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300" r:id="rId5"/>
    <p:sldId id="373" r:id="rId6"/>
    <p:sldId id="338" r:id="rId7"/>
    <p:sldId id="304" r:id="rId8"/>
    <p:sldId id="339" r:id="rId9"/>
    <p:sldId id="341" r:id="rId10"/>
    <p:sldId id="340" r:id="rId11"/>
    <p:sldId id="342" r:id="rId12"/>
    <p:sldId id="343" r:id="rId13"/>
    <p:sldId id="344" r:id="rId14"/>
    <p:sldId id="374" r:id="rId15"/>
    <p:sldId id="375" r:id="rId16"/>
    <p:sldId id="376" r:id="rId17"/>
    <p:sldId id="377" r:id="rId18"/>
    <p:sldId id="378" r:id="rId19"/>
    <p:sldId id="379" r:id="rId20"/>
    <p:sldId id="380" r:id="rId21"/>
    <p:sldId id="381" r:id="rId22"/>
    <p:sldId id="382" r:id="rId23"/>
    <p:sldId id="383" r:id="rId24"/>
    <p:sldId id="384" r:id="rId25"/>
    <p:sldId id="385" r:id="rId26"/>
    <p:sldId id="386" r:id="rId27"/>
    <p:sldId id="387" r:id="rId28"/>
    <p:sldId id="388" r:id="rId29"/>
    <p:sldId id="389" r:id="rId30"/>
    <p:sldId id="390" r:id="rId31"/>
    <p:sldId id="391" r:id="rId32"/>
    <p:sldId id="392" r:id="rId33"/>
    <p:sldId id="393" r:id="rId34"/>
    <p:sldId id="394" r:id="rId35"/>
    <p:sldId id="395" r:id="rId36"/>
    <p:sldId id="396" r:id="rId37"/>
    <p:sldId id="397" r:id="rId38"/>
    <p:sldId id="398" r:id="rId39"/>
    <p:sldId id="399" r:id="rId40"/>
    <p:sldId id="400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9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08.87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3122 746 79 0,'0'0'41'0,"0"0"-2"15,0 0 1-15,0 0-37 16,0 0 0-16,0 0 0 15,3 75 0-15,6-40 0 16,11 64-2-16,1 17 0 16,-8 11 0-16,3 7 1 15,-25-28-4-15,7 1 0 16,0-21-5-16,-5-55-19 15,18-15-13-15,2-30 1 16,13-17-2-16,-26 31 2 16</inkml:trace>
  <inkml:trace contextRef="#ctx0" brushRef="#br0" timeOffset="181.0103">3305 976 103 0,'-4'-57'42'0,"2"-1"0"15,2 58-3-15,9-106-37 16,-9 106-1-16,36-92 0 15,-36 92 0-15,68-69-2 16,-20 44-6-16,10 7-30 16,-3 6-3-16,4 5-1 15,-4 2-1-15</inkml:trace>
  <inkml:trace contextRef="#ctx0" brushRef="#br0" timeOffset="370.0209">3738 858 104 0,'0'0'44'15,"-84"89"-1"-15,84-89-2 16,-55 65-39-16,55-65-4 16,0 0 1-16,0 0-2 15,25 52-3-15,-25-52-27 16,71-2-9-16,-71 2 3 15,90-5-3-15</inkml:trace>
  <inkml:trace contextRef="#ctx0" brushRef="#br0" timeOffset="550.0314">3473 1595 111 0,'0'0'42'16,"0"0"0"-16,37-28-1 15,10-6-40-15,-47 34-1 16,68-45-4-16,-68 45-15 15,89-53-21-15,-37 25 0 16,-1 1-2-16,-2 1 0 16</inkml:trace>
  <inkml:trace contextRef="#ctx0" brushRef="#br0" timeOffset="940.0537">4352 1121 106 0,'48'-19'42'0,"-48"19"1"16,0 0-4-16,0 0-36 15,0 0-1-15,28 38 1 16,-38 12-1-16,2 16 1 16,-10 5-3-16,1-17 1 15,4 12-1-15,6 0 2 16,0-13-2-16,11-28 2 15,10-22 0-15,9-23 0 16,-23 20 1-16,0 0-3 16,54-73 0-16,-54 73 0 15,51-71 0-15,-51 71 0 16,54-77 0-16,-54 77 0 15,49-74 0-15,-49 74 0 0,50-56 0 16,-50 56 0-16,35-39 0 16,0 47 0-16,-3 23 0 15,1 33 0-15,-22 3 0 16,12 11-7-16,17-5-19 15,-7-22-15-15,14-21-2 16,-7-21 1-16,15-14-1 16</inkml:trace>
  <inkml:trace contextRef="#ctx0" brushRef="#br0" timeOffset="2082.119">5239 1278 121 0,'0'0'43'0,"0"0"1"16,0 0-2-16,0 0-41 15,21-46 0-15,-21 46 2 16,0 0-3-16,67-15 0 16,-67 15 0-16,59-13 0 15,-59 13 0-15,56-17 0 16,-56 17 0-16,61-32 0 15,-61 32 0-15,0 0-2 16,48-50 2-16,-48 50 2 16,0 0-2-16,0 0 0 15,0 0 0-15,-62-25 0 16,62 25 0-16,-46 27 0 15,-13 9 0-15,18 11 0 16,24-1 0-16,39-1 0 0,-22-45 0 16,59 31 0-16,-59-31 0 15,95 10 0-15,-43-17 0 16,6 0 0-16,-8-7 0 15,4 1 0-15,-5-1 0 16,2 2 0-16,-51 12 0 16,75-19 0-16,-45 23 0 15,2 12 0-15,-21 14 0 16,-18 19 0-16,-33-7 0 15,10 24 0-15,1-4 0 16,14-6 0-16,15-23 0 16,15-17 0-16,8-20 0 15,9-15 0-15,-32 19 0 16,0 0 0-16,58-74 0 0,-58 74 0 15,48-70 0-15,-48 70 0 16,44-79 0-16,-44 79 0 16,44-77 0-16,-44 77 0 15,46-67 0-15,-46 67 0 16,55-65 0-16,-55 65 0 15,66-45 0-15,-66 45 0 16,89-30-12-16,-89 30-10 16,94-12-5-16,-94 12-14 15,92 3 0-15,-92-3-2 16,93 11 2-16,-93-11 44 15,80 13 10 1,-80-13 9-16,59 9 6 0,-59-9 13 16,0 0 3-16,0 0 1 15,0 0-14-15,0 0-31 16,0 0 0-16,15 40 0 15,-66 6 0-15,-7 5 0 16,13 9 0-16,-3-19 0 16,30 9 0-16,9-6 0 15,23-13 0-15,13-31 0 16,8-14 0-16,-35 14 0 15,0 0 0-15,63-43 0 16,-63 43 0-16,47-40 0 16,-47 40 0-16,0 0 0 15,65-55 0-15,-65 55 0 16,21-6 0-16,-11 19 0 15,1 27 0-15,-24 21 0 0,-2 28 0 16,-20 17 0-16,-5 23 0 16,-11 4 0-16,6-17 0 15,0-14 0-15,5-10 0 16,4-25 0-16,6-12 0 15,7-21 0-15,3-22 0 16,7-18 0-16,8-13 0 16,1-18 0-16,9-14 0 15,3-4 0-15,7-10 0 16,7 3 0-16,11-5 0 15,6 3 0-15,4-1 0 16,16 12 0-16,2-5-14 16,31 6-6-16,-4-9-5 15,36 9-9-15,-2-6-9 0,-49 29-2 16,7-4 4-16,7 1 8 15</inkml:trace>
  <inkml:trace contextRef="#ctx0" brushRef="#br0" timeOffset="2755.1575">7663 1160 116 0,'0'0'43'16,"0"0"1"-16,0 0 0 16,-49 9-41-16,27 26 0 15,-5 3-1-15,9 15-2 16,5-12 0-16,6-16 0 15,16 1 0-15,20-13 0 16,14-17 0-16,-43 4 0 16,51-12 0-16,-51 12 0 15,64-28 0-15,-64 28 0 0,67-46 0 16,-67 46 0-16,72-50 0 15,-72 50 0-15,59-53 0 16,-59 53 0-16,53-49 0 16,-53 49 0-16,33 10 0 15,-17 30 0-15,-27 23 0 16,-19 28 0-16,-15 31 0 15,-2 33 0-15,-11 5 0 16,7 11 0-16,15-45 0 16,4-13 0-16,10-26 0 15,9-20 0-15,3-29 0 16,8-23 0-16,2-15 0 15,5-38 0-15,0-9 0 16,4-20 0-16,0-14 0 0,4-21 0 16,5 4 0-1,9-1 0-15,4 5 0 0,6 1 0 16,8 17 0-16,3 0-4 15,17 20-13-15,-65 56-7 16,73-48-4-16,-26 32-15 16,16-3 0-16,-1 0-2 15,15 1 4-15</inkml:trace>
  <inkml:trace contextRef="#ctx0" brushRef="#br0" timeOffset="3223.1843">9563 618 106 0,'0'0'41'0,"16"-84"2"15,-16 84 0-15,0 0-39 16,30-55-1-16,-30 55 0 16,0 0-1-16,3 70 1 15,-3-70 1-15,-5 85-1 16,-19 46-3-16,-12 6 0 0,11 8 0 15,-1-1 0-15,15-7 0 16,-6-56 0-16,38-21 0 16,27-45 0-16,18-16 0 15,11-11 0-15,-77 12 0 16,93-26 0-16,-40 9-14 15,8-3-5-15,-13-2-9 16,11-1-11-16,-4 5-4 16,-1-4 0-16,-7 2 2 15</inkml:trace>
  <inkml:trace contextRef="#ctx0" brushRef="#br0" timeOffset="3624.2072">10414 1130 112 0,'0'0'42'0,"0"0"2"16,0 0-3-16,0 0-40 16,0 0 1-16,0 0-1 15,60-22 0-15,-60 22 0 16,0 0-1-16,61-8 0 15,-61 8-1-15,51-15 1 16,-51 15 0-16,0 0 0 16,59-37 0-16,-59 37 0 15,0 0 1-15,0 0-1 16,0 0 1-16,11-56 0 15,-11 56 1-15,-48 5 0 0,48-5 0 16,-31 29 0-16,-35 16-2 16,-2 11 0-16,17 11 0 15,17 1 0-15,24-13 0 16,39-12 0-16,-29-43-3 15,83 17-4-15,-22-25-7 16,11-6-10-16,-6-7-7 16,6-3-11-16,1 0-1 15,0-5 1-15,-11-3 2 16</inkml:trace>
  <inkml:trace contextRef="#ctx0" brushRef="#br0" timeOffset="3891.2225">11174 1055 112 0,'48'-39'43'0,"-48"39"1"15,0 0 0-15,0 0-39 0,0 0-2 16,1 28 1-16,-24 26-4 15,15 12 0-15,5 10 0 16,12-13 0-16,-4-27 0 16,17-5 0-16,-2-21 0 15,-20-10 0-15,0 0 0 16,53-20 0-16,-53 20 0 15,0 0 0-15,67-67 0 16,-67 67 0-16,55-61 0 16,-55 61-8-16,56-78-7 15,-56 78-8-15,50-71-3 16,-50 71-15-16,37-59-2 15,-37 59-1-15,0 0 2 0</inkml:trace>
  <inkml:trace contextRef="#ctx0" brushRef="#br0" timeOffset="4275.2445">11719 1090 120 0,'18'59'45'0,"-18"-59"-1"15,0 0 0-15,47 35-42 16,-47-35-2-16,0 0 0 15,62 10 0-15,-62-10 0 16,47-5 0-16,-47 5 0 16,52-15 0-16,-52 15 0 15,46-27 0-15,-46 27 0 0,0 0 0 16,55-40 0-16,-55 40 0 15,0 0 0-15,0 0 0 16,0 0 0-16,0 0 0 16,-50-3 0-16,50 3 0 15,-43 41 0-15,-4-2 0 16,18 6 0-16,15 0 0 15,31-7 0-15,-17-38 0 16,52 7 0-16,-1-9-3 16,6-5-11-16,20-10-5 15,-6-6-7-15,9-6-5 16,-7-6-11-16,7-16-2 15,-6 1 1-15</inkml:trace>
  <inkml:trace contextRef="#ctx0" brushRef="#br0" timeOffset="4459.255">12675 931 8 0,'53'-53'24'0,"-53"53"6"0,78-98 13 15,-78 98 2-15,40-71 1 16,-40 71-1-16,0 0-31 15,0 0-14-15,0 0 0 16,-66 13 0-16,44 15 0 16,-37 66 0-16,8 28 0 15,17 6 0-15,16-2 0 16,11-27-14-16,12-30-9 15,28-21-5-15,-4-39-16 16,24-11 2-16,-53 2-2 16,55-21 4-16</inkml:trace>
  <inkml:trace contextRef="#ctx0" brushRef="#br0" timeOffset="4755.2719">12941 1285 115 0,'51'-42'44'16,"-51"42"0"-16,0 0 1 16,37-51-38-16,-37 51-7 15,0 0 0-15,0-12 0 16,0 12 0-16,-31 19 0 15,20 8 0-15,-17 2 0 16,16-3 0-16,11 0 0 16,22-9 0-16,17-15 0 15,4 0 0-15,-2 3 0 16,-1 3 0-16,-9 5 0 15,-14 8 0-15,-16 2 0 16,-11 3 0-16,-12 3 0 16,-6 2 0-16,-2 0 0 0,-7-13-7 15,15 0-11-15,-13-16-5 16,36-2-4-16,-33-10-10 15,31-5-8-15,-6-10 1 16,8 25 4-16</inkml:trace>
  <inkml:trace contextRef="#ctx0" brushRef="#br0" timeOffset="5184.2965">14632 1170 113 0,'0'0'44'15,"5"-26"1"-15,-15 40-3 0,-4 27-40 16,-8 20-1-16,-2 2-1 15,-9 2-1-15,18 3-2 16,6-5-5-16,8-30-15 16,23-9-17-16,1-20-2 15,16-12 0-15,2-22-1 16</inkml:trace>
  <inkml:trace contextRef="#ctx0" brushRef="#br0" timeOffset="5344.3056">14797 966 110 0,'-15'-100'41'16,"15"100"0"-16,-9-83-6 16,9 83-46-16,-1-63-29 0,1 63-3 15,0 0 2-15,0 0-1 16</inkml:trace>
  <inkml:trace contextRef="#ctx0" brushRef="#br0" timeOffset="5664.3239">15127 908 102 0,'48'58'42'16,"-12"29"2"-16,-21 0-2 15,-16 1-35-15,-27-18-2 16,6-10 0-16,4-10-2 16,17-15 0-16,11-19-1 15,10-12-2-15,8-13 0 16,8-10 0-16,-36 19 0 15,48-33 0-15,-48 33 0 0,52-49 0 16,-52 49 0-16,60-55 0 16,-60 55 0-16,57-51 0 15,-57 51 0-15,55-35 0 16,-55 35 0-16,23-14 0 15,17 19 0-15,-7 10 0 16,-2 17-3-16,-8 12-13 16,8 15-9-16,-10-5-3 15,22-3-16-15,0-23 1 16,26-7-1-16,17-16 2 15</inkml:trace>
  <inkml:trace contextRef="#ctx0" brushRef="#br0" timeOffset="6122.3501">17302 595 105 0,'0'0'44'15,"22"-62"-1"-15,-22 62 0 16,0 0-41-16,0 0 0 16,0 0-1-16,0 0 1 15,0 0-1-15,0 0-1 16,1 84 1-16,-1-84-1 15,6 92 0-15,-18 20 0 16,-1 8-4-16,6 5 0 16,7 1-12-16,-12-25-18 15,21-24-7-15,5-29 0 0,10-40-3 16</inkml:trace>
  <inkml:trace contextRef="#ctx0" brushRef="#br0" timeOffset="6329.362">17391 1169 112 0,'0'0'44'15,"-2"-70"0"-15,2 70 0 16,0 0-38-16,5-76-6 16,-5 76 0-16,0 0-2 15,66-71-3-15,-66 71 1 16,80-40-5-16,-28 21-6 15,1-1-17-15,8-7-10 16,-1-6 1-16,5-2-1 16,-7-7 4-16</inkml:trace>
  <inkml:trace contextRef="#ctx0" brushRef="#br0" timeOffset="6497.3716">18173 434 114 0,'24'-60'41'0,"-24"60"2"16,0 0-1-16,-51 55-39 15,51-55-2-15,-58 93 0 16,0 4-2-16,4 62 0 15,12 17-4-15,21-8 0 16,26-26-16-16,2-67-13 16,35-33-8-16,-42-42 1 15,60 4 0-15</inkml:trace>
  <inkml:trace contextRef="#ctx0" brushRef="#br0" timeOffset="6986.3996">18349 1048 106 0,'0'0'45'16,"32"-70"2"-16,-32 70-2 15,0 0-42-15,0 0 0 16,0 0 1-16,0 0-2 16,0 0-2-16,0 0 0 15,-22 56 0-15,22-56 0 16,0 0 0-16,0 0 0 15,45 53 0-15,-45-53 0 16,53-7 0-16,-53 7 0 16,66-32 0-16,-66 32 0 15,66-41-2-15,-66 41 1 0,59-40-1 16,-59 40 3-16,0 0-1 15,55 22-1-15,-55 44 1 16,-25 34-1-16,-18 33 1 16,-18 8-1-16,-8 24 2 15,-12 1-3-15,6-5 0 16,18-57 2-16,11-19-2 15,10-27 3-15,9-21-2 16,11-22 1-16,16-15-1 16,3-36 2-16,14-10 1 15,9-20-2-15,8-21 2 16,5-13-1-16,10-13 1 15,-21 56-2-15,4-3-2 16,-4-1-8-16,0-2-5 0,7 8-7 16,-4 0-5-16,12 2-6 15,0 4-11-15,9 11 1 16,9-1 3-16</inkml:trace>
  <inkml:trace contextRef="#ctx0" brushRef="#br0" timeOffset="7624.436">19527 992 80 0,'-27'-58'44'15,"27"58"-1"-15,0 0 0 16,-77-44-24-16,77 44-14 16,-76-6 0-16,76 6-1 0,-89 18-1 15,89-18 0-15,-81 33-1 16,81-33 2-16,-54 51-4 15,54-51 0-15,0 0 0 16,5 62 0-16,-5-62 0 16,65 19 0-16,-18-20 0 15,9-9 0-15,6-9 0 16,7-12 0-16,0-12 0 15,4-9 0-15,-5-6 0 16,-2-2 0-16,-5 0 0 16,-8 5 0-16,-53 55 0 15,63-78 0-15,-63 78 0 16,0 0 0-16,0 0 0 15,0 0-2-15,0 0 0 0,-39 55-1 16,5 10-3-16,30-11-5 16,19 2-8-16,-7 1-2 15,8-1-8-15,-16-56-8 16,42 103-2-16,-42-103-3 15,67 59 4-15</inkml:trace>
  <inkml:trace contextRef="#ctx0" brushRef="#br0" timeOffset="8264.4727">20194 1061 107 0,'0'0'42'0,"50"-55"3"15,-50 55-1-15,0 0-39 16,0 0-2-16,-13 39 0 16,-18 8-2-16,2 25 2 15,-8-2-1-15,7-3-2 0,5-11 0 16,14-11 0-16,11-45 0 15,13 5 0-15,-13-5 0 16,0 0 0-16,0 0 0 16,48-71 0-16,-48 71 0 15,42-64 0-15,-42 64 0 16,41-75 0-16,-41 75 0 15,52-97 0-15,-52 97 0 16,48-90 0-16,-48 90 0 16,57-76 0-16,-57 76 0 15,58-68 0-15,-58 68 0 16,66-46 0-16,-66 46 0 15,67-27 0-15,-67 27 0 16,69-4 0-16,-69 4 0 16,62 7 0-16,-62-7 0 0,59 10 0 15,-59-10 0-15,49 10 0 16,-49-10 0-16,0 0 0 15,0 0 0-15,0 0 0 16,37 64 0-16,-37-64 0 16,0 0 0-16,-52 70 0 15,14-6 0-15,6 7 0 16,3-4 0-16,18 3 0 15,10-24 0-15,1-46 0 16,0 0 0-16,63 22 0 16,-63-22 0-16,67-25 0 15,-67 25 0-15,71-50 0 16,-71 50 0-16,58-68 0 0,-58 68 0 15,41-99 0-15,-41 99 0 16,14-74 0-16,-14 74-11 16,-10-56-4-16,10 56-1 15,0 0-5-15,0 0-3 16,-48-53-3-16,48 53-6 15,0 0-6-15,0 0 4 16,0 0 5-16</inkml:trace>
  <inkml:trace contextRef="#ctx0" brushRef="#br0" timeOffset="9029.5164">21683 984 107 0,'0'0'40'16,"0"0"3"-16,-6-59-13 15,6 59-25-15,0 0-2 0,0 0 2 16,-67-35-2-16,67 35 0 16,-64 6 3-16,64-6-3 15,-69 22 0-15,69-22 1 16,-69 38-4-16,73-25 0 15,-52 42 0-15,11 6 0 16,21 4 0-16,18-10 0 16,29-11 0-16,-31-44 0 15,53 18 0-15,-53-18 0 16,69 0 0-16,-69 0 0 15,72-19 0-15,-72 19 0 16,59-34 0-16,-59 34 0 16,61-47 0-16,-61 47 0 15,53-80 0-15,-53 80 0 16,42-57 0-16,-42 57 0 0,0 0 0 15,0 0 0-15,18-28 0 16,-22 72 0-16,-4 29 0 16,-14 31 0-16,-6 20 0 15,-13 18 0-15,2 12 0 16,-10-6 0-16,9-37 0 15,0-23 0-15,-1-10 0 16,1-22 0-16,0-13 0 16,-3-17 0-16,-1-16 0 15,0-15 0-15,5-17 0 16,1-13 0-16,2-14 0 15,10-12-5-15,4-15 0 16,18 2-6-16,3-9-1 16,25 8-5-16,-6-6-1 0,32 13-6 15,-12-6-2-15,35 20-6 16,-3 3-7-16,-70 51 4 15,89-46 4-15</inkml:trace>
  <inkml:trace contextRef="#ctx0" brushRef="#br0" timeOffset="9999.5718">22121 1134 113 0,'0'0'43'16,"0"0"0"-16,0 0 0 0,0 0-40 15,59-47-2-15,-59 47-1 16,0 0 0-16,77-17 0 16,-77 17 1-16,69-17-1 15,-69 17 0-15,80-17 1 16,-80 17-1-16,81-36 2 15,-81 36 0-15,66-39-1 16,-66 39 1-16,0 0-2 16,0 0 0-16,34-57 0 15,-34 57 0-15,0 0 0 16,-79-1 0-16,79 1 0 15,-78 21 0-15,78-21 0 16,-80 35 0-16,52-24 0 16,-27 41 0-16,26 5 0 0,29-57 0 15,0 57 0-15,0-57 0 16,0 0 0-16,83 56-7 15,-83-56-5-15,102 6-3 16,-48-13-5-16,14-7-2 16,-10-3 0-16,-6-3 18 15,0-3 2-15,-6 3 4 16,4-1 6-16,-50 21 6 15,72-40 3-15,-72 40 6 16,0 0 0-16,51-27-15 16,-51 27-3-16,-20 25-1 15,-19 19-4-15,-22 14 0 16,17 8 0-16,-5-4 0 15,10-3 0-15,2-14 0 0,22-12 0 16,15-33 0-16,14-1 0 16,-14 1 0-16,0 0 0 15,51-42 0-15,-51 42 0 16,55-48 0-16,-55 48 0 15,69-62 0-15,-69 62 0 16,81-65 0-16,-81 65 0 16,89-81 0-16,-89 81 0 15,83-51 0-15,-83 51 0 16,74-24 0-16,-74 24 0 15,53 26 0-15,-8 20 0 16,-22 20 0-16,-11 24 0 16,-16-15 0-16,6 0 0 15,-2-16 0-15,9-33-5 16,19-7-9-16,1-17-3 0,25 0-2 15,-6-16-4-15,33 7-4 16,-15-9 1-16,25 8-8 16,-12 6 1-16,-11 4 45 15,-10 9 5 1,-18 0 4-16,-6 2 2 15,-23-5 5-15,3 3 1 16,-14-11 10-16,0 0-10 16,-11-1-29-16,27-5-20 15,-16-6-5-15,20 9-6 16,-20 3-16-16</inkml:trace>
  <inkml:trace contextRef="#ctx0" brushRef="#br1" timeOffset="17060.9758">772 2675 87 0,'3'-19'37'0,"-2"-1"-1"0,-1 20 2 16,10-2-35-16,-2 17-1 15,2 9 0-15,-2 20 0 16,-6 11 0-16,-4 13 1 15,-5 13-2-15,-4 9 2 16,-4 1-2-16,0 1 1 16,2-4-3-16,1-17-2 15,14-1-20-15,-1-32-14 16,15-13 0-16,3-32-2 15,12-15 1-15</inkml:trace>
  <inkml:trace contextRef="#ctx0" brushRef="#br1" timeOffset="17266.9876">897 2701 100 0,'-12'-19'39'16,"12"19"1"-16,4-24-2 15,19 8-33-15,10-4-3 16,16 0-1-16,12-6 0 15,6 1-2-15,6 6-4 16,-6-7-20-16,7 23-13 16,-16 0-2-16,-11 20 1 15,-26 1-1-15</inkml:trace>
  <inkml:trace contextRef="#ctx0" brushRef="#br1" timeOffset="17450.9981">935 3086 108 0,'-29'16'40'0,"24"-2"0"15,5-14-1-15,43-11-36 16,7-9-1-16,16-9-2 16,9-3-1-16,5-2-3 15,3 9-6-15,-16-9-26 16,-1 24-3-16,-26 2 0 15,-18 18-1-15</inkml:trace>
  <inkml:trace contextRef="#ctx0" brushRef="#br1" timeOffset="17624.008">882 3448 105 0,'-37'33'38'0,"26"-4"1"0,11-29-2 16,28 2-35-16,19-20-1 15,21-11-2-15,16-5-2 16,5-18-7-16,23 4-26 15,-10-8-2-15,5 6 1 16,-14-4-2-16</inkml:trace>
  <inkml:trace contextRef="#ctx0" brushRef="#br1" timeOffset="17969.0277">1825 3013 113 0,'-12'19'38'0,"-13"-4"2"16,9 24-9-16,-8-9-26 15,2 16-1-15,0 4-1 0,2 6 0 16,-2-3 0-16,6 0-1 15,4-9 0-15,8-6 0 16,2-11-1-16,13-17 1 16,5-18-1-16,15-16 0 15,4-13 1-15,7-11 0 16,2-5-2-16,2-4 0 15,-1 3 0-15,-4 3 0 16,-6 10 0-16,-9 13 0 16,-3 9 0-16,-8 13 0 15,-4 17 0-15,-4 10 0 16,-5 14 0-16,-3 10 0 15,3 11-5-15,-3 1-1 16,10 15-13-16,-14-20-9 0,19 9-14 16,-5-24 0-16,17-4 0 15,0-23 1-15</inkml:trace>
  <inkml:trace contextRef="#ctx0" brushRef="#br1" timeOffset="19624.1224">2321 3206 117 0,'5'24'41'0,"2"-11"0"16,18 11-6-16,9-21-32 15,9 0 0-15,9-14-1 16,5-6 0-16,2-8 0 0,-1-9-1 15,-9 0 0-15,-7-6 0 16,-13 7 0-16,-17-1-1 16,-12 8 1-16,-15 7-1 15,-16 11 1-15,-8 13-1 16,-8 11 1-16,-3 8-1 15,0 14 0-15,6 10 2 16,8 2-2-16,15 6 0 16,19-8 0-16,18-6 0 15,19-13 0-15,19-11 0 16,16-19 0-16,10-13 0 15,5-10 0-15,0-11 0 16,-4-2 0-16,-8-1 0 16,-14 4 0-16,-11 5 0 15,-17 9 0-15,-11 6 0 0,-20 14 0 16,0 0 0-16,-11 28 0 15,-10 4 0-15,-4 10 0 16,-1 4 0-16,0 5 0 16,1-2 0-16,4-6 0 15,8-10 0-15,8-12 0 16,5-21 0-16,16-11 0 15,4-20 0-15,4-14 0 16,9-10 0-16,-2-5 0 16,4-4 0-16,-3 0 0 15,-1 7 0-15,-5 7 0 16,-5 16 0-16,0 5 0 0,-2 15 0 15,6 9 0-15,2 9 0 16,6 4 0-16,5 3 0 16,10 4 0-16,5 1 0 15,2 1 0-15,-1-7 0 16,-4-1 0-16,-8-2-2 15,-5-3 1-15,-12-2 1 16,-9-3 0-16,-16 1 0 16,0 0 0-16,-12-9 1 15,-11 10 1-15,-8 2-2 16,-4 10 0-16,-2 4 0 15,-2 6 0-15,5 7 0 16,2 5 0-16,12 4 0 16,7-3 0-16,14-1 0 15,12-10 0-15,10-10 0 0,12-14 0 16,9-10 0-16,2-11 0 15,4-15 0-15,-2-4 0 16,-3-6 0-16,-6 0 0 16,-9 5 0-16,-8 9 0 15,-6 5 0-15,-10 17 0 16,-6 9 0-16,-15 41 0 15,-5 17 0-15,-9 30 0 16,-8 18 0-16,-4 21 0 16,0 15 0-16,-4 5 0 15,0-1 0-15,5-13 0 16,6-20 0-16,10-25 0 15,3-23 0-15,8-30 0 16,3-25 0-16,7-32 0 0,7-24 0 16,4-24 0-16,7-18 0 15,5-16 0-15,6-10 0 16,6-3 0-16,1 5 0 15,3 6 0-15,2 14 0 16,3 17 0-16,-1 17 0 16,2 16 0-16,1 6-11 15,13 20-3-15,-9-10-3 16,19 26-3-16,-16-21-1 15,24 21-3-15,-21-25 1 16,13 23 0-16,-24-18 2 16,0 9-2-16,-13 6 35 15,-20-14 5-15,6 20 2 16,-29-21 3-16,14 20 1 0,-27-14 5 15,27 14 1-15,-38 4 7 16,21 9-32-16,-5 3-1 16,3 14-1-16,3 5 0 15,-1 9-2-15,6 2 0 16,8 3 0-16,3-5 0 15,6-6 0-15,8-12 0 16,6-11 0-16,7-19 0 16,8-15 0-16,2-9 0 15,6-8 0-15,-2-7 0 16,3-1 0-16,-3 4 0 15,-6 3 0-15,-6 16 0 16,-7 15 0-16,-14 21 0 16,-11 21 0-16,-10 26 0 15,-13 24 0-15,-9 22 0 0,-5 19 0 16,-7 11 0-16,-4 4 0 15,2-5 0-15,4-14 0 16,5-17 0-16,8-25 0 16,5-23 0-16,7-24 0 15,11-26 0-15,3-21 0 16,7-20 0-16,4-19 0 15,4-22 0-15,10-16 0 16,9-14 0-16,6-1 0 16,6-2 0-16,6 3 0 15,5 8 0-15,2 4 0 16,12 28-11-16,-9 2-2 15,13 28-2-15,-10-11-2 16,27 29-4-16,-9-25-3 0,35 29 1 16,-7-26 3-16,39 17-3 15,-4-11-6-15,18-10-1 16,21 10 2-16</inkml:trace>
  <inkml:trace contextRef="#ctx0" brushRef="#br1" timeOffset="20381.1657">6087 2574 90 0,'5'-34'37'0,"2"22"1"16,-7 12-1-16,-7 25-24 16,-6 12-12-16,-1 13 1 15,-1 14-1-15,0 11 1 16,-1 12-1-16,2 6 1 15,3 2-3-15,7-4 0 16,7 1-8-16,-3-19-26 16,18-2-3-16,-1-21 0 15,12-10 0-15</inkml:trace>
  <inkml:trace contextRef="#ctx0" brushRef="#br1" timeOffset="20740.1862">6274 3075 109 0,'-21'-2'38'15,"16"17"2"-15,-2-4-2 16,12 7-34-16,16-3-2 16,13-1 1-16,9-10 0 15,15-7-1-15,7-9 0 16,1-10 0-16,-2-3 0 15,-7-7-1-15,-13-3 0 16,-12 4 0-16,-20 0-1 0,-18 9 1 16,-14 5-1-16,-12 11 1 15,-10 8-1-15,-6 10 0 16,1 10 0-16,2 5-1 15,7 10 1-15,12 0 0 16,12 5 0-16,14-1-2 16,15-3 0-16,12-7-4 15,22 4-6-15,-2-28-9 16,29 13-10-16,-9-26-8 15,11 2 0-15,-9-20-1 16</inkml:trace>
  <inkml:trace contextRef="#ctx0" brushRef="#br1" timeOffset="21043.2036">7133 2937 115 0,'-8'-11'39'0,"-13"-11"2"16,21 22-2-16,-33-2-35 16,21 13-1-16,4 11-1 15,1 8 0-15,1 11 0 16,2 7-1-16,1 7 0 15,2-1 1-15,1-3 0 16,5-5 0-16,4-10-2 16,7-18 0-16,10-20 0 15,5-20 0-15,11-16 0 16,4-14 0-16,4-11 0 15,-3-9 0-15,-3-2 0 16,-7 4 0-16,-7 10-6 0,-14 8-4 16,1 26-6-16,-23-8-6 15,6 34-4-15,0 0-12 16,0 0-1-16,8 21 0 15,3 8 1-15</inkml:trace>
  <inkml:trace contextRef="#ctx0" brushRef="#br1" timeOffset="21576.234">7568 3092 113 0,'0'0'41'0,"8"13"0"15,-8-13-1-15,29-15-34 16,-5 2-4-16,8-5 0 15,3-4 0-15,1-1-1 0,-2-2 0 16,-4 2-1-16,-8-1 1 16,-10 5 0-16,-10 2-1 15,-13 5 1-15,-10 2 0 16,-4 10-1-16,-8 7 2 15,-4 6-2-15,0 10 0 16,-2 7 0-16,8 10 0 16,5 3 0-16,12 5 0 15,8-2 0-15,19-4 0 16,14-8 0-16,22-14 0 15,15-18 0-15,20-16-5 16,5-19-4-16,18-3-7 16,-12-36-8-16,18 10-2 15,-26-30-13-15,1 8 0 0,-23-17-2 16,-10 12 5-16,-20 3 36 15,-23 7 14-15,-2 32 6 16,-29-1 6-16,8 47 11 16,-26 13 3-16,7 41 4 15,-14 11-3-15,11 31-32 16,3 5-5-16,3 7-4 15,7 4 0-15,7-5 0 16,12-4-3-16,0-24-12 16,16 9-8-16,-14-38-4 15,19 1-16-15,-13-26 0 16,4-6-1-16,-11-18 1 15</inkml:trace>
  <inkml:trace contextRef="#ctx0" brushRef="#br1" timeOffset="26108.4933">2436 4234 82 0,'0'0'38'16,"10"-11"-2"-16,-10 11 2 15,-1 16-33-15,-5 8-2 16,-6 3 1-16,-1 10 0 15,-5 1-2-15,0 5 0 16,-2-3 0-16,5-3 0 16,1-7 0-16,8-7 0 15,6-13 0-15,0-10 0 16,26-13-1-16,-2-11 1 15,6-8 0-15,9-7 0 0,2-8 0 16,3 0 0-16,-1 1-1 16,-3 6 1-16,-7 5-1 15,-4 12 0-15,-6 13-1 16,-7 12 1-16,-4 14-2 15,-7 14 0-15,-4 12-1 16,-1 5-1-16,3 8-1 16,-1-1-1-16,9 11-8 15,-5-23-11-15,22 4-16 16,1-23 0-16,11-6-2 15,3-19 3-15</inkml:trace>
  <inkml:trace contextRef="#ctx0" brushRef="#br1" timeOffset="26491.5151">3207 4254 106 0,'-18'-9'39'0,"4"17"2"16,-7-1-3-16,7 15-34 15,-2 3-2-15,7 10 0 16,1 0 0-16,6 6-1 15,2-3 1-15,12-2-1 16,5-9 0-16,10-8-1 16,8-10 1-16,6-9 0 15,6-11-1-15,1-8 1 16,3-5 0-16,-4-6-1 15,-4-7 0-15,-8 4 2 16,-6 2-2-16,-7 5 1 16,-6 4 0-16,-6 6 0 0,-10 16-1 15,0 0 1-15,0 19-1 16,-6 9-2-16,-2 9 1 15,1 4-2-15,4 10-2 16,0-4-2-16,17 7-6 16,-3-23-8-16,26 9-9 15,-5-22-10-15,19-4 0 16,-2-22 0-16,9-2 3 15</inkml:trace>
  <inkml:trace contextRef="#ctx0" brushRef="#br1" timeOffset="27017.5453">4037 4482 95 0,'-5'-19'40'16,"5"19"-1"-16,-18-13 0 15,18 13-33-15,-22 10-3 0,8 9 0 16,-3 2-1-16,6 5 0 16,-2 3-1-16,6 1 1 15,0-4-1-15,6-2 1 16,3-10-1-16,-2-14 0 15,21 6 0-15,-1-17 0 16,4-9 0-16,5-6 0 16,0-7-1-16,0 0 1 15,-2-2 0-15,-2 4-1 16,-5 3 1-16,-5 10-1 16,-6 5 0-16,-9 13 0 15,0 0 0-15,0 0 0 16,4 26 0-16,-5-6 0 15,1 2-1-15,2 1 1 0,4-1 0 16,4-2 1-16,7-7-1 16,5-11 1-16,6-4-1 15,6-11 1-15,-1-4 0 16,3-9-1-16,3-3 1 15,-5-2 1-15,-1 1-1 16,-8 5-1-16,-2 1 1 16,-6 9 0-16,-5 3-1 15,-12 12 2-15,12 13-4 16,-12 5 0-16,-5 15 1 15,-2-1-1-15,2 9-1 16,0-5-2-16,6 7-2 16,0-20-5-16,20 3-2 0,-3-31-6 15,26 1-5-15,-7-33-6 16,19 2-7-16,-2-21-2 15,5-5 5-15</inkml:trace>
  <inkml:trace contextRef="#ctx0" brushRef="#br1" timeOffset="27475.5715">4992 3921 108 0,'-23'-5'41'0,"7"27"1"16,-8 3-2-16,-1 18-36 16,6 11-1-16,5 11 0 15,2 6-1-15,3 10-1 16,0 2-1-16,1-1 1 15,2-6-1-15,1-8 0 0,2-11 0 16,1-12 0-16,2-18 1 16,4-13-1-16,-4-14 0 15,23-31 0-15,-3-6 1 16,1-9-1-16,5-13 1 15,0-5 0-15,5-2-1 16,-3 2 0-16,1 12 1 16,-1 12 0-16,-5 11-1 15,3 17 0-15,-2 15 0 16,0 18 0-16,-2 11 0 15,-2 10-1-15,-4 5 0 16,-5 2-1-16,-4 3 1 16,-11-3 0-16,-11-3 0 15,-10-5 0-15,-8-7 0 16,-10-6 1-16,-3-10 0 0,-2-9-2 15,4-6-1-15,5-15-5 16,19 2-2-16,0-19-3 16,30 14-4-16,-7-22-8 15,32 18-9-15,-2-9-7 16,15 8 0-16,3 2 6 15</inkml:trace>
  <inkml:trace contextRef="#ctx0" brushRef="#br1" timeOffset="28103.6074">5345 4473 78 0,'-14'-1'43'0,"14"1"-3"0,-15 8 1 16,15-8-18-16,19 13-20 16,3-11-2-16,8-4 1 15,10 1 0-15,3-6-1 16,2-7 0-16,0-5 0 15,-4-6 1-15,-7-6-1 16,-6-1 1-16,-13-3 0 16,-7 0-1-16,-9 4 1 15,-8 7-1-15,-7 3 0 16,-11 13 0-16,-7 14 0 15,-4 9-1-15,1 13 0 16,2 6 0-16,3 10 1 16,8 3-1-16,12 2 0 15,12-3-1-15,14-8 1 16,15-10-1-16,9-13 2 0,8-7-1 15,9-12 0 1,-3-7 0-16,1-6 0 0,-4-3 0 16,-10 4 0-16,-6 5 0 15,-15 11 0-15,-10 12 0 16,-11 14 0-16,-9 7 0 15,-4 7-1-15,-6 4 1 16,2 1 0-16,2-4 0 16,6-12 1-16,8-13 0 15,4-16-1-15,24-21 2 16,5-15 0-16,5-14-2 15,7-12 0-15,4-10 0 16,1 0 0-16,1-3 0 16,-4 9 0-16,-4 8 0 0,-3 13 0 15,1 11 0-15,10 14-4 16,1 3-6-16,23 18-2 15,11-3-1-15,47 19-4 16,14-18-5-16,64 26-9 16,9-16-5-16</inkml:trace>
  <inkml:trace contextRef="#ctx0" brushRef="#br1" timeOffset="32293.8471">599 1779 92 0,'12'-10'42'16,"-1"-7"-2"-16,0-4-8 16,2 7-43-16,-4-3-32 15,13 5 2-15,2-2-2 16</inkml:trace>
  <inkml:trace contextRef="#ctx0" brushRef="#br1" timeOffset="32461.8567">1153 1801 112 0,'11'4'42'15,"0"-1"1"-15,-11-3-3 16,6-21-36-16,5 5-12 16,-7-9-30-16,24-1-3 15,-6-1 0-15,16 6-1 16</inkml:trace>
  <inkml:trace contextRef="#ctx0" brushRef="#br1" timeOffset="32580.8635">1662 1702 109 0,'16'10'41'0,"-16"-10"-2"0,28-5-7 15,-4-7-68-15,10-18-4 16,15-1 1-16,3-2-3 16</inkml:trace>
  <inkml:trace contextRef="#ctx0" brushRef="#br1" timeOffset="32762.8739">2307 1700 125 0,'13'10'43'15,"2"-10"-6"-15,-6-31-34 16,27-14-46-16,8-3 0 15,-44 48-2-15</inkml:trace>
  <inkml:trace contextRef="#ctx0" brushRef="#br1" timeOffset="36216.0712">880 15262 63 0,'0'0'36'16,"0"0"0"-16,0 0-12 15,-20 33-19-15,4-2-2 16,2 10 2-16,-5 4-2 15,1 8-1-15,0-1 0 16,4-3 0-16,2-4 0 0,6-5-1 16,4-10 1-16,6-11-2 15,7-13 1-15,5-12 1 16,10-16-1-16,7-9 1 15,4-12 0-15,6-6 0 16,-2-8 0-16,3 3 0 16,-4 1 0-16,-1 9 0 15,-9 10 0-15,-8 11-1 16,-4 16 0-16,-5 12-1 15,-2 17 0-15,-3 7 0 16,0 12-2-16,2-1 1 16,3 6-2-16,2-7-3 15,12 3-7-15,-9-23-26 16,23 1 0-16,-7-21-4 15,17 0 4-15</inkml:trace>
  <inkml:trace contextRef="#ctx0" brushRef="#br1" timeOffset="36388.0812">1625 15407 68 0,'0'0'40'0,"-13"6"-2"16,13-6 2-16,20 2-38 15,-2-5-1-15,7-1-3 16,3-3-3-16,14 11-26 15,-8-9-7-15,7 12 0 16,-13-4-1-16</inkml:trace>
  <inkml:trace contextRef="#ctx0" brushRef="#br1" timeOffset="36570.0912">1712 15542 64 0,'-40'7'39'0,"13"8"-2"15,0-7 1-15,26 6-36 16,1-14 0-16,24 5-5 15,17-8-1-15,3-16-10 16,26 5-23-16,8-15 0 16,18-1-1-16,0-14 0 15</inkml:trace>
  <inkml:trace contextRef="#ctx0" brushRef="#br1" timeOffset="36719.1002">2637 15099 62 0,'-9'12'41'0,"-21"10"-2"15,2 23 1-15,-14 4-35 16,11 10-2-16,5 3-3 15,2 0-5-15,21 7-21 16,-4-21-13-16,20-3-2 16,1-22 0-16</inkml:trace>
  <inkml:trace contextRef="#ctx0" brushRef="#br1" timeOffset="38326.1917">714 12291 63 0,'6'-15'36'15,"-6"15"0"-15,0 0-3 16,0 0-23-16,-3 14-4 15,2 6-2-15,-5 2-1 16,-2 11 0-16,-2 5-1 16,1 8 1-16,-5 4-1 0,4 2 0 15,-2-4 0-15,4-4-1 16,-1-10 2-16,8-9-3 15,-3-8 2-15,4-17-1 16,11 5-1-16,-4-19 1 16,4-9 0-16,1-6 1 15,3-5-2-15,-1-7 2 16,2-3-3-16,-2 1 2 15,1 0 0-15,1 4 0 16,0 5 0-16,2 8-2 16,-2 4 2-16,2 8-1 15,0 8 1-15,0 6-1 16,1 9 0-16,1 8 0 15,-1 7 0-15,3 7 0 16,-4 3 0-16,-1 5-1 0,3 4-2 16,-5-5-2-16,9 2-1 15,-10-17-10-15,18 7-22 16,-11-20 0-16,14 2-1 15,-9-23 1-15</inkml:trace>
  <inkml:trace contextRef="#ctx0" brushRef="#br1" timeOffset="38508.2025">1367 12453 85 0,'0'0'38'0,"0"0"0"16,0 0 0-16,0 0-35 15,19-9-1-15,-7 6-3 0,4 0-1 16,8 5-3-16,-3-10-12 15,13 15-20-15,-10-6 0 16,7 11-2-16,-11-5 1 16</inkml:trace>
  <inkml:trace contextRef="#ctx0" brushRef="#br1" timeOffset="38665.2115">1471 12574 93 0,'-14'9'38'15,"-7"-11"-1"-15,14 13-5 16,7-11-30-16,0 0-2 15,20-3-3-15,0-13-25 16,21 9-10-16,4-10 0 0,16 4-1 16</inkml:trace>
  <inkml:trace contextRef="#ctx0" brushRef="#br1" timeOffset="39024.2316">2136 12182 83 0,'10'-9'40'0,"2"-12"-1"15,19 8 1-15,1-5-36 16,6 6-1-16,-6 1 1 15,-1 7-1-15,-9 11-1 0,-5 10 0 16,-16 10-2-16,-9 11 1 16,-16 6 0-16,-3 7 0 15,-7 0-1-15,-1 4 1 16,0-6 0-16,4-6 0 15,12-7 0-15,10-11 1 16,16-12-1-16,20-11-1 16,17-10-3-16,13-13-5 15,19 8-16-15,-9-16-18 16,13 1 2-16,-11-9-4 15,8 7 2-15</inkml:trace>
  <inkml:trace contextRef="#ctx0" brushRef="#br1" timeOffset="40279.3038">711 10389 67 0,'-2'-12'38'16,"2"12"-2"-16,2-17 2 15,-2 17-28-15,0 0-1 16,0 0-2-16,0 0-1 16,-4 10-1-16,-1 8-3 15,0 7 1-15,-9 5-1 16,4 8 1-16,-4 5-2 15,1 0 1-15,1-1 0 16,3-4 0-16,2-7 1 16,10-4-2-16,2-11-1 15,9-13 0-15,1-10 0 0,7-10 0 16,2-8 0-16,1-8 1 15,2-6-1-15,-5-3 1 16,2 0 0-16,-3 3-1 16,-3 5 2-16,1 7-2 15,-3 8 1-15,-2 10-1 16,2 11 0-16,-2 12 0 15,-3 8 0-15,1 9 0 16,0 6-2-16,-1 6 1 16,2 5-3-16,0-5-1 15,3 9-10-15,-10-22-11 16,16 5-14-16,-10-17 0 15,11-3-1-15,-7-19 2 16</inkml:trace>
  <inkml:trace contextRef="#ctx0" brushRef="#br1" timeOffset="40505.3167">1309 10469 111 0,'14'5'38'0,"-14"-5"2"16,24-11-3-16,-10 2-37 16,8 0-2-16,8 3-2 15,-5-3-5-15,14 10-29 0,-16-4 0 16,1 11-1-16,-11-3-1 15</inkml:trace>
  <inkml:trace contextRef="#ctx0" brushRef="#br1" timeOffset="40670.3262">1353 10682 113 0,'-21'9'42'0,"21"1"0"16,0-10-2-16,17-15-38 15,23 0-5-15,7-12-9 16,25 8-27-16,-5-10-2 15,12 9-1-15,-7-9 0 16</inkml:trace>
  <inkml:trace contextRef="#ctx0" brushRef="#br1" timeOffset="41314.363">2029 10351 102 0,'8'-18'40'0,"13"9"1"15,1-13-5-15,11 7-35 16,6 1-1-16,2 4 2 15,-1 5-2-15,-3 4 0 16,-6 7 1-16,-5 6-2 16,-12 4 0-16,-7 4 2 0,-12 4-1 15,-6 3 1-15,-7 0-1 16,-4-2 1-16,2-2 0 15,-2-1 1-15,7-6-1 16,6-3 0-16,9-13 0 16,9 10 0-16,10-12 0 15,8 0 0-15,4-1-1 16,0 3 2-16,-4 4-1 15,-2 7 1-15,-13 7 0 16,-13 10-1-16,-13 9 1 16,-11 5-1-16,-8 2 0 15,-3-2 0-15,2 0-2 16,1-12-2-16,14-4-5 15,4-29-15-15,37-1-14 0,0-22-6 16,25-6 0 0,0-17 0-16</inkml:trace>
  <inkml:trace contextRef="#ctx0" brushRef="#br1" timeOffset="42503.4309">760 9046 78 0,'0'0'37'15,"8"-16"-1"-15,-8 16-1 16,0 0-29-16,-4 16-2 15,-3 2 0-15,-2 8 0 16,0 8-1-16,-3 6-1 16,-4 4 2-16,6 3-2 15,-6-2 1-15,8-1-1 16,0-8 1-16,4-3-1 15,-1-11 0-15,8-7-1 16,-3-15 0-16,15 1 0 16,-1-15-1-16,0-5 2 0,6-10-1 15,-3-3 0-15,5-5-1 16,-2 2 2-16,0 3-1 15,-3 2 0-15,-2 9 0 16,-1 8 0-16,-3 10-1 16,-11 3 1-16,12 30 0 15,-8-1-1-15,-5 9 0 16,3 2-1-16,0 6-1 15,3-2-2-15,6 3-4 16,-7-25-14-16,27 4-19 16,-6-19 1-16,13-4-1 15,-1-17 1-15</inkml:trace>
  <inkml:trace contextRef="#ctx0" brushRef="#br1" timeOffset="42698.4422">1254 9283 111 0,'0'0'38'0,"0"0"0"16,20-26-8-16,-2 17-30 15,8 2-3-15,-3-8-16 16,11 11-18-16,-8-4-1 15,7 4-1-15,-8-2 0 16</inkml:trace>
  <inkml:trace contextRef="#ctx0" brushRef="#br1" timeOffset="42886.4529">1336 9460 112 0,'0'0'39'0,"0"0"-1"15,28-8-10-15,6-8-34 16,-1-10-31-16,21 3 0 16,-7-5-1-16,7 9-1 15</inkml:trace>
  <inkml:trace contextRef="#ctx0" brushRef="#br1" timeOffset="43266.4747">2049 9166 103 0,'-30'23'40'0,"11"10"1"0,-11-3-1 16,12 9-33-16,-6-2-3 15,15 0 1-15,9-7-2 16,18-8-1-16,16-14-1 16,18-14 0-16,18-14-2 15,11-11-2-15,9-5-2 16,0-20-13-16,6 9-22 15,-22-11-2-15,-8 14 1 16,-24-7-1-16</inkml:trace>
  <inkml:trace contextRef="#ctx0" brushRef="#br1" timeOffset="43404.4825">2347 9118 116 0,'-44'66'41'0,"1"-3"2"16,17 11-3-16,9-8-38 0,12-6-3 15,12-5-5-15,-5-23-22 16,22-2-13-16,-7-21 0 15,7-5-1-15,-11-18 0 16</inkml:trace>
  <inkml:trace contextRef="#ctx0" brushRef="#br1" timeOffset="44080.5208">764 8544 81 0,'-6'-19'38'0,"6"19"-1"15,0 0-1-15,0 0-28 16,-3 11-3-16,5 8 0 16,-3 2 0-16,2 8-1 15,-4 3-1-15,3 4 0 16,-5 0-1-16,5-5 1 15,-2-4-1-15,2-4 0 16,0-9 0-16,0-14-1 16,0 0 0-16,18-5 0 15,-5-15 0-15,6-7-1 16,4-5 1-16,5-6 0 15,-2-2 0-15,4-2-1 0,-4 5 1 16,1 6-1-16,-9 7 1 16,-3 9-1-16,-1 9 0 15,-14 6 0-15,12 24 0 16,-11-1-1-16,0 10-1 15,0-1 0-15,11 6-3 16,-2-6-2-16,18 9-12 16,-12-26-9-16,22 7-12 15,-6-17 0-15,14 0 0 16,-8-13 1-16</inkml:trace>
  <inkml:trace contextRef="#ctx0" brushRef="#br1" timeOffset="44261.5315">1422 8585 112 0,'0'0'41'16,"0"0"0"-16,0 0-1 16,26-14-40-16,-3-1-3 15,16 6-6-15,-9-13-18 16,21 15-13-16,-8-7 0 15,1 13-1-15,-11-1 0 16</inkml:trace>
  <inkml:trace contextRef="#ctx0" brushRef="#br1" timeOffset="44418.5405">1459 8755 110 0,'-16'15'41'16,"4"-15"-1"-16,23-1 0 0,12-13-39 15,15-7-2-15,20 1-7 16,-2-17-22-16,21 11-10 15,-4-14 0-15,8 7 0 16</inkml:trace>
  <inkml:trace contextRef="#ctx0" brushRef="#br1" timeOffset="44735.5587">2187 8413 102 0,'-20'14'40'0,"-9"-5"1"15,7 9-1-15,-8-8-34 16,10 7-2-16,-2 1-1 15,11 0 0-15,6-1-1 0,9-2-1 16,7-1 0-16,12-5 0 16,6 0-1-16,4-4 1 15,0 3-1-15,0 3 0 16,-7 4 0-16,-6 6 1 15,-10 4-1-15,-13 6 1 16,-9 2 0-16,-5 6-1 16,-3-7 1-16,-2-3-3 15,5-5-1-15,-2-16-5 16,19-8-14-16,-2-12-11 15,18-6-9-15,1-19 1 16,8 0-2-16</inkml:trace>
  <inkml:trace contextRef="#ctx0" brushRef="#br1" timeOffset="44876.5666">2250 8406 122 0,'-9'-11'42'16,"9"11"0"-16,0 0 0 16,22-15-42-16,1 10-5 15,-2-14-17-15,20 13-17 16,-13-9-3-16,6 7-1 15,-8-5 0-15</inkml:trace>
  <inkml:trace contextRef="#ctx0" brushRef="#br1" timeOffset="45289.5902">1475 8250 95 0,'0'0'37'16,"-9"-3"-3"-16,9 3-6 15,-3-18-64-15,14 3-1 16,1-7-1-16,5 1 3 16</inkml:trace>
  <inkml:trace contextRef="#ctx0" brushRef="#br1" timeOffset="45419.5974">1584 8057 103 0,'0'0'18'0,"0"0"-18"15,-3-21-3-15,3 1-35 16,5 1 1-16</inkml:trace>
  <inkml:trace contextRef="#ctx0" brushRef="#br1" timeOffset="45537.6046">1566 7883 119 0,'0'-24'36'0,"0"-3"-23"16,4 1-13-16,-1-2-41 16,5 7 0-16,-3 0-2 15</inkml:trace>
  <inkml:trace contextRef="#ctx0" brushRef="#br1" timeOffset="46333.6501">824 7348 85 0,'0'0'36'15,"0"0"0"-15,0 0 0 16,0 28-33-16,-9-7 0 16,3 13 1-16,-5 3 1 15,4 8-1-15,-2-3 0 16,4 5 0-16,-2-8-1 15,5-2 0-15,1-11 0 16,4-5-1-16,-3-21 0 16,16 1 0-16,0-22 0 15,4-5 1-15,3-10-1 16,4-4 0-16,-2-5 0 0,6 0-1 15,-5 1 1-15,0 7-2 16,-8 7 1-16,2 10-1 16,-9 8 0-16,-11 12 0 15,20 1-1-15,-12 14 1 16,0 9-1-16,2 7-1 15,2 6-1-15,2 2-2 16,11 10-11-16,-11-22-11 16,19 9-14-16,-7-15 1 15,10-4-2-15,-2-17 2 16</inkml:trace>
  <inkml:trace contextRef="#ctx0" brushRef="#br1" timeOffset="46522.6608">1428 7441 114 0,'-15'-8'41'16,"15"8"-2"-16,8-12 1 16,6 0-40-16,11 2-3 15,4-5-4-15,17 11-20 16,-17-10-13-16,10 14 2 15,-16-2-3-15,0 12 1 16</inkml:trace>
  <inkml:trace contextRef="#ctx0" brushRef="#br1" timeOffset="46687.6703">1397 7665 114 0,'-25'10'41'0,"18"3"0"16,7-13-1-16,22-15-39 15,16 1-2-15,12-11-5 16,27 6-23-16,-2-12-11 15,12 4 0-15,-2-9-2 16,3 9 1-16</inkml:trace>
  <inkml:trace contextRef="#ctx0" brushRef="#br1" timeOffset="47415.712">2552 7343 101 0,'0'0'38'0,"0"0"0"15,-10 21-3-15,-4-8-30 16,-2 9-1-16,-8 3-1 16,-6 11 0-16,-5 3 0 15,-5 7 0-15,-3 0 0 16,3-1 0-16,-3-6-1 15,6-4 1-15,4-10-2 0,6-9 0 16,4-7-1 0,4-11 0-16,3-7-1 0,3-6 0 15,4-7 0-15,0-5 0 16,1-6 0-16,3-2 0 15,1 1 0-15,1-3 1 16,7 7 0-16,1 1 0 16,6 5 0-16,9 7 1 15,5 3-1-15,6 7 1 16,4 4 0-16,6 5-1 15,2 5 1-15,1 4-1 16,0 6 1-16,-5 4-1 16,-2 5 1-16,-6 5-1 15,-4 1 1-15,-5 3-1 16,-5-4 0-16,0-1 0 0,1-7 0 15,4-6 0-15,4-7 0 16,1-10 0-16,10-11 1 16,0-6-1-16,3-10 0 15,0-6 1-15,-3-4-1 16,-5-6 0-16,-8-2 1 15,-9 0-2-15,-13 2 2 16,-6 3 0-16,-11 5 0 16,-12 10-1-16,-11 14 1 15,-10 10-2-15,-10 12 1 16,-6 11-2-16,6 15-2 15,-5-1-6-15,24 17-12 16,-9-23-7-16,29 4-13 16,14-15 1-16,28-9-3 0,11-15 3 15</inkml:trace>
  <inkml:trace contextRef="#ctx0" brushRef="#br1" timeOffset="49436.8275">3478 7644 57 0,'0'0'24'0,"0"0"1"16,0 0-4-16,15-1-5 15,-15 1-5-15,21-6-4 16,-8 4-4-16,9 4 0 16,0-1-2-16,2 3-1 0,5 1 0 15,5 3 0-15,4-4 0 16,10 4 2-16,7-4-1 15,12-1 0-15,12-3 0 16,9-2 1-16,13-4-1 16,13 2 0-16,13-5 0 15,7 1-1-15,7 0 0 16,2 1 0-16,11 0 0 15,5 3 0-15,8-2 0 16,2 0 1-16,9 1-1 16,9-1 1-16,7-1-1 15,14 0 1-15,7-1 0 16,8 1-1-16,12 1 1 15,8 0-1-15,6 4 1 16,2 0 0-16,4 2-1 0,-1 3 1 16,1 1 0-16,1 3 0 15,-2-3 0-15,4 5 0 16,4-3 0-16,3 2 0 15,9-4-1-15,9-2 1 16,8-3-1-16,5-3 0 16,6-1 0-16,1-3 0 15,2-2-1-15,3-1 1 16,-5 1-1-16,1-1 1 15,-11 0 1-15,-1 0-1 16,-5-1 1-16,-3 1 0 16,-6 1 0-16,0 1 0 0,-2-2 0 15,3 0 1-15,1-2-1 16,10 3 0-16,4-3 1 15,11 0-1-15,10-1-1 16,5-1 1-16,10-2 0 16,2-1-1-16,9 0 0 15,2 1 1-15,-2 1-1 16,2 2 2-16,1 4-2 15,-1 0 2-15,-3 6-2 16,-2 6 2-16,-5 0-1 16,5 3-1-16,2-3 1 15,9-2-1-15,6 2-1 16,7-6 0-16,13 4-2 15,1-8-1-15,14 14-8 16,-17-17-26-16,6 8 2 0,-18-6-2 16,-20 2 1-16</inkml:trace>
  <inkml:trace contextRef="#ctx0" brushRef="#br1" timeOffset="51607.9518">3009 8722 22 0,'0'0'27'16,"0"0"-1"-16,15 7 3 0,-15-7-11 15,26-9-6-15,-10 2-5 16,6 4-2-16,-1-3-2 15,3 2-1-15,3 1-1 16,2 2-1-16,0 0 0 16,7 2 1-16,-2-1 0 15,5-1 0-15,3 0 0 16,6-1 0-16,3-1-1 15,6-3 1-15,4-2 0 16,7 2-1-16,8-2 0 16,5 0 0-16,3 4 0 15,8-2-1-15,3 4 1 16,5-1 0-16,3 1 0 15,8 1 0-15,4-2 1 16,8 2-1-16,7-3 1 0,12-2-1 16,9-1 1-16,9-1-1 15,12 0 1-15,4-3-1 16,9 2 1-16,7 1-1 15,5 1 1-15,6 3-1 16,-1-1 1-16,3 5 0 16,-2 2-1-16,4 3 1 15,-1 0 0-15,1 0-1 16,6-1 2-16,0 0-1 15,4-2 0-15,8-2-1 16,3-4 1-16,3-2-1 16,3-2 1-16,6 0-1 15,-1-1 0-15,3 0 1 16,-1 0 0-16,-3 2-1 0,-4 1 1 15,2 1 1-15,-7 2-1 16,-2 0 0-16,-1-2 0 16,-1 1 0-16,2-4 0 15,7-3 0-15,2-2-1 16,6-1 1-16,11-3-1 15,3-2 1-15,8 0-1 16,6 0 1-16,2 1-1 16,-1 3 1-16,5 0 0 15,-3 5 0-15,0 1-1 16,0 5 1-16,2 0 0 15,0 4 0-15,8 0 0 16,8-1 0-16,11 0-1 0,12-2 0 16,11-4 0-16,15-3-1 15,13 0 1-15,7-4 0 16,12-1 0-16,6 0 0 15,3-3 2-15,2-1-1 16,0 0 1-16,0 3 0 16,-1-1-1-16,3 6 0 15,-4 3-1-15,-3 4-1 16,-1 10-4-16,-12-6-20 15,5 14-13-15,-16-1 1 16,-13 3-2-16,-26-2 2 16</inkml:trace>
  <inkml:trace contextRef="#ctx0" brushRef="#br1" timeOffset="52917.0266">3115 9383 31 0,'0'0'21'16,"0"0"-2"-16,0 0-3 16,0 0-4-16,0 0-4 15,0 0-2-15,-3 12-3 16,3-12 1-16,0 0 0 15,0 0 0-15,0 0 1 16,-10-8-1-16,10 8 0 16,0 0-1-16,0 0-4 15,0 0-6-15,0 0-10 0,-2-11-10 16,2 11-2-16,0 0 1 15,0 0-1-15</inkml:trace>
  <inkml:trace contextRef="#ctx0" brushRef="#br1" timeOffset="53966.0866">3110 9396 33 0,'0'0'26'16,"-12"11"2"-16,12-11-6 15,0 0-8-15,0 0-6 16,0 0-1-16,0 0-1 16,0 0-1-16,0 0-1 15,0 0 2-15,17 2-1 16,-3-2 2-16,-3-7-1 15,9 5-1-15,-5-2-1 16,5 3-1-16,-2-2-1 0,2 3 0 16,-1 0-1-16,3 2-1 15,0-1 0-15,1 1 0 16,0 1 0-16,0 0 0 15,2-2 0-15,3 0 0 16,3-2 0-16,6-3 0 16,3 1 0-16,3-2 0 15,3 2 0-15,4 1 0 16,2-2 0-16,4 3-1 15,4 2 1-15,0 1 0 16,6 1 0-16,1-1 0 16,7 0 0-16,3 0 0 15,3-2-1-15,6-2 1 16,7-1 0-16,8-1 0 0,5 0 0 15,6 0-1-15,5 0 1 16,9-3 0-16,10 2 0 16,4 2-1-16,1-1 1 15,4 0 0-15,7 1 0 16,3 0-1-16,6 1 1 15,-3 0 0-15,0-1 0 16,8 0 0-16,0-2 0 16,3 0 0-16,1-2 0 15,4 1 1-15,3-1-1 16,1 0 0-16,5-1 1 15,-3 3-1-15,3-2 0 16,1 1 1-16,0 1-1 16,2-1 0-16,0-1 0 15,5 0 0-15,-1-1 0 0,6-3 0 16,3 0 0-16,4 1 0 15,2-2 0-15,2 1-1 16,1-2 1-16,4-1 0 16,1 1 0-16,-3 2-1 15,-1-2 1-15,4-2 0 16,1 0 0-16,-5 1 0 15,2 0 0-15,5-1 0 16,-2 2 0-16,-1 0 0 16,4 3 0-16,-2-1 0 15,-2 3 1-15,0 0-1 16,4 3 0-16,-3 1 0 15,-1-1 1-15,8 1-1 0,0-1 1 16,1 0-1-16,6 2 1 16,3-1 0-16,2 0-1 15,1 0 1-15,2 2-1 16,-1 1 1-16,2-1-1 15,4 0 0-15,-2 1 0 16,6 0 1-16,0-1-1 16,7 0 0-16,5-2 0 15,7-1 0-15,7 1 0 16,6-3 0-16,9 0 0 15,7 0 0-15,2 0 0 16,6 1 0-16,-1 2 0 16,-2 1 0-16,4 1 0 15,1 0 0-15,-1 2 0 0,3-1 0 16,3 2 0-16,4-2-2 15,3 0 0-15,-1-8-6 16,4 8-28-16,-20-7 1 16,-12 2-2-16,-26-5 1 15</inkml:trace>
  <inkml:trace contextRef="#ctx0" brushRef="#br1" timeOffset="55363.1665">3007 10584 70 0,'9'-12'35'16,"-9"12"-2"-16,13-2 2 0,0 4-30 15,-3-3-3 1,9 2-1-16,4-2 0 0,7 0 0 16,9-2-1-16,5 1 0 15,6-1 0-15,6-2 0 16,4 2 1-16,5 0-1 15,3 1 0-15,6 0 0 16,5 1 0-16,9 1 1 16,6-2-1-16,6 0 0 15,12 1 1-15,6-4-1 16,15 1 0-16,11-6 0 15,10 1 1-15,11-3-1 16,9-2 0-16,14-1 0 16,9 0 1-16,8-1-1 15,0-2 1-15,5 2-2 16,2 1 1-16,2 0-1 0,0 1 3 15,0 3-4-15,6-1 3 16,-3 5-2-16,7-1 2 16,8 4-1-16,4-2 1 15,-1 2-1-15,5-1 1 16,3 0-1-16,0-1 1 15,5-1 1-15,3-1-2 16,-5-1 2-16,7 0-2 16,4 0 1-16,5-3-1 15,9 1 2-15,8-1-3 16,4 1 1-16,6-2 0 15,4 0 0-15,6 0 1 16,6 1-1-16,9-4 1 0,3-2 0 16,9 0 0-16,4-2 0 15,8 0 0-15,9-4 0 16,4 1 0-16,0 1 0 15,2 2-1-15,-3 1 1 16,-6 4-1-16,1 1 0 16,-3 5 1-16,-4 1-1 15,-4 4 0-15,-2 0 1 16,2 3-1-16,0-3 1 15,2 3 0-15,3-2-1 16,2-1 1-16,6 1 0 16,0-2 0-16,0 1 0 15,2-3-1-15,0 1 0 16,-3 1-1-16,-7 1-1 15,-7 4-3-15,-21-13-11 0,-10 15-22 16,-27-6 1-16,-28 5-1 16,-41-6 0-16</inkml:trace>
  <inkml:trace contextRef="#ctx0" brushRef="#br1" timeOffset="56512.2323">2886 12557 61 0,'20'5'33'0,"-6"-8"0"16,5 5-5-16,1-8-24 0,8 4-1 15,1 0-2-15,6 2 0 16,7 1-1-16,3 2 0 16,7 3 0-16,9-1 0 15,7-1 0-15,10 0 0 16,13 1 0-16,16-4 0 15,13-1 0-15,11-5 0 16,16-2 1-16,14-2 0 16,17-3 0-16,11 3 0 15,14-6 1-15,5 2 0 16,6 0-1-16,11 0 0 15,7 0 0-15,0-1 0 16,7-2-1-16,8 1 1 0,6-2-1 16,13-3 1-16,12-3-1 15,14-1 0-15,13-7 0 16,11 0 0-16,11-1 0 15,6-1 0-15,5 3 1 16,0 3-1-16,1 2 0 16,-3 6 0-16,3 4 1 15,2 3-1-15,6 1 0 16,1 2 1-16,9-1 0 15,3-1-1-15,8-2 1 16,8-2 0-16,4-1 0 16,0 0-1-16,3 1 1 15,-3 1-1-15,-4 4 1 16,-1 2-1-16,-12 3 0 15,-2 6 0-15,-10 1 0 0,-6 5 0 16,-5 1 0-16,1 2 0 16,44 0 0-16,-37-2 0 15,4 0 1-15,8-1-1 16,3-2 1-16,7-3-1 15,11-2 0-15,1-1 1 16,-37-4-1-16,41 1 0 16,1-3 0-16,-4-1-1 15,-4-3 0-15,-14 0-3 16,39 7-6-16,-72-11-26 15,-13 5 0-15,-31-5-1 16,-28 0 0-16</inkml:trace>
  <inkml:trace contextRef="#ctx0" brushRef="#br1" timeOffset="57879.3105">3270 15411 33 0,'0'0'33'0,"29"5"2"16,-11-13-6-16,12 11-21 15,1-8-4-15,9 4-1 16,2-4-2-16,6 2-1 16,6 1 0-16,6-1 0 15,7 3 0-15,8-1-1 16,7 1 1-16,4-1 0 15,13 0 1-15,9-3-1 0,10 0 1 16,13-4-1-16,8-2 1 16,9 0 0-16,13-3-1 15,9 3 1-15,11-2-1 16,4 1 1-16,8 3-1 15,4-1 0-15,6-1 1 16,4 3 0-16,5-2 0 16,4 0 0-16,8-1 1 15,8-4-1-15,8-4 2 16,12 3-2-16,8-2 2 15,10 0-2-15,8-4 3 16,9 4-3-16,3 0 0 16,7 0 0-16,-2 2 0 15,3-1-1-15,-4 1 0 0,4 3 0 16,1-1 0-16,5 0 1 15,-1-2-1-15,8 0 1 16,6-3 0-16,9 0 0 16,8-1 0-16,3 0 0 15,7-2-1-15,5 2 0 16,-1 1 0-16,1 1 1 15,-6 5-2-15,-2-1 2 16,-5 5-2-16,-8 3 2 16,0 3-1-16,-2 2 1 15,-5 2-1-15,1 2 0 16,1 0 0-16,1 1-1 15,4-1 1-15,2-1 0 16,2-3 1-16,1 1-1 0,7-4 1 16,-1 0 0-16,3-4-1 15,5 1 2-15,1-2 0 16,0-1-1-16,6 1 0 15,1-2-1-15,-2 4-1 16,-6-4-2-16,1 12-8 16,-24-13-25-16,1 11 0 15,-21-7-4-15,-17 3 1 16</inkml:trace>
  <inkml:trace contextRef="#ctx0" brushRef="#br2" timeOffset="185980.6374">10744 14360 40 0,'0'0'35'16,"0"0"2"-16,3-13-2 15,-3 13-26-15,0 0-5 16,3 13 0-16,-6 1 0 0,3 11 0 15,-3 8-2-15,1 9 0 16,-1 3-1-16,1 8-1 16,3 0 0-16,-1-2-5 15,12 4-12-15,-7-18-20 16,12-6-1-16,-6-11 0 15,8-6 0-15</inkml:trace>
  <inkml:trace contextRef="#ctx0" brushRef="#br2" timeOffset="186206.6503">10854 14394 59 0,'-2'-13'38'0,"-3"-1"-1"16,5 14 0-16,5-18-34 15,5 4-2-15,7-5 1 16,7 0-1-16,5 0-2 16,0-3-2-16,9 14-15 15,-7-8-18-15,-1 10-2 16,-8 3 1-16,-4 9 0 15</inkml:trace>
  <inkml:trace contextRef="#ctx0" brushRef="#br2" timeOffset="186416.6624">10908 14485 66 0,'-11'4'38'0,"11"-4"-1"15,0 0 1-15,0 0-37 16,23-16-1-16,0 8-1 15,5-2-1-15,1-5-2 16,14 16-17-16,-10-10-16 16,4 5 0-16,-10 2-1 15,-5 9 1-15</inkml:trace>
  <inkml:trace contextRef="#ctx0" brushRef="#br2" timeOffset="186620.674">10856 14767 69 0,'-10'12'41'16,"13"0"-2"-16,-3-12 2 16,21-3-39-16,10-6-1 15,7-5 0-15,9 1-4 16,2-9-5-16,9 8-32 15,1-6 2-15,7 7-3 16,-10-4 2-16</inkml:trace>
  <inkml:trace contextRef="#ctx0" brushRef="#br2" timeOffset="186829.6859">11811 14465 76 0,'0'0'41'0,"0"0"-1"16,14-2 0-16,0-1-41 16,4 1-2-16,2-2-2 15,13 10-24-15,-11-7-9 16,5 11-2-16,-11-5 0 15</inkml:trace>
  <inkml:trace contextRef="#ctx0" brushRef="#br2" timeOffset="187020.6969">11630 14764 78 0,'6'14'42'0,"10"-18"-1"15,23-2 0-15,16-16-42 16,10-12-11-16,22 6-27 15,-3-8 1-15,15 3-3 16,-5-5 0-16</inkml:trace>
  <inkml:trace contextRef="#ctx0" brushRef="#br2" timeOffset="187797.7414">13903 14510 86 0,'0'0'41'0,"20"-6"0"0,-3-8-1 16,7 2-39-16,14-4 0 15,11-1-2-15,16 0 0 16,5-1-3-16,11 6-4 15,-11-10-30-15,19 10-2 16,-6-9-1-16,1 10 1 16</inkml:trace>
  <inkml:trace contextRef="#ctx0" brushRef="#br2" timeOffset="188443.7783">15126 13849 56 0,'0'0'38'0,"0"0"-1"15,-6 16 0-15,-6-2-22 16,5 6-12-16,0 9-1 16,2 10 0-16,-4 12 0 15,4 12 0-15,-4 7 0 16,0 11 0-16,2-1 0 15,-3-2-1-15,2-5 0 16,3-10 1-16,1-11-1 16,2-12 0-16,4-14 0 15,7-17 1-15,6-15-1 16,9-10 0-16,2-12 0 15,3-4 1-15,4-5-1 16,0 0 0-16,2 5-1 0,-7 4 1 16,-3 11-1-16,-3 11 0 15,-3 12 0-15,-4 10 0 16,-2 7 0-16,-3 5-2 15,4 5-1-15,0-5-2 16,9 9-10-16,-3-20-26 16,12 3 1-16,1-17-2 15,11-3 2-15</inkml:trace>
  <inkml:trace contextRef="#ctx0" brushRef="#br2" timeOffset="189024.8113">16095 14307 38 0,'0'0'35'15,"-4"-22"2"-15,4 22-1 16,-13-21-24-16,13 21-2 16,-25-2 0-16,7 14-3 15,-12-1-1-15,-2 13 0 16,-5 3-2-16,0 6 0 0,3 1-1 15,5 5-1-15,10-3 0 16,12 1 0-16,14-7-2 16,11-6-1-16,20-2-3 15,5-22-20-15,19 11-16 16,-5-19 0-16,19 1-1 15,-7-18-1-15</inkml:trace>
  <inkml:trace contextRef="#ctx0" brushRef="#br2" timeOffset="189848.8583">16761 14025 45 0,'-13'-22'36'15,"4"10"1"-15,-6 2-1 16,3 16-25-16,-5 2-3 16,7 15-3-16,-5 4 0 15,6 15-2-15,-5 4 0 16,5 10 0-16,-2 3-1 15,3 6-1-15,1-4 1 16,0-1 0-16,3-9-1 16,3-7 0-16,-3-11 0 15,5-10-1-15,-1-23 1 16,13 3-1-16,-4-23 0 15,5-10 1-15,0-12-1 16,1-10 0-16,-1-9 1 16,0-11-1-16,-1-3 1 15,-1-2-1-15,1 6 0 0,1 5 1 16,0 7-1-16,5 12 1 15,3 10-1-15,3 14 1 16,5 12-1-16,5 11 1 16,-1 9-1-16,0 8 0 15,0 6 0-15,-4 7 1 16,-5 4-3-16,-6 5 1 15,-10 1 0-15,-13 3 0 16,-10 0 0-16,-14-2 0 16,-6-1 0-16,-9-5 0 15,-3-4 1-15,-1-3 1 16,3-9-1-16,8 0 1 15,8-8 1-15,15-1-1 16,13-10 1-16,16 16 0 0,15-12 0 16,14 7-1-16,4 2 1 15,7 4-1-15,0 2 1 16,-1 4-2-16,-6 5 0 15,-8 2-3-15,-7 4-1 16,-12-11-5-16,8 10-30 16,-20-16-1-16,8 2-1 15,-18-19 0-15</inkml:trace>
  <inkml:trace contextRef="#ctx0" brushRef="#br2" timeOffset="191192.9356">11156 11240 55 0,'0'0'37'0,"-4"-14"-1"15,4 14-1-15,-12-12-25 16,12 12-4-16,0 0 1 16,0 0-2-16,5 11 0 15,2 6-2-15,-3 8 0 16,6 9 0-16,-6 7-1 15,2 10 0-15,-3 4-2 16,-4 7 1-16,1 1-3 16,-5-5 0-16,7 4-14 15,-6-21-23-15,11-4 0 0,-3-22-1 16,12-8 1-16</inkml:trace>
  <inkml:trace contextRef="#ctx0" brushRef="#br2" timeOffset="191397.9473">11219 11216 88 0,'16'-5'39'15,"11"-9"0"-15,19 5 0 16,8-6-38-16,8-1-2 15,10 3-2-15,-7-5-18 16,2 14-18-16,-14 4 1 0,-10 12-2 16,-23 1 1-16</inkml:trace>
  <inkml:trace contextRef="#ctx0" brushRef="#br2" timeOffset="191576.9575">11288 11537 86 0,'-4'12'40'0,"4"-12"-1"15,39-13 1-15,0-5-37 16,12-4-3-16,12-1-2 16,0-6-7-16,8 12-29 15,-13-2 0-15,-8 16-2 0,-22 1 1 16</inkml:trace>
  <inkml:trace contextRef="#ctx0" brushRef="#br2" timeOffset="191749.9674">11327 11782 91 0,'-2'15'42'16,"2"-15"-1"-16,39 0-2 16,0-18-37-16,19-1-1 15,13 5-13-15,2-13-25 16,10 9-2-16,-8-7-2 15,8 10-1-15</inkml:trace>
  <inkml:trace contextRef="#ctx0" brushRef="#br2" timeOffset="192389.0039">11397 14814 64 0,'0'0'43'15,"25"-8"-3"-15,-25 8 3 16,17 12-36-16,-17 1-4 16,5 6 0-16,-7 4-3 15,-1 5-1-15,3 4-5 16,-7-11-19-16,14 9-16 15,-5-12 0-15,12 1-1 16,-1-17 1-16</inkml:trace>
  <inkml:trace contextRef="#ctx0" brushRef="#br2" timeOffset="193207.0508">12025 11668 81 0,'12'-9'39'15,"4"5"0"-15,-3-5-1 16,2 2-36-16,2 0-1 16,2 4 0-16,-2 3 0 15,-3 5 0-15,-14-5 0 16,10 25 1-16,-13-6 0 15,-6 7 1-15,-8 1-1 16,0 4-1-16,-3-4 1 16,2-1-1-16,-1-3 1 15,9-4-3-15,6-5 2 16,4-14-2-16,21 8 1 15,7-13-1-15,10-2-1 16,4-7-4-16,18 8-15 16,-7-14-19-16,10 2 0 15,-5-5-1-15,4 4 2 0</inkml:trace>
  <inkml:trace contextRef="#ctx0" brushRef="#br2" timeOffset="193417.0628">12815 11560 93 0,'0'0'40'15,"16"-4"0"-15,4-1-4 16,4-3-37-16,5-2-4 15,8 11-8-15,-9-9-26 16,6 11 1-16,-11-2-2 0,-5 10 1 16</inkml:trace>
  <inkml:trace contextRef="#ctx0" brushRef="#br2" timeOffset="193567.0713">12812 11702 93 0,'0'0'40'0,"0"0"-1"16,20-1-2-16,23-6-48 15,4-15-30-15,19 4 3 16,2-7-3-16,11 1 2 16</inkml:trace>
  <inkml:trace contextRef="#ctx0" brushRef="#br2" timeOffset="194356.1165">14084 11461 93 0,'0'0'41'16,"18"9"2"-16,5-19-5 15,20 0-35-15,10-4 0 16,13 0-3-16,9-1-1 15,-2-5-5-15,9 13-33 16,-10-4-2-16,-3 12 0 16,-12-1-1-16</inkml:trace>
  <inkml:trace contextRef="#ctx0" brushRef="#br2" timeOffset="194988.1526">15411 10845 80 0,'-8'-10'38'16,"8"10"1"-16,-16 21 0 15,8 1-29-15,-9 12-8 16,5 10-1-16,-6 10 1 16,2 14-1-16,-2 5 1 15,3 5-1-15,-1 0 1 16,5-2-1-16,2-11 1 15,7-3 0-15,4-13-1 16,7-14 0-16,8-12 0 0,3-15-1 16,8-14 1-1,3-10-1-15,4-8 1 0,-2-7-1 16,2-4 0-16,-4 3 1 15,-3 1-1-15,-3 5 0 16,-7 10 0-16,-4 9 1 16,-5 13-1-16,-1 10 0 15,-3 7 1-15,-2 7-1 16,2 4-1-16,1 1 0 15,5 1-3-15,2-9-3 16,20 6-22-16,-8-21-12 16,23 1 1-16,-3-17-2 15</inkml:trace>
  <inkml:trace contextRef="#ctx0" brushRef="#br2" timeOffset="195280.1693">16200 11454 71 0,'0'0'37'0,"-6"-23"0"16,6 23 0-16,-4-22-30 15,4 22-1-15,-12-16 1 16,0 20-1-16,-12 2-1 15,0 9-1-15,-8 4 0 16,-1 6-1-16,-1 3-1 16,6 0 0-16,9-1-1 15,10-4 0-15,14-6 0 0,15-11-3 16,22-2-4-16,2-18-27 15,23 6-8-15,1-13 0 16,9 6-1-16</inkml:trace>
  <inkml:trace contextRef="#ctx0" brushRef="#br2" timeOffset="196114.217">16837 11088 55 0,'0'0'38'15,"-14"17"-3"-15,3 1 1 0,7 18-25 16,-11 3-4-16,8 15 0 16,-7 5-2-16,6 6 0 15,-3 1-2-15,6-2 0 16,-1-5-2-16,3-8 3 15,3-13-3-15,1-11 1 16,2-12-1-16,-3-15 0 16,13-10-1-16,-4-14 0 15,1-11 0-15,0-9-1 16,0-11 1-16,0-11-2 15,2-5 2-15,2-5-1 16,1-2 2-16,4 3 1 16,8 6 0-16,3 6 0 15,4 10-1-15,6 12 2 0,4 15-1 16,1 12 0-16,-1 16-2 15,-1 10-1-15,-11 11-1 16,-10 7-1-16,-9 10 0 16,-13 4 0-16,-13 5 1 15,-11 0-1-15,-10 2 1 16,-10-6 2-16,-1-5 1 15,0-5 0-15,3-7 1 16,8-8 0-16,6-7-1 16,9-5 1-16,19-8 0 15,0 0 0-15,29 3 0 16,7 1-1-16,5 1 0 15,10 8 1-15,1 1-1 0,6 8 0 16,-2 2-1-16,-1 2-1 16,-2 5-4-16,-10-15-19 15,9 9-16-15,-12-12-1 16,9 1 0-16,-12-12-1 15</inkml:trace>
  <inkml:trace contextRef="#ctx0" brushRef="#br2" timeOffset="197128.275">17665 10731 69 0,'21'-2'37'0,"16"12"-1"16,10 4 0-16,19 15-27 15,-3 4-5-15,8 15-2 16,-7 10-1-16,-9 10-2 15,-15 10 1-15,-21 9-1 0,-21 7 1 16,-22 3-1 0,-19 0 0-16,-14-8 1 0,-1 0-8 15,-5-20-28-15,8-11 1 16,6-21-3-16,15-14 1 15</inkml:trace>
  <inkml:trace contextRef="#ctx0" brushRef="#br2" timeOffset="197639.3043">15434 10725 65 0,'-14'-4'35'0,"-10"7"0"15,-6 15 2-15,-18 3-29 16,0 26-1-16,-19 3-1 16,-2 23-1-16,-6 7 0 15,10 12-1-15,9 7 0 16,23 5-2-16,25 0-2 15,30-4-2-15,37 4-18 16,17-20-19-16,34-9 0 16,17-15-2-16,21-13 0 15</inkml:trace>
  <inkml:trace contextRef="#ctx0" brushRef="#br2" timeOffset="198142.3329">18845 11046 59 0,'-50'83'38'0,"-24"6"-2"15,-6 16 4-15,-16-6-16 16,4 6-19-16,4-11-1 16,14-9-5-16,22-12-5 0,9-23-32 15,34-15 2-15,17-23-4 16,31-12 0-16</inkml:trace>
  <inkml:trace contextRef="#ctx0" brushRef="#br2" timeOffset="198511.3538">18877 11400 83 0,'-15'3'40'16,"-14"2"-2"-16,6 14 2 15,-11 1-33-15,10 9-3 16,3-1 0-16,12 3 0 0,9-2-2 15,16-3 1-15,14-7-2 16,18-9-1-16,13-10-2 16,10-10-2-16,12-4-3 15,-10-20-14-15,11 8-19 16,-20-14 0-16,-3 7 0 15,-24-8 3-15,-6 13 17 16,-24-4 15-16,-13 6 7 16,-9 20 16-16,-23-1 18 15,-3 22 4-15,-12 4-1 16,0 26 1-16,-10-1-16 15,12 19-13-15,-1 1-6 16,12 3 0-16,15-3-8 16,-1-13-34-16,28-4-3 0,0-18-1 15,19-7 0-15</inkml:trace>
  <inkml:trace contextRef="#ctx0" brushRef="#br2" timeOffset="200170.449">11742 9590 52 0,'4'-12'34'16,"-4"12"0"-16,2-18-2 16,-2 18-11-16,0 0-14 15,5 23-2-15,-10-3 0 16,6 15-1-16,-4 9 0 15,3 10-1-15,-5 7-1 16,4 8 1-16,-2-1-3 16,1-4-1-16,8-1-4 0,-6-21-16 15,14-4-16-15,1-20 0 16,8-13 0-16,2-20-1 15</inkml:trace>
  <inkml:trace contextRef="#ctx0" brushRef="#br2" timeOffset="200380.4609">11865 9609 95 0,'0'0'38'15,"-15"4"0"-15,15-4 0 16,20 1-37-16,7-8-1 15,10 0-2-15,8-3-2 0,10 4-2 16,-5-13-28-16,9 14-2 16,-8-5-2-16,-3 9 0 15</inkml:trace>
  <inkml:trace contextRef="#ctx0" brushRef="#br2" timeOffset="200576.4723">11855 9894 97 0,'2'10'39'0,"-2"-10"1"16,35-11-2-16,-2-5-35 15,10-6-3-15,5 1-1 0,3-4-4 16,7 7-31-16,-17 0-3 15,-2 14 1-15,-20 0-2 16</inkml:trace>
  <inkml:trace contextRef="#ctx0" brushRef="#br2" timeOffset="200749.4822">11855 10145 103 0,'0'0'38'0,"19"-8"2"16,13-16-3-16,12-6-38 15,20-1-4-15,-2-9-29 0,15 7-4 16,-7-2 0-16,1 7-2 16</inkml:trace>
  <inkml:trace contextRef="#ctx0" brushRef="#br2" timeOffset="201231.5097">12348 9934 89 0,'-15'4'38'15,"15"-4"0"-15,13-11 1 0,4 5-34 16,2-5-2-16,8 1-1 15,-1-1 0-15,2 4-1 16,1 2 0-16,-6 2-1 16,-3 6 0-16,-6 2 0 15,-6 6 0-15,-8 4 1 16,-6 3 0-16,-6 5-1 15,-1-2 1-15,-3-1 0 16,1-2 0-16,5-3 0 16,10-15-1-16,-5 12 1 15,18-16-1-15,7-3 0 16,5-2 0-16,3 0 0 15,1 2 1-15,-1 6-1 16,-5 5 1-16,-10 10 0 16,-12 7-1-16,-9 6 1 0,-10 5 0 15,-6 0-1-15,-3 0 0 16,1-6-1-16,4-4-3 15,3-19-6-15,19-3-28 16,8-18-3-16,17-7 2 16,8-20-3-16</inkml:trace>
  <inkml:trace contextRef="#ctx0" brushRef="#br2" timeOffset="201425.5208">13123 9707 108 0,'-14'9'40'0,"14"-9"1"16,0 0-1-16,27-20-40 16,0 8-2-16,2-3-2 15,8 12-7-15,-8-10-27 16,5 11-2-16,-9-2 1 15,-6 10-2-15</inkml:trace>
  <inkml:trace contextRef="#ctx0" brushRef="#br2" timeOffset="201566.5289">13079 9870 106 0,'-10'11'40'0,"16"2"0"16,9-16-2-16,21-11-41 0,18 0-35 15,3-10-1-15,13 2 0 16,6-9-2-16</inkml:trace>
  <inkml:trace contextRef="#ctx0" brushRef="#br2" timeOffset="202116.5603">14612 9742 109 0,'10'14'40'0,"1"-17"2"16,21 2-4-16,6-12-35 16,14-6-3-16,17-1-5 15,0-9-31-15,23 8-4 16,-5-7 0-16,7 9-2 15</inkml:trace>
  <inkml:trace contextRef="#ctx0" brushRef="#br2" timeOffset="202837.6016">16004 9149 90 0,'-31'-1'38'0,"2"11"0"15,-12-4-6-15,7 22-22 16,-11-2-3-16,11 18-1 15,-1 6-1-15,11 17-2 16,5 6-1-16,15 8 1 16,8 3-4-16,16-1 1 0,16-2-3 15,9-13-2-15,18 1-11 16,-2-27-22-16,14-7-2 15,-6-22 1-15,4-11-1 16</inkml:trace>
  <inkml:trace contextRef="#ctx0" brushRef="#br2" timeOffset="203268.6263">16433 9184 103 0,'-6'-16'38'0,"-4"6"2"0,5 21-1 15,-4 4-35-15,-3 12-1 16,-1 7 0-16,3 10 0 16,-5 6-1-16,1 14 0 15,-2-1 0-15,3 3 1 16,-1-2-2-16,4-2 1 15,-1-8-2-15,5-5 1 16,3-13-1-16,4-8 2 16,4-13-2-16,8-9 0 15,0-13 0-15,7-7 0 16,3-6 0-16,2-2 0 15,-2-2 0-15,0 1 0 16,-2 6 0-16,-1 2 1 16,-7 8-1-16,0 7 0 0,-2 8 0 15,-3 5 0-15,-1 7-1 16,2 1 0-16,2 4-3 15,0-3-2-15,16 12-16 16,-8-22-17-16,14 3-3 16,-1-16 2-16,9 0-2 15</inkml:trace>
  <inkml:trace contextRef="#ctx0" brushRef="#br2" timeOffset="203633.6471">17029 9643 39 0,'12'1'18'0,"-12"-1"0"15,15-6 7-15,-15 6-22 16,0 0 3-16,13 1 1 15,-13-1 3-15,0 0 3 16,-13-9 5-16,13 9 1 16,-12-5-4-16,12 5-4 15,-18-5-1-15,9 6-2 16,-11-2-2-16,3 7 0 15,-8 1-2-15,3 8 0 16,-3 3-1-16,2 2-1 16,4 2 0-16,7 5-1 0,7-5 0 15,7-4-1 1,12-4-2-16,11-9-3 0,17 3-13 15,-1-21-20-15,17 0-3 16,-6-13 1-16,10 0-2 16</inkml:trace>
  <inkml:trace contextRef="#ctx0" brushRef="#br2" timeOffset="204332.6871">17541 9372 100 0,'0'0'39'16,"-1"-11"0"-16,1 11 0 15,-22 16-32-15,13 5-2 16,-6 5-1-16,0 9-1 16,-4 8-1-16,3 7 1 15,-2 1-1-15,3 7-1 16,2 1 0-16,2-4 0 15,4-6-1-15,4-7 1 16,3-8-1-16,1-9 0 16,4-12-1-16,-5-13 1 15,16-16 0-15,-7-10-1 16,2-7 1-16,0-12 0 0,2-7 0 15,-1-8 0-15,3-6 0 16,-1-3 0-16,4 2 0 16,-2 4 0-16,3 4 0 15,0 9 0-15,5 8 0 16,3 12 0-16,2 9 1 15,3 14-1-15,0 9 0 16,1 8 0-16,-1 6 0 16,0 6-1-16,-3 3 1 15,-8 5-1-15,-8 2 1 16,-10 1-1-16,-11 0 0 15,-11 3 0-15,-9-6 1 16,-8 0 0-16,-3-6 0 16,-3-3 1-16,5-5 0 0,4-2 0 15,11-5-1-15,10-3 2 16,12-6-1-16,10 12 0 15,10-2-1-15,10 0 0 16,3 5 0-16,6 2 0 16,-1 6 0-16,0 2-1 15,-2 5-1-15,-9-4-3 16,4 10-5-16,-17-19-18 15,10 10-12-15,-9-16 0 16,12 0-2-16,-7-16 2 16</inkml:trace>
  <inkml:trace contextRef="#ctx0" brushRef="#br2" timeOffset="204640.7047">18194 9087 105 0,'2'11'40'0,"-1"2"1"16,13 17-2-16,1 0-35 15,5 14 0-15,-2 5 0 16,1 10-1-16,-6 3 0 15,-5 9-1-15,-12 3 0 16,-6 1 0-16,-13-3-1 16,-8 1 0-16,-6-6-1 0,1-7 0 15,-4-7-2 1,2-14-5-16,16 4-19 0,-7-27-13 15,17-2-3-15,12-14 0 16,-2-20-2-16</inkml:trace>
  <inkml:trace contextRef="#ctx0" brushRef="#br2" timeOffset="205414.749">19020 9507 55 0,'-6'-18'38'0,"-4"8"-3"16,-12-3 1-16,6 15-9 16,-22-10-15-16,8 14-3 15,-11-2-2-15,7 9-2 16,-5 2 0-16,7 7-2 15,2 0 1-15,9 1-1 16,4-1-1-16,12 0-1 16,8-6 0-16,13-4 1 0,7-6-2 15,10-9 1-15,8-5 0 16,5-6-2-16,2-6 1 15,-1-2 0-15,-5-2 0 16,-3 4 0-16,-10 0 1 16,-8 9-1-16,-9 7 0 15,-12 4 1-15,-10 23-1 16,-6 6 2-16,-9 8-2 15,-5 10 2-15,-6 8-2 16,1 2 3-16,2 2-3 16,6-2 0-16,3-4 0 15,14-11-4-15,16-3-5 16,-6-39-16-16,43 25-14 15,-11-32-2-15,16 0 0 16,-1-14-1-16</inkml:trace>
  <inkml:trace contextRef="#ctx0" brushRef="#br2" timeOffset="205572.758">19298 9952 129 0,'-7'14'43'16,"-7"-17"-2"-16,14 3-2 15,0 0-40-15,4-29-4 16,21 20-22-16,-10-17-12 15,8 7-4-15,-5-5 1 16,9 8-1-16</inkml:trace>
  <inkml:trace contextRef="#ctx0" brushRef="#br2" timeOffset="209246.9682">4614 8868 75 0,'0'0'36'0,"11"-21"-2"15,-11 21 3-15,0 0-29 16,9 0-2-16,-10 13-2 15,1 12-1-15,-4 7 2 16,0 10-3-16,-3 5 1 0,3 6-2 16,-1-1-1-16,1-4 0 15,6 1-1-15,0-11-2 16,8-2-3-16,-7-22-13 15,14-1-18-15,-6-17 1 16,9-4-2-16,-7-14 1 16</inkml:trace>
  <inkml:trace contextRef="#ctx0" brushRef="#br2" timeOffset="209436.9791">4718 8888 95 0,'0'0'37'16,"1"-21"-1"-16,13 18 0 0,1-11-34 15,10 9 0-15,6-5-4 16,3-1 0-16,6 6-7 16,-7-4-28-16,7 7 1 15,-11-1 0-15,-3 8-1 16</inkml:trace>
  <inkml:trace contextRef="#ctx0" brushRef="#br2" timeOffset="209638.9906">4795 9098 87 0,'-11'0'37'16,"11"0"0"-16,18-23 0 15,6 5-30-15,0 1-5 0,5-2-1 16,3 6-3-16,-6 1-3 15,7 9-31-15,-14 3 0 16,-1 11-1-16,-18-11 0 16</inkml:trace>
  <inkml:trace contextRef="#ctx0" brushRef="#br2" timeOffset="209819.0009">4775 9286 94 0,'0'0'35'0,"0"0"1"15,16 0-2-15,4-7-34 16,7 2-4-16,1-13-12 0,8 8-19 16,-2-5 0-16,6 5-2 15,-4-7 1-15</inkml:trace>
  <inkml:trace contextRef="#ctx0" brushRef="#br2" timeOffset="210135.019">5269 9117 82 0,'0'0'38'0,"8"-11"-1"0,-8 11 0 16,0 0-30-16,-7 19-1 15,-1-8 0-15,-1 9-2 16,-1 1 0-16,-1 5-1 16,2-3-1-16,2 2 1 15,6-8-2-15,1-17 1 16,26 8-2-16,6-16 0 15,9-12-1-15,12-6-2 16,3-1-2-16,1-15-6 16,9 14-26-16,-16-9-3 15,-1 14 0-15,-19-2 0 16</inkml:trace>
  <inkml:trace contextRef="#ctx0" brushRef="#br2" timeOffset="210315.0293">5514 9026 92 0,'-22'31'37'0,"1"-2"1"15,7 14 1-15,-8 1-34 16,18 6-2-16,1 1-1 16,9-1-3-16,10-1-5 15,-9-15-30-15,18-2-3 16,0-16 1-16,12-8-1 15</inkml:trace>
  <inkml:trace contextRef="#ctx0" brushRef="#br2" timeOffset="210518.0409">5891 9036 100 0,'0'0'38'16,"0"0"1"-16,18-3-3 15,-3-8-37-15,8-6-3 16,11 8-8-16,-7-10-25 16,8 11 0-16,-7-3-2 15,-4 9 1-15</inkml:trace>
  <inkml:trace contextRef="#ctx0" brushRef="#br2" timeOffset="210669.0495">5888 9212 101 0,'-1'17'39'0,"1"-17"0"15,25-3-2-15,12-9-42 16,7-13-30-16,19-2-4 16,2-8 1-16,9 3-3 15</inkml:trace>
  <inkml:trace contextRef="#ctx0" brushRef="#br2" timeOffset="211358.0889">6701 9086 100 0,'13'9'40'16,"-13"-9"1"-16,16-5-4 16,-6-2-32-16,14 0-1 15,6-3-2-15,11-1-1 16,8-2-2-16,6-4-3 15,7 11-22-15,-6-8-14 16,0 12 0-16,-12-4-2 16,-2 10 1-16</inkml:trace>
  <inkml:trace contextRef="#ctx0" brushRef="#br2" timeOffset="212058.1289">7819 8464 58 0,'-26'14'38'0,"-9"1"-1"16,1 10 1-16,-15 2-17 15,16 17-12-15,-6 2-2 16,12 18-3-16,6 3 0 16,9 7-3-16,11 3 1 15,9 3-2-15,13-4 1 16,7-5-4-16,12-4-2 0,2-26-17 15,15-3-17-15,-3-24 1 16,11-9-2-16,-6-23 2 16</inkml:trace>
  <inkml:trace contextRef="#ctx0" brushRef="#br2" timeOffset="212508.1543">8141 8484 83 0,'-16'-3'40'16,"-5"0"-2"-16,21 3 1 0,-24 23-31 16,19-5-5-16,-2 6 0 15,7 12 0-15,-6 7 0 16,-2 11-1-16,-1 7 1 15,-4 6-1-15,-2 4 1 16,0-1-2-16,1-8 1 16,-1-4-1-16,6-10 1 15,6-14-2-15,6-12 1 16,4-11-1-16,8-15 0 15,6-10 1-15,2-7-1 16,5-4 1-16,1-7-1 16,-3 1 1-16,4 1-1 15,-3 4 0-15,-3 6 1 16,-3 4-1-16,-4 10 0 0,-1 9 0 15,-4 9 1-15,-2 6-1 16,-5 8-1-16,1 4 0 16,2 1-2-16,-2-2-1 15,6 1-3-15,-5-17-11 16,17 6-22-16,-9-14 0 15,16 1 0-15,-6-15 0 16</inkml:trace>
  <inkml:trace contextRef="#ctx0" brushRef="#br2" timeOffset="212787.1707">8672 8977 89 0,'0'0'38'0,"0"0"1"15,-19 7 1-15,-2-1-31 16,4 12-2-16,-8 1-2 16,3 4-1-16,-1 1-1 15,7-1-1-15,4 0 0 16,12-2-1-16,10-5-1 15,7-4-1-15,13-5-2 16,5-11-3-16,21 8-24 16,-9-18-11-16,11 1 1 15,-7-13-2-15,3 2 1 16</inkml:trace>
  <inkml:trace contextRef="#ctx0" brushRef="#br2" timeOffset="213404.206">9032 8818 96 0,'0'0'40'16,"-12"4"-1"-16,12 8-1 15,0-12-32-15,-2 23-1 16,1-4 0-16,1 8-2 15,-4 6 1-15,1 7-2 16,-2 5 1-16,-1 1-2 16,1-1 0-16,0-2-1 15,-1-7 0-15,3-5 0 16,0-12 0-16,3-19 0 15,0 0-1-15,15-5 0 0,-5-16 1 16,-2-8-1-16,2-6 1 16,-3-5 0-16,1-5 0 15,0-6 0-15,-2 3-2 16,1-2 2-16,1 6-1 15,4 5 1-15,-2 4-1 16,3 7 1-16,0 7-2 16,6 11 2-16,0 7 0 15,-1 6 1-15,2 4-2 16,-2 2 1-16,-5 4 0 15,1 4 0-15,-7 0 1 16,-8 6-1-16,-5 1 1 16,-8-1-1-16,1 2 1 0,-7-1-1 15,0-2 1-15,2-5-1 16,0 3 0-16,8-8 1 15,4-1-1-15,6-1 0 16,0-10 0-16,13 16 0 16,-1-9 0-16,6 2 1 15,2 1-1-15,0-1 0 16,2 4 0-16,2-4-2 15,2 3-2-15,-3-12-7 16,14 14-16-16,-16-18-13 16,14 0 0-16,-9-11-2 15,6 3 0-15</inkml:trace>
  <inkml:trace contextRef="#ctx0" brushRef="#br2" timeOffset="213689.2223">9458 8570 99 0,'12'7'41'0,"-12"-7"0"15,33 29 0-15,-13-9-37 16,8 7 0-16,-3 4-1 15,1 11-1-15,-8 4 1 16,-4 8-1-16,-10 8 0 16,-11 4-1-16,-8 3 0 15,-9 1-1-15,-5-4 0 0,-3-8-5 16,9 3-14-16,-15-27-19 15,19-9-5-15,1-24 0 16,18-13-1-16</inkml:trace>
  <inkml:trace contextRef="#ctx0" brushRef="#br2" timeOffset="214810.2864">9696 9305 99 0,'-21'16'38'0,"8"2"1"16,-8-20-11-16,21 2-21 16,14-31-3-16,20-9-1 15,18-16 0-15,17-11-1 16,13-12-2-16,13-7 1 15,6 0-2-15,-1 2 2 0,-5 8-2 16,-15 12 1 0,-18 11-2-16,-15 14 0 0,-15 16-3 15,-24-1-7-15,-8 24-26 16,0 0-1-16,-17 15 0 15,-6-5-1-15</inkml:trace>
  <inkml:trace contextRef="#ctx0" brushRef="#br2" timeOffset="215247.3114">10354 8876 77 0,'0'0'39'0,"0"0"-2"16,0 0 2-16,8 10-31 0,-13 1-2 15,2 7-1-15,-2 5-2 16,0 6 0-16,3 1-2 15,-2 6-1-15,1-3-2 16,3-5-3-16,9 4-24 16,-1-19-9-16,11-3-1 15,1-16 0-15</inkml:trace>
  <inkml:trace contextRef="#ctx0" brushRef="#br2" timeOffset="215608.332">10823 8756 89 0,'-17'-2'38'0,"10"17"1"15,-13 0 1-15,2 12-35 16,-7 5 2-16,2 12-3 15,-4 4 1-15,6 5-2 16,1-1 1-16,10-3-2 16,10-5-1-16,12-8 1 15,12-13-2-15,14-13 1 16,6-11-1-16,4-8 0 15,-4-9 1-15,-3-6-1 16,-11-1 0-16,-10-3 0 16,-19 4 0-16,-13 3-1 15,-16 6-1-15,-9 3 0 0,-5 6-3 16,-5-7-12-16,18 18-20 15,-11-10-4-15,19 6 0 16,7-9-1-16</inkml:trace>
  <inkml:trace contextRef="#ctx0" brushRef="#br3" timeOffset="220799.629">15605 7778 62 0,'9'-14'38'0,"-5"-4"-2"16,6 5 3-16,-10-10-25 15,0 23-5-15,9-20-2 16,-9 20-2-16,0 0-1 16,5 19-1-16,-10 7-1 0,0 8 0 15,0 8-1-15,-5 10 1 16,1 7-1-16,-3 2-1 15,1 2 1-15,2-5-1 16,0-6-1-16,4-10-1 16,7-8-3-16,-2-34-28 15,20 14-7-15,-3-29 2 16,14-7-2-16</inkml:trace>
  <inkml:trace contextRef="#ctx0" brushRef="#br3" timeOffset="221001.6405">15687 7817 94 0,'-9'-16'39'0,"15"6"1"0,5-11-2 16,21 9-33-16,5-11-2 15,14 0-1-15,4 0-2 16,2 4-1-16,2 7-6 15,-13 2-30-15,-2 11-2 16,-14 2 1-16,-9 13-3 16</inkml:trace>
  <inkml:trace contextRef="#ctx0" brushRef="#br3" timeOffset="221198.6518">15668 8067 102 0,'0'0'40'0,"0"0"0"0,30-2-1 15,9-16-37-15,8-1 0 16,9 1-2-16,3-5-2 16,-1 10-3-16,-8-9-19 15,-2 19-15-15,-17-4 0 16,-7 15 0-16,-24-8 0 15</inkml:trace>
  <inkml:trace contextRef="#ctx0" brushRef="#br3" timeOffset="221356.6608">15725 8207 99 0,'-13'8'38'16,"13"-8"2"-16,12-2-2 0,6-6-36 16,17-5-3-16,13 6-7 15,-4-8-27-15,12 5-4 16,-7-10 2-16,7 11-3 15</inkml:trace>
  <inkml:trace contextRef="#ctx0" brushRef="#br3" timeOffset="221700.6805">16286 8051 85 0,'-11'-10'36'16,"11"10"1"-16,-17-4 1 15,9 15-31-15,-8-2-1 16,3 8-1-16,-2-2-1 0,6 6-1 15,-2-1 1-15,6 0-3 16,4-3 2-16,12-7-3 16,3-4 0-16,9-6 1 15,1-1-1-15,5-3 0 16,-1 1 0-16,-3-2 0 15,-1 4 0-15,-8 3 1 16,-16-2-1-16,10 19 0 16,-14-2 0-16,-6 1 1 15,-2 2-2-15,0-2 1 16,-2 1-3-16,1-9-2 15,8 6-14-15,5-16-20 16,0 0 0-16,3-26 0 16,11 7-2-16</inkml:trace>
  <inkml:trace contextRef="#ctx0" brushRef="#br3" timeOffset="221858.6895">16390 8029 104 0,'0'0'39'15,"0"0"2"-15,-2-16-3 16,22 15-34-16,3-10-4 15,4-7-6-15,16 8-30 16,-9-6-3-16,10 6 0 16,-8-4-2-16</inkml:trace>
  <inkml:trace contextRef="#ctx0" brushRef="#br3" timeOffset="222061.7012">17000 7881 108 0,'0'0'40'16,"-10"0"0"-16,23-4-1 16,3-5-39-16,5-4-3 15,11 7-3-15,-10-7-29 16,12 9-3-16,-13 0-1 15,0 12-1-15</inkml:trace>
  <inkml:trace contextRef="#ctx0" brushRef="#br3" timeOffset="222218.7101">16918 8085 112 0,'-19'15'40'16,"19"0"1"-16,0-15-2 16,41-12-37-16,2-2-3 15,9-12-9-15,15 7-28 16,-3-5-2-16,8 5-1 15,-8-6-1-15</inkml:trace>
  <inkml:trace contextRef="#ctx0" brushRef="#br3" timeOffset="284313.2616">17726 7913 96 0,'0'0'40'16,"0"0"0"-16,0 0-1 15,15-12-31-15,0 7-6 16,10-3-3-16,10-5 0 16,11 1-1-16,6-6-5 15,16 6-29-15,-9-4-4 16,2 9 2-16,-10-2-3 15</inkml:trace>
  <inkml:trace contextRef="#ctx0" brushRef="#br3" timeOffset="284874.2938">18592 7393 80 0,'-22'16'35'16,"-7"20"0"-16,-10 11 1 15,-4 18-32-15,0 5-1 16,8 9 2-16,-1 3-1 16,19 0-1-16,9-7-2 15,17-11-3-15,24-9-13 16,8-20-22-16,20-11 1 15,7-15-2-15,9-14 0 16</inkml:trace>
  <inkml:trace contextRef="#ctx0" brushRef="#br3" timeOffset="285297.3176">18864 7337 97 0,'-14'11'37'15,"-6"5"1"-15,8 14-1 16,-5 3-35-16,5 12 2 16,2 7-1-16,0 8 0 15,-2 3-1-15,1 6 1 16,0 1-2-16,-1 3 2 15,2-5-2-15,4-6-1 16,0-10 1-16,3-7-1 16,3-14 0-16,9-10 1 15,8-21-1-15,9-18 0 16,5-8 0-16,7-10 2 15,3-5-1-15,0-3 0 0,1 2 0 16,-5 4 0-16,-6 12 0 16,-6 10-1-16,-9 14 1 15,-16 2 0-15,10 33-2 16,-13 0 1-16,-2 8-2 15,-2 0-2-15,6 6-5 16,-3-11-30-16,19-4-1 16,-1-13-1-16,13-6-1 15</inkml:trace>
  <inkml:trace contextRef="#ctx0" brushRef="#br3" timeOffset="285607.3358">19523 7879 98 0,'0'0'38'16,"-12"-25"1"-16,12 25-2 15,-11-23-31-15,11 23 0 16,-17-14 0-16,4 16-2 15,-9 7 0-15,-2 8-1 16,-5 9 0-16,0 9 0 16,-4 4-2-16,9 2-1 15,6-3 0-15,10-1 0 16,11-9-1-16,14-8-2 15,17-9-1-15,10-22-8 0,22 1-26 16,-8-17-3-16,13 2 1 16,-9-15-1-16</inkml:trace>
  <inkml:trace contextRef="#ctx0" brushRef="#br3" timeOffset="286198.3696">19928 7517 95 0,'0'0'38'0,"-3"-15"2"15,7 27-2-15,-10-1-25 16,4 16-9-16,-5 8-1 16,3 8 1-16,-5 9-1 15,-1 8-1-15,-3 8 0 0,-3 0-1 16,-1-1 0-16,5-6-1 15,-1-6 1-15,1-9-2 16,7-11-1-16,0-10 1 16,5-25 0-16,0 0-1 15,19-13 1-15,-7-17 1 16,3-8 0-16,-4-11 0 15,0-9 0-15,1-12 2 16,-2-7-2-16,1-1 2 16,0 4-1-16,1 6-1 15,3 5 1-15,5 8 0 16,5 13 0-16,8 13 0 15,0 15 0-15,4 8-1 16,2 10 0-16,-2 5 0 16,0 5 0-16,-7 5-1 0,-12 2 0 15,-8 6 1-15,-19 3-1 16,-11 0 0-16,-17 2 0 15,-11 0 1-15,-5 2 0 16,-3-7 0-16,3-1 0 16,7-3 0-16,11-4 0 15,14 0 1-15,16-1-1 16,17 2 0-16,11-1 1 15,9 4-1-15,9 5 0 16,3 3 1-16,4 3-1 16,0-3-1-16,0 1-2 15,-5-10-3-15,3 8-12 0,-15-15-21 16,3-1-3-16,-12-16 1 15,4-7-1-15</inkml:trace>
  <inkml:trace contextRef="#ctx0" brushRef="#br3" timeOffset="286576.3912">20428 7173 111 0,'13'2'39'16,"12"19"2"-16,-6 3-2 16,6 15-35-16,-1 9-1 15,3 16-1-15,-2 5 0 16,-6 13-1-16,-9 4 0 15,-8 4 0-15,-14 4-1 16,-6-4-1-16,-12-1 0 16,-12-10-3-16,-5 1-3 15,-17-23-26-15,13 3-9 16,-7-23 0-16,14-11 0 15</inkml:trace>
  <inkml:trace contextRef="#ctx0" brushRef="#br3" timeOffset="289121.5368">20666 8374 97 0,'0'0'40'0,"-5"-13"0"16,7-18 0-16,21-23-37 16,15-16 1-16,32-27-1 15,29-24 0-15,32-23 0 16,33-12 0-16,24-3 0 0,13-3-1 15,4 15-2-15,-8 22-3 16,-38 16-32-16,-23 40-4 16,-44 16 1-16,-36 25-3 15</inkml:trace>
  <inkml:trace contextRef="#ctx0" brushRef="#br3" timeOffset="300742.2014">21559 7753 90 0,'0'0'36'0,"0"0"0"16,-5-17 0-16,9 1-30 15,11-1-2-15,4-5 0 16,9 3-1-16,3-5-1 15,5 7 0-15,0 1-1 16,0 9 0-16,-3 6 0 16,-8 12 0-16,-10 9 0 15,-11 11 0-15,-14 7 0 16,-12 7 0-16,-7 5 0 15,-8 1 1-15,-1-4-1 16,1-3 0-16,7-12 0 0,4-2 0 16,16-15-1-16,10-15 1 15,22 6-1-15,13-20-1 16,20-2-1-16,9-11-2 15,13 6-3-15,-2-21-10 16,12 14-21-16,-10-9 0 16,-3 10 0-16,-17-6-1 15</inkml:trace>
  <inkml:trace contextRef="#ctx0" brushRef="#br3" timeOffset="301103.2221">22328 7483 95 0,'0'0'37'15,"-15"-8"2"-15,15 8-2 0,-31 19-29 16,11 6-2-16,-4 0-2 16,-1 8 0-16,-3 3-1 15,6 3-1-15,5-4 0 16,6 1-2-16,11-9 1 15,12-7 0-15,13-6-1 16,9-5 1-16,9-6-1 16,6-3 0-16,-2 2 1 15,0 0-1-15,-8 6 1 16,-9 6-1-16,-16 9 0 15,-12 9 0-15,-13 9-1 16,-11 1 0-16,-6 4 0 16,-6-5-1-16,2-4-1 15,1-11-2-15,11-5-8 0,0-33-17 16,23-3-9-16,1-17 0 15,14-8-1-15,-1-16 2 16</inkml:trace>
  <inkml:trace contextRef="#ctx0" brushRef="#br3" timeOffset="301261.2311">22338 7527 100 0,'-11'-3'41'16,"-5"0"1"-16,16 3-2 16,0 0-19-16,23 6-19 15,15-13-3-15,14-9-5 16,23 9-14-16,-6-16-18 15,20 8-4-15,-1-6 1 0,6 14-3 16</inkml:trace>
  <inkml:trace contextRef="#ctx0" brushRef="#br3" timeOffset="301404.2393">23226 8040 89 0,'-26'14'2'16,"7"-12"-2"-16,6-15 1 15,12-10-41-15</inkml:trace>
  <inkml:trace contextRef="#ctx0" brushRef="#br3" timeOffset="305949.4993">11378 2772 69 0,'3'-16'38'0,"-5"-2"2"15,2 18-2-15,-4-20-17 16,4 20-17-16,0 0-1 15,-2 25 0-15,7 13-1 16,-2 17-1-16,2 18 0 16,-3 23 1-16,-2 23-2 15,-4 13 1-15,1 8-2 16,0-6-2-16,5-2-4 15,-8-27-30-15,21-14-1 16,0-35-1-16,14-23-1 16</inkml:trace>
  <inkml:trace contextRef="#ctx0" brushRef="#br3" timeOffset="306183.5126">11537 2785 108 0,'-15'-6'40'15,"-2"-1"2"-15,17 7-1 16,16-1-40-16,12-5-1 16,18-2 1-16,12-2-1 15,11-3 0-15,5 4-1 16,3 0-2-16,0-2-4 15,7 18-31-15,-23-6 1 0,-3 17-3 16,-26-2 0-16</inkml:trace>
  <inkml:trace contextRef="#ctx0" brushRef="#br3" timeOffset="306385.5242">11518 3446 105 0,'-17'38'39'0,"13"-21"2"15,29-2-1-15,10-19-38 16,26-7-1-16,16-7 0 16,6-7-3-16,10 8-12 15,-12-15-23-15,4 18-2 0,-23-2-1 16,-13 20 0-16</inkml:trace>
  <inkml:trace contextRef="#ctx0" brushRef="#br3" timeOffset="306558.5341">11520 4071 105 0,'5'12'40'16,"19"-29"1"-16,28-8-3 15,11-15-42-15,13-22-23 16,26 9-12-16,-3-9 2 15,5 10-3-15,-15-6 1 0</inkml:trace>
  <inkml:trace contextRef="#ctx0" brushRef="#br3" timeOffset="306931.5554">12538 3509 108 0,'-8'35'39'0,"-5"-12"3"16,8 21-7-16,-10-3-32 15,3 7 1-15,-2 3-1 16,2 5 0-16,3-7-1 16,1-6-1-16,8-12 0 15,7-14 0-15,5-16 0 16,11-12 0-16,6-17 0 0,7-12 0 15,-3-12 0-15,7-7-1 16,-2-2 1-16,0 3 0 16,-4 12 0-16,-9 7-1 15,-6 18 0-15,-2 21 0 16,-6 20 1-16,-6 16-1 15,0 11 1-15,-2 7-2 16,8 0-1-16,4-5-1 16,16-3-5-16,0-33-27 15,32-3-6-15,1-29 1 16,21-11-4-16</inkml:trace>
  <inkml:trace contextRef="#ctx0" brushRef="#br3" timeOffset="307106.5654">13706 3157 118 0,'1'16'43'0,"-1"-16"0"16,37 4-3-16,15-14-40 15,4-9-2-15,12 3-3 16,-2-12-28-16,13 14-8 15,-21 1 0-15,-7 13-2 16</inkml:trace>
  <inkml:trace contextRef="#ctx0" brushRef="#br3" timeOffset="307264.5745">13667 3523 122 0,'-9'18'43'16,"9"-18"-1"-16,42-9-2 15,16-9-47-15,6-12-32 16,33 8-2-16,4-12-1 15,19 7-2-15</inkml:trace>
  <inkml:trace contextRef="#ctx0" brushRef="#br3" timeOffset="307715.6003">15448 3266 110 0,'9'-14'42'0,"20"5"0"16,7-19-1-16,21-7-38 15,6 7-1-15,18-6-2 16,13 8-3-16,-2-14-20 15,16 22-16-15,-12-7-3 16,6 14 0-16,-12-7-2 16</inkml:trace>
  <inkml:trace contextRef="#ctx0" brushRef="#br3" timeOffset="308180.6266">17130 2281 97 0,'-32'10'39'16,"7"23"2"-16,-7 3-2 15,4 19-37-15,2 10 2 16,2 16 1-16,2 6-1 16,0 6 0-16,0 4 0 15,0-1 0-15,7-13-1 16,1-8 0-16,6-11-2 0,7-14-1 15,7-16 1-15,7-9 0 16,7-20 0-16,8-13-1 16,6-9 0-16,3-10 0 15,2-7 2-15,0-3-2 16,0 0 0-16,-3-1 0 15,-1 8-2-15,-3 8 2 16,-5 8 0-16,1 8-1 16,-3 15 0-16,-4 7 0 15,1 11-2-15,-4 11-1 16,3 11-2-16,1-5-4 15,15 14-27-15,-12-16-4 16,18 3 1-16,-3-20-2 16</inkml:trace>
  <inkml:trace contextRef="#ctx0" brushRef="#br3" timeOffset="308434.641">18122 2989 108 0,'-26'-7'43'0,"-18"-3"0"15,3 19 0-15,-21 12-39 16,8-1-1-16,6 8 0 16,10 15 0-16,7 3-2 15,16 2 0-15,17 2-1 16,19-7-1-16,22-11-1 15,18-10-2-15,20-5-5 16,3-31-23-16,21 4-10 0,-7-25 1 16,9-3-3-16</inkml:trace>
  <inkml:trace contextRef="#ctx0" brushRef="#br3" timeOffset="309018.6748">19010 2424 90 0,'-15'-12'42'0,"2"30"1"15,-14-2-1-15,6 13-31 16,-8 19-7-16,1 18 1 16,-3 13-1-16,1 12 0 15,1 11-2-15,6-1 1 16,3 1-2-16,4-8 1 0,6-8-2 15,6-15-1-15,4-14 1 16,2-18 0-16,5-23 0 16,6-22 0-16,5-22 0 15,2-16 0-15,2-17 0 16,5-17 0-16,3-17-1 15,6-17-1-15,0-12 1 16,1 6-1-16,-1 8 1 16,-3 6-1-16,1 17 1 15,-5 16 0-15,2 21 1 16,-1 22 1-16,-3 24-1 15,2 18 1-15,-5 13 0 16,0 10-1-16,-4 7 0 0,-5 5 0 16,-9 5 1-16,-11 4 0 15,-11-4-1-15,-13-2 1 16,-9-6-1-16,-8-5 1 15,-7-7-1-15,1-6 1 16,5-6-1-16,5-5 0 16,10-3 0-16,13-3 0 15,17 6 1-15,17 0-1 16,15 7 1-16,10 5-1 15,13 2 1-15,3 11-1 16,7-1 0-16,1 2-1 16,-3-3-3-16,-12-9-8 15,10 10-19-15,-26-23-11 16,1-1-1-16,-11-19-2 0,1-3 1 15</inkml:trace>
  <inkml:trace contextRef="#ctx0" brushRef="#br3" timeOffset="309366.6947">19437 1813 95 0,'25'8'42'0,"26"19"0"15,6 6-3-15,15 19-33 16,8 8 0-16,5 20-2 15,-4 13-1-15,-9 12 1 16,-15 4-1-16,-15 10 0 16,-20 3-2-16,-25-2 1 15,-19 1-2-15,-17-10 0 16,-12-12-1-16,-9-14-3 15,-2-5-5-15,-8-31-21 16,16 3-13-16,0-25 1 16,20-9-2-16,-4-21 1 15</inkml:trace>
  <inkml:trace contextRef="#ctx0" brushRef="#br3" timeOffset="310053.734">17183 1890 77 0,'14'-24'42'15,"-14"24"-2"-15,-19-8 2 16,-17 42-18-16,-31 16-20 15,-15 31-1-15,-12 27 0 16,-13 29 1-16,-1 17 0 16,18 16-1-16,20 6-1 15,29-5-1-15,41-11-2 16,33-22-3-16,48-12-21 15,21-40-16-15,41-11-3 0,8-30 1 16,19-15-2-16</inkml:trace>
  <inkml:trace contextRef="#ctx0" brushRef="#br3" timeOffset="310721.7722">16267 3940 88 0,'-77'-7'37'0,"21"4"0"16,18-12 0-16,23 3-33 15,19-11-2-15,30 1-1 16,25-4 1-16,34 2 0 15,31-3 0-15,32 3 0 16,29-1 1-16,30 4-1 16,24 2-1-16,20 1 0 15,18 1 1-15,8-1-2 16,4-2 0-16,4-3 2 0,-4-4-2 15,-5-4 1-15,-12-1-2 16,-16-4 1-16,-23 9-6 16,-46-5-31-16,-20 12-1 15,-51 3-2-15,-43 15-1 16</inkml:trace>
  <inkml:trace contextRef="#ctx0" brushRef="#br3" timeOffset="311297.8052">17889 4397 101 0,'0'0'41'16,"-6"-12"0"-16,6 12-1 15,-8 19-38-15,-1 0-1 16,-3 16 1-16,-4 11-1 15,-6 10 0-15,-2 8 0 0,-5 8 0 16,4 0 0-16,-1-6 0 16,6-7 0-16,5-11 0 15,9-15 2-15,10-17-3 16,12-17 1-16,8-21 0 15,12-18 0-15,6-11 0 16,5-13 0-16,7-9 0 16,1-5-2-16,1 1 2 15,-5 9 0-15,-6 14-1 16,-6 12 1-16,-10 20-1 15,-3 19 0-15,-10 21 0 16,-7 24 1-16,-4 14-2 16,-7 11 1-16,2 8-1 15,0 6 0-15,2-3-2 0,4-9-3 16,17-4-10-16,-9-32-23 15,23-7-4-15,1-27 0 16,12-10-1-16</inkml:trace>
  <inkml:trace contextRef="#ctx0" brushRef="#br3" timeOffset="311756.8314">18876 3817 89 0,'-14'-5'43'16,"14"5"0"-16,20-7-2 15,7 0-22-15,7 2-19 16,3 0 1-16,4 4 0 15,-1 2 0-15,-7 5-1 16,-9 3 1-16,-10 6-1 16,-12 10 1-16,-13 5-1 15,-11 8 2-15,-8 1-1 16,-4 4 1-16,-3 1-1 0,8 0 0 15,8-4 1-15,16-7 0 16,23-10-1-16,21-8-1 16,24-7-2-16,12-11-3 15,25 9-18-15,-5-21-18 16,10 9-3-16,-8-10 0 15,1 12-1-15</inkml:trace>
  <inkml:trace contextRef="#ctx0" brushRef="#br3" timeOffset="314057.963">18045 10219 59 0,'-32'57'37'0,"1"-17"-3"15,16-7 3-15,1-31-25 16,25-13-1-16,8-45 3 16,31-17-3-16,14-38-2 15,29-19-4-15,17-31 1 0,25-12-3 16,14-8-3-16,2 3 0 15,-2 17-3-15,-10 10-2 16,-13 33-14-16,-24 8-20 16,-14 37-4-16,-31 16 2 15,-16 22-1-15</inkml:trace>
  <inkml:trace contextRef="#ctx0" brushRef="#br4" timeOffset="340429.4714">12983 15234 32 0,'9'-12'35'16,"-7"-1"2"-16,-2 13 0 15,3-13-27-15,-3 13-3 0,0 0-2 16,0 0-1 0,0 0 0-16,0 0-3 0,3 17 0 15,-1 0 0-15,-2 3 0 16,0 12 0-16,0 6 0 15,0 11 1-15,-5 5 0 16,3 2-1-16,-4 0 1 16,4-4-2-16,-2-7 1 15,4-7-1-15,2-10 1 16,5-11-2-16,4-10 1 15,6-8 1-15,1-13-1 16,5-4 0-16,0-7 1 16,2-2 1-16,0-3-2 15,-2 3 2-15,-1 3-2 16,-2 6 1-16,-5 7-1 0,-1 10 2 15,-14 1-2-15,17 18-2 16,-11 3 3-16,-1 1-4 16,2 5 2-16,-1-1-3 15,6 3 0-15,-3-11-6 16,19 11-16-16,-11-21-11 15,18 0-3-15,-7-12 3 16</inkml:trace>
  <inkml:trace contextRef="#ctx0" brushRef="#br4" timeOffset="340617.4822">13569 15536 56 0,'0'0'38'0,"0"0"-1"15,0 0-1-15,20-1-35 16,2-8 1-16,5 0-5 15,3-4 2-15,3 6-6 16,-7-8-26-16,5 14-2 16,-14-1-1-16,-5 17 0 15</inkml:trace>
  <inkml:trace contextRef="#ctx0" brushRef="#br4" timeOffset="340760.4903">13574 15729 70 0,'0'0'38'0,"21"-22"-1"16,19 6-11-16,4-14-25 15,8-8-8-15,11 10-28 0,-3 2-1 16,-1 12-3-16,-15 3 0 16</inkml:trace>
  <inkml:trace contextRef="#ctx0" brushRef="#br4" timeOffset="341513.5334">14358 15271 46 0,'-10'14'35'16,"3"8"2"-16,-6 2-2 0,8 16-29 15,-10 2-1-15,5 10-2 16,-3 1 2-16,4 5-4 15,2-5 1-15,3-3-2 16,2-8 1-16,2-9-2 16,5-12 1-16,1-9 1 15,-6-12 0-15,23-21 0 16,-9-7 0-16,0-11 1 15,-4-7-1-15,3-8 1 16,-4-7-2-16,0-4 1 16,-3-2 0-16,2 6 0 15,-2 4 0-15,3 8 0 16,4 7 0-16,3 8-1 0,5 11 1 15,2 9-1-15,4 9 0 16,1 10 0-16,-2 8 0 16,-1 3-1-16,-2 9 1 15,-7 5-1-15,-8 8 0 16,-9 4 0-16,-8 5 0 15,-10 0 2-15,-10 2-2 16,-7-3-1-16,-5-5 0 16,-2-5-2-16,4-6-1 15,2-21-10-15,23 0-22 16,2-21-3-16,23-3 4 15,7-21 0-15</inkml:trace>
  <inkml:trace contextRef="#ctx0" brushRef="#br4" timeOffset="341728.5456">14802 15090 55 0,'0'0'37'16,"0"0"-1"-16,-5 17 0 16,-13 6-32-16,7 14 1 15,-3 6-2-15,3 12 0 16,0 8-1-16,1 2-1 15,3 3 0-15,5 0-2 16,4-5-1-16,3-9-4 16,12 0-6-16,-5-24-26 15,16-1 1-15,-2-19-1 16,17-5 0-16</inkml:trace>
  <inkml:trace contextRef="#ctx0" brushRef="#br4" timeOffset="342118.5676">15141 15473 64 0,'-14'-2'40'0,"-12"-4"-3"16,5 15 3-16,-1-3-37 16,-4 9 1-16,-1 1-2 15,3 6 0-15,0 3 0 16,8 4-1-16,1-1 0 15,7 2-1-15,4-4 1 16,6-4-2-16,8-5 2 16,5-4-1-16,6-12 0 15,4-8 0-15,6-8 1 16,1-6-1-16,-2-7 0 0,1-4 1 15,-5-2-1-15,-2 4 1 16,-4 2-1-16,-8 7 2 16,-2 3-2-16,-7 7 1 15,-3 11-1-15,0 0 1 16,-3 22-2-16,-4 3-1 15,0 5 1-15,2 2-3 16,4 7 0-16,-3-5-2 16,14 5-5-16,-8-23-28 15,20 5 1-15,-3-22-1 16,14 0 1-16</inkml:trace>
  <inkml:trace contextRef="#ctx0" brushRef="#br4" timeOffset="342472.5883">15496 15474 63 0,'0'0'40'0,"-10"-5"-3"15,5 20 2-15,-8-1-35 16,5 7-2-16,-4 3 1 16,5 6-2-16,-2 1 1 15,4 2-2-15,3-2 2 16,0-5-3-16,4-6 3 15,3-4-1-15,-5-16 0 16,16 1 0-16,-3-13 0 16,3-10 0-16,1-5 0 15,4-5 1-15,0-3-1 16,-1-2 0-16,2 2-1 0,-3 3 1 15,0 7-1-15,-5 8 1 16,-2 9-1-16,-12 8 0 16,17 10 0-16,-13 10 0 15,0 9-1-15,-8 4-3 16,9 7-1-16,-5-3-4 15,14 9-28-15,-7-18-2 16,13 3-1-16,-1-22-1 16</inkml:trace>
  <inkml:trace contextRef="#ctx0" brushRef="#br4" timeOffset="342683.6003">16062 15141 71 0,'-9'-22'39'16,"9"22"-1"-16,-23 21-1 15,9 17-32-15,0 10-3 16,3 13 0-16,5 10-1 16,-1 5-3-16,7 2-1 15,-3-11-9-15,16 9-24 16,-8-24-3-16,10-1-1 15,-7-22 0-15</inkml:trace>
  <inkml:trace contextRef="#ctx0" brushRef="#br4" timeOffset="342953.6156">16192 15344 73 0,'-16'15'41'15,"-12"1"-2"-15,5 16 2 16,-2-6-38-16,5 4 0 15,2-4-2-15,7 1-1 16,6-7 1-16,11-2-1 16,8-5 1-16,5-2-2 15,7-2 2-15,0-4-3 16,3-1 2-16,-1-1 0 15,1 1-3-15,-6-4-3 16,13 11-27-16,-15-15-6 16,16 8-3-16,-4-12 2 15</inkml:trace>
  <inkml:trace contextRef="#ctx0" brushRef="#br4" timeOffset="343507.6471">16565 15410 52 0,'-12'-4'38'16,"-6"2"-2"-16,0 12 1 15,-9-5-30-15,3 9-1 16,-3-2-2-16,5 10 0 16,2-2-1-16,8 1-3 15,7-5 2-15,9-2-2 16,10-6 2-16,9-4-1 15,7-5 0-15,6-1 0 16,-2-4-1-16,-1 4 3 0,-5-1-2 16,-5 8 2-16,-8 7-2 15,-9 4-2-15,-13 6 2 16,-4 2-3-16,-4 3 1 15,-4-1-3-15,4 3-1 16,-5-19-9-16,16 8-26 16,-8-19 2-16,12 1-3 15,7-16 2-15</inkml:trace>
  <inkml:trace contextRef="#ctx0" brushRef="#br4" timeOffset="343704.6583">16439 15100 71 0,'-27'35'37'15,"-3"0"-2"-15,6 8-12 16,7 1-58-16,1-9-1 15,16 1-1-15,5-16-1 16</inkml:trace>
  <inkml:trace contextRef="#ctx0" brushRef="#br4" timeOffset="344395.6983">17347 15396 8 0,'6'-12'30'0,"-1"2"2"0,-1-4 0 15,9 10-19-15,-13-13 0 16,11 15 0-16,-15-12-3 15,4 14-1-15,0 0-2 16,-12-1 0-16,-5 5-3 16,0 9 0-16,-6 2-2 15,0 7 0-15,-1 6 0 16,1 3 0-16,4 2-1 15,10 1-1-15,3-1 0 16,7-4-3-16,12-4 0 16,9-11-5-16,15 0-4 15,-3-24-9-15,20 5-15 16,-7-17-1-16,15 0 1 0,-5-10 2 15</inkml:trace>
  <inkml:trace contextRef="#ctx0" brushRef="#br4" timeOffset="344988.7322">17752 15369 37 0,'-6'-13'32'0,"6"13"4"16,-35 3-9-16,17 20-10 15,-19-9-5-15,10 16-1 16,-6-3-5-16,9 8-1 16,2 0-1-16,10-1-2 15,6-4 1-15,13-1-2 16,5-9 1-16,14-8-3 15,8-9 2-15,4-10-1 16,3-8-1-16,2-10 2 16,-2-3-2-16,-4-6 2 0,-3 0-2 15,-13-1 1-15,-4 5-1 16,-9 5 2-16,-4 3-1 15,-4 7 0-15,-5 3 0 16,5 12 0-16,-9-10 1 16,9 10-1-16,0 0 1 15,0 0 0-15,18 16 0 16,-3-7 0-16,3 2 0 15,1 1 1-15,1 2-1 16,0-1 0-16,-3 1-1 16,-3-1 2-16,-3 1-1 15,-3 1 0-15,-6 0-1 16,0 1-1-16,-5-1 2 15,1-1-2-15,-2-2 2 16,4-12-3-16,-5 17 2 0,5-17-2 16,0 0 2-16,14-9 1 15,-1-5-1-15,3-3 1 16,5-5-2-16,3-4 2 15,2 1-1-15,-2 0 1 16,1 4-1-16,-6 4-1 16,-1 7 2-16,-4 8-1 15,-4 9 0-15,-2 9-1 16,-4 8 0-16,-3 4-2 15,5 4-1-15,-3-4-5 16,12 13-14-16,-9-19-15 16,19 5 0-16,-7-20-3 15,16 2 2-15</inkml:trace>
  <inkml:trace contextRef="#ctx0" brushRef="#br4" timeOffset="345312.7506">18598 15451 65 0,'0'0'39'0,"-19"-21"-1"16,7 20 1-16,-9 0-31 15,5 4-5-15,-5 5-1 16,9 5 0-16,-4 0 0 16,9 5-1-16,-1 1 1 15,6 0-2-15,4-2 0 16,2-4 0-16,10-2 1 15,-2-3-2-15,5-4 0 16,-3-1 0-16,5-1 1 16,-3-1 0-16,-3 0 0 0,-1 4 0 15,-12-5 0-15,16 23 1 16,-16-6-1-16,-3 5 0 15,0-1 0-15,-3 1-1 16,2 1-2-16,-4-12-4 16,18 7-31-16,-10-18 0 15,9-6-2-15,2-16 1 16</inkml:trace>
  <inkml:trace contextRef="#ctx0" brushRef="#br4" timeOffset="345597.767">18978 15031 53 0,'0'0'38'15,"0"0"-1"-15,0 0 0 16,0 0-29-16,-5 19-3 15,5 4 1-15,-2 2 0 16,2 14-2-16,-5 7-1 16,1 11 0-16,-6 5 0 15,0 4-3-15,-2-1 0 16,1-2-1-16,0-5-3 15,-4-23-13-15,16 5-22 16,-4-25 0-16,12-4-2 16,-9-11 2-16</inkml:trace>
  <inkml:trace contextRef="#ctx0" brushRef="#br4" timeOffset="345770.7769">18881 15404 76 0,'-13'2'41'15,"-3"-4"-1"-15,14 12 1 16,2-10-34-16,12 5-4 15,11-10-2-15,6-5-3 16,9 4-12-16,-4-18-25 16,17 8-1-16,-11-11-2 15,9 7 0-15</inkml:trace>
  <inkml:trace contextRef="#ctx0" brushRef="#br4" timeOffset="346388.8123">19382 15419 48 0,'0'0'35'0,"14"-13"1"16,-14 13-1-16,0 0-29 15,-20 4-1-15,4 8 0 16,-7 5 0-16,-3 9-1 16,-6 2 0-16,-2 7-1 15,2-2 2-15,8 2-2 16,1-6 1-16,12-1-2 15,6-10-1-15,5-18-1 16,28 8 1-16,5-20-1 16,8-10 0-16,8-5 1 0,-1-7-1 15,1 0 1-15,-3 0-1 16,-7 5 1-16,-9 3-1 15,-10 8 1-15,-9 11-1 16,-11 7 1-16,0 0-1 16,-16 25 0-16,2-3 0 15,-1 3-2-15,2 6 0 16,2-3-3-16,8 4 0 15,2-15-11-15,21 8-23 16,-6-17 0-16,15 2-1 16,-1-18 2-16</inkml:trace>
  <inkml:trace contextRef="#ctx0" brushRef="#br4" timeOffset="346724.8315">19770 15457 67 0,'0'0'39'16,"1"-21"-2"-16,-1 21 2 15,0 0-35-15,-11 17 0 16,2 1-2-16,-1 7 0 15,-4 3 0-15,5 3-1 16,-1 0 2-16,5-1-2 16,0-8 1-16,8-4-1 15,-3-18 1-15,16 5-1 16,2-20 0-16,3-5 2 15,2-5-3-15,3-5 2 16,-1 0-2-16,0 2 1 16,-7 4-1-16,0 9 2 15,-8 8-3-15,-10 7 2 0,12 14-1 16,-9 2-1-16,-1 6 1 15,1 1-1-15,5 0-1 16,1-6-2-16,11 0-2 16,-3-24-13-16,28 8-19 15,-8-23-1-15,17 4-2 16,-6-19 1-16</inkml:trace>
  <inkml:trace contextRef="#ctx0" brushRef="#br4" timeOffset="346897.841">20454 15122 75 0,'-14'-5'40'15,"3"21"0"-15,-13 3 0 16,7 19-37-16,-5 7-1 0,3 6-2 16,-1 8-1-16,4-1-2 15,5 10-8-15,-9-20-27 16,18 3-1-16,-8-19-1 15,14-3 1-15</inkml:trace>
  <inkml:trace contextRef="#ctx0" brushRef="#br4" timeOffset="347054.8504">20286 15411 80 0,'-7'-26'42'0,"16"14"-1"16,-7-9-1-16,11 9-36 15,7 5-6-15,-5-11-24 16,21 13-14-16,-7-10-2 0,18 7-1 15,0-6 0-15</inkml:trace>
  <inkml:trace contextRef="#ctx0" brushRef="#br4" timeOffset="347490.8753">20868 15454 71 0,'0'0'39'0,"0"0"-1"15,11-10-1-15,12-1-39 16,11 3-4-16,-4-11-29 0,16 9-2 16,-4-6-2-16,5 9 2 15</inkml:trace>
  <inkml:trace contextRef="#ctx0" brushRef="#br4" timeOffset="347633.8835">21060 15501 52 0,'-34'23'39'16,"17"1"-1"-16,6-15-1 15,25 0-19-15,20-9-27 16,6-19-30-16,25 1 1 16,3-10-1-16,9 1 0 15</inkml:trace>
  <inkml:trace contextRef="#ctx0" brushRef="#br4" timeOffset="349679.0004">21757 15027 19 0,'-15'12'32'16,"-10"6"3"-16,3 10-1 15,-11 2-21-15,11 18-3 16,-7-3-2-16,8 11-2 0,-1-5-1 16,9 5-2-16,3-4 0 15,8-7-3-15,4-8 2 16,7-9-2-16,7-12 1 15,8-9-4-15,6-12 3 16,-1-7 0-16,0-7-1 16,-6-4 4-16,-6-2-3 15,-6 1 2-15,-13 2-2 16,-7 6 2-16,-11 4-1 15,0 5 0-15,-2 5-1 16,1 2-1-16,7 9-7 16,0-8-27-16,14-1-1 15,16 1-1-15,12-2 0 16</inkml:trace>
  <inkml:trace contextRef="#ctx0" brushRef="#br4" timeOffset="349846.01">22074 15343 67 0,'-15'17'39'16,"-3"-9"-4"-16,7-2 0 16,11-6-43-16,-9-12-27 15,23 2-1-15,-4-12-2 16,18 6 1-16</inkml:trace>
  <inkml:trace contextRef="#ctx0" brushRef="#br4" timeOffset="350413.0424">22446 15028 37 0,'0'0'36'0,"0"0"1"15,-20 17-1-15,5 12-19 16,-12 2-10-16,2 11-3 16,-1 5 0-16,4 8-1 15,1 1-2-15,7 0 1 16,8-2 0-16,8-6-3 15,9-9 2-15,8-9-2 16,9-14 1-16,6-9 0 16,2-13-1-16,-1-8 1 15,-3-7-1-15,-5-3 3 0,-10-5-3 16,-10 2 3-16,-12 3-1 15,-9 0-1-15,-5 7 0 16,-6 2 0-16,0 7 0 16,-3 2-3-16,8 9-2 15,0-10-14-15,20 7-17 16,0 0-2-16,12 15 0 15,7-18 0-15</inkml:trace>
  <inkml:trace contextRef="#ctx0" brushRef="#br4" timeOffset="350909.0708">22755 15141 65 0,'-25'-2'39'0,"9"7"-2"15,-1-7 1-15,17 2-35 16,0 0-1-16,0 0-2 16,29 0 0-16,-4-1 0 15,3 0 0-15,3 2 0 16,-2 0 0-16,0 4 1 15,-8 0-1-15,-4 6 1 16,-9 0-1-16,-4 3 1 16,-7 0-1-16,-4 1 0 15,-2 0 1-15,-1-2-1 16,0-1 0-16,10-12 0 15,-16 16 0-15,16-16 0 0,0 0 0 16,4 10 0-16,-4-10 0 16,24-1 0-16,-7-1 0 15,3 4 1-15,1 1-1 16,1 5 1-16,-4 5 0 15,0 5 0-15,-9 6 0 16,-7 4 1-16,-6 3-1 16,-4 5 0-16,-10-1 0 15,-1 0-1-15,-5-4 1 16,4-5-2-16,2-4 0 15,2-12-6-15,16 4-17 16,-9-26-16-16,19 1 2 16,-1-16-2-16,17 0 0 15</inkml:trace>
  <inkml:trace contextRef="#ctx0" brushRef="#br4" timeOffset="351332.095">23519 15294 49 0,'0'-25'34'16,"1"8"1"-16,-9-2-3 16,8 19-27-16,-19 0-2 15,7 16 1-15,-8 10-2 16,-2 9 1-16,-4 9 0 15,1 8-2-15,-4 1 0 16,2-1-2-16,5-2-3 16,-2-16-8-16,14 2-23 15,-3-20-2-15,13-16 1 0,0 0 1 16</inkml:trace>
  <inkml:trace contextRef="#ctx0" brushRef="#br4" timeOffset="351487.1039">23335 15416 60 0,'-10'-23'39'0,"10"23"1"16,-19-7-2-16,16 20-29 15,-7 2-3-15,10 8-2 16,3 3-2-16,10-2-3 16,13 5 0-16,1-10-6 15,26 7-25-15,-9-18-7 16,18 2-1-16,-7-18-1 15</inkml:trace>
  <inkml:trace contextRef="#ctx0" brushRef="#br4" timeOffset="351699.116">23837 15298 65 0,'-31'12'39'15,"11"16"0"-15,-6-4-1 16,10 18-33-16,-5-7-3 15,4 6-4-15,6 4-4 16,-6-8-31-16,18 4-1 16,-2-14-1-16,11-1 1 15</inkml:trace>
  <inkml:trace contextRef="#ctx0" brushRef="#br4" timeOffset="351990.1326">24037 15283 68 0,'-22'19'40'16,"-10"1"-1"-16,10 16 1 16,-12-1-34-16,17 8-3 15,3-5 0-15,14 1-2 16,9-9 0-16,10-8-1 15,10-11 0-15,11-11 0 16,1-13-1-16,2-8 0 16,-2-9 0-16,-9-3 2 15,-8-4-2-15,-11 0 0 0,-10 3-1 16,-19 1-2-16,-2 12-3 15,-16-10-20-15,9 22-10 16,-6-4-3-16,10 12 2 16</inkml:trace>
  <inkml:trace contextRef="#ctx0" brushRef="#br4" timeOffset="352319.1515">23888 15034 93 0,'-11'-5'39'0,"11"5"1"15,12-12-15-15,8 1-26 16,15 6-14-16,-1-11-24 16,16 3 0-16,-4-8-1 15,12 7-1-15</inkml:trace>
  <inkml:trace contextRef="#ctx0" brushRef="#br4" timeOffset="353004.1906">24147 14707 52 0,'14'-10'37'15,"-5"1"-2"-15,15 4 0 16,-5-10-26-16,13 7-4 15,-3-6-1-15,6 7-1 0,-5-2-2 16,-5 1 1-16,-5 4-1 16,-6 6 1-16,-14-2-1 15,-1 16 0-15,-14-1 0 16,-4 3 0-16,-5 4-1 15,0 3 1-15,-3 0-1 16,8-2 0-16,3-4 0 16,8-3-1-16,9-3 0 15,-1-13 0-15,23 9 1 16,-4-9-1-16,1-1 0 15,2 1 2-15,-6 0 0 16,-3 5 0-16,-13-5-1 16,4 22 1-16,-14-3 0 15,-8 7 0-15,-5 3-1 0,-3 1-2 16,5 0-2-16,-6-12-6 15,19 5-28-15,-5-17 0 16,13-6-1-16,21-12 0 16</inkml:trace>
  <inkml:trace contextRef="#ctx0" brushRef="#br4" timeOffset="353252.2048">24598 14700 83 0,'-22'5'38'0,"9"11"0"16,-9-11-12-16,6 12-21 0,1 0-2 16,8 2-1-16,4-3 0 15,10-1-2-15,7-1 0 16,8-6-2-16,11-2-1 15,8-11-5-15,16 5-30 16,-13-12 0-16,8 7-2 16,-16-13 1-16</inkml:trace>
  <inkml:trace contextRef="#ctx0" brushRef="#br4" timeOffset="353403.2135">24798 14730 70 0,'-34'31'37'16,"7"14"0"-16,-5-2-1 0,8 9-33 15,6 7-12-15,2-14-28 16,11 2 1-16,3-11-3 16,14 1 1-16</inkml:trace>
  <inkml:trace contextRef="#ctx0" brushRef="#br4" timeOffset="353943.2443">24686 15183 64 0,'0'0'36'16,"0"0"0"-16,0 0-12 16,0 0-18-16,25 20-1 15,-9-10-1-15,4 12 0 16,-3 3-1-16,0 6-1 15,-7 6 1-15,-6 6-1 16,-11 2 1-16,-4 6-2 16,-15-1 2-16,-5-2-2 15,-5-5 1-15,-1-5-2 16,0-9-2-16,5-13-3 15,10-5-7-15,-9-22-27 16,22-3 1-16,-1-22-3 16,11 2 3-16</inkml:trace>
  <inkml:trace contextRef="#ctx0" brushRef="#br4" timeOffset="354116.2542">24534 15154 71 0,'0'0'41'15,"0"0"-2"-15,10-6 2 16,4 9-34-16,2-4-4 15,17-4-1-15,6-1-2 16,11-11-5-16,18 14-21 16,-5-18-15-16,17 13 1 15,-10-7-1-15</inkml:trace>
  <inkml:trace contextRef="#ctx0" brushRef="#br4" timeOffset="354364.2684">24996 15736 79 0,'0'0'44'0,"0"0"-3"15,-14-11 2-15,14 11-40 16,-7-17-3-16,0 3-5 16,7 14-20-16,5-23-17 15,4 12 0-15,-1-11-1 0,14 10 1 16</inkml:trace>
  <inkml:trace contextRef="#ctx0" brushRef="#br4" timeOffset="354852.2963">25298 15299 68 0,'-18'-11'40'0,"7"14"-1"16,-9-6 0-16,9 8-32 15,-8 1-4-15,4 4 0 16,1 2 0-16,6 3-2 16,4 2 0-16,4 3 0 15,2-1 0-15,4 1-1 16,2-2 1-16,2 1-1 15,1-2 0-15,-2-1 1 16,-1-2 0-16,-6 3-1 16,2-2 1-16,-2 1-2 15,-3-1 2-15,0 2-1 16,-5-4 1-16,0 1-1 15,0-1 0-15,6-13-1 0,-13 18 1 16,13-18-1-16,-24 15-2 16,12-8 1-16,-2 1-3 15,-5-9-5-15,17 15-21 16,-17-17-9-16,19 3 0 15,-17-6 0-15</inkml:trace>
  <inkml:trace contextRef="#ctx0" brushRef="#br4" timeOffset="355973.3605">13146 16320 50 0,'-3'-23'39'0,"6"12"-1"16,-10-12-2-16,7 23-29 15,-13-26-2-15,13 26-1 16,-22-5-1-16,5 14 0 15,-1 8 0-15,-7 6-1 16,2 10 0-16,1 3-1 16,3 8 1-16,2 0-2 15,9 0 1-15,6-3-2 16,10-4-1-16,7-9-2 15,16-1-7-15,-5-27-27 16,23 2-2-16,-4-22 0 16,13-1-1-16</inkml:trace>
  <inkml:trace contextRef="#ctx0" brushRef="#br4" timeOffset="356167.3716">13484 16347 56 0,'-16'9'38'15,"12"3"-1"-15,4-12 0 16,0 0-35-16,35-11-5 16,-3-6-1-16,16 10-7 15,-9-9-25-15,14 10-1 16,-11-3 1-16,1 13-1 15</inkml:trace>
  <inkml:trace contextRef="#ctx0" brushRef="#br4" timeOffset="356317.3801">13540 16596 54 0,'-33'14'39'0,"16"2"-1"16,17-16 1-16,11-18-36 16,22-4-4-16,12-14-30 15,19 5-6-15,4-12-1 16,9 5-1-16</inkml:trace>
  <inkml:trace contextRef="#ctx0" brushRef="#br4" timeOffset="356933.4154">14254 16304 28 0,'0'0'37'16,"-19"-19"0"-16,4 19 0 15,-8-3-16-15,-5 14-20 16,-4 3 2-16,2 6-1 16,-3 3 2-16,8 3-3 15,0-2 2-15,12-2-3 16,6-5 2-16,9-4-1 15,12-7-1-15,7-5 1 0,10-3-2 16,4-2 2-16,3 1-2 16,-6 1 2-16,-1 6-1 15,-6 5 0-15,-9 6 1 16,-11 8-1-16,-10 3 0 15,-5 2 0-15,-6 1 0 16,-1-5-3-16,2 0-2 16,-6-26-22-16,21 2-11 15,-2-15-1-15,18-7 0 16</inkml:trace>
  <inkml:trace contextRef="#ctx0" brushRef="#br4" timeOffset="357474.4463">14497 16300 43 0,'-15'12'37'0,"3"15"0"16,-6-7 0-16,8 10-26 16,-4 2-6-16,6 9-2 15,-2 2 0-15,6 4 0 16,-2-4-1-16,4 1 1 15,-1-8-2-15,3-5 1 16,0-9-1-16,0-11-1 16,0-11 1-16,1-15-1 15,2-9 0-15,0-11-1 16,1-6 1-16,-1-8 0 15,4-4-1-15,1 0 2 16,1 5-1-16,2 4 1 16,2 11-1-16,0 5 1 0,7 4-2 15,-1 13 2-15,0 6-1 16,5 5 0-16,-1 4 0 15,1 3-2-15,-1 6 3 16,5 3-2-16,-8 6 1 16,-2 1-1-16,-8 1 2 15,-5 3-2-15,-6-1 2 16,-8 4-1-16,-7-1 0 15,-6 0 1-15,-6-3-1 16,-1 2 0-16,-2 1 0 16,-1-2 1-16,1 5-1 15,0 1 0-15,1 5 0 16,0 8 0-16,2 8 0 15,1 1 0-15,3 2-2 0,5-1-1 16,8-1-4-16,-2-17-19 16,27-2-11-16,1-27-4 15,18-7 3-15</inkml:trace>
  <inkml:trace contextRef="#ctx0" brushRef="#br4" timeOffset="357864.4686">14760 16525 61 0,'-2'17'39'15,"2"-17"0"-15,1 13-2 0,14-17-36 16,8-5 0-16,8-6 1 15,9-2-1-15,4-4 0 16,6-6 0-16,-4 1-1 16,-2 0 1-16,-9 1-1 15,-10 3 2-15,-14 4-2 16,-12 2 2-16,-13 7-3 15,-11 4 2-15,-7 5 0 16,-5 8-1-16,-1 4 2 16,-2 9-2-16,4 5 2 15,5 6-1-15,7 2 1 16,7 7-1-16,9-4 0 15,11-1-1-15,12-7-2 0,9-9-4 16,24 8-20-16,-6-29-12 16,20 3-2-16,-8-19-1 15,11 0 1-15</inkml:trace>
  <inkml:trace contextRef="#ctx0" brushRef="#br4" timeOffset="358225.4893">15235 16429 59 0,'-13'7'39'15,"3"-8"-1"-15,10 1 1 16,4 13-35-16,15-9-2 16,4-4-1-16,7-1 0 15,3-4 0-15,0 1 0 0,2-4 0 16,-6-2 0-16,-3 0 0 15,-8-5 0-15,-7 1-1 16,-6 0 2-16,-7-1-2 16,-6 1 2-16,-6 3-2 15,-2 4 1-15,-5 5-1 16,-3 9 2-16,-3 6 0 15,1 12-2-15,2 2 2 16,4 9-2-16,5 0 1 16,8 2 0-16,11-6-1 15,7-6-3-15,16-6-1 16,7-12-2-16,13 3-5 15,-4-27-15-15,22 14-13 16,-7-19-1-16,8 10 1 16</inkml:trace>
  <inkml:trace contextRef="#ctx0" brushRef="#br4" timeOffset="358593.5103">15811 16442 65 0,'-13'4'39'16,"-11"-12"0"-16,10 18-10 15,-11-12-22-15,7 10-2 16,-6 0 0-16,2 12-1 15,-6 2 0-15,3 10-1 16,2 3-1-16,4 4 1 16,5 0-2-16,9-3 0 15,9-7 0-15,11-13 0 16,10-12-1-16,16-14 0 15,6-18 0-15,9-13 0 0,3-12-1 16,0-6 2-16,-6-7-1 16,-5 5 1-16,-16 0-1 15,-12 12 0-15,-13 14 0 16,-15 20 1-16,-11 17 0 15,-8 18-2-15,-5 12 1 16,2 14-2-16,6 12-1 16,4-3-2-16,21 12-10 15,-6-25-12-15,37 13-4 16,-3-28-9-16,24 3-2 15,-1-22 1-15</inkml:trace>
  <inkml:trace contextRef="#ctx0" brushRef="#br4" timeOffset="359129.5406">16615 16542 53 0,'-4'-16'40'16,"4"16"-2"-16,-6-18 2 16,6 18-33-16,-9-12-6 15,-2 12 1-15,-2 3-1 16,-1 5 1-16,-5 6 0 15,1 7 0-15,-4 5 1 16,1 8-1-16,2 0 0 16,4 2 0-16,4 1 0 15,7-5-1-15,10-4 0 16,12-11 0-16,9-9-1 15,12-10 1-15,5-12-1 16,3-6 0-16,-1-14 0 16,-3-3 1-16,-9-3-1 15,-11-3 0-15,-11 4 0 16,-16 1-2-16,-7 9 0 0,-10 5-1 15,-4 12 0-15,-4 7-2 16,6 14-4-16,-6-12-14 16,29 27-12-16,0-24-4 15,18 15 0-15,9-20 0 16</inkml:trace>
  <inkml:trace contextRef="#ctx0" brushRef="#br4" timeOffset="359382.5555">17256 16051 64 0,'-37'-18'40'16,"-5"-8"-1"-16,8 15 0 0,-3 0-36 15,4 11-1-15,3 14 0 16,7 19 0-16,-2 14 1 15,5 18-2-15,0 10 1 16,8 12-1-16,0 4 0 16,10-3-3-16,6-5 0 15,2-17-4-15,14-4-6 16,-10-30-17-16,17 1-10 15,-12-27-1-15,9-2 1 16</inkml:trace>
  <inkml:trace contextRef="#ctx0" brushRef="#br4" timeOffset="359525.5636">16962 16626 54 0,'-38'-25'41'15,"11"14"-1"-15,-4-13 1 0,21 14-24 16,7-11-13-16,23-2-2 16,18 2-5-16,5-15-17 15,31 18-20-15,-4-10 1 16,13 11-4-16,-3-6 2 15</inkml:trace>
  <inkml:trace contextRef="#ctx0" brushRef="#br4" timeOffset="359930.5868">17766 16209 59 0,'1'-18'38'16,"-1"18"0"-16,0-13-1 15,0 13-33-15,0 0-2 16,0 28 0-16,-4 1 1 15,-2 14-1-15,-3 9-1 16,1 13 0-16,-8 5 1 16,5-2-3-16,4-3 0 0,2-7-1 15,11-6-4-15,2-29-14 16,21-2-17-16,0-32-2 15,23-4 1-15,-3-18 0 16</inkml:trace>
  <inkml:trace contextRef="#ctx0" brushRef="#br4" timeOffset="360103.5967">18124 16472 69 0,'-33'20'40'0,"9"23"-1"16,-7-11 0-16,7 11-34 15,6-5-3-15,10-1-1 16,8-5-2-16,10-8-1 0,13-3-5 15,-8-25-20-15,22 6-12 16,-8-22-2-16,11 3 1 16</inkml:trace>
  <inkml:trace contextRef="#ctx0" brushRef="#br4" timeOffset="360238.6044">18170 16182 63 0,'-12'-8'31'16,"1"6"-30"-16,11 2 0 15,16-6-39-15,9 18 1 16</inkml:trace>
  <inkml:trace contextRef="#ctx0" brushRef="#br4" timeOffset="360749.6337">18473 16372 60 0,'-9'18'39'16,"-12"-11"1"-16,8 11-1 15,-13-9-30-15,10 11-5 16,-2 1-1-16,5 10 0 15,1 0-1-15,5 4 1 16,4-3-2-16,6-2 1 16,4-11-1-16,10-6 0 15,2-16 0-15,4-11-1 16,4-9 1-16,1-7-1 15,-1-6 1-15,-2-3 0 0,-2 2-1 16,-5 3 0-16,-5 11 0 16,-3 8 0-16,-10 15-1 15,4 12 1-15,-8 16 0 16,-6 14 0-16,-2 12-1 15,-7 9 2-15,-3 9-2 16,-2 7 2-16,-2-1-2 16,3-6 2-16,1-5-1 15,2-14 0-15,4-11 0 16,5-9 0-16,6-13 0 15,5-20 0-15,0 0 1 16,12-27-1-16,-1-7 0 16,3-6 1-16,2-10-1 15,-1-4 0-15,4-5 0 16,-2 4-2-16,0 2 1 0,-6 2-3 15,9 8-1-15,-6-3-6 16,16 21-12-16,-13-21-4 16,20 19-12-16,-7-12-1 15,18 3 2-15</inkml:trace>
  <inkml:trace contextRef="#ctx0" brushRef="#br4" timeOffset="361095.6534">18995 16038 69 0,'0'-13'39'0,"0"13"0"16,-15 20-2-16,2 12-31 15,-3 10-2-15,-2 12-1 16,-3 4 0-16,0 10-1 0,0-3 1 16,4 3-1-16,3-9 1 15,5-8-3-15,4-13 1 16,6-12 0-16,-1-26-1 15,24 4 1-15,-2-21-1 16,4-11 0-16,2-5 0 16,-2-3 0-16,2 2 1 15,-4 4-1-15,-5 12 1 16,-5 9-1-16,-14 9 0 15,14 18 1-15,-14 4-1 16,0 8 0-16,0 1 0 16,0 0-2-16,2-1-2 15,0-16-6-15,17 8-10 16,-16-37-7-16,28 12-7 15,-9-31-6-15,15 3-1 0</inkml:trace>
  <inkml:trace contextRef="#ctx0" brushRef="#br4" timeOffset="361267.6633">19415 16074 62 0,'-5'-12'41'0,"3"31"-2"16,-16 8 2-16,3 23-24 16,-3 8-15-16,-2 8-2 15,0 6-1-15,3-1-3 16,5 2-4-16,-3-20-6 15,15 6-19-15,-9-26-5 16,11-4-3-16,-2-29 2 16</inkml:trace>
  <inkml:trace contextRef="#ctx0" brushRef="#br4" timeOffset="361410.6715">19264 16315 88 0,'3'-16'43'0,"-3"-3"-3"15,13 13-2-15,2 8-51 16,-5-24-21-16,25 16-7 15,-1-13-2-15,19 8 0 16</inkml:trace>
  <inkml:trace contextRef="#ctx0" brushRef="#br4" timeOffset="361755.6912">19722 16329 71 0,'0'0'42'0,"0"0"-4"15,29-15 0-15,13-2-45 16,-9-15-23-16,19 10-8 16,-6-5-1-16,6 10 1 15</inkml:trace>
  <inkml:trace contextRef="#ctx0" brushRef="#br4" timeOffset="361913.7002">19887 16459 71 0,'-26'32'39'0,"5"-20"1"15,21-12-1-15,14-1-38 0,19-29-9 16,27 5-31-16,1-15 1 16,12 9-3-16,-6-10 2 15</inkml:trace>
  <inkml:trace contextRef="#ctx0" brushRef="#br4" timeOffset="362506.7342">20338 16144 68 0,'-5'-11'40'16,"17"4"0"-16,5-14-1 16,19 5-38-16,2-5-1 15,7 1 0-15,1 3 0 16,-5 7 0-16,-6 7 0 15,-13 8 0-15,-9 10 0 16,-14 13 0-16,-13 5 1 16,-8 7-1-16,-10 1 2 0,-3 1-2 15,2-3 1 1,5-6-1-16,10-9 1 0,12-12-1 15,16-11 0-15,19-9 2 16,15-9-2-16,12-2 1 16,4-4-1-16,5 7 1 15,-6 4 0-15,-8 13 0 16,-14 10 1-16,-21 12-3 15,-17 14 2-15,-17 9 0 16,-15 8 0-16,-12 0-1 16,0-2 1-16,-3-4-1 15,10-10-1-15,9-14-2 16,20-7-8-16,7-38-16 15,32 3-13-15,8-27-1 16,23-1 0-16</inkml:trace>
  <inkml:trace contextRef="#ctx0" brushRef="#br4" timeOffset="362710.7456">21334 16050 63 0,'-24'8'40'15,"4"12"-2"-15,-9 3 0 16,1 11-36-16,-2 7 0 15,-3 9-3-15,-3 6 2 16,3 4-3-16,2 2 0 16,-2-15-12-16,14 1-23 15,-1-19 0-15,15-8-3 16,5-21 3-16</inkml:trace>
  <inkml:trace contextRef="#ctx0" brushRef="#br4" timeOffset="362875.7553">21124 16299 83 0,'0'0'43'0,"-7"10"-2"15,7-10-1-15,2 29-38 16,11-10-1-16,11 0-5 16,10 0-3-16,-2-17-18 15,22 13-17-15,-8-17 2 16,14 7-4-16,-8-13 2 15</inkml:trace>
  <inkml:trace contextRef="#ctx0" brushRef="#br4" timeOffset="363187.7731">21704 16171 69 0,'-13'30'41'0,"-11"-2"-2"15,5 14 0-15,-4-3-37 16,1 0-3-16,4-1-1 0,3-9-3 16,15 2-6-16,0-31-27 15,22 21-1-15,7-31 0 16,22-2-1-16</inkml:trace>
  <inkml:trace contextRef="#ctx0" brushRef="#br4" timeOffset="363460.7886">22033 16149 69 0,'-33'9'41'0,"4"20"-1"16,-10-4 1-16,6 13-37 16,4 7 0-16,11 6-2 15,9-2 0-15,11-1-2 0,12-9 1 16,9-4 0-16,9-15 0 15,4-7-1-15,3-16 0 16,-1-14 1-16,-6-7-2 16,-4-9 1-16,-7-5 0 15,-7-5 0-15,-8-2-2 16,-8-2-1-16,-1 10-3 15,-11-4-6-15,11 30-15 16,-22-10-10-16,14 22-4 16,-8-2 0-16</inkml:trace>
  <inkml:trace contextRef="#ctx0" brushRef="#br4" timeOffset="364155.8285">22640 15865 53 0,'10'-10'37'0,"-11"-11"0"16,1 21-3-16,-16-13-27 15,-2 12-2-15,-8 2-2 16,-6 8-1-16,-6 5 0 15,1 5 0-15,2 3 0 16,3-3-1-16,10 1 0 16,9-2 0-16,10-2 0 0,11-4-1 15,11-3 0-15,10-2 0 16,8 2 0-16,3 3 0 15,-2 2 0-15,0 3 0 16,-8 5 0-16,-5 8 0 16,-14 3 0-16,-11 3 0 15,-12-1 1-15,-8-3-2 16,-6-3 1-16,0-10 0 15,-1-7 0-15,3-16 1 16,5-14-2-16,9-12 1 16,10-12-1-16,8-8 2 15,7-6-2-15,7-1 0 16,6 3-1-16,0-3-6 15,9 29-17-15,-14-5-13 0,5 18-1 16,-13-1 0-16</inkml:trace>
  <inkml:trace contextRef="#ctx0" brushRef="#br4" timeOffset="365030.8785">22903 16255 59 0,'0'0'37'16,"-12"16"-2"-16,-7-2-1 16,3 8-32-16,-1 2 2 15,1 4-4-15,1-3 2 16,3-1-2-16,6-7 1 15,6-3 0-15,0-14-1 16,22 1 1-16,2-11-1 16,3-8 0-16,3-4 1 15,0-1 1-15,-1-3-1 16,-2 3 1-16,-7 5 0 0,-5 2 0 15,-6 2 0-15,-9 14 1 16,8-14-2-16,-8 14 0 16,0 0 0-16,0 0 0 15,0 0 0-15,0 0 0 16,0 0-1-16,11 5 1 15,-11-5 0-15,22 10-1 16,-9-5 1-16,6 0-1 16,-2-2 1-16,3 0 0 15,-3-4 0-15,2-1 0 16,-3-3 0-16,-2 0 0 15,-3-2 0-15,-11 7 0 16,13-3 0-16,-13 3-2 16,5 17 1-16,-7 4-2 0,-2 6 2 15,0 5-2-15,-1 1 1 16,2 2-2-16,5-3-1 15,-2-11-3-15,20 4-16 16,-20-25-5-16,39-12-12 16,-9-15-1-16,16 3 1 15</inkml:trace>
  <inkml:trace contextRef="#ctx0" brushRef="#br4" timeOffset="365361.8975">23767 15993 54 0,'-18'21'39'0,"4"20"-1"16,-12 2-1-16,1 16-25 15,-8 4-9-15,-4 10-2 16,0 1-1-16,1-3-3 16,9 3-5-16,-3-26-29 15,25 2-1-15,1-25-1 16,20-6 0-16</inkml:trace>
  <inkml:trace contextRef="#ctx0" brushRef="#br4" timeOffset="365725.9183">23818 16259 49 0,'0'0'39'0,"-10"-11"-1"16,10 11-1-16,-16 14-27 15,9 4-5-15,-6 1 1 16,5 7-3-16,-1-2 1 0,4 4-3 16,4-6 1-16,7-2 0 15,6-8-1-15,5-5 0 16,4-3-1-16,4-3 1 15,-3 0-1-15,-1 2 0 16,-6 5 1-16,-5 7 0 16,-9 5 0-16,-8 8-1 15,-7 5 1-15,-6 2-1 16,-3 3-2-16,-4-7-2 15,7 9-13-15,-21-26-12 16,16 13-11-16,-15-19-2 16,4 0 0-16</inkml:trace>
  <inkml:trace contextRef="#ctx0" brushRef="#br4" timeOffset="366860.9832">12908 17297 43 0,'-9'-17'38'16,"6"7"2"-16,-6-3-2 0,9 13-27 15,0 0-6-15,-10-6 0 16,10 6-2-16,-7 22 0 15,7-1-1-15,0 11 0 16,-2 8 0-16,1 10 0 16,1 5-1-16,-1 3 1 15,3-1-1-15,-2-57 0 16,2 51-1-16,-2-51 0 15,5 47 2-15,0-18-2 16,1-15 0-16,-6-14 0 16,16-20 0-16,-7-12 0 15,-1-10 0-15,-1-11 1 16,4-7-3-16,-4-5 1 15,0 1 1-15,2 3-1 16,3 1 1-16,3 8-2 0,2 3 2 16,4 9-1-16,3 10 1 15,0 11-1-15,8 10 1 16,-4 8 0-16,-3 8-1 15,-1 8 1-15,-3 7 0 16,-6 6 1-16,-9 3-1 16,-6 6 1-16,-6 4-1 15,-9-3 1-15,-6 0-1 16,-6-4 2-16,-2-2-1 15,0-7-1-15,2-4 1 16,6-5 0-16,7-7 0 16,14-9 0-16,-8 14 0 15,8-14 1-15,27 9-2 16,-3 0 2-16,4 1-2 0,3 1 1 15,0 6 0-15,5-1-2 16,-1 1-1-16,-4-5-3 16,9 6-7-16,-14-13-15 15,23 2-8-15,-15-14-6 16,15-4-2-16,-8-11 2 15</inkml:trace>
  <inkml:trace contextRef="#ctx0" brushRef="#br4" timeOffset="367006.9916">13635 17395 62 0,'0'0'40'16,"0"0"-1"-16,10-17-1 16,13 3-38-16,5-2-4 15,17 11-17-15,-8-12-16 0,8 10-3 16,-13-2 2-16</inkml:trace>
  <inkml:trace contextRef="#ctx0" brushRef="#br4" timeOffset="367165.0006">13613 17582 63 0,'-25'6'40'16,"25"-6"0"-16,0 0 0 16,41-27-38-16,5 7-5 15,0-9-27-15,25 1-9 16,-2-11-1-16,16 3-1 15</inkml:trace>
  <inkml:trace contextRef="#ctx0" brushRef="#br4" timeOffset="367946.0453">14121 17211 56 0,'0'0'38'15,"0"0"1"-15,0 0-16 16,0 0-16-16,-8 20 0 15,5 5-2-15,-1 0-2 16,0 9 0-16,-2 1 0 16,4 4 0-16,-3 2-1 15,4-1 0-15,-1-1-1 16,1-6 0-16,0-6 0 15,2-5 0-15,1-7-1 16,-2-15 0-16,0 0 0 16,12-24 0-16,-5-5 0 15,0-7-1-15,-3-9 1 0,5-9-1 16,-2-5 0-16,-1 1 0 15,2-3 0-15,-1 5 0 16,4 0 1-16,0 7-1 16,1 10 0-16,3 14 1 15,0 6 0-15,2 16 0 16,-3 6 1-16,2 10-1 15,1 9 0-15,-3 6 0 16,-4 4 0-16,-1-1 1 16,-9 5 0-16,0-2 0 15,-4-1 0-15,-6 0 0 16,-4-8 0-16,-3 2 0 0,1-9 0 15,1-2 0-15,1-7 0 16,14-9 0-16,-13 9 0 16,13-9 0-16,12 3-1 15,3 1 1-15,3 3 0 16,4 2 0-16,4 4-1 15,6 0 0-15,3 2-2 16,1-1-1-16,8-2-3 16,-6-8-7-16,18 8-13 15,-20-18-6-15,16 3-8 16,-12-16 0-16,2 4 1 15</inkml:trace>
  <inkml:trace contextRef="#ctx0" brushRef="#br4" timeOffset="368404.0715">14768 17324 59 0,'-21'-7'41'0,"5"8"-2"16,-8-3 2-16,10 4-33 15,-3 5-4-15,5 6 0 16,4 0-1-16,6 5-1 16,-1 0 0-16,8-1-1 15,2-2 1-15,7-1-2 16,4-7 1-16,3-8 0 15,5-5-1-15,-1-8 0 16,3-5 0-16,1-4 0 16,-4-4 0-16,-2-2 0 15,-4 4-1-15,0 4 1 16,-9 5 0-16,-10 16 0 15,0 0 0-15,8 12 0 16,-13 17 0-16,-4 11 0 0,-2 14 0 16,-3 7 1-16,14-61-1 15,-15 76 0-15,15-76 0 16,-20 83 1-16,20-83 0 15,-12 80 0-15,12-80-1 16,-16 63 0-16,16-63 0 16,0 0 1-16,-24 67 1 15,24-67-3-15,6-11 1 16,7-18-1-16,0-27 0 15,7-6-1-15,-2-5-3 16,1 4-2-16,5 20-12 16,-16-3-7-16,23 21-3 15,-19-6-9-15,16 10-5 16,-8 6 3-16</inkml:trace>
  <inkml:trace contextRef="#ctx0" brushRef="#br4" timeOffset="368952.1026">15255 17306 55 0,'0'0'38'0,"0"0"0"15,11 4-13-15,-11-4-17 16,0 0 0-16,-11-2-2 16,11 2-1-16,-15 2-1 15,2 3-1-15,-7 6 0 16,-1 3-1-16,-5 5-1 15,-2 7 1-15,0 0 0 16,4 3 0-16,5-2-1 16,10-7 1-16,9-20-1 15,12 12 0-15,13-25 0 16,13-11 0-16,5-16-2 0,8-8 1 15,0-5 0-15,-1-2 0 16,-6-1 0-16,-9 6-1 16,-9 11 1-16,-9 10 0 15,-13 15 0-15,-4 14 0 16,-14 21-1-16,-1 11 2 15,1 14-1-15,0 4-1 16,10 3-2-16,5-6-5 16,26 4-11-16,-7-20-8 15,34-7-5-15,-9-23-10 16,21-16-2-16</inkml:trace>
  <inkml:trace contextRef="#ctx0" brushRef="#br4" timeOffset="369644.142">15689 17025 38 0,'0'0'37'16,"-1"-17"0"-16,1 17 1 16,-8 10-27-16,8 13-6 15,-5 3 1-15,5 9-2 16,0 11 0-16,1 3-1 15,2-1 0-15,2 0 0 16,0-5 0-16,2-7-2 16,-2-7 1-16,4-9-1 15,-1-8 0-15,3-11-1 16,-1-7 0-16,3-6 1 0,1-5-1 15,3-6 0-15,0 0 1 16,0 0-1-16,-1-1-1 16,0 3 1-16,-1 4 0 15,-1 1-1-15,0 6 1 16,-4 5 0-16,4 6 0 15,-5 7 0-15,-4 5 1 16,0 6-1-16,-6 4 1 16,-8 4-1-16,-1 3 1 15,-9-3-2-15,0 1 0 16,-3-8 0-16,1 0-1 15,-1-13-2-15,6-4 0 16,1-7-3-16,15 4-10 16,-15-21-8-16,28 6-11 15,-9-8-3-15,12-1 0 0</inkml:trace>
  <inkml:trace contextRef="#ctx0" brushRef="#br4" timeOffset="370787.2076">16089 17300 57 0,'-6'10'39'16,"-4"-4"0"-16,10-6 0 15,-11 15-35-15,11-15-1 16,16 2 0-16,6-4 0 15,3-3-1-15,5-1 0 16,0-4 0-16,0-2 0 0,-4 2-1 16,-3-2 0-16,-7 0 0 15,-9-2-1-15,-6 0 1 16,-7 0-1-16,-7 2-1 15,-3 2 1-15,-3 5-1 16,-5 2 1-16,-2 9 0 16,-2 4 0-16,-1 9 1 15,0 5 0-15,6 3 0 16,3-1 1-16,9 2-1 16,6-5 0-16,13-5 0 15,11-5 0-15,14-8-1 16,7-10 0-16,11-4 0 15,3-2 0-15,2-1 0 0,-4-1 0 16,-6 2 0-16,-9 2 0 16,-8 6 0-16,-7 5 1 15,-22-2-1-15,9 19 0 16,-17-4 0-16,-2 3 1 15,-6 5-1-15,-3 0 0 16,1 2 0-16,0-4 0 16,5-3 0-16,3-3 0 15,8-5 0-15,2-10 0 16,14-6-1-16,2-8 1 15,5-7 0-15,5-5 0 16,2-5 0-16,0-1 0 16,-3-3 0-16,-5 6 0 15,-3 2 0-15,-4 7-1 0,-5 5 1 16,-2 2 0-16,-6 13 0 15,12-8 0-15,-3 9 0 16,4 3 0-16,6-2 0 16,5 1 0-16,1 0 0 15,3-1 0-15,0-1 0 16,-3-2 0-16,-4 2 0 15,-6-3 0-15,-5 1 1 16,-10 1-1-16,0 0 1 16,0 0-1-16,-20-1 1 15,3 3-1-15,-5 4 0 16,-4 10 1-16,-4 6-1 15,-2 3 1-15,0 3 0 16,2 4 0-16,3 1-1 16,7-3 1-16,11-6-1 0,9-7 1 15,14-13-1-15,9-6 0 16,10-7 0-16,6-8 0 15,0-8 0-15,1-2 0 16,-2 3 0-16,-7 1 0 16,-7 3 0-16,-8 6 0 15,-16 14 0-15,0 0 0 16,0 15 0-16,-11 11 0 15,-5 8 0-15,-1 9 0 16,-4 15 0-16,21-58 0 16,-24 64 1-16,24-64-1 15,-19 73 0-15,19-73 0 16,-21 66 0-16,21-66 0 15,-11 59 0-15,11-59 0 0,0 0 0 16,2 55 0-16,-2-55 1 16,0 0-1-16,-4-37 0 15,15-5 0-15,-4-15-1 16,9-5-1-16,-2 8-2 15,6 9-5-15,10 11-6 16,-13-3-6-16,19 20-4 16,-17-7-3-16,25 19-5 15,-15-5-5-15,18 4-1 16</inkml:trace>
  <inkml:trace contextRef="#ctx0" brushRef="#br4" timeOffset="371289.2365">17350 17153 56 0,'-19'-2'39'16,"8"4"0"-16,-7-4-1 16,-2 6-35-16,0 2 0 15,2 5 0-15,-3 2 0 16,3 1-1-16,2-2 0 15,6 2 1-15,10-14-1 16,-7 19 0-16,7-19 0 16,20 15-1-16,-1-10 1 15,4-1-1-15,2 4 0 16,1 5 0-16,-1 9 0 15,-7 0 0-15,-3 4-1 16,-7 1 1-16,-5 1-1 16,-9-2-1-16,-3 4-1 15,-6-9-1-15,2-3-4 0,-11-11-12 16,24-7-9-16,-19 3-9 15,25-15-6-15,-7-17 3 16</inkml:trace>
  <inkml:trace contextRef="#ctx0" brushRef="#br4" timeOffset="371423.2441">17127 16962 53 0,'-33'31'32'15,"10"8"-30"-15,6 0-2 16,7-4-35-16,12-9-3 15</inkml:trace>
  <inkml:trace contextRef="#ctx0" brushRef="#br4" timeOffset="371987.2764">18041 17282 57 0,'0'0'39'16,"-19"-15"0"-16,19 15 1 15,-29 4-36-15,8 5 0 0,-4 6 0 16,2 6-1-16,-3 3-1 15,2 5 0-15,3 2-1 16,11-1 0-16,6-4-2 16,15-7 0-16,15-7-3 15,12-9-5-15,25 1-16 16,-4-17-12-16,16 1-4 15,-6-11 3-15,9 2 1 16</inkml:trace>
  <inkml:trace contextRef="#ctx0" brushRef="#br4" timeOffset="372581.3104">18457 17338 15 0,'23'-10'34'0,"-23"-3"4"16,0 13-1-16,-30 0 1 15,4 9-25-15,-12-1-7 0,1 6 0 16,-3 1-2 0,6 2 1-16,2 6-2 0,10-3 0 15,9 0-1-15,11 0-1 16,8-3 0-16,12 1-1 15,7-8 1-15,10-2-1 16,3-7 0-16,5-4 0 16,-1-7 0-16,-3-5-1 15,-3 0 1-15,-5-2-1 16,-7-6 1-16,-7 4-1 15,-8-2 1-15,-3 2 0 16,-6 1 0-16,-1 4 0 16,-4 1 1-16,5 13 0 15,-8-16-1-15,8 16 0 0,1-10 1 16,-1 10 0-16,21-6 0 15,-6 6-1-15,5-1 1 16,4 2-1-16,0 4 1 16,1 4 0-16,-7 6-1 15,-2 1 1-15,-6 7-1 16,-7 0 1-16,-6 5-1 15,-7 0 1-15,-4-2-1 16,1-4 0-16,-1-2 0 16,3-4 0-16,11-16 0 15,0 0 0-15,0 0 0 16,23-21-1-16,3-3 1 15,6-6 0-15,3-5 0 16,1 1-1-16,-1 0 2 16,-5 8-1-16,-6 5 0 0,-8 10 0 15,-16 11 0-15,13 11-1 16,-14 10 0-16,-5 4-1 15,2 5-2-15,-2 1-1 16,10 7-9-16,-9-10-7 16,22 4-5-16,-18-17-4 15,24-2-11-15,-9-14 1 16</inkml:trace>
  <inkml:trace contextRef="#ctx0" brushRef="#br4" timeOffset="373039.3366">19409 17227 59 0,'-16'-7'41'15,"3"17"-2"-15,-12 1 2 16,6 9-37-16,-8 6-2 15,2 0 0-15,0-1 0 16,7 0 0-16,3-5 0 16,14-8-1-16,1-12 0 15,22 3 1-15,4-14-2 0,8-2 1 16,5-4 0-16,-4 4-1 15,0 2 1-15,-6 5 0 16,-10 9 0-16,-6 6 0 16,-14 8 0-16,-11 11 0 15,-6 4-1-15,-4-1 1 16,-1 0-2-16,1-3-1 15,7-4-2-15,3-17-6 16,28 0-14-16,-7-23-8 16,31-8-9-16,4-18-1 15,18-7 3-15</inkml:trace>
  <inkml:trace contextRef="#ctx0" brushRef="#br4" timeOffset="373234.3476">19840 16916 72 0,'-20'13'41'0,"-12"6"-1"16,10 17 3-16,-14 6-39 15,18 8-1-15,2 9-1 16,9-3 0-16,6 5-1 16,3-8-2-16,8-2-2 15,-2-8-2-15,12-1-13 16,-17-14-13-16,15-11-9 15,-18-17-2-15,15 5 2 16</inkml:trace>
  <inkml:trace contextRef="#ctx0" brushRef="#br4" timeOffset="373385.3564">19659 17281 71 0,'-22'-21'41'0,"14"11"-1"16,1-3 1-16,7 13-36 16,24-6-4-16,5 3-5 15,18 10-19-15,-16-12-17 16,23 5 2-16,-2-9-4 15,23 2 2-15</inkml:trace>
  <inkml:trace contextRef="#ctx0" brushRef="#br4" timeOffset="373893.3854">20274 17250 60 0,'0'0'38'0,"-21"-15"0"16,10 15 0-16,-13-1-34 15,-1 7 0-15,-7 3 0 16,0 7 0-16,-5 7 0 16,2 0-1-16,0 2 1 15,8 1-1-15,3-2-1 16,11-4 0-16,9-4-1 15,4-16 0-15,26 11-1 0,4-14 1 16,11-9-1-16,6-5 0 16,6-6 1-16,-1 0-1 15,-2-1 0-15,-5-2 0 16,-9 2 0-16,-9 4 0 15,-11 9 0-15,-16 11 0 16,0 0 0-16,0 0 0 16,-13 1 0-16,1 13 0 15,-3 6 1-15,3 0-2 16,4 6 0-16,3-6-2 15,10 6-3-15,0-8-8 16,22 6-10-16,-12-19-4 16,24-3-11-16,-7-9-3 15,11-2 2-15</inkml:trace>
  <inkml:trace contextRef="#ctx0" brushRef="#br4" timeOffset="374227.4045">20633 17253 75 0,'0'0'40'0,"-15"-3"0"15,8 16-5-15,-7 0-31 16,3 5-1-16,0 6 0 15,2 1 0-15,-1 2-1 16,3 1 0-16,3-7-1 16,5-4 0-16,6-7 0 15,-7-10 0-15,23 3-1 16,-4-9 0-16,2-7 0 15,1-2 0-15,1-5 1 0,-3 6-1 16,-3-3 0 0,-2 8 1-16,-6 3-1 0,-9 6 1 15,11 6 0-15,-11-6 0 16,3 23-1-16,-2-10-1 15,3 3 1-15,1-4-3 16,3 0-1-16,-8-12-8 16,29 10-8-16,-29-10-8 15,39-17-5-15,-20-9-8 16,12-6 0-16</inkml:trace>
  <inkml:trace contextRef="#ctx0" brushRef="#br4" timeOffset="374392.414">21022 17056 78 0,'-2'-12'39'0,"2"23"1"0,-14 2-9 15,7 20-28-15,-2 9-1 16,1 6-2-16,0 5 0 16,0-1-3-16,2 5-6 15,-8-10-17-15,19-6-12 16,-9-15-2-16,11-12 0 15</inkml:trace>
  <inkml:trace contextRef="#ctx0" brushRef="#br4" timeOffset="374541.4225">21003 17200 69 0,'-5'-22'43'0,"-9"-3"-2"16,14 10 1-16,-3-2-36 16,12 3-9-16,16 10-17 0,-11-11-19 15,20 5-1-15,-6-4-3 16,15 6 1-16</inkml:trace>
  <inkml:trace contextRef="#ctx0" brushRef="#br4" timeOffset="374825.4387">21405 17190 70 0,'0'0'42'0,"0"0"-4"16,15-2 0-16,7-5-42 15,-1-11-12-15,18 9-22 16,-11-5-1-16,8 9-1 16,-13-5 1-16</inkml:trace>
  <inkml:trace contextRef="#ctx0" brushRef="#br4" timeOffset="374978.4475">21468 17308 67 0,'-41'25'42'15,"14"-1"-1"-15,2-13 1 16,25-11-38-16,0 0-4 0,24-28-4 15,19 15-17-15,-8-14-20 16,12 3 0-16,-10-3-2 16,1 7 2-16</inkml:trace>
  <inkml:trace contextRef="#ctx0" brushRef="#br4" timeOffset="375412.4723">18326 17903 83 0,'16'-56'40'0,"-16"56"0"16,0 0-12-16,0 0-24 15,0 0-1-15,0 0 0 16,0 0-2-16,0 0 2 15,0 0-1-15,-15 56 1 0,15-56-3 16,-18 56 0-16,18-56-2 16,-7 72-2-16,7-72-3 15,12 70-19-15,-12-70-14 16,22 63-4-16,-22-63 0 15,45 47 1-15</inkml:trace>
  <inkml:trace contextRef="#ctx0" brushRef="#br4" timeOffset="375585.4822">18803 18089 75 0,'0'0'43'0,"0"0"-2"15,1-42 0-15,-1 42-45 16,0 0-5-16,0 0-24 15,0 0-9-15,0 0 0 16,0 0-1-16</inkml:trace>
  <inkml:trace contextRef="#ctx0" brushRef="#br4" timeOffset="375991.5054">19227 17868 75 0,'0'0'41'0,"0"0"-2"0,0 0-1 16,0 0-33-16,0 0-1 16,0 0 0-16,0 0-1 15,-30 50 0-15,30-50-1 16,-21 46 1-16,21-46-2 15,-6 48 1-15,6-48-2 16,9 46 0-16,-9-46 2 16,0 0-2-16,48 42 2 15,-48-42-2-15,0 0 2 16,67 4-3-16,-67-4 2 15,0 0-1-15,59-40-1 16,-59 40 1-16,24-50-1 16,-24 50 0-16,6-58 0 15,-6 58-1-15,-9-56 2 16,9 56-2-16,0 0-3 0,-30-53-10 15,30 53-8-15,0 0-6 16,0 0-9-16,0 0-3 16,0 0-2-16</inkml:trace>
  <inkml:trace contextRef="#ctx0" brushRef="#br4" timeOffset="376780.5506">19934 17884 38 0,'0'0'35'16,"0"0"1"-16,0 0 0 0,47-22-21 15,-47 22-5-15,0 0-4 16,26-21-1-16,-32 1 1 16,-6 0-1-16,-19-5-1 15,3 1-1-15,-9 10-3 16,7 6 3-16,-5 3-1 15,35 5 0-15,0 0 0 16,0 0-1-16,-50 28 0 16,50-28 0-16,0 0-1 15,0 0 1-15,-29 55-1 16,29-55 1-16,0 0 0 15,0 0 0-15,0 0-1 16,0 0 0-16,58 28 3 16,-58-28-2-16,42-1-1 0,4-5 1 15,-4-8-1 1,-42 14 0-16,0 0 0 0,66-20 1 15,-66 20-3-15,0 0 1 16,0 0 2-16,0 0-2 16,0 0 1-16,35 56-1 15,-35-56 2-15,-22 55-2 16,22-55 2-16,-29 65-2 15,29-65 2-15,-30 69-1 16,30-69-1-16,-28 70 0 16,28-70-1-16,-23 61 2 15,23-61-3-15,-16 48 0 16,16-48-2-16,0 0 3 15,0 0-5-15,-9 42-6 0,9-42-10 16,0 0-3-16,0 0-5 16,0 0-10-16,44-45-1 15</inkml:trace>
  <inkml:trace contextRef="#ctx0" brushRef="#br4" timeOffset="377711.6038">20310 17867 63 0,'-47'-31'39'16,"47"31"-2"-16,0 0-1 15,0 0-29-15,0 0-3 16,-2-21 0-16,26 11 0 16,3-7-2-16,14 0 1 15,3-11-1-15,8 8 0 16,0 0-1-16,5 4 0 15,-20 9 0-15,-7 5-1 16,-11 10 1-16,-19-8 0 16,0 0 0-16,0 0 0 15,-3 48 0-15,3-48-1 16,0 0 2-16,-36 73-2 0,36-73 1 15,-38 59-2-15,38-59 3 16,-40 67-1-16,40-67 0 16,-39 70-1-16,39-70 0 15,-32 69 2-15,32-69-3 16,-24 60 0-16,24-60-5 15,-11 44-8-15,11-44-10 16,0 0-5-16,0 0-12 16,0 0-5-16,56 25 3 15</inkml:trace>
  <inkml:trace contextRef="#ctx0" brushRef="#br4" timeOffset="378268.6357">21319 17874 71 0,'0'0'37'0,"0"0"-1"16,0 0-5-16,0 0-27 0,0 0-1 15,-57 2 1-15,57-2-2 16,-50 38 1-16,50-38-2 15,-54 44 0-15,54-44-2 16,-49 50-9-16,49-50-26 16,-47 48-4-16,47-48-1 15,0 0 0-15</inkml:trace>
  <inkml:trace contextRef="#ctx0" brushRef="#br4" timeOffset="378507.6494">21015 18005 70 0,'7'-45'39'0,"-7"45"1"16,0 0 0-16,11-48-33 0,-11 48-1 16,0 0-1-16,0 0-1 15,0 0-3-15,0 0 1 16,55 2 0-16,-55-2-2 15,0 0-1-15,69 38-2 16,-69-38-3-16,68 29-14 16,-68-29-8-16,73 29-14 15,-73-29-2-15,79 23 1 16</inkml:trace>
  <inkml:trace contextRef="#ctx0" brushRef="#br4" timeOffset="378777.6646">21751 17915 47 0,'0'0'36'0,"0"0"3"15,0 0-2-15,0 0-21 16,-21-42-7-16,21 42-2 15,0 0-3-15,0 0 0 16,0 0-1-16,-50 35-1 16,50-35 0-16,-23 42-1 15,23-42-1-15,-18 49-5 16,18-49-11-16,-10 55-14 15,10-55-10-15,10 41-3 16,-10-41 1-16</inkml:trace>
  <inkml:trace contextRef="#ctx0" brushRef="#br4" timeOffset="379138.6854">21928 17950 69 0,'0'0'38'15,"0"0"0"-15,12-42 2 16,-12 42-33-16,0 0-1 15,0 0-2-15,0 0 0 16,0 0 0-16,-29 50-1 16,29-50 0-16,0 0-2 15,9 60-3-15,-9-60 3 16,0 0-1-16,37 47-2 0,-37-47 0 15,0 0 2-15,57 14 0 16,-57-14-1-16,0 0 2 16,58-23-3-16,-58 23 2 15,0 0 0-15,39-63 1 16,-39 63-3-16,7-51 0 15,-7 51 0-15,-7-46 2 16,7 46-3-16,0 0-11 16,0 0-11-16,0 0-9 15,-51-41-6-15,51 41-1 16,0 0 1-16</inkml:trace>
  <inkml:trace contextRef="#ctx0" brushRef="#br4" timeOffset="379818.7243">22085 17484 67 0,'0'0'41'16,"0"0"0"-16,0 0-2 16,5-13-33-16,14 9-2 15,5-5-1-15,8-4-1 16,4-3 1-16,6-3-2 0,4 2 0 15,-1 1 0-15,-2 0-1 16,-6 6 1-16,-7 5-1 16,-8 5 1-16,-8 7-1 15,-11 6 1-15,-7 9 0 16,-8 8 0-16,-4 5 0 15,-4 2 0-15,-4 8-1 16,24-45 1-16,-30 49 0 16,30-49 0-16,-25 53-2 15,25-53 2-15,-24 48-2 16,24-48-3-16,0 0-11 15,-9 60-8-15,9-60-6 16,4 30-10-16,11-30-5 16,7-15-1-16</inkml:trace>
  <inkml:trace contextRef="#ctx0" brushRef="#br4" timeOffset="455254.039">22970 17867 14 0,'0'0'11'16,"0"0"1"-16,0 0-1 16,0 0-1-16,0 0-2 15,0 0 0-15,0 0-2 16,0 0-3-16,0 0 1 0,0 0-3 15,48-14-3-15,-48 14-7 16,0 0-3-16,0 0-8 16,0 0-3-16</inkml:trace>
  <inkml:trace contextRef="#ctx0" brushRef="#br4" timeOffset="456638.1182">23039 17840 26 0,'0'0'33'15,"0"0"2"-15,0 0-1 16,0 0-27-16,0 0-3 16,0 0 10-16,0 0-8 15,0 0-5-15,0 0 2 16,0 0-1-16,0 0-1 0,0 0-1 15,-23 57 0-15,23-57 0 16,0 0 0-16,-27 56 4 16,27-56-4-16,0 0 2 15,-27 59 0-15,27-59 0 16,0 0 0-16,-14 42 0 15,14-42 0-15,0 0-2 16,0 0 0-16,0 0 0 16,0 0 2-16,0 0 0 15,47-58-3-15,-43 49 0 16,-4 9 0-16,30-47 2 15,-30 47-1-15,31-43 0 16,-31 43-2-16,0 0-1 16,0 0 4-16,48-44-1 0,-48 44 1 15,0 0 1-15,0 0 0 16,0 0-3-16,0 0 3 15,54 33 0-15,-54-33-2 16,0 0 2-16,0 0 0 16,57 26-3-16,-57-26 1 15,0 0 1-15,63-4-1 16,-63 4-1-16,0 0 1 15,64-5 2-15,-64 5-3 16,0 0 0-16,50 18 2 16,-50-18-1-16,0 0 1 15,21 51-3-15,-21-51-1 16,1 45-9-16,-1-45-29 0,1 44 2 15,-1-44-2-15,0 0 0 16</inkml:trace>
  <inkml:trace contextRef="#ctx0" brushRef="#br4" timeOffset="457029.1405">23644 17594 58 0,'11'-11'41'0,"-5"0"-2"15,11 4 2-15,0 1-37 16,3 1-1-16,-1 1 0 16,3 3-3-16,4-2 0 15,-3 2-2-15,4 2-3 16,-5-5-4-16,13 7-19 15,-11-12-11-15,7 3-1 16,-9-9 2-16</inkml:trace>
  <inkml:trace contextRef="#ctx0" brushRef="#br4" timeOffset="457374.1603">24293 17169 31 0,'-14'-3'35'0,"14"3"4"0,0 0-3 16,0 0-28-1,-11-8-1-15,11 8-1 0,0 0 2 16,0 19-3-16,0-6 1 16,1 5-3-16,-1 4 1 15,2 3-2-15,-2 3 0 16,0-2-2-16,0 1-1 15,-5 0-5-15,6 3-3 16,-11-4-4-16,11 7-26 16,-14-6 0-16,5 6-1 15,-7-4 2-15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3:22.92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C8F2805B-8EE6-4132-9621-6C6315EEB278}" emma:medium="tactile" emma:mode="ink">
          <msink:context xmlns:msink="http://schemas.microsoft.com/ink/2010/main" type="inkDrawing" rotatedBoundingBox="17891,10300 19358,8507 19437,8571 17969,10364" semanticType="strikethrough" shapeName="Other">
            <msink:sourceLink direction="with" ref="{15893A8C-BDD3-4FEE-9E66-259932E88109}"/>
          </msink:context>
        </emma:interpretation>
      </emma:emma>
    </inkml:annotationXML>
    <inkml:trace contextRef="#ctx0" brushRef="#br0">18045 10219 59 0,'-32'57'37'0,"1"-17"-3"15,16-7 3-15,1-31-25 16,25-13-1-16,8-45 3 16,31-17-3-16,14-38-2 15,29-19-4-15,17-31 1 0,25-12-3 16,14-8-3-16,2 3 0 15,-2 17-3-15,-10 10-2 16,-13 33-14-16,-24 8-20 16,-14 37-4-16,-31 16 2 15,-16 22-1-15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1:20.06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435BFF2D-81D9-4E88-89B4-E25B89A5DA82}" emma:medium="tactile" emma:mode="ink">
          <msink:context xmlns:msink="http://schemas.microsoft.com/ink/2010/main" type="writingRegion" rotatedBoundingBox="11131,10813 19372,10636 19398,11850 11157,12028"/>
        </emma:interpretation>
      </emma:emma>
    </inkml:annotationXML>
    <inkml:traceGroup>
      <inkml:annotationXML>
        <emma:emma xmlns:emma="http://www.w3.org/2003/04/emma" version="1.0">
          <emma:interpretation id="{A529B09F-7555-4AE9-B2A5-AD31C9A3F460}" emma:medium="tactile" emma:mode="ink">
            <msink:context xmlns:msink="http://schemas.microsoft.com/ink/2010/main" type="paragraph" rotatedBoundingBox="11131,10813 19372,10636 19398,11850 11157,1202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B88E49B-9E81-4657-B96D-ADD8B3A4D839}" emma:medium="tactile" emma:mode="ink">
              <msink:context xmlns:msink="http://schemas.microsoft.com/ink/2010/main" type="line" rotatedBoundingBox="11131,10813 19372,10636 19398,11850 11157,12028"/>
            </emma:interpretation>
          </emma:emma>
        </inkml:annotationXML>
        <inkml:traceGroup>
          <inkml:annotationXML>
            <emma:emma xmlns:emma="http://www.w3.org/2003/04/emma" version="1.0">
              <emma:interpretation id="{EE4C2F18-B828-4D10-942E-EE815CCD0F1F}" emma:medium="tactile" emma:mode="ink">
                <msink:context xmlns:msink="http://schemas.microsoft.com/ink/2010/main" type="inkWord" rotatedBoundingBox="11131,10813 19372,10636 19398,11850 11157,12028"/>
              </emma:interpretation>
            </emma:emma>
          </inkml:annotationXML>
          <inkml:trace contextRef="#ctx0" brushRef="#br0">11156 11240 55 0,'0'0'37'0,"-4"-14"-1"15,4 14-1-15,-12-12-25 16,12 12-4-16,0 0 1 16,0 0-2-16,5 11 0 15,2 6-2-15,-3 8 0 16,6 9 0-16,-6 7-1 15,2 10 0-15,-3 4-2 16,-4 7 1-16,1 1-3 16,-5-5 0-16,7 4-14 15,-6-21-23-15,11-4 0 0,-3-22-1 16,12-8 1-16</inkml:trace>
          <inkml:trace contextRef="#ctx0" brushRef="#br0" timeOffset="205.0117">11219 11216 88 0,'16'-5'39'15,"11"-9"0"-15,19 5 0 16,8-6-38-16,8-1-2 15,10 3-2-15,-7-5-18 16,2 14-18-16,-14 4 1 0,-10 12-2 16,-23 1 1-16</inkml:trace>
          <inkml:trace contextRef="#ctx0" brushRef="#br0" timeOffset="384.0218">11288 11537 86 0,'-4'12'40'0,"4"-12"-1"15,39-13 1-15,0-5-37 16,12-4-3-16,12-1-2 16,0-6-7-16,8 12-29 15,-13-2 0-15,-8 16-2 0,-22 1 1 16</inkml:trace>
          <inkml:trace contextRef="#ctx0" brushRef="#br0" timeOffset="557.0318">11327 11782 91 0,'-2'15'42'16,"2"-15"-1"-16,39 0-2 16,0-18-37-16,19-1-1 15,13 5-13-15,2-13-25 16,10 9-2-16,-8-7-2 15,8 10-1-15</inkml:trace>
          <inkml:trace contextRef="#ctx0" brushRef="#br0" timeOffset="2014.1152">12025 11668 81 0,'12'-9'39'15,"4"5"0"-15,-3-5-1 16,2 2-36-16,2 0-1 16,2 4 0-16,-2 3 0 15,-3 5 0-15,-14-5 0 16,10 25 1-16,-13-6 0 15,-6 7 1-15,-8 1-1 16,0 4-1-16,-3-4 1 16,2-1-1-16,-1-3 1 15,9-4-3-15,6-5 2 16,4-14-2-16,21 8 1 15,7-13-1-15,10-2-1 16,4-7-4-16,18 8-15 16,-7-14-19-16,10 2 0 15,-5-5-1-15,4 4 2 0</inkml:trace>
          <inkml:trace contextRef="#ctx0" brushRef="#br0" timeOffset="2224.1272">12815 11560 93 0,'0'0'40'15,"16"-4"0"-15,4-1-4 16,4-3-37-16,5-2-4 15,8 11-8-15,-9-9-26 16,6 11 1-16,-11-2-2 0,-5 10 1 16</inkml:trace>
          <inkml:trace contextRef="#ctx0" brushRef="#br0" timeOffset="2374.1358">12812 11702 93 0,'0'0'40'0,"0"0"-1"16,20-1-2-16,23-6-48 15,4-15-30-15,19 4 3 16,2-7-3-16,11 1 2 16</inkml:trace>
          <inkml:trace contextRef="#ctx0" brushRef="#br0" timeOffset="3163.1809">14084 11461 93 0,'0'0'41'16,"18"9"2"-16,5-19-5 15,20 0-35-15,10-4 0 16,13 0-3-16,9-1-1 15,-2-5-5-15,9 13-33 16,-10-4-2-16,-3 12 0 16,-12-1-1-16</inkml:trace>
          <inkml:trace contextRef="#ctx0" brushRef="#br0" timeOffset="4087.2337">16200 11454 71 0,'0'0'37'0,"-6"-23"0"16,6 23 0-16,-4-22-30 15,4 22-1-15,-12-16 1 16,0 20-1-16,-12 2-1 15,0 9-1-15,-8 4 0 16,-1 6-1-16,-1 3-1 16,6 0 0-16,9-1-1 15,10-4 0-15,14-6 0 0,15-11-3 16,22-2-4-16,2-18-27 15,23 6-8-15,1-13 0 16,9 6-1-16</inkml:trace>
          <inkml:trace contextRef="#ctx0" brushRef="#br0" timeOffset="6446.3687">15434 10725 65 0,'-14'-4'35'0,"-10"7"0"15,-6 15 2-15,-18 3-29 16,0 26-1-16,-19 3-1 16,-2 23-1-16,-6 7 0 15,10 12-1-15,9 7 0 16,23 5-2-16,25 0-2 15,30-4-2-15,37 4-18 16,17-20-19-16,34-9 0 16,17-15-2-16,21-13 0 15</inkml:trace>
          <inkml:trace contextRef="#ctx0" brushRef="#br0" timeOffset="4921.2814">16837 11088 55 0,'0'0'38'15,"-14"17"-3"-15,3 1 1 0,7 18-25 16,-11 3-4-16,8 15 0 16,-7 5-2-16,6 6 0 15,-3 1-2-15,6-2 0 16,-1-5-2-16,3-8 3 15,3-13-3-15,1-11 1 16,2-12-1-16,-3-15 0 16,13-10-1-16,-4-14 0 15,1-11 0-15,0-9-1 16,0-11 1-16,0-11-2 15,2-5 2-15,2-5-1 16,1-2 2-16,4 3 1 16,8 6 0-16,3 6 0 15,4 10-1-15,6 12 2 0,4 15-1 16,1 12 0-16,-1 16-2 15,-1 10-1-15,-11 11-1 16,-10 7-1-16,-9 10 0 16,-13 4 0-16,-13 5 1 15,-11 0-1-15,-10 2 1 16,-10-6 2-16,-1-5 1 15,0-5 0-15,3-7 1 16,8-8 0-16,6-7-1 16,9-5 1-16,19-8 0 15,0 0 0-15,29 3 0 16,7 1-1-16,5 1 0 15,10 8 1-15,1 1-1 0,6 8 0 16,-2 2-1-16,-1 2-1 16,-2 5-4-16,-10-15-19 15,9 9-16-15,-12-12-1 16,9 1 0-16,-12-12-1 15</inkml:trace>
          <inkml:trace contextRef="#ctx0" brushRef="#br0" timeOffset="5935.3394">17665 10731 69 0,'21'-2'37'0,"16"12"-1"16,10 4 0-16,19 15-27 15,-3 4-5-15,8 15-2 16,-7 10-1-16,-9 10-2 15,-15 10 1-15,-21 9-1 0,-21 7 1 16,-22 3-1 0,-19 0 0-16,-14-8 1 0,-1 0-8 15,-5-20-28-15,8-11 1 16,6-21-3-16,15-14 1 15</inkml:trace>
          <inkml:trace contextRef="#ctx0" brushRef="#br0" timeOffset="3795.217">15411 10845 80 0,'-8'-10'38'16,"8"10"1"-16,-16 21 0 15,8 1-29-15,-9 12-8 16,5 10-1-16,-6 10 1 16,2 14-1-16,-2 5 1 15,3 5-1-15,-1 0 1 16,5-2-1-16,2-11 1 15,7-3 0-15,4-13-1 16,7-14 0-16,8-12 0 0,3-15-1 16,8-14 1-1,3-10-1-15,4-8 1 0,-2-7-1 16,2-4 0-16,-4 3 1 15,-3 1-1-15,-3 5 0 16,-7 10 0-16,-4 9 1 16,-5 13-1-16,-1 10 0 15,-3 7 1-15,-2 7-1 16,2 4-1-16,1 1 0 15,5 1-3-15,2-9-3 16,20 6-22-16,-8-21-12 16,23 1 1-16,-3-17-2 15</inkml:trace>
          <inkml:trace contextRef="#ctx0" brushRef="#br0" timeOffset="6949.3974">18845 11046 59 0,'-50'83'38'0,"-24"6"-2"15,-6 16 4-15,-16-6-16 16,4 6-19-16,4-11-1 16,14-9-5-16,22-12-5 0,9-23-32 15,34-15 2-15,17-23-4 16,31-12 0-16</inkml:trace>
          <inkml:trace contextRef="#ctx0" brushRef="#br0" timeOffset="7318.4186">18877 11400 83 0,'-15'3'40'16,"-14"2"-2"-16,6 14 2 15,-11 1-33-15,10 9-3 16,3-1 0-16,12 3 0 0,9-2-2 15,16-3 1-15,14-7-2 16,18-9-1-16,13-10-2 16,10-10-2-16,12-4-3 15,-10-20-14-15,11 8-19 16,-20-14 0-16,-3 7 0 15,-24-8 3-15,-6 13 17 16,-24-4 15-16,-13 6 7 16,-9 20 16-16,-23-1 18 15,-3 22 4-15,-12 4-1 16,0 26 1-16,-10-1-16 15,12 19-13-15,-1 1-6 16,12 3 0-16,15-3-8 16,-1-13-34-16,28-4-3 0,0-18-1 15,19-7 0-15</inkml:trace>
        </inkml:traceGroup>
      </inkml:traceGroup>
    </inkml:traceGroup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47.1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423613BD-62BD-4644-B6A5-58301D6B01D5}" emma:medium="tactile" emma:mode="ink">
          <msink:context xmlns:msink="http://schemas.microsoft.com/ink/2010/main" type="writingRegion" rotatedBoundingBox="575,12292 2605,12056 2656,12495 626,12732"/>
        </emma:interpretation>
      </emma:emma>
    </inkml:annotationXML>
    <inkml:traceGroup>
      <inkml:annotationXML>
        <emma:emma xmlns:emma="http://www.w3.org/2003/04/emma" version="1.0">
          <emma:interpretation id="{EAE9C7D0-2FF5-4E58-B798-708EB22D5156}" emma:medium="tactile" emma:mode="ink">
            <msink:context xmlns:msink="http://schemas.microsoft.com/ink/2010/main" type="paragraph" rotatedBoundingBox="575,12292 2605,12056 2656,12495 626,1273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33A5E46-2D7C-43CB-B9E5-C996B4D8B330}" emma:medium="tactile" emma:mode="ink">
              <msink:context xmlns:msink="http://schemas.microsoft.com/ink/2010/main" type="line" rotatedBoundingBox="575,12292 2605,12056 2656,12495 626,12732"/>
            </emma:interpretation>
          </emma:emma>
        </inkml:annotationXML>
        <inkml:traceGroup>
          <inkml:annotationXML>
            <emma:emma xmlns:emma="http://www.w3.org/2003/04/emma" version="1.0">
              <emma:interpretation id="{2138548F-4558-4D26-A672-84AA8ECB2C22}" emma:medium="tactile" emma:mode="ink">
                <msink:context xmlns:msink="http://schemas.microsoft.com/ink/2010/main" type="inkWord" rotatedBoundingBox="575,12292 2605,12056 2656,12495 626,12732"/>
              </emma:interpretation>
            </emma:emma>
          </inkml:annotationXML>
          <inkml:trace contextRef="#ctx0" brushRef="#br0">714 12291 63 0,'6'-15'36'15,"-6"15"0"-15,0 0-3 16,0 0-23-16,-3 14-4 15,2 6-2-15,-5 2-1 16,-2 11 0-16,-2 5-1 16,1 8 1-16,-5 4-1 0,4 2 0 15,-2-4 0-15,4-4-1 16,-1-10 2-16,8-9-3 15,-3-8 2-15,4-17-1 16,11 5-1-16,-4-19 1 16,4-9 0-16,1-6 1 15,3-5-2-15,-1-7 2 16,2-3-3-16,-2 1 2 15,1 0 0-15,1 4 0 16,0 5 0-16,2 8-2 16,-2 4 2-16,2 8-1 15,0 8 1-15,0 6-1 16,1 9 0-16,1 8 0 15,-1 7 0-15,3 7 0 16,-4 3 0-16,-1 5-1 0,3 4-2 16,-5-5-2-16,9 2-1 15,-10-17-10-15,18 7-22 16,-11-20 0-16,14 2-1 15,-9-23 1-15</inkml:trace>
          <inkml:trace contextRef="#ctx0" brushRef="#br0" timeOffset="182.0104">1367 12453 85 0,'0'0'38'0,"0"0"0"16,0 0 0-16,0 0-35 15,19-9-1-15,-7 6-3 0,4 0-1 16,8 5-3-16,-3-10-12 15,13 15-20-15,-10-6 0 16,7 11-2-16,-11-5 1 16</inkml:trace>
          <inkml:trace contextRef="#ctx0" brushRef="#br0" timeOffset="339.0194">1471 12574 93 0,'-14'9'38'15,"-7"-11"-1"-15,14 13-5 16,7-11-30-16,0 0-2 15,20-3-3-15,0-13-25 16,21 9-10-16,4-10 0 0,16 4-1 16</inkml:trace>
          <inkml:trace contextRef="#ctx0" brushRef="#br0" timeOffset="698.0399">2136 12182 83 0,'10'-9'40'0,"2"-12"-1"15,19 8 1-15,1-5-36 16,6 6-1-16,-6 1 1 15,-1 7-1-15,-9 11-1 0,-5 10 0 16,-16 10-2-16,-9 11 1 16,-16 6 0-16,-3 7 0 15,-7 0-1-15,-1 4 1 16,0-6 0-16,4-6 0 15,12-7 0-15,10-11 1 16,16-12-1-16,20-11-1 16,17-10-3-16,13-13-5 15,19 8-16-15,-9-16-18 16,13 1 2-16,-11-9-4 15,8 7 2-15</inkml:trace>
        </inkml:traceGroup>
      </inkml:traceGroup>
    </inkml:traceGroup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5.38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5C3B284A-A6D2-47B1-87CE-968612EECDE1}" emma:medium="tactile" emma:mode="ink">
          <msink:context xmlns:msink="http://schemas.microsoft.com/ink/2010/main" type="inkDrawing" rotatedBoundingBox="2879,12361 24032,11619 24042,11908 2889,12651" shapeName="Other"/>
        </emma:interpretation>
      </emma:emma>
    </inkml:annotationXML>
    <inkml:trace contextRef="#ctx0" brushRef="#br0">2886 12557 61 0,'20'5'33'0,"-6"-8"0"16,5 5-5-16,1-8-24 0,8 4-1 15,1 0-2-15,6 2 0 16,7 1-1-16,3 2 0 16,7 3 0-16,9-1 0 15,7-1 0-15,10 0 0 16,13 1 0-16,16-4 0 15,13-1 0-15,11-5 0 16,16-2 1-16,14-2 0 16,17-3 0-16,11 3 0 15,14-6 1-15,5 2 0 16,6 0-1-16,11 0 0 15,7 0 0-15,0-1 0 16,7-2-1-16,8 1 1 0,6-2-1 16,13-3 1-16,12-3-1 15,14-1 0-15,13-7 0 16,11 0 0-16,11-1 0 15,6-1 0-15,5 3 1 16,0 3-1-16,1 2 0 16,-3 6 0-16,3 4 1 15,2 3-1-15,6 1 0 16,1 2 1-16,9-1 0 15,3-1-1-15,8-2 1 16,8-2 0-16,4-1 0 16,0 0-1-16,3 1 1 15,-3 1-1-15,-4 4 1 16,-1 2-1-16,-12 3 0 15,-2 6 0-15,-10 1 0 0,-6 5 0 16,-5 1 0-16,1 2 0 16,44 0 0-16,-37-2 0 15,4 0 1-15,8-1-1 16,3-2 1-16,7-3-1 15,11-2 0-15,1-1 1 16,-37-4-1-16,41 1 0 16,1-3 0-16,-4-1-1 15,-4-3 0-15,-14 0-3 16,39 7-6-16,-72-11-26 15,-13 5 0-15,-31-5-1 16,-28 0 0-16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1:14.85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586CF389-290D-40AA-8CE7-FE1B1B646EA7}" emma:medium="tactile" emma:mode="ink">
          <msink:context xmlns:msink="http://schemas.microsoft.com/ink/2010/main" type="writingRegion" rotatedBoundingBox="10705,14092 17196,13734 17250,14704 10759,15062">
            <msink:destinationLink direction="with" ref="{C484B373-EB37-472E-8C8C-132D0948E3EE}"/>
          </msink:context>
        </emma:interpretation>
      </emma:emma>
    </inkml:annotationXML>
    <inkml:traceGroup>
      <inkml:annotationXML>
        <emma:emma xmlns:emma="http://www.w3.org/2003/04/emma" version="1.0">
          <emma:interpretation id="{3C9E5D4C-85EA-41A4-BD59-415726A1441A}" emma:medium="tactile" emma:mode="ink">
            <msink:context xmlns:msink="http://schemas.microsoft.com/ink/2010/main" type="paragraph" rotatedBoundingBox="10705,14092 17196,13734 17250,14704 10759,1506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D414408-86FB-4D3A-BC79-5163A47FA514}" emma:medium="tactile" emma:mode="ink">
              <msink:context xmlns:msink="http://schemas.microsoft.com/ink/2010/main" type="line" rotatedBoundingBox="10705,14092 17196,13734 17250,14704 10759,15062"/>
            </emma:interpretation>
          </emma:emma>
        </inkml:annotationXML>
        <inkml:traceGroup>
          <inkml:annotationXML>
            <emma:emma xmlns:emma="http://www.w3.org/2003/04/emma" version="1.0">
              <emma:interpretation id="{D19E410D-584B-41DF-996C-CFD45663DEA4}" emma:medium="tactile" emma:mode="ink">
                <msink:context xmlns:msink="http://schemas.microsoft.com/ink/2010/main" type="inkWord" rotatedBoundingBox="10714,14243 12152,14164 12197,14982 10759,15062"/>
              </emma:interpretation>
            </emma:emma>
          </inkml:annotationXML>
          <inkml:trace contextRef="#ctx0" brushRef="#br0">10744 14360 40 0,'0'0'35'16,"0"0"2"-16,3-13-2 15,-3 13-26-15,0 0-5 16,3 13 0-16,-6 1 0 0,3 11 0 15,-3 8-2-15,1 9 0 16,-1 3-1-16,1 8-1 16,3 0 0-16,-1-2-5 15,12 4-12-15,-7-18-20 16,12-6-1-16,-6-11 0 15,8-6 0-15</inkml:trace>
          <inkml:trace contextRef="#ctx0" brushRef="#br0" timeOffset="226.013">10854 14394 59 0,'-2'-13'38'0,"-3"-1"-1"16,5 14 0-16,5-18-34 15,5 4-2-15,7-5 1 16,7 0-1-16,5 0-2 16,0-3-2-16,9 14-15 15,-7-8-18-15,-1 10-2 16,-8 3 1-16,-4 9 0 15</inkml:trace>
          <inkml:trace contextRef="#ctx0" brushRef="#br0" timeOffset="436.025">10908 14485 66 0,'-11'4'38'0,"11"-4"-1"15,0 0 1-15,0 0-37 16,23-16-1-16,0 8-1 15,5-2-1-15,1-5-2 16,14 16-17-16,-10-10-16 16,4 5 0-16,-10 2-1 15,-5 9 1-15</inkml:trace>
          <inkml:trace contextRef="#ctx0" brushRef="#br0" timeOffset="640.0364">10856 14767 69 0,'-10'12'41'16,"13"0"-2"-16,-3-12 2 16,21-3-39-16,10-6-1 15,7-5 0-15,9 1-4 16,2-9-5-16,9 8-32 15,1-6 2-15,7 7-3 16,-10-4 2-16</inkml:trace>
          <inkml:trace contextRef="#ctx0" brushRef="#br0" timeOffset="849.0486">11811 14465 76 0,'0'0'41'0,"0"0"-1"16,14-2 0-16,0-1-41 16,4 1-2-16,2-2-2 15,13 10-24-15,-11-7-9 16,5 11-2-16,-11-5 0 15</inkml:trace>
          <inkml:trace contextRef="#ctx0" brushRef="#br0" timeOffset="1040.0595">11630 14764 78 0,'6'14'42'0,"10"-18"-1"15,23-2 0-15,16-16-42 16,10-12-11-16,22 6-27 15,-3-8 1-15,15 3-3 16,-5-5 0-16</inkml:trace>
          <inkml:trace contextRef="#ctx0" brushRef="#br0" timeOffset="6408.3666">11397 14814 64 0,'0'0'43'15,"25"-8"-3"-15,-25 8 3 16,17 12-36-16,-17 1-4 16,5 6 0-16,-7 4-3 15,-1 5-1-15,3 4-5 16,-7-11-19-16,14 9-16 15,-5-12 0-15,12 1-1 16,-1-17 1-16</inkml:trace>
        </inkml:traceGroup>
        <inkml:traceGroup>
          <inkml:annotationXML>
            <emma:emma xmlns:emma="http://www.w3.org/2003/04/emma" version="1.0">
              <emma:interpretation id="{036EE86A-8306-4103-BE20-57736274D130}" emma:medium="tactile" emma:mode="ink">
                <msink:context xmlns:msink="http://schemas.microsoft.com/ink/2010/main" type="inkWord" rotatedBoundingBox="13870,13918 17196,13734 17247,14644 13920,14827"/>
              </emma:interpretation>
            </emma:emma>
          </inkml:annotationXML>
          <inkml:trace contextRef="#ctx0" brushRef="#br0" timeOffset="1817.104">13903 14510 86 0,'0'0'41'0,"20"-6"0"0,-3-8-1 16,7 2-39-16,14-4 0 15,11-1-2-15,16 0 0 16,5-1-3-16,11 6-4 15,-11-10-30-15,19 10-2 16,-6-9-1-16,1 10 1 16</inkml:trace>
          <inkml:trace contextRef="#ctx0" brushRef="#br0" timeOffset="2463.1409">15126 13849 56 0,'0'0'38'0,"0"0"-1"15,-6 16 0-15,-6-2-22 16,5 6-12-16,0 9-1 16,2 10 0-16,-4 12 0 15,4 12 0-15,-4 7 0 16,0 11 0-16,2-1 0 15,-3-2-1-15,2-5 0 16,3-10 1-16,1-11-1 16,2-12 0-16,4-14 0 15,7-17 1-15,6-15-1 16,9-10 0-16,2-12 0 15,3-4 1-15,4-5-1 16,0 0 0-16,2 5-1 0,-7 4 1 16,-3 11-1-16,-3 11 0 15,-3 12 0-15,-4 10 0 16,-2 7 0-16,-3 5-2 15,4 5-1-15,0-5-2 16,9 9-10-16,-3-20-26 16,12 3 1-16,1-17-2 15,11-3 2-15</inkml:trace>
          <inkml:trace contextRef="#ctx0" brushRef="#br0" timeOffset="3044.1742">16095 14307 38 0,'0'0'35'15,"-4"-22"2"-15,4 22-1 16,-13-21-24-16,13 21-2 16,-25-2 0-16,7 14-3 15,-12-1-1-15,-2 13 0 16,-5 3-2-16,0 6 0 0,3 1-1 15,5 5-1-15,10-3 0 16,12 1 0-16,14-7-2 16,11-6-1-16,20-2-3 15,5-22-20-15,19 11-16 16,-5-19 0-16,19 1-1 15,-7-18-1-15</inkml:trace>
          <inkml:trace contextRef="#ctx0" brushRef="#br0" timeOffset="3868.2213">16761 14025 45 0,'-13'-22'36'15,"4"10"1"-15,-6 2-1 16,3 16-25-16,-5 2-3 16,7 15-3-16,-5 4 0 15,6 15-2-15,-5 4 0 16,5 10 0-16,-2 3-1 15,3 6-1-15,1-4 1 16,0-1 0-16,3-9-1 16,3-7 0-16,-3-11 0 15,5-10-1-15,-1-23 1 16,13 3-1-16,-4-23 0 15,5-10 1-15,0-12-1 16,1-10 0-16,-1-9 1 16,0-11-1-16,-1-3 1 15,-1-2-1-15,1 6 0 0,1 5 1 16,0 7-1-16,5 12 1 15,3 10-1-15,3 14 1 16,5 12-1-16,5 11 1 16,-1 9-1-16,0 8 0 15,0 6 0-15,-4 7 1 16,-5 4-3-16,-6 5 1 15,-10 1 0-15,-13 3 0 16,-10 0 0-16,-14-2 0 16,-6-1 0-16,-9-5 0 15,-3-4 1-15,-1-3 1 16,3-9-1-16,8 0 1 15,8-8 1-15,15-1-1 16,13-10 1-16,16 16 0 0,15-12 0 16,14 7-1-16,4 2 1 15,7 4-1-15,0 2 1 16,-1 4-2-16,-6 5 0 15,-8 2-3-15,-7 4-1 16,-12-11-5-16,8 10-30 16,-20-16-1-16,8 2-1 15,-18-19 0-15</inkml:trace>
        </inkml:traceGroup>
      </inkml:traceGroup>
    </inkml:traceGroup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6.74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C484B373-EB37-472E-8C8C-132D0948E3EE}" emma:medium="tactile" emma:mode="ink">
          <msink:context xmlns:msink="http://schemas.microsoft.com/ink/2010/main" type="inkDrawing" rotatedBoundingBox="3263,15237 24002,14472 24012,14721 3272,15487" semanticType="underline" shapeName="Other">
            <msink:sourceLink direction="with" ref="{586CF389-290D-40AA-8CE7-FE1B1B646EA7}"/>
          </msink:context>
        </emma:interpretation>
      </emma:emma>
    </inkml:annotationXML>
    <inkml:trace contextRef="#ctx0" brushRef="#br0">3270 15411 33 0,'0'0'33'0,"29"5"2"16,-11-13-6-16,12 11-21 15,1-8-4-15,9 4-1 16,2-4-2-16,6 2-1 16,6 1 0-16,6-1 0 15,7 3 0-15,8-1-1 16,7 1 1-16,4-1 0 15,13 0 1-15,9-3-1 0,10 0 1 16,13-4-1-16,8-2 1 16,9 0 0-16,13-3-1 15,9 3 1-15,11-2-1 16,4 1 1-16,8 3-1 15,4-1 0-15,6-1 1 16,4 3 0-16,5-2 0 16,4 0 0-16,8-1 1 15,8-4-1-15,8-4 2 16,12 3-2-16,8-2 2 15,10 0-2-15,8-4 3 16,9 4-3-16,3 0 0 16,7 0 0-16,-2 2 0 15,3-1-1-15,-4 1 0 0,4 3 0 16,1-1 0-16,5 0 1 15,-1-2-1-15,8 0 1 16,6-3 0-16,9 0 0 16,8-1 0-16,3 0 0 15,7-2-1-15,5 2 0 16,-1 1 0-16,1 1 1 15,-6 5-2-15,-2-1 2 16,-5 5-2-16,-8 3 2 16,0 3-1-16,-2 2 1 15,-5 2-1-15,1 2 0 16,1 0 0-16,1 1-1 15,4-1 1-15,2-1 0 16,2-3 1-16,1 1-1 0,7-4 1 16,-1 0 0-16,3-4-1 15,5 1 2-15,1-2 0 16,0-1-1-16,6 1 0 15,1-2-1-15,-2 4-1 16,-6-4-2-16,1 12-8 16,-24-13-25-16,1 11 0 15,-21-7-4-15,-17 3 1 16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45.0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ACDD933A-C369-4237-A3DE-728347994F6E}" emma:medium="tactile" emma:mode="ink">
          <msink:context xmlns:msink="http://schemas.microsoft.com/ink/2010/main" type="writingRegion" rotatedBoundingBox="700,15280 2635,15083 2685,15572 749,15769"/>
        </emma:interpretation>
      </emma:emma>
    </inkml:annotationXML>
    <inkml:traceGroup>
      <inkml:annotationXML>
        <emma:emma xmlns:emma="http://www.w3.org/2003/04/emma" version="1.0">
          <emma:interpretation id="{D523C4B8-854D-47A9-8318-9CF0AE0C5E56}" emma:medium="tactile" emma:mode="ink">
            <msink:context xmlns:msink="http://schemas.microsoft.com/ink/2010/main" type="paragraph" rotatedBoundingBox="700,15280 2635,15083 2685,15572 749,157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D8CC3AA-F9EE-4001-97EF-917F3273FE86}" emma:medium="tactile" emma:mode="ink">
              <msink:context xmlns:msink="http://schemas.microsoft.com/ink/2010/main" type="line" rotatedBoundingBox="700,15280 2635,15083 2685,15572 749,15769"/>
            </emma:interpretation>
          </emma:emma>
        </inkml:annotationXML>
        <inkml:traceGroup>
          <inkml:annotationXML>
            <emma:emma xmlns:emma="http://www.w3.org/2003/04/emma" version="1.0">
              <emma:interpretation id="{A461B7DF-AFF3-4EF2-A28B-1E2D98EE9F36}" emma:medium="tactile" emma:mode="ink">
                <msink:context xmlns:msink="http://schemas.microsoft.com/ink/2010/main" type="inkWord" rotatedBoundingBox="700,15280 2635,15083 2685,15572 749,15769"/>
              </emma:interpretation>
            </emma:emma>
          </inkml:annotationXML>
          <inkml:trace contextRef="#ctx0" brushRef="#br0">880 15262 63 0,'0'0'36'16,"0"0"0"-16,0 0-12 15,-20 33-19-15,4-2-2 16,2 10 2-16,-5 4-2 15,1 8-1-15,0-1 0 16,4-3 0-16,2-4 0 0,6-5-1 16,4-10 1-16,6-11-2 15,7-13 1-15,5-12 1 16,10-16-1-16,7-9 1 15,4-12 0-15,6-6 0 16,-2-8 0-16,3 3 0 16,-4 1 0-16,-1 9 0 15,-9 10 0-15,-8 11-1 16,-4 16 0-16,-5 12-1 15,-2 17 0-15,-3 7 0 16,0 12-2-16,2-1 1 16,3 6-2-16,2-7-3 15,12 3-7-15,-9-23-26 16,23 1 0-16,-7-21-4 15,17 0 4-15</inkml:trace>
          <inkml:trace contextRef="#ctx0" brushRef="#br0" timeOffset="172.0094">1625 15407 68 0,'0'0'40'0,"-13"6"-2"16,13-6 2-16,20 2-38 15,-2-5-1-15,7-1-3 16,3-3-3-16,14 11-26 15,-8-9-7-15,7 12 0 16,-13-4-1-16</inkml:trace>
          <inkml:trace contextRef="#ctx0" brushRef="#br0" timeOffset="354.0202">1712 15542 64 0,'-40'7'39'0,"13"8"-2"15,0-7 1-15,26 6-36 16,1-14 0-16,24 5-5 15,17-8-1-15,3-16-10 16,26 5-23-16,8-15 0 16,18-1-1-16,0-14 0 15</inkml:trace>
          <inkml:trace contextRef="#ctx0" brushRef="#br0" timeOffset="503.0288">2637 15099 62 0,'-9'12'41'0,"-21"10"-2"15,2 23 1-15,-14 4-35 16,11 10-2-16,5 3-3 15,2 0-5-15,21 7-21 16,-4-21-13-16,20-3-2 16,1-22 0-16</inkml:trace>
        </inkml:traceGroup>
      </inkml:traceGroup>
    </inkml:traceGroup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2:57.99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A4637DC6-1AC8-4D5D-A3AC-7FBF8B7EF8DC}" emma:medium="tactile" emma:mode="ink">
          <msink:context xmlns:msink="http://schemas.microsoft.com/ink/2010/main" type="inkDrawing" rotatedBoundingBox="20550,8240 22314,6712 22430,6845 20665,8374" semanticType="strikethrough" shapeName="Other">
            <msink:sourceLink direction="with" ref="{72B7E267-0A68-48E8-8502-FDC633FE7960}"/>
          </msink:context>
        </emma:interpretation>
      </emma:emma>
    </inkml:annotationXML>
    <inkml:trace contextRef="#ctx0" brushRef="#br0">20666 8374 97 0,'0'0'40'0,"-5"-13"0"16,7-18 0-16,21-23-37 16,15-16 1-16,32-27-1 15,29-24 0-15,32-23 0 16,33-12 0-16,24-3 0 0,13-3-1 15,4 15-2-15,-8 22-3 16,-38 16-32-16,-23 40-4 16,-44 16 1-16,-36 25-3 15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13:20.005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13333 15654 50 0,'-17'5'39'0,"17"-5"-2"15,0 0 1-15,0 0-38 16,25-4 0-16,13-9 0 16,11 1 1-16,11-6-2 15,9 6-4-15,-8-8-26 16,10 16-5-16,-14-3-1 15,-2 11 0-15</inkml:trace>
  <inkml:trace contextRef="#ctx0" brushRef="#br0" timeOffset="180.0103">13574 15910 56 0,'-19'18'38'0,"4"-12"0"15,15-6 0-15,25 1-37 16,7-14-2-16,19-2-6 15,1-18-28-15,25 3-2 16,5-14-1-16,15 4-1 16</inkml:trace>
  <inkml:trace contextRef="#ctx0" brushRef="#br0" timeOffset="639.0364">14424 15506 60 0,'-15'-18'40'0,"20"8"1"16,1-15-1-16,18 5-38 16,8-3-1-16,13 2-1 15,4 1 0-15,0 5 1 16,-1 6-2-16,-5 9 0 15,-8 11 1-15,-12 9 0 0,-11 14-1 16,-16 7 1-16,-14 9 1 16,-9 8-1-16,-11 5 2 15,-5 0 0-15,-8-4 1 16,6-1-2-16,1-13 1 15,11-2 0-15,11-9-1 16,14-11 0-16,18-7-1 16,15-8 0-16,21-11-2 15,9-9-3-15,21 1-1 16,3-25-21-16,22 10-11 15,-5-15-3-15,6 9 1 16</inkml:trace>
  <inkml:trace contextRef="#ctx0" brushRef="#br0" timeOffset="811.0463">15359 15653 65 0,'-12'8'40'15,"-4"-10"0"-15,16 2-1 16,0 0-38-16,0 0-2 15,11 1-5-15,-8-10-31 16,17 6-2-16,-7-11-1 16,10 9 1-16</inkml:trace>
  <inkml:trace contextRef="#ctx0" brushRef="#br0" timeOffset="1024.0586">15691 15351 61 0,'0'0'40'0,"-16"12"-3"15,12 13 3-15,-3 2-38 16,-3 12-1-16,-1 6 0 16,3 9-2-16,3 5-4 15,-3-11-11-15,15 11-21 16,-1-16-4-16,13-1 3 15,3-18-1-15</inkml:trace>
  <inkml:trace contextRef="#ctx0" brushRef="#br0" timeOffset="1449.0827">16359 15355 60 0,'-19'-32'40'15,"-16"2"-2"-15,-2 21 1 16,-21 8-35-16,5 13-2 15,-7 13 0-15,7 8 0 16,3 5-1-16,13 5 1 16,16-3-2-16,14-2-1 15,19-7 1-15,16-4-2 16,16-9 2-16,9-3-2 15,6-1 1-15,-4-1-2 16,-3 2 2-16,-6 1-2 16,-13 9 1-16,-14 5 0 15,-12 7-1-15,-14 6 1 0,-13 1 1 16,-8 1 1-16,-7-4 0 15,2-5 3-15,-1-14-2 16,6-10 1-16,11-21 0 16,11-16-1-16,13-21 0 15,12-19-1-15,7-17 0 16,7-9 1-16,4-7 0 15,4 0-1-15,-4 8-2 16,-7 6-7-16,0 25-26 16,-15 11-1-16,2 27-2 15,-10 10-1-15</inkml:trace>
  <inkml:trace contextRef="#ctx0" brushRef="#br0" timeOffset="1842.1054">17077 15499 29 0,'0'0'34'15,"13"-18"2"-15,-13 18 0 0,0 0-29 16,8 17 0-16,-16 1 1 16,0 15-2-16,-14 2 1 15,0 14-4-15,-10 2 0 16,0 4-2-16,-2 0-1 15,-1-8-2-15,8-2-6 16,-6-21-26-16,20-2-3 16,2-23-1-16,11 1 1 15</inkml:trace>
  <inkml:trace contextRef="#ctx0" brushRef="#br0" timeOffset="2013.1151">16878 15543 64 0,'0'0'40'0,"-28"18"-1"0,20 14 1 16,3 1-33-16,9 12-4 15,4 0-1-15,13 0-1 16,12-6-2-16,9-9-1 16,17-4-7-16,1-25-29 15,24 4 0-15,-8-25-2 16,11 3 0-16</inkml:trace>
  <inkml:trace contextRef="#ctx0" brushRef="#br0" timeOffset="2195.1256">17661 15493 71 0,'-36'11'40'16,"7"14"-2"-16,-8-4 1 16,11 6-37-16,-1 7 0 15,0 3-5-15,11 9-1 16,-9-12-35-16,23 7 1 15,-1-14-1-15,18 0-1 16</inkml:trace>
  <inkml:trace contextRef="#ctx0" brushRef="#br0" timeOffset="2501.1431">17901 15475 74 0,'-26'15'41'0,"3"21"-2"16,-11 1 2-16,13 9-38 15,-2 9 0-15,7 3-2 16,7 1 0-16,10-7-1 16,12-8-1-16,10-11 1 15,10-15-1-15,8-13 1 16,3-12-1-16,1-12 1 15,-3-10 0-15,-6-8 0 16,-10-4 0-16,-12-5-2 16,-11 1 1-16,-14-3-1 15,-6 6-3-15,-9-1-1 16,8 18-32-16,-19-2 0 15,16 16-2-15,-6 0 2 16</inkml:trace>
  <inkml:trace contextRef="#ctx0" brushRef="#br0" timeOffset="3845.2199">13947 15429 38 0,'-19'-6'34'0,"19"6"3"16,0 0-3-16,0 0-28 15,-10-1-2-15,10 1-1 16,0 0 0-16,0 0 0 16,10 7-1-16,-10-7-1 15,15 5-1-15,-2-2 0 16,1-2 0-16,6 0 0 15,-2-2 1-15,5-3-2 16,2 0 2-16,-2 1-2 16,-5-1 3-16,-1 0-2 15,-17 4 1-15,12-5 1 0,-12 5-1 16,-16 2 0-1,-6 1 1-15,-3 1 0 0,-7-1 0 16,0 2 0-16,-3-2 1 16,4-1-1-16,-1-2 0 15,7-2-1-15,7-1-1 16,4-3-1-16,14 6-6 15,0 0-31-15,10-10 0 16,8 3-3-16,14 7 2 16</inkml:trace>
  <inkml:trace contextRef="#ctx0" brushRef="#br0" timeOffset="16898.9666">18013 15310 43 0,'6'-15'37'16,"-6"15"1"-16,15-11-1 15,0 11-24-15,-1-7-7 16,8 3-4-16,7-5 0 15,2-2-1-15,6-4-2 16,0-6-3-16,7 7-9 16,-11-10-22-16,6 7-1 15,-12-1-1-15,-3 14 1 0</inkml:trace>
  <inkml:trace contextRef="#ctx0" brushRef="#br0" timeOffset="17161.9816">18614 15087 52 0,'0'0'37'15,"0"0"-1"-15,0 0-1 16,0 0-28-16,-14 10-1 0,3-1-2 15,5 10-1-15,-1 3-2 16,2 4-1-16,4 5-1 16,-4 3-2-16,5 5-3 15,-4-13-13-15,12 11-16 16,-7-14-3-16,10 3 2 15,-11-26 0-15</inkml:trace>
  <inkml:trace contextRef="#ctx0" brushRef="#br0" timeOffset="17663.0101">18962 15100 53 0,'0'0'37'16,"-26"-9"0"-16,13 10 0 15,-14-5-27-15,6 5-5 16,-9 4 0-16,3 7-2 16,-4 1 0-16,3 7-2 15,6 1 0-15,7 1 0 16,10 1-1-16,12 2 0 15,11-6-1-15,8 0 1 16,9-1-1-16,4-3 0 16,1-1 0-16,-3 0 0 15,-5-2 0-15,-4 2 0 16,-12 0 1-16,-8 0-1 15,-11 1 1-15,-8 0 0 16,-8 1 0-16,-4 4 0 0,-6-3 0 16,-2-1 1-16,5-3-2 15,2-4 1-15,5-4 0 16,9-11-1-16,10-7 1 15,9-11-1-15,9-9 1 16,6-8-1-16,3-5 2 16,1-5-2-16,3 5 2 15,-5 4-1-15,-3 4 1 16,-8 9 0-16,-3 9-1 15,-5 4-3-15,-7 16-18 16,0 0-15-16,9 5-1 16,-9-5-1-16,15 2 0 15</inkml:trace>
  <inkml:trace contextRef="#ctx0" brushRef="#br0" timeOffset="18243.0434">19474 15361 47 0,'0'0'35'16,"11"-10"3"-16,-11 10-2 16,0 0-26-16,0 0-3 15,18 11-2-15,-14 3 0 16,7 9-1-16,-1 3-1 0,6 8 0 15,1 4-1 1,-1 6-1-16,-2 1 0 0,-2 7 0 16,-6-1 0-16,-6 4-1 15,-8-2 0-15,-12-1 0 16,-9-1 1-16,-9-5 0 15,-2-7-1-15,-4-9 0 16,1-12-2-16,3-16-1 16,11-13-3-16,3-29-16 15,21-1-16-15,1-21 0 16,17 1-2-16,-2-17 2 15</inkml:trace>
  <inkml:trace contextRef="#ctx0" brushRef="#br0" timeOffset="18459.0558">19296 15332 79 0,'-17'-1'41'16,"15"11"0"-16,2-10 0 16,0 0-35-16,31-6-3 15,7-3 0-15,9 0-1 16,13-3-1-16,6-3-1 15,4 0-1-15,6 1-2 16,-2-4-2-16,1 16-9 16,-12-14-28-16,4 18 2 15,-17-6-2-15,1 15 1 16</inkml:trace>
  <inkml:trace contextRef="#ctx0" brushRef="#br0" timeOffset="18673.068">20012 15900 73 0,'-11'11'40'16,"11"-11"-2"-16,-19-16-4 15,16 3-70-15,-16-14-2 16,4 6-2-16,-5-10 0 16</inkml:trace>
  <inkml:trace contextRef="#ctx0" brushRef="#br0" timeOffset="75455.3158">12820 12605 67 0,'0'0'40'0,"23"-10"-1"16,-6 3 1-16,10 0-34 15,3 3-6-15,7-1-3 16,9 10-13-16,-2-9-21 15,9 5-2-15,-11-3 1 16,2 4-1-16</inkml:trace>
  <inkml:trace contextRef="#ctx0" brushRef="#br0" timeOffset="75607.3245">13075 12712 76 0,'-33'19'39'0,"12"-9"-2"15,21-10-2-15,14 4-46 16,15-21-26-16,28 1 0 15,8-8-1-15,14 0 1 16</inkml:trace>
  <inkml:trace contextRef="#ctx0" brushRef="#br0" timeOffset="75938.3434">13683 12700 86 0,'23'16'40'16,"-5"-16"-1"-16,15 0-1 15,6-3-44-15,-5-8-31 16,24 5-2-16,-6-4-1 16,5 5 0-16</inkml:trace>
  <inkml:trace contextRef="#ctx0" brushRef="#br0" timeOffset="76381.3688">14415 12437 77 0,'0'0'42'16,"17"-19"-2"-16,3 13 0 15,12-4-38-15,-3 1-1 16,6 1 1-16,1 2 0 15,-2 3-1-15,-2 6-1 16,-5 5 0-16,-6 7 1 16,-12 5-1-16,-8 9 2 15,-7 2-2-15,-9 7 0 16,-7 0 1-16,-5 2 0 15,0-1 0-15,0-2 0 16,5-6-1-16,8-3 0 16,8-9 1-16,12-9-1 15,16-8-2-15,13-12-4 0,23-1-34 16,-3-10 1-16,15 1-1 15,1-10-1-15</inkml:trace>
  <inkml:trace contextRef="#ctx0" brushRef="#br0" timeOffset="76567.3794">15254 12581 88 0,'-31'14'41'15,"12"2"-3"-15,-3-13 2 16,4-5-40-16,18 2-3 15,12-31-7-15,16 9-28 0,2-12-1 16,14 2-1-16,0-12-1 16</inkml:trace>
  <inkml:trace contextRef="#ctx0" brushRef="#br0" timeOffset="76733.3889">15613 12323 76 0,'-20'24'40'0,"1"13"1"15,-6-7 0-15,9 5-32 16,-5 2-6-16,10 5-1 15,2-4-1-15,9 0-3 16,13 1-8-16,0-16-30 16,20 0 0-16,2-19-2 15,22-5 1-15</inkml:trace>
  <inkml:trace contextRef="#ctx0" brushRef="#br0" timeOffset="77117.4104">16073 12282 89 0,'-38'-1'41'0,"-14"0"0"15,6 17 0-15,-3 6-38 16,7 1-1-16,8 6 0 16,15 1-1-16,17-7 0 15,16 0 0-15,20-5-2 16,12-3 2-16,11-3-1 15,6-3 1-15,0 0-2 16,-3 3 1-16,-10 1 0 16,-13 4-1-16,-13 4 1 0,-12 5-2 15,-20 3 2-15,-12 2-1 16,-10 0 2-16,-8-1-3 15,-5-6 2-15,0-9 0 16,4-8 0-16,7-14-1 16,13-11-1-16,11-21 0 15,15-12 1-15,11-12-1 16,13-10 0-16,3-2 0 15,8 7-3-15,-12-5-30 16,8 20-3-16,-12 5-1 16,-1 19-1-16</inkml:trace>
  <inkml:trace contextRef="#ctx0" brushRef="#br0" timeOffset="77896.4554">16879 12393 61 0,'0'-13'35'0,"-9"24"1"16,-13 6-2-16,-2 16-29 15,-15 9-4-15,1 7 0 16,-6 2 0-16,3 2-2 15,4-1-2-15,4-14-9 16,19-3-21-16,0-17-1 16,14-18-2-16,12-1 2 15</inkml:trace>
  <inkml:trace contextRef="#ctx0" brushRef="#br0" timeOffset="78070.4654">16699 12513 74 0,'-9'-22'40'0,"9"22"0"0,-28-6-2 15,19 22-30-15,-6 7-4 16,15 6-1-16,6 0-2 15,10 0-2-15,16-4-2 16,9-16-9-16,25 4-27 16,5-19 1-16,19-2-2 15,-4-17 1-15</inkml:trace>
  <inkml:trace contextRef="#ctx0" brushRef="#br0" timeOffset="78236.4749">17326 12402 82 0,'-48'36'40'0,"-1"-4"-3"0,9 7 0 16,9-4-37-16,3-2-4 16,24 8-16-16,6-15-18 15,19-3 0-15,8-12-2 16,18-6 2-16</inkml:trace>
  <inkml:trace contextRef="#ctx0" brushRef="#br0" timeOffset="78503.4901">17641 12406 73 0,'-30'24'42'16,"-8"2"-4"-16,5 14 2 15,-1 2-25-15,12 1-14 16,8-2 1-16,17 1-1 0,11-10 2 15,14-9-3-15,10-11 2 16,10-12-1-16,2-15 0 16,1-7 1-16,-4-12-2 15,-7-8 1-15,-7-2-2 16,-14-9-6-16,1 14-21 15,-23-10-13-15,0 16 1 16,-12-1-3-16</inkml:trace>
  <inkml:trace contextRef="#ctx0" brushRef="#br0" timeOffset="79251.5327">18068 12400 87 0,'0'0'41'15,"-13"-4"1"-15,13 4-2 16,0 0-37-16,0 0-1 15,13 8 0-15,-7 3-1 0,2 4-3 16,-3 4 0-16,4 6-3 16,-6-12-9-16,14 14-26 15,-8-10 0-15,11 2-2 16,-2-16 2-16</inkml:trace>
  <inkml:trace contextRef="#ctx0" brushRef="#br0" timeOffset="79745.5612">18477 12274 72 0,'0'0'39'16,"0"0"-2"-16,0 0 2 15,-18 2-31-15,2 11-3 16,-6 0-3-16,-2 3 1 15,2 0-2-15,-1-1 0 16,9 0 0-16,6-1 0 16,8-14-1-16,19 11 1 15,9-8-1-15,8-2 0 16,5 0 0-16,4 2 0 15,-1 2 0-15,-2 5 0 0,-12 7-1 16,-11 7 2-16,-16 2-2 16,-12 4 1-16,-13 0-1 15,-7 0 1-15,-5-4 1 16,1-9-1-16,3-10 0 15,8-16 0-15,9-13 1 16,18-13 0-16,13-10 0 16,13-10-1-16,9-5-1 15,4-4 0-15,4 13-4 16,-15-2-18-16,5 23-15 15,-24 6-1-15,-14 24-1 16,0 0 0-16</inkml:trace>
  <inkml:trace contextRef="#ctx0" brushRef="#br0" timeOffset="80130.5831">17685 12290 76 0,'0'0'40'0,"15"-4"-2"15,9 1-1-15,10 6-39 16,3-18-35-16,19 7-1 15,-2-7-1-15,11 5 0 16</inkml:trace>
  <inkml:trace contextRef="#ctx0" brushRef="#br0" timeOffset="80549.6072">18884 12113 94 0,'7'15'40'16,"10"16"1"-16,-5-6-4 16,6 14-34-16,3 9-2 15,0 8 2-15,1 5-3 16,-6 3 0-16,-6 4-2 15,-9-3-2-15,-6 8-6 16,-24-13-26-16,7 6-3 16,-17-17-1-16,-2 0-1 15</inkml:trace>
  <inkml:trace contextRef="#ctx0" brushRef="#br0" timeOffset="81203.6446">14560 12040 57 0,'-10'20'39'15,"-9"8"-1"-15,0 20 2 16,-17 7-28-16,7 22-2 15,-14 8-4-15,6 15-1 16,-1 2-2-16,15 2-1 16,14-8-4-16,18-27-15 15,35 0-21-15,19-25-3 16,37-13 0-16,25-27 0 15</inkml:trace>
  <inkml:trace contextRef="#ctx0" brushRef="#br0" timeOffset="81809.6792">19618 12117 79 0,'-38'45'38'15,"-7"20"0"-15,-18 6 0 16,-5 23-35-16,-14-2-3 15,1 4-1-15,4-2-2 16,4-20-19-16,24 0-15 16,13-25-1-16,23-13 0 15,20-24 0-15</inkml:trace>
  <inkml:trace contextRef="#ctx0" brushRef="#br0" timeOffset="82037.6923">19688 12439 80 0,'-32'2'40'0,"8"16"0"16,-8-3 0-16,6 11-33 16,-1-1-4-16,8 1-1 15,10-2 1-15,9-2-3 16,17-7 1-16,9-8-3 15,17-7 1-15,8-14-3 16,11-2-3-16,-4-21-22 16,10 7-9-16,-11-13-1 0,-5 10 0 15</inkml:trace>
  <inkml:trace contextRef="#ctx0" brushRef="#br0" timeOffset="82173.7001">19774 12551 91 0,'-36'63'38'0,"4"-7"-1"16,15-3-3-16,10 0-53 15,16-23-20-15,19-8 1 16,8-17-2-16,19-5 1 16</inkml:trace>
  <inkml:trace contextRef="#ctx0" brushRef="#br0" timeOffset="82412.7132">20231 12521 96 0,'-23'-1'41'0,"23"1"-1"15,6-16-2-15,24-1-38 16,11 1-3-16,5-6-5 15,15 13-20-15,-16-9-11 16,6 12 1-16,-10-2-2 16</inkml:trace>
  <inkml:trace contextRef="#ctx0" brushRef="#br0" timeOffset="82571.7227">20305 12680 90 0,'-32'30'40'0,"5"-13"1"15,24-2-2-15,3-15-34 16,42-10-5-16,12 0-6 15,-1-23-18-15,24 11-15 16,-7-9-1-16,2 5-2 16,-10-8 1-16</inkml:trace>
  <inkml:trace contextRef="#ctx0" brushRef="#br0" timeOffset="83952.8018">21202 12269 46 0,'0'0'35'0,"5"-17"2"16,-5 17 0-16,-14-7-19 15,14 7-7-15,-21 11-3 16,6 1-2-16,-5 0-2 15,3 4-1-15,-1 1-1 16,9 1-1-16,4-2 0 16,9 0 0-16,8-1 0 15,6-4-1-15,9-1 0 16,3 2 1-16,2-1-1 15,0 3 1-15,-5 2-1 16,-3 3 1-16,-9 4-1 16,-8 3 0-16,-10 1 0 15,-6 1-1-15,-6 0 1 0,-6-3-1 16,1-2 1-16,1-8-3 15,4-3-1-15,1-16-7 16,14 4-27-16,1-21 1 16,10-2-3-16,-1-11 1 15</inkml:trace>
  <inkml:trace contextRef="#ctx0" brushRef="#br0" timeOffset="84134.8121">21227 12296 95 0,'-11'5'39'0,"13"5"2"0,-2-10-2 15,28-8-36-15,10-2-1 16,13-7-3-16,8 5-4 16,2-14-18-16,11 16-15 15,-4-3-2-15,1 14 0 16,-10-1 0-16</inkml:trace>
  <inkml:trace contextRef="#ctx0" brushRef="#br0" timeOffset="84306.8221">21829 12539 105 0,'-20'21'40'0,"-3"-14"2"16,10 2-3-16,-3-10-39 15,16 1-4-15,21-10-16 0,-12-9-11 16,19 10-11-16,-9-8 3 15,13 3-5-15</inkml:trace>
  <inkml:trace contextRef="#ctx0" brushRef="#br0" timeOffset="90390.17">22238 12251 60 0,'11'-7'36'0,"-7"-6"0"15,-4 13-1-15,0 0-22 16,0 0-5-16,-24 6-3 16,12 14 0-16,-9 2-2 15,1 8 0-15,-3 3-1 16,2 5 1-16,4-1-1 15,6 3 0-15,9-6-1 16,10-3 0-16,13-10-1 16,10-12-1-16,14-8-1 15,9-12-2-15,9-3-6 0,-2-21-28 16,12 2 1-16,-12-15 0 15,0 4-1-15</inkml:trace>
  <inkml:trace contextRef="#ctx0" brushRef="#br0" timeOffset="90556.1795">22406 12293 90 0,'-54'54'37'0,"15"7"0"16,1-7 0-16,19 0-32 15,6-11-4-15,13-7-1 16,18-11-3-16,3-17-33 15,25-2-1-15,1-14 0 16,16 0-3-16</inkml:trace>
  <inkml:trace contextRef="#ctx0" brushRef="#br0" timeOffset="90994.2046">22900 12148 76 0,'0'0'38'0,"-19"6"-1"0,8 10 0 15,-14-2-28-15,4 14-6 16,-5 3 0-16,1 8 1 16,-2 2-2-16,5 2 1 15,4 0-1-15,7 1 1 16,7-6-2-16,7-5-1 15,7-7 1-15,4-4-2 16,4-9 2-16,-2-4-2 16,0-9 1-16,-2-10 1 15,-6-6-1-15,-4-2 1 16,-6-4-2-16,-3-4 1 15,-5-1-2-15,0 3 0 16,0 4-1-16,-3-1-4 16,13 21-7-16,-8-22-24 15,8 22 1-15,21-11-1 0,8 7 1 16</inkml:trace>
  <inkml:trace contextRef="#ctx0" brushRef="#br0" timeOffset="91210.2164">23307 12304 96 0,'-29'6'39'16,"0"16"1"-16,-13-1-2 15,-3 11-35-15,3 7-1 16,2 4-1-16,2 6-2 15,2-4-2-15,10-1-1 0,3-13-6 16,22 0-27-16,1-31-2 16,4 14 1-16,7-25 0 15</inkml:trace>
  <inkml:trace contextRef="#ctx0" brushRef="#br0" timeOffset="91360.2255">23060 12459 80 0,'0'-18'38'16,"-10"2"0"-16,10 16 2 15,-22 1-29-15,20 11-3 16,0 3-4-16,10 3 0 15,11 1-4-15,5-4-4 16,24 1-32-16,-2-14-4 16,11 4 1-16,-1-13-1 15</inkml:trace>
  <inkml:trace contextRef="#ctx0" brushRef="#br0" timeOffset="91564.2371">23665 12268 95 0,'-25'8'39'16,"7"13"0"-16,-6-8-1 16,13 12-34-16,-5-2-2 15,6 3-2-15,1 2-4 16,-3-10-30-16,15 11-5 15,-2-16 1-15,12 7-2 16</inkml:trace>
  <inkml:trace contextRef="#ctx0" brushRef="#br0" timeOffset="91877.2551">23864 12257 93 0,'-23'18'38'0,"9"8"2"16,-8-1-1-16,9 10-33 15,-1 0-2-15,6 6 0 16,2-4-2-16,10-4-1 16,2-5 1-16,11-11-1 15,4-11 0-15,7-9-1 16,-1-10 0-16,2-10 0 15,-4-7 0-15,-2-4 1 0,-5-4 0 16,-7 0 0-16,-9 1-1 16,-6 4-3-16,-7 5 1 15,-4 1-1-15,-1 17-5 16,-11-8-30-16,16 14-3 15,-7-4 0-15,18 8-1 16</inkml:trace>
  <inkml:trace contextRef="#ctx0" brushRef="#br0" timeOffset="92683.3012">24174 12057 74 0,'0'0'40'0,"-6"16"-1"0,6-16 0 15,13 4-25-15,2-6-12 16,6-1-2-16,6 2-3 15,-6-13-14-15,11 11-21 16,-4-8 1-16,6 7-2 16,-9-9 1-16</inkml:trace>
  <inkml:trace contextRef="#ctx0" brushRef="#br0" timeOffset="92906.3137">24636 11836 90 0,'0'0'38'16,"-19"3"0"-16,13 19 1 16,-11-3-34-16,4 7-1 15,-3 9-2-15,1-1-3 16,2 2-1-16,1-4-3 15,19 5-31-15,-7-15-2 16,14 1-1-16,3-13-1 16</inkml:trace>
  <inkml:trace contextRef="#ctx0" brushRef="#br0" timeOffset="93312.3372">24956 11804 102 0,'-31'-8'41'15,"3"17"2"-15,-9-10-5 16,8 11-35-16,0 2-1 16,8 1-2-16,5 4 0 15,16-6-1-15,10 5 0 16,10-3-2-16,10 1 2 15,4-2 0-15,4 5 0 16,1-2-1-16,-7 3 1 16,-8 3 0-16,-6 4 1 15,-14 3-1-15,-12 1 1 16,-7 2 1-16,-12-5 0 15,-1 0 0-15,-11-8 1 16,6-5 0-16,0-12-1 0,9-7 1 16,8-10-1-16,13-15-1 15,16-6-1-15,10-9 0 16,12-1-1-16,3-3 1 15,10 6-3-15,-5-3-10 16,9 22-24-16,-16-2 0 16,-3 18-1-16,-11 1 0 15</inkml:trace>
  <inkml:trace contextRef="#ctx0" brushRef="#br0" timeOffset="96838.5388">23481 12896 75 0,'0'0'36'15,"16"0"-1"-15,-16 0-6 16,0 0-19-16,0 0-3 16,17 5 0-16,-17-5-1 15,23 17-1-15,-8-2-1 16,9 6-1-16,-5 8-2 15,4 9 1-15,-5 8-1 16,-2 9 1-16,-8 5-2 16,-8 4 1-16,-7 3-1 15,-11 2 0-15,-8-5 1 16,-4-1-1-16,-4-12 1 0,-6-10-2 15,5-8-1-15,-2-19-2 16,9-9-5-16,-6-25-13 16,23 1-16-16,-6-20 0 15,17-4-4-15,0-18 3 16</inkml:trace>
  <inkml:trace contextRef="#ctx0" brushRef="#br0" timeOffset="97072.5521">23317 12941 91 0,'-15'8'42'16,"1"-7"0"-16,14-1-1 0,22 11-30 15,17-16-7-15,13-8-2 16,21-6-1-16,9-1 0 15,9-7-3-15,12 0-2 16,-4-10-8-16,10 19-17 16,-27-8-11-16,0 14 0 15,-24 1-2-15,-4 15 1 16</inkml:trace>
  <inkml:trace contextRef="#ctx0" brushRef="#br0" timeOffset="99002.6626">19744 9505 99 0,'0'0'39'16,"10"-7"2"-16,11 2-3 15,-1-8-33-15,6 3-3 16,4-1-1-16,6 1 1 15,2 5-4-15,-5-2-5 16,5 13-27-16,-15-2-5 16,2 9 0-16,-12-5-2 0</inkml:trace>
  <inkml:trace contextRef="#ctx0" brushRef="#br0" timeOffset="99161.6717">19770 9714 117 0,'-19'16'41'16,"19"-1"0"-16,10-17-2 15,29-8-39-15,18 3-15 16,11-22-15-16,30 3-10 16,-2-9-1-16,13-1-1 15</inkml:trace>
  <inkml:trace contextRef="#ctx0" brushRef="#br0" timeOffset="115144.5859">20697 9320 91 0,'0'0'37'15,"-13"-14"-1"-15,13 14 1 16,18-21-34-16,8 8-2 16,16-4-1-16,9 1 2 15,7 0-1-15,3 4 0 16,-4 4 0-16,-3 6 0 15,-11 7 0-15,-13 10 1 16,-20 11-1-16,-15 12 0 16,-20 8 2-16,-15 10 0 0,-9 1 0 15,-3 3 0-15,1-1 0 16,9-6-1-16,8-9 0 15,15-7 0-15,19-14-2 16,18-9 0-16,19-11-4 16,11-17-6-16,19 5-28 15,-3-14-2-15,9 0 0 16,-5-12-1-16</inkml:trace>
  <inkml:trace contextRef="#ctx0" brushRef="#br0" timeOffset="115317.5958">21501 9400 108 0,'-13'5'40'16,"-8"-6"-2"-16,7 3-3 15,4 12-46-15,10-14-27 16,6-11 0-16,8 1-1 15,9 6 0-15</inkml:trace>
  <inkml:trace contextRef="#ctx0" brushRef="#br0" timeOffset="115558.6096">21814 9301 97 0,'-15'10'39'0,"-13"-4"0"15,8 11 0-15,-2-4-35 16,7 8 1-16,1-2-1 15,12 5 0-15,8-6-2 16,12 2 0-16,15-7-1 16,11-7-1-16,12-7-2 15,2-10-3-15,18-1-4 16,-15-15-29-16,10-1-2 15,-15-12 1-15,-4 5-1 16</inkml:trace>
  <inkml:trace contextRef="#ctx0" brushRef="#br0" timeOffset="115693.6173">22155 9211 87 0,'-47'42'38'0,"-9"5"1"16,11 17 0-16,-2-8-22 0,18 5-14 16,12-4-5-16,10-12-32 15,26-6-4-15,9-17 1 16,20-7-4-16</inkml:trace>
  <inkml:trace contextRef="#ctx0" brushRef="#br0" timeOffset="115924.6305">22701 9353 101 0,'-56'43'40'16,"-12"-4"1"-16,2 13-1 0,-4-4-36 15,8 2 0-15,7-3-3 16,13-9-3-16,18 3-15 16,9-28-20-16,15-13-3 15,24-8 2-15,5-10-3 16</inkml:trace>
  <inkml:trace contextRef="#ctx0" brushRef="#br0" timeOffset="116068.6387">22441 9455 110 0,'-16'27'41'0,"-2"-1"0"15,10 8-1-15,4-4-36 16,18-6-4-16,21-3-7 0,8-16-30 16,25-3-3-16,5-17 0 15,14-1-1-15</inkml:trace>
  <inkml:trace contextRef="#ctx0" brushRef="#br0" timeOffset="116264.65">23259 9256 88 0,'-47'22'41'16,"-10"-1"0"-16,5 14 0 16,-5-1-20-16,10 5-19 15,10 1-1-15,12-1-2 16,16 3-6-16,4-9-30 0,25-4-3 15,9-14 1-15,22-5-2 16</inkml:trace>
  <inkml:trace contextRef="#ctx0" brushRef="#br0" timeOffset="116541.6658">23479 9302 103 0,'-47'22'41'15,"2"18"3"-15,-9-4-3 16,19 12-32-16,4-3-4 15,16 1 0-15,18-10-2 16,19-9 1-16,15-13-4 16,14-10 0-16,8-15 0 0,1-10 0 15,-4-10 0-15,-7-7 0 16,-11-3 0-16,-15-1-2 15,-18 5-1-15,-10 3-2 16,-13 19-7-16,-19-6-28 16,7 16-2-16,-7-2-1 15,8 12 0-15</inkml:trace>
  <inkml:trace contextRef="#ctx0" brushRef="#br0" timeOffset="117046.6947">23735 9153 109 0,'-11'-9'41'0,"11"9"1"16,11-16-2-16,3 6-38 15,15 1-2-15,10-2-3 16,6 10-8-16,-1-9-28 15,11 7-2-15,-4-3 0 16,7 4-2-16</inkml:trace>
  <inkml:trace contextRef="#ctx0" brushRef="#br0" timeOffset="117293.7088">24420 8950 100 0,'0'0'40'0,"-27"-6"0"16,27 6-1-16,-25 11-36 16,16 5 0-16,-5 6-1 15,2 10 0-15,1 4-3 16,0 4-2-16,12 14-12 15,-3-14-24-15,18 2-1 16,0-13 0-16,19-5-1 0</inkml:trace>
  <inkml:trace contextRef="#ctx0" brushRef="#br0" timeOffset="117720.7331">24954 8912 77 0,'-10'-18'41'0,"10"18"-2"16,-28-23 3-16,14 20-22 15,-14 0-15-15,3 11 0 16,-11 5-1-16,3 9 0 0,-1 1-1 15,6 2 0-15,3 2-2 16,10-2 1-16,17-6-1 16,11-5-1-16,16-11 0 15,10-7 0-15,9-9 0 16,4-4 0-16,2-5 0 15,-1-6 0-15,-10 4 0 16,-1 2 1-16,-18 3 0 16,-4 9 0-16,-20 10-1 15,0 0 1-15,-24 36 0 16,-6 2-1-16,-8 11 1 15,-5 13 1-15,1 3-2 16,-2 3-2-16,13-1 0 0,7-11-5 16,20 2-16-16,0-25-18 15,21-6-2-15,0-20-1 16,17-4-1-16</inkml:trace>
  <inkml:trace contextRef="#ctx0" brushRef="#br0" timeOffset="118689.7887">24586 9796 98 0,'0'0'38'16,"4"-12"2"-16,-4 12-2 15,13 12-33-15,-3 2-1 16,-1 4-1-16,2 11 1 16,-2 8-2-16,5 7 1 15,-8 7-1-15,0 5 0 16,-10 3-1-16,-4 4 1 15,-8 0-1-15,-8-1 1 16,-10-5-1-16,-6-2 0 16,-4-9 0-16,-4-9 0 15,4-11-2-15,1-14-1 16,12-12-3-16,2-26-13 15,23 2-23-15,2-23-3 16,15-4 4-16,2-20-2 0</inkml:trace>
  <inkml:trace contextRef="#ctx0" brushRef="#br0" timeOffset="118896.8005">24373 9771 121 0,'-4'19'44'0,"3"-7"0"15,25 9-1-15,11-23-40 16,28 7-3-16,19-8 0 15,21-3 0-15,6-3 0 16,4-9 0-16,7 11-8 16,-17-17-18-16,9 18-17 15,-26-6-3-15,-3 9 1 16,-21-6-2-16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0:04.29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2468 1601 56 0,'8'-12'34'16,"-3"1"0"-16,-5 11 1 15,0 0-26-15,0 0 0 16,0 0-3-16,-10 20 1 15,-2-5-2-15,3 5-2 16,-5 9-1-16,-2 9 0 16,-5 9 0-16,0 6 0 15,-3 5 1-15,-1 2-2 16,3-3 2-16,3 3-2 15,5-9 1-15,4-12-2 16,13-8 1-16,8-10-1 0,16-13 1 16,8-9-1-16,12-8-1 15,9-8 0-15,6-3-3 16,0-5 1-16,5 4-4 15,-15-9-6-15,5 14-24 16,-16-3 0-16,-3 9-1 16,-14-5 2-16</inkml:trace>
  <inkml:trace contextRef="#ctx0" brushRef="#br0" timeOffset="202.0114">2937 1921 85 0,'0'0'38'15,"0"0"-2"-15,0 0 1 16,0 0-30-16,0 0-3 0,-2 23 0 15,-3-5-3-15,0 3 1 16,-1 5-2-16,-2 6 1 16,1 5-3-16,0-6-4 15,11 6-29-15,-8-10-4 16,11-4 1-16,-1-13-2 15</inkml:trace>
  <inkml:trace contextRef="#ctx0" brushRef="#br0" timeOffset="353.0202">3130 1677 103 0,'-19'-12'39'16,"-7"11"-3"-16,3 7-5 0,8 5-46 15,4-4-24-15,14 6 2 16,-3-13-2-16,32 21 1 15</inkml:trace>
  <inkml:trace contextRef="#ctx0" brushRef="#br0" timeOffset="864.0494">3577 1853 85 0,'-23'5'37'15,"-3"5"1"-15,-10 0 0 16,3 8-32-16,-4 0 1 15,3 8-1-15,2 2-1 16,4 1-2-16,6 1-1 0,9-3-1 16,12-8 0-16,14-5 0 15,11-10 0-15,8-9-1 16,10-10 0-16,4-8 1 15,1-5-1-15,1-6 0 16,-11 1 0-16,-3 3 1 16,-11 5-1-16,-9 8-1 15,-14 17 1-15,0 0-1 16,-8 37 1-16,-12 10-1 15,-3 19 1-15,-3 10-3 16,-5 13 3-16,2 5-1 16,3-3 0-16,3-5 0 15,4-16 1-15,6-14 1 16,5-18 0-16,2-14 1 0,6-24 0 15,-12-22 0-15,6-14 0 16,1-14-1-16,-1-5 0 16,3-10 0-16,3-4-1 15,3-2 1-15,8 11-1 16,2 6 0-16,9 11-2 15,4 8 0-15,10 9-5 16,-6-7-24-16,21 18-10 16,-3-9 1-16,12 3-2 15</inkml:trace>
  <inkml:trace contextRef="#ctx0" brushRef="#br0" timeOffset="1240.0709">4310 1406 86 0,'-14'11'40'15,"-11"12"0"-15,2 20 1 16,-13-3-21-16,3 21-17 16,-3 7 1-16,2 10-2 15,-4-2 1-15,7 6-2 16,2-10 0-16,11-5-1 15,6-13 1-15,10-13-1 16,9-18 1-16,11-7 0 16,9-21-1-16,5-11 1 15,5-6-1-15,2-5 2 16,-2-1-2-16,-4-1 1 0,-5 8 0 15,-8 2-1-15,-6 11 0 16,-14 8 0-16,14 10 0 16,-13 5 0-16,-1 4-1 15,0 2-1-15,8-2-2 16,1-6-2-16,18 0-14 15,-5-22-18-15,24-3-3 16,-3-21 3-16,18 1-2 16</inkml:trace>
  <inkml:trace contextRef="#ctx0" brushRef="#br0" timeOffset="1412.0807">4841 1589 109 0,'-11'20'39'0,"-13"12"1"15,4 20-4-15,-6 5-33 0,1 9-2 16,1 2 0-16,5 3-2 15,7-2-4-15,0-15-10 16,12-1-23-16,-1-20-2 16,11-8 1-16,-10-25-2 15</inkml:trace>
  <inkml:trace contextRef="#ctx0" brushRef="#br0" timeOffset="1563.0891">4674 1897 118 0,'-19'-16'42'0,"19"16"1"16,0 0-1-16,0 0-39 15,30-8-6-15,12-10-16 16,26 14-20-16,7-11-1 0,25 1-1 16,10-8-3-16</inkml:trace>
  <inkml:trace contextRef="#ctx0" brushRef="#br0" timeOffset="1886.1079">5959 1828 109 0,'12'-7'40'0,"2"16"0"16,-17 6 0-16,2 9-36 15,-13 10-1-15,0 7-2 16,-1 9-1-16,1 2-1 15,3-2-1-15,0-3-5 16,14 0-8-16,-3-19-23 16,15-3-1-16,-1-26-1 15,14-11 0-15</inkml:trace>
  <inkml:trace contextRef="#ctx0" brushRef="#br0" timeOffset="2021.1156">5985 1657 115 0,'-36'-20'38'16,"12"17"-1"-16,4 8-6 15,20-5-66-15,0 0-3 16,25 12 0-16,23-7-1 16</inkml:trace>
  <inkml:trace contextRef="#ctx0" brushRef="#br0" timeOffset="2339.1338">6482 1752 116 0,'-22'20'40'0,"-13"-6"1"16,10 9-1-16,-3-8-37 15,5 4-1-15,0 0 1 0,10 2-1 16,6 2 0-16,11-3-1 16,8-2 0-16,10-3 0 15,11-3-1-15,0-2 0 16,6-2 1-16,-2-1-1 15,-5-1 0-15,-8 4 2 16,-11 5-2-16,-13 9 0 16,-13 4 0-16,-11 4 0 15,-6 3-2-15,-5-2 0 16,4-1-2-16,-2-11-6 15,23 0-23-15,-5-27-8 16,28-3 0-16,1-23-1 16</inkml:trace>
  <inkml:trace contextRef="#ctx0" brushRef="#br0" timeOffset="3651.2087">7624 1922 68 0,'11'-12'37'0,"-10"-5"-1"16,-1 17 1-16,1-26-13 15,-1 26-20-15,-16-7 0 0,3 12-1 16,-7 4 0-16,-2 7 0 15,-7 5 0-15,4 5 0 16,-5 2 0-16,8 5 0 16,4-1-1-16,6 0-1 15,9-3 0-15,8-4 0 16,14-5-1-16,7-10-1 15,12-11 1-15,2-13 0 16,1-3 0-16,6-13 1 16,-3-5 0-16,-5-3 0 15,-7 1 0-15,-7 3 0 16,-11 5 0-16,-3 8-1 15,-8 7 1-15,-3 14-1 16,-13 7 0-16,3 13 0 0,-3 7-1 16,1 11 0-16,7 3-1 15,5 0-1-15,13 0-4 16,0-23-20-16,25 3-12 15,2-25 0-15,20-8-2 16,3-22 1-16</inkml:trace>
  <inkml:trace contextRef="#ctx0" brushRef="#br0" timeOffset="4093.2341">8438 1379 118 0,'-14'-17'40'0,"-14"13"2"16,3 26-6-16,-9 16-34 0,6 21 0 15,-2 5-1-15,11 12 0 16,1 2 0-16,2 2 0 16,3-4 1-16,4-5-2 15,2-7 1-15,3-9-1 16,3-13 1-16,1-12-2 15,5-17 1-15,5-11 0 16,4-13 0-16,6-14 0 16,2-6 0-16,2-6 0 15,3-4 0-15,0-1 0 16,1 8 0-16,-4 4 0 15,1 11-1-15,-2 9 1 16,-4 12-1-16,-2 8 1 16,-4 8 1-16,-2 8-1 15,-8 4 0-15,-1 1 1 0,-11 1-1 16,-8 3 1-16,-7-10-1 15,-7 1 0-15,-4-10-1 16,-2-7-1-16,5-7-2 16,0-10-2-16,19 0-16 15,-6-21-14-15,29 10-4 16,2-16 1-16,26 11-2 15</inkml:trace>
  <inkml:trace contextRef="#ctx0" brushRef="#br0" timeOffset="4447.2544">8990 1732 98 0,'0'0'40'16,"-6"-17"0"-16,6 17 0 15,-33 2-33-15,10 6-2 16,-9 7 0-16,2 4-2 15,-3 2 0-15,4 1-2 16,2 3 1-16,10-4-2 16,10-4 1-16,11-5-2 15,15-5 1-15,10-3 0 16,5-2-1-16,7 0 1 15,-2 2-1-15,-2 0 1 16,-4 7-1-16,-13 5 1 16,-12 6 0-16,-18 7 0 15,-8-2 0-15,-9 6-1 0,-3-3 0 16,-1-4-2-16,3-4-3 15,0-23-15-15,28 1-18 16,4-17 0-16,25-2-1 16,0-17 0-16</inkml:trace>
  <inkml:trace contextRef="#ctx0" brushRef="#br0" timeOffset="5094.2914">9369 1716 109 0,'0'0'41'0,"-31"-4"1"16,14 14-1-16,-5-1-37 15,-2 8-1-15,0 5 0 16,3 5-2-16,-1 4 2 0,8 1-3 16,5 1 2-16,4 0-2 15,9-8 1-15,8-4 0 16,10-8-1-16,8-9 0 15,3-8 0-15,2-7-1 16,2-10 1-16,-3-6 0 16,-1-7-2-16,-10-5 2 15,-4 2-1-15,-11 1 1 16,-6 5-1-16,-9 2 2 15,-2 10-1-15,-5 5 0 16,-1 9 0-16,0 9 0 16,2 7 0-16,4 3 0 15,9 2 0-15,4 4 0 16,9-2 0-16,4 2-1 0,7-5 1 15,2 0 0-15,2-3 0 16,-4-2 0-16,0-2 1 16,-5-2-1-16,-4 3 1 15,-4 4 0-15,-8 3-1 16,-5 1 1-16,-5 2 0 15,0 1-1-15,-3 1 1 16,0-2-1-16,3-3 0 16,-1-6 0-16,8-10 0 15,0 0 0-15,13-9 1 16,2-10 1-16,4-7-2 15,0-8 0-15,3-6 0 16,-1-4 0-16,-2 4 0 16,-3 3 0-16,-6 6 0 15,0 6 0-15,-5 7 0 0,3 7 0 16,-8 11 0-16,21-5 0 15,5-1 0-15,0-4-13 16,30 0-8-16,-14-12-5 16,30 3-7-16,-17-7-9 15,15-2-1-15,-11-8 3 16</inkml:trace>
  <inkml:trace contextRef="#ctx0" brushRef="#br0" timeOffset="5544.3171">10322 1361 118 0,'-17'12'42'16,"-13"1"1"-16,11 14-1 15,-9 1-38-15,8 6 0 0,-2 3-2 16,4 11-2-16,1 6 0 16,4 4 0-16,1 1 0 15,2 1 0-15,2-4 0 16,-1-1 0-16,3-10 0 15,1-10 0-15,3-11 0 16,3-11 0-16,-1-13 0 16,14-11 0-16,0-11 0 15,3-12 0-15,3-5 0 16,2-6 0-16,1 1 0 15,1 2 0-15,0 9 0 16,-5 4 0-16,0 15 0 16,1 10 0-16,-3 12 0 15,3 8 0-15,-5 8 0 0,-3 8 0 16,1-1 0-1,-7 3 0-15,-6 3 0 0,-9-3 0 16,-8-3 0-16,-13-2 0 16,-7-6 0-16,-6-3 0 15,-4-6-4-15,-1-6 0 16,8 0-6-16,-3-20-7 15,31 8-6-15,-8-20-4 16,37 10-7-16,-5-13-5 16,27 4-2-16,0-9 2 15</inkml:trace>
  <inkml:trace contextRef="#ctx0" brushRef="#br0" timeOffset="5890.3369">10519 1806 103 0,'-1'16'40'0,"-1"-4"2"15,18 4-2-15,-2-8-35 16,19-3-2-16,6-5 0 16,9-2 1-16,2-8-2 15,-2-4 0-15,-4-8 0 16,-6-3 0-16,-12 0-1 15,-8-1 1-15,-16 2-2 16,-10 4 1-16,-13 4-1 16,-9 9 0-16,-7 12-1 15,-6 9 1-15,-2 7 0 16,0 12-1-16,9 4 2 15,7 2-2-15,16 1 0 0,13-1-1 16,23-6-2-16,12-15-8 16,31 1-10-16,-11-23-7 15,30 5-11-15,-8-15 0 16,11 2-1-16,-16-9 2 15</inkml:trace>
  <inkml:trace contextRef="#ctx0" brushRef="#br0" timeOffset="6250.3575">11306 1820 119 0,'-36'-13'42'0,"14"18"0"15,-18-5 0-15,-1 9-39 16,1 7 0-16,3 6-1 16,-1 7 0-16,3 2-2 15,9 0 0-15,6-2 0 0,12-3 0 16,11-5 0-16,15-12 0 15,11-12 0-15,12-14 0 16,10-11 0-16,10-16 0 16,7-11 0-16,5-9 0 15,0-12 0-15,-5 0 0 16,-6 3 0-16,-7 11 0 15,-15 9 0-15,-14 25 0 16,-26 28 0-16,0 0 0 16,-22 51 0-16,-10 9 0 15,-6 9 0-15,-1 7 0 16,2 2 0-16,18-6-14 15,-5-22-6-15,34-4-4 16,-7-32-3-16,35-7-5 0,-9-27-5 16,30-9-6-16,4-16 3 15</inkml:trace>
  <inkml:trace contextRef="#ctx0" brushRef="#br0" timeOffset="7369.4215">12384 1377 100 0,'-10'-15'39'16,"10"15"2"-16,-18-9-2 15,18 9-37-15,0 0-1 0,-15 19 1 16,8 5-1-16,3 11 1 15,-2 10 0-15,0 10-1 16,0 9 0-16,3 4 0 16,2-2 0-16,0-3-1 15,2-9 1-15,2-10-1 16,2-8 1-16,2-13-2 15,1-12 2-15,2-8-1 16,1-10 1-16,3-9-1 16,-3-4 0-16,3-5 1 15,1-5-1-15,0 1 2 16,3-1-3-16,-2 6 2 15,0 4-1-15,0 10 1 16,2 8-1-16,-6 8-1 0,0 10 1 16,-4 5-1-16,-6 7 2 15,-6 1-2-15,-10 5 2 16,-6 0-2-16,-10-3 2 15,-4-1-1-15,-4-8 0 16,1-5-2-16,5-3-1 16,2-12-4-16,30-2-14 15,-18-19-10-15,38 5-9 16,3-15 1-16,28 2-2 15</inkml:trace>
  <inkml:trace contextRef="#ctx0" brushRef="#br0" timeOffset="7849.4489">12952 1684 109 0,'0'0'39'0,"-14"8"2"16,-7-3-7-16,-1 10-32 16,2 7 2-16,2 3-3 15,3 2 2-15,4 4-1 16,3-3 0-16,12-4-1 15,6-4 0-15,9-9 1 16,7-6-1-16,9-7-1 16,3-8 1-16,5-8 0 15,-1-3-1-15,1-4 2 16,-5-5-2-16,-6 5 0 15,-3 0 0-15,-10 7 0 16,-5 9-1-16,-14 9 0 0,4 12 0 16,-13 15-1-16,-7 11 1 15,-7 14 0-15,-9 9 1 16,1 9-1-16,-7 2 2 15,0 2-3-15,-2-6 3 16,3-4-1-16,7-11 1 16,4-11-2-16,7-15 2 15,6-10-1-15,13-17 1 16,-7-15-1-16,15-12 1 15,2-10-1-15,2-11 0 16,7-10 0-16,9-2-2 16,0-6-2-16,16 5-12 15,-13-13-7-15,28 18-13 16,-9-3-3-16,16 16-3 15,-5 3 2-15</inkml:trace>
  <inkml:trace contextRef="#ctx0" brushRef="#br0" timeOffset="8331.4764">14113 1334 100 0,'0'-16'38'0,"0"16"3"16,0 0-3-16,4 29-35 15,-4 8-1-15,-4 11 0 16,-2 13 0-16,-6 9-1 0,-1 7-1 16,-3 0 0-16,2-2-1 15,4-7-1-15,1-13-6 16,17 5-16-16,-4-30-17 15,15-7 2-15,-4-19 0 16,14-8-1-16</inkml:trace>
  <inkml:trace contextRef="#ctx0" brushRef="#br0" timeOffset="8489.4854">14183 1777 107 0,'-18'-14'41'0,"18"14"1"16,-22-8-2-16,22 8-37 15,0 0-2-15,10 0-2 16,18-7-4-16,5-14-10 15,25 3-23-15,-3-9-2 0,13-1 0 16,-2-10-1-16</inkml:trace>
  <inkml:trace contextRef="#ctx0" brushRef="#br0" timeOffset="8676.4962">14688 1354 99 0,'-25'-4'40'16,"-10"18"2"-16,-8 17-2 15,-1 14-29-15,-7 19-9 16,16 16-1-16,8-5-1 15,8 1-2-15,8-2 0 16,7-11-6-16,26 3-16 16,-5-22-17-16,20-2 1 15,-1-23-2-15,14-6 1 0</inkml:trace>
  <inkml:trace contextRef="#ctx0" brushRef="#br0" timeOffset="9089.5199">14831 1911 103 0,'0'0'39'16,"0"0"3"-16,0 0-3 0,0 0-37 15,17-20-1-15,5 7 0 16,4 1 0-16,1 3 0 15,-2 4 0-15,0 4 1 16,-6 8-1-16,-9 7 1 16,-7 6 0-16,-10 2 0 15,-6 11 0-15,-5-5 0 16,-2 5 0-16,0-5 0 15,3-2-1-15,6-7 0 16,9-2-1-16,12-14-1 16,12-12-3-16,16 5-13 15,-5-23-10-15,28 9-14 0,-9-13 1 16,16 7-4-16,-8-9 3 15</inkml:trace>
  <inkml:trace contextRef="#ctx0" brushRef="#br0" timeOffset="9721.5557">16037 1587 87 0,'-15'-16'38'16,"1"8"1"-16,-13 1 0 16,5 9-30-16,-13 1-2 15,4 10 0-15,-6 4-3 16,2 8 0-16,5 1-1 15,6 5-1-15,4-1-1 0,10-1 0 16,5-4 0-16,14-6-2 16,12-10 2-16,10-9-1 15,9-8 1-15,5-8 1 16,2-3-2-16,-1-3 2 15,-6-1-1-15,-5 4 2 16,-8 2-2-16,-9 4-1 16,-18 13 1-16,12-9-1 15,-12 9 0-15,-8 12 0 16,2 7-1-16,-1 3 0 15,2 5 0-15,2 6-2 16,5 0 1-16,7-2-3 16,13-5-1-16,4-24-7 0,27-4-11 15,-9-27-7-15,27-8-8 16,-6-19 0-16,15-7 0 15,-80 63 3-15</inkml:trace>
  <inkml:trace contextRef="#ctx0" brushRef="#br0" timeOffset="9887.5654">16706 1255 88 0,'-7'-45'40'16,"-11"54"3"-16,-21 19-3 16,-1 28-19-16,-9 28-22 15,6 23-3-15,16 11-7 16,1-24-22-16,38-31-6 15,-3-22 0-15,15-9-2 0</inkml:trace>
  <inkml:trace contextRef="#ctx0" brushRef="#br0" timeOffset="10054.5749">16428 1499 122 0,'-16'-9'42'0,"16"9"1"15,19-1-3-15,7-6-44 16,36-1-22-16,-9-4-15 15,19 5 0-15,-3-1-1 16,9 7-2-16</inkml:trace>
  <inkml:trace contextRef="#ctx0" brushRef="#br0" timeOffset="11328.6479">17713 1312 96 0,'0'0'40'0,"-7"-49"2"16,7 49-3-16,0 0-33 15,0 0-2-15,-55-25-1 16,13 40 1-16,-16 9-3 16,4 21 1-16,-5 4-1 15,11 18-1-15,5 11 0 16,20 4 0-16,18-10 1 15,18-10-1-15,11-12-1 16,15-18 1-16,14-15 0 16,6-20 1-16,7-16-1 15,1-16 2-15,-2-12-2 0,-7-9 1 16,-12-10 0-16,-12-3 0 15,-34 69-1-15,20-72-1 16,-20 72 2-16,-5-72-2 16,5 72 2-16,-19-60-1 15,19 60 1-15,-36-50-1 16,36 50 1-16,0 0 0 15,-51-40-1-15,51 40 0 16,-35-17 0-16,35 17 1 16,0 0-2-16,31 8 1 15,14 9-1-15,22 5 1 16,5-4-2-16,8 2 3 15,-17 2-2-15,-15 7 1 16,-25 5 0-16,-22 9 0 16,-15 4 0-16,-8 9-1 0,-5-2 0 15,-6 0 0-15,4-6 0 16,1-4 0-16,10-15 1 15,11-5-1-15,7-24 1 16,18-7 1-16,7-16 0 16,8-12 1-16,4-8-1 15,4-10 2-15,-2-6-1 16,0-4 0-16,-39 63 0 15,32-58 1-15,-32 58-3 16,20-52 0-16,-11 13 0 16,-2 16 0-16,-7 23 0 15,0 0 0-15,-14 25 0 0,8 16 0 16,3 9 0-16,10 10 0 15,-2 1 0-15,7-4-2 16,8-4 2-16,3-9-1 16,5-11 1-16,2-11-1 15,3-15 2-15,5-16 0 16,-4-15 1-16,1-13-2 15,-3-12 0-15,-4-7 0 16,-5-10 0-16,-23 66 0 16,17-78 0-16,-17 78 0 15,16-73 0-15,-16 73 0 16,3-70 0-16,-3 70-11 15,10-58-7-15,-10 58-3 16,1-49-4-16,-1 49-3 16,0 0-3-16,18-47-3 0,-18 47 0 15,0 0 0-15</inkml:trace>
  <inkml:trace contextRef="#ctx0" brushRef="#br0" timeOffset="11651.6664">18875 1167 111 0,'59'-5'43'16,"-59"5"1"-16,0 0-1 15,52-11-39-15,-52 11 0 16,0 0 0-16,0 0-2 16,34 4-2-16,-45 20 0 15,-7 8 0-15,-7 15 0 16,2 14 0-16,-13 4 0 15,5 6 0-15,-6-7 0 0,14-8 0 16,9-15 0-16,11-13 0 16,19-13 0-16,14-11 0 15,12-12 0-15,8-10 0 16,11-1 0-16,-1-9-4 15,5 6-8-15,-16-10-6 16,9 12-3-16,-26-4-3 16,11 17-3-16,-28-7-2 15,14 17-4-15,-29-3-4 16,19 5 5-16</inkml:trace>
  <inkml:trace contextRef="#ctx0" brushRef="#br0" timeOffset="12141.6944">19460 1152 105 0,'0'0'43'16,"0"0"0"-16,0 0-1 0,0 0-37 15,0 0 0-15,0 0-2 16,0 0 1-16,-6 29-1 15,1 0-1-15,8 1-2 16,-7 1 0-16,13 3 0 16,3-5 0-16,13-5 0 15,10-24 0-15,-35 0 0 16,0 0 0-16,72-24 0 15,-72 24 0-15,55-32 0 16,-55 32-2-16,49-40-12 16,-49 40-6-16,0 0-6 15,63-64-5-15,-63 64-3 16,0 0-6-16,30-48-1 15,-30 48 3-15</inkml:trace>
  <inkml:trace contextRef="#ctx0" brushRef="#br0" timeOffset="12290.703">19629 1391 112 0,'-21'62'42'0,"-3"-7"0"15,9-4 1-15,2-6-39 16,-1-8-2-16,4-5-3 16,1-10-1-16,19-7-14 15,-10-15-11-15,17-6-11 16,-5-7-4-16,14-2 0 15,-5-11-1-15</inkml:trace>
  <inkml:trace contextRef="#ctx0" brushRef="#br0" timeOffset="12761.7299">20729 1048 91 0,'0'0'39'0,"0"0"3"16,-27-55-1-16,27 55-37 15,0 0 0-15,0 0 0 16,0 0 1-16,0 0-3 15,0 0 1-15,3 52-1 16,4 12 0-16,-12 16-1 16,-3 5 0-16,1-5-4 15,4 2-2-15,7-10-15 16,-9-32-14-16,16-9-6 0,-10-14 0 15,8-4-2-15</inkml:trace>
  <inkml:trace contextRef="#ctx0" brushRef="#br0" timeOffset="12976.7422">20499 1452 118 0,'-21'-8'43'0,"21"8"1"16,-14-6-1-16,33-10-40 15,5 4-2-15,15-4 0 16,-39 16-2-16,59-23-3 15,-59 23 0-15,76-35-5 0,-25 16-12 16,-2-2-11 0,5-3-10-16,-1-3 0 0,4 2 0 15,0-3 1-15</inkml:trace>
  <inkml:trace contextRef="#ctx0" brushRef="#br0" timeOffset="13326.7622">21254 986 102 0,'57'-63'42'15,"-57"63"1"-15,0 0 1 16,0 0-37-16,0 0-2 15,-33 31-1-15,-12 29 0 16,4 25 0-16,-5 12-4 16,13-6 0-16,0-8 0 15,14-5 0-15,2-14 0 16,16-27 0-16,2-14 0 15,-1-23 0-15,27 4 0 0,-3-16 0 16,4-8 0-16,2-2 0 16,2-6 0-16,-3 4 0 15,-2 2 0-15,-7 5 0 16,-1 9 0-16,-19 8 0 15,12 15 0-15,-13 5 0 16,-1 7 0-16,-3 0 0 16,4 5 0-16,2-2-6 15,11 1-8-15,-8-17-4 16,27 3-4-16,-16-18-5 15,25 3-2-15,-18-13-5 16,19 2-5-16,-12-7 1 16</inkml:trace>
  <inkml:trace contextRef="#ctx0" brushRef="#br0" timeOffset="13678.7824">21545 1458 107 0,'0'0'41'16,"0"0"1"-16,0 0-2 15,0 0-36-15,23 4 0 16,4 2-1-16,2-3 0 15,8-1-1-15,1-5 0 16,4-4-1-16,-2-4 0 16,-2-3 0-16,-1-4 0 15,-8-4-1-15,-5 0 1 16,-8-4-1-16,-16 26 2 15,0 0-2-15,0 0 0 0,0 0 0 16,-18-58 0 0,-6 54 0-16,-12 12 0 0,-3 12 0 15,-6 11 0-15,1 8 0 16,0 6 0-16,15 5 0 15,11-10-2-15,9-4-3 16,26-6-11-16,4-22-5 16,36 1-5-16,-7-24-5 15,30 0-6-15,-4-10-4 16,15-4 2-16</inkml:trace>
  <inkml:trace contextRef="#ctx0" brushRef="#br0" timeOffset="13972.7992">22319 1275 96 0,'-33'-8'41'0,"-10"8"3"15,-8 14-2-15,-1 0-17 16,13 9-24-16,3-2 0 16,30 1 1-16,15-3-1 15,16-3-1-15,7 2 0 16,6-3 0-16,1 0 0 15,-2-3 0-15,-8 5 0 16,-8 1 0-16,-16 0 0 16,-13 1 0-16,-11 3 0 15,-9 1 0-15,-6-2-1 16,2 1 0-16,2-5-3 15,2-9-4-15,28-8-13 16,-18-1-3-16,43-4-9 16,-7-13-6-16,25 0-2 0,1-8 0 15</inkml:trace>
  <inkml:trace contextRef="#ctx0" brushRef="#br0" timeOffset="14311.8186">22533 1409 114 0,'-19'8'42'0,"15"4"1"15,4-12-1-15,0 0-38 16,22 3-2-16,8-7 1 16,6-3-1-16,2-5-1 15,4-2 1-15,-4-4-2 16,-3-1 0-16,-6-3 0 0,-29 22 0 15,0 0 0-15,0 0 0 16,18-35 0-16,-32 27 0 16,-11 10 0-16,-9 10 0 15,-6 9 0-15,-1 9 0 16,0 7 0-16,0 4 0 15,21 4 0-15,14-7 0 16,16-9 0-16,24-8-19 16,-3-15-3-16,28 6-4 15,-18-18-8-15,21 6-5 16,-18-6-4-16,1 4 2 15</inkml:trace>
  <inkml:trace contextRef="#ctx0" brushRef="#br0" timeOffset="14812.8472">19776 1990 88 0,'-17'-1'40'0,"-22"3"2"16,0 23-2-16,-17 0-29 15,3 9-7-15,2 0-1 16,7 6-2-16,11 0 0 16,13 1-1-16,15-5 0 15,20-8-3-15,26-5-2 16,11-20-11-16,30 16-14 0,-3-26-9 15,16 3 0-15,-5-15-2 16,8-1 1-16</inkml:trace>
  <inkml:trace contextRef="#ctx0" brushRef="#br0" timeOffset="15146.8662">20156 2138 90 0,'-52'18'42'0,"8"15"0"15,-8-4 0-15,13 11-30 16,5-7-9-16,9 5 1 15,11-4-2-15,17 0 1 16,14-12-2-16,16-7 1 16,11-14-2-16,11-10 1 0,2-6-1 15,3-10 1-15,-4-5-1 16,-9-8-1-16,-7 0 1 15,-17 0-1-15,-9 7-1 16,-15-2 1-16,-9 8-1 16,-9 6 2-16,-5 8-2 15,-7 9 0-15,5 6 0 16,-1 4-1-16,11 8-4 15,1-9-9-15,29 16-6 16,-14-23-7-16,48 5-5 16,-8-19-6-16,17 2 1 15,4-18 2-15</inkml:trace>
  <inkml:trace contextRef="#ctx0" brushRef="#br0" timeOffset="15354.8782">20816 1695 110 0,'-10'6'42'16,"-15"10"1"-16,5 19-2 15,-9 5-39-15,-4 13-1 16,1 5 1-16,-2 11-2 16,2 0 1-16,6 3-2 15,8-3-1-15,3-5-3 16,18 1-6-16,-2-34-12 15,33 12-11-15,-5-34-6 16,22-2 0-16,-1-27 0 16</inkml:trace>
  <inkml:trace contextRef="#ctx0" brushRef="#br0" timeOffset="16632.9513">21015 2010 112 0,'-27'11'43'0,"-15"1"0"15,13 13-3-15,-5 0-37 16,9 3-1-16,6 2 0 15,8 4-1-15,9-3 1 16,7-3-2-16,9-9 1 16,11 0 0-16,2-10-1 15,6-7 0-15,3-8 0 16,2-9-1-16,0-5 0 15,-3-8 0-15,1-5-1 0,-7-4 2 16,-4 1-2-16,-4 1 2 16,-7 7-1-16,-5 2 1 15,-2 5 0-15,-4 8 1 16,-3 13 0-16,0 0-1 15,0 0 1-15,0 0 0 16,13 13 0-16,-1 2 0 16,1-5-1-16,5 2 1 15,5-6 0-15,4-2 0 16,2-3 0-16,3-2-1 15,-1-4 1-15,-2-2 1 16,-5 2-2-16,-3 0 0 16,-11 3 0-16,-10 2 0 15,5 14 0-15,-18 1 0 16,-3 4 0-16,-7 5 0 0,-2 2 0 15,-1 4 0-15,5-1 0 16,0-2 0-16,9-2 0 16,10-8 0-16,2-17 0 15,30 13 0-15,-1-19 0 16,8-7 0-16,5-8 0 15,2-5 0-15,-1-7 0 16,-1 0 0-16,-10 0 0 16,-7 3 0-16,-7 7 0 15,-8 5 0-15,-7 6 0 16,-3 12 0-16,-11 9 0 15,0 8 0-15,-2 6 0 16,0 3 0-16,1 1 0 16,6 3 0-16,2-3 0 0,9-7 0 15,9-5 0-15,10-10 0 16,14-7 0-16,8-8 0 15,11-8 0-15,2-2 0 16,2-7 0-16,-6 2 0 16,-5 2 0-16,-9 6 0 15,-15 4 0-15,-13 12 0 16,-13 1 0-16,-11 23 0 15,-5 1 0-15,-5 8 0 16,-3 3 0-16,1 2 0 16,2 1 0-16,7-3 0 15,5-9 0-15,5-3 0 16,8-12 0-16,7-10 0 15,6-10 0-15,6-12 0 0,1-6 0 16,-1-9 0-16,6-3 0 16,-2-7 0-16,-4 3 0 15,0 4 0-15,-4 5 0 16,-1 5 0-16,2 8 0 15,-4 1-5-15,11 19-10 16,-10-9-3-16,20 18-2 16,-13-16-2-16,25 19-3 15,-19-20 1-15,27 15 1 16,-20-15 2-16,12 5 29 15,-3 8 6-15,-21-16 3 16,7 15 2-16,-25-21 3 16,9 22 3-16,-34-15 1 15,18 11 1-15,-28 4-20 16,6-1-4-16,-5 5-1 0,1 10 1 15,0-1-3-15,4 8 0 16,6 0 0-16,7 0 0 16,5-2 0-16,9-2 0 15,8-4 0-15,5-7 0 16,3 3 0-16,1-5 0 15,-4-1 0-15,-2 3 0 16,-8 3 0-16,-10 6 0 16,-7 1 0-16,-9 6 0 15,-7 1 0-15,-6 3 0 16,3 4-6-16,-8-15-9 15,19 18-3-15,-12-33-3 0,27 20-4 16,-16-37-2-16,28 24-1 16,-17-34-5-16,18 9 0 15,2-7 4-15</inkml:trace>
  <inkml:trace contextRef="#ctx0" brushRef="#br0" timeOffset="17233.9857">23051 2328 83 0,'0'0'42'0,"0"0"-2"16,0 0 1-16,-27 9-15 15,10 18-24-15,-8 8-2 16,0 4 0-16,1 9-4 0,-4-9-13 15,24 14-17-15,-5-18-6 16,23-2 0-16,8-22-2 16</inkml:trace>
  <inkml:trace contextRef="#ctx0" brushRef="#br0" timeOffset="18006.0298">21583 2987 96 0,'1'-21'39'16,"-1"21"1"-16,3-17-2 0,-3 17-32 16,0 0-4-16,-19 24 1 15,2 2-1-15,-3 9 0 16,-4 5-1-16,2 6 1 15,1-1 0-15,7 2 0 16,5-8-1-16,9-7 0 16,10-14 0-16,13-11 0 15,5-16-1-15,9-10 0 16,1-10 1-16,3-6-1 15,-1-5 0-15,-1-3 0 16,-5 2 0-16,-7 6 0 16,-6 8 0-16,-7 9-1 15,-5 8 1-15,-9 10-1 16,0 0 1-16,-3 27 0 0,-3 1 0 15,1 7 0-15,1 4 0 16,4 5 1-16,4-2 0 16,8-1 0-16,2-9 1 15,12-6-1-15,2-14 0 16,9-13 1-16,3-18-1 15,1-9 0-15,0-13-1 16,-4-8-1-16,-1-4 0 16,-7-4-1-16,-6 5-1 15,-9 3-3-15,2 21-7 16,-21-10-9-16,18 34-4 15,-21-11-8-15,8 15-4 16,7 13-1-16,7 8 1 16</inkml:trace>
  <inkml:trace contextRef="#ctx0" brushRef="#br0" timeOffset="18420.0534">22463 3035 74 0,'-11'-11'38'0,"0"8"0"15,-16-7 2-15,8 16-18 16,-20-10-13-16,6 12-2 15,-5 4-2-15,6 5-1 16,-2 4 0-16,6 5-1 16,6 4-1-16,10 4 0 15,9-4-1-15,12-4 1 16,11-5-1-16,10-6 0 15,10-10 1-15,5-9-2 16,3-7 0-16,-1-9 0 0,-3-3 0 16,-9-2 0-16,-9-2 0 15,-7 3 0-15,-10 3 0 16,-8 6 0-16,-10 5 0 15,-3 10 0-15,-5 4 0 16,-2 9 0-16,0 7 0 16,1 4 0-16,7 4-2 15,2-2-1-15,11 2-3 16,2-11-7-16,22 10-5 15,-10-27-4-15,27 16-5 16,-15-31-2-16,25 8-4 16,-13-17-5-16,7 2 3 15,-9-6 8-15</inkml:trace>
  <inkml:trace contextRef="#ctx0" brushRef="#br0" timeOffset="18674.0681">22791 3054 108 0,'-18'-17'37'0,"9"28"2"16,-15-5-1-16,14 13-29 15,-9 7-6-15,7 6 0 16,-1 4 0-16,5 5 0 15,3-3 0-15,7-2-1 16,3-8 0-16,6-4 0 16,4-13-1-16,4-10 1 15,7-13-2-15,2-12-2 16,3-5 1-16,1-9 0 15,1-3-2-15,-8-5 0 16,3 7-6-16,-18-9-8 16,10 27-5-16,-26-14-7 0,6 35-4 15,-1-25-6-15,1 25-1 16,0 0 2-16</inkml:trace>
  <inkml:trace contextRef="#ctx0" brushRef="#br0" timeOffset="19089.0918">23065 3134 111 0,'0'0'40'0,"-20"8"1"15,20-8-2-15,0 0-35 16,15-5-2-16,5-4-1 0,6 3 0 15,5-3 0-15,1 3 0 16,-2-5 0-16,0 3 1 16,-5-3-1-16,-3-2 0 15,-7-3 1-15,-4-2-1 16,-5 0 0-16,-5-2 0 15,-4 2-1-15,-2 3 0 16,-7 3 0-16,-4 8 0 16,-6 8 1-16,-3 9-1 15,-7 9 1-15,2 9 1 16,3 4-2-16,2 5 0 15,9 2 0-15,9-4 0 16,14-4 0-16,9-8-4 16,18-6-1-16,-1-16-10 0,26 11-6 15,-15-29-4-15,19 13-7 16,-15-22-5-16,8 8-2 15,-11-14 1-15,-1 6 2 16</inkml:trace>
  <inkml:trace contextRef="#ctx0" brushRef="#br0" timeOffset="19697.1266">23630 3027 95 0,'0'0'39'0,"-20"6"1"16,13 9 0-16,-8-8-21 16,4 7-16-16,-2 3 0 15,1 6-1-15,0 0 0 16,1-1 1-16,2 0-2 15,3-4 0-15,2-3 0 16,-1-4 0-16,5-11 0 0,0 0-1 16,0 0 1-16,0 0-1 15,0 0 1-15,10 3 1 16,-10-3-2-16,0 0 0 15,0 0 0-15,0 0-2 16,-4 13 2-16,4-13-1 16,-7 11-1-16,7-11 1 15,0 0 1-15,0 0-1 16,0 0 1-16,0 0 1 15,10-23 0-15,1 5 1 16,2-6 1-16,4-8-3 16,1-5 0-16,7-6 0 15,0-9 0-15,2-6 0 0,-1-3 0 16,3-6 0-16,0-3 0 15,0-2 0-15,-3 1 0 16,-4 6 0-16,-7 11 0 16,-1 10 0-16,-5 7 0 15,-4 13 0-15,-5 11 0 16,0 13 0-16,-14 17 0 15,-1 9 0-15,-7 16 0 16,-3 12 0-16,-4 17 0 16,-3 11 0-16,-3 15 0 15,2 6 0-15,0 5 0 16,4-5 0-16,4-8 0 15,3-15 0-15,10-9-3 16,-2-30-12-16,19 1-3 0,-5-42-3 16,13 12-3-16,-12-42-4 15,28 14 0-15,-17-34-5 16,17 4 0-16,1-8 3 15</inkml:trace>
  <inkml:trace contextRef="#ctx0" brushRef="#br0" timeOffset="20365.1648">23767 3224 109 0,'0'0'39'0,"0"0"1"16,12-16-2-16,19 1-35 15,3 0-1-15,9 0 0 16,6-2 0-16,2-4-1 15,-1 1 0-15,-3-1 0 16,-11 1 0-16,-11 1-1 16,-16 0 1-16,-15 5 0 15,-14 4-1-15,-11 5 1 16,-10 7 0-16,-4 5 0 15,-5 7 0-15,-1 8 0 16,7 2 0-16,6 7 1 0,10 4-1 16,11-2 0-16,12 2-1 15,13-6-2-15,14 0-1 16,10-11-3-16,17 6-10 15,-8-26-8-15,24 14-8 16,-16-26-5-16,11 8-2 16,-12-19-1-16,3 6 3 15</inkml:trace>
  <inkml:trace contextRef="#ctx0" brushRef="#br0" timeOffset="20703.1841">24323 3104 109 0,'-12'23'40'0,"-11"-7"2"16,9 17-1-16,-13-6-35 0,11 1-2 15,1-4 0-15,8 2-1 16,0-6-1-16,7-7 0 16,0-13 0-16,15 2-2 15,3-14 0-15,3-7 0 16,3-1 0-16,3-7 0 15,-2-1 0-15,2 2 0 16,-5 3 0-16,-3 4 0 16,-5 9 0-16,-14 10 0 15,11 0 0-15,-14 14 0 16,-4 9 0-16,0 5-4 15,3 6-1-15,-4-3-4 16,16 15-9-16,-13-21-3 16,26 17-4-16,-12-30-5 15,24 10-5-15,-10-21-4 0,12 2 3 16,-9-13 4-16</inkml:trace>
  <inkml:trace contextRef="#ctx0" brushRef="#br0" timeOffset="21162.2104">24627 3229 102 0,'-18'-21'39'16,"18"21"2"-16,-29-13-1 15,29 13-28-15,-29 22-8 16,10 2 0-16,0 3 0 16,4 4 0-16,1-1-2 15,6-1 1-15,2-4-3 16,6-6 0-16,4-5 0 15,-4-14 0-15,24 0 0 16,-7-11 0-16,2-1 0 0,-1-3 0 16,1-3 0-16,-3 3 0 15,-3 3 0-15,-2 4 0 16,-11 8 0-16,6 11 0 15,-14 8 0-15,-1 7 0 16,-6 10 0-16,-5 2 0 16,-2 4 0-16,1 1 0 15,-3-5 0-15,4-2 0 16,3-10 0-16,5-6 0 15,3-8 0-15,9-12 0 16,0 0 0-16,10-22 0 16,9-3 0-16,2-7 0 15,3-4 0-15,5-9 0 0,2-1 0 16,2-4-6-16,8 9-9 15,-14-13-3-15,17 21-3 16,-19-20-3-16,23 23-3 16,-20-19-3-16,19 18-4 15,-12-13-3-15,2-1 8 16</inkml:trace>
  <inkml:trace contextRef="#ctx0" brushRef="#br0" timeOffset="21372.2224">25138 2614 103 0,'-9'23'43'0,"-19"8"-1"15,6 22 1-15,-14 3-35 16,5 15-4-16,-1 8-1 0,0 6 0 16,-4 3-2-16,7-6-1 15,2-4-3-15,1-11-2 16,13 0-9-16,-10-32-8 15,27 8-5-15,-15-35-9 16,23-2-4-16,-8-21-1 16,15-5 3-16</inkml:trace>
  <inkml:trace contextRef="#ctx0" brushRef="#br0" timeOffset="21523.231">24761 3155 114 0,'0'0'41'15,"-14"9"0"-15,26-4-2 16,4-4-39-16,17-11-6 0,18 7-14 15,-9-21-13-15,20 7-7 16,-5-19 1-16,6 4-3 16</inkml:trace>
  <inkml:trace contextRef="#ctx0" brushRef="#br0" timeOffset="21876.2512">25295 2774 94 0,'-15'29'42'0,"-13"0"1"15,9 17 0-15,-13-5-23 16,7 15-15-16,-3 3-1 15,3 0 0-15,-1-3-4 16,5 1 0-16,4-9 0 16,2-6 0-16,8-11 0 0,3-9 0 15,5-11 0-15,-1-11 0 16,19-2 0-16,-1-11 0 15,-3-3 0-15,6-2 0 16,0 0 0-16,-3 2 0 16,-3 5 0-16,-3 5 0 15,-12 6 0-15,0 0 0 16,14 16 0-16,-15-3-2 15,1 8-6-15,-13-13-8 16,25 19-4-16,-12-27-3 16,13 20-4-16,-13-20-2 15,31-5-5-15,-16-10-5 16,14 3 6-16</inkml:trace>
  <inkml:trace contextRef="#ctx0" brushRef="#br0" timeOffset="22153.2671">25328 3180 119 0,'0'0'40'0,"-29"-3"1"16,19 21-5-16,-8-7-31 15,7 5-1-15,-3 2-1 16,5 2 0-16,2 3-1 16,7-2 0-16,2-2-2 15,4 0 0-15,0-3 0 16,3 0 0-16,-1-2 0 15,0 0 0-15,-2 0 0 16,-6-2 0-16,-5 2 0 16,0-1 0-16,-4 0 0 15,-4-3-2-15,2-1-3 0,-11-9-9 16,16 13-5-16,-17-20-3 15,23 7-5-15,-23-9-5 16,23 9-6-16,-6-25-3 16,4 5 2-16</inkml:trace>
  <inkml:trace contextRef="#ctx0" brushRef="#br0" timeOffset="28287.6179">21531 4290 50 0,'0'0'33'16,"0"0"3"-16,-8 11-9 15,-8-25-9-15,16 14-3 16,-28-20-6-16,9 2-3 16,-10-12-2-16,0-2-1 15,-8-16-2-15,-1-7 0 16,0-5 1-16,-2-4-2 15,2-1 2-15,5 0-2 16,5 3 1-16,9 5-1 16,9 7 0-16,8 9 1 15,7 4-1-15,9 10 1 16,5 3-2-16,-1 7 2 15,2 5-1-15,-3 9 1 0,-2 4 0 16,-15-1-2-16,13 29 2 16,-16-2-1-16,-9 12 1 15,-5 12-1-15,-6 13 1 16,-4 8-1-16,-3 7 1 15,3-1-1-15,3-3 0 16,9-4 1-16,8-13-2 16,15-10 1-16,12-21 0 15,16-17-2-15,15-16-3 16,2-24-30-16,22-5-2 15,-3-13 0-15,11 1-1 16</inkml:trace>
  <inkml:trace contextRef="#ctx0" brushRef="#br0" timeOffset="29173.6686">20940 4731 72 0,'-13'17'37'16,"12"0"-1"-16,1-17 0 16,22 10-31-16,1-17-3 15,13-2 1-15,5-11 0 16,5-1 0-16,-1-4-1 15,-1 1 0-15,-5 1 0 16,-10 2 0-16,-10 3-1 16,-12 5 0-16,-7 13 0 15,-28-7 0-15,-3 11-1 16,-9 5 1-16,-6 7 0 15,-1 6-1-15,-1 3 1 0,6 3 0 16,7 1 0-16,11 1 0 16,10-5 0-16,15 1 0 15,13-9 0-15,12-4-1 16,13-8 1-16,8-4 0 15,5-5-1-15,4-4 1 16,-4-1-1-16,-5-4 0 16,-5-1 1-16,-7 0-1 15,-10 1 0-15,-6 2 0 16,-8 1 1-16,-11 10-1 15,10-18 0-15,-10 18 1 16,0 0-1-16,-10 12 0 16,-1 5 0-16,-4 6 0 15,-3 5 0-15,2 0 1 0,0-1-2 16,2 0 2-16,4-8 0 15,6-9-1-15,4-10 1 16,19-15-1-16,5-13 1 16,9-8 0-16,5-7 1 15,2-3-2-15,3-2 2 16,-3 3-2-16,-2 6 1 15,-7 10-1-15,-10 16 1 16,-7 13-1-16,-10 14 0 16,-5 13 0-16,-7 8-1 15,-2 8 1-15,2 3-1 16,-2-2-1-16,12 0-3 15,1-21-10-15,25 1-22 16,-2-20-4-16,18-6 1 0,3-17-2 16</inkml:trace>
  <inkml:trace contextRef="#ctx0" brushRef="#br0" timeOffset="30292.7326">21869 4715 95 0,'-15'16'39'15,"2"-12"0"-15,13-4-1 16,13 9-35-16,14-11-1 16,6-9 1-16,6 3-1 15,-2-4 0-15,1-2-1 0,-6-2 0 16,-5-3 0-16,-12 0 0 16,-10 2-1-16,-10 0 1 15,-9 2 0-15,-10 2 0 16,-4 4-1-16,-8 6 1 15,-2 7 0-15,-1 8 0 16,0 9 0-16,3 5-1 16,6 9 1-16,8 1 0 15,12 3-1-15,12-5 1 16,16-1 0-16,14-9-1 15,11-9 0-15,9-11 1 16,8-6-1-16,2-7 1 16,-1-6 0-16,-3-2 0 15,-7-2-1-15,-14 4 1 16,-8 2 0-16,-8 4-1 0,-9 7 1 15,-12 2-1-15,-1 18 0 16,-9 2-1-16,-3 3 1 16,-3 2-1-16,2 3 0 15,-2-1 1-15,5-5 0 16,2-5-1-16,9-17 1 15,0 0 1-15,14-4-1 16,2-16 1-16,5-10 0 16,2-8 0-16,0-3-1 15,4-1 1-15,-3 0-1 16,-2 7 0-16,-1 4-1 15,-5 9 1-15,1 6 0 16,-3 11-1-16,0 5 1 16,1 4 0-16,5 4-1 0,4 3 1 15,7-1 1-15,5 1-1 16,3 0 0-16,6-7 0 15,3-2 0-15,-1-4 0 16,-2-4 0-16,-6 0 0 16,-9-6 1-16,-9 3-1 15,-11-1-1-15,-10 10 1 16,-17-1 1-16,-8 3-1 15,-8 9 1-15,-5 2-1 16,-2 8 1-16,0 0-1 16,5 4 1-16,8-2 0 15,11-1 0-15,14-5-1 16,12-6 0-16,14-10 0 15,10-6 0-15,8-6 0 0,4-6 1 16,0-2-1-16,-4-1 1 16,-7 2-1-16,-6 3 0 15,-12 6 0-15,-17 9 0 16,0 0-1-16,-9 30-1 15,-13 5 0-15,-7 10 1 16,-5 14 1-16,-5 11-1 16,-2 11 1-16,2 4-1 15,3 0 2-15,4-6-1 16,5-10 2-16,6-10-2 15,7-16 1-15,4-13-1 16,10-30 1-16,0 0 0 16,1-24-1-16,10-14 1 0,2-14 0 15,5-15 0 1,1-7-2-16,5-11 0 0,5 0 0 15,-2 5 1-15,2 8-2 16,-3 9 1-16,-1 13-2 16,-1 6-2-16,6 25-4 15,-13-5-7-15,19 26-7 16,-16-17-10-16,19 16-6 15,-7-10-1-15,15 7 2 16</inkml:trace>
  <inkml:trace contextRef="#ctx0" brushRef="#br0" timeOffset="32896.8816">23438 4585 101 0,'9'-14'40'0,"-9"14"0"15,0 0-3-15,0 0-32 16,-13 20-2-16,4 7 1 16,-8 8-2-16,-3 8 0 15,-3 5-2-15,-3 5 2 16,2 0-2-16,1-2 0 15,3-5-2-15,2-22-10 16,18-1-25-16,0-23-3 16,15-7 1-16,3-19-3 15</inkml:trace>
  <inkml:trace contextRef="#ctx0" brushRef="#br0" timeOffset="33046.8902">23471 4317 113 0,'-23'-4'40'15,"7"10"-3"-15,3-6-5 16,13 0-67-16,0 0-5 16,0 0 1-16,26 6-1 15</inkml:trace>
  <inkml:trace contextRef="#ctx0" brushRef="#br0" timeOffset="33431.9122">23620 4756 109 0,'3'11'39'16,"-3"-11"-1"-16,23 9-7 16,-2-13-30-16,8-2 1 15,5-2-1-15,3-2 1 16,2-4 0-16,0-2-1 15,-1-2 0-15,-7-1 0 16,-7-6 0-16,-5 1 0 16,-11-3 0-16,-6 1 0 15,-10 3 1-15,-7 5-1 16,-7 3 0-16,-7 8 0 0,-6 14 1 15,-4 8-1-15,-2 10 0 16,1 8 0-16,5 6 0 16,5 5 0-16,10-3 0 15,11-3-1-15,17-9-2 16,13-13-3-16,30-1-18 15,-1-28-16-15,25-2-2 16,1-17-1-16,14-2 0 16</inkml:trace>
  <inkml:trace contextRef="#ctx0" brushRef="#br0" timeOffset="33699.9275">24388 4392 113 0,'-43'7'40'0,"5"12"1"15,-9-7-1-15,10 8-38 16,8 0-1-16,8 2 0 15,12-1 0-15,15 1-1 16,14-1 0-16,11 3 1 16,6 2-2-16,5 1 2 15,-3 3 0-15,-4 3-1 16,-9 2 1-16,-11 3-1 15,-12 2 0-15,-15-5 0 16,-8 2 0-16,-7-6-2 16,-5 3-4-16,-8-18-18 15,17 6-14-15,-5-14-3 16,21 4 1-16,7-12-1 15</inkml:trace>
  <inkml:trace contextRef="#ctx0" brushRef="#br0" timeOffset="33834.9352">24534 4933 124 0,'0'0'42'0,"1"-17"1"15,-1 17-4-15,-27-19-43 16,5-11-21-16,13 18-15 16,-10-10-3-16,9 13 0 15,-10-6-3-15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54.2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F7E978FC-AD34-4544-A35E-427DBD701C01}" emma:medium="tactile" emma:mode="ink">
          <msink:context xmlns:msink="http://schemas.microsoft.com/ink/2010/main" type="writingRegion" rotatedBoundingBox="511,7357 3047,7276 3159,10784 623,10865"/>
        </emma:interpretation>
      </emma:emma>
    </inkml:annotationXML>
    <inkml:traceGroup>
      <inkml:annotationXML>
        <emma:emma xmlns:emma="http://www.w3.org/2003/04/emma" version="1.0">
          <emma:interpretation id="{89370990-DDD0-417E-AB17-E9A40223DCF0}" emma:medium="tactile" emma:mode="ink">
            <msink:context xmlns:msink="http://schemas.microsoft.com/ink/2010/main" type="paragraph" rotatedBoundingBox="755,7350 2896,7281 2920,8014 779,80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697F539-AFBB-481D-9B18-9AA2A14F25FB}" emma:medium="tactile" emma:mode="ink">
              <msink:context xmlns:msink="http://schemas.microsoft.com/ink/2010/main" type="line" rotatedBoundingBox="755,7350 2896,7281 2920,8014 779,8082"/>
            </emma:interpretation>
          </emma:emma>
        </inkml:annotationXML>
        <inkml:traceGroup>
          <inkml:annotationXML>
            <emma:emma xmlns:emma="http://www.w3.org/2003/04/emma" version="1.0">
              <emma:interpretation id="{40E46645-A484-4575-A3C1-4595A77BDA3A}" emma:medium="tactile" emma:mode="ink">
                <msink:context xmlns:msink="http://schemas.microsoft.com/ink/2010/main" type="inkWord" rotatedBoundingBox="755,7350 2896,7281 2920,8014 779,8082"/>
              </emma:interpretation>
            </emma:emma>
          </inkml:annotationXML>
          <inkml:trace contextRef="#ctx0" brushRef="#br0">1584 8057 103 0,'0'0'18'0,"0"0"-18"15,-3-21-3-15,3 1-35 16,5 1 1-16</inkml:trace>
          <inkml:trace contextRef="#ctx0" brushRef="#br0" timeOffset="118.0068">1566 7883 119 0,'0'-24'36'0,"0"-3"-23"16,4 1-13-16,-1-2-41 16,5 7 0-16,-3 0-2 15</inkml:trace>
          <inkml:trace contextRef="#ctx0" brushRef="#br0" timeOffset="914.0523">824 7348 85 0,'0'0'36'15,"0"0"0"-15,0 0 0 16,0 28-33-16,-9-7 0 16,3 13 1-16,-5 3 1 15,4 8-1-15,-2-3 0 16,4 5 0-16,-2-8-1 15,5-2 0-15,1-11 0 16,4-5-1-16,-3-21 0 16,16 1 0-16,0-22 0 15,4-5 1-15,3-10-1 16,4-4 0-16,-2-5 0 0,6 0-1 15,-5 1 1-15,0 7-2 16,-8 7 1-16,2 10-1 16,-9 8 0-16,-11 12 0 15,20 1-1-15,-12 14 1 16,0 9-1-16,2 7-1 15,2 6-1-15,2 2-2 16,11 10-11-16,-11-22-11 16,19 9-14-16,-7-15 1 15,10-4-2-15,-2-17 2 16</inkml:trace>
          <inkml:trace contextRef="#ctx0" brushRef="#br0" timeOffset="1103.0628">1428 7441 114 0,'-15'-8'41'16,"15"8"-2"-16,8-12 1 16,6 0-40-16,11 2-3 15,4-5-4-15,17 11-20 16,-17-10-13-16,10 14 2 15,-16-2-3-15,0 12 1 16</inkml:trace>
          <inkml:trace contextRef="#ctx0" brushRef="#br0" timeOffset="1268.0725">1397 7665 114 0,'-25'10'41'0,"18"3"0"16,7-13-1-16,22-15-39 15,16 1-2-15,12-11-5 16,27 6-23-16,-2-12-11 15,12 4 0-15,-2-9-2 16,3 9 1-16</inkml:trace>
          <inkml:trace contextRef="#ctx0" brushRef="#br0" timeOffset="1996.1139">2552 7343 101 0,'0'0'38'0,"0"0"0"15,-10 21-3-15,-4-8-30 16,-2 9-1-16,-8 3-1 16,-6 11 0-16,-5 3 0 15,-5 7 0-15,-3 0 0 16,3-1 0-16,-3-6-1 15,6-4 1-15,4-10-2 0,6-9 0 16,4-7-1 0,4-11 0-16,3-7-1 0,3-6 0 15,4-7 0-15,0-5 0 16,1-6 0-16,3-2 0 15,1 1 0-15,1-3 1 16,7 7 0-16,1 1 0 16,6 5 0-16,9 7 1 15,5 3-1-15,6 7 1 16,4 4 0-16,6 5-1 15,2 5 1-15,1 4-1 16,0 6 1-16,-5 4-1 16,-2 5 1-16,-6 5-1 15,-4 1 1-15,-5 3-1 16,-5-4 0-16,0-1 0 0,1-7 0 15,4-6 0-15,4-7 0 16,1-10 0-16,10-11 1 16,0-6-1-16,3-10 0 15,0-6 1-15,-3-4-1 16,-5-6 0-16,-8-2 1 15,-9 0-2-15,-13 2 2 16,-6 3 0-16,-11 5 0 16,-12 10-1-16,-11 14 1 15,-10 10-2-15,-10 12 1 16,-6 11-2-16,6 15-2 15,-5-1-6-15,24 17-12 16,-9-23-7-16,29 4-13 16,14-15 1-16,28-9-3 0,11-15 3 15</inkml:trace>
        </inkml:traceGroup>
      </inkml:traceGroup>
    </inkml:traceGroup>
    <inkml:traceGroup>
      <inkml:annotationXML>
        <emma:emma xmlns:emma="http://www.w3.org/2003/04/emma" version="1.0">
          <emma:interpretation id="{C386DB20-491C-4DE2-B5F6-85F5F2D782EA}" emma:medium="tactile" emma:mode="ink">
            <msink:context xmlns:msink="http://schemas.microsoft.com/ink/2010/main" type="paragraph" rotatedBoundingBox="707,8225 2421,8107 2472,8839 757,895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7EE83C2-4135-4ECF-992E-D57C92C6043D}" emma:medium="tactile" emma:mode="ink">
              <msink:context xmlns:msink="http://schemas.microsoft.com/ink/2010/main" type="line" rotatedBoundingBox="707,8225 2421,8107 2472,8839 757,8957"/>
            </emma:interpretation>
          </emma:emma>
        </inkml:annotationXML>
        <inkml:traceGroup>
          <inkml:annotationXML>
            <emma:emma xmlns:emma="http://www.w3.org/2003/04/emma" version="1.0">
              <emma:interpretation id="{D1806210-307A-47DF-8FA8-2AC985B5D20E}" emma:medium="tactile" emma:mode="ink">
                <msink:context xmlns:msink="http://schemas.microsoft.com/ink/2010/main" type="inkWord" rotatedBoundingBox="707,8225 2421,8107 2472,8839 757,8957"/>
              </emma:interpretation>
            </emma:emma>
          </inkml:annotationXML>
          <inkml:trace contextRef="#ctx0" brushRef="#br0" timeOffset="-1339.0766">764 8544 81 0,'-6'-19'38'0,"6"19"-1"15,0 0-1-15,0 0-28 16,-3 11-3-16,5 8 0 16,-3 2 0-16,2 8-1 15,-4 3-1-15,3 4 0 16,-5 0-1-16,5-5 1 15,-2-4-1-15,2-4 0 16,0-9 0-16,0-14-1 16,0 0 0-16,18-5 0 15,-5-15 0-15,6-7-1 16,4-5 1-16,5-6 0 15,-2-2 0-15,4-2-1 0,-4 5 1 16,1 6-1-16,-9 7 1 16,-3 9-1-16,-1 9 0 15,-14 6 0-15,12 24 0 16,-11-1-1-16,0 10-1 15,0-1 0-15,11 6-3 16,-2-6-2-16,18 9-12 16,-12-26-9-16,22 7-12 15,-6-17 0-15,14 0 0 16,-8-13 1-16</inkml:trace>
          <inkml:trace contextRef="#ctx0" brushRef="#br0" timeOffset="-1158.0662">1422 8585 112 0,'0'0'41'16,"0"0"0"-16,0 0-1 16,26-14-40-16,-3-1-3 15,16 6-6-15,-9-13-18 16,21 15-13-16,-8-7 0 15,1 13-1-15,-11-1 0 16</inkml:trace>
          <inkml:trace contextRef="#ctx0" brushRef="#br0" timeOffset="-1001.0573">1459 8755 110 0,'-16'15'41'16,"4"-15"-1"-16,23-1 0 0,12-13-39 15,15-7-2-15,20 1-7 16,-2-17-22-16,21 11-10 15,-4-14 0-15,8 7 0 16</inkml:trace>
          <inkml:trace contextRef="#ctx0" brushRef="#br0" timeOffset="-684.0391">2187 8413 102 0,'-20'14'40'0,"-9"-5"1"15,7 9-1-15,-8-8-34 16,10 7-2-16,-2 1-1 15,11 0 0-15,6-1-1 0,9-2-1 16,7-1 0-16,12-5 0 16,6 0-1-16,4-4 1 15,0 3-1-15,0 3 0 16,-7 4 0-16,-6 6 1 15,-10 4-1-15,-13 6 1 16,-9 2 0-16,-5 6-1 16,-3-7 1-16,-2-3-3 15,5-5-1-15,-2-16-5 16,19-8-14-16,-2-12-11 15,18-6-9-15,1-19 1 16,8 0-2-16</inkml:trace>
          <inkml:trace contextRef="#ctx0" brushRef="#br0" timeOffset="-543.0309">2250 8406 122 0,'-9'-11'42'16,"9"11"0"-16,0 0 0 16,22-15-42-16,1 10-5 15,-2-14-17-15,20 13-17 16,-13-9-3-16,6 7-1 15,-8-5 0-15</inkml:trace>
          <inkml:trace contextRef="#ctx0" brushRef="#br0" timeOffset="-130.0074">1475 8250 95 0,'0'0'37'16,"-9"-3"-3"-16,9 3-6 15,-3-18-64-15,14 3-1 16,1-7-1-16,5 1 3 16</inkml:trace>
        </inkml:traceGroup>
      </inkml:traceGroup>
    </inkml:traceGroup>
    <inkml:traceGroup>
      <inkml:annotationXML>
        <emma:emma xmlns:emma="http://www.w3.org/2003/04/emma" version="1.0">
          <emma:interpretation id="{A35073A8-DE7A-4FCA-A236-CAAAF8290635}" emma:medium="tactile" emma:mode="ink">
            <msink:context xmlns:msink="http://schemas.microsoft.com/ink/2010/main" type="paragraph" rotatedBoundingBox="670,9025 3122,9088 3109,9598 657,953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A353161-F7F4-4CBD-8727-4276E14E641F}" emma:medium="tactile" emma:mode="ink">
              <msink:context xmlns:msink="http://schemas.microsoft.com/ink/2010/main" type="line" rotatedBoundingBox="670,9025 3122,9088 3109,9598 657,9535"/>
            </emma:interpretation>
          </emma:emma>
        </inkml:annotationXML>
        <inkml:traceGroup>
          <inkml:annotationXML>
            <emma:emma xmlns:emma="http://www.w3.org/2003/04/emma" version="1.0">
              <emma:interpretation id="{5B1BAC5C-96C4-4460-A981-3DE1E7897458}" emma:medium="tactile" emma:mode="ink">
                <msink:context xmlns:msink="http://schemas.microsoft.com/ink/2010/main" type="inkWord" rotatedBoundingBox="670,9025 3122,9088 3109,9598 657,9535"/>
              </emma:interpretation>
            </emma:emma>
          </inkml:annotationXML>
          <inkml:trace contextRef="#ctx0" brushRef="#br0" timeOffset="-2916.1665">760 9046 78 0,'0'0'37'15,"8"-16"-1"-15,-8 16-1 16,0 0-29-16,-4 16-2 15,-3 2 0-15,-2 8 0 16,0 8-1-16,-3 6-1 16,-4 4 2-16,6 3-2 15,-6-2 1-15,8-1-1 16,0-8 1-16,4-3-1 15,-1-11 0-15,8-7-1 16,-3-15 0-16,15 1 0 16,-1-15-1-16,0-5 2 0,6-10-1 15,-3-3 0-15,5-5-1 16,-2 2 2-16,0 3-1 15,-3 2 0-15,-2 9 0 16,-1 8 0-16,-3 10-1 16,-11 3 1-16,12 30 0 15,-8-1-1-15,-5 9 0 16,3 2-1-16,0 6-1 15,3-2-2-15,6 3-4 16,-7-25-14-16,27 4-19 16,-6-19 1-16,13-4-1 15,-1-17 1-15</inkml:trace>
          <inkml:trace contextRef="#ctx0" brushRef="#br0" timeOffset="-2721.1556">1254 9283 111 0,'0'0'38'0,"0"0"0"16,20-26-8-16,-2 17-30 15,8 2-3-15,-3-8-16 16,11 11-18-16,-8-4-1 15,7 4-1-15,-8-2 0 16</inkml:trace>
          <inkml:trace contextRef="#ctx0" brushRef="#br0" timeOffset="-2533.1447">1336 9460 112 0,'0'0'39'0,"0"0"-1"15,28-8-10-15,6-8-34 16,-1-10-31-16,21 3 0 16,-7-5-1-16,7 9-1 15</inkml:trace>
          <inkml:trace contextRef="#ctx0" brushRef="#br0" timeOffset="-2153.1231">2049 9166 103 0,'-30'23'40'0,"11"10"1"0,-11-3-1 16,12 9-33-16,-6-2-3 15,15 0 1-15,9-7-2 16,18-8-1-16,16-14-1 16,18-14 0-16,18-14-2 15,11-11-2-15,9-5-2 16,0-20-13-16,6 9-22 15,-22-11-2-15,-8 14 1 16,-24-7-1-16</inkml:trace>
          <inkml:trace contextRef="#ctx0" brushRef="#br0" timeOffset="-2015.1153">2347 9118 116 0,'-44'66'41'0,"1"-3"2"16,17 11-3-16,9-8-38 0,12-6-3 15,12-5-5-15,-5-23-22 16,22-2-13-16,-7-21 0 15,7-5-1-15,-11-18 0 16</inkml:trace>
          <inkml:trace contextRef="#ctx0" brushRef="#br0" timeOffset="7497.4288">3115 9383 31 0,'0'0'21'16,"0"0"-2"-16,0 0-3 16,0 0-4-16,0 0-4 15,0 0-2-15,-3 12-3 16,3-12 1-16,0 0 0 15,0 0 0-15,0 0 1 16,-10-8-1-16,10 8 0 16,0 0-1-16,0 0-4 15,0 0-6-15,0 0-10 0,-2-11-10 16,2 11-2-16,0 0 1 15,0 0-1-15</inkml:trace>
        </inkml:traceGroup>
      </inkml:traceGroup>
    </inkml:traceGroup>
    <inkml:traceGroup>
      <inkml:annotationXML>
        <emma:emma xmlns:emma="http://www.w3.org/2003/04/emma" version="1.0">
          <emma:interpretation id="{D6F24EE1-5F88-4CE3-8D2C-1D90EF323CB1}" emma:medium="tactile" emma:mode="ink">
            <msink:context xmlns:msink="http://schemas.microsoft.com/ink/2010/main" type="paragraph" rotatedBoundingBox="603,10327 2395,10251 2418,10806 626,108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8ED7B73-362B-4595-92ED-7E3A2FFA0494}" emma:medium="tactile" emma:mode="ink">
              <msink:context xmlns:msink="http://schemas.microsoft.com/ink/2010/main" type="line" rotatedBoundingBox="603,10327 2395,10251 2418,10806 626,10882"/>
            </emma:interpretation>
          </emma:emma>
        </inkml:annotationXML>
        <inkml:traceGroup>
          <inkml:annotationXML>
            <emma:emma xmlns:emma="http://www.w3.org/2003/04/emma" version="1.0">
              <emma:interpretation id="{B2A29F8E-E08A-46D3-A2A9-43EE633D3030}" emma:medium="tactile" emma:mode="ink">
                <msink:context xmlns:msink="http://schemas.microsoft.com/ink/2010/main" type="inkWord" rotatedBoundingBox="603,10327 2395,10251 2418,10806 626,10882"/>
              </emma:interpretation>
            </emma:emma>
          </inkml:annotationXML>
          <inkml:trace contextRef="#ctx0" brushRef="#br0" timeOffset="-5140.294">711 10389 67 0,'-2'-12'38'16,"2"12"-2"-16,2-17 2 15,-2 17-28-15,0 0-1 16,0 0-2-16,0 0-1 16,-4 10-1-16,-1 8-3 15,0 7 1-15,-9 5-1 16,4 8 1-16,-4 5-2 15,1 0 1-15,1-1 0 16,3-4 0-16,2-7 1 16,10-4-2-16,2-11-1 15,9-13 0-15,1-10 0 0,7-10 0 16,2-8 0-16,1-8 1 15,2-6-1-15,-5-3 1 16,2 0 0-16,-3 3-1 16,-3 5 2-16,1 7-2 15,-3 8 1-15,-2 10-1 16,2 11 0-16,-2 12 0 15,-3 8 0-15,1 9 0 16,0 6-2-16,-1 6 1 16,2 5-3-16,0-5-1 15,3 9-10-15,-10-22-11 16,16 5-14-16,-10-17 0 15,11-3-1-15,-7-19 2 16</inkml:trace>
          <inkml:trace contextRef="#ctx0" brushRef="#br0" timeOffset="-4914.2811">1309 10469 111 0,'14'5'38'0,"-14"-5"2"16,24-11-3-16,-10 2-37 16,8 0-2-16,8 3-2 15,-5-3-5-15,14 10-29 0,-16-4 0 16,1 11-1-16,-11-3-1 15</inkml:trace>
          <inkml:trace contextRef="#ctx0" brushRef="#br0" timeOffset="-4749.2716">1353 10682 113 0,'-21'9'42'0,"21"1"0"16,0-10-2-16,17-15-38 15,23 0-5-15,7-12-9 16,25 8-27-16,-5-10-2 15,12 9-1-15,-7-9 0 16</inkml:trace>
          <inkml:trace contextRef="#ctx0" brushRef="#br0" timeOffset="-4105.2346">2029 10351 102 0,'8'-18'40'0,"13"9"1"15,1-13-5-15,11 7-35 16,6 1-1-16,2 4 2 15,-1 5-2-15,-3 4 0 16,-6 7 1-16,-5 6-2 16,-12 4 0-16,-7 4 2 0,-12 4-1 15,-6 3 1-15,-7 0-1 16,-4-2 1-16,2-2 0 15,-2-1 1-15,7-6-1 16,6-3 0-16,9-13 0 16,9 10 0-16,10-12 0 15,8 0 0-15,4-1-1 16,0 3 2-16,-4 4-1 15,-2 7 1-15,-13 7 0 16,-13 10-1-16,-13 9 1 16,-11 5-1-16,-8 2 0 15,-3-2 0-15,2 0-2 16,1-12-2-16,14-4-5 15,4-29-15-15,37-1-14 0,0-22-6 16,25-6 0 0,0-17 0-16</inkml:trace>
        </inkml:traceGroup>
      </inkml:traceGroup>
    </inkml:traceGroup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0:53.89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2468 1601 56 0,'8'-12'34'16,"-3"1"0"-16,-5 11 1 15,0 0-26-15,0 0 0 16,0 0-3-16,-10 20 1 15,-2-5-2-15,3 5-2 16,-5 9-1-16,-2 9 0 16,-5 9 0-16,0 6 0 15,-3 5 1-15,-1 2-2 16,3-3 2-16,3 3-2 15,5-9 1-15,4-12-2 16,13-8 1-16,8-10-1 0,16-13 1 16,8-9-1-16,12-8-1 15,9-8 0-15,6-3-3 16,0-5 1-16,5 4-4 15,-15-9-6-15,5 14-24 16,-16-3 0-16,-3 9-1 16,-14-5 2-16</inkml:trace>
  <inkml:trace contextRef="#ctx0" brushRef="#br0" timeOffset="1">2937 1921 85 0,'0'0'38'15,"0"0"-2"-15,0 0 1 16,0 0-30-16,0 0-3 0,-2 23 0 15,-3-5-3-15,0 3 1 16,-1 5-2-16,-2 6 1 16,1 5-3-16,0-6-4 15,11 6-29-15,-8-10-4 16,11-4 1-16,-1-13-2 15</inkml:trace>
  <inkml:trace contextRef="#ctx0" brushRef="#br0" timeOffset="2">3130 1677 103 0,'-19'-12'39'16,"-7"11"-3"-16,3 7-5 0,8 5-46 15,4-4-24-15,14 6 2 16,-3-13-2-16,32 21 1 15</inkml:trace>
  <inkml:trace contextRef="#ctx0" brushRef="#br0" timeOffset="3">3577 1853 85 0,'-23'5'37'15,"-3"5"1"-15,-10 0 0 16,3 8-32-16,-4 0 1 15,3 8-1-15,2 2-1 16,4 1-2-16,6 1-1 0,9-3-1 16,12-8 0-16,14-5 0 15,11-10 0-15,8-9-1 16,10-10 0-16,4-8 1 15,1-5-1-15,1-6 0 16,-11 1 0-16,-3 3 1 16,-11 5-1-16,-9 8-1 15,-14 17 1-15,0 0-1 16,-8 37 1-16,-12 10-1 15,-3 19 1-15,-3 10-3 16,-5 13 3-16,2 5-1 16,3-3 0-16,3-5 0 15,4-16 1-15,6-14 1 16,5-18 0-16,2-14 1 0,6-24 0 15,-12-22 0-15,6-14 0 16,1-14-1-16,-1-5 0 16,3-10 0-16,3-4-1 15,3-2 1-15,8 11-1 16,2 6 0-16,9 11-2 15,4 8 0-15,10 9-5 16,-6-7-24-16,21 18-10 16,-3-9 1-16,12 3-2 15</inkml:trace>
  <inkml:trace contextRef="#ctx0" brushRef="#br0" timeOffset="4">4310 1406 86 0,'-14'11'40'15,"-11"12"0"-15,2 20 1 16,-13-3-21-16,3 21-17 16,-3 7 1-16,2 10-2 15,-4-2 1-15,7 6-2 16,2-10 0-16,11-5-1 15,6-13 1-15,10-13-1 16,9-18 1-16,11-7 0 16,9-21-1-16,5-11 1 15,5-6-1-15,2-5 2 16,-2-1-2-16,-4-1 1 0,-5 8 0 15,-8 2-1-15,-6 11 0 16,-14 8 0-16,14 10 0 16,-13 5 0-16,-1 4-1 15,0 2-1-15,8-2-2 16,1-6-2-16,18 0-14 15,-5-22-18-15,24-3-3 16,-3-21 3-16,18 1-2 16</inkml:trace>
  <inkml:trace contextRef="#ctx0" brushRef="#br0" timeOffset="5">4841 1589 109 0,'-11'20'39'0,"-13"12"1"15,4 20-4-15,-6 5-33 0,1 9-2 16,1 2 0-16,5 3-2 15,7-2-4-15,0-15-10 16,12-1-23-16,-1-20-2 16,11-8 1-16,-10-25-2 15</inkml:trace>
  <inkml:trace contextRef="#ctx0" brushRef="#br0" timeOffset="6">4674 1897 118 0,'-19'-16'42'0,"19"16"1"16,0 0-1-16,0 0-39 15,30-8-6-15,12-10-16 16,26 14-20-16,7-11-1 0,25 1-1 16,10-8-3-16</inkml:trace>
  <inkml:trace contextRef="#ctx0" brushRef="#br0" timeOffset="7">5959 1828 109 0,'12'-7'40'0,"2"16"0"16,-17 6 0-16,2 9-36 15,-13 10-1-15,0 7-2 16,-1 9-1-16,1 2-1 15,3-2-1-15,0-3-5 16,14 0-8-16,-3-19-23 16,15-3-1-16,-1-26-1 15,14-11 0-15</inkml:trace>
  <inkml:trace contextRef="#ctx0" brushRef="#br0" timeOffset="8">5985 1657 115 0,'-36'-20'38'16,"12"17"-1"-16,4 8-6 15,20-5-66-15,0 0-3 16,25 12 0-16,23-7-1 16</inkml:trace>
  <inkml:trace contextRef="#ctx0" brushRef="#br0" timeOffset="9">6482 1752 116 0,'-22'20'40'0,"-13"-6"1"16,10 9-1-16,-3-8-37 15,5 4-1-15,0 0 1 0,10 2-1 16,6 2 0-16,11-3-1 16,8-2 0-16,10-3 0 15,11-3-1-15,0-2 0 16,6-2 1-16,-2-1-1 15,-5-1 0-15,-8 4 2 16,-11 5-2-16,-13 9 0 16,-13 4 0-16,-11 4 0 15,-6 3-2-15,-5-2 0 16,4-1-2-16,-2-11-6 15,23 0-23-15,-5-27-8 16,28-3 0-16,1-23-1 16</inkml:trace>
  <inkml:trace contextRef="#ctx0" brushRef="#br0" timeOffset="10">7624 1922 68 0,'11'-12'37'0,"-10"-5"-1"16,-1 17 1-16,1-26-13 15,-1 26-20-15,-16-7 0 0,3 12-1 16,-7 4 0-16,-2 7 0 15,-7 5 0-15,4 5 0 16,-5 2 0-16,8 5 0 16,4-1-1-16,6 0-1 15,9-3 0-15,8-4 0 16,14-5-1-16,7-10-1 15,12-11 1-15,2-13 0 16,1-3 0-16,6-13 1 16,-3-5 0-16,-5-3 0 15,-7 1 0-15,-7 3 0 16,-11 5 0-16,-3 8-1 15,-8 7 1-15,-3 14-1 16,-13 7 0-16,3 13 0 0,-3 7-1 16,1 11 0-16,7 3-1 15,5 0-1-15,13 0-4 16,0-23-20-16,25 3-12 15,2-25 0-15,20-8-2 16,3-22 1-16</inkml:trace>
  <inkml:trace contextRef="#ctx0" brushRef="#br0" timeOffset="11">8438 1379 118 0,'-14'-17'40'0,"-14"13"2"16,3 26-6-16,-9 16-34 0,6 21 0 15,-2 5-1-15,11 12 0 16,1 2 0-16,2 2 0 16,3-4 1-16,4-5-2 15,2-7 1-15,3-9-1 16,3-13 1-16,1-12-2 15,5-17 1-15,5-11 0 16,4-13 0-16,6-14 0 16,2-6 0-16,2-6 0 15,3-4 0-15,0-1 0 16,1 8 0-16,-4 4 0 15,1 11-1-15,-2 9 1 16,-4 12-1-16,-2 8 1 16,-4 8 1-16,-2 8-1 15,-8 4 0-15,-1 1 1 0,-11 1-1 16,-8 3 1-16,-7-10-1 15,-7 1 0-15,-4-10-1 16,-2-7-1-16,5-7-2 16,0-10-2-16,19 0-16 15,-6-21-14-15,29 10-4 16,2-16 1-16,26 11-2 15</inkml:trace>
  <inkml:trace contextRef="#ctx0" brushRef="#br0" timeOffset="12">8990 1732 98 0,'0'0'40'16,"-6"-17"0"-16,6 17 0 15,-33 2-33-15,10 6-2 16,-9 7 0-16,2 4-2 15,-3 2 0-15,4 1-2 16,2 3 1-16,10-4-2 16,10-4 1-16,11-5-2 15,15-5 1-15,10-3 0 16,5-2-1-16,7 0 1 15,-2 2-1-15,-2 0 1 16,-4 7-1-16,-13 5 1 16,-12 6 0-16,-18 7 0 15,-8-2 0-15,-9 6-1 0,-3-3 0 16,-1-4-2-16,3-4-3 15,0-23-15-15,28 1-18 16,4-17 0-16,25-2-1 16,0-17 0-16</inkml:trace>
  <inkml:trace contextRef="#ctx0" brushRef="#br0" timeOffset="13">9369 1716 109 0,'0'0'41'0,"-31"-4"1"16,14 14-1-16,-5-1-37 15,-2 8-1-15,0 5 0 16,3 5-2-16,-1 4 2 0,8 1-3 16,5 1 2-16,4 0-2 15,9-8 1-15,8-4 0 16,10-8-1-16,8-9 0 15,3-8 0-15,2-7-1 16,2-10 1-16,-3-6 0 16,-1-7-2-16,-10-5 2 15,-4 2-1-15,-11 1 1 16,-6 5-1-16,-9 2 2 15,-2 10-1-15,-5 5 0 16,-1 9 0-16,0 9 0 16,2 7 0-16,4 3 0 15,9 2 0-15,4 4 0 16,9-2 0-16,4 2-1 0,7-5 1 15,2 0 0-15,2-3 0 16,-4-2 0-16,0-2 1 16,-5-2-1-16,-4 3 1 15,-4 4 0-15,-8 3-1 16,-5 1 1-16,-5 2 0 15,0 1-1-15,-3 1 1 16,0-2-1-16,3-3 0 16,-1-6 0-16,8-10 0 15,0 0 0-15,13-9 1 16,2-10 1-16,4-7-2 15,0-8 0-15,3-6 0 16,-1-4 0-16,-2 4 0 16,-3 3 0-16,-6 6 0 15,0 6 0-15,-5 7 0 0,3 7 0 16,-8 11 0-16,21-5 0 15,5-1 0-15,0-4-13 16,30 0-8-16,-14-12-5 16,30 3-7-16,-17-7-9 15,15-2-1-15,-11-8 3 16</inkml:trace>
  <inkml:trace contextRef="#ctx0" brushRef="#br0" timeOffset="14">10322 1361 118 0,'-17'12'42'16,"-13"1"1"-16,11 14-1 15,-9 1-38-15,8 6 0 0,-2 3-2 16,4 11-2-16,1 6 0 16,4 4 0-16,1 1 0 15,2 1 0-15,2-4 0 16,-1-1 0-16,3-10 0 15,1-10 0-15,3-11 0 16,3-11 0-16,-1-13 0 16,14-11 0-16,0-11 0 15,3-12 0-15,3-5 0 16,2-6 0-16,1 1 0 15,1 2 0-15,0 9 0 16,-5 4 0-16,0 15 0 16,1 10 0-16,-3 12 0 15,3 8 0-15,-5 8 0 0,-3 8 0 16,1-1 0-1,-7 3 0-15,-6 3 0 0,-9-3 0 16,-8-3 0-16,-13-2 0 16,-7-6 0-16,-6-3 0 15,-4-6-4-15,-1-6 0 16,8 0-6-16,-3-20-7 15,31 8-6-15,-8-20-4 16,37 10-7-16,-5-13-5 16,27 4-2-16,0-9 2 15</inkml:trace>
  <inkml:trace contextRef="#ctx0" brushRef="#br0" timeOffset="15">10519 1806 103 0,'-1'16'40'0,"-1"-4"2"15,18 4-2-15,-2-8-35 16,19-3-2-16,6-5 0 16,9-2 1-16,2-8-2 15,-2-4 0-15,-4-8 0 16,-6-3 0-16,-12 0-1 15,-8-1 1-15,-16 2-2 16,-10 4 1-16,-13 4-1 16,-9 9 0-16,-7 12-1 15,-6 9 1-15,-2 7 0 16,0 12-1-16,9 4 2 15,7 2-2-15,16 1 0 0,13-1-1 16,23-6-2-16,12-15-8 16,31 1-10-16,-11-23-7 15,30 5-11-15,-8-15 0 16,11 2-1-16,-16-9 2 15</inkml:trace>
  <inkml:trace contextRef="#ctx0" brushRef="#br0" timeOffset="16">11306 1820 119 0,'-36'-13'42'0,"14"18"0"15,-18-5 0-15,-1 9-39 16,1 7 0-16,3 6-1 16,-1 7 0-16,3 2-2 15,9 0 0-15,6-2 0 0,12-3 0 16,11-5 0-16,15-12 0 15,11-12 0-15,12-14 0 16,10-11 0-16,10-16 0 16,7-11 0-16,5-9 0 15,0-12 0-15,-5 0 0 16,-6 3 0-16,-7 11 0 15,-15 9 0-15,-14 25 0 16,-26 28 0-16,0 0 0 16,-22 51 0-16,-10 9 0 15,-6 9 0-15,-1 7 0 16,2 2 0-16,18-6-14 15,-5-22-6-15,34-4-4 16,-7-32-3-16,35-7-5 0,-9-27-5 16,30-9-6-16,4-16 3 15</inkml:trace>
  <inkml:trace contextRef="#ctx0" brushRef="#br0" timeOffset="17">12384 1377 100 0,'-10'-15'39'16,"10"15"2"-16,-18-9-2 15,18 9-37-15,0 0-1 0,-15 19 1 16,8 5-1-16,3 11 1 15,-2 10 0-15,0 10-1 16,0 9 0-16,3 4 0 16,2-2 0-16,0-3-1 15,2-9 1-15,2-10-1 16,2-8 1-16,2-13-2 15,1-12 2-15,2-8-1 16,1-10 1-16,3-9-1 16,-3-4 0-16,3-5 1 15,1-5-1-15,0 1 2 16,3-1-3-16,-2 6 2 15,0 4-1-15,0 10 1 16,2 8-1-16,-6 8-1 0,0 10 1 16,-4 5-1-16,-6 7 2 15,-6 1-2-15,-10 5 2 16,-6 0-2-16,-10-3 2 15,-4-1-1-15,-4-8 0 16,1-5-2-16,5-3-1 16,2-12-4-16,30-2-14 15,-18-19-10-15,38 5-9 16,3-15 1-16,28 2-2 15</inkml:trace>
  <inkml:trace contextRef="#ctx0" brushRef="#br0" timeOffset="18">12952 1684 109 0,'0'0'39'0,"-14"8"2"16,-7-3-7-16,-1 10-32 16,2 7 2-16,2 3-3 15,3 2 2-15,4 4-1 16,3-3 0-16,12-4-1 15,6-4 0-15,9-9 1 16,7-6-1-16,9-7-1 16,3-8 1-16,5-8 0 15,-1-3-1-15,1-4 2 16,-5-5-2-16,-6 5 0 15,-3 0 0-15,-10 7 0 16,-5 9-1-16,-14 9 0 0,4 12 0 16,-13 15-1-16,-7 11 1 15,-7 14 0-15,-9 9 1 16,1 9-1-16,-7 2 2 15,0 2-3-15,-2-6 3 16,3-4-1-16,7-11 1 16,4-11-2-16,7-15 2 15,6-10-1-15,13-17 1 16,-7-15-1-16,15-12 1 15,2-10-1-15,2-11 0 16,7-10 0-16,9-2-2 16,0-6-2-16,16 5-12 15,-13-13-7-15,28 18-13 16,-9-3-3-16,16 16-3 15,-5 3 2-15</inkml:trace>
  <inkml:trace contextRef="#ctx0" brushRef="#br0" timeOffset="19">14113 1334 100 0,'0'-16'38'0,"0"16"3"16,0 0-3-16,4 29-35 15,-4 8-1-15,-4 11 0 16,-2 13 0-16,-6 9-1 0,-1 7-1 16,-3 0 0-16,2-2-1 15,4-7-1-15,1-13-6 16,17 5-16-16,-4-30-17 15,15-7 2-15,-4-19 0 16,14-8-1-16</inkml:trace>
  <inkml:trace contextRef="#ctx0" brushRef="#br0" timeOffset="20">14183 1777 107 0,'-18'-14'41'0,"18"14"1"16,-22-8-2-16,22 8-37 15,0 0-2-15,10 0-2 16,18-7-4-16,5-14-10 15,25 3-23-15,-3-9-2 0,13-1 0 16,-2-10-1-16</inkml:trace>
  <inkml:trace contextRef="#ctx0" brushRef="#br0" timeOffset="21">14688 1354 99 0,'-25'-4'40'16,"-10"18"2"-16,-8 17-2 15,-1 14-29-15,-7 19-9 16,16 16-1-16,8-5-1 15,8 1-2-15,8-2 0 16,7-11-6-16,26 3-16 16,-5-22-17-16,20-2 1 15,-1-23-2-15,14-6 1 0</inkml:trace>
  <inkml:trace contextRef="#ctx0" brushRef="#br0" timeOffset="22">14831 1911 103 0,'0'0'39'16,"0"0"3"-16,0 0-3 0,0 0-37 15,17-20-1-15,5 7 0 16,4 1 0-16,1 3 0 15,-2 4 0-15,0 4 1 16,-6 8-1-16,-9 7 1 16,-7 6 0-16,-10 2 0 15,-6 11 0-15,-5-5 0 16,-2 5 0-16,0-5 0 15,3-2-1-15,6-7 0 16,9-2-1-16,12-14-1 16,12-12-3-16,16 5-13 15,-5-23-10-15,28 9-14 0,-9-13 1 16,16 7-4-16,-8-9 3 15</inkml:trace>
  <inkml:trace contextRef="#ctx0" brushRef="#br0" timeOffset="23">16037 1587 87 0,'-15'-16'38'16,"1"8"1"-16,-13 1 0 16,5 9-30-16,-13 1-2 15,4 10 0-15,-6 4-3 16,2 8 0-16,5 1-1 15,6 5-1-15,4-1-1 0,10-1 0 16,5-4 0-16,14-6-2 16,12-10 2-16,10-9-1 15,9-8 1-15,5-8 1 16,2-3-2-16,-1-3 2 15,-6-1-1-15,-5 4 2 16,-8 2-2-16,-9 4-1 16,-18 13 1-16,12-9-1 15,-12 9 0-15,-8 12 0 16,2 7-1-16,-1 3 0 15,2 5 0-15,2 6-2 16,5 0 1-16,7-2-3 16,13-5-1-16,4-24-7 0,27-4-11 15,-9-27-7-15,27-8-8 16,-6-19 0-16,15-7 0 15,-80 63 3-15</inkml:trace>
  <inkml:trace contextRef="#ctx0" brushRef="#br0" timeOffset="24">16706 1255 88 0,'-7'-45'40'16,"-11"54"3"-16,-21 19-3 16,-1 28-19-16,-9 28-22 15,6 23-3-15,16 11-7 16,1-24-22-16,38-31-6 15,-3-22 0-15,15-9-2 0</inkml:trace>
  <inkml:trace contextRef="#ctx0" brushRef="#br0" timeOffset="25">16428 1499 122 0,'-16'-9'42'0,"16"9"1"15,19-1-3-15,7-6-44 16,36-1-22-16,-9-4-15 15,19 5 0-15,-3-1-1 16,9 7-2-16</inkml:trace>
  <inkml:trace contextRef="#ctx0" brushRef="#br0" timeOffset="26">17713 1312 96 0,'0'0'40'0,"-7"-49"2"16,7 49-3-16,0 0-33 15,0 0-2-15,-55-25-1 16,13 40 1-16,-16 9-3 16,4 21 1-16,-5 4-1 15,11 18-1-15,5 11 0 16,20 4 0-16,18-10 1 15,18-10-1-15,11-12-1 16,15-18 1-16,14-15 0 16,6-20 1-16,7-16-1 15,1-16 2-15,-2-12-2 0,-7-9 1 16,-12-10 0-16,-12-3 0 15,-34 69-1-15,20-72-1 16,-20 72 2-16,-5-72-2 16,5 72 2-16,-19-60-1 15,19 60 1-15,-36-50-1 16,36 50 1-16,0 0 0 15,-51-40-1-15,51 40 0 16,-35-17 0-16,35 17 1 16,0 0-2-16,31 8 1 15,14 9-1-15,22 5 1 16,5-4-2-16,8 2 3 15,-17 2-2-15,-15 7 1 16,-25 5 0-16,-22 9 0 16,-15 4 0-16,-8 9-1 0,-5-2 0 15,-6 0 0-15,4-6 0 16,1-4 0-16,10-15 1 15,11-5-1-15,7-24 1 16,18-7 1-16,7-16 0 16,8-12 1-16,4-8-1 15,4-10 2-15,-2-6-1 16,0-4 0-16,-39 63 0 15,32-58 1-15,-32 58-3 16,20-52 0-16,-11 13 0 16,-2 16 0-16,-7 23 0 15,0 0 0-15,-14 25 0 0,8 16 0 16,3 9 0-16,10 10 0 15,-2 1 0-15,7-4-2 16,8-4 2-16,3-9-1 16,5-11 1-16,2-11-1 15,3-15 2-15,5-16 0 16,-4-15 1-16,1-13-2 15,-3-12 0-15,-4-7 0 16,-5-10 0-16,-23 66 0 16,17-78 0-16,-17 78 0 15,16-73 0-15,-16 73 0 16,3-70 0-16,-3 70-11 15,10-58-7-15,-10 58-3 16,1-49-4-16,-1 49-3 16,0 0-3-16,18-47-3 0,-18 47 0 15,0 0 0-15</inkml:trace>
  <inkml:trace contextRef="#ctx0" brushRef="#br0" timeOffset="27">18875 1167 111 0,'59'-5'43'16,"-59"5"1"-16,0 0-1 15,52-11-39-15,-52 11 0 16,0 0 0-16,0 0-2 16,34 4-2-16,-45 20 0 15,-7 8 0-15,-7 15 0 16,2 14 0-16,-13 4 0 15,5 6 0-15,-6-7 0 0,14-8 0 16,9-15 0-16,11-13 0 16,19-13 0-16,14-11 0 15,12-12 0-15,8-10 0 16,11-1 0-16,-1-9-4 15,5 6-8-15,-16-10-6 16,9 12-3-16,-26-4-3 16,11 17-3-16,-28-7-2 15,14 17-4-15,-29-3-4 16,19 5 5-16</inkml:trace>
  <inkml:trace contextRef="#ctx0" brushRef="#br0" timeOffset="28">19460 1152 105 0,'0'0'43'16,"0"0"0"-16,0 0-1 0,0 0-37 15,0 0 0-15,0 0-2 16,0 0 1-16,-6 29-1 15,1 0-1-15,8 1-2 16,-7 1 0-16,13 3 0 16,3-5 0-16,13-5 0 15,10-24 0-15,-35 0 0 16,0 0 0-16,72-24 0 15,-72 24 0-15,55-32 0 16,-55 32-2-16,49-40-12 16,-49 40-6-16,0 0-6 15,63-64-5-15,-63 64-3 16,0 0-6-16,30-48-1 15,-30 48 3-15</inkml:trace>
  <inkml:trace contextRef="#ctx0" brushRef="#br0" timeOffset="29">19629 1391 112 0,'-21'62'42'0,"-3"-7"0"15,9-4 1-15,2-6-39 16,-1-8-2-16,4-5-3 16,1-10-1-16,19-7-14 15,-10-15-11-15,17-6-11 16,-5-7-4-16,14-2 0 15,-5-11-1-15</inkml:trace>
  <inkml:trace contextRef="#ctx0" brushRef="#br0" timeOffset="30">20729 1048 91 0,'0'0'39'0,"0"0"3"16,-27-55-1-16,27 55-37 15,0 0 0-15,0 0 0 16,0 0 1-16,0 0-3 15,0 0 1-15,3 52-1 16,4 12 0-16,-12 16-1 16,-3 5 0-16,1-5-4 15,4 2-2-15,7-10-15 16,-9-32-14-16,16-9-6 0,-10-14 0 15,8-4-2-15</inkml:trace>
  <inkml:trace contextRef="#ctx0" brushRef="#br0" timeOffset="31">20499 1452 118 0,'-21'-8'43'0,"21"8"1"16,-14-6-1-16,33-10-40 15,5 4-2-15,15-4 0 16,-39 16-2-16,59-23-3 15,-59 23 0-15,76-35-5 0,-25 16-12 16,-2-2-11 0,5-3-10-16,-1-3 0 0,4 2 0 15,0-3 1-15</inkml:trace>
  <inkml:trace contextRef="#ctx0" brushRef="#br0" timeOffset="32">21254 986 102 0,'57'-63'42'15,"-57"63"1"-15,0 0 1 16,0 0-37-16,0 0-2 15,-33 31-1-15,-12 29 0 16,4 25 0-16,-5 12-4 16,13-6 0-16,0-8 0 15,14-5 0-15,2-14 0 16,16-27 0-16,2-14 0 15,-1-23 0-15,27 4 0 0,-3-16 0 16,4-8 0-16,2-2 0 16,2-6 0-16,-3 4 0 15,-2 2 0-15,-7 5 0 16,-1 9 0-16,-19 8 0 15,12 15 0-15,-13 5 0 16,-1 7 0-16,-3 0 0 16,4 5 0-16,2-2-6 15,11 1-8-15,-8-17-4 16,27 3-4-16,-16-18-5 15,25 3-2-15,-18-13-5 16,19 2-5-16,-12-7 1 16</inkml:trace>
  <inkml:trace contextRef="#ctx0" brushRef="#br0" timeOffset="33">21545 1458 107 0,'0'0'41'16,"0"0"1"-16,0 0-2 15,0 0-36-15,23 4 0 16,4 2-1-16,2-3 0 15,8-1-1-15,1-5 0 16,4-4-1-16,-2-4 0 16,-2-3 0-16,-1-4 0 15,-8-4-1-15,-5 0 1 16,-8-4-1-16,-16 26 2 15,0 0-2-15,0 0 0 0,0 0 0 16,-18-58 0 0,-6 54 0-16,-12 12 0 0,-3 12 0 15,-6 11 0-15,1 8 0 16,0 6 0-16,15 5 0 15,11-10-2-15,9-4-3 16,26-6-11-16,4-22-5 16,36 1-5-16,-7-24-5 15,30 0-6-15,-4-10-4 16,15-4 2-16</inkml:trace>
  <inkml:trace contextRef="#ctx0" brushRef="#br0" timeOffset="34">22319 1275 96 0,'-33'-8'41'0,"-10"8"3"15,-8 14-2-15,-1 0-17 16,13 9-24-16,3-2 0 16,30 1 1-16,15-3-1 15,16-3-1-15,7 2 0 16,6-3 0-16,1 0 0 15,-2-3 0-15,-8 5 0 16,-8 1 0-16,-16 0 0 16,-13 1 0-16,-11 3 0 15,-9 1 0-15,-6-2-1 16,2 1 0-16,2-5-3 15,2-9-4-15,28-8-13 16,-18-1-3-16,43-4-9 16,-7-13-6-16,25 0-2 0,1-8 0 15</inkml:trace>
  <inkml:trace contextRef="#ctx0" brushRef="#br0" timeOffset="35">22533 1409 114 0,'-19'8'42'0,"15"4"1"15,4-12-1-15,0 0-38 16,22 3-2-16,8-7 1 16,6-3-1-16,2-5-1 15,4-2 1-15,-4-4-2 16,-3-1 0-16,-6-3 0 0,-29 22 0 15,0 0 0-15,0 0 0 16,18-35 0-16,-32 27 0 16,-11 10 0-16,-9 10 0 15,-6 9 0-15,-1 9 0 16,0 7 0-16,0 4 0 15,21 4 0-15,14-7 0 16,16-9 0-16,24-8-19 16,-3-15-3-16,28 6-4 15,-18-18-8-15,21 6-5 16,-18-6-4-16,1 4 2 15</inkml:trace>
  <inkml:trace contextRef="#ctx0" brushRef="#br0" timeOffset="36">19776 1990 88 0,'-17'-1'40'0,"-22"3"2"16,0 23-2-16,-17 0-29 15,3 9-7-15,2 0-1 16,7 6-2-16,11 0 0 16,13 1-1-16,15-5 0 15,20-8-3-15,26-5-2 16,11-20-11-16,30 16-14 0,-3-26-9 15,16 3 0-15,-5-15-2 16,8-1 1-16</inkml:trace>
  <inkml:trace contextRef="#ctx0" brushRef="#br0" timeOffset="37">20156 2138 90 0,'-52'18'42'0,"8"15"0"15,-8-4 0-15,13 11-30 16,5-7-9-16,9 5 1 15,11-4-2-15,17 0 1 16,14-12-2-16,16-7 1 16,11-14-2-16,11-10 1 0,2-6-1 15,3-10 1-15,-4-5-1 16,-9-8-1-16,-7 0 1 15,-17 0-1-15,-9 7-1 16,-15-2 1-16,-9 8-1 16,-9 6 2-16,-5 8-2 15,-7 9 0-15,5 6 0 16,-1 4-1-16,11 8-4 15,1-9-9-15,29 16-6 16,-14-23-7-16,48 5-5 16,-8-19-6-16,17 2 1 15,4-18 2-15</inkml:trace>
  <inkml:trace contextRef="#ctx0" brushRef="#br0" timeOffset="38">20816 1695 110 0,'-10'6'42'16,"-15"10"1"-16,5 19-2 15,-9 5-39-15,-4 13-1 16,1 5 1-16,-2 11-2 16,2 0 1-16,6 3-2 15,8-3-1-15,3-5-3 16,18 1-6-16,-2-34-12 15,33 12-11-15,-5-34-6 16,22-2 0-16,-1-27 0 16</inkml:trace>
  <inkml:trace contextRef="#ctx0" brushRef="#br0" timeOffset="39">21015 2010 112 0,'-27'11'43'0,"-15"1"0"15,13 13-3-15,-5 0-37 16,9 3-1-16,6 2 0 15,8 4-1-15,9-3 1 16,7-3-2-16,9-9 1 16,11 0 0-16,2-10-1 15,6-7 0-15,3-8 0 16,2-9-1-16,0-5 0 15,-3-8 0-15,1-5-1 0,-7-4 2 16,-4 1-2-16,-4 1 2 16,-7 7-1-16,-5 2 1 15,-2 5 0-15,-4 8 1 16,-3 13 0-16,0 0-1 15,0 0 1-15,0 0 0 16,13 13 0-16,-1 2 0 16,1-5-1-16,5 2 1 15,5-6 0-15,4-2 0 16,2-3 0-16,3-2-1 15,-1-4 1-15,-2-2 1 16,-5 2-2-16,-3 0 0 16,-11 3 0-16,-10 2 0 15,5 14 0-15,-18 1 0 16,-3 4 0-16,-7 5 0 0,-2 2 0 15,-1 4 0-15,5-1 0 16,0-2 0-16,9-2 0 16,10-8 0-16,2-17 0 15,30 13 0-15,-1-19 0 16,8-7 0-16,5-8 0 15,2-5 0-15,-1-7 0 16,-1 0 0-16,-10 0 0 16,-7 3 0-16,-7 7 0 15,-8 5 0-15,-7 6 0 16,-3 12 0-16,-11 9 0 15,0 8 0-15,-2 6 0 16,0 3 0-16,1 1 0 16,6 3 0-16,2-3 0 0,9-7 0 15,9-5 0-15,10-10 0 16,14-7 0-16,8-8 0 15,11-8 0-15,2-2 0 16,2-7 0-16,-6 2 0 16,-5 2 0-16,-9 6 0 15,-15 4 0-15,-13 12 0 16,-13 1 0-16,-11 23 0 15,-5 1 0-15,-5 8 0 16,-3 3 0-16,1 2 0 16,2 1 0-16,7-3 0 15,5-9 0-15,5-3 0 16,8-12 0-16,7-10 0 15,6-10 0-15,6-12 0 0,1-6 0 16,-1-9 0-16,6-3 0 16,-2-7 0-16,-4 3 0 15,0 4 0-15,-4 5 0 16,-1 5 0-16,2 8 0 15,-4 1-5-15,11 19-10 16,-10-9-3-16,20 18-2 16,-13-16-2-16,25 19-3 15,-19-20 1-15,27 15 1 16,-20-15 2-16,12 5 29 15,-3 8 6-15,-21-16 3 16,7 15 2-16,-25-21 3 16,9 22 3-16,-34-15 1 15,18 11 1-15,-28 4-20 16,6-1-4-16,-5 5-1 0,1 10 1 15,0-1-3-15,4 8 0 16,6 0 0-16,7 0 0 16,5-2 0-16,9-2 0 15,8-4 0-15,5-7 0 16,3 3 0-16,1-5 0 15,-4-1 0-15,-2 3 0 16,-8 3 0-16,-10 6 0 16,-7 1 0-16,-9 6 0 15,-7 1 0-15,-6 3 0 16,3 4-6-16,-8-15-9 15,19 18-3-15,-12-33-3 0,27 20-4 16,-16-37-2-16,28 24-1 16,-17-34-5-16,18 9 0 15,2-7 4-15</inkml:trace>
  <inkml:trace contextRef="#ctx0" brushRef="#br0" timeOffset="40">23051 2328 83 0,'0'0'42'0,"0"0"-2"16,0 0 1-16,-27 9-15 15,10 18-24-15,-8 8-2 16,0 4 0-16,1 9-4 0,-4-9-13 15,24 14-17-15,-5-18-6 16,23-2 0-16,8-22-2 16</inkml:trace>
  <inkml:trace contextRef="#ctx0" brushRef="#br0" timeOffset="41">21583 2987 96 0,'1'-21'39'16,"-1"21"1"-16,3-17-2 0,-3 17-32 16,0 0-4-16,-19 24 1 15,2 2-1-15,-3 9 0 16,-4 5-1-16,2 6 1 15,1-1 0-15,7 2 0 16,5-8-1-16,9-7 0 16,10-14 0-16,13-11 0 15,5-16-1-15,9-10 0 16,1-10 1-16,3-6-1 15,-1-5 0-15,-1-3 0 16,-5 2 0-16,-7 6 0 16,-6 8 0-16,-7 9-1 15,-5 8 1-15,-9 10-1 16,0 0 1-16,-3 27 0 0,-3 1 0 15,1 7 0-15,1 4 0 16,4 5 1-16,4-2 0 16,8-1 0-16,2-9 1 15,12-6-1-15,2-14 0 16,9-13 1-16,3-18-1 15,1-9 0-15,0-13-1 16,-4-8-1-16,-1-4 0 16,-7-4-1-16,-6 5-1 15,-9 3-3-15,2 21-7 16,-21-10-9-16,18 34-4 15,-21-11-8-15,8 15-4 16,7 13-1-16,7 8 1 16</inkml:trace>
  <inkml:trace contextRef="#ctx0" brushRef="#br0" timeOffset="42">22463 3035 74 0,'-11'-11'38'0,"0"8"0"15,-16-7 2-15,8 16-18 16,-20-10-13-16,6 12-2 15,-5 4-2-15,6 5-1 16,-2 4 0-16,6 5-1 16,6 4-1-16,10 4 0 15,9-4-1-15,12-4 1 16,11-5-1-16,10-6 0 15,10-10 1-15,5-9-2 16,3-7 0-16,-1-9 0 0,-3-3 0 16,-9-2 0-16,-9-2 0 15,-7 3 0-15,-10 3 0 16,-8 6 0-16,-10 5 0 15,-3 10 0-15,-5 4 0 16,-2 9 0-16,0 7 0 16,1 4 0-16,7 4-2 15,2-2-1-15,11 2-3 16,2-11-7-16,22 10-5 15,-10-27-4-15,27 16-5 16,-15-31-2-16,25 8-4 16,-13-17-5-16,7 2 3 15,-9-6 8-15</inkml:trace>
  <inkml:trace contextRef="#ctx0" brushRef="#br0" timeOffset="43">22791 3054 108 0,'-18'-17'37'0,"9"28"2"16,-15-5-1-16,14 13-29 15,-9 7-6-15,7 6 0 16,-1 4 0-16,5 5 0 15,3-3 0-15,7-2-1 16,3-8 0-16,6-4 0 16,4-13-1-16,4-10 1 15,7-13-2-15,2-12-2 16,3-5 1-16,1-9 0 15,1-3-2-15,-8-5 0 16,3 7-6-16,-18-9-8 16,10 27-5-16,-26-14-7 0,6 35-4 15,-1-25-6-15,1 25-1 16,0 0 2-16</inkml:trace>
  <inkml:trace contextRef="#ctx0" brushRef="#br0" timeOffset="44">23065 3134 111 0,'0'0'40'0,"-20"8"1"15,20-8-2-15,0 0-35 16,15-5-2-16,5-4-1 0,6 3 0 15,5-3 0-15,1 3 0 16,-2-5 0-16,0 3 1 16,-5-3-1-16,-3-2 0 15,-7-3 1-15,-4-2-1 16,-5 0 0-16,-5-2 0 15,-4 2-1-15,-2 3 0 16,-7 3 0-16,-4 8 0 16,-6 8 1-16,-3 9-1 15,-7 9 1-15,2 9 1 16,3 4-2-16,2 5 0 15,9 2 0-15,9-4 0 16,14-4 0-16,9-8-4 16,18-6-1-16,-1-16-10 0,26 11-6 15,-15-29-4-15,19 13-7 16,-15-22-5-16,8 8-2 15,-11-14 1-15,-1 6 2 16</inkml:trace>
  <inkml:trace contextRef="#ctx0" brushRef="#br0" timeOffset="45">23630 3027 95 0,'0'0'39'0,"-20"6"1"16,13 9 0-16,-8-8-21 16,4 7-16-16,-2 3 0 15,1 6-1-15,0 0 0 16,1-1 1-16,2 0-2 15,3-4 0-15,2-3 0 16,-1-4 0-16,5-11 0 0,0 0-1 16,0 0 1-16,0 0-1 15,0 0 1-15,10 3 1 16,-10-3-2-16,0 0 0 15,0 0 0-15,0 0-2 16,-4 13 2-16,4-13-1 16,-7 11-1-16,7-11 1 15,0 0 1-15,0 0-1 16,0 0 1-16,0 0 1 15,10-23 0-15,1 5 1 16,2-6 1-16,4-8-3 16,1-5 0-16,7-6 0 15,0-9 0-15,2-6 0 0,-1-3 0 16,3-6 0-16,0-3 0 15,0-2 0-15,-3 1 0 16,-4 6 0-16,-7 11 0 16,-1 10 0-16,-5 7 0 15,-4 13 0-15,-5 11 0 16,0 13 0-16,-14 17 0 15,-1 9 0-15,-7 16 0 16,-3 12 0-16,-4 17 0 16,-3 11 0-16,-3 15 0 15,2 6 0-15,0 5 0 16,4-5 0-16,4-8 0 15,3-15 0-15,10-9-3 16,-2-30-12-16,19 1-3 0,-5-42-3 16,13 12-3-16,-12-42-4 15,28 14 0-15,-17-34-5 16,17 4 0-16,1-8 3 15</inkml:trace>
  <inkml:trace contextRef="#ctx0" brushRef="#br0" timeOffset="46">23767 3224 109 0,'0'0'39'0,"0"0"1"16,12-16-2-16,19 1-35 15,3 0-1-15,9 0 0 16,6-2 0-16,2-4-1 15,-1 1 0-15,-3-1 0 16,-11 1 0-16,-11 1-1 16,-16 0 1-16,-15 5 0 15,-14 4-1-15,-11 5 1 16,-10 7 0-16,-4 5 0 15,-5 7 0-15,-1 8 0 16,7 2 0-16,6 7 1 0,10 4-1 16,11-2 0-16,12 2-1 15,13-6-2-15,14 0-1 16,10-11-3-16,17 6-10 15,-8-26-8-15,24 14-8 16,-16-26-5-16,11 8-2 16,-12-19-1-16,3 6 3 15</inkml:trace>
  <inkml:trace contextRef="#ctx0" brushRef="#br0" timeOffset="47">24323 3104 109 0,'-12'23'40'0,"-11"-7"2"16,9 17-1-16,-13-6-35 0,11 1-2 15,1-4 0-15,8 2-1 16,0-6-1-16,7-7 0 16,0-13 0-16,15 2-2 15,3-14 0-15,3-7 0 16,3-1 0-16,3-7 0 15,-2-1 0-15,2 2 0 16,-5 3 0-16,-3 4 0 16,-5 9 0-16,-14 10 0 15,11 0 0-15,-14 14 0 16,-4 9 0-16,0 5-4 15,3 6-1-15,-4-3-4 16,16 15-9-16,-13-21-3 16,26 17-4-16,-12-30-5 15,24 10-5-15,-10-21-4 0,12 2 3 16,-9-13 4-16</inkml:trace>
  <inkml:trace contextRef="#ctx0" brushRef="#br0" timeOffset="48">24627 3229 102 0,'-18'-21'39'16,"18"21"2"-16,-29-13-1 15,29 13-28-15,-29 22-8 16,10 2 0-16,0 3 0 16,4 4 0-16,1-1-2 15,6-1 1-15,2-4-3 16,6-6 0-16,4-5 0 15,-4-14 0-15,24 0 0 16,-7-11 0-16,2-1 0 0,-1-3 0 16,1-3 0-16,-3 3 0 15,-3 3 0-15,-2 4 0 16,-11 8 0-16,6 11 0 15,-14 8 0-15,-1 7 0 16,-6 10 0-16,-5 2 0 16,-2 4 0-16,1 1 0 15,-3-5 0-15,4-2 0 16,3-10 0-16,5-6 0 15,3-8 0-15,9-12 0 16,0 0 0-16,10-22 0 16,9-3 0-16,2-7 0 15,3-4 0-15,5-9 0 0,2-1 0 16,2-4-6-16,8 9-9 15,-14-13-3-15,17 21-3 16,-19-20-3-16,23 23-3 16,-20-19-3-16,19 18-4 15,-12-13-3-15,2-1 8 16</inkml:trace>
  <inkml:trace contextRef="#ctx0" brushRef="#br0" timeOffset="49">25138 2614 103 0,'-9'23'43'0,"-19"8"-1"15,6 22 1-15,-14 3-35 16,5 15-4-16,-1 8-1 0,0 6 0 16,-4 3-2-16,7-6-1 15,2-4-3-15,1-11-2 16,13 0-9-16,-10-32-8 15,27 8-5-15,-15-35-9 16,23-2-4-16,-8-21-1 16,15-5 3-16</inkml:trace>
  <inkml:trace contextRef="#ctx0" brushRef="#br0" timeOffset="50">24761 3155 114 0,'0'0'41'15,"-14"9"0"-15,26-4-2 16,4-4-39-16,17-11-6 0,18 7-14 15,-9-21-13-15,20 7-7 16,-5-19 1-16,6 4-3 16</inkml:trace>
  <inkml:trace contextRef="#ctx0" brushRef="#br0" timeOffset="51">25295 2774 94 0,'-15'29'42'0,"-13"0"1"15,9 17 0-15,-13-5-23 16,7 15-15-16,-3 3-1 15,3 0 0-15,-1-3-4 16,5 1 0-16,4-9 0 16,2-6 0-16,8-11 0 0,3-9 0 15,5-11 0-15,-1-11 0 16,19-2 0-16,-1-11 0 15,-3-3 0-15,6-2 0 16,0 0 0-16,-3 2 0 16,-3 5 0-16,-3 5 0 15,-12 6 0-15,0 0 0 16,14 16 0-16,-15-3-2 15,1 8-6-15,-13-13-8 16,25 19-4-16,-12-27-3 16,13 20-4-16,-13-20-2 15,31-5-5-15,-16-10-5 16,14 3 6-16</inkml:trace>
  <inkml:trace contextRef="#ctx0" brushRef="#br0" timeOffset="52">25328 3180 119 0,'0'0'40'0,"-29"-3"1"16,19 21-5-16,-8-7-31 15,7 5-1-15,-3 2-1 16,5 2 0-16,2 3-1 16,7-2 0-16,2-2-2 15,4 0 0-15,0-3 0 16,3 0 0-16,-1-2 0 15,0 0 0-15,-2 0 0 16,-6-2 0-16,-5 2 0 16,0-1 0-16,-4 0 0 15,-4-3-2-15,2-1-3 0,-11-9-9 16,16 13-5-16,-17-20-3 15,23 7-5-15,-23-9-5 16,23 9-6-16,-6-25-3 16,4 5 2-16</inkml:trace>
  <inkml:trace contextRef="#ctx0" brushRef="#br0" timeOffset="53">21531 4290 50 0,'0'0'33'16,"0"0"3"-16,-8 11-9 15,-8-25-9-15,16 14-3 16,-28-20-6-16,9 2-3 16,-10-12-2-16,0-2-1 15,-8-16-2-15,-1-7 0 16,0-5 1-16,-2-4-2 15,2-1 2-15,5 0-2 16,5 3 1-16,9 5-1 16,9 7 0-16,8 9 1 15,7 4-1-15,9 10 1 16,5 3-2-16,-1 7 2 15,2 5-1-15,-3 9 1 0,-2 4 0 16,-15-1-2-16,13 29 2 16,-16-2-1-16,-9 12 1 15,-5 12-1-15,-6 13 1 16,-4 8-1-16,-3 7 1 15,3-1-1-15,3-3 0 16,9-4 1-16,8-13-2 16,15-10 1-16,12-21 0 15,16-17-2-15,15-16-3 16,2-24-30-16,22-5-2 15,-3-13 0-15,11 1-1 16</inkml:trace>
  <inkml:trace contextRef="#ctx0" brushRef="#br0" timeOffset="54">20940 4731 72 0,'-13'17'37'16,"12"0"-1"-16,1-17 0 16,22 10-31-16,1-17-3 15,13-2 1-15,5-11 0 16,5-1 0-16,-1-4-1 15,-1 1 0-15,-5 1 0 16,-10 2 0-16,-10 3-1 16,-12 5 0-16,-7 13 0 15,-28-7 0-15,-3 11-1 16,-9 5 1-16,-6 7 0 15,-1 6-1-15,-1 3 1 0,6 3 0 16,7 1 0-16,11 1 0 16,10-5 0-16,15 1 0 15,13-9 0-15,12-4-1 16,13-8 1-16,8-4 0 15,5-5-1-15,4-4 1 16,-4-1-1-16,-5-4 0 16,-5-1 1-16,-7 0-1 15,-10 1 0-15,-6 2 0 16,-8 1 1-16,-11 10-1 15,10-18 0-15,-10 18 1 16,0 0-1-16,-10 12 0 16,-1 5 0-16,-4 6 0 15,-3 5 0-15,2 0 1 0,0-1-2 16,2 0 2-16,4-8 0 15,6-9-1-15,4-10 1 16,19-15-1-16,5-13 1 16,9-8 0-16,5-7 1 15,2-3-2-15,3-2 2 16,-3 3-2-16,-2 6 1 15,-7 10-1-15,-10 16 1 16,-7 13-1-16,-10 14 0 16,-5 13 0-16,-7 8-1 15,-2 8 1-15,2 3-1 16,-2-2-1-16,12 0-3 15,1-21-10-15,25 1-22 16,-2-20-4-16,18-6 1 0,3-17-2 16</inkml:trace>
  <inkml:trace contextRef="#ctx0" brushRef="#br0" timeOffset="55">21869 4715 95 0,'-15'16'39'15,"2"-12"0"-15,13-4-1 16,13 9-35-16,14-11-1 16,6-9 1-16,6 3-1 15,-2-4 0-15,1-2-1 0,-6-2 0 16,-5-3 0-16,-12 0 0 16,-10 2-1-16,-10 0 1 15,-9 2 0-15,-10 2 0 16,-4 4-1-16,-8 6 1 15,-2 7 0-15,-1 8 0 16,0 9 0-16,3 5-1 16,6 9 1-16,8 1 0 15,12 3-1-15,12-5 1 16,16-1 0-16,14-9-1 15,11-9 0-15,9-11 1 16,8-6-1-16,2-7 1 16,-1-6 0-16,-3-2 0 15,-7-2-1-15,-14 4 1 16,-8 2 0-16,-8 4-1 0,-9 7 1 15,-12 2-1-15,-1 18 0 16,-9 2-1-16,-3 3 1 16,-3 2-1-16,2 3 0 15,-2-1 1-15,5-5 0 16,2-5-1-16,9-17 1 15,0 0 1-15,14-4-1 16,2-16 1-16,5-10 0 16,2-8 0-16,0-3-1 15,4-1 1-15,-3 0-1 16,-2 7 0-16,-1 4-1 15,-5 9 1-15,1 6 0 16,-3 11-1-16,0 5 1 16,1 4 0-16,5 4-1 0,4 3 1 15,7-1 1-15,5 1-1 16,3 0 0-16,6-7 0 15,3-2 0-15,-1-4 0 16,-2-4 0-16,-6 0 0 16,-9-6 1-16,-9 3-1 15,-11-1-1-15,-10 10 1 16,-17-1 1-16,-8 3-1 15,-8 9 1-15,-5 2-1 16,-2 8 1-16,0 0-1 16,5 4 1-16,8-2 0 15,11-1 0-15,14-5-1 16,12-6 0-16,14-10 0 15,10-6 0-15,8-6 0 0,4-6 1 16,0-2-1-16,-4-1 1 16,-7 2-1-16,-6 3 0 15,-12 6 0-15,-17 9 0 16,0 0-1-16,-9 30-1 15,-13 5 0-15,-7 10 1 16,-5 14 1-16,-5 11-1 16,-2 11 1-16,2 4-1 15,3 0 2-15,4-6-1 16,5-10 2-16,6-10-2 15,7-16 1-15,4-13-1 16,10-30 1-16,0 0 0 16,1-24-1-16,10-14 1 0,2-14 0 15,5-15 0 1,1-7-2-16,5-11 0 0,5 0 0 15,-2 5 1-15,2 8-2 16,-3 9 1-16,-1 13-2 16,-1 6-2-16,6 25-4 15,-13-5-7-15,19 26-7 16,-16-17-10-16,19 16-6 15,-7-10-1-15,15 7 2 16</inkml:trace>
  <inkml:trace contextRef="#ctx0" brushRef="#br0" timeOffset="56">23438 4585 101 0,'9'-14'40'0,"-9"14"0"15,0 0-3-15,0 0-32 16,-13 20-2-16,4 7 1 16,-8 8-2-16,-3 8 0 15,-3 5-2-15,-3 5 2 16,2 0-2-16,1-2 0 15,3-5-2-15,2-22-10 16,18-1-25-16,0-23-3 16,15-7 1-16,3-19-3 15</inkml:trace>
  <inkml:trace contextRef="#ctx0" brushRef="#br0" timeOffset="57">23471 4317 113 0,'-23'-4'40'15,"7"10"-3"-15,3-6-5 16,13 0-67-16,0 0-5 16,0 0 1-16,26 6-1 15</inkml:trace>
  <inkml:trace contextRef="#ctx0" brushRef="#br0" timeOffset="58">23620 4756 109 0,'3'11'39'16,"-3"-11"-1"-16,23 9-7 16,-2-13-30-16,8-2 1 15,5-2-1-15,3-2 1 16,2-4 0-16,0-2-1 15,-1-2 0-15,-7-1 0 16,-7-6 0-16,-5 1 0 16,-11-3 0-16,-6 1 0 15,-10 3 1-15,-7 5-1 16,-7 3 0-16,-7 8 0 0,-6 14 1 15,-4 8-1-15,-2 10 0 16,1 8 0-16,5 6 0 16,5 5 0-16,10-3 0 15,11-3-1-15,17-9-2 16,13-13-3-16,30-1-18 15,-1-28-16-15,25-2-2 16,1-17-1-16,14-2 0 16</inkml:trace>
  <inkml:trace contextRef="#ctx0" brushRef="#br0" timeOffset="59">24388 4392 113 0,'-43'7'40'0,"5"12"1"15,-9-7-1-15,10 8-38 16,8 0-1-16,8 2 0 15,12-1 0-15,15 1-1 16,14-1 0-16,11 3 1 16,6 2-2-16,5 1 2 15,-3 3 0-15,-4 3-1 16,-9 2 1-16,-11 3-1 15,-12 2 0-15,-15-5 0 16,-8 2 0-16,-7-6-2 16,-5 3-4-16,-8-18-18 15,17 6-14-15,-5-14-3 16,21 4 1-16,7-12-1 15</inkml:trace>
  <inkml:trace contextRef="#ctx0" brushRef="#br0" timeOffset="60">24534 4933 124 0,'0'0'42'0,"1"-17"1"15,-1 17-4-15,-27-19-43 16,5-11-21-16,13 18-15 16,-10-10-3-16,9 13 0 15,-10-6-3-15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1:20.761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7784 7735 30 0,'-25'-12'30'0,"0"2"2"16,0 9-4-16,-9-8-10 15,15 18-3-15,-15-10-3 16,13 18-2-16,-11-5-3 15,3 11-2-15,-5 4-1 16,3 2-1-16,-2 3-1 16,7 1-1-16,3-1 0 15,8 2 0-15,4-1-1 16,10-3-1-16,7-3 1 15,10-6-2-15,9-8 1 16,7-12 1-16,5-10-1 16,1-10 1-16,8-19 0 15,-3-10 1-15,-2-6-1 16,-5-7 1-16,-10 0 0 0,-11 9-1 15,-13 6 1-15,-13 11 0 16,-13 16-1-16,-10 14 0 16,-12 19 1-16,-5 14-1 15,-4 11 0-15,1 10 1 16,3 3-1-16,8 4 0 15,13-6 0-15,10-5 1 16,17-9-1-16,12-11 0 16,14-10 0-16,11-10 0 15,9-7 1-15,9-7-1 16,4-9 1-16,0-4 0 15,-2-8-1-15,-2-3 1 16,-6-5-1-16,-7 0 0 16,-8-1 0-16,-14 3-1 0,-14 4 2 15,-12 11-2-15,-15 10 2 16,-10 15-1-16,-10 12 0 15,-9 13 1-15,-2 11-1 16,-2 13 1-16,3 4-2 16,7-2 1-16,9-3-1 15,12-7 1-15,13-8 0 16,13-12-1-16,13-12 1 15,15-18-1-15,11-11 2 16,11-9 0-16,8-10 0 16,1-5 0-16,1-6-1 15,-8 0 1-15,-5 1 0 16,-15 5 0-16,-16 9-1 15,-19 7 0-15,-19 13 0 0,-16 9 0 16,-12 13 0-16,-10 8 0 16,-6 10 0-16,1 5 0 15,6 1 0-15,11-1 0 16,11-3-1-16,16-3 1 15,13-8 0-15,15-6 0 16,16-8 0-16,12-6 0 16,14-7 0-16,9-6 1 15,6-4-1-15,4-8 1 16,1-5-1-16,-4-5 0 15,-5-2 0-15,-10-1-1 16,-12 4 1-16,-15 1 0 16,-14 7-1-16,-16 8 1 15,-14 10 0-15,-15 14 0 16,-13 11 0-16,-8 12 1 0,-4 9-1 15,-3 10 0-15,2 8 0 16,7-1-1-16,10-1 1 16,12-5-1-16,16-7 1 15,16-10-1-15,16-12 1 16,20-14 0-16,17-21-1 15,15-10 2-15,9-15-1 16,13-9 1-16,3-13 0 16,2-3 0-16,-2-3-1 15,-11 2 1-15,-15 12 0 16,-14 10-1-16,-18 10 0 15,-18 16 0-15,-16 18 0 0,-23 9 0 16,-12 16 0 0,-13 10 0-16,-5 4-1 0,-4 6 1 15,1 0 0-15,6-4 0 16,8-2-1-16,10-9 1 15,15-7 0-15,14-8 0 16,15-7 0-16,14-8 1 16,14-11-1-16,7-4 0 15,11-10 1-15,6-7 0 16,2-12-1-16,1-6 0 15,-3-1 1-15,-8-2-1 16,-6 3 0-16,-10 5 0 16,-16 7 0-16,-16 10-1 15,-15 15 1-15,-17 13-1 16,-17 15 1-16,-10 14 0 15,-9 13 0-15,-5 10 0 0,-2 7 0 16,7 6 0-16,6 4 0 16,14-1-1-16,16-8 1 15,15-6-1-15,19-12 1 16,14-11-1-16,15-15 1 15,17-17 0-15,8-15 1 16,5-12 0-16,3-12-1 16,-4-10 1-16,-6-8-1 15,-11-4 1-15,-15 2-1 16,-18 5 1-16,-15 4-1 15,-18 11 0-15,-17 10 0 16,-11 13 0-16,-6 17 0 16,-6 15 1-16,0 16-1 0,1 10 0 15,8 12 0-15,9 10 0 16,12 1-1-16,10-3 1 15,14-2-1-15,11-9 1 16,12-13 0-16,11-11-1 16,8-12 1-16,9-19 0 15,2-15 1-15,0-12 1 16,-5-15-1-16,-6-10 0 15,-9-13 0-15,-13-5 0 16,-12-1-1-16,-19 7 1 16,-12 7-1-16,-14 10 0 15,-10 17 0-15,-8 18 0 16,-1 21 0-16,-5 19 0 15,3 16-1-15,6 15 1 16,9 8 0-16,9 5 0 0,14 1-1 16,14 1 1-16,14-6 0 15,18-14-1-15,9-12 1 16,14-10 0-16,9-17 0 15,4-11 1-15,3-15 0 16,-5-13-1-16,-9-13 1 16,-8-7 0-16,-14-8-1 15,-14-5 1-15,-20 2 0 16,-11 4-1-16,-16 5 0 15,-9 7-1-15,-8 11 2 16,-5 9-1-16,3 15 0 16,0 12 0-16,5 8 0 15,7 11 0-15,9 9-1 16,9 6 1-16,14 5 0 0,10 0 1 15,7 1-2-15,15 0 2 16,9-5-1-16,10-6 0 16,8-8 0-16,2-8 1 15,2-11-1-15,-5-12 0 16,-5-14 0-16,-8-13 0 15,-11-16 0-15,-11-9 0 16,-13-4 0-16,-16-6 0 16,-13 3 1-16,-9 5-1 15,-8 10 0-15,-3 14 0 16,-5 18 1-16,-1 15-1 15,6 17-1-15,4 14 1 16,11 14 0-16,12 12 0 16,10 8-1-16,11 2 1 0,14 1 0 15,8-4 0-15,15-5 0 16,12-10 0-16,3-7 0 15,4-13 0-15,0-11 0 16,-5-8 1-16,-5-11-1 16,-10-8 0-16,-12-12 0 15,-14-6 0-15,-13-11 0 16,-13-6 0-16,-14-5 1 15,-9 1-1-15,-9-1 0 16,-4 8 1-16,-1 6-1 16,0 9 1-16,5 11-1 15,5 9 1-15,7 13-2 16,11 8 2-16,9 8-2 0,10 7 1 15,10 8 0-15,10 1 0 16,10 6-1-16,10 0 1 16,12 2 0-16,5-4 0 15,2-1 0-15,4-6 0 16,-6-6 0-16,-3-5 1 15,-6-11-1-15,-11-9 0 16,-9-11 0-16,-11-16 1 16,-8-13-1-16,-9-10 0 15,-6-8 0-15,-8-6 0 16,-7-1 0-16,-4 3 0 15,-4 9 1-15,-4 15-1 16,0 20 0-16,-4 18 0 16,4 20 0-16,3 19 0 0,7 18 0 15,6 10 0-15,13 8-1 16,13 6 1-16,19-4-1 15,19-8-1-15,19-15 1 16,14-15 0-16,17-22 1 16,12-13 0-16,5-14 0 15,6-16 0-15,-5-6 0 16,-12-4 1-16,-13-1-1 15,-17 6 1-15,-21 6-1 16,-21 8-1-16,-26 16 1 16,-16-4 0-16,-26 16 0 15,-15 6 0-15,-9 8 0 16,-7 5 0-16,0 0-1 15,5-3 1-15,9-2-1 16,11-4 0-16,16-8 1 0,12-1-1 16,20-13 1-16,14 1-1 15,17-11 2-15,10-5 0 16,11-6-1-16,11-2 1 15,3-2-1-15,2-7 1 16,-3-1-2-16,-7-8 1 16,-11 2 0-16,-12-3-1 15,-13 0 0-15,-17-1 0 16,-19 6 1-16,-15 5-1 15,-14 13 2-15,-14 10-1 16,-9 19 0-16,-7 13 1 16,-3 14-1-16,-1 10 1 15,8 7-1-15,7 6 0 16,14-1 0-16,15-5-1 0,18-9 1 15,15-9-1-15,20-13 0 16,17-13 0-16,15-14 2 16,15-14 0-16,9-12-1 15,5-10 1-15,1-8 0 16,-6-4 0-16,-11 0-1 15,-15 1 1-15,-15 5-1 16,-22 10-1-16,-22 7 1 16,-19 12 0-16,-17 15 0 15,-12 12 0-15,-12 16 1 16,0 6-1-16,-1 10 0 15,4 3 1-15,12 3-1 16,11-4 0-16,14-8 1 16,14-6-1-16,16-15 0 0,16-13 0 15,12-13 1-15,13-12-1 16,9-11 0-16,5-9 0 15,0-8 0-15,-6 0 0 16,-2 1 1-16,-19 2-1 16,-13 11 0-16,-16 11 0 15,-18 14 0-15,-14 18 0 16,-15 13 0-16,-10 12 0 15,-8 9 0-15,-2 9 0 16,2 1 0-16,3-1 1 16,12-8-2-16,9-7 2 15,18-16-1-15,23-18 0 16,0 0 0-16,33-38 0 0,16-6 0 15,12-8 0 1,11-5 0-16,4-4 0 0,-3 4 0 16,-10 7 0-16,-12 12 1 15,-17 11-1-15,-18 13 1 16,-16 14-1-16,-29 13 0 15,-13 11 0-15,-13 10 0 16,-11 9 0-16,-6 6 0 16,-1 4 0-16,3-5 0 15,9-4 0-15,12-10-1 16,17-8 1-16,19-17 0 15,13-9 0-15,36-25-1 16,10-9 1-16,16-7 0 16,12-7 0-16,6-1 1 0,0-2-1 15,-6 6 0-15,-10 7 1 16,-20 8 0-16,-18 12-1 15,-26 18 1-15,-22 0-1 16,-21 18 0-16,-19 14 0 16,-15 8 0-16,-9 8 0 15,-6 5 0-15,5-1 0 16,11-5-1-16,16-8 1 15,19-11-1-15,24-16 1 16,17-12 0-16,36-27 0 16,18-10 0-16,17-10-1 15,11-6 2-15,2-5-1 16,2 1 1-16,-7 6-1 15,-15 9 0-15,-17 11 1 16,-23 16-1-16,-24 15 0 0,-17 17 0 16,-26 18 1-16,-18 11-2 15,-12 11 1-15,-5 5 0 16,1 1-1-16,7-3 1 15,16-9-1-15,15-12 1 16,23-16-1-16,16-23 1 16,40-8 0-16,12-21 0 15,22-12 0-15,14-7 0 16,10-6 0-16,2-1 0 15,-5 4 0-15,-12 10 1 16,-14 9-1-16,-21 15 0 16,-23 16 1-16,-28 16-1 15,-23 15 0-15,-23 11 0 16,-12 8 1-16,-8 7-2 0,-2 1 2 15,0-3-2-15,11-6 1 16,16-11 0-16,15-12 0 16,21-12-1-16,21-16 1 15,22-15 0-15,20-16 0 16,16-9 0-16,9-7-1 15,6-4 1-15,-1 1 0 16,-7 3 0-16,-10 8 0 16,-20 12 1-16,-20 12-1 15,-28 18 0-15,0 0 0 16,-33 27 0-16,-12 7 0 15,-15 8 0-15,-8 6 0 16,-3 5 0-16,2 0 0 16,4-4 0-16,10-5 0 0,15-10-1 15,16-8 1-15,22-15 0 16,22-11-1-16,22-15 1 15,16-11 0-15,11-11 0 16,9-6 0-16,3-6 0 16,-1-2 0-16,-6 1 1 15,-11 5-1-15,-18 11 0 16,-15 7 0-16,-15 10 0 15,-15 17 0-15,-20 3 0 16,-10 18 0-16,-15 12 0 16,-12 8 0-16,-11 7 0 15,-1 6 0-15,-1 4 0 16,8-4-1-16,10-10 1 15,15-5-1-15,21-16 1 16,16-23 0-16,38-5 0 0,13-24-1 16,21-16 1-16,10-12 0 15,9-3 0-15,4-9 1 16,-5 5-1-16,-9 9 0 15,-18 12 0-15,-19 13-1 16,-22 17 1-16,-22 13 0 16,-22 32 0-16,-22 9 1 15,-22 15-1-15,-11 6 0 16,-7 9 0-16,-1 1 0 15,5-7-1-15,16-10 1 16,17-13-1-16,24-21 1 16,23-21 0-16,25-13-1 15,26-19 2-15,17-16-1 16,15-9 0-16,7-3 1 0,2-7-1 15,-7 8 0-15,-11 8 1 16,-12 11-1-16,-25 11 0 16,-22 15 0-16,-15 14 0 15,-34 16 0-15,-12 14 0 16,-17 8 1-16,-7 11-2 15,-5 2 2-15,4 2-1 16,5-5 0-16,15-6 0 16,17-11 0-16,20-15 0 15,14-16 0-15,43-19 0 16,17-18-1-16,20-14 0 15,17-13 0-15,9-9 0 16,8-1 0-16,-5 0 0 0,-11 8-1 16,-15 13 2-16,-24 16-1 15,-26 20 2-15,-33 17-1 16,-19 18 0-16,-29 20 1 15,-24 15 0-15,-14 13-1 16,-9 7 1-16,-4 3-1 16,5-2 0-16,13-8 1 15,18-10-2-15,24-15 1 16,27-22 0-16,27-20 0 15,36-27-1-15,23-18 1 16,24-15-1-16,13-13 0 16,5-3 0-16,-2-5 0 15,-5 7 0-15,-20 11 0 16,-25 18 1-16,-27 16-1 0,-26 20 1 15,-31 18 1-15,-28 17 0 16,-22 16 1-16,-21 13-1 16,-9 9 0-16,-9 4 1 15,3 1 0-15,11-9-1 16,20-8 0-16,19-13-1 15,29-19 0-15,27-19 1 16,51-31-2-16,24-17 1 16,25-14-2-16,18-10 1 15,9-7 0-15,9-7-1 16,-9 7 1-16,-16 12 0 15,-26 10 0-15,-31 18 0 16,-31 16 2-16,-33 16 0 16,-28 22-2-16,-31 15 3 0,-19 14-2 15,-23 15 1-15,-6 11-1 16,-3 5 2-16,6 0-2 15,18-8 1-15,17-10 0 16,25-12 0-16,24-16 0 16,30-29-1-16,41-16 0 15,22-23 0-15,19-14-1 16,12-16 1-16,7-5 0 15,1-6 0-15,-6 7 1 16,-17 9-1-16,-24 15 1 16,-25 15-1-16,-26 20 1 15,-28 22-1-15,-26 19 0 16,-22 14 0-16,-20 15-1 0,-10 11 1 15,-4 9 0 1,4 0 0-16,8-5-1 0,20-11 1 16,20-9 0-16,22-13 0 15,28-17 0-15,29-25 0 16,28-18 0-16,22-16-1 15,16-10 0-15,6-7 1 16,4-8-1-16,-4-4 0 16,-7 5 2-16,-21 11-1 15,-21 10 1-15,-25 14-1 16,-23 16 0-16,-28 13 0 15,-19 14 1-15,-25 17 0 16,-17 12-1-16,-9 9 0 16,-4 9 0-16,4 3 0 15,7-4 1-15,16-4-1 0,18-10 0 16,25-12 0-16,26-16 0 15,29-23 0-15,26-20-1 16,22-17 1-16,16-14 0 16,11-7-1-16,-1-7 0 15,3-4 1-15,-13 5 1 16,-18 13-1-16,-19 9 1 15,-24 15-1-15,-24 17-1 16,-23 12 1-16,-21 13 1 16,-19 15 0-16,-14 10-2 15,-12 11 1-15,-5 7-1 16,1 3 2-16,10-5 0 15,10-3-1-15,18-8 0 16,17-8 1-16,24-16-1 0,23-18 0 16,25-16 0-1,19-14 0-15,16-13 0 0,5-7 0 16,8-4-1-16,-1-7 1 15,-8 3 1-15,-11 10 0 16,-22 9 0-16,-19 9-1 16,-22 14 1-16,-16 13-1 15,-20 11 0-15,-14 13 0 16,-13 11-1-16,-9 10 0 15,-2 9 0-15,2 5 1 16,3 3-1-16,12-2 1 16,5-2 0-16,16-4 0 15,15-9 0-15,16-8 0 16,16-13 1-16,15-16-1 0,14-14 0 15,10-12 0-15,8-11 1 16,2-10-1-16,5-7 0 16,-7-5 0-16,-7 0 0 15,-11 5 1-15,-16 3-1 16,-14 7 0-16,-15 11-1 15,-11 11 1-15,-14 13 0 16,-17 15-1-16,-6 14 1 16,-8 14 0-16,-2 17 0 15,3 9 0-15,6 6 1 16,9 0-1-16,12 1 1 15,17-7-1-15,15-8-1 16,14-14 1-16,14-13 1 16,14-12-1-16,6-15 0 15,5-11 0-15,2-10 1 0,1-11-1 16,-5-5 1-16,-8-8-1 15,-12 1 0-15,-9 0 1 16,-14 3-2-16,-9 6 1 16,-10 8-1-16,-9 11 1 15,-8 12 0-15,-7 13 0 16,0 13 0-16,-3 8-1 15,2 7 1-15,3 9 1 16,7 2-2-16,5-5 1 16,11-2-1-16,11-8 1 15,11-8-1-15,10-15 2 16,7-10-1-16,10-12 0 15,4-13 0-15,4-7 1 16,0-11 0-16,-1-8-1 0,-7-3 1 16,-2-1-1-16,-10 2-1 15,-11 4 1-15,-11 4 0 16,-11 9 0-16,-12 11-1 15,-11 12 1-15,-10 15 1 16,-10 12-1-16,-7 13 0 16,-2 14 0-16,5 9 1 15,-1 4-1-15,9 3 0 16,11-4-1-16,12-4 1 15,16-7-1-15,14-11 0 16,15-11 1-16,11-10-1 16,12-14 1-16,6-13 0 15,4-8 1-15,3-9 0 16,-3-11-1-16,-5-4 1 0,-7-5 0 15,-9 0-1-15,-10 3 0 16,-10 4 0-16,-14 10 0 16,-12 6 0-16,-9 14-1 15,-9 11 1-15,-9 13 0 16,-2 13 0-16,-8 10-1 15,2 7 1-15,1 7 0 16,7-1 0-16,6 1 0 16,12-2 0-16,10-10-1 15,15-5 1-15,12-14 0 16,13-10 1-16,12-13-1 15,8-9 1-15,3-10-1 16,3-11 1-16,-6-5 0 16,-3-5-1-16,-10 1 0 15,-10 3 0-15,-9 5 0 0,-13 5 0 16,-8 10 0-16,-11 10 0 15,-10 12 0-15,-4 11-1 16,-11 15 1-16,-1 8 0 16,-4 11 0-16,-1 3-1 15,2 5 0-15,4 2 1 16,10-5-1-16,10-6 1 15,11-8-1-15,13-14 0 16,16-13 1-16,14-15 1 16,11-12 0-16,7-12 0 15,4-12-1-15,0-4 1 16,-5-6 0-16,-4-1 0 0,-11 5-1 15,-12 7 0-15,-14 6 0 16,-12 11 0-16,-12 9 0 16,-9 13 0-16,-11 15-1 15,-5 9 1-15,-3 8 0 16,1 7 0-16,4 5 0 15,10-1 0-15,8-1 0 16,11-5 0-16,17-9 0 16,13-9 0-16,13-10 0 15,12-10 0-15,8-9 0 16,9-8-1-16,0-7 1 15,-2-5-1-15,-5-6 1 16,-4 0 0-16,-13 1 0 16,-14 1-1-16,-13 5 2 15,-13 5-1-15,-11 5 0 0,-10 10 0 16,-9 11 1-16,-7 10-1 15,-2 10 0-15,0 9 0 16,0 8 0-16,7 6 1 16,6 3-2-16,5 1 2 15,11-1-2-15,9-5 1 16,8-5-1-16,8-4 0 15,3-12 1-15,10-5 0 16,4-11 0-16,4-8 0 16,0-7 0-16,-3-6 1 15,-1-9 0-15,-2-6-1 16,-4-3 1-16,-7 1-2 15,-7-2 1-15,-6 2 0 16,-6 4 0-16,-9 7 0 0,-10 10 0 16,-6 10 0-16,-7 12 0 15,-7 12 0-15,-8 11 0 16,1 7 0-16,0 7 0 15,7 5 0-15,7-1 0 16,10-4-1-16,11-5 1 16,15-10-1-16,14-15 1 15,14-11 0-15,15-12 0 16,4-14 1-16,7-12 0 15,0-9 0-15,-2-8 0 16,-6-1 0-16,-8-1 0 16,-13 3-2-16,-13 0 2 15,-8 6-2-15,-13 11 1 16,-10 10 0-16,-9 12-1 0,-10 14 1 15,-10 16 0-15,-2 12 0 16,-2 11 0-16,-1 9 1 16,4 3-1-16,11 6 0 15,6-10-1-15,17 0 1 16,16-14-1-16,19-9 1 15,12-12 0-15,12-13 0 16,10-10-1-16,5-16 2 16,6-4-1-16,-5-13 0 15,-5-1 0-15,-9-7 0 16,-10 3 0-16,-12 0 0 15,-11 4 0-15,-16 8 0 16,-7 7 0-16,-10 9 1 0,-9 13-1 16,-5 8 0-16,-3 12 0 15,-2 11 0-15,1 7 0 16,0 8 1-16,10 3-1 15,4 1 0-15,8-3-1 16,10-4 1-16,7-4 0 16,12-12 0-16,10-10-1 15,7-10 1-15,8-12 0 16,4-9-1-16,5-9 1 15,0-9 0-15,-1-6 0 16,-5 0-1-16,-11-3 1 16,-6 4-1-16,-12 3 1 15,-13 9 0-15,-13 8 1 16,-12 10-1-16,-10 12 0 0,-10 12 1 15,-4 11-1-15,-2 9 1 16,3 7-1-16,1 6 0 16,7 2 1-16,10-2-2 15,11-2 1-15,14-7 0 16,15-7 0-16,12-12 0 15,12-10 0-15,12-9-1 16,9-12 1-16,7-10 0 16,1-11-1-16,-1-9 1 15,-4-5 0-15,-6-4-1 16,-8-3 1-16,-13 2 0 15,-13 6 0-15,-11 4 1 16,-12 12-1-16,-15 10 0 16,-12 15 0-16,-12 15 0 15,-6 13 1-15,-7 14-1 0,-2 15 0 16,0 4 1-16,6 5-1 15,6 1 1-15,13-4-1 16,13-4 0-16,11-9 0 16,16-13 0-16,13-14 0 15,15-11 0-15,8-18 0 16,6-9 0-16,6-18 0 15,1-9 0-15,-2-11 0 16,-5-6 0-16,-3-4 0 16,-15 1-1-16,-6 3 1 15,-12 6-1-15,-11 13 1 16,-11 13 0-16,-9 15 0 15,-9 16 0-15,-12 14 0 16,-6 19 1-16,-4 14-1 0,-3 14 0 16,-1 7 1-16,6 5-1 15,5-1 0-15,10-3 1 16,8-9-1-16,12-7 0 15,10-13 0-15,9-14 0 16,12-15 0-16,7-14 0 16,9-17 0-16,1-12 0 15,0-14 0-15,1-9-1 16,-4-6 2-16,-7-3-2 15,-13 2 1-15,-7 5 0 16,-14 12 0-16,-13 12 0 16,-12 16 0-16,-12 17 0 15,-9 19 0-15,-8 16 0 16,-6 17 0-16,-1 11 1 0,0 8 0 15,7 3-1-15,11 2 0 16,15-2 0-16,11-5-1 16,16-14 0-16,15-17 1 15,18-17-1-15,18-16 0 16,8-14 1-16,10-17 0 15,0-16 0-15,0-12 0 16,-5-7 1-16,-10-1-1 16,-14-2 1-16,-18 7-1 15,-20 6 0-15,-19 8 0 16,-15 14 0-16,-14 14 1 15,-12 16-1-15,-7 15 1 16,-4 17-1-16,0 11 0 16,4 11 1-16,11 2-1 15,12 1 1-15,12-2-1 0,17-7 0 16,19-12 0-16,18-11 0 15,17-12 0-15,12-12 0 16,11-10 0-16,5-8-1 16,-1-9 0-16,0-4 0 15,-12-3 0-15,-11-2 0 16,-16 1 0-16,-16 3 0 15,-19 4 2-15,-13 6-1 16,-16 6 1-16,-15 10-1 16,-10 9 1-16,-11 14 0 15,-11 12-1-15,-7 12 1 16,-3 10 0-16,6 5-1 15,8 0 0-15,12-6 0 16,17-5 0-16,23-11 0 0,25-15 0 16,28-19 0-16,27-18 0 15,22-12 0-15,10-13 0 16,8-5-1-16,0-6 1 15,-9-1-1-15,-17 6 1 16,-25 8-1-16,-32 13 0 16,-32 11 1-16,-32 18 0 15,-30 11 0-15,-24 13 0 16,-19 10 0-16,-20 6 1 15,-6 6-1-15,1 2 0 16,3-4 1-16,13-2-1 16,14-10 1-16,12-7-1 15,18-11 0-15,16-8 1 0,20-12-1 16,13-4-1-16,11-9 1 15,9 0-1-15,10-3-1 16,4 3 1-16,0 1-1 16,2 5 1-16,-5 4 0 15,-6 8 0-15,-7 3 1 16,-7 5 1-16,-10 5 0 15,-5-2 0-15,-6 4 0 16,-7-3 0-16,-3 2 0 16,-6-4-1-16,-1 1 1 15,-5 0-1-15,-2 3 0 16,3 2 0-16,-3 1-1 15,3 1 0-15,0 7 0 16,6-5 1-16,6 2-1 0,6-8 1 16,7 1-1-16,6-10 1 15,6-4 1-15,4-5-1 16,4-6 1-16,2 0 0 15,5-2 0-15,-1 4-1 16,2-1 0-16,0 8 0 16,0 3 0-16,3 6-1 15,0 5 1-15,3 4-1 16,4 1 0-16,2-1 1 15,6-4-1-15,8-12 1 16,-5 14 0-16,5-14 0 16,12-14 1-16,-5 1-1 15,2-2 1-15,-5-3 0 16,-4 4-1-16,0 14 0 15,-26-9 0-15,2 15-1 0,-13 10 1 16,-6 5-1-16,-5 2 0 16,-3 2 1-16,4-2-1 15,4-2 1-15,7-8 0 16,11-4 0-16,11-11 0 15,14-12 0-15,9-5 1 16,13-6-1-16,8 1 1 16,8-4-1-16,3-1 1 15,1 5-1-15,-3 3 1 16,-2 9-1-16,-8 6 0 15,-7 6 1-15,-10 5-1 16,-12-5 0-16,-3 19 0 16,-13-6 0-16,-4 3 0 0,-3-6 0 15,-5 4 0-15,1-8 0 16,-1-3 0-16,1-3 0 15,6-3 1-15,5-3-1 16,5-3 0-16,11 9 0 16,-7-15 0-16,7 15 0 15,16-8 0-15,1 7-1 16,10 0 1-16,4-2 1 15,5 0-1-15,6-2 0 16,1-1 0-16,-1 3-1 16,-8-4-4-16,2 13-9 15,-36-6-5-15,20 4-7 16,-39-9-4-16,6 14-3 15,-20-15-4-15</inkml:trace>
  <inkml:trace contextRef="#ctx0" brushRef="#br1" timeOffset="4228.2419">7023 7831 48 0,'9'-16'30'0,"-9"16"1"15,10-16-1-15,-9 5-22 16,-1 11-4-16,0 0-1 15,0 0 0-15,0 0 1 16,0 0 0-16,0 0 2 16,0 0 0-16,0 0 0 15,0 0 0-15,0 0-1 16,0 0 0-16,-5-10-1 15,5 10 0-15,5-10-2 16,-5 10 1-16,0 0-1 0,0 0 0 16,9-7-1-16,-9 7 1 15,5 25-1-15,-5-1 0 16,-5 7 0-16,-1 6 0 15,-5 12-2-15,-1 0 0 16,-1 3-1-16,-1-6-2 16,11 3-5-16,-10-17-27 15,20-2-3-15,1-18 1 16,12-10-2-16</inkml:trace>
  <inkml:trace contextRef="#ctx0" brushRef="#br1" timeOffset="4439.2539">7071 7778 97 0,'-24'-3'39'16,"24"3"1"-16,-13-13-1 15,25-3-35-15,9-10-2 16,13-1-1-16,9-6-1 15,4 1-1-15,3 9-5 16,-11-5-28-16,5 19-4 16,-16 3 0-16,-9 19-2 15</inkml:trace>
  <inkml:trace contextRef="#ctx0" brushRef="#br1" timeOffset="4634.2651">7132 7923 95 0,'20'-2'38'15,"-2"-16"0"-15,12 3-1 16,-2-10-34-16,9 5-1 16,-3 1-2-16,-4 2-3 15,5 11-31-15,-20 4-3 16,-1 13 0-16,-18 1-2 15</inkml:trace>
  <inkml:trace contextRef="#ctx0" brushRef="#br1" timeOffset="4807.275">7106 8156 92 0,'-11'7'40'16,"11"-7"-1"-16,0 0 0 16,15 5-33-16,4-19-3 15,8-2-2-15,7-7-2 16,6-6-3-16,16 2-30 15,-8-10-4-15,9 5 0 16,-8-4-1-16</inkml:trace>
  <inkml:trace contextRef="#ctx0" brushRef="#br1" timeOffset="5370.3072">7659 7772 95 0,'-17'-4'37'0,"17"4"2"15,-21 5-1-15,17 9-31 16,-10 0-2-16,3 10-1 16,-2 3-1-16,2 6-1 15,0 1 0-15,1 3-1 16,2-5 0-16,3-1-1 15,4-9 1-15,2-2-1 16,-1-20 0-16,17 6 0 16,-3-17-1-16,2-10 1 15,3-3 1-15,-2-11-1 16,0 1 0-16,-6-9 0 15,-2 5 1-15,-3 3-1 0,-5 5 0 16,-3 9 0 0,-3 6 0-16,5 15 0 0,0 0 0 15,0 0 0-15,-3 18 0 16,13-1 0-16,5 3 0 15,5-4 0-15,7-4 1 16,4-6 0-16,7-8-1 16,4-7 1-16,2-6 0 15,-2-3 0-15,-5-7 0 16,-5 5-1-16,-5-2 1 15,-5 5 0-15,-11 8-1 16,-11 9 1-16,5 15-1 16,-11 7 0-16,-4 10 0 15,-3 5-1-15,4 7 0 0,-3-2-2 16,10 1-1-1,1-9-2-15,18 5-12 0,-1-27-19 16,20-3-3-16,1-18 0 16,18-3 0-16</inkml:trace>
  <inkml:trace contextRef="#ctx0" brushRef="#br1" timeOffset="5571.3187">8573 7734 109 0,'0'0'40'15,"-6"-10"1"-15,2 20-1 16,-11 3-37-16,2 9 0 15,-1 4 0-15,1 7-1 16,-1 5-2-16,3 7 0 16,1 1-1-16,2-7-2 0,9-1-1 15,4-20-8-15,17 5-27 16,-3-20-3-16,15-4 3 15,2-22-3-15</inkml:trace>
  <inkml:trace contextRef="#ctx0" brushRef="#br1" timeOffset="5770.3301">8933 7652 101 0,'-25'23'38'16,"6"10"2"-16,-9 1-2 15,5 12-36-15,0 5 0 16,3 9-1-16,2 0 0 15,3-2-2-15,9-3-2 0,-1-15-7 16,13 2-28-16,-5-18-1 16,9-5 0-16,-10-19-1 15</inkml:trace>
  <inkml:trace contextRef="#ctx0" brushRef="#br1" timeOffset="5985.3424">8744 7780 110 0,'0'0'41'15,"-10"-10"1"-15,10 10-2 16,13 6-35-16,2-7-1 16,6-4-2-16,8-2 0 15,5-1-2-15,9-1-1 0,6-2-2 16,2-5-3-16,10 15-14 15,-10-13-20-15,4 6-1 16,-10-6 0-16,2 7-1 16</inkml:trace>
  <inkml:trace contextRef="#ctx0" brushRef="#br1" timeOffset="6204.3549">9341 7695 110 0,'-5'25'40'0,"-8"-2"2"15,6 10-3-15,-3-2-34 16,3 6-2-16,-1 1-1 15,2 8 0-15,1 0-1 16,-1 1-1-16,2-2-1 16,2-2 0-16,1-4-1 0,0-5-3 15,3-3-1-15,-2-31-16 16,6 19-18-16,-6-19-1 15,13-8 0-15,-13-11 0 16</inkml:trace>
  <inkml:trace contextRef="#ctx0" brushRef="#br1" timeOffset="6414.3669">9214 7777 117 0,'-13'-6'42'16,"-4"-1"1"-16,17 7-1 15,-13 7-38-15,13-7-1 16,30-6-1-16,3 1 0 15,6-5-2-15,9-1-2 0,7-2-1 16,0-3-2-16,6 8-3 16,-14-16-15-16,9 19-17 15,-16-11-2-15,7 11 1 16,-15-6 0-16</inkml:trace>
  <inkml:trace contextRef="#ctx0" brushRef="#br1" timeOffset="6595.3772">9804 7668 111 0,'-3'26'40'0,"-10"-5"2"16,7 13-2-16,-6-3-34 15,2 6-1-15,0 0-2 16,3 7-1-16,2-7-1 16,2 3-1-16,3-2-1 0,0-4-2 15,8-3-2-15,-3-15-9 16,16 6-24-16,-21-22-4 15,27 7-1-15,-14-22 0 16</inkml:trace>
  <inkml:trace contextRef="#ctx0" brushRef="#br1" timeOffset="6805.3893">9845 7691 120 0,'0'0'42'15,"-15"-6"1"-15,15 6-2 16,13 0-40-16,5-7 0 15,11 1-1-15,5-2-2 0,10 1-1 16,1-6-2-16,7 14-11 16,-11-12-24-16,5 9-2 15,-14-8 1-15,1 11-1 16</inkml:trace>
  <inkml:trace contextRef="#ctx0" brushRef="#br1" timeOffset="7009.401">10008 7840 120 0,'-29'28'43'0,"-2"-15"0"16,18-1 0-16,13-12-40 16,0 0-2-16,33-19 1 15,2 5-2-15,6-5-2 0,3 3 0 16,7 1-2-16,-6-1-3 15,8 18-16-15,-21-12-17 16,2 17-3-16,-17-6 1 16,-3 11 0-16</inkml:trace>
  <inkml:trace contextRef="#ctx0" brushRef="#br1" timeOffset="7206.4122">9958 8084 115 0,'-33'31'43'15,"-1"-13"-1"-15,19 1-1 16,3-14-38-16,23-6-1 15,13-6-1-15,10-4 0 16,14-7 0-16,7-6-2 16,10 0-2-16,2-9-6 0,14 10-22 15,-16-12-11-15,5 7 0 16,-10-4-1-16,1 11 0 15</inkml:trace>
  <inkml:trace contextRef="#ctx0" brushRef="#br1" timeOffset="7526.4305">10733 7626 82 0,'6'-12'41'16,"-9"-4"0"-16,3 16 1 16,4-14-21-16,-4 14-14 15,-1 23-2-15,-2 2 0 16,-2 5-2-16,1 9 0 15,-6 6-2-15,3 5 1 16,-1 2-2-16,1 3-2 16,5 0-2-16,-3-10-3 15,15 7-11-15,-12-27-11 16,19 7-14-16,-8-18 0 15,12 0-1-15,-7-20 3 16</inkml:trace>
  <inkml:trace contextRef="#ctx0" brushRef="#br1" timeOffset="7856.4494">10702 7667 92 0,'0'0'42'0,"-9"-7"1"16,22 10-2-16,2-18-23 15,16 12-15-15,11 1 0 16,9 4-1-16,1 3 0 16,7 7 0-16,-4 3-1 15,-4 3 0-15,-4 10 0 16,-10 4 0-16,-13 4 0 15,-12 5 1-15,-15 4-2 0,-12 5 0 16,-15 0-2 0,-9-1 1-16,-9-1-1 0,-4-3-2 15,-1-4-1-15,-4-16-11 16,19 5-5-16,-12-31-10 15,27-1-11-15,2-21-1 16,18-13 1-16,6-20 0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00:10:14.56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16922 14187 56 0,'-35'-21'37'0,"-10"-9"-1"16,-4 4-3-16,-11-10-32 0,-3 0-1 15,-6 3 1-15,-5 1 1 16,-10 2 0-16,-5 3 1 16,-12 3-2-16,-4 7 1 15,-9-1 0-15,-4 8 0 16,-6 1 0-16,-7 3 0 15,-7 6-1-15,-4 6 1 16,-4 3-1-16,1 7 1 16,-1 4 0-16,-1 6 0 15,-1 7-1-15,5 6-1 16,4 5 1-16,5 6 0 15,1 5-1-15,1 4-1 16,7 6 1-16,5 3-1 16,6 1 1-16,8 3 1 0,2 3-2 15,5 2 0-15,5 5 1 16,2 3-1-16,6 3 1 15,4 4-1-15,8 5 0 16,6 3 1-16,11-1 0 16,10 3 0-16,18-2 0 15,13-2-1-15,15-3 1 16,15-4 0-16,16-5 0 15,16-4-1-15,15 2 1 16,11-3-1-16,13-6 1 16,10-2-1-16,11-2 0 15,12-2 0-15,7 3 1 16,8-2-1-16,6-5 0 0,12-4 0 15,5-4 1-15,11-6 0 16,4-4-1-16,5-8 1 16,5-10-1-16,6-9 1 15,3-5 0-15,3-7 0 16,1-5 0-16,4-7 0 15,1-5 0-15,1-6 1 16,5-6 0-16,-4-2-1 16,1-8 1-16,0-6 0 15,0-8 0-15,-7-7 0 16,1-4 0-16,-9-5 1 15,-9-11-2-15,-4-3 1 16,-16-2-1-16,-9-6 1 16,-15-4-1-16,-11 0 0 15,-15-4 0-15,-15-5 0 0,-16 4 0 16,-17-2 1-16,-15-1-1 15,-13-1 2-15,-20 0-1 16,-14 3 0-16,-19-1 0 16,-15 6 1-16,-15-2-1 15,-12 1 1-15,-18 2 0 16,-13 1-1-16,-14 1 0 15,-10-4 1-15,-7-1-1 16,-14-1 0-16,-6-3 0 16,-8 1 0-16,-8 0 0 15,-10 0-1-15,-8 3 2 16,-12 11-2-16,-14 10 1 15,-12 11 0-15,-24 19 0 16,-13 20 0-16,-20 18-1 0,-13 11-2 16,-7 18-5-16,-15-17-24 15,23 1-10-15,13-19-2 16,29-12 0-16</inkml:trace>
  <inkml:trace contextRef="#ctx0" brushRef="#br0" timeOffset="526805.1315">6402 12361 69 0,'8'-41'39'15,"4"9"-2"-15,-5-8 1 16,7 11-33-16,-10 3 0 0,2 16 0 15,-6 10-1-15,0 27 0 16,-4 17-2-16,-1 21 1 16,-4 18-2-16,-1 23 0 15,0 21-1-15,-3 14 0 16,0 4-2-16,4-2 0 15,5-5-4-15,-3-25-12 16,15-7-23-16,-4-29 2 16,11-23-2-16,4-31 0 15</inkml:trace>
  <inkml:trace contextRef="#ctx0" brushRef="#br0" timeOffset="527247.1568">6572 12221 77 0,'-6'-11'38'16,"6"11"-1"-16,-29 21 0 15,2 15-36-15,-11 14 0 16,-6 17-1-16,-15 6 1 16,-3 12-1-16,0-1 1 15,1-7 1-15,5-12-1 16,14-16 1-16,16-27 1 0,26-22-1 15,9-24 1 1,25-26-1-16,14-19 0 0,12-14 1 16,12-14-1-16,1-3 1 15,0 3-1-15,-6 9 0 16,-9 15 0-16,-8 20 0 15,-11 19-1-15,-8 25 0 16,-9 29-1-16,-5 22 1 16,-5 20-1-16,-1 18 0 15,3 13-2-15,0 5-5 16,20 15-31-16,-12-5-5 15,12 0 1-15,-6-6-2 16</inkml:trace>
  <inkml:trace contextRef="#ctx0" brushRef="#br0" timeOffset="527684.1818">6136 14322 69 0,'0'0'40'16,"0"0"0"-16,1 12 0 15,-23 20-38-15,-2 14 0 16,-7 15-1-16,-1 13 2 16,-2 7-2-16,4 6 1 15,9-4-1-15,16-7 0 16,17-19 1-16,31-24-2 15,26-27 1-15,26-29-1 16,26-21-1-16,16-27-2 16,15-2-21-16,-13-20-16 15,-5 6 0-15,-26-3-1 16,-18 18 1-16</inkml:trace>
  <inkml:trace contextRef="#ctx0" brushRef="#br0" timeOffset="527850.1912">6642 14421 85 0,'-68'87'41'15,"15"14"-1"-15,6-5 1 16,22 3-40-16,9-5-3 16,16-10-2-16,20 3-17 15,3-26-21-15,17-4 2 16,3-24-3-16,16-7 2 15</inkml:trace>
  <inkml:trace contextRef="#ctx0" brushRef="#br0" timeOffset="528187.2104">7029 14493 80 0,'10'7'44'16,"3"-7"-2"-16,17 5 2 15,4-14-41-15,6-3-1 16,7-7 0-16,5-5 1 16,-1-2-1-16,2 0-1 15,-2-1 0-15,-7 7 0 16,-5 6 0-16,-6 13 0 15,-11 16-1-15,-7 17 0 16,-16 19 0-16,-11 18 0 0,-6 13-2 16,-4 9 0-16,-2 6-1 15,5-6-2-15,8-7-3 16,3-25-17-16,23-4-18 15,4-29 1-15,23-15 0 16,3-28 2-16</inkml:trace>
  <inkml:trace contextRef="#ctx0" brushRef="#br0" timeOffset="528419.2238">7993 14518 71 0,'-12'-1'43'0,"-11"7"-1"15,6 20 1-15,-9 1-30 16,4 14-9-16,8-1-2 15,7 4 1-15,7-2-1 0,12-6-2 16,12-9 1-16,14-8-1 16,16-17 1-16,19-15-1 15,13-11 0-15,16-17-4 16,17-5-5-16,-17-19-31 15,16 2-2-15,-18-12 0 16,-9 8-2-16</inkml:trace>
  <inkml:trace contextRef="#ctx0" brushRef="#br0" timeOffset="528570.2324">8464 14489 96 0,'-80'105'42'16,"1"-2"2"-16,24 1-2 15,11-14-42-15,26-19-2 0,30-9-5 16,12-31-24-16,30 4-12 15,5-22 1-15,28-6-1 16</inkml:trace>
  <inkml:trace contextRef="#ctx0" brushRef="#br0" timeOffset="529119.2638">8969 14768 69 0,'11'-13'42'0,"3"6"-1"16,-8-4 2-16,-6 11-37 15,9 11-4-15,-11 1 0 16,-11 11 0-16,-1 14 0 16,-8 6 0-16,-2 9-1 15,0-1 1-15,6-2-1 0,4-7 0 16,9-9 1-16,12-16-2 15,13-17 1-15,13-20 0 16,15-17-1-16,10-11 1 16,4-8 1-16,1-5-1 15,-4 4 0-15,-5 8 0 16,-7 10 1-16,-14 15-1 15,-10 21 0-15,-11 19-1 16,-7 13 0-16,-9 14-1 16,-2 11 0-16,-1 6 0 15,5-4-2-15,7 1-2 16,8-19-5-16,20 3-24 15,-2-27-8-15,18-8 0 16,1-24-1-16</inkml:trace>
  <inkml:trace contextRef="#ctx0" brushRef="#br0" timeOffset="529620.2922">9797 14823 54 0,'-39'10'43'0,"8"12"-2"15,-4-6 2-15,12 13-16 16,2-10-24-16,4 6 0 15,7-2-2-15,6 2 1 16,3-4 0-16,2-2-2 16,3-5 1-16,-4-14 0 15,20 9-1-15,-6-18 0 16,3-6 1-16,2-10-2 15,1-4 2-15,-1-4-1 0,4-2 0 16,-4 2 0-16,-4 4 0 16,0 6 1-16,-4 5-1 15,-11 18 0-15,15-5 0 16,-15 5 1-16,10 24-1 15,-2-2 0-15,1 0 1 16,8 0-1-16,3-5 1 16,9-8-1-16,8-10 1 15,10-12-1-15,4-10 1 16,3-8 1-16,1-4 0 15,-3-3-1-15,-8 4 1 16,-7 5-1-16,-9 9 0 0,-12 17 1 16,-11 17-2-16,-8 12-1 15,-7 14 1-15,-6 9 0 16,1 5-1-16,-2 3-1 15,3-1-2-15,5-13-6 16,14 4-7-16,-8-23-26 16,23-5 0-16,2-20-2 15,19 0 2-15</inkml:trace>
  <inkml:trace contextRef="#ctx0" brushRef="#br0" timeOffset="530463.3407">10075 13674 91 0,'-156'-25'40'16,"-19"-2"1"-16,-4 19-9 15,-10-1-32-15,-12 8 0 16,-7 3 0-16,-5 5 0 16,-7 1 1-16,-10 7 1 15,-4 2-1-15,-2 6 1 16,-11 3 0-16,-1 6 0 15,-1 6-1-15,1 9 1 16,-2 11-3-16,10 8 0 16,6 12 0-16,10 9 0 15,17 8 0-15,22 11-1 16,17 9-1-16,22 3-1 15,22 5 2-15,22 6 0 16,25 4 0-16,22 2 1 0,25-1-1 16,28 1-1-16,23-6 4 15,30-1-2-15,32-7 1 16,37-7 0-16,32-12 0 15,32-5-1-15,34-11 3 16,27-7-2-16,29-14 2 16,22-8-1-16,22-14 1 15,53-12 0-15,-19-16 2 16,13-16-1-16,7-20-1 15,10-17 0-15,5-19 0 16,2-21 0-16,-7-21 0 16,-48-19 1-16,18-17-3 15,-23-16 0-15,-36-13 1 16,-41-16 1-16,-53-10-1 15,-57-10 2-15,-66-5 0 0,-60 4-1 16,-69 2 2-16,-63 12-1 16,-57 19-1-16,-48 21 0 15,-40 25-2-15,-27 24-2 16,-13 30-3-16,-14 3-9 15,34 29-12-15,16-9-20 16,47 1 1-16,52-10-1 16,69-14 1-16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1219 7887 103 0,'0'0'18'0,"0"0"-18"15,-2-16-3-15,2 1-35 16,4 0 1-16</inkml:trace>
  <inkml:trace contextRef="#ctx0" brushRef="#br0" timeOffset="1">1208 7753 119 0,'0'-19'36'0,"0"-2"-23"16,3 1-13-16,-2-2-41 16,4 6 0-16,-1 0-2 15</inkml:trace>
  <inkml:trace contextRef="#ctx0" brushRef="#br0" timeOffset="2">746 7338 85 0,'0'0'36'15,"0"0"0"-15,0 0 0 16,0 21-33-16,-5-4 0 16,1 9 1-16,-3 3 1 15,3 6-1-15,-2-3 0 16,3 5 0-16,-1-7-1 15,2-1 0-15,2-9 0 16,2-4-1-16,-2-16 0 16,10 1 0-16,0-17 0 15,2-5 1-15,2-7-1 16,3-3 0-16,-1-3 0 0,3-1-1 15,-3 1 1-15,0 5-2 16,-4 6 1-16,0 7-1 16,-5 7 0-16,-7 9 0 15,12 1-1-15,-7 10 1 16,0 8-1-16,1 5-1 15,2 4-1-15,1 3-2 16,6 7-11-16,-6-17-11 16,11 7-14-16,-3-12 1 15,5-3-2-15,-1-13 2 16</inkml:trace>
  <inkml:trace contextRef="#ctx0" brushRef="#br0" timeOffset="3">1122 7410 114 0,'-9'-6'41'16,"9"6"-2"-16,5-10 1 16,4 1-40-16,6 1-3 15,3-3-4-15,11 7-20 16,-11-6-13-16,6 10 2 15,-10-2-3-15,1 10 1 16</inkml:trace>
  <inkml:trace contextRef="#ctx0" brushRef="#br0" timeOffset="4">1103 7583 114 0,'-16'8'41'0,"12"2"0"16,4-10-1-16,14-11-39 15,9 0-2-15,8-9-5 16,17 6-23-16,-1-10-11 15,7 3 0-15,-1-7-2 16,2 7 1-16</inkml:trace>
  <inkml:trace contextRef="#ctx0" brushRef="#br0" timeOffset="5">1822 7334 101 0,'0'0'38'0,"0"0"0"15,-6 16-3-15,-3-6-30 16,-1 7-1-16,-5 3-1 16,-4 8 0-16,-2 2 0 15,-4 5 0-15,-2 1 0 16,2-1 0-16,-2-5-1 15,4-3 1-15,3-7-2 0,3-8 0 16,3-5-1 0,2-8 0-16,2-6-1 0,2-5 0 15,2-5 0-15,0-4 0 16,2-5 0-16,0-1 0 15,2 1 0-15,0-3 1 16,5 6 0-16,0 0 0 16,3 5 0-16,7 5 1 15,3 2-1-15,3 5 1 16,3 4 0-16,3 4-1 15,2 3 1-15,0 4-1 16,1 4 1-16,-4 3-1 16,-1 4 1-16,-4 4-1 15,-2 1 1-15,-3 2-1 16,-4-3 0-16,1-1 0 0,0-5 0 15,3-4 0-15,2-7 0 16,1-7 0-16,6-8 1 16,0-5-1-16,2-8 0 15,0-5 1-15,-2-3-1 16,-3-4 0-16,-5-2 1 15,-6 0-2-15,-8 2 2 16,-3 2 0-16,-8 4 0 16,-6 7-1-16,-8 12 1 15,-6 7-2-15,-6 10 1 16,-4 8-2-16,4 11-2 15,-3 0-6-15,14 13-12 16,-4-17-7-16,17 2-13 16,9-11 1-16,17-8-3 0,7-10 3 15</inkml:trace>
  <inkml:trace contextRef="#ctx0" brushRef="#br0" timeOffset="6">709 8265 81 0,'-4'-15'38'0,"4"15"-1"15,0 0-1-15,0 0-28 16,-2 9-3-16,4 6 0 16,-3 1 0-16,2 6-1 15,-3 3-1-15,2 3 0 16,-3 0-1-16,3-4 1 15,-2-3-1-15,2-3 0 16,0-7 0-16,0-11-1 16,0 0 0-16,12-4 0 15,-4-12 0-15,3-5-1 16,4-3 1-16,2-6 0 15,-1-1 0-15,3-1-1 0,-3 3 1 16,1 5-1-16,-6 5 1 16,-1 8-1-16,-2 6 0 15,-8 5 0-15,8 19 0 16,-8-2-1-16,1 9-1 15,0-1 0-15,6 4-3 16,-1-4-2-16,12 7-12 16,-8-21-9-16,13 7-12 15,-3-15 0-15,9 1 0 16,-5-10 1-16</inkml:trace>
  <inkml:trace contextRef="#ctx0" brushRef="#br0" timeOffset="7">1118 8297 112 0,'0'0'41'16,"0"0"0"-16,0 0-1 16,17-11-40-16,-3-1-3 15,10 5-6-15,-5-10-18 16,13 12-13-16,-6-6 0 15,2 10-1-15,-8 0 0 16</inkml:trace>
  <inkml:trace contextRef="#ctx0" brushRef="#br0" timeOffset="8">1142 8429 110 0,'-10'11'41'16,"2"-11"-1"-16,15 0 0 0,7-11-39 15,10-6-2-15,12 2-7 16,-1-14-22-16,13 9-10 15,-3-11 0-15,6 5 0 16</inkml:trace>
  <inkml:trace contextRef="#ctx0" brushRef="#br0" timeOffset="9">1595 8164 102 0,'-13'10'40'0,"-5"-3"1"15,5 7-1-15,-6-6-34 16,6 5-2-16,0 1-1 15,6 0 0-15,4-1-1 0,5-1-1 16,5-1 0-16,7-4 0 16,4 0-1-16,3-3 1 15,0 2-1-15,-1 2 0 16,-4 4 0-16,-3 4 1 15,-7 4-1-15,-8 4 1 16,-5 1 0-16,-4 6-1 16,-1-7 1-16,-2-1-3 15,3-4-1-15,-1-13-5 16,12-6-14-16,-1-10-11 15,11-4-9-15,1-14 1 16,4-1-2-16</inkml:trace>
  <inkml:trace contextRef="#ctx0" brushRef="#br0" timeOffset="10">1634 8158 122 0,'-6'-8'42'16,"6"8"0"-16,0 0 0 16,14-12-42-16,0 8-5 15,-1-11-17-15,13 11-17 16,-9-8-3-16,5 6-1 15,-6-4 0-15</inkml:trace>
  <inkml:trace contextRef="#ctx0" brushRef="#br0" timeOffset="11">1151 8037 95 0,'0'0'37'16,"-5"-2"-3"-16,5 2-6 15,-2-14-64-15,9 2-1 16,0-5-1-16,4 1 3 16</inkml:trace>
  <inkml:trace contextRef="#ctx0" brushRef="#br0" timeOffset="12">706 8654 78 0,'0'0'37'15,"5"-12"-1"-15,-5 12-1 16,0 0-29-16,-2 12-2 15,-2 2 0-15,-2 7 0 16,0 5-1-16,-1 5-1 16,-3 3 2-16,4 2-2 15,-4-1 1-15,5 0-1 16,0-8 1-16,2-1-1 15,0-9 0-15,5-5-1 16,-2-12 0-16,9 0 0 16,0-10-1-16,0-5 2 0,3-8-1 15,-1-1 0-15,3-5-1 16,-2 2 2-16,0 2-1 15,-1 2 0-15,-2 6 0 16,0 7 0-16,-2 8-1 16,-7 2 1-16,7 23 0 15,-4 0-1-15,-4 6 0 16,2 2-1-16,1 5-1 15,1-2-2-15,4 2-4 16,-5-18-14-16,17 2-19 16,-3-15 1-16,8-3-1 15,-1-12 1-15</inkml:trace>
  <inkml:trace contextRef="#ctx0" brushRef="#br0" timeOffset="13">1014 8838 111 0,'0'0'38'0,"0"0"0"16,12-20-8-16,0 13-30 15,4 2-3-15,-2-7-16 16,7 9-18-16,-5-3-1 15,5 3-1-15,-5-2 0 16</inkml:trace>
  <inkml:trace contextRef="#ctx0" brushRef="#br0" timeOffset="14">1065 8975 112 0,'0'0'39'0,"0"0"-1"15,17-6-10-15,5-6-34 16,-2-8-31-16,14 2 0 16,-5-4-1-16,5 7-1 15</inkml:trace>
  <inkml:trace contextRef="#ctx0" brushRef="#br0" timeOffset="15">1509 8747 103 0,'-19'18'40'0,"7"8"1"0,-6-3-1 16,6 7-33-16,-3-1-3 15,10 0 1-15,5-6-2 16,11-6-1-16,10-11-1 16,12-10 0-16,10-12-2 15,8-8-2-15,5-4-2 16,0-15-13-16,3 6-22 15,-13-8-2-15,-4 11 1 16,-16-5-1-16</inkml:trace>
  <inkml:trace contextRef="#ctx0" brushRef="#br0" timeOffset="16">1694 8710 116 0,'-27'51'41'0,"0"-2"2"16,11 9-3-16,5-7-38 0,8-5-3 15,8-3-5-15,-4-18-22 16,14-2-13-16,-5-16 0 15,5-4-1-15,-7-14 0 16</inkml:trace>
  <inkml:trace contextRef="#ctx0" brushRef="#br0" timeOffset="17">2172 8916 31 0,'0'0'21'16,"0"0"-2"-16,0 0-3 16,0 0-4-16,0 0-4 15,0 0-2-15,-1 9-3 16,1-9 1-16,0 0 0 15,0 0 0-15,0 0 1 16,-7-6-1-16,7 6 0 16,0 0-1-16,0 0-4 15,0 0-6-15,0 0-10 0,-1-9-10 16,1 9-2-16,0 0 1 15,0 0-1-15</inkml:trace>
  <inkml:trace contextRef="#ctx0" brushRef="#br0" timeOffset="18">676 9696 67 0,'-1'-9'38'16,"1"9"-2"-16,1-14 2 15,-1 14-28-15,0 0-1 16,0 0-2-16,0 0-1 16,-3 8-1-16,0 6-3 15,0 5 1-15,-6 5-1 16,3 5 1-16,-2 5-2 15,-1-1 1-15,2-1 0 16,1-2 0-16,2-6 1 16,6-3-2-16,1-9-1 15,6-9 0-15,0-9 0 0,5-7 0 16,1-6 0-16,0-7 1 15,2-4-1-15,-3-3 1 16,1 1 0-16,-2 1-1 16,-2 5 2-16,1 5-2 15,-2 6 1-15,-2 8-1 16,2 9 0-16,-1 9 0 15,-2 6 0-15,0 7 0 16,1 5-2-16,-1 4 1 16,1 4-3-16,0-3-1 15,2 6-10-15,-6-17-11 16,9 4-14-16,-5-13 0 15,6-2-1-15,-4-15 2 16</inkml:trace>
  <inkml:trace contextRef="#ctx0" brushRef="#br0" timeOffset="19">1048 9758 111 0,'9'4'38'0,"-9"-4"2"16,15-9-3-16,-6 2-37 16,4 0-2-16,6 3-2 15,-4-3-5-15,10 7-29 0,-11-2 0 16,1 8-1-16,-7-2-1 15</inkml:trace>
  <inkml:trace contextRef="#ctx0" brushRef="#br0" timeOffset="20">1076 9923 113 0,'-14'7'42'0,"14"1"0"16,0-8-2-16,11-12-38 15,14 1-5-15,4-10-9 16,16 6-27-16,-3-8-2 15,7 8-1-15,-4-8 0 16</inkml:trace>
  <inkml:trace contextRef="#ctx0" brushRef="#br0" timeOffset="21">1496 9666 102 0,'5'-14'40'0,"8"7"1"15,1-10-5-15,7 6-35 16,3 0-1-16,1 3 2 15,0 4-2-15,-2 4 0 16,-3 4 1-16,-4 5-2 16,-7 4 0-16,-5 2 2 0,-7 4-1 15,-4 2 1-15,-4 0-1 16,-3-2 1-16,2-1 0 15,-2-1 1-15,5-4-1 16,3-3 0-16,6-10 0 16,6 7 0-16,5-8 0 15,6-1 0-15,3 0-1 16,-1 2 2-16,-2 3-1 15,-2 6 1-15,-7 5 0 16,-9 7-1-16,-8 8 1 16,-6 4-1-16,-6 1 0 15,-1-2 0-15,1 1-2 16,0-10-2-16,9-3-5 15,3-22-15-15,23-1-14 0,-1-17-6 16,17-5 0 0,-1-13 0-16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2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3478 7551 57 0,'0'0'24'0,"0"0"1"16,0 0-4-16,9-1-5 15,-9 1-5-15,13-5-4 16,-4 4-4-16,4 2 0 16,1 0-2-16,1 2-1 0,3 1 0 15,3 2 0-15,3-2 0 16,6 2 2-16,4-3-1 15,8-1 0-15,7-2 0 16,6-1 1-16,7-4-1 16,9 2 0-16,8-4 0 15,5 1-1-15,4-1 0 16,1 2 0-16,7 0 0 15,3 2 0-15,4-2 0 16,3 0 1-16,4 1-1 16,7 0 1-16,4-2-1 15,8 1 1-15,5-1 0 16,5 0-1-16,7 1 1 15,5 1-1-15,4 2 1 16,2 1 0-16,1 1-1 0,1 2 1 16,-1 1 0-16,2 3 0 15,-2-3 0-15,2 4 0 16,4-3 0-16,1 3 0 15,5-4-1-15,6-2 1 16,5-2-1-16,4-2 0 16,3-1 0-16,0-2 0 15,2-2-1-15,2 0 1 16,-3 0-1-16,0 0 1 15,-7-1 1-15,0 0-1 16,-3 0 1-16,-2 1 0 16,-4 0 0-16,0 1 0 0,-1-2 0 15,1 1 1-15,2-2-1 16,5 2 0-16,3-2 1 15,7 0-1-15,6-1-1 16,3-1 1-16,7-1 0 16,0-1-1-16,7 0 0 15,0 1 1-15,0 0-1 16,0 3 2-16,1 2-2 15,0 0 2-15,-3 5-2 16,0 4 2-16,-4 1-1 16,4 2-1-16,0-3 1 15,6-1-1-15,5 2-1 16,3-5 0-16,8 3-2 15,1-6-1-15,9 10-8 16,-11-12-26-16,4 5 2 0,-11-4-2 16,-13 2 1-16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2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16909 7747 96 0,'0'0'40'16,"0"0"0"-16,0 0-1 15,10-9-31-15,-1 5-6 16,6-2-3-16,7-4 0 16,7 0-1-16,3-4-5 15,11 5-29-15,-7-3-4 16,2 6 2-16,-6-1-3 15</inkml:trace>
  <inkml:trace contextRef="#ctx0" brushRef="#br0" timeOffset="1">17448 7344 80 0,'-13'12'35'16,"-5"16"0"-16,-7 9 1 15,-1 13-32-15,-1 4-1 16,5 8 2-16,0 1-1 16,11 1-1-16,6-6-2 15,11-8-3-15,14-8-13 16,6-14-22-16,12-10 1 15,4-11-2-15,6-11 0 16</inkml:trace>
  <inkml:trace contextRef="#ctx0" brushRef="#br0" timeOffset="2">17618 7300 97 0,'-9'9'37'15,"-3"3"1"-15,4 11-1 16,-2 3-35-16,2 9 2 16,2 5-1-16,0 7 0 15,-2 2-1-15,1 4 1 16,0 2-2-16,0 1 2 15,1-3-2-15,2-5-1 16,0-8 1-16,2-5-1 16,2-11 0-16,6-7 1 15,5-17-1-15,5-14 0 16,3-6 0-16,5-8 2 15,1-4-1-15,1-2 0 0,0 1 0 16,-3 4 0-16,-4 8 0 16,-3 9-1-16,-6 11 1 15,-10 1 0-15,6 25-2 16,-8 1 1-16,-1 6-2 15,-1-1-2-15,3 6-5 16,-1-9-30-16,11-3-1 16,0-11-1-16,7-4-1 15</inkml:trace>
  <inkml:trace contextRef="#ctx0" brushRef="#br0" timeOffset="3">18028 7721 98 0,'0'0'38'16,"-7"-20"1"-16,7 20-2 15,-7-17-31-15,7 17 0 16,-11-11 0-16,3 12-2 15,-6 6 0-15,-1 6-1 16,-3 8 0-16,0 6 0 16,-2 3-2-16,5 2-1 15,4-3 0-15,6 0 0 16,6-7-1-16,10-7-2 15,10-6-1-15,7-18-8 0,13 2-26 16,-5-14-3-16,8 1 1 16,-5-11-1-16</inkml:trace>
  <inkml:trace contextRef="#ctx0" brushRef="#br0" timeOffset="4">18280 7440 95 0,'0'0'38'0,"-2"-12"2"15,5 22-2-15,-7-2-25 16,3 13-9-16,-4 6-1 16,3 7 1-16,-4 6-1 15,0 6-1-15,-2 7 0 0,-2 0-1 16,-1-1 0-16,4-5-1 15,-1-4 1-15,0-7-2 16,5-9-1-16,0-8 1 16,3-19 0-16,0 0-1 15,12-10 1-15,-4-13 1 16,1-7 0-16,-2-8 0 15,0-7 0-15,0-9 2 16,-1-6-2-16,1 0 2 16,0 2-1-16,0 6-1 15,3 3 1-15,2 6 0 16,4 10 0-16,4 11 0 15,1 11 0-15,2 6-1 16,1 9 0-16,-1 3 0 16,0 3 0-16,-4 5-1 0,-8 1 0 15,-5 5 1-15,-11 3-1 16,-8-1 0-16,-10 2 0 15,-7 0 1-15,-3 1 0 16,-1-5 0-16,1-1 0 16,4-2 0-16,7-3 0 15,9-1 1-15,10 0-1 16,10 2 0-16,8-1 1 15,5 3-1-15,5 3 0 16,3 3 1-16,1 3-1 16,1-3-1-16,0 1-2 15,-3-8-3-15,2 6-12 0,-10-11-21 16,2-2-3-16,-7-11 1 15,2-6-1-15</inkml:trace>
  <inkml:trace contextRef="#ctx0" brushRef="#br0" timeOffset="5">18591 7173 111 0,'9'2'39'16,"6"14"2"-16,-3 2-2 16,3 13-35-16,0 6-1 15,2 13-1-15,-1 3 0 16,-4 11-1-16,-6 3 0 15,-5 2 0-15,-8 4-1 16,-5-3-1-16,-6-1 0 16,-8-8-3-16,-4 2-3 15,-10-19-26-15,9 2-9 16,-5-17 0-16,8-9 0 15</inkml:trace>
  <inkml:trace contextRef="#ctx0" brushRef="#br0" timeOffset="6">19296 7623 90 0,'0'0'36'0,"0"0"0"16,-4-13 0-16,7 0-30 15,6 0-2-15,3-4 0 16,6 2-1-16,1-3-1 15,3 5 0-15,1 0-1 16,-1 8 0-16,-1 4 0 16,-6 10 0-16,-5 6 0 15,-8 9 0-15,-8 6 0 16,-8 4 0-16,-4 5 0 15,-5 1 1-15,-1-4-1 16,1-2 0-16,5-9 0 0,1-1 0 16,11-13-1-16,6-11 1 15,14 5-1-15,8-16-1 16,12-1-1-16,6-9-2 15,8 4-3-15,-2-15-10 16,9 10-21-16,-7-7 0 16,-2 8 0-16,-11-4-1 15</inkml:trace>
  <inkml:trace contextRef="#ctx0" brushRef="#br0" timeOffset="7">19774 7414 95 0,'0'0'37'15,"-9"-7"2"-15,9 7-2 0,-19 15-29 16,6 4-2-16,-2 1-2 16,0 5 0-16,-3 3-1 15,5 3-1-15,2-4 0 16,4 1-2-16,7-7 1 15,8-6 0-15,7-4-1 16,6-4 1-16,6-5-1 16,4-2 0-16,-2 2 1 15,0 0-1-15,-5 4 1 16,-5 5-1-16,-10 6 0 15,-8 8 0-15,-8 7-1 16,-6 1 0-16,-5 2 0 16,-3-3-1-16,1-3-1 15,1-9-2-15,6-4-8 0,1-25-17 16,14-3-9-16,0-12 0 15,9-7-1-15,0-13 2 16</inkml:trace>
  <inkml:trace contextRef="#ctx0" brushRef="#br0" timeOffset="8">19781 7448 100 0,'-7'-3'41'16,"-3"1"1"-16,10 2-2 16,0 0-19-16,14 5-19 15,10-11-3-15,8-6-5 16,15 6-14-16,-4-11-18 15,12 5-4-15,0-4 1 0,3 10-3 16</inkml:trace>
  <inkml:trace contextRef="#ctx0" brushRef="#br0" timeOffset="9">15589 7642 62 0,'5'-10'38'0,"-2"-4"-2"16,3 4 3-16,-6-8-25 15,0 18-5-15,6-16-2 16,-6 16-2-16,0 0-1 16,3 15-1-16,-6 5-1 0,0 6 0 15,-1 7-1-15,-2 7 1 16,1 6-1-16,-3 1-1 15,1 2 1-15,2-4-1 16,-1-4-1-16,3-9-1 16,4-5-3-16,-1-27-28 15,13 11-7-15,-3-23 2 16,10-5-2-16</inkml:trace>
  <inkml:trace contextRef="#ctx0" brushRef="#br0" timeOffset="10">15628 7867 102 0,'0'0'40'0,"0"0"0"0,19-2-1 15,5-12-37-15,5-1 0 16,6 1-2-16,2-3-2 16,-1 7-3-16,-5-8-19 15,-1 16-15-15,-11-3 0 16,-4 11 0-16,-15-6 0 15</inkml:trace>
  <inkml:trace contextRef="#ctx0" brushRef="#br0" timeOffset="11">15640 7673 94 0,'-6'-13'39'0,"10"6"1"0,3-10-2 16,13 8-33-16,3-9-2 15,9 0-1-15,2 0-2 16,1 4-1-16,2 4-6 15,-8 3-30-15,-2 7-2 16,-8 3 1-16,-6 9-3 16</inkml:trace>
  <inkml:trace contextRef="#ctx0" brushRef="#br0" timeOffset="12">15663 7975 99 0,'-8'7'38'16,"8"-7"2"-16,8-2-2 0,3-4-36 16,11-4-3-16,8 4-7 15,-3-5-27-15,8 3-4 16,-5-8 2-16,5 9-3 15</inkml:trace>
  <inkml:trace contextRef="#ctx0" brushRef="#br0" timeOffset="13">16013 7854 85 0,'-7'-8'36'16,"7"8"1"-16,-11-3 1 15,6 12-31-15,-5-2-1 16,2 6-1-16,-1-1-1 0,3 4-1 15,-1 0 1-15,4-1-3 16,3-2 2-16,7-5-3 16,1-3 0-16,7-5 1 15,0-1-1-15,3-2 0 16,-1 0 0-16,-1 0 0 15,-1 2 0-15,-5 2 1 16,-10-1-1-16,6 15 0 16,-9-2 0-16,-3 1 1 15,-1 2-2-15,-1-2 1 16,-1 0-3-16,1-6-2 15,5 5-14-15,3-13-20 16,0 0 0-16,2-21 0 16,7 7-2-16</inkml:trace>
  <inkml:trace contextRef="#ctx0" brushRef="#br0" timeOffset="14">16077 7837 104 0,'0'0'39'15,"0"0"2"-15,-1-12-3 16,14 11-34-16,1-8-4 15,3-5-6-15,10 7-30 16,-6-6-3-16,6 6 0 16,-4-4-2-16</inkml:trace>
  <inkml:trace contextRef="#ctx0" brushRef="#br0" timeOffset="15">16406 7881 112 0,'-12'11'40'16,"12"1"1"-16,0-12-2 16,26-9-37-16,1-2-3 15,5-9-9-15,10 5-28 16,-2-4-2-16,4 4-1 15,-4-4-1-15</inkml:trace>
  <inkml:trace contextRef="#ctx0" brushRef="#br0" timeOffset="16">16457 7722 108 0,'0'0'40'16,"-6"0"0"-16,14-3-1 16,2-4-39-16,3-3-3 15,7 6-3-15,-6-7-29 16,7 8-3-16,-8 0-1 15,0 9-1-15</inkml:trace>
  <inkml:trace contextRef="#ctx0" brushRef="#br0" timeOffset="17">20333 7846 89 0,'-16'11'2'16,"4"-10"-2"-16,4-11 1 15,8-8-41-15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4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3009 8586 22 0,'0'0'27'16,"0"0"-1"-16,9 5 3 0,-9-5-11 15,17-7-6-15,-8 2-5 16,5 2-2-16,-1-1-2 15,2 1-1-15,2 0-1 16,1 3-1-16,0-1 0 16,5 2 1-16,-2-1 0 15,3-1 0-15,2 0 0 16,4-1 0-16,2 0-1 15,3-3 1-15,3-1 0 16,5 2-1-16,4-3 0 16,3 1 0-16,3 3 0 15,4-2-1-15,2 4 1 16,3-1 0-16,2 0 0 15,5 1 0-15,3-1 1 16,5 1-1-16,4-2 1 0,7-2-1 16,6 0 1-16,6-1-1 15,7-1 1-15,2-1-1 16,6 1 1-16,5 1-1 15,3 0 1-15,3 3-1 16,0-1 1-16,1 4 0 16,0 2-1-16,2 2 1 15,-1 0 0-15,1 0-1 16,3-1 2-16,1 0-1 15,2-2 0-15,5-1-1 16,2-3 1-16,2-1-1 16,2-3 1-16,3 1-1 15,0-1 0-15,1 0 1 16,1 0 0-16,-3 2-1 0,-3 0 1 15,2 1 1-15,-4 2-1 16,-2-1 0-16,0 0 0 16,-1-1 0-16,1-2 0 15,5-2 0-15,1-2-1 16,4-1 1-16,6-2-1 15,2-2 1-15,6 0-1 16,3 0 1-16,1 1-1 16,0 3 1-16,3-1 0 15,-2 4 0-15,0 1-1 16,0 4 1-16,1 0 0 15,0 3 0-15,5 0 0 16,5-1 0-16,7 0-1 0,8-1 0 16,6-3 0-16,10-3-1 15,8 0 1-15,4-3 0 16,7 0 0-16,5-1 0 15,1-2 2-15,1-1-1 16,1 0 1-16,-1 3 0 16,0-1-1-16,2 4 0 15,-3 3-1-15,-2 3-1 16,0 8-4-16,-8-5-20 15,4 11-13-15,-11-1 1 16,-8 2-2-16,-16-1 2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4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4611 8778 75 0,'0'0'36'0,"6"-17"-2"15,-6 17 3-15,0 0-29 16,6 0-2-16,-7 10-2 15,1 10-1-15,-2 5 2 16,-1 7-3-16,-1 5 1 0,2 4-2 16,-2-1-1-16,2-3 0 15,3 1-1-15,0-8-2 16,6-2-3-16,-5-17-13 15,8-1-18-15,-3-13 1 16,5-4-2-16,-3-10 1 16</inkml:trace>
  <inkml:trace contextRef="#ctx0" brushRef="#br0" timeOffset="1">4675 8793 95 0,'0'0'37'16,"1"-16"-1"-16,8 13 0 0,0-7-34 15,7 6 0-15,3-4-4 16,2-1 0-16,4 5-7 16,-4-3-28-16,3 6 1 15,-6-1 0-15,-1 5-1 16</inkml:trace>
  <inkml:trace contextRef="#ctx0" brushRef="#br0" timeOffset="2">4723 8956 87 0,'-7'0'37'16,"7"0"0"-16,12-18 0 15,3 4-30-15,0 1-5 0,3-2-1 16,2 5-3-16,-4 1-3 15,4 7-31-15,-8 2 0 16,-1 8-1-16,-11-8 0 16</inkml:trace>
  <inkml:trace contextRef="#ctx0" brushRef="#br0" timeOffset="3">4711 9102 94 0,'0'0'35'0,"0"0"1"15,10 0-2-15,2-6-34 16,5 3-4-16,1-11-12 0,4 6-19 16,-1-4 0-16,4 4-2 15,-3-5 1-15</inkml:trace>
  <inkml:trace contextRef="#ctx0" brushRef="#br0" timeOffset="4">5018 8971 82 0,'0'0'38'0,"5"-9"-1"0,-5 9 0 16,0 0-30-16,-4 15-1 15,-1-7 0-15,-1 8-2 16,0 0 0-16,-1 4-1 16,2-2-1-16,0 2 1 15,5-7-2-15,0-13 1 16,16 6-2-16,4-12 0 15,5-10-1-15,8-4-2 16,2-1-2-16,1-11-6 16,5 10-26-16,-10-7-3 15,0 11 0-15,-13-1 0 16</inkml:trace>
  <inkml:trace contextRef="#ctx0" brushRef="#br0" timeOffset="5">5171 8900 92 0,'-14'24'37'0,"1"-1"1"15,4 10 1-15,-4 1-34 16,10 5-2-16,1 1-1 16,6-2-3-16,6 0-5 15,-6-11-30-15,12-2-3 16,0-13 1-16,7-6-1 15</inkml:trace>
  <inkml:trace contextRef="#ctx0" brushRef="#br0" timeOffset="6">5406 8908 100 0,'0'0'38'16,"0"0"1"-16,11-2-3 15,-2-7-37-15,6-4-3 16,6 6-8-16,-4-8-25 16,4 9 0-16,-3-3-2 15,-3 8 1-15</inkml:trace>
  <inkml:trace contextRef="#ctx0" brushRef="#br0" timeOffset="7">5404 9044 101 0,'-1'14'39'0,"1"-14"0"15,16-3-2-15,7-6-42 16,4-10-30-16,12-2-4 16,2-7 1-16,5 4-3 15</inkml:trace>
  <inkml:trace contextRef="#ctx0" brushRef="#br0" timeOffset="8">5910 8947 100 0,'8'7'40'16,"-8"-7"1"-16,10-4-4 16,-4-2-32-16,9 1-1 15,4-3-2-15,6 0-1 16,6-2-2-16,3-4-3 15,5 10-22-15,-4-7-14 16,0 9 0-16,-8-2-2 16,-1 7 1-16</inkml:trace>
  <inkml:trace contextRef="#ctx0" brushRef="#br0" timeOffset="9">6606 8464 58 0,'-16'11'38'0,"-6"1"-1"16,1 7 1-16,-10 2-17 15,11 13-12-15,-4 2-2 16,7 13-3-16,4 3 0 16,5 6-3-16,8 2 1 15,5 2-2-15,8-3 1 16,4-4-4-16,8-3-2 0,1-21-17 15,10-1-17-15,-3-19 1 16,8-7-2-16,-5-18 2 16</inkml:trace>
  <inkml:trace contextRef="#ctx0" brushRef="#br0" timeOffset="10">6807 8480 83 0,'-10'-3'40'16,"-3"1"-2"-16,13 2 1 0,-15 18-31 16,11-4-5-16,0 4 0 15,4 10 0-15,-4 6 0 16,-1 8-1-16,0 5 1 15,-3 5-1-15,-2 3 1 16,1-1-2-16,0-6 1 16,0-3-1-16,3-7 1 15,4-12-2-15,4-9 1 16,3-8-1-16,4-12 0 15,4-8 1-15,1-6-1 16,4-2 1-16,0-6-1 16,-2 1 1-16,3 1-1 15,-2 3 0-15,-2 4 1 16,-2 4-1-16,-3 7 0 0,0 7 0 15,-2 8 1-15,-2 4-1 16,-3 6-1-16,1 3 0 16,1 1-2-16,-2-1-1 15,5 0-3-15,-4-13-11 16,11 5-22-16,-5-11 0 15,9 0 0-15,-4-11 0 16</inkml:trace>
  <inkml:trace contextRef="#ctx0" brushRef="#br0" timeOffset="11">7137 8862 89 0,'0'0'38'0,"0"0"1"15,-12 6 1-15,-1-2-31 16,3 10-2-16,-6 1-2 16,2 3-1-16,0 0-1 15,4 0-1-15,3 0 0 16,7-2-1-16,6-3-1 15,4-4-1-15,9-3-2 16,3-10-3-16,13 8-24 16,-6-15-11-16,7 1 1 15,-4-11-2-15,2 3 1 16</inkml:trace>
  <inkml:trace contextRef="#ctx0" brushRef="#br0" timeOffset="12">7361 8739 96 0,'0'0'40'16,"-7"3"-1"-16,7 6-1 15,0-9-32-15,-1 18-1 16,0-3 0-16,1 6-2 15,-3 4 1-15,2 6-2 16,-3 4 1-16,1 1-2 16,0-1 0-16,0-2-1 15,-1-5 0-15,2-4 0 16,0-9 0-16,2-15 0 15,0 0-1-15,9-4 0 0,-2-12 1 16,-2-7-1-16,1-4 1 16,-2-4 0-16,1-4 0 15,0-4 0-15,-1 1-2 16,0 0 2-16,1 3-1 15,3 5 1-15,-2 3-1 16,2 5 1-16,0 6-2 16,4 8 2-16,0 6 0 15,-1 4 1-15,1 4-2 16,0 1 1-16,-4 3 0 15,0 3 0-15,-3 0 1 16,-6 5-1-16,-3 1 1 16,-4-2-1-16,0 3 1 0,-5-2-1 15,1-1 1-15,1-3-1 16,-1 1 0-16,6-5 1 15,2-2-1-15,4 0 0 16,0-8 0-16,8 12 0 16,0-6 0-16,3 1 1 15,2 0-1-15,-1 0 0 16,2 3 0-16,1-3-2 15,1 3-2-15,-2-10-7 16,9 11-16-16,-10-14-13 16,9-1 0-16,-6-7-2 15,4 1 0-15</inkml:trace>
  <inkml:trace contextRef="#ctx0" brushRef="#br0" timeOffset="13">7627 8546 99 0,'7'6'41'0,"-7"-6"0"15,21 22 0-15,-9-6-37 16,5 5 0-16,-1 3-1 15,0 8-1-15,-5 4 1 16,-2 6-1-16,-6 6 0 16,-8 3-1-16,-4 3 0 15,-6 0-1-15,-3-3 0 0,-2-6-5 16,6 3-14-16,-10-22-19 15,12-7-5-15,1-18 0 16,11-10-1-16</inkml:trace>
  <inkml:trace contextRef="#ctx0" brushRef="#br0" timeOffset="14">7775 9117 99 0,'-13'12'38'0,"5"2"1"16,-6-16-11-16,14 2-21 16,9-24-3-16,12-7-1 15,12-12 0-15,10-9-1 16,8-9-2-16,8-6 1 15,4 0-2-15,-1 2 2 0,-3 6-2 16,-9 9 1 0,-11 9-2-16,-10 11 0 0,-9 12-3 15,-15-1-7-15,-5 19-26 16,0 0-1-16,-11 12 0 15,-3-4-1-15</inkml:trace>
  <inkml:trace contextRef="#ctx0" brushRef="#br0" timeOffset="15">8184 8784 77 0,'0'0'39'0,"0"0"-2"16,0 0 2-16,5 7-31 0,-8 2-2 15,1 5-1-15,-1 4-2 16,0 4 0-16,2 2-2 15,-2 4-1-15,2-3-2 16,1-3-3-16,5 3-24 16,0-15-9-16,7-2-1 15,0-13 0-15</inkml:trace>
  <inkml:trace contextRef="#ctx0" brushRef="#br0" timeOffset="16">8476 8691 89 0,'-10'-2'38'0,"5"14"1"15,-7-1 1-15,1 10-35 16,-5 4 2-16,2 9-3 15,-3 3 1-15,4 5-2 16,1-2 1-16,5-2-2 16,7-4-1-16,8-6 1 15,7-10-2-15,8-10 1 16,5-9-1-16,2-6 0 15,-3-7 1-15,-1-5-1 16,-8 0 0-16,-5-3 0 16,-13 4 0-16,-7 1-1 15,-11 6-1-15,-5 1 0 0,-3 6-3 16,-3-6-12-16,11 13-20 15,-7-6-4-15,12 3 0 16,4-6-1-16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3105 9269 33 0,'0'0'26'16,"-7"9"2"-16,7-9-6 15,0 0-8-15,0 0-6 16,0 0-1-16,0 0-1 16,0 0-1-16,0 0-1 15,0 0 2-15,11 1-1 16,-3-1 2-16,-1-5-1 15,6 3-1-15,-4-1-1 16,3 2-1-16,0-1-1 0,0 2 0 16,0 0-1-16,2 2-1 15,-1-2 0-15,2 2 0 16,-1 0 0-16,0 1 0 15,2-3 0-15,1 1 0 16,3-2 0-16,3-2 0 16,1 1 0-16,3-2 0 15,2 2 0-15,2 0 0 16,1-1 0-16,3 2-1 15,3 2 1-15,-1 1 0 16,4 0 0-16,1-1 0 16,4 1 0-16,2 0 0 15,2-2-1-15,3-2 1 16,5 0 0-16,5-1 0 0,3 0 0 15,4-1-1-15,2 1 1 16,7-2 0-16,6 1 0 16,2 2-1-16,0-1 1 15,4-1 0-15,3 2 0 16,3 0-1-16,3 0 1 15,-2 1 0-15,1-2 0 16,4 1 0-16,1-2 0 16,1 0 0-16,1-1 0 15,2 0 1-15,2 0-1 16,1-1 0-16,3 0 1 15,-2 2-1-15,2-1 0 16,0 0 1-16,1 1-1 16,1 0 0-16,0-2 0 15,2 1 0-15,1-1 0 0,3-3 0 16,2 1 0-16,2 0 0 15,2-1 0-15,0 0-1 16,2-1 1-16,2-1 0 16,1 1 0-16,-3 2-1 15,0-3 1-15,3 0 0 16,0-1 0-16,-3 1 0 15,2 0 0-15,2 0 0 16,-1 1 0-16,0 0 0 16,2 2 0-16,-1-1 0 15,-1 3 1-15,-1 0-1 16,3 2 0-16,-1 1 0 15,-2-1 1-15,6 1-1 0,-1-1 1 16,2 0-1-16,2 2 1 16,3-1 0-16,1 0-1 15,1 0 1-15,1 1-1 16,-1 1 1-16,2 0-1 15,2-1 0-15,-1 2 0 16,3-1 1-16,1-1-1 16,4 1 0-16,3-2 0 15,4-1 0-15,5 1 0 16,3-3 0-16,6 1 0 15,5-1 0-15,0 1 0 16,5 0 0-16,-2 2 0 16,0 1 0-16,2 0 0 15,0 1 0-15,1 1 0 0,0-1 0 16,3 2 0-16,2-2-2 15,2 0 0-15,0-6-6 16,2 6-28-16,-13-5 1 16,-6 2-2-16,-18-5 1 15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6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11739 9477 52 0,'3'-9'34'16,"-3"9"0"-16,1-14-2 16,-1 14-11-16,0 0-14 15,3 17-2-15,-6-1 0 16,4 11-1-16,-3 7 0 15,2 8-1-15,-3 5-1 16,2 7 1-16,-1-1-3 16,1-4-1-16,5 0-4 0,-4-16-16 15,8-4-16-15,2-15 0 16,4-10 0-16,2-16-1 15</inkml:trace>
  <inkml:trace contextRef="#ctx0" brushRef="#br0" timeOffset="1">11816 9492 95 0,'0'0'38'15,"-9"3"0"-15,9-3 0 16,12 0-37-16,5-5-1 15,6 0-2-15,5-3-2 0,6 3-2 16,-3-9-28-16,6 10-2 16,-5-4-2-16,-2 7 0 15</inkml:trace>
  <inkml:trace contextRef="#ctx0" brushRef="#br0" timeOffset="2">11810 9713 97 0,'1'7'39'0,"-1"-7"1"16,22-8-2-16,-2-5-35 15,7-4-3-15,3 1-1 0,2-3-4 16,4 5-31-16,-11 0-3 15,0 11 1-15,-14 0-2 16</inkml:trace>
  <inkml:trace contextRef="#ctx0" brushRef="#br0" timeOffset="3">11810 9907 103 0,'0'0'38'0,"12"-6"2"16,7-13-3-16,9-4-38 15,12-1-4-15,-2-7-29 0,10 5-4 16,-4-1 0-16,0 6-2 16</inkml:trace>
  <inkml:trace contextRef="#ctx0" brushRef="#br0" timeOffset="4">12117 9744 89 0,'-10'3'38'15,"10"-3"0"-15,8-9 1 0,3 4-34 16,1-3-2-16,5 0-1 15,-1 0 0-15,1 2-1 16,1 2 0-16,-3 2-1 16,-3 4 0-16,-3 2 0 15,-4 5 0-15,-5 2 1 16,-4 3 0-16,-3 4-1 15,-2-2 1-15,0 0 0 16,-1-2 0-16,4-2 0 16,6-12-1-16,-3 9 1 15,11-12-1-15,4-3 0 16,4-1 0-16,1 0 0 15,1 2 1-15,0 4-1 16,-4 4 1-16,-6 8 0 16,-7 5-1-16,-6 5 1 0,-6 4 0 15,-4 0-1-15,-2 0 0 16,1-5-1-16,2-3-3 15,2-15-6-15,12-2-28 16,5-14-3-16,11-5 2 16,4-16-3-16</inkml:trace>
  <inkml:trace contextRef="#ctx0" brushRef="#br0" timeOffset="5">12599 9568 108 0,'-9'7'40'0,"9"-7"1"16,0 0-1-16,17-16-40 16,0 7-2-16,1-3-2 15,5 10-7-15,-5-8-27 16,3 8-2-16,-5-1 1 15,-4 8-2-15</inkml:trace>
  <inkml:trace contextRef="#ctx0" brushRef="#br0" timeOffset="6">12572 9694 106 0,'-6'8'40'0,"9"3"0"16,7-14-2-16,12-8-41 0,12 0-35 15,1-7-1-15,9 1 0 16,3-7-2-16</inkml:trace>
  <inkml:trace contextRef="#ctx0" brushRef="#br0" timeOffset="7">14393 9135 90 0,'-19'-1'38'0,"1"9"0"15,-8-3-6-15,5 16-22 16,-7 0-3-16,7 13-1 15,-1 4-1-15,7 14-2 16,3 5-1-16,10 6 1 16,4 2-4-16,11-1 1 0,9-1-3 15,6-10-2-15,11 0-11 16,-1-20-22-16,9-6-2 15,-4-17 1-15,2-9-1 16</inkml:trace>
  <inkml:trace contextRef="#ctx0" brushRef="#br0" timeOffset="8">14660 9162 103 0,'-4'-12'38'0,"-2"4"2"0,3 17-1 15,-3 2-35-15,-1 10-1 16,-1 5 0-16,2 9 0 16,-4 3-1-16,1 12 0 15,-1-1 0-15,2 2 1 16,0-1-2-16,1-2 1 15,1-7-2-15,2-3 1 16,2-10-1-16,3-6 2 16,2-10-2-16,5-8 0 15,0-9 0-15,4-6 0 16,3-4 0-16,0-3 0 15,0 0 0-15,-1 0 0 16,-1 5 0-16,-1 1 1 16,-3 7-1-16,-1 5 0 0,-2 6 0 15,-1 4 0-15,0 6-1 16,0 0 0-16,2 3-3 15,0-2-2-15,10 10-16 16,-5-18-17-16,8 3-3 16,0-13 2-16,6 0-2 15</inkml:trace>
  <inkml:trace contextRef="#ctx0" brushRef="#br0" timeOffset="9">15031 9518 39 0,'8'1'18'0,"-8"-1"0"15,9-5 7-15,-9 5-22 16,0 0 3-16,8 1 1 15,-8-1 3-15,0 0 3 16,-8-7 5-16,8 7 1 16,-8-4-4-16,8 4-4 15,-11-4-1-15,6 5-2 16,-8-2-2-16,3 6 0 15,-6 0-2-15,2 7 0 16,-1 2-1-16,0 1-1 16,4 2 0-16,3 4-1 0,5-4 0 15,4-3-1 1,8-3-2-16,7-7-3 0,10 2-13 15,-1-16-20-15,11 0-3 16,-3-10 1-16,5 0-2 16</inkml:trace>
  <inkml:trace contextRef="#ctx0" brushRef="#br0" timeOffset="10">13526 9595 109 0,'6'11'40'0,"1"-14"2"16,13 2-4-16,4-9-35 16,8-4-3-16,11-2-5 15,0-6-31-15,14 5-4 16,-2-4 0-16,3 6-2 15</inkml:trace>
  <inkml:trace contextRef="#ctx0" brushRef="#br0" timeOffset="11">16271 9413 55 0,'-4'-14'38'0,"-2"6"-3"16,-8-2 1-16,4 11-9 16,-14-7-15-16,6 11-3 15,-8-2-2-15,5 7-2 16,-3 2 0-16,4 5-2 15,1 0 1-15,6 1-1 16,2-1-1-16,8 0-1 16,5-5 0-16,8-3 1 0,4-4-2 15,7-7 1-15,5-5 0 16,2-3-2-16,2-6 1 15,-1-1 0-15,-3-2 0 16,-1 4 0-16,-7-1 1 16,-5 8-1-16,-6 5 0 15,-7 3 1-15,-6 18-1 16,-4 4 2-16,-5 7-2 15,-4 7 2-15,-3 7-2 16,0 1 3-16,1 2-3 16,4-2 0-16,2-3 0 15,9-8-4-15,10-3-5 16,-4-30-16-16,27 19-14 15,-7-24-2-15,10-1 0 16,-1-10-1-16</inkml:trace>
  <inkml:trace contextRef="#ctx0" brushRef="#br0" timeOffset="12">16444 9757 129 0,'-5'11'43'16,"-3"-13"-2"-16,8 2-2 15,0 0-40-15,2-22-4 16,14 15-22-16,-7-14-12 15,5 7-4-15,-2-5 1 16,4 7-1-16</inkml:trace>
  <inkml:trace contextRef="#ctx0" brushRef="#br0" timeOffset="13">15350 9308 100 0,'0'0'39'16,"-1"-9"0"-16,1 9 0 15,-14 13-32-15,9 3-2 16,-4 4-1-16,-1 7-1 16,-2 7-1-16,2 4 1 15,-1 2-1-15,2 5-1 16,1 1 0-16,1-4 0 15,3-4-1-15,2-5 1 16,2-7-1-16,0-6 0 16,3-10-1-16,-3-10 1 15,10-13 0-15,-4-7-1 16,1-6 1-16,0-8 0 0,1-7 0 15,-1-5 0-15,3-5 0 16,-2-3 0-16,4 2 0 16,-3 3 0-16,3 4 0 15,0 6 0-15,3 6 0 16,2 10 0-16,1 7 1 15,2 10-1-15,0 8 0 16,0 6 0-16,0 4 0 16,0 5-1-16,-2 3 1 15,-5 3-1-15,-5 2 1 16,-6 0-1-16,-7 1 0 15,-7 2 0-15,-5-5 1 16,-5 0 0-16,-3-4 0 16,-1-3 1-16,3-4 0 0,3-1 0 15,6-4-1-15,6-2 2 16,8-5-1-16,7 9 0 15,5-1-1-15,7 0 0 16,1 3 0-16,5 3 0 16,-2 3 0-16,1 3-1 15,-2 3-1-15,-5-3-3 16,2 8-5-16,-10-15-18 15,6 8-12-15,-6-12 0 16,8-1-2-16,-4-12 2 16</inkml:trace>
  <inkml:trace contextRef="#ctx0" brushRef="#br0" timeOffset="14">15756 9087 105 0,'2'9'40'0,"-2"1"1"16,9 13-2-16,0 0-35 15,4 11 0-15,-2 4 0 16,1 8-1-16,-4 2 0 15,-3 7-1-15,-8 2 0 16,-3 2 0-16,-8-4-1 16,-5 2 0-16,-5-5-1 0,2-6 0 15,-3-5-2 1,2-10-5-16,9 2-19 0,-4-21-13 15,10-1-3-15,8-11 0 16,-1-15-2-16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58.3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C9A33814-79E7-46D2-BE51-CFE8915773C3}" emma:medium="tactile" emma:mode="ink">
          <msink:context xmlns:msink="http://schemas.microsoft.com/ink/2010/main" type="inkDrawing" rotatedBoundingBox="3477,7599 24789,7138 24792,7292 3480,7753" shapeName="Other"/>
        </emma:interpretation>
      </emma:emma>
    </inkml:annotationXML>
    <inkml:trace contextRef="#ctx0" brushRef="#br0">3478 7644 57 0,'0'0'24'0,"0"0"1"16,0 0-4-16,15-1-5 15,-15 1-5-15,21-6-4 16,-8 4-4-16,9 4 0 16,0-1-2-16,2 3-1 0,5 1 0 15,5 3 0-15,4-4 0 16,10 4 2-16,7-4-1 15,12-1 0-15,12-3 0 16,9-2 1-16,13-4-1 16,13 2 0-16,13-5 0 15,7 1-1-15,7 0 0 16,2 1 0-16,11 0 0 15,5 3 0-15,8-2 0 16,2 0 1-16,9 1-1 16,9-1 1-16,7-1-1 15,14 0 1-15,7-1 0 16,8 1-1-16,12 1 1 15,8 0-1-15,6 4 1 16,2 0 0-16,4 2-1 0,-1 3 1 16,1 1 0-16,1 3 0 15,-2-3 0-15,4 5 0 16,4-3 0-16,3 2 0 15,9-4-1-15,9-2 1 16,8-3-1-16,5-3 0 16,6-1 0-16,1-3 0 15,2-2-1-15,3-1 1 16,-5 1-1-16,1-1 1 15,-11 0 1-15,-1 0-1 16,-5-1 1-16,-3 1 0 16,-6 1 0-16,0 1 0 0,-2-2 0 15,3 0 1-15,1-2-1 16,10 3 0-16,4-3 1 15,11 0-1-15,10-1-1 16,5-1 1-16,10-2 0 16,2-1-1-16,9 0 0 15,2 1 1-15,-2 1-1 16,2 2 2-16,1 4-2 15,-1 0 2-15,-3 6-2 16,-2 6 2-16,-5 0-1 16,5 3-1-16,2-3 1 15,9-2-1-15,6 2-1 16,7-6 0-16,13 4-2 15,1-8-1-15,14 14-8 16,-17-17-26-16,6 8 2 0,-18-6-2 16,-20 2 1-16</inkml:trace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3007 10416 70 0,'6'-9'35'16,"-6"9"-2"-16,8-2 2 0,0 4-30 15,-2-3-3 1,6 2-1-16,2-2 0 0,5 0 0 16,5-1-1-16,4 0 0 15,3 0 0-15,4-2 0 16,2 2 1-16,3 0-1 15,3 0 0-15,3 1 0 16,3 0 0-16,6 1 1 16,3-2-1-16,5 1 0 15,6 0 1-15,5-3-1 16,9 1 0-16,6-5 0 15,7 1 1-15,7-2-1 16,5-2 0-16,9-1 0 16,6 1 1-16,4-2-1 15,1-1 1-15,3 2-2 16,1 0 1-16,1 1-1 0,0 0 3 15,0 2-4-15,4 0 3 16,-1 4-2-16,3-2 2 16,5 4-1-16,3-1 1 15,0 0-1-15,2 1 1 16,2-1-1-16,1-1 1 15,2 0 1-15,2-2-2 16,-2 0 2-16,3 0-2 16,3 0 1-16,3-2-1 15,6 1 2-15,5-2-3 16,2 2 1-16,4-2 0 15,2 0 0-15,4 0 1 16,4 0-1-16,6-2 1 0,1-2 0 16,6 0 0-16,2-2 0 15,6 1 0-15,5-4 0 16,2 1 0-16,1 1 0 15,1 2-1-15,-2 0 1 16,-4 3-1-16,1 2 0 16,-2 3 1-16,-3 0-1 15,-2 4 0-15,-1 0 1 16,1 2-1-16,0-2 1 15,1 3 0-15,2-3-1 16,1 0 1-16,4 1 0 16,0-2 0-16,0 1 0 15,2-3-1-15,-1 2 0 16,-2 0-1-16,-4 1-1 15,-4 3-3-15,-13-10-11 0,-7 11-22 16,-16-4 1-16,-18 4-1 16,-26-5 0-16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8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18010 9849 59 0,'-20'44'37'0,"1"-13"-3"15,10-5 3-15,0-25-25 16,16-9-1-16,5-36 3 16,19-12-3-16,9-30-2 15,18-15-4-15,10-24 1 0,16-9-3 16,9-6-3-16,1 2 0 15,-1 13-3-15,-7 8-2 16,-7 25-14-16,-15 7-20 16,-10 28-4-16,-18 13 2 15,-11 17-1-15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11150 11123 55 0,'0'0'37'0,"-3"-10"-1"15,3 10-1-15,-7-10-25 16,7 10-4-16,0 0 1 16,0 0-2-16,3 9 0 15,1 4-2-15,-1 6 0 16,3 8 0-16,-3 5-1 15,0 7 0-15,-1 4-2 16,-2 5 1-16,0 1-3 16,-3-4 0-16,4 3-14 15,-4-17-23-15,8-2 0 0,-3-17-1 16,8-7 1-16</inkml:trace>
  <inkml:trace contextRef="#ctx0" brushRef="#br0" timeOffset="1">11189 11105 88 0,'10'-4'39'15,"7"-7"0"-15,12 4 0 16,4-5-38-16,6 0-2 15,6 2-2-15,-5-4-18 16,2 11-18-16,-9 3 1 0,-6 9-2 16,-15 1 1-16</inkml:trace>
  <inkml:trace contextRef="#ctx0" brushRef="#br0" timeOffset="2">11232 11354 86 0,'-2'9'40'0,"2"-9"-1"15,24-10 1-15,0-4-37 16,8-3-3-16,7-1-2 16,0-4-7-16,6 8-29 15,-9 0 0-15,-5 11-2 0,-14 2 1 16</inkml:trace>
  <inkml:trace contextRef="#ctx0" brushRef="#br0" timeOffset="3">11256 11544 91 0,'-1'11'42'16,"1"-11"-1"-16,24 0-2 16,1-14-37-16,11 0-1 15,8 3-13-15,1-10-25 16,7 7-2-16,-5-6-2 15,4 9-1-15</inkml:trace>
  <inkml:trace contextRef="#ctx0" brushRef="#br0" timeOffset="4">11691 11455 81 0,'7'-7'39'15,"3"4"0"-15,-2-4-1 16,2 2-36-16,0-1-1 16,2 4 0-16,-1 2 0 15,-3 4 0-15,-8-4 0 16,7 19 1-16,-9-4 0 15,-4 5 1-15,-4 1-1 16,-1 3-1-16,-1-3 1 16,0-1-1-16,1-2 1 15,4-3-3-15,5-4 2 16,2-11-2-16,13 6 1 15,4-10-1-15,7-1-1 16,2-6-4-16,12 6-15 16,-5-10-19-16,6 1 0 15,-3-4-1-15,2 3 2 0</inkml:trace>
  <inkml:trace contextRef="#ctx0" brushRef="#br0" timeOffset="5">12183 11372 93 0,'0'0'40'15,"10"-4"0"-15,2 1-4 16,3-4-37-16,3 0-4 15,5 7-8-15,-5-6-26 16,3 9 1-16,-7-3-2 0,-3 9 1 16</inkml:trace>
  <inkml:trace contextRef="#ctx0" brushRef="#br0" timeOffset="6">12181 11482 93 0,'0'0'40'0,"0"0"-1"16,12-1-2-16,15-5-48 15,2-11-30-15,12 3 3 16,2-5-3-16,6 0 2 16</inkml:trace>
  <inkml:trace contextRef="#ctx0" brushRef="#br0" timeOffset="7">12973 11295 93 0,'0'0'41'16,"11"7"2"-16,3-15-5 15,13 0-35-15,6-3 0 16,8 1-3-16,6-2-1 15,-2-4-5-15,6 11-33 16,-6-4-2-16,-2 10 0 16,-8-1-1-16</inkml:trace>
  <inkml:trace contextRef="#ctx0" brushRef="#br0" timeOffset="8">14290 11289 71 0,'0'0'37'0,"-4"-17"0"16,4 17 0-16,-2-18-30 15,2 18-1-15,-8-12 1 16,1 15-1-16,-8 2-1 15,0 6-1-15,-5 4 0 16,-1 5-1-16,0 1-1 16,4 1 0-16,5-1-1 15,6-3 0-15,9-5 0 0,10-8-3 16,13-2-4-16,1-14-27 15,15 5-8-15,0-11 0 16,6 6-1-16</inkml:trace>
  <inkml:trace contextRef="#ctx0" brushRef="#br0" timeOffset="9">13813 10724 65 0,'-9'-3'35'0,"-6"5"0"15,-3 12 2-15,-12 3-29 16,0 19-1-16,-12 3-1 16,-1 17-1-16,-3 6 0 15,5 10-1-15,6 5 0 16,15 3-2-16,15 1-2 15,18-4-2-15,24 4-18 16,10-16-19-16,22-7 0 16,10-11-2-16,13-11 0 15</inkml:trace>
  <inkml:trace contextRef="#ctx0" brushRef="#br0" timeOffset="10">14686 11006 55 0,'0'0'38'15,"-8"13"-3"-15,1 1 1 0,4 14-25 16,-6 2-4-16,5 12 0 16,-5 3-2-16,4 6 0 15,-2 0-2-15,4-1 0 16,-1-5-2-16,2-5 3 15,2-11-3-15,1-8 1 16,1-9-1-16,-2-12 0 16,8-8-1-16,-2-10 0 15,0-9 0-15,0-8-1 16,0-7 1-16,0-9-2 15,2-4 2-15,1-4-1 16,0-2 2-16,3 3 1 16,5 4 0-16,1 6 0 15,3 6-1-15,4 11 2 0,3 11-1 16,0 9 0-16,-1 12-2 15,0 9-1-15,-7 7-1 16,-6 7-1-16,-6 7 0 16,-8 3 0-16,-8 4 1 15,-7 0-1-15,-7 1 1 16,-5-4 2-16,-1-4 1 15,0-4 0-15,2-5 1 16,5-6 0-16,3-6-1 16,6-4 1-16,12-6 0 15,0 0 0-15,18 2 0 16,5 1-1-16,2 1 0 15,7 6 1-15,1 1-1 0,3 6 0 16,-1 2-1-16,-1 1-1 16,-1 4-4-16,-6-12-19 15,5 8-16-15,-7-10-1 16,5 1 0-16,-7-10-1 15</inkml:trace>
  <inkml:trace contextRef="#ctx0" brushRef="#br0" timeOffset="11">15202 10729 69 0,'13'-2'37'0,"10"10"-1"16,6 3 0-16,12 11-27 15,-2 4-5-15,6 11-2 16,-5 8-1-16,-6 8-2 15,-9 7 1-15,-14 8-1 0,-12 5 1 16,-14 2-1 0,-11 0 0-16,-10-6 1 0,0 0-8 15,-3-15-28-15,4-9 1 16,5-17-3-16,9-10 1 15</inkml:trace>
  <inkml:trace contextRef="#ctx0" brushRef="#br0" timeOffset="12">13799 10817 80 0,'-5'-8'38'16,"5"8"1"-16,-10 17 0 15,5 0-29-15,-6 9-8 16,4 8-1-16,-4 8 1 16,1 11-1-16,-2 3 1 15,3 5-1-15,-1-1 1 16,3-1-1-16,2-8 1 15,3-3 0-15,4-10-1 16,3-11 0-16,6-9 0 0,1-12-1 16,6-11 1-1,1-7-1-15,3-7 1 0,-2-5-1 16,2-3 0-16,-3 2 1 15,-1 1-1-15,-3 4 0 16,-3 8 0-16,-4 6 1 16,-2 11-1-16,-1 7 0 15,-2 6 1-15,-1 5-1 16,1 4-1-16,1 0 0 15,3 1-3-15,1-7-3 16,12 4-22-16,-4-15-12 16,14 0 1-16,-2-13-2 15</inkml:trace>
  <inkml:trace contextRef="#ctx0" brushRef="#br0" timeOffset="13">15936 10973 59 0,'-31'64'38'0,"-15"5"-2"15,-4 13 4-15,-9-5-16 16,1 4-19-16,4-8-1 16,7-7-5-16,15-10-5 0,5-17-32 15,22-12 2-15,10-17-4 16,19-10 0-16</inkml:trace>
  <inkml:trace contextRef="#ctx0" brushRef="#br0" timeOffset="14">15956 11247 83 0,'-9'3'40'16,"-9"1"-2"-16,4 10 2 15,-8 2-33-15,7 6-3 16,2 0 0-16,8 2 0 0,5-1-2 15,10-3 1-15,8-5-2 16,12-8-1-16,8-7-2 16,6-7-2-16,8-4-3 15,-6-16-14-15,6 7-19 16,-12-11 0-16,-2 6 0 15,-15-7 3-15,-4 10 17 16,-15-3 15-16,-7 5 7 16,-7 15 16-16,-13 0 18 15,-3 17 4-15,-7 2-1 16,0 21 1-16,-6-1-16 15,7 15-13-15,0 1-6 16,7 2 0-16,9-3-8 16,0-9-34-16,17-4-3 0,1-13-1 15,11-6 0-15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680 12247 63 0,'4'-12'36'15,"-4"12"0"-15,0 0-3 16,0 0-23-16,-2 11-4 15,2 5-2-15,-4 1-1 16,-1 8 0-16,-1 5-1 16,0 6 1-16,-3 3-1 0,3 1 0 15,-1-3 0-15,2-3-1 16,-1-7 2-16,5-8-3 15,-1-6 2-15,2-13-1 16,7 4-1-16,-3-15 1 16,3-7 0-16,1-4 1 15,1-4-2-15,0-6 2 16,1-2-3-16,-2 0 2 15,2 1 0-15,0 3 0 16,0 3 0-16,1 7-2 16,-1 3 2-16,1 6-1 15,0 6 1-15,0 5-1 16,1 7 0-16,1 6 0 15,-2 6 0-15,3 5 0 16,-3 3 0-16,0 3-1 0,1 3-2 16,-2-3-2-16,5 1-1 15,-7-13-10-15,12 5-22 16,-7-15 0-16,9 1-1 15,-6-17 1-15</inkml:trace>
  <inkml:trace contextRef="#ctx0" brushRef="#br0" timeOffset="1">1087 12373 85 0,'0'0'38'0,"0"0"0"16,0 0 0-16,0 0-35 15,12-7-1-15,-5 4-3 0,3 1-1 16,5 4-3-16,-2-9-12 15,9 13-20-15,-7-5 0 16,4 8-2-16,-7-4 1 16</inkml:trace>
  <inkml:trace contextRef="#ctx0" brushRef="#br0" timeOffset="2">1152 12467 93 0,'-9'7'38'15,"-4"-9"-1"-15,9 11-5 16,4-9-30-16,0 0-2 15,12-3-3-15,1-9-25 16,12 7-10-16,3-9 0 0,10 4-1 16</inkml:trace>
  <inkml:trace contextRef="#ctx0" brushRef="#br0" timeOffset="3">1566 12162 83 0,'6'-7'40'0,"2"-9"-1"15,11 6 1-15,1-4-36 16,4 5-1-16,-4 0 1 15,-1 6-1-15,-5 8-1 0,-4 9 0 16,-9 7-2-16,-6 8 1 16,-10 5 0-16,-2 6 0 15,-4-1-1-15,-1 4 1 16,0-5 0-16,3-4 0 15,7-6 0-15,7-9 1 16,9-9-1-16,13-8-1 16,10-9-3-16,9-9-5 15,11 6-16-15,-5-12-18 16,7 0 2-16,-6-7-4 15,5 6 2-15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2886 12408 61 0,'12'4'33'0,"-3"-6"0"16,3 3-5-16,0-5-24 0,6 2-1 15,0 1-2-15,4 1 0 16,4 1-1-16,2 1 0 16,4 2 0-16,6 0 0 15,5-1 0-15,5 1 0 16,9-1 0-16,9-2 0 15,9-1 0-15,7-4 0 16,9-1 1-16,9-2 0 16,11-2 0-16,7 2 0 15,8-5 1-15,4 2 0 16,3 0-1-16,7 0 0 15,5 0 0-15,-1-1 0 16,5-2-1-16,5 2 1 0,3-2-1 16,9-3 1-16,7-2-1 15,9 0 0-15,7-6 0 16,8 0 0-16,7-1 0 15,3-1 0-15,4 3 1 16,-1 2-1-16,1 2 0 16,-2 4 0-16,2 3 1 15,2 3-1-15,3 1 0 16,0 1 1-16,7-1 0 15,1-1-1-15,5-1 1 16,5-1 0-16,2-2 0 16,1 1-1-16,1 0 1 15,-1 1-1-15,-3 4 1 16,0 0-1-16,-8 3 0 15,-2 5 0-15,-5 1 0 0,-4 3 0 16,-4 1 0-16,2 2 0 16,26 0 0-16,-22-2 0 15,2 0 1-15,5 0-1 16,2-2 1-16,5-3-1 15,6-1 0-15,1-1 1 16,-24-2-1-16,27-1 0 16,0-1 0-16,-3-1-1 15,-2-3 0-15,-9 1-3 16,25 5-6-16,-45-9-26 15,-9 4 0-15,-18-3-1 16,-19-1 0-16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0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10741 14244 40 0,'0'0'35'16,"0"0"2"-16,2-10-2 15,-2 10-26-15,0 0-5 16,2 10 0-16,-4 1 0 0,2 8 0 15,-2 7-2-15,1 7 0 16,-1 2-1-16,1 6-1 16,2 0 0-16,-1-2-5 15,7 4-12-15,-4-14-20 16,8-5-1-16,-4-9 0 15,4-4 0-15</inkml:trace>
  <inkml:trace contextRef="#ctx0" brushRef="#br0" timeOffset="1">10810 14271 59 0,'-1'-10'38'0,"-3"-1"-1"16,4 11 0-16,4-14-34 15,2 3-2-15,4-4 1 16,5 0-1-16,3 1-2 16,0-3-2-16,6 10-15 15,-5-5-18-15,0 7-2 16,-5 3 1-16,-3 7 0 15</inkml:trace>
  <inkml:trace contextRef="#ctx0" brushRef="#br0" timeOffset="2">10843 14341 66 0,'-6'3'38'0,"6"-3"-1"15,0 0 1-15,0 0-37 16,14-12-1-16,0 6-1 15,4-2-1-15,0-4-2 16,9 13-17-16,-7-8-16 16,3 4 0-16,-6 1-1 15,-3 8 1-15</inkml:trace>
  <inkml:trace contextRef="#ctx0" brushRef="#br0" timeOffset="3">10811 14560 69 0,'-6'9'41'16,"8"0"-2"-16,-2-9 2 16,13-2-39-16,6-5-1 15,5-4 0-15,5 1-4 16,2-7-5-16,5 6-32 15,0-4 2-15,5 5-3 16,-6-4 2-16</inkml:trace>
  <inkml:trace contextRef="#ctx0" brushRef="#br0" timeOffset="4">11406 14326 76 0,'0'0'41'0,"0"0"-1"16,8-2 0-16,1 0-41 16,2 0-2-16,2-1-2 15,7 8-24-15,-6-6-9 16,3 9-2-16,-7-4 0 15</inkml:trace>
  <inkml:trace contextRef="#ctx0" brushRef="#br0" timeOffset="5">11293 14557 78 0,'4'11'42'0,"6"-14"-1"15,14-1 0-15,10-14-42 16,7-8-11-16,13 4-27 15,-2-5 1-15,10 1-3 16,-4-4 0-16</inkml:trace>
  <inkml:trace contextRef="#ctx0" brushRef="#br0" timeOffset="6">11148 14596 64 0,'0'0'43'15,"16"-6"-3"-15,-16 6 3 16,10 9-36-16,-10 1-4 16,3 5 0-16,-4 3-3 15,-1 4-1-15,2 2-5 16,-4-7-19-16,8 6-16 15,-3-9 0-15,8 1-1 16,-1-14 1-16</inkml:trace>
  <inkml:trace contextRef="#ctx0" brushRef="#br0" timeOffset="7">12708 14361 86 0,'0'0'41'0,"13"-5"0"0,-3-6-1 16,5 2-39-16,9-4 0 15,6 0-2-15,11 0 0 16,2-1-3-16,8 5-4 15,-8-8-30-15,13 7-2 16,-4-6-1-16,0 8 1 16</inkml:trace>
  <inkml:trace contextRef="#ctx0" brushRef="#br0" timeOffset="8">13470 13848 56 0,'0'0'38'0,"0"0"-1"15,-4 13 0-15,-3-3-22 16,2 6-12-16,1 6-1 16,1 9 0-16,-3 8 0 15,3 10 0-15,-3 5 0 16,1 9 0-16,0-1 0 15,-1-1-1-15,1-5 0 16,2-7 1-16,1-9-1 16,0-9 0-16,4-11 0 15,3-13 1-15,5-11-1 16,5-9 0-16,1-8 0 15,2-4 1-15,2-4-1 16,1 0 0-16,1 5-1 0,-5 2 1 16,-1 9-1-16,-3 8 0 15,-1 10 0-15,-2 7 0 16,-2 6 0-16,-2 4-2 15,3 3-1-15,-1-3-2 16,7 7-10-16,-3-16-26 16,8 2 1-16,1-12-2 15,6-3 2-15</inkml:trace>
  <inkml:trace contextRef="#ctx0" brushRef="#br0" timeOffset="9">14073 14203 38 0,'0'0'35'15,"-2"-17"2"-15,2 17-1 16,-8-16-24-16,8 16-2 16,-16-2 0-16,5 12-3 15,-8-2-1-15,-1 11 0 16,-3 2-2-16,0 4 0 0,2 2-1 15,3 3-1-15,6-2 0 16,8 0 0-16,8-4-2 16,7-6-1-16,13-1-3 15,3-17-20-15,11 9-16 16,-2-15 0-16,11 0-1 15,-4-13-1-15</inkml:trace>
  <inkml:trace contextRef="#ctx0" brushRef="#br0" timeOffset="10">14488 13985 45 0,'-8'-18'36'15,"2"9"1"-15,-3 1-1 16,1 13-25-16,-2 1-3 16,3 12-3-16,-2 3 0 15,4 12-2-15,-4 2 0 16,3 9 0-16,-1 1-1 15,2 6-1-15,1-4 1 16,0 0 0-16,1-8-1 16,3-5 0-16,-3-8 0 15,4-8-1-15,-1-18 1 16,8 2-1-16,-3-17 0 15,4-9 1-15,0-8-1 16,0-9 0-16,0-6 1 16,0-9-1-16,-1-2 1 15,-1-2-1-15,1 5 0 0,1 4 1 16,0 5-1-16,2 10 1 15,3 7-1-15,2 12 1 16,2 8-1-16,4 9 1 16,-1 7-1-16,1 6 0 15,-1 5 0-15,-3 5 1 16,-2 4-3-16,-4 3 1 15,-7 1 0-15,-7 2 0 16,-7 1 0-16,-8-3 0 16,-4 0 0-16,-6-4 0 15,-2-3 1-15,0-2 1 16,2-7-1-16,4 0 1 15,6-7 1-15,9 0-1 16,8-8 1-16,10 12 0 0,9-9 0 16,9 6-1-16,2 1 1 15,5 3-1-15,0 2 1 16,-1 3-2-16,-3 3 0 15,-6 3-3-15,-3 2-1 16,-9-8-5-16,6 8-30 16,-13-13-1-16,5 1-1 15,-11-14 0-15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3270 15256 33 0,'0'0'33'0,"18"4"2"16,-7-10-6-16,8 8-21 15,0-6-4-15,6 4-1 16,1-4-2-16,4 1-1 16,4 2 0-16,3-1 0 15,5 2 0-15,5-1-1 16,4 1 1-16,2-1 0 15,9 0 1-15,5-2-1 0,6 0 1 16,9-3-1-16,5-2 1 16,5 0 0-16,8-2-1 15,6 3 1-15,6-3-1 16,4 2 1-16,4 1-1 15,2 1 0-15,5-2 1 16,2 2 0-16,3-1 0 16,2 0 0-16,6 0 1 15,4-4-1-15,5-3 2 16,8 2-2-16,5-1 2 15,6 0-2-15,5-3 3 16,6 2-3-16,2 1 0 16,4 0 0-16,-2 1 0 15,3 0-1-15,-3 0 0 0,2 3 0 16,1-1 0-16,4 0 1 15,-2-2-1-15,6 1 1 16,3-3 0-16,6 0 0 16,5-1 0-16,2 0 0 15,4-1-1-15,3 1 0 16,0 1 0-16,0 1 1 15,-3 4-2-15,-2-1 2 16,-3 3-2-16,-4 4 2 16,-1 1-1-16,-1 2 1 15,-3 2-1-15,0 1 0 16,1 0 0-16,1 1-1 15,2-1 1-15,2-1 0 16,0-2 1-16,2 1-1 0,3-4 1 16,0 1 0-16,2-3-1 15,3 0 2-15,1-1 0 16,0-1-1-16,3 1 0 15,1-2-1-15,-1 3-1 16,-4-2-2-16,0 8-8 16,-14-9-25-16,0 8 0 15,-12-6-4-15,-12 3 1 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828 15226 63 0,'0'0'36'16,"0"0"0"-16,0 0-12 15,-13 25-19-15,3-1-2 16,1 8 2-16,-2 3-2 15,-1 6-1-15,1 0 0 16,2-3 0-16,2-4 0 0,3-2-1 16,3-9 1-16,3-8-2 15,5-11 1-15,3-8 1 16,6-14-1-16,5-6 1 15,2-9 0-15,4-5 0 16,-2-6 0-16,3 2 0 16,-3 1 0-16,-1 7 0 15,-5 7 0-15,-6 9-1 16,-1 13 0-16,-4 9-1 15,-2 13 0-15,-1 5 0 16,0 10-2-16,2-1 1 16,1 5-2-16,1-6-3 15,8 3-7-15,-6-18-26 16,15 0 0-16,-5-16-4 15,11 1 4-15</inkml:trace>
  <inkml:trace contextRef="#ctx0" brushRef="#br0" timeOffset="1">1291 15338 68 0,'0'0'40'0,"-8"5"-2"16,8-5 2-16,13 1-38 15,-2-3-1-15,4-1-3 16,3-3-3-16,8 10-26 15,-5-8-7-15,5 9 0 16,-9-3-1-16</inkml:trace>
  <inkml:trace contextRef="#ctx0" brushRef="#br0" timeOffset="2">1346 15443 64 0,'-25'5'39'0,"8"7"-2"15,0-6 1-15,16 5-36 16,1-11 0-16,15 4-5 15,11-6-1-15,1-13-10 16,17 4-23-16,4-12 0 16,12 0-1-16,0-11 0 15</inkml:trace>
  <inkml:trace contextRef="#ctx0" brushRef="#br0" timeOffset="3">1921 15099 62 0,'-5'9'41'0,"-14"8"-2"15,2 18 1-15,-9 3-35 16,6 8-2-16,4 2-3 15,1 0-5-15,13 6-21 16,-2-17-13-16,12-2-2 16,1-17 0-16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1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20664 8028 97 0,'0'0'40'0,"-3"-10"0"16,4-14 0-16,14-18-37 16,8-12 1-16,21-21-1 15,17-19 0-15,21-18 0 16,20-9 0-16,15-2 0 0,8-2-1 15,3 11-2-15,-5 17-3 16,-24 12-32-16,-15 32-4 16,-26 12 1-16,-24 19-3 15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19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13139 14130 50 0,'-10'4'39'0,"10"-4"-2"15,0 0 1-15,0 0-38 16,15-3 0-16,9-8 0 16,7 2 1-16,6-5-2 15,6 5-4-15,-5-7-26 16,6 13-5-16,-8-2-1 15,-2 8 0-15</inkml:trace>
  <inkml:trace contextRef="#ctx0" brushRef="#br0" timeOffset="1">13289 14328 56 0,'-11'14'38'0,"1"-9"0"15,10-5 0-15,16 1-37 16,4-11-2-16,12-2-6 15,0-14-28-15,16 3-2 16,3-11-1-16,9 3-1 16</inkml:trace>
  <inkml:trace contextRef="#ctx0" brushRef="#br0" timeOffset="2">13819 14015 60 0,'-10'-14'40'0,"13"6"1"16,1-11-1-16,11 3-38 16,5-1-1-16,8 0-1 15,3 2 0-15,-1 3 1 16,0 5-2-16,-3 7 0 15,-6 9 1-15,-6 6 0 0,-8 12-1 16,-9 4 1-16,-9 8 1 16,-6 6-1-16,-7 4 2 15,-3 0 0-15,-4-3 1 16,3-1-2-16,0-11 1 15,8 0 0-15,6-8-1 16,9-8 0-16,11-6-1 16,10-5 0-16,12-10-2 15,7-6-3-15,12 0-1 16,2-18-21-16,14 6-11 15,-3-10-3-15,3 6 1 16</inkml:trace>
  <inkml:trace contextRef="#ctx0" brushRef="#br0" timeOffset="3">14401 14129 65 0,'-8'6'40'15,"-2"-7"0"-15,10 1-1 16,0 0-38-16,0 0-2 15,7 0-5-15,-5-7-31 16,10 5-2-16,-3-9-1 16,5 7 1-16</inkml:trace>
  <inkml:trace contextRef="#ctx0" brushRef="#br0" timeOffset="4">14607 13895 61 0,'0'0'40'0,"-10"9"-3"15,8 10 3-15,-2 2-38 16,-3 10-1-16,1 4 0 16,1 6-2-16,1 5-4 15,-1-9-11-15,10 9-21 16,-1-12-4-16,7-2 3 15,3-13-1-15</inkml:trace>
  <inkml:trace contextRef="#ctx0" brushRef="#br0" timeOffset="5">15023 13898 60 0,'-11'-25'40'15,"-11"2"-2"-15,-1 16 1 16,-13 6-35-16,3 10-2 15,-5 11 0-15,5 5 0 16,2 5-1-16,8 3 1 16,10-2-2-16,9-1-1 15,11-6 1-15,11-3-2 16,9-7 2-16,6-3-2 15,4 0 1-15,-3-1-2 16,-2 2 2-16,-3 0-2 16,-9 8 1-16,-8 3 0 15,-7 6-1-15,-10 4 1 0,-7 1 1 16,-6 1 1-16,-3-3 0 15,0-4 3-15,0-11-2 16,3-8 1-16,8-16 0 16,6-12-1-16,9-17 0 15,6-14-1-15,6-14 0 16,3-7 1-16,3-5 0 15,3 0-1-15,-3 7-2 16,-5 3-7-16,1 21-26 16,-10 7-1-16,2 22-2 15,-7 8-1-15</inkml:trace>
  <inkml:trace contextRef="#ctx0" brushRef="#br0" timeOffset="6">15470 14010 29 0,'0'0'34'15,"8"-14"2"-15,-8 14 0 0,0 0-29 16,5 13 0-16,-10 1 1 16,0 11-2-16,-8 2 1 15,-1 11-4-15,-6 2 0 16,0 3-2-16,-1-1-1 15,-1-5-2-15,5-2-6 16,-3-17-26-16,12-1-3 16,1-17-1-16,7 0 1 15</inkml:trace>
  <inkml:trace contextRef="#ctx0" brushRef="#br0" timeOffset="7">15346 14044 64 0,'0'0'40'0,"-17"14"-1"0,12 10 1 16,2 2-33-16,5 9-4 15,3 0-1-15,8 0-1 16,8-5-2-16,5-7-1 16,11-3-7-16,0-19-29 15,16 3 0-15,-6-19-2 16,7 1 0-16</inkml:trace>
  <inkml:trace contextRef="#ctx0" brushRef="#br0" timeOffset="8">15834 14005 71 0,'-22'8'40'16,"3"12"-2"-16,-4-4 1 16,7 5-37-16,-1 5 0 15,1 3-5-15,6 7-1 16,-6-10-35-16,15 6 1 15,-1-11-1-15,11 0-1 16</inkml:trace>
  <inkml:trace contextRef="#ctx0" brushRef="#br0" timeOffset="9">15983 13991 74 0,'-16'12'41'0,"2"15"-2"16,-7 2 2-16,8 7-38 15,-2 7 0-15,5 1-2 16,5 2 0-16,5-5-1 16,8-7-1-16,7-9 1 15,5-11-1-15,6-10 1 16,1-9-1-16,1-10 1 15,-2-8 0-15,-3-5 0 16,-7-4 0-16,-7-4-2 16,-7 1 1-16,-9-2-1 15,-4 5-3-15,-5-2-1 16,5 15-32-16,-12-2 0 15,10 12-2-15,-4 1 2 16</inkml:trace>
  <inkml:trace contextRef="#ctx0" brushRef="#br0" timeOffset="10">13522 13955 38 0,'-12'-4'34'0,"12"4"3"16,0 0-3-16,0 0-28 15,-6-1-2-15,6 1-1 16,0 0 0-16,0 0 0 16,6 5-1-16,-6-5-1 15,9 4-1-15,-1-2 0 16,1-1 0-16,3 0 0 15,0-2 1-15,2-2-2 16,2 0 2-16,-2 1-2 16,-3-1 3-16,0 0-2 15,-11 3 1-15,7-4 1 0,-7 4-1 16,-10 1 0-1,-4 2 1-15,-1 0 0 0,-5-1 0 16,0 2 0-16,-2-2 1 16,3 0-1-16,-1-2 0 15,4-2-1-15,5 0-1 16,3-3-1-16,8 5-6 15,0 0-31-15,6-8 0 16,5 3-3-16,9 5 2 16</inkml:trace>
  <inkml:trace contextRef="#ctx0" brushRef="#br0" timeOffset="11">16053 13863 43 0,'4'-12'37'16,"-4"12"1"-16,9-8-1 15,1 8-24-15,-2-6-7 16,6 3-4-16,4-4 0 15,1-1-1-15,4-4-2 16,0-4-3-16,5 5-9 16,-8-8-22-16,5 6-1 15,-9-1-1-15,-1 11 1 0</inkml:trace>
  <inkml:trace contextRef="#ctx0" brushRef="#br0" timeOffset="12">16427 13690 52 0,'0'0'37'15,"0"0"-1"-15,0 0-1 16,0 0-28-16,-8 8-1 0,1-1-2 15,3 8-1-15,0 2-2 16,1 3-1-16,2 4-1 16,-2 2-2-16,3 4-3 15,-3-9-13-15,8 7-16 16,-4-10-3-16,6 2 2 15,-7-20 0-15</inkml:trace>
  <inkml:trace contextRef="#ctx0" brushRef="#br0" timeOffset="13">16644 13700 53 0,'0'0'37'16,"-16"-7"0"-16,8 8 0 15,-9-4-27-15,4 4-5 16,-6 2 0-16,2 7-2 16,-2 0 0-16,2 5-2 15,3 2 0-15,5 0 0 16,5 1-1-16,9 1 0 15,6-4-1-15,5-1 1 16,6 0-1-16,2-2 0 16,1-1 0-16,-2 0 0 15,-3-2 0-15,-2 2 0 16,-9 0 1-16,-4 0-1 15,-6 0 1-15,-6 1 0 16,-5 0 0-16,-2 4 0 0,-4-3 0 16,-2-1 1-16,4-2-2 15,1-3 1-15,3-3 0 16,6-8-1-16,6-6 1 15,6-9-1-15,5-7 1 16,4-5-1-16,2-5 2 16,0-4-2-16,2 5 2 15,-2 2-1-15,-3 4 1 16,-5 6 0-16,-1 8-1 15,-4 2-3-15,-4 13-18 16,0 0-15-16,6 4-1 16,-6-4-1-16,9 2 0 15</inkml:trace>
  <inkml:trace contextRef="#ctx0" brushRef="#br0" timeOffset="14">16963 13903 47 0,'0'0'35'16,"7"-8"3"-16,-7 8-2 16,0 0-26-16,0 0-3 15,11 8-2-15,-9 3 0 16,5 7-1-16,-1 2-1 0,4 7 0 15,1 2-1 1,-1 5-1-16,-1 1 0 0,-2 5 0 16,-3 0 0-16,-4 3-1 15,-5-2 0-15,-8-1 0 16,-5 0 1-16,-5-5 0 15,-2-5-1-15,-3-6 0 16,2-10-2-16,1-13-1 16,7-9-3-16,1-23-16 15,14-1-16-15,1-16 0 16,10 0-2-16,-1-12 2 15</inkml:trace>
  <inkml:trace contextRef="#ctx0" brushRef="#br0" timeOffset="15">16852 13880 79 0,'-11'-1'41'16,"10"9"0"-16,1-8 0 16,0 0-35-16,19-5-3 15,5-2 0-15,5 0-1 16,9-2-1-16,3-3-1 15,2 1-1-15,5 0-2 16,-2-3-2-16,0 12-9 16,-6-10-28-16,1 14 2 15,-10-5-2-15,1 11 1 16</inkml:trace>
  <inkml:trace contextRef="#ctx0" brushRef="#br0" timeOffset="16">17298 14321 73 0,'-7'8'40'16,"7"-8"-2"-16,-12-12-4 15,10 2-70-15,-10-11-2 16,3 4-2-16,-4-7 0 16</inkml:trace>
  <inkml:trace contextRef="#ctx0" brushRef="#br0" timeOffset="17">12820 11765 67 0,'0'0'40'0,"14"-7"-1"16,-3 1 1-16,6 1-34 15,1 2-6-15,5-1-3 16,6 8-13-16,-2-8-21 15,6 5-2-15,-6-2 1 16,0 2-1-16</inkml:trace>
  <inkml:trace contextRef="#ctx0" brushRef="#br0" timeOffset="18">12979 11848 76 0,'-21'15'39'0,"8"-7"-2"15,13-8-2-15,9 3-46 16,9-16-26-16,17 0 0 15,6-5-1-15,8-1 1 16</inkml:trace>
  <inkml:trace contextRef="#ctx0" brushRef="#br0" timeOffset="19">13357 11839 86 0,'15'12'40'16,"-4"-12"-1"-16,9 0-1 15,5-2-44-15,-4-6-31 16,15 3-2-16,-4-3-1 16,4 4 0-16</inkml:trace>
  <inkml:trace contextRef="#ctx0" brushRef="#br0" timeOffset="20">13813 11635 77 0,'0'0'42'16,"11"-15"-2"-16,1 11 0 15,8-4-38-15,-2 1-1 16,4 1 1-16,0 1 0 15,-1 3-1-15,-1 4-1 16,-3 4 0-16,-4 6 1 16,-7 3-1-16,-6 8 2 15,-3 1-2-15,-7 5 0 16,-3 1 1-16,-4 1 0 15,0-1 0-15,0-1 0 16,4-5-1-16,4-2 0 16,5-8 1-16,8-6-1 15,10-6-2-15,7-10-4 0,15-1-34 16,-1-7 1-16,8 1-1 15,1-9-1-15</inkml:trace>
  <inkml:trace contextRef="#ctx0" brushRef="#br0" timeOffset="21">14335 11747 88 0,'-19'11'41'15,"7"1"-3"-15,-1-10 2 16,1-3-40-16,12 1-3 15,8-24-7-15,9 7-28 0,2-10-1 16,8 2-1-16,1-9-1 16</inkml:trace>
  <inkml:trace contextRef="#ctx0" brushRef="#br0" timeOffset="22">14559 11547 76 0,'-13'18'40'0,"2"11"1"15,-5-6 0-15,6 4-32 16,-3 2-6-16,6 4-1 15,2-4-1-15,5 1-3 16,8 0-8-16,0-12-30 16,12-1 0-16,2-13-2 15,14-5 1-15</inkml:trace>
  <inkml:trace contextRef="#ctx0" brushRef="#br0" timeOffset="23">14845 11515 89 0,'-23'-1'41'0,"-10"0"0"15,5 14 0-15,-3 4-38 16,5 1-1-16,5 4 0 16,9 1-1-16,11-5 0 15,9 0 0-15,14-4-2 16,6-2 2-16,8-3-1 15,3-2 1-15,0 0-2 16,-1 2 1-16,-7 1 0 16,-8 3-1-16,-8 4 1 0,-8 3-2 15,-12 2 2-15,-7 2-1 16,-7 0 2-16,-5 0-3 15,-2-6 2-15,-1-6 0 16,3-7 0-16,4-10-1 16,8-9-1-16,7-16 0 15,9-10 1-15,7-9-1 16,9-7 0-16,1-2 0 15,5 5-3-15,-7-4-30 16,4 16-3-16,-7 4-1 16,0 14-1-16</inkml:trace>
  <inkml:trace contextRef="#ctx0" brushRef="#br0" timeOffset="24">15347 11601 61 0,'0'-10'35'0,"-6"18"1"16,-7 6-2-16,-2 11-29 15,-9 8-4-15,0 5 0 16,-3 1 0-16,1 2-2 15,3 0-2-15,2-12-9 16,13-2-21-16,-1-13-1 16,9-14-2-16,7-1 2 15</inkml:trace>
  <inkml:trace contextRef="#ctx0" brushRef="#br0" timeOffset="25">15235 11694 74 0,'-6'-17'40'0,"6"17"0"0,-17-5-2 15,11 18-30-15,-3 4-4 16,9 6-1-16,4-1-2 15,6 1-2-15,10-4-2 16,5-12-9-16,16 3-27 16,3-14 1-16,13-2-2 15,-4-14 1-15</inkml:trace>
  <inkml:trace contextRef="#ctx0" brushRef="#br0" timeOffset="26">15625 11608 82 0,'-30'28'40'0,"0"-3"-3"0,5 5 0 16,6-3-37-16,1-1-4 16,16 5-16-16,3-10-18 15,12-4 0-15,5-8-2 16,11-5 2-16</inkml:trace>
  <inkml:trace contextRef="#ctx0" brushRef="#br0" timeOffset="27">15821 11611 73 0,'-18'19'42'16,"-6"1"-4"-16,4 11 2 15,-2 1-25-15,9 2-14 16,4-3 1-16,11 2-1 0,7-8 2 15,8-7-3-15,7-9 2 16,6-9-1-16,1-12 0 16,0-5 1-16,-1-9-2 15,-5-7 1-15,-5-1-2 16,-8-7-6-16,0 11-21 15,-13-8-13-15,-1 12 1 16,-8 0-3-16</inkml:trace>
  <inkml:trace contextRef="#ctx0" brushRef="#br0" timeOffset="28">16087 11606 87 0,'0'0'41'15,"-8"-3"1"-15,8 3-2 16,0 0-37-16,0 0-1 15,8 6 0-15,-4 3-1 0,1 3-3 16,-2 2 0-16,3 6-3 16,-4-10-9-16,8 11-26 15,-4-8 0-15,6 2-2 16,-1-13 2-16</inkml:trace>
  <inkml:trace contextRef="#ctx0" brushRef="#br0" timeOffset="29">16342 11509 72 0,'0'0'39'16,"0"0"-2"-16,0 0 2 15,-11 1-31-15,1 9-3 16,-4 0-3-16,-1 3 1 15,1-1-2-15,0 0 0 16,5-1 0-16,4 0 0 16,5-11-1-16,12 9 1 15,6-7-1-15,4-1 0 16,4 0 0-16,2 1 0 15,-1 2 0-15,-1 4 0 0,-7 5-1 16,-7 5 2-16,-10 3-2 16,-8 2 1-16,-8 0-1 15,-4 0 1-15,-3-2 1 16,1-8-1-16,1-8 0 15,5-12 0-15,6-10 1 16,11-10 0-16,8-8 0 16,9-8-1-16,5-3-1 15,2-4 0-15,3 11-4 16,-10-2-18-16,4 17-15 15,-15 6-1-15,-9 18-1 16,0 0 0-16</inkml:trace>
  <inkml:trace contextRef="#ctx0" brushRef="#br0" timeOffset="30">15849 11521 76 0,'0'0'40'0,"9"-3"-2"15,6 1-1-15,6 4-39 16,2-14-35-16,12 6-1 15,-1-6-1-15,6 5 0 16</inkml:trace>
  <inkml:trace contextRef="#ctx0" brushRef="#br0" timeOffset="31">16595 11384 94 0,'5'11'40'16,"5"13"1"-16,-2-4-4 16,3 10-34-16,2 7-2 15,0 7 2-15,1 3-3 16,-4 3 0-16,-4 2-2 15,-5-1-2-15,-4 5-6 16,-16-9-26-16,6 4-3 16,-11-13-1-16,-2 0-1 15</inkml:trace>
  <inkml:trace contextRef="#ctx0" brushRef="#br0" timeOffset="32">13903 11327 57 0,'-6'16'39'15,"-6"5"-1"-15,0 17 2 16,-10 4-28-16,4 18-2 15,-9 6-4-15,4 11-1 16,-1 3-2-16,10 0-1 16,9-5-4-16,10-22-15 15,23 1-21-15,11-20-3 16,23-10 0-16,16-21 0 15</inkml:trace>
  <inkml:trace contextRef="#ctx0" brushRef="#br0" timeOffset="33">17052 11387 79 0,'-23'35'38'15,"-5"15"0"-15,-12 5 0 16,-2 18-35-16,-9-2-3 15,1 4-1-15,2-2-2 16,2-16-19-16,16 1-15 16,7-20-1-16,15-10 0 15,13-19 0-15</inkml:trace>
  <inkml:trace contextRef="#ctx0" brushRef="#br0" timeOffset="34">17096 11637 80 0,'-20'1'40'0,"5"13"0"16,-5-2 0-16,4 8-33 16,-1-1-4-16,5 1-1 15,7-1 1-15,5-2-3 16,10-5 1-16,6-7-3 15,11-5 1-15,5-11-3 16,7-1-3-16,-3-17-22 16,6 6-9-16,-6-10-1 0,-4 7 0 15</inkml:trace>
  <inkml:trace contextRef="#ctx0" brushRef="#br0" timeOffset="35">17149 11723 91 0,'-22'49'38'0,"2"-5"-1"16,10-3-3-16,5 0-53 15,11-18-20-15,11-6 1 16,6-13-2-16,11-4 1 16</inkml:trace>
  <inkml:trace contextRef="#ctx0" brushRef="#br0" timeOffset="36">17434 11700 96 0,'-14'-1'41'0,"14"1"-1"15,3-12-2-15,16-1-38 16,7 0-3-16,2-4-5 15,10 10-20-15,-10-7-11 16,4 10 1-16,-6-2-2 16</inkml:trace>
  <inkml:trace contextRef="#ctx0" brushRef="#br0" timeOffset="37">17480 11823 90 0,'-20'24'40'0,"3"-11"1"15,15-1-2-15,2-12-34 16,27-8-5-16,6 0-6 15,0-18-18-15,15 9-15 16,-4-7-1-16,1 4-2 16,-7-6 1-16</inkml:trace>
  <inkml:trace contextRef="#ctx0" brushRef="#br0" timeOffset="38">18039 11505 46 0,'0'0'35'0,"3"-13"2"16,-3 13 0-16,-9-6-19 15,9 6-7-15,-13 9-3 16,4 0-2-16,-4 0-2 15,2 4-1-15,0 0-1 16,6 1-1-16,2-2 0 16,5 1 0-16,6-2 0 15,3-2-1-15,6-1 0 16,1 1 1-16,2-1-1 15,0 3 1-15,-3 2-1 16,-2 1 1-16,-6 4-1 16,-4 2 0-16,-7 1 0 15,-4 1-1-15,-3 0 1 0,-4-3-1 16,0-1 1-16,1-6-3 15,3-3-1-15,0-12-7 16,9 3-27-16,1-16 1 16,6-2-3-16,-1-9 1 15</inkml:trace>
  <inkml:trace contextRef="#ctx0" brushRef="#br0" timeOffset="39">18054 11526 95 0,'-7'4'39'0,"8"3"2"0,-1-7-2 15,18-6-36-15,6-2-1 16,7-5-3-16,6 4-4 16,1-11-18-16,7 12-15 15,-3-2-2-15,1 11 0 16,-6-1 0-16</inkml:trace>
  <inkml:trace contextRef="#ctx0" brushRef="#br0" timeOffset="40">18429 11714 105 0,'-13'16'40'0,"-1"-10"2"16,6 1-3-16,-2-8-39 15,10 1-4-15,13-8-16 0,-7-6-11 16,11 7-11-16,-5-7 3 15,8 4-5-15</inkml:trace>
  <inkml:trace contextRef="#ctx0" brushRef="#br0" timeOffset="41">18684 11491 60 0,'6'-6'36'0,"-3"-4"0"15,-3 10-1-15,0 0-22 16,0 0-5-16,-15 5-3 16,7 10 0-16,-5 2-2 15,1 7 0-15,-2 1-1 16,1 5 1-16,2-1-1 15,4 2 0-15,6-5-1 16,6-2 0-16,8-8-1 16,6-9-1-16,9-6-1 15,6-10-2-15,5-1-6 0,-1-18-28 16,8 3 1-16,-9-12 0 15,1 3-1-15</inkml:trace>
  <inkml:trace contextRef="#ctx0" brushRef="#br0" timeOffset="42">18788 11523 90 0,'-33'42'37'0,"8"6"0"16,2-7 0-16,11 1-32 15,4-8-4-15,8-6-1 16,11-9-3-16,2-13-33 15,16-1-1-15,0-11 0 16,10-1-3-16</inkml:trace>
  <inkml:trace contextRef="#ctx0" brushRef="#br0" timeOffset="43">19096 11411 76 0,'0'0'38'0,"-12"5"-1"0,5 7 0 15,-9-1-28-15,3 11-6 16,-3 2 0-16,1 6 1 16,-2 2-2-16,3 1 1 15,3 0-1-15,4 1 1 16,5-4-2-16,3-5-1 15,6-4 1-15,1-4-2 16,4-7 2-16,-2-3-2 16,0-7 1-16,-2-8 1 15,-3-4-1-15,-2-2 1 16,-5-3-2-16,-1-4 1 15,-3 0-2-15,0 3 0 16,0 2-1-16,-2 0-4 16,8 16-7-16,-5-17-24 15,5 17 1-15,13-9-1 0,5 6 1 16</inkml:trace>
  <inkml:trace contextRef="#ctx0" brushRef="#br0" timeOffset="44">19349 11532 96 0,'-18'5'39'16,"0"12"1"-16,-8-1-2 15,-2 9-35-15,2 5-1 16,1 3-1-16,1 5-2 15,2-3-2-15,5-1-1 0,3-10-6 16,14 0-27-16,0-24-2 16,2 11 1-16,5-19 0 15</inkml:trace>
  <inkml:trace contextRef="#ctx0" brushRef="#br0" timeOffset="45">19195 11652 80 0,'0'-14'38'16,"-6"2"0"-16,6 12 2 15,-14 0-29-15,13 10-3 16,0 1-4-16,6 3 0 15,7 1-4-15,3-3-4 16,15 0-32-16,-2-10-4 16,8 2 1-16,-1-9-1 15</inkml:trace>
  <inkml:trace contextRef="#ctx0" brushRef="#br0" timeOffset="46">19572 11504 95 0,'-16'6'39'16,"5"10"0"-16,-4-5-1 16,8 8-34-16,-3-1-2 15,4 2-2-15,1 2-4 16,-3-8-30-16,10 8-5 15,-1-12 1-15,7 6-2 16</inkml:trace>
  <inkml:trace contextRef="#ctx0" brushRef="#br0" timeOffset="47">19696 11495 93 0,'-14'14'38'0,"5"7"2"16,-5-2-1-16,6 8-33 15,-1 0-2-15,4 5 0 16,2-3-2-16,5-4-1 16,2-3 1-16,6-9-1 15,3-8 0-15,5-7-1 16,-1-9 0-16,1-6 0 15,-3-7 0-15,0-2 1 0,-4-3 0 16,-4-1 0-16,-6 1-1 16,-4 4-3-16,-3 3 1 15,-4 1-1-15,0 13-5 16,-6-6-30-16,9 11-3 15,-5-3 0-15,12 6-1 16</inkml:trace>
  <inkml:trace contextRef="#ctx0" brushRef="#br0" timeOffset="48">19889 11340 74 0,'0'0'40'0,"-4"13"-1"0,4-13 0 15,8 3-25-15,2-5-12 16,3 0-2-16,3 1-3 15,-2-10-14-15,5 9-21 16,-1-7 1-16,3 6-2 16,-5-7 1-16</inkml:trace>
  <inkml:trace contextRef="#ctx0" brushRef="#br0" timeOffset="49">20176 11169 90 0,'0'0'38'16,"-11"2"0"-16,7 15 1 16,-7-2-34-16,3 5-1 15,-2 7-2-15,1 0-3 16,1 1-1-16,0-4-3 15,13 5-31-15,-5-12-2 16,8 1-1-16,3-10-1 16</inkml:trace>
  <inkml:trace contextRef="#ctx0" brushRef="#br0" timeOffset="50">20376 11144 102 0,'-20'-6'41'15,"3"13"2"-15,-6-8-5 16,5 9-35-16,0 1-1 16,5 1-2-16,3 3 0 15,10-4-1-15,6 3 0 16,6-2-2-16,7 1 2 15,2-1 0-15,3 3 0 16,0-2-1-16,-4 3 1 16,-5 3 0-16,-4 2 1 15,-8 3-1-15,-8 0 1 16,-4 2 1-16,-8-3 0 15,-1-1 0-15,-6-6 1 16,3-4 0-16,1-10-1 0,5-4 1 16,5-9-1-16,8-11-1 15,10-4-1-15,7-8 0 16,6 0-1-16,3-3 1 15,6 5-3-15,-3-3-10 16,5 18-24-16,-10-2 0 16,-1 14-1-16,-7 1 0 15</inkml:trace>
  <inkml:trace contextRef="#ctx0" brushRef="#br0" timeOffset="51">19457 11991 75 0,'0'0'36'15,"10"0"-1"-15,-10 0-6 16,0 0-19-16,0 0-3 16,11 4 0-16,-11-4-1 15,14 13-1-15,-4-1-1 16,5 4-1-16,-4 6-2 15,4 8 1-15,-4 6-1 16,-1 6 1-16,-5 5-2 16,-5 2 1-16,-5 3-1 15,-6 2 0-15,-5-5 1 16,-3 0-1-16,-2-9 1 0,-4-8-2 15,4-7-1-15,-2-14-2 16,5-7-5-16,-3-19-13 16,14 0-16-16,-4-15 0 15,11-4-4-15,0-13 3 16</inkml:trace>
  <inkml:trace contextRef="#ctx0" brushRef="#br0" timeOffset="52">19355 12026 91 0,'-9'6'42'16,"0"-5"0"-16,9-1-1 0,14 8-30 15,10-11-7-15,9-8-2 16,12-3-1-16,6-2 0 15,6-5-3-15,7 0-2 16,-2-7-8-16,5 14-17 16,-16-7-11-16,0 12 0 15,-14 1-2-15,-4 11 1 16</inkml:trace>
  <inkml:trace contextRef="#ctx0" brushRef="#br0" timeOffset="53">17131 9361 99 0,'0'0'39'16,"6"-5"2"-16,7 1-3 15,0-6-33-15,3 2-3 16,2 0-1-16,5 0 1 15,0 4-4-15,-2-1-5 16,3 9-27-16,-10-1-5 16,2 7 0-16,-8-3-2 0</inkml:trace>
  <inkml:trace contextRef="#ctx0" brushRef="#br0" timeOffset="54">17147 9523 117 0,'-12'13'41'16,"12"-2"0"-16,6-12-2 15,19-7-39-15,10 3-15 16,7-18-15-16,19 3-10 16,-1-7-1-16,8-1-1 15</inkml:trace>
  <inkml:trace contextRef="#ctx0" brushRef="#br0" timeOffset="55">17724 9218 91 0,'0'0'37'15,"-8"-11"-1"-15,8 11 1 16,11-16-34-16,5 6-2 16,11-4-1-16,4 2 2 15,5 0-1-15,2 2 0 16,-2 4 0-16,-2 5 0 15,-8 4 0-15,-7 9 1 16,-13 8-1-16,-9 10 0 16,-12 5 2-16,-10 9 0 0,-6 0 0 15,-1 3 0-15,0-2 0 16,6-4-1-16,5-6 0 15,9-7 0-15,12-10-2 16,11-7 0-16,12-9-4 16,7-13-6-16,12 4-28 15,-2-10-2-15,5-1 0 16,-3-9-1-16</inkml:trace>
  <inkml:trace contextRef="#ctx0" brushRef="#br0" timeOffset="56">18225 9280 108 0,'-8'4'40'16,"-5"-5"-2"-16,4 3-3 15,3 8-46-15,6-10-27 16,3-8 0-16,6 0-1 15,5 5 0-15</inkml:trace>
  <inkml:trace contextRef="#ctx0" brushRef="#br0" timeOffset="57">18420 9203 97 0,'-10'8'39'0,"-7"-3"0"15,4 8 0-15,0-3-35 16,3 6 1-16,2-1-1 15,6 3 0-15,6-4-2 16,7 2 0-16,10-6-1 16,6-5-1-16,8-6-2 15,1-8-3-15,12 0-4 16,-11-12-29-16,8-1-2 15,-10-9 1-15,-3 4-1 16</inkml:trace>
  <inkml:trace contextRef="#ctx0" brushRef="#br0" timeOffset="58">18632 9133 87 0,'-29'33'38'0,"-6"3"1"16,7 14 0-16,-2-7-22 0,12 5-14 16,8-4-5-16,5-9-32 15,17-5-4-15,6-13 1 16,12-5-4-16</inkml:trace>
  <inkml:trace contextRef="#ctx0" brushRef="#br0" timeOffset="59">18972 9243 101 0,'-35'34'40'16,"-7"-4"1"-16,0 10-1 0,-1-2-36 15,4 0 0-15,5-1-3 16,8-8-3-16,11 3-15 16,6-22-20-16,9-10-3 15,15-6 2-15,3-8-3 16</inkml:trace>
  <inkml:trace contextRef="#ctx0" brushRef="#br0" timeOffset="60">18810 9323 110 0,'-10'20'41'0,"-1"1"0"15,6 5-1-15,2-3-36 16,12-4-4-16,13-3-7 0,5-12-30 16,15-2-3-16,3-14 0 15,10 0-1-15</inkml:trace>
  <inkml:trace contextRef="#ctx0" brushRef="#br0" timeOffset="61">19319 9168 88 0,'-29'17'41'16,"-7"0"0"-16,4 10 0 16,-3-1-20-16,5 4-19 15,7 1-1-15,8 0-2 16,9 1-6-16,3-6-30 0,15-4-3 15,7-10 1-15,12-4-2 16</inkml:trace>
  <inkml:trace contextRef="#ctx0" brushRef="#br0" timeOffset="62">19456 9204 103 0,'-29'17'41'15,"1"14"3"-15,-6-3-3 16,12 9-32-16,3-2-4 15,10 1 0-15,11-8-2 16,11-7 1-16,10-11-4 16,9-7 0-16,5-11 0 0,0-8 0 15,-2-8 0-15,-4-6 0 16,-8-2 0-16,-8 0-2 15,-12 3-1-15,-6 3-2 16,-9 14-7-16,-11-4-28 16,5 12-2-16,-5-1-1 15,5 8 0-15</inkml:trace>
  <inkml:trace contextRef="#ctx0" brushRef="#br0" timeOffset="63">19616 9088 109 0,'-7'-7'41'0,"7"7"1"16,7-12-2-16,1 4-38 15,10 1-2-15,7-1-3 16,3 7-8-16,-1-7-28 15,7 6-2-15,-2-3 0 16,4 4-2-16</inkml:trace>
  <inkml:trace contextRef="#ctx0" brushRef="#br0" timeOffset="64">20042 8931 100 0,'0'0'40'0,"-17"-5"0"16,17 5-1-16,-15 9-36 16,9 3 0-16,-3 5-1 15,2 8 0-15,0 3-3 16,0 3-2-16,8 11-12 15,-2-11-24-15,10 1-1 16,1-9 0-16,12-4-1 0</inkml:trace>
  <inkml:trace contextRef="#ctx0" brushRef="#br0" timeOffset="65">20374 8901 77 0,'-6'-14'41'0,"6"14"-2"16,-17-17 3-16,8 14-22 15,-8 1-15-15,1 8 0 16,-6 4-1-16,1 7 0 0,0 1-1 15,4 2 0-15,1 1-2 16,7-2 1-16,10-4-1 16,7-5-1-16,10-7 0 15,6-6 0-15,6-7 0 16,3-4 0-16,0-3 0 15,0-4 0-15,-6 2 0 16,-1 2 1-16,-11 2 0 16,-2 8 0-16,-13 7-1 15,0 0 1-15,-15 27 0 16,-4 3-1-16,-5 8 1 15,-3 10 1-15,1 2-2 16,-1 3-2-16,8-1 0 0,4-9-5 16,12 2-16-16,1-19-18 15,12-5-2-15,1-16-1 16,10-2-1-16</inkml:trace>
  <inkml:trace contextRef="#ctx0" brushRef="#br0" timeOffset="66">20145 9587 98 0,'0'0'38'16,"3"-9"2"-16,-3 9-2 15,8 9-33-15,-2 2-1 16,0 3-1-16,1 8 1 16,-2 7-2-16,4 5 1 15,-5 6-1-15,-1 3 0 16,-5 3-1-16,-3 3 1 15,-5 0-1-15,-5-1 1 16,-6-4-1-16,-4-2 0 16,-2-6 0-16,-3-7 0 15,2-9-2-15,2-11-1 16,6-9-3-16,2-20-13 15,14 2-23-15,2-19-3 16,9-2 4-16,1-17-2 0</inkml:trace>
  <inkml:trace contextRef="#ctx0" brushRef="#br0" timeOffset="67">20013 9568 121 0,'-3'14'44'0,"3"-4"0"15,15 6-1-15,6-18-40 16,19 6-3-16,11-6 0 15,13-3 0-15,4-2 0 16,2-7 0-16,5 9-8 16,-11-14-18-16,6 15-17 15,-17-6-3-15,-1 8 1 16,-14-5-2-16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2:53.1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72B7E267-0A68-48E8-8502-FDC633FE7960}" emma:medium="tactile" emma:mode="ink">
          <msink:context xmlns:msink="http://schemas.microsoft.com/ink/2010/main" type="writingRegion" rotatedBoundingBox="15528,7372 23186,7060 23232,8188 15574,8500">
            <msink:destinationLink direction="with" ref="{A4637DC6-1AC8-4D5D-A3AC-7FBF8B7EF8DC}"/>
          </msink:context>
        </emma:interpretation>
      </emma:emma>
    </inkml:annotationXML>
    <inkml:traceGroup>
      <inkml:annotationXML>
        <emma:emma xmlns:emma="http://www.w3.org/2003/04/emma" version="1.0">
          <emma:interpretation id="{C74F1102-BB50-4A01-89B9-20FC77AC7BB5}" emma:medium="tactile" emma:mode="ink">
            <msink:context xmlns:msink="http://schemas.microsoft.com/ink/2010/main" type="paragraph" rotatedBoundingBox="15528,7372 23186,7060 23232,8188 15574,850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371ADC0-CA7A-49B3-9CB7-4CA4AEDF0F3A}" emma:medium="tactile" emma:mode="ink">
              <msink:context xmlns:msink="http://schemas.microsoft.com/ink/2010/main" type="line" rotatedBoundingBox="15528,7372 23186,7060 23232,8188 15574,8500"/>
            </emma:interpretation>
          </emma:emma>
        </inkml:annotationXML>
        <inkml:traceGroup>
          <inkml:annotationXML>
            <emma:emma xmlns:emma="http://www.w3.org/2003/04/emma" version="1.0">
              <emma:interpretation id="{DF49E188-BFB1-4500-B891-A17164F21495}" emma:medium="tactile" emma:mode="ink">
                <msink:context xmlns:msink="http://schemas.microsoft.com/ink/2010/main" type="inkWord" rotatedBoundingBox="15528,7372 23186,7060 23232,8188 15574,8500"/>
              </emma:interpretation>
            </emma:emma>
          </inkml:annotationXML>
          <inkml:trace contextRef="#ctx0" brushRef="#br0">17726 7913 96 0,'0'0'40'16,"0"0"0"-16,0 0-1 15,15-12-31-15,0 7-6 16,10-3-3-16,10-5 0 16,11 1-1-16,6-6-5 15,16 6-29-15,-9-4-4 16,2 9 2-16,-10-2-3 15</inkml:trace>
          <inkml:trace contextRef="#ctx0" brushRef="#br0" timeOffset="561.0318">18592 7393 80 0,'-22'16'35'16,"-7"20"0"-16,-10 11 1 15,-4 18-32-15,0 5-1 16,8 9 2-16,-1 3-1 16,19 0-1-16,9-7-2 15,17-11-3-15,24-9-13 16,8-20-22-16,20-11 1 15,7-15-2-15,9-14 0 16</inkml:trace>
          <inkml:trace contextRef="#ctx0" brushRef="#br0" timeOffset="984.0563">18864 7337 97 0,'-14'11'37'15,"-6"5"1"-15,8 14-1 16,-5 3-35-16,5 12 2 16,2 7-1-16,0 8 0 15,-2 3-1-15,1 6 1 16,0 1-2-16,-1 3 2 15,2-5-2-15,4-6-1 16,0-10 1-16,3-7-1 16,3-14 0-16,9-10 1 15,8-21-1-15,9-18 0 16,5-8 0-16,7-10 2 15,3-5-1-15,0-3 0 0,1 2 0 16,-5 4 0-16,-6 12 0 16,-6 10-1-16,-9 14 1 15,-16 2 0-15,10 33-2 16,-13 0 1-16,-2 8-2 15,-2 0-2-15,6 6-5 16,-3-11-30-16,19-4-1 16,-1-13-1-16,13-6-1 15</inkml:trace>
          <inkml:trace contextRef="#ctx0" brushRef="#br0" timeOffset="1294.0737">19523 7879 98 0,'0'0'38'16,"-12"-25"1"-16,12 25-2 15,-11-23-31-15,11 23 0 16,-17-14 0-16,4 16-2 15,-9 7 0-15,-2 8-1 16,-5 9 0-16,0 9 0 16,-4 4-2-16,9 2-1 15,6-3 0-15,10-1 0 16,11-9-1-16,14-8-2 15,17-9-1-15,10-22-8 0,22 1-26 16,-8-17-3-16,13 2 1 16,-9-15-1-16</inkml:trace>
          <inkml:trace contextRef="#ctx0" brushRef="#br0" timeOffset="1885.1079">19928 7517 95 0,'0'0'38'0,"-3"-15"2"15,7 27-2-15,-10-1-25 16,4 16-9-16,-5 8-1 16,3 8 1-16,-5 9-1 15,-1 8-1-15,-3 8 0 0,-3 0-1 16,-1-1 0-16,5-6-1 15,-1-6 1-15,1-9-2 16,7-11-1-16,0-10 1 16,5-25 0-16,0 0-1 15,19-13 1-15,-7-17 1 16,3-8 0-16,-4-11 0 15,0-9 0-15,1-12 2 16,-2-7-2-16,1-1 2 16,0 4-1-16,1 6-1 15,3 5 1-15,5 8 0 16,5 13 0-16,8 13 0 15,0 15 0-15,4 8-1 16,2 10 0-16,-2 5 0 16,0 5 0-16,-7 5-1 0,-12 2 0 15,-8 6 1-15,-19 3-1 16,-11 0 0-16,-17 2 0 15,-11 0 1-15,-5 2 0 16,-3-7 0-16,3-1 0 16,7-3 0-16,11-4 0 15,14 0 1-15,16-1-1 16,17 2 0-16,11-1 1 15,9 4-1-15,9 5 0 16,3 3 1-16,4 3-1 16,0-3-1-16,0 1-2 15,-5-10-3-15,3 8-12 0,-15-15-21 16,3-1-3-16,-12-16 1 15,4-7-1-15</inkml:trace>
          <inkml:trace contextRef="#ctx0" brushRef="#br0" timeOffset="2263.1295">20428 7173 111 0,'13'2'39'16,"12"19"2"-16,-6 3-2 16,6 15-35-16,-1 9-1 15,3 16-1-15,-2 5 0 16,-6 13-1-16,-9 4 0 15,-8 4 0-15,-14 4-1 16,-6-4-1-16,-12-1 0 16,-12-10-3-16,-5 1-3 15,-17-23-26-15,13 3-9 16,-7-23 0-16,14-11 0 15</inkml:trace>
          <inkml:trace contextRef="#ctx0" brushRef="#br0" timeOffset="16428.9397">21559 7753 90 0,'0'0'36'0,"0"0"0"16,-5-17 0-16,9 1-30 15,11-1-2-15,4-5 0 16,9 3-1-16,3-5-1 15,5 7 0-15,0 1-1 16,0 9 0-16,-3 6 0 16,-8 12 0-16,-10 9 0 15,-11 11 0-15,-14 7 0 16,-12 7 0-16,-7 5 0 15,-8 1 1-15,-1-4-1 16,1-3 0-16,7-12 0 0,4-2 0 16,16-15-1-16,10-15 1 15,22 6-1-15,13-20-1 16,20-2-1-16,9-11-2 15,13 6-3-15,-2-21-10 16,12 14-21-16,-10-9 0 16,-3 10 0-16,-17-6-1 15</inkml:trace>
          <inkml:trace contextRef="#ctx0" brushRef="#br0" timeOffset="16789.9604">22328 7483 95 0,'0'0'37'15,"-15"-8"2"-15,15 8-2 0,-31 19-29 16,11 6-2-16,-4 0-2 16,-1 8 0-16,-3 3-1 15,6 3-1-15,5-4 0 16,6 1-2-16,11-9 1 15,12-7 0-15,13-6-1 16,9-5 1-16,9-6-1 16,6-3 0-16,-2 2 1 15,0 0-1-15,-8 6 1 16,-9 6-1-16,-16 9 0 15,-12 9 0-15,-13 9-1 16,-11 1 0-16,-6 4 0 16,-6-5-1-16,2-4-1 15,1-11-2-15,11-5-8 0,0-33-17 16,23-3-9-16,1-17 0 15,14-8-1-15,-1-16 2 16</inkml:trace>
          <inkml:trace contextRef="#ctx0" brushRef="#br0" timeOffset="16947.9694">22338 7527 100 0,'-11'-3'41'16,"-5"0"1"-16,16 3-2 16,0 0-19-16,23 6-19 15,15-13-3-15,14-9-5 16,23 9-14-16,-6-16-18 15,20 8-4-15,-1-6 1 0,6 14-3 16</inkml:trace>
          <inkml:trace contextRef="#ctx0" brushRef="#br0" timeOffset="-63513.6327">15605 7778 62 0,'9'-14'38'0,"-5"-4"-2"16,6 5 3-16,-10-10-25 15,0 23-5-15,9-20-2 16,-9 20-2-16,0 0-1 16,5 19-1-16,-10 7-1 0,0 8 0 15,0 8-1-15,-5 10 1 16,1 7-1-16,-3 2-1 15,1 2 1-15,2-5-1 16,0-6-1-16,4-10-1 16,7-8-3-16,-2-34-28 15,20 14-7-15,-3-29 2 16,14-7-2-16</inkml:trace>
          <inkml:trace contextRef="#ctx0" brushRef="#br0" timeOffset="-63114.6099">15668 8067 102 0,'0'0'40'0,"0"0"0"0,30-2-1 15,9-16-37-15,8-1 0 16,9 1-2-16,3-5-2 16,-1 10-3-16,-8-9-19 15,-2 19-15-15,-17-4 0 16,-7 15 0-16,-24-8 0 15</inkml:trace>
          <inkml:trace contextRef="#ctx0" brushRef="#br0" timeOffset="-63311.6212">15687 7817 94 0,'-9'-16'39'0,"15"6"1"0,5-11-2 16,21 9-33-16,5-11-2 15,14 0-1-15,4 0-2 16,2 4-1-16,2 7-6 15,-13 2-30-15,-2 11-2 16,-14 2 1-16,-9 13-3 16</inkml:trace>
          <inkml:trace contextRef="#ctx0" brushRef="#br0" timeOffset="-62956.6009">15725 8207 99 0,'-13'8'38'16,"13"-8"2"-16,12-2-2 0,6-6-36 16,17-5-3-16,13 6-7 15,-4-8-27-15,12 5-4 16,-7-10 2-16,7 11-3 15</inkml:trace>
          <inkml:trace contextRef="#ctx0" brushRef="#br0" timeOffset="-62612.5812">16286 8051 85 0,'-11'-10'36'16,"11"10"1"-16,-17-4 1 15,9 15-31-15,-8-2-1 16,3 8-1-16,-2-2-1 0,6 6-1 15,-2-1 1-15,6 0-3 16,4-3 2-16,12-7-3 16,3-4 0-16,9-6 1 15,1-1-1-15,5-3 0 16,-1 1 0-16,-3-2 0 15,-1 4 0-15,-8 3 1 16,-16-2-1-16,10 19 0 16,-14-2 0-16,-6 1 1 15,-2 2-2-15,0-2 1 16,-2 1-3-16,1-9-2 15,8 6-14-15,5-16-20 16,0 0 0-16,3-26 0 16,11 7-2-16</inkml:trace>
          <inkml:trace contextRef="#ctx0" brushRef="#br0" timeOffset="-62454.5722">16390 8029 104 0,'0'0'39'15,"0"0"2"-15,-2-16-3 16,22 15-34-16,3-10-4 15,4-7-6-15,16 8-30 16,-9-6-3-16,10 6 0 16,-8-4-2-16</inkml:trace>
          <inkml:trace contextRef="#ctx0" brushRef="#br0" timeOffset="-62094.5516">16918 8085 112 0,'-19'15'40'16,"19"0"1"-16,0-15-2 16,41-12-37-16,2-2-3 15,9-12-9-15,15 7-28 16,-3-5-2-16,8 5-1 15,-8-6-1-15</inkml:trace>
          <inkml:trace contextRef="#ctx0" brushRef="#br0" timeOffset="-62251.5605">17000 7881 108 0,'0'0'40'16,"-10"0"0"-16,23-4-1 16,3-5-39-16,5-4-3 15,11 7-3-15,-10-7-29 16,12 9-3-16,-13 0-1 15,0 12-1-15</inkml:trace>
          <inkml:trace contextRef="#ctx0" brushRef="#br0" timeOffset="17090.9776">23226 8040 89 0,'-26'14'2'16,"7"-12"-2"-16,6-15 1 15,12-10-41-15</inkml:trace>
        </inkml:traceGroup>
      </inkml:traceGroup>
    </inkml:traceGroup>
  </inkml:traceGroup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5:06.67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16469 2207 15 0,'0'0'28'0,"7"-13"1"15,-7 13 2-15,0 0-14 16,0 0-8-16,0 0-2 16,0 0 2-16,0 0-1 15,0 0-1-15,0 0-1 16,0 0-1-16,0 0-1 15,0 0-1-15,0 0 0 16,0 0-2-16,0 0 0 16,0 0-1-16,-4 11 1 15,4-11-1-15,0 23 1 16,1-7-1-16,1 5 1 0,-1 2-1 15,1 6 1-15,-2 1-1 16,2 4 1-16,1 2-1 16,-1 3 0-16,0 2 0 15,1-1 2-15,0 5-2 16,1-1 2-16,-2 6-1 15,0 2 0-15,3 1 0 16,-2 4 1-16,0-1-2 16,-1 3 0-16,-1 1 0 15,4 1 0-15,-2-5 0 16,1-1 0-16,1-1 0 15,2-4 0-15,0-3 0 16,0 3 1-16,-1-3 0 16,2 1-1-16,-5 0 2 15,-1 1-1-15,-2 1 0 0,-1 3 0 16,-3-1 1-16,2 0-2 15,-3-2 1-15,3 0-1 16,1-3 0-16,1-1 0 16,1-4 0-16,4-2 0 15,-1-1 0-15,5-2 0 16,-3 1 0-16,4-2-1 15,-4 1 1-15,1-1-1 16,-1-2 1-16,-1 1 0 16,-2-3-1-16,1-2 1 15,-3 0 0-15,-1 0 0 16,0 1 0-16,-1 0 0 15,1-1 0-15,-1 3 0 16,-1-1 0-16,-1 0 0 0,4-1 0 16,-2-2 1-16,2-3-2 15,-1-1 2-15,-1-3-1 16,2 0 0-16,-2-1 0 15,4-1 0-15,1 3 0 16,-2 3 0-16,3 3 1 16,1 3-1-16,1 1 1 15,-3 5-2-15,4-1 3 16,-4 0-3-16,2-2 3 15,-2-5-2-15,-3-4 0 16,3-7-1-16,-1-4-2 16,-3-15-13-16,0 0-20 15,-8-12 0-15,3 2-3 16,-12-13 1-16</inkml:trace>
  <inkml:trace contextRef="#ctx0" brushRef="#br0" timeOffset="466.0266">16446 4894 61 0,'-4'-20'33'0,"2"-2"0"16,-1 7-1-16,-7-1-27 15,10 16 2-15,-3-17-2 16,3 17 1-16,-2 12-1 16,4 9-1-16,-2 6 1 15,3 12-2-15,2 7 1 16,5 9-3-16,2 3 3 15,10 3-2-15,-1-10 1 16,12-8-1-16,4-17 0 16,10-20 0-16,0-22 0 15,2-20 2-15,5-20-3 16,-5-18 1-16,-4-10-2 0,-7-4 0 15,-7 3-2-15,-13 4-1 16,-4 15-4-16,-13 2-10 16,4 26-21-16,-10 4 0 15,10 17-3-15,-5 1 2 16</inkml:trace>
  <inkml:trace contextRef="#ctx0" brushRef="#br0" timeOffset="1916.1096">17510 2867 71 0,'-1'11'35'16,"1"-11"0"-16,3 15 0 15,-3-15-31-15,18 9-2 16,2-9 1-16,10-2 0 16,3-7-1-16,9-3 1 15,1-5-1-15,0-4 0 16,-4-3 0-16,-5-1 0 15,-8-5-1-15,-9 0-1 16,-14 0 1-16,-12 3-1 16,-11 1 1-16,-10 4-1 15,-8 6 1-15,-6 9 0 16,-6 8 1-16,2 14 3 15,0 11-2-15,7 14 1 16,10 8-2-16,10 6 1 0,13 4-2 16,13 0 0-16,14-1 0 15,10-8-3-15,14-3-1 16,5-16-4-16,18 1-20 15,-8-28-12-15,13-3 0 16,-6-18-1-16,5-3 0 16</inkml:trace>
  <inkml:trace contextRef="#ctx0" brushRef="#br0" timeOffset="2290.131">18211 2770 91 0,'-24'6'40'16,"5"13"-1"-16,-6-5 0 15,14 8-36-15,-10 4 0 0,6 4 0 16,0 4 0-16,1 3-1 16,2 0 0-16,3-5-2 15,3-5 1-15,3-3 1 16,4-13-2-16,-1-11 1 15,20-9-1-15,1-13 1 16,4-15-1-16,6-3 1 16,4-4 0-16,0-2 0 15,-1 3 0-15,-1 8 0 16,-5 9-2-16,-5 9 3 15,-6 17-2-15,-5 14 0 16,-2 9 0-16,-5 8-2 16,0 8 1-16,1 3-2 15,3 4 0-15,-1-4-4 0,11 13-16 16,-7-31-17-16,17 1 0 15,-4-20 0-15,11-4 0 16</inkml:trace>
  <inkml:trace contextRef="#ctx0" brushRef="#br0" timeOffset="3403.1947">18641 2828 93 0,'-19'21'40'16,"13"8"-1"-16,-3-10 0 15,14 0-36-15,5-9-1 16,12-6 1-16,4-7 0 0,10-9-2 16,2-7 1-16,7-7 0 15,-3-7-3-15,-1-2 1 16,-7-4-1-16,-5 3 0 15,-12-1 1-15,-9 6-1 16,-10 6 0-16,-12 9 0 16,-9 11 1-16,-7 10 2 15,-6 13-1-15,-3 13 1 16,0 10-1-16,4 5 1 15,9 7-1-15,6-4 1 16,12-4-1-16,16-7-1 16,13-13 0-16,20-15 0 15,11-11 0-15,8-12 1 0,8-9-1 16,2-8 1-16,-3-3 0 15,-2 2 0-15,-7 2-1 16,-15 6 1-16,-12 5 0 16,-10 15 0-16,-12 15-1 15,-11 7-1-15,-10 11 1 16,-7 9-1-16,-5 4 1 15,0 3-1-15,2-2 1 16,2-8-1-16,10-9 0 16,3-10 2-16,7-17-1 15,17-9 0-15,3-15 1 16,3-9 0-16,5-13-1 15,2-5 1-15,-1-2 0 16,-3 0-2-16,-3 7 1 0,-7 8-1 16,-3 8 0-16,-4 10 1 15,-9 20-1-15,12-1 1 16,-5 14 0-16,1 9 2 15,7-3-2-15,6 6 2 16,5-4-2-16,9 2 0 16,6-10 1-16,3-3-1 15,1-8 0-15,0-11 1 16,-6-1-1-16,-4-7 0 15,-6-3-1-15,-12-3 1 16,-9 5-1-16,-10-3 1 16,-8 7 0-16,-9 6-1 15,-9 9 1-15,-1 7 0 16,-3 8 1-16,1 7-1 15,5 6 1-15,5 1-1 0,11-1 1 16,11-4-1-16,13-4 1 16,13-10-1-16,6-7 0 15,8-10 0-15,3-10 0 16,2-6 1-16,2-5-2 15,-7-3 0-15,-2-3 1 16,-9 3-2-16,-7 3 1 16,-7 7-1-16,-16 20 1 15,0 0 0-15,-13 26 1 16,-10 17 0-16,-3 22-1 15,-3 18 1-15,-2 21 0 16,4 8 0-16,0 9 0 0,7-1-1 16,5-10 1-16,6-7-1 15,3-21 2-15,5-19-1 16,0-20 1-16,1-20 0 15,0-23 0-15,-5-10 0 16,2-22 0-16,-1-11 0 16,-1-16-1-16,1-13 1 15,4-13-2-15,2-7 1 16,10-2-3-16,0 1-3 15,18 19-20-15,-14-16-7 16,21 28-8-16,-6-2 1 16,17 21-4-16</inkml:trace>
  <inkml:trace contextRef="#ctx0" brushRef="#br0" timeOffset="4041.2311">20481 2781 80 0,'0'0'42'16,"-9"-16"-1"-16,8 28 0 15,-12 3-20-15,3 9-18 16,-5 5-1-16,3 5 1 16,1 2-1-16,0 1-1 15,7-6 1-15,5-5-1 16,8-16 1-16,8-11-1 15,10-13 0-15,4-10 0 16,4-13-1-16,1-6 1 16,-1-2-1-16,-2-1 0 15,-5 5-1-15,-4 8 1 16,-5 14-1-16,-7 18-1 15,-4 21 0-15,-5 23 0 16,-6 31 1-16,-3 21-1 0,-3 28 2 16,-1 16-2-16,-2 11 2 15,-2 2-1-15,-3-1 2 16,4-13-1-16,-1-20 1 15,2-24-1-15,2-27 1 16,2-23 1-16,-1-31-1 16,4-25-1-16,1-28 1 15,4-20 0-15,0-19-1 16,4-18 0-16,1-16-1 15,5-9 0-15,7 4-3 16,-6-3-15-16,9 33-14 16,-15 3-8-16,3 31-1 15,-13 15-1-15</inkml:trace>
  <inkml:trace contextRef="#ctx0" brushRef="#br0" timeOffset="4560.2608">18811 4502 88 0,'23'15'41'0,"3"-15"0"16,19-1-2-16,-1-17-35 16,15-2-3-16,5-10 1 15,2-4-1-15,-7-4 1 16,-6 1 0-16,-16-2-1 15,-9 4 1-15,-20 2-1 16,-17 9 1-16,-18 5-2 16,-13 12 2-16,-15 13-1 15,-11 12 0-15,-6 13 0 16,-3 15-1-16,5 8 1 15,9 8 0-15,12 2 0 16,17 1-1-16,19-3 0 0,23-12 0 16,22-7-1-16,19-15-2 15,16-11-1-15,8-16-4 16,22 4-18-16,-14-28-14 15,12 2 0-15,-17-15-1 16,-2 3 0-16</inkml:trace>
  <inkml:trace contextRef="#ctx0" brushRef="#br0" timeOffset="5095.2914">19513 4331 92 0,'-10'19'39'15,"-8"-2"2"-15,9 19-2 0,-10-3-34 16,6 13-2-16,-4 7-1 15,2 5 1-15,-2-3-1 16,3 0 0-16,1-10-1 16,3-11 0-16,7-12 0 15,3-22-1-15,14-2 0 16,5-24 1-16,4-11-1 15,3-8 0-15,1-8 0 16,1-5 1-16,-3 1-1 16,-2 6 0-16,-8 9 1 15,-4 9-1-15,-6 8 0 16,0 11 0-16,-5 14 1 15,0 0-1-15,2 16 0 16,0 0 0-16,7 2 0 0,5-2 0 16,3-1 0-16,5-2 1 15,5-9-1-15,6-5 0 16,0-7 1-16,1-7-1 15,0-3 1-15,-2-4 0 16,-5-3-1-16,-4 5 2 16,-5-1-2-16,-4 6 1 15,-14 15-1-15,13-4-1 16,-13 18 1-16,-6 14-1 15,-3 15 1-15,-5 5-2 16,0 11 1-16,0 0-1 16,6 2-1-16,1-9-1 15,12-6-5-15,-2-32-17 16,32-3-10-16,-4-30-3 15,20-9-3-15,-1-23 2 0</inkml:trace>
  <inkml:trace contextRef="#ctx0" brushRef="#br0" timeOffset="5259.3008">20340 4298 108 0,'-22'51'41'0,"-11"-2"0"16,9 13-1-16,4-6-41 15,6-3 0-15,9-1-3 16,5-22-11-16,24 5-23 15,-6-28-4-15,16-7 1 16,-1-24-1-16</inkml:trace>
  <inkml:trace contextRef="#ctx0" brushRef="#br0" timeOffset="5395.3086">20309 3971 103 0,'-40'-26'38'0,"16"14"-2"15,24 12-30-15,2-22-44 16,25 13-1-16,11-15-2 15</inkml:trace>
  <inkml:trace contextRef="#ctx0" brushRef="#br0" timeOffset="5618.3214">21019 3694 108 0,'-12'34'41'0,"-3"-10"2"16,7 18-2-16,-11 4-38 15,10 12-1-15,4 7 0 16,2 13 0-16,1 5-2 15,2 1 0-15,3 0-2 16,0-6-2-16,3-1-2 16,-9-24-17-16,15 3-18 15,-14-25 0-15,10-5-2 16,-8-26 1-16</inkml:trace>
  <inkml:trace contextRef="#ctx0" brushRef="#br0" timeOffset="5779.3306">20854 4221 107 0,'0'0'41'15,"0"0"0"-15,0 0 0 16,22-6-41-16,9-9-3 16,20 3-10-16,-4-22-24 15,19 3-3-15,-3-18 0 16,7 2-2-16</inkml:trace>
  <inkml:trace contextRef="#ctx0" brushRef="#br0" timeOffset="5963.3411">21413 3654 85 0,'-12'41'41'15,"-12"9"1"-15,7 25 1 16,-11-2-17-16,5 20-23 16,1 7-2-16,5 5 0 0,2-3-1 15,4-5-2-15,8-8-3 16,0-26-8-16,19 5-23 15,-10-32-7-15,11-7 1 16,-6-26-1-16</inkml:trace>
  <inkml:trace contextRef="#ctx0" brushRef="#br0" timeOffset="6163.3525">21152 4204 93 0,'-18'-3'42'15,"14"13"1"-15,4-10-1 16,23 10-23-16,13-19-17 15,8 0-3-15,12-3-1 0,-4-9-4 16,16 15-23-16,-17-16-13 16,4 14 2-16,-17-8-4 15,-2 12 2-15</inkml:trace>
  <inkml:trace contextRef="#ctx0" brushRef="#br0" timeOffset="6475.3704">21531 4305 102 0,'5'25'41'15,"-4"-15"1"-15,16 0-2 16,7-15-36-16,10-5 0 16,5-10-2-16,4-8 1 15,1-3-2-15,0-3 1 0,-7-3-2 16,-5 0 1-16,-17 6-1 15,-12 4 0-15,-11 10 1 16,-10 10-1-16,-11 12 0 16,-6 12 1-16,-5 11 0 15,2 7-1-15,6 7 1 16,6 2-1-16,10 1 0 15,10-6-2-15,16-6 0 16,9-12-3-16,23-4-3 16,0-25-19-16,26 7-12 15,-5-18-1-15,12-1-2 16,-7-12 1-16</inkml:trace>
  <inkml:trace contextRef="#ctx0" brushRef="#br0" timeOffset="6784.388">22216 4191 110 0,'-29'24'42'16,"-13"-5"1"-16,9 12-1 15,-2-14-34-15,13 7-6 16,8-3 0-16,10-5-1 16,4-16 0-16,23 8-1 15,10-17 1-15,4-9 0 16,5-9 1-16,4-9-2 15,-2-9 0-15,-1-9 0 16,-6-4 0-16,-4 0 0 16,-9 4 0-16,-9 8 0 15,-11 10 0-15,-5 16 0 16,-12 20 0-16,-6 25 0 15,-7 22 0-15,-5 18 0 0,-1 17-5 16,-7-6-16-16,28 21-10 16,-12-17-8-16,26 5-4 15,4-20-3-15,24-5 2 16</inkml:trace>
  <inkml:trace contextRef="#ctx0" brushRef="#br1" timeOffset="12475.7136">23668 2283 85 0,'7'-11'36'0,"-7"11"0"16,8 15 1-16,3 12-32 15,-11 13-3-15,0 15 1 16,-5 16 0-16,4 17 0 16,-6 15-2-16,-1 11 2 15,0 10-2-15,1 4 0 16,1 3 1-16,5 2-1 15,2 1 0-15,7 2 0 16,0 5-1-16,3 1 0 0,4 1 1 16,-3 7-1-16,-1 5 0 15,-3 8 1-15,-6 4 0 16,-3 10 0-16,-8 0 1 15,-3 5-1-15,-6-4 2 16,-5-4-1-16,-1-17 1 16,5-18-2-16,4-23-3 15,5-35-2-15,19-20-17 16,-4-48-15-16,17-21-4 15,-5-34 1-15,3-19-3 16</inkml:trace>
  <inkml:trace contextRef="#ctx0" brushRef="#br1" timeOffset="13082.7483">23764 2336 78 0,'0'0'34'0,"-19"-2"-1"16,19 2 0-16,-18-3-29 15,18 3-1-15,0 0 0 16,0 0 0-16,-10 8 0 16,8 13 0-16,-10 11-1 15,2 10 3-15,-12 11-2 16,-3 14 1-16,-10 7 0 15,-3 3 0-15,-2-5 0 16,4-11-1-16,2-13 0 16,8-10-2-16,9-18 0 15,17-20 0-15,8-27 0 16,14-15-2-16,10-17 0 15,5-13 1-15,6-11 1 16,6-5-1-16,-1-1 0 0,-4 9 1 16,-7 15 0-16,-6 10 0 15,-6 22 0-15,-4 20 1 16,-4 27-1-16,-2 26 0 15,-5 20 1-15,4 18 0 16,0 14-2-16,5 9-1 16,4 9-3-16,-1-14-11 15,13 13-23-15,-10-25-1 16,9-1-2-16,-9-21-2 15</inkml:trace>
  <inkml:trace contextRef="#ctx0" brushRef="#br1" timeOffset="13863.793">19510 6953 104 0,'-4'11'38'15,"21"-4"1"-15,7-8-1 16,18-7-37-16,11-4 0 15,8-3 0-15,10-2 1 16,4-5 0-16,-6-5-1 16,-4 0 0-16,-10-2 1 15,-12-2 0-15,-17 2-1 16,-12 2 1-16,-18 1-1 15,-14 5 0-15,-12 1 0 16,-10 8 0-16,-6 7 0 16,-7 12 0-16,-6 15-1 15,-2 15 2-15,-1 14-1 0,9 13 0 16,9 4 0-16,13 5 0 15,19-4-1-15,18-6 1 16,25-13-3-16,21-18 0 16,24-12-5-16,5-29-19 15,32 1-12-15,-4-22-1 16,8-3 0-16,-13-16 0 15</inkml:trace>
  <inkml:trace contextRef="#ctx0" brushRef="#br1" timeOffset="14209.8128">20653 6732 88 0,'-34'7'38'0,"1"16"0"0,-14 5 2 16,14 19-12-16,-8-4-24 16,10 7-1-16,1 0 0 15,7 0 0-15,4-8-1 16,10-4 0-16,7-10-1 15,9-12 0-15,9-15 1 16,9-11 0-16,8-15-2 16,6-9 0-16,3-9 0 15,1-3 0-15,1-1 0 16,-5 1 0-16,-3 7 0 15,-7 10 0-15,-8 14 0 16,-4 13 0-16,-5 12 0 16,-3 11 0-16,-2 11 0 15,-2 7 0-15,3 7 0 16,-1-2-6-16,6 5-3 0,-4-18-18 15,15 3-12-15,-4-18-2 16,17-4 2-16,-7-19-1 16</inkml:trace>
  <inkml:trace contextRef="#ctx0" brushRef="#br1" timeOffset="15336.8772">21115 6835 114 0,'-9'14'38'16,"-3"-6"1"-16,16 8-1 15,12-10-37-15,6-1 1 16,10-5 0-16,10-4 0 0,3-6 0 16,5-6-1-16,-4-3 1 15,-2-4-1-15,-12-3 0 16,-6 1 1-16,-14-2-2 15,-7 4 1-15,-15 5-1 16,-8 5 1-16,-7 7-1 16,-7 9 0-16,-2 9 1 15,-6 10-1-15,2 11 1 16,3 7 0-16,7 3-1 15,12 4 2-15,10-4-2 16,14-4 1-16,15-9 1 16,17-11-2-16,13-11 0 15,6-11 0-15,6-11 0 16,1-5 0-16,-5-5 0 0,-2-1 0 15,-9 3 0-15,-13 3 0 16,-8 7 0-16,-10 7 0 16,-19 5 0-16,0 27 0 15,-11 2 0-15,-6 7 0 16,-1 4 0-16,-2 4 0 15,1-2 0-15,3 0 0 16,6-10 0-16,7-15 0 16,3-17 0-16,15-8 0 15,3-19 0-15,4-14 0 16,2-13 0-16,5-9 0 15,-1-6 0-15,2-1 0 16,-5 7 0-16,0 8 0 16,-9 12 0-16,-2 13 0 15,-2 14 0-15,-12 16 0 0,18 4 0 16,-5 11 0-16,5 5 0 15,5 2 0-15,9-1 0 16,4-1 0-16,3-5 0 16,4-2 0-16,-1-6 0 15,-6-2 0-15,-5-4 0 16,-8-3 0-16,-7-3 0 15,-16 5 0-15,5-15 0 16,-17 6 0-16,-6-1 0 16,-4 6 0-16,-5 0 0 15,-1 9 0-15,-3 8 0 16,1 9 0-16,1 9 0 0,6 8 0 15,3 6 0 1,11 2 0-16,9-1 0 0,9-5 0 16,7-10 0-16,12-10 0 15,8-13 0-15,2-18 0 16,4-10 0-16,-2-10 0 15,-2-11 0-15,-6-4 0 16,-5-2 0-16,-10 2 0 16,-8 7 0-16,-5 13 0 15,-4 25 0-15,-18 0 0 16,0 31 0-16,-4 22 0 15,-6 28 0-15,-1 21 0 16,-3 19 0-16,-2 13 0 16,2 6 0-16,-2-2 0 15,2-9 0-15,3-11 0 16,2-24 0-16,7-21 0 0,5-32 0 15,8-29 0-15,10-26 0 16,7-29 0-16,10-28 0 16,4-22 0-16,7-25 0 15,6-12 0-15,4-5 0 16,-6 6 0-16,3 11 0 15,-6 7 0-15,3 26-4 16,-6 6-10-16,14 40-9 16,-20-2-5-16,25 21-12 15,-8-3 0-15,19 10-1 16,-4-5 4-16</inkml:trace>
  <inkml:trace contextRef="#ctx0" brushRef="#br1" timeOffset="15815.9046">22885 6731 127 0,'-9'15'39'16,"-19"-4"2"-16,10 15-4 15,-11-1-32-15,5 10-1 16,-5 3-2-16,6 7-2 16,7-1 0-16,8-2 0 15,8-5 0-15,10-5 0 16,9-12 0-16,9-13 0 15,10-16 0-15,6-12 0 16,5-11 0-16,-1-12 0 16,1-7 0-16,-2-2 0 15,-4 2 0-15,-6 9 0 16,-7 9 0-16,-12 17 0 0,-18 16 0 15,3 27 0-15,-15 21 0 16,-12 24 0-16,-6 19 0 16,-8 18 0-16,-4 15 0 15,2 0 0-15,-2 0 0 16,5-11 0-16,1-11 0 15,3-15 0-15,6-24 0 16,6-21 0-16,6-26 0 16,2-18 0-16,7-21 0 15,3-22 0-15,6-21 0 16,10-21 0-16,6-12 0 15,10-6 0-15,4 4 0 16,1-2-3-16,9 28-13 16,-19-1-7-16,18 41-7 15,-25 11-12-15,3 35 0 0,-20 15-2 16,-8 26 3-16</inkml:trace>
  <inkml:trace contextRef="#ctx0" brushRef="#br1" timeOffset="16382.9371">20088 8561 67 0,'-17'-7'37'15,"3"7"1"-15,-6-3 0 16,1 15-20-16,-12-1-10 15,5 13 0-15,-7 4-2 16,3 8 0-16,-3 1 1 16,8 3-3-16,4-5 1 15,14-6-3-15,8-12 2 16,16-9-3-16,15-13 0 0,11-11-2 15,8-9 0-15,4-3 0 16,2-4 0-16,-3 2 1 16,-6 5-2-16,-12 7 2 15,-10 6 0-15,-9 11 0 16,-17 1 1-16,5 24 0 15,-10 0 0-15,-3 7 0 16,-1 2 1-16,8-2-3 16,7-3 1-16,9-12-4 15,20-8-3-15,2-30-15 16,29 1-11-16,-6-30-9 15,15-4 1-15,-5-20 0 16</inkml:trace>
  <inkml:trace contextRef="#ctx0" brushRef="#br1" timeOffset="16816.9619">20787 7930 113 0,'-21'32'40'0,"-8"11"1"16,10 18-1-16,0 6-37 15,5 14-1-15,5 5 1 16,7 5-1-16,1-2 2 15,4 1-1-15,-1-7 1 16,6-9-4-16,2-12 0 16,-2-14 0-16,1-16 0 15,-3-14 0-15,8-17 0 16,-4-14 0-16,8-12 0 0,-4-7 0 15,3-6-2-15,0-7 1 16,2 0 0-16,-1 2 0 16,2 9 0-16,-1 10 0 15,0 11 1-15,3 12 0 16,-1 11 0-16,0 13 1 15,0 11 1-15,-5 8-1 16,-1 3 2-16,-8 3-3 16,-9-2 0-16,-10-5 0 15,-11-5 0-15,-7-9 0 16,-7-12 0-16,-3-12 0 15,0-10-2-15,5-17-3 16,14-4-11-16,2-20-6 16,31 12-9-16,1-15-10 15,25 10-1-15,7-5 0 0,20 11 2 16</inkml:trace>
  <inkml:trace contextRef="#ctx0" brushRef="#br1" timeOffset="17176.9825">21499 8548 92 0,'0'0'37'15,"0"0"1"-15,-32-18 0 16,14 14-32-16,-12 2-1 16,-1 8 0-16,-4 1 0 15,4 9-1-15,4 1 0 16,8 4 0-16,8-1-1 15,7 1-1-15,17-3 0 16,9-4-1-16,13-4 0 0,4-3 0 16,4 0-1-16,-1-1 0 15,0 2 0-15,-8 3 2 16,-11 3-1-16,-14 6 0 15,-9 5 2-15,-13 0-3 16,-12 3 0-16,-4-1 0 16,-3-2 0-16,-1-8 0 15,7-1-3-15,5-13-4 16,21-3-6-16,4-25-9 15,34 13-9-15,-5-22-9 16,29 2-2-16,1-9 2 16,14 2 1-16</inkml:trace>
  <inkml:trace contextRef="#ctx0" brushRef="#br1" timeOffset="17748.0151">21957 8576 109 0,'0'0'40'0,"-12"-5"1"16,-6 16 0-16,-20-3-34 16,5 8-3-16,-4 6-2 15,3 9 1-15,1 4 1 16,7 4-3-16,7 1 2 15,7-2-3-15,10-1 0 16,10-9 0-16,12-7 0 16,11-13 0-16,7-12 0 15,8-12 0-15,1-8 0 16,2-10 0-16,-4-4 0 15,-6-4-2-15,-7-1-1 16,-13 5 3-16,-11 7-2 0,-10 8 2 16,-11 8 0-1,-2 7 0-15,-4 9 0 0,0 7 1 16,5 1-1-16,10 3 1 15,9-1-1-15,13-4 0 16,8-3 0-16,13-4 0 16,5-2 1-16,3-2-1 15,1 1 0-15,-3 2 1 16,-7 6-1-16,-8 3 0 15,-7 8 1-15,-13 6 1 16,-10 7-2-16,-5 2 0 16,-8 5 0-16,0-4 0 15,0 0 0-15,0-5 0 16,6-5 0-16,7-11 0 15,0-11 0-15,24-7 0 0,-4-13 0 16,4-6 0-16,-1-8 0 16,3-6 0-16,0-5 0 15,-6 1 0-15,0 3 0 16,-6 2 0-16,4 15-10 15,-11-6-6-15,21 23-3 16,-8-13-6-16,35 27-6 16,-3-14-4-16,31 12-8 15,7-5 4-15,22 0 5 16</inkml:trace>
  <inkml:trace contextRef="#ctx0" brushRef="#br1" timeOffset="18422.0537">23117 8206 57 0,'-9'-23'39'16,"6"10"-1"-16,-7 3 2 15,10 10-12-15,-12 17-18 16,5 11-1-16,-7 4-3 15,5 16-1-15,-2 7-1 16,-3 10 0-16,2 3-2 16,0 5 2-16,2 0-1 15,3-5-2-15,-1-5 1 16,5-6-1-16,1-11 1 15,5-8-2-15,2-9 0 16,4-13 0-16,1-10 0 16,2-10 0-16,-2-7 0 15,2-10 0-15,-5-6 0 16,2-3 0-16,-1-4-2 15,-2-1 2-15,4 0-2 0,2 7 2 16,2 5-1-16,4 4 1 16,3 10 0-16,2 7 0 15,1 10 0-15,2 8 0 16,-3 9 2-16,-5 6-3 15,-6 5 3-15,-9 3-2 16,-13 4 2-16,-6 0-2 16,-13-3 0-16,-4-4-2 15,0-5-1-15,-3-14-2 16,12-1-9-16,-5-26-5 15,29 10-8-15,-5-35-5 16,32 8-8-16,0-16-1 16,20 4 1-16</inkml:trace>
  <inkml:trace contextRef="#ctx0" brushRef="#br1" timeOffset="18747.0723">23424 8793 105 0,'-14'16'41'15,"14"3"-1"-15,0-19-2 16,28 12-35-16,1-17 0 15,17-3 0-15,4-5-2 16,3-6 1-16,-2 1-1 16,-5-5 1-16,-5-2-1 15,-13 6 1-15,-13-3-1 16,-13 5 0-16,-15 3 0 15,-7 6 0-15,-9 4-1 16,-6 8 1-16,-5 7-1 0,1 9 0 16,3 7 2-16,7 3-2 15,12 3 1-15,9-2-3 16,19 0-1-16,14-13-6 15,24 5-8-15,-3-25-11 16,32 7-12-16,-6-19 0 16,14 1-2-16,-7-13 2 15</inkml:trace>
  <inkml:trace contextRef="#ctx0" brushRef="#br1" timeOffset="19115.0933">24074 8666 111 0,'-63'16'42'0,"10"15"2"0,-2-3-2 16,13 6-37-16,18-4-1 15,21-2-2-15,19-8 3 16,21-9-5-16,20-13 0 16,12-11 0-16,13-14 0 15,6-10 0-15,-6-8 0 16,-2-11 0-16,-14-9 0 15,-8-7 0-15,-18-5 0 16,-10 0 0-16,-10 3 0 16,-13 10 0-16,-7 14 0 15,-10 17 0-15,-8 25 0 16,-8 26 0-16,-5 27 0 15,-2 21 0-15,-2 17 0 16,0 10 0-16,6 4 0 0,6-7 0 16,14-3-5-16,1-22-10 15,24-4-2-15,-8-35-7 16,34 3-6-16,-13-35-4 15,30 2-8-15,-8-18 2 16,9-1 6-16</inkml:trace>
  <inkml:trace contextRef="#ctx0" brushRef="#br1" timeOffset="19276.1024">24728 8800 136 0,'-37'-1'45'0,"5"4"-7"16,-8-5-9-16,-12-6-43 16,27 23-13-16,-21-10-15 15,9 24-4-15,-11 8-2 16</inkml:trace>
  <inkml:trace contextRef="#ctx0" brushRef="#br2" timeOffset="25182.4404">1076 10578 92 0,'3'-12'37'0,"-3"27"-2"15,-9 7 0-15,1 19-33 16,4 8-1-16,2 13-1 15,2 10 0-15,0 6 0 16,0 6-1-16,2 2 1 16,3-5-1-16,0-10-2 15,7-9-4-15,-8-20-28 16,14-14 0-16,-2-28 0 15,7-15-3-15</inkml:trace>
  <inkml:trace contextRef="#ctx0" brushRef="#br2" timeOffset="25383.4519">1192 10564 103 0,'-21'6'39'15,"23"6"0"-15,-2-12-1 16,20 4-36-16,2-8-2 15,11-9-1-15,14-5-3 16,1-11-7-16,17 8-27 16,-7-11 1-16,5 13-1 15,-15-4-2-15</inkml:trace>
  <inkml:trace contextRef="#ctx0" brushRef="#br2" timeOffset="25600.4643">1296 10901 93 0,'-31'22'37'0,"16"0"1"16,15-22 0-16,0 13-36 16,22-21-1-16,14-6-1 15,10-4 1-15,7-3-1 16,6-1-2-16,-1-4-3 15,12 10-30-15,-18-4-1 16,-8 15 0-16,-18 4-2 16</inkml:trace>
  <inkml:trace contextRef="#ctx0" brushRef="#br2" timeOffset="25773.4742">1263 11318 96 0,'0'0'39'16,"38"-8"-1"-16,-4-20-1 15,11-6-37-15,18-7-2 16,4-7-4-16,20 3-30 16,-15-8 1-16,4 13-2 15,-14-8 0-15</inkml:trace>
  <inkml:trace contextRef="#ctx0" brushRef="#br2" timeOffset="26134.4948">1968 10910 111 0,'-19'18'39'0,"9"10"0"15,-9-11-7-15,9 11-29 16,-1 0-1-16,6 5-2 16,1 1 2-16,3 0-2 15,2-3 2-15,4-3-2 16,3-6 2-16,4-8-2 15,4-12 1-15,3-11 1 16,5-14 0-16,2-7 0 16,2-7 0-16,0-3 0 15,-3-3-1-15,-2 2 1 16,-3 7-2-16,-5 7 2 15,-1 14-2-15,-14 13 0 0,20 3 0 16,-13 15-1-16,2 6 0 16,0 8-1-16,5 2-1 15,0 2-3-15,6 2-2 16,-5-14-12-16,21 6-20 15,-12-19-1-15,12 1 0 16,-7-15-1-16</inkml:trace>
  <inkml:trace contextRef="#ctx0" brushRef="#br2" timeOffset="27221.557">2437 10976 112 0,'-13'3'39'16,"13"11"1"-16,0-14-8 0,22 0-29 15,7-4 0-15,9-2-1 16,5-6 1-16,4-1-1 16,-2-6-1-16,1-2 0 15,-8-2 0-15,-11 1 0 16,-7 0 0-16,-11 1-1 15,-9 6 0-15,-9 3 0 16,-10 4 0-16,-4 10 0 16,-9 6 0-16,-4 9 1 15,-1 8 0-15,4 6 0 16,5 1 0-16,10 4-1 15,12-5 0-15,12-6 0 16,20-10 1-16,13-6-1 0,12-12 0 16,5-6 0-16,6-6 0 15,-1-5 1-15,-3 2 0 16,-8 0-1-16,-10 6 0 15,-8 5 1-15,-13 7-1 16,-9 10 0-16,-10 7-1 16,-8 9 1-16,-6 5-1 15,-3 0-1-15,0 5 0 16,1-4 0-16,2-3 1 15,5-8-2-15,4-9 3 16,5-12-2-16,0 0 2 16,19-25 1-16,-5-3 0 15,2-4 1-15,0-6-1 16,0-2 1-16,0-1-1 0,-3 7 2 15,0 6-3-15,-4 7 1 16,2 9-1-16,-1 5-1 16,4 7 1-16,9 5 0 15,5 2 0-15,5-1 0 16,10-2 0-16,5-4 0 15,0-5 0-15,2-4 1 16,-6-4-1-16,-7-1 0 16,-10-1 0-16,-10 1 0 15,-10 3 1-15,-7 11-1 16,-16-9 0-16,-6 13 0 15,-6 8 0-15,-3 6 1 16,-1 8 0-16,-1 5-1 16,7 3-1-16,2 4 2 0,10-3-2 15,14-5 0-15,10-10 0 16,12-10 1-16,11-12 0 15,6-10 1-15,3-10-1 16,2-9 1-16,-2-6 0 16,-6 0 1-16,-9 5-1 15,-8 5-1-15,-12 11 0 16,-7 16 0-16,-11 13 0 15,-10 18-1-15,-3 19 0 16,-7 14-2-16,0 19 2 16,0 14-1-16,1 7 1 15,1 2 0-15,4-3 0 16,5-9 1-16,7-14 1 15,5-14 1-15,2-23-1 0,3-22 0 16,3-21 0-16,5-18-2 16,3-18 2-16,-2-18-1 15,3-13 0-15,1-16-1 16,5-8 2-16,3-3 0 15,1 3 0-15,4 6 1 16,1 9-2-16,4 8-1 16,5 20-6-16,-8 9-3 15,12 27-5-15,-17-8-9 16,17 26-7-16,-17-9-10 15,11 14-2-15,-4-3 2 16,12 2 6-16</inkml:trace>
  <inkml:trace contextRef="#ctx0" brushRef="#br2" timeOffset="27877.5945">4058 10863 89 0,'0'0'38'0,"-7"15"2"16,-8-3 0-16,4 16-27 15,-5-1-9-15,2 5-1 16,-2 1 0-16,8 1-2 15,1-1 1-15,13-3-1 16,6-6 0-16,13-9-1 16,8-10 1-16,7-9-1 15,4-12 2-15,4-6 1 16,-1-5-2-16,-6-7 2 15,-6 1-1-15,-9 1 1 16,-6 4-2-16,-6 7 1 16,-6 11-2-16,-8 10-1 15,-4 21-1-15,-4 13-1 16,-6 20 2-16,1 19-2 0,-3 18 2 15,-2 14 0-15,-1 6 0 16,0 4 0-16,3-7 2 16,2-10-1-16,1-15 1 15,4-20-1-15,0-21 0 16,0-22-1-16,9-20 1 15,-17-27 0-15,8-11 0 16,-5-13 1-16,1-15-2 16,-1-10 1-16,1-11-1 15,3 0 1-15,8 4-1 16,4 3-3-16,10 8-1 15,6 1-1-15,22 25-9 16,-9-7-10-16,24 27-7 16,-8-5-7-16,16 13-2 0,7-5 2 15</inkml:trace>
  <inkml:trace contextRef="#ctx0" brushRef="#br2" timeOffset="28405.6247">5628 10852 91 0,'8'-11'40'0,"-9"-2"0"15,1 13 0-15,-23 1-33 16,9 8-3-16,-10 8 0 15,1 7 0-15,-6 3-1 16,1 8 0-16,7 0-2 16,8-3 0-16,10-3 0 15,10-4-1-15,13-6 0 16,9-8-1-16,15-9 2 15,5-7 0-15,8-11 1 16,-2-6 0-16,-4-6 0 16,-6-4 0-16,-9-5-1 15,-12-1 1-15,-11 1-2 16,-14 1 0-16,-16 6-1 0,-6 7 1 15,-7 7-1-15,-4 9-1 16,2 10 1-16,1 7-1 16,5 8 0-16,11 1-2 15,16 1-3-15,10-14-8 16,32 7-11-16,3-26-14 15,32-5 0-15,7-22-2 16,18-7 1-16</inkml:trace>
  <inkml:trace contextRef="#ctx0" brushRef="#br2" timeOffset="28627.6374">6635 9961 88 0,'-39'-31'41'0,"-12"7"1"15,7 25-2-15,-7 9-14 16,7 26-24-16,8 17-1 15,10 21 1-15,8 18-2 16,5 15 2-16,6 11-2 16,1 3 1-16,5-2-3 15,0-8-1-15,8-6-7 16,-12-24-13-16,12-4-19 15,-10-26 1-15,7-13-3 16,-8-23 1-16</inkml:trace>
  <inkml:trace contextRef="#ctx0" brushRef="#br2" timeOffset="28800.6473">6092 10850 100 0,'-29'-25'44'0,"20"14"1"16,4-8-2-16,26 12-20 15,16-11-23-15,13-6 0 16,21 2-9-16,5-11-6 15,20 16-11-15,-16-13-17 16,11 6-1-16,-12-1-1 16,-2 9 1-16</inkml:trace>
  <inkml:trace contextRef="#ctx0" brushRef="#br2" timeOffset="29800.7045">7366 10708 104 0,'0'0'40'16,"3"30"0"-16,-9-14-4 16,-1 20-32-16,-6 2-3 15,2 10 1-15,-3 1-1 16,3 3-1-16,-2-5 1 15,3-8-2-15,4-9 2 16,1-10-2-16,5-20 2 16,13-2-1-16,3-20 1 15,2-11 2-15,2-8-2 16,4-8 2-16,0-6-2 15,1-1 1-15,2-4-2 16,-4 4 2-16,0 7-2 0,2 8 0 16,-2 8 0-16,-3 10-1 15,3 12 1-15,-1 10 0 16,-1 13 0-16,-3 10 0 15,1 9 0-15,-4 2 0 16,-2 10 0-16,-3 1 0 16,-7 2 0-16,-6-1 1 15,-5-4-1-15,-6-4 0 16,-5-7-1-16,-4-7 1 15,-1-7 0-15,-4-5 0 16,-1-7-1-16,0-5 1 16,4-1 0-16,-3-3 1 15,1 3-1-15,1 3 0 16,-1 10 0-16,-2 7-1 0,2 16 1 15,-3 14-2-15,-2 17 2 16,-2 9-1-16,1 13 0 16,-2 2 0-16,9-4-2 15,2-6 0-15,16-8-11 16,-4-36-13-16,27-11-14 15,1-30-1-15,21-22 0 16,4-26-1-16</inkml:trace>
  <inkml:trace contextRef="#ctx0" brushRef="#br2" timeOffset="30536.7466">8029 10241 111 0,'-6'28'42'15,"-10"2"-2"-15,6 16 1 16,-9 3-40-16,7 10 2 16,3 7-2-16,1 6 2 15,0 1-2-15,-1 1 1 16,2-6-1-16,-1-8 0 15,3-9 0-15,1-12 0 16,3-12-1-16,3-10 1 16,-2-17-1-16,20-8 0 15,1-12 0-15,3-7 0 16,6-5 0-16,2 0 1 15,0 1-1-15,-2 2 0 16,-3 12 0-16,-5 10 0 0,-8 13 0 16,-9 9-1-16,-1 9 0 15,-5 5-1-15,3 2-2 16,0 2 0-16,10 0-1 15,3-10-4-15,13-1-1 16,0-21-8-16,24 7-8 16,-12-19-13-16,14 4 15 15,-10-17 16-15,0-1 5 16,-8-4 5-16,-12-7 2 15,-2 11 11-15,-26-14 9 16,9 17 14-16,-20-8-13 16,3 18-15-16,-11 2-3 15,2 13-2-15,-3 7 0 16,0 13-2-16,-1 4 1 0,6 9-2 15,4 1 1-15,5 5-2 16,7-8 1-16,12 0-2 16,7-9 1-16,13-10-2 15,7-12 2-15,6-8-1 16,3-13 0-16,3-8 1 15,-3-10-1-15,-7-3 1 16,-9-5 0-16,-13 0 0 16,-8 6-2-16,-12 4 0 15,-9 7 0-15,-8 7-1 16,-2 11-1-16,-6 2-2 15,10 11-1-15,1-8-4 16,18 4-8-16,0 0-8 16,28-11-12-16,-3-12-1 0,23-5-1 15,4-12 1-15</inkml:trace>
  <inkml:trace contextRef="#ctx0" brushRef="#br2" timeOffset="30739.7582">9155 10110 114 0,'-31'-2'40'16,"9"34"1"-16,-7 7-5 15,-4 21-33-15,12 12-2 16,1 13 1-16,8 8-2 16,2 2 1-16,2-2-2 15,7-4 2-15,1-7-4 16,1-19-5-16,14-1-13 15,-15-29-22-15,14-14 3 16,-3-19-2-16,8-8 0 0</inkml:trace>
  <inkml:trace contextRef="#ctx0" brushRef="#br2" timeOffset="31558.8051">8905 10617 113 0,'-18'13'42'15,"2"-3"2"-15,16 5-2 16,0-15-38-16,25-8-2 15,19 2 0-15,12-2-1 16,5-2 0-16,4 3-1 16,0 0 0-16,-2 6 0 0,-11 4 0 15,-13 8-1-15,-11 6 2 16,-12 5-2-16,-11 2 1 15,-9 3 1-15,-5-1-1 16,-5-2 0-16,-1 1 0 16,0-5 1-16,5-1-1 15,1-2 0-15,8-2 0 16,7-1 1-16,7-4-1 15,3-2 0-15,7-2 0 16,5-6 0-16,1-7-1 16,3-6 1-16,2-8 0 15,-5-9-1-15,-1-4 1 16,-5-5-1-16,-5-4 1 15,-7-1-1-15,-3 4 1 16,-10 8 0-16,-6 5 0 0,-3 15 0 16,-5 9 0-16,-1 13 1 15,-3 11-1-15,4 5 0 16,2 6 1-16,8-1-1 15,11-4 1-15,6-6 0 16,16-16-1-16,13-7 0 16,14-11 2-16,6-9-2 15,4-5 0-15,-2-4 0 16,0-1 0-16,-10 6 0 15,-12 7 0-15,-13 9 0 16,-14 11 0-16,-13 11 0 16,-14 12 0-16,-8 7 0 15,-4 7 0-15,-2 4 0 16,5 0 0-16,0-5 0 0,10-8 0 15,12-10 0-15,13-15 0 16,11-10 0-16,6-11 0 16,6-9 0-16,2-3 0 15,0-1 0-15,-4-1 0 16,-7 5 0-16,-4 7 0 15,-11 9 0-15,-11 10 0 16,7 11 0-16,-9 8 0 16,0 6 0-16,2 6 0 15,0 2 0-15,0 5 0 16,8-4 0-16,6 1-3 15,-3-14-7-15,17 1-3 16,-11-18-3-16,17 6-5 16,-17-29-6-16,21 14-4 0,-20-23-8 15,12-5 1-15,5-9 2 16</inkml:trace>
  <inkml:trace contextRef="#ctx0" brushRef="#br2" timeOffset="32099.836">11651 10156 74 0,'-4'-39'41'0,"-9"-8"-2"0,4 11 1 15,-11-5-22-15,0 10-12 16,-11 10-1-16,2 19-1 15,-10 20-1-15,-3 24 1 16,-9 20-2-16,1 21 1 16,-3 15-1-16,0 15 0 15,9 3-1-15,7-2 1 16,12-9-3-16,12-12 1 15,12-12-3-15,11-21-3 16,17-14-5-16,-2-29-14 16,23-3-14-16,-14-22-3 15,6-2 0-15,-14-17 1 16</inkml:trace>
  <inkml:trace contextRef="#ctx0" brushRef="#br2" timeOffset="32873.8803">11005 10652 113 0,'-21'-2'43'0,"7"-1"0"15,14 3-1-15,35-2-40 16,2-11 0-16,17-3-1 16,14 0 0-16,7 0 0 15,6 2 0-15,0-4 0 16,-5 3-1-16,-5 7 1 15,-12 4-1-15,-14 1 0 16,-9 6 1-16,-14 1-1 16,-22-4 0-16,7 23 0 15,-17-2 0-15,-11 3 0 16,-8 10 0-16,-4 5 1 0,-3 8-1 15,-1 2 0-15,6-4 2 16,9-1-2-16,13-8 0 16,12-6 0-16,16-12 0 15,19-17 0-15,13-10 0 16,8-13 0-16,5-9 0 15,-4-7 0-15,-7-5 0 16,-9-3 0-16,-11 3 0 16,-17 4 0-16,-13 5 0 15,-12 9 0-15,-6 6 0 16,-5 8 0-16,0 9 0 15,1 3 0-15,5 6 0 16,14-7 0-16,-2 17 0 16,16-6 0-16,8-2 0 0,7 2 0 15,4 0 0-15,3-1 0 16,-1 4 0-16,-3 6 0 15,-10 7 0-15,-7 2 0 16,-6 6 0-16,-11-2 0 16,-6 3 0-16,-3-4 0 15,-3-3 0-15,0-7 0 16,2-6 0-16,12-16 0 15,-12 9 0-15,16-19 0 16,7-9 0-16,7-5 0 16,4-8 0-16,2-5 0 15,5-3 0-15,2-4 0 16,-1 6 0-16,-1 0 0 0,-2 5 0 15,2 5 0 1,3 3 0-16,2 17-4 0,4-1-6 16,10 17-3-16,-5-8-3 15,24 27-5-15,-9-17-10 16,31 25-2-16,-8-11-9 15,13-5 4-15</inkml:trace>
  <inkml:trace contextRef="#ctx0" brushRef="#br2" timeOffset="36974.1148">14203 10495 54 0,'0'0'35'0,"0"0"0"16,0 0-2-16,0 0-26 16,1 24 9-16,-11-4-9 15,4 14-1-15,-8 5-2 16,4 11 0-16,-8-2 0 15,7 2-1-15,-3-4 0 16,6-7 0-16,-1-9 0 16,9-12-1-16,0-18-1 15,24-8 0-15,-2-18 1 16,9-10-2-16,4-9 2 15,5-9-1-15,3-6 0 16,2-2-1-16,-3 1 1 0,-4 6-1 16,-5 10 1-16,-4 9-1 15,-11 13 1-15,-2 15 0 16,-4 15 0-16,-6 17-1 15,-2 13 1-15,0 13 0 16,-3 10-1-16,4 6 1 16,2 1-3-16,-1-1 0 15,8-5-2-15,1-15-2 16,17-1-14-16,-7-28-22 15,17-5 4-15,-4-20-3 16,10-8 2-16</inkml:trace>
  <inkml:trace contextRef="#ctx0" brushRef="#br2" timeOffset="37162.1253">14950 10557 97 0,'-13'-6'39'15,"13"6"1"-15,17-14-2 16,6 6-36-16,8-7-2 15,8-1-2-15,7 2-2 16,0-4-4-16,9 16-29 16,-13-3 0-16,-4 17-1 15,-12-1-1-15</inkml:trace>
  <inkml:trace contextRef="#ctx0" brushRef="#br2" timeOffset="37326.1349">15018 10817 105 0,'-23'16'40'16,"4"-12"1"-16,19-4-1 15,10-1-38-15,18-10-1 16,19-4-4-16,4-13-20 16,21 6-16-16,-1-7 0 15,9 4-3-15,-3-5 0 16</inkml:trace>
  <inkml:trace contextRef="#ctx0" brushRef="#br2" timeOffset="38033.1752">15763 10230 111 0,'-17'3'39'0,"17"-3"2"16,9-14-3-16,15-3-37 15,27-7-1-15,12-5 0 16,11 0 0-16,-1 1 0 16,-5 8 1-16,-6 6-1 15,-13 10 1-15,-18 15-1 16,-21 12 1-16,-13 12-2 15,-19 10 0-15,-11 6 2 16,-3 0-2-16,3-3 1 0,5-5-2 16,11-10 2-16,19-9-1 15,14-12 2-15,20-6-1 16,13-5 0-16,9-1 0 15,4 4 1-15,-5 3 0 16,-11 10 1-16,-16 9-1 16,-20 10 1-16,-23 7-1 15,-16 6 1-15,-19 2 0 16,-8 0 0-16,-2-6-1 15,1-7-1-15,11-9-1 16,11-12-2-16,23-6-4 16,8-21-16-16,33 6-17 15,1-14-2-15,18 2 0 16,3-6-1-16</inkml:trace>
  <inkml:trace contextRef="#ctx0" brushRef="#br2" timeOffset="38409.1968">17642 10010 108 0,'-17'10'39'16,"13"23"0"-16,-5 13-3 16,4 18-34-16,1 11-4 15,0 8 2-15,2 9-2 16,-4 1 1-16,0 0-2 15,-2-8 0-15,3-6-4 16,-6-19-13-16,8-1-20 16,-8-16 0-16,8-14 2 15,3-29-3-15</inkml:trace>
  <inkml:trace contextRef="#ctx0" brushRef="#br2" timeOffset="38842.2214">17409 10593 103 0,'-19'-11'39'0,"19"11"1"15,0 0-1-15,14 2-35 16,12-6-1-16,19-3-2 16,10-7 1-16,10-1-1 15,8-5 0-15,3-3 0 16,-1 1-1-16,-4 1 0 15,-14 6 0-15,-12 7 0 16,-13 8 0-16,-12 8 1 16,-18 9-1-16,-12 9 1 15,-13 9-1-15,-6 9 2 0,0 6-1 16,-3 2 0-16,4 1 0 15,6-3 1-15,12-6-1 16,16-8 1-16,15-14-1 16,20-14 0-16,12-14-1 15,8-12 1-15,4-16 0 16,-2-7-1-16,-6-8 0 15,-13-5-1-15,-14 0 1 16,-22 2-2-16,-21 9 0 16,-16 6-1-16,-7 12-2 15,-13 7-2-15,9 25-9 16,-13-12-11-16,24 25-13 15,2-9 0-15,27 9-2 16,17-10 2-16</inkml:trace>
  <inkml:trace contextRef="#ctx0" brushRef="#br2" timeOffset="39511.2599">19241 10457 81 0,'0'0'39'0,"0"0"-1"15,-12 18 0-15,6-7-27 0,8 9-5 16,-4 8-2-16,4 10 0 15,-7 8-1-15,3 7 1 16,-5 5-1-16,1 0-1 16,-3-9 1-16,4-6-1 15,-1-13 0-15,7-14-1 16,-1-16 1-16,21-13-1 15,0-16 0-15,8-11 0 16,3-10-1-16,7-6 1 16,4-4-1-16,-1 2 0 15,-2 10 0-15,-2 10 0 16,-6 14 0-16,-3 19 0 15,-5 15 0-15,-9 18 0 16,-3 11-1-16,-2 10 1 16,-1 4-3-16,-2 0 0 0,9 1-3 15,-4-17-7-15,24 4-13 16,-16-22-13-16,22-4 0 15,-4-19-2-15,13-5 2 16</inkml:trace>
  <inkml:trace contextRef="#ctx0" brushRef="#br2" timeOffset="39693.2702">20165 10552 115 0,'0'0'41'0,"0"0"0"15,0 0-1-15,0 0-38 16,22 3-3-16,7-7-2 15,5-6-3-15,14 15-17 0,-11-17-15 16,16 13-1-16,-13-4-1 16,1 12-1-16</inkml:trace>
  <inkml:trace contextRef="#ctx0" brushRef="#br2" timeOffset="39860.2796">20203 10820 116 0,'-40'24'41'15,"5"-16"0"-15,35-8-1 16,0 0-38-16,33-29-2 15,21 3-4-15,7-16-15 16,22 12-19-16,-2-5-3 16,9 6 1-16,-8-1-2 15</inkml:trace>
  <inkml:trace contextRef="#ctx0" brushRef="#br2" timeOffset="40412.3115">21088 10204 109 0,'9'-14'44'15,"6"-6"-3"-15,18 7 1 16,3-14-39-16,19 11 0 16,6 0-2-16,2 7 0 15,-3 8 0-15,-10 8-1 16,-10 10 1-16,-12 11-1 15,-13 10-1-15,-16 8 2 16,-17 7-2-16,-9 10 2 16,-17 2-2-16,-9 5 3 15,-10 2-2-15,1-5 3 16,1-4-1-16,9-4 1 15,11-11-3-15,16-7 0 0,20-13 0 16,24-9 0-16,24-16 0 16,21-5 0-16,13-8 0 15,12-5 0-15,4-4 0 16,3-3 0-16,-1 7-8 15,-17-9-5-15,-1 18-4 16,-34-16-10-16,9 20-10 16,-24-12-6-16,-5 10 0 15,-23 4 1-15</inkml:trace>
  <inkml:trace contextRef="#ctx0" brushRef="#br2" timeOffset="42299.4194">1404 11926 60 0,'0'0'35'16,"0"0"1"-16,4 24-2 15,-5 3-29-15,3 15 0 16,-2 9-2-16,3 14 0 15,-1 8-1-15,-2 9 0 16,2 1 0-16,-2 0-2 16,0-4-1-16,-2-14-4 15,11-2-24-15,-5-26-5 16,5-10-3-16,-9-27 1 0</inkml:trace>
  <inkml:trace contextRef="#ctx0" brushRef="#br2" timeOffset="43417.4833">1274 12417 78 0,'-34'-2'38'16,"15"8"0"-16,4-9 1 16,15 3-33-16,24-6-3 15,9-4-1-15,12-6-1 16,12-2 1-16,7-2-1 15,9 0 0-15,-5 3 0 16,2 5 0-16,-12 10 1 0,-9 7-1 16,-9 11 1-16,-14 9-1 15,-9 9 1-15,-14 5-1 16,-7 4 0-16,-5-2-1 15,-5-2 0-15,1-6 0 16,1-8-1-16,2-7 0 16,10-18 0-16,0 0 1 15,10-19-1-15,8-8 2 16,5-8-1-16,1-7 0 15,3-4 1-15,1-4-1 16,-2 4 1-16,-4 6-1 16,-2 6 1-16,-6 8-1 15,-4 9 0-15,-10 17 1 16,20-8-1-16,-8 14-1 0,0 6 1 15,8 3-1-15,1 5 1 16,4-1 0-16,4 0-1 16,4-2 1-16,-1-3 0 15,1-4 0-15,-2-3 0 16,-4-6-1-16,-4-3 1 15,-5-4 0-15,-18 6 1 16,14-21-2-16,-17 9 1 16,-8 1 0-16,-6 3 1 15,-4 5-1-15,-6 6 0 16,0 10 0-16,-6 10 1 15,-2 7 0-15,3 8 0 16,1 4 1-16,5 0-2 16,8-3 1-16,7-6 0 0,15-9-1 15,8-14 1-15,15-13-1 16,11-16 0-16,10-9 0 15,-1-12 1-15,7-1-1 16,-6-6 0-16,-5 3 1 16,-9 3 0-16,-10 10-1 15,-11 8 0-15,-11 12 0 16,-2 11 0-16,-18 8 0 15,1 11 0-15,0 7 0 16,2 5-1-16,3 0 2 16,8 0-1-16,9-4 1 15,11-7-1-15,9-8 1 16,12-10-1-16,6-8 1 15,3-6 0-15,2-4-1 0,-2-5 0 16,-5-1 0-16,-7 1 1 16,-9 3-1-16,-6 2 0 15,-5 5 0-15,-14 11 0 16,0 0 0-16,0 13 0 15,-9 11 0-15,-4 7 0 16,-2 7 0-16,0 3 0 16,5-1 0-16,-2-3 0 15,8-7 0-15,4-10 0 16,0-20 0-16,24-5 1 15,-1-18-1-15,3-11 0 16,1-5 1-16,2-6-1 16,-1 1 1-16,-2 1-1 15,-6 8 0-15,-2 8 0 16,-8 9 0-16,-10 18 0 0,14-12-1 15,-14 12-1-15,12 24 1 16,-3-4-3-16,1 1-1 16,11 10-6-16,-5-10-6 15,20 14-4-15,-12-24-5 16,23 13-3-16,-8-23-6 15,16 3-3-15,-5-19 1 16</inkml:trace>
  <inkml:trace contextRef="#ctx0" brushRef="#br2" timeOffset="43748.5023">3493 12141 94 0,'-35'4'39'0,"2"13"3"0,-11-1-2 15,9 10-35-15,-4-1-1 16,11 3-2-16,7-2 0 15,14-5 0-15,17-8-1 16,9-5 0-16,16-7-1 16,4-3 0-16,4-5 1 15,2 1-1-15,-4 1 0 16,-6 7 0-16,-11 7 1 15,-10 9-1-15,-12 9 0 16,-6 5 1-16,-9 3-1 16,-4 3 0-16,-1-4 0 15,2-4-2-15,4-10 0 16,12-20-2-16,0 0-6 15,6-22-8-15,25 0-5 0,-6-32-7 16,21 11-7-16,-8-16-3 16,10 11 3-16</inkml:trace>
  <inkml:trace contextRef="#ctx0" brushRef="#br2" timeOffset="43914.5118">3789 12186 14 0,'11'-26'21'0,"8"29"7"15,-19-3 10-15,-6 25 2 16,-11-1 1-16,6 20-1 16,-12-4-34-16,10 8-3 15,2 1-2-15,4-1 0 16,6-2-3-16,7-10-1 15,7-7-3-15,1-24-12 16,21 2-8-16,-16-29-11 16,15-1-2-16,-9-25-3 0,2-2 3 15</inkml:trace>
  <inkml:trace contextRef="#ctx0" brushRef="#br2" timeOffset="44034.5186">3780 11950 100 0,'-42'-18'40'0,"-7"3"-2"15,14 12-6-15,17 15-55 16,1-11-15-16,17-1-2 15,17 2-3-15,19-4 1 16</inkml:trace>
  <inkml:trace contextRef="#ctx0" brushRef="#br2" timeOffset="44438.5415">4690 11698 93 0,'6'-13'41'15,"-14"1"1"-15,8 12-1 16,-29 31-37-16,4 6-2 0,-7 20 0 15,-2 18-1-15,-3 12 0 16,-1 10 0-16,5 5-1 16,4-3-2-16,11-10 1 15,8-13-2-15,11-14-3 16,6-31-8-16,20-4-14 15,-8-28-12-15,12-9 1 16,-8-17-3-16,-1-4 4 16</inkml:trace>
  <inkml:trace contextRef="#ctx0" brushRef="#br2" timeOffset="44732.5586">4338 12243 93 0,'-34'5'41'0,"-2"-9"1"16,19 14-1-16,4-12-33 0,13 2-4 15,30-17-3-15,10-3 0 16,13-4 0-16,14-6-1 15,13 1 0-15,5-1 0 16,-1 7 0-16,-4 8-1 16,-9 11 1-16,-14 9-1 15,-12 12 1-15,-17 10 0 16,-16 10 1-16,-8 5-1 15,-12 4 1-15,-2 1-1 16,0 0 0-16,-3-4 0 16,5-4-3-16,6-11-2 15,11-2-11-15,-9-26-6 16,34 3-8-16,-15-26-10 15,19-4-1-15,-6-21 1 0</inkml:trace>
  <inkml:trace contextRef="#ctx0" brushRef="#br2" timeOffset="44891.5675">5086 11874 104 0,'-40'-6'41'16,"10"14"0"-16,-3-2-2 16,12 7-41-16,18 1-2 15,13-12-8-15,25 12-16 16,-3-15-11-16,21 3-1 15,-2-8 0-15,10 4 0 16</inkml:trace>
  <inkml:trace contextRef="#ctx0" brushRef="#br2" timeOffset="45658.6115">5353 12038 90 0,'-21'46'40'15,"-12"-2"2"-15,9 6-1 16,-7-2-35-16,12-1 0 16,10-3-3-16,8-5 0 15,10-7-1-15,11-9-1 16,12-10-1-16,6-10 0 15,5-9-1-15,1-12 0 16,1-6-1-16,-5-7 0 16,-5-3 0-16,-10-1 0 15,-9 1 1-15,-9 3 0 16,-7 3 0-16,-4 7 1 15,-2 3 1-15,1 7-1 16,5 11 2-16,-11-14-1 0,11 14 0 16,9-14 1-16,4 5-1 15,6-3 0-15,8 0 0 16,4-1 1-16,4 1-1 15,-3 3 0-15,0 7 1 16,-7 9 0-16,-6 7 0 16,-8 9 0-16,-10 7-1 15,-11 10 0-15,-6 3 0 16,-6 4 0-16,-1-1-1 15,-2-2 0-15,4-5-1 16,6-8 1-16,10-8-1 16,5-23 2-16,22-1-1 15,4-22 0-15,14-13 1 16,4-10-1-16,7-3 2 0,0-6-1 15,-2 6-1-15,-6 7 1 16,-6 14 0-16,-5 11-1 16,-8 19 1-16,-9 10-1 15,-3 16 0-15,-8 5 0 16,2 10-1-16,3 2-1 15,3 1-2-15,-1-6-3 16,15-3-5-16,-2-17-2 16,20 1-3-16,-10-31-3 15,25 13-3-15,-22-31-1 16,18 18 0-16,-24-18-3 15,-1 5 37-15,-3 17 2 16,-24-10 5-16,-3 16 3 16,-10 0 4-16,4 17 2 0,-24-22 1 15,19 20 4-15,-10-10-34 16,-2-8-7-16,12 10-5 15,-13-19-6-15,22 23-4 16,-19-27-7-16,21 16-8 16</inkml:trace>
  <inkml:trace contextRef="#ctx0" brushRef="#br2" timeOffset="59417.3985">7232 10961 74 0,'-26'-7'36'16,"1"15"0"-16,-12 5-1 15,-6 15-31-15,-9 8 2 0,1 19-1 16,-7 10 0-16,7 18 0 16,2 6-1-16,14 8 0 15,10 2-2-15,19-2 0 16,19-6-4-16,17-17-4 15,25-10-32-15,3-26-2 16,22-10 0-16,-1-21-4 16</inkml:trace>
  <inkml:trace contextRef="#ctx0" brushRef="#br2" timeOffset="60769.4758">7404 11595 40 0,'7'-21'33'15,"-5"10"1"-15,-2 11-1 16,-2-22-22-16,2 22-1 15,0 0-1-15,0 0-2 0,-14 16 0 16,13 2-1-16,-7 0-2 16,5 7 0-16,-6-2-2 15,7 2 2-15,-3-2-3 16,5-1 2-16,0-5-3 15,2-1 1-15,1-6-1 16,-3-10 1-16,0 0-1 16,11 1-1-16,-6-15 1 15,1-5-1-15,1-8 2 16,2-6-2-16,1-6 1 15,3-8-1-15,4 1 2 16,4 0-2-16,2 4 2 16,5 3-2-16,4 8 1 15,4 6 0-15,0 11 0 0,0 10-1 16,-5 12 0-16,-8 5 0 15,-4 12-1-15,-12 5 1 16,-11 7-1-16,-11 2 1 16,-5 5-1-16,-9-3 1 15,-3-3 0-15,-3-3 2 16,-2-8-1-16,2-4 1 15,4-8-1-15,6-4 1 16,3-4 0-16,4-1 1 16,4 4-1-16,3 6 1 15,3 8-1-15,1 5-1 16,0 11 1-16,0 9-2 15,-2 3 1-15,0 2-3 16,3 1 0-16,-3-17-11 0,8 6-24 16,0-18 1-16,10-9-2 15,-9-17 1-15</inkml:trace>
  <inkml:trace contextRef="#ctx0" brushRef="#br2" timeOffset="61504.5179">7994 11515 52 0,'6'-23'38'0,"-6"23"0"15,-8-19 0-15,8 19-12 16,-28 7-22-16,6 4 1 16,-10 4-1-16,1 10 0 15,-7 7-2-15,5 1 1 16,-2-1-2-16,9-2 2 15,10-4-1-15,11-8-1 16,5-18 0-16,30 8-1 16,7-19 0-16,7-5 1 15,11-9-2-15,-2-2 0 16,2-3 1-16,-8-1-1 15,-7 2 1-15,-10 4-1 16,-10 6 1-16,-14 7-1 16,-6 12 1-16,-9 3 0 0,-10 9 0 15,2 7 0-15,-1 0 0 16,2 6 0-16,8-2 1 15,6-6-1-15,10-3 0 16,10-8 1-16,11-11-1 16,10-7 0-16,5-4 1 15,2-3-1-15,1-2 1 16,-5 0-1-16,-7 4 0 15,-6 5 1-15,-10 9-1 16,-19 3 1-16,8 19-1 16,-17 6 0-16,-7 5 1 15,-7 1 0-15,4 3 0 16,-1-1 0-16,3-4-1 15,6-9 2-15,11-20-2 0,0 0 0 16,22-5 1-16,4-19-2 16,6-9 2-16,2-5-1 15,0-5 1-15,1-1-2 16,-7 9 2-16,-5 2 0 15,-9 12 0-15,-6 6 0 16,-8 15-1-16,0 0-1 16,0 0 0-16,-2 16-1 15,2-16-4-15,13 3-9 16,16 1-23-16,-9-16-3 15,21 4 1-15,-5-19-2 16</inkml:trace>
  <inkml:trace contextRef="#ctx0" brushRef="#br2" timeOffset="61693.5287">8967 11204 80 0,'-29'33'41'16,"6"15"-1"-16,-7-2 0 15,6 5-29-15,1 3-9 16,8 0 0-16,5-1-2 15,2-7-1-15,8 0-5 16,-8-17-31-16,16 1-2 16,-6-16 0-16,-2-14-2 15</inkml:trace>
  <inkml:trace contextRef="#ctx0" brushRef="#br2" timeOffset="62039.5485">8738 11431 90 0,'-5'-11'39'0,"15"7"0"15,2-5-1-15,13 5-34 16,6-4-1-16,10 0-1 16,6-2 0-16,5-2-1 15,1 0 0-15,-3 1-1 16,-6 0 0-16,-5 4 0 15,-9 0 0-15,-7 4 0 16,-7 0 0-16,-4 3 0 16,-12 0 0-16,0 0 0 15,0 14 0-15,-6-1 1 16,-3 5-1-16,-1 8 0 15,-4 7 1-15,-1 3-1 0,0 5-1 16,1 0 0-16,5-2-2 16,4-7-2-16,14 3-18 15,-9-35-17-15,29 12 2 16,-7-25-2-16,8-8 1 15</inkml:trace>
  <inkml:trace contextRef="#ctx0" brushRef="#br2" timeOffset="62189.557">9248 11160 101 0,'-18'-8'41'0,"-9"1"0"16,14 15-1-16,13-8-39 16,-9 15-5-16,24 6-22 0,-4-12-13 15,16 9-2-15,-3-5 0 16,13 5 0-16</inkml:trace>
  <inkml:trace contextRef="#ctx0" brushRef="#br2" timeOffset="62436.5712">9566 11356 88 0,'0'0'39'16,"-20"-4"1"-16,11 13 0 15,-11 1-34-15,5 12-1 16,-3 5 0-16,2 6-1 15,3 3-1-15,8-2-1 0,10-2-1 16,11-12-1-16,13-9-3 16,8-18-3-16,24-2-23 15,-5-27-12-15,14-1 0 16,-6-17-2-16,5 1 2 15</inkml:trace>
  <inkml:trace contextRef="#ctx0" brushRef="#br2" timeOffset="62620.5817">9990 11070 98 0,'-28'23'41'16,"8"14"2"-16,-8-7-1 16,15 9-37-16,-6 4-1 15,3 7-2-15,4-3-1 16,2-2-2-16,7 1-4 0,-1-17-9 15,17 5-26-15,-6-17-2 16,9-6 0-16,-1-16-2 16</inkml:trace>
  <inkml:trace contextRef="#ctx0" brushRef="#br2" timeOffset="62924.599">10015 11372 87 0,'-2'12'40'0,"16"2"-1"15,2-13 1-15,11 2-37 16,6-7 0-16,8-3-1 16,-4-5 1-16,-1 0-1 0,-8-3 0 15,-3 0 0-15,-12 0 0 16,-7 3 1-16,-6 12-1 15,-21-2 0-15,-2 13-1 16,-4 10 0-16,-3 6 0 16,2 5-1-16,4 4 0 15,9-1 0-15,10-1-1 16,14-13-5-16,25 0-20 15,1-23-15-15,19-7-1 16,7-20-2-16,21-8 0 16</inkml:trace>
  <inkml:trace contextRef="#ctx0" brushRef="#br2" timeOffset="67474.8593">9112 11807 36 0,'-14'1'34'0,"-5"7"3"16,-2 11-1-16,-9-9-15 15,12 14-12-15,-11-3-2 16,13 9-1-16,1-6-1 16,12 3-1-16,8-9 0 15,12-3-2-15,10-9 0 16,11-5 0-16,3-8 0 15,5-5-1-15,-2-7 0 16,-6-3 0-16,-7 0 0 16,-11 0 0-16,-13-2 0 0,-10 5 1 15,-11-3-2-15,-6 4 1 16,0 3-2-16,1-1 1 15,7 8-4-15,12 8 0 16,0 0-16-16,16 5-21 16,13 6 2-16,1 0-3 15,12 5 3-15</inkml:trace>
  <inkml:trace contextRef="#ctx0" brushRef="#br2" timeOffset="67712.873">9786 11686 62 0,'-5'-28'40'16,"-10"1"-1"-16,1 7 2 0,-8 4-20 16,-6 12-19-16,3 9 0 15,2 17 2-15,2 10-1 16,1 12-1-16,2 8-1 15,4 6 0-15,2 2-1 16,5 1-3-16,5 1-5 16,-3-15-34-16,10-5 3 15,-4-15-1-15,6-4-1 16</inkml:trace>
  <inkml:trace contextRef="#ctx0" brushRef="#br2" timeOffset="67880.8826">9474 11957 94 0,'-18'-10'42'0,"18"10"1"15,-14-6-2-15,37-1-38 16,1 1-2-16,8-9-5 16,16 9-7-16,0-14-27 15,18 9-4-15,-5-6 1 16,5 7-2-16</inkml:trace>
  <inkml:trace contextRef="#ctx0" brushRef="#br2" timeOffset="68113.8959">10252 11653 94 0,'0'0'41'0,"0"0"0"16,0 0-3-16,-14 16-33 15,7 7 0-15,-3 4-2 16,0 10-2-16,1 7 1 15,-5 5-3-15,6 2 1 16,2-1-1-16,6 2-5 16,0-20-14-16,15 4-21 15,-1-15 1-15,10-3-2 16,1-21 0-16</inkml:trace>
  <inkml:trace contextRef="#ctx0" brushRef="#br2" timeOffset="68313.9071">10466 11910 102 0,'-14'-16'42'0,"14"16"0"15,-23 10-5-15,4 10-34 16,5 5-2-16,4 11-1 16,1 6 0-16,1 4-2 15,3 6 0-15,1-8-1 16,9-3-3-16,-4-17-5 15,14 0-28-15,-15-24-2 16,30-9 0-16,-11-25 1 16</inkml:trace>
  <inkml:trace contextRef="#ctx0" brushRef="#br2" timeOffset="68458.9154">10465 11692 100 0,'-20'-4'42'15,"20"4"0"-15,-17 5-3 16,17-5-42-16,24 5-28 15,-11-10-11-15,11 5 2 16,-2-4-3-16</inkml:trace>
  <inkml:trace contextRef="#ctx0" brushRef="#br2" timeOffset="68969.9446">10825 11842 80 0,'-23'-1'41'16,"9"2"-2"-16,-10-5-1 0,4 12-31 15,-10 4-1-15,2 11 0 16,-1 6 0-16,4 5-1 16,3 1-2-16,8-1 0 15,8-4-1-15,10-5-1 16,12-10 0-16,10-12 0 15,7-11-1-15,3-8 0 16,4-5 0-16,-5-3-1 16,-3-1 1-16,-5-3-1 15,-5 3 0-15,-8 4 0 16,-7 9 0-16,-7 12 0 15,0 0 0-15,-12 24 1 16,-1 11-1-16,-6 20 1 16,-4 13 0-16,-4 15 1 15,-1 5-1-15,1 1 0 0,1-4 0 16,3-8 1-16,1-8-1 15,8-19 1-15,2-19 0 16,8-13-1-16,4-18 0 16,0 0 1-16,-5-33 0 15,11-3 0-15,2-14-1 16,2-10 0-16,4-7-2 15,0-10 0-15,9 1-2 16,-1-3-3-16,9 19-8 16,-11-13-12-16,16 18-16 15,-7 0 2-15,10 15-2 16,-6-2 3-16</inkml:trace>
  <inkml:trace contextRef="#ctx0" brushRef="#br2" timeOffset="69367.9674">11192 11647 113 0,'-14'1'42'0,"9"9"2"16,-9-10-13-16,-8 15-26 16,12 7-2-16,3 8-2 15,-3 7 1-15,0 9-1 16,0 3 1-16,1 0-2 15,0-3 1-15,3-2-2 16,6-10 1-16,2-9 1 16,5-11 0-16,6-12-1 15,2-12 0-15,5-10 0 16,2-6 0-16,0-1 0 0,-3-2 1 15,-1 4-1-15,-2 2 0 16,-3 7 0-16,-13 16 1 16,10-8-1-16,-10 8 0 15,2 19-1-15,2-6 1 16,2 0-1-16,4-1-1 15,3-1-1-15,7-6 0 16,-1-10-4-16,14-1-4 16,-11-22-7-16,19 13-11 15,-20-19-13-15,11 1 1 16,-8-12 0-16,5 2 2 15</inkml:trace>
  <inkml:trace contextRef="#ctx0" brushRef="#br2" timeOffset="69540.9774">11621 11551 71 0,'7'17'41'0,"-7"13"2"16,-12 6 0-16,6 17-18 15,-5-2-20-15,-1 7-2 16,1 2-1-16,-1 1-2 16,4-4 0-16,0-4-5 15,8 0-4-15,-12-23-15 16,19 1-18-16,-7-18 0 15,0-13-1-15,15-3 2 16</inkml:trace>
  <inkml:trace contextRef="#ctx0" brushRef="#br2" timeOffset="69698.9864">11468 11874 103 0,'0'0'42'0,"-15"-7"1"16,15 7-1-16,28-2-42 15,-9-10-3-15,18 9-14 16,-12-16-22-16,18 3-4 15,-5-7 1-15,6 1-1 16</inkml:trace>
  <inkml:trace contextRef="#ctx0" brushRef="#br2" timeOffset="69954.0011">11784 11393 94 0,'13'-14'43'15,"16"13"1"-15,-4-1-1 0,17 18-37 16,-4 6-2-16,7 15 1 15,-9 13-1-15,-6 19 1 16,-10 4-3-16,-14 10-1 16,-13 7 0-16,-14-1-1 15,-8-8-1-15,-11-7-3 16,-2-4-4-16,-11-27-12 15,19 7-10-15,-12-27-14 16,16-15 0-16,8-18-2 16,7-11 1-16</inkml:trace>
  <inkml:trace contextRef="#ctx0" brushRef="#br3" timeOffset="81435.6579">1392 13318 53 0,'2'-15'37'15,"-2"15"0"-15,2-18-1 16,-2 18-27-16,0 0-3 16,1 12-2-16,-2 8 0 0,5 13 0 15,0 9-1 1,1 13-1-16,0 9 0 0,2 14 0 15,-1 4 0-15,0 3 0 16,-5-2-2-16,0-4 1 16,1-8-2-16,-2-15-4 15,6-8-2-15,-6-29-30 16,17-5 1-16,-6-28-3 15,12-5 1-15</inkml:trace>
  <inkml:trace contextRef="#ctx0" brushRef="#br3" timeOffset="81669.6712">1466 13337 76 0,'0'0'40'0,"0"0"-2"16,0 0 1-16,15 4-35 15,8-7-1-15,4-1-1 16,10-3 1-16,5-1-2 16,5-3-1-16,5 5-4 15,-4-7-5-15,4 13-28 16,-16-6 0-16,2 14-2 15,-18-4 0-15</inkml:trace>
  <inkml:trace contextRef="#ctx0" brushRef="#br3" timeOffset="81892.684">1542 13752 78 0,'-7'28'40'15,"0"-18"-1"-15,19 4 0 16,-1-14-35-16,15-4-2 15,7-6 0-15,9-2 0 16,4-4-2-16,3-4-1 16,4 5-3-16,-7-8-6 15,10 15-26-15,-18-4-2 16,-2 16-2-16,-16-2 1 15</inkml:trace>
  <inkml:trace contextRef="#ctx0" brushRef="#br3" timeOffset="82067.694">1598 14093 77 0,'-17'9'39'16,"17"-9"1"-16,22-2 1 16,16-11-38-16,10-9-2 15,8-6-2-15,15 6-12 16,-4-11-24-16,5 8 0 15,-7-3-4-15,-3 12 1 16</inkml:trace>
  <inkml:trace contextRef="#ctx0" brushRef="#br3" timeOffset="82758.7334">2109 14065 51 0,'5'-19'36'0,"-5"19"0"16,9-20 0-16,-9 20-25 16,0 0-6-16,13-8-1 15,-13 8 0-15,1 17 0 16,-6 3-1-16,2 5-1 0,-2 0 0 15,1 6-2-15,-3-3 1 16,3-1-1-16,-1-5 1 16,3-7-2-16,2-15 2 15,0 0-1-15,0 0 0 16,5-15 0-16,3-7 0 15,-1-6 1-15,1-4 0 16,1-6 0-16,3-2-1 16,-3 1 1-16,3 5 0 15,-1 2 0-15,0 8-1 16,-1 7 1-16,2 4-1 15,0 10 0-15,2 6 0 16,1 7 0-16,-2 6 0 16,1 1 0-16,-2 3 0 0,0 1-1 15,-2-2 0-15,-2 2 1 16,-4-5 0-16,-2 0-1 15,-4-3 1-15,2-13 0 16,-16 13 0-16,2-8 0 16,-3 1 0-16,-3 0-1 15,-2 5 2-15,-2 6-2 16,-2 10 1-16,0 9-1 15,-3 9 2-15,2 8-1 16,3 3 0-16,4 1 0 16,2-4-1-16,8-11-1 15,10-8-4-15,0-34-21 16,18 0-10-16,0-32-1 0,17-11-2 15</inkml:trace>
  <inkml:trace contextRef="#ctx0" brushRef="#br3" timeOffset="83192.7584">2645 13239 85 0,'11'3'39'0,"-11"-3"1"16,3 24-1-16,-6-2-37 15,-2 8 1-15,1 8-1 16,0 10 0-16,-5 8 0 16,-2 12 0-16,-2 5-1 0,-4 2 1 15,-5 3 0-15,4-1 0 16,-3-9-2-16,6-10 2 15,2-10-2-15,5-13 0 16,8-15 0-16,0-20 0 16,20 5 0-16,-4-15 0 15,6-5 0-15,-2-3 0 16,3 1 1-16,-3 0-1 15,-4 2 0-15,-4 5-1 16,-12 10 1-16,16-2-1 16,-16 2-1-16,3 20-1 15,-2-3-1-15,-1 0-2 16,7 5-1-16,-3-4-3 15,9 5-6-15,-13-23-11 16,26 17-11-16,-12-22 1 0,9 3 1 16,-6-12 3-16</inkml:trace>
  <inkml:trace contextRef="#ctx0" brushRef="#br3" timeOffset="83471.7743">2845 14000 15 0,'2'-25'33'15,"5"10"2"-15,-13-7 3 16,6 22-3-16,-17-23-17 16,17 23-7-16,-22 1-4 15,11 8-2-15,-1 6-1 16,0 7-1-16,4 0-2 15,2 4 1-15,2 0-2 16,7-2 0-16,0-4 1 16,9-5-1-16,1-8 0 0,3-8 1 15,1-6 0-15,3-7 0 16,-4-5 0-16,1-2 0 15,-7-1 1-15,-4 0-1 16,-3 3 0-16,-4 3-2 16,1 16-1-16,-8-16-1 15,8 16-4-15,-12-6-9 16,12 6-19-16,12 0-3 15,3-2 0-15,-2-12-1 16</inkml:trace>
  <inkml:trace contextRef="#ctx0" brushRef="#br3" timeOffset="83689.7867">3266 13484 75 0,'0'0'38'16,"-14"11"0"-16,-1 11-1 15,-1 20-31-15,-1 7-2 16,2 15-1-16,-3 5-2 15,4 9 1-15,1-2-1 16,2-2-3-16,4-5 0 16,0-16-5-16,12 2-17 15,-5-29-14-15,7-5-1 16,-7-21-1-16,18-13 1 15</inkml:trace>
  <inkml:trace contextRef="#ctx0" brushRef="#br3" timeOffset="84446.8301">3100 13875 94 0,'0'0'39'16,"-6"10"-1"-16,16-1-9 16,6-10-28-16,10-3-1 15,4 0 0-15,6-1 0 16,2 1-1-16,-1-1 1 15,-3 3-1-15,-6 1 1 16,-6 3 0-16,-8 5 1 16,-14-7 0-16,6 18 0 15,-12-6 1-15,-5 3-1 16,-3 1 1-16,-1 7-1 15,0 0 0-15,2 4 1 16,3-1-1-16,5 3-1 16,4-5 1-16,7-2 0 0,6-4-1 15,5-12 0-15,6-3 0 16,1-10-2-16,4-9 3 15,-2-5-1-15,-3-4 1 16,-3-5 0-16,-8-2-1 16,-6 5 0-16,-7 0 2 15,-4 6-1-15,-4 5 0 16,-4 7-1-16,3 6 0 15,-1 4 0-15,11-1 1 16,-7 15-1-16,12-5 0 16,3 1 1-16,5 0-1 15,3-2 1-15,4-2 0 16,1 1 0-16,-2-5 0 15,1-2 0-15,0-2 0 16,-2-3 0-16,0 1 0 0,-6-1-1 16,0 1 1-16,-12 3 0 15,13 2-1-15,-13-2 0 16,-4 22 0-16,-3-6 0 15,-1 3-1-15,1 1 0 16,1-1 0-16,4-4 0 16,2-15 1-16,12 2 0 15,6-17 2-15,10-9-2 16,2-10 2-16,10-1 0 15,-1-5-1-15,-2 5 1 16,-3 6-1-16,-5 10-1 16,-9 14 1-16,-7 13-1 15,-9 10 0-15,-5 10 0 16,-4 4-2-16,-3 3-1 0,8 3-2 15,-4-13-7-15,22 9-9 16,-18-34-8-16,37 20-3 16,-13-25-9-16,21-2 0 15,-1-15 0-15</inkml:trace>
  <inkml:trace contextRef="#ctx0" brushRef="#br3" timeOffset="84824.8517">4940 13360 78 0,'0'0'40'16,"15"-4"0"-16,11-4 1 15,2-13-37-15,13 2-3 16,8 1-2-16,5-5-1 0,4 7-2 15,-7-5-4 1,8 20-24-16,-23-4-6 0,-6 17-2 16,-20-1 2-16</inkml:trace>
  <inkml:trace contextRef="#ctx0" brushRef="#br3" timeOffset="84974.8603">5005 13567 88 0,'-30'32'40'0,"9"-16"2"15,25 2-2-15,8-25-36 16,29-3-3-16,17-5-4 15,17-18-12-15,24 8-24 16,-3-10-1-16,14 6-2 16,0-5 0-16</inkml:trace>
  <inkml:trace contextRef="#ctx0" brushRef="#br3" timeOffset="85327.8805">6406 12986 79 0,'16'-35'42'16,"-7"0"-3"-16,6 22 3 0,-15 13-39 16,9 17 0-16,-6 14-1 15,-3 16 1-15,-9 16-1 16,2 8-1-16,-5 7 0 15,3 4 0-15,1-2 0 16,4-9-2-16,4-8-1 16,5-17-3-16,17-6-11 15,-7-29-20-15,18-7-3 16,-5-21-2-16,10-7 0 15</inkml:trace>
  <inkml:trace contextRef="#ctx0" brushRef="#br3" timeOffset="85515.8912">6518 12963 93 0,'-3'-15'41'0,"14"9"1"16,5-12-2-16,14 2-39 15,17-2-2-15,7-2-2 16,9 8-3-16,-8-10-15 15,9 24-18-15,-15-1-2 16,-4 15 0-16,-21 0 0 16</inkml:trace>
  <inkml:trace contextRef="#ctx0" brushRef="#br3" timeOffset="85718.9025">6533 13265 83 0,'-1'18'44'0,"1"-18"-3"16,34-1 1-16,3-7-38 15,16-12-2-15,12 0 0 16,2-4-3-16,-1 7-1 16,-5-4-4-16,2 23-19 15,-27-6-16-15,-13 21 0 16,-26 3-1-16,-13 13 1 15</inkml:trace>
  <inkml:trace contextRef="#ctx0" brushRef="#br3" timeOffset="85875.9117">6430 13694 92 0,'-17'28'42'15,"17"-28"2"-15,16 6-3 16,23-23-38-16,18-8-3 16,15-1-5-16,-4-18-19 15,20 14-16-15,-10-4-2 16,1 12-2-16,-18-3 1 15</inkml:trace>
  <inkml:trace contextRef="#ctx0" brushRef="#br3" timeOffset="86627.9547">7189 13522 83 0,'0'0'40'0,"10"-4"-1"16,4-19-6-16,9 14-30 15,6-4-1-15,5 2-2 16,2 0 1-16,0 2 0 16,-3 5-1-16,-7 5 1 15,-10 5-1-15,-9 6 1 16,-9 7 0-16,-10 4 1 0,-4-1-1 15,-3 2 1-15,-2-5-1 16,6 1 0-16,3-5-1 16,7-3 1-16,5-12-1 15,17 7 1-15,3-7-1 16,4 0 0-16,1 2 0 15,-1 1 1-15,-3 3 0 16,-7 6 1-16,-8 3-1 16,-11 3 1-16,-10 5-1 15,-3-1 0-15,-4 1 0 16,0-3-1-16,3-4-2 15,1-9-1-15,18-7-4 16,-7-14-14-16,33 5-14 16,-3-22-6-16,15 3-2 15,5-14 2-15</inkml:trace>
  <inkml:trace contextRef="#ctx0" brushRef="#br3" timeOffset="86837.9666">7943 13363 87 0,'0'0'43'0,"0"0"0"16,13 0 0-16,5-12-39 16,0 5-1-16,6-3-3 15,8-4 0-15,5-3-3 16,13 7-7-16,-7-17-18 15,17 12-14-15,-8-6 0 16,9 5-1-16,-8-5 0 0</inkml:trace>
  <inkml:trace contextRef="#ctx0" brushRef="#br3" timeOffset="87476.0033">8914 12802 67 0,'9'-23'40'16,"2"10"-1"-16,-6-3 1 15,2 4-34-15,-7 12-3 16,0 0 2-16,-3 31-1 15,-3 10 0-15,-6 10-1 16,-1 11 0-16,-5 13 0 16,-2 8-1-16,-2 1 0 15,3-5-2-15,1-4 1 16,7-14-3-16,6-11 0 0,8-20-4 15,17-7-9-15,-1-33-20 16,22-3-6-16,-1-22 0 16,12-3 0-16</inkml:trace>
  <inkml:trace contextRef="#ctx0" brushRef="#br3" timeOffset="87672.0146">8966 12757 97 0,'0'0'41'15,"18"-9"1"-15,15 7-7 16,7-12-34-16,11-3 0 16,11 2-1-16,0-2-2 15,4 9-6-15,-19-4-24 0,7 16-9 16,-24 1 0-16,-7 13-1 15</inkml:trace>
  <inkml:trace contextRef="#ctx0" brushRef="#br3" timeOffset="87885.0267">8968 13159 103 0,'-10'20'43'0,"10"-20"-1"15,10 13-7-15,13-25-33 16,14-4-2-16,8-1 0 15,5-3-1-15,5 3-3 0,-2-4-2 16,4 20-12-16,-20-10-23 16,7 15 0-16,-19 0-1 15,-4 12 1-15</inkml:trace>
  <inkml:trace contextRef="#ctx0" brushRef="#br3" timeOffset="88055.0364">9025 13462 82 0,'-42'22'41'0,"19"1"-1"15,9-17 1-15,27-13-38 16,13-3-3-16,15-8-2 16,16-2-2-16,-1-11-6 15,21 8-28-15,-11-7-1 0,2 8-3 16,-11-2 3-16</inkml:trace>
  <inkml:trace contextRef="#ctx0" brushRef="#br3" timeOffset="88385.0553">9492 13358 77 0,'0'0'41'0,"-13"9"1"16,13-9 0-16,10 0-37 15,4-3-1-15,5-3-1 16,0 4 0-16,0 1-1 15,-5 4 0-15,-14-3-1 16,9 23 0-16,-19-1-1 0,-11 8 1 16,-7 5-1-16,-6 2 1 15,0 2-1-15,1 1 1 16,2-3-1-16,11-2 1 15,10-9-1-15,16-9 1 16,15-9 0-16,10-6-1 16,14-7-2-16,3-7-1 15,9 1-4-15,-9-20-16 16,16 18-14-16,-20-11-5 15,1 4-2-15,-16-3 2 16</inkml:trace>
  <inkml:trace contextRef="#ctx0" brushRef="#br3" timeOffset="89287.1069">10771 13150 88 0,'-14'15'42'16,"2"-12"1"-16,12-3-1 15,0 0-39-15,29-18-2 16,2 6-2-16,13-2 1 15,5 2-3-15,-2-1-2 16,11 15-13-16,-16-9-23 0,1 12 2 16,-18-4-3-16,-3 11 2 15</inkml:trace>
  <inkml:trace contextRef="#ctx0" brushRef="#br3" timeOffset="89430.1151">10828 13377 89 0,'-47'31'40'15,"18"-1"1"-15,17-22-2 16,26-6-36-16,28-12-2 15,24-15-3-15,24 1-4 16,1-15-31-16,23 8-2 16,-7-6-1-16,1 8-2 15</inkml:trace>
  <inkml:trace contextRef="#ctx0" brushRef="#br3" timeOffset="99509.6916">13006 6166 96 0,'0'0'37'16,"0"0"1"-16,-9-10-4 0,9 10-27 15,16-12-3-15,-3 7 0 16,0 0-1-16,4 0 0 15,-2 6-2-15,5 3-1 16,2 4-4-16,-5-9-20 16,12 11-14-16,-6-10-1 15,13 5-1-15,-3-15 0 16</inkml:trace>
  <inkml:trace contextRef="#ctx0" brushRef="#br3" timeOffset="101226.7898">12726 3694 95 0,'-13'-7'39'0,"13"7"0"16,0 0-9-16,0 0-20 15,0 0-4-15,0 0 0 16,14 15-2-16,-6 0-1 15,3 2-2-15,5-2-2 16,14 8-11-16,7-22-25 16,21-1-3-16,1-16-1 15,16-1-2-15</inkml:trace>
  <inkml:trace contextRef="#ctx0" brushRef="#br3" timeOffset="126634.2431">15646 6000 63 0,'0'0'37'15,"-15"-14"-1"-15,5 1 3 16,10 13-23-16,-19-14-7 16,19 14-2-16,-9-17-1 0,9 17-1 15,-3-11 0-15,3 11-2 16,0 0 0-16,0 0-1 15,0 0 0-15,0 0-1 16,18-10 0-16,-3 7 0 16,11-3-2-16,8-1 1 15,10-3-1-15,8-2 3 16,5 3-4-16,1-1 1 15,0 4-2-15,-7 3 0 16,-6 6 0-16,-11 0-3 16,-4 9-2-16,-20-11-17 15,5 14-13-15,-15-15 0 16,7 11 0-16,-7-11 1 15</inkml:trace>
  <inkml:trace contextRef="#ctx0" brushRef="#br3" timeOffset="126980.2627">16428 5812 68 0,'0'0'39'16,"9"-11"-3"-16,-9 11 3 15,0 0-16-15,-4 15-21 16,-4 0 2-16,0 7-3 16,-2 5 2-16,0 5-5 15,1 2 2-15,2 0-4 16,7 4-1-16,-1-14-20 15,17 8-12-15,1-13 0 16,13 0-1-16,4-11 0 16</inkml:trace>
  <inkml:trace contextRef="#ctx0" brushRef="#br3" timeOffset="127408.2873">16962 5853 79 0,'-2'-22'37'0,"-9"-6"-2"16,7 7-7-16,-15-8-21 16,10 13-1-16,-7-3 3 15,3 18-5-15,-10 5 2 16,0 13-3-16,-4 8 2 15,0 9-1-15,0 2-1 16,3-1 0-16,8 0 0 16,8-10-1-16,12-6 0 15,12-13-2-15,12-9 1 16,9-9-1-16,8-7-1 15,6-5 3-15,-2-1-3 0,-2-3 3 16,-6 1-3-16,-7 5 4 16,-8 7-4-16,-8 10 3 15,-18 5-1-15,8 23-2 16,-17 7 3-16,-7 14-3 15,-7 7 3-15,-2 9-3 16,1 4 1-16,-4-3-4 16,10 1-3-16,-9-17-30 15,25-4-3-15,-2-22-1 16,19-8-2-16</inkml:trace>
  <inkml:trace contextRef="#ctx0" brushRef="#br3" timeOffset="135932.7749">5069 14736 60 0,'0'0'40'16,"7"-17"1"-16,8 8-2 15,0-6-34-15,14 1-4 16,6 1-1-16,10 2-1 15,3 6-2-15,1-3-4 16,9 12-28-16,-14-1-3 16,-2 9 0-16,-13-2 0 15</inkml:trace>
  <inkml:trace contextRef="#ctx0" brushRef="#br3" timeOffset="136104.7848">5212 14919 62 0,'-17'25'39'0,"6"-14"0"15,28-2 1-15,20-14-36 16,23-10-4-16,21-4-3 16,3-10-34-16,20 3 1 15,-1-9-3-15,4 8 1 16</inkml:trace>
  <inkml:trace contextRef="#ctx0" brushRef="#br3" timeOffset="237820.6026">11872 13132 81 0,'0'0'40'0,"-3"14"0"15,3-14-1-15,29-13-37 16,3-1-2-16,11-5-1 16,11 1-1-16,5-1-2 15,12 15-25-15,-9-4-9 16,6 11 0-16,-11 1-2 15</inkml:trace>
  <inkml:trace contextRef="#ctx0" brushRef="#br3" timeOffset="238353.6331">12968 12790 78 0,'-16'11'40'15,"1"-11"-1"-15,15 0 0 16,0 0-36-16,18-17-2 16,14 5-1-16,7 0 0 15,6 0 1-15,3 4 0 16,-4 5-1-16,-3 7 0 15,-9 8 1-15,-9 8-1 16,-16 12 1-16,-10 9-1 16,-15 9 1-16,-6 7 1 15,-9 2 0-15,1 5-1 16,-3-6 0-16,6 1 1 15,7-9-1-15,8-9-1 16,14-11 0-16,10-11-3 16,21-11-2-16,3-21-30 0,23 4-4 15,3-17-2-15,15-1 1 16</inkml:trace>
  <inkml:trace contextRef="#ctx0" brushRef="#br3" timeOffset="238510.642">13833 13052 90 0,'-24'10'38'16,"6"-2"-1"-16,6-6-32 15,12-2-44-15,-7-29-1 16,14-1-1-16</inkml:trace>
  <inkml:trace contextRef="#ctx0" brushRef="#br3" timeOffset="238770.6569">14162 12725 86 0,'-26'21'40'16,"-10"-6"0"-16,5 9 1 15,-5-6-39-15,7 11-1 16,9 4 0-16,8 0 0 15,12 0 1-15,14 0-1 16,18-14-1-16,14-8 0 16,19-14-2-16,11-16-1 15,13-7-5-15,-9-21-31 16,11 1 0-16,-17-11-2 0,-5 9 0 15</inkml:trace>
  <inkml:trace contextRef="#ctx0" brushRef="#br3" timeOffset="238901.6644">14395 12728 91 0,'-61'82'41'16,"13"12"-1"-16,1-10-1 16,21-8-40-16,23 0-36 15,2-24-3-15,24-9-1 16,8-25 1-16</inkml:trace>
  <inkml:trace contextRef="#ctx0" brushRef="#br3" timeOffset="239320.6884">15075 12762 76 0,'-6'26'39'0,"-10"2"-2"15,0 17 0-15,-16 8-36 16,-3 8 0-16,-5 4 0 16,-1 3 0-16,-5-4-1 15,5-8-3-15,14-6-10 16,2-24-23-16,15-13-2 15,10-13-1-15,13-22 2 16</inkml:trace>
  <inkml:trace contextRef="#ctx0" brushRef="#br3" timeOffset="239479.6975">14923 12953 67 0,'0'0'42'15,"0"0"-1"-15,-16 20 1 16,0 2-20-16,6 14-17 16,6-4-3-16,12-2 0 15,13-7-4-15,13-16-3 16,24 0-16-16,3-27-19 15,20-2-1-15,1-17 0 16,14 0 0-16</inkml:trace>
  <inkml:trace contextRef="#ctx0" brushRef="#br3" timeOffset="239652.7074">15637 12727 88 0,'-42'33'41'0,"-5"-2"0"15,12 14-1-15,-7 0-38 16,15 0-1-16,9 2-3 15,5-6-3-15,25 3-34 16,-3-14 0-16,19-2 0 16,6-20-3-16</inkml:trace>
  <inkml:trace contextRef="#ctx0" brushRef="#br3" timeOffset="239945.7241">16012 12771 82 0,'-21'24'42'0,"-13"5"-1"0,4 18 0 15,-4 1-35-15,10 4-3 16,5-3 0-16,15-3 0 16,10-9-1-16,11-10 0 15,15-16-1-15,6-14 0 16,9-16-1-16,1-7 0 15,-4-11 0-15,-3-6 0 16,-8-3-1-16,-8-7 0 16,-12 8-1-16,-13 1 0 15,-10 12-1-15,-11 4-2 16,-2 18-8-16,-17-5-27 15,11 14 0-15,-6-3-1 16,10 8 1-16</inkml:trace>
  <inkml:trace contextRef="#ctx0" brushRef="#br3" timeOffset="240489.7552">16294 12474 93 0,'-5'16'44'0,"5"-16"-2"16,18 4-3-16,-5 3-40 15,14-21-5-15,17 6-8 16,2-16-27-16,15 2 2 15,-6-9-3-15,15 6 3 16</inkml:trace>
  <inkml:trace contextRef="#ctx0" brushRef="#br3" timeOffset="240675.7659">16963 12198 82 0,'-20'9'39'0,"13"9"-1"15,-10-2-2-15,8 12-33 16,-2 5-2-16,0 5 0 15,3 3-3-15,2-6-3 16,12 6-33-16,0-15 0 16,17-1-2-16,6-17 1 15</inkml:trace>
  <inkml:trace contextRef="#ctx0" brushRef="#br3" timeOffset="241108.7906">17495 12184 89 0,'0'0'40'0,"-31"-19"-1"16,5 32-5-16,-12-8-29 16,2 11 0-16,-4 3-1 15,1 8-1-15,1 2-1 16,10 0-1-16,12-1 1 15,14-6-1-15,12-7 0 16,16-9 0-16,13-8 0 16,9-6 0-16,4-7 0 0,1-1 0 15,-5-1 0-15,-8-1-1 16,-11 6 1-16,-16 5-1 15,-13 7 0-15,-18 11 1 16,-11 11-1-16,-8 7 0 16,-3 10-1-16,-3 5 0 15,2 7-4-15,1-10-9 16,21 7-26-16,1-16-2 15,24-4-1-15,5-18-2 16</inkml:trace>
  <inkml:trace contextRef="#ctx0" brushRef="#br3" timeOffset="241950.8388">17406 12975 81 0,'21'-1'42'15,"-6"-6"-1"-15,15 8 1 16,4-9-37-16,11 4-1 16,5-7-1-16,11 4-1 15,1 0 0-15,6-2-1 16,-2 2 0-16,0-2-1 15,-8 4 0-15,-9 0-1 16,-9 2 0-16,-11 0-2 16,-8 4-2-16,-21-1-7 15,16 2-27-15,-16-2-1 16,-12 3-1-16,2-6 0 15</inkml:trace>
  <inkml:trace contextRef="#ctx0" brushRef="#br3" timeOffset="242597.8758">18557 12641 91 0,'13'-5'41'0,"-6"-6"3"16,9 5-3-16,2-3-37 16,1 4-1-16,4-2 0 15,9 5-1-15,-1 1-1 16,6 3 0-16,4 5-1 15,4-1 1-15,0 2-1 16,-1 1 0-16,-2-1 0 16,-3-2-1-16,-2-2 0 15,-8-4-1-15,-1-3-2 16,-6-6-3-16,7 5-28 15,-14-15-5-15,7 6-1 16,-10-10-1-16</inkml:trace>
  <inkml:trace contextRef="#ctx0" brushRef="#br3" timeOffset="243190.9097">19967 12537 80 0,'1'-10'40'15,"-1"10"0"-15,0 0-1 16,-16 25-35-16,-1 2-2 16,-1 5-1-16,0 4 1 15,3 4-1-15,2-1 0 0,11-3 0 16,5-6 0-16,12-5 0 15,8-4 0-15,10-3 0 16,0 1-1-16,2-1 1 16,0 5 0-16,-7 4 0 15,-9 4-1-15,-10 7 0 16,-12 2 1-16,-10 3-1 15,-6-4 0-15,-9-2-1 16,1-8-1-16,-3-12-3 16,15-2-17-16,-3-27-18 15,18-8 2-15,-2-18-3 16,17-8 1-16</inkml:trace>
  <inkml:trace contextRef="#ctx0" brushRef="#br3" timeOffset="243355.9192">20002 12570 97 0,'0'0'41'0,"-12"-9"1"16,27 2-1-16,7-1-38 16,21-14-4-16,19-1-5 15,0-8-30-15,20 10-2 16,-9-3-2-16,5 15-2 15</inkml:trace>
  <inkml:trace contextRef="#ctx0" brushRef="#br3" timeOffset="243514.9283">20678 12695 97 0,'0'0'38'16,"-11"6"0"-16,15-17-13 15,14 1-63-15,-9-11 0 16,11 4-3-16,-4-10 2 15</inkml:trace>
  <inkml:trace contextRef="#ctx0" brushRef="#br3" timeOffset="243738.9411">21044 12498 97 0,'-15'23'40'0,"-4"-12"1"16,5 16-3-16,-8-4-35 15,7 7-1-15,0 3 2 16,5 3-3-16,10-2 1 15,10-4-1-15,13-10 0 16,13-8-1-16,15-10-4 16,3-17-5-16,16 1-29 15,-5-18-3-15,5 2 0 16,-11-16-1-16</inkml:trace>
  <inkml:trace contextRef="#ctx0" brushRef="#br3" timeOffset="243904.9506">21413 12489 109 0,'-48'57'42'15,"-8"0"-1"-15,9 12 0 16,0-3-41-16,13-4-3 16,18-6-3-16,9-12-4 15,24 1-28-15,3-23-3 16,23-3 0-16,8-22-1 15</inkml:trace>
  <inkml:trace contextRef="#ctx0" brushRef="#br3" timeOffset="244219.9686">21921 12463 82 0,'-44'19'43'0,"-1"22"-1"0,-19 8-1 15,8 12-19-15,-7 6-19 16,11 4-2-16,9-1 1 15,14-6-1-15,11-9 0 16,19-10 0-16,13-15-1 16,17-13 0-16,6-14 0 15,4-11-1-15,-3-12 1 16,-3-6-1-16,-10-8 0 15,-11-3 0-15,-15 3 0 16,-15-1-1-16,-11 9 0 16,-9 0-2-16,5 13-4 15,-12-7-17-15,20 19-15 16,-2-6 0-16,25 7-1 15,0 0 0-15</inkml:trace>
  <inkml:trace contextRef="#ctx0" brushRef="#br3" timeOffset="244597.9902">22556 12663 77 0,'11'14'40'0,"-11"-14"0"16,-14 13 0-16,-8-2-26 15,-6 13-11-15,-8 6-1 16,-8 10-1-16,-8 6-1 15,-3 4-2-15,6 4-2 16,0-8-2-16,22 6-17 16,-1-22-16-16,24-4 1 15,4-26-1-15,21 1 1 16</inkml:trace>
  <inkml:trace contextRef="#ctx0" brushRef="#br3" timeOffset="244745.9987">22349 12877 92 0,'0'0'40'15,"-3"-18"1"-15,3 18-1 16,-10 15-31-16,11-3-4 15,3 5-3-15,8-1-3 16,13 6-5-16,-6-17-23 16,25 10-11-16,-1-12-1 15,16 0 0-15,-1-13-1 16</inkml:trace>
  <inkml:trace contextRef="#ctx0" brushRef="#br3" timeOffset="244926.009">22947 12710 99 0,'-39'12'40'16,"7"11"-1"-16,-9-3-3 16,8 6-39-16,8 8-3 15,2-13-10-15,20 14-23 16,0-16 1-16,23 2-1 15,1-16 0-15</inkml:trace>
  <inkml:trace contextRef="#ctx0" brushRef="#br3" timeOffset="245232.0265">23222 12720 99 0,'-16'18'40'0,"-3"-2"1"0,6 11-1 15,-6 0-35-15,7 4-2 16,4 1-1-16,5 0-1 15,8-6 0-15,4-2 0 16,8-6 0-16,5-7-1 16,4-11 0-16,3-10 0 15,1-8 0-15,1-6 0 16,-2-8 0-16,-2-6-1 15,-8-2 1-15,-4-4-2 16,-4 6-1-16,-9 1 0 16,-4 11-3-16,-12-5-13 15,8 21-22-15,-10-4 1 16,16 14-2-16,-13-5 3 15</inkml:trace>
  <inkml:trace contextRef="#ctx0" brushRef="#br3" timeOffset="245436.0381">23580 12403 101 0,'0'0'42'0,"0"0"-1"15,19-3-1-15,-7-5-40 16,13-7-4-16,18 6-32 16,-5-13-4-16,17 4 0 15,-5-13-2-15</inkml:trace>
  <inkml:trace contextRef="#ctx0" brushRef="#br3" timeOffset="245633.0494">24392 12038 103 0,'-26'8'42'0,"14"1"0"16,-11-3-2-16,9 0-37 16,-5 14-4-16,0 10 0 15,0 7-3-15,-9-6-21 16,18 15-16-16,-5-6 1 15,16 2-2-15,0-12 0 16</inkml:trace>
  <inkml:trace contextRef="#ctx0" brushRef="#br3" timeOffset="246000.0704">24698 12088 80 0,'2'-28'40'16,"4"11"-1"-16,-16-2 2 15,10 19-33-15,-25-4-2 16,-1 22 0-16,-14 2 0 16,2 13-1-16,-1-2-1 15,6 6-1-15,7-5-1 16,13-4-1-16,15-7 0 0,14-12-1 15,16-9-1-15,11-9 1 16,3-8 0-16,5-2-1 16,-2-5 1-16,-4 2 0 15,-7 2 0-15,-10 5 0 16,-12 10 1-16,-16 5-1 15,-5 35 0-15,-19 2 0 16,-7 15-2-16,-13 4-5 16,8 23-20-16,-22-7-14 15,8 10-1-15,-12-7-2 16,5 5 1-16</inkml:trace>
  <inkml:trace contextRef="#ctx0" brushRef="#br3" timeOffset="259298.831">10030 14307 77 0,'0'0'41'16,"10"22"0"-16,-28 6 0 15,-4 17-39-15,-21 11 0 16,-5 10-2-16,-8 5 0 15,-4 2-2-15,4-4-1 16,6-13-2-16,17-6-7 16,5-24-27-16,28-15-1 15,9-22-1-15,19-10 3 16</inkml:trace>
  <inkml:trace contextRef="#ctx0" brushRef="#br3" timeOffset="259448.8396">9829 14577 66 0,'4'-24'42'16,"-16"8"-2"-16,1 19 3 15,-17 4-32-15,17 19-4 16,2 6-1-16,9 6-3 15,11 0-2-15,16-6-4 16,20-2-7-16,5-22-31 16,30-1 1-16,7-17-4 15,24-4 2-15</inkml:trace>
  <inkml:trace contextRef="#ctx0" brushRef="#br3" timeOffset="259839.862">10883 14420 86 0,'0'0'41'0,"0"0"2"16,0 0-5-16,-15 6-36 16,8 8-1-16,-6 10 0 15,-3 8 0-15,-8 10 0 0,-1 8-1 16,1 5-1-16,5-2 0 15,10 0 0-15,13-13-3 16,16-5-3-16,8-23-33 16,34-6-2-16,4-24 0 15,18-4 2-15</inkml:trace>
  <inkml:trace contextRef="#ctx0" brushRef="#br3" timeOffset="260124.8783">11360 14505 76 0,'-36'-8'42'0,"0"15"1"16,-9 0 0-16,10 8-33 15,0 8-6-15,9 8-1 16,7 2 0-16,13 1-2 0,10-1 0 16,14-5-1-16,8-8 1 15,15-3-1-15,6-12 0 16,3-6 0-16,1-11 0 15,-4-4 1-15,-7-6-1 16,-9-2 1-16,-12 0-2 16,-14-4 1-16,-13 2-2 15,-11 1 0-15,-4 6-1 16,-9-1-2-16,11 14-12 15,-8-10-25-15,18 10 1 16,2-5-3-16,19 6 2 16</inkml:trace>
  <inkml:trace contextRef="#ctx0" brushRef="#br3" timeOffset="261137.9362">11712 14147 81 0,'0'0'41'15,"0"0"0"-15,34 1 0 16,-2-15-42-16,12-8-4 15,21 8-26-15,-2-12-8 0,9 4 1 16,-5-2-3-16</inkml:trace>
  <inkml:trace contextRef="#ctx0" brushRef="#br3" timeOffset="261345.9481">12549 13815 78 0,'-12'0'40'0,"-11"0"-1"15,7 14 0-15,-4 3-37 16,1 13-1-16,-1 8-1 16,2 3-3-16,9 14-5 15,-7-9-31-15,27 3 0 0,0-12-1 16,17-2 0-16</inkml:trace>
  <inkml:trace contextRef="#ctx0" brushRef="#br3" timeOffset="261696.9682">12975 13811 87 0,'-29'-9'40'0,"4"15"0"15,-11 2 1-15,-3 13-38 16,10 2-1-16,6 3 0 15,5 1 0-15,7 0-1 16,8-7 0-16,10-7 0 0,10-9 0 16,11-8-1-16,4-8 1 15,7-6 0-15,-2-5-1 16,-3-3 1-16,1 3-1 15,-8 1 1-15,-6 5 0 16,-9 10 0-16,-12 7 0 16,3 20-1-16,-14 6 0 15,-1 13 0-15,-12 10-2 16,1 3-1-16,2 12-4 15,-9-12-22-15,19 10-14 16,-1-10 1-16,19-1-1 16</inkml:trace>
  <inkml:trace contextRef="#ctx0" brushRef="#br3" timeOffset="262097.9912">13930 14026 81 0,'0'0'41'0,"11"12"-2"0,-7 2 2 16,7 14-40-16,4 2 0 15,4 14 1-15,-1 4-1 16,3 9 1-16,-5-2-1 16,-2 7 1-16,-8 2-1 15,-7 1 1-15,-12-2-1 16,-10-2 1-16,-9-6-2 15,-10-8-1-15,-6-6-2 16,-5-18-4-16,10-4-29 16,-14-27-7-16,20-7 3 15,-1-28-3-15</inkml:trace>
  <inkml:trace contextRef="#ctx0" brushRef="#br3" timeOffset="262294.0024">13536 13915 100 0,'-5'16'43'15,"5"-16"0"-15,28 28 0 16,19-24-39-16,11-4-3 16,20-4-1-16,15-7-2 15,13 1-2-15,4-4-4 16,21 13-21-16,-19-12-12 15,10 19 0-15,-18-2-3 16</inkml:trace>
  <inkml:trace contextRef="#ctx0" brushRef="#br3" timeOffset="262469.0124">14744 14615 99 0,'-16'44'45'0,"-4"-26"0"16,13-6-4-16,-6-5-48 15,-1-28-33-15,13 3-2 16,-10-15-3-16,4 4 0 16</inkml:trace>
  <inkml:trace contextRef="#ctx0" brushRef="#br3" timeOffset="271113.5066">13153 13350 22 0,'0'0'33'0,"0"0"1"16,-14-3 0-16,14 3-14 15,0 0-10-15,0 0-1 16,-16 4-3-16,16-4 1 15,0 0-3-15,0 0 0 16,12-13-1-16,5 4 0 16,4-5-1-16,7-1 1 15,2-4-1-15,7 2 0 16,-2 2-1-16,0 1 0 15,-6 3-1-15,-5 6 0 0,-7 5 1 16,-17 0-2-16,11 10 1 16,-15 0 0-16,4-10 0 15,-14 21 0-15,14-21 0 16,-16 16 0-16,16-16 0 15,-12 9 1-15,12-9 0 16,0 0-1-16,0 0 1 16,-12-4-1-16,12 4 1 15,-15-3-1-15,2 3 0 16,-6 4 1-16,-1-1-1 15,-4 5 1-15,-3-2 0 16,0 3-1-16,0-4 2 16,4 1-2-16,2-5 1 15,6-2-1-15,15 1-2 16,-15-13-3-16,30 11-33 0,-6-10 0 15,15 11-1-15,-1-9-2 16</inkml:trace>
  <inkml:trace contextRef="#ctx0" brushRef="#br4" timeOffset="488992.9688">6663 14358 76 0,'-14'2'41'15,"14"-2"-1"-15,-15-1 1 16,15 1-40-16,13-22 0 16,11 6 0-16,10-3-1 15,8 3 1-15,5 1-1 16,1 3 0-16,1 4 1 0,-6 6-1 15,-10 8 1-15,-11 7-1 16,-15 5 1-16,-12 8-1 16,-15 1 1-16,-10 8-1 15,-7 1 1-15,0-1-1 16,1 1 0-16,3-3-1 15,14-2 1-15,9-7 0 16,17-5 0-16,15-5 0 16,21-6-1-16,8-2 1 15,6 0 0-15,0 3 0 16,-6 2 1-16,-7 6-1 15,-12 7 0-15,-20 11 1 16,-19 4-1-16,-20 8 0 16,-12-1-1-16,-6 0 0 15,-1-8 0-15,2-8-4 0,20-4-19 16,6-31-18-16,26-8 1 15,15-22-2-15,29-9 2 16</inkml:trace>
  <inkml:trace contextRef="#ctx0" brushRef="#br4" timeOffset="489142.9774">7593 14602 88 0,'-43'20'41'15,"6"0"0"-15,4-17-5 16,8-13-56-16,25 10-20 15,4-23-1-15,22 4-1 16,6-11 0-16</inkml:trace>
  <inkml:trace contextRef="#ctx0" brushRef="#br4" timeOffset="489493.9975">7873 14394 80 0,'-23'8'42'0,"3"14"-2"16,-10-10-5-16,7 24-29 15,-8 7-1-15,3 12-2 16,-1 6 0-16,6 6-2 16,6 1 0-16,11-2-1 15,10-9 0-15,16-10 0 16,16-16-1-16,17-20 1 0,12-17 0 15,2-14 1-15,4-18 0 16,-5-11 1-16,-10-8-1 16,-13-6 1-16,-18-5-1 15,-17 5 0-15,-22 6-2 16,-14 12 2-16,-13 18-3 15,-13 13 0-15,-3 17-2 16,-7 5-10-16,20 27-25 16,-4-5-3-16,22 8-1 15,6-9 0-15</inkml:trace>
  <inkml:trace contextRef="#ctx0" brushRef="#br4" timeOffset="490036.0285">8848 14255 69 0,'-26'5'40'0,"-6"11"0"16,-5 19 1-16,-12 10-37 16,-6 14 0-16,-7 11 0 15,3 14 1-15,2 0-1 16,15 4-2-16,15-6 1 15,18-6-2-15,20-14 0 16,21-12-1-16,20-19 0 16,15-15 0-16,-1-14 1 15,0-10-1-15,-10-10 1 16,-14-11-1-16,-18-6 0 0,-19-2-2 15,-24 3-1-15,-18-3 0 16,-9 16-16-16,-18-9-23 16,8 13-1-16,-9 1 0 15,13 10 0-15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00:03:32.05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1845 1095 48 0,'0'0'37'0,"0"0"0"16,0 0 1-16,15-58-23 15,-15 58 1-15,0 0-9 16,0 0-2-16,0 0 0 16,-2 37-4-16,4 20 2 15,-4 16-4-15,1 12 2 16,-17-6-4-16,7 4-2 15,16-1-31-15,1-18 0 16,14-33-1-16,2-13-2 16</inkml:trace>
  <inkml:trace contextRef="#ctx0" brushRef="#br0" timeOffset="219.0125">2071 1095 105 0,'0'0'40'15,"-5"-77"1"-15,5 77-1 16,6-67-40-16,-6 67-2 16,26-61-2-16,-26 61-1 15,49-42-4-15,-49 42-14 16,74-29-15-16,-74 29-1 15,83-19 0-15,-83 19 1 16</inkml:trace>
  <inkml:trace contextRef="#ctx0" brushRef="#br0" timeOffset="458.0262">2396 1062 77 0,'0'0'42'0,"-59"47"-1"16,59-47 0-16,0 0-13 15,-52 43-29-15,52-43 0 16,0 0 0-16,0 0-1 16,0 0-1-16,52 17-1 15,-52-17-3-15,59-2-3 16,-59 2-6-16,64-8-21 15,-64 8-1-15,56 0 1 16,-56 0 0-16</inkml:trace>
  <inkml:trace contextRef="#ctx0" brushRef="#br0" timeOffset="623.0355">2154 1548 107 0,'-18'21'39'0,"5"-8"1"16,25-5-2-16,11-16-35 15,18-3-2-15,16-7-1 16,13-8-2-16,15-3-6 15,-85 29-28-15,94-42-3 16,-39 21 1-16,4-3-1 16</inkml:trace>
  <inkml:trace contextRef="#ctx0" brushRef="#br0" timeOffset="826.0469">3218 1177 106 0,'0'0'41'15,"0"0"2"-15,0 0-5 16,56-15-38-16,-56 15-3 16,0 0 1-16,55-16-7 15,-55 16-30-15,45-10-2 16,-45 10 0-16,0 0 0 15</inkml:trace>
  <inkml:trace contextRef="#ctx0" brushRef="#br0" timeOffset="984.056">3161 1538 112 0,'8'11'42'0,"13"-16"0"16,26-9-3-16,15-12-43 15,-62 26-33-15,75-40-2 16,-75 40-1-16,95-42-2 15</inkml:trace>
  <inkml:trace contextRef="#ctx0" brushRef="#br0" timeOffset="5352.3061">4100 1155 93 0,'0'0'40'15,"0"0"2"-15,-37-60-2 16,37 60-35-16,0 0-1 16,0 0 0-16,5-63 0 15,-5 63 0-15,0 0-2 16,79-47 0-16,-79 47-1 15,87-27 1-15,-39 13-1 16,3 3 0-16,1 3-2 16,1 3 0-16,-4 3 1 15,0 3 0-15,-49-1 0 0,80 13-1 16,-80-13 2-16,52 23 0 15,-52-23 1-15,0 0 0 16,9 61-1-16,-9-61 1 16,0 0-3-16,-54 70 2 15,54-70-2-15,-45 49 1 16,45-49-1-16,0 0 1 15,-48 65 0-15,48-65 0 16,0 0 0-16,14 53-1 16,1-28 1-16,44 2 1 15,10 1-1-15,-8-5 0 16,-7 13-1-16,-15 7 2 15,-35 4-1-15,-30 10 1 0,-33 3-1 16,-11 4 0-16,-10-2 0 16,-3-5 1-16,6-10-1 15,11-10-1-15,16-13-1 16,16-15-2-16,34-9-9 15,-7-36-23-15,46 3-5 16,7-12 0-16,20 2-1 16</inkml:trace>
  <inkml:trace contextRef="#ctx0" brushRef="#br0" timeOffset="5802.3318">5343 1287 108 0,'0'0'40'0,"0"0"1"16,-17-5 0-16,5 10-36 15,-13 6-2-15,4 9 0 16,-8 3-1-16,16-1 0 15,-3 3-1-15,14-3 0 16,18-12-1-16,11-10 1 16,9-7 0-16,-36 7 0 0,0 0 2 15,58-19-1-15,-58 19-2 16,0 0 0-16,0 0 0 15,59-44 0-15,-59 44 0 16,0 0 0-16,0 0 0 16,0 0 0-16,0 0 0 15,-2-48-6-15,2 48-23 16,0 0-10-16,0 0-3 15,0 0 0-15,0 0-1 16</inkml:trace>
  <inkml:trace contextRef="#ctx0" brushRef="#br0" timeOffset="6230.3563">6060 1110 114 0,'0'0'41'0,"46"-63"3"16,-46 63-3-16,0 0-38 15,0 0 1-15,0 0-1 16,-54 1 0-16,32 31-1 15,-26 26-2-15,-1 15 0 16,0 12 0-16,4-8 0 16,13 5 0-16,25-10 0 15,21-15 0-15,24-19 0 0,14-23 0 16,11-16 0-16,5-19 0 15,5-16 0-15,-73 36 0 16,75-56 0-16,-75 56 0 16,64-70 0-16,-64 70 0 15,45-81 0-15,-45 81 0 16,9-83 0-16,-9 83 0 15,-16-67 0-15,16 67-7 16,-48-64-10-16,48 64-23 16,0 0-2-16,-66-70-1 15,66 70 0-15</inkml:trace>
  <inkml:trace contextRef="#ctx0" brushRef="#br0" timeOffset="6779.3877">7190 1029 82 0,'0'0'41'0,"8"-63"-1"16,-8 63 2-16,0 0-16 15,0 0-20-15,-68 30-1 16,54-11-1-16,-50 45-2 15,1 23 1-15,-1 12-1 16,7-16 0-16,23-1-2 16,35-6 0-16,20-15-2 15,24-27 4-15,4-13-2 16,4-10 0-16,-4-12 0 15,-5-13 0-15,-7-9-2 16,-18-6 2-16,-15-7-1 16,-14-6 1-16,10 42-1 0,0 0 0 15,-52-66 1-15,52 66 0 16,-51-41-1-16,51 41 0 15,-54-31-2-15,54 31-3 16,0 0-18-16,-60-33-14 16,60 33-2-16,0 0 0 15,0 0 0-15</inkml:trace>
  <inkml:trace contextRef="#ctx0" brushRef="#br0" timeOffset="6997.4002">7723 1145 87 0,'47'-13'41'0,"-47"13"1"0,64-12-1 16,-64 12-14-16,8 20-25 16,-37 21 0-16,-26 21 0 15,-8 12-1-15,-8-16-2 16,15 12-2-16,14-2-4 15,14-18-17-15,29-12-14 16,3-23-3-16,20-12 1 16,1-18-1-16</inkml:trace>
  <inkml:trace contextRef="#ctx0" brushRef="#br0" timeOffset="7162.4096">7695 1403 99 0,'2'-61'41'0,"-2"61"1"15,-6-32-1-15,-10 25-17 0,16 7-21 16,-3 19-3-16,21 1-1 15,17 4-5-15,-35-24-18 16,70 17-15-16,8-9-3 16,16-11 0-16,-44-2-1 15</inkml:trace>
  <inkml:trace contextRef="#ctx0" brushRef="#br0" timeOffset="7362.4211">8522 1199 119 0,'29'-60'43'0,"-29"60"1"0,0 0-5 16,0 0-37-16,-46 14-3 16,5 22-2-16,4 13-7 15,0 1-29-15,9-12-4 16,24 6 2-16,21-7-2 15</inkml:trace>
  <inkml:trace contextRef="#ctx0" brushRef="#br0" timeOffset="7662.4382">8807 1267 94 0,'44'-52'43'16,"-44"52"0"-16,6-11 0 15,-6 11-21-15,-31 25-19 0,5 13 0 16,-2 12-1-16,14 3 0 15,14-3-2-15,26-10 0 16,13-19 0-16,9-11 0 16,4-13 0-16,-1-11 0 15,-51 14 0-15,52-30 0 16,-52 30 0-16,0 0 0 15,45-72 0-15,-45 72 0 16,8-52-3-16,-8 52-6 16,-15-49-21-16,15 49-11 15,0 0-2-15,-55-56 1 16,55 56-1-16</inkml:trace>
  <inkml:trace contextRef="#ctx0" brushRef="#br0" timeOffset="8094.4629">9338 921 117 0,'0'0'43'16,"0"0"0"-16,24-60-12 16,-24 60-26-16,0 0-2 15,0 0-1-15,0 0-1 16,0 0-2-16,0 0-1 15,0 0-1-15,0 0-6 16,46 73-30-16,-46-73-1 16,0 0 0-16,33 66-1 15</inkml:trace>
  <inkml:trace contextRef="#ctx0" brushRef="#br0" timeOffset="8513.4867">10097 789 85 0,'17'-74'41'0,"-17"74"0"16,0 0 2-16,0 0-19 15,-58-39-19-15,58 39-1 16,-49 3 0-16,49-3-2 0,0 0 0 16,-67 24-1-16,67-24 0 15,0 0 1-15,0 0-2 16,0 0 0-16,-41 53 0 15,41-53 0-15,0 0 0 16,0 0 0-16,68 14 0 16,-68-14 0-16,51-9 0 15,-51 9 0-15,52-9 0 16,-52 9 0-16,0 0 0 15,58 15 0-15,-58-15 0 16,0 0 0-16,25 53 0 16,-25-53-10-16,0 0-18 15,9 78-15-15,-9-78 1 16,7 63 0-16,-7-63-2 0</inkml:trace>
  <inkml:trace contextRef="#ctx0" brushRef="#br0" timeOffset="9813.5613">9518 799 80 0,'0'0'40'16,"0"0"0"-16,-33-62-1 15,33 62-31-15,0 0-3 16,0 0 0-16,18-57-1 0,-18 57-1 15,0 0-1-15,0 0 0 16,0 0 0-16,0 0 0 16,0 0-1-16,0 0 0 15,0 0-1-15,0 0 1 16,0 0-1-16,0 0 2 15,-15 75-1-15,15-75 0 16,-8 72 0-16,8-72 2 16,-5 74-2-16,5-74 1 15,-2 69 0-15,2-69-3 16,0 0 1-16,6 62 0 15,-6-62 1-15,0 0-1 16,0 0 0-16,0 0 1 16,15-73-1-16,-15 73 2 0,9-88-1 15,-9 88-1-15,10-95 1 16,-10 95-2-16,9-94-1 15,-9 94-2-15,11-75-5 16,-11 75-32-16,0 0-1 16,8-65-1-16,-8 65-2 15</inkml:trace>
  <inkml:trace contextRef="#ctx0" brushRef="#br0" timeOffset="10632.6081">10459 572 85 0,'0'0'37'16,"0"0"1"-16,-9-66-7 15,9 66-23-15,0 0-1 16,-24-57-1-16,24 57-1 15,0 0-1-15,-40-56 0 16,40 56-1-16,0 0-1 16,-71-34 0-16,71 34 0 15,-65-3 1-15,65 3-1 16,-76 18 0-16,76-18-1 15,-81 35 1-15,81-35-1 16,-79 53 0-16,79-53-1 0,-66 65 1 16,66-65 0-16,-44 71-2 15,44-71 1-15,-12 67 1 16,12-67-1-16,0 0 1 15,47 66 0-15,-47-66-1 16,68 9 1-16,-68-9 1 16,82-16 0-16,-82 16-2 15,88-41 0-15,-88 41 0 16,83-57 0-16,-83 57 0 15,71-59 0-15,-71 59 0 16,48-49 0-16,-48 49 0 16,0 0 0-16,0 0 0 15,0 0 0-15,0 0 0 16,-35 75 0-16,35-75 0 0,-89 130 0 15,36-2 0-15,-4 7 0 16,12 1 0-16,8-15 0 16,12-46-6-16,28-31-8 15,-3-44-19-15,0 0-8 16,50-14-1-16,-50 14-2 15,59-39 0-15</inkml:trace>
  <inkml:trace contextRef="#ctx0" brushRef="#br0" timeOffset="11096.6346">10929 761 76 0,'-4'-63'42'15,"4"63"-1"-15,0 0 2 16,0 0-16-16,0 0-23 15,0 0 0-15,0 0-1 0,0 0-1 16,0 0-1-16,0 0 2 16,52 85-2-16,-52-85 1 15,18 83-1-15,-6-52 1 16,2 76-1-16,-14-1 1 15,-1 2-2-15,-23-11 0 16,-18-36 0-16,-7-6-3 16,-3-22 0-16,9-26-5 15,43-7-18-15,0 0-15 16,-61-41-1-16,61 41 1 15,-32-54-3-15</inkml:trace>
  <inkml:trace contextRef="#ctx0" brushRef="#br0" timeOffset="11293.6459">10616 868 119 0,'-8'-85'46'16,"8"85"-1"-16,-2-61 0 16,2 61-45-16,0 0 0 15,50-57 0-15,-50 57 0 16,83-15 0-16,-28 12 0 15,5 4-2-15,11 1-12 16,10 2-27-16,-6 0-4 16,4 1 0-16,-2 4 0 15</inkml:trace>
  <inkml:trace contextRef="#ctx0" brushRef="#br0" timeOffset="11436.6541">11709 808 107 0,'35'58'46'0,"-35"-58"-1"15,0 0-2-15,3 74-33 16,-3-74-22-16,0 0-28 15,0 0-4-15,0 0 0 16,-35 56-3-16</inkml:trace>
  <inkml:trace contextRef="#ctx0" brushRef="#br1" timeOffset="15914.9102">14649 1422 95 0,'10'-7'39'0,"-10"7"0"15,0 0-1-15,0 0-37 16,5 14 1-16,-5 7-1 16,1 14 0-16,-1 19 1 15,-1 17-1-15,-4 16 0 16,-2 17 0-16,-2 6 0 15,-2 9-1-15,-3-5 0 16,0-6-1-16,7-14-2 0,0-20-3 16,18-11-30-16,-4-33-3 15,15-14 1-15,-1-33-3 16</inkml:trace>
  <inkml:trace contextRef="#ctx0" brushRef="#br1" timeOffset="16146.9235">14722 1490 108 0,'-4'-16'41'0,"16"6"1"15,4-6-2-15,21-2-38 16,-37 18-1-16,65-27 1 0,-65 27 0 15,94-39-2-15,-37 21-2 16,4-1-3-16,1-1-8 16,-2 1-25-16,3 3-3 15,-2 3 1-15,-7 3-2 16</inkml:trace>
  <inkml:trace contextRef="#ctx0" brushRef="#br1" timeOffset="16373.9365">14910 1910 98 0,'-27'26'39'16,"20"-2"2"-16,7-24-1 15,21 7-38-15,12-16-1 0,17-6 0 16,12-2 0-16,6-4-1 15,1 3-1-15,1-4-2 16,-3 10-6-16,-19 1-27 16,-1 14-4-16,-27 3 1 15,-13 15-1-15</inkml:trace>
  <inkml:trace contextRef="#ctx0" brushRef="#br1" timeOffset="16546.9464">14739 2472 99 0,'7'14'41'15,"20"-29"0"-15,33-10-1 16,19-24-37-16,24-15-3 0,19-2-2 16,5-10-2-16,18 6-33 15,-15-3-1-15,-2 18-2 16,-20 2 0-16</inkml:trace>
  <inkml:trace contextRef="#ctx0" brushRef="#br1" timeOffset="16762.9587">16147 1898 105 0,'14'-8'41'0,"11"2"-1"16,6-12-1-16,5-3-39 15,14-1-4-15,2-10-2 16,11 3-31-16,-10 1-3 16,0 5 1-16,-13 1-1 15</inkml:trace>
  <inkml:trace contextRef="#ctx0" brushRef="#br1" timeOffset="16921.9678">16046 2156 107 0,'-50'40'43'0,"33"-7"-1"15,17-33-1-15,33 1-39 16,31-28-3-16,22-17-5 0,34-6-32 16,-3-13-2-16,19-3-1 15,-6-8-1-15</inkml:trace>
  <inkml:trace contextRef="#ctx0" brushRef="#br1" timeOffset="17515.0018">17614 1336 95 0,'18'-56'39'16,"-18"56"2"-16,9-50-4 16,-9 50-31-16,0 0-2 15,-3-27-2-15,-2 53 1 16,-14 15-3-16,-3 28 2 15,-4 17-2-15,0 18 1 16,-7 6 0-16,5-2 0 16,6-23-1-16,0-4 0 15,7-14 1-15,3-13-2 0,8-22 1 16,7-8 1-16,11-23-1 15,10-13 0-15,6-11 1 16,6-15 0-16,4-8 0 16,5-7 2-16,0 0-3 15,0-1 2-15,-2 7-2 16,-5 12 1-16,-8 13-1 15,-2 16 0-15,-3 16 1 16,-7 15-2-16,-3 13 1 16,-3 8 0-16,-4 3-1 15,2 8 0-15,2-2-2 16,-1-6-2-16,10-3-6 0,-8-22-21 15,24 0-11 1,-3-24 0-16,11-2-1 0</inkml:trace>
  <inkml:trace contextRef="#ctx0" brushRef="#br1" timeOffset="17787.0173">18621 2126 88 0,'0'0'44'0,"-20"7"-1"16,20-7-5-16,-22 4-40 16,12-23-39-16,10 7-2 15,-1-9 1-15,8 1-3 16</inkml:trace>
  <inkml:trace contextRef="#ctx0" brushRef="#br1" timeOffset="18267.0448">19993 1304 90 0,'0'0'39'0,"14"-69"-2"16,-14 69 2-16,0-73-36 0,0 73-1 15,-17-94 0-15,17 94 0 16,-45-64-1-16,45 64 2 16,-67-32 1-16,67 32-2 15,-97 22 0-15,4 43 0 16,3 36 0-16,0 28 0 15,19 10 0-15,15 6-1 16,27 0-3-16,16-16-1 16,16-34-4-16,14-7-16 15,-7-30-19-15,10-12 2 16,-9-21-2-16,5-10 1 15</inkml:trace>
  <inkml:trace contextRef="#ctx0" brushRef="#br1" timeOffset="18450.0552">19138 1806 86 0,'-1'-13'42'16,"10"-4"1"-16,29 2 0 16,14-2-22-16,27-16-20 15,19 1-5-15,8-16-19 16,21 9-18-16,-4 0 0 15,2 16 0-15,-14 5-3 16</inkml:trace>
  <inkml:trace contextRef="#ctx0" brushRef="#br1" timeOffset="18600.0638">20455 1756 104 0,'-9'18'45'0,"-11"-21"-2"16,20 3 0-16,-21-22-34 15,14-7-14-15,20 2-22 16,-17-7-13-16,9 7-4 15,-13-1 1-15,3 12-2 16</inkml:trace>
  <inkml:trace contextRef="#ctx0" brushRef="#br1" timeOffset="19740.1289">14517 1222 100 0,'0'0'40'16,"0"0"3"-16,-8-48-2 15,8 48-35-15,0 0-3 16,0 0 0-16,0 0 1 15,0 0 0-15,66-39-1 16,-66 39-1-16,87-61-2 16,-29 14-5-16,5-18-34 15,13-10-4-15,0-8 2 16</inkml:trace>
  <inkml:trace contextRef="#ctx0" brushRef="#br1" timeOffset="20770.1879">14457 988 41 0,'0'0'32'0,"0"0"3"16,0 0 0-16,0 0-24 15,0 0-2-15,0 0 2 16,0 0-2-16,0 0-1 15,0 0-1-15,0 0-1 16,0 0-1-16,0 0 2 16,0 0-3-16,-6 63 1 15,16-13 0-15,3 4-1 0,-6-3-1 16,13-5 1-16,-20-46-1 15,0 0-2-15,61 5 2 16,-61-5-2-16,86-66 1 16,-31 12-3-16,9-23-2 15,-1-14-24-15,5-9-14 16,3-2-3-16,-1-7 1 15,1 5-1-15</inkml:trace>
  <inkml:trace contextRef="#ctx0" brushRef="#br1" timeOffset="21889.2519">16364 2809 67 0,'0'0'36'0,"0"0"-1"16,0 0 1-16,-13-6-24 15,13 6-7-15,0 0 0 16,0 22 1-16,-2 2-2 15,4 14 0-15,-5 9-1 16,0 15 0-16,-6 8 0 16,-1 11-1-16,-1-3 0 15,1-7 0-15,0-8-1 0,2-11 1 16,6-15 0-16,7-17-1 15,8-20 0-15,9-14 0 16,5-15 0-16,9-9-1 16,2-6 1-16,1-4-1 15,3-1 1-15,-6 8-1 16,-4 7 0-16,-4 11 1 15,-7 16-1-15,-5 16 1 16,-7 14-1-16,-4 11 0 16,-6 6 0-16,2 4 1 15,3 3-2-15,1-4-2 16,9-5-2-16,4-21-7 15,24 0-25-15,-6-23-3 16,21 0 1-16,-5-18-2 0</inkml:trace>
  <inkml:trace contextRef="#ctx0" brushRef="#br1" timeOffset="22073.2625">17215 3154 109 0,'0'0'39'0,"0"0"0"16,14-17-3-16,10-3-36 15,13 0-3-15,13 1 0 16,3-4-1-16,5 13-9 16,-9-8-25-16,4 19 0 15,-21-3 0-15,-5 17-1 0</inkml:trace>
  <inkml:trace contextRef="#ctx0" brushRef="#br1" timeOffset="22240.272">17175 3489 103 0,'-9'23'39'15,"9"-23"0"-15,27 2-1 16,13-22-39-16,21-16-4 16,25 2-25-16,4-23-8 15,14 2 0-15,-1-11-2 16</inkml:trace>
  <inkml:trace contextRef="#ctx0" brushRef="#br1" timeOffset="22597.2924">18315 2785 107 0,'-30'3'41'16,"3"18"0"-16,-11-6 0 16,5 14-39-16,4 7 0 15,1 9-1-15,-1 9 1 16,5 8-1-16,5 5 0 15,6-2-1-15,9-2 0 16,8-5 1-16,10-8-2 16,8-10 1-16,11-17 0 15,4-16-1-15,4-18 1 16,1-12-1-16,-4-10 1 15,-3-10 0-15,-12-4 0 0,-13-4 0 16,-14 3-1-16,-13 5 1 16,-15 12 0-16,-10 11 0 15,-6 11-1-15,-3 7 0 16,8 11-3-16,4 1-4 15,31 17-21-15,8-27-10 16,15 27-1-16,17-25-1 16,26 4 0-16</inkml:trace>
  <inkml:trace contextRef="#ctx0" brushRef="#br1" timeOffset="22741.3007">18725 3103 112 0,'0'0'40'0,"-18"0"-1"0,6-13-5 16,4-12-55-16,21 9-20 15,0-11 1-15,18 9-2 16,1-11 1-16</inkml:trace>
  <inkml:trace contextRef="#ctx0" brushRef="#br1" timeOffset="23084.3203">19228 2769 104 0,'0'0'42'0,"-30"-8"0"16,11 19-1-16,-5 0-37 15,-8 10-1-15,-11 11 1 0,0 11-2 16,-5 10 0-16,6 12 0 16,1 4-1-16,12 0-1 15,9-2 1-15,16-3-1 16,16-10 0-16,17-11 0 15,14-13-1-15,8-14 1 16,4-15-1-16,0-13 1 16,-3-11 0-16,-5-6 0 15,-16-6 0-15,-12-3-1 16,-16-2 0-16,-12 2-1 15,-14 7-1-15,-12 1-2 16,-2 16-5-16,-16-10-16 16,21 20-15-16,-7-9 0 15,17 12-1-15,7-11 1 0</inkml:trace>
  <inkml:trace contextRef="#ctx0" brushRef="#br1" timeOffset="23709.3561">19519 2884 96 0,'16'-14'38'16,"5"-10"1"-16,18 6-2 15,8-9-37-15,7 2 0 16,6 0 0-16,-1 5 0 15,-9 6 1-15,-5 6 0 16,-13 8 1-16,-16 8-1 16,-18 6 1-16,-16 10 2 15,-15 6-1-15,-10 1 1 16,-7 2 0-16,0 0-3 15,6-3 1-15,10-4-1 0,15-6 0 16,21-10-1-16,25-6 0 16,17-7 0-16,16-2 0 15,11-1 0-15,2-2 1 16,-3 4-1-16,-6 5 1 15,-15 10 0-15,-24 8 0 16,-24 14 0-16,-24 7 0 16,-21 11 0-16,-16 2 0 15,-5 1 0-15,0-4-2 16,6-8 0-16,16-9-1 15,19-17-3-15,34-7-11 16,15-38-14-16,41 1-11 16,10-22-1-16,32-2 0 15,-2-17 1-15</inkml:trace>
  <inkml:trace contextRef="#ctx0" brushRef="#br1" timeOffset="23895.3667">20805 2718 107 0,'-21'20'43'16,"-16"0"-1"-16,3 17-1 15,-17 6-38-15,1 8-3 16,-9 7 0-16,-2 14 0 16,-3 3-1-16,2-4-2 15,9 3-5-15,-1-20-19 16,27 4-13-16,1-28-1 15,25-2 0-15,1-28 0 16</inkml:trace>
  <inkml:trace contextRef="#ctx0" brushRef="#br1" timeOffset="24069.3766">20382 2967 115 0,'-12'6'41'0,"-9"3"2"16,16 21-3-16,9 3-38 15,2 6-2-15,13 3-1 16,8-4-3-16,20 7-8 15,-3-24-25-15,26 3-4 16,-1-16 0-16,14-4-1 16</inkml:trace>
  <inkml:trace contextRef="#ctx0" brushRef="#br1" timeOffset="24265.3879">21137 2787 106 0,'-53'53'42'15,"-9"-1"-1"-15,14 9-1 16,8-2-41-16,9-5-4 16,25 4-20-16,5-25-15 15,31-2 1-15,11-20-3 16,21-8 2-16</inkml:trace>
  <inkml:trace contextRef="#ctx0" brushRef="#br1" timeOffset="24549.4041">21540 2770 114 0,'-31'24'41'0,"-13"0"1"16,6 20-2-16,6-1-37 16,3 8 0-16,11-2 0 15,12-2-1-15,15-6-1 16,15-8 0-16,10-10 0 15,8-12 0-15,4-14-1 16,2-11 0-16,-5-11 1 16,-4-11-1-16,-10-11 0 15,-14-8 0-15,-10-2-1 16,-12 1 0-16,-9 8-3 15,-13 3-3-15,7 22-15 0,-22-5-12 16,17 21-9-16,-2-1 1 16,16 16-1-16</inkml:trace>
  <inkml:trace contextRef="#ctx0" brushRef="#br1" timeOffset="24964.4278">21867 2542 110 0,'0'0'42'0,"0"0"-1"0,18-3-3 16,10-9-41-16,14-14-6 16,22 11-27-16,-3-15-4 15,13 8 0-15,-3-11-1 16</inkml:trace>
  <inkml:trace contextRef="#ctx0" brushRef="#br1" timeOffset="25504.4587">22391 2156 104 0,'-18'7'40'16,"18"-7"0"-16,0 0-1 16,27 3-37-16,-4-8-2 15,4 0 0-15,5 2 0 16,3-3 1-16,-2 4-1 15,0 2 0-15,-7-1 1 16,-5 3 0-16,-3-2 0 16,-7 1 0-16,-11-1 0 15,11 4 0-15,-11-4-1 16,0 0 1-16,0 0-1 15,-7 13 0-15,7-13 1 16,-13 21-1-16,5-7 0 16,2 1 0-16,1-1 0 0,5 1 0 15,5-2-1-15,7 0 1 16,5-2 0-16,4-3 0 15,2 0 0-15,0 3 0 16,-3 1 1-16,-5 3 0 16,-9 3-1-16,-11 5 1 15,-12 3 0-15,-8 0 1 16,-5-1-1-16,0-1-1 15,2-6-1-15,2-6-3 16,17-3-4-16,-1-29-19 16,36 11-14-16,3-20 1 15,22 4-2-15,4-13 1 16</inkml:trace>
  <inkml:trace contextRef="#ctx0" brushRef="#br1" timeOffset="25752.4729">23126 2173 106 0,'-28'1'40'15,"16"8"1"-15,-9-8-1 16,7 3-34-16,-2 5-4 16,3 7 2-16,-1 0-2 15,7 6 1-15,5-2-1 16,7 1-1-16,12-1 0 15,12-6-1-15,12-8 0 16,10-6-2-16,13-7-1 16,1-14-4-16,15 4-16 15,-20-21-16-15,10 7-2 0,-18-16 0 16,-6 7-1-16</inkml:trace>
  <inkml:trace contextRef="#ctx0" brushRef="#br1" timeOffset="25887.4806">23384 2174 122 0,'-57'67'42'0,"10"18"-1"15,0-12-3-15,11 3-39 16,24 15-25-16,-2-21-12 16,21 2-5-16,5-23 2 15,16 1-3-15</inkml:trace>
  <inkml:trace contextRef="#ctx0" brushRef="#br1" timeOffset="26038.4893">23428 2977 132 0,'-27'-8'44'0,"-8"-19"-4"15,5-3-9-15,11 8-60 16,-14-22-13-16,8 9-3 16,-15-8-1-16,0 7 1 15</inkml:trace>
  <inkml:trace contextRef="#ctx0" brushRef="#br1" timeOffset="27146.5526">1901 5582 89 0,'-14'-49'38'0,"-15"-10"0"16,-6 7 1-16,-21 3-34 15,3 4-1-15,-12 9-1 16,0 15-1-16,-3 13 1 15,-1 22-1-15,-3 20-1 16,-1 26 1-16,1 22 1 16,1 23 0-16,5 22-2 15,2 23 1-15,3 16-1 16,11 9 2-16,10 5-2 15,11-3 0-15,14-15-2 0,10-17-1 16,16-18-5-16,1-41-18 16,22-16-16-16,-6-31 1 15,4-23 0-15,-12-24-2 16</inkml:trace>
  <inkml:trace contextRef="#ctx0" brushRef="#br1" timeOffset="27341.5638">632 6486 120 0,'-14'-17'42'16,"7"-4"1"-16,34 12-2 16,17-14-38-16,30-10-2 15,25-13 0-15,22-13-3 0,24-5-4 16,2-19-23-16,25 14-12 15,-13-5-1-15,6 17-1 16,-27 4-2-16</inkml:trace>
  <inkml:trace contextRef="#ctx0" brushRef="#br1" timeOffset="27617.5796">2355 6319 119 0,'-35'11'42'0,"35"-11"1"15,0 0-3-15,45-30-39 16,15-5-3-16,13-10-4 16,23 6-28-16,-9-11-7 15,4 12 0-15,-17-1-1 16</inkml:trace>
  <inkml:trace contextRef="#ctx0" brushRef="#br1" timeOffset="27777.5887">2569 6476 127 0,'-36'61'45'0,"13"-27"-3"15,32-16-1-15,29-33-41 16,38-25 0-16,35-18-3 16,19-30-18-16,34 0-19 15,5-20-4-15,17 2-1 16,-7 4-2-16</inkml:trace>
  <inkml:trace contextRef="#ctx0" brushRef="#br1" timeOffset="151441.6619">4427 5338 63 0,'7'-16'37'16,"-7"16"-1"-16,7-14 0 16,-7 14-23-16,-6 17-10 15,-1 7-2-15,0 13 0 16,-1 13 1-16,-2 10-2 15,-3 14 1-15,5 5 2 16,1 5-2-16,3-1 0 16,4-4-3-16,9-5-4 0,-5-19-24 15,10-7-3-15,4-22-2 16,2-11-2-16</inkml:trace>
  <inkml:trace contextRef="#ctx0" brushRef="#br1" timeOffset="151666.6748">4488 5364 62 0,'0'0'39'15,"-13"-12"0"-15,13 12-1 16,17-12-13-16,12 5-24 0,17-5 0 15,16-5 0-15,9 0-2 16,5-5-2-16,7 11-7 16,-10-7-26-16,-2 15-1 15,-20 1-1-15,-19 14 0 16</inkml:trace>
  <inkml:trace contextRef="#ctx0" brushRef="#br1" timeOffset="151868.6863">4491 5797 89 0,'-11'17'39'0,"11"-17"-1"16,24-2 2-16,8-24-38 0,21 1-3 15,14-1 2-15,10-7-2 16,1 8-3-16,-9-4-27 15,4 16-7-15,-24 4 0 16,-12 18-1-16</inkml:trace>
  <inkml:trace contextRef="#ctx0" brushRef="#br1" timeOffset="152042.6963">4508 6108 106 0,'-25'29'40'15,"8"-17"1"-15,17-12-2 16,32 2-35-16,14-18-3 15,17-8-1-15,12-11-3 0,20 1-9 16,-2-21-25-16,21 1-4 16,2-12 0-16,9 5-2 15</inkml:trace>
  <inkml:trace contextRef="#ctx0" brushRef="#br1" timeOffset="152303.7112">6532 4917 68 0,'0'0'39'0,"-22"24"-2"15,-14 19 1-15,-31 18-26 16,-10 29-6-16,-22 22 0 0,-10 25-1 15,-16 12 3-15,0 17-4 16,0 2 1-16,10-6-2 16,16-11-3-16,17-28-4 15,36-14-29-15,9-39-6 16,32-25-2-16,12-34-2 15</inkml:trace>
  <inkml:trace contextRef="#ctx0" brushRef="#br1" timeOffset="153137.7589">6599 5240 72 0,'2'-14'37'15,"-5"1"-1"-15,3 13 1 16,-14 3-33-16,12 15 0 0,-4 8-2 15,4 18 1-15,-5 14-1 16,2 14 1-16,-5 14 1 16,0 12 0-16,-7 7-1 15,3 0 1-15,-3-5-1 16,2-9 0-16,1-13 0 15,6-13 0-15,4-21-2 16,9-14 0-16,8-24 0 16,7-16-1-16,13-17 2 15,2-9-1-15,4-10 0 16,4-3 1-16,0 0-3 15,0 4 2-15,-5 11-2 0,-2 14 2 16,-11 17 0 0,-3 14 0-16,-8 14 0 0,-4 15-1 15,-6 9 2-15,-4 5-2 16,0 4 0-16,0-5-3 15,3-2-3-15,0-21-20 16,16 1-14-16,-3-18-1 16,16-6-2-16,-3-19 2 15</inkml:trace>
  <inkml:trace contextRef="#ctx0" brushRef="#br1" timeOffset="153942.805">1957 7708 92 0,'-27'-56'37'15,"1"7"1"-15,-9-7 0 16,-1 13-34-16,-11 8 0 15,1 20-1-15,-8 13 0 16,1 20 0-16,-3 17-1 16,2 20 0-16,2 15 0 15,4 19 0-15,7 7-1 0,7 10 0 16,10 7 0-16,8 1-1 15,6-1 0-15,8-8-2 16,8-8-1-16,3-17-1 16,5-12-4-16,-7-26-13 15,11-4-18-15,-11-27 0 16,3-10-1-16,-10-21 2 15</inkml:trace>
  <inkml:trace contextRef="#ctx0" brushRef="#br1" timeOffset="154123.8153">1116 8265 101 0,'-31'-25'40'0,"17"17"0"16,4 3-1-16,24 8-33 0,10-4-3 16,18-4-1-16,18-2-3 15,11-4-1-15,19 2-5 16,3-17-18-16,20 14-13 15,-7-10-1-15,6 7-1 16,-11-5-1-16</inkml:trace>
  <inkml:trace contextRef="#ctx0" brushRef="#br1" timeOffset="154326.8266">2354 8063 107 0,'-12'10'40'0,"0"-10"0"0,12 0-1 15,12-1-37-15,4-8-2 16,12 4-1-16,4-7-4 16,12 16-19-16,-2-13-16 15,2 15 2-15,-7-3-2 16,-3 9 0-16</inkml:trace>
  <inkml:trace contextRef="#ctx0" brushRef="#br1" timeOffset="154489.8363">2322 8397 113 0,'-12'23'40'16,"12"-23"1"-16,24 1-3 16,27-18-41-16,8-21-18 0,30 7-19 15,6-9 1-15,11 2-3 16,-1-5-1-16</inkml:trace>
  <inkml:trace contextRef="#ctx0" brushRef="#br1" timeOffset="156685.9619">4604 7174 63 0,'-11'-12'34'15,"-2"2"0"-15,-3-2 0 16,4 5-24-16,-4-5-3 16,16 12-1-16,-22-15 0 15,22 15-2-15,-10-10-2 16,10 10 0-16,0 0-1 15,0 0 0-15,0 0-1 16,0 0 0-16,0 0 0 16,0 0 0-16,0 0 0 15,0 0 0-15,0 0 0 16,10 6 0-16,-10-6 1 0,0 0-1 15,0 0 1-15,0 0 0 16,0 0-1-16,0 0 1 16,0 0 0-16,0 0 0 15,0 0 0-15,0 0 0 16,0 0-1-16,0 0 1 15,0 0 0-15,0 0-1 16,-7 11 1-16,7-11-1 16,0 0 1-16,0 0-1 15,-14 8 1-15,14-8 0 16,-20 7-1-16,7-3 2 15,0 0-1-15,-2 1 0 16,2-1 0-16,3-2 0 16,10-2 0-16,-14 6-1 0,14-6 0 15,0 0 0-15,24 7 0 16,1-5 0-16,6 1-1 15,6-1 1-15,6 1 0 16,1 0 0-16,2 0 0 16,-3 2 0-16,-5 2 0 15,-7 1 0-15,-13 4 0 16,-9 7 0-16,-14 3 0 15,-13 3 0-15,-14 4 1 16,-6 2-1-16,-5 0 1 16,-1 1 0-16,5-5 0 15,3-2-1-15,14-5 1 16,13-3-1-16,15-3 0 15,17-2 0-15,14-7-1 16,11 2 1-16,8 3-1 0,5-1 1 16,-3 2 0-16,-3 7 0 15,-12 1 1-15,-13 8-1 16,-16 7 0-16,-19 4 1 15,-16 4-1-15,-16 2 1 16,-8-2 0-16,-5 0-1 16,3-9 0-16,0-5-2 15,15-10-2-15,8-21-13 16,24 3-21-16,24-33-2 15,19-3 0-15,11-13-1 16</inkml:trace>
  <inkml:trace contextRef="#ctx0" brushRef="#br1" timeOffset="156843.9709">5371 7497 109 0,'-23'24'40'0,"-6"-15"1"16,9 5-4-16,-11-7-38 15,16-9-4-15,15 2-28 16,15-12-7-16,13-1 1 15,5-11-1-15</inkml:trace>
  <inkml:trace contextRef="#ctx0" brushRef="#br1" timeOffset="157194.9909">5997 7212 101 0,'-12'6'40'16,"-11"-1"-1"-16,3 20-4 15,-12-5-30-15,3 15-1 16,-8 4 0-16,3 15 1 15,-3 4-2-15,8 7 0 16,7-1-1-16,13-3 0 16,12-9 0-16,18-13-1 15,15-18-1-15,19-19 1 16,13-18-1-16,7-17 0 15,5-16 0-15,-2-9 0 16,-9-12 0-16,-14 0 0 16,-20 1-1-16,-26 4 0 15,-20 9 0-15,-18 11-1 16,-17 15-1-16,-11 9 1 0,-3 15-3 15,-7 6-8-15,22 24-13 16,3-5-16-16,21 7 3 16,11-7-4-16,20 3 3 15</inkml:trace>
  <inkml:trace contextRef="#ctx0" brushRef="#br1" timeOffset="157746.0225">7088 7050 88 0,'-16'-11'38'0,"-4"13"0"15,-17 4 1-15,3 17-31 16,-20 6-2-16,-3 20-3 15,-3 11 1-15,1 13-1 16,4 7 0-16,10 4-1 0,12-4 0 16,19-6-1-16,16-9 0 15,20-16 1-15,22-19-2 16,14-18 1-16,9-18-1 15,8-18 0-15,-5-10 0 16,-9-10 0-16,-13-5-1 16,-18 0 0-16,-24 1 0 15,-21 7-1-15,-17 10 1 16,-13 9 0-16,-7 12-1 15,-6 8 0-15,7 10-3 16,5-1-6-16,26 16-21 16,4-10-8-16,28 1 0 0,14-11 0 15</inkml:trace>
  <inkml:trace contextRef="#ctx0" brushRef="#br1" timeOffset="158232.0503">8110 7143 99 0,'0'0'40'0,"0"0"-1"15,-20 18-1-15,-11 14-34 16,-11 14-2-16,-16 12 0 16,-8 9-2-16,-9 7 1 15,3 2-2-15,7-5-1 16,7-9-2-16,19-9-2 15,11-23-1-15,29-10-2 16,10-27 0-16,24-8 1 16,3-20 3-16,6-7 3 15,-2-6 2-15,-7-9 5 16,-1 10 2-16,-18-8 2 15,-1 23 1-15,-23 1 1 16,8 31-3-16,-24-9-1 0,9 25-1 16,2 7-3-16,14 11 0 15,13 5-2-15,15-7-2 16,28 1-6-16,10-22-10 15,42 1-22-15,2-19-3 16,21-5 1-16,-2-19-1 16</inkml:trace>
  <inkml:trace contextRef="#ctx0" brushRef="#br1" timeOffset="158421.0611">8903 7156 117 0,'-65'49'40'16,"-7"-1"1"-16,16 11-2 15,2-6-38-15,19 1-2 0,21-3-1 16,14-14-6-16,36 1-16 16,5-24-16-16,28-6 0 15,6-16-2-15,21-7 2 16</inkml:trace>
  <inkml:trace contextRef="#ctx0" brushRef="#br1" timeOffset="158706.0774">9392 7193 113 0,'-32'19'40'0,"-18"5"2"15,2 20-1-15,-8 0-35 16,12 12-3-16,11 1-1 16,18 0 0-16,18-8-1 15,21-11 1-15,19-13-2 0,16-12 0 16,8-17 0-16,5-13 0 15,-3-12 0-15,-7-11-1 16,-16-11 2-16,-17-5-1 16,-19-3 0-16,-18-1-1 15,-17 5-1-15,-19 3-1 16,-5 12-3-16,-14 1-9 15,23 29-16-15,-9-5-11 16,21 17 1-16,11 4-2 16,21 9 3-16</inkml:trace>
  <inkml:trace contextRef="#ctx0" brushRef="#br1" timeOffset="159099.0999">9613 6884 113 0,'18'-4'41'16,"-7"-6"1"-16,8 13-3 15,-2 5-36-15,11-9-3 16,14 3-3-16,11-10-6 15,21 8-29-15,0-10-2 16,18 7 0-16,2-8-1 16</inkml:trace>
  <inkml:trace contextRef="#ctx0" brushRef="#br1" timeOffset="159653.1316">10969 6546 103 0,'-35'-2'39'16,"-16"1"0"-16,3 15 2 15,-10 1-37-15,4 7 2 16,3 3-2-16,11 4 1 15,9-5-1-15,21-2 0 16,23-9-1-16,19-8-2 16,18-8 1-16,13-11-2 15,7-8 0-15,3-3 0 16,-2-5 0-16,-9-1 0 15,-12 3 0-15,-16 3 0 16,-12 9 0-16,-22 16-3 16,0 0 4-16,-31 27 1 15,-5 9-2-15,-5 16 0 0,-5 10 0 16,1 9 0-16,10 10-11 15,0-15-4-15,28 11-15 16,-3-18-13-16,19-1 1 16,1-15-2-16,11-4 0 15</inkml:trace>
  <inkml:trace contextRef="#ctx0" brushRef="#br1" timeOffset="160487.1793">4450 8298 59 0,'40'2'36'0,"20"5"-1"15,-2-8 0-15,22 12-12 16,-1-17-8-16,22 8-5 16,8-10-4-16,21 2-2 15,14-4 0-15,21 2-2 16,21-3-1-16,19 1-1 15,21 0 1-15,23 0-1 16,23 1 1-16,15-1-1 16,24-3 1-16,7-3-1 15,12-7 1-15,11-6 1 16,3-3-1-16,4-4 1 15,-3-3-2-15,-6-3 1 0,-8 3 0 16,-10 1-1-16,-14 6-1 16,-18 5 0-16,-22 8-2 15,-29 4-1-15,-26 10-4 16,-35-8-13-16,-14 16-20 15,-39-3 1-15,-23 5-2 16,-29-5 1-16</inkml:trace>
  <inkml:trace contextRef="#ctx0" brushRef="#br1" timeOffset="161019.2097">10374 6647 90 0,'6'-14'37'16,"5"9"1"-16,-11 5 1 15,12 12-31-15,-12 10-2 16,4 16-1-16,-5 11-2 16,-1 11 0-16,-3 12-3 15,-3 2-3-15,8 10-22 16,-7-17-14-16,10-3 0 15,4-15-3-15,16-12 3 0</inkml:trace>
  <inkml:trace contextRef="#ctx0" brushRef="#br1" timeOffset="162102.2717">4895 8682 70 0,'0'0'36'16,"-20"6"-2"-16,0 13 0 15,-14 4-26-15,0 22-1 16,-13 6 0-16,2 20-2 16,-7 8 1-16,4 11-1 15,8 0-1-15,12 0-1 16,12-9-1-16,16-14-1 15,20-18-1-15,19-13 1 16,13-25-1-16,8-13 0 16,1-14 1-16,0-11-1 15,-8-5 1-15,-11-7 1 16,-18 3-1-16,-18 0-1 0,-20 8 1 15,-15 3 0-15,-12 8-1 16,-7 4-1-16,0 8-1 16,1-1-2-16,14 17-13 15,3-15-22-15,30 4 0 16,12-13 0-16,28-3-1 15</inkml:trace>
  <inkml:trace contextRef="#ctx0" brushRef="#br1" timeOffset="162253.2803">5367 9055 100 0,'-20'11'37'0,"-6"-6"-4"0,2-6-30 15,12-11-40-15,9-3-1 16,15 2-1-16</inkml:trace>
  <inkml:trace contextRef="#ctx0" brushRef="#br1" timeOffset="162622.3013">5933 8733 85 0,'-30'6'39'0,"1"11"1"15,-14 5 2-15,4 15-34 0,-13 6-1 16,3 17-2-16,-7 11 0 16,12 6-1-16,4 3 0 15,17 0-3-15,13-9 0 16,16-9 0-16,20-17-1 15,18-16 0-15,9-19-1 16,6-16 1-16,2-14 0 16,-10-13-1-16,-7-7 1 15,-15-6-1-15,-17 0-1 16,-18-6-1-16,-11 8-1 15,-15 0-3-15,-1 20-9 16,-17-6-23-16,13 15-1 16,-5-1 1-16,17 10-3 15</inkml:trace>
  <inkml:trace contextRef="#ctx0" brushRef="#br1" timeOffset="163312.3409">6179 8819 97 0,'0'0'38'0,"-11"-11"1"15,30 2-2-15,6-1-38 0,17-7 1 16,9-3-2-1,7 5 2-15,-1 4-1 0,-5 5 2 16,-8 7-1-16,-11 7 1 16,-13 5 1-16,-12 8-1 15,-14 5 2-15,-11 5-3 16,-7-1 2-16,-3 3-1 15,0-4 1-15,5-3-2 16,11-4 1-16,8-6-1 16,14-8 0-16,11-4 0 15,11-4 0-15,8-2 1 16,0 1 0-16,-2 4 0 15,-5 4 1-15,-11 9 0 16,-9 7 0-16,-19 9-1 16,-15 4 0-16,-11 10 0 0,-10 0-1 15,1-1 1-15,-2-2-2 16,4-10-1-16,11-5-2 15,6-22-10-15,33 3-21 16,-2-24-6-16,21-6 1 16,7-17-3-16</inkml:trace>
  <inkml:trace contextRef="#ctx0" brushRef="#br1" timeOffset="163891.3739">7548 8849 90 0,'-20'8'38'0,"0"17"-1"15,-11 7 1-15,3 15-35 0,-14 6-2 16,-1 11-1-16,-4 2 0 15,4-2 0-15,8-4-2 16,7-11-2-16,12-7-4 16,6-27-5-16,24 5-14 15,-5-39 2-15,22 8 12 16,-11-22 6-16,7 0 4 15,-6-5 4-15,-10-10 6 16,2 16 6-16,-21-13 14 16,12 28 0-16,-23-11-11 15,19 28-6-15,-24-6-3 16,16 19-1-16,5 6-2 15,14 6-1-15,10 0-1 16,14-3-1-16,18-3-4 16,11-18-9-16,29 2-26 0,-5-15-2 15,14-2 0-15,-6-16-1 16</inkml:trace>
  <inkml:trace contextRef="#ctx0" brushRef="#br1" timeOffset="164062.3835">8105 8910 106 0,'-53'32'41'0,"9"10"0"16,0-8-3-16,8 0-39 15,20 7-4-15,5-15-19 16,25 9-15-16,5-10 0 15,19-3-2-15,9-12 1 0</inkml:trace>
  <inkml:trace contextRef="#ctx0" brushRef="#br1" timeOffset="164355.4005">8544 8858 102 0,'-40'30'41'0,"-10"4"2"16,8 14-2-16,0-3-35 15,16 10-3-15,14-8-1 16,21-5 0-16,16-10 0 16,16-13-2-16,16-12 1 0,5-10-1 15,5-15 0-15,-4-12 0 16,-9-5 0-16,-13-9-1 15,-16-1-1-15,-17-2-1 16,-15 7-1-16,-17 0-5 16,-4 30-18-16,-23-5-13 15,4 17-2-15,-8 4 1 16,12 10 0-16</inkml:trace>
  <inkml:trace contextRef="#ctx0" brushRef="#br1" timeOffset="165413.4609">9237 8526 104 0,'-11'-4'40'16,"11"4"1"-16,4-13-3 15,13 6-37-15,12-1-1 16,7-2-2-16,14 4-3 15,-5-13-18-15,14 15-16 16,-4-8-1-16,6 5-1 16,-5-6 1-16</inkml:trace>
  <inkml:trace contextRef="#ctx0" brushRef="#br1" timeOffset="165978.4933">9994 8245 62 0,'-22'6'36'0,"6"1"-2"16,2-4 1-16,14-3-24 15,0 0-4-15,0 0-2 16,10 6 0-16,7-7-1 16,-3-4-1-16,6 2 0 15,-1-3 0-15,6 1-1 0,-1-3-1 16,5 2 1-16,3-2 0 15,6 4-1-15,3-2 0 16,-3 4 0-16,-3 1-1 16,-4 2 1-16,-6 3 0 15,-9 4-1-15,-12 4 1 16,-10 2 0-16,-12 3-1 15,-5 3 1-15,-7 2 0 16,1-1 0-16,-1-1-1 16,3 0 0-16,11-5 0 15,7-3 0-15,9-12 0 16,9 15 0-16,7-11-1 15,10-1 1-15,0 2 0 16,2 2 1-16,-4 2-1 16,-3 6 1-16,-10 5-1 0,-8 3 1 15,-11 3 0-15,-8 3-1 16,-7 1 1-16,-3-5-1 15,2 0-1-15,2-12-2 16,9 1-7-16,1-24-24 16,28 0-6-16,2-22 0 15,23 1-1-15</inkml:trace>
  <inkml:trace contextRef="#ctx0" brushRef="#br1" timeOffset="166210.5066">10826 8177 94 0,'0'0'40'0,"-16"7"1"15,-11 1-2-15,5 6-34 0,-3 4-2 16,6 8 0-16,7-2 0 16,8 5 0-16,11-4-1 15,15-3-1-15,15-7 0 16,16-6-1-16,11-5-2 15,6-12-1-15,8-3-2 16,-7-15-10-16,10 8-18 16,-23-14-8-16,-5 6 1 15,-25-8-1-15</inkml:trace>
  <inkml:trace contextRef="#ctx0" brushRef="#br1" timeOffset="166354.5149">11086 8221 105 0,'-59'42'41'15,"13"17"1"-15,1-6-2 16,16 6-36-16,14 1-4 0,12-8-3 15,21 3-13-15,-5-21-18 16,21-2-7-16,-1-16-1 16,13-2-1-16</inkml:trace>
  <inkml:trace contextRef="#ctx0" brushRef="#br1" timeOffset="167120.5587">2052 10662 85 0,'-9'-42'38'15,"1"4"0"-15,-12-8 3 16,2 6-31-16,-14 3-4 16,-1 9-3-16,-10 13 0 15,-4 18 0-15,-8 21-1 16,-2 23 0-16,1 22-3 15,-2 19 2-15,3 17-2 16,3 9 0-16,10 7 1 16,10 4-1-16,10-6-1 15,7-11-1-15,14-10-2 16,4-16-3-16,16-7-14 15,-4-29-17-15,15-8-1 0,-14-25 0 16,10-12 1-16</inkml:trace>
  <inkml:trace contextRef="#ctx0" brushRef="#br1" timeOffset="167330.5707">1215 11100 102 0,'-27'-14'43'0,"27"14"-2"16,8-11 0-16,31 5-36 15,17-10-4-15,20-8 0 16,24-3-1-16,13-4-1 16,8 2-4-16,-1-4-6 0,6 17-26 15,-23-3-3-15,-6 19 0 16,-27-1-1-16</inkml:trace>
  <inkml:trace contextRef="#ctx0" brushRef="#br1" timeOffset="167514.5809">2018 11128 103 0,'-17'10'39'0,"17"-10"3"16,7-10-2-16,18-5-39 15,13-2 0-15,14-3-5 16,1-2 0-16,16 12-23 15,-16-8-11-15,4 17-3 0,-23-1 1 16,-6 16-1-16</inkml:trace>
  <inkml:trace contextRef="#ctx0" brushRef="#br1" timeOffset="167675.5903">2066 11359 94 0,'-44'24'42'0,"22"-6"2"16,22-18-2-16,19-17-28 15,24-6-13-15,22-8-3 16,21 2-5-16,4-12-8 15,22 21-9-15,-12-9-17 16,7 16-2-16,-11 1-2 16,3 14 1-16</inkml:trace>
  <inkml:trace contextRef="#ctx0" brushRef="#br2" timeOffset="174766.9961">6890 6936 51 0,'-16'-8'30'0,"5"3"0"16,0-4-1-16,-3-3-24 0,2-1-2 15,-3 1 0-15,4 3 0 16,-10 0 0-16,2 5-1 16,-8 1 1-16,-3 9 0 15,-8-2 0-15,-1 7 1 16,-10-3-1-16,-3 5 1 15,-12-5-1-15,-1 3 1 16,-9-5-1-16,-1 2 0 16,-7-3-1-16,-3-1 0 15,-2-2 0-15,-2 3 0 16,-5 0-1-16,-1 0 0 15,-3 4 0-15,-2-3 0 16,-1 4 0-16,-1 0 0 16,-1-2 0-16,3 3 0 0,1-6 0 15,5 2 0-15,7-6 1 16,6-1-1-16,7-3 0 15,7-2 0-15,9-2 0 16,8-1-1-16,5 0 1 16,7 2-1-16,4 2 0 15,4 3 0-15,1 4 0 16,4 9 0-16,-2 6-1 15,3 11 1-15,1 14-1 16,1 9 0-16,0 12 0 16,2 11 0-16,-1 14 0 15,0 8 1-15,1 6-1 16,0 9 0-16,-6 5 0 0,-1 7 0 15,-3 9 0-15,0 5 1 16,-2-3-1-16,3-1 1 16,2-6 1-16,5-8-1 15,7-9 1-15,6-12-1 16,8-14 1-16,6-11-1 15,7-8 1-15,4-5-1 16,2-1-1-16,4-6 1 16,0-1 0-16,1 0 0 15,-2 0 0-15,1-2 0 16,-3-2 0-16,1 2 0 15,-3-1 0-15,2-2 0 16,-4 1 1-16,4-4-1 16,-1-3 0-16,5 1 0 15,4-6 0-15,3 2 0 0,6-6-1 16,3 0 1-16,7-6 0 15,3-1-1-15,9-5 1 16,7-5-1-16,8-5 1 16,2-5-1-16,10-3 1 15,3-5-1-15,8-4 1 16,4-1 0-16,8 2 0 15,2-3-1-15,1 3 1 16,3 0 0-16,2 5 1 16,-2 0-2-16,4 3 1 15,0-1 0-15,-7-1 0 16,-2 1-1-16,-3-2 2 15,-7 0-2-15,-5-2 1 16,-6-1 0-16,-6-4 1 0,-11 0-1 16,-5-5 1-16,-6 0-1 15,-4-3 0-15,-4 1 0 16,-6-2 1-16,-5 0-1 15,-5-1 0-15,-5 1 0 16,-3-1 0-16,-5-1 0 16,-3-8 0-16,-6-3 0 15,-2-8 0-15,0-4 0 16,-2-9-1-16,1-4 0 15,-2-10 1-15,-2-6-1 16,2-6 1-16,-3-1-1 16,2-4 1-16,-1-1-1 15,1 1 1-15,4-6 0 16,-2 2-1-16,2 2 1 0,1-2-1 15,-2-2 1-15,2 0 0 16,-5 0 0-16,-2-1-1 16,-3 0 1-16,-2 0 1 15,-1-2 0-15,-2 1-1 16,-2 1 1-16,-3-1-1 15,-3 2 1-15,1 0-1 16,-1 3 1-16,-3 7 0 16,0-3-1-16,-1 4 0 15,3 2 1-15,0 6-1 16,4 0 0-16,3 3 0 15,2 1 1-15,4 4-1 16,0 7 0-16,4 5 1 0,-3 7-1 16,2 9 0-1,-5 6 0-15,-7 8 1 0,-2 9-1 16,-8 3 0-16,-6 5 0 15,-6 3 1-15,-7 1-1 16,-3 0 0-16,-4 2 1 16,-4-1-1-16,-1 3 1 15,2 0-1-15,-2 3-1 16,1 2-1-16,-6 0-7 15,2 8-28-15,-6-5 0 16,4-8 0-16,-4-11-3 16</inkml:trace>
  <inkml:trace contextRef="#ctx0" brushRef="#br2" timeOffset="181090.3577">3745 10812 53 0,'-12'-13'36'0,"3"12"-1"16,-11-4 0-16,-1 19-15 16,-11-14-12-16,4 13-2 15,-7-1-1-15,4 13-1 0,-5 7-1 16,5 13-2-16,2 7 1 15,7 7-3-15,5 2 2 16,8 2-3-16,11-5 2 16,10-6-2-16,15-13 2 15,12-18-2-15,15-18 2 16,11-18 0-16,6-15 0 15,5-16 0-15,-3-9 2 16,-10-7 0-16,-14-3 1 16,-19 4-1-16,-22 6 0 15,-20 10 0-15,-22 11-1 16,-14 12 1-16,-4 12-4 15,-4 2-4-15,17 15-27 16,1-5-5-16,24 10 1 0,14-12-3 16</inkml:trace>
  <inkml:trace contextRef="#ctx0" brushRef="#br2" timeOffset="181256.3672">4343 10888 102 0,'-19'20'37'15,"-4"-8"-2"-15,0-8-10 16,8 2-62-16,2-12-1 16,13 6 1-16,22-24-2 15</inkml:trace>
  <inkml:trace contextRef="#ctx0" brushRef="#br2" timeOffset="181495.3809">4747 10646 90 0,'-13'18'38'0,"-12"2"-1"15,-1 13 3-15,-11 4-34 16,7 7-2-16,4-2 0 16,9 5-1-16,9-7 1 15,15-3-2-15,14-10-1 16,18-14 0-16,18-15-2 15,9-13-2-15,16-10-3 16,-3-20-9-16,11 1-25 0,-13-12 2 16,-2-1-1-16,-22-6-2 15</inkml:trace>
  <inkml:trace contextRef="#ctx0" brushRef="#br2" timeOffset="181631.3884">5055 10714 104 0,'-49'96'38'15,"-1"-5"2"-15,17 9-3 16,7-12-37-16,21-13-5 15,25-14-32-15,5-23-4 16,19-14 1-16,2-22-1 16</inkml:trace>
  <inkml:trace contextRef="#ctx0" brushRef="#br2" timeOffset="184312.542">5420 10815 75 0,'-21'0'37'0,"21"0"-1"16,-22 2 1-16,22-2-31 15,-12 0-2-15,12 0-1 16,0 0 0-16,11-13 0 15,6 4-2-15,10-4 1 16,6-2-1-16,8 1-1 16,5 1 1-16,4 2-1 0,2 4 1 15,-2 5 0-15,-5 4-1 16,-8 5 1-16,-4 4-1 15,-8 2 1-15,-4 3 0 16,-7 4 0-16,-6 3 0 16,-8 3 0-16,-9 8 1 15,-10 7-2-15,-7 7 1 16,-8 12-1-16,-5 3 0 15,-3 6-1-15,-1 2 1 16,6-5-5-16,14 3-10 16,6-29-25-16,21-8 2 15,9-24-3-15,22-17 0 16</inkml:trace>
  <inkml:trace contextRef="#ctx0" brushRef="#br2" timeOffset="184987.5803">7634 10698 86 0,'-13'4'37'0,"-3"24"0"16,-12 2 0-16,-13 18-35 15,2 7-1-15,-4 7-2 0,-4 2-1 16,4-4-3-16,11 4-10 15,-2-18-23-15,16-13 1 16,4-16-1-16,14-17 1 16</inkml:trace>
  <inkml:trace contextRef="#ctx0" brushRef="#br2" timeOffset="185154.5902">7389 10852 100 0,'0'0'41'0,"0"0"0"15,12 27-1-15,2-5-35 16,17 3-2-16,20-3-3 15,16-6-2-15,23 1-10 16,9-18-27-16,21-2-2 16,3-11 0-16,7-1-2 0</inkml:trace>
  <inkml:trace contextRef="#ctx0" brushRef="#br2" timeOffset="187077.7002">11493 6300 41 0,'-25'-6'29'0,"-9"-4"1"16,0 4 0-16,-7 1-23 16,-2-6-1-16,1 1-2 15,-5-1-1-15,-1 4 0 16,-8-2 0-16,0 4-1 15,-6-3 0-15,-4 5 0 16,-5-1 0-16,-6 4-1 16,-4-1 1-16,-1 3 1 0,-4 1 0 15,-1 2-1-15,-1-1 0 16,0 3 1-16,-2-4-1 15,3 6 0-15,-2-4 0 16,7 5-1-16,-3 0 0 16,4 1 0-16,1 2-1 15,5 3-1-15,-2 4 1 16,0 3-1-16,-1 3-1 15,-2 4 2-15,1 7-2 16,2 0 3-16,-1 1-1 16,5 6 1-16,5-5-1 15,6 4 2-15,6 0-1 16,6 1 1-16,5-2-2 15,2 2 1-15,1 2-1 0,4 2 1 16,1 1-1-16,3 1 0 16,4-2 0-16,6-3 1 15,3 0-1-15,4-3-2 16,7-3 3-16,6 0-2 15,3-4 2-15,-1 0-1 16,7-2 0-16,0 1 0 16,4-3 0-16,0 0 1 15,2 0-1-15,0-1 0 16,5 0 0-16,2-1 0 15,3-1 0-15,-1-3 1 16,7-4-1-16,3-4 1 16,5-7-1-16,7-4 1 15,4-7-1-15,7-2 1 16,5-5-1-16,4-4 1 0,5 3-2 15,3-2 1-15,2 3 0 16,0 5-1-16,-2 2 1 16,-5 1 0-16,-2 5-1 15,-5 2 1-15,-5 5 0 16,-4-1 0-16,-4 2 0 15,2 1 0-15,0-3 0 16,5 1 1-16,4-2-1 16,5-3 0-16,6-3 0 15,5-1 1-15,5-4-1 16,4 0 0-16,2-3 0 15,4 0 0-15,1-2 0 0,1-1 0 16,2 0-1 0,-1-1 1-16,3 4 0 0,-3-3 0 15,0 0 0-15,4-2 0 16,-5-3 0-16,2-1 0 15,-3-9 0-15,0-1 1 16,-6-11 0-16,-1-1 0 16,-4-6 0-16,-6-3 1 15,-6-7 0-15,-3 0 1 16,-7-3-1-16,-3 1 0 15,-4-3-1-15,-10 1 1 16,-5 1 0-16,-8 2-1 16,-10 0-1-16,-10 2 1 15,-12-2-1-15,-11 0 1 16,-8-2 0-16,-11-2-3 15,-11-5 3-15,-8 4-2 0,-9 0 2 16,-12 3-3-16,-10 3 3 16,-9 7-3-16,-3 10 2 15,-10 5-3-15,1 13-2 16,-9 1-31-16,17 12-1 15,3-1-1-15,19 7-2 16</inkml:trace>
  <inkml:trace contextRef="#ctx0" brushRef="#br2" timeOffset="188782.7977">8706 10667 59 0,'12'-19'38'15,"-12"19"-1"-15,0 0 2 16,0 0-21-16,-6 20-11 15,-1 12-2-15,-10 10-3 16,-3 12 0-16,-4 8-2 16,-2 5-1-16,3 4-1 15,1-11-6-15,22-1-28 16,-3-17-2-16,18-13-1 15,8-18 0-15</inkml:trace>
  <inkml:trace contextRef="#ctx0" brushRef="#br2" timeOffset="189110.8163">9200 10716 85 0,'-18'6'37'15,"-11"5"1"-15,2 19 1 16,-16 0-36-16,9 17 1 15,2 2-1-15,9 7-1 16,3-3 0-16,12-5-1 16,17-8 0-16,16-11-1 15,14-14 1-15,11-14-1 16,11-16 1-16,5-8 2 0,-2-10-2 16,-5-6 1-16,-12-6-1 15,-10 0 0-15,-14-1-2 16,-17-2 0-16,-12 7-3 15,-11-1 0-15,-3 11-2 16,-7-5-5-16,12 16-27 16,-10-1 0-16,14 9-1 15,1 1 2-15</inkml:trace>
  <inkml:trace contextRef="#ctx0" brushRef="#br2" timeOffset="189372.8313">9503 10436 105 0,'-11'-1'41'0,"11"1"0"16,0 0-2-16,15-34-41 16,9 23 0-16,4-8-8 15,20 9-25-15,-6-12-6 16,10 9 3-16,0-7-4 15</inkml:trace>
  <inkml:trace contextRef="#ctx0" brushRef="#br2" timeOffset="189593.8439">10131 9952 98 0,'-14'7'38'16,"0"16"1"-16,-12 2-2 15,6 13-35-15,-8 5-2 16,4 2-1-16,8 3-3 16,-2-9-9-16,22 3-26 15,6-16 0-15,18-6 0 16,6-19-1-16</inkml:trace>
  <inkml:trace contextRef="#ctx0" brushRef="#br2" timeOffset="189954.8644">10429 9937 102 0,'-20'15'40'16,"-12"-1"1"-16,9 10-2 15,-5 1-36-15,10 3 0 16,3-3 0-16,11 2-1 15,4-7-1-15,7-5 1 16,8-9-2-16,4-8 1 16,7-9 0-16,0-4-1 15,1-9 0-15,0-1 0 16,-3-4 1-16,-3 4-1 0,-3 3 0 15,-4 7 1-15,-3 10-1 16,-11 5 1-16,4 31-1 16,-9 3 1-16,-9 13 0 15,-4 5-1-15,2 6-1 16,0-3-1-16,7-1-3 15,-1-19-12-15,20 3-24 16,0-23 1-16,20-6-2 16,-1-16-3-16</inkml:trace>
  <inkml:trace contextRef="#ctx0" brushRef="#br2" timeOffset="190382.8889">10773 10307 103 0,'0'0'40'0,"24"0"4"0,-12-13-3 16,9 4-35-16,3-4-2 15,6 5 0-15,1-2-1 16,3 2-1-16,0 2-1 15,0 1-1-15,-4 4-1 16,-4 0-1-16,-4 4-2 16,-7-5-2-16,7 13-22 15,-22-11-15-15,10-3 3 16,-10 3-2-16,-4-11 1 15</inkml:trace>
  <inkml:trace contextRef="#ctx0" brushRef="#br2" timeOffset="192838.0294">11446 10106 96 0,'0'0'39'16,"13"-8"1"-16,-13 8-2 15,0 0-35-15,0 0-2 16,17-6-2-16,2 9-3 15,0-15-6-15,16 8-28 16,1-11 1-16,16 1-2 16,-3-9 0-16</inkml:trace>
  <inkml:trace contextRef="#ctx0" brushRef="#br2" timeOffset="193498.0674">11902 9929 90 0,'10'-15'38'15,"7"5"-1"-15,1-13-2 16,11 3-33-16,5-2-1 16,5 2 1-16,0 2 0 15,-2 4-1-15,-4 5-1 16,-5 5 1-16,-9 8 0 15,-11 6-1-15,-12 8 1 16,-10 7 0-16,-5 2 0 0,-4 3 1 16,-2-1-2-16,3 0 1 15,7-7-1-15,6-5 1 16,9-17-1-16,23 8 0 15,7-12 0-15,6-5 0 16,3 1 0-16,3 2 0 16,-5 0 1-16,-3 9-1 15,-13 8 1-15,-12 9-1 16,-11 7 1-16,-16 5 0 15,-7 5-1-15,-3-2 1 16,-1-1-2-16,5-10-1 16,7-5-4-16,5-23-22 15,22-1-10-15,5-20 0 0,21-6-2 16,1-12 1-16</inkml:trace>
  <inkml:trace contextRef="#ctx0" brushRef="#br2" timeOffset="193718.0799">12596 9782 71 0,'-14'9'40'15,"4"12"-1"-15,-11-5 1 16,5 17-13-16,-2-8-23 16,9 5-1-16,3 0-1 15,9-2 1-15,6-5-2 16,9-5-1-16,15-6-1 15,7-10-1-15,13-4-1 16,0-15-4-16,13 4-9 0,-7-17-23 16,0 3 0-16,-13-9-1 15,-4 8 1-15</inkml:trace>
  <inkml:trace contextRef="#ctx0" brushRef="#br2" timeOffset="193839.0869">12855 9885 96 0,'-36'51'38'15,"2"0"1"-15,12 8-2 16,3-3-34-16,9-13-34 15,18 2-8-15,5-13 0 16,12-9-1-16</inkml:trace>
  <inkml:trace contextRef="#ctx0" brushRef="#br2" timeOffset="194950.1505">2118 12183 67 0,'-22'-45'36'15,"-2"9"0"-15,-11-2 0 16,-2 17-32-16,-9 9 0 15,2 21 0-15,-6 14-1 16,1 27 0-16,0 15 0 16,6 23-1-16,3 12 0 15,10 10-1-15,9 3-1 16,10-4-1-16,12-1-3 15,4-23-8-15,20-3-25 0,-6-27 0 16,11-7-1-16,-9-24 1 16</inkml:trace>
  <inkml:trace contextRef="#ctx0" brushRef="#br2" timeOffset="195130.1608">1448 12712 87 0,'-12'-11'39'0,"24"8"0"15,9-8 0-15,20-1-38 16,28-6-1-16,8-9-2 16,24 3-6-16,3-15-29 15,16 6 0-15,-7-7-2 0,6 8 1 16</inkml:trace>
  <inkml:trace contextRef="#ctx0" brushRef="#br2" timeOffset="195317.1715">2326 12596 80 0,'-13'13'39'16,"21"-2"-3"-16,6-13 1 15,14-6-40-15,19 2-4 16,-2-9-28-16,13 5 0 15,-4-7-1-15,-2 10-1 16</inkml:trace>
  <inkml:trace contextRef="#ctx0" brushRef="#br2" timeOffset="195467.18">2481 12803 91 0,'-43'19'39'0,"19"-2"-1"16,4-17 0-16,20 0-38 15,16-19-4-15,17-9-34 16,26 0 0-16,1-6 0 15,17 1-3-15</inkml:trace>
  <inkml:trace contextRef="#ctx0" brushRef="#br2" timeOffset="196024.2119">3776 12171 61 0,'-18'-11'37'0,"-1"16"0"16,-11 3 1-16,7 19-30 15,-16 6-1-15,11 20-1 16,-1 4-1-16,9 11-1 15,6-1-1-15,12 1 0 16,11-8-1-16,13-10 0 16,12-14-1-16,10-16-1 15,10-16 1-15,4-13 0 16,1-17 0-16,-5-7 0 15,-6-13 1-15,-12-3-1 0,-16-6 0 16,-18-2-1-16,-17 2 0 16,-12 3 0-16,-8 11-2 15,-5 4 0-15,0 10-3 16,5 2-6-16,17 19-29 15,4-4 1-15,14 10-2 16,29 2 1-16</inkml:trace>
  <inkml:trace contextRef="#ctx0" brushRef="#br2" timeOffset="196182.2209">4542 12210 82 0,'-20'13'37'16,"10"-9"-13"-16,0-15-22 15,5-8-39-15,5-9-3 16,14 5 2-16</inkml:trace>
  <inkml:trace contextRef="#ctx0" brushRef="#br2" timeOffset="196436.2355">5009 12013 82 0,'-32'27'41'0,"3"8"0"16,-10-5 1-16,15 8-35 0,-1-5-2 16,14 5-1-16,13-9-1 15,18-5-1-15,19-9-2 16,16-11-2-16,19-7-2 15,8-15-4-15,22 1-30 16,-11-16-3-16,5 1 1 16,-15-12-2-16</inkml:trace>
  <inkml:trace contextRef="#ctx0" brushRef="#br2" timeOffset="196588.2442">5493 11928 106 0,'-70'34'42'15,"8"23"0"-15,-4 2-11 16,11 14-28-16,12 2-3 15,14-3-1-15,16 3-5 0,7-19-31 16,31-6-5-16,13-25 1 16,23-12-2-16</inkml:trace>
  <inkml:trace contextRef="#ctx0" brushRef="#br2" timeOffset="196881.2609">5682 12011 87 0,'-12'16'42'0,"21"3"1"0,5-19-1 16,21 2-37-1,6-13-1-15,14-4 0 0,1-4-2 16,1 0 1-16,-5 2-2 15,-7 5 0-15,-8 8 0 16,-14 15 0-16,-14 13-1 16,-13 14 1-16,-17 14-1 15,-10 9-1-15,-4 7-3 16,-9-6-5-16,14 14-31 15,-11-17-2-15,16-1-1 16,3-20-1-16</inkml:trace>
  <inkml:trace contextRef="#ctx0" brushRef="#br2" timeOffset="197369.2888">7308 12138 77 0,'-10'23'39'15,"-7"15"-1"-15,-9 4 0 16,-8 7-38-16,-1 4-1 15,-2-3-4-15,12 10-20 16,-2-19-11-16,12-10-2 16,5-18 0-16,10-13-1 0</inkml:trace>
  <inkml:trace contextRef="#ctx0" brushRef="#br2" timeOffset="197511.297">7156 12265 93 0,'-2'21'41'15,"-5"1"0"-15,12 14-2 16,6-3-37-16,17-8-4 15,24 0-31-15,7-20-8 16,27-5 2-16,8-17-3 16</inkml:trace>
  <inkml:trace contextRef="#ctx0" brushRef="#br2" timeOffset="197699.3077">8180 12038 89 0,'-55'32'40'15,"8"11"1"-15,0-8-6 16,11 5-38-16,20 8-15 16,5-15-21-16,22 0 1 15,7-12-3-15,21-9 2 16</inkml:trace>
  <inkml:trace contextRef="#ctx0" brushRef="#br2" timeOffset="197991.3241">8658 12000 90 0,'-37'26'43'0,"-1"23"0"16,-4-1-2-16,17 3-37 15,3 5-1-15,19 2 0 16,11-6-1-16,20-10 0 15,13-13-1-15,12-14 0 16,6-15-1-16,1-14 1 16,-6-14-1-16,-11-13 0 15,-9-6 0-15,-16-6-3 16,-11-2 1-16,-15-3-2 15,-6 10-4-15,-18-4-20 16,5 24-15-16,-12 4 2 0,5 18-2 16,-6 4 2-16</inkml:trace>
  <inkml:trace contextRef="#ctx0" brushRef="#br2" timeOffset="199904.4338">13272 9390 68 0,'-65'0'36'16,"0"-5"-2"-16,1 3-1 0,-7-5-29 15,5 0-3-15,-2 2-1 16,-1-1 0-16,-3 1-1 15,-5 1 0-15,-3 1 1 16,-3 2 1-16,-9-1 0 16,1 1 0-16,-8-2 2 15,0 2-1-15,-3-3 1 16,0 1-1-16,-3 0 1 15,0 1-1-15,0-1-1 16,-1 2 1-16,-2 3-1 16,1 4 0-16,-3 1-1 15,-4 3 1-15,3 4-1 0,1-1 0 16,2 3 0-16,1 0 0 15,5 0 0-15,0 3 1 16,6-2-1-16,2-1 1 16,3 3 0-16,6 4 0 15,0 0 1-15,5 3-1 16,1 3 1-16,5 1-1 15,5 1 0-15,4 4-1 16,7 1 1-16,4-3-1 16,5 3 0-16,3-3 0 15,5 3 0-15,3-1 0 16,2-1-1-16,1 0 2 15,5 1-2-15,2-2 2 16,4-2-2-16,3 2 2 16,5-2-2-16,4-1 1 0,4-1 0 15,7-2-2-15,4-1 2 16,-1-4-1-16,5-1 0 15,1 0 0-15,1-4 0 16,0 0 1-16,-1 2-1 16,-1-1 2-16,-1 1-2 15,2 0 2-15,1 1-1 16,2-3 0-16,2-1 0 15,3-1 0-15,2-3 1 16,4-1-1-16,4-3 0 16,2-1 0-16,-1-1 1 15,2 1-1-15,-1 1 0 16,0 2 0-16,-1 2 0 15,2 3 0-15,-3 0 0 0,2-4 0 16,0 6 0-16,3-5 1 16,4-1-1-16,1-2 0 15,7-3 1-15,0-2-1 16,4-1 1-16,4 1-1 15,5-1 0-15,-1 1 1 16,4 3-1-16,-1 0 0 16,2 1 0-16,-3 1 0 15,2 1 0-15,2 0 0 16,0 0 0-16,5-3 0 15,3 0 0-15,6-2 0 16,3-3 0-16,6-1 0 16,2-3 1-16,7-4-1 15,5 0 0-15,5-1 0 0,4-2 0 16,6 2 0-16,-1-1 1 15,5 1-1-15,3 0 0 16,2 2 0-16,0-1 0 16,-5 0-1-16,-1 1 1 15,-4-3 0-15,2 3 0 16,-3-5 0-16,1-1 0 15,-2-4 1-15,-3-4-1 16,-1 0 0-16,-1-4 1 16,-5-5-1-16,-1-2 0 15,-4-5 0-15,-7 3 1 16,-2-6-2-16,-5 1 2 15,-8-2-2-15,-5 0 2 16,-6-3-1-16,-9 3 1 16,-7-1-1-16,-9 1 1 0,-8-1 0 15,-10 5 0-15,-4-2-1 16,-11 3 0-16,-7 1 0 15,-3 3 1-15,-10 0-1 16,-6 0 0-16,-4 1 0 16,-3 0 0-16,-5-1 0 15,-6 0 0-15,-3-4 0 16,-3 0-1-16,-3 1 0 15,-2-4 1-15,-2 2-1 16,-2 0 0-16,-4 1 1 16,-3 3-2-16,-3 0 0 15,-5 12-4-15,-17-8-25 16,6 13-7-16,-14-2 0 15,1 3-2-15</inkml:trace>
  <inkml:trace contextRef="#ctx0" brushRef="#br2" timeOffset="201554.5282">9186 11563 76 0,'10'-7'38'15,"-10"7"-3"-15,0 0 2 0,0 0-35 16,-9 23 0-16,0-2-1 16,-1 8 1-16,0 4-2 15,4 4-1-15,7 7-10 16,3-10-26-16,10-3 0 15,4-11-1-15,11-6 1 16</inkml:trace>
  <inkml:trace contextRef="#ctx0" brushRef="#br2" timeOffset="201846.5449">9601 11490 85 0,'-33'9'39'16,"3"14"1"-16,-5-3 0 0,10 14-36 15,2-10-2-15,10 0 0 16,13-6-1-16,11-5 1 16,14-4-2-16,11-2 1 15,5-1-1-15,3 2 0 16,-2 1 1-16,-4 6 1 15,-9 2-2-15,-13 10 2 16,-10 2-2-16,-13-3-2 16,-5 4-1-16,-10-11-7 15,7-1-30-15,-10-14-2 16,11-6 1-16,3-16-1 15</inkml:trace>
  <inkml:trace contextRef="#ctx0" brushRef="#br2" timeOffset="202013.5543">9631 11472 99 0,'-20'-3'42'16,"23"15"1"-16,-3-12-1 16,31-14-39-16,6 10-5 15,3-17-28-15,25 8-11 16,-2-9-1-16,5 3-1 15</inkml:trace>
  <inkml:trace contextRef="#ctx0" brushRef="#br2" timeOffset="210536.0419">2174 13620 64 0,'-13'-31'37'0,"-2"4"0"15,-13-7 1-15,2 6-33 16,-14-2 0-16,2 8-1 16,-8 7 0-16,-1 14 0 15,-2 9-1-15,2 22 0 16,2 22-1-16,6 19-1 15,2 18 0-15,3 22 0 16,7 14-1-16,3 13-1 16,7 7 0-16,1-5 0 15,9-12-2-15,2-15-2 16,11-17-2-16,-2-36-17 15,16-13-15-15,-6-39 1 16,10-16-2-16,-9-29 1 16</inkml:trace>
  <inkml:trace contextRef="#ctx0" brushRef="#br2" timeOffset="210713.052">1435 14261 82 0,'-12'14'41'0,"12"-14"0"15,20 17-1-15,22-18-36 16,16-12-2-16,24-12-3 15,12-17-5-15,26 2-30 16,-3-15-3-16,12 5-1 16,-11-2-2-16</inkml:trace>
  <inkml:trace contextRef="#ctx0" brushRef="#br2" timeOffset="211084.0733">2524 14217 82 0,'0'0'40'0,"14"-9"0"15,17 0-4-15,10-17-33 16,11-2-1-16,13-4-1 16,11 4 1-16,4 1-2 15,0 3 0-15,3 7-2 16,0-2-1-16,-8 13-5 15,-15-10-29-15,1 12-1 16,-18-7-2-16,-9 9 2 16</inkml:trace>
  <inkml:trace contextRef="#ctx0" brushRef="#br2" timeOffset="211314.0863">2834 14415 82 0,'54'-24'42'16,"-7"-14"-2"-16,13 5 1 16,-6-3-38-16,2 4-2 15,1 1-2-15,1-1-5 16,5 19-20-16,-17-9-13 15,6 11-2-15,-10-7-1 16</inkml:trace>
  <inkml:trace contextRef="#ctx0" brushRef="#br2" timeOffset="211499.097">3049 13608 89 0,'-55'16'39'0,"11"-2"-2"16,23 7-3-16,27 3-70 16,4-13-3-16,29 8 0 15,6 0-3-15</inkml:trace>
  <inkml:trace contextRef="#ctx0" brushRef="#br2" timeOffset="211663.1064">3438 14501 92 0,'-38'59'44'15,"-10"-29"0"-15,10-7-4 16,-8-13-44-16,11-38-13 16,36 8-15-16,-6-21-10 15,17 3-1-15,-5-8-1 16</inkml:trace>
  <inkml:trace contextRef="#ctx0" brushRef="#br2" timeOffset="214059.2434">4230 13471 29 0,'6'-11'35'0,"-6"11"2"16,7-14 0-16,-7 14-15 0,0 0-12 16,0 0-3-16,0 0-1 15,0 0-1-15,-5-11-1 16,5 11-1-16,0 0 0 15,0 0-1-15,10 15-1 16,-7 1 1-16,-2 9-1 16,-3 8 1-16,-4 12-1 15,-4 14 1-15,-5 5 0 16,-4 6 0-16,1 0-1 15,4-2 1-15,6-7-1 16,11-10-1-16,17-13 0 16,17-17 0-16,20-19 1 15,20-15-1-15,18-17 0 16,15-12-1-16,8-14-1 15,3-9-2-15,2 2-9 0,-12-13-25 16,-5 9-3-16,-23-4-1 16,-16 11 0-16</inkml:trace>
  <inkml:trace contextRef="#ctx0" brushRef="#br2" timeOffset="214269.2555">4823 13387 85 0,'-53'56'42'0,"18"21"1"15,2-3-2-15,15 19-38 16,6-4-1-16,12 2-2 0,6 0 0 16,7-3-2-16,2-4-3 15,-3-26-14-15,13 5-22 16,-1-23-1-16,11-11-1 15,-3-20 1-15</inkml:trace>
  <inkml:trace contextRef="#ctx0" brushRef="#br2" timeOffset="214878.2903">5568 13776 50 0,'0'0'38'0,"-8"-13"-1"16,8 13 1-16,-20 4-23 15,8 11-8-15,-8 3-1 16,6 11 0-16,-5-2-2 16,6 4 0-16,3-4-2 15,7-3 1-15,6-9-1 16,9-7-1-16,5-10-1 15,8-9 1-15,1-6-1 16,0-4 1-16,-4-3-1 16,-4-1 0-16,-5 3 0 15,-8 1 0-15,-9 6 1 16,-9 7-1-16,-6 6 1 15,-3 6 0-15,-4 7 0 16,0 1 0-16,2 6-1 0,7-4-1 16,10 4-4-16,7-18-15 15,14 8-20-15,5-15-2 16,13-1-1-16,-2-9 0 15</inkml:trace>
  <inkml:trace contextRef="#ctx0" brushRef="#br2" timeOffset="215396.3199">6003 13327 67 0,'-19'5'41'15,"9"6"-1"-15,-3-9 1 16,13-2-30-16,0 0-9 15,21 5 0-15,8-13 1 16,16-2 0-16,7-4 0 0,14 0 0 16,6-3-1-16,5-1 1 15,1 2-1-15,-4 2 0 16,-12 11 0-16,-11 10-1 15,-17 8 0-15,-9 12-1 16,-21 11 1-16,-12 17-1 16,-15 9 0-16,-12 15 0 15,-12 8 0-15,-5 6 0 16,-3-7-1-16,6-2 1 15,8-9-4-15,11-16-4 16,24-4-13-16,0-36-21 16,34-10-1-16,1-23-2 15,21-5 3-15</inkml:trace>
  <inkml:trace contextRef="#ctx0" brushRef="#br2" timeOffset="215847.3457">8096 13405 76 0,'0'0'41'0,"0"0"-2"16,-21 22 0-16,0 14-37 16,-16 10-2-16,-6 18 1 15,-7 12-2-15,-10 10 2 16,0 2-3-16,2-6-2 15,16-5-5-15,-1-24-29 16,27-16-1-16,16-37-2 0,0 0 3 16</inkml:trace>
  <inkml:trace contextRef="#ctx0" brushRef="#br2" timeOffset="216013.3552">7815 13677 92 0,'-22'-4'42'16,"5"23"1"-16,-10-6-7 15,15 23-31-15,8-1-1 16,18-2-3-16,19-4-1 15,14-17-5-15,35 3-16 16,6-24-21-16,25-3 0 16,-1-13-2-16,12 1 1 15</inkml:trace>
  <inkml:trace contextRef="#ctx0" brushRef="#br2" timeOffset="217139.4196">9078 13405 73 0,'5'13'40'0,"-15"10"-1"16,1 20 0-16,-7 5-35 15,-7 12-1-15,-5 10-1 16,0 9 0-16,-1 0-1 16,1-5-3-16,15-6-4 15,-3-15-32-15,25-8-1 16,6-18-2-16,22-13 1 15</inkml:trace>
  <inkml:trace contextRef="#ctx0" brushRef="#br2" timeOffset="217509.4408">9562 13454 77 0,'-19'10'42'0,"-2"12"-1"16,-9 3 1-16,3 19-38 15,-3 1-1-15,6 8 0 16,3 6-1-16,9 9 1 16,9 1-2-16,8-4 0 15,16-7 0-15,12-11-1 16,15-15 0-16,11-15 0 15,10-18 0-15,3-17 0 16,-2-13 1-16,-5-10 0 16,-12-12 0-16,-13-1 0 15,-22-5-1-15,-18 4 0 16,-20 0 0-16,-16 2-2 15,-7 8 1-15,-6 4-2 0,4 12-1 16,1-4-4-16,23 16-33 16,5-8 1-16,22 12-2 15,8-7 1-15</inkml:trace>
  <inkml:trace contextRef="#ctx0" brushRef="#br2" timeOffset="217785.4563">10268 12989 93 0,'-11'5'42'0,"3"17"0"16,-11-1-1-16,0 16-38 16,-5 7-1-16,2 5-2 15,2 7-1-15,-2-7-4 16,16 7-6-16,-2-20-30 15,25-5 0-15,7-21-2 16,17-7 1-16</inkml:trace>
  <inkml:trace contextRef="#ctx0" brushRef="#br2" timeOffset="218040.4712">10637 12869 92 0,'-22'27'43'0,"-5"-3"-1"15,8 10 0-15,0-4-38 16,11 3-1-16,9-3 0 16,17 0-1-16,11-8 0 15,15-10-1-15,15-9-1 16,7-11-2-16,10-6-2 15,-4-17-3-15,12 7-20 16,-23-20-15-16,0 4 0 16,-22-7-1-16,-6 9 1 15</inkml:trace>
  <inkml:trace contextRef="#ctx0" brushRef="#br2" timeOffset="218176.4789">10995 12871 89 0,'-52'79'41'16,"-6"8"2"-16,10 12-3 15,-6-4-36-15,20-8-6 16,28 0-23-16,1-29-16 15,22-8 0-15,7-25-3 16,20-14 2-16</inkml:trace>
  <inkml:trace contextRef="#ctx0" brushRef="#br2" timeOffset="218574.5017">11320 13225 77 0,'10'-50'42'15,"5"15"-1"-15,-15 10 1 16,0 25-36-16,0 0-2 15,-9 46-1-15,-3 6 0 0,-2 19-1 16,-3 13-1 0,-4 17 0-16,-1 6-1 0,1 5 0 15,0-4-1-15,3-12-2 16,11-8-2-16,-1-27-10 15,22-6-26-15,-5-26-1 16,15-15-1-16,2-28 0 16</inkml:trace>
  <inkml:trace contextRef="#ctx0" brushRef="#br2" timeOffset="218747.5116">11320 13779 96 0,'-13'7'43'15,"-1"-3"0"-15,22 7 0 0,19-15-41 16,4-11-3-16,16-10-1 15,14-16-5-15,18 8-13 16,-4-22-21-16,17 0-1 16,-9-16-1-16,5 7 2 15</inkml:trace>
  <inkml:trace contextRef="#ctx0" brushRef="#br2" timeOffset="218927.5219">11965 13079 98 0,'-44'61'43'0,"-8"8"1"16,8 25-1-16,-5 7-39 15,14-6-3-15,10 0 0 16,10-3-2-16,4-2-3 16,10-12-3-16,17-2-13 0,-4-29-23 15,18-5 0-15,1-21-2 16,12-4 1-16</inkml:trace>
  <inkml:trace contextRef="#ctx0" brushRef="#br2" timeOffset="219348.546">12200 13475 85 0,'0'0'42'15,"14"-18"2"-15,14 7-2 0,5 3-38 16,14-4 0-16,0 2-1 16,1 6-1-16,-3 7 0 15,-5 7-1-15,-7 6 0 16,-11 5 0-16,-9 5 0 15,-15 7-1-15,-13 1 0 16,-12 10 1-16,-13 5-1 16,-11 0 1-16,-7 5 0 15,-1 2 0-15,1-1-1 16,7-2 0-16,13-3 0 15,16-9 0-15,20-9 0 16,19-7 0-16,21-12-1 16,16-13-1-16,15-12 1 0,9-10-1 15,12-3-3-15,-9-16-7 16,11 15-10-16,-29-16-20 15,6 8 1-15,-24-7-3 16,-7 13 2-16</inkml:trace>
  <inkml:trace contextRef="#ctx0" brushRef="#br2" timeOffset="219551.5576">12367 13686 102 0,'-25'13'45'0,"23"8"1"15,2-21-2-15,42 7-41 0,2-14-4 16,8-6-4-16,15 12-7 16,-9-22-9-16,22 13-22 15,-14-9 0-15,4 8-3 16,-15-5 1-16</inkml:trace>
  <inkml:trace contextRef="#ctx0" brushRef="#br3" timeOffset="243293.9156">14432 4451 39 0,'0'23'29'15,"4"7"2"-15,-5 8-1 16,-1 4-24-16,8 19-2 16,-3 8 3-16,5 22-1 15,-7 9 1-15,10 20-2 16,-3 11 1-16,8 13-3 15,-5 9 2-15,4 13-3 16,-1 5-1-16,1 7 0 16,-1 4-1-16,-6 10 3 0,-1 11-3 15,-3 6 0-15,-6 10-1 16,0 2 1-16,-5 14 0 15,-1 9 1-15,-6 10 0 16,-1 6-3-16,-2 9 4 16,-1 10-2-16,-1 8 2 15,1 11-3-15,2 6 1 16,3 4 2-16,4 0-5 15,7 7 5-15,2 3-3 16,6 11 1-16,3 4-1 16,0 16 1-16,-1 61-1 15,-3-23 1-15,-9 20-1 16,-8 13 1-16,-14 9-2 0,-6 2 3 15,-14-8-3-15,-6-20-2 16,5-78-2-16,-6-14-32 16,20-63 1-16,9-76-4 15,24-80 3-15</inkml:trace>
  <inkml:trace contextRef="#ctx0" brushRef="#br3" timeOffset="244020.9572">16192 4671 72 0,'-26'-43'36'15,"-1"13"0"-15,-14 13 1 16,10 22-32-16,-21 19-1 16,4 28 1-16,-4 17 1 15,3 24-3-15,1 16 2 16,6 15-3-16,4 5 1 15,9 7-2-15,8-7 2 16,8-6-3-16,9-9-1 16,4-17-3-16,9-9-3 15,-8-30-16-15,15-4-14 16,-10-25 0-16,3-10-2 15,-9-19 2-15</inkml:trace>
  <inkml:trace contextRef="#ctx0" brushRef="#br3" timeOffset="244187.9667">15473 5790 109 0,'-20'-21'38'0,"19"11"1"16,12-11-2-16,12 4-37 16,27-7 1-16,15-3-4 15,16-3-1-15,5-13-12 16,10 18-23-16,-4-11 1 15,-1 16 0-15,-13-4-3 16</inkml:trace>
  <inkml:trace contextRef="#ctx0" brushRef="#br3" timeOffset="244392.9784">16433 5392 99 0,'0'0'39'0,"-12"15"0"15,5 12-1-15,0 7-36 16,-8 11-1-16,1 11-1 15,0 2 0-15,1 6-3 16,-1-12-8-16,13 1-26 16,-3-21 0-16,18-8-1 15,0-24 1-15</inkml:trace>
  <inkml:trace contextRef="#ctx0" brushRef="#br3" timeOffset="244526.9861">16530 5166 94 0,'-29'-33'35'0,"8"15"-2"15,5 20-7-15,5-1-59 16,22 9-3-16,5-3-1 16,19 8 1-16</inkml:trace>
  <inkml:trace contextRef="#ctx0" brushRef="#br3" timeOffset="244819.0028">16845 5324 88 0,'15'37'38'0,"-2"13"0"16,-20-11-3-16,1 14-25 15,-12-7-4-15,4 6-1 16,-5-7-2-16,5-6 1 15,5-6-3-15,8-6 2 16,6-11-2-16,9-9 2 0,6-14-3 16,8-15 0-16,6-7 1 15,3-8-4-15,0-4 4 16,0-3-3-16,-5-1 2 15,-4 7-2-15,-6 10 3 16,-4 8-1-16,-6 12-1 16,-12 8 1-16,10 18-2 15,-10 4 0-15,3 10-3 16,1-4-3-16,16 18-22 15,-5-18-8-15,16 6-1 16,-2-15 1-16</inkml:trace>
  <inkml:trace contextRef="#ctx0" brushRef="#br3" timeOffset="245172.023">17578 5421 96 0,'-19'-9'39'0,"-3"19"2"16,-12 3-2-16,10 13-34 15,-11 4-2-15,7 7 0 16,1 0-2-16,8 3 1 16,9-10-1-16,12-2 0 15,15-15-1-15,12-10 0 16,12-11 0-16,0-7 1 15,5-8-1-15,0-9 0 16,-4 0 0-16,-9-3 0 16,-7 5 0-16,-10 7 0 15,-9 4 1-15,-7 19-1 0,0 0 0 16,-19 5 0-16,4 18-1 15,-1 3 0-15,1 5-1 16,5-1-2-16,10 3-3 16,-2-19-24-16,28 2-10 15,2-18 1-15,22-10-1 16</inkml:trace>
  <inkml:trace contextRef="#ctx0" brushRef="#br3" timeOffset="245382.035">18284 4828 76 0,'-30'29'42'0,"-18"18"0"0,5 27 0 16,-9 3-19-16,7 12-21 15,9 7 1-15,10 3-1 16,8-2-2-16,11-8 0 15,17-5-9-15,3-26-27 16,26-12-5-16,0-31 2 16,17-16-3-16</inkml:trace>
  <inkml:trace contextRef="#ctx0" brushRef="#br3" timeOffset="245596.0472">18584 4751 105 0,'-23'63'41'0,"-17"13"3"15,7 26-4-15,-5-1-37 16,7 6-1-16,7-6-1 16,6-8-2-16,8-7-1 15,9-19-5-15,21-2-14 16,-2-36-17-16,18-9-3 15,-1-27 0-15,14-9 0 16</inkml:trace>
  <inkml:trace contextRef="#ctx0" brushRef="#br3" timeOffset="246036.0724">18765 5343 90 0,'0'0'40'0,"-34"9"2"16,14 16-2-16,-13-6-25 0,6 14-12 16,7 4-1-16,9 1 0 15,6-5 0-15,12-1-1 16,7-13 0-16,14-6-1 15,6-12 1-15,5-10-1 16,5-9 0-16,0-6 1 16,-2-8-1-16,-3 0 0 15,-2 1 0-15,-9 4 0 16,-7 4 0-16,-6 13 0 15,-15 10 0-15,0 21 0 16,-18 18-1-16,-7 19 1 16,-11 22 1-16,-8 21 0 15,-6 19 0-15,-2 4-1 16,5 0 1-16,3-4 0 0,8-13 1 15,8-18 0-15,8-23-2 16,7-23 1-16,5-31 0 16,8-12-1-16,-2-29 1 15,5-14 0-15,3-22 0 16,5-14-1-16,7-13-1 15,10-8 1-15,7-1-2 16,5 3-1-16,5 11-3 16,-4-2-12-16,15 30-23 15,-9 8-2-15,4 17 1 16,-8 4-4-16</inkml:trace>
  <inkml:trace contextRef="#ctx0" brushRef="#br3" timeOffset="247267.1428">20490 5285 97 0,'-13'-25'38'16,"-1"10"1"-16,-20-6-9 15,-2 18-26-15,-10 9-1 16,-5 15 0-16,-1 8 0 16,1 13-1-16,5 8 0 15,7 7 0-15,13-1-1 16,15-2 1-16,17-5-2 15,20-11 0-15,17-11-3 16,16-15-3-16,24-4-31 16,-7-18-3-16,19-4 1 15,-5-15-2-15</inkml:trace>
  <inkml:trace contextRef="#ctx0" brushRef="#br3" timeOffset="247466.1542">20980 5397 102 0,'-13'7'41'0,"13"-7"0"16,0 0-1-16,25 3-38 16,7-18-4-16,4-3-1 15,10 3-2-15,-3-13-15 16,10 18-20-16,-12-2 1 15,1 12-2-15,-17 1 2 16</inkml:trace>
  <inkml:trace contextRef="#ctx0" brushRef="#br3" timeOffset="247633.1638">21028 5637 106 0,'-19'10'40'16,"20"3"2"-16,10-16-3 15,16-7-39-15,29-5-4 16,5-14-22-16,21 10-13 15,-7-9-1-15,11 7-1 16,-7-7 0-16</inkml:trace>
  <inkml:trace contextRef="#ctx0" brushRef="#br3" timeOffset="248167.1943">22599 4964 92 0,'-12'-56'37'15,"-3"2"0"-15,-16-8-2 16,2 12-31-16,-13-2 1 16,1 15-1-16,-9 10-1 15,0 21-1-15,-2 18 0 16,0 25 0-16,4 20-1 15,3 18 0-15,6 17 1 16,6 12-2-16,10 11 2 16,7 1-2-16,14-5-1 15,6-9-4-15,17-2-12 0,1-27-22 16,15-11 1-16,-4-25-1 15,4-11-1-15</inkml:trace>
  <inkml:trace contextRef="#ctx0" brushRef="#br3" timeOffset="248342.2043">21965 5477 113 0,'-39'-20'40'0,"19"13"2"16,6-8-3-16,26 12-36 15,16-3-1-15,22-4-1 16,17-2-3-16,9-4-1 15,19 9-9-15,-1-19-27 16,14 10-2-16,-12-7 0 0,2 9-1 16</inkml:trace>
  <inkml:trace contextRef="#ctx0" brushRef="#br3" timeOffset="248605.2194">23061 4667 118 0,'-7'10'41'0,"-9"9"1"16,11 31-11-16,-2 3-26 15,9 15-2-15,2 13 0 0,11 9-1 16,7-1 0-1,11 1-1-15,7-6-2 0,9-10-1 16,10-6-5-16,-2-27-11 16,10 1-22-16,-10-26-2 15,1-2 0-15,-14-20 0 16</inkml:trace>
  <inkml:trace contextRef="#ctx0" brushRef="#br3" timeOffset="248793.2301">23336 5313 122 0,'-38'45'42'16,"-10"-2"1"-16,12 15-2 0,0-5-39 16,6 2-1-1,8 0-3-15,8-6 0 0,11 4-8 16,-5-23-22-16,25 4-9 15,0-19 0-15,12-4-2 16</inkml:trace>
  <inkml:trace contextRef="#ctx0" brushRef="#br3" timeOffset="249882.2924">16638 6526 69 0,'11'-29'38'15,"7"2"-2"-15,-8-6 2 16,5 12-23-16,-12-11-10 16,-3 11 0-16,-14 0 0 15,-7 17 0-15,-14 5-1 0,-7 13 0 16,-7 10-1-16,-4 13-1 15,-3 7 1-15,4 5 1 16,9 2-3-16,15 2 2 16,12-6-2-16,17-3 0 15,20-10-4-15,18-17 0 16,32-6-34-16,3-18-4 15,15-2 1-15,-3-16-3 16</inkml:trace>
  <inkml:trace contextRef="#ctx0" brushRef="#br3" timeOffset="250071.3032">17091 6529 113 0,'0'0'40'0,"16"0"-1"16,16-6-5-16,9-13-37 15,9-7-2-15,12 14-8 16,-6-13-26-16,3 14 1 16,-16 3-2-16,-9 11 0 15</inkml:trace>
  <inkml:trace contextRef="#ctx0" brushRef="#br3" timeOffset="250221.3118">17126 6817 113 0,'0'0'38'16,"17"-1"1"-16,18-16-5 15,25-6-53-15,4-20-21 16,17-1 2-16,1-9-3 16,4 6 1-16</inkml:trace>
  <inkml:trace contextRef="#ctx0" brushRef="#br3" timeOffset="250705.3393">17757 6386 86 0,'-23'17'39'16,"0"-7"-1"-16,9 2 2 0,0-11-24 16,14-1-14-16,0 0 1 15,23 4-1-15,-1-9 0 16,5 3 0-16,4-5 0 15,6 1-1-15,-1 2 0 16,0-1-1-16,-6 3 1 16,-4 3-1-16,-9 4 0 15,-17-5 0-15,9 19 1 16,-16-5-1-16,-7 3 0 15,-6 4 1-15,2-4-1 16,-1 1 0-16,5-4 0 16,9-1 0-16,5-13 0 15,18 11 0-15,7-10 0 16,5-2 0-16,7 0 0 15,0 3 0-15,-2 4 0 0,-4 1 3 16,-13 6-2-16,-8 4 1 16,-14 6-1-16,-11 0 1 15,-8 3-1-15,-6 0 2 16,-2-2-4-16,1-6-1 15,6 0-1-15,6-16-7 16,18-2-29-16,18-7-1 16,16-6-1-16,8-11 0 15</inkml:trace>
  <inkml:trace contextRef="#ctx0" brushRef="#br3" timeOffset="250904.3509">18692 6474 91 0,'-25'21'38'0,"-14"7"-2"15,-4 15 2-15,-14 5-34 16,3 10 2-16,-2 2-3 16,5 5 2-16,13-8-4 15,8-7-2-15,20-7-4 16,3-26-17-16,24-8-16 15,3-20 1-15,14-14-2 16,-2-14 2-16</inkml:trace>
  <inkml:trace contextRef="#ctx0" brushRef="#br3" timeOffset="251039.3586">18464 6658 90 0,'-18'-15'41'15,"8"19"0"-15,-10 4 1 16,15 22-14-16,0-5-22 0,14 5-4 16,11-1-3-16,7-13-10 15,27 8-27-15,-7-18-4 16,18-1 0-16,2-17-1 15</inkml:trace>
  <inkml:trace contextRef="#ctx0" brushRef="#br3" timeOffset="251430.3809">19338 6476 66 0,'0'0'38'0,"-18"-5"-2"16,-6 15 3-16,-13-3-13 15,0 13-19-15,-6 1-2 16,6 9 1-16,3 0-3 0,10 4-1 16,15 1-3-16,8-9-4 15,26 1-31-15,8-12-3 16,19-3 0-16,6-12 0 16</inkml:trace>
  <inkml:trace contextRef="#ctx0" brushRef="#br3" timeOffset="251737.3985">19696 6536 99 0,'-32'0'40'0,"3"13"3"16,-8-3-3-16,12 17-24 15,1-3-12-15,11 5 0 16,12 4-1-16,14 1 1 16,10-3-2-16,13-4-2 0,7-8 0 15,5-7 0-15,5-10 0 16,-1-13 0-16,-5-8 0 15,-6-11 0-15,-11-7 0 16,-9-7 0-16,-10-2 0 16,-11-3-4-16,-4 4 2 15,-10 6-3-15,-1 10 1 16,-13 5-4-16,9 23-9 15,-11-7-22-15,16 15-1 16,2-4 0-16,16 8 0 16</inkml:trace>
  <inkml:trace contextRef="#ctx0" brushRef="#br3" timeOffset="252173.4233">20456 6026 87 0,'-16'-15'38'16,"-10"-1"2"-16,0 17-1 16,-11-6-14-16,-1 15-22 15,6 6-1-15,8 9 0 16,4 5 0-16,8 6 0 15,12 1 0-15,12 3-2 16,11-1 0-16,8-3 0 16,9 1-1-16,3-4 1 15,0-3-1-15,-4-4 0 0,-5 0 0 16,-10-1 1-16,-11-6 0 15,-13 1 0-15,-13-1 0 16,-9-6 0-16,-11-5 0 16,-2-2 0-16,-6-5 0 15,3-8 0-15,3-5-1 16,13-10 1-16,13-12-1 15,19-8 0-15,18-8-1 16,10-6 0-16,12-3 0 16,1-1-4-16,13 16-13 15,-17-8-20-15,-2 19 0 16,-19 3 1-16,-3 17-2 15</inkml:trace>
  <inkml:trace contextRef="#ctx0" brushRef="#br3" timeOffset="252361.4342">20826 6661 126 0,'-31'54'39'0,"1"-2"-7"15,7-6-30-15,-19-9-43 16,28-3-2-16,8-11 0 16</inkml:trace>
  <inkml:trace contextRef="#ctx0" brushRef="#br3" timeOffset="254140.536">21878 6226 85 0,'14'-31'37'0,"-5"-8"-1"16,0-3 0-16,-20-5-22 15,7-1-9-15,-8 0-3 0,-5 9 2 16,-6 3-3-16,-8 16 2 16,-6 12 1-16,-4 19-1 15,-7 11 0-15,1 23-1 16,-2 13 2-16,0 15-3 15,4 10 1-15,4 11-2 16,5 5 0-16,10-1 0 16,8-3-1-16,9-10-1 15,14-6-3-15,2-22-9 16,15-4-24-16,0-24-1 15,9-9-1-15,-6-20 0 16</inkml:trace>
  <inkml:trace contextRef="#ctx0" brushRef="#br3" timeOffset="254328.5467">21391 6410 115 0,'-6'-11'41'0,"6"-3"0"15,24 8 0-15,8-2-37 16,22-11-2-16,18-2-3 15,9-3 0-15,8 6-5 16,-8-8-27-16,5 15-7 16,-21 2 0-16,-12 15-2 15</inkml:trace>
  <inkml:trace contextRef="#ctx0" brushRef="#br3" timeOffset="254493.5562">21625 6604 120 0,'0'0'39'0,"21"6"1"15,19-21-2-15,25-5-40 16,12 5-9-16,-2-11-27 16,11 6-1-16,-15-2-1 15,-6 12 1-15</inkml:trace>
  <inkml:trace contextRef="#ctx0" brushRef="#br3" timeOffset="254658.5656">21887 6737 116 0,'-25'16'42'0,"28"-2"0"15,13-19-1-15,31-8-29 0,18-12-12 16,19-12-3-16,16 8-10 16,-8-16-26-16,9 10-2 15,-14-6-2-15,-6 11 0 16</inkml:trace>
  <inkml:trace contextRef="#ctx0" brushRef="#br3" timeOffset="260345.8909">4705 14831 43 0,'5'-17'37'0,"5"7"1"16,-11-6-8-16,11 11-20 15,-10 5-4-15,0 0 1 16,0 0-4-16,-9 16-2 15,-5 8 0-15,-2 8 0 16,-1 7 0-16,0 7-1 16,4 5 2-16,6 7-2 15,8-7 1-15,16-4 1 16,11-11-2-16,15-16 0 15,12-13-1-15,9-17-1 16,11-12-3-16,-2-27-12 0,13 3-21 16,-16-13-1-16,0 4 0 15,-13-6 1-15</inkml:trace>
  <inkml:trace contextRef="#ctx0" brushRef="#br3" timeOffset="260518.9008">5188 14820 69 0,'-45'73'39'0,"-4"-5"-2"15,15 9 1-15,8-11-36 16,8-6-3-16,15-12-1 16,8-10-1-16,22-5-16 15,-3-24-19-15,21-6-1 16,5-16 0-16,14-4-1 0</inkml:trace>
  <inkml:trace contextRef="#ctx0" brushRef="#br3" timeOffset="260657.9087">5661 14946 48 0,'-27'0'33'0,"1"-5"-12"16,2 1-22-16,5-6-35 15,12-1 0-15</inkml:trace>
  <inkml:trace contextRef="#ctx0" brushRef="#br3" timeOffset="260998.9282">6026 14621 65 0,'-23'30'41'0,"-11"-3"-3"16,2 15 3-16,-14-2-36 15,8 12-2-15,2 5 0 16,7 10-1-16,6 2-1 15,11 1 0-15,8-6 0 16,12-7-1-16,13-10 1 16,11-14 0-16,9-18-1 15,5-16 0-15,-1-13 1 16,-1-10-1-16,-5-10-1 15,-13-3 0-15,-7-3 0 16,-18 2-1-16,-12 4 0 0,-9 4-1 16,-6 10-2-16,-6-1-1 15,7 23-16-15,-8-10-17 16,15 12-1-16,3-8 0 15,15 4 1-15</inkml:trace>
  <inkml:trace contextRef="#ctx0" brushRef="#br3" timeOffset="261945.9824">5565 14911 33 0,'0'0'37'0,"0"0"3"16,-5 19-2-16,-9-19-21 15,6 12-11-15,-2-1-3 16,4 4 0-16,-3-2 0 16,4-1-1-16,1-1 0 15,4-11-1-15,9 10 0 0,-9-10-1 16,18-7 1-16,-5-3-1 15,2-4 0-15,0-5 0 16,0-1 1-16,-5-3-1 16,3 2 0-16,-8 2 0 15,-3 4 1-15,-2 15 1 16,-10-8-1-16,-4 19 1 15,-7 7-1-15,-2 6 1 16,-5 6 0-16,4 1-1 16,3-4 0-16,8-2-2 15,11-11-1-15,12-18-5 16,25-1-14-16,-2-26-19 15,20 3-1-15,-5-17-2 16,8 6 2-16</inkml:trace>
  <inkml:trace contextRef="#ctx0" brushRef="#br3" timeOffset="267113.278">6332 14776 32 0,'-17'5'37'16,"17"-5"1"-16,0 0 2 16,0 0-15-16,20-24-20 15,3 8-2-15,10-4 1 16,5-1-1-16,5 4 0 15,0 2-2-15,-3 8 0 16,-3 9 0-16,-13 13-1 16,-12 14 1-16,-19 14-2 15,-15 9 0-15,-15 9 0 16,-7 7 1-16,-8 0 0 15,1-1 0-15,0-11 1 0,14-6-1 16,15-17 2-16,15-11 0 16,22-17-1-16,20-13 1 15,20-11-2-15,17-4-1 16,16-2-1-16,12-10-5 15,16 18-16-15,-17-11-16 16,7 18-1-16,-17 0-3 16,-2 12 1-16</inkml:trace>
  <inkml:trace contextRef="#ctx0" brushRef="#br3" timeOffset="269028.3875">22723 6333 62 0,'6'-13'34'0,"-6"13"0"0,0 0 0 15,-7-13-18-15,7 13-5 16,0 0-3-16,-3 13-1 15,-9-2-2-15,-2 7-2 16,-8 3 1-16,1 8-1 16,-8 2-1-16,1 4 2 15,-1-3-1-15,6 4 1 16,7-5-2-16,8-2 1 15,12-8-1-15,15-4 0 16,13-7-2-16,11-7-2 16,12-4-1-16,5-11-5 15,15 2-20-15,-8-15-12 0,4 0 1 16,-14-8-2-16,-3 3 2 15</inkml:trace>
  <inkml:trace contextRef="#ctx0" brushRef="#br3" timeOffset="269209.3978">22929 6358 112 0,'-37'28'38'16,"10"16"3"-16,1-4-6 16,11 13-31-16,5 2-2 15,8-1-1-15,9 0-2 16,2-9-1-16,12 3-13 15,0-17-22-15,9-3-3 16,-1-13 2-16,5-4-2 16</inkml:trace>
  <inkml:trace contextRef="#ctx0" brushRef="#br3" timeOffset="269360.4065">23080 6715 113 0,'-13'-9'38'0,"13"9"-2"16,0 0-10-16,0-15-61 15,20 8-3-15,4-8 1 16,8 3-2-16</inkml:trace>
  <inkml:trace contextRef="#ctx0" brushRef="#br3" timeOffset="269719.427">23591 6399 105 0,'-20'-6'38'15,"4"13"2"-15,-12 0-1 16,-1 15-35-16,-7 4 1 16,0 15 0-16,-3 0-1 15,1 9 0-15,3 1-1 16,7 0 0-16,8-6-2 15,10-3 3-15,14-10-4 16,14-9-2-16,10-8 2 16,6-11-2-16,7-8 2 15,-3-6-2-15,0-6 1 0,-6-9 0 16,-8 2-1-16,-12-3-1 15,-11-1 0-15,-13 3-1 16,-8 8-1-16,-12-2-3 16,12 15-21-16,-13-7-10 15,10 9 1-15,3-3-1 16,20 4 2-16</inkml:trace>
  <inkml:trace contextRef="#ctx0" brushRef="#br3" timeOffset="270072.4472">23712 6515 109 0,'0'0'39'0,"0"0"0"16,0 0-1-16,0 0-36 15,21-12-2-15,1 10 1 16,1 4 0-16,-3 5 0 16,-1 1 1-16,-6 2-1 15,-3 7 1-15,-10 5 0 16,-10 4 1-16,-9-2-1 15,-4 7 1-15,-8-3 0 16,0 0-1-16,2-2-1 16,5-3 0-16,6-5 0 15,14-4-1-15,15-8-1 0,13-7-2 16,15-2-3-16,4-16-17 15,21 10-16-15,-9-12-2 16,11 6 0-16,-7-8-1 16</inkml:trace>
  <inkml:trace contextRef="#ctx0" brushRef="#br3" timeOffset="270261.458">24250 6575 108 0,'-29'12'40'0,"2"11"1"16,-10-2-4-16,3 11-32 15,-3 0-1-15,2 5-2 16,-1 0-1-16,2-2-3 16,11 1-5-16,-5-11-29 0,22-2-3 15,6-23 0-15,-1 17-1 16</inkml:trace>
  <inkml:trace contextRef="#ctx0" brushRef="#br3" timeOffset="270418.467">24034 6711 117 0,'0'0'40'0,"-7"-17"2"15,7 17-3-15,-5 13-34 16,5-13-5-16,25 25-9 16,-11-23-21-16,20 13-11 15,-1-9 0-15,12 5-1 16,3-9 1-16</inkml:trace>
  <inkml:trace contextRef="#ctx0" brushRef="#br3" timeOffset="270620.4786">24529 6619 104 0,'-26'16'37'15,"-7"2"0"-15,5 14-2 16,0 0-32-16,6 3-3 15,8 5-6-15,-3-8-29 16,25 2-2-16,4-15 0 16,13 0-1-16</inkml:trace>
  <inkml:trace contextRef="#ctx0" brushRef="#br3" timeOffset="270910.4951">24766 6620 107 0,'-19'3'41'16,"4"14"0"-16,-9 1 0 15,11 15-33-15,-4-1-4 16,8 2-1-16,4-1 0 16,7-2-1-16,7-7-1 15,8-7 0-15,4-7-1 16,2-10 0-16,3-10 1 15,-2-5-2-15,-3-7 1 16,-3-8-1-16,-1 1-2 0,-8-8-1 16,3 7-3-16,-16-12-18 15,12 18-15-15,-16-3-3 16,8 12 2-16,-10 0-1 15</inkml:trace>
  <inkml:trace contextRef="#ctx0" brushRef="#br3" timeOffset="271236.5138">24924 6072 113 0,'-13'-3'40'0,"-3"5"0"16,4 13-1-16,-8 4-39 15,-4 5-1-15,4 7-1 16,-1-1-2-16,7 14-11 15,0-14-23-15,14 6-2 16,3-14 1-16,16-2-1 16</inkml:trace>
  <inkml:trace contextRef="#ctx0" brushRef="#br3" timeOffset="271511.5295">25122 6046 93 0,'0'0'40'0,"0"0"1"16,-22 1-2-16,19 14-24 16,-6-1-11-16,1 8-2 15,5 0 0-15,4 3 0 16,2-1-1-16,10 1 1 15,3-4-2-15,6-6 0 0,7-4-3 16,4-13-2-16,12 5-17 16,-11-20-17-16,14-1-2 15,-14-13 0-15,9 4 0 16</inkml:trace>
  <inkml:trace contextRef="#ctx0" brushRef="#br3">25360 6051 81 0</inkml:trace>
  <inkml:trace contextRef="#ctx0" brushRef="#br3" timeOffset="273724.6558">15010 7781 25 0,'0'0'33'0,"13"-2"3"15,-13 2-1-15,15-3-15 16,-21-12-2-16,19 16-2 0,-16-10-5 15,3 9-3-15,0 0-2 16,0 0-1-16,5-12-2 16,-5 12 0-16,7 10-1 15,3 4 0-15,6 11-1 16,9 6 1-16,9 10-1 15,9 11 1-15,10 8 0 16,7 7-1-16,4 2 0 16,1 3-1-16,-3 0 1 15,-5-3-3-15,-4 1-2 16,-10-16-6-16,4 6-22 15,-22-22-9-15,2-2 2 16,-12-20-3-16</inkml:trace>
  <inkml:trace contextRef="#ctx0" brushRef="#br3" timeOffset="273979.6706">15401 8240 91 0,'-18'-4'38'0,"18"4"1"16,-23 3-6-16,17 18-26 16,-10 10-2-16,0 16 0 15,-12 11-1-15,-7 12-2 16,-4 10 0-16,0 1-1 0,2-3-3 15,8-17-5-15,25-3-24 16,5-35-8-16,25-15 0 16,15-23-4-16</inkml:trace>
  <inkml:trace contextRef="#ctx0" brushRef="#br3" timeOffset="274340.6913">16166 8180 108 0,'0'0'42'0,"0"0"0"16,10 4-1-16,8-10-39 16,10-3-2-16,10-10-1 15,13 1-4-15,5-9-4 16,17 10-26-16,-12-4-6 15,1 13 0-15,-21 3 0 0</inkml:trace>
  <inkml:trace contextRef="#ctx0" brushRef="#br3" timeOffset="274528.7021">16142 8474 115 0,'-28'21'43'16,"25"-5"0"-16,18-24-1 15,29-9-39-15,16-14-2 16,19-6-2-16,10-1-4 15,-3-12-10-15,11 23-13 16,-22-9-13-16,-4 15-1 16,-20 2-2-16,-10 12 1 15</inkml:trace>
  <inkml:trace contextRef="#ctx0" brushRef="#br3" timeOffset="282086.1344">17677 7755 57 0,'7'-16'34'0,"-7"16"0"16,3-16 0-16,-3 16-16 0,5-15-13 15,-5 15 0-15,2-20 1 16,-2 20 0-16,-1-25-2 16,-2 12 0-16,-10-1 0 15,-3 5-1-15,-11 3 0 16,-8 7-1-16,-10 11 1 15,-3 7-1-15,-7 7-1 16,5 6 1-16,3 6-1 16,10 1 0-16,10 2 0 15,14-2-1-15,20-2 0 16,15-6-1-16,16-5-3 15,9-8-2-15,21 3-29 16,-3-17-4-16,12-3 1 16,-2-13-2-16</inkml:trace>
  <inkml:trace contextRef="#ctx0" brushRef="#br3" timeOffset="282365.1503">18479 7469 89 0,'-15'22'37'0,"-9"21"0"16,-21 7 1-16,-12 17-31 15,-23 17-4-15,-9 14 0 16,-15 5 0-16,-3 2-1 0,2-5-2 16,10-10-5-16,26-9-30 15,9-18-4-15,32-15 1 16,15-21-1-16</inkml:trace>
  <inkml:trace contextRef="#ctx0" brushRef="#br3" timeOffset="283513.216">18372 8441 43 0,'20'-16'31'0,"3"-11"1"16,6 5-8-16,-8-18-4 15,10 9-6-15,-14-14-2 0,9 10-3 16,-12-12-3-16,2 10 0 15,-15-2-1-15,-1 12 0 16,-11 0-1-16,-7 10 0 16,-5 6-2-16,-6 16 2 15,-7 11-2-15,-1 15 0 16,-2 8 0-16,2 13-1 15,1 12 1-15,7 8-2 16,4 7 1-16,10-6-2 16,10 2-1-16,5-7 0 15,9 2-3-15,4-19-5 16,15 0-25-16,-9-21-4 15,4-4 1-15,-8-18-1 16</inkml:trace>
  <inkml:trace contextRef="#ctx0" brushRef="#br3" timeOffset="283679.2255">18151 8698 93 0,'-33'-14'39'0,"0"-4"1"16,15 5-1-16,10-8-30 16,24 6-5-16,16-2-1 15,18 0-2-15,13-2-2 16,9-4-4-16,22 6-32 15,-10-3-3-15,7 9 0 16,-11-5-1-16</inkml:trace>
  <inkml:trace contextRef="#ctx0" brushRef="#br3" timeOffset="284933.2972">19166 8366 95 0,'0'0'38'16,"2"24"1"-16,-20 2-2 15,5 8-35-15,-8 9-3 16,-1 1-1-16,5 12-6 15,-3-8-28-15,13-5 0 16,4-9-1-16,15-10-2 16</inkml:trace>
  <inkml:trace contextRef="#ctx0" brushRef="#br3" timeOffset="290465.6136">19684 7779 76 0,'11'-39'40'15,"-5"-1"-2"-15,4 13 2 0,-10-1-20 16,0 28-16 0,4-10-1-16,5 25 0 0,0 5 0 15,6 14-2-15,1 10 1 16,4 15-1-16,3 8 0 15,2 5-1-15,-1 6 1 16,1 1-1-16,-4 0-1 16,2-3 0-16,-1-6-1 15,-2-12-3-15,2-1-2 16,-10-23-9-16,9 4-23 15,-12-20 0-15,6-4-1 16,-15-14 2-16</inkml:trace>
  <inkml:trace contextRef="#ctx0" brushRef="#br3" timeOffset="290664.625">19910 8184 99 0,'-37'21'40'15,"-13"6"0"-15,3 13-1 16,-5-1-36-16,1 5-1 15,7 1-3-15,9-7-2 16,22 4-12-16,11-18-23 16,28-6-1-16,11-16 0 15,22-7-2-15</inkml:trace>
  <inkml:trace contextRef="#ctx0" brushRef="#br3" timeOffset="290840.6351">20353 8082 102 0,'0'0'41'16,"15"-15"-2"-16,6 2-2 15,5-4-42-15,24 12-29 16,-9-8-4-16,10 10-1 15,-14-1 0-15</inkml:trace>
  <inkml:trace contextRef="#ctx0" brushRef="#br3" timeOffset="291014.6447">20327 8335 106 0,'-12'20'40'16,"12"-20"1"-16,23 2-3 15,23-16-39-15,4-16-13 16,24 7-23-16,-6-12-2 15,5 5-1-15,-9-6-1 16</inkml:trace>
  <inkml:trace contextRef="#ctx0" brushRef="#br3" timeOffset="291809.6905">20865 7418 100 0,'0'0'39'15,"16"-8"1"-15,7-1-2 16,2-10-35-16,13 6-2 0,10-1-1 15,6 1 1-15,0 5-1 16,-4 5 0-16,-2 5 0 16,-10 6 0-16,-7 3 0 15,-16 8 1-15,-11 4-1 16,-11 4 1-16,-10 0 0 15,-7 2 1-15,-3-4-1 16,5 0 1-16,2-6-1 16,9 0 0-16,11-19 0 15,14 17-1-15,9-14 0 16,7 0 0-16,7 0 0 15,5-1 1-15,-4 4-1 16,-4 3 1-16,-11 9-1 16,-12 4 0-16,-13 4 1 0,-12 4-1 15,-10 2 0-15,-6 1 0 16,2-3-2-16,-1-11-1 15,15 2-11-15,0-21-25 16,31-6-1-16,10-19 1 16,24-5-2-16</inkml:trace>
  <inkml:trace contextRef="#ctx0" brushRef="#br3" timeOffset="292005.7016">22099 7406 107 0,'-26'34'39'16,"-21"4"1"-16,-7 13-1 15,-16 2-38-15,5 3 1 16,1 1-1-16,7-4-1 0,11-3-2 16,9-12-2-16,20-4-5 15,3-22-24-15,23-1-6 16,5-15 1-16,15-4-2 15</inkml:trace>
  <inkml:trace contextRef="#ctx0" brushRef="#br3" timeOffset="292170.7112">21838 7647 104 0,'-1'-30'40'16,"1"16"1"-16,-13 1-2 15,13 13-30-15,-17 22-4 16,18 1-1-16,7 6-2 16,13-2-2-16,9 3-3 0,8-10-4 15,25 10-21 1,-4-24-12-16,14 3 0 0,-4-16-1 15,11 0-1-15</inkml:trace>
  <inkml:trace contextRef="#ctx0" brushRef="#br3" timeOffset="292351.7215">22513 7489 112 0,'-38'13'40'16,"-7"5"1"-16,9 14-2 15,-5 4-38-15,11 3-1 16,11 5-3-16,4-3-2 15,17 9-16-15,6-14-19 16,16-2 1-16,10-12-1 0,12-2 0 16</inkml:trace>
  <inkml:trace contextRef="#ctx0" brushRef="#br3" timeOffset="292651.7387">22855 7600 101 0,'0'0'40'0,"-30"4"1"16,11 20 0-16,-13-3-33 15,9 18-4-15,-2 3 0 16,10 0 0-16,6-1-1 16,14-7-1-16,9-7 0 15,11-11-1-15,12-13 0 16,8-11-1-16,5-8 0 0,1-14-1 15,-4-6 1 1,-7-7-1-16,-9-5 0 0,-10 2 0 16,-14 1-1-16,-13 6 0 15,-4 7-1-15,-12 5-2 16,7 20-15-16,-18-9-12 15,24 16-8-15,-5-3 0 16,14 3-1-16</inkml:trace>
  <inkml:trace contextRef="#ctx0" brushRef="#br3" timeOffset="293079.7632">23701 7242 105 0,'-34'-21'40'16,"2"12"2"-16,-10-4-2 16,11 17-35-16,-8 1-1 15,12 10-1-15,2 4-1 16,13 4-1-16,10 3 0 15,12 1-1-15,11 1 0 16,9-1-1-16,6 3 1 16,2-2 0-16,0 1 0 15,-6 2 0-15,-6 0 1 16,-10 0-1-16,-11 0 0 15,-11-1 0-15,-14-3 0 16,-6-4 1-16,-9-6-1 0,0-4 1 16,0-10-1-16,11-9 1 15,7-12-1-15,16-11 0 16,13-9 0-16,15-8 0 15,13-1-1-15,8-7-2 16,5 10-3-16,-12-12-16 16,16 30-12-16,-25-1-8 15,-4 16 1-15,-28 11-1 16</inkml:trace>
  <inkml:trace contextRef="#ctx0" brushRef="#br3" timeOffset="293552.7902">21347 8201 80 0,'-23'1'38'15,"9"-5"-1"-15,14 4 2 16,26-11-33-16,24 6-1 15,24-6 0-15,28 4 1 16,26-3 0-16,29 2-1 16,23-4-1-16,19 3 0 15,7-1-2-15,6 3 0 16,-7-1-1-16,-12 0-2 15,-23 2 0-15,-21-1-2 16,-32 3-1-16,-30-4-4 16,-15 14-20-16,-48-10-13 15,-24 4-1-15,-10-6 1 16,-19 5 0-16</inkml:trace>
  <inkml:trace contextRef="#ctx0" brushRef="#br3" timeOffset="294626.8516">21163 8576 76 0,'12'-22'36'16,"2"5"0"-16,-11-3 1 16,-3 20-33-16,2-15-1 15,-2 15 0-15,-23 8 2 16,4 13 1-16,-9 3-1 15,1 8 1-15,-5 4-2 16,7 7 2-16,4-5-1 16,11 2-1-16,13-9 1 15,18-7-4-15,18-14 0 16,13-8-1-16,19-9-2 0,7-12-3 15,9-3-2-15,-6-16-5 16,14 8-23-16,-27-13-6 16,-2 7 1-16,-21-5-1 15</inkml:trace>
  <inkml:trace contextRef="#ctx0" brushRef="#br3" timeOffset="294807.8617">21509 8487 103 0,'-56'49'41'0,"11"17"1"16,-6-2 0-16,13 6-38 15,8-1 0-15,14-4-2 16,9-5-1-16,10-12-4 16,15-3-4-16,-1-25-23 0,29 1-11 15,2-19 1-15,12-4-2 16,-2-16 2-16</inkml:trace>
  <inkml:trace contextRef="#ctx0" brushRef="#br3" timeOffset="294957.8706">21802 8884 117 0,'-25'6'40'0,"-8"-5"1"16,13 0-3-16,8-5-42 16,5-16-19-16,26 10-15 15,5-11-3-15,14 2-1 16,1-5 0-16</inkml:trace>
  <inkml:trace contextRef="#ctx0" brushRef="#br3" timeOffset="295325.8916">22301 8583 99 0,'-15'6'40'16,"-14"-3"1"-16,6 12-1 15,-10 4-35-15,0 11 1 16,0 4-1-16,0 9-2 15,-1 4 1-15,6 4-1 16,7-2 0-16,7 1-1 16,10-7 0-16,10-9-2 15,8-8 0-15,8-10 0 16,10-12 0-16,7-11-1 0,1-10 1 15,2-8-1-15,-5-3 0 16,-8-8 0-16,-5-2-1 16,-11 1 2-16,-12 5-3 15,-10 4 1-15,-10 9-2 16,-10 3 0-16,6 5-2 15,-7-4-11-15,30 15-12 16,-23 3-13-16,23-3 3 16,14-3-3-16,10 1 3 15</inkml:trace>
  <inkml:trace contextRef="#ctx0" brushRef="#br3" timeOffset="295693.9127">22517 8642 86 0,'-12'-12'39'0,"12"12"2"16,13-17-1-16,10 5-22 16,7-3-16-16,8 3 0 15,5 0 0-15,2 5-1 16,-4 5 1-16,-4 8-1 15,-11 6 0-15,-13 8 0 16,-16 9 1-16,-13 7 0 16,-14 3 1-16,-6 3-1 15,-6 1 1-15,0-4-2 16,0-2 2-16,8-5-2 15,8-4 1-15,13-7-2 16,13-7 0-16,13-5 0 0,15-6 0 16,10-5-2-16,12-4-1 15,2-7-4-15,14 6-8 16,-9-22-11-16,23 13-9 15,-17-14-7-15,11 3-1 16,-8-9 1-16</inkml:trace>
  <inkml:trace contextRef="#ctx0" brushRef="#br3" timeOffset="296053.9333">23424 8614 102 0,'-31'17'40'16,"-2"14"3"-16,-16 2-1 15,10 5-37-15,-12 4-1 16,-1 3-2-16,7 2 1 0,2-4-4 15,8-3 0-15,9-12-5 16,16 0-5-16,-1-24-16 16,25 5-13-16,-3-17 0 15,12-2-1-15,-5-13 4 16,6 1 31-16,-5-4 5 15,-10-10 9-15,8 20 18 16,-21-13 14-16,5 15 2 16,-11-3 0-16,10 17-1 15,-11-6-30-15,11 6-4 16,2 19-3-16,11-8-3 15,5 5-1-15,8-2-2 16,8 4-2-16,4-7-4 0,16 9-9 16,-14-21-10-16,21 10-11 15,-12-15-4-15,7 1 0 16,-6-13 1-16</inkml:trace>
  <inkml:trace contextRef="#ctx0" brushRef="#br3" timeOffset="296233.9436">23715 8681 107 0,'-25'19'42'0,"-10"1"2"16,5 11-3-16,-4 8-36 16,5-4-5-16,5 3 0 15,9-1-3-15,15 5-7 16,-2-24-17-16,33 8-15 0,2-16 2 15,19-1-3-15,-1-15 2 16</inkml:trace>
  <inkml:trace contextRef="#ctx0" brushRef="#br3" timeOffset="296526.9603">24117 8748 88 0,'-14'8'43'16,"-15"3"0"-16,6 15-1 15,-11-11-23-15,11 17-15 16,3 1 1-16,11 4-3 15,9-3 0-15,11-4-1 16,10-8 0-16,9-7-1 16,7-10 0-16,3-7 0 15,-2-12 0-15,-2-8 0 0,-6-5 0 16,-11-8 0-16,-9-4-1 15,-10-1 0-15,-7 0-2 16,-11 2-1-16,-4 13-3 16,-16-4-8-16,21 26-13 15,-20-10-7-15,16 19-5 16,-2 1-2-16,16 8 2 15</inkml:trace>
  <inkml:trace contextRef="#ctx0" brushRef="#br3" timeOffset="297527.0175">24375 8266 79 0,'1'16'37'0,"-8"1"-1"16,-10 2-1-16,7 8-31 15,-6 0-2-15,2 2-2 16,3 3-4-16,-3-12-14 16,14 5-18-16,3-7 0 15,12-3 0-15,4-8-1 16</inkml:trace>
  <inkml:trace contextRef="#ctx0" brushRef="#br3" timeOffset="297752.0304">24699 8278 78 0,'0'0'39'16,"-19"-3"-1"-16,5 17 1 0,-10 0-30 16,9 11-2-16,-4-2-2 15,9 6-1-15,6-4-1 16,14-2 0-16,17-8-2 15,15-8-2-15,17-2-5 16,2-21-19-16,22 8-14 16,-6-15 0-16,5 2-2 15,-17-9 1-15</inkml:trace>
  <inkml:trace contextRef="#ctx0" brushRef="#br3" timeOffset="297910.0394">24975 8303 104 0,'-65'37'41'16,"15"11"1"-16,6-4-1 0,20-4-36 15,10 9-6-15,15-8-3 16,22 6-18-16,-5-18-19 16,15 4 1-16,-6-10-2 15,7 0 0-15</inkml:trace>
  <inkml:trace contextRef="#ctx0" brushRef="#br3" timeOffset="298764.0883">15128 10031 76 0,'9'-24'38'0,"-9"-1"-1"16,5 11 2-16,-12 3-29 15,7 11-4-15,11 23 0 16,2 9-1-16,-2 8 0 0,8 18-3 16,2 7-1-16,4 15 1 15,1 6-1-15,2 4 0 16,-1-2-1-16,4-4-1 15,4-4-2-15,-4-16 0 16,8-5-7-16,-14-25-20 16,12-1-10-16,-8-20 0 15,4-5 0-15</inkml:trace>
  <inkml:trace contextRef="#ctx0" brushRef="#br3" timeOffset="298963.0997">15344 10610 98 0,'-48'16'41'0,"-5"5"0"15,14 18-1-15,-4 8-35 16,10 3-3-16,13 1-2 16,7-4-3-16,18 0-3 15,-1-22-20-15,30 0-15 16,3-18-2-16,15-9 2 15,8-17 1-15</inkml:trace>
  <inkml:trace contextRef="#ctx0" brushRef="#br3" timeOffset="299164.1112">15767 10489 103 0,'-13'13'40'0,"13"-13"2"0,0 0-3 16,0 0-36-16,32-5-6 15,14-5-2-15,0-6-3 16,11 16-13-16,-10-8-18 16,1 11-1-16,-12 0 1 15,-11 14 0-15</inkml:trace>
  <inkml:trace contextRef="#ctx0" brushRef="#br3" timeOffset="299300.1186">15767 10810 87 0,'-20'24'41'16,"20"-24"-1"-16,16 8 1 0,24-20-22 15,16-16-29-15,32 3-25 16,-1-7-6-16,14 3 1 16,1-2-2-16</inkml:trace>
  <inkml:trace contextRef="#ctx0" brushRef="#br3" timeOffset="315589.0506">16859 10296 44 0,'11'-19'34'0,"-7"0"0"15,-6 6 0-15,2 13-17 16,-24-6-12-16,0 17 0 16,-10 5-2-16,-8 16 2 15,-6 5-3-15,2 17 2 16,-5 5-2-16,8 11 1 15,5 4 0-15,13 2 1 16,11-1-3-16,15-1-2 16,16-10 1-16,17-12-2 15,13-16 3-15,13-19-3 16,10-20 3-16,5-20-1 0,3-24 1 15,0-18 2-15,-5-18-2 16,-9-12 1-16,-15-5-1 16,-11-2 2-16,-19 2-1 15,-13 9-2-15,-17 15 1 16,-14 20 0-16,-15 22 1 15,-10 22-1-15,-3 20-1 16,-2 18-2-16,11 19-10 16,2-3-24-16,18 6-2 15,13-10 0-15,22-5-3 16</inkml:trace>
  <inkml:trace contextRef="#ctx0" brushRef="#br3" timeOffset="315778.0614">17567 10691 111 0,'-48'34'38'0,"11"-6"0"15,6-13-12-15,2-15-64 16,29 0-2-16,2-17 1 15,26 2-2-15</inkml:trace>
  <inkml:trace contextRef="#ctx0" brushRef="#br3" timeOffset="316212.0862">18111 10251 67 0,'0'0'39'0,"3"-18"-1"15,-3 18 2-15,-14 1-28 16,3 18-4-16,-12 4-3 15,-1 14-1-15,-10 5-1 16,1 17 0-16,-6 6-1 16,8 6 1-16,0 2-1 15,9-1 1-15,9-4-1 0,11-4-2 16,11-11 1-16,14-9-3 15,6-15 2-15,9-10 0 16,3-12 0-16,-2-8 0 16,-2-9 0-16,-6-11 1 15,-9-7-1-15,-17-5 1 16,-8-4-3-16,-12-7-1 15,-10 5 0-15,-6-2-3 16,2 13-5-16,-9-6-28 16,10 17 1-16,3-4-1 15,10 13 0-15</inkml:trace>
  <inkml:trace contextRef="#ctx0" brushRef="#br3" timeOffset="322671.4557">18574 10503 87 0,'-9'-17'37'0,"9"17"0"16,-23-17-2-16,7 21-30 15,-6 3-1-15,5 10-1 16,-4 3 0-16,5 4-1 15,2 2 0-15,6 2-1 16,5 1 0-16,11-4 0 16,9-3 0-16,6-4-1 0,10-3 1 15,4-4-1-15,6-1 1 16,0-3-1-16,0 3 0 15,-4-2 1-15,-6 3 0 16,-9 3-1-16,-9 7 0 16,-11 2 1-16,-10 6-1 15,-9 1 0-15,-4 1 1 16,-5-2-4-16,3-3 2 15,-1-7-5-15,8 0-5 16,-1-21-29-16,15 2 3 16,0-27-2-16,12 2 0 15</inkml:trace>
  <inkml:trace contextRef="#ctx0" brushRef="#br3" timeOffset="322851.466">18628 10434 106 0,'-12'-8'40'0,"12"8"-1"15,15-5-1-15,13 0-35 16,15-2-3-16,10-5-4 16,17 7-4-16,-6-10-27 15,18 11-4-15,-7-5 0 16,4 11-1-16</inkml:trace>
  <inkml:trace contextRef="#ctx0" brushRef="#br3" timeOffset="323070.4785">19580 10449 104 0,'-24'28'39'0,"-14"5"1"15,1 16-4-15,-7 4-34 16,-3 4 0-16,1 4-2 15,0-3 0-15,6-3-4 16,3-15-5-16,24-4-27 16,-2-20-2-16,15-16 1 15,0 0-2-15</inkml:trace>
  <inkml:trace contextRef="#ctx0" brushRef="#br3" timeOffset="323219.487">19321 10693 112 0,'-4'-15'40'0,"4"15"2"15,-1 13-5-15,9 11-29 16,5 0-2-16,12 4-2 15,14-4-4-15,9-5-4 16,24-1-33-16,-8-13-4 16,11 3 1-16,-2-12-2 15</inkml:trace>
  <inkml:trace contextRef="#ctx0" brushRef="#br3" timeOffset="325527.6191">20361 10450 70 0,'23'-29'38'0,"-10"9"-1"16,-13 20 0-16,0 0-22 15,-21 32-11-15,-4 9-1 16,-1 13 0-16,-10 9-2 16,3 5 0-16,2 2-2 15,4-7-1-15,15 1-7 16,2-25-28-16,24-6 2 15,9-20-1-15,20-9-1 16</inkml:trace>
  <inkml:trace contextRef="#ctx0" brushRef="#br3" timeOffset="325850.6375">20907 10416 95 0,'-19'12'37'15,"-6"17"1"-15,-2 23-1 16,-7 4-33-16,0 10 0 15,2 2-1-15,14 0 1 16,11-8-2-16,13-7 0 16,14-15-1-16,18-15-1 15,14-17 1-15,6-13 0 16,8-16 0-16,-4-9-1 15,-4-12 1-15,-9-9-1 16,-11-3 1-16,-16-2-1 16,-13-1 0-16,-16 5-1 15,-11 9 0-15,-8 5 0 16,-4 15-3-16,-6-3-5 0,12 21-28 15,-4-3-1-15,28 10-1 16,-9-9-1-16</inkml:trace>
  <inkml:trace contextRef="#ctx0" brushRef="#br3" timeOffset="326565.6781">21628 9794 59 0,'0'-14'34'16,"0"14"-1"-16,-10-22 2 15,-1 25-18-15,-14-15-6 16,4 14-4-16,-9-3-1 16,1 9-1-16,-3-1-1 15,4 4-1-15,3 0-1 16,7 1-1-16,9 2-1 15,12-1 0-15,12 0 0 16,8 0 1-16,10 6-2 16,2 1 2-16,2 1-1 0,0 4 0 15,-8 1 1-15,-6 2-1 16,-9-3 0-16,-10 1 1 15,-8-6-1-15,-6-1 1 16,-7-8 0-16,1-6-1 16,-3-8 1-16,4-8-1 15,6-12 0-15,6-7-1 16,7-5 0-16,7-4-2 15,11 4-4-15,-7-7-25 16,18 13-4-16,-8-1-1 16,5 16-1-16</inkml:trace>
  <inkml:trace contextRef="#ctx0" brushRef="#br3" timeOffset="326774.6904">21970 9869 88 0,'5'12'37'0,"-5"-12"1"16,0 0-2-16,0 0-16 15,9-16-25-15,9 18-7 16,-6-7-24-16,17 1 0 15,0-6-1-15,10 3-1 16</inkml:trace>
  <inkml:trace contextRef="#ctx0" brushRef="#br3" timeOffset="326969.7015">22453 9684 101 0,'-22'16'37'0,"2"8"0"16,-4-2 0-16,12 4-34 15,-1-4-3-15,3 0-3 16,15 8-8-16,-5-15-25 16,15 4 0-16,0-10 0 15,13-3-2-15</inkml:trace>
  <inkml:trace contextRef="#ctx0" brushRef="#br3" timeOffset="327233.7167">22732 9647 86 0,'0'0'38'0,"-15"5"0"16,11 10 2-16,4-15-21 15,-14 17-14-15,10-3-2 16,6 6 1-16,1-5-2 15,5 2-1-15,5-4 0 16,5-8-2-16,8-4-2 16,4-7-2-16,9-3-2 15,-4-16-13-15,12 7-18 16,-6-11 0-16,5 2-1 15,-11-5-1-15</inkml:trace>
  <inkml:trace contextRef="#ctx0" brushRef="#br3" timeOffset="327390.7256">22966 9590 87 0,'-41'36'38'0,"9"8"2"16,0-6-1-16,13 17-17 16,7-21-22-16,8 0-3 15,17 6-22-15,-5-16-13 16,10 3 1-16,-2-11-3 15,6 1 2-15</inkml:trace>
  <inkml:trace contextRef="#ctx0" brushRef="#br3" timeOffset="328537.7912">15311 11703 70 0,'3'-15'38'15,"-3"15"-3"-15,4-15 4 16,-4 15-31-16,7 13-3 16,3 7 0-16,-5 6 0 15,9 13-3-15,-3 6 0 0,6 13-1 16,1 5 1-16,2 5-4 15,2 2 1-15,-2-7-4 16,7-2-2-16,-8-17-10 16,12 2-21-16,-7-19 0 15,5-4-1-15,-7-19 1 16</inkml:trace>
  <inkml:trace contextRef="#ctx0" brushRef="#br3" timeOffset="328721.8016">15594 12090 67 0,'-40'-19'38'0,"4"21"0"15,-9 5 0-15,6 26-28 16,-5 6-3-16,7 15-1 0,1 5-3 16,6 3-1-16,8-3-3 15,7-15-7-15,23 1-30 16,0-24 1-16,22-10-3 15,4-18-2-15</inkml:trace>
  <inkml:trace contextRef="#ctx0" brushRef="#br3" timeOffset="328908.8125">15952 12077 90 0,'5'17'40'0,"-5"-17"1"16,22-4-3-16,-8 1-39 0,11-17-3 15,16 7-7-15,-5-13-27 16,9 13 0-16,-10-3-2 16,3 11 1-16</inkml:trace>
  <inkml:trace contextRef="#ctx0" brushRef="#br3" timeOffset="329073.8219">15912 12340 90 0,'-29'29'41'16,"10"-21"-1"-16,19-8 0 15,21 2-38-15,15-30-4 16,25 6-22-16,2-16-15 16,7 8 0-16,-2-4-2 0,5 10 1 15</inkml:trace>
  <inkml:trace contextRef="#ctx0" brushRef="#br3" timeOffset="329696.8575">16736 11949 55 0,'10'-17'36'16,"-14"0"0"-16,4 17-1 16,-21-17-25-16,4 22-3 0,-11 2 0 15,3 11-1 1,-6 9-2-16,5 11 1 0,2 8-1 15,7 10 0-15,5 3-2 16,13 2 2-16,10-3-2 16,18-5 0-16,8-15-2 15,11-11 1-15,9-18-1 16,5-14 1-16,0-17-1 15,-2-11-1-15,-7-13 1 16,-10-6-1-16,-14-4 2 16,-13 0-2-16,-17 1 2 15,-14 3-2-15,-12 8 1 16,-5 7 0-16,-6 10-1 15,1 8 0-15,2 7-3 16,3 4-4-16,32 8-30 16,-19 9 0-16,33 5-2 0,4-4-1 15</inkml:trace>
  <inkml:trace contextRef="#ctx0" brushRef="#br3" timeOffset="329854.8666">17475 12130 86 0,'-3'21'42'15,"-11"-16"-3"-15,4-1-2 16,-1-14-48-16,-3-10-29 16,13 5 0-16,-1-14-2 15,11 4 0-15</inkml:trace>
  <inkml:trace contextRef="#ctx0" brushRef="#br3" timeOffset="332875.0393">18111 11731 27 0,'5'-10'29'0,"-5"10"-15"16,0 0 8-16,0 0 5 15,-6-17-12-15,6 17-2 16,0 0-2-16,0 0-2 15,-22-4-1-15,12 12 0 16,-15 1-2-16,0 14 0 16,-10 7-2-16,-3 13-2 15,-6 12 2-15,-1 16-2 16,-2 6 1-16,10 6-2 15,10-5 1-15,10-4-2 16,14-9 1-16,14-13 0 16,15-17-1-16,13-14 0 15,11-15 0-15,6-11 0 0,-3-8 0 16,-1-5-1-16,-10-6 2 15,-13-4-2-15,-15 2 1 16,-18-3-1-16,-15 3 1 16,-19 5-1-16,-4-3 0 15,-9 3-1-15,5 7-2 16,5-5-2-16,13 20-17 15,5-13-14-15,23 12-1 16,7-12-1-16,19 11 1 16</inkml:trace>
  <inkml:trace contextRef="#ctx0" brushRef="#br3" timeOffset="333332.0655">18561 11860 55 0,'0'0'38'15,"0"0"-1"-15,-19 1 0 16,1-5-17-16,3 12-15 16,-10 0-1-16,6 10 0 15,-8 0 0-15,4 8 0 0,3 1-1 16,5 0 0-16,9 1-1 15,9-2-1-15,14-8 0 16,7-3 0-16,12-6-1 16,7-4 0-16,6-5 0 15,-2-2 0-15,1 1 0 16,-9 4 0-16,-8 2 1 15,-11 6-1-15,-12 7 0 16,-14 6 0-16,-11 10-1 16,-11 0 1-16,-3 6-1 15,-4-6 0-15,4-1-3 16,1-12-2-16,15 1-22 15,0-24-12-15,15 2 2 16,9-39-2-16</inkml:trace>
  <inkml:trace contextRef="#ctx0" brushRef="#br3" timeOffset="333505.0754">18649 11809 80 0,'-16'-2'45'16,"-6"0"-4"-16,15 16 1 15,7-14-22-15,-3 15-16 16,25-8-4-16,18-11-5 15,22 5-4-15,0-17-31 16,19 5-1-16,-2-8 1 16,7 3-2-16</inkml:trace>
  <inkml:trace contextRef="#ctx0" brushRef="#br3" timeOffset="333911.0986">19748 11866 66 0,'0'0'42'16,"-11"-19"-3"-16,0 24-1 16,-20 2-21-16,0 18-13 15,-11 12-1-15,-6 16-1 16,-6 13 0-16,-2 3-4 15,3 0 0-15,7-9-1 16,16-1-7-16,0-23-27 16,27-10 1-16,3-26-1 15,30-17-2-15</inkml:trace>
  <inkml:trace contextRef="#ctx0" brushRef="#br3" timeOffset="334076.1077">19492 12080 58 0,'8'-32'39'0,"-17"2"0"16,2 17 1-16,-13-2-12 15,20 15-19-15,-19 21-2 16,20 2-2-16,6 1-1 15,16 2-3-15,15-4-2 16,12-7-4-16,21 8-17 16,-2-22-17-16,12 4-1 15,-4-16-2-15,8 4 2 16</inkml:trace>
  <inkml:trace contextRef="#ctx0" brushRef="#br3" timeOffset="334263.1186">20362 11882 93 0,'-22'2'38'0,"5"13"1"16,-12-1-2-16,8 13-35 15,-5 6-4-15,-4 3-5 16,16 10-29-16,-9-10-1 15,19 1-1-15,4-15-1 16</inkml:trace>
  <inkml:trace contextRef="#ctx0" brushRef="#br3" timeOffset="334556.1355">20743 11834 105 0,'0'0'40'0,"-26"12"1"15,7 19-1-15,-11 6-37 16,7 3-3-16,2 8 2 15,7 3-2-15,9-4 1 16,14-4 1-16,6-11-1 16,9-9 0-16,7-14-1 15,3-9 1-15,-1-11-1 16,0-15 1-16,-1-9-1 15,-7-7 0-15,-9 1 0 16,-8-7-2-16,-3 1 0 16,-8-4-1-16,4 14-11 15,-16-4-21-15,6 18-8 16,-7 1 5-16,8 10-5 0</inkml:trace>
  <inkml:trace contextRef="#ctx0" brushRef="#br3" timeOffset="336014.2189">21091 11546 71 0,'0'0'41'15,"11"-8"-3"-15,13 3 2 16,-2-15-21-16,7 11-18 15,5-3-2-15,7 0-2 16,9 9-6-16,-9-7-27 0,13 8-1 16,-5-6-1-16,6 4-1 15</inkml:trace>
  <inkml:trace contextRef="#ctx0" brushRef="#br3" timeOffset="336450.2438">22053 11210 91 0,'-16'9'39'15,"-10"6"-1"-15,2 21-2 16,-14-2-32-16,2 12 0 15,-1 6 0-15,8 4 0 16,5-4-1-16,15-1 2 16,13-6-3-16,11-9 1 15,18-14-2-15,10-9-1 16,3-9 0-16,-1-8 0 15,-4-4 0-15,-12-5-3 16,-11-4 3-16,-14-1-3 0,-19 3 2 16,-16 0-1-16,-8 3 0 15,-10-2-1-15,4 9-4 16,-10-6-24-16,20 14-9 15,-2-3 1-15,17 7-1 16</inkml:trace>
  <inkml:trace contextRef="#ctx0" brushRef="#br3" timeOffset="337299.2924">15518 13010 79 0,'5'-20'40'0,"-5"20"0"15,12-15-1-15,0 21-34 16,-10 10-3-16,3 14 1 15,0 12-2-15,5 8 1 0,1 6-1 16,5 3-1-16,9-2 1 16,7-7-3-16,9-8-1 15,3-17-6-15,16-2-29 16,-9-19-2-16,5 1 0 15,-14-13 1-15</inkml:trace>
  <inkml:trace contextRef="#ctx0" brushRef="#br3" timeOffset="337464.3016">15717 13347 83 0,'-58'19'41'0,"-1"7"-2"16,11 16 0-16,4 5-35 0,10 5-4 15,10 4-2-15,5-11-21 16,18 7-16-16,1-16 0 15,16-4-2-15,5-22 0 16</inkml:trace>
  <inkml:trace contextRef="#ctx0" brushRef="#br3" timeOffset="337690.3147">16147 13318 88 0,'-5'12'39'15,"5"-12"1"-15,-9 14-1 0,9-14-38 16,13-10-1-16,4 2-1 16,5 0-1-16,5 1-4 15,-7-11-18-15,13 18-16 16,-11-3 1-16,-1 11-1 15,-21-8 0-15</inkml:trace>
  <inkml:trace contextRef="#ctx0" brushRef="#br3" timeOffset="337831.3226">16139 13548 87 0,'-19'31'40'0,"3"-14"1"16,23-5 0-16,-7-12-39 16,40-17-3-16,17 0-17 15,3-17-20-15,17 5-1 0,-5-6-2 16,10 9 0-16</inkml:trace>
  <inkml:trace contextRef="#ctx0" brushRef="#br3" timeOffset="338705.3726">17340 12937 62 0,'2'-18'37'16,"-2"18"0"-16,-14-19 0 15,4 22-30-15,-18 3-2 16,0 16 0-16,-9 8 0 15,4 12-1-15,-6 10 0 16,6 11 0-16,0 3-1 16,7 4-1-16,7-3 0 15,9-3-1-15,11-9 0 16,12-10-1-16,10-13 0 15,9-16-1-15,11-11 1 16,3-11 0-16,2-10 0 16,-4-8 0-16,-7-5 0 15,-13-2-1-15,-16-1 1 16,-13 6 1-16,-22 4-1 15,-12 8 0-15,-10 9 0 0,-5 2 0 16,4 7-1-16,6-1-2 16,15 8-2-16,10-18-17 15,31 14-17-15,13-14 0 16,27 4-2-16,12-12 2 15</inkml:trace>
  <inkml:trace contextRef="#ctx0" brushRef="#br3" timeOffset="338846.3809">17832 13282 88 0,'-17'6'37'16,"-2"-10"-3"-16,2-11-15 15,17 15-56-15,-4-26-2 0,16 8 0 16,4-8 0-16</inkml:trace>
  <inkml:trace contextRef="#ctx0" brushRef="#br3" timeOffset="339184.4002">18177 13063 59 0,'-18'7'40'16,"-1"4"-1"-16,-14-6 1 16,8 16-15-16,-6-11-20 15,6 10-2-15,3 2 1 16,8 2-2-16,9 0 0 15,11 5-1-15,8-3 0 16,10 2 0-16,5-3-1 0,4-2 0 16,1 1 0-16,0-3 0 15,-6 1 0-15,-4-1-1 16,-9 0 2-16,-10 2-1 15,-11 3 0-15,-10 3 0 16,-11 2 0-16,-10 4 0 16,-5 0-1-16,-4-5-1 15,4-3-2-15,2-18-4 16,20 4-18-16,-2-31-14 15,27-5 0-15,5-25-2 16,22-2 2-16</inkml:trace>
  <inkml:trace contextRef="#ctx0" brushRef="#br3" timeOffset="339350.4097">18223 13048 99 0,'-12'14'43'0,"-9"-2"-1"16,14 8 0-16,5 1-38 15,2-21-3-15,30-1-3 16,6-13-3-16,22 7-12 15,-6-15-22-15,26 8-1 16,-1-9-1-16,22 6-1 16</inkml:trace>
  <inkml:trace contextRef="#ctx0" brushRef="#br3" timeOffset="339757.433">19517 13063 92 0,'0'0'38'0,"0"0"2"16,-26 11-4-16,2 17-35 16,-13 15-1-16,-12 11-1 0,-10 11 1 15,-5 5-1-15,4-1 1 16,3-9-4-16,14-2-2 15,7-25-7-15,27-5-23 16,9-28 0-16,16-5-3 16,9-24 2-16</inkml:trace>
  <inkml:trace contextRef="#ctx0" brushRef="#br3" timeOffset="339906.4415">19259 13336 77 0,'0'-30'39'16,"3"15"0"-16,-15-3-4 16,12 18-24-16,-10 15-4 15,11 7-1-15,5 4-3 0,10 6-1 16,7-2-3-16,12 0-2 15,16 3-7-15,-4-22-28 16,26 2-1-16,-3-17 0 16,14 0-3-16</inkml:trace>
  <inkml:trace contextRef="#ctx0" brushRef="#br3" timeOffset="340094.4522">20143 13084 95 0,'-39'3'38'0,"2"17"1"15,-6-1-3-15,1 17-35 16,6 4-1-16,7 5-2 16,10 4-2-16,4-12-8 0,24 8-25 15,5-18-1-15,17-1-2 16,6-21 2-16</inkml:trace>
  <inkml:trace contextRef="#ctx0" brushRef="#br3" timeOffset="340394.4694">20433 13190 103 0,'-28'1'40'16,"4"17"1"-16,-11 1-13 16,11 12-24-16,-4 6 0 15,13 5-1-15,5 1 0 16,12-1 0-16,10-9-1 15,13-9 0-15,4-9-1 0,8-12 0 16,6-17-1-16,-1-10 0 16,4-12 0-16,-7-9 0 15,-2-8-1-15,-4 0 0 16,-9-1 0-16,-11 3-1 15,-8 9 0-15,-9 10-1 16,-9 17-5-16,-17-3-12 16,7 24-19-16,-12-3-1 15,13 13-1-15,-2-8 0 16</inkml:trace>
  <inkml:trace contextRef="#ctx0" brushRef="#br3" timeOffset="340732.4887">20929 12810 98 0,'-9'15'42'0,"9"-15"0"16,16 7-3-16,2-11-40 0,20-9-4 15,21 9-23-15,-4-13-11 16,10 8 0-16,-7-7-2 15,8 8 1-15</inkml:trace>
  <inkml:trace contextRef="#ctx0" brushRef="#br3" timeOffset="341092.5093">21592 12553 94 0,'3'15'41'0,"-3"-15"0"15,15 17-1-15,-15-17-36 16,33 10-2-16,-5-14 1 16,10 1-1-16,1-10 1 15,2 2 0-15,-4-6-2 16,-1 2 2-16,-4-2-1 15,-6 4 1-15,-5 3-2 16,-7 1 2-16,-14 9-3 16,1 17 1-16,-14 8 0 15,-7 11-2-15,-11 16 1 16,-3 5-1-16,-2 7 0 15,-1 3-3-15,8 0-1 16,6-21-9-16,26 8-8 16,-1-27-20-16,26-5 1 0,3-22-3 15,18-5 2-15</inkml:trace>
  <inkml:trace contextRef="#ctx0" brushRef="#br3" timeOffset="341910.5561">22342 13108 87 0,'0'0'38'0,"0"0"-1"0,0 0 1 15,0 0-33-15,-5 19-1 16,-2 2-1-16,0 9 1 15,-7 5-1-15,-3 5 0 16,-6 2-1-16,6-1 0 16,-4-9-1-16,9-4 0 15,4-7-1-15,8-21-1 16,0 0 1-16,28-14 0 15,-5-12 0-15,6-8 1 16,4-3 0-16,-2-5 0 16,-2 0 0-16,1 4 0 15,-11 7 0-15,-2 7 1 16,-6 7-2-16,-11 17 1 15,0 0-1-15,11 6 1 16,-10 9-1-16,1 5 1 16,5-2-1-16,8-2 1 0,9 1 0 15,9-7-1-15,11-11 1 16,7-6 0-16,10-10 0 15,2-4 0-15,0-3 0 16,-3-4-1-16,-11 5 1 16,-8 3 0-16,-11 4 0 15,-7 8-1-15,-23 8 0 16,9 20 1-16,-14 4-1 15,-7 10 0-15,-1 8 0 16,-1 2-1-16,-1 4 0 16,3-2-2-16,6 0-4 15,-2-16-6-15,21 8-10 16,-12-27-11-16,25 3-8 0,-4-17-1 15,19 2 1-15</inkml:trace>
  <inkml:trace contextRef="#ctx0" brushRef="#br3" timeOffset="342061.5648">23362 13419 100 0,'-25'6'44'0,"3"7"-1"16,-12-13-2-16,11 8-30 16,1-14-14-16,0-11-9 15,22 17-15-15,-20-28-15 16,20 28 0-16,-20-23-2 15,20 23 1-15</inkml:trace>
  <inkml:trace contextRef="#ctx0" brushRef="#br3" timeOffset="343630.6545">14936 14783 53 0,'5'-12'38'16,"-5"12"0"-16,7-23-12 16,-7 23-15-16,-1-25-4 0,1 25 0 15,-22-23-3-15,5 14-2 16,-9 7 1-16,-2 4-1 15,-7 10 0-15,-3 8-1 16,-3 12 1-16,4 7-2 16,4 9 2-16,4 4-1 15,9 3 0-15,11 2-1 16,10-11 1-16,16-4-1 15,12-14 0-15,13-14-1 16,8-16 1-16,9-13 0 16,3-15-1-16,-1-9 1 15,-5-7-1-15,-7-4 1 16,-13 2 0-16,-7 0 2 15,-14 8-2-15,-13 4 2 0,-7 11-1 16,-10 5 1-16,-5 12-2 16,-1 4 3-16,1 5-3 15,6 4 0-15,14-5 0 16,3 18 1-16,16-11-2 15,13 0 2-15,9-5-2 16,7 4 2-16,0 3-1 16,0 4-1-16,-6 8 1 15,-11 11-2-15,-11 9 2 16,-15 9-2-16,-8 3 2 15,-9 3-2-15,-3-3 2 16,1-9 1-16,2-8-1 16,4-14 1-16,8-22 1 15,16-6 0-15,5-20 0 16,11-8 0-16,-1-6 0 0,5-1 0 15,-3-1 0-15,-1 5-1 16,-8 4 0-16,0 7-1 16,-2 6-1-16,-3 2-2 15,7 8-6-15,-6-12-8 16,21 16-16-16,-13-10-8 15,20 9-2-15,-4-9 1 16</inkml:trace>
  <inkml:trace contextRef="#ctx0" brushRef="#br3" timeOffset="344134.6833">16147 14475 75 0,'-7'12'41'0,"10"15"0"16,0-1-2-16,17 17-35 16,-2 9-1-16,12 11-1 15,2 10 0-15,10 10-1 16,0 4-1-16,2 0-1 15,3-6-1-15,-2-10-2 16,3-3-2-16,-10-23-7 16,11 2-22-16,-17-24-5 0,5-6 0 15,-12-21 0-15</inkml:trace>
  <inkml:trace contextRef="#ctx0" brushRef="#br3" timeOffset="344329.6945">16546 15055 68 0,'-48'14'41'15,"8"28"0"-15,-8 7 0 16,11 22-31-16,-10 4-8 16,6 5-1-16,6-1-1 15,8-9-2-15,18-11-2 16,7-23-9-16,27-9-26 15,4-29-2-15,30-11-1 0,4-23 1 16</inkml:trace>
  <inkml:trace contextRef="#ctx0" brushRef="#br3" timeOffset="344849.7242">17066 15068 73 0,'0'0'41'0,"32"2"0"15,4-25-1-15,9 2-37 16,22-12-1-16,16-1 0 15,8 1-1-15,1 1-1 16,-2 8-2-16,-7 4-2 16,-5 17-5-16,-24-2-29 15,-1 19-1-15,-25-2-1 16,-9 12-1-16</inkml:trace>
  <inkml:trace contextRef="#ctx0" brushRef="#br3" timeOffset="345043.7353">17194 15403 78 0,'-31'13'43'16,"29"-2"-2"-16,18-25 0 16,36-7-39-16,8-15-1 15,18-4-1-15,11-3-2 16,2-3-3-16,5 16-7 16,-15-16-27-16,4 16 0 15,-21-8-3-15,2 13 2 16</inkml:trace>
  <inkml:trace contextRef="#ctx0" brushRef="#br3" timeOffset="345209.7448">17738 14605 79 0,'-59'-23'43'0,"15"12"-1"16,3 0-2-16,14 14-32 16,10 7-13-16,1-11-25 15,29 14-10-15,-13-13-1 16,31 24-2-16</inkml:trace>
  <inkml:trace contextRef="#ctx0" brushRef="#br3" timeOffset="345381.7547">17653 15558 82 0,'-24'44'41'0,"2"-21"-3"15,10-17-12-15,12-6-66 16,2-29-1-16,22 5-1 15,0-16 1-15</inkml:trace>
  <inkml:trace contextRef="#ctx0" brushRef="#br3" timeOffset="345892.7839">19090 14437 76 0,'-54'15'40'0,"-2"25"-1"16,-20 2-7-16,11 25-22 15,-1 8-5-15,14 12-1 16,9-1-1-16,15 4-2 16,18-3 1-16,14-4-2 15,19-12 0-15,16-12 0 16,8-14 0-16,8-14 0 0,2-15 1 15,-3-11-1-15,-3-16 0 16,-11-8 0-16,-10-11-1 16,-13-5 1-16,-19-1-1 15,-14 1 0-15,-13 4 0 16,-12-1-1-16,-6 9 0 15,-3 6-1-15,2 11-2 16,1-4-4-16,27 16-20 16,-2-17-9-16,22 11-2 15,30-20 0-15</inkml:trace>
  <inkml:trace contextRef="#ctx0" brushRef="#br3" timeOffset="346230.8032">19608 14643 79 0,'0'0'41'15,"-39"2"-1"-15,5 11 0 16,-16 2-36-16,4 4-2 16,-3 8 0-16,5 0-1 15,8 1 1-15,5 1-1 16,16-4 0-16,15-2-1 15,17-9 1-15,16-5-2 16,17-6 1-16,12-3 0 16,4 4 0-16,0 3 0 15,-6 5 1-15,-10 11-1 16,-15 9 0-16,-16 13 0 0,-21 12 0 15,-17 6 1 1,-11 2-2-16,-4-7 1 0,0-3-3 16,2-18-1-16,13-6-11 15,-3-39-19-15,31-6-6 16,4-25-3-16,21-11 2 15</inkml:trace>
  <inkml:trace contextRef="#ctx0" brushRef="#br3" timeOffset="346703.8303">19660 14602 89 0,'-18'10'43'0,"1"-5"0"16,23 7-1-16,5-11-36 0,23-4-5 15,20-4 0-15,8 1 0 16,7 2 0-16,0 0-1 15,-1 3 1-15,-9 3-1 16,-6 1 1-16,-12 4 0 16,-14 0-1-16,-6 4 1 15,-14 0 0-15,-10 4-1 16,-9 5 0-16,-7 10 0 15,-2 5 0-15,-2 10-1 16,0 7 0-16,6 4-1 16,5-1 2-16,7-1-2 15,12-7 2-15,11-13-2 16,13-12 2-16,5-14 0 15,7-17 0-15,7-13-1 16,-4-13 1-16,-1-7 0 0,-4-8 0 16,-9-5 1-16,-8-7 0 15,-6-1 0-15,-11 1 0 16,-8 8 0-16,-9 13 0 15,-7 10 0-15,-9 18-2 16,-6 13-1-16,-6 25-3 16,-5 3-6-16,13 24-8 15,-12-17-14-15,22 6-9 16,4-12-3-16,22-3 1 15</inkml:trace>
  <inkml:trace contextRef="#ctx0" brushRef="#br3" timeOffset="347370.8684">20988 14904 50 0,'16'-3'40'0,"-16"3"-1"15,16 10 0-15,-25 4-22 16,4 13-11-16,-11 4-1 15,0 8 0-15,-5 0-2 16,0 4 0-16,1-4-1 16,6-5 0-16,5-7-1 15,8-7 0-15,1-20 0 16,21 10-1-16,1-21 1 15,10-10-1-15,8-10 1 16,4-7 0-16,4-6 0 0,0-3 0 16,1-1 0-16,-4 1 0 15,-6 8 0-15,-6 5 0 16,-9 13-1-16,-4 6 1 15,-7 10-1-15,-13 5 1 16,16 22-1-16,-13 6 0 16,-3 8 0-16,-2 7 0 15,2 6-1-15,-3 4-1 16,7-3-2-16,0-8-2 15,13 3-8-15,-6-30-11 16,23 8-8-16,-5-32-7 16,18-2-3-16,-1-20 2 15</inkml:trace>
  <inkml:trace contextRef="#ctx0" brushRef="#br3" timeOffset="347935.9007">21923 14864 53 0,'-13'-11'41'15,"13"11"-2"-15,-21-9 2 16,21 9-21-16,-16 7-16 15,6 5-1-15,1 3 0 16,2 11 0-16,-3 4 0 16,-3 10-1-16,1 2 0 15,-3 9 0-15,2-4 0 16,-1-2-1-16,5-6 0 15,4-5-1-15,6-14 0 16,-1-20 1-16,24-2-1 0,1-17 0 16,7-15 0-16,4-8 0 15,0-6 0-15,3-4 1 16,-2 2-1-16,-3 6 1 15,-9 8-1-15,-4 10 1 16,-8 10-1-16,-13 16 1 16,0 0-1-16,8 20 0 15,-14 6 0-15,0 4 1 16,3 0-1-16,1-4 0 15,5 2 0-15,9-7 0 16,10-15 0-16,8-8 0 16,10-11 0-16,4-8 0 15,5-5 0-15,-1 2 0 16,-4 0 1-16,-11 1-1 0,-5 7 0 15,-6 3 1-15,-9 7-1 16,-13 6 0-16,4 16 0 16,-7 4 1-16,-5 6-1 15,0 10 0-15,-2 7 0 16,-1 4-1-16,3 2-1 15,2-7-3-15,9-1-5 16,0-22-3-16,20 1-7 16,-6-36-8-16,31 4-4 15,-9-29-3-15,23 7-6 16,-6-10 2-16</inkml:trace>
  <inkml:trace contextRef="#ctx0" brushRef="#br3" timeOffset="348070.9085">22885 15106 79 0,'-25'20'45'0,"4"6"-3"16,-8-18 0-16,13-8-30 15,16 0-20-15,-13-27-8 16,30 15-15-16,-12-25-7 16,18 7-8-16,-2-12 2 15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00:00:26.68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2481 1198 106 0,'0'0'42'0,"35"-60"3"16,-35 60-8-16,14 8-35 16,-3 18-1-16,0 43 2 15,-11 39-3-15,-28 4 1 16,10 21-2-16,9 13 1 15,3-2-2-15,6-22-2 16,4-9 0-16,-5-28-15 16,17-8-18-16,-3-33-4 15,13-21 1-15,0-30-2 16</inkml:trace>
  <inkml:trace contextRef="#ctx0" brushRef="#br0" timeOffset="218.0125">2686 1409 92 0,'0'0'43'0,"3"-71"2"16,-3 71-4-16,29-71-16 15,-29 71-24-15,65-69-2 16,-65 69-1-16,88-63 0 15,-33 42-1-15,0 6-4 16,3 1-19-16,0 8-15 16,-4 2 0-16,-1 5 0 15,-53-1 2-15</inkml:trace>
  <inkml:trace contextRef="#ctx0" brushRef="#br0" timeOffset="384.022">2685 1836 109 0,'-34'37'42'16,"18"-17"0"-16,32-7 0 15,22-24-39-15,30-17-2 16,24 1-3-16,16-5-1 16,9 3-35-16,-18-1-2 15,-6 11 0-15,-24 7-4 16</inkml:trace>
  <inkml:trace contextRef="#ctx0" brushRef="#br0" timeOffset="549.0314">2684 2346 115 0,'2'24'42'0,"19"-23"2"16,33-7-3-16,13-12-44 16,25-27-20-16,40 10-18 15,1-13 0-15,18 2-2 16,-3-6 1-16</inkml:trace>
  <inkml:trace contextRef="#ctx0" brushRef="#br0" timeOffset="1691.0967">4011 2251 71 0,'0'-17'38'0,"0"17"-1"15,0 0 1-15,0 0-27 16,0 0-6-16,-2 15 0 16,0 7-2-16,2 11 0 0,0 4-1 15,-2 8 0-15,2 4-1 16,-1 3 0-16,4-4 0 15,-2-6 0-15,-1-9-1 16,3-9 2-16,-3-24-1 16,0 0 0-16,12-19 0 15,-3-16 0-15,2-12 1 16,2-6-1-16,1-5 0 15,3-13-1-15,2 3 1 16,1 5 0-16,1 16 0 16,-2 7-1-16,1 11 1 15,2 9 0-15,1 9-1 16,0 13 1-16,-2 11-1 15,1 3-1-15,-2 5 0 0,-3 2 0 16,-3 3 1-16,-3 0-2 16,-7 3 2-16,-7 0-2 15,-5-5 2-15,-6 4-1 16,-6-4 1-16,-5 1 0 15,-7-3 0-15,0 6 0 16,-4 3 0-16,0 4 1 16,-1 8-1-16,1 8 2 15,1 15-1-15,3 8 0 16,5 5-1-16,4 0 1 15,9-2-4-15,6-14-3 16,17-4-31-16,-6-26-3 16,22-17 0-16,-2-29-1 15</inkml:trace>
  <inkml:trace contextRef="#ctx0" brushRef="#br0" timeOffset="2105.1203">4541 1597 115 0,'23'-39'43'0,"-5"32"-1"16,-3 19 0-16,-4 26-41 16,-8 11-1-16,2 11 1 15,-2 17-1-15,-5 11 1 16,-3 8-2-16,-2-1 1 15,-2 8-1-15,-1-13 2 0,2-8-1 16,3-16 0-16,4-17-1 16,9-22 2-16,13-18-1 15,7-23 0-15,10-17 0 16,8-11 1-16,5-8-1 15,0-2 1-15,-4 3 0 16,-6 8 0-16,-8 12 0 16,-9 15 0-16,-10 15-1 15,-13 16 0-15,-6 14 0 16,-4 12 0-16,-1 6-1 15,4 6 0-15,4-1-2 16,11-3 0-16,6-10-1 16,22-7-7-16,0-33-25 15,28 4-3-15,-3-30 0 16,18-2-1-16</inkml:trace>
  <inkml:trace contextRef="#ctx0" brushRef="#br0" timeOffset="2397.1371">5499 2192 123 0,'-46'-6'40'16,"11"19"2"-16,-16-4-7 15,15 17-31-15,6 5-1 16,9 10-2-16,13 0 0 16,9 1 0-16,13-5-1 15,9-3 0-15,5-12 0 16,5-9 0-16,1-15 1 15,1-12-1-15,-6-9 1 16,-5-13-1-16,-9-3 0 16,-7-9-1-16,-7-3 0 0,-5 0 0 15,-1 9-2-15,-3 5 0 16,2 11-2-16,-3 4-1 15,9 22-4-15,-1-20-11 16,26 22-18-16,-3-10 2 16,19 6-2-16,-1-14 2 15</inkml:trace>
  <inkml:trace contextRef="#ctx0" brushRef="#br0" timeOffset="2592.1483">5933 1836 82 0,'28'-52'38'0,"-2"9"1"16,-20 2 1-16,8 20-13 15,-21 1-21-15,7 20-1 16,-24 25-1-16,8 15-1 15,-3 16-1-15,3 16-1 0,1 10-1 16,1 7-2-16,0 3 1 16,1-3-4-16,8-4-3 15,-12-26-20-15,17 7-11 16,-11-26-2-16,12-3 0 15,-5-27 1-15</inkml:trace>
  <inkml:trace contextRef="#ctx0" brushRef="#br0" timeOffset="3344.1913">5835 2139 119 0,'-13'-5'42'0,"-10"3"0"16,19 22-3-16,-2-8-36 0,6-12-3 15,32 19-1 1,5-17-1-16,11-3 0 0,10-5 0 15,8-3 1-15,2 3 0 16,-6-2 0-16,-4 5 1 16,-16 2 0-16,-10 2 0 15,-17 8 1-15,-15-9 0 16,-13 23 1-16,-9-10-1 15,-8 4 2-15,-4 4-2 16,-2 1 1-16,1 8 0 16,5 1 0-16,8 3-1 15,8 2 0-15,9-2-1 16,16-6 0-16,10-3-1 15,11-13 0-15,10-9 0 0,2-10 0 16,0-11 1 0,-3-8-1-16,-2-9 1 0,-10-2 0 15,-6-5 0-15,-13-7 0 16,-4 3 1-16,-5 2-1 15,-2 7 1-15,-5 10-1 16,-1 13 2-16,7 14-2 16,0 0 2-16,-6 11-2 15,12 10 0-15,5 0 2 16,6 3-2-16,6-3 0 15,6-6 0-15,5 0 0 16,2-10 0-16,-5 0 0 16,0 0 0-16,-8-3 0 15,-2-1 0-15,-10-1 0 16,-11 0 0-16,0 0 0 0,0 0 0 15,-19 13 0-15,4-5 0 16,15-8 0-16,-21 15 0 16,21-15 0-16,-7 13 0 15,7-13 0-15,25-4 0 16,-1-6 0-16,3-6 0 15,3-1 0-15,1-2 0 16,0 1 0-16,-4 2 0 16,-4 3 0-16,-7 6 0 15,-4 8 0-15,-9 11 0 16,-4 7 0-16,-8 9 0 15,-2 2 0-15,0-2 0 16,9 7-17-16,-11-21-8 16,26 11-9-16,-13-25-10 0,40-13 1 15,0-15-2-15</inkml:trace>
  <inkml:trace contextRef="#ctx0" brushRef="#br0" timeOffset="3652.2089">7961 1597 116 0,'-10'15'43'0,"23"-7"0"16,3-8-1-16,26 0-39 15,2-9-4-15,5-7-4 16,13 5-11-16,-13-7-23 16,11 5-3-16,-10 4 0 15,-3 10-1-15</inkml:trace>
  <inkml:trace contextRef="#ctx0" brushRef="#br0" timeOffset="3811.218">8014 1972 127 0,'-35'33'44'0,"7"-18"0"15,28-2-4-15,24-19-40 16,12-24-15-16,37 0-26 16,-1-9-3-16,25-1 1 15,6-9-3-15</inkml:trace>
  <inkml:trace contextRef="#ctx0" brushRef="#br0" timeOffset="4545.26">10432 956 79 0,'0'0'43'15,"20"-60"-1"-15,-20 60 1 16,0 0-21-16,0 0-18 15,0 0 0-15,0 0-1 16,25 50 0-16,-35 31-2 16,-4 26 2-16,-15 16-2 15,-4 1 2-15,-6 9-2 16,8 8 0-16,-3-19 1 15,14-23-2-15,5-20 0 16,9-14-2-16,7-23 2 16,13-14 0-16,9-24 0 0,9-19 0 15,10-15 2-15,10-22-2 16,5-9 0-16,6-10 0 15,1 0 0-15,0-4 0 16,-4 15 0-16,-4 14 0 16,-10 20 0-16,-6 20 0 15,-9 22 0-15,-10 24 0 16,-6 17 0-16,-7 10 0 15,-1 9 0-15,0 4 0 16,2-7 0-16,3-5 0 16,6-11-5-16,4-25-7 15,19-5-5-15,-6-32-15 16,21-5-11-16,-1-18 1 15,13 0-1-15,-5-11 3 0</inkml:trace>
  <inkml:trace contextRef="#ctx0" brushRef="#br0" timeOffset="4693.2685">11459 2075 128 0,'-29'25'44'0,"-6"-18"-1"16,13 1-3-16,33-13-52 16,-13-20-4-16,31 8-20 15,-5-9-7-15,23 4-2 16,4-4 0-16</inkml:trace>
  <inkml:trace contextRef="#ctx0" brushRef="#br0" timeOffset="5259.3008">13786 1301 63 0,'0'0'40'15,"47"-74"-1"-15,-47 74-9 16,14-108 4-16,-22 51-22 16,-3 4-3-16,11 53-2 15,-56-93-2-15,56 93-2 16,-74-55 0-16,26 45-1 0,21 37 1 15,-90 28-3-15,10 44 1 16,6 43-1-16,22 26 1 16,26 14-2-16,29 4-1 15,20-11-2-15,17-55-5 16,21-16-21-16,-12-38-13 15,11-15 2-15,-15-30-2 16,0-14 1-16</inkml:trace>
  <inkml:trace contextRef="#ctx0" brushRef="#br0" timeOffset="5439.3111">12712 1777 122 0,'-36'-13'44'0,"36"13"1"0,24 12-1 15,38-10-44-15,31-5 0 16,27-7 0-16,35-2 0 15,13-9-3-15,24 3-11 16,-8-7-21-16,14 16-9 16,-22 0 1-16,-6 18-1 15</inkml:trace>
  <inkml:trace contextRef="#ctx0" brushRef="#br0" timeOffset="5594.32">14788 1978 126 0,'-26'27'46'0,"-8"-12"-1"16,9-3-7-16,-4-9-38 15,11-18-7-15,18 15-13 16,-21-34-22-16,16 19-4 0,-7-11 1 16,7 13-3-16</inkml:trace>
  <inkml:trace contextRef="#ctx0" brushRef="#br0" timeOffset="17272.988">11713 873 78 0,'-63'-88'37'0,"63"88"0"16,-84-85-2-16,33 43-33 15,-8 4-2-15,-2 5 2 16,-7 3-1-16,-5 1 0 15,-4 8 0-15,0 4 0 16,-5 7 0-16,-2 5 0 16,-1 7 0-16,1 9-1 15,-3 7 1-15,-1 11-1 16,-3 9 1-16,2 9 1 15,-1 11-1-15,-39 46 1 16,-26 50-2-16,20 9 1 16,14 9-1-16,11-25 1 15,28 3-1-15,30-2-1 0,23-14 1 16,28-13-2-16,20 0 2 15,16 5-1-15,19-4 1 16,14-6 0-16,13-3 0 16,13-10-1-16,9-13 1 15,11-19 1-15,13-23 0 16,14-28 0-16,12-27-1 15,14-21-1-15,12-35 2 16,10-17-1-16,6-18 0 16,-3-14 0-16,-4-8 1 15,-15-4 0-15,-16-6-1 16,-19 0 2-16,-35 3-1 15,-66 61 1-15,-8-8 0 16,-21 2 2-16,-15-11-2 16,-20 2-1-16,-18-11 3 0,-19 0-2 15,-10-7 0-15,-13-15-2 16,-9 2-3-16,-6 13-34 15,6 2-4-15,-2 17 0 16,0 4-2-16</inkml:trace>
  <inkml:trace contextRef="#ctx0" brushRef="#br0" timeOffset="20287.1604">2797 4066 58 0,'0'0'35'0,"0"-23"-1"16,0 23 0-16,-4-29-11 15,4 29-19-15,1-17-2 16,-1 17 1-16,0 0 0 15,14-11 0-15,-14 11 1 0,0 0-1 16,0 0 1-16,10 3-1 16,-10-3 0-16,0 0 0 15,0 0-1-15,0 0 0 16,0 0-1-16,0 0 0 15,0 0 0-15,8-14 0 16,-8 14 0-16,9-12-1 16,-9 12 0-16,10-15 1 15,-10 15-1-15,10-11 1 16,-10 11 0-16,0 0-1 15,0 0 1-15,9-12 0 16,-9 12-1-16,0 0 1 16,0 0-1-16,0 0 0 15,0 0 1-15,0-11-1 0,0 11-1 16,0 0 1-16,0 0 0 15,0 0 0-15,10 11 0 16,-3 10-1-16,-2 13 1 16,2 12 0-16,-3 18-1 15,-2 16 1-15,-6 18 0 16,-3 16 0-16,-4 11-1 15,-6 4 1-15,-2 0 1 16,1-5-2-16,4-7 0 16,3-16-4-16,11-10-3 15,-5-26-29-15,21-11-1 16,-1-30-2-16,13-10-1 15</inkml:trace>
  <inkml:trace contextRef="#ctx0" brushRef="#br0" timeOffset="20690.1834">3000 4117 87 0,'-16'4'37'0,"-2"-6"-2"16,18 2 2-16,-18 1-36 16,18-1 1-16,6-11 0 15,8 3 0-15,3-5 0 16,4 1 0-16,1-3 1 15,3 3 0-15,-2-2-1 16,-2 3 0-16,-3 5-1 16,-18 6-3-16,16 10-22 15,-28-4-13-15,3 13-1 16,-13-4-2-16,6 6 1 15</inkml:trace>
  <inkml:trace contextRef="#ctx0" brushRef="#br0" timeOffset="22052.2613">3013 4237 68 0,'0'0'37'0,"12"3"0"16,-12-3 1-16,34-10-31 16,-12-2 1-16,21 6-2 15,11-11 0-15,20-1-1 16,18-8-3-16,13-1-2 15,16-2-4-15,-1-6-7 16,7 10-27-16,-20-3 0 16,-15 17 0-16,-26 1-3 15</inkml:trace>
  <inkml:trace contextRef="#ctx0" brushRef="#br0" timeOffset="22270.2738">3159 4693 100 0,'19'-7'40'16,"29"-8"0"-16,17-18-2 15,20-3-38-15,17-3-2 16,8-1-3-16,13 13-12 15,-16-4-22-15,-10 19 0 16,-24 6-1-16,-17 16 0 16</inkml:trace>
  <inkml:trace contextRef="#ctx0" brushRef="#br0" timeOffset="22473.2854">3093 5310 92 0,'-50'53'41'15,"24"-23"1"-15,38-8-2 16,30-18-29-16,34-26-10 16,31-14-2-16,13-10-4 15,26 0-31-15,-12-11-4 16,2 11-1-16,-21-1-1 15</inkml:trace>
  <inkml:trace contextRef="#ctx0" brushRef="#br0" timeOffset="22910.3101">2879 3343 99 0,'0'0'41'15,"4"26"0"-15,-5 28-2 16,-6-1-33-16,6 11-2 16,9-2 1-16,17-5 0 15,26-27 0-15,34-34-2 16,32-50-1-16,40-45-3 15,36-28-12-15,9-41-28 16,22-11-2-16,-16-15-1 16,-12 13-3-16</inkml:trace>
  <inkml:trace contextRef="#ctx0" brushRef="#br0" timeOffset="23488.3435">7603 4637 100 0,'40'-17'42'0,"25"2"-2"16,10-11-4-16,7-7-55 15,26 13-20-15,0-8 0 16,3 12-2-16,-18-1 1 15</inkml:trace>
  <inkml:trace contextRef="#ctx0" brushRef="#br0" timeOffset="23645.3524">7827 5074 106 0,'-52'38'41'0,"29"-29"1"16,40-18-3-16,32-21-46 15,35-34-30-15,51-1-4 16,14-21 2-16,25-2-5 15</inkml:trace>
  <inkml:trace contextRef="#ctx0" brushRef="#br0" timeOffset="24261.3877">10245 3703 92 0,'-53'32'39'15,"1"29"1"-15,-17 10-1 16,-1 25-34-16,3 13-2 16,9 15 0-16,10 5 0 15,15 2-2-15,20-10 1 16,23-14-2-16,27-22 0 15,24-23 0-15,17-24 0 16,13-26 0-16,4-22 0 16,0-20 0-16,-9-12 1 15,-15-9-1-15,-26-6 0 16,-24 1 0-16,-29 4 1 15,-26 8-2-15,-19 13 1 0,-15 9 0 16,-6 10 0-16,0 6-3 16,14 15-6-16,9-8-28 15,38 9-2-15,13-10-1 16,37 0-2-16</inkml:trace>
  <inkml:trace contextRef="#ctx0" brushRef="#br0" timeOffset="24396.3954">10896 4447 98 0,'-33'-6'6'16,"14"-2"-5"-16,-5-21-1 0,26-13-42 15</inkml:trace>
  <inkml:trace contextRef="#ctx0" brushRef="#br0" timeOffset="24880.4231">11781 3752 100 0,'0'0'40'15,"-6"-15"1"-15,-14 33-2 16,-22 9-35-16,-15 22-1 15,-13 16 0-15,-8 23 1 16,-5 14-2-16,3 12 0 16,11 5-1-16,16-2 0 15,23-7 0-15,27-15-2 16,28-16 1-16,23-19-1 15,19-22 0-15,11-17 1 16,3-18 0-16,-2-14 1 16,-10-15-1-16,-15-5 1 15,-18-8-1-15,-22-6 0 16,-23-5 0-16,-21 2-1 0,-14 2 0 15,-7 0-1-15,0 10-1 16,0-2-1-16,14 14-6 16,3-12-24-16,35 20-6 15,10-10 1-15,29 10-2 16</inkml:trace>
  <inkml:trace contextRef="#ctx0" brushRef="#br0" timeOffset="25358.4504">12232 3954 104 0,'-52'22'42'15,"1"-17"-1"-15,17 4-1 16,3-18-38-16,31 9-1 15,17-18 0-15,23 5 0 16,15 0 0-16,7 1 0 16,8 2-1-16,2 6 2 15,-10 3-1-15,-5 14 0 16,-21 5 0-16,-18 10 0 15,-22 8 0-15,-19 4 0 16,-13 5 0-16,-11 0-1 16,-3-1 0-16,2-6-1 15,7-6 1-15,15-5-1 16,20-12 1-16,19-7 0 0,25-8-1 15,16-2 1 1,15-1 0-16,4 3 1 0,1 3 0 16,-6 5-1-16,-16 10 2 15,-16 11-2-15,-24 10 2 16,-26 8-2-16,-22 7 1 15,-17 3-1-15,-13 2 0 16,-5-3-1-16,3-7-2 16,3-13-3-16,28 1-16 15,4-33-18-15,33-4-2 16,29-31 1-16,26-6-3 15</inkml:trace>
  <inkml:trace contextRef="#ctx0" brushRef="#br0" timeOffset="25674.4685">13948 4120 106 0,'-6'22'40'0,"-15"21"2"15,-25 3-3-15,-19 21-39 16,-2 10 1-16,-5 6-2 0,-1 2-1 16,1-5-3-16,18-2-7 15,-1-22-26-15,28-8-1 16,7-26 0-16,25-12-1 15</inkml:trace>
  <inkml:trace contextRef="#ctx0" brushRef="#br0" timeOffset="25832.4776">13611 4425 93 0,'0'-26'43'15,"0"26"-1"-15,0 0 1 16,-5 34-27-16,8 1-13 16,9 1-3-16,14 7-5 15,2-13-23-15,30 9-13 16,1-19 0-16,23-2-2 0,7-17 0 15</inkml:trace>
  <inkml:trace contextRef="#ctx0" brushRef="#br0" timeOffset="26033.489">14676 4167 108 0,'-44'27'40'0,"5"18"1"16,-8 2-3-16,10 11-38 15,-5 9-4-15,3-11-18 16,20 15-17-16,4-15-1 16,27-6-2-16,15-21 2 0</inkml:trace>
  <inkml:trace contextRef="#ctx0" brushRef="#br0" timeOffset="26317.5053">15258 4140 116 0,'-23'7'44'0,"-26"10"-1"15,0 29-1-15,-17 21-40 16,10-1 0-16,12 8-2 16,14 2 0-16,15-6 1 15,24-10-2-15,25-17 1 16,19-18 0-16,14-19 0 15,5-20 0-15,1-18 0 16,-7-17 0-16,-12-10 0 0,-17-9-1 16,-24-1 0-16,-24 0-2 15,-23 14-2-15,-27 3-13 16,0 28-21-16,-16 0-3 15,7 23 1-15,4 1-2 16</inkml:trace>
  <inkml:trace contextRef="#ctx0" brushRef="#br0" timeOffset="26987.5436">15519 3768 118 0,'0'0'43'15,"17"3"0"-15,-1-16-2 16,13 0-39-16,19-2-3 16,10-9-7-16,23 8-30 15,-12-10-4-15,7 8 0 16,-11-3-2-16</inkml:trace>
  <inkml:trace contextRef="#ctx0" brushRef="#br0" timeOffset="27790.5895">16292 3378 107 0,'11'-11'40'16,"13"-13"1"-16,27 3-3 15,11-8-39-15,10 1 0 16,3 1 1-16,-2 7 0 15,-12 10 0-15,-12 14 0 16,-18 12 0-16,-20 8 1 16,-23 10-1-16,-12 6 1 0,-12 3 0 15,-5-1 0 1,4-3 0-16,4-6-1 0,9-7 0 15,16-8 1-15,18-6-1 16,16-7 0-16,12-4-1 16,10 1 1-16,1-1 0 15,-2 4 1-15,-5 2 1 16,-10 4-2-16,-16 9 2 15,-19 8-1-15,-21 6 0 16,-17 5 0-16,-8 3 1 16,-2-3-2-16,4 0-2 15,6-12-3-15,26 1-19 16,15-28-14-16,28-11-3 15,20-20 1-15,30-6-3 16</inkml:trace>
  <inkml:trace contextRef="#ctx0" brushRef="#br0" timeOffset="27993.6012">17519 3273 106 0,'-41'30'40'16,"-15"-2"1"-16,7 29-4 15,1-9-34-15,13 3-1 16,19-1 1-16,25-5-2 15,27-6 1-15,29-16-4 16,26-9-1-16,17-23-12 16,24-1-24-16,-10-20-2 15,6 0 1-15,-25-17-1 16</inkml:trace>
  <inkml:trace contextRef="#ctx0" brushRef="#br0" timeOffset="28128.6089">17860 3487 110 0,'-80'77'41'16,"17"23"0"-16,13-4-4 15,15-4-53-15,29 8-22 16,15-17-3-16,18 0-1 16,12-16-2-16</inkml:trace>
  <inkml:trace contextRef="#ctx0" brushRef="#br0" timeOffset="28489.6294">19432 4111 93 0,'-35'12'39'0,"0"16"1"16,-16 3-2-16,2 16-36 0,-13 7-1 16,-1 9-2-16,0 6 0 15,-2-6-10-15,15 8-27 16,2-14-1-16,14-8-1 15,11-19 1-15</inkml:trace>
  <inkml:trace contextRef="#ctx0" brushRef="#br0" timeOffset="28640.6382">19125 4345 107 0,'18'-6'42'0,"-5"4"1"16,16 17-2-16,11-1-39 15,8-6-8-15,36 13-31 16,-2-17-5-16,26 8 0 0,2-10-2 15</inkml:trace>
  <inkml:trace contextRef="#ctx0" brushRef="#br0" timeOffset="29060.6622">21852 3251 82 0,'-50'-68'42'0,"-23"0"-2"16,-3 18 1-16,-18 2-24 15,5 30-13-15,-3 19 0 16,5 28-1-16,3 27-2 15,7 29 0-15,10 26 0 16,10 31-1-16,6 20 0 16,8 20 0-16,5 6 0 15,5 4-1-15,13-8 0 16,1-15-2-16,16-15-1 0,3-40-17 15,20-13-18-15,-2-41-2 16,15-18 0-16,-5-37-2 16</inkml:trace>
  <inkml:trace contextRef="#ctx0" brushRef="#br0" timeOffset="29241.6724">20664 4215 113 0,'-41'17'44'16,"12"-1"-2"-16,33 15 0 15,34-16-40-15,31-9-3 16,43-5-2-16,29-17-9 16,39 11-26-16,6-11-4 15,15 7 1-15,-9-6-2 0</inkml:trace>
  <inkml:trace contextRef="#ctx0" brushRef="#br0" timeOffset="29406.682">22580 4790 122 0,'-35'39'44'0,"1"-18"-8"16,7-25-24-16,27 4-53 15,-9-32-5-15,24-9-2 16,1-10 2-16</inkml:trace>
  <inkml:trace contextRef="#ctx0" brushRef="#br0" timeOffset="31927.8262">2085 6812 88 0,'-38'-15'36'0,"18"1"-1"16,16-5 2-16,23 0-32 15,16 4-6-15,20 3 0 16,23 4 1-16,19 7 1 15,25 1 0-15,24 1 0 16,28 1 0-16,26 0 0 0,33-4 0 16,27 0 0-1,35-4-1-15,22-3 0 0,38-2-1 16,62-4 0-16,-10-4 1 15,29 1 0-15,48-4 1 16,52 2 0-16,-24-1 1 16,27 6 1-16,22 3 0 15,-5 9 0-15,66 1 0 16,29 7-1-16,-2-2 1 15,2 4-1-15,62-8 0 16,19-5-1-16,11-10 0 16,2-7 0-16,47-6 0 15,-39-9 0-15,1-3-1 16,-8-4 0-16,-2 2-1 15,0 2-1-15,-69 8-3 0,-52-3-29 16,-99 16-5-16,-38-2 0 16,-87 11-3-16</inkml:trace>
  <inkml:trace contextRef="#ctx0" brushRef="#br0" timeOffset="35167.0115">14466 3158 102 0,'-9'47'42'0,"-1"32"0"0,-22 6-2 16,3 18-34-16,-6-7 0 15,14-5-2-15,21-32 0 16,36-55-2-16,48-57-1 16,51-60-2-16,62-42-14 15,34-60-27-15,40-20-1 16,-4-37-1-16,1 3-2 15</inkml:trace>
  <inkml:trace contextRef="#ctx0" brushRef="#br0" timeOffset="36357.0795">22385 2732 89 0,'12'-22'42'0,"5"-2"1"16,30 6-4-16,10-10-18 16,36 9-21-16,28 3 0 15,23 3 0-15,9 5 0 16,-3 9 0-16,-14 10-1 15,-25 14 3-15,-36 21 0 16,-34 19 0-16,-41 17 0 16,-34 18 1-16,-29 14-1 15,-15 6 2-15,-3-1-2 16,2-6-4-16,26 1-12 15,11-30-24-15,41-4-5 16,16-24 1-16,35-5-3 16</inkml:trace>
  <inkml:trace contextRef="#ctx0" brushRef="#br0" timeOffset="36500.0876">23535 4483 125 0,'-35'35'42'0,"17"-15"-5"16,18-20-34-16,3-20-45 15,17-3-2-15,3-17-2 16</inkml:trace>
  <inkml:trace contextRef="#ctx0" brushRef="#br0" timeOffset="38623.2089">2965 9164 78 0,'0'0'37'0,"-17"9"0"15,17-9 2-15,-22 3-31 16,9-5-1-16,-15-9 0 16,2-3-2-16,-16-10-2 15,-16-6-1-15,-12-10-3 16,-12-12 0-16,-6-9 0 15,-4-12-1-15,-5-10 1 0,5-11 0 16,7-1 0-16,14-2 1 16,19-1 1-16,14 0 0 15,17 3 0-15,22 4 0 16,21 6 0-16,16 3 0 15,10 7-1-15,12 7 1 16,3 14-1-16,1 13-1 16,-10 21 0-16,-13 18-1 15,-25 27 0-15,-21 21 2 16,-28 25-1-16,-25 25 2 15,-29 23 0-15,-14 19 2 16,-11 6 1-16,7 4 1 16,12-10-1-16,29-6-1 15,36-26 0-15,43-27-2 16,48-34-2-16,46-41-5 0,57-23-27 15,20-36-8-15,36-20-1 16,12-29-1-16</inkml:trace>
  <inkml:trace contextRef="#ctx0" brushRef="#br0" timeOffset="39801.2765">3841 7493 104 0,'0'0'39'0,"-10"-3"1"15,10 3-1-15,8 35-37 16,12-3-2-16,19 9 0 15,17 12 0-15,15 8 1 16,10 7 0-16,10 12-1 16,2 3 0-16,-1 3 0 15,-3 7-1-15,-11 1 0 16,-11 1 0-16,-15-1-2 15,-7-1-2-15,-17-17-4 16,6 0-29-16,-20-17 1 16,-1-12 0-16,-9-23-3 0</inkml:trace>
  <inkml:trace contextRef="#ctx0" brushRef="#br0" timeOffset="39982.2869">4550 8311 102 0,'-71'47'41'15,"4"25"0"-15,-12 6-1 16,6 13-36-16,10-1-3 16,16-6-5-16,30-8-30 15,13-31-4-15,36-23-1 16,23-29-3-16</inkml:trace>
  <inkml:trace contextRef="#ctx0" brushRef="#br0" timeOffset="40208.2995">5611 8072 113 0,'0'0'42'16,"24"-13"1"-16,15-2-4 15,8-10-41-15,12-5-1 16,12 7-3-16,-3-9-16 16,6 24-17-16,-17 2-1 0,-5 14 0 15,-19 1-2-15</inkml:trace>
  <inkml:trace contextRef="#ctx0" brushRef="#br0" timeOffset="40366.3088">5707 8351 111 0,'-37'32'43'0,"12"-15"0"15,27-6-1-15,21-26-40 16,26-7-3-16,28-1-6 16,11-16-30-16,32 8-3 15,-1-11-1-15,20 6-3 16</inkml:trace>
  <inkml:trace contextRef="#ctx0" brushRef="#br0" timeOffset="41462.3715">8508 7258 87 0,'-3'-23'37'16,"-23"3"1"-16,-6 17 1 15,-23 4-32-15,-1 20-2 16,-14 8 3-16,3 18-2 16,-6 9 0-16,8 13-1 15,9 4-1-15,19 4-1 16,19-4 0-16,22-10 0 15,29-15-2-15,27-17-1 16,35-21-3-16,16-28-5 0,36-6-23 16,5-32-8-16,20-3-3 15,-10-21 0-15,5 5-2 16</inkml:trace>
  <inkml:trace contextRef="#ctx0" brushRef="#br0" timeOffset="41966.4004">7789 8184 94 0,'-19'10'39'16,"5"-3"2"-16,24 9-2 0,16-9-34 15,30-1-1-15,31-8 0 16,36-4 0-16,31-15 0 15,25-1-1-15,26-11 0 16,13-4 0-16,1-1 0 16,-6 0-2-16,-17 6-1 15,-29 5-1-15,-27 19-7 16,-44-12-21-16,-22 26-10 15,-43-2-3-15,-19 13-3 16,-31-3 2-16</inkml:trace>
  <inkml:trace contextRef="#ctx0" brushRef="#br0" timeOffset="43009.46">9373 8737 86 0,'7'-48'36'0,"-12"-10"0"0,-10 9 2 15,-18 4-35-15,-7 3 0 16,-13 11 0-16,-7 20 1 15,-13 16 0-15,-3 28 0 16,-5 22 1-16,3 26-1 16,5 18-1-16,11 20 0 15,8 14-1-15,18 6 0 16,16 0 0-16,15-3-2 15,14-6-2-15,13-20-1 16,18-4-9-16,-9-31-26 16,13-15-2-16,-15-25 1 15,3-13-3-15</inkml:trace>
  <inkml:trace contextRef="#ctx0" brushRef="#br0" timeOffset="43199.4709">8375 9400 117 0,'8'-26'42'15,"36"6"2"-15,23-8-1 16,39-6-41-16,15-5-1 16,16-6-4-16,17 13-16 15,-8-15-20-15,-7 19-3 16,-20-2 0-16,-10 14-3 15</inkml:trace>
  <inkml:trace contextRef="#ctx0" brushRef="#br0" timeOffset="44219.5292">9451 7139 110 0,'0'19'42'0,"0"12"0"15,-8-6 0-15,8 14-36 16,6-14-1-16,20-14-1 16,28-25 0-16,36-26-4 15,35-30 0-15,30-35-4 16,45-14-34-16,4-27-3 15,17-14-3-15,-5-13-2 16</inkml:trace>
  <inkml:trace contextRef="#ctx0" brushRef="#br0" timeOffset="45999.6308">9926 8869 94 0,'0'0'39'16,"0"0"0"-16,0 0-9 15,0 0-22-15,6 10-1 16,-2 11 0-16,-2-4-1 0,10 4 0 15,10-6-1-15,19-14-1 16,25-24-2-16,36-30 0 16,36-31-3-16,38-38-6 15,46-12-30-15,2-28-5 16,6-15-2-16,-8-10-1 15</inkml:trace>
  <inkml:trace contextRef="#ctx0" brushRef="#br0" timeOffset="47740.7305">4953 7410 91 0,'-12'-23'37'0,"-7"0"0"15,-9 8 0-15,-14-5-35 16,4 3-1-16,-8-2 0 16,-2-2-1-16,-7 1 0 15,-3 2 1-15,-10 2-1 16,-7 6 1-16,-6 13 0 15,-10 15-1-15,-10 14 2 16,-3 21-1-16,-9 20 0 16,2 19 1-16,0 18-1 15,6 14 0-15,14 17-1 16,16 17 1-16,20 12 0 0,23 12-1 15,24 7 0-15,23 7 0 16,24 2 0-16,23-4-1 16,27-15 2-16,21-21-1 15,21-30 1-15,19-31-1 16,22-40 2-16,20-37-1 15,10-41 1-15,17-38-1 16,1-34 1-16,0-32-2 16,-8-26 0-16,-7-27-1 15,-23-22 0-15,-25-23 1 16,-31-16 0-16,-41-14 0 15,-47 1 1-15,-41-1 0 16,-47 9 2-16,-49 22-1 0,-38 33 0 16,-37 45 0-1,-27 50 0-15,-19 48-2 0,-7 52-3 16,-8 31-13-16,16 52-24 15,13 12 0-15,26 8-1 16,24-4-3-16</inkml:trace>
  <inkml:trace contextRef="#ctx0" brushRef="#br0" timeOffset="49731.8445">5584 12004 85 0,'0'0'39'15,"-36"-4"0"-15,6 19 0 16,-16 10-37-16,-7 23 1 15,-10 22-2-15,-10 28 1 16,-6 23 0-16,-4 27 0 0,3 17-1 16,9 8 1-16,18-7-1 15,21-8 0-15,22-20-1 16,35-25 0-16,29-37 0 15,31-35 0-15,25-34 1 16,13-24-1-16,1-25 1 16,-4-14 0-16,-15-10 0 15,-23-4 0-15,-35 3 0 16,-33 8 0-16,-40 8 0 15,-32 14-1-15,-25 13 0 16,-13 7-2-16,-4 12-3 16,-2-9-17-16,28 17-17 15,11-14-2-15,38 1-1 16,26-14 0-16</inkml:trace>
  <inkml:trace contextRef="#ctx0" brushRef="#br0" timeOffset="49867.8523">6033 12822 94 0,'-29'32'43'0,"-12"-5"-4"16,-5-9-34-16,-7-31-40 16,6 8-8-16,8-17-2 15</inkml:trace>
  <inkml:trace contextRef="#ctx0" brushRef="#br0" timeOffset="51798.9626">6396 12299 76 0,'0'0'40'16,"24"-28"-1"-16,9 6 1 16,5-11-37-16,27 0 0 15,14-6-1-15,13 4 0 16,1 4 0-16,-1 8-1 15,-9 9-1-15,-14 13 0 16,-17 14 0-16,-24 14 0 0,-24 16 1 16,-20 10 0-16,-22 11-1 15,-12 7 2-15,-6 0-1 16,4-1 0-16,8-10 0 15,18-8-1-15,17-14 1 16,26-12-1-16,24-11 0 16,23-11-1-16,16-3 1 15,8 0 0-15,1 2 0 16,-3 7 0-16,-15 6 1 15,-18 14-1-15,-22 11 0 16,-25 12 1-16,-26 11-1 16,-18 6 2-16,-18 3-2 15,-10 2 1-15,0-9-2 16,4-12-3-16,17-7-4 15,3-33-31-15,42-14-1 0,3-19-1 16,35-15-1-16</inkml:trace>
  <inkml:trace contextRef="#ctx0" brushRef="#br0" timeOffset="55238.1595">8292 11966 67 0,'35'-23'41'16,"11"0"-2"-16,-9-8 2 15,1 8-31-15,-14-2-5 16,-6 11 2-16,-18 14-4 16,-18 8 0-16,-20 24-1 15,-16 28 0-15,-19 24-1 16,-11 23-1-16,-4 19 2 15,6 11-3-15,9 10 2 16,20-2 0-16,23-10 1 16,25-15-1-16,26-23-1 0,23-26 0 15,22-25 0-15,13-21 0 16,5-24-1-16,-4-16 1 15,-14-20 0-15,-16-7 0 16,-25-8 0-16,-28-1 0 16,-26 0 0-16,-27 0 0 15,-15 0 0-15,-6 1-2 16,6 11-2-16,8-9-5 15,37 12-30-15,13-10-1 16,40 7 0-16,26-5-3 16</inkml:trace>
  <inkml:trace contextRef="#ctx0" brushRef="#br0" timeOffset="55442.171">9525 12165 103 0,'-21'40'41'0,"-18"-1"1"15,-5 20-6-15,-13 1-35 16,-3 9-1-16,-4 7 0 16,1 4-1-16,2 0-2 15,6-13-4-15,23-1-32 16,1-23-4-16,25-16 2 15,6-27-1-15</inkml:trace>
  <inkml:trace contextRef="#ctx0" brushRef="#br0" timeOffset="55594.1798">9126 12500 112 0,'-19'27'43'0,"14"13"0"16,10-7-12-16,17-6-35 15,31 3-33-15,4-20-6 16,23-2 1-16,5-16-1 15</inkml:trace>
  <inkml:trace contextRef="#ctx0" brushRef="#br0" timeOffset="55823.1929">10301 12154 111 0,'-54'36'42'15,"-1"22"2"-15,-12-2-15 16,11 18-27-16,5 3-1 15,16 2 0-15,19-3-2 16,14-14-2-16,31-8-4 16,10-30-24-16,34-6-10 15,5-24 0-15,17-10-2 16</inkml:trace>
  <inkml:trace contextRef="#ctx0" brushRef="#br0" timeOffset="56097.2086">10727 12324 90 0,'-14'-16'41'0,"-26"11"1"16,-4 28 1-16,-18 14-35 15,10 17-3-15,4 12-2 0,13 10 0 16,13-1-1-16,16-5 0 16,23-12 0-16,21-13-2 15,21-26 1-15,13-19 0 16,11-20 0-16,1-22 0 15,-1-17 0-15,-8-10-1 16,-11-10 0-16,-21-6-1 16,-25 8 1-16,-21 9-1 15,-27 14 0-15,-19 19-1 16,-12 17-2-16,-16 9-4 15,16 28-19-15,-11-1-16 16,26 8 1-16,11-9-2 16,29 0 1-16</inkml:trace>
  <inkml:trace contextRef="#ctx0" brushRef="#br0" timeOffset="56435.2276">10985 11877 101 0,'21'-13'42'0,"12"1"2"16,9-8-7-16,-4-11-52 16,34 13-26-16,3-5 0 15,19 4 0-15,-5-1-1 16</inkml:trace>
  <inkml:trace contextRef="#ctx0" brushRef="#br0" timeOffset="56774.2473">11844 11566 90 0,'29'-10'41'16,"17"2"2"-16,-2-12-2 16,13 0-36-16,-3 3-2 15,1 3 0-15,-8 6 0 16,-8 7-1-16,-12 9 0 15,-10 12 0-15,-10 9-1 16,-10 10 2-16,-12 12-2 16,-5 4-1-16,-6 7-1 0,-5 2-3 15,8 9-9-15,-11-16-27 16,18 3-3-16,2-15-1 15,16-7-1-15</inkml:trace>
  <inkml:trace contextRef="#ctx0" brushRef="#br0" timeOffset="57780.3049">13087 12385 66 0,'0'0'39'16,"14"-6"0"-16,-14 6 0 15,0 22-25-15,-7 0-11 16,-4 10-1-16,-6 2 2 16,-2 8-1-16,-4-1 1 15,2 0-2-15,1-9 1 16,7-3-2-16,5-15 1 15,8-14-1-15,0 0 0 16,28-25-1-16,-5-8 0 16,6-6 1-16,5-7-1 15,1-2 1-15,-3-2-1 16,-1 5 0-16,-3 5 1 15,-4 12 0-15,-6 8-1 0,-3 14 1 16,-2 10 0-16,-7 9 0 16,1 6 0-16,3 3 1 15,0 1-1-15,13-2 0 16,6-8 0-16,14-10 0 15,14-11 0-15,9-7-1 16,9-15 1-16,5-2 0 16,4-5 0-16,-8 2-2 15,-10 3 2-15,-13 10 0 16,-13 14-1-16,-16 13 1 15,-16 19 0-15,-11 12 0 16,-10 9-1-16,-3 7 1 16,2 5-3-16,1-4-4 0,19 7-16 15,-7-27-10-15,33 1-11 16,6-19-1-16,30-4 0 15</inkml:trace>
  <inkml:trace contextRef="#ctx0" brushRef="#br0" timeOffset="57900.3117">14810 12600 98 0,'-17'3'40'0,"-17"-11"-3"16,-9-13-29-16,1-10-35 16,-5-8-16-16,10 2 0 15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00:10:38.30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2458 1184 78 0,'14'-80'38'16,"-14"80"0"-16,-1-78 1 15,1 78-37-15,-18-72 1 0,18 72-1 16,-33-53 0-16,33 53 0 15,-50-28 0-15,50 28 0 16,-62 7 1-16,62-7 0 16,-84 63 0-16,15 27-2 15,13 23 3-15,7 13-4 16,-1-5 2-16,15 4-3 15,10-4-2-15,10-11-1 16,8-30-7-16,15-11-27 16,-9-19 0-16,10-13 0 15,-8-21-1-15</inkml:trace>
  <inkml:trace contextRef="#ctx0" brushRef="#br0" timeOffset="190.0108">1820 1688 83 0,'-14'-11'40'0,"14"11"-1"15,0 0 1-15,0 0-18 16,29 7-20-16,4-7 0 16,14-5-1-16,13-7-3 15,9-1-2-15,5-14-8 16,20 2-25-16,-13-4-3 15,6 5 1-15,-12 1-1 16</inkml:trace>
  <inkml:trace contextRef="#ctx0" brushRef="#br0" timeOffset="385.022">2747 1573 102 0,'-4'28'39'0,"-8"-3"0"15,10 13-2-15,-5-2-35 16,2 3-2-16,2-1 1 15,2-1-4-15,4 2-12 16,-6-14-23-16,11-4 0 16,-8-21-1-16,19 0-1 15</inkml:trace>
  <inkml:trace contextRef="#ctx0" brushRef="#br0" timeOffset="819.0468">2943 1423 106 0,'0'0'41'0,"0"0"1"15,6-62-1-15,-6 62-39 16,0 0 0-16,9-36 0 16,-9 36-2-16,21 7 1 15,-13 15 0-15,12 5 0 16,2 2-2-16,3 11 2 15,-5 1-1-15,-9 3 1 16,-8 0-1-16,-3 1 1 16,-1-3-1-16,-4-5 1 15,-1-3-1-15,4-10 0 16,4-8 0-16,-2-16 0 15,19 1 0-15,3-20 0 0,9-9 1 16,4-8-1-16,4-7 2 16,4-4-2-16,0-1 1 15,0 4 0-15,-7 8 0 16,-6 9-1-16,-6 13 0 15,-5 13 0-15,-3 13-1 16,-4 12 0-16,-3 11-1 16,-2 2-1-16,7 8-3 15,0 3 0-15,12 2-10 16,-1-12-23-16,12 1-2 15,0-13 0-15,10-6 1 16</inkml:trace>
  <inkml:trace contextRef="#ctx0" brushRef="#br0" timeOffset="1181.0675">4087 1443 108 0,'-25'-14'41'16,"-14"11"1"-16,2 22-1 15,-20 9-37-15,9 8 0 16,3 11-1-16,7 1-1 15,8 3 0-15,9-2-1 16,14-11 0-16,16-16-1 16,15-15 1-16,15-17 0 15,14-20 0-15,10-21 0 16,-63 51 1-16,72-76-2 15,-40 23 0-15,6-5 0 16,-3 1 0-16,1-4 0 16,-9 4 0-16,0-1 0 0,-7 8 0 15,-20 50 0-15,19-79 0 16,-19 79 0-16,-10-41 0 15,0 57 0-15,1 31 0 16,1 45 0-16,-9 11 0 16,10 3-5-16,21-4-35 15,8-30-4-15,12-24-1 16,-2-21 0-16</inkml:trace>
  <inkml:trace contextRef="#ctx0" brushRef="#br0" timeOffset="2938.1679">5358 951 85 0,'0'0'37'0,"-18"-62"0"16,18 62 2-16,0 0-35 15,0 0 0-15,0 0 0 16,0 0-1-16,0 0 1 15,0 0-1-15,51 7 0 16,-51-7-1-16,69 70 0 16,-6 3-2-16,8 16 1 0,6 4-1 15,5 9-1-15,-12-24-1 16,-1-1-2-16,-8-14-13 15,-20-24-21-15,5-10 0 16,-13-12 0-16,2-8-1 16</inkml:trace>
  <inkml:trace contextRef="#ctx0" brushRef="#br0" timeOffset="3111.1779">5906 1406 111 0,'-53'18'40'16,"1"16"0"-16,-6 16-2 15,1 7-37-15,12 6-3 0,2-5-4 16,20 0-29-16,0-12-4 16,25-5-1-16,7-18 0 15</inkml:trace>
  <inkml:trace contextRef="#ctx0" brushRef="#br0" timeOffset="3724.213">7160 1358 87 0,'-5'-13'37'0,"-8"7"-1"16,-7 7 0-16,-7 13-29 0,-7 9 0 15,-3 9-1-15,9 6-2 16,9 1 0-16,9 3-2 15,12-5 0-15,10-3-1 16,14-6 0-16,11-8 0 16,9-10-1-16,3-9 1 15,4-11-1-15,1-7 0 16,-7-9 1-16,-8-1-1 15,-13-7 1-15,-12-3-2 16,-11 1 1-16,-9 3-1 16,6 33 0-16,0 0-1 15,0 0-1-15,-31-59-1 16,31 59-5-16,0 0-19 15,0 0-11-15,2-54 0 0,-2 54 1 16,0 0 1-16</inkml:trace>
  <inkml:trace contextRef="#ctx0" brushRef="#br0" timeOffset="3959.2263">8129 947 98 0,'72'-78'41'16,"-72"78"1"-16,37-70-1 15,-37 70-39-15,0 0 1 16,0 0-1-16,0 0 0 16,-66-32 1-16,66 32-1 0,-51 56 0 15,-16 39-3-15,10 24 1 16,14 18-4-16,14 14 0 15,5-25-20-15,14-10-16 16,18-25 0-16,6-57 0 16,7-16-1-16</inkml:trace>
  <inkml:trace contextRef="#ctx0" brushRef="#br0" timeOffset="4112.2352">7892 1410 111 0,'-27'-33'41'0,"11"12"2"15,-1 5-2-15,17 16-32 16,0 0-6-16,0 0-4 15,53-17-7-15,-53 17-32 0,79-20-1 16,-26 10 0-16,7-5-2 16</inkml:trace>
  <inkml:trace contextRef="#ctx0" brushRef="#br0" timeOffset="4479.2562">9382 949 102 0,'0'0'43'15,"0"0"0"-15,-64-23-2 16,64 23-40-16,0 0 1 15,-50 31-1-15,36-4-1 16,-16 42 0-16,8 18 1 16,8 8-1-16,1-3 0 15,8 2-4-15,5-3-1 16,16-20-25-16,5-34-10 15,20-14 0-15,2-18-1 16</inkml:trace>
  <inkml:trace contextRef="#ctx0" brushRef="#br0" timeOffset="4681.2676">9697 1369 118 0,'-8'27'41'0,"-11"7"1"15,9 7-8-15,-9 1-33 16,6-1 0-16,5 1-3 15,6-4 0-15,9-5-2 16,-1-14-3-16,20-5-17 16,-6-18-15-16,15-6-1 15,-4-14 0-15,8-6 1 16</inkml:trace>
  <inkml:trace contextRef="#ctx0" brushRef="#br0" timeOffset="4817.2755">9843 1304 110 0,'-24'-68'37'16,"24"68"3"-16,-18-68-6 15,18 68-37-15,-17-67-26 16,17 67-11-16,3-53 0 16,-3 53-1-16</inkml:trace>
  <inkml:trace contextRef="#ctx0" brushRef="#br0" timeOffset="5329.3048">10198 1210 105 0,'13'55'42'16,"-25"-1"0"-16,-20-15-1 0,-7 6-39 15,4-8 1-15,1 8-1 16,15-2-1-16,7-2 0 16,6-8-1-16,12-9 0 15,9-7 1-15,9-6-2 16,6-11 2-16,5-10-1 15,3-9 0-15,-2-7 0 16,-2-2 0-16,-4-5 1 16,-4 2-1-16,-7 3 0 15,-4 3 0-15,-4 10 0 16,-11 15 0-16,0 0 0 15,-5 27-1-15,-6 4 0 0,-7 15 1 16,-2 13 0-16,-4 9-1 16,-4 8 1-16,-3 8-1 15,-1-2 1-15,-2-1-2 16,5-5 2-16,1-12-1 15,5-12 1-15,6-11 0 16,3-17 0-16,14-24 0 16,0 0 1-16,-4-15 1 15,14-17-1-15,4-12 1 16,4-13-1-16,4-12 2 15,6-5-3-15,5-3 2 16,2 3-3-16,3-1 1 16,5 13-3-16,-1-2-2 15,10 15-14-15,-8-3-21 16,-44 52-2-16,58-45 1 0,-58 45-2 15</inkml:trace>
  <inkml:trace contextRef="#ctx0" brushRef="#br0" timeOffset="5727.3275">10849 994 107 0,'42'-58'43'0,"-42"58"0"16,0 0 2-16,0 0-40 15,0 0-2-15,0 0-1 16,-14 74 1-16,-19 24-1 15,0 21 0-15,-4-23-2 16,13-3 0-16,5-15 0 16,11-16 0-16,7-28 0 0,6-11 0 15,11-15 0-15,7-13 0 16,7-13 0-16,6-11 0 15,2-5 0-15,5-10 0 16,-43 44 0-16,49-40 0 16,-49 40 0-16,38-35 0 15,-7 14 0-15,-5 12 0 16,-11 16 0-16,-6 10 0 15,-1 12 0-15,-4 11 0 16,-6 2 0-16,9-4 0 16,7-6-5-16,4-10 0 15,16-8-6-15,-1-22-12 16,24-5-18-16,-9-19-1 15,18-7 2-15,-66 39-1 0</inkml:trace>
  <inkml:trace contextRef="#ctx0" brushRef="#br0" timeOffset="5883.3365">11669 1152 109 0,'0'0'43'0,"0"0"1"16,34-44-3-16,-40 64-37 16,3 25-2-16,-12 34-2 15,-10 12-1-15,-1 5-6 16,-2-15-32-16,19-13-2 15,4-25-1-15,13-15-1 16</inkml:trace>
  <inkml:trace contextRef="#ctx0" brushRef="#br0" timeOffset="6048.3459">11503 1358 121 0,'-15'-24'44'16,"5"5"0"-16,10 19-1 15,0 0-43-15,0 0-5 16,56-14-22-16,-56 14-14 15,65-8-1-15,-65 8-1 16,92-10 0-16</inkml:trace>
  <inkml:trace contextRef="#ctx0" brushRef="#br0" timeOffset="6763.3868">12835 1373 94 0,'0'0'40'15,"0"0"1"-15,-52-58-1 16,10 50-33-16,-1 21-2 16,-12 7-1-16,-3 12-1 15,1 10 0-15,7 7-1 16,5-3-1-16,22-3 0 15,16-11 0-15,16-7-1 16,15-16 1-16,18-13-1 16,10-9 1-16,5-12-1 15,4-5 1-15,0-10 0 16,-61 40 0-16,56-44-1 15,-56 44 1-15,0 0-1 16,59-63 1-16,-46 51-1 16,-4-4 0-16,-9 16-1 0,-10 38 0 15,-5 19 0-15,-18 18 0 16,11 27 0-16,-6 11 1 15,4 6-1-15,5-5 1 16,1-2 0-16,0-13 0 16,2-10 0-16,-3-18 1 15,0-16-1-15,-1-17 1 16,-5-14 0-16,0-24-1 15,4-17 0-15,2-18 1 16,7-18-1-16,2-14 0 16,10-12 0-16,5-3-2 15,4-6 1-15,11 7-3 16,2 1-1-16,19 10-13 15,-9-6-17-15,27 20-6 0,-1-2 0 16,17 9-1-16</inkml:trace>
  <inkml:trace contextRef="#ctx0" brushRef="#br0" timeOffset="6950.3975">13484 1304 116 0,'10'19'42'15,"-20"3"2"-15,-15 17-2 16,1-2-41-16,-3 8 1 15,3-2-1-15,5 6-1 16,7-3-2-16,2-7-2 16,17-2-5-16,-2-22-28 0,29-4-4 15,-3-13-1-15,19-3 0 16</inkml:trace>
  <inkml:trace contextRef="#ctx0" brushRef="#br0" timeOffset="7334.4195">13801 1175 110 0,'0'0'43'0,"-16"-73"0"16,16 73 0-16,0 0-41 15,-13-53 0-15,13 53 0 16,0 0 0-16,0 0 1 15,22 34-1-15,-10 26 1 0,11 9-3 16,2 1 0-16,-3-7 0 16,-9 0 0-16,-7 2 0 15,-12-12 0-15,1-4 0 16,2-10 0-16,2-10 0 15,4-13 0-15,9-13 0 16,6-15 0-16,10-11 0 16,6-13 0-16,3-16 0 15,-37 52 0-15,46-63 0 16,-46 63 0-16,42-78 0 15,-42 78 0-15,45-74-4 16,-45 74-5-16,31-67-16 16,-31 67-16-16,35-54-3 15,-35 54 2-15,0 0 0 16</inkml:trace>
  <inkml:trace contextRef="#ctx0" brushRef="#br0" timeOffset="7986.4568">14444 1387 114 0,'0'0'42'16,"3"18"1"-16,-3-18-1 16,25 3-39-16,2-6-1 15,6-1-1-15,0-2 0 16,5-4 0-16,-4-3 0 15,-34 13 0-15,0 0 0 16,47-29 0-16,-47 29 1 16,0 0-2-16,0 0 0 0,27-55 0 15,-27 55 0-15,0 0 0 16,0 0 0-16,-35-30 0 15,-14 36 0-15,4 16 0 16,-12 7 0-16,9 14 0 16,4 9 0-16,21 9 0 15,17-8 0-15,35-13 0 16,18-12 0-16,10-10 0 15,10-10 0-15,6-12 0 16,0-9 0-16,-3-9 0 16,-6-4 0-16,-8-3 0 15,-11-1 0-15,-10 5 0 16,-15 1 0-16,-7 10 0 15,-13 14 0-15,-13 9 0 16,-6 15 0-16,-7 4 0 0,-2 6 0 16,4 3 0-16,1-1 0 15,8-2 0-15,10-13 0 16,5-21 0-16,27 5 0 15,4-16 0-15,11-11 0 16,2-10 0-16,6-8 0 16,0-8 0-16,-4 3 0 15,-2 5 0-15,-12 5 0 16,-6 10 0-16,-12 14 0 15,-14 11 0-15,-1 29 0 16,-9 8 0-16,-1 8 0 16,-1 6 0-16,14 6-7 15,-3-5-11-15,31 5-9 16,-5-17-15-16,30-2-2 0,6-14-1 15,24-4 2-15</inkml:trace>
  <inkml:trace contextRef="#ctx0" brushRef="#br0" timeOffset="16154.924">16353 1044 56 0,'20'-65'34'16,"-20"65"1"-16,20-65 2 15,-20 65-18-15,19-57-14 16,-19 57 0-16,0 0 1 15,23-66-1-15,-23 66 1 16,0 0-2-16,0 0 0 16,0 0-1-16,0 0 0 15,14 68-2-15,-17 19 1 16,-10 14-2-16,2 9 2 15,-5-1-2-15,1-24 0 16,2-11-1-16,9-20 2 16,6-36-1-16,-2-18 0 15,19-6 1-15,-8-14-1 0,-11 20 1 16,0 0 0-16,29-55 1 15,-29 55-2-15,29-48 1 16,-29 48-1-16,42-53 1 16,-42 53-1-16,53-47 0 15,-53 47 0-15,57-34 0 16,-57 34-1-16,55-21 0 15,-55 21 1-15,38 9-1 16,-12 12 2-16,-19 14-2 16,-16 15 1-16,-25 0-2 15,-13-3 2-15,-9-5-5 16,-2-34-13-16,21-1-20 15,5-14 0-15,26-7-1 16,7-14-1-16</inkml:trace>
  <inkml:trace contextRef="#ctx0" brushRef="#br0" timeOffset="16698.9551">16961 1202 98 0,'0'0'41'15,"67"-14"0"-15,-67 14 0 16,64 2-37-16,-51 20 0 15,-26 11-2-15,-7 9 2 16,-8-1-3-16,16 1 1 16,6-4-2-16,19-2 2 15,8-13-2-15,10-13 0 16,8-12 0-16,8-11 1 15,1-13 0-15,-48 26-1 0,56-37 2 16,-56 37-2-16,61-49 2 16,-61 49-2-16,50-56 1 15,-50 56-1-15,49-51 1 16,-49 51-1-16,0 0 0 15,69-38-2-15,-69 54 1 16,-3 31 0-16,-29 26 0 16,-10 34 0-16,-16 19-1 15,-4 16 1-15,-10-5-1 16,13-12 2-16,6-22 0 15,7-11-2-15,7-30 2 16,12-17 0-16,7-20 0 16,7-20 0-16,13-19 0 15,8-16 0-15,6-17 1 0,6-16 0 16,4-13-1-16,5-16 2 15,6 2-2-15,1-2 1 16,3 5-2-16,-4 3 1 16,8 12-4-16,0 1-4 15,-43 71-21-15,65-57-12 16,-65 57 2-16,77-58-3 15,-27 29 4-15</inkml:trace>
  <inkml:trace contextRef="#ctx0" brushRef="#br0" timeOffset="16911.9673">18505 818 99 0,'48'-14'43'0,"-48"14"2"15,59 4-1-15,-38 25-40 16,-17 43-1-16,-28 23-3 15,-7 24 2-15,-16 11-2 16,16-26-1-16,9-5-4 16,14-19 0-16,15-22-10 15,-9-23-26-15,13-8 1 16,-11-27-1-16,11 10 1 15</inkml:trace>
  <inkml:trace contextRef="#ctx0" brushRef="#br0" timeOffset="17064.976">18442 1409 105 0,'0'0'43'0,"-19"-48"-1"15,19 48-1-15,0 0-36 16,3-66-4-16,-3 66-3 16,0 0-7-16,58-72-32 15,-58 72-1-15,77-47 0 16,-26 2 0-16</inkml:trace>
  <inkml:trace contextRef="#ctx0" brushRef="#br0" timeOffset="17432.9971">19169 761 100 0,'0'0'42'16,"0"0"4"-16,0 0-1 16,0 0-40-16,23 61-2 0,-62 26 0 15,-6 23 1-15,-10 14-3 16,16-3 1-16,-3-27-4 15,21-4 2-15,7-24-1 16,19-30 1-16,9-21 0 16,10-20-1-16,12-17 1 15,6-15 1-15,-42 37-1 16,51-48 1-16,-51 48 1 15,50-58-2-15,-50 58 2 16,49-52-2-16,-49 52 2 16,30-33-2-16,1 15 0 15,-8 14 0-15,-8 20-3 16,-6 15 1-16,-2 13-2 15,-1 10 0-15,0 2-4 0,2-23-6 16,24-9-25-16,-6-13-4 16,17-10 2-16,-1-14-1 15</inkml:trace>
  <inkml:trace contextRef="#ctx0" brushRef="#br0" timeOffset="17763.0159">19788 1290 111 0,'2'-15'41'15,"-2"15"2"-15,13-5 0 16,-4 8-42-16,12 6 1 16,-21-9-2-16,0 0 2 15,55-4 0-15,-55 4 0 0,0 0 0 16,64-20-1-16,-64 20 0 15,0 0 0-15,0 0 0 16,0 0 1-16,0 0-2 16,5-33 0-16,-37 41 0 15,-8 9 0-15,-5 12 0 16,3 8 0-16,4 10 0 15,20 5 0-15,27-6-4 16,35-19 0-16,30-12-7 16,7-29-12-16,31-6-18 15,-3-13-3-15,-51 15 1 16,2-4-1-16</inkml:trace>
  <inkml:trace contextRef="#ctx0" brushRef="#br0" timeOffset="18472.0565">1684 2356 99 0,'10'-6'40'16,"-10"6"0"-16,3 20-1 15,-21 10-36-15,13 22-1 16,-4 13-2-16,0 22 2 15,-5 12-2-15,-1 15 2 16,-4 8-2-16,-5-1 1 16,4-5-4-16,-5-19-3 15,15-6-30-15,-10-28-3 0,17-13 1 16,-1-30-3-16</inkml:trace>
  <inkml:trace contextRef="#ctx0" brushRef="#br0" timeOffset="19654.1241">1408 2990 94 0,'-46'-17'41'16,"14"18"0"-16,-1-4-1 16,27 19-20-16,6-16-17 15,34-18-1-15,13 0 0 16,19-5-1-16,15-4 0 15,14 4 0-15,4-1 1 16,-3 6-2-16,-7 11 1 16,-16 11 0-16,-14 15 0 15,-15 11 0-15,-19 11 0 0,-16 8-1 16,-13 5 0-16,-6 8 2 15,-8-1-2-15,-3-2 0 16,-4-7 0-16,3-7 0 16,5-9-2-16,1-9 2 15,9-15 0-15,7-12 0 16,9-23 0-16,7-12 0 15,7-10 2-15,2-12-2 16,5-10 0-16,5-4 0 16,-2 2 0-16,-3 7 0 15,-5 10 0-15,-3 12 0 16,-3 9 0-16,0 12 0 15,1 16-2-15,-1 6 2 0,9 7 0 16,6 1 2-16,11 2-2 16,7 0 0-16,11-3 0 15,-1-2 0-15,3-5 0 16,-4-1 0-16,-8-3 0 15,-9 0 0-15,-10 0 0 16,-17-1 0-16,-17 2 0 16,-11 5 0-16,-16 7 0 15,-12 2 0-15,-10 10 0 16,-6 1 0-16,-8 12 0 15,0 5 0-15,5 6 0 16,4 2 0-16,14-3 0 16,11 2 0-16,16-10 0 15,20-7 0-15,15-15 0 0,19-13 0 16,14-19 0-16,12-14 0 15,5-14 0-15,3-9 0 16,-4-9 0-16,-9-3 0 16,-10 3 0-16,-13 6 0 15,-16 8 0-15,-9 12 0 16,-13 10 0-16,-10 15 0 15,-7 20 0-15,-4 13 0 16,-2 12 0-16,2 10 0 16,5 5 0-16,1 6 0 15,12-4 0-15,11-4 0 16,13-14 0-16,11-12-5 15,15-7-2-15,6-25-3 16,16 5-4-16,-10-29-8 16,16 10-19-16,-19-19 2 0,3 13-1 15,-18-7 31-15,-11 8 11 16,-9 9 5-16,-17-7 6 15,-5 27 6-15,-10-11 20 16,10 11 0-16,-33 14 1 16,19 4-28-16,-6 5-9 15,2 7-1-15,-1 8-1 16,4 2 0-16,1 2 0 15,3-3-1-15,4-3 1 16,2-6-1-16,5-8 0 16,0-22 1-16,18-1-1 15,2-21 0-15,3-14 1 16,4-11-1-16,4-11 1 15,1-7-1-15,1 1 1 0,-3 2-1 16,-3 10 0-16,-4 9 0 16,-3 17 1-16,-4 14 1 15,-3 19-2-15,-1 16 0 16,-1 14 0-16,-1 7-2 15,4 6 0-15,1 3-2 16,6-1-1-16,2-12-4 16,17 3-6-16,-3-35-10 15,18 4-16-15,-1-24 1 16,13-6 0-16,-7-21 2 15</inkml:trace>
  <inkml:trace contextRef="#ctx0" brushRef="#br0" timeOffset="19955.1413">4212 2796 83 0,'-12'-9'40'16,"-19"0"1"-16,1 20 1 0,-17-8-17 15,9 21-19-15,0 1-2 16,7 6-1-16,6-1-1 16,13 0-1-16,12-6 0 15,15-6-1-15,12-4-1 16,9-10 0-16,6 1 1 15,0-5 0-15,-1 0 0 16,-4 0 0-16,-5 3-1 16,-13 6 1-16,-7 4 1 15,-11 8-1-15,-8 5 0 16,-4 2 0-16,1 2-1 15,-4 0 0-15,9-3-1 0,5-11-3 16,14-1-7-16,1-27-7 16,24 2-22-16,-3-22 1 15,17 2 0-15,-3-23 0 16</inkml:trace>
  <inkml:trace contextRef="#ctx0" brushRef="#br0" timeOffset="20123.1508">4678 2811 94 0,'0'15'41'15,"-19"4"2"-15,-1 20 1 16,-8-4-22-16,-1 19-19 15,7-1-2-15,6 6 0 16,6-1-2-16,4-8-2 16,14-7-1-16,1-18-6 15,19 4-10-15,-8-35-20 16,12-1-2-16,-7-30 2 0,7-4-1 15</inkml:trace>
  <inkml:trace contextRef="#ctx0" brushRef="#br0" timeOffset="20239.1576">4666 2529 90 0,'-25'-50'40'0,"-7"5"1"15,9 25-2-15,-3 5-20 16,-11 4-53-16,37 11-7 16,0 0-1-16,0 0-1 15</inkml:trace>
  <inkml:trace contextRef="#ctx0" brushRef="#br0" timeOffset="20642.1806">5557 2119 105 0,'-20'-9'41'0,"6"18"1"0,-14-2-2 16,19 22-33-16,-17 6-6 16,-1 21-1-16,-2 16 0 15,-4 18 1-15,-3 10 0 16,0 7-1-16,2 3-1 15,6-2 0-15,12-4-2 16,4-22-3-16,15-2-10 16,1-32-23-16,15-13-1 15,-6-24 1-15,12-9-2 16</inkml:trace>
  <inkml:trace contextRef="#ctx0" brushRef="#br0" timeOffset="20987.2004">5095 2834 115 0,'-22'-12'42'0,"22"12"0"15,0 0-1-15,18-5-39 16,21-4-2-16,16-3-3 16,18-3 1-16,9-9-3 15,15 5-1-15,-3-10-3 16,6 10 0-16,-15-11-7 15,0 21-21-15,-24-12 9 16,-7 24 19-16,-25-1 5 16,-12 9 4-16,-15 10 4 15,-17 1 3-15,-1 23 7 16,-16-11 23-16,7 22-7 15,-12-13-17-15,13 11-4 0,-2-7-4 16,15 2-1-16,3-6-3 16,7-9-2-16,11-8-1 15,7-14-5-15,19-2-17 16,-6-28-14-16,14-3-1 15,-4-24 1-15,8-2-2 16</inkml:trace>
  <inkml:trace contextRef="#ctx0" brushRef="#br0" timeOffset="21140.2091">6080 2310 110 0,'-18'-5'40'0,"-7"6"1"16,11 15-4-16,2 10-36 15,12-26-13-15,20 29-26 16,7-19-2-16,21 8 1 0,1-11-2 15</inkml:trace>
  <inkml:trace contextRef="#ctx0" brushRef="#br0" timeOffset="21716.242">6477 2672 115 0,'-35'43'40'0,"8"13"3"16,-11-12-4-16,15 7-34 16,3-4-2-16,9 0-1 15,10-5-1-15,8-7-1 16,13-5 0-16,5-10-2 15,11-8 1-15,1-9-1 16,5-10-1-16,0-14 1 16,2-8 0-16,-8-11 0 0,-2-9 0 15,-6-8 0-15,-2-4 0 16,-7-3 1-16,-2 5 1 15,-8 5-1-15,-2 9 2 16,-3 12-1-16,0 9 2 16,-4 24 0-16,10-9 0 15,-1 20 0-15,-4 8 0 16,7 5 0-16,-1 3-1 15,6 3 2-15,-1 3-2 16,2-2 1-16,0 1-1 16,0 2 1-16,-3-3-2 15,-3 0 1-15,-6-1 0 16,-6-1-1-16,-6-5 1 15,-3-1-1-15,-1-3 1 0,0-11 1 16,10-9-2-16,-10-6 0 16,17-14 0-16,11-10 0 15,10-6 0-15,10-7 0 16,6-3 0-16,0 2 0 15,2 6 0-15,-6 11 0 16,-7 18 0-16,-8 17 0 16,-15 20 0-16,-10 15 0 15,-6 11 0-15,-3 8 0 16,1 5 0-16,1-6-3 15,12 8-13-15,-6-30-5 16,25-1-21-16,0-23-2 16,26-6 1-16,2-22-1 15</inkml:trace>
  <inkml:trace contextRef="#ctx0" brushRef="#br0" timeOffset="22376.2798">9094 2328 69 0,'0'0'40'0,"15"6"0"15,-17 14 0-15,3 25-16 16,-7 5-21-16,-7 13 2 16,-7 13-1-16,-2 10 1 15,-6 3-2-15,3-4 1 16,-1-9-2-16,9-9 1 0,3-15-1 15,9-15-1-15,12-21-1 16,12-18 0-16,12-23 1 16,14-16-1-16,8-16 1 15,5-16-2-15,4-17 2 16,3-6-1-16,-4 0 1 15,-3 8-2-15,-11 13 2 16,-8 12-2-16,-10 15 2 16,-7 22-1-16,-5 22 0 15,-5 27 1-15,-6 17-1 16,1 16 0-16,2 10 0 15,4 12 1-15,4 5-2 16,2 1-1-16,9-1-3 16,0-17-4-16,18 4-7 0,-12-31-14 15,23 3-12-15,-11-27 1 16,15-6-2-16,-8-19 4 15</inkml:trace>
  <inkml:trace contextRef="#ctx0" brushRef="#br0" timeOffset="22560.2903">10315 2608 106 0,'7'-16'41'0,"15"13"1"16,-3-11-3-16,10-4-39 15,15 9-1-15,9-3-2 16,13 9-5-16,-7-12-27 15,15 18-4-15,-17-8 0 0,0 13-1 16</inkml:trace>
  <inkml:trace contextRef="#ctx0" brushRef="#br0" timeOffset="22730.3001">10378 2840 91 0,'-38'41'43'0,"11"-18"-1"15,29-1-1-15,17-21-20 16,28-14-20-16,27-10-2 15,13-7-3-15,19 1-8 16,-8-18-27-16,17 8-1 16,-12-13-1-16,5 9-1 15</inkml:trace>
  <inkml:trace contextRef="#ctx0" brushRef="#br0" timeOffset="22977.3141">11528 2266 106 0,'-13'14'43'16,"-16"-2"0"-16,11 18-1 15,4-2-39-15,-8 10 0 16,1 3 0-16,4 5 0 16,10 0-2-16,8-4 0 15,12-2 0-15,18-13-1 16,21-9 0-16,16-15-1 15,17-11-3-15,5-15 0 16,17-2-7-16,-11-25-7 16,6 7-22-16,-24-12-2 0,-12 9 1 15,-32-12 0-15</inkml:trace>
  <inkml:trace contextRef="#ctx0" brushRef="#br0" timeOffset="23121.3224">11935 2392 113 0,'-59'70'43'15,"15"16"2"-15,-5-4-3 16,19-9-34-16,11 9-9 15,10-10-2-15,25 5-12 16,-5-21-23-16,23 1-4 16,7-19 0-16,22 1-1 15</inkml:trace>
  <inkml:trace contextRef="#ctx0" brushRef="#br0" timeOffset="24096.3782">12469 2852 104 0,'0'0'39'16,"18"-16"3"-16,25 9-3 16,14-8-38-16,27-1 1 15,22 1-1-15,21 1 1 16,19 1-1-16,14 1 0 15,8 2-1-15,5-1-1 16,-2-1 2-16,-8-1-2 16,-7 1 1-16,-16 0-1 0,-15 2 1 15,-22-1 0 1,-21 3-1-16,-20 0 1 0,-23 0 0 15,-22-1-1-15,-17 9 1 16,-35-21-1-16,-16 6 1 16,-15-7 0-16,-17-2 1 15,-9-2-1-15,-10-3 2 16,2 3-1-16,5 3 1 15,15 3-1-15,15 3 0 16,20 9 0-16,29 8 0 16,26 10 0-16,36 8-1 15,25 5 0-15,22 4 0 16,14 5 0-16,10 4 0 15,1 2 1-15,-8-3-1 16,-14-2 2-16,-23-3-1 16,-23-1 0-16,-27-1 0 0,-30 5 1 15,-30-5-1-15,-27 6 0 16,-18 3 0-16,-18 0-1 15,-6 4 0-15,-1-4-1 16,13 2-1-16,12-11-3 16,32 12-8-16,11-28-15 15,45 5-13-15,19-21-1 16,35-4-1-16,15-17 1 15</inkml:trace>
  <inkml:trace contextRef="#ctx0" brushRef="#br0" timeOffset="24736.4148">15717 2455 77 0,'17'-21'41'16,"-9"-3"-2"-16,-8 24 1 15,0 0-27-15,-19 28-11 16,-6 9 2-16,-4 16 1 15,-6 6-1-15,-1 11 1 16,-3-2-2-16,9-1 1 16,4-11-1-16,11-8 1 15,11-16-2-15,17-16-2 16,12-21 1-16,16-18-1 15,10-14 0-15,13-12-1 16,3-12 0-16,3-8 0 0,2-6 1 16,-6 3 0-16,-9 7 0 15,-9 12-2-15,-14 13 3 16,-9 11 0-16,-12 21-1 15,-6 21 1-15,-7 17-1 16,-2 14 0-16,1 6 0 16,4 8 2-16,9 3-3 15,7-1-1-15,16 0-6 16,8-25-5-16,33 7-20 15,-6-30-8-15,21-2 0 16,-3-21-5-16</inkml:trace>
  <inkml:trace contextRef="#ctx0" brushRef="#br0" timeOffset="24931.4259">16987 2417 106 0,'-13'9'43'15,"-3"-8"0"-15,18 13-3 16,-2-14-41-16,14-6-2 15,17 10-3-15,2-5-2 16,15 22-18-16,-10-21-14 16,12 16 1-16,-16-9-2 15,1 14 2-15</inkml:trace>
  <inkml:trace contextRef="#ctx0" brushRef="#br0" timeOffset="25096.4354">16852 2764 109 0,'-46'22'44'0,"5"-14"-2"16,27 2 1-16,14-21-41 15,40-3-4-15,29-2-1 16,19-8-2-16,25 6-4 16,1-16-17-16,22 18-15 15,-8-12-1-15,1 14 1 16,-20-8 0-16</inkml:trace>
  <inkml:trace contextRef="#ctx0" brushRef="#br0" timeOffset="25457.456">17985 2288 80 0,'-13'-14'42'0,"30"13"-1"15,0-8 1-15,23-2-27 16,0 7-12-16,5 1-1 15,-2 2 0-15,-3 5-1 16,-7 1 1-16,-9 7-2 16,-11 2 1-16,-17 8-1 15,-15 4 1-15,-15 10-1 16,-11 4 1-16,-12 9 0 15,-3 0-1-15,0 3 4 16,5-1-3-16,9 1 3 16,12-7-3-16,21-1 2 0,22-12-1 15,22-4 0-15,25-11-3 16,13-9-4-16,20 5-8 15,-1-27-14-15,18 10-15 16,-8-19 0-16,10 13-2 16,-16-13-1-16</inkml:trace>
  <inkml:trace contextRef="#ctx0" brushRef="#br0" timeOffset="25608.4647">18996 2786 112 0,'-10'2'45'15,"10"-2"-2"-15,-13 1 0 16,13-1-36-16,13-5-19 15,-13-18-18-15,16 17-14 16,-16-7 2-16,0 13-3 0,0 0 0 16</inkml:trace>
  <inkml:trace contextRef="#ctx0" brushRef="#br1" timeOffset="120103.8695">1244 4443 90 0,'6'-13'36'15,"-6"13"-1"-15,0 0-3 16,-13 13-30-16,6 8 0 15,5 13-1-15,-8 11 0 16,3 15 1-16,-1 10-1 0,2 9 0 16,0 4-1-16,3-2-3 15,10-3-3-15,-5-17-28 16,16-5-1-16,-2-23-1 15,10-11-2-15</inkml:trace>
  <inkml:trace contextRef="#ctx0" brushRef="#br1" timeOffset="120329.8824">1294 4472 96 0,'0'0'39'16,"-18"-17"1"-16,18 17-2 15,9-13-37-15,11 3 1 0,14-7-3 16,7-2 0-16,13-3-2 16,4-3-2-16,14 11-14 15,-9-9-19-15,3 13 1 16,-16 0-1-16,-6 17 0 15</inkml:trace>
  <inkml:trace contextRef="#ctx0" brushRef="#br1" timeOffset="120531.894">1355 4831 96 0,'-12'6'38'0,"12"-6"1"15,14-8-2-15,5-4-36 16,14-4-2-16,9-4 0 15,7 3-3-15,-1-5-7 16,14 15-26-16,-15-4 0 16,1 17-1-16,-19 1 0 15</inkml:trace>
  <inkml:trace contextRef="#ctx0" brushRef="#br1" timeOffset="120728.9052">1298 5242 108 0,'0'0'39'16,"22"-2"-1"-16,5-18-11 16,12-5-29-16,18 2-7 15,-1-12-27-15,15 4 0 16,-1-3-1-16,4 4-2 15</inkml:trace>
  <inkml:trace contextRef="#ctx0" brushRef="#br1" timeOffset="121012.9215">2108 4912 92 0,'0'0'37'0,"0"0"1"16,-4 12 0-16,-1 6-35 15,-10 4-1-15,1 11 2 16,-7 2 0-16,4 6-2 16,-2-1 1-16,7 2-1 15,11-10 1-15,8-7-1 16,19-13 0-16,13-16-3 15,17-12-1-15,9-10-1 16,13-7-3-16,-1-17-5 16,8 5-28-16,-13-11-1 15,-6 10 0-15,-18-6 0 16</inkml:trace>
  <inkml:trace contextRef="#ctx0" brushRef="#br1" timeOffset="121179.931">2410 4995 106 0,'-31'62'40'15,"15"3"0"-15,-2-15-4 16,14 1-37-16,13-9 0 16,6-14-7-16,21-8-30 15,3-18-1-15,15-7 0 16,-2-14-1-16</inkml:trace>
  <inkml:trace contextRef="#ctx0" brushRef="#br1" timeOffset="121373.9419">3006 4822 68 0,'0'0'41'0,"0"0"-1"15,18-19-1-15,15 7-14 16,1-14-27-16,9-10-7 15,8 12-28-15,-8-5-1 16,1 15 0-16,-11-2-2 16</inkml:trace>
  <inkml:trace contextRef="#ctx0" brushRef="#br1" timeOffset="121546.952">3018 5070 105 0,'6'21'44'0,"10"-21"-2"16,27-7 0-16,11-22-40 15,15-12-4-15,19 4-13 16,-2-20-25-16,8 3-2 16,-12-1-1-16,-3 9-1 15</inkml:trace>
  <inkml:trace contextRef="#ctx0" brushRef="#br1" timeOffset="122977.0338">4244 4880 88 0,'0'0'38'15,"17"-7"1"-15,-3-8 0 16,15-3-37-16,8 2-1 16,11-4-2-16,13 3-3 15,-3-6-32-15,17 11-1 16,-3-3-1-16,2 12-2 15</inkml:trace>
  <inkml:trace contextRef="#ctx0" brushRef="#br1" timeOffset="123887.0859">5401 4087 80 0,'0'0'37'0,"-8"24"-2"15,-3-7 0-15,0 14-30 0,-2 9-2 16,7 12-1-16,-5 4 1 16,4 13-1-16,-1 7-1 15,2 5 0-15,0-1 0 16,2-1-1-16,4-7 1 15,0-8-1-15,2-10 0 16,6-13 1-16,1-14-1 16,9-14 0-16,4-16 1 15,6-13-1-15,3-13 1 16,5-8 0-16,-1-7 0 15,3-1 0-15,-2 0 0 16,-4 5 0-16,-5 9 1 16,-3 10-1-16,-4 16 0 0,-4 14 0 15,-3 13 0-15,-5 8-1 16,0 11-1-16,1-1 0 15,1 6-3-15,2-5-3 16,14 3-28-16,-7-16-4 16,14-4 1-16,-3-16-2 15</inkml:trace>
  <inkml:trace contextRef="#ctx0" brushRef="#br1" timeOffset="124172.1022">6391 4566 98 0,'-35'14'38'0,"-11"0"2"16,1 25-6-16,-5-3-31 15,2 9 0-15,5 2-1 16,10 2 0-16,13-4-2 16,9-6 1-16,22-9-2 15,14-14 0-15,23-10-3 16,11-26-10-16,17 3-24 15,1-19 0-15,12-3-1 16,-8-15-1-16</inkml:trace>
  <inkml:trace contextRef="#ctx0" brushRef="#br1" timeOffset="124772.1365">6908 4086 100 0,'-9'26'39'15,"-7"-1"1"-15,5 22-1 16,-2 2-38-16,0 13 0 16,1 11 0-16,1 9 0 15,-1 4 0-15,2 1-1 16,2-4-1-16,1-9 0 15,3-11 1-15,3-11 0 0,2-15 0 16,1-14 0-16,-2-23 0 16,13-6 0-16,-4-21 0 15,2-11 0-15,-1-14 1 16,1-13-1-16,-1-11 1 15,1-8-1-15,2-4 1 16,4 3 1-16,0 8-1 16,2 9 0-16,3 9 0 15,3 13 0-15,5 12 0 16,2 17 0-16,1 9-1 15,-3 9 0-15,3 9 0 16,-4 4 0-16,-2 8 0 16,-5 5-1-16,-8 5 0 15,-9 4-1-15,-10 3 1 0,-13 1-1 16,-11 3 1-16,-8-2 0 15,-7 2 1-15,-3-5-1 16,1-4 1-16,8-3 1 16,4-5 0-16,13-5 0 15,16-1-1-15,15-3 2 16,17-4-1-16,14-3 0 15,16-3 0-15,15-1 0 16,8-3 1-16,1-1-2 16,2 2-2-16,-6-8-5 15,-1 11-30-15,-28-6-3 16,-7 13 0-16,-24-8-2 15</inkml:trace>
  <inkml:trace contextRef="#ctx0" brushRef="#br1" timeOffset="125239.1632">5327 5377 85 0,'-14'-1'38'0,"28"2"-1"16,8-8 2-16,29 1-35 15,8-6-1-15,27-1 0 16,24-8 0-16,27-3 0 15,19-6-1-15,24-6 0 16,18-4-2-16,7-2-1 16,9 1-2-16,-10-1-2 15,1 11-33-15,-34-1-1 0,-16 14-1 16,-36 0-2-16</inkml:trace>
  <inkml:trace contextRef="#ctx0" brushRef="#br1" timeOffset="125809.1958">5975 5705 72 0,'0'0'38'0,"-4"11"-1"15,-2 12 2-15,-12 0-30 16,2 13-3-16,-4 1 0 15,5 8-1-15,6-4 0 16,8 1-2-16,10-9 2 16,16-14-3-16,23-13-2 15,19-17 0-15,19-14-6 16,4-17-2-16,13-1-30 15,-11-13-2-15,-3 5 0 16,-17-6-1-16</inkml:trace>
  <inkml:trace contextRef="#ctx0" brushRef="#br1" timeOffset="125959.2044">6399 5683 86 0,'-43'79'39'16,"-2"0"0"-16,17 6 0 15,6-11-34-15,15-6-8 16,23-6-31-16,6-23-3 15,21-8-1-15,3-22-2 16</inkml:trace>
  <inkml:trace contextRef="#ctx0" brushRef="#br1" timeOffset="126372.228">6783 5435 91 0,'0'0'40'0,"0"0"1"15,23-14-2-15,-3-9-37 16,9 9-1-16,5-2 0 16,4 3-1-16,-3 2 1 15,-3 6-1-15,-6 9 0 16,-11 7 1-16,-13 10-1 0,-11 9 1 15,-13 9 0-15,-7 7 1 16,-8 3 0-16,1 0 0 16,3-3 0-16,9-4 0 15,12-10 0-15,22-12-1 16,20-15 0-16,21-10-2 15,17-10-4-15,3-18-33 16,20 9-1-16,-8-12-2 16,5 9-2-16</inkml:trace>
  <inkml:trace contextRef="#ctx0" brushRef="#br1" timeOffset="128692.3607">1203 6869 101 0,'0'0'37'15,"4"14"0"-15,-9 1-5 16,3 19-31-16,-1 12-2 16,0 11 2-16,0 10-2 15,0 5 1-15,1 2-4 16,-2-9-3-16,13-1-27 15,-5-18-1-15,10-10-1 0,-1-23 0 16</inkml:trace>
  <inkml:trace contextRef="#ctx0" brushRef="#br1" timeOffset="128903.3728">1320 6791 108 0,'0'0'37'16,"-22"-2"2"-16,22 2-3 15,0 0-34-15,14 6-2 16,14-11-1-16,11-6-2 16,16 1-1-16,0-11-7 0,21 9-27 15,-9-7 1-15,4 9 0 16,-15 0-1-16</inkml:trace>
  <inkml:trace contextRef="#ctx0" brushRef="#br1" timeOffset="129099.384">1339 7269 106 0,'-25'25'37'16,"20"-5"3"-16,5-20-3 15,39-15-37-15,9-9 0 16,13-9 0-16,15-1-4 15,-1-11-7-15,2 13-24 0,-11 1-3 16,-8 14 1-16,-27 6-2 16</inkml:trace>
  <inkml:trace contextRef="#ctx0" brushRef="#br1" timeOffset="129278.3943">1241 7687 108 0,'17'-2'39'0,"21"-8"0"15,9-20-2-15,12-8-38 16,17 0-1-16,4-17-14 16,9 10-20-16,-7-6-2 15,0 11 1-15,-17-3-2 16</inkml:trace>
  <inkml:trace contextRef="#ctx0" brushRef="#br1" timeOffset="129519.408">2070 7261 95 0,'-8'17'39'0,"8"-17"0"16,-8 29-1-16,-5-3-23 16,5 6-13-16,-3 2 1 15,3 2-1-15,4 6 0 16,2-2-1-16,8-8 0 15,12-11-1-15,10-11 0 16,15-21-2-16,13-8-3 16,2-22-3-16,25-6-28 0,-10-18-3 15,5 2 1-15,-14-8-1 16</inkml:trace>
  <inkml:trace contextRef="#ctx0" brushRef="#br1" timeOffset="129662.4159">2429 7211 109 0,'-51'79'38'16,"-1"1"2"-16,16 9-3 15,6-14-34-15,19-3-4 16,22-7-21-16,11-25-15 16,24-12-2-16,9-24 0 15,17-13-1-15</inkml:trace>
  <inkml:trace contextRef="#ctx0" brushRef="#br1" timeOffset="129835.4261">2983 7222 90 0,'-15'14'41'16,"11"-2"-1"-16,4-12-4 16,19-5-19-16,15-12-55 15,6-12-3-15,15 2 3 16,-6-2-2-16</inkml:trace>
  <inkml:trace contextRef="#ctx0" brushRef="#br1" timeOffset="130008.4359">2802 7664 118 0,'-26'24'41'0,"29"-12"0"16,13-32-2-16,29-12-41 15,26-6-18-15,9-19-19 16,15 4-1-16,0-9-1 15,7 9 0-15</inkml:trace>
  <inkml:trace contextRef="#ctx0" brushRef="#br1" timeOffset="148836.5129">3798 7359 86 0,'11'3'37'0,"1"-4"-1"15,10 4 1-15,0-3-26 16,13-3-10-16,11-2-2 16,6-7-4-16,18 8-26 15,-9-12-6-15,8 3 1 16,-7-4-2-16</inkml:trace>
  <inkml:trace contextRef="#ctx0" brushRef="#br1" timeOffset="149536.5529">5342 6792 75 0,'-21'-1'34'0,"-9"7"0"15,0 12 0-15,-10 5-29 16,3 15-1-16,-2 4 0 15,9 15 1-15,-1 2-1 16,7 10 1-16,5-1-2 16,11 2 0-16,11-8-2 15,11-8-1-15,13-11 0 0,8-13-1 16,8-14 0-16,4-15 0 15,5-7 0-15,-3-9 0 16,-6-7 0-16,-9-1 2 16,-13-1-1-16,-13 1 0 15,-13 3 1-15,-15 7 0 16,-10 2-1-16,-7 5 1 15,-4 4-1-15,2 2 0 16,6 4-2-16,7-4-3 16,26 0-15-16,-14 2-16 15,29-7 0-15,7-7-1 16,17 0 0-16</inkml:trace>
  <inkml:trace contextRef="#ctx0" brushRef="#br1" timeOffset="149694.562">5718 7138 97 0,'0'0'36'16,"-11"-3"-1"-16,1-1-3 16,-2-4-40-16,12 8-27 15,0 0-1-15,18-14 0 16,-5 3-1-16</inkml:trace>
  <inkml:trace contextRef="#ctx0" brushRef="#br1" timeOffset="150033.5813">6246 6761 90 0,'-21'16'37'16,"-15"5"1"-16,-3 15 0 15,-12 3-33-15,7 15 0 16,-2 5-1-16,6 9-1 15,4-1 0-15,11-2-2 16,9-2 1-16,15-8-1 16,9-12-1-16,12-10 0 15,14-14 1-15,7-16-2 16,7-12 0-16,4-10 1 15,-4-9-2-15,-2-7 0 16,-9-4 0-16,-13-6-1 16,-11 6-2-16,-15-2 0 15,-9 12-1-15,-17 3-1 0,4 19-4 16,-13-5-26-16,7 15 2 15,-1 1-1-15,14 6 2 16</inkml:trace>
  <inkml:trace contextRef="#ctx0" brushRef="#br1" timeOffset="150535.6101">6527 6949 100 0,'-22'7'39'0,"22"-7"0"15,0 0-1-15,12-23-37 16,18 7-1-16,7-1 1 15,6-1-1-15,1 6 1 16,-2 3-1-16,-4 0 0 16,-8 8 0-16,-9 7 0 15,-13 5 1-15,-8 5-1 16,-13 5 1-16,-2 2 0 15,-6 0 0-15,-1 3 0 16,1-1-1-16,5-4 1 16,8-2-1-16,8-1 0 15,9-5 0-15,12-2 0 0,7-4 0 16,6 1 0-16,-1-1-1 15,1-3 2-15,-6 2-1 16,-6 3 1-16,-10 3 0 16,-9 3 0-16,-15 3-1 15,-11 4 1-15,-10 2 0 16,-1 3-2-16,-3-2 1 15,3 1-3-15,7-3-2 16,5-18-16-16,21 9-18 16,1-14 0-16,38-10-1 15,1-11 1-15</inkml:trace>
  <inkml:trace contextRef="#ctx0" brushRef="#br1" timeOffset="150752.6225">7369 6959 98 0,'-23'23'37'0,"-5"13"2"16,-11 1-5-16,1 17-33 16,-7 5 2-16,2 2-2 15,-1-1 1-15,6-3-2 16,5-6-4-16,8-15-4 15,20-2-28-15,-1-22 0 16,18-6-1-16,1-17-1 16</inkml:trace>
  <inkml:trace contextRef="#ctx0" brushRef="#br1" timeOffset="150912.6317">7153 7196 100 0,'0'0'41'0,"-14"5"-2"16,13 13 1-16,-4 1-34 15,10 3-4-15,10-2-1 16,9-4-2-16,13 2-3 15,5-16-7-15,16 7-27 16,3-14-3-16,13-1 3 16,-2-12-3-16</inkml:trace>
  <inkml:trace contextRef="#ctx0" brushRef="#br1" timeOffset="151102.6425">7898 6973 107 0,'-30'17'40'16,"-12"4"0"-16,5 18-1 15,-10 3-38-15,10 7-1 16,11 2-1-16,6-5-4 16,17 4-4-16,-1-18-28 15,27-2-3-15,5-17 1 16,16-5-1-16</inkml:trace>
  <inkml:trace contextRef="#ctx0" brushRef="#br1" timeOffset="151386.6588">8141 7075 95 0,'0'0'41'0,"-19"-9"-1"15,3 23 0-15,-12 6-24 16,4 9-13-16,3 3-1 16,6 11-1-16,8-3 0 15,11 0 0-15,8-4 0 16,12-8-1-16,6-10 0 15,2-7 0-15,3-14 0 16,2-13 1-16,-5-9-1 16,-3-11 0-16,-9-4-2 15,-5-9 0-15,-4-3-1 16,-9 1-2-16,-2 8-2 15,-11-7-16-15,7 24-16 16,-9-4 1-16,5 15-2 16,0 0 2-16</inkml:trace>
  <inkml:trace contextRef="#ctx0" brushRef="#br1" timeOffset="151610.6716">8443 6725 118 0,'-14'5'41'15,"3"-12"2"-15,11 7-3 16,22-17-39-16,7-3-5 15,17 5-11-15,0-12-24 16,14 6-2-16,-5-8 0 0,7 8-1 16</inkml:trace>
  <inkml:trace contextRef="#ctx0" brushRef="#br1" timeOffset="152113.7004">8842 6465 92 0,'-15'5'37'16,"15"-5"0"-16,0 0 1 0,32-4-36 15,-3-7 1-15,8 2-1 16,1-2 1-16,4 1-2 16,-6 1 1-16,-4 3 0 15,-8 2-1-15,-8 4 1 16,-16 0 0-16,0 0-1 15,-5 14 1-15,-6-5-1 16,-3 1-1-16,-1 4 0 16,1 1 0-16,2 3-1 15,6-1 1-15,5-1 0 16,7-2 0-16,8-3 0 15,6-5 0-15,5-4 1 16,3-1 0-16,3-2 1 16,-3-1-1-16,-3 2 1 15,-7 6 0-15,-7 3 1 0,-13 7-2 16,-8 6 2-16,-10 3-2 15,-5 1 1-15,-3 4-2 16,2-4-1-16,4-2-4 16,4-13-9-16,20 3-25 15,-2-14 0-15,29-8-2 16,-1-14 0-16</inkml:trace>
  <inkml:trace contextRef="#ctx0" brushRef="#br1" timeOffset="152489.7219">9514 6362 114 0,'-11'13'40'0,"-12"-2"1"0,8 12-2 16,-2 0-36-16,2 6-2 15,4 1 0-15,5 1 1 16,8-2-1-16,9-4 0 15,13-3-1-15,10-6 0 16,8-7-2-16,6-13 1 16,8-7-3-16,-3-16-7 15,14 3-25-15,-23-18-3 16,4-35 2-16,-20 36-6 15,-19 2 0 1,-15 12 35-16,-13 15 3 16,-14 16 8-16,-19 15 25 15,1 17 4-15,-6 49 0 0,5-30 6 16,15 9 1-16,9-5-36 15,9-4-3-15,21 8-24 16,0-22-10-16,21 1-4 16,-2-12-1-16,17 0 1 15</inkml:trace>
  <inkml:trace contextRef="#ctx0" brushRef="#br1" timeOffset="153097.7566">10110 6917 95 0,'-31'23'34'0,"-17"12"0"15,-7 13 0-15,-11 5-34 16,2 7-1-16,2 1 1 15,7-4-1-15,11-4-2 16,12-13-4-16,19-3-8 16,9-21-20-16,17-13 0 15,3-18 1-15,12-7 1 16,-7-12 26-16,6-3 5 15,-5 0 8-15,-18-12 12 16,4 15 20-16,-11-1 1 16,-2 19 1-16,-10 2 0 15,15 14-25-15,-17 13-4 0,25 7-4 16,11 0-3-16,14 1-3 15,25 9-16-15,7-18-24 16,21 1-1-16,4-13-1 16,13-5-1-16</inkml:trace>
  <inkml:trace contextRef="#ctx0" brushRef="#br1" timeOffset="154013.8089">10722 6789 109 0,'7'-13'39'16,"10"5"-1"-16,1-8-2 15,5 1-36-15,13 3-1 16,3 1 0-16,0 1 0 15,-1 5 0-15,-6 1 1 16,-7 4-1-16,-6 2 1 16,-6 5 1-16,-14 7-1 15,-6 7 0-15,-13 2 1 16,-1 4 0-16,-3 1 0 15,-2 0-1-15,8-3 0 0,8 1 1 16,10-9-1-16,14-7 0 16,13-4 0-16,10-2 0 15,8 0 0-15,0-1 1 16,-3 7-1-16,-7 5 0 15,-13 7 0-15,-14 9 0 16,-18 7 0-16,-14 4 1 16,-9-1-1-16,-7 2-2 15,3-7 0-15,3-13-1 16,20-5-21-16,14-18-14 15,16-17 2-15,22-18-3 16,27-5 1-16</inkml:trace>
  <inkml:trace contextRef="#ctx0" brushRef="#br1" timeOffset="154192.8193">11657 6891 93 0,'-62'49'34'15,"3"5"1"-15,-2-3-2 16,9 2-30-16,8-5-4 15,10-9-4-15,17 0-10 16,3-17-20-16,16-8 3 16,-2-14-4-16,24-2 2 15</inkml:trace>
  <inkml:trace contextRef="#ctx0" brushRef="#br1" timeOffset="154345.8279">11384 7069 97 0,'-1'-13'37'16,"-2"0"0"-16,3 13 1 15,21-1-31-15,7 9-2 16,6 0-2-16,11 2-2 15,17 2-7-15,-2-6-30 16,19 3-1-16,-2-11-2 16,7 1 0-16</inkml:trace>
  <inkml:trace contextRef="#ctx0" brushRef="#br1" timeOffset="154542.8393">12232 6873 105 0,'-33'29'38'15,"-5"-2"1"-15,6 12-2 0,-1 6-36 16,11-8-2-16,15 0-2 16,3-13-13-16,26 2-21 15,4-10 0-15,16-6 0 16,10-11-3-16</inkml:trace>
  <inkml:trace contextRef="#ctx0" brushRef="#br1" timeOffset="154825.8553">12592 6891 103 0,'-34'27'39'0,"-5"2"2"0,5 14-2 16,-3 1-34-16,16 2 0 15,8 0-2-15,17-1-2 16,13-8 1-16,12-7-1 15,14-16 0-15,7-9-1 16,2-11 1-16,1-11-1 16,-2-10 1-16,-7-10 1 15,-11-4-2-15,-11-9 0 16,-12 6-1-16,-9-2-2 15,-5 7-1-15,-13 2-1 16,5 20-7-16,-16-6-25 16,13 17-3-16,-4 1 1 15,19 5-1-15</inkml:trace>
  <inkml:trace contextRef="#ctx0" brushRef="#br1" timeOffset="155293.8823">13346 6394 100 0,'-30'-23'38'16,"3"9"1"-16,-3 0-2 15,9 6-36-15,-2 11 0 16,5 7-1-16,8 6 1 16,4 7-1-16,6 6 0 15,6 3 0-15,4 4 1 0,8 1 1 16,1-1-2-16,3 0 2 15,0-4-2-15,-2-1 2 16,-1-2-2-16,-5-6 2 16,-7-2-2-16,-7-3 1 15,-11-3-1-15,-7-2 1 16,-6-3-1-16,-2-3 1 15,-4-4-1-15,4-5 1 16,2-6-1-16,10-9 0 16,12-7 0-16,19-12-1 15,9-5 0-15,11-1 0 16,7-1 0-16,5 0-1 15,0 8 0-15,-6 1-6 16,6 12-27-16,-26 5-3 0,-2 10 0 16,-21 7-1-16</inkml:trace>
  <inkml:trace contextRef="#ctx0" brushRef="#br1" timeOffset="155704.9058">13969 6815 94 0,'0'0'34'16,"0"0"1"-16,-21 35-1 15,-9-2-33-15,-9 9 0 16,-4 5-2-16,-5 1 0 0,6 2-5 16,-4-14-20-16,20-2-8 15,5-16 0-15,21-18-1 16,0 0 0-16</inkml:trace>
  <inkml:trace contextRef="#ctx0" brushRef="#br1" timeOffset="155839.9135">13819 6933 107 0,'0'0'40'16,"0"0"1"-16,-5 14-1 15,10 10-34-15,5 1-3 16,12-1-5-16,23 6-30 16,6-15-7-16,28 0-1 15,6-16-1-15</inkml:trace>
  <inkml:trace contextRef="#ctx0" brushRef="#br1" timeOffset="156199.9339">14731 6560 83 0,'14'-16'37'0,"-14"16"1"16,10-1 2-16,-18 22-27 15,1 16-7-15,-10 10-3 16,1 13 2-16,-5 7-3 16,0 7 2-16,1-2-4 15,5-1 0-15,8-6-4 16,4-15-8-16,19-2-26 15,7-20-3-15,18-7 3 16,5-18-3-16</inkml:trace>
  <inkml:trace contextRef="#ctx0" brushRef="#br1" timeOffset="156356.9431">15105 6907 110 0,'-21'4'38'15,"-2"0"-1"-15,13 2-3 16,10-6-43-16,0 0-27 15,29 0-3-15,4-9 1 16,15 1 0-16</inkml:trace>
  <inkml:trace contextRef="#ctx0" brushRef="#br1" timeOffset="156696.9625">15501 6781 104 0,'-31'2'39'0,"5"14"1"16,-10-6-1-16,1 18-34 15,7 4-1-15,4 12 0 0,4 3-1 16,8 4 0-16,11-1-1 16,11-3 0-16,13-5-1 15,10-13 1-15,14-15-2 16,5-14 1-16,5-14 0 15,3-12-1-15,-5-16 0 16,-6-4 1-16,-13-7-1 16,-15-3 0-16,-14-2 0 15,-14 4-1-15,-12 9 0 16,-13 9-2-16,-5 13 0 15,-4 5-4-15,12 25-13 16,-3-9-19-16,24 15-2 0,8-13 1 16,18 24-1-16</inkml:trace>
  <inkml:trace contextRef="#ctx0" brushRef="#br1" timeOffset="157093.9852">16312 6679 103 0,'-23'-21'39'0,"3"10"1"16,-8-5-1-16,3 10-35 15,-10 6 1-15,4 10-1 16,-2 6-1-16,2 9 0 15,7 1 0-15,6 3-1 0,6 0-1 16,13-3 0-16,10-6-1 16,12-5 1-16,6-8-1 15,4-6 0-15,1-7 1 16,4-3 0-16,-5-6 0 15,-3-1-1-15,-6 1 1 16,-8 1 0-16,-3 2-1 16,-13 12 2-16,0 0-2 15,-9 18 0-15,-11 9 0 16,-7 11 0-16,2 9-2 15,-3 4 1-15,4 8-2 16,4-6-3-16,18 8-13 16,-4-24-21-16,28-2-1 15,3-22 0-15,23-9-1 0</inkml:trace>
  <inkml:trace contextRef="#ctx0" brushRef="#br1" timeOffset="157398.0026">16556 6678 112 0,'0'0'41'0,"0"0"-1"16,26-1 0-16,19-9-37 15,2-1-1-15,5 1 1 16,-2-3-1-16,-4 5 1 15,-8 3-1-15,-5 9 1 16,-18 7-2-16,-12 12 2 16,-15 13-3-16,-13 10 0 0,-12 7 0 15,-1 7 0-15,-4 2 0 16,4-2 0-16,7 0-6 15,2-22-14-15,28 4-19 16,-4-22-3-16,21-5 0 16,0-19-1-16</inkml:trace>
  <inkml:trace contextRef="#ctx0" brushRef="#br1" timeOffset="157832.0274">17465 6702 102 0,'-13'27'37'0,"-17"7"1"16,-6 13-2-16,-12 5-36 16,0 6 1-16,3 2-3 15,3-5-1-15,12 1-7 16,0-17-27-16,21-6 2 15,4-19-2-15,17-7 0 16</inkml:trace>
  <inkml:trace contextRef="#ctx0" brushRef="#br1" timeOffset="158003.0372">17219 6870 108 0,'-12'-6'40'16,"-5"3"1"-16,12 18-1 16,-8 1-34-16,22 6-1 15,13 2-3-15,16-3-1 16,20-2-5-16,12-15-4 15,26 3-29-15,-1-19-3 16,15 0 0-16,-2-17-1 16</inkml:trace>
  <inkml:trace contextRef="#ctx0" brushRef="#br1" timeOffset="158184.0476">18021 6673 117 0,'-57'39'42'0,"-1"0"-2"16,15 10-2-16,11-2-38 15,11 2-1-15,20-2-2 16,9-10-7-16,26 5-27 16,5-15-3-16,22-1 1 15,3-18-2-15</inkml:trace>
  <inkml:trace contextRef="#ctx0" brushRef="#br1" timeOffset="158483.0647">18384 6691 121 0,'-41'11'41'16,"7"19"0"-16,-7-2 0 16,6 11-39-16,13 1 0 0,15 3-1 15,13-5 0-15,14-3 0 16,12-10-1-16,11-9 1 15,9-10-1-15,4-13-1 16,-4-9 1-16,-7-10-1 16,-3-8 0-16,-13-6 0 15,-7-5-2-15,-14-4-1 16,-5 9 0-16,-12-4-5 15,3 20-10-15,-22-6-22 16,11 15 1-16,-5-1-1 16,9 10 1-16</inkml:trace>
  <inkml:trace contextRef="#ctx0" brushRef="#br1" timeOffset="158884.0876">18798 6254 105 0,'23'4'42'0,"-3"-11"0"16,11 10-1-16,2-10-36 16,0 2 0-16,3-2-2 15,1-1 0-15,-4-2-1 0,-3-1-1 16,-3 1 0-16,-4 1 0 15,-7 1-1-15,-4 3 1 16,-12 5-1-16,7 13 0 16,-12 5 0-16,-4 9 0 15,-5 6 0-15,1 5 0 16,-2 2 0-16,1 7 0 15,5-7-2-15,-2-3-2 16,14 1-14-16,-9-20-21 16,19-2-3-16,-13-16 0 15,29-5-2-15</inkml:trace>
  <inkml:trace contextRef="#ctx0" brushRef="#br1" timeOffset="160159.1605">4500 7997 49 0,'-12'-7'32'16,"12"7"2"-16,12-6-3 15,4-3-16-15,13 6-8 16,8-9-1-16,15 4-3 16,10-6-1-16,10 2-1 15,10-2 0-15,9 1-1 16,13 2 1-16,8 0-1 15,5 4 0-15,7 0 1 16,6 3-1-16,6-1 1 16,13 0 0-16,5 0-1 15,9-2 2-15,5-1-2 0,15-3 1 16,6 3-1-16,9-2 1 15,10 1 0-15,6 2-1 16,6 2 1-16,7 3 0 16,3 2-1-16,0 1 1 15,5 2-1-15,6 0 1 16,-4 3 0-16,5-3-1 15,6 2 1-15,1-4-1 16,11-1 1-16,0-3 0 16,4 1-1-16,6-4 1 15,3-2 0-15,-4 0-1 16,4 0 0-16,-3-3 0 15,0-1-1-15,4-1 1 16,-1-3 0-16,5-1-1 0,6-1 1 16,8-8 0-16,5 0 0 15,7-4 0-15,3-3 0 16,7 1 1-16,4-1 0 15,-3 3 0-15,1 0 0 16,-5 3 0-16,-5 5 0 16,-4 5 0-16,-9 2-1 15,-9 3 0-15,-9 2 1 16,-8 0-2-16,-9-1 3 15,-7 1-2-15,-7-2 1 16,-12 1-1-16,-9-2 2 16,-12 2-3-16,-17-4 0 15,-15 10-8-15,-28-7-27 0,-20 7 1 16,-29-6-1-16,-24 8-1 15</inkml:trace>
  <inkml:trace contextRef="#ctx0" brushRef="#br1" timeOffset="161127.2159">9899 8233 77 0,'13'-39'38'15,"-1"8"-3"-15,-5-1 3 16,1 17-33-16,-7 3-2 15,-1 12 0-15,2 14 0 16,-11 13-1-16,-1 14-1 16,-7 9 0-16,-2 9 0 15,2 1-1-15,6-3-1 16,5-4 0-16,12-2-4 15,7-23-11-15,19-1-20 16,3-19 0-16,18-5-2 16,0-19 1-16</inkml:trace>
  <inkml:trace contextRef="#ctx0" brushRef="#br1" timeOffset="161456.2347">10524 8170 85 0,'0'-16'37'15,"-15"3"1"-15,0 16 0 16,-14 7-32-16,-3 13-1 15,-5 7-1-15,-1 17 0 16,-2 9-1-16,3 8 0 16,-1 4-1-16,11 1 0 15,7-4 0-15,13-5-1 16,10-12 0-16,13-13 0 15,11-15-1-15,6-16 0 16,5-15 0-16,4-10 0 16,-4-10 0-16,-4-7 0 0,-9-3-1 15,-10 0 1-15,-10 4 0 16,-10 5-1-16,-10 11-1 15,-12 12 0-15,0 13-3 16,-6-6-13-16,15 19-20 16,-4-4-1-16,17 3-1 15,5-16-2-15</inkml:trace>
  <inkml:trace contextRef="#ctx0" brushRef="#br1" timeOffset="162190.2767">1457 9592 81 0,'0'0'36'15,"0"0"0"-15,-5 21-1 16,-4 7-30-16,3 21-2 15,-6 9 1-15,1 13-2 16,-2 6 0-16,-1 3-2 16,5-1-3-16,-2-13-9 15,15-5-22-15,-3-18-3 16,16-14 1-16,-2-23-1 0</inkml:trace>
  <inkml:trace contextRef="#ctx0" brushRef="#br1" timeOffset="162376.2873">1516 9535 96 0,'0'0'38'0,"0"0"0"15,0 0-1-15,30 3-36 16,11-14-1-16,13-3-3 15,6-9-7-15,9 7-25 16,-7-8 0-16,2 13-1 16,-14-2-3-16</inkml:trace>
  <inkml:trace contextRef="#ctx0" brushRef="#br1" timeOffset="162562.298">1489 9938 102 0,'6'13'36'15,"13"-25"1"-15,21 5-6 16,11-15-30-16,13-4-3 16,3 5-3-16,-4-7-28 15,4 12-2-15,-16 3 0 16,-9 16-2-16</inkml:trace>
  <inkml:trace contextRef="#ctx0" brushRef="#br1" timeOffset="162742.3083">1502 10296 91 0,'13'3'37'0,"14"-19"-1"16,20-1 0-16,4-14-35 15,13-8-2-15,11 0-4 16,-7-10-28-16,15 8-2 15,-13-2 0-15,-4 11-2 16</inkml:trace>
  <inkml:trace contextRef="#ctx0" brushRef="#br1" timeOffset="162953.3203">2174 9964 107 0,'-22'13'38'0,"7"11"0"16,-4-8-2-16,8 7-33 15,3-1 0-15,12 3-1 16,4-4-1-16,9-3 1 15,8-10-1-15,11-8-1 16,9-11 0-16,13-14-3 16,11-5-4-16,-7-17-29 15,12-2-3-15,-10-11 1 16,-2 7-2-16</inkml:trace>
  <inkml:trace contextRef="#ctx0" brushRef="#br1" timeOffset="163110.329">2466 9921 104 0,'-44'68'38'15,"16"4"1"-15,7-13-3 16,17-9-37-16,18-4-8 16,16-23-28-16,19-11-1 15,6-16 1-15,17-10-2 16</inkml:trace>
  <inkml:trace contextRef="#ctx0" brushRef="#br1" timeOffset="163326.3417">3208 9670 111 0,'-13'5'40'0,"13"-5"-1"16,0 0-2-16,30-20-40 15,6 9-2-15,-2-11-10 16,12 13-23-16,-11-5 0 16,6 10-1-16,-18 0 0 15</inkml:trace>
  <inkml:trace contextRef="#ctx0" brushRef="#br1" timeOffset="163486.3505">3149 9939 121 0,'-29'43'42'0,"9"-24"0"16,25 0 0-16,10-14-38 15,32-25-3-15,14-11-2 16,16-12-4-16,20 6-28 16,-9-15-8-16,13 11-2 15,-9-6 1-15</inkml:trace>
  <inkml:trace contextRef="#ctx0" brushRef="#br1" timeOffset="184961.5791">4182 9835 101 0,'0'0'40'0,"0"0"2"16,5-10-2-16,8-1-35 15,11 0-2-15,13-5 0 16,11-4-1-16,9 1 0 16,12-2-1-16,3 4 0 15,3 3-1-15,-3 6-1 16,-7 4-1-16,-7 11 0 0,-16 0-4 15,-2 18-30-15,-24-6-2 16,2 7-2-16,-17-8-1 16</inkml:trace>
  <inkml:trace contextRef="#ctx0" brushRef="#br1" timeOffset="185501.61">5513 9334 89 0,'16'-13'39'15,"-15"-1"-2"-15,-1 14 2 16,-5 12-35-16,-2 7 0 15,-5 10-1-15,0 16 0 16,-2 9 0-16,0 12-1 16,3 9-1-16,2 4 1 15,4 7-1-15,4-3-2 16,7 0-3-16,-1-19-7 15,15 4-26-15,-4-21-2 16,15-7 0-16,-4-23-2 16</inkml:trace>
  <inkml:trace contextRef="#ctx0" brushRef="#br1" timeOffset="185834.6291">5925 9799 96 0,'-20'10'38'16,"20"-10"1"-16,0 0-1 16,0 0-34-16,0-12-1 15,0 12 0-15,9-4-1 16,-9 4 0-16,0 0 0 15,7 17-1-15,-7-17 1 16,-7 22 0-16,-2-11-1 16,3 2 1-16,6-13-1 0,-13 15 0 15,13-15 0-15,0 0-1 16,0 0-1-16,0 0-2 15,0 0-4-15,0 0-29 16,0 0-5-16,15-14 1 16,-2 11-1-16</inkml:trace>
  <inkml:trace contextRef="#ctx0" brushRef="#br1" timeOffset="191328.9433">6497 9452 87 0,'0'0'39'0,"0"0"-1"15,7-10 1-15,6-12-35 16,15-1-2-16,12-8 0 16,11 0-1-16,8 0 0 15,6 2-1-15,-1 8 0 16,-5 7 0-16,-12 14-1 15,-11 14 1-15,-16 9 0 16,-19 12 0-16,-15 5 0 16,-15 5 0-16,-9 0 1 15,0 0 0-15,-2-6 1 16,5-7-2-16,11-8 1 15,12-5 0-15,12-19 0 0,14 14-1 16,12-14 0-16,8-1 0 16,5 1 0-16,3 2 0 15,-5 4 1-15,-6 5 0 16,-8 10-1-16,-10 10 2 15,-19 5-1-15,-9 6 0 16,-10 6 0-16,-4-2 0 16,-1-3-1-16,4-5-3 15,11-1-9-15,15-37-25 16,8 12-2-16,18-30 0 15,24-12-2-15</inkml:trace>
  <inkml:trace contextRef="#ctx0" brushRef="#br1" timeOffset="191645.9613">7710 9179 99 0,'-23'20'38'0,"-20"7"2"15,5 16-2-15,-6 7-36 16,2 7 0-16,6 7 1 15,6 7 0-15,6-2 0 16,10-1-1-16,9-5 0 16,11-10 0-16,11-11-1 15,6-13 1-15,5-13-2 16,5-11 0-16,-4-11 1 15,-5-11-2-15,-9-6 1 16,-9-9-2-16,-11 2 0 0,-10-4-1 16,-7 8 0-16,-8-1-4 15,6 18-30-15,-12-4-1 16,11 14 1-16,-3 0-2 15</inkml:trace>
  <inkml:trace contextRef="#ctx0" brushRef="#br1" timeOffset="194395.1187">10214 9366 88 0,'0'0'37'15,"-3"17"1"-15,-17 7-1 16,-5 18-35-16,-17 5 1 16,-4 12-2-16,-9 4 0 15,2 1-2-15,4-3-1 16,3-11-4-16,21-1-8 15,-1-26-17-15,28-8-3 16,-2-15-2-16,38-24 2 16</inkml:trace>
  <inkml:trace contextRef="#ctx0" brushRef="#br1" timeOffset="194545.1273">10033 9587 67 0,'10'-37'35'15,"-18"6"0"-15,1 21 2 16,-15 2-18-16,10 26-9 16,-7 5-2-16,11 15-3 15,6-1-2-15,13 0-4 16,18-1-4-16,3-15-30 15,30-8-3-15,4-17 1 16,23-6-2-16</inkml:trace>
  <inkml:trace contextRef="#ctx0" brushRef="#br1" timeOffset="194733.138">10775 9344 100 0,'-46'35'39'0,"-6"-1"1"16,9 13-1-16,-5-4-37 15,18-1-1-15,12-1-4 16,13-11-5-16,25 4-28 16,2-18-1-16,23-2 0 15,2-19-1-15</inkml:trace>
  <inkml:trace contextRef="#ctx0" brushRef="#br1" timeOffset="195036.1554">11074 9391 98 0,'-29'1'39'15,"2"19"2"-15,-11 0-1 0,12 21-35 16,-6-4-1-16,11 7 0 16,8 0-2-16,8-3 1 15,13-5-2-15,11-10 1 16,10-8-1-16,8-17 0 15,7-8-2-15,0-13 1 16,1-7-1-16,-6-9 0 16,-5-2 0-16,-13-4-1 15,-11 2 0-15,-12 5 0 16,-12 9-1-16,-13 7 0 15,-6 14-3-15,-9-2-6 16,6 17-25-16,-3-3-2 16,13 9 1-16,3-7-2 0</inkml:trace>
  <inkml:trace contextRef="#ctx0" brushRef="#br1" timeOffset="195470.1802">11666 9019 96 0,'9'-13'40'0,"10"8"0"16,-3-7-1-16,15 3-36 16,-1-2-2-16,7 1-2 15,11 5-4-15,-6-7-20 0,11 10-13 16,-9-3 0-16,7 5-3 15,-11-6 2-15</inkml:trace>
  <inkml:trace contextRef="#ctx0" brushRef="#br1" timeOffset="195704.1936">12515 8635 87 0,'0'0'38'0,"0"0"0"16,-11 24 0-16,1-6-36 16,-4 12 0-16,2 5-1 0,-3 4-3 15,8 7-2-15,-7-9-23 16,19 9-9-16,4-13-1 15,11 0 0-15</inkml:trace>
  <inkml:trace contextRef="#ctx0" brushRef="#br1" timeOffset="196063.2141">13003 8646 75 0,'-13'-5'40'16,"-12"6"-2"-16,1 15 2 15,-9 5-29-15,4 2-7 0,2 1-1 16,12 1 1-16,5-2 0 16,11-4-1-16,13-10-2 15,9-9 0-15,11-9 0 16,4-6-1-16,3-8 1 15,-1-4-1-15,-3-2-1 16,-5 1 1-16,-8 3 1 16,-6 6 0-16,-9 4-1 15,-9 15 0-15,0 0 1 16,-22 33-1-16,3 2 2 15,-5 10-3-15,-1 9 0 16,-2 0-5-16,17 15-21 16,-6-15-12-16,17 3 1 15,-1-14-3-15,18-4 1 0</inkml:trace>
  <inkml:trace contextRef="#ctx0" brushRef="#br1" timeOffset="196506.2395">13928 8771 78 0,'12'-5'36'16,"4"10"2"-16,-5 6 2 15,7 10-36-15,-9 13 1 16,5 14-2-16,-8 11 3 15,2 15-2-15,-9 7 1 16,-4 11-2-16,-5-6 0 16,-7 4 0-16,-11-6-1 15,-1-5 0-15,-14-10 0 16,-1-15 0-16,-4-11-4 0,0-19-2 15,12-11-34-15,-5-28-1 16,16-8-1-16,3-26-3 16</inkml:trace>
  <inkml:trace contextRef="#ctx0" brushRef="#br1" timeOffset="196722.2518">13592 8717 78 0,'-23'27'44'0,"20"7"0"15,13-18-1-15,32 1-16 16,25-18-24-16,25-6-3 16,26-7-1-16,14-4-1 0,9-1-3 15,0 0 0-15,-3 14-4 16,-20-6-27-16,-4 22-3 15,-26 0 0-15,-20 16 0 16</inkml:trace>
  <inkml:trace contextRef="#ctx0" brushRef="#br1" timeOffset="196859.2597">14797 9238 113 0,'-8'17'42'16,"12"-2"-1"-16,-4-15-5 15,0-14-71-15,19 4-4 16,-4-10-2-16,6 0-2 15</inkml:trace>
  <inkml:trace contextRef="#ctx0" brushRef="#br2" timeOffset="200426.4637">1650 11376 79 0,'0'0'39'16,"-4"-24"-2"-16,4 24 1 16,-13-13-34-16,13 13-1 15,0 0-1-15,0 0 0 0,-10 24 0 16,7 7 0-16,1 15-1 15,-2 11 1-15,-1 11-2 16,-1 8 2-16,-2 6-2 16,-1-4-1-16,5-3-2 15,2-17-4-15,16-4-29 16,-5-29-2-16,18-11 0 15,-2-28-4-15</inkml:trace>
  <inkml:trace contextRef="#ctx0" brushRef="#br2" timeOffset="200615.4743">1725 11430 91 0,'-16'-14'38'0,"16"14"0"15,21-29 1-15,20 7-35 16,8 1-3-16,8-7-3 15,14 8-8-15,-7-6-26 16,5 14-2-16,-15 2 0 16,-8 14-3-16</inkml:trace>
  <inkml:trace contextRef="#ctx0" brushRef="#br2" timeOffset="200813.4858">1741 11754 100 0,'-12'17'41'0,"12"-17"-1"15,13-1-1-15,23-13-38 16,2-6-3-16,14-2-2 16,1-14-21-16,9 15-13 15,-11-3-2-15,1 15-1 16,-17-2 1-16</inkml:trace>
  <inkml:trace contextRef="#ctx0" brushRef="#br2" timeOffset="200981.4953">1798 12039 88 0,'-17'19'38'0,"17"-19"1"0,12-6 0 16,19-13-39-16,18-18-3 15,23 5-11-15,3-18-23 16,14 5 1-16,-4-3-3 15,-1 8 1-15</inkml:trace>
  <inkml:trace contextRef="#ctx0" brushRef="#br2" timeOffset="201297.5135">2422 11839 100 0,'0'0'39'16,"14"-11"2"-16,11 5-3 0,0-7-36 15,1 0 0-15,2 3-1 16,-1 6 0-16,-5 8 0 16,-11 11-1-16,-8 11 1 15,-9 6-3-15,-12 11 4 16,-4 6-3-16,-3 4 3 15,-2 0-3-15,2-3 2 16,6-10-1-16,12-10 1 16,14-11-1-16,16-19-1 15,13-14-2-15,14-9-3 16,3-22-17-16,19 9-16 15,-2-20-1-15,17 3-2 16,-5-9 1-16</inkml:trace>
  <inkml:trace contextRef="#ctx0" brushRef="#br2" timeOffset="201485.5243">3360 11616 92 0,'-19'18'41'15,"0"-14"1"-15,19-4-2 16,0 0-35-16,24-19-5 15,12 1-1-15,7-5-2 16,8 6-3-16,-8-8-29 16,10 17-5-16,-16-1 1 15,-5 17-2-15</inkml:trace>
  <inkml:trace contextRef="#ctx0" brushRef="#br2" timeOffset="201635.5328">3298 11927 103 0,'-11'15'42'16,"26"-10"-3"-16,17-27-1 15,23-12-40-15,39 1-23 16,4-20-14-16,18 2-2 16,0-7-1-16,13 8-1 15</inkml:trace>
  <inkml:trace contextRef="#ctx0" brushRef="#br2" timeOffset="215491.3253">4469 11580 80 0,'-12'5'39'0,"1"-5"-2"15,11 0 0-15,16 11-33 16,10-10-3-16,17-3 0 16,18-2-2-16,10 0-1 15,11-15-6-15,19 11-19 16,-2-17-10-16,11 3 1 15,-7-13-3-15</inkml:trace>
  <inkml:trace contextRef="#ctx0" brushRef="#br2" timeOffset="215842.3454">5647 11212 87 0,'-21'2'38'0,"3"6"-1"16,-9-9-6-16,6 15-27 15,-9 0-1-15,3 11 0 16,-4 1 0-16,3 5 0 16,2 1-1-16,5 2 0 15,9-3-1-15,13-4 1 16,18-9-2-16,16-8 1 15,13-8-1-15,12-3 0 16,8-2 1-16,2-3-1 16,-3 4 0-16,-6 2 0 15,-16 12 0-15,-15 8 0 16,-15 9 0-16,-16 4-1 15,-13 6 0-15,-10-1 0 0,-4 2-2 16,-3-15-5-16,10-3-29 16,-1-17-2-16,22-5 1 15,-14-27-3-15</inkml:trace>
  <inkml:trace contextRef="#ctx0" brushRef="#br2" timeOffset="216022.3557">5787 11219 101 0,'-10'14'40'0,"10"-14"2"16,-4 16-5-16,20-22-36 16,21-4-2-16,16-6-2 15,10-11-4-15,21 8-31 0,-7-11-1 16,15 10-1-16,-9-4-1 15</inkml:trace>
  <inkml:trace contextRef="#ctx0" brushRef="#br2" timeOffset="216165.3639">6539 11307 90 0,'-19'20'37'16,"3"-7"-3"-16,3-12-31 15,26-5-40-15,-1-15 0 16,16 1-3-16</inkml:trace>
  <inkml:trace contextRef="#ctx0" brushRef="#br2" timeOffset="216405.3776">7027 11108 82 0,'-36'18'40'16,"3"7"0"-16,-4-10 1 15,13 0-37-15,4 3 0 16,12 4 0-16,9-2-1 15,17-2 0-15,12-6-2 16,16-8 0-16,19-6-3 16,11-12-1-16,19 2-10 15,4-22-26-15,7 1 1 16,-12-12 0-16,-5 6-2 0</inkml:trace>
  <inkml:trace contextRef="#ctx0" brushRef="#br2" timeOffset="216564.3864">7451 11022 96 0,'-77'46'39'0,"13"14"1"15,1-4-1-15,16 11-32 16,13-8-5-16,20-7-3 16,18-8 0-16,17-14-4 15,31-7-32-15,6-21-2 16,27-6 0-16,3-21-1 15</inkml:trace>
  <inkml:trace contextRef="#ctx0" brushRef="#br2" timeOffset="216856.4034">7946 10980 106 0,'-49'31'40'0,"-16"6"2"16,8 21-3-16,-2 1-36 15,8 9-2-15,13-1 1 16,11-2-1-16,18-3 0 15,18-9 0-15,14-15-1 16,13-13 1-16,8-11-1 16,-1-14 0-16,-3-13-1 15,-6-11 1-15,-11-5-1 16,-17-5 0-16,-19 0 0 15,-15 1-1-15,-7 8-1 16,-11 6-1-16,4 17-7 0,-8-3-27 16,18 13-3-16,7-2 1 15,28 10-1-15</inkml:trace>
  <inkml:trace contextRef="#ctx0" brushRef="#br2" timeOffset="217194.4228">8930 11141 82 0,'-15'21'39'0,"-18"1"-1"15,-7 15-2-15,-15 2-34 16,-3 6-1-16,-3 4 0 16,1-3-2-16,7 0-2 15,5-15-7-15,25-2-27 16,2-21 0-16,21-8-1 15,0 0 1-15</inkml:trace>
  <inkml:trace contextRef="#ctx0" brushRef="#br2" timeOffset="217345.4313">8601 11301 76 0,'9'-11'41'16,"-9"11"-1"-16,0 0 1 15,-17 15-29-15,24 14-5 16,1-1-2-16,14 0-4 16,8 3-3-16,10-14-6 15,26 3-30-15,9-21-2 16,21 2 1-16,-1-20-2 15</inkml:trace>
  <inkml:trace contextRef="#ctx0" brushRef="#br2" timeOffset="217510.4408">9513 11157 95 0,'-51'32'38'0,"-4"0"2"16,11 7-5-16,9-2-37 15,12-9-7-15,22 4-29 16,7-12 0-16,25-5-1 15,12-16 0-15</inkml:trace>
  <inkml:trace contextRef="#ctx0" brushRef="#br2" timeOffset="217795.4571">9848 11195 99 0,'-41'12'42'16,"3"14"1"-16,-7-4-2 0,15 10-37 15,10 3-1-15,10 4-1 16,15-2-1-16,13 1 0 15,11-7-1-15,13-3 0 16,4-11 0-16,-2-7 0 16,-2-14 0-16,-4-10 0 15,-9-12 0-15,-9-7 0 16,-8-6 0-16,-14-6-2 15,-2-5 0-15,-3-2-2 16,2 14-3-16,-9-8-11 16,13 23-23-16,-12 1 1 15,13 22-1-15,-13-10 1 16</inkml:trace>
  <inkml:trace contextRef="#ctx0" brushRef="#br2" timeOffset="218163.4782">10294 10978 92 0,'24'-7'39'15,"-2"-2"-2"-15,9 1 1 16,4 4-40-16,7-15-8 15,23 7-27-15,-2-6-1 16,12 2 0-16,-2-3 0 16</inkml:trace>
  <inkml:trace contextRef="#ctx0" brushRef="#br2" timeOffset="218350.4889">11239 10582 85 0,'-18'21'38'0,"-7"3"-1"15,4 13 1-15,-5-7-35 16,9 9-2-16,4 4-3 16,7-9-7-16,12 6-27 15,9-11-1-15,17-5-1 16,10-10-1-16</inkml:trace>
  <inkml:trace contextRef="#ctx0" brushRef="#br2" timeOffset="218711.5095">11771 10585 97 0,'-25'-4'40'16,"-8"1"0"-16,7 9 0 15,-9 9-37-15,12-3-1 16,4 6 0-16,8 6 0 15,3 1 0-15,7 3 0 16,6-1-1-16,8-1 0 16,2-4 0-16,9-7 0 15,-2-7-1-15,4-9 1 16,2-9 0-16,-4-6-1 15,-1-4 1-15,0-5-1 16,-3 2 1-16,-4 0-1 16,1 6 0-16,-17 17 0 0,16-7 1 15,-17 22-1-15,-6 10-1 16,-6 9 0-16,-6 11-3 15,3-5-5-15,12 15-31 16,-9-10-1-16,16 2-1 16,2-14 0-16</inkml:trace>
  <inkml:trace contextRef="#ctx0" brushRef="#br2" timeOffset="219283.5423">12741 10695 88 0,'-13'-10'38'16,"13"10"-1"-16,0 0 1 15,0 0-36-15,16 21 0 16,2 2 1-16,-2 7-1 16,-2 10 1-16,-6 11 0 15,-4 9-2-15,-16 2 1 16,-9 6-1-16,-11 1 1 15,-7-4-2-15,-3-7 1 16,0-10-2-16,6-11-1 0,4-17-3 16,19-10-29-16,-2-26-5 15,15-8-1-15,1-18-2 16</inkml:trace>
  <inkml:trace contextRef="#ctx0" brushRef="#br2" timeOffset="219455.5521">12432 10714 107 0,'12'31'43'16,"7"-13"1"-16,24 2-1 16,10-28-40-16,29-1-4 15,28 1-11-15,4-22-26 16,24 1-3-16,-11-9 0 0,11 7-2 15</inkml:trace>
  <inkml:trace contextRef="#ctx0" brushRef="#br2" timeOffset="220123.5903">14930 10284 62 0,'-34'12'39'0,"-21"8"-3"16,0 20 3-16,-18-2-19 16,5 31-14-16,-6 8-1 15,12 12-1-15,6 2 0 16,20 7-3-16,19-3-1 0,21-2-2 15,25-8-3-15,19-23-16 16,31-1-19-16,11-18 0 16,19-12-1-16,0-18 2 15</inkml:trace>
  <inkml:trace contextRef="#ctx0" brushRef="#br2" timeOffset="220378.6049">15672 10329 96 0,'-36'-42'40'0,"-2"25"1"16,-13 13-2-16,4 21-34 15,-8 18-3-15,3 20-1 0,1 14-1 16,4 11 1-16,4 9-2 15,6 4 1-15,7 0-2 16,7-2-1-16,8-4-1 16,5-15-6-16,21-3-29 15,-6-19-1-15,10-7 0 16,-2-21-1-16</inkml:trace>
  <inkml:trace contextRef="#ctx0" brushRef="#br2" timeOffset="221586.674">15062 10948 95 0,'-10'-2'43'0,"10"2"-4"0,0 0-1 16,24-8-34-16,18 3-1 15,9-7-1-15,15 3 0 16,5-2-1-16,4 0 1 15,-1 2-1-15,-8 7 0 16,-13 3 0-16,-10 6 0 16,-16 8 0-16,-13 6 0 15,-15 5-2-15,-7 5 0 16,-10 5 0-16,-4 3 0 15,-1 2 0-15,1 1-1 16,0-4 1-16,6-2 0 16,5-7 1-16,6-5 0 15,5-11 0-15,0-13 0 0,17-3 1 16,-4-15-1-16,4-7 0 15,-1-10 0-15,3-9 1 16,1-5 2-16,-1-2-2 16,1 1 1-16,-4 7-1 15,1 4 1-15,0 8 0 16,0 11 0-16,3 8-2 15,2 9 0-15,1 6 1 16,4 4-1-16,3 4 0 16,1 1 0-16,5 0 0 15,1-2 0-15,-3 0 0 16,-1-3 0-16,-3 0 0 15,-5-2 0-15,-6-3 0 16,-7 2 0-16,-12-4 0 0,3 11-1 16,-12-1 0-16,-9 5-1 15,-6 4 1-15,-6 4-2 16,-2 6 2-16,-2 2-1 15,2 2 1-15,10 0 0 16,6 0 1-16,12-4 1 16,12-5-1-16,13-4 1 15,10-8-1-15,8-7 0 16,5-10 0-16,0-7 0 15,0-9 0-15,-7-6-1 16,-4-5 0-16,-5-5 1 16,-12-3 0-16,-4 2 2 15,-7 2-1-15,-5 5 1 16,-4 4-1-16,-1 9 1 0,-2 5 0 15,7 13 1-15,0 0-3 16,-6 18 0-16,10-1-1 16,3 2-1-16,7 0 1 15,5 2-1-15,7-4 1 16,3-4 0-16,8-2 0 15,-1-4 0-15,1-2 1 16,-1-3 0-16,-6-1 1 16,-5-1-1-16,-6 0 0 15,-8 3 0-15,-11-3 1 16,-5 12-1-16,-9 1 0 15,-2 4 0-15,-1 0 0 16,-2 7 0-16,5-4 0 16,1 1 0-16,9-5 0 15,4-16 1-15,19 9-1 0,5-17 1 16,7-7-1-16,2-7 1 15,3-6-1-15,1-2 1 16,-4-3 0-16,-5 5 1 16,-6 2 0-16,-8 8 0 15,-9 7 0-15,-5 11-2 16,0 0 0-16,-8 12 0 15,5 4-2-15,3-2 1 16,6 2-1-16,5-4 1 16,11-6 0-16,8-2 1 15,4-8 1-15,1 0 0 16,1-3-1-16,-5 0 1 0,-5-1-1 15,-6 6 1-15,-8 5-1 16,-5 7 0-16,-7 7 0 16,-7 2 0-16,4 5-2 15,-1-2-2-15,10 12-11 16,-12-23-6-16,24 15-5 15,-18-26-11-15,30 4-5 16,-8-16-1-16,13-5 1 16</inkml:trace>
  <inkml:trace contextRef="#ctx0" brushRef="#br2" timeOffset="222324.7162">17874 10761 54 0,'30'-44'35'0,"-7"-1"0"15,-1 5 0-15,-11-6-20 16,6 18-4-16,-14-3-1 15,6 15-3-15,-9 2-1 16,0 14-2-16,-9 16 1 16,4 10-1-16,-6 8 0 15,-3 13-1-15,-3 11 0 16,-2 9-1-16,-3 6-1 15,3-1-1-15,-4 1 0 16,6-5-1-16,3-8 1 16,9-10-2-16,5-14 1 15,5-11 0-15,9-13 1 16,6-10 0-16,3-9 0 0,5-10 0 15,-4-3 0-15,1-7 0 16,0-1 2-16,-1 2-2 16,1-1 1-16,-3 10 0 15,3 4 1-15,1 7-2 16,-1 9 0-16,5 9 0 15,-1 5-2-15,-1 6 2 16,-4 6-1-16,-5 3-1 16,-9 1 1-16,-11 1 1 15,-15-1 0-15,-13-4 1 16,-9-5-1-16,-10-6 0 15,-5-9-1-15,2-10-2 16,8-7-2-16,6-19-10 16,30 11-8-16,0-21-13 15,33 7-4-15,4-8 0 0,23 8 1 16</inkml:trace>
  <inkml:trace contextRef="#ctx0" brushRef="#br2" timeOffset="222670.736">18418 11115 88 0,'-3'15'40'0,"3"-15"2"16,7 16-3-16,8-15-32 16,14-1-4-16,9-4-1 15,11-3 0-15,4-3-1 16,3-3 0-16,-4-3 1 15,-6-3-1-15,-10 0 1 16,-9 0 2-16,-12-2-2 0,-16 5 1 16,-10 0-1-16,-10 4 1 15,-3 5-3-15,-7 8 1 16,-2 9-2-16,-2 7-1 15,3 6 0-15,7 6 0 16,6 5 1-16,10-2-2 16,16-2 1-16,16-7-2 15,24-6-1-15,14-14-5 16,32 4-13-16,0-24-16 15,23 2-1-15,-3-19 0 16,10-2 3-16</inkml:trace>
  <inkml:trace contextRef="#ctx0" brushRef="#br2" timeOffset="222873.7476">19617 10518 111 0,'-47'-11'40'0,"-13"10"2"16,5 32-1-16,-11 20-36 15,13 9-2-15,4 9-1 16,12 9-1-16,7 1-2 15,11 0-2-15,10-2 0 16,6-11-4-16,12 2-7 16,-7-25-18-16,19 1-10 15,-12-22 1-15,11-2 1 16,-20-20 0-16</inkml:trace>
  <inkml:trace contextRef="#ctx0" brushRef="#br2" timeOffset="223616.7901">19091 11047 100 0,'-11'0'40'15,"11"0"2"-15,17 6-1 16,11-6-38-16,18 0-2 16,13-2 1-16,10-2-2 15,3-4 1-15,-1 2 2 16,-5 1-2-16,-10 0 2 15,-12-2-3-15,-10 6 2 16,-17 0-1-16,-17 1-1 16,0 0 0-16,-12 16-2 15,-5-5 1-15,-5 4-1 16,-3 6 1-16,1 2 0 0,4 4 0 15,4 3 2-15,7 1-1 16,9-1 0-16,5-4 1 16,11-3-1-16,8-8 0 15,8-9-1-15,5-9 1 16,-1-9-1-16,0-6 1 15,-2-9-1-15,-5-4 1 16,-6-4-1-16,-6-4 2 16,-8 2 1-16,-4 2-1 15,-8 5 1-15,-1 5 0 16,-3 6 0-16,0 6-1 15,7 13 2-15,0 0-2 16,0 0-1-16,1 20 1 16,13-6-3-16,3-1 2 15,7 1-2-15,2 0 2 0,2-2-1 16,-5 3 0-16,0-3 0 15,-7 2 1-15,-5 5 1 16,-8 0-1-16,-7 3 1 16,-7 1-1-16,-4 4 1 15,-2-2-1-15,-2 2 0 16,3-3 0-16,1-2 0 15,8-8 0-15,7-14 0 16,0 0 1-16,22 0-2 16,-1-17 2-16,7-7-1 15,1-6 0-15,4-4 0 16,-2-2 1-16,-2 4-1 15,-2 3 0-15,-8 5 0 16,-6 5 1-16,0 4-1 0,-1 6 0 16,-1 2 0-16,4 1-1 15,0 2 0-15,12 2-8 16,-7-11-9-16,22 16-6 15,-19-18-11-15,17 14-6 16,-6-8-2-16,6 10 3 16</inkml:trace>
  <inkml:trace contextRef="#ctx0" brushRef="#br2" timeOffset="223990.8115">20375 11103 93 0,'-11'4'40'0,"11"-4"2"15,14 7-2-15,14-6-33 16,1-2-3-16,7 0-1 16,2-4-1-16,5-2 0 15,-1-4 0-15,-3-4-2 16,-4-4 2-16,-5-4 0 15,-9-1-1-15,-7-1 2 16,-6 2-2-16,-15 0 1 16,-8 8-1-16,-12 8 2 15,-9 10-2-15,-6 13-1 16,-7 10 0-16,-1 11-1 15,3 3 2-15,9 7-2 16,11 0 1-16,16-3-2 0,17-4 0 16,16-13-3-16,23-3-5 15,6-22-9-15,28 6-6 16,-7-26-11-16,20 2-5 15,-6-17-2-15,9-1 2 16</inkml:trace>
  <inkml:trace contextRef="#ctx0" brushRef="#br2" timeOffset="224299.8292">21044 10423 106 0,'-20'-8'43'16,"20"8"-1"-16,0 0 0 15,22 8-37-15,11 5-1 0,12 9-1 16,2 6 1-16,6 10-1 16,-1 8 0-16,-3 9-3 15,-9 9 0-15,-11 4 0 16,-13 4 0-16,-11 1 0 15,-13-2 0-15,-16-1-3 16,-9-6 0-16,-11-7-3 16,-2-2-1-16,-12-16-9 15,15 7-6-15,-18-25-9 16,18 3-10-16,-6-14 0 15,9-5-1-15,-6-10 1 16</inkml:trace>
  <inkml:trace contextRef="#ctx0" brushRef="#br3" timeOffset="230449.1809">795 12915 52 0,'0'0'36'0,"-3"-11"0"16,3 11-1-16,-13-4-21 16,13 4-7-16,-7 21-2 0,6 9 0 15,-1 10-2-15,3 20-1 16,-2 13-1-16,1 19 1 15,-2 13-2-15,-2 14 1 16,1 0-2-16,-1-7 1 16,2-11-4-16,-2-20-3 15,18-13-28-15,-6-36-2 16,15-23-1-16,2-36 1 15</inkml:trace>
  <inkml:trace contextRef="#ctx0" brushRef="#br3" timeOffset="230666.1933">806 12953 90 0,'-11'-5'40'15,"22"8"0"-15,6-13-2 16,10 2-35-16,25-6-2 15,12-6-1-15,11 2-1 16,3-4-4-16,9 7-6 16,-11-7-27-16,2 14-1 15,-23-3-1-15,-7 18 1 16</inkml:trace>
  <inkml:trace contextRef="#ctx0" brushRef="#br3" timeOffset="230862.2045">953 13358 86 0,'-35'15'35'0,"31"-3"3"16,13-27-8-16,29 1-28 16,14-9-1-16,18-5-1 15,3 3-2-15,-1-3-3 16,5 19-16-16,-22-5-16 16,-10 20 0-16,-27 4-1 15,-13 17 1-15</inkml:trace>
  <inkml:trace contextRef="#ctx0" brushRef="#br3" timeOffset="231020.2136">821 13814 75 0,'-9'11'39'0,"31"-5"-2"0,14-26 1 15,19-3-36-15,12-10-1 16,8-5-5-16,15 4-30 16,-14-7-2-16,7 7-2 15,-22-1 1-15</inkml:trace>
  <inkml:trace contextRef="#ctx0" brushRef="#br3" timeOffset="231552.244">1518 13571 70 0,'5'20'37'0,"-5"-3"-1"0,6 23-4 16,-6-5-28-16,3 14 1 16,-4 3-1-16,-1 4 1 15,-5-1-2-15,0 4 1 16,1-10-2-16,-1-8-1 15,0-12 1-15,1-11-1 16,6-18 0-16,4-10-1 16,3-16 1-16,2-15-1 15,1-10 1-15,2-10 1 16,1-7-2-16,1-2 1 15,-2 5-1-15,2 4 0 16,1 9 0-16,-1 10 0 16,0 11 0-16,4 11 0 15,0 12-1-15,1 7 1 16,2 7-1-16,-3 5 1 0,1 6-1 15,-2 4 0-15,-4 7 0 16,-5 3 0-16,-7 5 0 16,-9 3 0-16,-7 2 0 15,-6 0 0-15,-8-1 1 16,-3-3 0-16,-3-4 0 15,-1-4 1-15,5-3-1 16,3-3 1-16,5 0 0 16,6 6 0-16,4 3-1 15,3 9 0-15,3 9 0 16,-1 5-1-16,1 5-1 15,0-4-2-15,7-1-2 16,-4-26-24-16,18-3-6 16,-14-26-2-16,37-35-2 0</inkml:trace>
  <inkml:trace contextRef="#ctx0" brushRef="#br3" timeOffset="231951.2668">2244 12796 74 0,'-9'47'41'16,"-14"8"-1"-16,5 19 1 16,-16 2-26-16,12 6-12 15,-1 1-2-15,7-1 1 16,-1-5 0-16,8-7-2 15,2-9 1-15,3-8-1 0,0-12 0 16,3-12 0-16,1-11 0 16,0-18 0-16,14 5 0 15,-5-17-1-15,5-4 1 16,-2-2 0-16,4 0 0 15,-5 2-1-15,6 3 1 16,-5 10 0-16,0 10 0 16,-2 7 1-16,0 4-1 15,-1 8 0-15,0 2-1 16,2 2 0-16,6 0-2 15,0-10-1-15,9-2-2 16,-2-20-6-16,23 3-27 16,-14-19 1-16,15 3-1 15,-10-21 1-15</inkml:trace>
  <inkml:trace contextRef="#ctx0" brushRef="#br3" timeOffset="232244.2836">2604 13509 83 0,'-13'-16'39'0,"3"16"0"16,-15 0 0-16,6 15-31 15,-8 6-3-15,7 10-1 16,-3 6-1-16,9 8 0 15,5 0-2-15,9 0 1 16,6-6-2-16,9-6 1 16,7-10-1-16,6-6 0 15,2-16 0-15,1-15 1 16,-1-8-1-16,-3-10 0 15,-4-8 0-15,-6-5-1 16,-5-2 0-16,-8-1 0 0,-2 3-1 16,-5 8 0-16,-2 8 0 15,-2 8-2-15,7 21 0 16,-15-16-5-16,19 28-14 15,-4-12-16-15,13 9 1 16,-2-14-1-16,16 1 0 16</inkml:trace>
  <inkml:trace contextRef="#ctx0" brushRef="#br3" timeOffset="232454.2956">3081 12995 70 0,'-22'27'39'16,"7"17"-1"-16,-13 8 1 0,12 19-25 15,-7 6-10-15,7 12-1 16,0-3-1-16,7 1-1 16,5-7-2-16,4-9-2 15,8-10-5-15,-11-21-30 16,15-11 0-16,-12-29-1 15,15-5 0-15</inkml:trace>
  <inkml:trace contextRef="#ctx0" brushRef="#br3" timeOffset="233145.3351">2857 13416 98 0,'0'12'40'16,"0"-12"1"-16,14 22-11 0,12-18-27 15,5-2-1-15,6-4-1 16,11-2 0-16,0-1 0 15,3-2 0-15,-4 1-1 16,-6 1 1-16,-8 3 0 16,-10 3 0-16,-10 4 0 15,-10 5-1-15,-10 4 1 16,-7 9 0-16,-4 2-1 15,-2 8 0-15,2 2 0 16,2 2 0-16,7 3 0 16,8-2 0-16,8-5 0 15,9-8 0-15,7-10-1 16,9-9 1-16,-1-14-1 15,6-10 0-15,-3-11 0 16,-4-7-1-16,-4-1 1 0,-8-4 0 16,-8 4 1-16,-6 3-1 15,-8 10 2-15,0 4 0 16,-6 9 0-16,10 11 0 15,-15-8 1-15,15 8-1 16,0 0 0-16,15 1 0 16,2-2 0-16,6-3-1 15,1 2 1-15,4-1 0 16,-2 0 0-16,-1 6 0 15,-6 1 0-15,-5 8 0 16,-3 6 0-16,-12 9 0 16,-5 4 0-16,-6 5 0 0,0 1-1 15,-5 1 0 1,3-5 0-16,4-6 0 0,6-12 1 15,4-15-2-15,24-11 1 16,-3-11 0-16,7-9 0 16,5-5 0-16,3 1 0 15,-3 1 1-15,0 9-1 16,-5 11 1-16,-9 13-1 15,-1 11 1-15,-8 9-2 16,-1 3-2-16,3 9-3 16,-7-11-8-16,20 18-10 15,-9-21-19-15,16 2 1 16,1-16-1-16,19 0 1 15</inkml:trace>
  <inkml:trace contextRef="#ctx0" brushRef="#br3" timeOffset="233458.3529">4895 13133 95 0,'0'0'40'15,"31"-1"1"-15,-7-12-4 16,18-5-40-16,-2 3-4 16,-3-13-18-16,12 18-15 15,-8-5 1-15,-1 13-1 16,-16-1 1-16</inkml:trace>
  <inkml:trace contextRef="#ctx0" brushRef="#br3" timeOffset="233589.3605">4931 13367 88 0,'-34'28'39'15,"25"-6"1"-15,9-22-1 16,37-8-39-16,26-13-39 16,6-15 0-16,25-4-1 0,8-6-2 15</inkml:trace>
  <inkml:trace contextRef="#ctx0" brushRef="#br3" timeOffset="234692.4236">6401 13049 78 0,'-6'-13'40'0,"6"13"0"0,11-4-1 15,11 0-33-15,-4-3-3 16,12 3 0-16,9-5-1 15,8-3-2-15,12-2-1 16,8-3-3-16,14 11-9 16,-8-12-26-16,10 10-1 15,-13-4-1-15,7 7 0 16</inkml:trace>
  <inkml:trace contextRef="#ctx0" brushRef="#br3" timeOffset="235145.4495">7954 12471 69 0,'10'-24'41'0,"1"15"-1"0,-11 9-1 15,11 7-33-15,-18 19-1 16,2 16-2-16,-8 18 0 16,1 18-2-16,-6 13 1 15,0 13-1-15,-1 4 0 16,5-1-2-16,9-11 1 15,5-11-4-15,18-8-9 16,5-32-27-16,24-14 0 16,5-25-2-16,17-13 0 15</inkml:trace>
  <inkml:trace contextRef="#ctx0" brushRef="#br3" timeOffset="235302.4585">8493 13029 87 0,'-33'5'39'0,"9"4"0"15,5-5-4-15,19-4-46 16,-4-16-28-16,18-10-1 16,23 1-1-16,0-16 1 15</inkml:trace>
  <inkml:trace contextRef="#ctx0" brushRef="#br3" timeOffset="235782.4859">8934 12576 85 0,'-19'15'38'0,"-1"-8"3"15,20-7-3-15,-21 1-36 16,33-9 1-16,12-6-2 15,11 2 2-15,8-2-2 16,9 1 1-16,1 0-1 16,4 4 1-16,-5 5-1 15,-10 5-1-15,-10 5 1 16,-10 5 0-16,-15 4-1 15,-11 1 0-15,-16 4 1 16,-2 3-2-16,-6-1 2 16,3 0-1-16,1 0 0 0,7-5-1 15,12-2 1-15,12-1 0 16,13-3 0-16,8 0 0 15,10 0 1-15,0 4-1 16,2 1 0-16,-8 4 1 16,-6 5 0-16,-11 5-1 15,-12 8 1-15,-12 5 0 16,-13 1-1-16,-8 1 0 15,-6-1-1-15,-2-6-1 16,5-6-3-16,4-18-5 16,29-14-29-16,-3-14-3 15,30-17 1-15,11-23-1 16</inkml:trace>
  <inkml:trace contextRef="#ctx0" brushRef="#br3" timeOffset="236112.5048">10131 12347 90 0,'0'0'41'0,"-17"8"1"15,-13 21 1-15,-26 12-38 16,5 11-2-16,-7 13 0 16,4 15-1-16,-1 9 1 15,10 6-2-15,11-3 1 16,18-7-2-16,15-12 1 15,17-14 0-15,17-20 0 16,10-19-1-16,6-23 0 16,4-14 0-16,-5-15 0 15,-6-8 0-15,-14-3-1 16,-16-8 0-16,-16 4 0 0,-21 2 0 15,-13 3 1-15,-12 6-2 16,-6 10 0-16,-7 5-2 16,8 11-4-16,-7-9-12 15,24 20-21-15,4-6 0 16,24 7-3-16,10-2 2 15</inkml:trace>
  <inkml:trace contextRef="#ctx0" brushRef="#br3" timeOffset="237179.5658">7030 12054 58 0,'-28'-1'39'0,"-10"-7"-1"0,-1 9-1 16,-18-10-24-16,0 7-7 15,-15 0-2-15,-4 4-1 16,-11 3 0-16,-6 5-1 15,-5-2-1-15,-2 5 1 16,1-2 0-16,2 0 0 16,7-3 0-16,10-2-1 15,11-6 1-15,15 0 0 16,13-1-1-16,12-2 0 15,7 3-1-15,11 4 1 16,11 6-1-16,8 14 1 16,7 13-1-16,4 14 0 15,-3 21 0-15,0 20 0 16,-5 22-1-16,-7 21 2 0,-13 18-2 15,-9 13 0-15,-9 10 1 16,-5-1 0-16,0-9 0 16,10-11 1-16,11-23-2 15,15-20 0-15,23-29 0 16,19-26-1-16,25-28 0 15,19-24-1-15,18-10-5 16,-5-28-18-16,21 10-13 16,-13-10-2-16,4 9 1 15,-12 3-1-15</inkml:trace>
  <inkml:trace contextRef="#ctx0" brushRef="#br3" timeOffset="237877.6058">10572 12965 58 0,'0'0'41'15,"-11"6"0"-15,11-6 1 16,0 0-20-16,18-5-15 16,2 5-3-16,11 2 0 15,11-6-1-15,15-4 0 16,12-5-1-16,9-6-1 15,8-2 0-15,-1-7 0 16,-4 0-1-16,-5 2 1 16,-16 4-1-16,-10 4 1 15,-15 6-1-15,-12 6 0 16,-23 6 0-16,0 0-2 15,-14 13-1-15,-8-6-2 16,7 11-6-16,-16-14-23 0,19 9-9 16,-1-11 2-16,13-2-2 15</inkml:trace>
  <inkml:trace contextRef="#ctx0" brushRef="#br3" timeOffset="238434.6376">11880 12415 85 0,'-16'3'38'0,"16"-3"2"0,-24 6-7 16,24-6-26-16,0 0-2 15,15 2 0-15,6-5 0 16,15 3-2-16,6-2 0 16,7 2-1-16,6 0-1 15,0 0 0-15,1 1 0 16,-6-1-1-16,-4-1-1 15,-8-1-1-15,-1 1-2 16,-4-7-2-16,4 10-14 16,-11-14-21-16,7 6 1 15,-10-8-2-15,2 4 1 16</inkml:trace>
  <inkml:trace contextRef="#ctx0" brushRef="#br3" timeOffset="238966.6681">13079 12342 77 0,'8'-16'40'16,"-8"16"-1"-16,4-14-8 15,-4 14-23-15,-18 14-3 16,5 2-2-16,-9 3 0 15,1 7 0-15,2 3-2 16,2 7 0-16,9-1 1 16,9 5-1-16,12-5 0 15,10 2 0-15,11-3-1 16,9-1 0-16,5-2 0 15,-1 0 0-15,0-1 0 16,-7 0 1-16,-7 3-1 0,-9 1 1 16,-10 2-1-16,-14 2 0 15,-12 2 0-15,-10 1 0 16,-8-2 0-16,-5-2-1 15,2-2-3-15,-3-17-4 16,14 0-31-16,-4-20 0 16,17-8-1-16,3-23-1 15</inkml:trace>
  <inkml:trace contextRef="#ctx0" brushRef="#br3" timeOffset="239147.6784">13143 12436 73 0,'-22'-7'42'0,"6"-5"-2"15,16 12 1-15,14-21-20 16,17 6-19-16,20-4-3 16,11-5-4-16,29 10-32 15,-8-11-3-15,9 15 0 16,-10-3-2-16</inkml:trace>
  <inkml:trace contextRef="#ctx0" brushRef="#br3" timeOffset="239313.6879">13947 12617 85 0,'-14'3'39'15,"14"-3"-6"-15,0 0-31 0,22-29-38 16,2 10-5-16,6-7 1 15</inkml:trace>
  <inkml:trace contextRef="#ctx0" brushRef="#br3" timeOffset="239560.702">14469 12394 86 0,'-29'13'40'0,"3"9"2"15,-10-7-1-15,16 2-36 16,-3 4-2-16,10 3 0 15,11-1 0-15,16 0 0 16,12-6-1-16,16-4-1 0,18-5-1 16,10-9-2-16,16-6-1 15,6-10-3-15,11 4-12 16,-15-16-23-16,5 3 1 15,-18-10-2-15,-7 2 2 16</inkml:trace>
  <inkml:trace contextRef="#ctx0" brushRef="#br3" timeOffset="239711.7107">15023 12294 82 0,'-63'32'43'0,"-5"1"-2"16,13 20 2-16,0 2-28 16,13 0-12-16,18 0-3 15,10-3-4-15,19 8-13 0,3-23-24 16,17 2 0-1,2-17-3-15,14 0 2 0</inkml:trace>
  <inkml:trace contextRef="#ctx0" brushRef="#br3" timeOffset="240146.7356">15637 12269 68 0,'0'0'40'0,"-23"0"-2"15,-3 19 3-15,-19 2-29 16,-9 20-7-16,-8 12-1 16,-1 14-1-16,-5 2 1 15,7 10 0-15,8-7 0 16,20 0-1-16,17-11-1 15,24-9-2-15,21-19 1 16,23-10-1-16,10-16-1 16,4-12 1-16,-4-12 0 15,-5-6-1-15,-13-5 1 16,-17-7-1-16,-19 1 0 15,-19-2-1-15,-12 1-2 0,-17-8-5 16,11 17-19-16,-15-11-12 16,11 12-1-16,0-7 1 15,19 10-2-15</inkml:trace>
  <inkml:trace contextRef="#ctx0" brushRef="#br3" timeOffset="240755.7704">15782 11947 76 0,'-31'-7'40'16,"14"7"0"-16,5-6 0 16,22 2-33-16,7-2-5 15,18-3-1-15,10-1 1 16,11 0 0-16,5-5 1 15,10 7 1-15,-3 3-2 16,2 7 0-16,-12 9 0 0,-11 13 0 16,-14 14-1-16,-12 17 0 15,-10 18-1-15,-10 8 0 16,-8 12-1-16,-2 9 2 15,-1 7-2-15,0 4 1 16,3 6-1-16,0-5 2 16,2 0-2-16,-1-2 0 15,-1-10 0-15,0-8 0 16,-2-12 0-16,-1-17 0 15,1-16 1-15,2-14-1 16,-3-19 1-16,-3-16-1 16,-4-12 2-16,-4-10-1 15,-10-9 0-15,-9-7 0 16,-7-4-3-16,-10-3 1 15,2 5-3-15,-2-6-6 0,15 21-21 16,-7-8-6-16,14 13-1 16,9-1-2-16</inkml:trace>
  <inkml:trace contextRef="#ctx0" brushRef="#br3" timeOffset="241047.7871">17536 12332 72 0,'-18'15'40'16,"-12"3"-2"-16,-7 18 2 16,-16-4-29-16,-11 18-12 15,-5 11 0-15,-4 5-1 16,3 2-4-16,-3-12-30 15,22 1-1-15,9-22-3 16,25-9 3-16</inkml:trace>
  <inkml:trace contextRef="#ctx0" brushRef="#br3" timeOffset="241220.797">17185 12500 104 0,'-5'-13'43'16,"7"25"1"-16,-6-2-5 15,16 18-35-15,5 2-3 16,16 0-4-16,17 6-4 15,3-12-22-15,28 5-12 16,1-12-1-16,18 2 0 16,-4-10 0-16</inkml:trace>
  <inkml:trace contextRef="#ctx0" brushRef="#br3" timeOffset="241840.8325">18609 12393 73 0,'0'0'42'15,"16"-5"-2"-15,-16 5-1 0,-6 27-26 16,-10-1-10-16,-8 14-2 16,-3 6 0-16,-2 8 0 15,-3 7-2-15,5 0 0 16,11 0-4-16,6-18-26 15,26 1-7-15,10-20-1 16,26-8-1-16</inkml:trace>
  <inkml:trace contextRef="#ctx0" brushRef="#br3" timeOffset="242160.8508">19221 12415 93 0,'-22'-13'40'0,"-18"7"1"15,2 25 0-15,-16 6-37 16,7 17 0-16,-1 8-2 15,14 10 0-15,10 3 0 16,19-1-1-16,18-6 1 16,23-8-3-16,21-17 2 15,18-12-1-15,14-16 0 16,5-19 0-16,1-13 0 15,-13-9-1-15,-12-10 1 16,-21-5 1-16,-24-1-1 16,-21 1 0-16,-26 6-1 15,-17 5 0-15,-9 11 0 16,-14 6-1-16,0 13-2 15,0 1-4-15,23 20-15 0,2-12-16 16,26 9 0-16,11-6-2 16,36-6 2-16</inkml:trace>
  <inkml:trace contextRef="#ctx0" brushRef="#br3" timeOffset="242340.8611">19662 12265 103 0,'-20'-2'40'0,"20"2"2"16,8-13-4-16,37-7-40 16,6 6-7-16,0-9-28 15,22 10-3-15,-4-13 1 0,8 11-2 16</inkml:trace>
  <inkml:trace contextRef="#ctx0" brushRef="#br3" timeOffset="242528.8718">20448 11850 96 0,'-19'-8'40'16,"9"18"0"-16,-10 3-1 16,13 12-34-16,-11 0-4 15,2 10-2-15,3 8-3 16,-2-13-13-16,17 12-21 15,-1-9 0-15,19-2-2 16,2-15 0-16</inkml:trace>
  <inkml:trace contextRef="#ctx0" brushRef="#br3" timeOffset="242880.8919">20879 11805 97 0,'-23'-11'40'0,"1"21"3"16,-13-3-3-16,17 14-34 15,-12 0-2-15,5 7-4 16,3-3 2-16,13 3-2 16,5-6 2-16,9-7-3 15,12-6 2-15,6-7-1 16,6-6 1-16,6-5-1 15,1-4 1-15,-5-2 0 0,-3 0 0 16,-5 2 0-16,-8 5 0 16,-15 8 0-16,0 0 0 15,-6 29 0-15,-14 3 0 16,-6 11-1-16,-3 8 0 15,-4 7-1-15,4 7-2 16,0-7-7-16,18 10-18 16,-6-24-13-16,24-3-2 15,6-21 0-15,21-3 2 16</inkml:trace>
  <inkml:trace contextRef="#ctx0" brushRef="#br3" timeOffset="243008.8993">21154 12369 112 0,'-25'18'41'16,"-12"-20"-3"-16,3-1-8 15,1 3-64-15,-9-13-7 16,10 10 1-16,-8-5-5 16</inkml:trace>
  <inkml:trace contextRef="#ctx0" brushRef="#br3" timeOffset="243887.9495">4987 14775 73 0,'0'0'44'16,"-10"-8"-1"-16,22 2-2 15,10-7-39-15,9-8-3 16,16 1-4-16,-1-12-28 16,15 12-6-16,-9-2-1 15,-3 13-1-15</inkml:trace>
  <inkml:trace contextRef="#ctx0" brushRef="#br3" timeOffset="244037.9581">5057 14937 62 0,'-47'40'39'0,"5"-13"1"16,24-9 0-16,18-18-35 15,20-17-4-15,33-11-6 16,10-17-31-16,31 1-1 16,-1-10-3-16,11 5 1 15</inkml:trace>
  <inkml:trace contextRef="#ctx0" brushRef="#br3" timeOffset="273261.6296">6424 14592 50 0,'14'-20'39'0,"-10"-3"-1"0,1 14 0 16,-16-2-30-1,11 11-2-15,-12 8-2 0,5 5 0 16,-6 9-2-16,1 6 0 15,-4 5 0-15,3 3 0 16,0-1-2-16,10 2 3 16,5-10-3-16,15-4 3 15,17-11-1-15,18-10 0 16,19-10-1-16,14-10-1 15,16-9 0-15,5-10-4 16,8 6-5-16,-14-20-31 16,-5 9 0-16,-22-4-2 15,-11 4 1-15</inkml:trace>
  <inkml:trace contextRef="#ctx0" brushRef="#br3" timeOffset="273456.6406">6934 14472 76 0,'-30'66'43'0,"-5"-2"-3"16,15 10 1-16,-2-2-40 16,11-1 0-16,12-4-2 15,8-6-1-15,9-4-5 16,-3-15-30-16,19-1-2 15,-2-15-3-15,14-6 1 16</inkml:trace>
  <inkml:trace contextRef="#ctx0" brushRef="#br3" timeOffset="273614.6496">7376 14820 70 0,'0'0'40'15,"-27"6"-1"-15,9 2-6 16,14 8-69-16,-6-16-3 15,10 0-1-15,15-16 0 16</inkml:trace>
  <inkml:trace contextRef="#ctx0" brushRef="#br3" timeOffset="273817.6614">7793 14442 54 0,'-18'40'41'0,"-9"0"-1"16,5 17 1-16,-6-4-25 15,6 13-13-15,3 1-2 16,6 2-1-16,8 1-6 16,-3-13-33-16,20-2-1 15,2-16-2-15,11-5 0 16</inkml:trace>
  <inkml:trace contextRef="#ctx0" brushRef="#br3" timeOffset="274251.6863">8819 14658 57 0,'0'0'38'15,"-14"13"-1"-15,-18 17-2 16,-7 21-30-16,-19 14-5 16,-9 13 0-16,-7 11 0 15,1 3-2-15,6-2-4 16,8-21-6-16,21-6-23 15,11-28-3-15,21-18 1 16,15-34 0-16</inkml:trace>
  <inkml:trace contextRef="#ctx0" brushRef="#br3" timeOffset="274404.695">8473 15001 40 0,'17'-56'40'0,"-5"21"1"15,-15 6 0-15,3 29-18 16,-24 0-16-16,14 21 0 16,3 4-3-16,13 8 0 15,13-3-4-15,17-6-1 16,23-1-8-16,11-23-30 15,31-3-3-15,5-20 0 16,9-3 0-16</inkml:trace>
  <inkml:trace contextRef="#ctx0" brushRef="#br3" timeOffset="274590.7056">9467 14651 55 0,'-34'37'42'0,"-7"3"-1"16,4 10 0-16,-1-10-18 15,8 11-23-15,10-4-1 16,8-6-4-16,24 1-35 16,-4-19 0-16,22-6-2 15,7-15 1-15</inkml:trace>
  <inkml:trace contextRef="#ctx0" brushRef="#br3" timeOffset="274869.7216">9771 14718 83 0,'-20'27'42'0,"-10"2"-1"16,7 17 1-16,8-2-39 0,0 6-2 16,9-7 0-16,13-4 0 15,11-12 0-15,13-9-1 16,4-14 1-16,9-11 0 15,-2-10 0-15,0-11 0 16,-9-5 0-16,-6-8 0 16,-13-1 0-16,-12-6-2 15,-10 6-2-15,-13-3-7 16,3 22-18-16,-20-3-15 15,2 15 0-15,-5 3-1 16</inkml:trace>
  <inkml:trace contextRef="#ctx0" brushRef="#br3" timeOffset="275900.7806">10429 14386 82 0,'3'-12'43'0,"-3"12"-1"15,0 0-1-15,0 0-40 16,22-7-2-16,5 5-3 15,13 3-3-15,-1-16-8 0,17 14-25 16,1-12-1-16,10 3-1 16,1-9 3-16</inkml:trace>
  <inkml:trace contextRef="#ctx0" brushRef="#br3" timeOffset="276091.7915">11280 14014 73 0,'-18'26'40'0,"-12"4"0"15,3 16-1-15,-3 1-37 16,2 6-1-16,6-1-2 16,7-6-2-16,17 7-22 15,5-23-13-15,19-7-1 0,6-16-2 16,19-9 1-16</inkml:trace>
  <inkml:trace contextRef="#ctx0" brushRef="#br3" timeOffset="276472.8133">11827 14050 46 0,'-10'-1'40'15,"-14"-8"0"-15,7 10 0 16,-13-11-17-16,6 16-17 15,-9 2-1-15,5 7 0 0,-1 5-2 16,6 5-1-16,6 2 0 16,8-1-1-16,5-3 0 15,11-3 0-15,10-11 0 16,10-8 0-16,7-11 0 15,5-10 0-15,4-7 0 16,0-1 1-16,-5-3-1 16,-6 6 0-16,-3 1 0 15,-10 15 0-15,-19 9 0 16,8 23-1-16,-16 15-1 15,-11 9 0-15,0 14-1 16,-3 1-2-16,5 15-6 16,-6-24-13-16,21 12-18 15,0-18-2-15,23-7 0 0,5-17 0 16</inkml:trace>
  <inkml:trace contextRef="#ctx0" brushRef="#br3" timeOffset="276890.8372">12919 14278 80 0,'0'0'41'15,"11"9"-1"-15,-10 5-4 16,-3 22-34-16,10 9 0 16,2 9 1-16,2 10-1 15,-3 8 0-15,-8 2-1 16,-1 8 0-16,-15 1 0 15,-7 5 0-15,-14-4-1 16,-9-2 1-16,-12-8-1 16,-2-9 0-16,-2-13-1 15,-1-20-2-15,15-14-6 16,-6-36-29-16,28-12-2 15,1-26-3-15,19-14 0 0</inkml:trace>
  <inkml:trace contextRef="#ctx0" brushRef="#br3" timeOffset="277088.8482">12553 14287 93 0,'-3'17'44'0,"20"2"1"15,11-18-2-15,16-4-39 16,27-11-1-16,17-8-3 15,18-5-1-15,2-7-3 16,9 9-4-16,-8-8-12 0,15 23-21 16,-28 4-2-16,-2 17-2 15,-19 4 1-15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00:15:40.44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2154 1202 102 0,'0'0'40'15,"0"0"2"-15,-17-60-1 16,17 60-37-16,0 0-2 15,0 0-1-15,-6 49 1 16,6 16-2-16,1 30 2 16,-29-3-1-16,11 28-1 15,-7 4-2-15,5-3-3 16,16-34-8-16,-1-29-25 0,16-13-2 15,4-23 0-15,18-19-2 16</inkml:trace>
  <inkml:trace contextRef="#ctx0" brushRef="#br0" timeOffset="221.0127">2326 1373 114 0,'-5'-65'42'16,"5"65"-1"-16,6-61 1 15,-6 61-41-15,30-64-2 0,-30 64 0 16,50-59-2 0,-50 59-2-16,73-34-7 0,-73 34-27 15,87-14-3-15,-87 14 1 16,77 0-2-16</inkml:trace>
  <inkml:trace contextRef="#ctx0" brushRef="#br0" timeOffset="405.0229">2296 1648 112 0,'-21'6'41'0,"21"-6"1"16,28-10-1-16,13-9-39 15,25-7-2-15,10-2 0 16,8 2-1-16,-3 0-4 15,0 12-9-15,-20 0-25 0,-9 15-1 16,-33 7-1-16,-14 15-1 16</inkml:trace>
  <inkml:trace contextRef="#ctx0" brushRef="#br0" timeOffset="572.0327">2241 1907 103 0,'-10'15'41'0,"10"-15"0"15,54-22-1-15,15 4-32 16,29-22-6-16,17-7-4 15,13-4-1-15,19-5-18 16,-10-6-16-16,3 11-3 16,-22 0 0-16,-14 13-2 0</inkml:trace>
  <inkml:trace contextRef="#ctx0" brushRef="#br0" timeOffset="744.0423">3488 1520 119 0,'26'-1'41'0,"15"-10"1"15,2-15-11-15,4-1-29 16,15 3-3-16,-62 24-4 16,67-30-34-16,-15 9-1 15,-9 11-1-15,-15 8-1 16</inkml:trace>
  <inkml:trace contextRef="#ctx0" brushRef="#br0" timeOffset="892.051">3337 1887 117 0,'-20'28'42'0,"20"-28"1"15,28-1-2-15,36-26-42 16,15-20-5-16,31-4-34 16,8-14-1-16,21-1 0 15,-1-6-1-15</inkml:trace>
  <inkml:trace contextRef="#ctx0" brushRef="#br0" timeOffset="1443.0826">5301 1092 122 0,'-7'-75'43'15,"7"75"-1"-15,-11-67-11 16,11 67-29-16,0 0-1 0,0 0 1 16,0 0-1-16,-43 2-1 15,11 75 2-15,-9 25-1 16,0 16 1-16,-12-11-1 15,11 11 1-15,6-9-3 16,18-14 3-16,28-49-2 16,15-23 2-16,12-18-2 15,11-15 0-15,5-15 0 16,3-11 0-16,-2-8 0 15,-1-5 0-15,-6 4 0 16,-7 3 0-16,-10 9 0 16,-4 13 0-16,-10 17 0 15,-3 13 0-15,-5 16 0 16,-2 5 0-16,1 8 0 0,5 7 0 15,13-1 0-15,7-5-3 16,19-5-18-16,-1-23-20 16,25-7-1-16,4-14 0 15,21-12 0-15</inkml:trace>
  <inkml:trace contextRef="#ctx0" brushRef="#br0" timeOffset="1743.0997">6758 1204 87 0,'53'-87'41'0,"-53"87"-1"16,30-87 2-16,-30 87-13 0,6-90-26 15,-6 90 0 1,-23-75 0-16,23 75 0 0,-50-50 1 15,50 50-4-15,-71-12 0 16,71 12 0-16,-83 23 0 16,35 22 0-16,-45 35 0 15,12 39 0-15,5 22 0 16,14 1 0-16,19-11 0 15,32-24-5-15,33-24-20 16,9-40-16-16,10-11 0 16,-8-22 0-16,4-10 0 15</inkml:trace>
  <inkml:trace contextRef="#ctx0" brushRef="#br0" timeOffset="1916.1096">6056 1459 135 0,'-28'-5'44'0,"28"5"-1"16,8 13-10-16,36-18-33 15,15-5 0-15,19-6 0 16,-33 8 0-16,8-5-6 16,9 0-34-16,-2-1-3 15,6 3 1-15,2 2-2 16</inkml:trace>
  <inkml:trace contextRef="#ctx0" brushRef="#br0" timeOffset="3147.1801">8736 2095 73 0,'0'0'38'0,"-2"21"-1"0,2-21 0 16,0 0-21-16,-7-28-13 15,-1 4 0-15,-6-7-2 16,-4-13 2-16,-10-7-2 15,-6-12 2-15,-12-11-2 16,-4-10 2-16,50 84 0 16,-56-96 0-16,26 46 1 15,1-5-1-15,4 5-2 16,5-6 0-16,3 6-1 15,8-6 0-15,11 7 0 16,6-3-1-16,5-8 1 16,3 4-1-16,-16 56 1 15,45-88 0-15,-45 88 0 16,50-65-1-16,-50 65 1 0,0 0 1 15,55-5 0-15,-73 39 1 16,17 47-1-16,-19 28 2 16,-31 25-3-16,-25-8 2 15,-2 9-1-15,17 2-1 16,24-22 0-16,61-52-3 15,42-27 0-15,29-32-11 16,38-15-25-16,17-21-2 16,20-8-1-16,4-16 1 15</inkml:trace>
  <inkml:trace contextRef="#ctx0" brushRef="#br0" timeOffset="7234.4138">6695 620 89 0,'-65'32'38'16,"65"-32"1"-16,-73 62 0 15,73-62-27-15,-118 138-10 16,13 4 1-16,-8 17-2 0,12 18 0 15,-1-33 0-15,39 15 0 16,40-17-1-16,54-21 1 16,53-53-1-16,38-29 0 15,39-37 1-15,24-31 1 16,9-24 0-16,-2-19-1 15,-14-18 1-15,-102 40-1 16,-8-6 0-16,-15 3-2 16,-8-5-5-16,-31-1-28 15,-7-2-6-15,-32 8-2 16,-14 0 0-16</inkml:trace>
  <inkml:trace contextRef="#ctx0" brushRef="#br0" timeOffset="99942.7161">991 3865 95 0,'-14'2'37'16,"14"-2"-1"-16,-15-6 0 16,15 6-32-16,11-11-2 15,12 8-1-15,8-2 0 0,12 4-2 16,9 1 0-16,5 4-1 15,9 5-4-15,-7-7-7 16,6 11-24-16,-14-7 2 16,-5 5-3-16,-16-9 2 15</inkml:trace>
  <inkml:trace contextRef="#ctx0" brushRef="#br0" timeOffset="100105.7258">1010 4097 96 0,'-59'27'35'0,"19"-2"0"15,18-20-1-15,22-5-33 0,37-5-1 16,21-15-2-16,21-1-3 16,2-16-28-16,25 1-1 15,-4-9-1-15,1 3-2 16</inkml:trace>
  <inkml:trace contextRef="#ctx0" brushRef="#br0" timeOffset="100367.7407">1548 3622 73 0,'0'0'38'0,"0"0"-1"16,33 1 0-16,-8 5-19 15,12 2-16-15,6 4-1 0,5 4 2 16,-4 6 0-16,-4 9 0 15,-12 7-1-15,-15 10 0 16,-17 12-2-16,-18 6 1 16,-16 4-2-16,-12 1 0 15,-6-3-2-15,-6-14-4 16,24-3-28-16,2-21-3 15,26-14 1-15,10-16-2 16</inkml:trace>
  <inkml:trace contextRef="#ctx0" brushRef="#br0" timeOffset="100916.7721">3440 3645 81 0,'9'-46'37'15,"-6"-8"-2"-15,-6 0 0 16,-12-1-34-16,-1-2 0 15,-8 1 1-15,-5 9 1 16,-13 7 0-16,-4 13-1 16,-12 12 2-16,0 22-1 15,-9 12 0-15,4 20 0 16,0 16 0-16,1 19-2 15,8 17 1-15,10 17-1 16,2 18 0-16,10 10 0 16,6 3-1-16,7 0-2 0,13-4-2 15,2-15 1-15,12-5-7 16,-6-32-27-16,18-15 0 15,-2-28-1-15,7-19-1 16</inkml:trace>
  <inkml:trace contextRef="#ctx0" brushRef="#br0" timeOffset="101111.7833">2701 4065 102 0,'-14'-36'38'15,"15"16"2"-15,10-5-2 16,24-4-36-16,12 7 0 15,24 0-2-15,16-2-1 0,10-2-3 16,14 8-5-16,-12-5-27 16,8 15-4-16,-18-2 2 15,-7 15-2-15</inkml:trace>
  <inkml:trace contextRef="#ctx0" brushRef="#br0" timeOffset="101299.7941">3327 4102 103 0,'-11'10'41'16,"11"-10"-1"-16,31-19-1 16,8-10-39-16,19 2-4 15,10 2-1-15,0-5-5 0,13 13-27 16,-24 0 0-16,-5 19-2 15,-20 4 0-15</inkml:trace>
  <inkml:trace contextRef="#ctx0" brushRef="#br0" timeOffset="101449.8026">3534 4293 93 0,'-59'35'39'15,"16"-3"1"-15,5-17-1 16,29-2-31-16,17-25-3 16,26-7-2-16,21-11-3 15,16-11-4-15,25 4-29 16,2-11-6-16,16 2-1 15,-8-3-2-15</inkml:trace>
  <inkml:trace contextRef="#ctx0" brushRef="#br0" timeOffset="101796.8225">4857 3372 95 0,'8'-39'40'16,"-6"-1"0"-16,10 13-2 15,-9 12-35-15,-3 15-2 0,22 3 0 16,-12 25 0-16,-2 13 0 16,-5 16 0-16,-4 7 0 15,2 10-2-15,-3 4 1 16,2-7-2-16,5-2-3 15,-1-20-15-15,16 0-17 16,-4-27-1-16,17-5-2 16,-5-23 2-16</inkml:trace>
  <inkml:trace contextRef="#ctx0" brushRef="#br0" timeOffset="101997.834">5050 3300 111 0,'-9'-19'40'0,"23"9"2"15,4-15-3-15,17 3-39 16,21 1-2-16,12-2-1 16,10 10-1-16,-8-4-5 15,12 22-27-15,-27-4-3 16,-4 21 0-16,-22 1-1 15</inkml:trace>
  <inkml:trace contextRef="#ctx0" brushRef="#br0" timeOffset="102197.8454">5065 3602 104 0,'0'0'41'16,"0"0"1"-16,20-3-2 0,13-10-38 15,20-9-1-15,8 0-2 16,6 1 0-16,-2 10-3 15,-10-3-6-15,4 22-27 16,-26-3-3-16,-7 22 0 16,-23-3 0-16</inkml:trace>
  <inkml:trace contextRef="#ctx0" brushRef="#br0" timeOffset="102381.856">5028 3936 96 0,'-16'10'39'0,"16"-10"1"0,17-20-1 16,26 1-35-16,11-5-1 15,13-3-1-15,12 2 0 16,2 1-2-16,-1 2-3 16,3 14-5-16,-22-3-28 15,3 16-4-15,-20 1 0 16,-10 15-1-16</inkml:trace>
  <inkml:trace contextRef="#ctx0" brushRef="#br0" timeOffset="102748.8769">4581 4549 86 0,'12'-4'40'15,"16"-2"-1"-15,10-20 0 16,25 5-33-16,21-14-1 16,28-4 1-16,19-7 0 15,16 3-2-15,10-3-1 16,-1 5 1-16,-5 5-3 15,-15 7-1-15,-20 10-4 0,-21 5-2 16,-18 22-16-16,-36-11-18 16,-8 11-1-16,-33-8 0 15,11 8-1-15</inkml:trace>
  <inkml:trace contextRef="#ctx0" brushRef="#br0" timeOffset="103455.9171">5377 4699 64 0,'0'0'37'0,"0"0"-2"16,0 0 2-16,0 0-29 15,-12-1-2-15,12 1-1 16,-4 23-1-16,4 1-1 16,-4 7 0-16,2 10-1 15,-1 5 0-15,-3 6 0 16,2 1 1-16,3 0-1 15,-1-8 1-15,2-5-1 16,3-11 1-16,5-5-2 16,6-13 2-16,7-10-2 15,7-8-1-15,4-7 1 16,8-7-1-16,-2 2 1 0,0-3-2 15,0 2 2-15,-3 4-1 16,-5 10 1-16,-5 6-1 16,-5 5 0-16,-4 10 2 15,-4 6-2-15,1 3 1 16,-1 3-1-16,-1 6 0 15,-2-4-2-15,2 4 0 16,-3-11-8-16,17 12-18 16,-9-24-12-16,9-3-1 15,-1-20-2-15,10-6 1 16</inkml:trace>
  <inkml:trace contextRef="#ctx0" brushRef="#br0" timeOffset="113754.5064">8493 4738 66 0,'-24'-7'37'15,"3"2"-1"-15,-10-12 0 16,5-2-31-16,-5-12-1 16,-3-6-1-16,-3-12 0 15,0-8 0-15,-9-16-1 16,1-10 1-16,-4-12-1 0,0-5 1 15,-2-2-1-15,5-3 0 16,2 2 0-16,9 5 0 16,7 6-1-16,10 5 0 15,10 6-1-15,12 8 1 16,10 4-1-16,12 5 1 15,7 9 0-15,6 7-1 16,1 13 0-16,2 9-1 16,-3 18 1-16,-7 15-1 15,-8 21 1-15,-11 19-1 16,-16 15 1-16,-12 21-1 15,-16 18 1-15,-14 19 0 16,-14 13 1-16,-8 8-1 16,-6 0 1-16,4-6-2 15,11-10 2-15,15-10-1 0,24-25 1 16,31-25 0-16,30-31 0 15,33-31-2-15,37-24 1 16,24-26-1-16,27-15-7 16,3-28-27-16,24-7-4 15,-11-10 1-15,0 8-2 16</inkml:trace>
  <inkml:trace contextRef="#ctx0" brushRef="#br0" timeOffset="126570.2394">10845 3314 64 0,'-8'-28'39'0,"-9"-3"-1"16,9 9 1-16,-9-10-17 15,8 11-16-15,-6-4 0 16,8 11 0-16,-4-1-1 16,11 15-1-16,-9-15-2 15,9 15 1-15,20 8-2 16,3 11 0-16,8 15-1 15,8 12 1-15,11 11-1 16,2 13 0-16,6 11 1 16,0 9-1-16,-6 2 0 15,-6 5-1-15,-8-1 1 16,-8-7-2-16,-6-4-1 0,-6-16-2 15,1-1-9-15,-14-30-24 16,13-3-2-16,-18-35 0 16,28 0 0-16</inkml:trace>
  <inkml:trace contextRef="#ctx0" brushRef="#br0" timeOffset="126766.2507">11255 3665 73 0,'-23'2'38'16,"-12"11"0"-16,4 22 1 15,-15 3-17-15,-1 24-17 16,-1 6-2-16,4 2 0 0,6-1-3 16,7-7-2-1,18-2-7-15,5-26-27 0,32-11-3 16,9-31 1-16,28-8-2 15</inkml:trace>
  <inkml:trace contextRef="#ctx0" brushRef="#br0" timeOffset="126969.2621">11923 3640 107 0,'9'-10'41'15,"13"4"-1"-15,-2-12-1 16,22 5-36-16,-2-11-4 0,8 2-1 15,3 1-2 1,-4-2-5-16,7 20-28 0,-21-8-2 16,-4 16 0-16,-29-5-2 15</inkml:trace>
  <inkml:trace contextRef="#ctx0" brushRef="#br0" timeOffset="127127.2713">11827 3876 108 0,'-16'29'40'16,"16"-29"2"-16,16 6-3 15,33-23-37-15,20-15-5 16,28 4-32-16,-5-14-4 16,13 7-1-16,-10-8-1 15</inkml:trace>
  <inkml:trace contextRef="#ctx0" brushRef="#br0" timeOffset="128750.3641">13828 2946 48 0,'8'-16'32'15,"-6"-6"4"-15,6 11-4 16,-18-15-18-16,10 26-1 16,-32-26-2-16,12 26-1 15,-19-6-3-15,-1 20 0 16,-14 0-2-16,1 12 1 15,-6 4-3-15,5 12 0 16,2 2-1-16,5 7 0 16,12 6-2-16,17-2 1 15,17-3-1-15,18-8-1 16,26-8-1-16,20-15-1 15,21-1-9-15,5-30-26 16,16 1-2-16,-12-18 0 16,2 4-1-16</inkml:trace>
  <inkml:trace contextRef="#ctx0" brushRef="#br0" timeOffset="129110.3847">13253 3691 96 0,'0'0'39'0,"0"0"0"15,27-15-7-15,12 13-25 16,10-7-2-16,19 2 0 15,10-5-1-15,14 2-1 16,10-4-1-16,5-3-2 16,5 1-2-16,-6-3-1 15,-1 8-5-15,-23-8-30 16,2 17-4-16,-25-9 3 15,-11 17-3-15</inkml:trace>
  <inkml:trace contextRef="#ctx0" brushRef="#br0" timeOffset="129628.4144">14138 3861 93 0,'-7'-30'37'0,"0"3"1"16,-10-10-9-16,9 11-21 15,-13-2-3-15,2 7-2 16,-4 6 1-16,-1 12-2 15,-6 9 1-15,0 18-1 16,-6 9 1-16,1 19-1 16,-7 13 0-16,4 12 0 15,3 11 0-15,4 5-2 16,7 3 1-16,7 1-1 0,10-9-1 15,11-8-2-15,12-8-2 16,3-18-4-16,19-7-30 16,-14-20-2-16,10-8 1 15,-12-22-2-15</inkml:trace>
  <inkml:trace contextRef="#ctx0" brushRef="#br0" timeOffset="129816.4251">13531 4345 109 0,'-10'1'42'0,"10"-1"2"16,39-10-2-16,7-9-39 16,31-3-3-16,17-2-3 15,8-6-2-15,17 8-33 0,-16-5-4 16,0 13 1-16,-21-3-2 15</inkml:trace>
  <inkml:trace contextRef="#ctx0" brushRef="#br0" timeOffset="130822.4827">15170 3683 103 0,'0'0'38'16,"0"0"3"-16,22 9-3 15,-6-13-37-15,20-5-1 16,13 2-2-16,4-4 0 16,9 3-2-16,-3-5-3 15,8 15-14-15,-18-10-17 0,-3 12 0 16,-21-2-1-16,-6 9 2 15</inkml:trace>
  <inkml:trace contextRef="#ctx0" brushRef="#br0" timeOffset="130985.4919">15343 3831 97 0,'-55'17'37'15,"16"5"1"-15,5-15-2 16,20 4-33-16,14-11-2 16,34-4 0-16,18-9-2 15,11-11-7-15,22 4-29 16,2-14 1-16,9-1-2 15,-6-9-1-15</inkml:trace>
  <inkml:trace contextRef="#ctx0" brushRef="#br0" timeOffset="131288.5093">15778 3331 91 0,'-5'22'40'15,"5"-22"0"-15,33 28-1 16,4-12-28-16,16-7-10 15,11 3 1-15,8 5 0 16,-4-2-1-16,-2 6 1 16,-9 7-1-16,-15 4 0 15,-21 9 1-15,-15 8-1 16,-24 6 1-16,-14 8-1 15,-19 5 0-15,-10-2 0 0,-2-3 0 16,1-8-2-16,10-7-2 16,8-18-6-16,30 3-15 15,2-31-16-15,30-4-1 16,5-19-1-16,19-4 0 15</inkml:trace>
  <inkml:trace contextRef="#ctx0" brushRef="#br0" timeOffset="132324.5686">17172 2977 80 0,'0'0'37'0,"0"0"0"16,0 0-6-16,0 0-23 15,9 30-2-15,-9-5-1 16,9 20-1-16,0 5-1 15,6 11-1-15,4 9-1 0,7 5 1 16,4 1-1-16,7-2-1 16,4-2 1-16,-1-10-3 15,5-3 0-15,-5-11-3 16,4-1-4-16,-20-20-27 15,10 5-1-15,-17-21 0 16,0-2-2-16</inkml:trace>
  <inkml:trace contextRef="#ctx0" brushRef="#br0" timeOffset="132498.5785">17437 3532 96 0,'-37'16'39'15,"-7"7"1"-15,8 21-3 0,-11 7-33 16,13 2-3-16,6 6-1 15,3-7-7-15,20 2-29 16,2-18-2-16,21-11-1 16,10-20-2-16</inkml:trace>
  <inkml:trace contextRef="#ctx0" brushRef="#br0" timeOffset="132708.5905">18131 3449 99 0,'16'-2'39'0,"10"-5"1"16,-1-13-4-16,22-4-39 15,-1 2-2-15,3-2-3 16,13 14-22-16,-17-8-7 15,-3 16 0-15,-15-2-2 16</inkml:trace>
  <inkml:trace contextRef="#ctx0" brushRef="#br0" timeOffset="132872.5999">18121 3675 75 0,'-33'27'42'0,"18"-3"-3"15,15-24 2-15,22 7-13 0,22-23-28 16,11-10-4-16,21 5-33 15,-6-15-3-15,8 4 2 16,-7-7-4-16</inkml:trace>
  <inkml:trace contextRef="#ctx0" brushRef="#br0" timeOffset="134274.6801">19844 2518 79 0,'-9'-19'39'0,"-18"-2"-3"16,3 28-5-16,-16-6-24 15,-1 22 0-15,-8 6-1 16,2 20 1-16,-3 5-2 15,7 10 0-15,10 2-2 16,11 1 1-16,13-6-2 16,19-6 0-16,19-10-3 15,18-15-3-15,22-3-8 16,6-27-26-16,14-1-3 15,-1-18 0-15,4 0-2 0</inkml:trace>
  <inkml:trace contextRef="#ctx0" brushRef="#br0" timeOffset="134742.7069">18635 3628 89 0,'0'0'37'0,"0"0"1"15,0 0-8-15,20 2-22 16,23-4-1-16,18-10-2 16,29 4 1-16,25-7-2 15,30 0 0-15,23-7-2 16,21 5 1-16,13-4-3 15,7 4 2-15,-3-1-1 0,-13 0-1 16,-12 8 1-16,-20 1-2 16,-22 2 0-16,-24 0-1 15,-24 2-1-15,-22-3-3 16,-19 8-5-16,-32-16-28 15,-4 14-1-15,-28-11-1 16,-4 7 1-16</inkml:trace>
  <inkml:trace contextRef="#ctx0" brushRef="#br0" timeOffset="135376.7432">19467 3997 62 0,'11'-21'38'0,"-11"21"0"15,10-18 0-15,-2 29-16 16,-8-11-17-16,7 11-3 15,-3 7 1-15,1 11 0 0,-3 10-2 16,-1 7 0-16,-1 5 0 16,-1 5-1-16,0 1-1 15,-4-6-1-15,7-5-2 16,-5-15-8-16,14 0-26 15,-6-21 0-15,17-5-2 16,-2-18 2-16</inkml:trace>
  <inkml:trace contextRef="#ctx0" brushRef="#br0" timeOffset="135563.7538">19678 3996 96 0,'-14'-13'39'0,"14"13"1"16,18-12-2-16,17-6-36 15,-4 9-4-15,7-5-1 16,9 7-3-16,-10-10-10 16,8 16-22-16,-13-4 0 15,-1 14-1-15,-19-3 0 16</inkml:trace>
  <inkml:trace contextRef="#ctx0" brushRef="#br0" timeOffset="135760.7651">19674 4188 89 0,'-22'13'38'0,"20"3"1"16,2-16-1-16,30 8-33 0,-6-11-4 16,13-3 0-16,5-2-2 15,3-6-2-15,10 9-6 16,-16-7-29-16,6 8 1 15,-16-5-1-15,-6 15-1 16</inkml:trace>
  <inkml:trace contextRef="#ctx0" brushRef="#br0" timeOffset="135893.7727">19639 4453 86 0,'-29'28'37'0,"10"-15"0"16,29-2-2-16,17-15-33 15,18-11-4-15,27 1-33 0,0-15 0 16,18-1-2-16,-1-10-1 15</inkml:trace>
  <inkml:trace contextRef="#ctx0" brushRef="#br0" timeOffset="137267.851">20595 3930 66 0,'6'-15'35'0,"-6"15"-1"15,4-17-2-15,-4 17-26 16,0 0-2-16,-16 23 0 15,-1-1 0-15,1 17 1 16,-11 8-2-16,3 18 0 16,-10 8 0-16,-1 16-1 15,-6 5 0-15,-1 6-2 16,-2-4 1-16,3-5-2 15,5-8-2-15,5-16-2 16,15-7-7-16,2-26-24 16,22-12 0-16,3-23-3 15,15-8 2-15</inkml:trace>
  <inkml:trace contextRef="#ctx0" brushRef="#br0" timeOffset="137725.8775">20718 4231 58 0,'0'0'36'16,"0"0"1"-16,0 0-2 15,-3 23-16-15,-10-6-12 16,7 13-3-16,-5 4 0 16,4 8-1-16,-4 6 0 15,0 5-1-15,-1-1 1 0,2-3-2 16,0-3 1-16,2-5-1 15,2-8 0-15,5-6-1 16,2-10 1-16,-1-17-1 16,14 11 0-16,4-19 0 15,6-5 0-15,1-5 0 16,4 0 0-16,2-1 1 15,-1 3-1-15,-3 2 1 16,-3 9-1-16,-5 6 1 16,-9 7-1-16,-1 7 1 15,-5 0-1-15,-2 2 0 16,2 0-1-16,-2-3-2 15,6 5-3-15,-8-19-17 16,24-1-16-16,-11-10 0 16,15 3-2-16,-5-12 2 0</inkml:trace>
  <inkml:trace contextRef="#ctx0" brushRef="#br0" timeOffset="138033.8951">21148 3801 89 0,'10'-12'37'15,"15"17"0"-15,3-4 1 16,12 16-36-16,0 8 0 15,8 13 2-15,-7 11-1 0,-1 11 0 16,-16 12-1-16,-9 7 0 16,-15 9-1-16,-13 4-1 15,-11 1 0-15,-14 0-1 16,-2-4 0-16,-6-13-4 15,10 1-16-15,-5-28-18 16,14-7 0-16,1-22-1 16,26-20 0-16</inkml:trace>
  <inkml:trace contextRef="#ctx0" brushRef="#br0" timeOffset="138559.9252">19651 3735 87 0,'-20'-21'37'0,"9"21"0"15,-14 3 0-15,2 15-35 16,-10 14-1-16,-5 24 3 15,-8 15-1-15,-3 24 1 16,-7 14-1-16,7 14 0 16,7 2-1-16,20-3-1 15,19-7-2-15,23-21-4 16,33-7-14-16,15-34-22 0,31-16 1 15,4-21-2-15,11-13 1 16</inkml:trace>
  <inkml:trace contextRef="#ctx0" brushRef="#br0" timeOffset="139969.0058">1465 6724 41 0,'27'3'32'16,"-3"-4"1"-16,-5-9 1 16,-3 3-17-16,-8-13-4 15,3 12-1-15,-13-15-2 16,2 23-2-16,-13-22-2 15,-2 22-1-15,-11 5 0 16,-4 15-1-16,-12 10-1 16,2 13-1-16,-4 10 0 15,5 12 0-15,2 4 0 16,14-1 0-16,14-3-2 0,14-8 1 15,21-15-1-15,13-17 0 16,18-18 0-16,7-16 1 16,9-19-1-16,1-12 0 15,-5-11 0-15,-6-9-1 16,-14-2 2-16,-16 1-1 15,-15 4 0-15,-17 7 0 16,-13 7 0-16,-12 10 0 16,-5 8 0-16,-1 9 1 15,-2 6-1-15,9 5 0 16,11 6 0-16,12-1 1 15,20 8-1-15,17-2 1 16,14 0-1-16,6 2 1 16,6 7 0-16,6 3-1 0,-3 9 0 15,-9 9 1-15,-9 10-1 16,-20 9 1-16,-10 6-1 15,-10 4 0-15,-13-2 0 16,-6-2 2-16,-5-13-1 16,2-8 1-16,-1-18-1 15,15-22 1-15,0 0-1 16,2-38 1-16,15-6 0 15,9-10-2-15,3-7 0 16,4-4 0-16,3 4 0 16,2 5 0-16,-3 8 0 15,0 7 0-15,5 12-6 16,-4-7-10-16,19 21-22 15,-9-7-4-15,19 9 2 0,2-9-4 16</inkml:trace>
  <inkml:trace contextRef="#ctx0" brushRef="#br0" timeOffset="140352.0277">3533 6184 75 0,'-5'-27'40'15,"9"6"-2"-15,-4-1 1 16,12 16-12-16,-2-4-24 16,7 16-1-16,3 14 1 15,10 20 0-15,5 15-2 16,6 16 1-16,7 16-1 15,6 16 2-15,3 7-3 16,-1 4 2-16,0-2-2 16,-1-8 0-16,-2-7-2 15,-10-14-3-15,1-4-13 16,-14-29-20-16,0-6-1 15,-15-23-2-15,1-13 1 0</inkml:trace>
  <inkml:trace contextRef="#ctx0" brushRef="#br0" timeOffset="140544.0387">3893 6777 122 0,'-42'28'41'15,"-4"7"1"-15,11 19-3 16,6-1-37-16,2-2-1 15,7 1-3-15,8-6-1 16,13-3-5-16,4-16-29 16,26-11-3-16,5-19-1 15,22-7 0-15</inkml:trace>
  <inkml:trace contextRef="#ctx0" brushRef="#br0" timeOffset="140738.0498">4630 6771 115 0,'0'0'40'16,"10"5"1"-16,4-18-2 16,16-4-39-16,8-5-2 15,5-2-1-15,9 6-4 16,-9-7-31-16,6 14-2 15,-12-3 1-15,-4 11-2 16</inkml:trace>
  <inkml:trace contextRef="#ctx0" brushRef="#br0" timeOffset="140908.0593">4522 7025 117 0,'-14'13'42'0,"27"-6"-1"15,14-22-1-15,19-11-40 16,22-6-5-16,3-7-32 15,15 4-3-15,-10-6 1 16,2 9-4-16</inkml:trace>
  <inkml:trace contextRef="#ctx0" brushRef="#br0" timeOffset="142264.1371">6747 5845 82 0,'-10'-17'36'16,"10"17"-1"-16,-16-16 0 15,16 16-34-15,0 0 2 16,-5 15 0-16,6 11 2 15,6 16-1-15,-3 14 1 0,1 14-1 16,-2 14 0-16,-3 13 0 16,-5 5 1-16,-4 8-2 15,-2-4-1-15,-1-6 1 16,1-14-2-16,2-11 1 15,4-19-1-15,10-14 0 16,9-18-1-16,10-20 1 16,12-17-1-16,6-17 0 15,7-7 1-15,4-9-1 16,-1-6 1-16,-2 3-2 15,-4 4 2-15,-7 7-1 16,-10 12 1-16,-5 14-2 16,-10 11 2-16,-9 11 0 15,-1 11 0-15,-4 7 0 16,-4 8-1-16,4 2 0 0,3 4-2 15,2-4 0-15,13-1-6 16,-4-17-14-16,22 1-17 16,0-18-2-16,17-2 1 15,0-17-1-15</inkml:trace>
  <inkml:trace contextRef="#ctx0" brushRef="#br0" timeOffset="142497.1503">7982 6289 102 0,'-28'-4'40'16,"1"17"1"-16,-19 6-2 0,11 13-34 16,-13 7-1-16,8 11 0 15,4 3-1-15,10 1 1 16,13-3-3-16,17-4 1 15,22-10-3-15,16-14 0 16,25-11-7-16,5-23-31 16,29-9 0-16,-1-15-3 15,9-3 1-15</inkml:trace>
  <inkml:trace contextRef="#ctx0" brushRef="#br0" timeOffset="142957.1767">6540 7329 86 0,'-23'4'39'15,"23"-4"0"-15,18-19 2 16,31-14-27-16,30 4-11 15,27-7-1-15,28 3 1 16,22-6 0-16,24 8 0 16,11 1-1-16,8 3-1 15,9 5-1-15,-1 3-2 16,-3 7 0-16,-16-1-4 15,-3 20-8-15,-35-9-24 16,-25 12-3-16,-32 0 2 16,-31 7-1-16</inkml:trace>
  <inkml:trace contextRef="#ctx0" brushRef="#br0" timeOffset="143294.196">7317 7480 98 0,'6'-12'38'0,"-4"-1"1"16,-2 13-4-16,14 7-32 15,-8 7 0-15,-5 10-1 0,5 15 1 16,-7 11-1-16,0 6 0 15,-2 9-1-15,-2-2 0 16,3 1-3-16,2-9-1 16,10 2-6-16,-6-27-29 15,16-6-1-15,-4-18 1 16,13-10-1-16</inkml:trace>
  <inkml:trace contextRef="#ctx0" brushRef="#br0" timeOffset="143496.2076">7527 7430 101 0,'0'0'39'0,"9"-15"3"16,9 14-2-16,-3-2-28 15,14-7-11-15,10 0-3 16,6-3-1-16,12 1-3 15,-5-7-9-15,7 14-24 16,-9-8-1-16,-1 15 0 16,-17-4 0-16</inkml:trace>
  <inkml:trace contextRef="#ctx0" brushRef="#br0" timeOffset="143668.2174">7518 7727 108 0,'-5'19'39'0,"16"-23"1"0,28-2-2 15,25-19-38-15,6-8-4 16,14 2-3-16,-6-9-28 16,5 10-4-16,-18 2 1 15,-11 13-2-15</inkml:trace>
  <inkml:trace contextRef="#ctx0" brushRef="#br0" timeOffset="143842.2273">7539 7949 113 0,'-46'24'40'0,"35"-6"2"15,11-18-3-15,48-18-36 16,20-13-1-16,22-8-2 16,15-2-3-16,3-15-10 0,7 13-25 15,-11-7-2-15,0 16 1 16,-20-2-3-16</inkml:trace>
  <inkml:trace contextRef="#ctx0" brushRef="#br0" timeOffset="144278.2523">9664 6890 117 0,'8'33'41'0,"-12"6"0"16,-3 11-2-16,-22 9-41 15,9-1-6-15,12 7-30 16,-7-8-1-16,11 1-1 16,1-15-1-16</inkml:trace>
  <inkml:trace contextRef="#ctx0" brushRef="#br0" timeOffset="144780.281">10561 6008 103 0,'-11'-19'39'0,"11"19"0"0,-3-19-3 16,3 19-32-16,23 22-2 16,4 7 1-16,8 11 0 15,10 11-1-15,6 7 0 16,5 11 0-16,8 2-1 15,0 3-1-15,2-4 0 16,-4-4 1-16,-2-6-3 16,-5-6-2-16,3 5-13 15,-12-22-20-15,2 0-3 16,-15-18 4-16,1-3-6 15</inkml:trace>
  <inkml:trace contextRef="#ctx0" brushRef="#br0" timeOffset="144963.2915">11103 6558 91 0,'-56'15'39'0,"9"21"2"16,-5 5-2-16,11 15-16 15,1 0-23-15,10-2 0 16,19 3-6-16,3-13-30 15,30-4-3-15,6-20 1 16,24-9-1-16</inkml:trace>
  <inkml:trace contextRef="#ctx0" brushRef="#br0" timeOffset="145178.3038">11806 6495 118 0,'-11'4'40'15,"11"-4"1"-15,17-15-2 16,3 4-40-16,17-3-1 16,9-4-1-16,7 6-2 15,-3-9-18-15,5 15-16 16,-15-3-1-16,-4 14 0 15,-19-1-1-15</inkml:trace>
  <inkml:trace contextRef="#ctx0" brushRef="#br0" timeOffset="145343.3132">11752 6816 112 0,'-22'31'42'16,"15"-18"1"-16,25-6-1 16,18-36-26-16,29 0-16 15,24-4-2-15,10-13-14 16,8 13-23-16,-12-6-4 15,6 12 2-15,-15 0-4 16</inkml:trace>
  <inkml:trace contextRef="#ctx0" brushRef="#br0" timeOffset="146467.3775">14211 6002 67 0,'14'-41'33'0,"-6"6"2"0,-15-2-6 15,1 19-16-15,-22 0-5 16,0 23 3-16,-23 2-2 16,-2 23-2-16,-11 9 1 15,1 20-4-15,-4 10 1 16,7 10-2-16,7 4 1 15,19 6-2-15,9-1-1 16,20-4 2-16,18-11-3 16,15-13 2-16,19-16-2 15,6-14 1-15,5-13-1 16,-1-15 2-16,-3-10-3 15,-10-9 0-15,-9-13 0 16,-16 0-1-16,-14-3 2 16,-16 0-2-16,-14 2 2 0,-10 6-1 15,-6 3 1-15,-6 8 0 16,2 6-1-16,6 3 0 15,13 8-2-15,9-5-4 16,30 9-30-16,4-10-3 16,27 5 1-16,8-10-3 15</inkml:trace>
  <inkml:trace contextRef="#ctx0" brushRef="#br0" timeOffset="146610.3854">14657 6364 108 0,'-19'5'39'15,"-3"-6"-7"-15,2-7-29 0,8-3-39 16,6-14-4-16,25-1 0 16</inkml:trace>
  <inkml:trace contextRef="#ctx0" brushRef="#br0" timeOffset="146948.405">15296 5910 85 0,'-10'4'40'16,"-17"13"-1"-16,-20 2 2 15,-2 22-20-15,-9 0-18 16,-3 13 1-16,-3 9-1 16,4 9 0-16,6 1 0 15,8 3 0-15,12-6-1 0,17-6 1 16,14-10-2-16,16-15 1 15,17-15-2-15,15-12 2 16,9-14-2-16,5-15 0 16,2-4-2-16,-6-11-1 15,-8-2 1-15,-13-4-1 16,-16 2 1-16,-18-1-3 15,-13 5 3-15,-15 1-1 16,-1 8-2-16,-9-5-3 16,13 18-24-16,-6-11-6 15,23 8-1-15,7-6 0 16</inkml:trace>
  <inkml:trace contextRef="#ctx0" brushRef="#br0" timeOffset="147443.4333">15683 6079 106 0,'-22'-1'39'15,"7"5"1"-15,1-11-2 16,14 7-36-16,0 0-1 16,10-12 0-16,5 10-1 15,8 1 1-15,5 1-1 16,5-1 1-16,8 2-1 15,2 0 0-15,1 1 0 16,0 2 1-16,-4-1-1 0,-6-1 1 16,-8 4 1-16,-9 2-1 15,-13 3 1-15,-9 3-1 16,-17 2 1-16,-3 3-1 15,-8 3 0-15,0 2 0 16,3-2 0-16,6 3-1 16,8-4 0-16,13-1 0 15,17-3 0-15,12-2 0 16,8-1-1-16,7-1 1 15,-2 0 0-15,-2 3 0 16,-9 2 1-16,-9 4-1 16,-17 0 1-16,-14 8-1 15,-17-1 1-15,-6 2 1 0,-6-1-3 16,0-6 1-1,9-3-4-15,8-18-6 0,24-3-23 16,18-15-8-16,26-7 1 16,11-14-4-16</inkml:trace>
  <inkml:trace contextRef="#ctx0" brushRef="#br0" timeOffset="147650.4452">16905 6094 106 0,'-32'27'38'0,"-24"5"1"15,-6 17-3-15,-10 4-36 16,-6 7 0-16,-2 7-1 0,5-1 2 16,16 0-3-1,10-12-3-15,32-2-31 0,3-18 1 16,23-9-3-16,10-20 1 15</inkml:trace>
  <inkml:trace contextRef="#ctx0" brushRef="#br0" timeOffset="147812.4541">16498 6429 119 0,'-23'-3'41'0,"11"15"2"16,-9-5-5-16,22 11-34 16,15-3-2-16,15-2-2 15,14-1-3-15,12-12-4 16,24 5-12-16,-3-17-22 15,22-2 0-15,-8-10-1 0,8-2-1 16</inkml:trace>
  <inkml:trace contextRef="#ctx0" brushRef="#br0" timeOffset="147970.4633">17328 6182 109 0,'-56'28'40'16,"-1"16"1"-16,-5-4-2 15,13 5-38-15,8 4-3 16,16-4-3-16,23 6-27 15,6-16-5-15,29-2-3 16,7-16-1-16</inkml:trace>
  <inkml:trace contextRef="#ctx0" brushRef="#br0" timeOffset="148263.4802">17665 6285 91 0,'-9'-15'42'16,"-18"4"0"-16,4 18-1 15,-15 5-16-15,1 11-22 16,9 7-1-16,9 6 0 15,9 2 0-15,14 0 0 16,10-5-2-16,9-5 1 16,12-10-1-16,5-6 2 15,5-13-2-15,-1-10 0 16,-4-7 0-16,-7-9 0 15,-8-4 0-15,-7-8-2 16,-10 4 1-16,-11 1-2 0,-7 6-1 16,-10 2-7-16,6 21-13 15,-13-7-16-15,9 15-2 16,-7-2 0-16,11 8 0 15</inkml:trace>
  <inkml:trace contextRef="#ctx0" brushRef="#br0" timeOffset="148999.5223">17910 5830 72 0,'0'0'40'0,"0"0"-3"16,13-4 2-16,-13 4-23 15,30-12-9-15,-5 2 0 16,13 1-2-16,3-5-1 15,4 5-5-15,0-4 2 16,0 6-3-16,-3 5 2 16,-11 2 0-16,-10 7-1 15,-13 5 0-15,-15 8 3 16,-8 1 0-16,-9 5 0 15,-6-1 0-15,1 0 1 16,7-3-4-16,3-4 3 0,15-4-1 16,14-3 0-16,15-5-1 15,13-1 0-15,8-3 0 16,0 2 1-16,3 2 0 15,-6 1 0-15,-6 4 0 16,-18 3 0-16,-15 6 0 16,-17 0 0-16,-11 2-1 15,-9 0 1-15,-9-1-1 16,1-4-2-16,3-9-2 15,15 5-9-15,-1-26-25 16,31 3-3-16,6-17 0 16,26 2-2-16</inkml:trace>
  <inkml:trace contextRef="#ctx0" brushRef="#br0" timeOffset="149494.5503">18767 5759 91 0,'-15'7'38'0,"2"9"3"16,-8-7-2-16,17 5-33 15,-9-1 0-15,10 6-2 16,4-1 2-16,15-1-3 15,9-4 1-15,15-5-5 0,10-4 2 16,3-6-5-16,7 1-5 16,-11-18-27-16,13 3-5 15,-17-12 1-15,2 2-2 16</inkml:trace>
  <inkml:trace contextRef="#ctx0" brushRef="#br0" timeOffset="149639.5589">19137 5684 92 0,'-31'31'41'0,"-14"2"2"16,9 17-1-16,-4-3-33 15,14 2-7-15,11 4-2 16,4-16-13-16,15 10-24 0,-1-17-3 16,13 1-1-1,-3-17 0-15</inkml:trace>
  <inkml:trace contextRef="#ctx0" brushRef="#br0" timeOffset="149970.5779">17307 5835 111 0,'0'0'40'15,"0"0"2"-15,20-5-4 16,10 1-38-16,15 5-9 16,1-12-29-16,17 5-1 15,0-7-2-15,14 2 0 16</inkml:trace>
  <inkml:trace contextRef="#ctx0" brushRef="#br0" timeOffset="150794.625">20022 5908 82 0,'0'0'37'0,"0"0"1"15,0 0-2-15,0 0-20 16,-10 13-12-16,-9 6-2 16,-7 10 0-16,-9 5-1 15,-7 9 0-15,-4 2-2 16,0-2 0-16,4 0-4 15,3-15-6-15,16 0-25 16,4-19-1-16,19-9-1 16,-6-13 0-16</inkml:trace>
  <inkml:trace contextRef="#ctx0" brushRef="#br0" timeOffset="150937.6332">19717 6047 112 0,'-12'-15'41'16,"12"15"1"-16,1 10-3 0,21 1-33 15,10-5-3-15,15 1-3 16,20 4-4-16,4-14-31 15,25 7-5-15,-5-10 0 16,9 4-3-16</inkml:trace>
  <inkml:trace contextRef="#ctx0" brushRef="#br0" timeOffset="151680.6757">20581 5760 95 0,'24'-2'39'15,"2"-12"-1"-15,14 0-3 16,9-1-34-16,6-2-3 16,4 3 2-16,0 3-2 15,-6 10 2-15,-11 7 0 16,-13 6 0-16,-13 6 2 15,-18 4-1-15,-12 6 2 0,-16-1 1 16,-3 4 0-16,-4-2 0 16,0-4 0-16,8-5 0 15,9-2-3-15,16-8 2 16,15-3-2-16,17-5-1 15,13-3 0-15,7 1 0 16,4 2 0-16,-1 3 1 16,-5 6-1-16,-15 8 1 15,-15 6 0-15,-17 8 0 16,-18 6 0-16,-11 3 0 15,-8 1 0-15,-5-4-1 16,4-4 0-16,9-5-3 16,10-17-6-16,29-4-28 15,6-22-4-15,28-5 1 0,10-19-1 16</inkml:trace>
  <inkml:trace contextRef="#ctx0" brushRef="#br0" timeOffset="151883.6873">21792 5755 87 0,'-17'21'41'0,"-12"13"-3"16,-17 1 3-16,0 20-21 16,-9-2-18-16,-1 7-2 15,6 1 2-15,6 0-4 16,9-5 0-16,8-11-4 15,20 1-14-15,4-25-17 0,16-9-1 16,1-22 0-16,12-6 0 16</inkml:trace>
  <inkml:trace contextRef="#ctx0" brushRef="#br0" timeOffset="152048.6967">21536 5986 91 0,'-12'-28'40'16,"2"18"2"-16,-9 3-1 16,10 27-15-16,-2-5-21 15,13 10-2-15,9 2-1 16,15-1-2-16,19-2-2 15,15-9-3-15,26 4-9 16,-1-20-24-16,19-3-3 16,-5-14 1-16,9-4-2 15</inkml:trace>
  <inkml:trace contextRef="#ctx0" brushRef="#br0" timeOffset="152225.7069">22342 5825 118 0,'-56'21'41'0,"9"19"0"16,-5-1 0-16,19-1-40 15,4 6-1-15,14-4-4 16,26 7-13-16,6-21-21 16,27-2-2-16,8-18 0 15,26-5-1-15</inkml:trace>
  <inkml:trace contextRef="#ctx0" brushRef="#br0" timeOffset="152491.7221">22828 5881 96 0,'-16'-7'40'0,"-17"4"2"16,-2 17-2-16,-10-3-18 15,5 19-18-15,6 3 1 16,8 8-2-16,11 0 0 16,15 1-3-16,16-8 0 15,15-2 0-15,15-14 0 16,6-9 0-16,3-10 0 15,1-12 0-15,-5-8 0 16,-11-11 0-16,-9-3 0 16,-14-10 0-16,-9 1-4 15,-11-7-2-15,-3 10-6 16,-15-11-15-16,12 22-15 15,-10-7 3-15,13 15-3 0,2-1 2 16</inkml:trace>
  <inkml:trace contextRef="#ctx0" brushRef="#br0" timeOffset="152905.7458">23632 5303 101 0,'-47'-1'40'0,"4"12"0"16,-5-2-1-16,23 7-33 15,-2 4-4-15,13 6 1 0,12 2 0 16,14 1-2-16,11 1 0 15,9 4 0-15,5 2 0 16,3 3-1-16,-8 0 0 16,-6 4 1-16,-12 0 0 15,-12-1 1-15,-15-3-1 16,-10-3 1-16,-9-3 0 15,-8-10 0-15,3-12 1 16,2-10 0-16,9-9-3 16,9-13 0-16,15-13 0 15,14-9 0-15,12-10 0 16,12-6-2-16,6-1-1 15,-3-1-4-15,9 16-7 16,-25-3-27-16,2 18-1 16,-19 3 0-16,-6 27-2 0</inkml:trace>
  <inkml:trace contextRef="#ctx0" brushRef="#br0" timeOffset="153663.7891">13496 6951 91 0,'48'-2'35'15,"13"-5"-1"-15,26 8-2 16,12-8-28-16,28-1-2 15,25-6-1-15,23-2-1 16,27-7 1-16,23-2-1 16,23-5 2-16,23 2 0 15,20-2 1-15,16 4 0 16,10-1 0-16,20 9 0 15,8-2 0-15,12 4 0 0,54 1-1 16,-26-1-1-16,11-3 1 16,14-2-2-16,11-4 2 15,48-3 0-15,-38-6 0 16,4-1 0-16,-48-4 0 15,33 1 1-15,-15 3-1 16,-17 3 1-16,-22 3-2 16,-63 7 0-16,11 6-2 15,-28 7-1-15,-29 8-2 16,-36-3-4-16,-20 12-31 15,-47-8-2-15,-32 6 0 16,-34-7-1-16</inkml:trace>
  <inkml:trace contextRef="#ctx0" brushRef="#br0" timeOffset="156165.9322">15659 7206 80 0,'7'15'37'0,"-15"3"-1"16,-11-3 1-16,1 15-22 16,-17-2-11-16,-1 9-2 15,-6 5 2-15,1 11-1 16,-1-3 0-16,8 8 0 15,8-2-1-15,18-1 1 16,17-13-2-16,26-9 0 16,23-20 0-16,26-18-2 15,27-18 0-15,11-18-3 16,9-8-2-16,-4-18-7 0,5 2-24 15,-22-11-2-15,-13 9 1 16,-30-3-1-16</inkml:trace>
  <inkml:trace contextRef="#ctx0" brushRef="#br0" timeOffset="156315.9408">16125 7140 110 0,'-66'74'39'16,"14"17"0"-16,4-2 0 15,18 4-39-15,17 2-1 16,17-12-4-16,23-5-30 15,4-21-3-15,20-9 0 16,4-19-3-16</inkml:trace>
  <inkml:trace contextRef="#ctx0" brushRef="#br0" timeOffset="156458.949">16647 7539 94 0,'-27'-9'37'15,"-3"4"-6"-15,0 1-28 16,13 2-28-16,8-12-14 15,26 1-2-15</inkml:trace>
  <inkml:trace contextRef="#ctx0" brushRef="#br0" timeOffset="156668.9609">17145 7233 108 0,'-15'24'40'0,"-13"1"1"15,9 15-1-15,-10 3-36 16,6 14-3-16,3 4 2 15,5 5-3-15,4-1-1 16,9-2-2-16,18 1-20 16,3-24-16-16,21-4-1 15,3-22-1-15,21-8-1 16</inkml:trace>
  <inkml:trace contextRef="#ctx0" brushRef="#br0" timeOffset="157073.9839">17934 7257 101 0,'-23'-20'38'0,"-1"10"4"15,-13-1-4-15,-1 14-33 16,-6 9-1-16,2 11 0 15,-5 6 1-15,7 9-2 16,3 0 1-16,13 4-3 16,16-6 1-16,15-6-2 15,17-12 1-15,11-9 0 16,13-9-1-16,5-11 1 15,4-7-1-15,-4-6 0 16,-5-8 1-16,-9 3 0 16,-11-2-1-16,-7 7 3 0,-12 3-3 15,-9 21 0-15,0 0 0 16,-25 8 0-16,0 26 0 15,-8 14 0-15,-7 15 0 16,-1 7 0-16,-1 8-3 16,4-9-6-16,24 7-22 15,-5-21-10-15,24-8-1 16,4-21 0-16,20-14-2 15</inkml:trace>
  <inkml:trace contextRef="#ctx0" brushRef="#br0" timeOffset="157469.0068">19015 7239 105 0,'-31'36'37'0,"-23"8"2"16,-6 15-3-16,-9 2-34 15,-2 6-2-15,5-3-1 16,10-4-1-16,19-5-4 16,7-20-9-16,29-5-22 15,10-19 0-15,20-10-1 16,6-20 1-16</inkml:trace>
  <inkml:trace contextRef="#ctx0" brushRef="#br0" timeOffset="157608.0147">18797 7483 109 0,'-6'-15'41'0,"-12"6"1"16,3 18-3-16,-4 1-30 15,16 13-5-15,9-1-2 0,17-1-2 16,21-2-4-16,11-14-5 16,31 0-29-16,-4-17-2 15,18 1 0-15,-3-17-2 16</inkml:trace>
  <inkml:trace contextRef="#ctx0" brushRef="#br0" timeOffset="157786.0249">19614 7224 113 0,'-43'29'40'15,"-9"0"2"-15,7 15-2 16,-2-8-35-16,15 5-5 16,11 1 0-16,11-9-5 15,25 8-23-15,2-21-12 16,24 1 0-16,4-16-1 0,20-3-1 15</inkml:trace>
  <inkml:trace contextRef="#ctx0" brushRef="#br0" timeOffset="158051.04">19978 7343 117 0,'-31'7'42'16,"2"17"2"-16,-11-3-2 16,18 16-39-16,-5 3-1 15,11 5 0-15,11-1 1 16,12-2-3-16,13-5 0 15,14-9 0-15,9-14 0 16,4-13 0-16,4-13 0 16,0-12 0-16,-9-11 0 0,-8-7 0 15,-10-3 0-15,-14-4 0 16,-9 5-3-16,-12 4-2 15,-3 17-9-15,-20-5-22 16,11 20-6-16,-10 0 1 16,10 12-2-16</inkml:trace>
  <inkml:trace contextRef="#ctx0" brushRef="#br0" timeOffset="158454.0631">20696 7076 116 0,'-11'1'40'0,"11"-1"1"15,0 0-3-15,18-7-36 16,7-1-3-16,11-3 0 15,9 3-4-15,4-10-7 16,15 11-25-16,-5-9-2 16,10 7 0-16,-5-9-1 15</inkml:trace>
  <inkml:trace contextRef="#ctx0" brushRef="#br0" timeOffset="158638.0736">21488 6703 115 0,'-18'8'40'0,"-2"15"-1"16,-7 0 0-16,9 9-36 0,-5 7-4 16,3 1 0-16,11 9-6 15,-2-9-30-15,24 0-2 16,7-10 0-16,17-3-2 15</inkml:trace>
  <inkml:trace contextRef="#ctx0" brushRef="#br0" timeOffset="159012.095">21978 6672 114 0,'-20'-11'40'0,"-10"-1"1"16,4 14-1-16,-14 10-35 0,9 3-2 15,-1 7 0-15,4 4 0 16,6 4-1-16,7 3 0 16,11-5 0-16,11-3-2 15,8-9 0-15,10-7 0 16,4-11 0-16,8-10 0 15,0-6 0-15,-1-5 0 16,-4-4 0-16,-2 2 0 16,-4 1 0-16,-9 5 0 15,-17 19 0-15,0 0 0 16,-10 31 0-16,-16 8 0 15,-4 14 0-15,-6 7 0 16,1 8 0-16,-2 1-6 0,22 5-18 16,-2-18-17-16,24-5-1 15,3-21-1-15,27-6 0 16</inkml:trace>
  <inkml:trace contextRef="#ctx0" brushRef="#br0" timeOffset="159147.1027">22154 7177 129 0,'-18'-3'38'0,"3"-2"-23"16,-4-8-14-16,14 2-42 16,-17-6-1-16,7 6-1 15</inkml:trace>
  <inkml:trace contextRef="#ctx0" brushRef="#br0" timeOffset="159989.1509">1537 9028 97 0,'0'0'39'0,"7"-14"1"16,-7 14-3-16,15-13-33 15,-2 12-1-15,2 7-1 16,8 15 1-16,5 13-1 15,9 22 0-15,1 15 1 16,5 18-1-16,4 14 0 16,1 10 0-16,3 3-1 15,3-1-1-15,3-6-2 16,-4-19-2-16,11-3-13 15,-4-29-20-15,5-11-4 16,-5-25 1-16,-1-9-1 16</inkml:trace>
  <inkml:trace contextRef="#ctx0" brushRef="#br0" timeOffset="160192.1625">2188 9643 106 0,'-72'3'40'0,"6"27"0"16,-12 10 0-16,14 12-37 15,-4 16-1-15,9 6 0 16,8 0-2-16,10-6-1 16,14-3-3-16,12-22-6 15,37-5-26-15,6-27-2 16,27-11-1-16,10-26-2 15</inkml:trace>
  <inkml:trace contextRef="#ctx0" brushRef="#br0" timeOffset="160395.1741">2804 9515 119 0,'0'0'41'0,"6"-13"1"15,4 9-3-15,-6-9-39 16,17-6-2-16,11-2-1 15,4-3-2-15,12 10-8 16,-7-10-25-16,10 17-1 16,-14-2 1-16,-3 16-3 15</inkml:trace>
  <inkml:trace contextRef="#ctx0" brushRef="#br0" timeOffset="160552.1831">2810 9764 116 0,'-32'41'41'15,"6"-18"1"-15,25-4-2 16,12-26-36-16,30-9-3 15,20-12-4-15,15-16-10 16,20 7-25-16,-1-8-3 16,11 7 0-16,-7 2-3 15</inkml:trace>
  <inkml:trace contextRef="#ctx0" brushRef="#br0" timeOffset="184435.5492">4265 9173 64 0,'10'-20'37'15,"0"-2"-1"-15,0 8 1 16,-6-5-17-16,-4 19-17 15,0 0-1-15,1 14 1 16,-11 12-1-16,-1 17 1 16,-10 8 0-16,1 11 1 15,-6 2-1-15,6 5 1 0,0-6-1 16,11-4 1-1,11-16-1-15,21-15 0 0,19-20-1 16,23-18-1-16,23-12-2 16,17-16-1-16,12-5-3 15,2-15-3-15,8 4-30 16,-20-5-2-16,-9 8 0 15,-26 0-1-15</inkml:trace>
  <inkml:trace contextRef="#ctx0" brushRef="#br0" timeOffset="184617.5593">4720 9207 106 0,'-61'53'40'0,"14"16"2"16,6-1-3-16,15 10-36 15,14 4-1-15,13 0-1 16,10-2-2-16,10-8-2 15,15 2-12-15,2-27-23 16,16-8-2-16,-3-24-1 16,11-12-1-16</inkml:trace>
  <inkml:trace contextRef="#ctx0" brushRef="#br0" timeOffset="184783.5691">5122 9483 110 0,'-16'3'39'0,"5"0"-1"0,11-3-18 16,-2-10-59-16,18-5 0 16,5-10-2-16,14-2 0 15</inkml:trace>
  <inkml:trace contextRef="#ctx0" brushRef="#br0" timeOffset="185187.5922">5416 9198 94 0,'-18'5'39'15,"-1"-6"2"-15,19 1-1 16,10-9-32-16,20-12-4 16,21-7-2-16,14-4-1 15,13-5 1-15,10-1 0 16,5-2-1-16,0 8 1 15,-12 4-1-15,-12 13 1 16,-17 10-1-16,-18 16 0 16,-20 14 0-16,-19 19 0 15,-14 17 0-15,-14 12-1 16,-10 14 1-16,-2 1-1 15,1 3-1-15,4-6 0 0,13-5-3 16,8-22-7-16,26-8-27 16,8-28-2-16,25-11-2 15,3-24 1-15</inkml:trace>
  <inkml:trace contextRef="#ctx0" brushRef="#br0" timeOffset="186067.6425">6584 9000 76 0,'0'0'38'16,"10"-15"0"-16,-10 15 1 15,0 0-31-15,0 0-3 16,-11 8-1-16,-2 15 1 16,-9 6-2-16,-2 12 1 15,-6 5-2-15,2 8 1 0,1-1 0 16,11-1-1-16,9-9 1 15,20-12-1-15,19-17-1 16,24-23 0-16,26-16-2 16,18-16-3-16,18-7-2 15,-2-17-22-15,12 6-11 16,-18-13-1-16,-2 11-2 15,-28 2 1-15</inkml:trace>
  <inkml:trace contextRef="#ctx0" brushRef="#br0" timeOffset="186241.6525">6945 8875 79 0,'-73'65'44'0,"6"5"-2"16,17 14 1-16,9-14-14 0,16 11-27 15,24 0-3-15,12-8-3 16,21 5-10-16,3-23-23 15,16-2-4-15,-1-20 2 16,11 0-2-16</inkml:trace>
  <inkml:trace contextRef="#ctx0" brushRef="#br0" timeOffset="186863.688">8001 9129 81 0,'-19'20'37'0,"-7"17"-2"0,-18 9 0 16,-6 9-34-16,-13 15-1 16,-3 8 2-16,-1 4-1 15,7 1 0-15,9-6-4 16,6-21-19-16,21-11-12 15,15-19 0-15,20-18-2 16,7-23 1-16</inkml:trace>
  <inkml:trace contextRef="#ctx0" brushRef="#br0" timeOffset="187029.6975">7723 9384 95 0,'-5'-11'40'0,"-12"5"0"16,7 22 0-16,-1 12-35 15,11 5-1-15,10 4-2 0,16-2-2 16,18-1-3-16,9-21-10 15,29 1-23-15,6-22-4 16,26-7 1-16,-2-20-2 16</inkml:trace>
  <inkml:trace contextRef="#ctx0" brushRef="#br0" timeOffset="187194.707">8764 9192 89 0,'-50'48'39'16,"-6"-2"-1"-16,7 11 0 15,-1-5-32-15,15-8-9 16,25 2-26-16,4-20-6 16,26-4-2-16,10-17-2 0</inkml:trace>
  <inkml:trace contextRef="#ctx0" brushRef="#br0" timeOffset="187508.7249">9167 9225 87 0,'-34'21'41'15,"6"16"1"-15,-10 0-1 16,14 2-20-16,0 7-19 16,12 4 1-16,12-5-1 15,15-5 0-15,11-9-1 16,13-11 1-16,13-13-2 0,3-14 1 15,3-9-1-15,-1-13 0 16,-10-6 0-16,-6-8-1 16,-15-4 0-16,-12-4-1 15,-14 5 0-15,-16 0 0 16,-8 12-3-16,-13 4-1 15,1 20-4-15,-19 0-28 16,17 19-1-16,-3-1 0 16,15 11-2-16</inkml:trace>
  <inkml:trace contextRef="#ctx0" brushRef="#br0" timeOffset="188755.7963">9617 8905 105 0,'0'0'39'15,"0"0"2"-15,18 0-4 16,14-10-38-16,2-2-1 15,16 0-6-15,3-12-9 16,17 11-23-16,-6-4 1 16,6 8-1-16,-8-3 0 15</inkml:trace>
  <inkml:trace contextRef="#ctx0" brushRef="#br0" timeOffset="189124.8174">10395 8658 92 0,'6'-12'38'16,"-6"12"0"-16,13 0-1 15,3 0-35-15,4-2-1 16,7 0 1-16,7-4-1 16,9 0 1-16,2-4 0 15,5 2-1-15,-1-3 1 0,-3 4-1 16,-7 0 0-16,-7 7 0 15,-12 7 0-15,-10 12 0 16,-16 9-1-16,-13 10 1 16,-8 8 1-16,-11 7-2 15,-1 6 1-15,-3-1-3 16,9 2-3-16,-3-14-31 15,25-4-2-15,10-22-1 16,24-10-3-16</inkml:trace>
  <inkml:trace contextRef="#ctx0" brushRef="#br0" timeOffset="189852.8589">11263 9211 99 0,'0'0'38'0,"0"0"1"15,0 0-7-15,-20 31-30 16,4 6-1-16,-5 10 0 15,-6 8 2-15,0 6 0 16,-2-2 0-16,8-7 0 16,3-10-1-16,12-14 1 15,6-28-2-15,26 0 0 16,9-30-1-16,12-14-1 15,10-12 1-15,2-5 0 16,0-6 0-16,-1 1-1 16,-8 11 1-16,-8 7 1 15,-13 15 0-15,-12 14 0 0,-17 19-1 16,0 15 1-16,-13 12 0 15,2 6 0-15,0 2 0 16,7 2 0-16,11-6-1 16,14-10 1-16,19-13 0 15,12-17-1-15,15-11 1 16,10-9-1-16,4-5 1 15,-2-3-1-15,-10 1 1 16,-10 7 0-16,-15 8-1 16,-11 11 1-16,-15 10 0 15,-12 18 0-15,-12 15-1 16,-6 11 0-16,-7 9 0 15,0 4-1-15,4 10-5 0,-9-13-18 16,15 13-15-16,-6-19-2 16,10 0-1-16,-8-17 0 15</inkml:trace>
  <inkml:trace contextRef="#ctx0" brushRef="#br0" timeOffset="190874.9175">3152 11067 57 0,'0'0'38'15,"-19"-9"-1"-15,8 21 2 16,-14-7-19-16,-4 18-16 15,-1 5-1-15,4 12-3 0,-1 7 2 16,4 7-2-16,4 3 2 16,11 1-2-16,8-7 1 15,15-7 1-15,16-14-1 16,13-17 0-16,16-19 0 15,8-15-1-15,3-15 0 16,3-14 0-16,-7-4 0 16,-10-6 0-16,-13 0 0 15,-15 3 2-15,-18 8-1 16,-11 7 1-16,-14 9-1 15,-5 13 3-15,-9 7-2 16,0 10 1-16,6 8-3 16,5 8 0-16,8 5 0 0,16 1-2 15,14-2 1-15,18-4-1 16,10 0 2-16,10-3-2 15,7 3 2-15,0 1-1 16,-1 7 1-16,-14 10 1 16,-10 8-1-16,-18 9 1 15,-15 6-1-15,-14 1 2 16,-10-3-1-16,-4-5 1 15,-3-15 0-15,4-13 0 16,5-25 0-16,14-17 0 16,10-17 0-16,16-13-1 15,7-10 1-15,10-2-2 16,5-2 2-16,2 4 1 15,1 11-2-15,-3 12 0 0,-3 15-7 16,-12-1-18 0,11 26-16-16,-12-1-1 0,10 15-2 15,-2-4-2-15</inkml:trace>
  <inkml:trace contextRef="#ctx0" brushRef="#br0" timeOffset="191265.9398">5792 10547 90 0,'-8'-18'38'15,"-3"10"1"-15,11 26 1 16,-9 22-36-16,18 12 1 16,3 12 0-16,10 14-2 15,7 10 0-15,11 8-2 16,7 0 1-16,6 0-2 15,4-3 0-15,-1-6-3 16,3-4-3-16,-9-19-6 16,1 4-26-16,-17-21-3 0,-2-4 2 15,-12-22-3-15</inkml:trace>
  <inkml:trace contextRef="#ctx0" brushRef="#br0" timeOffset="191465.951">6033 11209 102 0,'-54'32'41'16,"10"23"1"-16,-9 3-2 16,11 6-38-16,-2 0-3 15,10-1 1-15,12-4-4 16,5-16-4-16,29-4-29 15,4-25-3-15,29-11 1 0,10-21-2 16</inkml:trace>
  <inkml:trace contextRef="#ctx0" brushRef="#br0" timeOffset="191663.9626">6797 11129 95 0,'0'0'42'0,"18"3"1"15,1-16-2-15,21-2-33 16,9-10-10-16,12-5 0 16,12 6-5-16,-7-3-29 15,7 12-4-15,-18 3 1 16,-4 16-3-16</inkml:trace>
  <inkml:trace contextRef="#ctx0" brushRef="#br0" timeOffset="191833.9723">6788 11489 102 0,'-20'23'41'0,"20"-23"1"16,28-14-2-16,31-18-40 16,14-17-5-16,33 2-33 15,2-11-1-15,23 6-1 16,0-2-1-16</inkml:trace>
  <inkml:trace contextRef="#ctx0" brushRef="#br0" timeOffset="192266.9971">9086 10484 72 0,'-3'-18'41'16,"3"18"-2"-16,-3-10 1 16,2 27-17-16,-16 8-19 15,-4 17 0-15,-8 11-1 16,0 13 0-16,-2 4 0 15,9 4 0-15,10-7-1 16,22-6 1-16,23-21-1 16,30-16 0-16,29-21-2 15,22-17-1-15,25-10-2 16,9-16-3-16,10-2-3 15,-15-22-10-15,0 11-22 16,-25-10 1-16,-18 5-2 16,-29-6 2-16</inkml:trace>
  <inkml:trace contextRef="#ctx0" brushRef="#br0" timeOffset="192418.0057">9840 10483 113 0,'-88'88'44'16,"3"2"-3"-16,20 14 2 15,14-5-42-15,22-6-2 16,26-2-3-16,13-22-27 15,28 2-10-15,8-24-1 16,27-4-1-16,5-24-1 16</inkml:trace>
  <inkml:trace contextRef="#ctx0" brushRef="#br0" timeOffset="192785.0264">10344 10664 109 0,'27'-4'42'16,"17"-4"1"-16,9-22-3 15,12 5-39-15,15-1 1 16,5 3-1-16,1 1 1 16,-3 7-1-16,-15 11 1 15,-11 16-1-15,-18 11 0 16,-14 20 0-16,-19 13 0 0,-15 16 0 15,-15 11-1-15,-10 8-1 16,-6 6 1-16,-4-6-2 16,2-1-2-16,6-15-3 15,19-1-11-15,4-36-24 16,29-14 0-16,12-28 0 15,29-12-1-15</inkml:trace>
  <inkml:trace contextRef="#ctx0" brushRef="#br0" timeOffset="193036.0411">11658 10586 77 0,'-26'10'44'16,"-1"24"-2"-16,-16 0 1 15,6 22-12-15,-2-9-28 16,7 6 1-16,9-1-2 15,14 0 1-15,13-11-2 16,22-11-2-16,25-16 2 16,25-14-1-16,28-14-1 15,21-13-2-15,18-6-1 16,2-20-5-16,17 9-20 15,-20-19-11-15,-7 7-2 16,-34-14-1-16,-27 7 2 16</inkml:trace>
  <inkml:trace contextRef="#ctx0" brushRef="#br0" timeOffset="193166.0485">12261 10604 123 0,'-91'97'42'16,"2"-1"1"-16,28 5-2 16,22-8-41-16,24-10-5 15,35 1-16-15,8-23-22 16,19-3 0-16,0-20-1 15,22 0-1-15</inkml:trace>
  <inkml:trace contextRef="#ctx0" brushRef="#br0" timeOffset="193706.0793">13307 10858 69 0,'-35'30'40'15,"4"12"-1"-15,-6-6 2 0,13 14-20 16,-11-14-15-16,20 2-2 16,11-11-1-16,11-6-1 15,15-16 0-15,10-12 0 16,6-14 0-16,11-11 1 15,1-8-1-15,4-8 1 16,-2-7-1-16,-8 3 0 16,-6 1 0-16,-7 10 0 15,-8 8-1-15,-4 14 0 16,-3 15-1-16,0 16 1 15,-2 18-1-15,4 15 1 16,5 10-2-16,6 6 0 16,8 7-1-16,6-3-4 15,15 2-9-15,-8-21-26 16,21-4-2-16,-4-22 0 0,13-7-1 15</inkml:trace>
  <inkml:trace contextRef="#ctx0" brushRef="#br0" timeOffset="194391.1186">14664 10825 72 0,'0'0'40'15,"0"0"-1"-15,0 0 1 16,-19 5-14-16,1 14-23 16,-6 7 0-16,-5 8-2 15,-6 3 1-15,2 6-1 16,1-2 1-16,5-3-1 15,6-6 0-15,11-4-1 16,8-11 1-16,2-17-1 16,29 1 1-16,-2-15-1 15,7-12 1-15,2-5 1 16,1-10-1-16,-1-2 1 15,-2-7 0-15,-7 4 0 16,-7 4-1-16,-3 7 2 0,-7 9-3 16,-6 11 1-16,-4 15-1 15,0 0 0-15,-7 23 1 16,5 2-1-16,7 5 0 15,4 0 0-15,8-3 0 16,11 0 0-16,14-11 0 16,12-9 0-16,12-8 0 15,6-9 1-15,2-5 0 16,0-3 0-16,-5-4 0 15,-11 2 1-15,-13 3-2 16,-10 9 0-16,-17 7 0 16,-10 10 0-16,-11 14 0 0,-9 11 0 15,-3 8 0-15,0 10 0 16,1 7-2-16,-1 2 0 15,6 0-2-15,4-8-3 16,14 3-8-16,-4-25-10 16,18 0-18-16,2-20 0 15,21-1 0-15,-3-20 0 16</inkml:trace>
  <inkml:trace contextRef="#ctx0" brushRef="#br0" timeOffset="194503.125">15817 11272 113 0,'-18'1'40'16,"-5"1"-8"-16,-7-5-31 15,7 11-41-15,-12-23-3 16,8 5-2-16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0.4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86D10A19-C9A2-44BE-A81F-16F2AEB54C3B}" emma:medium="tactile" emma:mode="ink">
          <msink:context xmlns:msink="http://schemas.microsoft.com/ink/2010/main" type="inkDrawing" rotatedBoundingBox="3007,8652 24372,8041 24376,8174 3010,8785" shapeName="Other"/>
        </emma:interpretation>
      </emma:emma>
    </inkml:annotationXML>
    <inkml:trace contextRef="#ctx0" brushRef="#br0">3009 8722 22 0,'0'0'27'16,"0"0"-1"-16,15 7 3 0,-15-7-11 15,26-9-6-15,-10 2-5 16,6 4-2-16,-1-3-2 15,3 2-1-15,3 1-1 16,2 2-1-16,0 0 0 16,7 2 1-16,-2-1 0 15,5-1 0-15,3 0 0 16,6-1 0-16,3-1-1 15,6-3 1-15,4-2 0 16,7 2-1-16,8-2 0 16,5 0 0-16,3 4 0 15,8-2-1-15,3 4 1 16,5-1 0-16,3 1 0 15,8 1 0-15,4-2 1 16,8 2-1-16,7-3 1 0,12-2-1 16,9-1 1-16,9-1-1 15,12 0 1-15,4-3-1 16,9 2 1-16,7 1-1 15,5 1 1-15,6 3-1 16,-1-1 1-16,3 5 0 16,-2 2-1-16,4 3 1 15,-1 0 0-15,1 0-1 16,6-1 2-16,0 0-1 15,4-2 0-15,8-2-1 16,3-4 1-16,3-2-1 16,3-2 1-16,6 0-1 15,-1-1 0-15,3 0 1 16,-1 0 0-16,-3 2-1 0,-4 1 1 15,2 1 1-15,-7 2-1 16,-2 0 0-16,-1-2 0 16,-1 1 0-16,2-4 0 15,7-3 0-15,2-2-1 16,6-1 1-16,11-3-1 15,3-2 1-15,8 0-1 16,6 0 1-16,2 1-1 16,-1 3 1-16,5 0 0 15,-3 5 0-15,0 1-1 16,0 5 1-16,2 0 0 15,0 4 0-15,8 0 0 16,8-1 0-16,11 0-1 0,12-2 0 16,11-4 0-16,15-3-1 15,13 0 1-15,7-4 0 16,12-1 0-16,6 0 0 15,3-3 2-15,2-1-1 16,0 0 1-16,0 3 0 16,-1-1-1-16,3 6 0 15,-4 3-1-15,-3 4-1 16,-1 10-4-16,-12-6-20 15,5 14-13-15,-16-1 1 16,-13 3-2-16,-26-2 2 16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1:38.1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45B6CD20-5F41-4BE2-AF58-45DED27E94E9}" emma:medium="tactile" emma:mode="ink">
          <msink:context xmlns:msink="http://schemas.microsoft.com/ink/2010/main" type="writingRegion" rotatedBoundingBox="4589,8543 10920,8387 10943,9330 4613,9485"/>
        </emma:interpretation>
      </emma:emma>
    </inkml:annotationXML>
    <inkml:traceGroup>
      <inkml:annotationXML>
        <emma:emma xmlns:emma="http://www.w3.org/2003/04/emma" version="1.0">
          <emma:interpretation id="{6F4E8505-421F-4B8B-97EA-052B64695E78}" emma:medium="tactile" emma:mode="ink">
            <msink:context xmlns:msink="http://schemas.microsoft.com/ink/2010/main" type="paragraph" rotatedBoundingBox="4589,8543 10920,8387 10943,9330 4613,948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0143B07-4FC6-46B8-945E-719826D774B5}" emma:medium="tactile" emma:mode="ink">
              <msink:context xmlns:msink="http://schemas.microsoft.com/ink/2010/main" type="line" rotatedBoundingBox="4589,8543 10920,8387 10943,9330 4613,9485"/>
            </emma:interpretation>
          </emma:emma>
        </inkml:annotationXML>
        <inkml:traceGroup>
          <inkml:annotationXML>
            <emma:emma xmlns:emma="http://www.w3.org/2003/04/emma" version="1.0">
              <emma:interpretation id="{B141C091-D622-447D-B304-DF853636A85C}" emma:medium="tactile" emma:mode="ink">
                <msink:context xmlns:msink="http://schemas.microsoft.com/ink/2010/main" type="inkWord" rotatedBoundingBox="4589,8543 10920,8387 10943,9330 4613,9485"/>
              </emma:interpretation>
            </emma:emma>
          </inkml:annotationXML>
          <inkml:trace contextRef="#ctx0" brushRef="#br0">4614 8868 75 0,'0'0'36'0,"11"-21"-2"15,-11 21 3-15,0 0-29 16,9 0-2-16,-10 13-2 15,1 12-1-15,-4 7 2 16,0 10-3-16,-3 5 1 0,3 6-2 16,-1-1-1-16,1-4 0 15,6 1-1-15,0-11-2 16,8-2-3-16,-7-22-13 15,14-1-18-15,-6-17 1 16,9-4-2-16,-7-14 1 16</inkml:trace>
          <inkml:trace contextRef="#ctx0" brushRef="#br0" timeOffset="190.0109">4718 8888 95 0,'0'0'37'16,"1"-21"-1"-16,13 18 0 0,1-11-34 15,10 9 0-15,6-5-4 16,3-1 0-16,6 6-7 16,-7-4-28-16,7 7 1 15,-11-1 0-15,-3 8-1 16</inkml:trace>
          <inkml:trace contextRef="#ctx0" brushRef="#br0" timeOffset="392.0224">4795 9098 87 0,'-11'0'37'16,"11"0"0"-16,18-23 0 15,6 5-30-15,0 1-5 0,5-2-1 16,3 6-3-16,-6 1-3 15,7 9-31-15,-14 3 0 16,-1 11-1-16,-18-11 0 16</inkml:trace>
          <inkml:trace contextRef="#ctx0" brushRef="#br0" timeOffset="572.0327">4775 9286 94 0,'0'0'35'0,"0"0"1"15,16 0-2-15,4-7-34 16,7 2-4-16,1-13-12 0,8 8-19 16,-2-5 0-16,6 5-2 15,-4-7 1-15</inkml:trace>
          <inkml:trace contextRef="#ctx0" brushRef="#br0" timeOffset="888.0508">5269 9117 82 0,'0'0'38'0,"8"-11"-1"0,-8 11 0 16,0 0-30-16,-7 19-1 15,-1-8 0-15,-1 9-2 16,-1 1 0-16,-1 5-1 16,2-3-1-16,2 2 1 15,6-8-2-15,1-17 1 16,26 8-2-16,6-16 0 15,9-12-1-15,12-6-2 16,3-1-2-16,1-15-6 16,9 14-26-16,-16-9-3 15,-1 14 0-15,-19-2 0 16</inkml:trace>
          <inkml:trace contextRef="#ctx0" brushRef="#br0" timeOffset="1068.061">5514 9026 92 0,'-22'31'37'0,"1"-2"1"15,7 14 1-15,-8 1-34 16,18 6-2-16,1 1-1 16,9-1-3-16,10-1-5 15,-9-15-30-15,18-2-3 16,0-16 1-16,12-8-1 15</inkml:trace>
          <inkml:trace contextRef="#ctx0" brushRef="#br0" timeOffset="1271.0727">5891 9036 100 0,'0'0'38'16,"0"0"1"-16,18-3-3 15,-3-8-37-15,8-6-3 16,11 8-8-16,-7-10-25 16,8 11 0-16,-7-3-2 15,-4 9 1-15</inkml:trace>
          <inkml:trace contextRef="#ctx0" brushRef="#br0" timeOffset="1422.0809">5888 9212 101 0,'-1'17'39'0,"1"-17"0"15,25-3-2-15,12-9-42 16,7-13-30-16,19-2-4 16,2-8 1-16,9 3-3 15</inkml:trace>
          <inkml:trace contextRef="#ctx0" brushRef="#br0" timeOffset="2111.1207">6701 9086 100 0,'13'9'40'16,"-13"-9"1"-16,16-5-4 16,-6-2-32-16,14 0-1 15,6-3-2-15,11-1-1 16,8-2-2-16,6-4-3 15,7 11-22-15,-6-8-14 16,0 12 0-16,-12-4-2 16,-2 10 1-16</inkml:trace>
          <inkml:trace contextRef="#ctx0" brushRef="#br0" timeOffset="2811.1607">7819 8464 58 0,'-26'14'38'0,"-9"1"-1"16,1 10 1-16,-15 2-17 15,16 17-12-15,-6 2-2 16,12 18-3-16,6 3 0 16,9 7-3-16,11 3 1 15,9 3-2-15,13-4 1 16,7-5-4-16,12-4-2 0,2-26-17 15,15-3-17-15,-3-24 1 16,11-9-2-16,-6-23 2 16</inkml:trace>
          <inkml:trace contextRef="#ctx0" brushRef="#br0" timeOffset="3261.1863">8141 8484 83 0,'-16'-3'40'16,"-5"0"-2"-16,21 3 1 0,-24 23-31 16,19-5-5-16,-2 6 0 15,7 12 0-15,-6 7 0 16,-2 11-1-16,-1 7 1 15,-4 6-1-15,-2 4 1 16,0-1-2-16,1-8 1 16,-1-4-1-16,6-10 1 15,6-14-2-15,6-12 1 16,4-11-1-16,8-15 0 15,6-10 1-15,2-7-1 16,5-4 1-16,1-7-1 16,-3 1 1-16,4 1-1 15,-3 4 0-15,-3 6 1 16,-3 4-1-16,-4 10 0 0,-1 9 0 15,-4 9 1-15,-2 6-1 16,-5 8-1-16,1 4 0 16,2 1-2-16,-2-2-1 15,6 1-3-15,-5-17-11 16,17 6-22-16,-9-14 0 15,16 1 0-15,-6-15 0 16</inkml:trace>
          <inkml:trace contextRef="#ctx0" brushRef="#br0" timeOffset="3540.2025">8672 8977 89 0,'0'0'38'0,"0"0"1"15,-19 7 1-15,-2-1-31 16,4 12-2-16,-8 1-2 16,3 4-1-16,-1 1-1 15,7-1-1-15,4 0 0 16,12-2-1-16,10-5-1 15,7-4-1-15,13-5-2 16,5-11-3-16,21 8-24 16,-9-18-11-16,11 1 1 15,-7-13-2-15,3 2 1 16</inkml:trace>
          <inkml:trace contextRef="#ctx0" brushRef="#br0" timeOffset="4157.2373">9032 8818 96 0,'0'0'40'16,"-12"4"-1"-16,12 8-1 15,0-12-32-15,-2 23-1 16,1-4 0-16,1 8-2 15,-4 6 1-15,1 7-2 16,-2 5 1-16,-1 1-2 16,1-1 0-16,0-2-1 15,-1-7 0-15,3-5 0 16,0-12 0-16,3-19 0 15,0 0-1-15,15-5 0 0,-5-16 1 16,-2-8-1-16,2-6 1 16,-3-5 0-16,1-5 0 15,0-6 0-15,-2 3-2 16,1-2 2-16,1 6-1 15,4 5 1-15,-2 4-1 16,3 7 1-16,0 7-2 16,6 11 2-16,0 7 0 15,-1 6 1-15,2 4-2 16,-2 2 1-16,-5 4 0 15,1 4 0-15,-7 0 1 16,-8 6-1-16,-5 1 1 16,-8-1-1-16,1 2 1 0,-7-1-1 15,0-2 1-15,2-5-1 16,0 3 0-16,8-8 1 15,4-1-1-15,6-1 0 16,0-10 0-16,13 16 0 16,-1-9 0-16,6 2 1 15,2 1-1-15,0-1 0 16,2 4 0-16,2-4-2 15,2 3-2-15,-3-12-7 16,14 14-16-16,-16-18-13 16,14 0 0-16,-9-11-2 15,6 3 0-15</inkml:trace>
          <inkml:trace contextRef="#ctx0" brushRef="#br0" timeOffset="4442.2541">9458 8570 99 0,'12'7'41'0,"-12"-7"0"15,33 29 0-15,-13-9-37 16,8 7 0-16,-3 4-1 15,1 11-1-15,-8 4 1 16,-4 8-1-16,-10 8 0 16,-11 4-1-16,-8 3 0 15,-9 1-1-15,-5-4 0 0,-3-8-5 16,9 3-14-16,-15-27-19 15,19-9-5-15,1-24 0 16,18-13-1-16</inkml:trace>
          <inkml:trace contextRef="#ctx0" brushRef="#br0" timeOffset="5563.3182">9696 9305 99 0,'-21'16'38'0,"8"2"1"16,-8-20-11-16,21 2-21 16,14-31-3-16,20-9-1 15,18-16 0-15,17-11-1 16,13-12-2-16,13-7 1 15,6 0-2-15,-1 2 2 0,-5 8-2 16,-15 12 1 0,-18 11-2-16,-15 14 0 0,-15 16-3 15,-24-1-7-15,-8 24-26 16,0 0-1-16,-17 15 0 15,-6-5-1-15</inkml:trace>
          <inkml:trace contextRef="#ctx0" brushRef="#br0" timeOffset="6000.3432">10354 8876 77 0,'0'0'39'0,"0"0"-2"16,0 0 2-16,8 10-31 0,-13 1-2 15,2 7-1-15,-2 5-2 16,0 6 0-16,3 1-2 15,-2 6-1-15,1-3-2 16,3-5-3-16,9 4-24 16,-1-19-9-16,11-3-1 15,1-16 0-15</inkml:trace>
          <inkml:trace contextRef="#ctx0" brushRef="#br0" timeOffset="6361.3638">10823 8756 89 0,'-17'-2'38'0,"10"17"1"15,-13 0 1-15,2 12-35 16,-7 5 2-16,2 12-3 15,-4 4 1-15,6 5-2 16,1-1 1-16,10-3-2 16,10-5-1-16,12-8 1 15,12-13-2-15,14-13 1 16,6-11-1-16,4-8 0 15,-4-9 1-15,-3-6-1 16,-11-1 0-16,-10-3 0 16,-19 4 0-16,-13 3-1 15,-16 6-1-15,-9 3 0 0,-5 6-3 16,-5-7-12-16,18 18-20 15,-11-10-4-15,19 6 0 16,7-9-1-16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2.8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80D5D3B0-910F-4F0C-86AF-B314102737F9}" emma:medium="tactile" emma:mode="ink">
          <msink:context xmlns:msink="http://schemas.microsoft.com/ink/2010/main" type="inkDrawing" rotatedBoundingBox="3095,9315 24244,8647 24250,8834 3100,9502" shapeName="Other"/>
        </emma:interpretation>
      </emma:emma>
    </inkml:annotationXML>
    <inkml:trace contextRef="#ctx0" brushRef="#br0">3110 9396 33 0,'0'0'26'16,"-12"11"2"-16,12-11-6 15,0 0-8-15,0 0-6 16,0 0-1-16,0 0-1 16,0 0-1-16,0 0-1 15,0 0 2-15,17 2-1 16,-3-2 2-16,-3-7-1 15,9 5-1-15,-5-2-1 16,5 3-1-16,-2-2-1 0,2 3 0 16,-1 0-1-16,3 2-1 15,0-1 0-15,1 1 0 16,0 1 0-16,0 0 0 15,2-2 0-15,3 0 0 16,3-2 0-16,6-3 0 16,3 1 0-16,3-2 0 15,3 2 0-15,4 1 0 16,2-2 0-16,4 3-1 15,4 2 1-15,0 1 0 16,6 1 0-16,1-1 0 16,7 0 0-16,3 0 0 15,3-2-1-15,6-2 1 16,7-1 0-16,8-1 0 0,5 0 0 15,6 0-1-15,5 0 1 16,9-3 0-16,10 2 0 16,4 2-1-16,1-1 1 15,4 0 0-15,7 1 0 16,3 0-1-16,6 1 1 15,-3 0 0-15,0-1 0 16,8 0 0-16,0-2 0 16,3 0 0-16,1-2 0 15,4 1 1-15,3-1-1 16,1 0 0-16,5-1 1 15,-3 3-1-15,3-2 0 16,1 1 1-16,0 1-1 16,2-1 0-16,0-1 0 15,5 0 0-15,-1-1 0 0,6-3 0 16,3 0 0-16,4 1 0 15,2-2 0-15,2 1-1 16,1-2 1-16,4-1 0 16,1 1 0-16,-3 2-1 15,-1-2 1-15,4-2 0 16,1 0 0-16,-5 1 0 15,2 0 0-15,5-1 0 16,-2 2 0-16,-1 0 0 16,4 3 0-16,-2-1 0 15,-2 3 1-15,0 0-1 16,4 3 0-16,-3 1 0 15,-1-1 1-15,8 1-1 0,0-1 1 16,1 0-1-16,6 2 1 16,3-1 0-16,2 0-1 15,1 0 1-15,2 2-1 16,-1 1 1-16,2-1-1 15,4 0 0-15,-2 1 0 16,6 0 1-16,0-1-1 16,7 0 0-16,5-2 0 15,7-1 0-15,7 1 0 16,6-3 0-16,9 0 0 15,7 0 0-15,2 0 0 16,6 1 0-16,-1 2 0 16,-2 1 0-16,4 1 0 15,1 0 0-15,-1 2 0 0,3-1 0 16,3 2 0-16,4-2-2 15,3 0 0-15,-1-8-6 16,4 8-28-16,-20-7 1 16,-12 2-2-16,-26-5 1 15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1:29.04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03F3F19F-2BC5-48A7-BF16-B4A881D1DCD7}" emma:medium="tactile" emma:mode="ink">
          <msink:context xmlns:msink="http://schemas.microsoft.com/ink/2010/main" type="writingRegion" rotatedBoundingBox="11707,9323 19354,9008 19395,9998 11748,10313"/>
        </emma:interpretation>
      </emma:emma>
    </inkml:annotationXML>
    <inkml:traceGroup>
      <inkml:annotationXML>
        <emma:emma xmlns:emma="http://www.w3.org/2003/04/emma" version="1.0">
          <emma:interpretation id="{F52C0D9E-BEFB-4B28-81A2-C177C95472AF}" emma:medium="tactile" emma:mode="ink">
            <msink:context xmlns:msink="http://schemas.microsoft.com/ink/2010/main" type="paragraph" rotatedBoundingBox="11707,9323 19354,9008 19395,9998 11748,1031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820B091-CACA-462E-8BD3-7C35A84DC836}" emma:medium="tactile" emma:mode="ink">
              <msink:context xmlns:msink="http://schemas.microsoft.com/ink/2010/main" type="line" rotatedBoundingBox="11707,9323 19354,9008 19395,9998 11748,10313"/>
            </emma:interpretation>
          </emma:emma>
        </inkml:annotationXML>
        <inkml:traceGroup>
          <inkml:annotationXML>
            <emma:emma xmlns:emma="http://www.w3.org/2003/04/emma" version="1.0">
              <emma:interpretation id="{564B87D1-247B-4C81-8239-58D040336AE6}" emma:medium="tactile" emma:mode="ink">
                <msink:context xmlns:msink="http://schemas.microsoft.com/ink/2010/main" type="inkWord" rotatedBoundingBox="11717,9561 13370,9493 13399,10174 11745,10242"/>
              </emma:interpretation>
            </emma:emma>
          </inkml:annotationXML>
          <inkml:trace contextRef="#ctx0" brushRef="#br0">11742 9590 52 0,'4'-12'34'16,"-4"12"0"-16,2-18-2 16,-2 18-11-16,0 0-14 15,5 23-2-15,-10-3 0 16,6 15-1-16,-4 9 0 15,3 10-1-15,-5 7-1 16,4 8 1-16,-2-1-3 16,1-4-1-16,8-1-4 0,-6-21-16 15,14-4-16-15,1-20 0 16,8-13 0-16,2-20-1 15</inkml:trace>
          <inkml:trace contextRef="#ctx0" brushRef="#br0" timeOffset="210.0121">11865 9609 95 0,'0'0'38'15,"-15"4"0"-15,15-4 0 16,20 1-37-16,7-8-1 15,10 0-2-15,8-3-2 0,10 4-2 16,-5-13-28-16,9 14-2 16,-8-5-2-16,-3 9 0 15</inkml:trace>
          <inkml:trace contextRef="#ctx0" brushRef="#br0" timeOffset="406.0229">11855 9894 97 0,'2'10'39'0,"-2"-10"1"16,35-11-2-16,-2-5-35 15,10-6-3-15,5 1-1 0,3-4-4 16,7 7-31-16,-17 0-3 15,-2 14 1-15,-20 0-2 16</inkml:trace>
          <inkml:trace contextRef="#ctx0" brushRef="#br0" timeOffset="579.0332">11855 10145 103 0,'0'0'38'0,"19"-8"2"16,13-16-3-16,12-6-38 15,20-1-4-15,-2-9-29 0,15 7-4 16,-7-2 0-16,1 7-2 16</inkml:trace>
          <inkml:trace contextRef="#ctx0" brushRef="#br0" timeOffset="1061.0607">12348 9934 89 0,'-15'4'38'15,"15"-4"0"-15,13-11 1 0,4 5-34 16,2-5-2-16,8 1-1 15,-1-1 0-15,2 4-1 16,1 2 0-16,-6 2-1 16,-3 6 0-16,-6 2 0 15,-6 6 0-15,-8 4 1 16,-6 3 0-16,-6 5-1 15,-1-2 1-15,-3-1 0 16,1-2 0-16,5-3 0 16,10-15-1-16,-5 12 1 15,18-16-1-15,7-3 0 16,5-2 0-16,3 0 0 15,1 2 1-15,-1 6-1 16,-5 5 1-16,-10 10 0 16,-12 7-1-16,-9 6 1 0,-10 5 0 15,-6 0-1-15,-3 0 0 16,1-6-1-16,4-4-3 15,3-19-6-15,19-3-28 16,8-18-3-16,17-7 2 16,8-20-3-16</inkml:trace>
          <inkml:trace contextRef="#ctx0" brushRef="#br0" timeOffset="1255.0718">13123 9707 108 0,'-14'9'40'0,"14"-9"1"16,0 0-1-16,27-20-40 16,0 8-2-16,2-3-2 15,8 12-7-15,-8-10-27 16,5 11-2-16,-9-2 1 15,-6 10-2-15</inkml:trace>
          <inkml:trace contextRef="#ctx0" brushRef="#br0" timeOffset="1396.0799">13079 9870 106 0,'-10'11'40'0,"16"2"0"16,9-16-2-16,21-11-41 0,18 0-35 15,3-10-1-15,13 2 0 16,6-9-2-16</inkml:trace>
        </inkml:traceGroup>
        <inkml:traceGroup>
          <inkml:annotationXML>
            <emma:emma xmlns:emma="http://www.w3.org/2003/04/emma" version="1.0">
              <emma:interpretation id="{F48976EB-9FDE-4EC0-9D5D-5517C584BCD2}" emma:medium="tactile" emma:mode="ink">
                <msink:context xmlns:msink="http://schemas.microsoft.com/ink/2010/main" type="inkWord" rotatedBoundingBox="14589,9204 17119,9100 17155,9968 14625,10072"/>
              </emma:interpretation>
            </emma:emma>
          </inkml:annotationXML>
          <inkml:trace contextRef="#ctx0" brushRef="#br0" timeOffset="2667.1526">16004 9149 90 0,'-31'-1'38'0,"2"11"0"15,-12-4-6-15,7 22-22 16,-11-2-3-16,11 18-1 15,-1 6-1-15,11 17-2 16,5 6-1-16,15 8 1 16,8 3-4-16,16-1 1 0,16-2-3 15,9-13-2-15,18 1-11 16,-2-27-22-16,14-7-2 15,-6-22 1-15,4-11-1 16</inkml:trace>
          <inkml:trace contextRef="#ctx0" brushRef="#br0" timeOffset="3098.1773">16433 9184 103 0,'-6'-16'38'0,"-4"6"2"0,5 21-1 15,-4 4-35-15,-3 12-1 16,-1 7 0-16,3 10 0 16,-5 6-1-16,1 14 0 15,-2-1 0-15,3 3 1 16,-1-2-2-16,4-2 1 15,-1-8-2-15,5-5 1 16,3-13-1-16,4-8 2 16,4-13-2-16,8-9 0 15,0-13 0-15,7-7 0 16,3-6 0-16,2-2 0 15,-2-2 0-15,0 1 0 16,-2 6 0-16,-1 2 1 16,-7 8-1-16,0 7 0 0,-2 8 0 15,-3 5 0-15,-1 7-1 16,2 1 0-16,2 4-3 15,0-3-2-15,16 12-16 16,-8-22-17-16,14 3-3 16,-1-16 2-16,9 0-2 15</inkml:trace>
          <inkml:trace contextRef="#ctx0" brushRef="#br0" timeOffset="3463.1981">17029 9643 39 0,'12'1'18'0,"-12"-1"0"15,15-6 7-15,-15 6-22 16,0 0 3-16,13 1 1 15,-13-1 3-15,0 0 3 16,-13-9 5-16,13 9 1 16,-12-5-4-16,12 5-4 15,-18-5-1-15,9 6-2 16,-11-2-2-16,3 7 0 15,-8 1-2-15,3 8 0 16,-3 3-1-16,2 2-1 16,4 2 0-16,7 5-1 0,7-5 0 15,7-4-1 1,12-4-2-16,11-9-3 0,17 3-13 15,-1-21-20-15,17 0-3 16,-6-13 1-16,10 0-2 16</inkml:trace>
          <inkml:trace contextRef="#ctx0" brushRef="#br0" timeOffset="1946.1112">14612 9742 109 0,'10'14'40'0,"1"-17"2"16,21 2-4-16,6-12-35 16,14-6-3-16,17-1-5 15,0-9-31-15,23 8-4 16,-5-7 0-16,7 9-2 15</inkml:trace>
        </inkml:traceGroup>
        <inkml:traceGroup>
          <inkml:annotationXML>
            <emma:emma xmlns:emma="http://www.w3.org/2003/04/emma" version="1.0">
              <emma:interpretation id="{15893A8C-BDD3-4FEE-9E66-259932E88109}" emma:medium="tactile" emma:mode="ink">
                <msink:context xmlns:msink="http://schemas.microsoft.com/ink/2010/main" type="inkWord" rotatedBoundingBox="17344,9121 19356,9039 19395,9998 17384,10081">
                  <msink:destinationLink direction="with" ref="{C8F2805B-8EE6-4132-9621-6C6315EEB278}"/>
                </msink:context>
              </emma:interpretation>
            </emma:emma>
          </inkml:annotationXML>
          <inkml:trace contextRef="#ctx0" brushRef="#br0" timeOffset="5244.3">19020 9507 55 0,'-6'-18'38'0,"-4"8"-3"16,-12-3 1-16,6 15-9 16,-22-10-15-16,8 14-3 15,-11-2-2-15,7 9-2 16,-5 2 0-16,7 7-2 15,2 0 1-15,9 1-1 16,4-1-1-16,12 0-1 16,8-6 0-16,13-4 1 0,7-6-2 15,10-9 1-15,8-5 0 16,5-6-2-16,2-6 1 15,-1-2 0-15,-5-2 0 16,-3 4 0-16,-10 0 1 16,-8 9-1-16,-9 7 0 15,-12 4 1-15,-10 23-1 16,-6 6 2-16,-9 8-2 15,-5 10 2-15,-6 8-2 16,1 2 3-16,2 2-3 16,6-2 0-16,3-4 0 15,14-11-4-15,16-3-5 16,-6-39-16-16,43 25-14 15,-11-32-2-15,16 0 0 16,-1-14-1-16</inkml:trace>
          <inkml:trace contextRef="#ctx0" brushRef="#br0" timeOffset="5402.309">19298 9952 129 0,'-7'14'43'16,"-7"-17"-2"-16,14 3-2 15,0 0-40-15,4-29-4 16,21 20-22-16,-10-17-12 15,8 7-4-15,-5-5 1 16,9 8-1-16</inkml:trace>
          <inkml:trace contextRef="#ctx0" brushRef="#br0" timeOffset="4162.2376">17541 9372 100 0,'0'0'39'16,"-1"-11"0"-16,1 11 0 15,-22 16-32-15,13 5-2 16,-6 5-1-16,0 9-1 16,-4 8-1-16,3 7 1 15,-2 1-1-15,3 7-1 16,2 1 0-16,2-4 0 15,4-6-1-15,4-7 1 16,3-8-1-16,1-9 0 16,4-12-1-16,-5-13 1 15,16-16 0-15,-7-10-1 16,2-7 1-16,0-12 0 0,2-7 0 15,-1-8 0-15,3-6 0 16,-1-3 0-16,4 2 0 16,-2 4 0-16,3 4 0 15,0 9 0-15,5 8 0 16,3 12 0-16,2 9 1 15,3 14-1-15,0 9 0 16,1 8 0-16,-1 6 0 16,0 6-1-16,-3 3 1 15,-8 5-1-15,-8 2 1 16,-10 1-1-16,-11 0 0 15,-11 3 0-15,-9-6 1 16,-8 0 0-16,-3-6 0 16,-3-3 1-16,5-5 0 0,4-2 0 15,11-5-1-15,10-3 2 16,12-6-1-16,10 12 0 15,10-2-1-15,10 0 0 16,3 5 0-16,6 2 0 16,-1 6 0-16,0 2-1 15,-2 5-1-15,-9-4-3 16,4 10-5-16,-17-19-18 15,10 10-12-15,-9-16 0 16,12 0-2-16,-7-16 2 16</inkml:trace>
          <inkml:trace contextRef="#ctx0" brushRef="#br0" timeOffset="4470.2557">18194 9087 105 0,'2'11'40'0,"-1"2"1"16,13 17-2-16,1 0-35 15,5 14 0-15,-2 5 0 16,1 10-1-16,-6 3 0 15,-5 9-1-15,-12 3 0 16,-6 1 0-16,-13-3-1 16,-8 1 0-16,-6-6-1 0,1-7 0 15,-4-7-2 1,2-14-5-16,16 4-19 0,-7-27-13 15,17-2-3-15,12-14 0 16,-2-20-2-16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4.2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9FE04553-5D54-41BD-A465-5F615A798F8A}" emma:medium="tactile" emma:mode="ink">
          <msink:context xmlns:msink="http://schemas.microsoft.com/ink/2010/main" type="inkDrawing" rotatedBoundingBox="3002,10462 23607,9644 23615,9836 3009,10654" shapeName="Other"/>
        </emma:interpretation>
      </emma:emma>
    </inkml:annotationXML>
    <inkml:trace contextRef="#ctx0" brushRef="#br0">3007 10584 70 0,'9'-12'35'16,"-9"12"-2"-16,13-2 2 0,0 4-30 15,-3-3-3 1,9 2-1-16,4-2 0 0,7 0 0 16,9-2-1-16,5 1 0 15,6-1 0-15,6-2 0 16,4 2 1-16,5 0-1 15,3 1 0-15,6 0 0 16,5 1 0-16,9 1 1 16,6-2-1-16,6 0 0 15,12 1 1-15,6-4-1 16,15 1 0-16,11-6 0 15,10 1 1-15,11-3-1 16,9-2 0-16,14-1 0 16,9 0 1-16,8-1-1 15,0-2 1-15,5 2-2 16,2 1 1-16,2 0-1 0,0 1 3 15,0 3-4-15,6-1 3 16,-3 5-2-16,7-1 2 16,8 4-1-16,4-2 1 15,-1 2-1-15,5-1 1 16,3 0-1-16,0-1 1 15,5-1 1-15,3-1-2 16,-5-1 2-16,7 0-2 16,4 0 1-16,5-3-1 15,9 1 2-15,8-1-3 16,4 1 1-16,6-2 0 15,4 0 0-15,6 0 1 16,6 1-1-16,9-4 1 0,3-2 0 16,9 0 0-16,4-2 0 15,8 0 0-15,9-4 0 16,4 1 0-16,0 1 0 15,2 2-1-15,-3 1 1 16,-6 4-1-16,1 1 0 16,-3 5 1-16,-4 1-1 15,-4 4 0-15,-2 0 1 16,2 3-1-16,0-3 1 15,2 3 0-15,3-2-1 16,2-1 1-16,6 1 0 16,0-2 0-16,0 1 0 15,2-3-1-15,0 1 0 16,-3 1-1-16,-7 1-1 15,-7 4-3-15,-21-13-11 0,-10 15-22 16,-27-6 1-16,-28 5-1 16,-41-6 0-16</inkml:trace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4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4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4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customXml" Target="../ink/ink7.xml"/><Relationship Id="rId18" Type="http://schemas.openxmlformats.org/officeDocument/2006/relationships/image" Target="../media/image13.emf"/><Relationship Id="rId26" Type="http://schemas.openxmlformats.org/officeDocument/2006/relationships/image" Target="../media/image18.emf"/><Relationship Id="rId3" Type="http://schemas.openxmlformats.org/officeDocument/2006/relationships/customXml" Target="../ink/ink2.xml"/><Relationship Id="rId21" Type="http://schemas.openxmlformats.org/officeDocument/2006/relationships/customXml" Target="../ink/ink11.xml"/><Relationship Id="rId34" Type="http://schemas.openxmlformats.org/officeDocument/2006/relationships/image" Target="../media/image22.emf"/><Relationship Id="rId7" Type="http://schemas.openxmlformats.org/officeDocument/2006/relationships/customXml" Target="../ink/ink4.xml"/><Relationship Id="rId12" Type="http://schemas.openxmlformats.org/officeDocument/2006/relationships/image" Target="../media/image10.emf"/><Relationship Id="rId17" Type="http://schemas.openxmlformats.org/officeDocument/2006/relationships/customXml" Target="../ink/ink9.xml"/><Relationship Id="rId25" Type="http://schemas.openxmlformats.org/officeDocument/2006/relationships/customXml" Target="../ink/ink13.xml"/><Relationship Id="rId33" Type="http://schemas.openxmlformats.org/officeDocument/2006/relationships/customXml" Target="../ink/ink17.xml"/><Relationship Id="rId2" Type="http://schemas.openxmlformats.org/officeDocument/2006/relationships/image" Target="../media/image2.gif"/><Relationship Id="rId16" Type="http://schemas.openxmlformats.org/officeDocument/2006/relationships/image" Target="../media/image12.emf"/><Relationship Id="rId20" Type="http://schemas.openxmlformats.org/officeDocument/2006/relationships/image" Target="../media/image15.emf"/><Relationship Id="rId29" Type="http://schemas.openxmlformats.org/officeDocument/2006/relationships/customXml" Target="../ink/ink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6.xml"/><Relationship Id="rId24" Type="http://schemas.openxmlformats.org/officeDocument/2006/relationships/image" Target="../media/image17.emf"/><Relationship Id="rId32" Type="http://schemas.openxmlformats.org/officeDocument/2006/relationships/image" Target="../media/image21.emf"/><Relationship Id="rId5" Type="http://schemas.openxmlformats.org/officeDocument/2006/relationships/customXml" Target="../ink/ink3.xml"/><Relationship Id="rId15" Type="http://schemas.openxmlformats.org/officeDocument/2006/relationships/customXml" Target="../ink/ink8.xml"/><Relationship Id="rId23" Type="http://schemas.openxmlformats.org/officeDocument/2006/relationships/customXml" Target="../ink/ink12.xml"/><Relationship Id="rId28" Type="http://schemas.openxmlformats.org/officeDocument/2006/relationships/image" Target="../media/image19.emf"/><Relationship Id="rId36" Type="http://schemas.openxmlformats.org/officeDocument/2006/relationships/image" Target="../media/image23.emf"/><Relationship Id="rId10" Type="http://schemas.openxmlformats.org/officeDocument/2006/relationships/image" Target="../media/image9.emf"/><Relationship Id="rId19" Type="http://schemas.openxmlformats.org/officeDocument/2006/relationships/customXml" Target="../ink/ink10.xml"/><Relationship Id="rId31" Type="http://schemas.openxmlformats.org/officeDocument/2006/relationships/customXml" Target="../ink/ink16.xml"/><Relationship Id="rId4" Type="http://schemas.openxmlformats.org/officeDocument/2006/relationships/image" Target="../media/image6.emf"/><Relationship Id="rId9" Type="http://schemas.openxmlformats.org/officeDocument/2006/relationships/customXml" Target="../ink/ink5.xml"/><Relationship Id="rId14" Type="http://schemas.openxmlformats.org/officeDocument/2006/relationships/image" Target="../media/image11.emf"/><Relationship Id="rId22" Type="http://schemas.openxmlformats.org/officeDocument/2006/relationships/image" Target="../media/image16.emf"/><Relationship Id="rId27" Type="http://schemas.openxmlformats.org/officeDocument/2006/relationships/customXml" Target="../ink/ink14.xml"/><Relationship Id="rId30" Type="http://schemas.openxmlformats.org/officeDocument/2006/relationships/image" Target="../media/image20.emf"/><Relationship Id="rId35" Type="http://schemas.openxmlformats.org/officeDocument/2006/relationships/customXml" Target="../ink/ink1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3.png"/><Relationship Id="rId7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0.xml"/><Relationship Id="rId5" Type="http://schemas.openxmlformats.org/officeDocument/2006/relationships/image" Target="../media/image14.emf"/><Relationship Id="rId10" Type="http://schemas.openxmlformats.org/officeDocument/2006/relationships/image" Target="../media/image25.emf"/><Relationship Id="rId4" Type="http://schemas.openxmlformats.org/officeDocument/2006/relationships/customXml" Target="../ink/ink19.xml"/><Relationship Id="rId9" Type="http://schemas.openxmlformats.org/officeDocument/2006/relationships/customXml" Target="../ink/ink2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customXml" Target="../ink/ink28.xml"/><Relationship Id="rId18" Type="http://schemas.openxmlformats.org/officeDocument/2006/relationships/image" Target="../media/image13.emf"/><Relationship Id="rId26" Type="http://schemas.openxmlformats.org/officeDocument/2006/relationships/image" Target="../media/image18.emf"/><Relationship Id="rId3" Type="http://schemas.openxmlformats.org/officeDocument/2006/relationships/customXml" Target="../ink/ink23.xml"/><Relationship Id="rId21" Type="http://schemas.openxmlformats.org/officeDocument/2006/relationships/customXml" Target="../ink/ink32.xml"/><Relationship Id="rId34" Type="http://schemas.openxmlformats.org/officeDocument/2006/relationships/image" Target="../media/image22.emf"/><Relationship Id="rId7" Type="http://schemas.openxmlformats.org/officeDocument/2006/relationships/customXml" Target="../ink/ink25.xml"/><Relationship Id="rId12" Type="http://schemas.openxmlformats.org/officeDocument/2006/relationships/image" Target="../media/image10.emf"/><Relationship Id="rId17" Type="http://schemas.openxmlformats.org/officeDocument/2006/relationships/customXml" Target="../ink/ink30.xml"/><Relationship Id="rId25" Type="http://schemas.openxmlformats.org/officeDocument/2006/relationships/customXml" Target="../ink/ink34.xml"/><Relationship Id="rId33" Type="http://schemas.openxmlformats.org/officeDocument/2006/relationships/customXml" Target="../ink/ink38.xml"/><Relationship Id="rId38" Type="http://schemas.openxmlformats.org/officeDocument/2006/relationships/image" Target="../media/image26.emf"/><Relationship Id="rId2" Type="http://schemas.openxmlformats.org/officeDocument/2006/relationships/image" Target="../media/image2.gif"/><Relationship Id="rId16" Type="http://schemas.openxmlformats.org/officeDocument/2006/relationships/image" Target="../media/image12.emf"/><Relationship Id="rId20" Type="http://schemas.openxmlformats.org/officeDocument/2006/relationships/image" Target="../media/image15.emf"/><Relationship Id="rId29" Type="http://schemas.openxmlformats.org/officeDocument/2006/relationships/customXml" Target="../ink/ink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27.xml"/><Relationship Id="rId24" Type="http://schemas.openxmlformats.org/officeDocument/2006/relationships/image" Target="../media/image17.emf"/><Relationship Id="rId32" Type="http://schemas.openxmlformats.org/officeDocument/2006/relationships/image" Target="../media/image21.emf"/><Relationship Id="rId37" Type="http://schemas.openxmlformats.org/officeDocument/2006/relationships/customXml" Target="../ink/ink40.xml"/><Relationship Id="rId5" Type="http://schemas.openxmlformats.org/officeDocument/2006/relationships/customXml" Target="../ink/ink24.xml"/><Relationship Id="rId15" Type="http://schemas.openxmlformats.org/officeDocument/2006/relationships/customXml" Target="../ink/ink29.xml"/><Relationship Id="rId23" Type="http://schemas.openxmlformats.org/officeDocument/2006/relationships/customXml" Target="../ink/ink33.xml"/><Relationship Id="rId28" Type="http://schemas.openxmlformats.org/officeDocument/2006/relationships/image" Target="../media/image19.emf"/><Relationship Id="rId36" Type="http://schemas.openxmlformats.org/officeDocument/2006/relationships/image" Target="../media/image23.emf"/><Relationship Id="rId10" Type="http://schemas.openxmlformats.org/officeDocument/2006/relationships/image" Target="../media/image9.emf"/><Relationship Id="rId19" Type="http://schemas.openxmlformats.org/officeDocument/2006/relationships/customXml" Target="../ink/ink31.xml"/><Relationship Id="rId31" Type="http://schemas.openxmlformats.org/officeDocument/2006/relationships/customXml" Target="../ink/ink37.xml"/><Relationship Id="rId4" Type="http://schemas.openxmlformats.org/officeDocument/2006/relationships/image" Target="../media/image6.emf"/><Relationship Id="rId9" Type="http://schemas.openxmlformats.org/officeDocument/2006/relationships/customXml" Target="../ink/ink26.xml"/><Relationship Id="rId14" Type="http://schemas.openxmlformats.org/officeDocument/2006/relationships/image" Target="../media/image11.emf"/><Relationship Id="rId22" Type="http://schemas.openxmlformats.org/officeDocument/2006/relationships/image" Target="../media/image16.emf"/><Relationship Id="rId27" Type="http://schemas.openxmlformats.org/officeDocument/2006/relationships/customXml" Target="../ink/ink35.xml"/><Relationship Id="rId30" Type="http://schemas.openxmlformats.org/officeDocument/2006/relationships/image" Target="../media/image20.emf"/><Relationship Id="rId35" Type="http://schemas.openxmlformats.org/officeDocument/2006/relationships/customXml" Target="../ink/ink3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4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6692"/>
            <a:ext cx="3429000" cy="68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13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2373600"/>
              </p:ext>
            </p:extLst>
          </p:nvPr>
        </p:nvGraphicFramePr>
        <p:xfrm>
          <a:off x="214283" y="664342"/>
          <a:ext cx="8750332" cy="5638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yesterday’s equations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the amounts (quanta) of energy – in each quantum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E=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hf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find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freq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wavelength –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visible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duality to find useful info.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Repair the error on page 124 of the workbook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2 rainbows (spectra) – emission and absorption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light has discrete wavelengths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emission and absorption spectra – using spectroscopes and mercury lamps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these spectra are, how they are similar and how they are different.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exam-style questions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 this topic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 unit 2 and set a due date for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Team-work in small squads, on the concepts and questions from yesterday PLUS helping those who missed some of yesterday or today with the content of the lessons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everyone going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ahead together.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09120" y="171000"/>
              <a:ext cx="7866360" cy="4711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3280" y="157680"/>
                <a:ext cx="7898040" cy="473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845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0000" y="273960"/>
              <a:ext cx="7439760" cy="5252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040" y="258120"/>
                <a:ext cx="7469280" cy="527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861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0040" y="223200"/>
              <a:ext cx="8469720" cy="3990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6360" y="216000"/>
                <a:ext cx="8489520" cy="400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5804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58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09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69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41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71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58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52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8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80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23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50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16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45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99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42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7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89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2124747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17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Y12/NCEA2 revision of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Feb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Bohr’s model is and what it tells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13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633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30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78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25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32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45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94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80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4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21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5640" y="134640"/>
              <a:ext cx="8892000" cy="6439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7000" y="118800"/>
                <a:ext cx="8906760" cy="646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136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222480" y="2628720"/>
              <a:ext cx="899280" cy="12650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7000" y="2612160"/>
                <a:ext cx="923400" cy="129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/>
              <p14:cNvContentPartPr/>
              <p14:nvPr/>
            </p14:nvContentPartPr>
            <p14:xfrm>
              <a:off x="1252080" y="2601720"/>
              <a:ext cx="7673040" cy="1612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42720" y="2595600"/>
                <a:ext cx="7687440" cy="17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" name="Ink 9"/>
              <p14:cNvContentPartPr/>
              <p14:nvPr/>
            </p14:nvContentPartPr>
            <p14:xfrm>
              <a:off x="5602320" y="2582280"/>
              <a:ext cx="2759400" cy="4096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87560" y="2572200"/>
                <a:ext cx="2781360" cy="43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1" name="Ink 10"/>
              <p14:cNvContentPartPr/>
              <p14:nvPr/>
            </p14:nvContentPartPr>
            <p14:xfrm>
              <a:off x="1083240" y="2920320"/>
              <a:ext cx="7692480" cy="2224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076760" y="2906640"/>
                <a:ext cx="7702560" cy="24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2" name="Ink 11"/>
              <p14:cNvContentPartPr/>
              <p14:nvPr/>
            </p14:nvContentPartPr>
            <p14:xfrm>
              <a:off x="1657800" y="3047040"/>
              <a:ext cx="2279880" cy="3600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643400" y="3038400"/>
                <a:ext cx="2310120" cy="37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3" name="Ink 12"/>
              <p14:cNvContentPartPr/>
              <p14:nvPr/>
            </p14:nvContentPartPr>
            <p14:xfrm>
              <a:off x="1115280" y="3179520"/>
              <a:ext cx="7615080" cy="20808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104120" y="3174840"/>
                <a:ext cx="7630920" cy="22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4" name="Ink 13"/>
              <p14:cNvContentPartPr/>
              <p14:nvPr/>
            </p14:nvContentPartPr>
            <p14:xfrm>
              <a:off x="4224600" y="3271320"/>
              <a:ext cx="2755800" cy="40500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210560" y="3263040"/>
                <a:ext cx="2775240" cy="42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5" name="Ink 14"/>
              <p14:cNvContentPartPr/>
              <p14:nvPr/>
            </p14:nvContentPartPr>
            <p14:xfrm>
              <a:off x="1082520" y="3540960"/>
              <a:ext cx="7419240" cy="26964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075680" y="3530160"/>
                <a:ext cx="7430760" cy="28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6" name="Ink 15"/>
              <p14:cNvContentPartPr/>
              <p14:nvPr/>
            </p14:nvContentPartPr>
            <p14:xfrm>
              <a:off x="6463080" y="3085920"/>
              <a:ext cx="534600" cy="64080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450840" y="3080880"/>
                <a:ext cx="551880" cy="658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7" name="Ink 16"/>
              <p14:cNvContentPartPr/>
              <p14:nvPr/>
            </p14:nvContentPartPr>
            <p14:xfrm>
              <a:off x="4010400" y="3859560"/>
              <a:ext cx="2969640" cy="41832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997440" y="3850560"/>
                <a:ext cx="2985480" cy="44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8" name="Ink 17"/>
              <p14:cNvContentPartPr/>
              <p14:nvPr/>
            </p14:nvContentPartPr>
            <p14:xfrm>
              <a:off x="225000" y="4353840"/>
              <a:ext cx="727200" cy="2271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10600" y="4339440"/>
                <a:ext cx="745560" cy="25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9" name="Ink 18"/>
              <p14:cNvContentPartPr/>
              <p14:nvPr/>
            </p14:nvContentPartPr>
            <p14:xfrm>
              <a:off x="1038960" y="4282560"/>
              <a:ext cx="7616520" cy="2466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1033200" y="4278600"/>
                <a:ext cx="7626240" cy="26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20" name="Ink 19"/>
              <p14:cNvContentPartPr/>
              <p14:nvPr/>
            </p14:nvContentPartPr>
            <p14:xfrm>
              <a:off x="3865320" y="4984200"/>
              <a:ext cx="2343960" cy="4244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853080" y="4969800"/>
                <a:ext cx="2363400" cy="44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21" name="Ink 20"/>
              <p14:cNvContentPartPr/>
              <p14:nvPr/>
            </p14:nvContentPartPr>
            <p14:xfrm>
              <a:off x="1177200" y="5299920"/>
              <a:ext cx="7467480" cy="25020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1171080" y="5293440"/>
                <a:ext cx="7477200" cy="26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23" name="Ink 22"/>
              <p14:cNvContentPartPr/>
              <p14:nvPr/>
            </p14:nvContentPartPr>
            <p14:xfrm>
              <a:off x="266760" y="5435640"/>
              <a:ext cx="682920" cy="2188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53800" y="5429880"/>
                <a:ext cx="701640" cy="23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5" name="Ink 24"/>
              <p14:cNvContentPartPr/>
              <p14:nvPr/>
            </p14:nvContentPartPr>
            <p14:xfrm>
              <a:off x="7437960" y="2460960"/>
              <a:ext cx="634320" cy="55404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7424280" y="2453760"/>
                <a:ext cx="655200" cy="57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26" name="Ink 25"/>
              <p14:cNvContentPartPr/>
              <p14:nvPr/>
            </p14:nvContentPartPr>
            <p14:xfrm>
              <a:off x="4615200" y="3191400"/>
              <a:ext cx="4551840" cy="258156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606920" y="3176640"/>
                <a:ext cx="4564800" cy="260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087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02140"/>
            <a:ext cx="8153400" cy="624515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815040" y="332280"/>
              <a:ext cx="8303400" cy="1627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0640" y="316440"/>
                <a:ext cx="8328960" cy="165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62000" y="2487240"/>
              <a:ext cx="8303400" cy="16275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7600" y="2471400"/>
                <a:ext cx="8328960" cy="165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512800" y="2591640"/>
              <a:ext cx="1713600" cy="372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00920" y="2576520"/>
                <a:ext cx="1740960" cy="39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727280" y="4342320"/>
              <a:ext cx="5103720" cy="17427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713960" y="4327200"/>
                <a:ext cx="5130360" cy="177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3037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222480" y="685800"/>
            <a:ext cx="5568720" cy="2568240"/>
            <a:chOff x="222480" y="2460960"/>
            <a:chExt cx="8944560" cy="3312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3" name="Ink 2"/>
                <p14:cNvContentPartPr/>
                <p14:nvPr/>
              </p14:nvContentPartPr>
              <p14:xfrm>
                <a:off x="222480" y="2628720"/>
                <a:ext cx="899280" cy="126504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07000" y="2612160"/>
                  <a:ext cx="923400" cy="129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4" name="Ink 3"/>
                <p14:cNvContentPartPr/>
                <p14:nvPr/>
              </p14:nvContentPartPr>
              <p14:xfrm>
                <a:off x="1252080" y="2601720"/>
                <a:ext cx="7673040" cy="16128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242720" y="2595600"/>
                  <a:ext cx="7687440" cy="17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5" name="Ink 4"/>
                <p14:cNvContentPartPr/>
                <p14:nvPr/>
              </p14:nvContentPartPr>
              <p14:xfrm>
                <a:off x="5602320" y="2582280"/>
                <a:ext cx="2759400" cy="40968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587560" y="2572200"/>
                  <a:ext cx="2781360" cy="43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6" name="Ink 5"/>
                <p14:cNvContentPartPr/>
                <p14:nvPr/>
              </p14:nvContentPartPr>
              <p14:xfrm>
                <a:off x="1083240" y="2920320"/>
                <a:ext cx="7692480" cy="22248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076760" y="2906640"/>
                  <a:ext cx="7702560" cy="24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7" name="Ink 6"/>
                <p14:cNvContentPartPr/>
                <p14:nvPr/>
              </p14:nvContentPartPr>
              <p14:xfrm>
                <a:off x="1657800" y="3047040"/>
                <a:ext cx="2279880" cy="36000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643400" y="3038400"/>
                  <a:ext cx="2310120" cy="37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8" name="Ink 7"/>
                <p14:cNvContentPartPr/>
                <p14:nvPr/>
              </p14:nvContentPartPr>
              <p14:xfrm>
                <a:off x="1115280" y="3179520"/>
                <a:ext cx="7615080" cy="20808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1104120" y="3174840"/>
                  <a:ext cx="7630920" cy="22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9" name="Ink 8"/>
                <p14:cNvContentPartPr/>
                <p14:nvPr/>
              </p14:nvContentPartPr>
              <p14:xfrm>
                <a:off x="4224600" y="3271320"/>
                <a:ext cx="2755800" cy="40500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210560" y="3263040"/>
                  <a:ext cx="2775240" cy="42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" name="Ink 9"/>
                <p14:cNvContentPartPr/>
                <p14:nvPr/>
              </p14:nvContentPartPr>
              <p14:xfrm>
                <a:off x="1082520" y="3540960"/>
                <a:ext cx="7419240" cy="26964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1075680" y="3530160"/>
                  <a:ext cx="7430760" cy="28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1" name="Ink 10"/>
                <p14:cNvContentPartPr/>
                <p14:nvPr/>
              </p14:nvContentPartPr>
              <p14:xfrm>
                <a:off x="6463080" y="3085920"/>
                <a:ext cx="534600" cy="64080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6450840" y="3080880"/>
                  <a:ext cx="551880" cy="65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2" name="Ink 11"/>
                <p14:cNvContentPartPr/>
                <p14:nvPr/>
              </p14:nvContentPartPr>
              <p14:xfrm>
                <a:off x="4010400" y="3859560"/>
                <a:ext cx="2969640" cy="41832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997440" y="3850560"/>
                  <a:ext cx="2985480" cy="44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3" name="Ink 12"/>
                <p14:cNvContentPartPr/>
                <p14:nvPr/>
              </p14:nvContentPartPr>
              <p14:xfrm>
                <a:off x="225000" y="4353840"/>
                <a:ext cx="727200" cy="22716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210600" y="4339440"/>
                  <a:ext cx="74556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4" name="Ink 13"/>
                <p14:cNvContentPartPr/>
                <p14:nvPr/>
              </p14:nvContentPartPr>
              <p14:xfrm>
                <a:off x="1038960" y="4282560"/>
                <a:ext cx="7616520" cy="24660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1033200" y="4278600"/>
                  <a:ext cx="7626240" cy="26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5" name="Ink 14"/>
                <p14:cNvContentPartPr/>
                <p14:nvPr/>
              </p14:nvContentPartPr>
              <p14:xfrm>
                <a:off x="3865320" y="4984200"/>
                <a:ext cx="2343960" cy="42444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853080" y="4969800"/>
                  <a:ext cx="2363400" cy="44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6" name="Ink 15"/>
                <p14:cNvContentPartPr/>
                <p14:nvPr/>
              </p14:nvContentPartPr>
              <p14:xfrm>
                <a:off x="1177200" y="5299920"/>
                <a:ext cx="7467480" cy="25020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1171080" y="5293440"/>
                  <a:ext cx="7477200" cy="26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7" name="Ink 16"/>
                <p14:cNvContentPartPr/>
                <p14:nvPr/>
              </p14:nvContentPartPr>
              <p14:xfrm>
                <a:off x="266760" y="5435640"/>
                <a:ext cx="682920" cy="21888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53800" y="5429880"/>
                  <a:ext cx="701640" cy="23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8" name="Ink 17"/>
                <p14:cNvContentPartPr/>
                <p14:nvPr/>
              </p14:nvContentPartPr>
              <p14:xfrm>
                <a:off x="7437960" y="2460960"/>
                <a:ext cx="634320" cy="55404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7424280" y="2453760"/>
                  <a:ext cx="655200" cy="57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19" name="Ink 18"/>
                <p14:cNvContentPartPr/>
                <p14:nvPr/>
              </p14:nvContentPartPr>
              <p14:xfrm>
                <a:off x="4615200" y="3191400"/>
                <a:ext cx="4551840" cy="258156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4606920" y="3176640"/>
                  <a:ext cx="4564800" cy="2609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380160" y="789840"/>
              <a:ext cx="8556120" cy="463212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366480" y="777240"/>
                <a:ext cx="8585640" cy="465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7622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9960" y="128160"/>
              <a:ext cx="8923680" cy="5755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5920" y="112320"/>
                <a:ext cx="8942760" cy="577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01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928</TotalTime>
  <Words>279</Words>
  <Application>Microsoft Office PowerPoint</Application>
  <PresentationFormat>On-screen Show (4:3)</PresentationFormat>
  <Paragraphs>43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52</cp:revision>
  <dcterms:created xsi:type="dcterms:W3CDTF">2006-08-16T00:00:00Z</dcterms:created>
  <dcterms:modified xsi:type="dcterms:W3CDTF">2015-02-13T01:43:05Z</dcterms:modified>
</cp:coreProperties>
</file>