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02" r:id="rId6"/>
    <p:sldId id="303" r:id="rId7"/>
    <p:sldId id="338" r:id="rId8"/>
    <p:sldId id="30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18:19.7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11471 3813 70 0,'4'-16'35'15,"-4"16"-1"-15,2-19-1 16,-2 19-26-16,0 0-2 16,0 0 0-16,0 0-1 15,-7 24 1-15,1-3-2 16,2 6 1-16,-2 1-1 15,3-1 0-15,8-11 0 16,17-16 0-16,17-35 1 0,25-34-1 16,26-41-1-1,35-33-3-15,31-11-33 0,3-31-6 16,4 7 1-16,-22 7-4 15</inkml:trace>
  <inkml:trace contextRef="#ctx0" brushRef="#br0" timeOffset="503.0287">11916 5596 79 0,'1'-16'37'16,"-8"1"1"-16,7 15 1 15,-13 6-34-15,8 20 0 16,-4 12-1-16,4 15 2 16,-1 1-1-16,4-1-1 15,8-18-2-15,25-23 3 16,26-48-3-16,34-53-1 15,40-43-10-15,31-53-29 16,29-19-6-16,1-17 2 16,-15 3-1-16</inkml:trace>
  <inkml:trace contextRef="#ctx0" brushRef="#br0" timeOffset="1412.0807">12223 7169 48 0,'0'0'33'0,"0"-16"1"16,0 16 1-16,0 0-12 16,-10-6-14-16,11 19-2 15,-6 8 0-15,6 14-3 16,-6 7 1-16,1 11-1 15,-3-6 0-15,8 2 0 16,5-22-1-16,18-20 1 16,22-46 1-16,28-44 0 15,40-48-4-15,32-54-15 0,40-14-22 16,6-30-3-16,-8 4-3 15,-27 7-3-15</inkml:trace>
  <inkml:trace contextRef="#ctx0" brushRef="#br0" timeOffset="3012.1722">11960 9699 56 0,'0'0'37'16,"8"12"0"-16,-3 10 0 15,-9-2-15-15,8 28-14 16,-12 3-2-16,7 16 1 15,-5-3-3-15,5-4 1 16,5-22-1-16,22-32-1 16,19-48-2-16,29-51-1 15,40-47-4-15,25-51-34 16,43-26-3-16,15-24-1 15,5 1-1-15</inkml:trace>
  <inkml:trace contextRef="#ctx0" brushRef="#br0" timeOffset="6322.3616">1582 10691 47 0,'16'-12'30'15,"0"0"2"-15,1 6 0 0,-17 6-23 16,22-4-2-16,-11 2-1 16,14 7 1-16,-2-6-3 15,10 2-1-15,4-6-1 16,7-1-1-16,9-4 0 15,7 0 0-15,4-1-1 16,5 3 1-16,11 1-1 16,5 6 0-16,6 3 0 15,4 5 0-15,9 1 0 16,6 5 0-16,9-3 0 15,10 1 0-15,9-5 1 16,6-3-1-16,10-3 0 16,14-2 0-16,11-1 1 15,10 0-1-15,13 3 1 16,2 1-1-16,12 5 1 0,12 1-1 15,11 2 1-15,-1 0-1 16,11 2 1-16,5-6-1 16,1-1 1-16,11-4-1 15,-2-5 1-15,4-1-1 16,7-2 0-16,5 0 1 15,6 3 0-15,3 2-1 16,6 4 0-16,-4 6 1 16,3 5-1-16,1 3 0 15,-9 2 0-15,1-1 0 16,-3 3 0-16,2-5 0 15,6-2 0-15,5-5 0 16,8-1 0-16,6-6-1 16,5-2 1-16,5-2 0 0,3 1 0 15,9-2 1-15,-7 0-1 16,7 3 0-16,-7 0 0 15,1 1 1-15,3 1-1 16,-5 2 0-16,1 1 1 16,-7 2-1-16,0-1 0 15,-1 0 0-15,4 0 1 16,1-2-1-16,0-4 0 15,6-4 1-15,1-2-1 16,9-1 1-16,-2-2 0 16,3 1-1-16,-5 1 1 15,1 3-1-15,-1 3 1 16,-6 5-1-16,-4 2 1 0,-11 3-1 15,-2 1 0 1,-6-1 1-16,-7-1-1 0,-9-3 1 16,-9-1-1-16,-10-2 0 15,-16-4-1-15,-12-1-1 16,-21 2-1-16,-20-6-3 15,-12 11-11-15,-34-9-20 16,-14 8 2-16,-30-5-2 16,-24 7 2-16</inkml:trace>
  <inkml:trace contextRef="#ctx0" brushRef="#br0" timeOffset="7412.4239">20074 10552 67 0,'30'-3'34'16,"-5"2"-1"-16,-10-3 0 16,-15 4-30-16,0 0-2 0,-4 17 0 15,-16-1 0-15,-10 7 1 16,-12 2-1-16,-12 10 1 15,-19 3-2-15,-15 6 1 16,-19 2 0-16,-16 6 0 16,-25 2-1-16,-19 7 0 15,-23 3 0-15,-23 10-1 16,-24 12 1-16,-24 10-1 15,-27 8 2-15,-22 10 0 16,-19 12 0-16,-17 14 0 16,-19 6-1-16,-10 9 2 15,-14-2-1-15,-13 12-1 16,-2 3 0-16,-7 8-1 15,-5 0 1-15,-3 4 1 16,-10 4-1-16,3 8-1 0,-8 3 1 16,0 1 0-16,-2 0 0 15,-11 2-1-15,-1 4 0 16,-3 0 0-16,-6 1 0 15,-3-3 0-15,6 1-1 16,7 0 1-16,3-2-2 16,24-4 1-16,8-2 1 15,25-9-3-15,21-10 2 16,24-2 0-16,24-14-1 15,25-15-1-15,39-10-31 16,11-17-1-16,38-16-3 16,18-20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2.8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0D5D3B0-910F-4F0C-86AF-B314102737F9}" emma:medium="tactile" emma:mode="ink">
          <msink:context xmlns:msink="http://schemas.microsoft.com/ink/2010/main" type="inkDrawing" rotatedBoundingBox="3095,9315 24244,8647 24250,8834 3100,9502" shapeName="Other"/>
        </emma:interpretation>
      </emma:emma>
    </inkml:annotationXML>
    <inkml:trace contextRef="#ctx0" brushRef="#br0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9.04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3F3F19F-2BC5-48A7-BF16-B4A881D1DCD7}" emma:medium="tactile" emma:mode="ink">
          <msink:context xmlns:msink="http://schemas.microsoft.com/ink/2010/main" type="writingRegion" rotatedBoundingBox="11707,9323 19354,9008 19395,9998 11748,10313"/>
        </emma:interpretation>
      </emma:emma>
    </inkml:annotationXML>
    <inkml:traceGroup>
      <inkml:annotationXML>
        <emma:emma xmlns:emma="http://www.w3.org/2003/04/emma" version="1.0">
          <emma:interpretation id="{F52C0D9E-BEFB-4B28-81A2-C177C95472AF}" emma:medium="tactile" emma:mode="ink">
            <msink:context xmlns:msink="http://schemas.microsoft.com/ink/2010/main" type="paragraph" rotatedBoundingBox="11707,9323 19354,9008 19395,9998 11748,103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20B091-CACA-462E-8BD3-7C35A84DC836}" emma:medium="tactile" emma:mode="ink">
              <msink:context xmlns:msink="http://schemas.microsoft.com/ink/2010/main" type="line" rotatedBoundingBox="11707,9323 19354,9008 19395,9998 11748,10313"/>
            </emma:interpretation>
          </emma:emma>
        </inkml:annotationXML>
        <inkml:traceGroup>
          <inkml:annotationXML>
            <emma:emma xmlns:emma="http://www.w3.org/2003/04/emma" version="1.0">
              <emma:interpretation id="{564B87D1-247B-4C81-8239-58D040336AE6}" emma:medium="tactile" emma:mode="ink">
                <msink:context xmlns:msink="http://schemas.microsoft.com/ink/2010/main" type="inkWord" rotatedBoundingBox="11717,9561 13370,9493 13399,10174 11745,10242"/>
              </emma:interpretation>
              <emma:one-of disjunction-type="recognition" id="oneOf0">
                <emma:interpretation id="interp0" emma:lang="en-NZ" emma:confidence="0">
                  <emma:literal>Es:</emma:literal>
                </emma:interpretation>
                <emma:interpretation id="interp1" emma:lang="en-NZ" emma:confidence="0">
                  <emma:literal>Err</emma:literal>
                </emma:interpretation>
                <emma:interpretation id="interp2" emma:lang="en-NZ" emma:confidence="0">
                  <emma:literal>Errs</emma:literal>
                </emma:interpretation>
                <emma:interpretation id="interp3" emma:lang="en-NZ" emma:confidence="0">
                  <emma:literal>Fry:</emma:literal>
                </emma:interpretation>
                <emma:interpretation id="interp4" emma:lang="en-NZ" emma:confidence="0">
                  <emma:literal>Fry"</emma:literal>
                </emma:interpretation>
              </emma:one-of>
            </emma:emma>
          </inkml:annotationXML>
          <inkml:trace contextRef="#ctx0" brushRef="#br0">11742 9590 52 0,'4'-12'34'16,"-4"12"0"-16,2-18-2 16,-2 18-11-16,0 0-14 15,5 23-2-15,-10-3 0 16,6 15-1-16,-4 9 0 15,3 10-1-15,-5 7-1 16,4 8 1-16,-2-1-3 16,1-4-1-16,8-1-4 0,-6-21-16 15,14-4-16-15,1-20 0 16,8-13 0-16,2-20-1 15</inkml:trace>
          <inkml:trace contextRef="#ctx0" brushRef="#br0" timeOffset="210.0121">11865 9609 95 0,'0'0'38'15,"-15"4"0"-15,15-4 0 16,20 1-37-16,7-8-1 15,10 0-2-15,8-3-2 0,10 4-2 16,-5-13-28-16,9 14-2 16,-8-5-2-16,-3 9 0 15</inkml:trace>
          <inkml:trace contextRef="#ctx0" brushRef="#br0" timeOffset="406.0233">11855 9894 97 0,'2'10'39'0,"-2"-10"1"16,35-11-2-16,-2-5-35 15,10-6-3-15,5 1-1 0,3-4-4 16,7 7-31-16,-17 0-3 15,-2 14 1-15,-20 0-2 16</inkml:trace>
          <inkml:trace contextRef="#ctx0" brushRef="#br0" timeOffset="579.0332">11855 10145 103 0,'0'0'38'0,"19"-8"2"16,13-16-3-16,12-6-38 15,20-1-4-15,-2-9-29 0,15 7-4 16,-7-2 0-16,1 7-2 16</inkml:trace>
          <inkml:trace contextRef="#ctx0" brushRef="#br0" timeOffset="1061.060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        <inkml:trace contextRef="#ctx0" brushRef="#br0" timeOffset="1255.0718">13123 9707 108 0,'-14'9'40'0,"14"-9"1"16,0 0-1-16,27-20-40 16,0 8-2-16,2-3-2 15,8 12-7-15,-8-10-27 16,5 11-2-16,-9-2 1 15,-6 10-2-15</inkml:trace>
          <inkml:trace contextRef="#ctx0" brushRef="#br0" timeOffset="1396.0799">13079 9870 106 0,'-10'11'40'0,"16"2"0"16,9-16-2-16,21-11-41 0,18 0-35 15,3-10-1-15,13 2 0 16,6-9-2-16</inkml:trace>
        </inkml:traceGroup>
        <inkml:traceGroup>
          <inkml:annotationXML>
            <emma:emma xmlns:emma="http://www.w3.org/2003/04/emma" version="1.0">
              <emma:interpretation id="{F48976EB-9FDE-4EC0-9D5D-5517C584BCD2}" emma:medium="tactile" emma:mode="ink">
                <msink:context xmlns:msink="http://schemas.microsoft.com/ink/2010/main" type="inkWord" rotatedBoundingBox="14589,9204 17119,9100 17155,9968 14625,10072"/>
              </emma:interpretation>
              <emma:one-of disjunction-type="recognition" id="oneOf1">
                <emma:interpretation id="interp5" emma:lang="en-NZ" emma:confidence="0">
                  <emma:literal>the</emma:literal>
                </emma:interpretation>
                <emma:interpretation id="interp6" emma:lang="en-NZ" emma:confidence="0">
                  <emma:literal>the.</emma:literal>
                </emma:interpretation>
                <emma:interpretation id="interp7" emma:lang="en-NZ" emma:confidence="0">
                  <emma:literal>-the</emma:literal>
                </emma:interpretation>
                <emma:interpretation id="interp8" emma:lang="en-NZ" emma:confidence="0">
                  <emma:literal>-Cho</emma:literal>
                </emma:interpretation>
                <emma:interpretation id="interp9" emma:lang="en-NZ" emma:confidence="0">
                  <emma:literal>-Ch.</emma:literal>
                </emma:interpretation>
              </emma:one-of>
            </emma:emma>
          </inkml:annotationXML>
          <inkml:trace contextRef="#ctx0" brushRef="#br0" timeOffset="2667.1526">16004 9149 90 0,'-31'-1'38'0,"2"11"0"15,-12-4-6-15,7 22-22 16,-11-2-3-16,11 18-1 15,-1 6-1-15,11 17-2 16,5 6-1-16,15 8 1 16,8 3-4-16,16-1 1 0,16-2-3 15,9-13-2-15,18 1-11 16,-2-27-22-16,14-7-2 15,-6-22 1-15,4-11-1 16</inkml:trace>
          <inkml:trace contextRef="#ctx0" brushRef="#br0" timeOffset="3098.177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        <inkml:trace contextRef="#ctx0" brushRef="#br0" timeOffset="3463.198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        <inkml:trace contextRef="#ctx0" brushRef="#br0" timeOffset="1946.1114">14612 9742 109 0,'10'14'40'0,"1"-17"2"16,21 2-4-16,6-12-35 16,14-6-3-16,17-1-5 15,0-9-31-15,23 8-4 16,-5-7 0-16,7 9-2 15</inkml:trace>
        </inkml:traceGroup>
        <inkml:traceGroup>
          <inkml:annotationXML>
            <emma:emma xmlns:emma="http://www.w3.org/2003/04/emma" version="1.0">
              <emma:interpretation id="{15893A8C-BDD3-4FEE-9E66-259932E88109}" emma:medium="tactile" emma:mode="ink">
                <msink:context xmlns:msink="http://schemas.microsoft.com/ink/2010/main" type="inkWord" rotatedBoundingBox="17344,9121 19356,9039 19395,9998 17384,10081">
                  <msink:destinationLink direction="with" ref="{C8F2805B-8EE6-4132-9621-6C6315EEB278}"/>
                </msink:context>
              </emma:interpretation>
              <emma:one-of disjunction-type="recognition" id="oneOf2">
                <emma:interpretation id="interp10" emma:lang="en-NZ" emma:confidence="0">
                  <emma:literal>R)e,</emma:literal>
                </emma:interpretation>
                <emma:interpretation id="interp11" emma:lang="en-NZ" emma:confidence="0">
                  <emma:literal>Ra.</emma:literal>
                </emma:interpretation>
                <emma:interpretation id="interp12" emma:lang="en-NZ" emma:confidence="0">
                  <emma:literal>Rig.</emma:literal>
                </emma:interpretation>
                <emma:interpretation id="interp13" emma:lang="en-NZ" emma:confidence="0">
                  <emma:literal>Rk.</emma:literal>
                </emma:interpretation>
                <emma:interpretation id="interp14" emma:lang="en-NZ" emma:confidence="0">
                  <emma:literal>Ra,</emma:literal>
                </emma:interpretation>
              </emma:one-of>
            </emma:emma>
          </inkml:annotationXML>
          <inkml:trace contextRef="#ctx0" brushRef="#br0" timeOffset="5244.3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        <inkml:trace contextRef="#ctx0" brushRef="#br0" timeOffset="5402.309">19298 9952 129 0,'-7'14'43'16,"-7"-17"-2"-16,14 3-2 15,0 0-40-15,4-29-4 16,21 20-22-16,-10-17-12 15,8 7-4-15,-5-5 1 16,9 8-1-16</inkml:trace>
          <inkml:trace contextRef="#ctx0" brushRef="#br0" timeOffset="4162.2381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        <inkml:trace contextRef="#ctx0" brushRef="#br0" timeOffset="4470.2557">18194 9087 105 0,'2'11'40'0,"-1"2"1"16,13 17-2-16,1 0-35 15,5 14 0-15,-2 5 0 16,1 10-1-16,-6 3 0 15,-5 9-1-15,-12 3 0 16,-6 1 0-16,-13-3-1 16,-8 1 0-16,-6-6-1 0,1-7 0 15,-4-7-2 1,2-14-5-16,16 4-19 0,-7-27-13 15,17-2-3-15,12-14 0 16,-2-20-2-16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4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FE04553-5D54-41BD-A465-5F615A798F8A}" emma:medium="tactile" emma:mode="ink">
          <msink:context xmlns:msink="http://schemas.microsoft.com/ink/2010/main" type="inkDrawing" rotatedBoundingBox="3002,10462 23607,9644 23615,9836 3009,10654" shapeName="Other"/>
        </emma:interpretation>
      </emma:emma>
    </inkml:annotationXML>
    <inkml:trace contextRef="#ctx0" brushRef="#br0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3:22.9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C8F2805B-8EE6-4132-9621-6C6315EEB278}" emma:medium="tactile" emma:mode="ink">
          <msink:context xmlns:msink="http://schemas.microsoft.com/ink/2010/main" type="inkDrawing" rotatedBoundingBox="17891,10300 19358,8507 19437,8571 17969,10364" semanticType="strikethrough" shapeName="Other">
            <msink:sourceLink direction="with" ref="{15893A8C-BDD3-4FEE-9E66-259932E88109}"/>
          </msink:context>
        </emma:interpretation>
      </emma:emma>
    </inkml:annotationXML>
    <inkml:trace contextRef="#ctx0" brushRef="#br0">18045 10219 59 0,'-32'57'37'0,"1"-17"-3"15,16-7 3-15,1-31-25 16,25-13-1-16,8-45 3 16,31-17-3-16,14-38-2 15,29-19-4-15,17-31 1 0,25-12-3 16,14-8-3-16,2 3 0 15,-2 17-3-15,-10 10-2 16,-13 33-14-16,-24 8-20 16,-14 37-4-16,-31 16 2 15,-16 22-1-15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0.06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35BFF2D-81D9-4E88-89B4-E25B89A5DA82}" emma:medium="tactile" emma:mode="ink">
          <msink:context xmlns:msink="http://schemas.microsoft.com/ink/2010/main" type="writingRegion" rotatedBoundingBox="11131,10813 19372,10636 19398,11850 11157,12028"/>
        </emma:interpretation>
      </emma:emma>
    </inkml:annotationXML>
    <inkml:traceGroup>
      <inkml:annotationXML>
        <emma:emma xmlns:emma="http://www.w3.org/2003/04/emma" version="1.0">
          <emma:interpretation id="{A529B09F-7555-4AE9-B2A5-AD31C9A3F460}" emma:medium="tactile" emma:mode="ink">
            <msink:context xmlns:msink="http://schemas.microsoft.com/ink/2010/main" type="paragraph" rotatedBoundingBox="11131,10813 19372,10636 19398,11850 11157,12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B88E49B-9E81-4657-B96D-ADD8B3A4D839}" emma:medium="tactile" emma:mode="ink">
              <msink:context xmlns:msink="http://schemas.microsoft.com/ink/2010/main" type="line" rotatedBoundingBox="11131,10813 19372,10636 19398,11850 11157,12028"/>
            </emma:interpretation>
          </emma:emma>
        </inkml:annotationXML>
        <inkml:traceGroup>
          <inkml:annotationXML>
            <emma:emma xmlns:emma="http://www.w3.org/2003/04/emma" version="1.0">
              <emma:interpretation id="{EE4C2F18-B828-4D10-942E-EE815CCD0F1F}" emma:medium="tactile" emma:mode="ink">
                <msink:context xmlns:msink="http://schemas.microsoft.com/ink/2010/main" type="inkWord" rotatedBoundingBox="11131,10813 19372,10636 19398,11850 11157,12028"/>
              </emma:interpretation>
              <emma:one-of disjunction-type="recognition" id="oneOf0">
                <emma:interpretation id="interp0" emma:lang="en-NZ" emma:confidence="0">
                  <emma:literal>Trz=-dr)hie</emma:literal>
                </emma:interpretation>
                <emma:interpretation id="interp1" emma:lang="en-NZ" emma:confidence="0">
                  <emma:literal>Ti=-dr)hie</emma:literal>
                </emma:interpretation>
                <emma:interpretation id="interp2" emma:lang="en-NZ" emma:confidence="0">
                  <emma:literal>Isth-Rae</emma:literal>
                </emma:interpretation>
                <emma:interpretation id="interp3" emma:lang="en-NZ" emma:confidence="0">
                  <emma:literal>Isth-Rafe</emma:literal>
                </emma:interpretation>
                <emma:interpretation id="interp4" emma:lang="en-NZ" emma:confidence="0">
                  <emma:literal>Isth-Reye</emma:literal>
                </emma:interpretation>
              </emma:one-of>
            </emma:emma>
          </inkml:annotationXML>
          <inkml:trace contextRef="#ctx0" brushRef="#br0">11156 11240 55 0,'0'0'37'0,"-4"-14"-1"15,4 14-1-15,-12-12-25 16,12 12-4-16,0 0 1 16,0 0-2-16,5 11 0 15,2 6-2-15,-3 8 0 16,6 9 0-16,-6 7-1 15,2 10 0-15,-3 4-2 16,-4 7 1-16,1 1-3 16,-5-5 0-16,7 4-14 15,-6-21-23-15,11-4 0 0,-3-22-1 16,12-8 1-16</inkml:trace>
          <inkml:trace contextRef="#ctx0" brushRef="#br0" timeOffset="205.0117">11219 11216 88 0,'16'-5'39'15,"11"-9"0"-15,19 5 0 16,8-6-38-16,8-1-2 15,10 3-2-15,-7-5-18 16,2 14-18-16,-14 4 1 0,-10 12-2 16,-23 1 1-16</inkml:trace>
          <inkml:trace contextRef="#ctx0" brushRef="#br0" timeOffset="384.0219">11288 11537 86 0,'-4'12'40'0,"4"-12"-1"15,39-13 1-15,0-5-37 16,12-4-3-16,12-1-2 16,0-6-7-16,8 12-29 15,-13-2 0-15,-8 16-2 0,-22 1 1 16</inkml:trace>
          <inkml:trace contextRef="#ctx0" brushRef="#br0" timeOffset="557.0318">11327 11782 91 0,'-2'15'42'16,"2"-15"-1"-16,39 0-2 16,0-18-37-16,19-1-1 15,13 5-13-15,2-13-25 16,10 9-2-16,-8-7-2 15,8 10-1-15</inkml:trace>
          <inkml:trace contextRef="#ctx0" brushRef="#br0" timeOffset="2014.1152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        <inkml:trace contextRef="#ctx0" brushRef="#br0" timeOffset="2224.1272">12815 11560 93 0,'0'0'40'15,"16"-4"0"-15,4-1-4 16,4-3-37-16,5-2-4 15,8 11-8-15,-9-9-26 16,6 11 1-16,-11-2-2 0,-5 10 1 16</inkml:trace>
          <inkml:trace contextRef="#ctx0" brushRef="#br0" timeOffset="2374.1358">12812 11702 93 0,'0'0'40'0,"0"0"-1"16,20-1-2-16,23-6-48 15,4-15-30-15,19 4 3 16,2-7-3-16,11 1 2 16</inkml:trace>
          <inkml:trace contextRef="#ctx0" brushRef="#br0" timeOffset="3163.1809">14084 11461 93 0,'0'0'41'16,"18"9"2"-16,5-19-5 15,20 0-35-15,10-4 0 16,13 0-3-16,9-1-1 15,-2-5-5-15,9 13-33 16,-10-4-2-16,-3 12 0 16,-12-1-1-16</inkml:trace>
          <inkml:trace contextRef="#ctx0" brushRef="#br0" timeOffset="4087.2337">16200 11454 71 0,'0'0'37'0,"-6"-23"0"16,6 23 0-16,-4-22-30 15,4 22-1-15,-12-16 1 16,0 20-1-16,-12 2-1 15,0 9-1-15,-8 4 0 16,-1 6-1-16,-1 3-1 16,6 0 0-16,9-1-1 15,10-4 0-15,14-6 0 0,15-11-3 16,22-2-4-16,2-18-27 15,23 6-8-15,1-13 0 16,9 6-1-16</inkml:trace>
          <inkml:trace contextRef="#ctx0" brushRef="#br0" timeOffset="6446.3687">15434 10725 65 0,'-14'-4'35'0,"-10"7"0"15,-6 15 2-15,-18 3-29 16,0 26-1-16,-19 3-1 16,-2 23-1-16,-6 7 0 15,10 12-1-15,9 7 0 16,23 5-2-16,25 0-2 15,30-4-2-15,37 4-18 16,17-20-19-16,34-9 0 16,17-15-2-16,21-13 0 15</inkml:trace>
          <inkml:trace contextRef="#ctx0" brushRef="#br0" timeOffset="4921.2814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        <inkml:trace contextRef="#ctx0" brushRef="#br0" timeOffset="5935.3394">17665 10731 69 0,'21'-2'37'0,"16"12"-1"16,10 4 0-16,19 15-27 15,-3 4-5-15,8 15-2 16,-7 10-1-16,-9 10-2 15,-15 10 1-15,-21 9-1 0,-21 7 1 16,-22 3-1 0,-19 0 0-16,-14-8 1 0,-1 0-8 15,-5-20-28-15,8-11 1 16,6-21-3-16,15-14 1 15</inkml:trace>
          <inkml:trace contextRef="#ctx0" brushRef="#br0" timeOffset="3795.217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        <inkml:trace contextRef="#ctx0" brushRef="#br0" timeOffset="6949.3974">18845 11046 59 0,'-50'83'38'0,"-24"6"-2"15,-6 16 4-15,-16-6-16 16,4 6-19-16,4-11-1 16,14-9-5-16,22-12-5 0,9-23-32 15,34-15 2-15,17-23-4 16,31-12 0-16</inkml:trace>
          <inkml:trace contextRef="#ctx0" brushRef="#br0" timeOffset="7318.4186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7.1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23613BD-62BD-4644-B6A5-58301D6B01D5}" emma:medium="tactile" emma:mode="ink">
          <msink:context xmlns:msink="http://schemas.microsoft.com/ink/2010/main" type="writingRegion" rotatedBoundingBox="575,12292 2605,12056 2656,12495 626,12732"/>
        </emma:interpretation>
      </emma:emma>
    </inkml:annotationXML>
    <inkml:traceGroup>
      <inkml:annotationXML>
        <emma:emma xmlns:emma="http://www.w3.org/2003/04/emma" version="1.0">
          <emma:interpretation id="{EAE9C7D0-2FF5-4E58-B798-708EB22D5156}" emma:medium="tactile" emma:mode="ink">
            <msink:context xmlns:msink="http://schemas.microsoft.com/ink/2010/main" type="paragraph" rotatedBoundingBox="575,12292 2605,12056 2656,12495 626,127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3A5E46-2D7C-43CB-B9E5-C996B4D8B330}" emma:medium="tactile" emma:mode="ink">
              <msink:context xmlns:msink="http://schemas.microsoft.com/ink/2010/main" type="line" rotatedBoundingBox="575,12292 2605,12056 2656,12495 626,12732"/>
            </emma:interpretation>
          </emma:emma>
        </inkml:annotationXML>
        <inkml:traceGroup>
          <inkml:annotationXML>
            <emma:emma xmlns:emma="http://www.w3.org/2003/04/emma" version="1.0">
              <emma:interpretation id="{2138548F-4558-4D26-A672-84AA8ECB2C22}" emma:medium="tactile" emma:mode="ink">
                <msink:context xmlns:msink="http://schemas.microsoft.com/ink/2010/main" type="inkWord" rotatedBoundingBox="575,12292 2605,12056 2656,12495 626,12732"/>
              </emma:interpretation>
              <emma:one-of disjunction-type="recognition" id="oneOf0">
                <emma:interpretation id="interp0" emma:lang="en-NZ" emma:confidence="0">
                  <emma:literal>n=z</emma:literal>
                </emma:interpretation>
                <emma:interpretation id="interp1" emma:lang="en-NZ" emma:confidence="0">
                  <emma:literal>n=2</emma:literal>
                </emma:interpretation>
                <emma:interpretation id="interp2" emma:lang="en-NZ" emma:confidence="0">
                  <emma:literal>A2</emma:literal>
                </emma:interpretation>
                <emma:interpretation id="interp3" emma:lang="en-NZ" emma:confidence="0">
                  <emma:literal>not</emma:literal>
                </emma:interpretation>
                <emma:interpretation id="interp4" emma:lang="en-NZ" emma:confidence="0">
                  <emma:literal>n..2</emma:literal>
                </emma:interpretation>
              </emma:one-of>
            </emma:emma>
          </inkml:annotationXML>
          <inkml:trace contextRef="#ctx0" brushRef="#br0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        <inkml:trace contextRef="#ctx0" brushRef="#br0" timeOffset="182.0104">1367 12453 85 0,'0'0'38'0,"0"0"0"16,0 0 0-16,0 0-35 15,19-9-1-15,-7 6-3 0,4 0-1 16,8 5-3-16,-3-10-12 15,13 15-20-15,-10-6 0 16,7 11-2-16,-11-5 1 16</inkml:trace>
          <inkml:trace contextRef="#ctx0" brushRef="#br0" timeOffset="339.0194">1471 12574 93 0,'-14'9'38'15,"-7"-11"-1"-15,14 13-5 16,7-11-30-16,0 0-2 15,20-3-3-15,0-13-25 16,21 9-10-16,4-10 0 0,16 4-1 16</inkml:trace>
          <inkml:trace contextRef="#ctx0" brushRef="#br0" timeOffset="698.0399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5.3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C3B284A-A6D2-47B1-87CE-968612EECDE1}" emma:medium="tactile" emma:mode="ink">
          <msink:context xmlns:msink="http://schemas.microsoft.com/ink/2010/main" type="inkDrawing" rotatedBoundingBox="2879,12361 24032,11619 24042,11908 2889,12651" shapeName="Other"/>
        </emma:interpretation>
      </emma:emma>
    </inkml:annotationXML>
    <inkml:trace contextRef="#ctx0" brushRef="#br0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14.85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86CF389-290D-40AA-8CE7-FE1B1B646EA7}" emma:medium="tactile" emma:mode="ink">
          <msink:context xmlns:msink="http://schemas.microsoft.com/ink/2010/main" type="writingRegion" rotatedBoundingBox="10705,14092 17196,13734 17250,14704 10759,15062">
            <msink:destinationLink direction="with" ref="{C484B373-EB37-472E-8C8C-132D0948E3EE}"/>
          </msink:context>
        </emma:interpretation>
      </emma:emma>
    </inkml:annotationXML>
    <inkml:traceGroup>
      <inkml:annotationXML>
        <emma:emma xmlns:emma="http://www.w3.org/2003/04/emma" version="1.0">
          <emma:interpretation id="{3C9E5D4C-85EA-41A4-BD59-415726A1441A}" emma:medium="tactile" emma:mode="ink">
            <msink:context xmlns:msink="http://schemas.microsoft.com/ink/2010/main" type="paragraph" rotatedBoundingBox="10705,14092 17196,13734 17250,14704 10759,150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414408-86FB-4D3A-BC79-5163A47FA514}" emma:medium="tactile" emma:mode="ink">
              <msink:context xmlns:msink="http://schemas.microsoft.com/ink/2010/main" type="line" rotatedBoundingBox="10705,14092 17196,13734 17250,14704 10759,15062"/>
            </emma:interpretation>
          </emma:emma>
        </inkml:annotationXML>
        <inkml:traceGroup>
          <inkml:annotationXML>
            <emma:emma xmlns:emma="http://www.w3.org/2003/04/emma" version="1.0">
              <emma:interpretation id="{D19E410D-584B-41DF-996C-CFD45663DEA4}" emma:medium="tactile" emma:mode="ink">
                <msink:context xmlns:msink="http://schemas.microsoft.com/ink/2010/main" type="inkWord" rotatedBoundingBox="10714,14243 12152,14164 12197,14982 10759,15062"/>
              </emma:interpretation>
              <emma:one-of disjunction-type="recognition" id="oneOf0">
                <emma:interpretation id="interp0" emma:lang="en-NZ" emma:confidence="0">
                  <emma:literal>E,"</emma:literal>
                </emma:interpretation>
                <emma:interpretation id="interp1" emma:lang="en-NZ" emma:confidence="0">
                  <emma:literal>I</emma:literal>
                </emma:interpretation>
                <emma:interpretation id="interp2" emma:lang="en-NZ" emma:confidence="0">
                  <emma:literal>It</emma:literal>
                </emma:interpretation>
                <emma:interpretation id="interp3" emma:lang="en-NZ" emma:confidence="0">
                  <emma:literal>Ei</emma:literal>
                </emma:interpretation>
                <emma:interpretation id="interp4" emma:lang="en-NZ" emma:confidence="0">
                  <emma:literal>E."</emma:literal>
                </emma:interpretation>
              </emma:one-of>
            </emma:emma>
          </inkml:annotationXML>
          <inkml:trace contextRef="#ctx0" brushRef="#br0">10744 14360 40 0,'0'0'35'16,"0"0"2"-16,3-13-2 15,-3 13-26-15,0 0-5 16,3 13 0-16,-6 1 0 0,3 11 0 15,-3 8-2-15,1 9 0 16,-1 3-1-16,1 8-1 16,3 0 0-16,-1-2-5 15,12 4-12-15,-7-18-20 16,12-6-1-16,-6-11 0 15,8-6 0-15</inkml:trace>
          <inkml:trace contextRef="#ctx0" brushRef="#br0" timeOffset="226.013">10854 14394 59 0,'-2'-13'38'0,"-3"-1"-1"16,5 14 0-16,5-18-34 15,5 4-2-15,7-5 1 16,7 0-1-16,5 0-2 16,0-3-2-16,9 14-15 15,-7-8-18-15,-1 10-2 16,-8 3 1-16,-4 9 0 15</inkml:trace>
          <inkml:trace contextRef="#ctx0" brushRef="#br0" timeOffset="436.025">10908 14485 66 0,'-11'4'38'0,"11"-4"-1"15,0 0 1-15,0 0-37 16,23-16-1-16,0 8-1 15,5-2-1-15,1-5-2 16,14 16-17-16,-10-10-16 16,4 5 0-16,-10 2-1 15,-5 9 1-15</inkml:trace>
          <inkml:trace contextRef="#ctx0" brushRef="#br0" timeOffset="640.0366">10856 14767 69 0,'-10'12'41'16,"13"0"-2"-16,-3-12 2 16,21-3-39-16,10-6-1 15,7-5 0-15,9 1-4 16,2-9-5-16,9 8-32 15,1-6 2-15,7 7-3 16,-10-4 2-16</inkml:trace>
          <inkml:trace contextRef="#ctx0" brushRef="#br0" timeOffset="849.0486">11811 14465 76 0,'0'0'41'0,"0"0"-1"16,14-2 0-16,0-1-41 16,4 1-2-16,2-2-2 15,13 10-24-15,-11-7-9 16,5 11-2-16,-11-5 0 15</inkml:trace>
          <inkml:trace contextRef="#ctx0" brushRef="#br0" timeOffset="1040.0595">11630 14764 78 0,'6'14'42'0,"10"-18"-1"15,23-2 0-15,16-16-42 16,10-12-11-16,22 6-27 15,-3-8 1-15,15 3-3 16,-5-5 0-16</inkml:trace>
          <inkml:trace contextRef="#ctx0" brushRef="#br0" timeOffset="6408.3666">11397 14814 64 0,'0'0'43'15,"25"-8"-3"-15,-25 8 3 16,17 12-36-16,-17 1-4 16,5 6 0-16,-7 4-3 15,-1 5-1-15,3 4-5 16,-7-11-19-16,14 9-16 15,-5-12 0-15,12 1-1 16,-1-17 1-16</inkml:trace>
        </inkml:traceGroup>
        <inkml:traceGroup>
          <inkml:annotationXML>
            <emma:emma xmlns:emma="http://www.w3.org/2003/04/emma" version="1.0">
              <emma:interpretation id="{036EE86A-8306-4103-BE20-57736274D130}" emma:medium="tactile" emma:mode="ink">
                <msink:context xmlns:msink="http://schemas.microsoft.com/ink/2010/main" type="inkWord" rotatedBoundingBox="13870,13918 17196,13734 17247,14644 13920,14827"/>
              </emma:interpretation>
              <emma:one-of disjunction-type="recognition" id="oneOf1">
                <emma:interpretation id="interp5" emma:lang="en-NZ" emma:confidence="0">
                  <emma:literal>her</emma:literal>
                </emma:interpretation>
                <emma:interpretation id="interp6" emma:lang="en-NZ" emma:confidence="0">
                  <emma:literal>that</emma:literal>
                </emma:interpretation>
                <emma:interpretation id="interp7" emma:lang="en-NZ" emma:confidence="0">
                  <emma:literal>-her</emma:literal>
                </emma:interpretation>
                <emma:interpretation id="interp8" emma:lang="en-NZ" emma:confidence="0">
                  <emma:literal>hate</emma:literal>
                </emma:interpretation>
                <emma:interpretation id="interp9" emma:lang="en-NZ" emma:confidence="0">
                  <emma:literal>-hear</emma:literal>
                </emma:interpretation>
              </emma:one-of>
            </emma:emma>
          </inkml:annotationXML>
          <inkml:trace contextRef="#ctx0" brushRef="#br0" timeOffset="1817.104">13903 14510 86 0,'0'0'41'0,"20"-6"0"0,-3-8-1 16,7 2-39-16,14-4 0 15,11-1-2-15,16 0 0 16,5-1-3-16,11 6-4 15,-11-10-30-15,19 10-2 16,-6-9-1-16,1 10 1 16</inkml:trace>
          <inkml:trace contextRef="#ctx0" brushRef="#br0" timeOffset="2463.1409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        <inkml:trace contextRef="#ctx0" brushRef="#br0" timeOffset="3044.1742">16095 14307 38 0,'0'0'35'15,"-4"-22"2"-15,4 22-1 16,-13-21-24-16,13 21-2 16,-25-2 0-16,7 14-3 15,-12-1-1-15,-2 13 0 16,-5 3-2-16,0 6 0 0,3 1-1 15,5 5-1-15,10-3 0 16,12 1 0-16,14-7-2 16,11-6-1-16,20-2-3 15,5-22-20-15,19 11-16 16,-5-19 0-16,19 1-1 15,-7-18-1-15</inkml:trace>
          <inkml:trace contextRef="#ctx0" brushRef="#br0" timeOffset="3868.2213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6.7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484B373-EB37-472E-8C8C-132D0948E3EE}" emma:medium="tactile" emma:mode="ink">
          <msink:context xmlns:msink="http://schemas.microsoft.com/ink/2010/main" type="inkDrawing" rotatedBoundingBox="3263,15237 24002,14472 24012,14721 3272,15487" semanticType="underline" shapeName="Other">
            <msink:sourceLink direction="with" ref="{586CF389-290D-40AA-8CE7-FE1B1B646EA7}"/>
          </msink:context>
        </emma:interpretation>
      </emma:emma>
    </inkml:annotationXML>
    <inkml:trace contextRef="#ctx0" brushRef="#br0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5.0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ACDD933A-C369-4237-A3DE-728347994F6E}" emma:medium="tactile" emma:mode="ink">
          <msink:context xmlns:msink="http://schemas.microsoft.com/ink/2010/main" type="writingRegion" rotatedBoundingBox="700,15280 2635,15083 2685,15572 749,15769"/>
        </emma:interpretation>
      </emma:emma>
    </inkml:annotationXML>
    <inkml:traceGroup>
      <inkml:annotationXML>
        <emma:emma xmlns:emma="http://www.w3.org/2003/04/emma" version="1.0">
          <emma:interpretation id="{D523C4B8-854D-47A9-8318-9CF0AE0C5E56}" emma:medium="tactile" emma:mode="ink">
            <msink:context xmlns:msink="http://schemas.microsoft.com/ink/2010/main" type="paragraph" rotatedBoundingBox="700,15280 2635,15083 2685,15572 749,157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8CC3AA-F9EE-4001-97EF-917F3273FE86}" emma:medium="tactile" emma:mode="ink">
              <msink:context xmlns:msink="http://schemas.microsoft.com/ink/2010/main" type="line" rotatedBoundingBox="700,15280 2635,15083 2685,15572 749,15769"/>
            </emma:interpretation>
          </emma:emma>
        </inkml:annotationXML>
        <inkml:traceGroup>
          <inkml:annotationXML>
            <emma:emma xmlns:emma="http://www.w3.org/2003/04/emma" version="1.0">
              <emma:interpretation id="{A461B7DF-AFF3-4EF2-A28B-1E2D98EE9F36}" emma:medium="tactile" emma:mode="ink">
                <msink:context xmlns:msink="http://schemas.microsoft.com/ink/2010/main" type="inkWord" rotatedBoundingBox="700,15280 2635,15083 2685,15572 749,15769"/>
              </emma:interpretation>
              <emma:one-of disjunction-type="recognition" id="oneOf0">
                <emma:interpretation id="interp0" emma:lang="en-NZ" emma:confidence="0">
                  <emma:literal>not</emma:literal>
                </emma:interpretation>
                <emma:interpretation id="interp1" emma:lang="en-NZ" emma:confidence="0">
                  <emma:literal>n=1</emma:literal>
                </emma:interpretation>
                <emma:interpretation id="interp2" emma:lang="en-NZ" emma:confidence="0">
                  <emma:literal>n=i</emma:literal>
                </emma:interpretation>
                <emma:interpretation id="interp3" emma:lang="en-NZ" emma:confidence="0">
                  <emma:literal>né</emma:literal>
                </emma:interpretation>
                <emma:interpretation id="interp4" emma:lang="en-NZ" emma:confidence="0">
                  <emma:literal>nod</emma:literal>
                </emma:interpretation>
              </emma:one-of>
            </emma:emma>
          </inkml:annotationXML>
          <inkml:trace contextRef="#ctx0" brushRef="#br0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        <inkml:trace contextRef="#ctx0" brushRef="#br0" timeOffset="172.0098">1625 15407 68 0,'0'0'40'0,"-13"6"-2"16,13-6 2-16,20 2-38 15,-2-5-1-15,7-1-3 16,3-3-3-16,14 11-26 15,-8-9-7-15,7 12 0 16,-13-4-1-16</inkml:trace>
          <inkml:trace contextRef="#ctx0" brushRef="#br0" timeOffset="354.0202">1712 15542 64 0,'-40'7'39'0,"13"8"-2"15,0-7 1-15,26 6-36 16,1-14 0-16,24 5-5 15,17-8-1-15,3-16-10 16,26 5-23-16,8-15 0 16,18-1-1-16,0-14 0 15</inkml:trace>
          <inkml:trace contextRef="#ctx0" brushRef="#br0" timeOffset="503.0288">2637 15099 62 0,'-9'12'41'0,"-21"10"-2"15,2 23 1-15,-14 4-35 16,11 10-2-16,5 3-3 15,2 0-5-15,21 7-21 16,-4-21-13-16,20-3-2 16,1-22 0-16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1:59:16.0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3291 1208 56 0,'37'-74'34'0,"-37"74"2"16,37-71 0-16,-37 71-17 15,32-57-20-15,-32 57 3 16,0 0 3-16,0 0-1 16,26 3 1-16,-32 58-2 15,-9 29 1-15,-5 23-1 16,-17 5 1-16,4 4-2 15,2 0-2-15,6-18 0 0,16-26 0 16,6-18 0-16,5-19 0 16,7-22 1-16,6-23-1 15,7-26 1-15,5-19 1 16,0-21-1-16,-27 70 2 15,29-93-1-15,-14 35-1 16,0-6 1-16,-2 0-2 16,0-4 1-16,2 4-1 15,-3 2 2-15,-3 7-3 16,-1-5 1-16,-8 60 0 15,15-89 0-15,-15 89 2 16,25-25-2-16,0 35 1 16,0 36-2-16,11 49 2 15,6 29-2-15,-9-14 1 0,16 12 0 16,9-15 0-16,-4-43 0 15,7-23 2-15,-1-29-1 16,-2-17 2-16,-4-25-1 16,-4-22 2-16,-50 52-1 15,43-78 0-15,-28 27-1 16,0-7-2-16,-2-2 1 15,1 1-3-15,-8-4 2 16,0 3-3-16,0 6-1 16,-5-4-5-16,-2 5-7 15,1 53-24-15,0-88-2 16,0 88 0-16,7-63-1 15</inkml:trace>
  <inkml:trace contextRef="#ctx0" brushRef="#br0" timeOffset="195.0111">4553 1251 120 0,'34'53'40'0,"-20"-9"2"16,-8 9-12-16,-6 5-29 15,-12 1-1-15,10 7-1 16,-3 1-1-16,0-6-2 15,10-3-2-15,-3-26-29 16,20-7-5-16,-2-24 0 16,14-19 0-16</inkml:trace>
  <inkml:trace contextRef="#ctx0" brushRef="#br0" timeOffset="345.0197">4762 1132 113 0,'-28'-54'41'0,"-4"0"-3"16,32 54-23-16,-57-91-56 15,57 91 1-15,-44-70-1 16,44 70-2-16</inkml:trace>
  <inkml:trace contextRef="#ctx0" brushRef="#br0" timeOffset="706.0403">5112 1348 114 0,'15'51'42'16,"-5"-13"0"-16,10-15-3 15,15-29-37-15,17-5 0 16,-52 11 0-16,69-20 0 16,-69 20 0-16,76-27 0 15,-76 27 0-15,76-31-1 16,-76 31 2-16,59-35-3 15,-59 35 0-15,0 0 0 16,0 0 0-16,48-52 0 16,-70 46 0-16,-13 13 0 15,-18 15 0-15,-13 17 0 16,-7 9 0-16,11 14 0 15,12 3 0-15,35 3 0 0,26-15-2 16,19-11-1-16,30-17-3 16,14-20-9-16,34-7-13 15,-6-22-13-15,16-9 1 16,-11-21-2-16,-51 23 2 15</inkml:trace>
  <inkml:trace contextRef="#ctx0" brushRef="#br0" timeOffset="894.051">6199 1056 124 0,'13'-94'43'0,"-13"94"0"16,0 0 0-16,-22-56-41 16,22 56-2-16,-44 51 0 15,4 39 0-15,-6 38 0 0,5 33 0 16,12-11-11-16,4-20-14 15,29-20-17-15,9-49-2 16,19-20 0-16,-4-24-1 16</inkml:trace>
  <inkml:trace contextRef="#ctx0" brushRef="#br0" timeOffset="1448.0827">6828 1351 113 0,'6'-53'39'0,"-6"53"2"16,0 0-1-16,-45-19-36 15,0 29-1-15,-18 5-1 16,4 13 0-16,-11 11-1 15,6 6 0-15,12 0 0 0,26-2 0 16,45-27-2-16,18-8 2 16,17-9-1-16,16-7 0 15,3 0 1-15,1 1-1 16,-5-1 0-16,-11 6 1 15,-14 12-1-15,-20 9 0 16,-24 7 1-16,-17 11-1 16,-19 3 0-16,-1 0 1 15,-5 1-2-15,-3-6 0 16,7-6-2-16,5-9-2 15,26-4-11-15,-4-23-17 16,29 0-9-16,-3-11 0 16,16-2-1-16</inkml:trace>
  <inkml:trace contextRef="#ctx0" brushRef="#br0" timeOffset="2600.1484">8587 1026 67 0,'0'0'40'0,"-7"-61"0"16,7 61 0-16,0 0-15 15,-14-66-23-15,14 66 0 16,0 0 1-16,0 0-1 15,0 0 0-15,-20 60-1 16,16 25 0-16,-7 11 0 0,10 14 1 16,-12-10-1-16,13 4-1 15,2-12 0-15,3-14 1 16,1-40-1-16,0-9 1 15,-1-18-1-15,-5-11 1 16,7-10 0-16,-4-17-1 16,1-13 1-16,-4 40-1 15,4-62 2-15,-4 62-4 16,13-89 2-16,-7 32 0 15,1-4 0-15,7 1 0 16,-2-3 1-16,1-9-2 16,-4-2 1-16,7 9 2 15,2 1-2-15,2 4 1 16,-1 5-1-16,-19 55 1 0,51-87-1 15,-51 87-1-15,56-54 1 16,-56 54 0-16,51-4 0 16,-51 4 0-16,0 0 0 15,48 71 1-15,-48-71-1 16,3 82 2-16,-3-82-1 15,-18 90 0-15,18-90 0 16,-34 90-1-16,34-90 0 16,-40 79 0-16,40-79 0 15,-33 64 0-15,33-64 0 16,0 0-1-16,-18 61 1 15,18-61 1-15,0 0-1 16,0 0 0-16,62 48 0 16,-3-22 1-16,-2-12-2 0,10 19 2 15,-17 6-2 1,-19 12 2-16,-32 10-1 0,-25 11 1 15,-24-15-1-15,-3-2 0 16,-7-14 0-16,2-6 0 16,3-13-1-16,8-12-3 15,18-14-1-15,9-23-9 16,38-7-15-16,3-11-12 15,26-3-1-15,5-6 1 16,25 2 1-16</inkml:trace>
  <inkml:trace contextRef="#ctx0" brushRef="#br0" timeOffset="2975.1701">9541 1310 112 0,'0'0'43'15,"47"-16"0"-15,-47 16-1 16,15-2-38-16,-34 7-1 15,-5 17 0-15,-21 9-2 16,-11 12 1-16,-1 4 0 16,9 12-2-16,4-1 0 15,23 1 0-15,15-10 0 16,19-6 0-16,19-19 0 15,16-10 0-15,13-14 0 16,10-15 0-16,4-12 0 16,-3-14 0-16,-5-11 0 15,-10-9 0-15,-57 61 0 16,42-62 0-16,-42 62 0 0,10-63 0 15,-10 63 0-15,-14-49 0 16,14 49 0-16,0 0 0 16,-73-61-8-16,73 61-4 15,0 0-10-15,-50-27-11 16,50 27-9-16,0 0 0 15,0 0 1-15</inkml:trace>
  <inkml:trace contextRef="#ctx0" brushRef="#br0" timeOffset="3410.195">10437 684 111 0,'44'-66'44'16,"-44"66"-1"-16,0 0 0 15,0 0-39-15,0 0-1 16,0 0 0-16,-71 97-1 16,30 30 0-16,-5 19-2 15,12 18 0-15,-2-4 0 16,-3-35 0-16,13-13 0 15,15-24 0-15,8-38 0 16,12-20 0-16,13-21 0 16,12-16 0-16,6-13 0 15,6-18 0-15,3-7 0 16,2-11 0-16,-3 0 0 15,-5 5 0-15,-7 8 0 0,-10 8 0 16,-6 11 0-16,-6 19 0 16,-14 5 0-16,15 24 0 15,-12 7 0-15,1 3 0 16,3 5 0-16,1 0-2 15,13 1-9-15,-5-17-6 16,23 0-10-16,-15-18-11 16,20-5-4-16,-6-15-2 15,10-6 4-15</inkml:trace>
  <inkml:trace contextRef="#ctx0" brushRef="#br0" timeOffset="3756.2148">11100 1346 85 0,'0'0'43'0,"24"-37"-1"16,-24 37 1-16,0 0-11 0,-20 32-29 15,4 14 1-15,-10 6-3 16,7 13 1-16,-4-1-2 16,12-4 0-16,5-8 0 15,2-7 0-15,3-11 0 16,3-11 0-16,-2-23 0 15,15 1 0-15,-1-20 0 16,3-13 0-16,2-11 0 16,-1-10 0-16,3-7 0 15,-21 60 0-15,22-65 0 16,-22 65 0-16,26-61 0 15,-26 61 0-15,23-52 0 0,-23 52 0 16,0 0 0-16,57-59 0 16,-57 59-7-16,58-34-12 15,-58 34-12-15,77-27-9 16,-77 27-3-16,92-19-2 15,-40 12 3-15</inkml:trace>
  <inkml:trace contextRef="#ctx0" brushRef="#br0" timeOffset="4297.2458">11972 1331 101 0,'0'0'40'16,"0"0"2"-16,0 0-1 16,-21 10-36-16,1-3-1 0,-1 10-1 15,-9 1-1-15,7 2 0 16,2 0-1-16,6 1 0 15,7-3-1-15,16-2 0 16,12-2 0-16,9 0 0 16,9 1 0-16,7 5 0 15,-5-2 0-15,-2-1 0 16,-7 10 0-16,-11 1 1 15,-14 2-1-15,-11 2 0 16,-8-3-1-16,-5-4-1 16,-1-5 0-16,-2-12-4 15,21-8-14-15,-18-27-14 16,25-4-8-16,3-16 0 15,13-16-1-15</inkml:trace>
  <inkml:trace contextRef="#ctx0" brushRef="#br0" timeOffset="4439.2539">12033 920 98 0,'0'0'42'16,"-74"-57"-4"-16,74 57-31 15,-67 4-33-15,26 60-17 16,12 36 1-16</inkml:trace>
  <inkml:trace contextRef="#ctx0" brushRef="#br0" timeOffset="5717.327">13467 1174 98 0,'27'-67'40'0,"-27"67"2"15,0 0-6-15,0 0-32 16,0 0 1-16,-9 57-2 16,-12 17 0-16,-20 1-1 15,7 12 0-15,-8 1-1 16,5 6 0-16,0-10-1 15,15-18 0-15,7-22 0 0,17-22 1 16,8-25 0-16,14-20-1 16,9-19 2-16,1-17 0 15,-34 59-1-15,41-77 2 16,-23 29-2-16,4-6-1 15,-2 1 2-15,3 0-3 16,-8 0 2-16,1 2-1 16,-16 51 0-16,32-83-1 15,-32 83 1-15,18-79 1 16,-18 79-1-16,0 0 1 15,0 0-1-15,50-65 1 16,-50 65-1-16,48-2 3 16,-48 2-3-16,66 14 0 15,-66-14 0-15,85 15 0 16,-38-13 0-16,4-4 0 0,3-2 0 15,0-6 0-15,3-4 0 16,-4-2 0-16,0-4 0 16,-4 2 0-16,-49 18 0 15,81-30 0-15,-81 30 0 16,48 4 0-16,-54 23 0 15,12 34 0-15,-21 27 0 16,-4 19 0-16,-13-7 0 16,12 9 0-16,6-14-5 15,23-23-2-15,24-28-6 16,-1-29-12-16,31-8-10 15,-4-15-9-15,14-16 3 16,-7-16 0-16</inkml:trace>
  <inkml:trace contextRef="#ctx0" brushRef="#br0" timeOffset="6039.3454">14815 1398 116 0,'15'-51'42'0,"0"17"1"16,-22 13 0-16,7 21-39 16,-39 18-2-16,12 22 0 15,-5 10-1-15,5 10 1 16,5 0-2-16,15 0 0 15,10-7 0-15,8-8 0 16,7-15 0-16,11-13 0 16,7-12 0-16,2-12 0 15,2-14 0-15,-3-14 0 16,-6-7 0-16,-4-17 0 0,-27 59 0 15,19-65 0-15,-19 65 0 16,4-70 0-16,-4 70 0 16,-8-60 0-16,8 60-2 15,-19-53-6-15,19 53-8 16,0 0-15-16,-16-51-7 15,16 51-4-15,11-12-3 16,11 15 4-16</inkml:trace>
  <inkml:trace contextRef="#ctx0" brushRef="#br0" timeOffset="6468.3699">15684 1353 118 0,'0'0'43'0,"0"0"1"15,-52-21 1-15,29 17-42 16,-45-1-1-16,3 8-2 15,-8 11 0-15,5 14 0 16,6 12 0-16,7 4 0 16,12 9 0-16,30 2 0 15,21-10 0-15,16-13 0 16,19-17 0-16,13-17 0 15,13-23 0-15,9-19 0 16,-78 44 0-16,89-68 0 16,-89 68 0-16,91-99 0 15,-50 42 0-15,8-2 0 16,-15-1 0-16,4 1 0 15,-7-13 0-15,-2 16 0 16,-29 56 0-16,26-78 0 0,-26 78 0 16,-18-7 0-16,-7 35 0 15,-2 35 0-15,-15 40 0 16,-2 38 0-16,4-1 0 15,11 7-3-15,23-24-10 16,26-58-4-16,31-13-10 16,-10-34-7-16,28-7-2 15,-14-30-6-15,16-10 2 16,-10-18 2-16</inkml:trace>
  <inkml:trace contextRef="#ctx0" brushRef="#br0" timeOffset="6836.391">16133 1446 115 0,'-31'23'42'0,"13"8"2"15,4-7-2-15,27 9-37 16,11-19-3-16,18-6 0 16,11-8-1-16,9-10 1 15,5-5-2-15,4-11 0 16,-7-5 0-16,-5-10 0 15,-59 41 0-15,48-42 0 16,-48 42 0-16,23-52 0 16,-23 52 0-16,0 0 0 15,-9-65 0-15,9 65 0 16,-66-31 0-16,-1 33 0 15,-14 18 0-15,-3 16 0 16,1 12 0-16,18 18 0 0,20 7 0 16,38-4 0-16,38-23 0 15,26-14 0-15,27-17 0 16,19-21-4-16,25-18-8 15,-67-3-7-15,15-8-11 16,-6-5-8-16,7-9-4 16,-7-11-4-16,3-11 5 15</inkml:trace>
  <inkml:trace contextRef="#ctx0" brushRef="#br0" timeOffset="7024.4017">17283 819 125 0,'37'-82'45'0,"-37"82"-1"15,0 0-3-15,0 0-41 16,-8 51 0-16,-27 58 0 0,4 56 0 15,-5 9 0-15,5-29 0 16,17-20-12-16,15-41-5 16,34-41-16-16,-9-27-8 15,27-11-4-15,0-15-1 16,16-5 2-16</inkml:trace>
  <inkml:trace contextRef="#ctx0" brushRef="#br0" timeOffset="7144.4086">17691 1557 123 0,'-14'9'45'16,"-18"-4"-1"-16,10 0-4 15,3-12-49-15,-2-4-12 16,21 11-15-16,0 0-10 16,-15 3 0-16,15-3-2 0</inkml:trace>
  <inkml:trace contextRef="#ctx0" brushRef="#br1" timeOffset="11276.645">4000 2235 45 0,'0'0'33'16,"16"2"1"-16,1 3-2 0,4-5-16 16,8 5-12-16,3-1 0 15,11 3 0-15,4-3-2 16,5 1 0-16,6 0 0 15,5-1 0-15,5-1 1 16,6 1-1-16,6 0 1 16,7 1-1-16,4-1 1 15,8 2-2-15,4-3 1 16,12 3-1-16,9-3 0 15,10 0 0-15,7-6 0 16,13-1 0-16,15-3 0 16,8-4-1-16,17-2 1 15,5-2-1-15,8-3 1 16,8 2-1-16,4-2 0 0,0 5 0 15,-3-1 0-15,-3 2 0 16,2 1-1-16,-4 1 1 16,-4 1-1-16,4-2 1 15,2 2 0-15,4-5 0 16,1 3-1-16,13-1 1 15,1-2 0-15,4 4 1 16,6-1-1-16,-2 3 0 16,-1 3 0-16,-1 0 0 15,-3 5 0-15,-8-2 0 16,4 1 0-16,-4-2-1 15,5 0 1-15,4-3 0 16,6-2 0-16,4-1 0 0,7-3 1 16,2-1-1-1,1 0 0-15,2-2 1 0,-5 2-1 16,-5 0 0-16,-5 4 0 15,-2 1 1-15,-7 0-1 16,-1 2 0-16,-1 0-1 16,-6 1 1-16,-5-1-1 15,0 0 2-15,-8-1-2 16,-7-1 1-16,-9 0-1 15,-4 0 2-15,-15 0-1 16,-10 0 1-16,-10 1-1 16,-18 2 0-16,-18 0 0 15,-14 1 1-15,-20 3-2 16,-22 1 1-16,-18 1-2 0,-16-1 0 15,-12 2-5 1,-20-2-29-16,0 0 1 0,-9-12-4 16,9 12 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7.99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A4637DC6-1AC8-4D5D-A3AC-7FBF8B7EF8DC}" emma:medium="tactile" emma:mode="ink">
          <msink:context xmlns:msink="http://schemas.microsoft.com/ink/2010/main" type="inkDrawing" rotatedBoundingBox="20550,8240 22314,6712 22430,6845 20665,8374" semanticType="strikethrough" shapeName="Other">
            <msink:sourceLink direction="with" ref="{72B7E267-0A68-48E8-8502-FDC633FE7960}"/>
          </msink:context>
        </emma:interpretation>
      </emma:emma>
    </inkml:annotationXML>
    <inkml:trace contextRef="#ctx0" brushRef="#br0">20666 8374 97 0,'0'0'40'0,"-5"-13"0"16,7-18 0-16,21-23-37 16,15-16 1-16,32-27-1 15,29-24 0-15,32-23 0 16,33-12 0-16,24-3 0 0,13-3-1 15,4 15-2-15,-8 22-3 16,-38 16-32-16,-23 40-4 16,-44 16 1-16,-36 25-3 15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13:20.00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13333 15654 50 0,'-17'5'39'0,"17"-5"-2"15,0 0 1-15,0 0-38 16,25-4 0-16,13-9 0 16,11 1 1-16,11-6-2 15,9 6-4-15,-8-8-26 16,10 16-5-16,-14-3-1 15,-2 11 0-15</inkml:trace>
  <inkml:trace contextRef="#ctx0" brushRef="#br0" timeOffset="180.0103">13574 15910 56 0,'-19'18'38'0,"4"-12"0"15,15-6 0-15,25 1-37 16,7-14-2-16,19-2-6 15,1-18-28-15,25 3-2 16,5-14-1-16,15 4-1 16</inkml:trace>
  <inkml:trace contextRef="#ctx0" brushRef="#br0" timeOffset="639.0366">14424 15506 60 0,'-15'-18'40'0,"20"8"1"16,1-15-1-16,18 5-38 16,8-3-1-16,13 2-1 15,4 1 0-15,0 5 1 16,-1 6-2-16,-5 9 0 15,-8 11 1-15,-12 9 0 0,-11 14-1 16,-16 7 1-16,-14 9 1 16,-9 8-1-16,-11 5 2 15,-5 0 0-15,-8-4 1 16,6-1-2-16,1-13 1 15,11-2 0-15,11-9-1 16,14-11 0-16,18-7-1 16,15-8 0-16,21-11-2 15,9-9-3-15,21 1-1 16,3-25-21-16,22 10-11 15,-5-15-3-15,6 9 1 16</inkml:trace>
  <inkml:trace contextRef="#ctx0" brushRef="#br0" timeOffset="811.0464">15359 15653 65 0,'-12'8'40'15,"-4"-10"0"-15,16 2-1 16,0 0-38-16,0 0-2 15,11 1-5-15,-8-10-31 16,17 6-2-16,-7-11-1 16,10 9 1-16</inkml:trace>
  <inkml:trace contextRef="#ctx0" brushRef="#br0" timeOffset="1024.0586">15691 15351 61 0,'0'0'40'0,"-16"12"-3"15,12 13 3-15,-3 2-38 16,-3 12-1-16,-1 6 0 16,3 9-2-16,3 5-4 15,-3-11-11-15,15 11-21 16,-1-16-4-16,13-1 3 15,3-18-1-15</inkml:trace>
  <inkml:trace contextRef="#ctx0" brushRef="#br0" timeOffset="1449.0829">16359 15355 60 0,'-19'-32'40'15,"-16"2"-2"-15,-2 21 1 16,-21 8-35-16,5 13-2 15,-7 13 0-15,7 8 0 16,3 5-1-16,13 5 1 16,16-3-2-16,14-2-1 15,19-7 1-15,16-4-2 16,16-9 2-16,9-3-2 15,6-1 1-15,-4-1-2 16,-3 2 2-16,-6 1-2 16,-13 9 1-16,-14 5 0 15,-12 7-1-15,-14 6 1 0,-13 1 1 16,-8 1 1-16,-7-4 0 15,2-5 3-15,-1-14-2 16,6-10 1-16,11-21 0 16,11-16-1-16,13-21 0 15,12-19-1-15,7-17 0 16,7-9 1-16,4-7 0 15,4 0-1-15,-4 8-2 16,-7 6-7-16,0 25-26 16,-15 11-1-16,2 27-2 15,-10 10-1-15</inkml:trace>
  <inkml:trace contextRef="#ctx0" brushRef="#br0" timeOffset="1842.1054">17077 15499 29 0,'0'0'34'15,"13"-18"2"-15,-13 18 0 0,0 0-29 16,8 17 0-16,-16 1 1 16,0 15-2-16,-14 2 1 15,0 14-4-15,-10 2 0 16,0 4-2-16,-2 0-1 15,-1-8-2-15,8-2-6 16,-6-21-26-16,20-2-3 16,2-23-1-16,11 1 1 15</inkml:trace>
  <inkml:trace contextRef="#ctx0" brushRef="#br0" timeOffset="2013.1151">16878 15543 64 0,'0'0'40'0,"-28"18"-1"0,20 14 1 16,3 1-33-16,9 12-4 15,4 0-1-15,13 0-1 16,12-6-2-16,9-9-1 16,17-4-7-16,1-25-29 15,24 4 0-15,-8-25-2 16,11 3 0-16</inkml:trace>
  <inkml:trace contextRef="#ctx0" brushRef="#br0" timeOffset="2195.1256">17661 15493 71 0,'-36'11'40'16,"7"14"-2"-16,-8-4 1 16,11 6-37-16,-1 7 0 15,0 3-5-15,11 9-1 16,-9-12-35-16,23 7 1 15,-1-14-1-15,18 0-1 16</inkml:trace>
  <inkml:trace contextRef="#ctx0" brushRef="#br0" timeOffset="2501.1431">17901 15475 74 0,'-26'15'41'0,"3"21"-2"16,-11 1 2-16,13 9-38 15,-2 9 0-15,7 3-2 16,7 1 0-16,10-7-1 16,12-8-1-16,10-11 1 15,10-15-1-15,8-13 1 16,3-12-1-16,1-12 1 15,-3-10 0-15,-6-8 0 16,-10-4 0-16,-12-5-2 16,-11 1 1-16,-14-3-1 15,-6 6-3-15,-9-1-1 16,8 18-32-16,-19-2 0 15,16 16-2-15,-6 0 2 16</inkml:trace>
  <inkml:trace contextRef="#ctx0" brushRef="#br0" timeOffset="3845.2199">13947 15429 38 0,'-19'-6'34'0,"19"6"3"16,0 0-3-16,0 0-28 15,-10-1-2-15,10 1-1 16,0 0 0-16,0 0 0 16,10 7-1-16,-10-7-1 15,15 5-1-15,-2-2 0 16,1-2 0-16,6 0 0 15,-2-2 1-15,5-3-2 16,2 0 2-16,-2 1-2 16,-5-1 3-16,-1 0-2 15,-17 4 1-15,12-5 1 0,-12 5-1 16,-16 2 0-1,-6 1 1-15,-3 1 0 0,-7-1 0 16,0 2 0-16,-3-2 1 16,4-1-1-16,-1-2 0 15,7-2-1-15,7-1-1 16,4-3-1-16,14 6-6 15,0 0-31-15,10-10 0 16,8 3-3-16,14 7 2 16</inkml:trace>
  <inkml:trace contextRef="#ctx0" brushRef="#br0" timeOffset="16898.9666">18013 15310 43 0,'6'-15'37'16,"-6"15"1"-16,15-11-1 15,0 11-24-15,-1-7-7 16,8 3-4-16,7-5 0 15,2-2-1-15,6-4-2 16,0-6-3-16,7 7-9 16,-11-10-22-16,6 7-1 15,-12-1-1-15,-3 14 1 0</inkml:trace>
  <inkml:trace contextRef="#ctx0" brushRef="#br0" timeOffset="17161.9816">18614 15087 52 0,'0'0'37'15,"0"0"-1"-15,0 0-1 16,0 0-28-16,-14 10-1 0,3-1-2 15,5 10-1-15,-1 3-2 16,2 4-1-16,4 5-1 16,-4 3-2-16,5 5-3 15,-4-13-13-15,12 11-16 16,-7-14-3-16,10 3 2 15,-11-26 0-15</inkml:trace>
  <inkml:trace contextRef="#ctx0" brushRef="#br0" timeOffset="17663.0103">18962 15100 53 0,'0'0'37'16,"-26"-9"0"-16,13 10 0 15,-14-5-27-15,6 5-5 16,-9 4 0-16,3 7-2 16,-4 1 0-16,3 7-2 15,6 1 0-15,7 1 0 16,10 1-1-16,12 2 0 15,11-6-1-15,8 0 1 16,9-1-1-16,4-3 0 16,1-1 0-16,-3 0 0 15,-5-2 0-15,-4 2 0 16,-12 0 1-16,-8 0-1 15,-11 1 1-15,-8 0 0 16,-8 1 0-16,-4 4 0 0,-6-3 0 16,-2-1 1-16,5-3-2 15,2-4 1-15,5-4 0 16,9-11-1-16,10-7 1 15,9-11-1-15,9-9 1 16,6-8-1-16,3-5 2 16,1-5-2-16,3 5 2 15,-5 4-1-15,-3 4 1 16,-8 9 0-16,-3 9-1 15,-5 4-3-15,-7 16-18 16,0 0-15-16,9 5-1 16,-9-5-1-16,15 2 0 15</inkml:trace>
  <inkml:trace contextRef="#ctx0" brushRef="#br0" timeOffset="18243.0434">19474 15361 47 0,'0'0'35'16,"11"-10"3"-16,-11 10-2 16,0 0-26-16,0 0-3 15,18 11-2-15,-14 3 0 16,7 9-1-16,-1 3-1 0,6 8 0 15,1 4-1 1,-1 6-1-16,-2 1 0 0,-2 7 0 16,-6-1 0-16,-6 4-1 15,-8-2 0-15,-12-1 0 16,-9-1 1-16,-9-5 0 15,-2-7-1-15,-4-9 0 16,1-12-2-16,3-16-1 16,11-13-3-16,3-29-16 15,21-1-16-15,1-21 0 16,17 1-2-16,-2-17 2 15</inkml:trace>
  <inkml:trace contextRef="#ctx0" brushRef="#br0" timeOffset="18459.0558">19296 15332 79 0,'-17'-1'41'16,"15"11"0"-16,2-10 0 16,0 0-35-16,31-6-3 15,7-3 0-15,9 0-1 16,13-3-1-16,6-3-1 15,4 0-1-15,6 1-2 16,-2-4-2-16,1 16-9 16,-12-14-28-16,4 18 2 15,-17-6-2-15,1 15 1 16</inkml:trace>
  <inkml:trace contextRef="#ctx0" brushRef="#br0" timeOffset="18673.068">20012 15900 73 0,'-11'11'40'16,"11"-11"-2"-16,-19-16-4 15,16 3-70-15,-16-14-2 16,4 6-2-16,-5-10 0 16</inkml:trace>
  <inkml:trace contextRef="#ctx0" brushRef="#br0" timeOffset="75455.3158">12820 12605 67 0,'0'0'40'0,"23"-10"-1"16,-6 3 1-16,10 0-34 15,3 3-6-15,7-1-3 16,9 10-13-16,-2-9-21 15,9 5-2-15,-11-3 1 16,2 4-1-16</inkml:trace>
  <inkml:trace contextRef="#ctx0" brushRef="#br0" timeOffset="75607.3245">13075 12712 76 0,'-33'19'39'0,"12"-9"-2"15,21-10-2-15,14 4-46 16,15-21-26-16,28 1 0 15,8-8-1-15,14 0 1 16</inkml:trace>
  <inkml:trace contextRef="#ctx0" brushRef="#br0" timeOffset="75938.3434">13683 12700 86 0,'23'16'40'16,"-5"-16"-1"-16,15 0-1 15,6-3-44-15,-5-8-31 16,24 5-2-16,-6-4-1 16,5 5 0-16</inkml:trace>
  <inkml:trace contextRef="#ctx0" brushRef="#br0" timeOffset="76381.3688">14415 12437 77 0,'0'0'42'16,"17"-19"-2"-16,3 13 0 15,12-4-38-15,-3 1-1 16,6 1 1-16,1 2 0 15,-2 3-1-15,-2 6-1 16,-5 5 0-16,-6 7 1 16,-12 5-1-16,-8 9 2 15,-7 2-2-15,-9 7 0 16,-7 0 1-16,-5 2 0 15,0-1 0-15,0-2 0 16,5-6-1-16,8-3 0 16,8-9 1-16,12-9-1 15,16-8-2-15,13-12-4 0,23-1-34 16,-3-10 1-16,15 1-1 15,1-10-1-15</inkml:trace>
  <inkml:trace contextRef="#ctx0" brushRef="#br0" timeOffset="76567.3794">15254 12581 88 0,'-31'14'41'15,"12"2"-3"-15,-3-13 2 16,4-5-40-16,18 2-3 15,12-31-7-15,16 9-28 0,2-12-1 16,14 2-1-16,0-12-1 16</inkml:trace>
  <inkml:trace contextRef="#ctx0" brushRef="#br0" timeOffset="76733.3889">15613 12323 76 0,'-20'24'40'0,"1"13"1"15,-6-7 0-15,9 5-32 16,-5 2-6-16,10 5-1 15,2-4-1-15,9 0-3 16,13 1-8-16,0-16-30 16,20 0 0-16,2-19-2 15,22-5 1-15</inkml:trace>
  <inkml:trace contextRef="#ctx0" brushRef="#br0" timeOffset="77117.4109">16073 12282 89 0,'-38'-1'41'0,"-14"0"0"15,6 17 0-15,-3 6-38 16,7 1-1-16,8 6 0 16,15 1-1-16,17-7 0 15,16 0 0-15,20-5-2 16,12-3 2-16,11-3-1 15,6-3 1-15,0 0-2 16,-3 3 1-16,-10 1 0 16,-13 4-1-16,-13 4 1 0,-12 5-2 15,-20 3 2-15,-12 2-1 16,-10 0 2-16,-8-1-3 15,-5-6 2-15,0-9 0 16,4-8 0-16,7-14-1 16,13-11-1-16,11-21 0 15,15-12 1-15,11-12-1 16,13-10 0-16,3-2 0 15,8 7-3-15,-12-5-30 16,8 20-3-16,-12 5-1 16,-1 19-1-16</inkml:trace>
  <inkml:trace contextRef="#ctx0" brushRef="#br0" timeOffset="77896.4554">16879 12393 61 0,'0'-13'35'0,"-9"24"1"16,-13 6-2-16,-2 16-29 15,-15 9-4-15,1 7 0 16,-6 2 0-16,3 2-2 15,4-1-2-15,4-14-9 16,19-3-21-16,0-17-1 16,14-18-2-16,12-1 2 15</inkml:trace>
  <inkml:trace contextRef="#ctx0" brushRef="#br0" timeOffset="78070.4654">16699 12513 74 0,'-9'-22'40'0,"9"22"0"0,-28-6-2 15,19 22-30-15,-6 7-4 16,15 6-1-16,6 0-2 15,10 0-2-15,16-4-2 16,9-16-9-16,25 4-27 16,5-19 1-16,19-2-2 15,-4-17 1-15</inkml:trace>
  <inkml:trace contextRef="#ctx0" brushRef="#br0" timeOffset="78236.4749">17326 12402 82 0,'-48'36'40'0,"-1"-4"-3"0,9 7 0 16,9-4-37-16,3-2-4 16,24 8-16-16,6-15-18 15,19-3 0-15,8-12-2 16,18-6 2-16</inkml:trace>
  <inkml:trace contextRef="#ctx0" brushRef="#br0" timeOffset="78503.4901">17641 12406 73 0,'-30'24'42'16,"-8"2"-4"-16,5 14 2 15,-1 2-25-15,12 1-14 16,8-2 1-16,17 1-1 0,11-10 2 15,14-9-3-15,10-11 2 16,10-12-1-16,2-15 0 16,1-7 1-16,-4-12-2 15,-7-8 1-15,-7-2-2 16,-14-9-6-16,1 14-21 15,-23-10-13-15,0 16 1 16,-12-1-3-16</inkml:trace>
  <inkml:trace contextRef="#ctx0" brushRef="#br0" timeOffset="79251.5329">18068 12400 87 0,'0'0'41'15,"-13"-4"1"-15,13 4-2 16,0 0-37-16,0 0-1 15,13 8 0-15,-7 3-1 0,2 4-3 16,-3 4 0-16,4 6-3 16,-6-12-9-16,14 14-26 15,-8-10 0-15,11 2-2 16,-2-16 2-16</inkml:trace>
  <inkml:trace contextRef="#ctx0" brushRef="#br0" timeOffset="79745.5612">18477 12274 72 0,'0'0'39'16,"0"0"-2"-16,0 0 2 15,-18 2-31-15,2 11-3 16,-6 0-3-16,-2 3 1 15,2 0-2-15,-1-1 0 16,9 0 0-16,6-1 0 16,8-14-1-16,19 11 1 15,9-8-1-15,8-2 0 16,5 0 0-16,4 2 0 15,-1 2 0-15,-2 5 0 0,-12 7-1 16,-11 7 2-16,-16 2-2 16,-12 4 1-16,-13 0-1 15,-7 0 1-15,-5-4 1 16,1-9-1-16,3-10 0 15,8-16 0-15,9-13 1 16,18-13 0-16,13-10 0 16,13-10-1-16,9-5-1 15,4-4 0-15,4 13-4 16,-15-2-18-16,5 23-15 15,-24 6-1-15,-14 24-1 16,0 0 0-16</inkml:trace>
  <inkml:trace contextRef="#ctx0" brushRef="#br0" timeOffset="80130.5832">17685 12290 76 0,'0'0'40'0,"15"-4"-2"15,9 1-1-15,10 6-39 16,3-18-35-16,19 7-1 15,-2-7-1-15,11 5 0 16</inkml:trace>
  <inkml:trace contextRef="#ctx0" brushRef="#br0" timeOffset="80549.6072">18884 12113 94 0,'7'15'40'16,"10"16"1"-16,-5-6-4 16,6 14-34-16,3 9-2 15,0 8 2-15,1 5-3 16,-6 3 0-16,-6 4-2 15,-9-3-2-15,-6 8-6 16,-24-13-26-16,7 6-3 16,-17-17-1-16,-2 0-1 15</inkml:trace>
  <inkml:trace contextRef="#ctx0" brushRef="#br0" timeOffset="81203.6446">14560 12040 57 0,'-10'20'39'15,"-9"8"-1"-15,0 20 2 16,-17 7-28-16,7 22-2 15,-14 8-4-15,6 15-1 16,-1 2-2-16,15 2-1 16,14-8-4-16,18-27-15 15,35 0-21-15,19-25-3 16,37-13 0-16,25-27 0 15</inkml:trace>
  <inkml:trace contextRef="#ctx0" brushRef="#br0" timeOffset="81809.6792">19618 12117 79 0,'-38'45'38'15,"-7"20"0"-15,-18 6 0 16,-5 23-35-16,-14-2-3 15,1 4-1-15,4-2-2 16,4-20-19-16,24 0-15 16,13-25-1-16,23-13 0 15,20-24 0-15</inkml:trace>
  <inkml:trace contextRef="#ctx0" brushRef="#br0" timeOffset="82037.6923">19688 12439 80 0,'-32'2'40'0,"8"16"0"16,-8-3 0-16,6 11-33 16,-1-1-4-16,8 1-1 15,10-2 1-15,9-2-3 16,17-7 1-16,9-8-3 15,17-7 1-15,8-14-3 16,11-2-3-16,-4-21-22 16,10 7-9-16,-11-13-1 0,-5 10 0 15</inkml:trace>
  <inkml:trace contextRef="#ctx0" brushRef="#br0" timeOffset="82173.7001">19774 12551 91 0,'-36'63'38'0,"4"-7"-1"16,15-3-3-16,10 0-53 15,16-23-20-15,19-8 1 16,8-17-2-16,19-5 1 16</inkml:trace>
  <inkml:trace contextRef="#ctx0" brushRef="#br0" timeOffset="82412.7137">20231 12521 96 0,'-23'-1'41'0,"23"1"-1"15,6-16-2-15,24-1-38 16,11 1-3-16,5-6-5 15,15 13-20-15,-16-9-11 16,6 12 1-16,-10-2-2 16</inkml:trace>
  <inkml:trace contextRef="#ctx0" brushRef="#br0" timeOffset="82571.7228">20305 12680 90 0,'-32'30'40'0,"5"-13"1"15,24-2-2-15,3-15-34 16,42-10-5-16,12 0-6 15,-1-23-18-15,24 11-15 16,-7-9-1-16,2 5-2 16,-10-8 1-16</inkml:trace>
  <inkml:trace contextRef="#ctx0" brushRef="#br0" timeOffset="83952.8018">21202 12269 46 0,'0'0'35'0,"5"-17"2"16,-5 17 0-16,-14-7-19 15,14 7-7-15,-21 11-3 16,6 1-2-16,-5 0-2 15,3 4-1-15,-1 1-1 16,9 1-1-16,4-2 0 16,9 0 0-16,8-1 0 15,6-4-1-15,9-1 0 16,3 2 1-16,2-1-1 15,0 3 1-15,-5 2-1 16,-3 3 1-16,-9 4-1 16,-8 3 0-16,-10 1 0 15,-6 1-1-15,-6 0 1 0,-6-3-1 16,1-2 1-16,1-8-3 15,4-3-1-15,1-16-7 16,14 4-27-16,1-21 1 16,10-2-3-16,-1-11 1 15</inkml:trace>
  <inkml:trace contextRef="#ctx0" brushRef="#br0" timeOffset="84134.8122">21227 12296 95 0,'-11'5'39'0,"13"5"2"0,-2-10-2 15,28-8-36-15,10-2-1 16,13-7-3-16,8 5-4 16,2-14-18-16,11 16-15 15,-4-3-2-15,1 14 0 16,-10-1 0-16</inkml:trace>
  <inkml:trace contextRef="#ctx0" brushRef="#br0" timeOffset="84306.8221">21829 12539 105 0,'-20'21'40'0,"-3"-14"2"16,10 2-3-16,-3-10-39 15,16 1-4-15,21-10-16 0,-12-9-11 16,19 10-11-16,-9-8 3 15,13 3-5-15</inkml:trace>
  <inkml:trace contextRef="#ctx0" brushRef="#br0" timeOffset="90390.17">22238 12251 60 0,'11'-7'36'0,"-7"-6"0"15,-4 13-1-15,0 0-22 16,0 0-5-16,-24 6-3 16,12 14 0-16,-9 2-2 15,1 8 0-15,-3 3-1 16,2 5 1-16,4-1-1 15,6 3 0-15,9-6-1 16,10-3 0-16,13-10-1 16,10-12-1-16,14-8-1 15,9-12-2-15,9-3-6 0,-2-21-28 16,12 2 1-16,-12-15 0 15,0 4-1-15</inkml:trace>
  <inkml:trace contextRef="#ctx0" brushRef="#br0" timeOffset="90556.1795">22406 12293 90 0,'-54'54'37'0,"15"7"0"16,1-7 0-16,19 0-32 15,6-11-4-15,13-7-1 16,18-11-3-16,3-17-33 15,25-2-1-15,1-14 0 16,16 0-3-16</inkml:trace>
  <inkml:trace contextRef="#ctx0" brushRef="#br0" timeOffset="90994.2046">22900 12148 76 0,'0'0'38'0,"-19"6"-1"0,8 10 0 15,-14-2-28-15,4 14-6 16,-5 3 0-16,1 8 1 16,-2 2-2-16,5 2 1 15,4 0-1-15,7 1 1 16,7-6-2-16,7-5-1 15,7-7 1-15,4-4-2 16,4-9 2-16,-2-4-2 16,0-9 1-16,-2-10 1 15,-6-6-1-15,-4-2 1 16,-6-4-2-16,-3-4 1 15,-5-1-2-15,0 3 0 16,0 4-1-16,-3-1-4 16,13 21-7-16,-8-22-24 15,8 22 1-15,21-11-1 0,8 7 1 16</inkml:trace>
  <inkml:trace contextRef="#ctx0" brushRef="#br0" timeOffset="91210.2169">23307 12304 96 0,'-29'6'39'16,"0"16"1"-16,-13-1-2 15,-3 11-35-15,3 7-1 16,2 4-1-16,2 6-2 15,2-4-2-15,10-1-1 0,3-13-6 16,22 0-27-16,1-31-2 16,4 14 1-16,7-25 0 15</inkml:trace>
  <inkml:trace contextRef="#ctx0" brushRef="#br0" timeOffset="91360.2255">23060 12459 80 0,'0'-18'38'16,"-10"2"0"-16,10 16 2 15,-22 1-29-15,20 11-3 16,0 3-4-16,10 3 0 15,11 1-4-15,5-4-4 16,24 1-32-16,-2-14-4 16,11 4 1-16,-1-13-1 15</inkml:trace>
  <inkml:trace contextRef="#ctx0" brushRef="#br0" timeOffset="91564.2372">23665 12268 95 0,'-25'8'39'16,"7"13"0"-16,-6-8-1 16,13 12-34-16,-5-2-2 15,6 3-2-15,1 2-4 16,-3-10-30-16,15 11-5 15,-2-16 1-15,12 7-2 16</inkml:trace>
  <inkml:trace contextRef="#ctx0" brushRef="#br0" timeOffset="91877.2551">23864 12257 93 0,'-23'18'38'0,"9"8"2"16,-8-1-1-16,9 10-33 15,-1 0-2-15,6 6 0 16,2-4-2-16,10-4-1 16,2-5 1-16,11-11-1 15,4-11 0-15,7-9-1 16,-1-10 0-16,2-10 0 15,-4-7 0-15,-2-4 1 0,-5-4 0 16,-7 0 0-16,-9 1-1 16,-6 4-3-16,-7 5 1 15,-4 1-1-15,-1 17-5 16,-11-8-30-16,16 14-3 15,-7-4 0-15,18 8-1 16</inkml:trace>
  <inkml:trace contextRef="#ctx0" brushRef="#br0" timeOffset="92683.3012">24174 12057 74 0,'0'0'40'0,"-6"16"-1"0,6-16 0 15,13 4-25-15,2-6-12 16,6-1-2-16,6 2-3 15,-6-13-14-15,11 11-21 16,-4-8 1-16,6 7-2 16,-9-9 1-16</inkml:trace>
  <inkml:trace contextRef="#ctx0" brushRef="#br0" timeOffset="92906.3139">24636 11836 90 0,'0'0'38'16,"-19"3"0"-16,13 19 1 16,-11-3-34-16,4 7-1 15,-3 9-2-15,1-1-3 16,2 2-1-16,1-4-3 15,19 5-31-15,-7-15-2 16,14 1-1-16,3-13-1 16</inkml:trace>
  <inkml:trace contextRef="#ctx0" brushRef="#br0" timeOffset="93312.3372">24956 11804 102 0,'-31'-8'41'15,"3"17"2"-15,-9-10-5 16,8 11-35-16,0 2-1 16,8 1-2-16,5 4 0 15,16-6-1-15,10 5 0 16,10-3-2-16,10 1 2 15,4-2 0-15,4 5 0 16,1-2-1-16,-7 3 1 16,-8 3 0-16,-6 4 1 15,-14 3-1-15,-12 1 1 16,-7 2 1-16,-12-5 0 15,-1 0 0-15,-11-8 1 16,6-5 0-16,0-12-1 0,9-7 1 16,8-10-1-16,13-15-1 15,16-6-1-15,10-9 0 16,12-1-1-16,3-3 1 15,10 6-3-15,-5-3-10 16,9 22-24-16,-16-2 0 16,-3 18-1-16,-11 1 0 15</inkml:trace>
  <inkml:trace contextRef="#ctx0" brushRef="#br0" timeOffset="96838.5388">23481 12896 75 0,'0'0'36'15,"16"0"-1"-15,-16 0-6 16,0 0-19-16,0 0-3 16,17 5 0-16,-17-5-1 15,23 17-1-15,-8-2-1 16,9 6-1-16,-5 8-2 15,4 9 1-15,-5 8-1 16,-2 9 1-16,-8 5-2 16,-8 4 1-16,-7 3-1 15,-11 2 0-15,-8-5 1 16,-4-1-1-16,-4-12 1 0,-6-10-2 15,5-8-1-15,-2-19-2 16,9-9-5-16,-6-25-13 16,23 1-16-16,-6-20 0 15,17-4-4-15,0-18 3 16</inkml:trace>
  <inkml:trace contextRef="#ctx0" brushRef="#br0" timeOffset="97072.5522">23317 12941 91 0,'-15'8'42'16,"1"-7"0"-16,14-1-1 0,22 11-30 15,17-16-7-15,13-8-2 16,21-6-1-16,9-1 0 15,9-7-3-15,12 0-2 16,-4-10-8-16,10 19-17 16,-27-8-11-16,0 14 0 15,-24 1-2-15,-4 15 1 16</inkml:trace>
  <inkml:trace contextRef="#ctx0" brushRef="#br0" timeOffset="99002.6626">19744 9505 99 0,'0'0'39'16,"10"-7"2"-16,11 2-3 15,-1-8-33-15,6 3-3 16,4-1-1-16,6 1 1 15,2 5-4-15,-5-2-5 16,5 13-27-16,-15-2-5 16,2 9 0-16,-12-5-2 0</inkml:trace>
  <inkml:trace contextRef="#ctx0" brushRef="#br0" timeOffset="99161.6717">19770 9714 117 0,'-19'16'41'16,"19"-1"0"-16,10-17-2 15,29-8-39-15,18 3-15 16,11-22-15-16,30 3-10 16,-2-9-1-16,13-1-1 15</inkml:trace>
  <inkml:trace contextRef="#ctx0" brushRef="#br0" timeOffset="115144.5859">20697 9320 91 0,'0'0'37'15,"-13"-14"-1"-15,13 14 1 16,18-21-34-16,8 8-2 16,16-4-1-16,9 1 2 15,7 0-1-15,3 4 0 16,-4 4 0-16,-3 6 0 15,-11 7 0-15,-13 10 1 16,-20 11-1-16,-15 12 0 16,-20 8 2-16,-15 10 0 0,-9 1 0 15,-3 3 0-15,1-1 0 16,9-6-1-16,8-9 0 15,15-7 0-15,19-14-2 16,18-9 0-16,19-11-4 16,11-17-6-16,19 5-28 15,-3-14-2-15,9 0 0 16,-5-12-1-16</inkml:trace>
  <inkml:trace contextRef="#ctx0" brushRef="#br0" timeOffset="115317.5958">21501 9400 108 0,'-13'5'40'16,"-8"-6"-2"-16,7 3-3 15,4 12-46-15,10-14-27 16,6-11 0-16,8 1-1 15,9 6 0-15</inkml:trace>
  <inkml:trace contextRef="#ctx0" brushRef="#br0" timeOffset="115558.6096">21814 9301 97 0,'-15'10'39'0,"-13"-4"0"15,8 11 0-15,-2-4-35 16,7 8 1-16,1-2-1 15,12 5 0-15,8-6-2 16,12 2 0-16,15-7-1 16,11-7-1-16,12-7-2 15,2-10-3-15,18-1-4 16,-15-15-29-16,10-1-2 15,-15-12 1-15,-4 5-1 16</inkml:trace>
  <inkml:trace contextRef="#ctx0" brushRef="#br0" timeOffset="115693.6173">22155 9211 87 0,'-47'42'38'0,"-9"5"1"16,11 17 0-16,-2-8-22 0,18 5-14 16,12-4-5-16,10-12-32 15,26-6-4-15,9-17 1 16,20-7-4-16</inkml:trace>
  <inkml:trace contextRef="#ctx0" brushRef="#br0" timeOffset="115924.6305">22701 9353 101 0,'-56'43'40'16,"-12"-4"1"-16,2 13-1 0,-4-4-36 15,8 2 0-15,7-3-3 16,13-9-3-16,18 3-15 16,9-28-20-16,15-13-3 15,24-8 2-15,5-10-3 16</inkml:trace>
  <inkml:trace contextRef="#ctx0" brushRef="#br0" timeOffset="116068.6387">22441 9455 110 0,'-16'27'41'0,"-2"-1"0"15,10 8-1-15,4-4-36 16,18-6-4-16,21-3-7 0,8-16-30 16,25-3-3-16,5-17 0 15,14-1-1-15</inkml:trace>
  <inkml:trace contextRef="#ctx0" brushRef="#br0" timeOffset="116264.65">23259 9256 88 0,'-47'22'41'16,"-10"-1"0"-16,5 14 0 16,-5-1-20-16,10 5-19 15,10 1-1-15,12-1-2 16,16 3-6-16,4-9-30 0,25-4-3 15,9-14 1-15,22-5-2 16</inkml:trace>
  <inkml:trace contextRef="#ctx0" brushRef="#br0" timeOffset="116541.6658">23479 9302 103 0,'-47'22'41'15,"2"18"3"-15,-9-4-3 16,19 12-32-16,4-3-4 15,16 1 0-15,18-10-2 16,19-9 1-16,15-13-4 16,14-10 0-16,8-15 0 0,1-10 0 15,-4-10 0-15,-7-7 0 16,-11-3 0-16,-15-1-2 15,-18 5-1-15,-10 3-2 16,-13 19-7-16,-19-6-28 16,7 16-2-16,-7-2-1 15,8 12 0-15</inkml:trace>
  <inkml:trace contextRef="#ctx0" brushRef="#br0" timeOffset="117046.6947">23735 9153 109 0,'-11'-9'41'0,"11"9"1"16,11-16-2-16,3 6-38 15,15 1-2-15,10-2-3 16,6 10-8-16,-1-9-28 15,11 7-2-15,-4-3 0 16,7 4-2-16</inkml:trace>
  <inkml:trace contextRef="#ctx0" brushRef="#br0" timeOffset="117293.7088">24420 8950 100 0,'0'0'40'0,"-27"-6"0"16,27 6-1-16,-25 11-36 16,16 5 0-16,-5 6-1 15,2 10 0-15,1 4-3 16,0 4-2-16,12 14-12 15,-3-14-24-15,18 2-1 16,0-13 0-16,19-5-1 0</inkml:trace>
  <inkml:trace contextRef="#ctx0" brushRef="#br0" timeOffset="117720.7332">24954 8912 77 0,'-10'-18'41'0,"10"18"-2"16,-28-23 3-16,14 20-22 15,-14 0-15-15,3 11 0 16,-11 5-1-16,3 9 0 0,-1 1-1 15,6 2 0-15,3 2-2 16,10-2 1-16,17-6-1 16,11-5-1-16,16-11 0 15,10-7 0-15,9-9 0 16,4-4 0-16,2-5 0 15,-1-6 0-15,-10 4 0 16,-1 2 1-16,-18 3 0 16,-4 9 0-16,-20 10-1 15,0 0 1-15,-24 36 0 16,-6 2-1-16,-8 11 1 15,-5 13 1-15,1 3-2 16,-2 3-2-16,13-1 0 0,7-11-5 16,20 2-16-16,0-25-18 15,21-6-2-15,0-20-1 16,17-4-1-16</inkml:trace>
  <inkml:trace contextRef="#ctx0" brushRef="#br0" timeOffset="118689.7887">24586 9796 98 0,'0'0'38'16,"4"-12"2"-16,-4 12-2 15,13 12-33-15,-3 2-1 16,-1 4-1-16,2 11 1 16,-2 8-2-16,5 7 1 15,-8 7-1-15,0 5 0 16,-10 3-1-16,-4 4 1 15,-8 0-1-15,-8-1 1 16,-10-5-1-16,-6-2 0 16,-4-9 0-16,-4-9 0 15,4-11-2-15,1-14-1 16,12-12-3-16,2-26-13 15,23 2-23-15,2-23-3 16,15-4 4-16,2-20-2 0</inkml:trace>
  <inkml:trace contextRef="#ctx0" brushRef="#br0" timeOffset="118896.8005">24373 9771 121 0,'-4'19'44'0,"3"-7"0"15,25 9-1-15,11-23-40 16,28 7-3-16,19-8 0 15,21-3 0-15,6-3 0 16,4-9 0-16,7 11-8 16,-17-17-18-16,9 18-17 15,-26-6-3-15,-3 9 1 16,-21-6-2-16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1:12.53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1075 3080 71 0,'3'-11'34'16,"-3"11"-1"-16,0 0 2 15,0 0-30-15,8 24 0 16,-9 9-1-16,2 21 0 15,-8 12-2-15,3 15 0 0,-8 6 0 16,-1 6 0-16,-2-4 0 16,1-2 0-16,-1-14 0 15,4-14-2-15,4-16 1 16,2-16 1-16,5-27-1 15,13-10 0-15,1-28 0 16,8-19 2-16,1-18-1 16,6-16 0-16,-1-15 1 15,0-5-1-15,-4-5 0 16,0 6 0-16,-3 13-1 15,-7 15-1-15,-5 20 1 16,0 18-1-16,0 33 1 16,-9 11-1-16,18 47 0 15,-5 10 0-15,1 19 0 0,4 14 1 16,8 9-2-16,5 9 0 15,3-10 0-15,3-4 0 16,3-11 1-16,3-18-1 16,-1-20 2-16,0-20 0 15,-4-25 1-15,-1-26 0 16,-6-21 1-16,3-22 0 15,-6-18-1-15,-3-12 0 16,-3-13-2-16,-1-3-1 16,-6 5-3-16,-1 8-1 15,-5 22-3-15,-10 8-7 16,11 33-24-16,-15 11-1 15,5 28 1-15,-2 24 0 16</inkml:trace>
  <inkml:trace contextRef="#ctx0" brushRef="#br0" timeOffset="216.0123">2306 3239 112 0,'-1'14'42'15,"-5"16"0"-15,-17-5-1 16,-7 13-37-16,5 4-2 15,5 10-1-15,3-1 0 16,6 0-3-16,9 5-2 16,4-14-6-16,22 3-29 15,-4-23-3-15,15-5 1 0,-4-28-1 16</inkml:trace>
  <inkml:trace contextRef="#ctx0" brushRef="#br0" timeOffset="360.0206">2318 2919 111 0,'-61'-40'42'0,"12"22"-1"16,0 0-4-16,20 5-44 16,29 13-32-16,5-13 0 15,29 12-2-15,13-6-1 16</inkml:trace>
  <inkml:trace contextRef="#ctx0" brushRef="#br0" timeOffset="720.0411">2744 3403 78 0,'3'21'41'16,"16"-5"0"-16,5-22-2 15,16-2-16-15,4-19-21 16,7-4 0-16,1-7 0 15,-2 0 0-15,-5-3-1 16,-7 0-1-16,-11 3 2 16,-10 5-2-16,-15 6 1 15,-11 9-1-15,-12 6 0 16,-12 12 0-16,-11 10 1 15,-6 13 0-15,-5 14 0 0,3 12 0 16,2 8 0-16,11 7 0 16,12 1 1-16,17 1-2 15,22-8 0-15,20-12-2 16,25-17-2-16,16-26-9 15,27-10-25-15,5-29-3 16,14-15-1-16,-5-27 1 16</inkml:trace>
  <inkml:trace contextRef="#ctx0" brushRef="#br0" timeOffset="902.0516">3785 2384 110 0,'-48'46'43'0,"0"40"1"0,-7 13-2 16,1 21-39-16,7 14-2 15,12 4 1-15,18 0-4 16,7-20-5-16,31-6-33 16,4-28-2-16,24-11 0 15,5-31-1-15</inkml:trace>
  <inkml:trace contextRef="#ctx0" brushRef="#br0" timeOffset="1209.0691">4040 3071 113 0,'-47'38'41'0,"-5"-5"1"0,12 15-3 16,7-9-36-16,15-2 0 15,16-8-1-15,22-12-1 16,17-11 0-16,15-6-1 15,6-6 1-15,4-2-1 16,-5-3 0-16,-4 8 1 16,-13 6-1-16,-16 14 1 15,-24 11 0-15,-16 8-1 16,-19 9 1-16,-7 1-1 15,-5 3 0-15,-1-8-3 16,5 0-6-16,-3-22-28 16,29-3-5-16,4-20-2 15,22-7 0-15</inkml:trace>
  <inkml:trace contextRef="#ctx0" brushRef="#br0" timeOffset="2269.1297">5530 2860 75 0,'5'-12'35'0,"-5"12"0"15,-11 23 1-15,-10 5-30 16,12 23 1-16,-10 8-1 16,8 19 0-16,-7 8-1 15,12 14-1-15,-1-7-1 16,2 3-1-16,4-9 0 15,4-11-1-15,1-17 0 16,-1-15-1-16,4-21 2 16,-7-23-2-16,18-11 0 15,-8-19 1-15,0-22 0 0,2-14 0 16,2-17 0-16,1-14 0 15,-2-10-1-15,2-3 1 16,-1 5 0-16,1 6-2 16,-1 12 1-16,-3 13-1 15,5 16 1-15,2 18 0 16,3 17 0-16,5 14-2 15,4 11 2-15,5 9 2 16,6 7-2-16,2 4 2 16,-1 6-2-16,-2 4 1 15,-10 2 0-15,-9 2 0 16,-15 1-1-16,-16 1 0 15,-16 0 1-15,-15 2-1 16,-12-1 0-16,-4-4 0 0,-2-2 0 16,5-8-1-16,11-2 1 15,15-8-1-15,19-5 1 16,20-11 0-16,22-2-1 15,15-1 1-15,13 2 0 16,2 2 1-16,1 2-1 16,-5 10 1-16,-13 6 0 15,-18 17 1-15,-22 4-1 16,-23 10-1-16,-22 8 1 15,-16 1-1-15,-15-1 0 16,-4-5 0-16,1-6-1 16,7-13-1-16,19-9-2 15,19-20-1-15,28-4-6 16,23-31-27-16,41 4-1 15,10-24 2-15,27 2-2 0</inkml:trace>
  <inkml:trace contextRef="#ctx0" brushRef="#br0" timeOffset="2584.1478">6533 3158 116 0,'-9'-11'39'0,"-5"18"0"16,-23-8-2-16,-7 20-33 16,-4 8-2-16,-1 12 0 15,-1 7-1-15,3 11 0 16,8 1 0-16,10 4-1 15,17-6 1-15,14-5 0 16,20-13 0-16,16-16-1 16,17-18 1-16,9-15 1 0,10-18-1 15,-1-10 0-15,-1-15 0 16,-11-7 1-16,-12-3-2 15,-20 2 2-15,-18 6-2 16,-17 10-2-16,-22 12 2 16,-9 10-2-16,-6 14 0 15,-3 7-2-15,11 12-3 16,4-9-8-16,33 17-23 15,-2-17-2-15,43-1 0 16,5-15-1-16</inkml:trace>
  <inkml:trace contextRef="#ctx0" brushRef="#br0" timeOffset="2960.1693">7373 2705 112 0,'1'-10'38'16,"-25"1"4"-16,-1 21 0 15,-16 11-37-15,5 12 0 16,0 12-2-16,0 13 0 15,-2 16-2-15,2 13 3 16,1 7-4-16,5 5 0 16,3-1 0-16,4-6 0 15,10-12 0-15,5-8 0 16,9-18 0-16,10-20 0 15,13-20 0-15,9-22 0 16,8-18 0-16,7-8 0 16,-2-17 0-16,5 0 0 15,-7-4 0-15,-6 7 0 0,-10 6 0 16,-7 14 0-16,-9 16 0 15,-12 10 0-15,8 17 0 16,-12 7 0-16,5 7 0 16,3-2-3-16,11 10-6 15,-1-21-13-15,24 12-17 16,-8-26-3-16,24 1 2 15,-6-21-2-15</inkml:trace>
  <inkml:trace contextRef="#ctx0" brushRef="#br0" timeOffset="3288.188">7840 3238 114 0,'-14'18'40'0,"-8"2"0"16,7 23 0-16,-10 6-35 0,8 7-2 15,6 4-1-15,2 0 0 16,4 0 0-16,1-10-1 15,4-6 0-15,4-13-1 16,1-13 2-16,8-20-1 16,2-15 1-16,6-15-2 15,1-15 0-15,4-12 0 16,-3-12 0-16,3-5 0 15,-2 2 0-15,-8 8 0 16,-4 10 0-16,-3 11 0 16,-2 8 0-16,3 11 0 15,7 12 0-15,1 1-10 16,23 18-13-16,-4-19-17 15,26 12-2-15,-2-15 0 0,22 7-2 16</inkml:trace>
  <inkml:trace contextRef="#ctx0" brushRef="#br0" timeOffset="3868.2212">9603 3205 102 0,'-31'-14'39'0,"2"15"1"16,-15-6-1-16,7 5-36 15,-13 14-1-15,-1 8 1 16,0 5-2-16,4 3 1 16,8 1-1-16,11 0 0 0,14-7 0 15,20-4 0-15,22-9 0 16,15-9-1-16,14-4 0 15,5 0 0-15,3-2 1 16,-4 2-1-16,-5 4 0 16,-13 9 1-16,-19 10 0 15,-15 7-1-15,-14 8 1 16,-13 6-1-16,-7 0 0 15,-2-1-1-15,2-2-1 16,2-11-3-16,17-5-3 16,6-23-26-16,21-7-7 15,11-21-1-15,27-2 1 0</inkml:trace>
  <inkml:trace contextRef="#ctx0" brushRef="#br0" timeOffset="4244.2427">10217 3122 107 0,'-14'11'40'15,"-14"-3"1"-15,6 21-1 16,-5 2-37-16,0 9 0 16,2 4 0-16,7 6-1 15,3-1-1-15,10 1 0 16,9-4 1-16,7-5-2 15,11-13 1-15,7-10 0 16,7-13-1-16,8-9 1 16,2-13 0-16,2-13 0 0,-1-11 0 15,0-4 0-15,-7-4-1 16,-3-2 1-16,-8 6-1 15,-4 5 0-15,-7 10 0 16,-6 9 0-16,-12 21 0 16,0 0 0-16,3 26-1 15,-12 10 1-15,2 8-2 16,1 3-1-16,6 6-2 15,4-2-2-15,19 4-10 16,-3-27-19-16,29 3-5 16,1-25 1-16,19-5 0 15</inkml:trace>
  <inkml:trace contextRef="#ctx0" brushRef="#br0" timeOffset="4725.2702">11102 3265 112 0,'1'-33'40'16,"-24"-5"1"-16,0 23 0 15,-21 3-35-15,4 9-2 16,-7 12-2-16,-2 15 0 15,3 10-1-15,3 10 0 16,9 2 0-16,8 6-1 16,15-5 0-16,11-1 0 15,18-11 0-15,11-10 0 16,9-13 1-16,7-13-1 15,2-11 0-15,2-12 1 16,-3-11-1-16,-5-5 0 16,-7-4 0-16,-8-1 2 15,-6 7-2-15,-6 4 0 0,-5 9 0 16,-9 25-2-16,0 0 2 15,-3 31-1-15,-7 24 1 16,-4 17-2-16,-2 18 2 16,-6 16-1-16,-4 14 1 15,-7 3 0-15,0 0-1 16,-4-9 0-16,1-11 1 15,1-18-1-15,2-18 2 16,9-17-2-16,2-25 2 16,10-22-2-16,9-20 2 15,5-21 0-15,10-23 0 16,6-19 0-16,10-18-2 15,6-14 0-15,8 5-4 16,-8-7-7-16,13 28-10 0,-18-9-14 16,17 36-6-16,-7 7 0 15,18 29-1-15</inkml:trace>
  <inkml:trace contextRef="#ctx0" brushRef="#br0" timeOffset="5475.3131">12016 3162 96 0,'-29'-12'39'0,"-17"-5"0"15,3 18 1-15,-19 3-32 16,4 12-2-16,-7 5-2 16,6 16 0-16,-2 3-1 0,9 11-1 15,9 1-1-15,12 1 0 16,15-4 0-16,20-4-2 15,18-10 2-15,16-11-2 16,10-11 2-16,10-13-1 16,2-11 1-16,0-11 0 15,-4-9-1-15,-9-8 1 16,-7-7 0-16,-10-3-1 15,-9 0 0-15,-11 2 1 16,-2 7-1-16,-5 6-1 16,-5 11 1-16,2 23 0 15,0 0-1-15,-11 38 1 16,3 19 0-16,3 22-1 15,-3 22 1-15,-1 16 0 0,-3 17 0 16,-1 7 0-16,-4 1 0 16,-4-8-1-16,-2-9 1 15,-2-19 0-15,-4-16 0 16,-2-22 0-16,-4-20 0 15,-6-21-1-15,-2-24 2 16,-1-21-2-16,0-16 1 16,4-19-1-16,2-21-2 15,7-12-1-15,16-4-5 16,1-16-9-16,33 22-11 15,-5-13-10-15,24 14-2 16,1-2 0-16,20 19 0 16</inkml:trace>
  <inkml:trace contextRef="#ctx0" brushRef="#br0" timeOffset="5866.3355">12251 3330 111 0,'-3'14'41'16,"3"-14"-1"-16,22 1 0 16,16-12-38-16,9-7-1 15,17-2 1-15,9-7-1 16,1-3 0-16,4-4 0 15,-8-2 0-15,-4 1 0 0,-16 1 1 16,-15 3-1 0,-15 4 1-16,-16 4-1 0,-18 7 0 15,-10 10 0-15,-13 9 0 16,-15 15-1-16,-6 12 0 15,-6 18 1-15,-1 8-1 16,4 9 0-16,11 2 0 16,12 1 0-16,16-8 0 15,25-10-2-15,27-16-2 16,20-26-6-16,41-1-13 15,-2-34-13-15,28-1-5 16,-2-23 0-16,12 1-2 16</inkml:trace>
  <inkml:trace contextRef="#ctx0" brushRef="#br0" timeOffset="6189.354">13329 3069 119 0,'-52'23'42'16,"-13"-7"1"-16,14 13-2 15,-4-6-40-15,15 0 1 16,16-1-1-16,15 0-1 15,15-6 0-15,18-3 0 16,19-6 1-16,10 1-1 16,9-4 0-16,0-2 0 15,0 1 0-15,-8-2 0 16,-7 4 0-16,-12 5 1 15,-19 5-1-15,-11 5 0 16,-15 7 0-16,-14 4 0 16,-8 4 1-16,-7 2-2 0,-2 1 1 15,1-7-1-15,7 0-2 16,10-13-1-16,21-3-4 16,6-28-14-16,39 4-13 15,-3-31-6-15,28-3 0 16,-1-23-1-16</inkml:trace>
  <inkml:trace contextRef="#ctx0" brushRef="#br0" timeOffset="6392.3656">14041 2381 111 0,'-11'1'42'0,"-21"24"0"16,3 37 0-16,-7 15-40 16,-6 17 0-16,5 15 0 0,2 8 0 15,10 1-2-15,9-7 1 16,11-7-3-16,7-14-3 15,14-8-10-15,-7-33-23 16,17-7-3-16,-8-33-1 16,8-7 0-16</inkml:trace>
  <inkml:trace contextRef="#ctx0" brushRef="#br0" timeOffset="6578.3762">13742 2965 117 0,'-18'8'42'16,"2"-2"2"-16,24 11-2 15,6-7-37-15,22-1-4 0,17 0-2 16,10-6-3-16,15 10-9 16,-9-19-20-16,19 11-9 15,-15-9 0-15,4 8-2 16</inkml:trace>
  <inkml:trace contextRef="#ctx0" brushRef="#br0" timeOffset="6909.3952">14224 3134 110 0,'-18'26'41'0,"4"-15"1"16,24 8-2-16,6-15-38 16,16 1 0-16,11-7 0 15,12-2-1-15,3-6 0 16,1-5 0-16,-3-5 0 0,-3-2 0 15,-13 0 0-15,-6-2 0 16,-15-2-1-16,-12 1 1 16,-10 7 0-16,-13 4-1 15,-12 7 1-15,-10 7-1 16,-10 12 0-16,-6 8 1 15,-4 7-1-15,2 12 0 16,6 6 0-16,13 4-1 16,15-1-1-16,21-4-2 15,28 1-8-15,8-27-15 16,34 11-14-16,6-26 0 15,26-1-2-15,5-24 1 16</inkml:trace>
  <inkml:trace contextRef="#ctx0" brushRef="#br0" timeOffset="7279.4163">15302 3080 117 0,'-52'17'42'0,"-17"-2"2"16,4 22-2-16,-7-2-39 15,13 5-1-15,11 1 0 16,17 0 1-16,18-7-3 15,23-8 0-15,21-14 0 16,19-21 0-16,19-16 0 16,11-16 0-16,12-17 0 15,4-14 0-15,3-15 0 16,-7-12 0-16,-9-9 0 15,-12-1-2-15,-18 11 2 0,-17 13-1 16,-21 16 1-16,-16 30-1 16,-22 36 2-16,-14 32 2 15,-11 34-3-15,-1 26 0 16,0 15 0-16,7 11 0 15,12 3 0-15,12-15-2 16,27-2-13-16,-2-37-6 16,30 5-10-16,-11-35-13 15,17-11 0-15,-6-28-2 16,6-11 2-16</inkml:trace>
  <inkml:trace contextRef="#ctx0" brushRef="#br0" timeOffset="40218.3003">16873 2419 57 0,'9'-22'35'15,"4"6"0"-15,-7-5-1 16,4 13-27-16,-9-7 0 0,-1 15-1 15,0 0-1-15,9 32-2 16,-18 6-1-16,2 19 2 16,-9 15-1-16,2 17 0 15,-5 14-1-15,-1 9 0 16,0 6-1-16,2-5-1 15,8-6-5-15,-1-23-12 16,18-5-19-16,0-26-1 16,14-13 0-16,-1-28 0 15</inkml:trace>
  <inkml:trace contextRef="#ctx0" brushRef="#br0" timeOffset="40414.3115">16617 3013 97 0,'-57'-10'38'16,"18"12"2"-16,5-3-2 15,34 1-34-15,0 0-2 16,42-8 0-16,19-5-1 16,19-4-2-16,20-6-2 15,8-12-3-15,21 9-24 16,-9-22-11-16,6 7 2 15,-21-13-3-15</inkml:trace>
  <inkml:trace contextRef="#ctx0" brushRef="#br0" timeOffset="40812.3343">17642 2198 86 0,'-19'7'40'0,"7"17"-2"15,-7-1 1-15,15 13-36 16,-6 19-2-16,0 16 3 15,-3 13-1-15,-2 14 1 16,-10 12-1-16,-4 13 0 16,-6 1 0-16,-3-5 1 15,0-14-2-15,5-9-1 16,9-20 0-16,8-16 0 15,16-22-1-15,11-27 1 16,16-20-1-16,11-16 0 16,8-15 0-16,3-4 0 0,0-7 1 15,-2 1-1-15,-5 5 0 16,-5 11 0-16,-8 11-1 15,-9 14 1-15,-6 19-1 16,-5 13 0-16,-3 10-1 16,2 8 0-16,6 5-3 15,1-2-1-15,16 10-11 16,-8-20-18-16,22 6-4 15,2-20-2-15,13 2 1 16</inkml:trace>
  <inkml:trace contextRef="#ctx0" brushRef="#br0" timeOffset="41226.358">18404 3078 90 0,'-37'12'39'16,"-18"3"0"-16,1 20 2 15,-5-3-36-15,5 10 0 16,2-2-2-16,11 4 1 16,11-5-2-16,16-1 0 15,14-8-1-15,22-10 0 16,15-12 0-16,14-12-1 15,10-8 0-15,3-12 0 16,4-10 0-16,-1-7 0 16,-7-2 1-16,-12-1 0 15,-11 3 0-15,-13 6-1 16,-11 7 0-16,-8 10 1 0,-5 18-1 15,-19 2 0-15,-2 18-1 16,1 9 0-16,1 5 1 16,0 5-2-16,11 5 0 15,2-5-1-15,18-3-1 16,9-19-3-16,25 0-12 15,-3-38-11-15,25-2-9 16,2-22-1-16,10-8-1 16,-3-19 3-16</inkml:trace>
  <inkml:trace contextRef="#ctx0" brushRef="#br0" timeOffset="41427.3695">19214 2412 79 0,'-16'10'39'0,"-1"35"3"15,-18 17-2-15,7 20-30 16,-7 17-7-16,3 15 1 15,-1 6-2-15,4-2 0 16,9-7-2-16,2-9-4 16,15-10-3-16,-7-28-21 15,21-7-11-15,-4-34-1 16,10-13 0-16,-3-31 0 15</inkml:trace>
  <inkml:trace contextRef="#ctx0" brushRef="#br0" timeOffset="41570.3777">18955 2929 107 0,'-17'-21'42'15,"-1"10"1"-15,21 21-2 0,8-6-38 16,21 7-5-16,35 6-12 16,3-18-11-16,31 6-17 15,13-11-1-15,22-4-1 16,6-15 1-16</inkml:trace>
  <inkml:trace contextRef="#ctx0" brushRef="#br0" timeOffset="46790.6762">20784 2245 82 0,'10'-22'38'15,"2"13"0"-15,-12 9 0 16,0 0-34-16,-5 24-1 16,-2 25 1-16,-9 15-1 15,0 23 2-15,-6 12-3 16,-5 16 1-16,0 6-2 15,3 3 1-15,0-7-2 16,6-15-1-16,9-11-5 0,-1-31-13 16,14-4-20-16,-1-27 0 15,9-10-2-15,-12-19 2 16</inkml:trace>
  <inkml:trace contextRef="#ctx0" brushRef="#br0" timeOffset="46987.6875">20499 2979 107 0,'-21'-5'41'0,"21"5"0"16,0 0 0-16,13 8-38 16,16-16-1-16,15-5-1 15,15-6-2-15,8-11-2 16,14 3-8-16,-4-18-29 0,15 6-1 15,-10-12 0-15,3 7-1 16</inkml:trace>
  <inkml:trace contextRef="#ctx0" brushRef="#br0" timeOffset="47368.7093">21458 2185 105 0,'-12'5'40'0,"-8"3"1"15,4 26-5-15,-6 2-32 16,4 17-1-16,-8 13 0 15,3 17 0-15,-6 9-1 16,-1 10 1-16,-3 2-1 0,4-3 0 16,1-5-1-16,8-11 0 15,2-13 0-15,8-17-1 16,10-16 0-16,10-16 0 15,9-18 0-15,8-12 0 16,3-15 1-16,4-9-1 16,3-5 0-16,-4-5 1 15,0 4-1-15,-10 2 0 16,-3 13 0-16,-8 7 0 15,-12 15 0-15,12 14 0 16,-11 7 0-16,1 9-1 16,1 3-1-16,3 3 0 15,9 0-2-15,1-10-3 16,20 9-17-16,-4-32-15 0,16 2-2 15,-1-20 0-15,9 0-1 16</inkml:trace>
  <inkml:trace contextRef="#ctx0" brushRef="#br0" timeOffset="47691.7278">21804 2923 110 0,'-8'13'39'0,"8"-13"2"15,0 16-3-15,19-12-36 16,10-3-1-16,8-4 1 15,8-1-1-15,2-7 0 16,1 1 0-16,-3-6 0 16,-5-1-1-16,-11-7 1 15,-10 0 0-15,-11-1-1 0,-11 2 1 16,-17 3 0-16,-8 10 1 15,-16 12-1-15,-9 15 1 16,-7 17-1-16,0 13 0 16,3 9 1-16,14 5-1 15,21 1 0-15,29-11-2 16,36-14-2-16,26-27-9 15,53 0-20-15,13-33-10 16,36-8-1-16,8-18-1 16</inkml:trace>
  <inkml:trace contextRef="#ctx0" brushRef="#br0" timeOffset="48851.7941">899 4690 86 0,'11'-9'39'15,"-6"-5"-1"-15,-5 14 1 16,13 7-35-16,-13 15 0 16,-6 15 0-16,-1 19 0 15,-9 13 0-15,-1 13-3 16,-1 7 2-16,-1 4-2 15,2-6 1-15,2-10-1 16,2-16 0-16,7-14-1 0,3-13 0 16,6-19 1-16,-3-15 0 15,15-30-1-15,-3-8 1 16,1-15 1-16,-2-12-2 15,2-11 1-15,-3-13-1 16,2-5 1-16,-2 1-1 16,1 5 0-16,0 7 0 15,5 11-1-15,3 10 1 16,7 12 0-16,6 20 1 15,10 10-1-15,1 18 0 16,3 12 0-16,-1 11 0 16,-2 7 0-16,-6 9 1 15,-9 7-1-15,-9 5 0 16,-14 3 0-16,-12 1-1 0,-10 1 1 15,-15-3 0-15,-12 0-1 16,-10-6 0-16,-3-4 0 16,-4-3 1-16,2-5-2 15,2-2 2-15,4 0-1 16,7 3 2-16,6 9 0 15,7 7 0-15,5 15 1 16,2 15 0-16,2 10-1 16,-1 12 1-16,3 1 0 15,6-2-4-15,1-13-2 16,17-3-14-16,-13-31-20 15,25-21-4-15,0-30 0 16,14-20-3-16</inkml:trace>
  <inkml:trace contextRef="#ctx0" brushRef="#br0" timeOffset="49575.8355">1546 4834 72 0,'-13'-12'41'16,"13"12"-2"-16,0 0 1 16,0 0-15-16,0 0-21 15,0 0-1-15,-5 11 0 16,5 11-1-16,-2 9 0 0,-2 7-1 15,-7 12 2-15,2 1-2 16,-4 6 0-16,1-3 0 16,0-5 0-16,2-9 0 15,2-12 0-15,3-12 0 16,5-16-1-16,8-16 0 15,1-14 0-15,3-12 1 16,2-13-2-16,1-8 2 16,0-7-2-16,2 1 2 15,2 7-2-15,-3 5 1 16,5 8 0-16,3 8 0 15,6 11 0-15,9 9 0 16,3 9 0-16,8 6 1 16,2 4-1-16,5 4 0 15,1 5 0-15,-6 2 0 0,-4 2 1 16,-8-1-2-16,-12 3 2 15,-9 0-1-15,-11 7 1 16,-13 1-1-16,-14 4 0 16,-5 7 0-16,-11 4 1 15,-2 6-1-15,-2 2 1 16,3-1-2-16,8 1 2 15,10-5-1-15,15-4 1 16,16-8-1-16,18-14 1 16,16-10-2-16,12-13 1 15,6-10 1-15,3-13-1 16,-2-7 0-16,-8-7 0 15,-11-5 0-15,-14 1 0 16,-20 3 0-16,-13 6-1 0,-14 8 1 16,-11 7-1-16,-7 7-1 15,-2 12 0-15,2 5-2 16,11 8-2-16,5-5-6 15,29 12-11-15,-8-22-9 16,34 8-8-16,3-18 0 16,25-4-2-16</inkml:trace>
  <inkml:trace contextRef="#ctx0" brushRef="#br0" timeOffset="50008.8603">2784 4301 111 0,'-18'-12'42'0,"-1"23"0"15,-15 2-2-15,1 19-36 16,0 12-1-16,4 14-1 0,0 11 0 15,7 13-1-15,3 3 0 16,4 1-1-16,7 0 2 16,5-7-1-16,5-7 0 15,2-15-1-15,1-9 1 16,4-18-1-16,1-13 2 15,4-17-2-15,5-18-2 16,3-11 4-16,1-13-4 16,4-4 2-16,5-6 0 15,1 0 0-15,1 6-1 16,-2 12 0-16,0 11 1 15,-3 14-1-15,0 15 1 16,-6 12-1-16,-1 12 0 0,-5 8 1 16,-6 7 1-1,-11 1 0-15,-11 1 0 0,-17 0 0 16,-15-4 0-16,-10-4 1 15,-12-10-2-15,-1-7-2 16,1-11-1-16,5-14-3 16,20-7-5-16,7-30-10 15,47 5-7-15,0-30-10 16,35-3-4-16,13-19 1 15,22 2-1-15</inkml:trace>
  <inkml:trace contextRef="#ctx0" brushRef="#br0" timeOffset="50218.8723">3341 4299 113 0,'0'0'43'15,"0"0"1"1,-20 25-4-16,4 2-38 0,-6 13-1 16,0 11-1-16,-2 15 0 15,0 6 0-15,3 10-1 16,5-2 0-16,1 0 0 15,6-3-1-15,9-8-1 16,1-20-6-16,23 0-16 16,-11-30-15-16,22-8-1 15,-5-24-1-15,13-3 1 16</inkml:trace>
  <inkml:trace contextRef="#ctx0" brushRef="#br0" timeOffset="50560.8919">3488 4856 107 0,'-11'8'40'0,"9"5"2"16,2-13-1-16,0 0-39 15,29 9-1-15,4-16 0 16,9-2-1-16,8-6 1 16,4-4-1-16,4-5 0 15,-4-1 0-15,-6-2 0 16,-14 1 1-16,-10-2-1 15,-17 4 1-15,-13 3 0 16,-13 6-1-16,-14 10 1 16,-8 9 0-16,-4 9 0 15,-2 12 0-15,1 11-1 16,5 9 1-16,11 5 0 15,10 5-1-15,15-4-1 16,16 0-1-16,17-14-2 0,18-3-3 16,9-29-13-16,32 7-9 15,-5-28-13-15,17-5 1 16,-7-18-2-16,8-3 4 15</inkml:trace>
  <inkml:trace contextRef="#ctx0" brushRef="#br0" timeOffset="51021.9182">4433 4682 108 0,'-29'14'42'0,"-13"-1"1"15,7 21-1-15,-4-2-39 16,3 7-1-16,5 3-1 16,5 4 1-16,11-4-2 15,7-7 1-15,8-7-1 16,5-6 1-16,9-13-1 15,4-11 0-15,8-16 0 0,3-9 1 16,-1-7-1-16,2-9 0 16,-4-4 0-16,0 1 0 15,-6 2 0-15,-4 9 0 16,-4 7 0-16,-6 12-1 15,-6 16 1-15,0 0 1 16,4 28-2-16,-4-2 1 16,0 5 0-16,0 2 1 15,4-6-1-15,7-4 0 16,7-12 0-16,10-15 1 15,10-17-1-15,8-7 1 16,7-14 0-16,5-3 0 16,-1-3 0-16,-3 4-1 15,-9 9 1-15,-9 15 0 0,-14 16-1 16,-15 19 2-16,-12 17-2 15,-7 11-2-15,-5 11-1 16,0-1-2-16,11 8-6 16,-3-16-3-16,32 3-5 15,-5-35-7-15,43 7-8 16,1-26-9-16,33-5 0 15,10-17 3-15</inkml:trace>
  <inkml:trace contextRef="#ctx0" brushRef="#br0" timeOffset="51795.9625">5820 4776 79 0,'0'0'40'16,"20"-9"-1"-16,-15-1 1 15,10 10-32-15,-15 0-3 16,13-14-1-16,-13 14-1 15,0 0 0-15,8 13-2 16,-13 5 1-16,1 7-1 16,-6 5 1-16,6 3-2 15,3 2 1-15,5-2-1 16,2-3 1-16,14-12-1 15,10-10 1-15,10-10-1 16,10-12 1-16,7-10-1 0,5-7 1 16,0-6-1-16,-1-2 1 15,-9 3-1-15,-6 4 0 16,-13 9 0-16,-10 9 0 15,-12 13-1-15,-11 1 1 16,-11 29 0-16,0 1 0 16,-4 9 0-16,2 2 0 15,7 2 0-15,3-3 1 16,14-5 0-16,9-10 0 15,12-12 0-15,12-13 0 16,7-14 0-16,4-10 1 16,-1-12-1-16,1-8 0 15,-8-7 1-15,-9 1-2 16,-7 0 0-16,-13 4-1 15,-7 9 0-15,-11 5-3 0,0 14-1 16,-9 0-7-16,9 18-10 16,0 0-5-16,17 12-14 15,-1-9 1-15,24 6-1 16,1-10 2-16</inkml:trace>
  <inkml:trace contextRef="#ctx0" brushRef="#br0" timeOffset="51981.9732">7328 4628 81 0,'3'16'42'0,"-20"-6"-2"15,2 18 1-15,-15-9-20 16,3 16-18-16,4 3 0 16,7 5-2-16,3 1 0 15,5-1-1-15,7-3-2 0,8-9-2 16,10-6-4-16,-5-24-15 15,23 3-17-15,-4-22 0 16,9-2-2-16,-9-24 2 16</inkml:trace>
  <inkml:trace contextRef="#ctx0" brushRef="#br0" timeOffset="52118.981">7405 4315 93 0,'-19'-39'41'16,"-7"3"1"-16,11 19-2 15,1 3-25-15,14-2-26 16,27 12-25-16,3-11-6 15,21 8 2-15,5-11-2 0</inkml:trace>
  <inkml:trace contextRef="#ctx0" brushRef="#br0" timeOffset="52346.994">7968 4171 115 0,'-11'35'42'0,"-17"-7"-1"16,7 20-1-16,-4 0-38 15,1 11-1-15,1 7 0 16,4 7-1-16,0 4 0 15,5 0-1-15,7-2 0 16,5-7-2-16,7-6-2 16,-1-24-6-16,20 6-15 15,-14-33-14-15,16-5-1 0,-6-22-1 16,4-5 2-16</inkml:trace>
  <inkml:trace contextRef="#ctx0" brushRef="#br0" timeOffset="52481.0017">7879 4566 105 0,'-11'-13'40'0,"11"13"1"15,0 0-2-15,13 13-38 16,9-6-3-16,11-15-9 16,24 8-25-16,-6-19-5 15,22 0 1-15,-2-19-1 16</inkml:trace>
  <inkml:trace contextRef="#ctx0" brushRef="#br0" timeOffset="52815.0208">8621 4108 121 0,'-36'21'42'16,"7"26"1"-16,-15-4-9 15,4 30-31-15,-1 9-1 16,3 10-1-16,6 3 1 16,8-4-2-16,6-9 0 15,11-11-1-15,12-14 1 16,10-19 0-16,7-15 0 15,8-20 0-15,8-18 0 16,4-12 0-16,4-11 1 16,0-3-1-16,-2-2 0 15,-5 5 0-15,-5 13 1 16,-10 14 0-16,-7 12-1 15,-5 15 1-15,-4 13-3 0,-8 3-1 16,5 13-6-16,-8-12-3 16,14 11-8-16,-16-31-6 15,28 5-13-15,-8-22-5 16,19-10-1-16,2-20 4 15</inkml:trace>
  <inkml:trace contextRef="#ctx0" brushRef="#br0" timeOffset="53700.0714">9881 4513 64 0,'5'-13'38'0,"-5"13"0"15,6-15 1-15,-6 15-22 16,0 0-10-16,0 0-2 15,0 0-1-15,11 18 0 16,-9 4-2-16,-2 11 0 16,0 12 0-16,-1 11-1 15,-5 8 0-15,-3 8 0 16,-1 0 1-16,1-5-1 15,-3-7 1-15,2-10-2 16,1-13 2-16,5-16-2 16,4-21 1-16,5-12-1 15,3-20-1-15,4-13 1 16,5-13-1-16,3-13 2 15,4-15-2-15,3-11 1 0,4 2 0 16,1-2 1-16,0 8 0 16,-1 9-1-16,2 12 0 15,-4 15 1-15,0 18-1 16,2 15 1-16,-1 14-1 15,3 13 0-15,0 9 0 16,1 5 0-16,-1 6 0 16,1 1 1-16,-3 2-2 15,-7 2 0-15,-5-4 0 16,-11 1-1-16,-11-1 1 15,-11-3 0-15,-8 1 0 16,-13-2 0-16,-4-2 1 0,-5 1 0 16,0-5 0-16,3 1 1 15,4-3 0-15,10 0-1 16,6-1 1-16,12 3-1 15,10 3 1-15,9 3-1 16,5 1 0-16,8 5 0 16,7 0 0-16,6 1-1 15,4-1-2-15,4-8-3 16,13 6-13-16,-12-24-6 15,24 9-14-15,-13-20-1 16,8 2-2-16,-5-18 2 16</inkml:trace>
  <inkml:trace contextRef="#ctx0" brushRef="#br0" timeOffset="54057.0919">10882 4649 88 0,'-20'5'41'0,"-12"-1"0"16,4 14 0-16,-6 2-27 15,6 5-11-15,6 6-1 16,5 7 0-16,9-1-1 15,9 2 0-15,16-4-1 16,9-4 0-16,11-9 0 16,9-11 1-16,9-6-1 15,5-12 0-15,0-9 1 16,-1-11-1-16,-3-7 0 15,-9-6 0-15,-6 0 1 16,-6-1-1-16,-11 2 0 16,-4 9 0-16,-9 8-1 15,-6 10 1-15,-5 12-1 0,-6 21 1 16,-2 7 0-16,-2 7-1 15,5 9 0-15,3-2-2 16,7 2-1-16,11-13-3 16,24 1-13-16,-2-32-7 15,28-4-12-15,-1-21-2 16,17-9 0-16,-2-22 2 15</inkml:trace>
  <inkml:trace contextRef="#ctx0" brushRef="#br0" timeOffset="54267.1039">12146 4165 96 0,'-17'-9'41'0,"0"31"2"16,-18 8-3-16,6 27-25 16,-7 12-13-16,6 11-1 0,-1 13 0 15,3 5-1-15,5 0 0 16,6-3-1-16,4-4-1 15,5-12-3-15,7-2-10 16,-9-33-12-16,16-3-12 16,-9-23-2-16,8-8 0 15,-7-24 0-15</inkml:trace>
  <inkml:trace contextRef="#ctx0" brushRef="#br0" timeOffset="54433.1134">11774 4771 101 0,'1'-28'41'0,"-5"-2"1"0,22 16-1 16,0-6-35-16,12 10-3 15,13-5-3-15,9-3-2 16,14 4-7-16,-5-18-15 16,23 7-18-16,-11-13 2 15,13 7-3-15,-13-17 1 16</inkml:trace>
  <inkml:trace contextRef="#ctx0" brushRef="#br0" timeOffset="54822.1356">12719 3970 99 0,'-24'-12'42'0,"5"29"1"15,-17 4-2-15,11 21-24 16,-12 11-15-16,5 14-1 16,-2 9 0-16,1 10 0 0,4 4 0 15,0 1-1-15,6-6 0 16,6-7 0-16,1-9 0 15,6-13 0-15,7-13 0 16,4-13 1-16,11-21-1 16,7-15 0-16,9-17 0 15,8-9 0-15,3-7 1 16,2-4 0-16,-1-1-1 15,-3 4 1-15,-4 10-1 16,-9 9 0-16,-6 18 1 16,-18 3-2-16,11 28 1 15,-11 2 0-15,-2 8-2 16,-3 6 1-16,5 3-2 15,0-3-1-15,9 0-4 0,0-14-4 16,20 6-8-16,-11-29-2 16,26 9-7-16,-16-28-8 15,16 3-5-15,-8-17 3 16</inkml:trace>
  <inkml:trace contextRef="#ctx0" brushRef="#br0" timeOffset="55447.1714">12987 4655 98 0,'-22'9'41'0,"11"12"0"15,-5-6-2-15,14 7-35 16,6-1-2-16,11 0 0 16,6-5 0-16,9-8-1 15,7-8 0-15,7-9 0 0,4-8 0 16,-1-4 0-16,0-9 0 15,-7-5 0-15,-4-4 0 16,-8-2-1-16,-10 2 1 16,-9 3 0-16,-13 5-1 15,-10 8 0-15,-9 9 0 16,-8 12 0-16,-6 11 0 15,-2 14 0-15,2 10 0 16,3 8 0-16,9 7 1 16,10 1-1-16,11-2 0 15,13-4 1-15,11-8-1 16,17-11 0-16,6-13 0 15,9-8 1-15,4-13 0 16,6-8-1-16,-1-3 1 16,-4-6 0-16,-6 4-1 0,-11-1 1 15,-8 9-1-15,-11 10 0 16,-21 5-1-16,4 29 1 15,-19 2 0-15,-5 8-1 16,-4 6 1-16,-2 7 0 16,1-3-1-16,4-6 1 15,3-12 1-15,9-9 1 16,9-22-1-16,0 0 0 15,22-36 1-15,-2-3-1 16,8-9 0-16,3-8 0 16,5 0 1-16,1 4-2 15,-3 7 0-15,-3 9 0 16,-1 14-3-16,-5 8-1 15,3 12-4-15,-10 3-4 0,13 14-3 16,-11-17-8-16,32 20-4 16,-14-24-5-16,31 9-11 15,5-13 1-15,20-3 6 16</inkml:trace>
  <inkml:trace contextRef="#ctx0" brushRef="#br0" timeOffset="56024.2044">14971 4046 86 0,'-31'-47'40'16,"-3"14"-1"-16,-16 2 2 16,3 22-27-16,-11 6-10 15,-1 21-1-15,-4 22 0 16,5 18-1-16,0 17-1 15,6 21 0-15,11 10-1 16,9 12 0-16,16 2-1 16,8-4 0-16,15-3-1 15,6-16-3-15,11-5-3 0,-8-33-17 16,14-6-16-16,-12-29 1 15,6-12-1-15,-12-24 1 16</inkml:trace>
  <inkml:trace contextRef="#ctx0" brushRef="#br0" timeOffset="56799.2487">14241 4609 104 0,'-21'-4'42'0,"20"14"0"15,1-10-1-15,36 3-39 16,6 3-1-16,13-1 0 15,16-4-1-15,10-6 0 16,6 1-1-16,7-1 1 16,1-5-1-16,-8 4 0 0,-9-2 0 15,-10 0 0-15,-14 2 1 16,-16 1-1-16,-16 1 1 15,-22 4 0-15,0 0 1 16,-30 3 0-16,-3 5-1 16,-11 4 1-16,-5 4 0 15,-2 11 0-15,-1 2 1 16,9 4-1-16,8 4 0 15,13-2 0-15,16-1-1 16,16-4 1-16,15-6-1 16,18-8 0-16,13-10 0 15,10-7 0-15,5-11 0 16,2-7 0-16,-4-9-1 15,-9-5 1-15,-10-4-1 0,-15-3 1 16,-16 0 0-16,-12 0 0 16,-14 3 0-16,-4 2 1 15,-10 8-1-15,2 4 1 16,0 5 0-16,5 7-1 15,14 11 1-15,0 0 0 16,23-3-1-16,6 11 0 16,8 3 0-16,5 3 1 15,2 3-1-15,2 3 0 16,-5 4 0-16,-10 7 0 15,-6 5 0-15,-11 3 0 16,-11 4 1-16,-9-2 0 16,-7 1-1-16,-3-4 0 0,-2-5 1 15,1-9 0-15,3-10 0 16,14-14 0-16,0 0 0 15,2-28-1-15,17-7 1 16,5-6 0-16,5-9 1 16,7-5-2-16,1 0 2 15,3 2-2-15,-4 6 0 16,-3 10-2-16,-2 10 1 15,2 9-1-15,-2 13-1 16,-1 5-1-16,8 12-3 16,-2-5-6-16,19 19-6 15,-16-20-4-15,30 20-5 16,-18-20-5-16,15 8-7 15,-10-9 2-15,3 4 2 0</inkml:trace>
  <inkml:trace contextRef="#ctx0" brushRef="#br0" timeOffset="57160.2693">16491 4556 107 0,'-14'1'41'16,"-22"-9"1"-16,1 16-1 15,-16 0-37-15,3 8 0 16,-5 11-2-16,2 8 1 16,2 4-1-16,9 2-1 15,12 3 0-15,17-9 0 16,17-10 0-16,18-13-1 15,18-20 1-15,14-16-1 16,16-18 1-16,8-15 0 16,6-13 1-16,0-14-2 15,-4-6 0-15,-10-5 0 0,-9 9 0 16,-12 6 0-16,-12 16 0 15,-17 15 0-15,-21 30 0 16,-16 21 0-16,-17 28 0 16,-10 22 0-16,-5 18 0 15,-3 10 0-15,8 10 0 16,5 0-7-16,20 0-4 15,7-21-3-15,28 2-4 16,-4-32-5-16,33 6-6 16,-14-32-5-16,29-4-8 15,4-17 2-15,11-15 4 16</inkml:trace>
  <inkml:trace contextRef="#ctx0" brushRef="#br0" timeOffset="57691.2997">17426 4403 56 0,'19'-22'37'0,"-5"-5"-1"16,1 10 2-16,-14-10-16 15,8 16-14-15,-13-2-2 16,4 13 0-16,-14-2-1 15,1 11 0-15,-4 0-1 16,1 5-1-16,0 4-1 16,3 1-2-16,5 1 1 15,8-1-1-15,7 3 1 16,8-2-2-16,3 2 1 15,3 1 0-15,-2 2 0 16,-2 5 0-16,-4 1 0 16,-13 6 1-16,-9 1-1 0,-7 0 1 15,-6-3-1-15,-1-6 0 16,4-6-3-16,-6-16-3 15,25-7-12-15,-10-22-10 16,25-9-13-16,0-19 0 16,17-5-1-16,-5-20 2 15</inkml:trace>
  <inkml:trace contextRef="#ctx0" brushRef="#br0" timeOffset="57827.3075">17300 3849 111 0,'-53'60'39'0,"9"12"-5"15,12 1-30-15,14-10-45 0,20-1-1 16,11-18-1-16</inkml:trace>
  <inkml:trace contextRef="#ctx0" brushRef="#br0" timeOffset="58825.3646">18561 4392 79 0,'0'0'39'16,"-14"18"-2"-16,-5-2 2 16,2 15-35-16,-10 2-2 15,0 9 0-15,0 1 0 16,1 3 0-16,7-6-1 15,4-4 1-15,7-10-1 0,8-11 0 16,0-15-1-16,20-4 1 16,1-18 0-16,8-11-1 15,3-8 1-15,1-6 0 16,1-6 0-16,-3-2 0 15,-3 5 0-15,-5 5 0 16,-5 7 0-16,-6 10 0 16,-6 10 0-16,-6 18 0 15,0 0-1-15,-5 20 1 16,2 8-1-16,0 8 0 15,7 2 1-15,5 3-1 16,10-4 1-16,13-5-1 16,14-13 1-16,15-11 0 15,8-15 0-15,10-10 0 0,2-13 1 16,0-4-1-16,-9-6 0 15,-11 3 1-15,-13 1 0 16,-15 6-1-16,-13 7 0 16,-15 13 1-16,-5 10-2 15,-20 7 0-15,-2 14-1 16,-5 5 0-16,-4 13 0 15,2 3 0-15,3 7-1 16,2 0-1-16,14-2 0 16,7-8-3-16,21 1-5 15,1-30-10-15,30 13-9 16,-5-28-9-16,22-2-2 15,-3-20 1-15,11-3 2 16</inkml:trace>
  <inkml:trace contextRef="#ctx0" brushRef="#br0" timeOffset="59126.3818">19698 4331 103 0,'-29'-2'40'15,"-15"1"1"-15,4 18-4 16,-6 2-34-16,6 9 0 16,7 6-1-16,8 3-1 15,11 3 0-15,15-2 0 16,15-4 0-16,16-7 0 15,13-8-1-15,11-10 1 16,5-11-1-16,3-9 1 16,-2-12-1-16,-6-7 0 15,-10-2 0-15,-11-7-1 16,-11 1 0-16,-13-2-1 0,-10 8-1 15,-9 4 1-15,-6 13-2 16,-5-1-3-16,8 20-9 16,-11-12-9-16,23 18-11 15,-1-10-2-15,10 16-3 16,12-11 2-16</inkml:trace>
  <inkml:trace contextRef="#ctx0" brushRef="#br0" timeOffset="59527.4047">20305 4325 96 0,'-29'2'41'0,"-18"-4"0"16,3 14-1-16,-5 0-36 0,-2 9 0 15,4 9-2-15,5 7 0 16,4 3-1-16,15-2 0 15,15-4 1-15,18-7-1 16,15-12 0-16,21-13 0 16,13-18 0-16,11-15 1 15,10-15-1-15,7-11 2 16,-3-11-2-16,-6-8 1 15,-7-6-1-15,-8 1 0 16,-16 9 0-16,-9 8 0 16,-18 14 0-16,-10 15-1 15,-14 23-1-15,-14 23 1 16,-11 23-1-16,-11 21 0 15,-3 13-1-15,-2 8-2 0,4 13-1 16,7-2-3-16,17 8-8 16,-1-27-7-16,32 11-5 15,-7-30-5-15,25 0-8 16,-1-23-1-16,9-10 3 15</inkml:trace>
  <inkml:trace contextRef="#ctx0" brushRef="#br0" timeOffset="59894.4257">20692 4429 99 0,'-14'23'40'0,"2"-7"1"0,22 5-1 15,5-8-37-15,14-3-2 16,9-5 1-16,7-5-1 15,5-6 1-15,0-4-1 16,-2-4-1-16,-9-3 1 16,-9-3 0-16,-6-2 0 15,-11 1 0-15,-12 2-1 16,-9 0 0-16,-10 8 2 15,-12 4-2-15,-6 7 1 16,-11 8-1-16,0 10 1 16,1 5 0-16,1 9 0 15,12 9-1-15,13-2 0 16,14 3 0-16,17-6-2 15,20-3-1-15,14-11-3 0,24 4-8 16,-1-31-8 0,28 8-7-16,-17-27-11 0,15-3-2 15,-7-18 1-15,-1-2 2 16</inkml:trace>
  <inkml:trace contextRef="#ctx0" brushRef="#br0" timeOffset="60112.4382">21685 3779 112 0,'-42'73'43'0,"-10"5"0"16,8 22-2-16,2 2-39 15,5 3 0-15,6-6-2 16,9-7-1-16,9-3-6 0,4-27-11 15,24 6-10-15,-11-31-15 16,15-13 1-16,0-21-3 16,9-11 2-16</inkml:trace>
  <inkml:trace contextRef="#ctx0" brushRef="#br0" timeOffset="60750.4747">22810 4225 85 0,'-16'-15'38'0,"-4"12"0"16,-19-2 0-16,-1 17-29 16,-14-1-1-16,5 16-2 15,-7-1 0-15,4 10-3 16,9 0 0-16,11 3-3 0,12-5 1 15,18-2-2-15,19-8-2 16,15-13-2-16,26 6-8 16,-3-24-18-16,26 7-9 15,-2-18 1-15,8 4-1 16</inkml:trace>
  <inkml:trace contextRef="#ctx0" brushRef="#br0" timeOffset="61464.5155">23123 4251 102 0,'-26'4'39'0,"-16"-4"1"15,4 21-3-15,-13-3-30 16,8 12-3-16,-4 1-1 16,10 9 0-16,3-2-1 0,11 1-1 15,13-2 0-15,14-5 0 16,14-7-1-16,14-6 1 15,12-9-1-15,7-10 1 16,7-11-1-16,1-10 0 16,-1-7 0-16,-8-6 0 15,-7-7-1-15,-11-1 1 16,-16 0-1-16,-11 3 1 15,-12 3-1-15,-10 9 1 16,-7 6 0-16,-1 7 1 16,-1 7-1-16,3 2 0 15,7 10 1-15,16-5-1 16,0 14 1-16,20-6-1 15,8-1 0-15,9 0 1 0,7-4 0 16,2 2 0-16,2-4 0 16,-4 2-1-16,-7-1 1 15,-10 1 0-15,-5-1 0 16,-9 5-1-16,-13-7 1 15,4 20-1-15,-12-4 1 16,-3 4-1-16,-2 5 0 16,1 4 0-16,0 2 0 15,4-1-1-15,3-1 1 16,8-5 1-16,6-6-1 15,8-8 0-15,11-11 1 16,7-10-1-16,9-10 1 16,1-5 1-16,5-4-2 0,-4-5 0 15,-1 1 0-15,-6 4 0 16,-8 4 0-16,-6 9 0 15,-11 8 0-15,-14 9 0 16,0 0 0-16,-4 23 0 16,-11-1 0-16,-2 4 0 15,0 5 0-15,2-3 0 16,3 0 0-16,6-6-2 15,13-8-3-15,10-17-2 16,20-1-7-16,0-27-7 16,25 9-3-16,-11-29-3 15,25 8-4-15,-14-20-8 16,4-1 0-16,-9-7 5 15</inkml:trace>
  <inkml:trace contextRef="#ctx0" brushRef="#br0" timeOffset="61629.525">24354 3893 23 0,'-8'-46'30'16,"2"30"11"-16,-21 13-1 15,-1 29 1-15,-19 11-1 16,4 30-15-16,-3 2-23 15,5 9-1-15,9 4-1 16,3 0-2-16,15 0-1 16,13-11-3-16,18 0-2 15,4-25-13-15,27 8-15 16,-8-23-4-16,16-7 0 15,-3-18 0-15</inkml:trace>
  <inkml:trace contextRef="#ctx0" brushRef="#br0" timeOffset="61982.5452">24459 4302 108 0,'-41'4'41'0,"6"15"0"16,-10 1-1-16,18 8-35 15,-1 2-3-15,19 0 1 16,11-7-1-16,13-7 0 15,14-13-1-15,14-7 1 16,9-15-1-16,7-11 0 16,5-9 0-16,-2-12 1 15,0-9-1-15,-5-8 1 16,-4-2-2-16,-5 3 0 15,-8 4 0-15,-10 11 0 0,-11 11 0 16,-12 23 0-16,-7 18 0 16,-23 32 0-16,-10 19 0 15,-5 16 0-15,-6 13 0 16,0 5-6-16,7 12-4 15,-7-18-8-15,24 12-7 16,-12-28-7-16,26-1-10 16,-3-15-4-16,9-6 3 15</inkml:trace>
  <inkml:trace contextRef="#ctx0" brushRef="#br0" timeOffset="63135.6111">1047 5909 97 0,'7'-12'39'15,"-9"-5"-1"-15,2 17-1 16,-7-16-35-16,7 16 0 16,0 0 0-16,0 0 0 15,-6 27 1-15,3 11-1 16,-1 19 2-16,-1 16-2 15,-5 17 1-15,-3 11-1 16,0 6-1-16,1 5 1 16,-2-7-1-16,3-7 0 0,2-14-1 15,5-17 1-15,3-17-1 16,5-16 2-16,0-14-2 15,-4-20 0-15,20-5 0 16,-6-17 1-16,2-8-1 16,2-8 1-16,2-5-1 15,6-9 1-15,2 0-1 16,2 1 0-16,6 7 0 15,0 7-1-15,0 12 1 16,-1 9-1-16,3 10 1 16,-4 16-2-16,-2 12 2 15,-8 7 1-15,-10 10-1 16,-8 4 1-16,-12 5 0 15,-10 3 0-15,-12-2 0 16,-8-7 1-16,-8-6-3 0,-7-7 1 16,-1-8-3-16,4-16 0 15,10-9-3-15,3-24-7 16,33 5-11-16,-10-24-11 15,31 6-4-15,4-12-1 16,20 8 1-16</inkml:trace>
  <inkml:trace contextRef="#ctx0" brushRef="#br0" timeOffset="63474.6305">1625 6734 108 0,'20'15'37'0,"-1"-13"2"16,15 0-6-16,3-17-30 15,10-2-1-15,3-10 0 16,1 2 0-16,-3-5 0 16,-3 0 0-16,-13-3 0 15,-7 3 0-15,-18 3 1 16,-12 4-2-16,-18 5 1 15,-12 5 1-15,-11 7-2 16,-10 9 1-16,-3 10-1 16,-1 13-1-16,2 9 1 15,10 8 1-15,11 5-2 16,18 4 2-16,17-2-3 15,21-8 0-15,26 0-5 16,8-27-9-16,37 9-11 0,2-30-14 16,31-4-1-16,9-21-2 15,20-4 2-15</inkml:trace>
  <inkml:trace contextRef="#ctx0" brushRef="#br0" timeOffset="63969.6588">3569 6394 109 0,'8'-24'40'15,"-8"24"0"-15,-5-21-3 16,-11 26-33-16,-8 5-3 15,-4 8 1-15,-3 5-1 16,-3 5 0-16,2 1-1 16,4 2 0-16,7-2 1 15,8-3 0-15,14-8 0 16,13-4 0-16,13-6-1 15,8-3 1-15,11-2-2 16,3 0 3-16,4 1-2 16,-4 4 0-16,-9 5 1 0,-6 5 0 15,-15 5 0-15,-11 7 0 16,-13 2 0-16,-12 2-1 15,-5-2 0-15,-5-5-1 16,2-5-2-16,1-15-3 16,24-7-13-16,-17-15-10 15,35-10-13-15,5-16 1 16,24-4 0-16,4-11 0 15</inkml:trace>
  <inkml:trace contextRef="#ctx0" brushRef="#br0" timeOffset="64303.6779">4165 6406 118 0,'-28'30'42'0,"-12"-3"-1"16,3 17-8-16,-6-5-28 16,9 3 0-16,5 2-2 15,11-3 1-15,12-4-2 16,14-6 0-16,13-11-2 15,14-10 0-15,9-12 0 16,7-10 0-16,2-11 0 16,0-7 0-16,-4-7 0 15,-10-2 0-15,-10-1 0 16,-14 0 0-16,-13 4 0 15,-12 6-4-15,-9 7 3 16,-9 4-2-16,0 9 0 16,-3 5 0-16,8 9-3 15,3-7-5-15,23 15-9 16,-3-24-6-16,32 10-11 0,4-17-3 15,18-9-1-15,7-14 2 16</inkml:trace>
  <inkml:trace contextRef="#ctx0" brushRef="#br0" timeOffset="64503.6894">4833 5751 106 0,'-20'18'41'16,"-17"12"3"-16,6 28-2 15,-3 13-38-15,1 14-2 16,9 10 1-16,3 7-1 15,10 3 0-15,7-7-2 16,15-7-4-16,4-21-8 0,24 2-15 16,-11-31-12-16,17-11-3 15,-2-22 2-15,9-9-2 16</inkml:trace>
  <inkml:trace contextRef="#ctx0" brushRef="#br0" timeOffset="64781.7053">5135 6292 96 0,'6'-17'41'0,"-6"17"1"15,0 0-1-15,-17 20-23 16,13 9-14-16,-4 9-2 16,3 8-1-16,0 4 0 15,5 2 2-15,4-6-2 16,1-4 2-16,4-7-1 0,2-11-2 15,8-15 0-15,8-14 0 16,3-16 0-16,4-14 0 16,5-10 0-16,4-10 0 15,-2-9 0-15,0-5-6 16,2 6-5-16,-16-10-11 15,11 31-4-15,-29-9-7 16,7 23-9-16,-9 5-1 16,6 21 1-16</inkml:trace>
  <inkml:trace contextRef="#ctx0" brushRef="#br0" timeOffset="65150.7264">5632 6368 106 0,'2'17'41'0,"-2"-17"1"16,9 17-1-16,2-19-36 15,9 1-1-15,7-7-2 16,7-3 1-16,1-5-2 16,4-3 1-16,-2-8-1 15,0-1-1-15,-3-3 1 16,-6-1-1-16,-6 0 0 15,-6 3 0-15,-9 5 1 16,-7 5-1-16,-8 8 1 16,-9 11-1-16,-8 11 1 15,-5 10-1-15,-5 11 1 16,2 10-1-16,-1 3 2 0,8 2-2 15,8 0-2 1,12-6 1-16,20-7-1 0,14-13-2 16,20-7-3-16,10-21-6 15,35 7-9-15,-12-28-4 16,27 9-9-16,-10-16-6 15,1 3 0-15,-15-6 2 16</inkml:trace>
  <inkml:trace contextRef="#ctx0" brushRef="#br0" timeOffset="65555.7495">6633 6170 111 0,'-27'6'41'15,"-9"-6"1"-15,4 14 0 16,-11 0-38-16,3 6-1 16,0 5 0-16,-1 11-1 15,2 4 0-15,4 7 0 16,6 2-1-16,8-2 1 0,11-4-2 15,13-9 0-15,17-10 0 16,14-19 0-16,18-18 0 16,12-21 0-16,9-16 0 15,5-13 0-15,3-17 0 16,-6-10 0-16,-5-8 0 15,-13 5 0-15,-16 8 0 16,-14 12 0-16,-19 21-2 16,-14 27 2-16,-14 29 0 15,-11 31 2-15,-9 29-2 16,2 18 0-16,3 12 0 15,5 6 0-15,14 4 0 16,7-18-5-16,24-2-7 0,4-26-3 16,32 4-8-16,-10-32-2 15,31 12-8-15,-10-13-10 16</inkml:trace>
  <inkml:trace contextRef="#ctx0" brushRef="#br1" timeOffset="69222.9593">7959 6230 83 0,'-1'-18'39'0,"1"18"-2"16,0 0 1-16,-6 23-31 15,-2 5-2-15,1 11-1 16,-3 11-2-16,-1 4 1 15,-3 6-2-15,0-1 1 0,2-3-2 16,2-5-2-16,8-2-5 16,-5-19-29-16,18-10-3 15,-11-20 1-15,31-12-1 16</inkml:trace>
  <inkml:trace contextRef="#ctx0" brushRef="#br1" timeOffset="69387.9687">8004 5903 87 0,'-30'-18'39'0,"-3"5"-1"16,11 14 1-16,2 11-25 16,20-12-14-16,11 11-7 15,15-13-31-15,27-1-1 0,6-6 0 16,17 10 0-16</inkml:trace>
  <inkml:trace contextRef="#ctx0" brushRef="#br1" timeOffset="69672.985">8985 5724 93 0,'4'-53'36'15,"-13"-8"2"-15,6 9-1 16,-12 1-33-16,0 13-3 15,-6 13 3-15,-4 18-1 16,-8 21-1-16,-4 21 1 0,-5 22-2 16,1 23 2-16,-2 17 0 15,5 13-1-15,3 10 0 16,6 0-1-16,9-1-3 15,8-12-1-15,18-2-22 16,-5-26-14-16,13-13-2 16,-5-25 3-16,6-11-4 15</inkml:trace>
  <inkml:trace contextRef="#ctx0" brushRef="#br1" timeOffset="69838.9945">8371 6240 117 0,'-25'-18'41'0,"2"1"2"15,23 17-3-15,18-11-37 0,22-2-5 16,29 8-14-16,10-21-22 16,29 3-4-16,3-10 1 15,22 7-3-15</inkml:trace>
  <inkml:trace contextRef="#ctx0" brushRef="#br1" timeOffset="70545.0349">9894 6175 78 0,'0'-14'39'15,"0"14"0"-15,0 0 0 16,0 0-16-16,-5 11-20 15,-3 13 1-15,-4 6-2 16,3 9 1-16,-6 7-1 0,-1 11-1 16,0-1 0-16,4 0 2 15,4-8-1-15,10-7 0 16,6-11-1-16,12-11 1 15,8-19-2-15,11-16 2 16,9-13-2-16,6-13-1 16,2-9 2-16,-1-6-2 15,-3-3 1-15,-10 2-1 16,-4 10 2-16,-12 10-1 15,-6 7 1-15,-9 13-1 16,-11 18 0-16,0 17 0 16,-8 11 0-16,2 11 1 15,2 5-1-15,1 6 0 0,4-1 0 16,8 0 1-16,4-9 0 15,8-8-1-15,4-14 1 16,5-10 0-16,1-14 0 16,4-12 0-16,-2-11 1 15,1-12-2-15,-4-8 0 16,-2-10 0-16,-1-1-2 15,-9-1-1-15,-2 5-2 16,-6-1-5-16,7 24-14 16,-19-5-16-16,10 22-2 15,-8 4 1-15,10 14 0 16</inkml:trace>
  <inkml:trace contextRef="#ctx0" brushRef="#br1" timeOffset="70898.0551">10980 6298 108 0,'20'19'39'16,"-4"-10"1"-16,10 12-7 15,0-20-29-15,11-2-1 16,0-8 1-16,7-9-2 15,0-6 0-15,-1-5-1 16,-3-6 0-16,-3-2 0 16,-14-2 1-16,-7 5-1 15,-17 3 0-15,-16 10 1 16,-14 13 0-16,-16 15 0 15,-14 16 0-15,-5 16 0 0,-3 9 1 16,4 9-3-16,11 5 0 16,12 3 0-16,19-7 0 15,25-11 0-15,28-9-6 16,17-26-12-16,42-2-21 15,7-17-5-15,25-6 1 16,1-13-1-16</inkml:trace>
  <inkml:trace contextRef="#ctx0" brushRef="#br1" timeOffset="71506.0899">12956 6269 88 0,'-15'-25'38'0,"0"9"1"0,-10-5 1 16,4 19-22 0,-9-6-15-16,-4 9 0 0,-2 8 0 15,-1 14 0-15,-7 10 0 16,3 9 0-16,-2 7-1 15,8 3 1-15,5-3-1 16,11-1 1-16,10-9-2 16,13-10 2-16,13-16-3 15,14-13 0-15,13-11 0 16,9-13 0-16,8-13 0 15,1-4 0-15,1-7 0 16,-3 2 0-16,-11 6 0 16,-8 4 0-16,-10 10 0 15,-12 9 0-15,-19 17 0 0,0 0 0 16,-3 21 0-16,-11 8 0 15,0 9 0-15,-3 7 0 16,7 7 0-16,7 0-3 16,12-2-4-16,6-16-4 15,29 8-13-15,-3-27-14 16,19 0-5-16,3-24 2 15,13-4 0-15</inkml:trace>
  <inkml:trace contextRef="#ctx0" brushRef="#br1" timeOffset="71751.1039">13801 6217 108 0,'-20'-26'40'0,"-2"14"2"16,-13 1-2-16,3 18-35 0,-15 12-1 15,-1 8 0-15,1 12-2 16,-4 6 1-16,3 5-1 15,13 5-1-15,9-3 0 16,16-8 2-16,16-6-5 16,23-13 1-16,23-8-4 15,14-22-8-15,33 2-21 16,-7-18-7-16,16-1-1 15,-5-12-2-15</inkml:trace>
  <inkml:trace contextRef="#ctx0" brushRef="#br1" timeOffset="72018.1192">14442 6177 90 0,'-26'-13'39'0,"3"10"2"15,-13-2 0-15,5 9-25 16,-13 4-9-16,2 13-1 15,-3 4-2-15,2 9 0 16,0 3-1-16,8 3-1 16,9 0 0-16,13 2-2 15,9-6 0-15,14-3 0 16,18-10-3-16,10-10-1 15,19-4-8-15,-1-23-12 16,20 7-17-16,-9-17-2 16,9 1 1-16,-6-13-2 15</inkml:trace>
  <inkml:trace contextRef="#ctx0" brushRef="#br1" timeOffset="72371.1394">14621 6303 83 0,'-28'17'41'16,"12"8"-2"-16,4-15 2 15,19 5-20-15,8-15-18 16,17-3-1-16,7-9 0 16,9-4-1-16,1-5 1 15,5-2-2-15,-6-2 1 16,-5-2 0-16,-10 2 0 15,-12 2 0-15,-12 3 0 16,-10 7 0-16,-12 4 0 16,-15 9 1-16,-10 8-1 0,-6 10 1 15,-9 7 0-15,-2 6-1 16,2 8 1-16,10-1-1 15,7 3 1-15,19-2-2 16,14-7 0-16,18-6-2 16,27-8-2-16,11-10-2 15,24-1-8-15,-5-23-14 16,24 4-13-16,-7-14-1 15,6 0-1-15,-15-10 3 16</inkml:trace>
  <inkml:trace contextRef="#ctx0" brushRef="#br1" timeOffset="72926.1711">15390 6197 109 0,'-30'8'41'0,"3"16"1"0,-11-1-2 16,14 9-35-16,-11 8-2 16,9 8-1-16,0 4 0 15,8 4 2-15,2-7-2 16,6-3 0-16,4-5-1 15,0-10 1-15,6-9-2 16,0-22 0-16,0 0 0 16,19-8 0-16,-4-18 0 15,2-8 0-15,2-7 0 16,4-7-2-16,5-11 2 15,1-7-2-15,4 1 3 16,-2 3-2-16,-1 8 1 16,-2 8 0-16,-1 10 0 0,3 12 0 15,-4 13 0-15,-2 15 1 16,-1 11-1-16,1 8 0 15,-1 4 0-15,1 0 0 16,-1 5 0-16,-5-2-1 16,-1 0 1-16,-9-2-1 15,-9 4 1-15,-6-6-1 16,-13-1 0-16,-9 1 0 15,-8-2 1-15,-8 0 0 16,-1-3 0-16,-3-1 0 16,2-4-1-16,4-1 1 15,2 2 1-15,9-2 1 16,2 2-2-16,4 5 2 15,-2 13-1-15,-2 11 2 0,-4 16-3 16,-6 13 0-16,-4 12 0 16,1 0 0-16,4 4-3 15,1-8-5-15,14-3-7 16,-2-33-9-16,28-8-18 15,-2-39-2-15,33-2 1 16,-2-28 2-16</inkml:trace>
  <inkml:trace contextRef="#ctx0" brushRef="#br1" timeOffset="73399.1982">16214 5774 102 0,'0'0'40'0,"7"-16"0"15,-7 16 1-15,-22 19-34 16,11 8-5-16,-5 10 3 15,0 16-4-15,-6 10 2 16,2 13-2-16,-8 7 2 16,5 3-3-16,-1-3 0 15,4-3-1-15,5-8-2 16,0-12 1-16,15-7-10 15,-9-24-20-15,23-4-10 16,-3-17 0-16,13-9 0 16</inkml:trace>
  <inkml:trace contextRef="#ctx0" brushRef="#br1" timeOffset="73602.2098">15954 6206 115 0,'-30'0'42'15,"-3"0"0"-15,15 12 0 16,4-4-39-16,28-10-1 15,20-4-2-15,18-2 0 16,19-4-2-16,9-5-3 16,18 8-5-16,-6-17-18 15,13 18-14-15,-18-6 0 16,-6 11-1-16,-21-6 2 15</inkml:trace>
  <inkml:trace contextRef="#ctx0" brushRef="#br1" timeOffset="73955.23">16497 6210 94 0,'-38'16'40'15,"19"5"2"-15,0-8-2 16,22-1-24-16,9-4-14 16,17 0 0-16,9-7-1 15,9-1 1-15,6-5 0 16,3-8-1-16,0-6 0 15,-1-5-1-15,-8-5 1 16,-7-4 0-16,-11-3 0 16,-7-3 0-16,-13 5 0 15,-7 1 0-15,-11 5 0 16,-8 10-1-16,-13 12 1 15,-10 11-1-15,-5 16 1 0,-7 12-1 16,1 10 0-16,2 6 0 16,9 7 0-16,10-1-1 15,16-1 0-15,21-9-1 16,20-7-4-16,16-17-6 15,34 5-11-15,-7-20-18 16,21-4-1-16,-1-11-1 16,12-1 3-16</inkml:trace>
  <inkml:trace contextRef="#ctx0" brushRef="#br1" timeOffset="74315.2506">17429 6175 116 0,'-47'-13'41'0,"-3"19"2"15,-19 0-1-15,5 17-39 16,0 9 0-16,11 11-1 0,4 3 0 15,14 3-1-15,21-4 1 16,15-11-2-16,24-10 0 16,15-16 0-16,17-18 0 15,16-17 0-15,10-17 0 16,5-18 0-16,-2-13 0 15,0-12 0-15,-5-11 0 16,-10-3 0-16,-16 6 0 16,-14 9 0-16,-17 18 0 15,-16 23 0-15,-17 29 0 16,-14 29 0-16,-13 30 0 15,-4 22 0-15,2 18 0 16,1 8 0-16,13 10 0 16,6-9-7-16,23-2-6 0,-5-27-8 15,23 8-10-15,-8-29-14 16,9-10 1-16,-11-15-1 15,0-9 3-15</inkml:trace>
  <inkml:trace contextRef="#ctx0" brushRef="#br0" timeOffset="77728.4458">18759 5587 85 0,'15'0'38'0,"-19"12"-2"16,2 16 2-16,-2 9-34 16,-3 11-2-16,-2 9 2 15,3 15-1-15,-4 10 0 16,3 8 0-16,0 1 0 15,5-4-1-15,0 1-4 16,-2-10-1-16,9 1-14 16,-6-26-21-16,3-8 0 15,-3-22 0-15,2-7-1 16</inkml:trace>
  <inkml:trace contextRef="#ctx0" brushRef="#br0" timeOffset="77929.4573">18579 6274 104 0,'-19'-18'40'0,"8"11"2"15,-3-3-3-15,14 10-33 16,0 0-2-16,24-4-1 16,2-6-1-16,12-6-2 15,18-6-1-15,9-11-3 16,16 1-3-16,-5-21-9 15,23 9-22-15,-12-10-2 16,7 1-1-16,-15-8-1 16</inkml:trace>
  <inkml:trace contextRef="#ctx0" brushRef="#br0" timeOffset="78283.4775">19534 5427 92 0,'-27'8'40'16,"4"21"1"-16,-11 2-1 15,10 17-34-15,-7 6-2 16,4 12 1-16,-2 6 1 15,1 8-2-15,-2 7 0 16,6 0-1-16,2-1 0 16,2-9 0-16,5-9-1 15,6-9 0-15,7-12-2 16,10-16 0-16,7-15 0 15,5-13 0-15,7-14 0 16,5-6 0-16,4-9 0 0,-3-1 0 16,0-3 0-16,-4 4 0 15,-5 1 0-15,-4 13 0 16,-7 8 0-16,-2 9 0 15,-5 13-2-15,-2 1-1 16,6 10-2-16,1-5-1 16,13 11-7-16,-6-21-11 15,26 12-13-15,-6-18-3 16,14-1 0-16,-3-13 0 15</inkml:trace>
  <inkml:trace contextRef="#ctx0" brushRef="#br0" timeOffset="78673.4998">19892 6146 102 0,'-23'-4'38'0,"-9"-1"2"16,7 14-1-16,-8 5-33 16,8 8-2-16,-3 6 0 15,10 5 0-15,-1 2-2 16,8 3 1-16,6-1-1 15,8-4 0-15,11-6-1 16,7-8 1-16,7-8-2 16,7-8 1-16,3-10-1 15,1-7 0-15,2-10 1 16,-3-4-1-16,-1-7 1 15,-6-1-1-15,-4-2 1 16,-4 4-1-16,-9 4 2 16,-3 9-2-16,-8 7 0 0,-3 14 0 15,-12 3 0-15,3 13 0 16,-4 5 0-16,5 6 0 15,4 0 0-15,3-4-3 16,10 0-1-16,6-15-5 16,24 2-11-16,-7-33-5 15,29 3-16-15,-8-21 0 16,16-6-1-16,-8-13 3 15</inkml:trace>
  <inkml:trace contextRef="#ctx0" brushRef="#br0" timeOffset="78868.511">20642 5514 111 0,'-17'4'40'15,"3"32"0"-15,-14 10-8 16,5 24-27-16,-1 14-1 16,2 15 0-16,-1 4-1 15,3 1-1-15,5-3-2 16,2-8-1-16,10-7-8 15,-8-31-15-15,18-2-16 16,-6-28 0-16,13-12-1 16,-14-13 0-16</inkml:trace>
  <inkml:trace contextRef="#ctx0" brushRef="#br0" timeOffset="79034.5205">20463 6015 126 0,'-21'-32'42'0,"9"20"1"15,-3 0-1-15,15 12-40 16,0 0-2-16,25 0 0 15,14 9-16-15,-8-19-12 16,30 14-15-16,1-11 0 16,18 7-1-16,6-7 0 15</inkml:trace>
  <inkml:trace contextRef="#ctx0" brushRef="#br0" timeOffset="79597.5527">21399 6244 100 0,'-8'10'38'0,"-5"-2"1"16,7 5-1-16,6-13-33 16,-6 14-2-16,6-14 0 15,32 7 1-15,-6-11-1 16,10-3 0-16,4-8 0 0,4-4 0 15,-3-4-1-15,0-2 0 16,-9-6 0-16,-8 1-1 16,-12-1 0-16,-13 2-1 15,-10 3 1-15,-13 6 0 16,-9 7-1-16,-8 9 0 15,-5 13 0-15,-2 9 0 16,0 13 1-16,4 7-1 16,7 8 0-16,10 4 2 15,14-1-2-15,11-5 0 16,17-5 0-16,17-10 0 15,17-11-4-15,15-14 0 16,20-7-5-16,-1-27-11 16,22 8-9-16,-9-28-12 0,7 1 1 15,-16-16-1-15,0 1 3 16</inkml:trace>
  <inkml:trace contextRef="#ctx0" brushRef="#br0" timeOffset="79807.5647">22322 5565 112 0,'-18'-10'40'16,"6"25"2"-16,-11 11-2 15,11 15-35-15,-10 15-1 16,3 16-1-16,-6 12-1 16,0 6 0-16,0 4 0 15,0 2-1-15,4-7-2 16,0-5-2-16,11-7-4 15,-2-26-10-15,26 2-13 16,-6-31-11-16,21-9 1 0,3-19-2 16,10-9 3-16</inkml:trace>
  <inkml:trace contextRef="#ctx0" brushRef="#br0" timeOffset="80167.5853">22380 6180 113 0,'-14'12'39'0,"17"7"1"16,0-9 0-16,24 6-35 15,-3-8-2-15,14-3-1 16,5-5 0-16,5-3 0 16,-1-9 0-16,1-3-1 0,-7-6 1 15,-7-2-1 1,-10-2 0-16,-9-2-1 0,-12 2 2 15,-12 2-2-15,-10 4 0 16,-11 6 0-16,-9 7 0 16,-6 10 0-16,-3 11 0 15,-1 7 0-15,5 8 0 16,6 7 0-16,11 4 0 15,15 0 0-15,18 0 0 16,14-8 0-16,25-1-6 16,7-18-8-16,28 9-10 15,-8-24-8-15,22 3-10 16,-6-17 1-16,10-1 0 15,-11-9 3-15</inkml:trace>
  <inkml:trace contextRef="#ctx0" brushRef="#br0" timeOffset="80366.5967">23235 6111 122 0,'-49'-9'42'0,"3"18"0"15,-13 1-1-15,10 10-36 16,2 3-2-16,13 5-3 16,9 4 0-16,17 0 0 15,13-2 0-15,20-7 0 16,18-6 0-16,11-9 0 15,18-3-5-15,3-22-11 16,20 8-10-16,-18-25-15 16,15 0-1-16,-18-13-1 15,3-4 2-15</inkml:trace>
  <inkml:trace contextRef="#ctx0" brushRef="#br0" timeOffset="80558.6077">23810 5655 111 0,'-18'-1'40'15,"3"26"2"-15,-14 12-1 16,11 14-35-16,-11 12-1 15,3 15-1-15,2 3-1 16,3 4 0-16,4-5-3 16,3-5-2-16,10-2-5 15,-3-25-7-15,22 9-12 16,-10-31-17-16,9-5 1 15,-14-21-1-15,27-6 3 16</inkml:trace>
  <inkml:trace contextRef="#ctx0" brushRef="#br0" timeOffset="81625.6687">23556 6010 125 0,'0'0'42'16,"-14"-4"1"-16,30 11-1 15,2-1-39-15,20-6-3 16,9-2 0-16,9 3 0 15,1-1 0-15,1-1 0 16,-6 3 0-16,-11 4 0 16,-7 2 0-16,-14 7 0 15,-13 5 0-15,-10 5 0 16,-8 4 0-16,-4 3 0 15,-4 3 0-15,1 0 0 0,-1-3 0 16,3-3 0-16,5-6 0 16,4-7 0-16,7-16 0 15,3 10 0-15,-3-10 0 16,26-25 0-16,-7-2 0 15,2-7 0-15,3-5 0 16,3-3 0-16,-2-1 0 16,-3 3 0-16,-2 4 0 15,-4 5 0-15,-2 9 0 16,-3 5 0-16,0 11 0 15,-11 6 0-15,21 2 0 16,-7 7 0-16,3-3 0 16,4 3 0-16,5-3 0 15,0 0 0-15,3-2 0 0,-1-3 0 16,0-2 0-16,-5-3 0 15,-5 2 0-15,-6 0 0 16,-12 2 0-16,0 0 0 16,0 0 0-16,-24 23 0 15,1-3 0-15,-3 8 0 16,-2 4 0-16,0 9 0 15,3 0 0-15,6 2 0 16,7-2 0-16,2-4 0 16,10-6 0-16,9-7 0 15,4-11 0-15,6-10 0 16,6-9 0-16,0-11 0 15,3-9 0-15,-1-6 0 16,-3-4 0-16,-4-5 0 0,-3 0 0 16,-6 4 0-16,-1 4 0 15,-6 6 0-15,-3 8 0 16,2 5 0-16,-3 14 0 15,10-10 0-15,0 11 0 16,4 2 0-16,8 4 0 16,6-1 0-16,2 0 0 15,7-1 0-15,-3 2 0 16,1-2 0-16,-6 3 0 15,-3 0 0-15,-11 5 0 16,-7 2 0-16,-10 2 0 16,-8 4 0-16,-5 3 0 15,-5 0 0-15,1-1 0 16,-3-2 0-16,6-1 0 0,2-8 0 15,14-12 0-15,0 11 0 16,11-17 0-16,8-4 0 16,5-8 0-16,2-2 0 15,3-5 0-15,4 1 0 16,-4 0 0-16,-5 6 0 15,-1 1 0-15,-9 7 0 16,-4 8 0-16,-10 2 0 16,10 16 0-16,-13 2 0 15,0 3 0-15,-2 2 0 16,9 8-5-16,-7-13-7 15,20 10-5-15,-17-28-1 16,44 25-3-16,-25-38-4 16,35 15 1-16,-16-27-1 0,17 4-4 15,-6-9-2-15,-8-9 3 16</inkml:trace>
  <inkml:trace contextRef="#ctx0" brushRef="#br0" timeOffset="81904.6846">25196 5996 108 0,'-31'0'42'15,"3"14"1"-15,-8-2-2 16,11 13-23-16,2-1-15 15,5 1-3-15,12 1 0 16,16-3 0-16,6-2 0 16,8-2 0-16,5-2 0 15,0-1 0-15,-2 0 0 16,-5-1 0-16,-10 6 0 0,-12-1 0 15,-15 3 0 1,-8 4 0-16,-3 1 0 0,-6-4 0 16,2 5 0-16,-3-15-6 15,14 3-9-15,-5-22-4 16,24 5-5-16,-9-18-5 15,22 7-4-15,-13-20-11 16,6-7 2-16,-1 0 6 16</inkml:trace>
  <inkml:trace contextRef="#ctx0" brushRef="#br0" timeOffset="83331.7663">1230 8090 90 0,'0'0'39'15,"3"-27"-1"-15,-3 14 1 16,-10-6-33-16,-3 2 0 16,-11 1-2-16,-6 13 1 15,-13 3-1-15,-3 16-1 16,-8 6 0-16,-2 10-2 15,-1 6 1-15,5 8-2 16,6 0 1-16,14 1-2 0,15-1 1 16,14-9-1-16,18-7 1 15,20-11-2-15,22-8 0 16,15-14-2-16,13-6-2 15,10-15-2-15,12-2-4 16,-7-22-6-16,9 12-5 16,-24-19 3-16,3 12 7 15,-25-6 8-15,-13 7 5 16,-16 8 5-16,-20-3 4 15,-4 22 8-15,-31-10 6 16,9 27-2-16,-25-7-6 16,8 18-6-16,-8 6-3 15,2 12-3-15,-2 5 0 16,4 10-1-16,-4 4 0 0,8 5-1 15,2-1 1-15,12 1-2 16,8-10 0-16,8-6 1 16,12-14-1-16,12-12 1 15,12-17-1-15,11-13 0 16,5-9 0-16,6-13 0 15,0-2 1-15,-2-10 0 16,-5 2 0-16,-8 3 1 16,-9 3-1-16,-6 8 0 15,-11 6 1-15,-5 10-2 16,-6 5 0-16,-7 14 0 15,0 0 0-15,0 27 0 16,-4 0 0-16,-2 8 0 16,1 6 0-16,-2 2 0 15,5 4-3-15,2-5 1 0,7-9-2 16,6-10-1-16,13-5-7 15,-1-27-6-15,27 6-4 16,-13-28-4-16,25 9-1 16,-17-23-10-16,15 5-2 15,-15-3 4-15</inkml:trace>
  <inkml:trace contextRef="#ctx0" brushRef="#br0" timeOffset="83699.7873">2396 8049 107 0,'-15'15'39'0,"-5"-4"1"15,3 10-2-15,-4-6-31 16,9 7-4-16,0 2 0 15,5-1-1-15,0 4 0 16,3-2 0-16,1 1 0 0,3-3-1 16,0-7 0-16,5-2 0 15,-5-14 0-15,20-1-1 16,-3-12 1-16,3-9-1 15,4-5 1-15,4-7 0 16,-2-10 0-16,7-2 1 16,-1 0-2-16,0 2 0 15,1 2 0-15,-3 7 0 16,-3 8 0-16,-4 9 0 15,-1 18 0-15,-6 17 0 16,-4 13 0-16,-5 9 0 16,-4 9 0-16,-2 5-2 15,9 4-4-15,-6-8-5 16,17 3-6-16,-8-28-6 0,26 6-3 15,-6-30-3-15,28-1-12 16,1-17 0-16,26-9 2 16</inkml:trace>
  <inkml:trace contextRef="#ctx0" brushRef="#br0" timeOffset="84330.8234">3782 7459 94 0,'13'-30'39'0,"1"15"1"16,-11 2-1-16,3 23-32 15,-7 8-2-15,-3 16 0 16,-6 12-1-16,-1 14 0 0,-3 8-1 15,-3 10 0-15,2 8-2 16,-4-2 0-16,2-5 0 16,3-9 0-16,7-10-1 15,3-10 0-15,5-16 0 16,7-11 0-16,7-19 0 15,10-12 0-15,5-14 1 16,9-12 0-16,0-5 0 16,7-7 0-16,-3 0 0 15,-1 4 0-15,-4 7 1 16,-4 7-2-16,-6 13 0 15,-5 14 0-15,-8 10 0 16,-4 17 0-16,-5 9-2 16,-1 5 0-16,1 8-1 15,-1-3-3-15,7 4 0 0,0-12-4 16,18 3-6-16,-12-28-6 15,27 4-3-15,-11-26-1 16,15-2-13-16,-6-15 0 16,4-6 4-16</inkml:trace>
  <inkml:trace contextRef="#ctx0" brushRef="#br0" timeOffset="84690.844">4531 7879 107 0,'-22'-6'39'16,"-12"1"2"-16,1 19-3 15,-5 3-31-15,3 15-1 16,-3 4-2-16,6 7-1 15,4 2 0-15,10-1-2 16,10-3 1-16,11-5-1 0,10-7-1 16,12-16 0-16,7-10 1 15,13-10-1-15,5-13 2 16,3-9-2-16,2-5 0 15,-5-5 0-15,-10-2 0 16,-6 4 0-16,-11 6 0 16,-9 4 0-16,-12 13 0 15,-2 14 0-15,-19-1 0 16,4 13 0-16,-5 12 0 15,1 5 0-15,4 1 0 16,5 5-5-16,9 2-3 16,1-10-6-16,20 6-3 15,-7-21-5-15,28 7-4 0,-15-23-1 16,28 8-8-16,-8-14-5 15,5-7 3-15</inkml:trace>
  <inkml:trace contextRef="#ctx0" brushRef="#br0" timeOffset="85059.8651">5050 7959 99 0,'-11'-20'39'0,"11"20"2"16,-5-12-2-16,5 12-32 15,0 0-3-15,5 18 0 16,-11 4-1-16,2 9 0 0,-2 4-2 16,1 6 1-16,-1 2 0 15,3-1-1-15,1-3 1 16,6-6-1-16,5-13 0 15,7-9 0-15,5-13 1 16,6-14-2-16,7-15 1 16,3-11 1-16,2-10-2 15,3-5 0-15,-3-7 0 16,-4 2-2-16,-3 3-3 15,-11 4-3-15,3 24-7 16,-19-6-4-16,12 31-5 16,-24-8-3-16,19 27-6 15,-14-2-8-15,5 12 3 16,1 2 4-16</inkml:trace>
  <inkml:trace contextRef="#ctx0" brushRef="#br0" timeOffset="85419.8857">5433 7980 109 0,'0'0'41'0,"2"16"1"15,-2-16-1-15,34 1-35 16,-9-2-2-16,10 1-1 16,6-7-1-16,7-1-1 15,6-7 0-15,0-4 0 16,-3-2-1-16,-7-4 1 15,-5-1-1-15,-10-4 0 16,-8 0 1-16,-12 3-1 16,-15 5 0-16,-6 6 2 15,-13 11-2-15,-7 9 0 0,-6 11 0 16,-2 11 0-16,1 8 0 15,3 6 0-15,7 5 0 16,13 0 0-16,8-2 0 16,15-11 0-16,16-3-4 15,12-21-5-15,20-2-3 16,2-22-4-16,29 4-4 15,-11-31-7-15,34 10-1 16,-11-20-13-16,20 0 0 16,2-2 4-16</inkml:trace>
  <inkml:trace contextRef="#ctx0" brushRef="#br0" timeOffset="86311.9367">7603 7846 99 0,'-29'-12'38'0,"12"9"2"16,-13-12-11-16,2 13-21 16,-10-4-2-16,-1 7-1 15,-4 1-1-15,-2 11-1 16,-4 6-1-16,6 8 0 15,0 8 0-15,8 9-1 16,10 1 0-16,12 0 0 16,16-5-1-16,12-9 1 15,19-11 0-15,16-20-1 16,15-16 1-16,17-23 0 15,11-15 1-15,8-16-1 0,-2-13 0 16,1-5 1-16,-9-4-1 16,-9 8 0-16,-14 2 1 15,-18 10-2-15,-20 16 0 16,-14 14 0-16,-16 23 0 15,-14 17 0-15,-14 20 0 16,-6 24 0-16,-9 21 0 16,-2 15 0-16,4 11 0 15,5 2-3-15,12 0 1 16,13-3-1-16,21-10-2 15,15-20-4-15,24-7-5 16,2-35-5-16,24 5-5 16,-14-34-2-16,23 6-1 15,-20-24-11-15,3-1 0 0,-14-11 4 16</inkml:trace>
  <inkml:trace contextRef="#ctx0" brushRef="#br0" timeOffset="86500.9475">8448 7742 116 0,'-28'5'41'0,"7"20"1"16,-7-1-2-16,0 13-37 15,12 4-1-15,3 7-1 16,6-2-1-16,7-2-2 16,7-5 0-16,3-10-2 15,14-4-3-15,-3-25-9 16,20 11-9-16,-16-33-6 15,17 2-8-15,-12-15-1 16,7-3 2-16,-11-16 1 0</inkml:trace>
  <inkml:trace contextRef="#ctx0" brushRef="#br0" timeOffset="86630.955">8545 7505 98 0,'-25'-40'39'0,"-5"6"1"16,9 18-3-16,3 7-26 16,14-2-20-16,27 18-18 15,2-7-12-15,17 9 0 16,4 1-2-16,16 3 2 15</inkml:trace>
  <inkml:trace contextRef="#ctx0" brushRef="#br0" timeOffset="86995.9758">8989 7641 110 0,'-19'14'41'0,"-14"-11"1"0,4 10-2 16,-5-9-35-16,3 8-1 16,2-3-1-16,5 7-1 15,7 3-1-15,9 3 1 16,9 1-2-16,15-5 1 15,8 1-1-15,9-3 1 16,8-1-1-16,5-4 0 16,1 2 0-16,-3-3 0 15,-5 0 0-15,-9 2 0 16,-9 3 0-16,-13 1 0 15,-11 5 1-15,-12 4-2 16,-7 2 1-16,-7 1-1 16,-5 1 1-16,0-2-2 0,2-4 0 15,4-4-1-15,12-4-2 16,16-15-6-16,0 0-6 15,13-30-4-15,24 12-6 16,-9-24-4-16,21 3-9 16,4-10-2-16,8-4 4 15</inkml:trace>
  <inkml:trace contextRef="#ctx0" brushRef="#br0" timeOffset="87365.997">9733 7197 110 0,'-13'4'42'15,"-1"14"-1"-15,4 16-1 16,-8 1-34-16,4 18-3 15,-1 10-1-15,1 15 0 16,-4 6-1-16,2 6-1 16,-3 3 0-16,2-3-2 15,4-5 0-15,1-8-2 0,3-12-3 16,0-24-10-16,17 0-8 15,-16-30-8-15,18-8-8 16,-6-21 0-16,6-7 2 16</inkml:trace>
  <inkml:trace contextRef="#ctx0" brushRef="#br0" timeOffset="87726.0176">9426 7742 119 0,'-12'-1'43'0,"0"-1"0"15,12 2 0-15,6 16-39 16,21-16-1-16,13-4-3 15,10-1 0-15,8-2 0 16,5-5-2-16,6 2-1 0,-2-2-1 16,-2 7-1-16,-9-4 0 15,-7 8-2-15,-11 1 1 16,-9 6 2-16,-11 1 0 15,-8 3 2-15,-10 5 1 16,-6 2 2-16,-5 4 2 16,-6 4 1-16,3 6 0 15,-7 2 1-15,4 11-2 16,-2 0 0-16,2 1-1 15,2-2-1-15,4-7-2 16,8-2-2-16,2-16-4 16,16 1-9-16,-9-33-4 15,25 8-7-15,-17-26-10 16,16 0-3-16,-7-15 0 15,5-2 2-15</inkml:trace>
  <inkml:trace contextRef="#ctx0" brushRef="#br0" timeOffset="88613.0683">10041 7449 92 0,'-21'-23'41'15,"8"20"0"-15,0 1-2 16,13 13-19-16,0-11-20 16,28 22-2-16,1-6 1 15,4 4-1-15,3 4 1 16,5 0 1-16,-6 1 1 15,0 5 1-15,-10-2 0 16,-3 4 1-16,-11 2 0 16,-1 3 1-16,-11-1-1 15,-4 3 0-15,-2-1 0 0,-3 2-2 16,-3-1-1-16,4 2 1 15,0-4-1-15,2-5-1 16,6-6 1-16,7-8-1 16,6-14 2-16,10-11-1 15,6-9 1-15,7-13 1 16,4-12-2-16,3-7 0 15,4-10 0-15,-4 0 0 16,-1 3 0-16,-3 6 0 16,-8 10 0-16,-8 10 0 15,-7 18 0-15,-15 11 0 16,5 24 0-16,-10 11 0 15,0 6 0-15,-2 5 0 0,7 5 0 16,7-5-4-16,13-3-2 16,8-16-2-16,17 2-6 15,-2-24-3-15,25 6-3 16,-10-24-5-16,21 7-1 15,-18-21-9-15,5 4-3 16,-14-2 34-16,-10-11 14 16,-4 13 5-16,-33-17 6 15,5 22 3-15,-33-12 3 16,8 22 12-16,-27-2 3 15,3 12-30-15,-11 11-8 16,4 8-1-16,1 11-3 16,5 5 0-16,9 4 0 15,11 4 0-15,14-5 0 0,14-5 0 16,15-9 0-16,11-12 0 15,14-10-5-15,7-14 0 16,16-5-4-16,-1-26-4 16,20 7-5-16,-18-35-5 15,24 11-3-15,-21-26-5 16,7 4-9-16,-10-7 1 15,-5 1 7-15,-10 9 41 16,-22 4 6-16,2 33 8 16,-32-1 4-16,-5 41 4 15,-13 3 12-15,-13 32-1 16,-18 8-1-16,6 27-36 15,-7 1-3-15,3 10-2 16,3 3 1-16,6-1 1 0,10-3-4 16,6-5 0-16,9-9-5 15,2-23-5-15,16 0-5 16,-10-43-6-16,19 18-4 15,-19-36-8-15,14-3-6 16,-10-21 0-16,1-6 4 16</inkml:trace>
  <inkml:trace contextRef="#ctx0" brushRef="#br0" timeOffset="88793.0786">11526 7596 113 0,'-14'-22'43'16,"14"22"2"-16,0 0-1 16,30-6-34-16,4 14-10 15,11 4 0-15,9-4 0 16,9-2 0-16,7 0-7 15,-4-11-5-15,10 4-3 0,-21-26-6 16,14 14-6-16,-25-22-13 16,6-3-4-16,-6-9 2 15,-7-6 7-15</inkml:trace>
  <inkml:trace contextRef="#ctx0" brushRef="#br0" timeOffset="89889.1413">12864 7793 94 0,'0'0'39'0,"0"20"1"16,10-18-4-16,15 7-32 16,9-5 0-16,13-1-1 15,7-6 0-15,9-4-1 16,-2-5-1-16,2-3 0 15,-8-7 0-15,-7-1-1 16,-11-3 1-16,-15-3-1 16,-14 0 1-16,-14-1 0 15,-12 2 0-15,-13 4 0 16,-9 6 1-16,-6 5-1 15,-8 11 1-15,-5 12 0 0,-1 12-1 16,2 13 1-16,7 5-1 16,9 7 0-16,11 5-1 15,18-2 1-15,23-5-2 16,20-10-1-16,23-9-1 15,16-18-3-15,24-1-5 16,-1-28-8-16,22 9-5 16,-15-29-8-16,2 9-9 15,-16-13 0-15,-7 5 2 16</inkml:trace>
  <inkml:trace contextRef="#ctx0" brushRef="#br0" timeOffset="90273.1633">13800 7536 101 0,'-15'9'40'0,"-8"-1"2"0,7 15-2 16,-10 4-36-16,11 6-1 15,-3 8 0-15,2 2 0 16,-2 3-1-16,5 1 1 16,-3-7-2-16,4-4 1 15,6-11-1-15,2-6 0 16,4-19 0-16,25-4 0 15,4-21 0-15,8-10-1 16,11-11 1-16,2-6 0 16,4-4-1-16,0-2 0 15,-1 6 1-15,-11 7-1 16,-9 12 0-16,-8 12 1 15,-6 14-1-15,-8 13 0 16,-6 14 0-16,-8 13 0 16,-1 8 0-16,-2 7-1 0,4 6-1 15,-1-1-1-15,7 0-3 16,2-12-3-16,16 3-4 15,0-23-2-15,20 7-5 16,-11-31-5-16,28 11-2 16,-17-20-13-16,10-6 1 15,-6-5 4-15</inkml:trace>
  <inkml:trace contextRef="#ctx0" brushRef="#br0" timeOffset="91445.2303">14393 7657 94 0,'-16'17'41'0,"2"-6"1"0,16 8-1 15,5-6-32-15,16 1-5 16,11-4-1-16,5-5-1 16,6-4 0-16,3-5-1 15,-5-6 0-15,-2-5 0 16,-8-3 0-16,-5-3-1 15,-9-6 1-15,-7 0-1 16,-9-1 1-16,-4 0-1 16,-8 6 0-16,-5 5 0 15,-9 6 0-15,-5 8 0 16,-3 10 1-16,0 10-1 15,0 5 0-15,4 12 1 16,8-2-1-16,10 3 1 16,11-2-1-16,14-6 1 0,14-7-1 15,11-7 1-15,10-8-1 16,6-8 1-16,4-6-1 15,1-5 0-15,-5-2 0 16,-6 1 0-16,-8 2 0 16,-11 3 0-16,-7 2 1 15,-9 8-1-15,-16 0 0 16,3 21 0-16,-13 0 0 15,-5 5 0-15,-2 3-1 16,0 4 1-16,0 0 0 16,1-3 0-16,6-6-1 15,5-8 2-15,5-16-1 16,10 3 0-16,3-16 0 15,6-12 0-15,0-8 0 0,3-7 1 16,-2-5-1-16,1-5 1 16,-2 3-1-16,-2 4 0 15,-7 6 0-15,1 7 0 16,-1 9 0-16,3 9 0 15,-2 5-1-15,6 8 0 16,5 7-1-16,3-1-2 16,12 6-1-16,1-6-2 15,15 5-3-15,-6-13-5 16,18 11-2-16,-16-20-5 15,14 14-1-15,-16-12 19 16,-7-3 5-16,-7 1 2 16,-18-9 5-16,-1 12 5 15,-26-12 5-15,12 19 3 0,-38-16 3 16,12 14-17-16,-8 5-2 15,-1 7-2-15,-2 7 0 16,1 11-1-16,1 4 0 16,7 11 0-16,4 3 0 15,9-1-2-15,8 0 0 16,8-4 0-16,8-8 0 15,13-11 0-15,5-14 0 16,5-15 0-16,6-13 0 16,0-11 0-16,0-8 0 15,0-7 0-15,-4 0 0 16,-6-1 0-16,-8 8 0 15,-3 12 0-15,-9 15 0 16,-8 12 0-16,-9 34 0 16,-7 13 0-16,-9 19 0 0,-10 19 0 15,-5 13 0-15,-5 9 0 16,-5 5 0-16,2 0 0 15,2-8 0-15,5-10 0 16,5-18 0-16,12-19-2 16,6-21 4-16,11-21-2 15,7-15 0-15,5-35 0 16,5-11 0-16,6-13 0 15,6-13 0-15,3-10 0 16,7 0 0-16,0 3 0 16,2 8 0-16,-2 4-3 15,6 14-2-15,-4 2-3 0,5 20-2 16,-11-2-2-1,10 19-2-15,-14-16-4 0,18 19-4 16,-18-21 0-16,25 15-2 16,-6-14-5-16,17-4-6 15,12 6 2-15</inkml:trace>
  <inkml:trace contextRef="#ctx0" brushRef="#br0" timeOffset="92324.2806">16146 7440 89 0,'6'-14'39'16,"-6"14"1"-16,0 0 0 15,0 0-30-15,-6 16-5 16,-7 9-1-16,-9 5 0 16,2 12-1-16,0 4-1 15,2 4 0-15,9-2 0 16,6 1 0-16,14-10 0 15,12-8 0-15,14-14-1 16,13-12 0-16,9-14 0 16,9-12 0-16,3-11 0 15,-4-7-1-15,-1-9 1 0,-7-2-1 16,-13-1 0-16,-6 2 0 15,-15 7 0-15,-8 5 0 16,-14 10-1-16,-10 15 1 16,-8 15 0-16,-8 18 0 15,-8 23-1-15,-6 19 1 16,-4 19 0-16,-5 19 1 15,3 10-1-15,-5 13 0 16,1 0 1-16,0-1-1 16,7-9 0-16,3-12 0 15,4-17 1-15,4-17-3 16,3-20 2-16,3-19 1 15,5-21-1-15,4-16 0 0,3-21 0 16,4-13 1-16,8-14-1 16,5-13 0-16,17-13 0 15,12-7 2-15,12-7-4 16,15-1 1-16,7 5-2 15,2 1-3-15,13 17-5 16,-12-3-2-16,13 28-4 16,-25-9-5-16,20 29-4 15,-23-14-1-15,19 20-6 16,-4-1-6-16,2-3 5 15</inkml:trace>
  <inkml:trace contextRef="#ctx0" brushRef="#br0" timeOffset="92957.3168">17658 7025 97 0,'0'0'38'0,"12"-9"1"16,-12 9-1-16,-5 18-33 16,-6 8-1-16,-2 16-2 15,-2 8 1-15,0 11-1 16,-4 10 0-16,4 3-1 15,4 2-1-15,1-4-1 16,9-4-1-16,5-13-2 16,11-1-9-16,-6-26-11 15,19-1-16-15,-4-18 1 16,10-5-1-16,-6-15 2 15</inkml:trace>
  <inkml:trace contextRef="#ctx0" brushRef="#br0" timeOffset="93325.3379">17790 7517 102 0,'0'0'38'0,"5"12"2"16,11 1-2-16,6-8-34 16,11 3-1-16,7-4 0 15,9-2 1-15,2-8-2 16,2-2 0-16,-1-4-1 15,-4-6 0-15,-9-2 0 16,-7-2 0-16,-13 0 0 16,-12-2-1-16,-11 3 0 15,-12 2 1-15,-9 6-1 16,-13 7 0-16,-7 6 1 15,-4 9 0-15,-7 7 0 16,4 10 1-16,7 6-1 16,4 4 1-16,13 3-1 0,14 0 0 15,17-2-2-15,18-7 0 16,21-5-3-16,13-9-2 15,22 0-6-15,-4-24-8 16,23 15-4-16,-20-29-6 16,15 10-9-16,-20-15-2 15,-5 2 2-15</inkml:trace>
  <inkml:trace contextRef="#ctx0" brushRef="#br0" timeOffset="93622.3549">18633 7401 97 0,'-20'-15'39'0,"20"15"0"16,-17 8 1-16,13 6-29 15,-3 3-7-15,4 13-1 0,-4 2 1 16,3 8-1-16,-2-2 0 16,5 2-1-16,0-3 1 15,3-5-1-15,4-6-1 16,7-13 1-16,7-13 0 15,11-13-2-15,5-14 0 16,8-11 0-16,5-6 0 16,0-9 0-16,0 0 0 15,-6-1 0-15,-6 7-5 16,-14 3 1-16,-7 21-6 15,-17-5-5-15,1 28-6 16,-9-10-4-16,14 24-4 16,-19-8-9-16,12 14-3 0,-1-3 3 15</inkml:trace>
  <inkml:trace contextRef="#ctx0" brushRef="#br0" timeOffset="94013.3772">19009 7454 101 0,'-14'10'41'0,"14"-10"0"15,3 12 0-15,10-4-31 16,5-7-6-16,10 1-2 16,4-3 1-16,6-1-1 15,-1-4 0-15,2-3-1 16,-4-3 0-16,-4-3 0 15,-13 2 0-15,-5-2-1 0,-11 0 0 16,-10 3 1-16,-8 4-1 16,-7 2 0-16,-9 7 0 15,-2 6 0-15,-6 8 0 16,2 10 1-16,-1 2-1 15,9 5 2-15,6 5-2 16,10 1 0-16,14-2 0 16,14-5 0-16,14-6 0 15,14-10-3-15,15-11-1 16,5-14-2-16,15-4-5 15,-7-22-6-15,20 10-5 16,-22-30-5-16,15 12-4 16,-22-18-9-16,-1 6 1 15,-14-8 4-15</inkml:trace>
  <inkml:trace contextRef="#ctx0" brushRef="#br0" timeOffset="94195.3876">19800 6993 119 0,'-19'11'42'16,"-13"13"0"-16,9 25-2 15,-14 9-35-15,7 8-2 16,1 8-1-16,5 5-2 15,3-1-2-15,5-4-2 16,12-3-4-16,0-22-6 16,23 6-9-16,-12-31-4 15,26 3-15-15,-4-24 0 16,12-5 1-16,0-18 2 15</inkml:trace>
  <inkml:trace contextRef="#ctx0" brushRef="#br0" timeOffset="94486.4043">19973 7388 104 0,'-24'12'39'0,"-10"-1"2"16,11 12-1-16,-5-3-34 16,13 5-2-16,8-3-1 15,10 4 0-15,10-8-1 16,10-1 0-16,9-5-2 15,0-1 1-15,2-3 0 16,-4 1-1-16,-6-1 0 16,-4 4 0-16,-13 4 0 15,-14 4 0-15,-13 2 0 16,-8 1 0-16,-8 6-1 15,-3-6-2-15,3 5-6 0,-6-17-7 16,23 10-7-16,-7-25-8 16,26 4-10-16,12-15-2 15,16-6 1-15</inkml:trace>
  <inkml:trace contextRef="#ctx0" brushRef="#br0" timeOffset="95275.4494">20963 6968 96 0,'-32'17'38'0,"-16"3"1"16,0 18 0-16,-9 9-31 15,6 16-3-15,-1 10 0 16,11 12-2-16,11 3-1 15,19 3-2-15,20-7-1 16,16-11-3-16,24-8-3 16,3-26-13-16,33 2-15 0,-6-25-4 15,7-5-1-15,-7-15 0 16</inkml:trace>
  <inkml:trace contextRef="#ctx0" brushRef="#br0" timeOffset="95846.4821">21314 7394 103 0,'-14'-9'39'0,"14"9"-1"16,-23 7-3-16,9 8-31 15,-3 7-1-15,1 8 0 0,-4 6 0 16,5 6-1-16,1 1 0 16,6-1 1-16,7-4-2 15,10-7 1-15,7-9-1 16,11-9 0-16,10-13-1 15,6-11 1-15,6-9-1 16,-1-7 0-16,-3-4 1 16,-3-2-1-16,-7 1 0 15,-5 3 0-15,-9 6 0 16,-8 3 0-16,-8 10 0 15,-5 10 0-15,0 0 0 16,-4 14 0-16,-1 3 0 16,-1 7 0-16,4 5 0 15,1 2 0-15,4 1 0 16,4-3 1-16,5-2 0 0,3-8 0 15,5-6 0-15,4-11 0 16,5-9 0-16,2-9 0 16,0-11 0-16,4-6-1 15,-5-5 1-15,-1-3-1 16,-4 0 0-16,-6 1-2 15,-5 6 1-15,-5 2-2 16,-3 11-1-16,-6 2-1 16,0 19-5-16,-2-16-7 15,17 25-6-15,-15-9-4 16,20 2-11-16,-5 2-1 15,10 3 1-15,1-2 2 0</inkml:trace>
  <inkml:trace contextRef="#ctx0" brushRef="#br0" timeOffset="96071.4949">22224 7406 105 0,'16'-3'40'0,"-16"3"1"16,0 0-1-16,-15 21-35 16,9-1-1-16,-7 7-1 15,3 11 0-15,-7 5-1 16,1 4-1-16,4 2 0 15,0-6 0-15,8-2-3 16,4-13 0-16,11-8-4 16,2-25-10-16,23 5-7 15,-13-30-8-15,21-2-10 16,-7-15 1-16,6-2-1 0,-7-13 3 15</inkml:trace>
  <inkml:trace contextRef="#ctx0" brushRef="#br0" timeOffset="96207.5027">22430 7024 119 0,'-14'-20'42'15,"-5"8"-2"-15,19 12-3 16,-13 5-39-16,13-5-13 16,25 16-17-16,-4-7-8 15,12 7 0-15,1-6-1 16</inkml:trace>
  <inkml:trace contextRef="#ctx0" brushRef="#br0" timeOffset="96439.516">22913 7116 119 0,'-13'12'39'15,"7"13"2"-15,-13-5-8 16,1 19-29-16,1 3 0 16,2 15-1-16,-5 4-1 15,1 8 0-15,-2-1-1 16,1-3-1-16,3-2-1 15,-2-10-2-15,7-3-3 16,-3-25-8-16,20 8-10 16,-5-33-10-16,0 0-7 15,10-15-1-15,9-5 1 16</inkml:trace>
  <inkml:trace contextRef="#ctx0" brushRef="#br0" timeOffset="96613.5259">22691 7519 104 0,'-24'-11'42'0,"14"15"0"16,0-9 0-16,10 5-28 15,23-8-12-15,2 2-3 16,13 0-2-16,5-11-4 16,15 11-11-16,-13-20-9 15,18 7-15-15,-12-9 1 16,6-2 0-16,-9-9 1 15</inkml:trace>
  <inkml:trace contextRef="#ctx0" brushRef="#br0" timeOffset="97349.568">23328 6962 119 0,'-21'-3'41'15,"7"29"2"-15,-13 1-2 16,8 18-37-16,-9 7 0 16,3 10-1-16,-4 6-3 15,5 6 0-15,-2-2 0 16,4-1 0-16,4-6 0 15,5-10 0-15,6-11 0 16,6-7 0-16,7-14 0 16,6-13 0-16,5-11 0 15,10-9 0-15,0-7 0 16,1-7 0-16,2-2 0 15,-1-2 0-15,-5 2 0 0,-4 5 0 16,-6 5 0-16,-2 10 0 16,-12 6 0-16,6 10 0 15,-10 8 0-15,3 5 0 16,4 3 0-16,0-1 0 15,10 3-6-15,0-10-1 16,15 2-5-16,-8-20-4 16,23 12-5-16,-14-28-4 15,23 16-1-15,-19-23-10 16,14 5-3-16,-11-6 4 15,-2 2 39-15,-2 7 7 16,-21-15 6-16,8 22 5 16,-27-17 4-16,8 25 10 15,-15-17 6-15,0 19-1 16,-17-6-33-16,9 15-3 0,-7 4-1 15,1 9-1-15,-2 5 1 16,7 7-4-16,0-1 0 16,10 5 0-16,9-5 0 15,8-4 0-15,9-6 0 16,11-10 0-16,9-10 0 15,7-9 0-15,1-12 0 16,-1-6 0-16,1-11 0 16,-3-5 0-16,-8-4 0 15,-7-3 0-15,-9 1 0 16,-11 2 0-16,-3 6 0 15,-8 6 0-15,-5 9-2 16,-3 5 0-16,4 11 0 16,1 5-1-16,8 10-2 0,4-10-5 15,12 30-4-15,-12-30-3 16,36 32-6-16,-20-30-3 15,26 15-4-15,-9-13-10 16,8 0 3-16,-2-3 5 16</inkml:trace>
  <inkml:trace contextRef="#ctx0" brushRef="#br0" timeOffset="97731.5899">24093 7472 113 0,'0'0'41'0,"-10"-7"1"16,-7 4 0-16,5 10-37 16,-7 4-1-16,3 9-1 15,-1 3 0-15,5 7-1 16,4 2-2-16,4 2 0 15,5-1 0-15,7-5 0 16,3-4 0-16,9-7 0 0,7-10 0 16,4-7 0-16,5-9 0 15,3-9 0-15,2-6 0 16,2-5 0-16,-4-4 0 15,-1 2 0-15,-10 2 0 16,-1 6 0-16,-12 8 0 16,-15 15 0-16,0 0 0 15,-4 15 0-15,-11 11 0 16,-2 5 0-16,2 2 0 15,0 3 0-15,4-3 0 16,11-4 0-16,14-10 0 16,11-13-4-16,17-5-6 15,1-23-4-15,27 6-3 16,-16-28-4-16,26 12-5 0,-25-30-2 15,14 13-8-15,-18-12-3 16,-6-4 6-16</inkml:trace>
  <inkml:trace contextRef="#ctx0" brushRef="#br0" timeOffset="97905.5998">24896 7170 123 0,'-26'19'42'0,"5"21"1"16,-11 4-2-16,20 9-37 16,-14 12-2-16,4 5-2 15,2 1-2-15,1-6-2 16,7 1-5-16,-10-21-6 15,18 5-8-15,-24-35-5 16,24 4-11-16,-11-23-3 16,8-8 0-16,-6-18 4 0</inkml:trace>
  <inkml:trace contextRef="#ctx0" brushRef="#br0" timeOffset="98055.6084">24640 7417 127 0,'16'-17'44'16,"13"17"-1"-16,-6-1-2 15,13 4-41-15,7 9-10 16,-5-11-5-16,16 16-8 15,-24-19-6-15,20 7-16 16,-16-6 0-16,7 0 0 16,-11-5 4-16</inkml:trace>
  <inkml:trace contextRef="#ctx0" brushRef="#br0" timeOffset="99011.6631">1236 9492 85 0,'0'0'39'0,"3"-15"0"15,-3 15 1-15,-10-11-24 16,-1 8-10-16,-10-5-2 16,-4 7-1-16,-9 1 0 0,0 6-1 15,-5 5-1-15,2 1-1 16,5 3 1-16,8 3-1 15,9 0-1-15,10 0 1 16,18-5 1-16,5 1-1 16,11-3 0-16,1 1 0 15,6 0 1-15,-2 0 0 16,-5 0-1-16,-6 3 1 15,-7 5 0-15,-8 0-1 16,-11 6 1-16,-7 0-1 16,-10 1 0-16,-4-2 0 15,-3 1-1-15,0-7 0 16,5-5-2-16,3-8-2 15,19-6-4-15,-4-16-9 16,33 5-5-16,-14-25-6 0,27 8-10 16,-7-14-1-16,18 4 2 15,-9-6 1-15</inkml:trace>
  <inkml:trace contextRef="#ctx0" brushRef="#br0" timeOffset="99597.6966">1529 9403 107 0,'0'0'39'0,"0"0"1"16,0 0-1-16,0 0-36 15,-7 26 0-15,-4 0 0 16,2 12-1-16,0 9 0 16,-2 8-1-16,2 6 1 15,2 5-1-15,-2 0 0 16,3-5 1-16,0-7-2 0,4-11 1 15,-1-12 0-15,3-15-1 16,0-16 0-16,15-18 0 16,-1-16-1-16,4-10 1 15,2-10-1-15,1-6 0 16,-2-4 1-16,4-4-1 15,-2 4 0-15,0 8 1 16,-2 8-1-16,-2 7 1 16,2 12-1-16,7 7 1 15,2 11 1-15,6 10-1 16,-1 10 0-16,2 7 0 15,2 8 0-15,-4 5 1 16,-3 3-1-16,-10 5 1 16,-6 4-1-16,-12 0 0 0,-11-1 0 15,-9 2 1-15,-12-3-1 16,-7 0 0-16,-11-3-1 15,0-4 1-15,-8-3 0 16,4-1 0-16,2-3-1 16,5 4 1-16,4 6 0 15,4 5 0-15,2 13 0 16,3 6 1-16,0 9-2 15,3 8 2-15,0 4-2 16,6-5 0-16,6-7-2 16,7-17-2-16,23-10-9 15,2-34-4-15,32-6-4 16,-6-39-6-16,36 1-1 15,-3-29-14-15,14-6 5 16,1-17 2-16</inkml:trace>
  <inkml:trace contextRef="#ctx0" brushRef="#br0" timeOffset="99800.7082">2255 9482 120 0,'-2'11'42'16,"-16"6"-1"-16,6 21 0 15,-6 1-39-15,7 7-1 16,-3 9 0-16,3 1-1 15,7 2-3-15,0-8-1 16,9 2-4-16,-3-25-10 16,21 6-6-16,-23-33-8 15,39-3-9-15,-16-25 0 16,12-6 2-16</inkml:trace>
  <inkml:trace contextRef="#ctx0" brushRef="#br0" timeOffset="100634.7559">2401 9181 109 0,'-14'-32'40'0,"-7"6"-1"16,9 22 0-16,-2 9-36 15,14-5-3-15,11 23-1 16,9-9-2-16,12 6-1 15,4 1 0-15,9 8 0 16,-1 2 1-16,2 4 0 16,-8 5 2-16,-3 4 1 15,-11 9 2-15,-9-1 1 0,-7 4 0 16,-8-2 1-16,-2 3 1 15,-6-7-1-15,0 0 0 16,-2-9-1-16,6-6 0 16,-1-10 0-16,5-10 0 15,0-15-1-15,14-14 0 16,1-12-1-16,2-13 0 15,4-6 0-15,1-8 0 16,-2-4-1-16,2-2 0 16,-4 5 0-16,-2 10 0 15,-5 7-1-15,0 11 0 16,-1 10 0-16,3 11-1 15,5 9 0-15,5 4 0 16,10 7-2-16,6-2 1 0,12 4-2 16,5-5-1-16,9 3-1 15,-4-10 0-15,0 4 1 16,-7-7 1-16,-8 2 1 15,-12-1 2-15,-16-3 2 16,-18 0 3-16,0 0 3 16,-19 10 1-16,-14-6 1 15,-2 11-1-15,-11-3 1 16,1 10-2-16,-6 2 0 15,7 6-2-15,1 3 0 16,11-1-2-16,11-1-2 16,11 0 0-16,13-9 0 15,13-7 0-15,13-9 0 16,11-8 0-16,10-8 0 0,2-6 0 15,1-6 0-15,-2-4 0 16,-6-1 0-16,-7-3 0 16,-8 3 0-16,-8 0 0 15,-8 3 0-15,-7 4 0 16,-2 5 0-16,-5 15 0 15,0 0 0-15,-14 6 0 16,3 19 0-16,-4 12 0 16,1 7 0-16,0 5 0 15,6 6 0-15,2-3 0 16,10-7-3-16,6-19-4 15,19-7-4-15,7-34-4 16,22-3-2-16,-7-39-3 16,29 0-4-16,-12-37-1 15,20 2-3-15,-13-17-7 0,-1-7 3 16,-6 0 4-16</inkml:trace>
  <inkml:trace contextRef="#ctx0" brushRef="#br0" timeOffset="100852.7684">4165 9015 1 0,'22'-99'20'16,"8"39"4"-16,-33 0 5 16,5 36 13-16,-23 14 0 15,5 34 3-15,-19 13-3 16,12 19-36-16,-10 16-2 15,6 13-4-15,-1 12 0 16,6 6 0-16,4 0 0 16,3-3 0-16,8-7 0 15,6-10 0-15,5-13 0 16,8-24-4-16,12-12-7 0,0-35-4 15,22-5-4-15,-11-41-5 16,28-2-3-16,-14-38-7 16,13-9-6-16,-3-22 3 15,6-5 4-15</inkml:trace>
  <inkml:trace contextRef="#ctx0" brushRef="#br0" timeOffset="101219.7894">4668 8710 103 0,'0'0'42'16,"-27"33"3"-16,-3 27-2 15,-15 17-27-15,1 14-12 16,2 5-2-16,4 10-2 15,6-1 0-15,7-7 0 16,13-7 0-16,7-11 0 16,7-12 0-16,5-23-4 15,13-9-5-15,-1-31-5 0,20 0-5 16,-12-34-4-16,22 5-5 15,-16-30-6-15,14 5-5 16,-8-9 1-16,0 6 33 16,-4 12 12-16,-20-5 7 15,8 30 5-15,-27-1 6 16,13 35 8-16,-23 4 8 15,1 23 1-15,-14 0-28 16,8 13-9-16,-3 2-1 16,2 0-1-16,2-3-2 15,8-10-2-15,8-11-6 16,3-21-5-16,21 0-6 15,-14-34-6-15,29 2-8 16,-10-26-9-16,13-5-2 0,-2-20 3 16</inkml:trace>
  <inkml:trace contextRef="#ctx0" brushRef="#br0" timeOffset="102151.8427">4960 9082 103 0,'-15'7'38'0,"7"10"1"15,0 0-1-15,5 0-37 16,13 0-1-16,5 5 1 15,0-2 1-15,3 4 1 16,-5 0 0-16,0 6 0 16,-7 1 1-16,-4 8 0 15,-8 2 0-15,-2 3 0 16,-2-3-1-16,-2 1-1 0,-2-5 1 15,4-7-3-15,2-4 0 16,4-10 0-16,4-16 0 16,15-1 0-16,4-16 0 15,6-13 0-15,8-8 0 16,2-10 0-16,4-3 0 15,-1-1 0-15,-3 7 0 16,-5 5 0-16,-8 15 0 16,-8 15 0-16,-14 10 0 15,9 20 0-15,-15 10 0 16,0 5 0-16,1 7 0 15,2-3-2-15,3 0 0 16,10-11-1-16,8-5-2 16,9-13 0-16,13-5-3 15,3-17-2-15,14 3-3 0,-7-20-2 16,8 5 7-16,-9-8 5 15,-8-2 3-15,-6 2 3 16,-16-6 3-16,-2 9 3 16,-20-7 4-16,3 19 3 15,-22-8-6-15,3 8-4 16,-10 8-2-16,0 12 0 15,-8 10-1-15,0 14-3 16,-2 10 0-16,5 10 0 16,3 5 0-16,12 9 0 15,7-3 0-15,10-4 0 16,11-10 0-16,10-12 0 15,11-17 0-15,7-14 0 16,8-15 0-16,-2-13 0 0,3-14 0 16,-1-4 0-16,-4-4 0 15,-5 1 0-15,-6 9 0 16,-10 10 0-16,-9 16 0 15,-11 13 0-15,0 24 0 16,-12 18 0-16,-8 18 0 16,-8 19 0-16,-4 13 0 15,-4 10 0-15,-3 0 0 16,-1-1 0-16,2-9 0 15,3-10 0-15,4-18 0 16,3-16 0-16,7-20 0 16,4-17 0-16,17-11 0 15,-12-23 0-15,14-7 0 16,5-12 0-16,6-10 0 15,7-9 0-15,4-2 0 0,5-5 0 16,5 9 0-16,-4-5-10 16,8 16-1-16,-14-6-1 15,16 23-3-15,-17-11-4 16,30 28-3-16,-12-21 0 15,34 21-2-15,-9-20-2 16,24 2-10-16,13 7 2 16</inkml:trace>
  <inkml:trace contextRef="#ctx0" brushRef="#br0" timeOffset="102607.8688">6592 9337 106 0,'15'-17'42'16,"-12"-6"0"-16,-3 23 0 15,-5-18-38-15,5 18-1 16,-11 12-1-16,5 10 0 15,-6 8-1-15,3 9 0 16,-2 5-1-16,0 5 0 16,5 0-2-16,0-8-2 15,15 3-7-15,-9-30-7 16,21 9-5-16,-8-34-8 15,19-1-9-15,-7-19-2 16,9-7 2-16</inkml:trace>
  <inkml:trace contextRef="#ctx0" brushRef="#br0" timeOffset="103098.8969">6604 9071 105 0,'-43'-26'40'16,"8"12"1"-16,-1 3-1 16,19 7-38-16,17 4-3 15,0 0-1-15,25 10-2 16,11-9-2-16,18 10-4 15,-4-11-7-15,22 21-1 16,-15-14 3-16,10 16 4 16,-18-2 5-16,-7 4 4 15,-8 6 4-15,-19-2 6 16,0 14 8-16,-28-17 3 15,9 19-3-15,-21-12-3 0,12 10-2 16,-10-7-4-16,7 7-1 16,2-7-1-16,5-2-1 15,5-5-2-15,7-6 1 16,7-8-1-16,7-11-1 15,8-14 0-15,9-10-1 16,4-14 0-16,3-4 0 16,1-8-1-16,0-4 0 15,-2 4 1-15,-8 4 0 16,-4 8 1-16,-8 11-1 15,-6 14 0-15,-14 9 0 16,11 24 0-16,-10 7 0 16,1 8-2-16,-4 10 0 15,8 2-3-15,2-6-3 0,11 4-3 16,-4-28-5-16,25 7-5 15,-11-35-3-15,28 8-3 16,-11-32-6-16,14-5-7 16,-1-11 4-16</inkml:trace>
  <inkml:trace contextRef="#ctx0" brushRef="#br0" timeOffset="103406.9145">7681 8494 79 0,'0'0'43'0,"13"4"-2"16,19 20 1-16,3-3-19 0,16 18-19 16,5 7 0-16,6 10-1 15,-4 9 0-15,-6 8-2 16,-9 11 1-16,-15 7-1 15,-13 7 1-15,-21 2-2 16,-17 1 1-16,-14-6 0 16,-12-5-2-16,-8-13 0 15,3-9-4-15,0-23-4 16,25-2-7-16,-2-36-4 15,44 5-7-15,-2-32-9 16,35-3-6-16,14-8-2 16,24-2 6-16</inkml:trace>
  <inkml:trace contextRef="#ctx0" brushRef="#br0" timeOffset="103556.9231">8471 9723 128 0,'-29'25'46'0,"-6"-21"-5"15,15-5-6-15,20 1-45 16,-11-33-6-16,28 22-7 15,-17-21-10-15,21 9-11 16,-6-4-2-16,4 4 3 16</inkml:trace>
  <inkml:trace contextRef="#ctx0" brushRef="#br2" timeOffset="118331.7682">9452 8777 81 0,'13'-26'39'0,"2"11"0"16,-13 3 0-16,-2 12-27 16,0 12-8-16,-5 17-2 15,-2 10 2-15,1 15-2 16,-5 12 2-16,3 16-3 15,-1 5 1-15,1 7-1 16,1-6-2-16,0-9-3 0,7 7-11 16,-8-25-23-16,10-2-2 15,-3-24 1-15,9-8-2 16</inkml:trace>
  <inkml:trace contextRef="#ctx0" brushRef="#br2" timeOffset="118520.779">9433 9283 93 0,'-24'-29'41'15,"9"14"1"-15,-6-5-2 16,21 20-26-16,-10 3-11 16,10-3-1-16,36-4-1 15,5-8-2-15,14-3-3 16,11-17-5-16,25 7-28 0,-8-18-4 15,6 5 1-15,-12-12-2 16</inkml:trace>
  <inkml:trace contextRef="#ctx0" brushRef="#br2" timeOffset="118701.7893">10038 8651 91 0,'-31'10'39'16,"-14"18"3"-16,7 25-3 16,-16 15-32-16,16 15-3 15,3 7 0-15,10 8-1 16,4-1-2-16,12-5-1 15,11-8-4-15,7-21-7 16,22-7-28-16,1-21-1 16,14-13 0-16,2-24-2 15</inkml:trace>
  <inkml:trace contextRef="#ctx0" brushRef="#br2" timeOffset="119023.8077">10130 9234 86 0,'-14'34'40'0,"1"-8"0"15,18 8 0-15,8-25-26 16,17 3-11-16,16-11 0 16,12-11-1-16,7-10-1 15,2-9 0-15,-2-3 0 16,-11-4-1-16,-15-1 0 15,-19 2 1-15,-18 9-1 16,-20 9 1-16,-22 11 0 0,-10 14 1 16,-13 10-1-16,0 16 1 15,0 11-1-15,10 9 1 16,10 4 0-16,19-1-1 15,18-5-2-15,20-10-2 16,26-4-9-16,2-26-26 16,33 1-4-16,5-22-1 15,23-5-1-15</inkml:trace>
  <inkml:trace contextRef="#ctx0" brushRef="#br2" timeOffset="119690.8459">11723 9125 89 0,'12'-29'38'0,"-8"4"1"16,-4 25-3-16,0-18-31 0,0 18-1 16,-15 25 0-16,6 7 0 15,-2 6-1-15,0 8 0 16,1 2-1-16,5 6 0 15,3-5-1-15,7-3 1 16,3-4-1-16,11-9 0 16,5-12-1-16,6-11 1 15,7-10-1-15,5-9 0 16,3-11 1-16,1-7-1 15,0-9 0-15,-6-3 0 16,-4-1 0-16,-4-1 0 16,-8 7 0-16,-6 6 0 15,-6 5 0-15,-5 6 0 16,-7 17 0-16,0 0 0 0,-3 16 0 15,0 8 0-15,3 6 1 16,2 2-1-16,3 3 0 16,4 2 1-16,5-6-1 15,5-10 1-15,4-9 0 16,1-12 0-16,6-12 0 15,-1-10-1-15,1-10 1 16,-2-7-1-16,-1-5 0 16,-8-3-2-16,0 3-1 15,-7 2-3-15,0 15-8 16,-14-6-19-16,11 20-8 15,-9 0 1-15,13 15-2 16</inkml:trace>
  <inkml:trace contextRef="#ctx0" brushRef="#br2" timeOffset="120075.8679">12783 9099 103 0,'0'0'41'15,"-8"-17"0"-15,8 17-5 16,-22 4-31-16,4 4-1 15,0 2 0-15,-3 14-1 16,0 5-1-16,-1 8 0 16,0 6 0-16,5-1-1 15,1-2 0-15,8-5 0 16,7-6 0-16,10-12 0 15,8-11-1-15,9-12 0 0,7-11 1 16,5-12-1-16,4-5 0 16,2-7 0-16,-5 0 1 15,-2 4-1-15,-10 7 0 16,-5 5 1-16,-11 10-1 15,-11 15 0-15,-2 16-1 16,-13 9 1-16,1 13-2 16,-2 4 0-16,4 6-3 15,-3-4-4-15,22 9-7 16,-6-23-18-16,28-1-9 15,4-20 1-15,17-4 0 16</inkml:trace>
  <inkml:trace contextRef="#ctx0" brushRef="#br2" timeOffset="120382.8855">13422 9071 104 0,'-17'-6'41'16,"-12"4"1"-16,6 14-1 15,-14 6-38-15,19 0 0 16,5 4-1-16,15 2 1 15,5-1-2-15,9-2 0 16,8-5 0-16,5 1 0 16,0-5-1-16,-2-1 1 15,-3-1-1-15,-9 0 0 16,-7 2 1-16,-6-1-1 15,-6 4 0-15,-8 1 0 16,-3 2 0-16,-5 0-1 0,0 4-1 16,-1-5-2-16,5 6-7 15,-9-19-9-15,21 8-22 16,4-12 0-16,0 0-1 15,8-21 0-15</inkml:trace>
  <inkml:trace contextRef="#ctx0" brushRef="#br2" timeOffset="121005.9211">14775 9183 93 0,'9'-14'39'16,"-9"1"1"-16,0 13-1 15,-13 5-36-15,13-5 0 0,-13 24-1 16,9 1 1-16,-5 5 0 15,3 11-1-15,-3 2 0 16,4 10 0-16,1-4 0 16,-1-2-1-16,5-7 0 15,0-6 1-15,4-14-1 16,-4-20 0-16,18-3-1 15,-6-20 1-15,2-10-1 16,1-13 1-16,1-11 0 16,-3-3-2-16,2-6 2 15,-3 1-1-15,0 6 1 16,1 8 0-16,-3 12-1 15,-1 8 1-15,1 12 0 16,1 12-1-16,2 10 0 0,6 7-1 16,6 4-2-16,6-3-3 15,19 7-7-15,-5-17-19 16,18 7-10-16,-2-16 0 15,16 2 0-15</inkml:trace>
  <inkml:trace contextRef="#ctx0" brushRef="#br2" timeOffset="121186.9315">15574 9016 109 0,'-26'39'41'16,"-11"0"0"-16,7 15 0 16,-17-2-38-16,22 3 0 15,0-1-2-15,14-2 0 16,5-9-2-16,8-10-2 15,17-2-8-15,-4-27-26 0,21-5-4 16,-4-19 0-16,11-4-1 16</inkml:trace>
  <inkml:trace contextRef="#ctx0" brushRef="#br2" timeOffset="121337.9401">15579 8805 105 0,'-29'-31'37'15,"13"13"3"-15,1 7-5 16,15 11-39-16,18 22-17 15,3-8-18-15,23 10 2 16,0-2-3-16,17 9 3 16</inkml:trace>
  <inkml:trace contextRef="#ctx0" brushRef="#br2" timeOffset="121877.971">16081 9065 86 0,'-19'-2'41'0,"4"3"-1"15,-16-6 2-15,5 18-20 16,-13-5-16-16,1 10-1 15,-4 8-1-15,5 7-1 16,2 2-1-16,12 3 0 16,11-5 0-16,12-4-2 15,15-9 0-15,16-9 0 16,10-13 0-16,10-12 0 15,6-8 0-15,-1-9 0 0,-1-5 0 16,-3-3 0-16,-8 2 0 16,-11 4 0-16,-12 7 0 15,-7 7 0-15,-14 19 0 16,0 0 0-16,-14 33 0 15,-7 13 0-15,-7 20 0 16,-2 14 0-16,-3 13 0 16,-4 12 0-16,5 1 0 15,0 1 0-15,3-10 0 16,3-6 0-16,4-19 0 15,6-16 0-15,3-21 0 16,4-18 0-16,9-17 0 16,-5-30 0-16,9-10 0 15,4-19 0-15,2-10 0 0,3-14 0 16,4-11 0-16,2-3 0 15,6 10 0-15,0 5 0 16,2 12 0-16,2 5 0 16,6 17 0-16,3 10-6 15,9 21-4-15,-8-8-5 16,23 18-7-16,-15-18-18 15,23 3-2-15,-4-12 0 16,4-4 1-16</inkml:trace>
  <inkml:trace contextRef="#ctx0" brushRef="#br2" timeOffset="122260.9929">16852 8496 114 0,'0'0'42'0,"-29"6"0"16,14 31-2-16,-2 5-35 15,-9 18-1-15,-2 11 1 16,-2 13-2-16,-1 5-3 15,1 2 0-15,3-4 0 16,4-8 0-16,6-9 0 16,6-12 0-16,10-16 0 15,8-16 0-15,12-18 0 16,12-17 0-16,7-16 0 15,4-10 0-15,4-6 0 16,2-4 0-16,-3-2 0 16,-6 11 0-16,-9 7 0 15,-10 8 0-15,-7 18 0 0,-13 3 0 16,4 29 0-1,-10 0 0-15,-1 8 0 0,1 0 0 16,2 2 0-16,4-1 0 16,12-5-4-16,2-22-8 15,19 2-4-15,-4-30-6 16,27 5-14-16,-11-25-5 15,17-2 0-15,-7-19 2 16</inkml:trace>
  <inkml:trace contextRef="#ctx0" brushRef="#br2" timeOffset="122449.0036">17554 8635 117 0,'-18'21'41'16,"-17"13"2"-16,1 24-1 0,-17 9-37 16,10 4-2-16,4 6 1 15,5 5-4-15,8-4 0 16,9-12 0-16,9-3-6 15,-3-21-6-15,19 6-13 16,-10-29-17-16,12-6-1 16,-12-13-1-16,10-16 3 15</inkml:trace>
  <inkml:trace contextRef="#ctx0" brushRef="#br2" timeOffset="122616.0132">17208 9016 130 0,'-7'-19'45'15,"18"17"-2"-15,1-2-6 16,11 5-37-16,11 2 0 15,12-2 0-15,9 3 0 0,-2-9-10 16,16 9-10-16,-17-15-22 16,12 4-3-16,-7-9 0 15,2-1-1-15</inkml:trace>
  <inkml:trace contextRef="#ctx0" brushRef="#br2" timeOffset="123486.063">18816 9486 66 0,'0'0'35'0,"-4"-11"1"15,0 1 0-15,4 10-18 16,-14-22-12-16,4 5-2 15,-10-11 1-15,-2-3 0 0,-14-13-1 16,-1-7 0-16,-14-12 0 16,-3-11-2-16,-1-11-1 15,-1-5 1-15,4-1-2 16,6 0 1-16,7 5-1 15,14 6-1-15,12 9 0 16,15 11 1-16,15 10 1 16,15 9-1-16,11 10 1 15,8 10-1-15,2 11 1 16,2 16 0-16,-4 16 0 15,-10 17-1-15,-12 16 0 16,-19 19 1-16,-20 14 0 16,-15 15-1-16,-15 10 2 15,-11 9-2-15,-6-2 2 0,-3-9-1 16,12-9 1-16,14-17-2 15,20-16 0-15,27-26-1 16,30-23-4-16,25-38-9 16,42-6-11-16,6-31-16 15,23-9 0-15,1-16-1 16,10 0 0-16</inkml:trace>
  <inkml:trace contextRef="#ctx0" brushRef="#br2" timeOffset="124116.099">19884 8683 96 0,'4'-33'37'0,"-5"9"3"15,-20-4-12-15,-3 21-22 16,-23 7-1-16,-2 15 0 15,-7 7-1-15,3 14 1 16,-3 5-1-16,14 4-1 16,11 0 0-16,14-1-1 15,22-7 0-15,12-3-1 16,15-8 1-16,11-7-2 15,7-3 0-15,0-3 0 16,-6 0 0-16,-7 1 0 0,-13 3 1 16,-14 5-1-16,-20 1 0 15,-9 6 1-15,-15 1-1 16,-5 2 0-16,0-2 0 15,1-5-1-15,10-2 0 16,5-5-3-16,22-2-6 16,1-16-15-16,34-9-15 15,-2-7-1-15,16 4 0 16,1-9 0-16</inkml:trace>
  <inkml:trace contextRef="#ctx0" brushRef="#br2" timeOffset="124350.1124">20267 8997 101 0,'-1'-13'39'0,"1"13"1"16,-21-8-1-16,21 8-33 16,-38 8-1-16,7 11-1 15,-4 5 1-15,1 9-1 16,0 2 0-16,9 3-1 15,11-2-1-15,14-3-1 16,18-9-1-16,15-10-2 16,25-9-4-16,9-23-8 15,33 2-25-15,-10-22-3 16,12-2 0-16,-9-17-1 15</inkml:trace>
  <inkml:trace contextRef="#ctx0" brushRef="#br2" timeOffset="124740.1347">20890 8448 106 0,'-25'10'41'16,"8"23"2"-16,-8 4-3 16,8 4-34-16,-4 17-2 15,4 7-1-15,-4 7 1 16,-1 5-2-16,-4 2 2 15,-3-1-2-15,1-4-2 16,4-4 0-16,1-14 0 16,10-13 0-16,9-14 0 15,13-15 0-15,12-19 0 16,9-12 0-16,10-14 0 15,4-7 0-15,4-6 0 0,4-2 0 16,-7 6 0-16,-5 5 0 16,-9 8 0-16,-7 8 0 15,-11 15 0-15,-13 4 0 16,3 27 0-16,-11 1 0 15,-3 7 0-15,-1 2 0 16,6 5-7-16,-1-9-5 16,18 8-5-16,-7-29-15 15,25 9-10-15,-1-21 0 16,16-2 1-16,-1-13 1 15</inkml:trace>
  <inkml:trace contextRef="#ctx0" brushRef="#br2" timeOffset="125078.154">21372 9056 117 0,'0'0'41'15,"-16"17"0"-15,-4-11-5 16,2 20-32-16,-3 4-1 16,6 7 0-16,-1 2-1 15,3 1 0-15,3-5-1 16,3-1 1-16,4-10-1 15,8-9 1-15,-5-15-2 16,22-5 0-16,-2-17 0 16,2-9 0-16,3-7 0 15,5-8 0-15,-2-2 0 16,-1-3 0-16,-3 3 0 15,-5 4 0-15,-4 11 0 16,-6 7 0-16,0 6 0 0,-4 8 0 16,-5 12-4-16,14-3-1 15,3 13-5-15,-5-6-4 16,21 17-10-16,-6-14-17 15,16 9 1-15,-9-10-2 16,10 4 4-16</inkml:trace>
  <inkml:trace contextRef="#ctx0" brushRef="#br2" timeOffset="125356.1699">21852 9025 96 0,'-11'-3'41'15,"-12"0"1"-15,1 10 0 16,-13-11-21-16,4 16-16 16,-1 6-1-16,5 10 0 15,-1 5-4-15,7 4 0 16,9 2 0-16,7 1 0 15,6-5 0-15,12-3 0 0,7-11 0 16,6-14 0-16,4-10 0 16,9-11 0-16,1-10 0 15,-4-7 0-15,0-7 0 16,-7-4 0-16,-6-2 0 15,-8-2 0-15,-4 10-9 16,-15-5-3-16,7 22-4 16,-19-9-7-16,16 28-20 15,-1-18 2-15,1 18-2 16,18 15 3-16</inkml:trace>
  <inkml:trace contextRef="#ctx0" brushRef="#br2" timeOffset="126077.2112">22542 9103 113 0,'0'0'42'0,"0"0"-2"16,-6-20-6-16,6 20-26 15,-32-19-1-15,7 7-3 16,-9 0-1-16,-5 1-1 15,-1 7 0-15,0 7-2 16,-2 6 0-16,1 14 0 16,3 7 0-16,6 9 0 0,6 4 0 15,10 2 0-15,11-1 0 16,17-7 0-16,16-11 0 15,17-15 0-15,11-18 0 16,15-19 0-16,8-13 0 16,2-13 0-16,-1-12 0 15,-8-8 0-15,-8-5 0 16,-9 0 0-16,-12 4 0 15,-14 11 0-15,-14 12 0 16,-11 16 0-16,-16 20 0 16,-12 24 0-16,-10 20 0 15,-9 23 0-15,3 14 0 16,-2 9 0-16,12 5 0 15,7 1 0-15,18-6 0 0,10-15 0 16,18-7-4-16,6-21-7 16,17-6-4-16,-9-30-2 15,17 3-6-15,-16-30-14 16,10 1-2-16,-16-16 33 15,4-1 8-15,-4 4 5 16,-19-7 4-16,10 21 4 16,-25-10 7-16,2 38 14 15,-8-17 4-15,1 32-31 16,-14 9-5-16,-4 12-2 15,5 7 0-15,-1 8 0 16,2 1-4-16,4-2 1 16,8-4-3-16,5-15-4 0,13 0-6 15,-11-31-10-15,29 2-18 16,-10-22 0-16,12-5 0 15,-2-16 1-15</inkml:trace>
  <inkml:trace contextRef="#ctx0" brushRef="#br2" timeOffset="126994.2636">23204 8873 118 0,'0'0'42'0,"0"0"1"16,0 0-1-16,-12 17-38 16,17-1-2-16,3 1-1 15,3 4 2-15,2 2-3 16,-2 7 0-16,-2-1 0 15,-4 6 0-15,-7 0 0 0,-7 7 0 16,-5-2 0-16,-1 0 0 16,-5 2 0-16,3-8 0 15,2-1 0-15,3-9 0 16,11-9 0-16,1-15 0 15,27-2 0-15,-2-15 0 16,7-9 0-16,5-8 0 16,3-4 0-16,2-7 0 15,-3 2 0-15,-4 3 0 16,-7 9 0-16,-5 7 0 15,-8 15 0-15,-15 9 0 16,7 13 0-16,-12 12 0 16,1 8 0-16,-1 3 0 15,6 4-4-15,3-5-1 0,13 1-2 16,1-17-4-16,19 6-1 15,-5-23-2-15,16 7-6 16,-12-28-1-16,12 6 15 16,-5-10 4-16,-5-6 3 15,3 0 4-15,-13-9 4 16,5 9 5-16,-19-15 5 15,12 22 1-15,-22-9-11 16,-1 11-3-16,-16 1 0 16,-7 12-1-16,-11 8-1 15,-9 11 0-15,-4 10-4 16,-2 8 0-16,2 8 0 15,7 5 0-15,9 2 0 16,12-2 0-16,11-5 0 16,12-6 0-16,13-13 0 0,9-12 0 15,6-16 0-15,6-10 0 16,3-9 0-16,2-11 0 15,-4-3 0-15,-1-3 0 16,-6 6 0-16,-9 3 0 16,-7 12 0-16,-9 10 0 15,-10 14 0-15,-10 21 0 16,-11 17 0-16,-10 19 0 15,-6 16 0-15,-7 13 0 16,-7 9 0-16,-1 2 0 16,-3 0 0-16,3-7 0 15,8-12 0-15,6-14 0 16,8-22 0-16,11-18 0 0,19-24 0 15,0 0 0-15,13-35 0 16,10-10 0-16,9-15 0 16,7-11 0-16,4-6 0 15,3 2 0-15,-4 5 0 16,-2 4 0-16,-2 12-5 15,-5 1-6-15,3 22-1 16,-11-5-2-16,16 27-2 16,-12-20-4-16,25 20-14 15,-9-17-8-15,11-1 3 16,2-2 3-16</inkml:trace>
  <inkml:trace contextRef="#ctx0" brushRef="#br2" timeOffset="127556.2958">24283 9178 102 0,'-15'8'40'0,"-4"-9"1"15,19 1-1-15,0 0-37 16,16 3-1-16,7-6 0 15,12-1 0-15,6-3 0 16,7-1 0-16,3-4 0 16,0-1 0-16,-7-2-1 15,-5-3 0-15,-12-2 0 16,-11-2-1-16,-15-1 1 15,-9 3-1-15,-13 2 0 16,-8 4 0-16,-7 7 0 16,-5 8 0-16,-2 7 0 15,0 11 0-15,5 5 1 0,3 10-1 16,11 1 1-16,11 4-1 15,14-2 0-15,17-6 0 16,17-6-3-16,16-13-2 16,25 1-7-16,-4-26-5 15,18 9-7-15,-16-29-10 16,12 9-7-16,-19-13-2 15,-6 9 3-15</inkml:trace>
  <inkml:trace contextRef="#ctx0" brushRef="#br2" timeOffset="127873.3139">24973 9044 78 0,'-31'26'42'16,"-14"5"0"-16,8 16 1 15,-8-1-19-15,13 12-18 0,5-1-2 16,8 0 1-16,9-8-2 16,5-5 1-16,10-15-2 15,4-13 0-15,5-16-2 16,0-11 0-16,1-16 0 15,0-12 0-15,-3-7 0 16,1-12 0-16,2-3 0 16,1 1 0-16,4 2 0 15,4 8 0-15,5 11 0 16,9 5 0-16,8 14 0 15,5 9 0-15,6 12-4 16,-1-1-4-16,10 13-2 16,-14-9-2-16,6 11-2 15,-29-17-4-15,8 16-9 0,-37-14-11 16,-7-14-4-1,-20 1 5-15,-23-7 1 0</inkml:trace>
  <inkml:trace contextRef="#ctx0" brushRef="#br2" timeOffset="128398.3439">21730 8718 105 0,'0'0'41'16,"0"0"0"-16,0 0-1 15,0 0-38-15,0 0-3 16,0 0-5-16,-13-8-6 16,13 8-10-16,0 0-19 15,20 0 1-15,-7-8-2 16,11 2 2-16</inkml:trace>
  <inkml:trace contextRef="#ctx0" brushRef="#br2" timeOffset="128625.3569">22124 8649 116 0,'0'0'43'16,"0"0"1"-16,-1-17-2 15,1 17-39-15,2-12-2 16,-2 12-2-16,0 0-3 15,-4-12-6-15,4 12-3 16,-14 3-5-16,14-3-24 16,-13 8-2-16,13-8 0 15,-22 2 0-15</inkml:trace>
  <inkml:trace contextRef="#ctx0" brushRef="#br3" timeOffset="132141.558">1273 11016 68 0,'0'-13'40'15,"-3"-10"-2"-15,10 8 2 16,-7-8-24-16,8 7-10 16,-4-2-2-16,3 7 0 15,-4 0 0-15,-3 11-1 16,0 0-1-16,10 19 0 15,-16 9-1-15,-1 10 0 16,-7 8-1-16,-5 11 0 0,-5 4 0 16,1 3 0-16,-5-1 0 15,4-6-1-15,4-7 2 16,5-10-2-16,10-9 2 15,11-11 0-15,14-14-1 16,12-9 0-16,16-8-1 16,4-5-1-16,8 0 0 15,3-3-2-15,3 6-3 16,-5-6-8-16,12 20-18 15,-19-7-6-15,6 9 0 16,-10-6-1-16</inkml:trace>
  <inkml:trace contextRef="#ctx0" brushRef="#br3" timeOffset="132659.5877">2086 11008 87 0,'-16'-25'40'0,"6"11"3"16,-6-4-3-16,10 7-35 16,-6 6-1-16,12 5 0 15,-15 19 0-15,7 6-2 16,-4 9-1-16,2 7-2 15,-2 10 2-15,-1 8-2 16,-2-1 1-16,4 5-1 16,-3-7 1-16,6-6-1 0,3-8 1 15,1-10 1-15,6-13-1 16,-2-19 1-16,17-7-1 15,-3-19 1-15,3-13 0 16,2-11 1-16,0-10 0 16,4-9 1-16,-1-5-1 15,0 1 1-15,0 4-2 16,-2 7 1-16,1 8-1 15,-1 11 1-15,-2 14-2 16,1 17-1-16,3 15 1 16,-2 13 0-16,-2 19-1 15,2 11 1-15,-3 10-1 16,0 9-2-16,-2 8 1 15,-2-3-2-15,-1 3-1 16,-5-8-2-16,2 0-2 0,-8-25-8 16,11 5-4-16,-18-30-7 15,13-1-11-15,-7-14-1 16,-9-20 3-16</inkml:trace>
  <inkml:trace contextRef="#ctx0" brushRef="#br3" timeOffset="132825.5972">2111 11265 98 0,'-32'-6'41'16,"-3"-6"1"-16,13 12-3 15,5-6-34-15,17 6-2 16,20-16-4-16,15-2-2 16,21-2-2-16,11-11-2 0,24 7-12 15,-3-15-14-15,17 9-5 16,-8-4-1-16,0 7 2 15</inkml:trace>
  <inkml:trace contextRef="#ctx0" brushRef="#br3" timeOffset="133013.6079">2942 10933 112 0,'-16'17'40'0,"-2"-4"-2"15,8 19-6-15,-4 1-30 16,4 6-2-16,4 8 1 16,1 8-2-16,3 4 0 15,1-1-2-15,5 0 0 16,1-14-3-16,4 1-8 15,-9-27-15-15,11-4-9 16,-11-14-1-16,17-25-1 0,-11-9 2 16</inkml:trace>
  <inkml:trace contextRef="#ctx0" brushRef="#br3" timeOffset="133201.6187">2797 11019 108 0,'-23'-15'43'16,"-4"0"0"-16,12 15 0 15,1-2-38-15,14 2-2 16,25-9-2-16,6 0-2 15,17-4-2-15,7-5-1 16,19 0-2-16,4-13-9 16,17 17-9-16,-17-13-15 15,4 13-2-15,-15-3 1 16,-3 12 2-16</inkml:trace>
  <inkml:trace contextRef="#ctx0" brushRef="#br3" timeOffset="133388.6294">3502 10942 103 0,'-10'44'40'0,"-8"-7"0"16,11 13-4-16,-6-7-31 15,10 7-3-15,-3-5 1 16,6 0-3-16,2-5 0 16,2-7-2-16,4-5-2 15,-3-14-2-15,9 0-9 16,-12-27-9-16,11 5-17 15,-8-17 2-15,5-2-3 16,-7-11 3-16</inkml:trace>
  <inkml:trace contextRef="#ctx0" brushRef="#br3" timeOffset="133554.6389">3438 10921 111 0,'-2'-10'41'16,"-3"-5"0"-16,20 7-1 16,2-7-37-16,17-5-2 15,9 1-2-15,5-8-3 16,11 10-2-16,-2-11-10 15,9 23-14-15,-21-7-11 16,-3 15 1-16,-18 1-2 16</inkml:trace>
  <inkml:trace contextRef="#ctx0" brushRef="#br3" timeOffset="133756.6504">3597 11053 81 0,'-43'24'42'16,"14"3"-2"-16,1-16 0 15,17 0-12-15,11-11-26 16,19-5 0-16,13-9 0 15,16-2 0-15,9-4-3 16,10-2 1-16,10 4-6 16,-7-7-7-16,8 20-8 15,-31-15-17-15,-3 22-3 16,-22-2-2-16,-15 10 1 15</inkml:trace>
  <inkml:trace contextRef="#ctx0" brushRef="#br3" timeOffset="133944.6612">3535 11353 101 0,'-39'39'42'15,"3"-16"2"-15,23 0-3 16,13-23-38-16,16 1 0 16,27-18-2-16,19-12-2 15,15-2-2-15,11-15-3 16,20 4-8-16,-14-21-9 15,14 14-13-15,-24-9-4 16,-3 9-1-16,-19-2 2 16</inkml:trace>
  <inkml:trace contextRef="#ctx0" brushRef="#br3" timeOffset="134522.6942">4338 10919 112 0,'-22'35'40'16,"10"12"1"-16,-4-5-2 15,3 12-36-15,4-1-1 16,4 4-1-16,2 0 0 15,-1-5-1-15,4-7 0 16,2-9 1-16,-1-6-1 16,-2-9 0-16,2-10-1 15,-1-11 1-15,8-12 0 16,-1-11 0-16,0-10 0 15,1-10 0-15,2-11 1 16,4-12 1-16,2-8-1 16,3-4 0-16,2 1 0 15,2 4 1-15,5 5-2 16,0 10 2-16,4 10-2 0,-1 12-1 15,1 13 1-15,0 10 0 16,-4 11-1-16,-1 7 1 16,-5 9-1-16,-5 5 1 15,-9 10-1-15,-9 3 0 16,-10 5 1-16,-8 4-1 15,-9 0 1-15,-9 2-1 16,-1-5 1-16,-5-2-2 16,5-5 2-16,0-5-2 15,10-5 2-15,9-3-1 16,5-4 2-16,14-2-1 15,9-2 2-15,15 3 0 16,4 0-1-16,10 4 1 16,4 0 0-16,6 3-1 15,4-1 0-15,-1 1-1 0,0-3-2 16,-8-3-1-16,-4 1-6 15,-8-10-3-15,1 9-4 16,-32-14-3-16,30 8-5 16,-42-19-3-16,12 11-7 15,0 0-8-15,-15-3 6 16</inkml:trace>
  <inkml:trace contextRef="#ctx0" brushRef="#br2" timeOffset="139809.9966">5633 11061 63 0,'9'14'35'16,"4"-6"1"-16,7 3 1 15,-3-6-29-15,20-6-6 16,4-9 1-16,6-5 2 15,2-9-1-15,1 3 0 16,-5-6-1-16,-7 2 0 16,-12 3-1-16,-13 6 1 15,-13 16-1-15,-22-12-1 16,-11 16 1-16,-9 4 0 15,-8 4 0-15,-6 4 0 0,-1 3 0 16,9 3-2-16,8 0 2 16,12 1-3-16,15 0 1 15,16 0-1-15,17-5 0 16,15-2-2-16,20-5 1 15,8-9-1-15,17-1-4 16,0-17-27-16,13 2-5 16,-7-8 0-16,0-1 0 15</inkml:trace>
  <inkml:trace contextRef="#ctx0" brushRef="#br2" timeOffset="140171.0173">6667 10842 89 0,'-15'10'36'16,"-9"2"-2"-16,-6 11 2 15,-16 3-36-15,4 10-2 16,-6 4 1-16,3 7 0 16,-3-2 0-16,5-3-1 15,7-1 0-15,6-10-2 16,12-9 2-16,8-13-1 15,10-9 0-15,13-15-1 16,6-6 0-16,5-11 1 16,1-7 3-16,2-1 4 15,-9-2 0-15,3 6 3 16,-11-2-1-16,2 15 3 15,-12 1-1-15,0 22 0 0,0 0-2 16,0 0-2-16,6 24-1 16,2-1-3-16,6 4-1 15,10-4-4-15,12 5-10 16,1-15-25-16,14-1 2 15,0-14-4-15,15-4 3 16</inkml:trace>
  <inkml:trace contextRef="#ctx0" brushRef="#br2" timeOffset="140719.0486">7147 10796 76 0,'-9'7'41'0,"-13"0"-3"15,6 13 2-15,-12-5-20 0,3 19-17 16,0 2 1-16,5 5-3 15,-2 4 1-15,6 0-2 16,2-3 2-16,7-7-3 16,0-4 2-16,5-10-1 15,5-9 1-15,-3-12 0 16,20-13-1-16,-4-10 1 15,3-12-1-15,2-4 2 16,1-9-1-16,0-6 1 16,0-3-1-16,-1 3 0 15,3 3 0-15,-1 6 0 16,0 9-1-16,6 4 0 15,2 12 0-15,1 9 0 16,-1 7 0-16,0 10 0 0,-3 5-1 16,-5 7 1-16,-7 5-1 15,-6 5 1-15,-9 2-1 16,-6 1 0-16,-9 1 0 15,-6-1 1-15,-7-2-1 16,-6-1 1-16,0-6-1 16,-4-1 1-16,1-4 0 15,0-2-1-15,2-1 1 16,1 1-1-16,1 4 1 15,0 11-1-15,0 9 2 16,-2 14-2-16,0 13 1 16,1 9 0-16,0 4 1 15,2 0 0-15,9-5-5 16,4-14-2-16,18-8-26 15,-2-30-8-15,20-17 0 0,3-28-3 16</inkml:trace>
  <inkml:trace contextRef="#ctx0" brushRef="#br2" timeOffset="141251.0791">7857 10310 59 0,'24'-29'39'0,"2"18"-2"15,-13 7 3-15,-2 31-17 16,-15 1-18-16,-2 25 2 15,-12 11-4-15,0 14 0 16,-6 7-3-16,0 4 1 16,5 1-3-16,5-10-2 15,10-2-3-15,0-23-31 16,21-7 0-16,6-19-1 15,17-8-1-15</inkml:trace>
  <inkml:trace contextRef="#ctx0" brushRef="#br2" timeOffset="141643.1015">8345 10780 95 0,'-41'-2'39'15,"1"15"2"-15,-11-5-2 16,8 10-34-16,-7 1-1 15,12 9 0-15,0-1 0 16,10 5-2-16,12-5 0 16,12 0 0-16,12-8 0 15,13-5-1-15,15-11 0 16,9-9 0-16,7-10 0 15,10-10-1-15,0-4 1 16,-1-4-1-16,-7-1 0 16,-7 2 0-16,-12 3 1 0,-8 7-1 15,-11 8 0-15,-16 15 0 16,0 0 1-16,-15 16-1 15,-4 8 0-15,0 7-1 16,-2 8 0-16,2 1-2 16,11-1-1-16,6-7-5 15,24 3-14-15,-1-23-20 16,22-1 3-16,-2-18-2 15,20-6 1-15</inkml:trace>
  <inkml:trace contextRef="#ctx0" brushRef="#br2" timeOffset="141831.1122">8924 10742 103 0,'-14'20'41'0,"-10"3"1"16,5 17-2-16,-5 0-37 15,5 6-1-15,3-1 0 16,3-1-3-16,8-5-2 15,7-10-4-15,20-4-31 16,-7-19-4-16,16-8 1 16,-4-18-1-16</inkml:trace>
  <inkml:trace contextRef="#ctx0" brushRef="#br2" timeOffset="142253.1364">9141 10486 101 0,'-20'19'43'0,"19"3"-1"15,-3-7 0-15,22 8-36 16,-6-2-3-16,10 0-1 16,2 2 1-16,-1 4-1 15,-4 2 0-15,-5 6-1 16,-7 2 0-16,-10 3 0 15,-10 2 0-15,-8 0-1 16,-2 0 1-16,0-8-1 16,4-5 1-16,8-10-1 15,11-19 0-15,13-5 0 16,16-19 0-16,11-11 0 15,8-11 0-15,8-3 0 0,2-8 0 16,-1 4 0 0,-5 7 1-16,-11 10-1 0,-10 14 0 15,-13 15 2-15,-11 19-2 16,-10 12 0-16,-10 12-2 15,-3 8 1-15,0 7-2 16,3-4-2-16,11 7-9 16,-5-23-14-16,26 5-15 15,-1-17-1-15,24-4 1 16,-3-16 2-16</inkml:trace>
  <inkml:trace contextRef="#ctx0" brushRef="#br2" timeOffset="142618.1573">9829 10767 105 0,'-22'6'42'0,"14"10"0"16,8-16-3-16,14 21-34 15,5-11-2-15,14-1-1 16,8-5 0-16,8-5-1 15,4-9 0-15,4-2-1 16,-6-6 0-16,-6-2 0 16,-9-2 0-16,-7-1 0 15,-13-3 0-15,-8 2 0 16,-11 3 1-16,-7 6-1 15,-11 6 0-15,-9 7 1 16,-9 9-1-16,-6 11 1 16,-2 11-1-16,-1 8 0 0,6 7 0 15,7 1 1-15,13 3-2 16,16-6-2-16,23-3-2 15,13-17-6-15,30 5-20 16,4-23-13-16,18-5 3 16,3-17-2-16</inkml:trace>
  <inkml:trace contextRef="#ctx0" brushRef="#br2" timeOffset="142965.1771">10722 10656 102 0,'-35'-14'41'15,"-8"17"2"-15,-12 2-2 16,12 14-34-16,-10 6-3 15,4 11-1-15,11 2 0 0,10 1 0 16,16-3-1-16,18-5-1 16,14-12 0-16,16-11 0 15,12-19-1-15,11-12 1 16,10-17-1-16,3-12 0 15,-1-13 0-15,-1-11-1 16,-5-4 2-16,-7 0-1 16,-12 7 2-16,-14 12-2 15,-13 17 0-15,-14 23 0 16,-5 21 0-16,-28 33 0 15,-2 20 0-15,-5 20 0 16,-1 10 0-16,5 2 0 16,12 3-8-16,4-19-5 15,24 0-13-15,-3-26-17 0,29-10-1 16,11-21-1-16,32-9 2 15</inkml:trace>
  <inkml:trace contextRef="#ctx0" brushRef="#br2" timeOffset="143724.2205">11952 10550 107 0,'0'0'40'16,"0"0"2"-16,0 0-7 15,0 0-32-15,0 0-1 16,-15 22 0-16,10-5 0 15,0 5 0-15,-1 7-1 0,1 3 0 16,3 3 1-16,4-2-1 16,9-1 0-16,7-8 0 15,8-5 0-15,7-8-1 16,9-9 0-16,4-10 0 15,4-8 0-15,0-5 0 16,-4-7 0-16,-2-3 0 16,-9 1 0-16,-7 1-1 15,-8 6 1-15,-10 6-1 16,-10 17 1-16,6-10-1 15,-6 10 2-15,-11 26-1 16,6-3 0-16,-1 8 0 16,2-1 0-16,4 2 1 0,5-2 0 15,9-6 0-15,5-8 0 16,9-10 0-16,4-10 0 15,3-11 0-15,3-8 0 16,-1-9 0-16,-6-5 0 16,-4-8-1-16,-7-2 0 15,-7 1-1-15,-6 1-1 16,-5 8-1-16,-3-2-1 15,1 10-1-15,-2-5-5 16,13 16-6-16,-6-15-14 16,21 13-10-16,-2-7 0 15,16 1 0-15,1-9 1 16</inkml:trace>
  <inkml:trace contextRef="#ctx0" brushRef="#br2" timeOffset="144099.242">13168 9969 104 0,'5'-13'41'16,"-11"25"2"-16,-12 2-2 15,4 19-36-15,-15 7-1 16,6 17 0-16,-3 9-2 16,-2 12 1-16,4 5-2 15,2 1 1-15,4-3-2 16,4-4 2-16,2-6-3 15,6-10 3-15,5-12-2 16,3-12 2-16,7-11-2 16,4-11 0-16,9-17 0 15,5-11 0-15,4-9 0 0,3-8 0 16,2-6 0-16,0-1 0 15,-3 1 0-15,-2 6 0 16,-12 8 0-16,0 12 0 16,-19 10-2-16,18 8 0 15,-13 13-1-15,-4 5-1 16,7 8-3-16,-3-6-2 15,14 12-8-15,-9-22-11 16,21 9-13-16,-5-18 1 16,19-2-1-16,-6-13 2 15</inkml:trace>
  <inkml:trace contextRef="#ctx0" brushRef="#br2" timeOffset="144622.2719">13720 10579 96 0,'-24'-9'41'15,"-2"16"1"-15,-15-3 0 16,15 15-33-16,-9 5-4 15,8 9-1-15,8 1 0 16,12 2-1-16,9-5-1 16,17-5-1-16,11-8 0 15,11-12 0-15,9-10-1 16,6-11 0-16,3-9 0 15,0-9 0-15,-5-7 0 16,-7-3 0-16,-9-2 0 16,-8 4 0-16,-8 5-1 15,-11 11 1-15,-11 12-1 0,-11 16 0 16,-7 19 1-16,-7 19 0 15,-7 19-1-15,-2 16 1 16,-7 16-1-16,-1 13 0 16,-4 10 1-16,0 2-1 15,2 0 0-15,0-5 1 16,5-11 1-16,3-15-1 15,6-16 1-15,7-20 2 16,4-21-2-16,8-20 0 16,3-24 1-16,6-17-3 15,6-19 2-15,9-17-2 16,6-15 1-16,15-8-1 15,6-3 2-15,8 3 0 16,6 7-1-16,5 8 0 16,4 18-5-16,-4 11-4 0,8 25-5 15,-15-1-6-15,26 27-11 16,-13-8-14-16,14 11 3 15,-2-2 0-15,8 4 4 16</inkml:trace>
  <inkml:trace contextRef="#ctx0" brushRef="#br2" timeOffset="144738.2785">14731 10913 110 0,'-11'-9'43'15,"-3"2"0"-15,-12-7-7 16,0-5-33-16,10 10-31 16,-7-11-17-16,16 6 0 15,5 0-2-15,12 2 1 16</inkml:trace>
  <inkml:trace contextRef="#ctx0" brushRef="#br3" timeOffset="446378.5314">15623 10807 96 0,'13'22'25'0,"11"-14"-22"15,10-10-2-15,17-11-36 16,16-7-9-16</inkml:trace>
  <inkml:trace contextRef="#ctx0" brushRef="#br3" timeOffset="446537.5404">16959 10770 118 0,'60'37'45'16,"-11"-16"0"-16,7-6-3 16,1-2-44-16,9-35-7 15,30 1-30-15,-5-16-4 16,16 0 1-16,0-8-3 15</inkml:trace>
  <inkml:trace contextRef="#ctx0" brushRef="#br3" timeOffset="446672.5482">18664 10796 121 0,'103'47'44'0,"-13"-15"0"15,10 2-2-15,-11-17-42 16,11-19-7-16,25 2-25 16,-8-23-10-16,15-4-1 15,-2-14-2-15</inkml:trace>
  <inkml:trace contextRef="#ctx0" brushRef="#br3" timeOffset="446822.5568">21057 10939 119 0,'65'40'44'0,"8"-8"-3"15,1-17-10-15,12-27-49 16,27-8-23-16,6-19-4 16,31-7 2-16,7-12-1 15</inkml:trace>
  <inkml:trace contextRef="#ctx0" brushRef="#br3" timeOffset="447009.5674">23397 11034 129 0,'55'56'43'16,"-2"-26"-8"-16,21-28-10 15,43-5-47-15,8-27-20 16,54-10-4-16,26-16-1 0,33-17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08.8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3122 746 79 0,'0'0'41'0,"0"0"-2"15,0 0 1-15,0 0-37 16,0 0 0-16,0 0 0 15,3 75 0-15,6-40 0 16,11 64-2-16,1 17 0 16,-8 11 0-16,3 7 1 15,-25-28-4-15,7 1 0 16,0-21-5-16,-5-55-19 15,18-15-13-15,2-30 1 16,13-17-2-16,-26 31 2 16</inkml:trace>
  <inkml:trace contextRef="#ctx0" brushRef="#br0" timeOffset="181.0103">3305 976 103 0,'-4'-57'42'0,"2"-1"0"15,2 58-3-15,9-106-37 16,-9 106-1-16,36-92 0 15,-36 92 0-15,68-69-2 16,-20 44-6-16,10 7-30 16,-3 6-3-16,4 5-1 15,-4 2-1-15</inkml:trace>
  <inkml:trace contextRef="#ctx0" brushRef="#br0" timeOffset="370.0211">3738 858 104 0,'0'0'44'15,"-84"89"-1"-15,84-89-2 16,-55 65-39-16,55-65-4 16,0 0 1-16,0 0-2 15,25 52-3-15,-25-52-27 16,71-2-9-16,-71 2 3 15,90-5-3-15</inkml:trace>
  <inkml:trace contextRef="#ctx0" brushRef="#br0" timeOffset="550.0314">3473 1595 111 0,'0'0'42'16,"0"0"0"-16,37-28-1 15,10-6-40-15,-47 34-1 16,68-45-4-16,-68 45-15 15,89-53-21-15,-37 25 0 16,-1 1-2-16,-2 1 0 16</inkml:trace>
  <inkml:trace contextRef="#ctx0" brushRef="#br0" timeOffset="940.0537">4352 1121 106 0,'48'-19'42'0,"-48"19"1"16,0 0-4-16,0 0-36 15,0 0-1-15,28 38 1 16,-38 12-1-16,2 16 1 16,-10 5-3-16,1-17 1 15,4 12-1-15,6 0 2 16,0-13-2-16,11-28 2 15,10-22 0-15,9-23 0 16,-23 20 1-16,0 0-3 16,54-73 0-16,-54 73 0 15,51-71 0-15,-51 71 0 16,54-77 0-16,-54 77 0 15,49-74 0-15,-49 74 0 0,50-56 0 16,-50 56 0-16,35-39 0 16,0 47 0-16,-3 23 0 15,1 33 0-15,-22 3 0 16,12 11-7-16,17-5-19 15,-7-22-15-15,14-21-2 16,-7-21 1-16,15-14-1 16</inkml:trace>
  <inkml:trace contextRef="#ctx0" brushRef="#br0" timeOffset="2082.119">5239 1278 121 0,'0'0'43'0,"0"0"1"16,0 0-2-16,0 0-41 15,21-46 0-15,-21 46 2 16,0 0-3-16,67-15 0 16,-67 15 0-16,59-13 0 15,-59 13 0-15,56-17 0 16,-56 17 0-16,61-32 0 15,-61 32 0-15,0 0-2 16,48-50 2-16,-48 50 2 16,0 0-2-16,0 0 0 15,0 0 0-15,-62-25 0 16,62 25 0-16,-46 27 0 15,-13 9 0-15,18 11 0 16,24-1 0-16,39-1 0 0,-22-45 0 16,59 31 0-16,-59-31 0 15,95 10 0-15,-43-17 0 16,6 0 0-16,-8-7 0 15,4 1 0-15,-5-1 0 16,2 2 0-16,-51 12 0 16,75-19 0-16,-45 23 0 15,2 12 0-15,-21 14 0 16,-18 19 0-16,-33-7 0 15,10 24 0-15,1-4 0 16,14-6 0-16,15-23 0 16,15-17 0-16,8-20 0 15,9-15 0-15,-32 19 0 16,0 0 0-16,58-74 0 0,-58 74 0 15,48-70 0-15,-48 70 0 16,44-79 0-16,-44 79 0 16,44-77 0-16,-44 77 0 15,46-67 0-15,-46 67 0 16,55-65 0-16,-55 65 0 15,66-45 0-15,-66 45 0 16,89-30-12-16,-89 30-10 16,94-12-5-16,-94 12-14 15,92 3 0-15,-92-3-2 16,93 11 2-16,-93-11 44 15,80 13 10 1,-80-13 9-16,59 9 6 0,-59-9 13 16,0 0 3-16,0 0 1 15,0 0-14-15,0 0-31 16,0 0 0-16,15 40 0 15,-66 6 0-15,-7 5 0 16,13 9 0-16,-3-19 0 16,30 9 0-16,9-6 0 15,23-13 0-15,13-31 0 16,8-14 0-16,-35 14 0 15,0 0 0-15,63-43 0 16,-63 43 0-16,47-40 0 16,-47 40 0-16,0 0 0 15,65-55 0-15,-65 55 0 16,21-6 0-16,-11 19 0 15,1 27 0-15,-24 21 0 0,-2 28 0 16,-20 17 0-16,-5 23 0 16,-11 4 0-16,6-17 0 15,0-14 0-15,5-10 0 16,4-25 0-16,6-12 0 15,7-21 0-15,3-22 0 16,7-18 0-16,8-13 0 16,1-18 0-16,9-14 0 15,3-4 0-15,7-10 0 16,7 3 0-16,11-5 0 15,6 3 0-15,4-1 0 16,16 12 0-16,2-5-14 16,31 6-6-16,-4-9-5 15,36 9-9-15,-2-6-9 0,-49 29-2 16,7-4 4-16,7 1 8 15</inkml:trace>
  <inkml:trace contextRef="#ctx0" brushRef="#br0" timeOffset="2755.1575">7663 1160 116 0,'0'0'43'16,"0"0"1"-16,0 0 0 16,-49 9-41-16,27 26 0 15,-5 3-1-15,9 15-2 16,5-12 0-16,6-16 0 15,16 1 0-15,20-13 0 16,14-17 0-16,-43 4 0 16,51-12 0-16,-51 12 0 15,64-28 0-15,-64 28 0 0,67-46 0 16,-67 46 0-16,72-50 0 15,-72 50 0-15,59-53 0 16,-59 53 0-16,53-49 0 16,-53 49 0-16,33 10 0 15,-17 30 0-15,-27 23 0 16,-19 28 0-16,-15 31 0 15,-2 33 0-15,-11 5 0 16,7 11 0-16,15-45 0 16,4-13 0-16,10-26 0 15,9-20 0-15,3-29 0 16,8-23 0-16,2-15 0 15,5-38 0-15,0-9 0 16,4-20 0-16,0-14 0 0,4-21 0 16,5 4 0-1,9-1 0-15,4 5 0 0,6 1 0 16,8 17 0-16,3 0-4 15,17 20-13-15,-65 56-7 16,73-48-4-16,-26 32-15 16,16-3 0-16,-1 0-2 15,15 1 4-15</inkml:trace>
  <inkml:trace contextRef="#ctx0" brushRef="#br0" timeOffset="3223.1843">9563 618 106 0,'0'0'41'0,"16"-84"2"15,-16 84 0-15,0 0-39 16,30-55-1-16,-30 55 0 16,0 0-1-16,3 70 1 15,-3-70 1-15,-5 85-1 16,-19 46-3-16,-12 6 0 0,11 8 0 15,-1-1 0-15,15-7 0 16,-6-56 0-16,38-21 0 16,27-45 0-16,18-16 0 15,11-11 0-15,-77 12 0 16,93-26 0-16,-40 9-14 15,8-3-5-15,-13-2-9 16,11-1-11-16,-4 5-4 16,-1-4 0-16,-7 2 2 15</inkml:trace>
  <inkml:trace contextRef="#ctx0" brushRef="#br0" timeOffset="3624.2072">10414 1130 112 0,'0'0'42'0,"0"0"2"16,0 0-3-16,0 0-40 16,0 0 1-16,0 0-1 15,60-22 0-15,-60 22 0 16,0 0-1-16,61-8 0 15,-61 8-1-15,51-15 1 16,-51 15 0-16,0 0 0 16,59-37 0-16,-59 37 0 15,0 0 1-15,0 0-1 16,0 0 1-16,11-56 0 15,-11 56 1-15,-48 5 0 0,48-5 0 16,-31 29 0-16,-35 16-2 16,-2 11 0-16,17 11 0 15,17 1 0-15,24-13 0 16,39-12 0-16,-29-43-3 15,83 17-4-15,-22-25-7 16,11-6-10-16,-6-7-7 16,6-3-11-16,1 0-1 15,0-5 1-15,-11-3 2 16</inkml:trace>
  <inkml:trace contextRef="#ctx0" brushRef="#br0" timeOffset="3891.2225">11174 1055 112 0,'48'-39'43'0,"-48"39"1"15,0 0 0-15,0 0-39 0,0 0-2 16,1 28 1-16,-24 26-4 15,15 12 0-15,5 10 0 16,12-13 0-16,-4-27 0 16,17-5 0-16,-2-21 0 15,-20-10 0-15,0 0 0 16,53-20 0-16,-53 20 0 15,0 0 0-15,67-67 0 16,-67 67 0-16,55-61 0 16,-55 61-8-16,56-78-7 15,-56 78-8-15,50-71-3 16,-50 71-15-16,37-59-2 15,-37 59-1-15,0 0 2 0</inkml:trace>
  <inkml:trace contextRef="#ctx0" brushRef="#br0" timeOffset="4275.2445">11719 1090 120 0,'18'59'45'0,"-18"-59"-1"15,0 0 0-15,47 35-42 16,-47-35-2-16,0 0 0 15,62 10 0-15,-62-10 0 16,47-5 0-16,-47 5 0 16,52-15 0-16,-52 15 0 15,46-27 0-15,-46 27 0 0,0 0 0 16,55-40 0-16,-55 40 0 15,0 0 0-15,0 0 0 16,0 0 0-16,0 0 0 16,-50-3 0-16,50 3 0 15,-43 41 0-15,-4-2 0 16,18 6 0-16,15 0 0 15,31-7 0-15,-17-38 0 16,52 7 0-16,-1-9-3 16,6-5-11-16,20-10-5 15,-6-6-7-15,9-6-5 16,-7-6-11-16,7-16-2 15,-6 1 1-15</inkml:trace>
  <inkml:trace contextRef="#ctx0" brushRef="#br0" timeOffset="4459.255">12675 931 8 0,'53'-53'24'0,"-53"53"6"0,78-98 13 15,-78 98 2-15,40-71 1 16,-40 71-1-16,0 0-31 15,0 0-14-15,0 0 0 16,-66 13 0-16,44 15 0 16,-37 66 0-16,8 28 0 15,17 6 0-15,16-2 0 16,11-27-14-16,12-30-9 15,28-21-5-15,-4-39-16 16,24-11 2-16,-53 2-2 16,55-21 4-16</inkml:trace>
  <inkml:trace contextRef="#ctx0" brushRef="#br0" timeOffset="4755.2719">12941 1285 115 0,'51'-42'44'16,"-51"42"0"-16,0 0 1 16,37-51-38-16,-37 51-7 15,0 0 0-15,0-12 0 16,0 12 0-16,-31 19 0 15,20 8 0-15,-17 2 0 16,16-3 0-16,11 0 0 16,22-9 0-16,17-15 0 15,4 0 0-15,-2 3 0 16,-1 3 0-16,-9 5 0 15,-14 8 0-15,-16 2 0 16,-11 3 0-16,-12 3 0 16,-6 2 0-16,-2 0 0 0,-7-13-7 15,15 0-11-15,-13-16-5 16,36-2-4-16,-33-10-10 15,31-5-8-15,-6-10 1 16,8 25 4-16</inkml:trace>
  <inkml:trace contextRef="#ctx0" brushRef="#br0" timeOffset="5184.2965">14632 1170 113 0,'0'0'44'15,"5"-26"1"-15,-15 40-3 0,-4 27-40 16,-8 20-1-16,-2 2-1 15,-9 2-1-15,18 3-2 16,6-5-5-16,8-30-15 16,23-9-17-16,1-20-2 15,16-12 0-15,2-22-1 16</inkml:trace>
  <inkml:trace contextRef="#ctx0" brushRef="#br0" timeOffset="5344.3056">14797 966 110 0,'-15'-100'41'16,"15"100"0"-16,-9-83-6 16,9 83-46-16,-1-63-29 0,1 63-3 15,0 0 2-15,0 0-1 16</inkml:trace>
  <inkml:trace contextRef="#ctx0" brushRef="#br0" timeOffset="5664.3239">15127 908 102 0,'48'58'42'16,"-12"29"2"-16,-21 0-2 15,-16 1-35-15,-27-18-2 16,6-10 0-16,4-10-2 16,17-15 0-16,11-19-1 15,10-12-2-15,8-13 0 16,8-10 0-16,-36 19 0 15,48-33 0-15,-48 33 0 0,52-49 0 16,-52 49 0-16,60-55 0 16,-60 55 0-16,57-51 0 15,-57 51 0-15,55-35 0 16,-55 35 0-16,23-14 0 15,17 19 0-15,-7 10 0 16,-2 17-3-16,-8 12-13 16,8 15-9-16,-10-5-3 15,22-3-16-15,0-23 1 16,26-7-1-16,17-16 2 15</inkml:trace>
  <inkml:trace contextRef="#ctx0" brushRef="#br0" timeOffset="6122.3501">17302 595 105 0,'0'0'44'15,"22"-62"-1"-15,-22 62 0 16,0 0-41-16,0 0 0 16,0 0-1-16,0 0 1 15,0 0-1-15,0 0-1 16,1 84 1-16,-1-84-1 15,6 92 0-15,-18 20 0 16,-1 8-4-16,6 5 0 16,7 1-12-16,-12-25-18 15,21-24-7-15,5-29 0 0,10-40-3 16</inkml:trace>
  <inkml:trace contextRef="#ctx0" brushRef="#br0" timeOffset="6329.362">17391 1169 112 0,'0'0'44'15,"-2"-70"0"-15,2 70 0 16,0 0-38-16,5-76-6 16,-5 76 0-16,0 0-2 15,66-71-3-15,-66 71 1 16,80-40-5-16,-28 21-6 15,1-1-17-15,8-7-10 16,-1-6 1-16,5-2-1 16,-7-7 4-16</inkml:trace>
  <inkml:trace contextRef="#ctx0" brushRef="#br0" timeOffset="6497.3716">18173 434 114 0,'24'-60'41'0,"-24"60"2"16,0 0-1-16,-51 55-39 15,51-55-2-15,-58 93 0 16,0 4-2-16,4 62 0 15,12 17-4-15,21-8 0 16,26-26-16-16,2-67-13 16,35-33-8-16,-42-42 1 15,60 4 0-15</inkml:trace>
  <inkml:trace contextRef="#ctx0" brushRef="#br0" timeOffset="6986.3996">18349 1048 106 0,'0'0'45'16,"32"-70"2"-16,-32 70-2 15,0 0-42-15,0 0 0 16,0 0 1-16,0 0-2 16,0 0-2-16,0 0 0 15,-22 56 0-15,22-56 0 16,0 0 0-16,0 0 0 15,45 53 0-15,-45-53 0 16,53-7 0-16,-53 7 0 16,66-32 0-16,-66 32 0 15,66-41-2-15,-66 41 1 0,59-40-1 16,-59 40 3-16,0 0-1 15,55 22-1-15,-55 44 1 16,-25 34-1-16,-18 33 1 16,-18 8-1-16,-8 24 2 15,-12 1-3-15,6-5 0 16,18-57 2-16,11-19-2 15,10-27 3-15,9-21-2 16,11-22 1-16,16-15-1 16,3-36 2-16,14-10 1 15,9-20-2-15,8-21 2 16,5-13-1-16,10-13 1 15,-21 56-2-15,4-3-2 16,-4-1-8-16,0-2-5 0,7 8-7 16,-4 0-5-16,12 2-6 15,0 4-11-15,9 11 1 16,9-1 3-16</inkml:trace>
  <inkml:trace contextRef="#ctx0" brushRef="#br0" timeOffset="7624.436">19527 992 80 0,'-27'-58'44'15,"27"58"-1"-15,0 0 0 16,-77-44-24-16,77 44-14 16,-76-6 0-16,76 6-1 0,-89 18-1 15,89-18 0-15,-81 33-1 16,81-33 2-16,-54 51-4 15,54-51 0-15,0 0 0 16,5 62 0-16,-5-62 0 16,65 19 0-16,-18-20 0 15,9-9 0-15,6-9 0 16,7-12 0-16,0-12 0 15,4-9 0-15,-5-6 0 16,-2-2 0-16,-5 0 0 16,-8 5 0-16,-53 55 0 15,63-78 0-15,-63 78 0 16,0 0 0-16,0 0 0 15,0 0-2-15,0 0 0 0,-39 55-1 16,5 10-3-16,30-11-5 16,19 2-8-16,-7 1-2 15,8-1-8-15,-16-56-8 16,42 103-2-16,-42-103-3 15,67 59 4-15</inkml:trace>
  <inkml:trace contextRef="#ctx0" brushRef="#br0" timeOffset="8264.4727">20194 1061 107 0,'0'0'42'0,"50"-55"3"15,-50 55-1-15,0 0-39 16,0 0-2-16,-13 39 0 16,-18 8-2-16,2 25 2 15,-8-2-1-15,7-3-2 0,5-11 0 16,14-11 0-16,11-45 0 15,13 5 0-15,-13-5 0 16,0 0 0-16,0 0 0 16,48-71 0-16,-48 71 0 15,42-64 0-15,-42 64 0 16,41-75 0-16,-41 75 0 15,52-97 0-15,-52 97 0 16,48-90 0-16,-48 90 0 16,57-76 0-16,-57 76 0 15,58-68 0-15,-58 68 0 16,66-46 0-16,-66 46 0 15,67-27 0-15,-67 27 0 16,69-4 0-16,-69 4 0 16,62 7 0-16,-62-7 0 0,59 10 0 15,-59-10 0-15,49 10 0 16,-49-10 0-16,0 0 0 15,0 0 0-15,0 0 0 16,37 64 0-16,-37-64 0 16,0 0 0-16,-52 70 0 15,14-6 0-15,6 7 0 16,3-4 0-16,18 3 0 15,10-24 0-15,1-46 0 16,0 0 0-16,63 22 0 16,-63-22 0-16,67-25 0 15,-67 25 0-15,71-50 0 16,-71 50 0-16,58-68 0 0,-58 68 0 15,41-99 0-15,-41 99 0 16,14-74 0-16,-14 74-11 16,-10-56-4-16,10 56-1 15,0 0-5-15,0 0-3 16,-48-53-3-16,48 53-6 15,0 0-6-15,0 0 4 16,0 0 5-16</inkml:trace>
  <inkml:trace contextRef="#ctx0" brushRef="#br0" timeOffset="9029.5164">21683 984 107 0,'0'0'40'16,"0"0"3"-16,-6-59-13 15,6 59-25-15,0 0-2 0,0 0 2 16,-67-35-2-16,67 35 0 16,-64 6 3-16,64-6-3 15,-69 22 0-15,69-22 1 16,-69 38-4-16,73-25 0 15,-52 42 0-15,11 6 0 16,21 4 0-16,18-10 0 16,29-11 0-16,-31-44 0 15,53 18 0-15,-53-18 0 16,69 0 0-16,-69 0 0 15,72-19 0-15,-72 19 0 16,59-34 0-16,-59 34 0 16,61-47 0-16,-61 47 0 15,53-80 0-15,-53 80 0 16,42-57 0-16,-42 57 0 0,0 0 0 15,0 0 0-15,18-28 0 16,-22 72 0-16,-4 29 0 16,-14 31 0-16,-6 20 0 15,-13 18 0-15,2 12 0 16,-10-6 0-16,9-37 0 15,0-23 0-15,-1-10 0 16,1-22 0-16,0-13 0 16,-3-17 0-16,-1-16 0 15,0-15 0-15,5-17 0 16,1-13 0-16,2-14 0 15,10-12-5-15,4-15 0 16,18 2-6-16,3-9-1 16,25 8-5-16,-6-6-1 0,32 13-6 15,-12-6-2-15,35 20-6 16,-3 3-7-16,-70 51 4 15,89-46 4-15</inkml:trace>
  <inkml:trace contextRef="#ctx0" brushRef="#br0" timeOffset="9999.5719">22121 1134 113 0,'0'0'43'16,"0"0"0"-16,0 0 0 0,0 0-40 15,59-47-2-15,-59 47-1 16,0 0 0-16,77-17 0 16,-77 17 1-16,69-17-1 15,-69 17 0-15,80-17 1 16,-80 17-1-16,81-36 2 15,-81 36 0-15,66-39-1 16,-66 39 1-16,0 0-2 16,0 0 0-16,34-57 0 15,-34 57 0-15,0 0 0 16,-79-1 0-16,79 1 0 15,-78 21 0-15,78-21 0 16,-80 35 0-16,52-24 0 16,-27 41 0-16,26 5 0 0,29-57 0 15,0 57 0-15,0-57 0 16,0 0 0-16,83 56-7 15,-83-56-5-15,102 6-3 16,-48-13-5-16,14-7-2 16,-10-3 0-16,-6-3 18 15,0-3 2-15,-6 3 4 16,4-1 6-16,-50 21 6 15,72-40 3-15,-72 40 6 16,0 0 0-16,51-27-15 16,-51 27-3-16,-20 25-1 15,-19 19-4-15,-22 14 0 16,17 8 0-16,-5-4 0 15,10-3 0-15,2-14 0 0,22-12 0 16,15-33 0-16,14-1 0 16,-14 1 0-16,0 0 0 15,51-42 0-15,-51 42 0 16,55-48 0-16,-55 48 0 15,69-62 0-15,-69 62 0 16,81-65 0-16,-81 65 0 16,89-81 0-16,-89 81 0 15,83-51 0-15,-83 51 0 16,74-24 0-16,-74 24 0 15,53 26 0-15,-8 20 0 16,-22 20 0-16,-11 24 0 16,-16-15 0-16,6 0 0 15,-2-16 0-15,9-33-5 16,19-7-9-16,1-17-3 0,25 0-2 15,-6-16-4-15,33 7-4 16,-15-9 1-16,25 8-8 16,-12 6 1-16,-11 4 45 15,-10 9 5 1,-18 0 4-16,-6 2 2 15,-23-5 5-15,3 3 1 16,-14-11 10-16,0 0-10 16,-11-1-29-16,27-5-20 15,-16-6-5-15,20 9-6 16,-20 3-16-16</inkml:trace>
  <inkml:trace contextRef="#ctx0" brushRef="#br1" timeOffset="17060.9758">772 2675 87 0,'3'-19'37'0,"-2"-1"-1"0,-1 20 2 16,10-2-35-16,-2 17-1 15,2 9 0-15,-2 20 0 16,-6 11 0-16,-4 13 1 15,-5 13-2-15,-4 9 2 16,-4 1-2-16,0 1 1 16,2-4-3-16,1-17-2 15,14-1-20-15,-1-32-14 16,15-13 0-16,3-32-2 15,12-15 1-15</inkml:trace>
  <inkml:trace contextRef="#ctx0" brushRef="#br1" timeOffset="17266.9876">897 2701 100 0,'-12'-19'39'16,"12"19"1"-16,4-24-2 15,19 8-33-15,10-4-3 16,16 0-1-16,12-6 0 15,6 1-2-15,6 6-4 16,-6-7-20-16,7 23-13 16,-16 0-2-16,-11 20 1 15,-26 1-1-15</inkml:trace>
  <inkml:trace contextRef="#ctx0" brushRef="#br1" timeOffset="17450.9981">935 3086 108 0,'-29'16'40'0,"24"-2"0"15,5-14-1-15,43-11-36 16,7-9-1-16,16-9-2 16,9-3-1-16,5-2-3 15,3 9-6-15,-16-9-26 16,-1 24-3-16,-26 2 0 15,-18 18-1-15</inkml:trace>
  <inkml:trace contextRef="#ctx0" brushRef="#br1" timeOffset="17624.008">882 3448 105 0,'-37'33'38'0,"26"-4"1"0,11-29-2 16,28 2-35-16,19-20-1 15,21-11-2-15,16-5-2 16,5-18-7-16,23 4-26 15,-10-8-2-15,5 6 1 16,-14-4-2-16</inkml:trace>
  <inkml:trace contextRef="#ctx0" brushRef="#br1" timeOffset="17969.0277">1825 3013 113 0,'-12'19'38'0,"-13"-4"2"16,9 24-9-16,-8-9-26 15,2 16-1-15,0 4-1 0,2 6 0 16,-2-3 0-16,6 0-1 15,4-9 0-15,8-6 0 16,2-11-1-16,13-17 1 16,5-18-1-16,15-16 0 15,4-13 1-15,7-11 0 16,2-5-2-16,2-4 0 15,-1 3 0-15,-4 3 0 16,-6 10 0-16,-9 13 0 16,-3 9 0-16,-8 13 0 15,-4 17 0-15,-4 10 0 16,-5 14 0-16,-3 10 0 15,3 11-5-15,-3 1-1 16,10 15-13-16,-14-20-9 0,19 9-14 16,-5-24 0-16,17-4 0 15,0-23 1-15</inkml:trace>
  <inkml:trace contextRef="#ctx0" brushRef="#br1" timeOffset="19624.1224">2321 3206 117 0,'5'24'41'0,"2"-11"0"16,18 11-6-16,9-21-32 15,9 0 0-15,9-14-1 16,5-6 0-16,2-8 0 0,-1-9-1 15,-9 0 0-15,-7-6 0 16,-13 7 0-16,-17-1-1 16,-12 8 1-16,-15 7-1 15,-16 11 1-15,-8 13-1 16,-8 11 1-16,-3 8-1 15,0 14 0-15,6 10 2 16,8 2-2-16,15 6 0 16,19-8 0-16,18-6 0 15,19-13 0-15,19-11 0 16,16-19 0-16,10-13 0 15,5-10 0-15,0-11 0 16,-4-2 0-16,-8-1 0 16,-14 4 0-16,-11 5 0 15,-17 9 0-15,-11 6 0 0,-20 14 0 16,0 0 0-16,-11 28 0 15,-10 4 0-15,-4 10 0 16,-1 4 0-16,0 5 0 16,1-2 0-16,4-6 0 15,8-10 0-15,8-12 0 16,5-21 0-16,16-11 0 15,4-20 0-15,4-14 0 16,9-10 0-16,-2-5 0 16,4-4 0-16,-3 0 0 15,-1 7 0-15,-5 7 0 16,-5 16 0-16,0 5 0 0,-2 15 0 15,6 9 0-15,2 9 0 16,6 4 0-16,5 3 0 16,10 4 0-16,5 1 0 15,2 1 0-15,-1-7 0 16,-4-1 0-16,-8-2-2 15,-5-3 1-15,-12-2 1 16,-9-3 0-16,-16 1 0 16,0 0 0-16,-12-9 1 15,-11 10 1-15,-8 2-2 16,-4 10 0-16,-2 4 0 15,-2 6 0-15,5 7 0 16,2 5 0-16,12 4 0 16,7-3 0-16,14-1 0 15,12-10 0-15,10-10 0 0,12-14 0 16,9-10 0-16,2-11 0 15,4-15 0-15,-2-4 0 16,-3-6 0-16,-6 0 0 16,-9 5 0-16,-8 9 0 15,-6 5 0-15,-10 17 0 16,-6 9 0-16,-15 41 0 15,-5 17 0-15,-9 30 0 16,-8 18 0-16,-4 21 0 16,0 15 0-16,-4 5 0 15,0-1 0-15,5-13 0 16,6-20 0-16,10-25 0 15,3-23 0-15,8-30 0 16,3-25 0-16,7-32 0 0,7-24 0 16,4-24 0-16,7-18 0 15,5-16 0-15,6-10 0 16,6-3 0-16,1 5 0 15,3 6 0-15,2 14 0 16,3 17 0-16,-1 17 0 16,2 16 0-16,1 6-11 15,13 20-3-15,-9-10-3 16,19 26-3-16,-16-21-1 15,24 21-3-15,-21-25 1 16,13 23 0-16,-24-18 2 16,0 9-2-16,-13 6 35 15,-20-14 5-15,6 20 2 16,-29-21 3-16,14 20 1 0,-27-14 5 15,27 14 1-15,-38 4 7 16,21 9-32-16,-5 3-1 16,3 14-1-16,3 5 0 15,-1 9-2-15,6 2 0 16,8 3 0-16,3-5 0 15,6-6 0-15,8-12 0 16,6-11 0-16,7-19 0 16,8-15 0-16,2-9 0 15,6-8 0-15,-2-7 0 16,3-1 0-16,-3 4 0 15,-6 3 0-15,-6 16 0 16,-7 15 0-16,-14 21 0 16,-11 21 0-16,-10 26 0 15,-13 24 0-15,-9 22 0 0,-5 19 0 16,-7 11 0-16,-4 4 0 15,2-5 0-15,4-14 0 16,5-17 0-16,8-25 0 16,5-23 0-16,7-24 0 15,11-26 0-15,3-21 0 16,7-20 0-16,4-19 0 15,4-22 0-15,10-16 0 16,9-14 0-16,6-1 0 16,6-2 0-16,6 3 0 15,5 8 0-15,2 4 0 16,12 28-11-16,-9 2-2 15,13 28-2-15,-10-11-2 16,27 29-4-16,-9-25-3 0,35 29 1 16,-7-26 3-16,39 17-3 15,-4-11-6-15,18-10-1 16,21 10 2-16</inkml:trace>
  <inkml:trace contextRef="#ctx0" brushRef="#br1" timeOffset="20381.1657">6087 2574 90 0,'5'-34'37'0,"2"22"1"16,-7 12-1-16,-7 25-24 16,-6 12-12-16,-1 13 1 15,-1 14-1-15,0 11 1 16,-1 12-1-16,2 6 1 15,3 2-3-15,7-4 0 16,7 1-8-16,-3-19-26 16,18-2-3-16,-1-21 0 15,12-10 0-15</inkml:trace>
  <inkml:trace contextRef="#ctx0" brushRef="#br1" timeOffset="20740.1862">6274 3075 109 0,'-21'-2'38'15,"16"17"2"-15,-2-4-2 16,12 7-34-16,16-3-2 16,13-1 1-16,9-10 0 15,15-7-1-15,7-9 0 16,1-10 0-16,-2-3 0 15,-7-7-1-15,-13-3 0 16,-12 4 0-16,-20 0-1 0,-18 9 1 16,-14 5-1-16,-12 11 1 15,-10 8-1-15,-6 10 0 16,1 10 0-16,2 5-1 15,7 10 1-15,12 0 0 16,12 5 0-16,14-1-2 16,15-3 0-16,12-7-4 15,22 4-6-15,-2-28-9 16,29 13-10-16,-9-26-8 15,11 2 0-15,-9-20-1 16</inkml:trace>
  <inkml:trace contextRef="#ctx0" brushRef="#br1" timeOffset="21043.2036">7133 2937 115 0,'-8'-11'39'0,"-13"-11"2"16,21 22-2-16,-33-2-35 16,21 13-1-16,4 11-1 15,1 8 0-15,1 11 0 16,2 7-1-16,1 7 0 15,2-1 1-15,1-3 0 16,5-5 0-16,4-10-2 16,7-18 0-16,10-20 0 15,5-20 0-15,11-16 0 16,4-14 0-16,4-11 0 15,-3-9 0-15,-3-2 0 16,-7 4 0-16,-7 10-6 0,-14 8-4 16,1 26-6-16,-23-8-6 15,6 34-4-15,0 0-12 16,0 0-1-16,8 21 0 15,3 8 1-15</inkml:trace>
  <inkml:trace contextRef="#ctx0" brushRef="#br1" timeOffset="21576.234">7568 3092 113 0,'0'0'41'0,"8"13"0"15,-8-13-1-15,29-15-34 16,-5 2-4-16,8-5 0 15,3-4 0-15,1-1-1 0,-2-2 0 16,-4 2-1-16,-8-1 1 16,-10 5 0-16,-10 2-1 15,-13 5 1-15,-10 2 0 16,-4 10-1-16,-8 7 2 15,-4 6-2-15,0 10 0 16,-2 7 0-16,8 10 0 16,5 3 0-16,12 5 0 15,8-2 0-15,19-4 0 16,14-8 0-16,22-14 0 15,15-18 0-15,20-16-5 16,5-19-4-16,18-3-7 16,-12-36-8-16,18 10-2 15,-26-30-13-15,1 8 0 0,-23-17-2 16,-10 12 5-16,-20 3 36 15,-23 7 14-15,-2 32 6 16,-29-1 6-16,8 47 11 16,-26 13 3-16,7 41 4 15,-14 11-3-15,11 31-32 16,3 5-5-16,3 7-4 15,7 4 0-15,7-5 0 16,12-4-3-16,0-24-12 16,16 9-8-16,-14-38-4 15,19 1-16-15,-13-26 0 16,4-6-1-16,-11-18 1 15</inkml:trace>
  <inkml:trace contextRef="#ctx0" brushRef="#br1" timeOffset="26108.4933">2436 4234 82 0,'0'0'38'16,"10"-11"-2"-16,-10 11 2 15,-1 16-33-15,-5 8-2 16,-6 3 1-16,-1 10 0 15,-5 1-2-15,0 5 0 16,-2-3 0-16,5-3 0 16,1-7 0-16,8-7 0 15,6-13 0-15,0-10 0 16,26-13-1-16,-2-11 1 15,6-8 0-15,9-7 0 0,2-8 0 16,3 0 0-16,-1 1-1 16,-3 6 1-16,-7 5-1 15,-4 12 0-15,-6 13-1 16,-7 12 1-16,-4 14-2 15,-7 14 0-15,-4 12-1 16,-1 5-1-16,3 8-1 16,-1-1-1-16,9 11-8 15,-5-23-11-15,22 4-16 16,1-23 0-16,11-6-2 15,3-19 3-15</inkml:trace>
  <inkml:trace contextRef="#ctx0" brushRef="#br1" timeOffset="26491.5152">3207 4254 106 0,'-18'-9'39'0,"4"17"2"16,-7-1-3-16,7 15-34 15,-2 3-2-15,7 10 0 16,1 0 0-16,6 6-1 15,2-3 1-15,12-2-1 16,5-9 0-16,10-8-1 16,8-10 1-16,6-9 0 15,6-11-1-15,1-8 1 16,3-5 0-16,-4-6-1 15,-4-7 0-15,-8 4 2 16,-6 2-2-16,-7 5 1 16,-6 4 0-16,-6 6 0 0,-10 16-1 15,0 0 1-15,0 19-1 16,-6 9-2-16,-2 9 1 15,1 4-2-15,4 10-2 16,0-4-2-16,17 7-6 16,-3-23-8-16,26 9-9 15,-5-22-10-15,19-4 0 16,-2-22 0-16,9-2 3 15</inkml:trace>
  <inkml:trace contextRef="#ctx0" brushRef="#br1" timeOffset="27017.5453">4037 4482 95 0,'-5'-19'40'16,"5"19"-1"-16,-18-13 0 15,18 13-33-15,-22 10-3 0,8 9 0 16,-3 2-1-16,6 5 0 16,-2 3-1-16,6 1 1 15,0-4-1-15,6-2 1 16,3-10-1-16,-2-14 0 15,21 6 0-15,-1-17 0 16,4-9 0-16,5-6 0 16,0-7-1-16,0 0 1 15,-2-2 0-15,-2 4-1 16,-5 3 1-16,-5 10-1 16,-6 5 0-16,-9 13 0 15,0 0 0-15,0 0 0 16,4 26 0-16,-5-6 0 15,1 2-1-15,2 1 1 0,4-1 0 16,4-2 1-16,7-7-1 16,5-11 1-16,6-4-1 15,6-11 1-15,-1-4 0 16,3-9-1-16,3-3 1 15,-5-2 1-15,-1 1-1 16,-8 5-1-16,-2 1 1 16,-6 9 0-16,-5 3-1 15,-12 12 2-15,12 13-4 16,-12 5 0-16,-5 15 1 15,-2-1-1-15,2 9-1 16,0-5-2-16,6 7-2 16,0-20-5-16,20 3-2 0,-3-31-6 15,26 1-5-15,-7-33-6 16,19 2-7-16,-2-21-2 15,5-5 5-15</inkml:trace>
  <inkml:trace contextRef="#ctx0" brushRef="#br1" timeOffset="27475.5715">4992 3921 108 0,'-23'-5'41'0,"7"27"1"16,-8 3-2-16,-1 18-36 16,6 11-1-16,5 11 0 15,2 6-1-15,3 10-1 16,0 2-1-16,1-1 1 15,2-6-1-15,1-8 0 0,2-11 0 16,1-12 0-16,2-18 1 16,4-13-1-16,-4-14 0 15,23-31 0-15,-3-6 1 16,1-9-1-16,5-13 1 15,0-5 0-15,5-2-1 16,-3 2 0-16,1 12 1 16,-1 12 0-16,-5 11-1 15,3 17 0-15,-2 15 0 16,0 18 0-16,-2 11 0 15,-2 10-1-15,-4 5 0 16,-5 2-1-16,-4 3 1 16,-11-3 0-16,-11-3 0 15,-10-5 0-15,-8-7 0 16,-10-6 1-16,-3-10 0 0,-2-9-2 15,4-6-1-15,5-15-5 16,19 2-2-16,0-19-3 16,30 14-4-16,-7-22-8 15,32 18-9-15,-2-9-7 16,15 8 0-16,3 2 6 15</inkml:trace>
  <inkml:trace contextRef="#ctx0" brushRef="#br1" timeOffset="28103.6074">5345 4473 78 0,'-14'-1'43'0,"14"1"-3"0,-15 8 1 16,15-8-18-16,19 13-20 16,3-11-2-16,8-4 1 15,10 1 0-15,3-6-1 16,2-7 0-16,0-5 0 15,-4-6 1-15,-7-6-1 16,-6-1 1-16,-13-3 0 16,-7 0-1-16,-9 4 1 15,-8 7-1-15,-7 3 0 16,-11 13 0-16,-7 14 0 15,-4 9-1-15,1 13 0 16,2 6 0-16,3 10 1 16,8 3-1-16,12 2 0 15,12-3-1-15,14-8 1 16,15-10-1-16,9-13 2 0,8-7-1 15,9-12 0 1,-3-7 0-16,1-6 0 0,-4-3 0 16,-10 4 0-16,-6 5 0 15,-15 11 0-15,-10 12 0 16,-11 14 0-16,-9 7 0 15,-4 7-1-15,-6 4 1 16,2 1 0-16,2-4 0 16,6-12 1-16,8-13 0 15,4-16-1-15,24-21 2 16,5-15 0-16,5-14-2 15,7-12 0-15,4-10 0 16,1 0 0-16,1-3 0 16,-4 9 0-16,-4 8 0 0,-3 13 0 15,1 11 0-15,10 14-4 16,1 3-6-16,23 18-2 15,11-3-1-15,47 19-4 16,14-18-5-16,64 26-9 16,9-16-5-16</inkml:trace>
  <inkml:trace contextRef="#ctx0" brushRef="#br1" timeOffset="32293.8471">599 1779 92 0,'12'-10'42'16,"-1"-7"-2"-16,0-4-8 16,2 7-43-16,-4-3-32 15,13 5 2-15,2-2-2 16</inkml:trace>
  <inkml:trace contextRef="#ctx0" brushRef="#br1" timeOffset="32461.8567">1153 1801 112 0,'11'4'42'15,"0"-1"1"-15,-11-3-3 16,6-21-36-16,5 5-12 16,-7-9-30-16,24-1-3 15,-6-1 0-15,16 6-1 16</inkml:trace>
  <inkml:trace contextRef="#ctx0" brushRef="#br1" timeOffset="32580.8635">1662 1702 109 0,'16'10'41'0,"-16"-10"-2"0,28-5-7 15,-4-7-68-15,10-18-4 16,15-1 1-16,3-2-3 16</inkml:trace>
  <inkml:trace contextRef="#ctx0" brushRef="#br1" timeOffset="32762.8739">2307 1700 125 0,'13'10'43'15,"2"-10"-6"-15,-6-31-34 16,27-14-46-16,8-3 0 15,-44 48-2-15</inkml:trace>
  <inkml:trace contextRef="#ctx0" brushRef="#br1" timeOffset="36216.0714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<inkml:trace contextRef="#ctx0" brushRef="#br1" timeOffset="36388.0812">1625 15407 68 0,'0'0'40'0,"-13"6"-2"16,13-6 2-16,20 2-38 15,-2-5-1-15,7-1-3 16,3-3-3-16,14 11-26 15,-8-9-7-15,7 12 0 16,-13-4-1-16</inkml:trace>
  <inkml:trace contextRef="#ctx0" brushRef="#br1" timeOffset="36570.0916">1712 15542 64 0,'-40'7'39'0,"13"8"-2"15,0-7 1-15,26 6-36 16,1-14 0-16,24 5-5 15,17-8-1-15,3-16-10 16,26 5-23-16,8-15 0 16,18-1-1-16,0-14 0 15</inkml:trace>
  <inkml:trace contextRef="#ctx0" brushRef="#br1" timeOffset="36719.1002">2637 15099 62 0,'-9'12'41'0,"-21"10"-2"15,2 23 1-15,-14 4-35 16,11 10-2-16,5 3-3 15,2 0-5-15,21 7-21 16,-4-21-13-16,20-3-2 16,1-22 0-16</inkml:trace>
  <inkml:trace contextRef="#ctx0" brushRef="#br1" timeOffset="38326.1921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<inkml:trace contextRef="#ctx0" brushRef="#br1" timeOffset="38508.2025">1367 12453 85 0,'0'0'38'0,"0"0"0"16,0 0 0-16,0 0-35 15,19-9-1-15,-7 6-3 0,4 0-1 16,8 5-3-16,-3-10-12 15,13 15-20-15,-10-6 0 16,7 11-2-16,-11-5 1 16</inkml:trace>
  <inkml:trace contextRef="#ctx0" brushRef="#br1" timeOffset="38665.2115">1471 12574 93 0,'-14'9'38'15,"-7"-11"-1"-15,14 13-5 16,7-11-30-16,0 0-2 15,20-3-3-15,0-13-25 16,21 9-10-16,4-10 0 0,16 4-1 16</inkml:trace>
  <inkml:trace contextRef="#ctx0" brushRef="#br1" timeOffset="39024.232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<inkml:trace contextRef="#ctx0" brushRef="#br1" timeOffset="40279.3038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<inkml:trace contextRef="#ctx0" brushRef="#br1" timeOffset="40505.3167">1309 10469 111 0,'14'5'38'0,"-14"-5"2"16,24-11-3-16,-10 2-37 16,8 0-2-16,8 3-2 15,-5-3-5-15,14 10-29 0,-16-4 0 16,1 11-1-16,-11-3-1 15</inkml:trace>
  <inkml:trace contextRef="#ctx0" brushRef="#br1" timeOffset="40670.3262">1353 10682 113 0,'-21'9'42'0,"21"1"0"16,0-10-2-16,17-15-38 15,23 0-5-15,7-12-9 16,25 8-27-16,-5-10-2 15,12 9-1-15,-7-9 0 16</inkml:trace>
  <inkml:trace contextRef="#ctx0" brushRef="#br1" timeOffset="41314.363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<inkml:trace contextRef="#ctx0" brushRef="#br1" timeOffset="42503.431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<inkml:trace contextRef="#ctx0" brushRef="#br1" timeOffset="42698.4422">1254 9283 111 0,'0'0'38'0,"0"0"0"16,20-26-8-16,-2 17-30 15,8 2-3-15,-3-8-16 16,11 11-18-16,-8-4-1 15,7 4-1-15,-8-2 0 16</inkml:trace>
  <inkml:trace contextRef="#ctx0" brushRef="#br1" timeOffset="42886.4529">1336 9460 112 0,'0'0'39'0,"0"0"-1"15,28-8-10-15,6-8-34 16,-1-10-31-16,21 3 0 16,-7-5-1-16,7 9-1 15</inkml:trace>
  <inkml:trace contextRef="#ctx0" brushRef="#br1" timeOffset="43266.4747">2049 9166 103 0,'-30'23'40'0,"11"10"1"0,-11-3-1 16,12 9-33-16,-6-2-3 15,15 0 1-15,9-7-2 16,18-8-1-16,16-14-1 16,18-14 0-16,18-14-2 15,11-11-2-15,9-5-2 16,0-20-13-16,6 9-22 15,-22-11-2-15,-8 14 1 16,-24-7-1-16</inkml:trace>
  <inkml:trace contextRef="#ctx0" brushRef="#br1" timeOffset="43404.4825">2347 9118 116 0,'-44'66'41'0,"1"-3"2"16,17 11-3-16,9-8-38 0,12-6-3 15,12-5-5-15,-5-23-22 16,22-2-13-16,-7-21 0 15,7-5-1-15,-11-18 0 16</inkml:trace>
  <inkml:trace contextRef="#ctx0" brushRef="#br1" timeOffset="44080.5212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<inkml:trace contextRef="#ctx0" brushRef="#br1" timeOffset="44261.5316">1422 8585 112 0,'0'0'41'16,"0"0"0"-16,0 0-1 16,26-14-40-16,-3-1-3 15,16 6-6-15,-9-13-18 16,21 15-13-16,-8-7 0 15,1 13-1-15,-11-1 0 16</inkml:trace>
  <inkml:trace contextRef="#ctx0" brushRef="#br1" timeOffset="44418.5405">1459 8755 110 0,'-16'15'41'16,"4"-15"-1"-16,23-1 0 0,12-13-39 15,15-7-2-15,20 1-7 16,-2-17-22-16,21 11-10 15,-4-14 0-15,8 7 0 16</inkml:trace>
  <inkml:trace contextRef="#ctx0" brushRef="#br1" timeOffset="44735.5587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<inkml:trace contextRef="#ctx0" brushRef="#br1" timeOffset="44876.5667">2250 8406 122 0,'-9'-11'42'16,"9"11"0"-16,0 0 0 16,22-15-42-16,1 10-5 15,-2-14-17-15,20 13-17 16,-13-9-3-16,6 7-1 15,-8-5 0-15</inkml:trace>
  <inkml:trace contextRef="#ctx0" brushRef="#br1" timeOffset="45289.5904">1475 8250 95 0,'0'0'37'16,"-9"-3"-3"-16,9 3-6 15,-3-18-64-15,14 3-1 16,1-7-1-16,5 1 3 16</inkml:trace>
  <inkml:trace contextRef="#ctx0" brushRef="#br1" timeOffset="45419.5978">1584 8057 103 0,'0'0'18'0,"0"0"-18"15,-3-21-3-15,3 1-35 16,5 1 1-16</inkml:trace>
  <inkml:trace contextRef="#ctx0" brushRef="#br1" timeOffset="45537.6046">1566 7883 119 0,'0'-24'36'0,"0"-3"-23"16,4 1-13-16,-1-2-41 16,5 7 0-16,-3 0-2 15</inkml:trace>
  <inkml:trace contextRef="#ctx0" brushRef="#br1" timeOffset="46333.6501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<inkml:trace contextRef="#ctx0" brushRef="#br1" timeOffset="46522.6609">1428 7441 114 0,'-15'-8'41'16,"15"8"-2"-16,8-12 1 16,6 0-40-16,11 2-3 15,4-5-4-15,17 11-20 16,-17-10-13-16,10 14 2 15,-16-2-3-15,0 12 1 16</inkml:trace>
  <inkml:trace contextRef="#ctx0" brushRef="#br1" timeOffset="46687.6703">1397 7665 114 0,'-25'10'41'0,"18"3"0"16,7-13-1-16,22-15-39 15,16 1-2-15,12-11-5 16,27 6-23-16,-2-12-11 15,12 4 0-15,-2-9-2 16,3 9 1-16</inkml:trace>
  <inkml:trace contextRef="#ctx0" brushRef="#br1" timeOffset="47415.712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<inkml:trace contextRef="#ctx0" brushRef="#br1" timeOffset="49436.8276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inkml:trace contextRef="#ctx0" brushRef="#br1" timeOffset="51607.9518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inkml:trace contextRef="#ctx0" brushRef="#br1" timeOffset="52917.0266">3115 9383 31 0,'0'0'21'16,"0"0"-2"-16,0 0-3 16,0 0-4-16,0 0-4 15,0 0-2-15,-3 12-3 16,3-12 1-16,0 0 0 15,0 0 0-15,0 0 1 16,-10-8-1-16,10 8 0 16,0 0-1-16,0 0-4 15,0 0-6-15,0 0-10 0,-2-11-10 16,2 11-2-16,0 0 1 15,0 0-1-15</inkml:trace>
  <inkml:trace contextRef="#ctx0" brushRef="#br1" timeOffset="53966.0866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inkml:trace contextRef="#ctx0" brushRef="#br1" timeOffset="55363.1665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inkml:trace contextRef="#ctx0" brushRef="#br1" timeOffset="56512.2323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inkml:trace contextRef="#ctx0" brushRef="#br1" timeOffset="57879.3105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inkml:trace contextRef="#ctx0" brushRef="#br2" timeOffset="185980.6374">10744 14360 40 0,'0'0'35'16,"0"0"2"-16,3-13-2 15,-3 13-26-15,0 0-5 16,3 13 0-16,-6 1 0 0,3 11 0 15,-3 8-2-15,1 9 0 16,-1 3-1-16,1 8-1 16,3 0 0-16,-1-2-5 15,12 4-12-15,-7-18-20 16,12-6-1-16,-6-11 0 15,8-6 0-15</inkml:trace>
  <inkml:trace contextRef="#ctx0" brushRef="#br2" timeOffset="186206.6504">10854 14394 59 0,'-2'-13'38'0,"-3"-1"-1"16,5 14 0-16,5-18-34 15,5 4-2-15,7-5 1 16,7 0-1-16,5 0-2 16,0-3-2-16,9 14-15 15,-7-8-18-15,-1 10-2 16,-8 3 1-16,-4 9 0 15</inkml:trace>
  <inkml:trace contextRef="#ctx0" brushRef="#br2" timeOffset="186416.6624">10908 14485 66 0,'-11'4'38'0,"11"-4"-1"15,0 0 1-15,0 0-37 16,23-16-1-16,0 8-1 15,5-2-1-15,1-5-2 16,14 16-17-16,-10-10-16 16,4 5 0-16,-10 2-1 15,-5 9 1-15</inkml:trace>
  <inkml:trace contextRef="#ctx0" brushRef="#br2" timeOffset="186620.674">10856 14767 69 0,'-10'12'41'16,"13"0"-2"-16,-3-12 2 16,21-3-39-16,10-6-1 15,7-5 0-15,9 1-4 16,2-9-5-16,9 8-32 15,1-6 2-15,7 7-3 16,-10-4 2-16</inkml:trace>
  <inkml:trace contextRef="#ctx0" brushRef="#br2" timeOffset="186829.686">11811 14465 76 0,'0'0'41'0,"0"0"-1"16,14-2 0-16,0-1-41 16,4 1-2-16,2-2-2 15,13 10-24-15,-11-7-9 16,5 11-2-16,-11-5 0 15</inkml:trace>
  <inkml:trace contextRef="#ctx0" brushRef="#br2" timeOffset="187020.6969">11630 14764 78 0,'6'14'42'0,"10"-18"-1"15,23-2 0-15,16-16-42 16,10-12-11-16,22 6-27 15,-3-8 1-15,15 3-3 16,-5-5 0-16</inkml:trace>
  <inkml:trace contextRef="#ctx0" brushRef="#br2" timeOffset="187797.7414">13903 14510 86 0,'0'0'41'0,"20"-6"0"0,-3-8-1 16,7 2-39-16,14-4 0 15,11-1-2-15,16 0 0 16,5-1-3-16,11 6-4 15,-11-10-30-15,19 10-2 16,-6-9-1-16,1 10 1 16</inkml:trace>
  <inkml:trace contextRef="#ctx0" brushRef="#br2" timeOffset="188443.7783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<inkml:trace contextRef="#ctx0" brushRef="#br2" timeOffset="189024.8116">16095 14307 38 0,'0'0'35'15,"-4"-22"2"-15,4 22-1 16,-13-21-24-16,13 21-2 16,-25-2 0-16,7 14-3 15,-12-1-1-15,-2 13 0 16,-5 3-2-16,0 6 0 0,3 1-1 15,5 5-1-15,10-3 0 16,12 1 0-16,14-7-2 16,11-6-1-16,20-2-3 15,5-22-20-15,19 11-16 16,-5-19 0-16,19 1-1 15,-7-18-1-15</inkml:trace>
  <inkml:trace contextRef="#ctx0" brushRef="#br2" timeOffset="189848.8587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<inkml:trace contextRef="#ctx0" brushRef="#br2" timeOffset="191192.9356">11156 11240 55 0,'0'0'37'0,"-4"-14"-1"15,4 14-1-15,-12-12-25 16,12 12-4-16,0 0 1 16,0 0-2-16,5 11 0 15,2 6-2-15,-3 8 0 16,6 9 0-16,-6 7-1 15,2 10 0-15,-3 4-2 16,-4 7 1-16,1 1-3 16,-5-5 0-16,7 4-14 15,-6-21-23-15,11-4 0 0,-3-22-1 16,12-8 1-16</inkml:trace>
  <inkml:trace contextRef="#ctx0" brushRef="#br2" timeOffset="191397.9473">11219 11216 88 0,'16'-5'39'15,"11"-9"0"-15,19 5 0 16,8-6-38-16,8-1-2 15,10 3-2-15,-7-5-18 16,2 14-18-16,-14 4 1 0,-10 12-2 16,-23 1 1-16</inkml:trace>
  <inkml:trace contextRef="#ctx0" brushRef="#br2" timeOffset="191576.9575">11288 11537 86 0,'-4'12'40'0,"4"-12"-1"15,39-13 1-15,0-5-37 16,12-4-3-16,12-1-2 16,0-6-7-16,8 12-29 15,-13-2 0-15,-8 16-2 0,-22 1 1 16</inkml:trace>
  <inkml:trace contextRef="#ctx0" brushRef="#br2" timeOffset="191749.9674">11327 11782 91 0,'-2'15'42'16,"2"-15"-1"-16,39 0-2 16,0-18-37-16,19-1-1 15,13 5-13-15,2-13-25 16,10 9-2-16,-8-7-2 15,8 10-1-15</inkml:trace>
  <inkml:trace contextRef="#ctx0" brushRef="#br2" timeOffset="192389.004">11397 14814 64 0,'0'0'43'15,"25"-8"-3"-15,-25 8 3 16,17 12-36-16,-17 1-4 16,5 6 0-16,-7 4-3 15,-1 5-1-15,3 4-5 16,-7-11-19-16,14 9-16 15,-5-12 0-15,12 1-1 16,-1-17 1-16</inkml:trace>
  <inkml:trace contextRef="#ctx0" brushRef="#br2" timeOffset="193207.0508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<inkml:trace contextRef="#ctx0" brushRef="#br2" timeOffset="193417.0628">12815 11560 93 0,'0'0'40'15,"16"-4"0"-15,4-1-4 16,4-3-37-16,5-2-4 15,8 11-8-15,-9-9-26 16,6 11 1-16,-11-2-2 0,-5 10 1 16</inkml:trace>
  <inkml:trace contextRef="#ctx0" brushRef="#br2" timeOffset="193567.0714">12812 11702 93 0,'0'0'40'0,"0"0"-1"16,20-1-2-16,23-6-48 15,4-15-30-15,19 4 3 16,2-7-3-16,11 1 2 16</inkml:trace>
  <inkml:trace contextRef="#ctx0" brushRef="#br2" timeOffset="194356.1165">14084 11461 93 0,'0'0'41'16,"18"9"2"-16,5-19-5 15,20 0-35-15,10-4 0 16,13 0-3-16,9-1-1 15,-2-5-5-15,9 13-33 16,-10-4-2-16,-3 12 0 16,-12-1-1-16</inkml:trace>
  <inkml:trace contextRef="#ctx0" brushRef="#br2" timeOffset="194988.1526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<inkml:trace contextRef="#ctx0" brushRef="#br2" timeOffset="195280.1693">16200 11454 71 0,'0'0'37'0,"-6"-23"0"16,6 23 0-16,-4-22-30 15,4 22-1-15,-12-16 1 16,0 20-1-16,-12 2-1 15,0 9-1-15,-8 4 0 16,-1 6-1-16,-1 3-1 16,6 0 0-16,9-1-1 15,10-4 0-15,14-6 0 0,15-11-3 16,22-2-4-16,2-18-27 15,23 6-8-15,1-13 0 16,9 6-1-16</inkml:trace>
  <inkml:trace contextRef="#ctx0" brushRef="#br2" timeOffset="196114.217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<inkml:trace contextRef="#ctx0" brushRef="#br2" timeOffset="197128.275">17665 10731 69 0,'21'-2'37'0,"16"12"-1"16,10 4 0-16,19 15-27 15,-3 4-5-15,8 15-2 16,-7 10-1-16,-9 10-2 15,-15 10 1-15,-21 9-1 0,-21 7 1 16,-22 3-1 0,-19 0 0-16,-14-8 1 0,-1 0-8 15,-5-20-28-15,8-11 1 16,6-21-3-16,15-14 1 15</inkml:trace>
  <inkml:trace contextRef="#ctx0" brushRef="#br2" timeOffset="197639.3043">15434 10725 65 0,'-14'-4'35'0,"-10"7"0"15,-6 15 2-15,-18 3-29 16,0 26-1-16,-19 3-1 16,-2 23-1-16,-6 7 0 15,10 12-1-15,9 7 0 16,23 5-2-16,25 0-2 15,30-4-2-15,37 4-18 16,17-20-19-16,34-9 0 16,17-15-2-16,21-13 0 15</inkml:trace>
  <inkml:trace contextRef="#ctx0" brushRef="#br2" timeOffset="198142.333">18845 11046 59 0,'-50'83'38'0,"-24"6"-2"15,-6 16 4-15,-16-6-16 16,4 6-19-16,4-11-1 16,14-9-5-16,22-12-5 0,9-23-32 15,34-15 2-15,17-23-4 16,31-12 0-16</inkml:trace>
  <inkml:trace contextRef="#ctx0" brushRef="#br2" timeOffset="198511.3542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<inkml:trace contextRef="#ctx0" brushRef="#br2" timeOffset="200170.449">11742 9590 52 0,'4'-12'34'16,"-4"12"0"-16,2-18-2 16,-2 18-11-16,0 0-14 15,5 23-2-15,-10-3 0 16,6 15-1-16,-4 9 0 15,3 10-1-15,-5 7-1 16,4 8 1-16,-2-1-3 16,1-4-1-16,8-1-4 0,-6-21-16 15,14-4-16-15,1-20 0 16,8-13 0-16,2-20-1 15</inkml:trace>
  <inkml:trace contextRef="#ctx0" brushRef="#br2" timeOffset="200380.4611">11865 9609 95 0,'0'0'38'15,"-15"4"0"-15,15-4 0 16,20 1-37-16,7-8-1 15,10 0-2-15,8-3-2 0,10 4-2 16,-5-13-28-16,9 14-2 16,-8-5-2-16,-3 9 0 15</inkml:trace>
  <inkml:trace contextRef="#ctx0" brushRef="#br2" timeOffset="200576.4723">11855 9894 97 0,'2'10'39'0,"-2"-10"1"16,35-11-2-16,-2-5-35 15,10-6-3-15,5 1-1 0,3-4-4 16,7 7-31-16,-17 0-3 15,-2 14 1-15,-20 0-2 16</inkml:trace>
  <inkml:trace contextRef="#ctx0" brushRef="#br2" timeOffset="200749.4822">11855 10145 103 0,'0'0'38'0,"19"-8"2"16,13-16-3-16,12-6-38 15,20-1-4-15,-2-9-29 0,15 7-4 16,-7-2 0-16,1 7-2 16</inkml:trace>
  <inkml:trace contextRef="#ctx0" brushRef="#br2" timeOffset="201231.509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<inkml:trace contextRef="#ctx0" brushRef="#br2" timeOffset="201425.5208">13123 9707 108 0,'-14'9'40'0,"14"-9"1"16,0 0-1-16,27-20-40 16,0 8-2-16,2-3-2 15,8 12-7-15,-8-10-27 16,5 11-2-16,-9-2 1 15,-6 10-2-15</inkml:trace>
  <inkml:trace contextRef="#ctx0" brushRef="#br2" timeOffset="201566.5289">13079 9870 106 0,'-10'11'40'0,"16"2"0"16,9-16-2-16,21-11-41 0,18 0-35 15,3-10-1-15,13 2 0 16,6-9-2-16</inkml:trace>
  <inkml:trace contextRef="#ctx0" brushRef="#br2" timeOffset="202116.5604">14612 9742 109 0,'10'14'40'0,"1"-17"2"16,21 2-4-16,6-12-35 16,14-6-3-16,17-1-5 15,0-9-31-15,23 8-4 16,-5-7 0-16,7 9-2 15</inkml:trace>
  <inkml:trace contextRef="#ctx0" brushRef="#br2" timeOffset="202837.6016">16004 9149 90 0,'-31'-1'38'0,"2"11"0"15,-12-4-6-15,7 22-22 16,-11-2-3-16,11 18-1 15,-1 6-1-15,11 17-2 16,5 6-1-16,15 8 1 16,8 3-4-16,16-1 1 0,16-2-3 15,9-13-2-15,18 1-11 16,-2-27-22-16,14-7-2 15,-6-22 1-15,4-11-1 16</inkml:trace>
  <inkml:trace contextRef="#ctx0" brushRef="#br2" timeOffset="203268.626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<inkml:trace contextRef="#ctx0" brushRef="#br2" timeOffset="203633.647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<inkml:trace contextRef="#ctx0" brushRef="#br2" timeOffset="204332.6871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<inkml:trace contextRef="#ctx0" brushRef="#br2" timeOffset="204640.7047">18194 9087 105 0,'2'11'40'0,"-1"2"1"16,13 17-2-16,1 0-35 15,5 14 0-15,-2 5 0 16,1 10-1-16,-6 3 0 15,-5 9-1-15,-12 3 0 16,-6 1 0-16,-13-3-1 16,-8 1 0-16,-6-6-1 0,1-7 0 15,-4-7-2 1,2-14-5-16,16 4-19 0,-7-27-13 15,17-2-3-15,12-14 0 16,-2-20-2-16</inkml:trace>
  <inkml:trace contextRef="#ctx0" brushRef="#br2" timeOffset="205414.749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<inkml:trace contextRef="#ctx0" brushRef="#br2" timeOffset="205572.758">19298 9952 129 0,'-7'14'43'16,"-7"-17"-2"-16,14 3-2 15,0 0-40-15,4-29-4 16,21 20-22-16,-10-17-12 15,8 7-4-15,-5-5 1 16,9 8-1-16</inkml:trace>
  <inkml:trace contextRef="#ctx0" brushRef="#br2" timeOffset="209246.9682">4614 8868 75 0,'0'0'36'0,"11"-21"-2"15,-11 21 3-15,0 0-29 16,9 0-2-16,-10 13-2 15,1 12-1-15,-4 7 2 16,0 10-3-16,-3 5 1 0,3 6-2 16,-1-1-1-16,1-4 0 15,6 1-1-15,0-11-2 16,8-2-3-16,-7-22-13 15,14-1-18-15,-6-17 1 16,9-4-2-16,-7-14 1 16</inkml:trace>
  <inkml:trace contextRef="#ctx0" brushRef="#br2" timeOffset="209436.9791">4718 8888 95 0,'0'0'37'16,"1"-21"-1"-16,13 18 0 0,1-11-34 15,10 9 0-15,6-5-4 16,3-1 0-16,6 6-7 16,-7-4-28-16,7 7 1 15,-11-1 0-15,-3 8-1 16</inkml:trace>
  <inkml:trace contextRef="#ctx0" brushRef="#br2" timeOffset="209638.9906">4795 9098 87 0,'-11'0'37'16,"11"0"0"-16,18-23 0 15,6 5-30-15,0 1-5 0,5-2-1 16,3 6-3-16,-6 1-3 15,7 9-31-15,-14 3 0 16,-1 11-1-16,-18-11 0 16</inkml:trace>
  <inkml:trace contextRef="#ctx0" brushRef="#br2" timeOffset="209819.0009">4775 9286 94 0,'0'0'35'0,"0"0"1"15,16 0-2-15,4-7-34 16,7 2-4-16,1-13-12 0,8 8-19 16,-2-5 0-16,6 5-2 15,-4-7 1-15</inkml:trace>
  <inkml:trace contextRef="#ctx0" brushRef="#br2" timeOffset="210135.019">5269 9117 82 0,'0'0'38'0,"8"-11"-1"0,-8 11 0 16,0 0-30-16,-7 19-1 15,-1-8 0-15,-1 9-2 16,-1 1 0-16,-1 5-1 16,2-3-1-16,2 2 1 15,6-8-2-15,1-17 1 16,26 8-2-16,6-16 0 15,9-12-1-15,12-6-2 16,3-1-2-16,1-15-6 16,9 14-26-16,-16-9-3 15,-1 14 0-15,-19-2 0 16</inkml:trace>
  <inkml:trace contextRef="#ctx0" brushRef="#br2" timeOffset="210315.0293">5514 9026 92 0,'-22'31'37'0,"1"-2"1"15,7 14 1-15,-8 1-34 16,18 6-2-16,1 1-1 16,9-1-3-16,10-1-5 15,-9-15-30-15,18-2-3 16,0-16 1-16,12-8-1 15</inkml:trace>
  <inkml:trace contextRef="#ctx0" brushRef="#br2" timeOffset="210518.0409">5891 9036 100 0,'0'0'38'16,"0"0"1"-16,18-3-3 15,-3-8-37-15,8-6-3 16,11 8-8-16,-7-10-25 16,8 11 0-16,-7-3-2 15,-4 9 1-15</inkml:trace>
  <inkml:trace contextRef="#ctx0" brushRef="#br2" timeOffset="210669.0495">5888 9212 101 0,'-1'17'39'0,"1"-17"0"15,25-3-2-15,12-9-42 16,7-13-30-16,19-2-4 16,2-8 1-16,9 3-3 15</inkml:trace>
  <inkml:trace contextRef="#ctx0" brushRef="#br2" timeOffset="211358.0889">6701 9086 100 0,'13'9'40'16,"-13"-9"1"-16,16-5-4 16,-6-2-32-16,14 0-1 15,6-3-2-15,11-1-1 16,8-2-2-16,6-4-3 15,7 11-22-15,-6-8-14 16,0 12 0-16,-12-4-2 16,-2 10 1-16</inkml:trace>
  <inkml:trace contextRef="#ctx0" brushRef="#br2" timeOffset="212058.129">7819 8464 58 0,'-26'14'38'0,"-9"1"-1"16,1 10 1-16,-15 2-17 15,16 17-12-15,-6 2-2 16,12 18-3-16,6 3 0 16,9 7-3-16,11 3 1 15,9 3-2-15,13-4 1 16,7-5-4-16,12-4-2 0,2-26-17 15,15-3-17-15,-3-24 1 16,11-9-2-16,-6-23 2 16</inkml:trace>
  <inkml:trace contextRef="#ctx0" brushRef="#br2" timeOffset="212508.1547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<inkml:trace contextRef="#ctx0" brushRef="#br2" timeOffset="212787.1707">8672 8977 89 0,'0'0'38'0,"0"0"1"15,-19 7 1-15,-2-1-31 16,4 12-2-16,-8 1-2 16,3 4-1-16,-1 1-1 15,7-1-1-15,4 0 0 16,12-2-1-16,10-5-1 15,7-4-1-15,13-5-2 16,5-11-3-16,21 8-24 16,-9-18-11-16,11 1 1 15,-7-13-2-15,3 2 1 16</inkml:trace>
  <inkml:trace contextRef="#ctx0" brushRef="#br2" timeOffset="213404.206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<inkml:trace contextRef="#ctx0" brushRef="#br2" timeOffset="213689.2223">9458 8570 99 0,'12'7'41'0,"-12"-7"0"15,33 29 0-15,-13-9-37 16,8 7 0-16,-3 4-1 15,1 11-1-15,-8 4 1 16,-4 8-1-16,-10 8 0 16,-11 4-1-16,-8 3 0 15,-9 1-1-15,-5-4 0 0,-3-8-5 16,9 3-14-16,-15-27-19 15,19-9-5-15,1-24 0 16,18-13-1-16</inkml:trace>
  <inkml:trace contextRef="#ctx0" brushRef="#br2" timeOffset="214810.2864">9696 9305 99 0,'-21'16'38'0,"8"2"1"16,-8-20-11-16,21 2-21 16,14-31-3-16,20-9-1 15,18-16 0-15,17-11-1 16,13-12-2-16,13-7 1 15,6 0-2-15,-1 2 2 0,-5 8-2 16,-15 12 1 0,-18 11-2-16,-15 14 0 0,-15 16-3 15,-24-1-7-15,-8 24-26 16,0 0-1-16,-17 15 0 15,-6-5-1-15</inkml:trace>
  <inkml:trace contextRef="#ctx0" brushRef="#br2" timeOffset="215247.3114">10354 8876 77 0,'0'0'39'0,"0"0"-2"16,0 0 2-16,8 10-31 0,-13 1-2 15,2 7-1-15,-2 5-2 16,0 6 0-16,3 1-2 15,-2 6-1-15,1-3-2 16,3-5-3-16,9 4-24 16,-1-19-9-16,11-3-1 15,1-16 0-15</inkml:trace>
  <inkml:trace contextRef="#ctx0" brushRef="#br2" timeOffset="215608.332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<inkml:trace contextRef="#ctx0" brushRef="#br3" timeOffset="220799.629">15605 7778 62 0,'9'-14'38'0,"-5"-4"-2"16,6 5 3-16,-10-10-25 15,0 23-5-15,9-20-2 16,-9 20-2-16,0 0-1 16,5 19-1-16,-10 7-1 0,0 8 0 15,0 8-1-15,-5 10 1 16,1 7-1-16,-3 2-1 15,1 2 1-15,2-5-1 16,0-6-1-16,4-10-1 16,7-8-3-16,-2-34-28 15,20 14-7-15,-3-29 2 16,14-7-2-16</inkml:trace>
  <inkml:trace contextRef="#ctx0" brushRef="#br3" timeOffset="221001.6405">15687 7817 94 0,'-9'-16'39'0,"15"6"1"0,5-11-2 16,21 9-33-16,5-11-2 15,14 0-1-15,4 0-2 16,2 4-1-16,2 7-6 15,-13 2-30-15,-2 11-2 16,-14 2 1-16,-9 13-3 16</inkml:trace>
  <inkml:trace contextRef="#ctx0" brushRef="#br3" timeOffset="221198.6518">15668 8067 102 0,'0'0'40'0,"0"0"0"0,30-2-1 15,9-16-37-15,8-1 0 16,9 1-2-16,3-5-2 16,-1 10-3-16,-8-9-19 15,-2 19-15-15,-17-4 0 16,-7 15 0-16,-24-8 0 15</inkml:trace>
  <inkml:trace contextRef="#ctx0" brushRef="#br3" timeOffset="221356.6608">15725 8207 99 0,'-13'8'38'16,"13"-8"2"-16,12-2-2 0,6-6-36 16,17-5-3-16,13 6-7 15,-4-8-27-15,12 5-4 16,-7-10 2-16,7 11-3 15</inkml:trace>
  <inkml:trace contextRef="#ctx0" brushRef="#br3" timeOffset="221700.6805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<inkml:trace contextRef="#ctx0" brushRef="#br3" timeOffset="221858.6895">16390 8029 104 0,'0'0'39'15,"0"0"2"-15,-2-16-3 16,22 15-34-16,3-10-4 15,4-7-6-15,16 8-30 16,-9-6-3-16,10 6 0 16,-8-4-2-16</inkml:trace>
  <inkml:trace contextRef="#ctx0" brushRef="#br3" timeOffset="222061.7012">17000 7881 108 0,'0'0'40'16,"-10"0"0"-16,23-4-1 16,3-5-39-16,5-4-3 15,11 7-3-15,-10-7-29 16,12 9-3-16,-13 0-1 15,0 12-1-15</inkml:trace>
  <inkml:trace contextRef="#ctx0" brushRef="#br3" timeOffset="222218.7101">16918 8085 112 0,'-19'15'40'16,"19"0"1"-16,0-15-2 16,41-12-37-16,2-2-3 15,9-12-9-15,15 7-28 16,-3-5-2-16,8 5-1 15,-8-6-1-15</inkml:trace>
  <inkml:trace contextRef="#ctx0" brushRef="#br3" timeOffset="284313.2617">17726 7913 96 0,'0'0'40'16,"0"0"0"-16,0 0-1 15,15-12-31-15,0 7-6 16,10-3-3-16,10-5 0 16,11 1-1-16,6-6-5 15,16 6-29-15,-9-4-4 16,2 9 2-16,-10-2-3 15</inkml:trace>
  <inkml:trace contextRef="#ctx0" brushRef="#br3" timeOffset="284874.2938">18592 7393 80 0,'-22'16'35'16,"-7"20"0"-16,-10 11 1 15,-4 18-32-15,0 5-1 16,8 9 2-16,-1 3-1 16,19 0-1-16,9-7-2 15,17-11-3-15,24-9-13 16,8-20-22-16,20-11 1 15,7-15-2-15,9-14 0 16</inkml:trace>
  <inkml:trace contextRef="#ctx0" brushRef="#br3" timeOffset="285297.318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<inkml:trace contextRef="#ctx0" brushRef="#br3" timeOffset="285607.3358">19523 7879 98 0,'0'0'38'16,"-12"-25"1"-16,12 25-2 15,-11-23-31-15,11 23 0 16,-17-14 0-16,4 16-2 15,-9 7 0-15,-2 8-1 16,-5 9 0-16,0 9 0 16,-4 4-2-16,9 2-1 15,6-3 0-15,10-1 0 16,11-9-1-16,14-8-2 15,17-9-1-15,10-22-8 0,22 1-26 16,-8-17-3-16,13 2 1 16,-9-15-1-16</inkml:trace>
  <inkml:trace contextRef="#ctx0" brushRef="#br3" timeOffset="286198.3696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<inkml:trace contextRef="#ctx0" brushRef="#br3" timeOffset="286576.3912">20428 7173 111 0,'13'2'39'16,"12"19"2"-16,-6 3-2 16,6 15-35-16,-1 9-1 15,3 16-1-15,-2 5 0 16,-6 13-1-16,-9 4 0 15,-8 4 0-15,-14 4-1 16,-6-4-1-16,-12-1 0 16,-12-10-3-16,-5 1-3 15,-17-23-26-15,13 3-9 16,-7-23 0-16,14-11 0 15</inkml:trace>
  <inkml:trace contextRef="#ctx0" brushRef="#br3" timeOffset="289121.5368">20666 8374 97 0,'0'0'40'0,"-5"-13"0"16,7-18 0-16,21-23-37 16,15-16 1-16,32-27-1 15,29-24 0-15,32-23 0 16,33-12 0-16,24-3 0 0,13-3-1 15,4 15-2-15,-8 22-3 16,-38 16-32-16,-23 40-4 16,-44 16 1-16,-36 25-3 15</inkml:trace>
  <inkml:trace contextRef="#ctx0" brushRef="#br3" timeOffset="300742.2014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<inkml:trace contextRef="#ctx0" brushRef="#br3" timeOffset="301103.2221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<inkml:trace contextRef="#ctx0" brushRef="#br3" timeOffset="301261.2311">22338 7527 100 0,'-11'-3'41'16,"-5"0"1"-16,16 3-2 16,0 0-19-16,23 6-19 15,15-13-3-15,14-9-5 16,23 9-14-16,-6-16-18 15,20 8-4-15,-1-6 1 0,6 14-3 16</inkml:trace>
  <inkml:trace contextRef="#ctx0" brushRef="#br3" timeOffset="301404.2393">23226 8040 89 0,'-26'14'2'16,"7"-12"-2"-16,6-15 1 15,12-10-41-15</inkml:trace>
  <inkml:trace contextRef="#ctx0" brushRef="#br3" timeOffset="305949.4993">11378 2772 69 0,'3'-16'38'0,"-5"-2"2"15,2 18-2-15,-4-20-17 16,4 20-17-16,0 0-1 15,-2 25 0-15,7 13-1 16,-2 17-1-16,2 18 0 16,-3 23 1-16,-2 23-2 15,-4 13 1-15,1 8-2 16,0-6-2-16,5-2-4 15,-8-27-30-15,21-14-1 16,0-35-1-16,14-23-1 16</inkml:trace>
  <inkml:trace contextRef="#ctx0" brushRef="#br3" timeOffset="306183.5126">11537 2785 108 0,'-15'-6'40'15,"-2"-1"2"-15,17 7-1 16,16-1-40-16,12-5-1 16,18-2 1-16,12-2-1 15,11-3 0-15,5 4-1 16,3 0-2-16,0-2-4 15,7 18-31-15,-23-6 1 0,-3 17-3 16,-26-2 0-16</inkml:trace>
  <inkml:trace contextRef="#ctx0" brushRef="#br3" timeOffset="306385.5242">11518 3446 105 0,'-17'38'39'0,"13"-21"2"15,29-2-1-15,10-19-38 16,26-7-1-16,16-7 0 16,6-7-3-16,10 8-12 15,-12-15-23-15,4 18-2 0,-23-2-1 16,-13 20 0-16</inkml:trace>
  <inkml:trace contextRef="#ctx0" brushRef="#br3" timeOffset="306558.5341">11520 4071 105 0,'5'12'40'16,"19"-29"1"-16,28-8-3 15,11-15-42-15,13-22-23 16,26 9-12-16,-3-9 2 15,5 10-3-15,-15-6 1 0</inkml:trace>
  <inkml:trace contextRef="#ctx0" brushRef="#br3" timeOffset="306931.5554">12538 3509 108 0,'-8'35'39'0,"-5"-12"3"16,8 21-7-16,-10-3-32 15,3 7 1-15,-2 3-1 16,2 5 0-16,3-7-1 16,1-6-1-16,8-12 0 15,7-14 0-15,5-16 0 16,11-12 0-16,6-17 0 0,7-12 0 15,-3-12 0-15,7-7-1 16,-2-2 1-16,0 3 0 16,-4 12 0-16,-9 7-1 15,-6 18 0-15,-2 21 0 16,-6 20 1-16,-6 16-1 15,0 11 1-15,-2 7-2 16,8 0-1-16,4-5-1 16,16-3-5-16,0-33-27 15,32-3-6-15,1-29 1 16,21-11-4-16</inkml:trace>
  <inkml:trace contextRef="#ctx0" brushRef="#br3" timeOffset="307106.5654">13706 3157 118 0,'1'16'43'0,"-1"-16"0"16,37 4-3-16,15-14-40 15,4-9-2-15,12 3-3 16,-2-12-28-16,13 14-8 15,-21 1 0-15,-7 13-2 16</inkml:trace>
  <inkml:trace contextRef="#ctx0" brushRef="#br3" timeOffset="307264.5745">13667 3523 122 0,'-9'18'43'16,"9"-18"-1"-16,42-9-2 15,16-9-47-15,6-12-32 16,33 8-2-16,4-12-1 15,19 7-2-15</inkml:trace>
  <inkml:trace contextRef="#ctx0" brushRef="#br3" timeOffset="307715.6003">15448 3266 110 0,'9'-14'42'0,"20"5"0"16,7-19-1-16,21-7-38 15,6 7-1-15,18-6-2 16,13 8-3-16,-2-14-20 15,16 22-16-15,-12-7-3 16,6 14 0-16,-12-7-2 16</inkml:trace>
  <inkml:trace contextRef="#ctx0" brushRef="#br3" timeOffset="308180.6269">17130 2281 97 0,'-32'10'39'16,"7"23"2"-16,-7 3-2 15,4 19-37-15,2 10 2 16,2 16 1-16,2 6-1 16,0 6 0-16,0 4 0 15,0-1 0-15,7-13-1 16,1-8 0-16,6-11-2 0,7-14-1 15,7-16 1-15,7-9 0 16,7-20 0-16,8-13-1 16,6-9 0-16,3-10 0 15,2-7 2-15,0-3-2 16,0 0 0-16,-3-1 0 15,-1 8-2-15,-3 8 2 16,-5 8 0-16,1 8-1 16,-3 15 0-16,-4 7 0 15,1 11-2-15,-4 11-1 16,3 11-2-16,1-5-4 15,15 14-27-15,-12-16-4 16,18 3 1-16,-3-20-2 16</inkml:trace>
  <inkml:trace contextRef="#ctx0" brushRef="#br3" timeOffset="308434.6414">18122 2989 108 0,'-26'-7'43'0,"-18"-3"0"15,3 19 0-15,-21 12-39 16,8-1-1-16,6 8 0 16,10 15 0-16,7 3-2 15,16 2 0-15,17 2-1 16,19-7-1-16,22-11-1 15,18-10-2-15,20-5-5 16,3-31-23-16,21 4-10 0,-7-25 1 16,9-3-3-16</inkml:trace>
  <inkml:trace contextRef="#ctx0" brushRef="#br3" timeOffset="309018.6748">19010 2424 90 0,'-15'-12'42'0,"2"30"1"15,-14-2-1-15,6 13-31 16,-8 19-7-16,1 18 1 16,-3 13-1-16,1 12 0 15,1 11-2-15,6-1 1 16,3 1-2-16,4-8 1 0,6-8-2 15,6-15-1-15,4-14 1 16,2-18 0-16,5-23 0 16,6-22 0-16,5-22 0 15,2-16 0-15,2-17 0 16,5-17 0-16,3-17-1 15,6-17-1-15,0-12 1 16,1 6-1-16,-1 8 1 16,-3 6-1-16,1 17 1 15,-5 16 0-15,2 21 1 16,-1 22 1-16,-3 24-1 15,2 18 1-15,-5 13 0 16,0 10-1-16,-4 7 0 0,-5 5 0 16,-9 5 1-16,-11 4 0 15,-11-4-1-15,-13-2 1 16,-9-6-1-16,-8-5 1 15,-7-7-1-15,1-6 1 16,5-6-1-16,5-5 0 16,10-3 0-16,13-3 0 15,17 6 1-15,17 0-1 16,15 7 1-16,10 5-1 15,13 2 1-15,3 11-1 16,7-1 0-16,1 2-1 16,-3-3-3-16,-12-9-8 15,10 10-19-15,-26-23-11 16,1-1-1-16,-11-19-2 0,1-3 1 15</inkml:trace>
  <inkml:trace contextRef="#ctx0" brushRef="#br3" timeOffset="309366.6947">19437 1813 95 0,'25'8'42'0,"26"19"0"15,6 6-3-15,15 19-33 16,8 8 0-16,5 20-2 15,-4 13-1-15,-9 12 1 16,-15 4-1-16,-15 10 0 16,-20 3-2-16,-25-2 1 15,-19 1-2-15,-17-10 0 16,-12-12-1-16,-9-14-3 15,-2-5-5-15,-8-31-21 16,16 3-13-16,0-25 1 16,20-9-2-16,-4-21 1 15</inkml:trace>
  <inkml:trace contextRef="#ctx0" brushRef="#br3" timeOffset="310053.734">17183 1890 77 0,'14'-24'42'15,"-14"24"-2"-15,-19-8 2 16,-17 42-18-16,-31 16-20 15,-15 31-1-15,-12 27 0 16,-13 29 1-16,-1 17 0 16,18 16-1-16,20 6-1 15,29-5-1-15,41-11-2 16,33-22-3-16,48-12-21 15,21-40-16-15,41-11-3 0,8-30 1 16,19-15-2-16</inkml:trace>
  <inkml:trace contextRef="#ctx0" brushRef="#br3" timeOffset="310721.7722">16267 3940 88 0,'-77'-7'37'0,"21"4"0"16,18-12 0-16,23 3-33 15,19-11-2-15,30 1-1 16,25-4 1-16,34 2 0 15,31-3 0-15,32 3 0 16,29-1 1-16,30 4-1 16,24 2-1-16,20 1 0 15,18 1 1-15,8-1-2 16,4-2 0-16,4-3 2 0,-4-4-2 15,-5-4 1-15,-12-1-2 16,-16-4 1-16,-23 9-6 16,-46-5-31-16,-20 12-1 15,-51 3-2-15,-43 15-1 16</inkml:trace>
  <inkml:trace contextRef="#ctx0" brushRef="#br3" timeOffset="311297.8052">17889 4397 101 0,'0'0'41'16,"-6"-12"0"-16,6 12-1 15,-8 19-38-15,-1 0-1 16,-3 16 1-16,-4 11-1 15,-6 10 0-15,-2 8 0 0,-5 8 0 16,4 0 0-16,-1-6 0 16,6-7 0-16,5-11 0 15,9-15 2-15,10-17-3 16,12-17 1-16,8-21 0 15,12-18 0-15,6-11 0 16,5-13 0-16,7-9 0 16,1-5-2-16,1 1 2 15,-5 9 0-15,-6 14-1 16,-6 12 1-16,-10 20-1 15,-3 19 0-15,-10 21 0 16,-7 24 1-16,-4 14-2 16,-7 11 1-16,2 8-1 15,0 6 0-15,2-3-2 0,4-9-3 16,17-4-10-16,-9-32-23 15,23-7-4-15,1-27 0 16,12-10-1-16</inkml:trace>
  <inkml:trace contextRef="#ctx0" brushRef="#br3" timeOffset="311756.8314">18876 3817 89 0,'-14'-5'43'16,"14"5"0"-16,20-7-2 15,7 0-22-15,7 2-19 16,3 0 1-16,4 4 0 15,-1 2 0-15,-7 5-1 16,-9 3 1-16,-10 6-1 16,-12 10 1-16,-13 5-1 15,-11 8 2-15,-8 1-1 16,-4 4 1-16,-3 1-1 0,8 0 0 15,8-4 1-15,16-7 0 16,23-10-1-16,21-8-1 16,24-7-2-16,12-11-3 15,25 9-18-15,-5-21-18 16,10 9-3-16,-8-10 0 15,1 12-1-15</inkml:trace>
  <inkml:trace contextRef="#ctx0" brushRef="#br3" timeOffset="314057.963">18045 10219 59 0,'-32'57'37'0,"1"-17"-3"15,16-7 3-15,1-31-25 16,25-13-1-16,8-45 3 16,31-17-3-16,14-38-2 15,29-19-4-15,17-31 1 0,25-12-3 16,14-8-3-16,2 3 0 15,-2 17-3-15,-10 10-2 16,-13 33-14-16,-24 8-20 16,-14 37-4-16,-31 16 2 15,-16 22-1-15</inkml:trace>
  <inkml:trace contextRef="#ctx0" brushRef="#br4" timeOffset="340429.4714">12983 15234 32 0,'9'-12'35'16,"-7"-1"2"-16,-2 13 0 15,3-13-27-15,-3 13-3 0,0 0-2 16,0 0-1 0,0 0 0-16,0 0-3 0,3 17 0 15,-1 0 0-15,-2 3 0 16,0 12 0-16,0 6 0 15,0 11 1-15,-5 5 0 16,3 2-1-16,-4 0 1 16,4-4-2-16,-2-7 1 15,4-7-1-15,2-10 1 16,5-11-2-16,4-10 1 15,6-8 1-15,1-13-1 16,5-4 0-16,0-7 1 16,2-2 1-16,0-3-2 15,-2 3 2-15,-1 3-2 16,-2 6 1-16,-5 7-1 0,-1 10 2 15,-14 1-2-15,17 18-2 16,-11 3 3-16,-1 1-4 16,2 5 2-16,-1-1-3 15,6 3 0-15,-3-11-6 16,19 11-16-16,-11-21-11 15,18 0-3-15,-7-12 3 16</inkml:trace>
  <inkml:trace contextRef="#ctx0" brushRef="#br4" timeOffset="340617.4822">13569 15536 56 0,'0'0'38'0,"0"0"-1"15,0 0-1-15,20-1-35 16,2-8 1-16,5 0-5 15,3-4 2-15,3 6-6 16,-7-8-26-16,5 14-2 16,-14-1-1-16,-5 17 0 15</inkml:trace>
  <inkml:trace contextRef="#ctx0" brushRef="#br4" timeOffset="340760.4903">13574 15729 70 0,'0'0'38'0,"21"-22"-1"16,19 6-11-16,4-14-25 15,8-8-8-15,11 10-28 0,-3 2-1 16,-1 12-3-16,-15 3 0 16</inkml:trace>
  <inkml:trace contextRef="#ctx0" brushRef="#br4" timeOffset="341513.5334">14358 15271 46 0,'-10'14'35'16,"3"8"2"-16,-6 2-2 0,8 16-29 15,-10 2-1-15,5 10-2 16,-3 1 2-16,4 5-4 15,2-5 1-15,3-3-2 16,2-8 1-16,2-9-2 16,5-12 1-16,1-9 1 15,-6-12 0-15,23-21 0 16,-9-7 0-16,0-11 1 15,-4-7-1-15,3-8 1 16,-4-7-2-16,0-4 1 16,-3-2 0-16,2 6 0 15,-2 4 0-15,3 8 0 16,4 7 0-16,3 8-1 0,5 11 1 15,2 9-1-15,4 9 0 16,1 10 0-16,-2 8 0 16,-1 3-1-16,-2 9 1 15,-7 5-1-15,-8 8 0 16,-9 4 0-16,-8 5 0 15,-10 0 2-15,-10 2-2 16,-7-3-1-16,-5-5 0 16,-2-5-2-16,4-6-1 15,2-21-10-15,23 0-22 16,2-21-3-16,23-3 4 15,7-21 0-15</inkml:trace>
  <inkml:trace contextRef="#ctx0" brushRef="#br4" timeOffset="341728.5457">14802 15090 55 0,'0'0'37'16,"0"0"-1"-16,-5 17 0 16,-13 6-32-16,7 14 1 15,-3 6-2-15,3 12 0 16,0 8-1-16,1 2-1 15,3 3 0-15,5 0-2 16,4-5-1-16,3-9-4 16,12 0-6-16,-5-24-26 15,16-1 1-15,-2-19-1 16,17-5 0-16</inkml:trace>
  <inkml:trace contextRef="#ctx0" brushRef="#br4" timeOffset="342118.568">15141 15473 64 0,'-14'-2'40'0,"-12"-4"-3"16,5 15 3-16,-1-3-37 16,-4 9 1-16,-1 1-2 15,3 6 0-15,0 3 0 16,8 4-1-16,1-1 0 15,7 2-1-15,4-4 1 16,6-4-2-16,8-5 2 16,5-4-1-16,6-12 0 15,4-8 0-15,6-8 1 16,1-6-1-16,-2-7 0 0,1-4 1 15,-5-2-1-15,-2 4 1 16,-4 2-1-16,-8 7 2 16,-2 3-2-16,-7 7 1 15,-3 11-1-15,0 0 1 16,-3 22-2-16,-4 3-1 15,0 5 1-15,2 2-3 16,4 7 0-16,-3-5-2 16,14 5-5-16,-8-23-28 15,20 5 1-15,-3-22-1 16,14 0 1-16</inkml:trace>
  <inkml:trace contextRef="#ctx0" brushRef="#br4" timeOffset="342472.5883">15496 15474 63 0,'0'0'40'0,"-10"-5"-3"15,5 20 2-15,-8-1-35 16,5 7-2-16,-4 3 1 16,5 6-2-16,-2 1 1 15,4 2-2-15,3-2 2 16,0-5-3-16,4-6 3 15,3-4-1-15,-5-16 0 16,16 1 0-16,-3-13 0 16,3-10 0-16,1-5 0 15,4-5 1-15,0-3-1 16,-1-2 0-16,2 2-1 0,-3 3 1 15,0 7-1-15,-5 8 1 16,-2 9-1-16,-12 8 0 16,17 10 0-16,-13 10 0 15,0 9-1-15,-8 4-3 16,9 7-1-16,-5-3-4 15,14 9-28-15,-7-18-2 16,13 3-1-16,-1-22-1 16</inkml:trace>
  <inkml:trace contextRef="#ctx0" brushRef="#br4" timeOffset="342683.6003">16062 15141 71 0,'-9'-22'39'16,"9"22"-1"-16,-23 21-1 15,9 17-32-15,0 10-3 16,3 13 0-16,5 10-1 16,-1 5-3-16,7 2-1 15,-3-11-9-15,16 9-24 16,-8-24-3-16,10-1-1 15,-7-22 0-15</inkml:trace>
  <inkml:trace contextRef="#ctx0" brushRef="#br4" timeOffset="342953.6158">16192 15344 73 0,'-16'15'41'15,"-12"1"-2"-15,5 16 2 16,-2-6-38-16,5 4 0 15,2-4-2-15,7 1-1 16,6-7 1-16,11-2-1 16,8-5 1-16,5-2-2 15,7-2 2-15,0-4-3 16,3-1 2-16,-1-1 0 15,1 1-3-15,-6-4-3 16,13 11-27-16,-15-15-6 16,16 8-3-16,-4-12 2 15</inkml:trace>
  <inkml:trace contextRef="#ctx0" brushRef="#br4" timeOffset="343507.6475">16565 15410 52 0,'-12'-4'38'16,"-6"2"-2"-16,0 12 1 15,-9-5-30-15,3 9-1 16,-3-2-2-16,5 10 0 16,2-2-1-16,8 1-3 15,7-5 2-15,9-2-2 16,10-6 2-16,9-4-1 15,7-5 0-15,6-1 0 16,-2-4-1-16,-1 4 3 0,-5-1-2 16,-5 8 2-16,-8 7-2 15,-9 4-2-15,-13 6 2 16,-4 2-3-16,-4 3 1 15,-4-1-3-15,4 3-1 16,-5-19-9-16,16 8-26 16,-8-19 2-16,12 1-3 15,7-16 2-15</inkml:trace>
  <inkml:trace contextRef="#ctx0" brushRef="#br4" timeOffset="343704.6587">16439 15100 71 0,'-27'35'37'15,"-3"0"-2"-15,6 8-12 16,7 1-58-16,1-9-1 15,16 1-1-15,5-16-1 16</inkml:trace>
  <inkml:trace contextRef="#ctx0" brushRef="#br4" timeOffset="344395.6983">17347 15396 8 0,'6'-12'30'0,"-1"2"2"0,-1-4 0 15,9 10-19-15,-13-13 0 16,11 15 0-16,-15-12-3 15,4 14-1-15,0 0-2 16,-12-1 0-16,-5 5-3 16,0 9 0-16,-6 2-2 15,0 7 0-15,-1 6 0 16,1 3 0-16,4 2-1 15,10 1-1-15,3-1 0 16,7-4-3-16,12-4 0 16,9-11-5-16,15 0-4 15,-3-24-9-15,20 5-15 16,-7-17-1-16,15 0 1 0,-5-10 2 15</inkml:trace>
  <inkml:trace contextRef="#ctx0" brushRef="#br4" timeOffset="344988.7322">17752 15369 37 0,'-6'-13'32'0,"6"13"4"16,-35 3-9-16,17 20-10 15,-19-9-5-15,10 16-1 16,-6-3-5-16,9 8-1 16,2 0-1-16,10-1-2 15,6-4 1-15,13-1-2 16,5-9 1-16,14-8-3 15,8-9 2-15,4-10-1 16,3-8-1-16,2-10 2 16,-2-3-2-16,-4-6 2 0,-3 0-2 15,-13-1 1-15,-4 5-1 16,-9 5 2-16,-4 3-1 15,-4 7 0-15,-5 3 0 16,5 12 0-16,-9-10 1 16,9 10-1-16,0 0 1 15,0 0 0-15,18 16 0 16,-3-7 0-16,3 2 0 15,1 1 1-15,1 2-1 16,0-1 0-16,-3 1-1 16,-3-1 2-16,-3 1-1 15,-3 1 0-15,-6 0-1 16,0 1-1-16,-5-1 2 15,1-1-2-15,-2-2 2 16,4-12-3-16,-5 17 2 0,5-17-2 16,0 0 2-16,14-9 1 15,-1-5-1-15,3-3 1 16,5-5-2-16,3-4 2 15,2 1-1-15,-2 0 1 16,1 4-1-16,-6 4-1 16,-1 7 2-16,-4 8-1 15,-4 9 0-15,-2 9-1 16,-4 8 0-16,-3 4-2 15,5 4-1-15,-3-4-5 16,12 13-14-16,-9-19-15 16,19 5 0-16,-7-20-3 15,16 2 2-15</inkml:trace>
  <inkml:trace contextRef="#ctx0" brushRef="#br4" timeOffset="345312.7507">18598 15451 65 0,'0'0'39'0,"-19"-21"-1"16,7 20 1-16,-9 0-31 15,5 4-5-15,-5 5-1 16,9 5 0-16,-4 0 0 16,9 5-1-16,-1 1 1 15,6 0-2-15,4-2 0 16,2-4 0-16,10-2 1 15,-2-3-2-15,5-4 0 16,-3-1 0-16,5-1 1 16,-3-1 0-16,-3 0 0 0,-1 4 0 15,-12-5 0-15,16 23 1 16,-16-6-1-16,-3 5 0 15,0-1 0-15,-3 1-1 16,2 1-2-16,-4-12-4 16,18 7-31-16,-10-18 0 15,9-6-2-15,2-16 1 16</inkml:trace>
  <inkml:trace contextRef="#ctx0" brushRef="#br4" timeOffset="345597.767">18978 15031 53 0,'0'0'38'15,"0"0"-1"-15,0 0 0 16,0 0-29-16,-5 19-3 15,5 4 1-15,-2 2 0 16,2 14-2-16,-5 7-1 16,1 11 0-16,-6 5 0 15,0 4-3-15,-2-1 0 16,1-2-1-16,0-5-3 15,-4-23-13-15,16 5-22 16,-4-25 0-16,12-4-2 16,-9-11 2-16</inkml:trace>
  <inkml:trace contextRef="#ctx0" brushRef="#br4" timeOffset="345770.7769">18881 15404 76 0,'-13'2'41'15,"-3"-4"-1"-15,14 12 1 16,2-10-34-16,12 5-4 15,11-10-2-15,6-5-3 16,9 4-12-16,-4-18-25 16,17 8-1-16,-11-11-2 15,9 7 0-15</inkml:trace>
  <inkml:trace contextRef="#ctx0" brushRef="#br4" timeOffset="346388.8123">19382 15419 48 0,'0'0'35'0,"14"-13"1"16,-14 13-1-16,0 0-29 15,-20 4-1-15,4 8 0 16,-7 5 0-16,-3 9-1 16,-6 2 0-16,-2 7-1 15,2-2 2-15,8 2-2 16,1-6 1-16,12-1-2 15,6-10-1-15,5-18-1 16,28 8 1-16,5-20-1 16,8-10 0-16,8-5 1 0,-1-7-1 15,1 0 1-15,-3 0-1 16,-7 5 1-16,-9 3-1 15,-10 8 1-15,-9 11-1 16,-11 7 1-16,0 0-1 16,-16 25 0-16,2-3 0 15,-1 3-2-15,2 6 0 16,2-3-3-16,8 4 0 15,2-15-11-15,21 8-23 16,-6-17 0-16,15 2-1 16,-1-18 2-16</inkml:trace>
  <inkml:trace contextRef="#ctx0" brushRef="#br4" timeOffset="346724.8315">19770 15457 67 0,'0'0'39'16,"1"-21"-2"-16,-1 21 2 15,0 0-35-15,-11 17 0 16,2 1-2-16,-1 7 0 15,-4 3 0-15,5 3-1 16,-1 0 2-16,5-1-2 16,0-8 1-16,8-4-1 15,-3-18 1-15,16 5-1 16,2-20 0-16,3-5 2 15,2-5-3-15,3-5 2 16,-1 0-2-16,0 2 1 16,-7 4-1-16,0 9 2 15,-8 8-3-15,-10 7 2 0,12 14-1 16,-9 2-1-16,-1 6 1 15,1 1-1-15,5 0-1 16,1-6-2-16,11 0-2 16,-3-24-13-16,28 8-19 15,-8-23-1-15,17 4-2 16,-6-19 1-16</inkml:trace>
  <inkml:trace contextRef="#ctx0" brushRef="#br4" timeOffset="346897.8414">20454 15122 75 0,'-14'-5'40'15,"3"21"0"-15,-13 3 0 16,7 19-37-16,-5 7-1 0,3 6-2 16,-1 8-1-16,4-1-2 15,5 10-8-15,-9-20-27 16,18 3-1-16,-8-19-1 15,14-3 1-15</inkml:trace>
  <inkml:trace contextRef="#ctx0" brushRef="#br4" timeOffset="347054.8504">20286 15411 80 0,'-7'-26'42'0,"16"14"-1"16,-7-9-1-16,11 9-36 15,7 5-6-15,-5-11-24 16,21 13-14-16,-7-10-2 0,18 7-1 15,0-6 0-15</inkml:trace>
  <inkml:trace contextRef="#ctx0" brushRef="#br4" timeOffset="347490.8753">20868 15454 71 0,'0'0'39'0,"0"0"-1"15,11-10-1-15,12-1-39 16,11 3-4-16,-4-11-29 0,16 9-2 16,-4-6-2-16,5 9 2 15</inkml:trace>
  <inkml:trace contextRef="#ctx0" brushRef="#br4" timeOffset="347633.8835">21060 15501 52 0,'-34'23'39'16,"17"1"-1"-16,6-15-1 15,25 0-19-15,20-9-27 16,6-19-30-16,25 1 1 16,3-10-1-16,9 1 0 15</inkml:trace>
  <inkml:trace contextRef="#ctx0" brushRef="#br4" timeOffset="349679.0004">21757 15027 19 0,'-15'12'32'16,"-10"6"3"-16,3 10-1 15,-11 2-21-15,11 18-3 16,-7-3-2-16,8 11-2 0,-1-5-1 16,9 5-2-16,3-4 0 15,8-7-3-15,4-8 2 16,7-9-2-16,7-12 1 15,8-9-4-15,6-12 3 16,-1-7 0-16,0-7-1 16,-6-4 4-16,-6-2-3 15,-6 1 2-15,-13 2-2 16,-7 6 2-16,-11 4-1 15,0 5 0-15,-2 5-1 16,1 2-1-16,7 9-7 16,0-8-27-16,14-1-1 15,16 1-1-15,12-2 0 16</inkml:trace>
  <inkml:trace contextRef="#ctx0" brushRef="#br4" timeOffset="349846.01">22074 15343 67 0,'-15'17'39'16,"-3"-9"-4"-16,7-2 0 16,11-6-43-16,-9-12-27 15,23 2-1-15,-4-12-2 16,18 6 1-16</inkml:trace>
  <inkml:trace contextRef="#ctx0" brushRef="#br4" timeOffset="350413.0424">22446 15028 37 0,'0'0'36'0,"0"0"1"15,-20 17-1-15,5 12-19 16,-12 2-10-16,2 11-3 16,-1 5 0-16,4 8-1 15,1 1-2-15,7 0 1 16,8-2 0-16,8-6-3 15,9-9 2-15,8-9-2 16,9-14 1-16,6-9 0 16,2-13-1-16,-1-8 1 15,-3-7-1-15,-5-3 3 0,-10-5-3 16,-10 2 3-16,-12 3-1 15,-9 0-1-15,-5 7 0 16,-6 2 0-16,0 7 0 16,-3 2-3-16,8 9-2 15,0-10-14-15,20 7-17 16,0 0-2-16,12 15 0 15,7-18 0-15</inkml:trace>
  <inkml:trace contextRef="#ctx0" brushRef="#br4" timeOffset="350909.0708">22755 15141 65 0,'-25'-2'39'0,"9"7"-2"15,-1-7 1-15,17 2-35 16,0 0-1-16,0 0-2 16,29 0 0-16,-4-1 0 15,3 0 0-15,3 2 0 16,-2 0 0-16,0 4 1 15,-8 0-1-15,-4 6 1 16,-9 0-1-16,-4 3 1 16,-7 0-1-16,-4 1 0 15,-2 0 1-15,-1-2-1 16,0-1 0-16,10-12 0 15,-16 16 0-15,16-16 0 0,0 0 0 16,4 10 0-16,-4-10 0 16,24-1 0-16,-7-1 0 15,3 4 1-15,1 1-1 16,1 5 1-16,-4 5 0 15,0 5 0-15,-9 6 0 16,-7 4 1-16,-6 3-1 16,-4 5 0-16,-10-1 0 15,-1 0-1-15,-5-4 1 16,4-5-2-16,2-4 0 15,2-12-6-15,16 4-17 16,-9-26-16-16,19 1 2 16,-1-16-2-16,17 0 0 15</inkml:trace>
  <inkml:trace contextRef="#ctx0" brushRef="#br4" timeOffset="351332.095">23519 15294 49 0,'0'-25'34'16,"1"8"1"-16,-9-2-3 16,8 19-27-16,-19 0-2 15,7 16 1-15,-8 10-2 16,-2 9 1-16,-4 9 0 15,1 8-2-15,-4 1 0 16,2-1-2-16,5-2-3 16,-2-16-8-16,14 2-23 15,-3-20-2-15,13-16 1 0,0 0 1 16</inkml:trace>
  <inkml:trace contextRef="#ctx0" brushRef="#br4" timeOffset="351487.1039">23335 15416 60 0,'-10'-23'39'0,"10"23"1"16,-19-7-2-16,16 20-29 15,-7 2-3-15,10 8-2 16,3 3-2-16,10-2-3 16,13 5 0-16,1-10-6 15,26 7-25-15,-9-18-7 16,18 2-1-16,-7-18-1 15</inkml:trace>
  <inkml:trace contextRef="#ctx0" brushRef="#br4" timeOffset="351699.116">23837 15298 65 0,'-31'12'39'15,"11"16"0"-15,-6-4-1 16,10 18-33-16,-5-7-3 15,4 6-4-15,6 4-4 16,-6-8-31-16,18 4-1 16,-2-14-1-16,11-1 1 15</inkml:trace>
  <inkml:trace contextRef="#ctx0" brushRef="#br4" timeOffset="351990.1326">24037 15283 68 0,'-22'19'40'16,"-10"1"-1"-16,10 16 1 16,-12-1-34-16,17 8-3 15,3-5 0-15,14 1-2 16,9-9 0-16,10-8-1 15,10-11 0-15,11-11 0 16,1-13-1-16,2-8 0 16,-2-9 0-16,-9-3 2 15,-8-4-2-15,-11 0 0 0,-10 3-1 16,-19 1-2-16,-2 12-3 15,-16-10-20-15,9 22-10 16,-6-4-3-16,10 12 2 16</inkml:trace>
  <inkml:trace contextRef="#ctx0" brushRef="#br4" timeOffset="352319.1515">23888 15034 93 0,'-11'-5'39'0,"11"5"1"15,12-12-15-15,8 1-26 16,15 6-14-16,-1-11-24 16,16 3 0-16,-4-8-1 15,12 7-1-15</inkml:trace>
  <inkml:trace contextRef="#ctx0" brushRef="#br4" timeOffset="353004.1906">24147 14707 52 0,'14'-10'37'15,"-5"1"-2"-15,15 4 0 16,-5-10-26-16,13 7-4 15,-3-6-1-15,6 7-1 0,-5-2-2 16,-5 1 1-16,-5 4-1 16,-6 6 1-16,-14-2-1 15,-1 16 0-15,-14-1 0 16,-4 3 0-16,-5 4-1 15,0 3 1-15,-3 0-1 16,8-2 0-16,3-4 0 16,8-3-1-16,9-3 0 15,-1-13 0-15,23 9 1 16,-4-9-1-16,1-1 0 15,2 1 2-15,-6 0 0 16,-3 5 0-16,-13-5-1 16,4 22 1-16,-14-3 0 15,-8 7 0-15,-5 3-1 0,-3 1-2 16,5 0-2-16,-6-12-6 15,19 5-28-15,-5-17 0 16,13-6-1-16,21-12 0 16</inkml:trace>
  <inkml:trace contextRef="#ctx0" brushRef="#br4" timeOffset="353252.2048">24598 14700 83 0,'-22'5'38'0,"9"11"0"16,-9-11-12-16,6 12-21 0,1 0-2 16,8 2-1-16,4-3 0 15,10-1-2-15,7-1 0 16,8-6-2-16,11-2-1 15,8-11-5-15,16 5-30 16,-13-12 0-16,8 7-2 16,-16-13 1-16</inkml:trace>
  <inkml:trace contextRef="#ctx0" brushRef="#br4" timeOffset="353403.2135">24798 14730 70 0,'-34'31'37'16,"7"14"0"-16,-5-2-1 0,8 9-33 15,6 7-12-15,2-14-28 16,11 2 1-16,3-11-3 16,14 1 1-16</inkml:trace>
  <inkml:trace contextRef="#ctx0" brushRef="#br4" timeOffset="353943.2443">24686 15183 64 0,'0'0'36'16,"0"0"0"-16,0 0-12 16,0 0-18-16,25 20-1 15,-9-10-1-15,4 12 0 16,-3 3-1-16,0 6-1 15,-7 6 1-15,-6 6-1 16,-11 2 1-16,-4 6-2 16,-15-1 2-16,-5-2-2 15,-5-5 1-15,-1-5-2 16,0-9-2-16,5-13-3 15,10-5-7-15,-9-22-27 16,22-3 1-16,-1-22-3 16,11 2 3-16</inkml:trace>
  <inkml:trace contextRef="#ctx0" brushRef="#br4" timeOffset="354116.2542">24534 15154 71 0,'0'0'41'15,"0"0"-2"-15,10-6 2 16,4 9-34-16,2-4-4 15,17-4-1-15,6-1-2 16,11-11-5-16,18 14-21 16,-5-18-15-16,17 13 1 15,-10-7-1-15</inkml:trace>
  <inkml:trace contextRef="#ctx0" brushRef="#br4" timeOffset="354364.2684">24996 15736 79 0,'0'0'44'0,"0"0"-3"15,-14-11 2-15,14 11-40 16,-7-17-3-16,0 3-5 16,7 14-20-16,5-23-17 15,4 12 0-15,-1-11-1 0,14 10 1 16</inkml:trace>
  <inkml:trace contextRef="#ctx0" brushRef="#br4" timeOffset="354852.2963">25298 15299 68 0,'-18'-11'40'0,"7"14"-1"16,-9-6 0-16,9 8-32 15,-8 1-4-15,4 4 0 16,1 2 0-16,6 3-2 16,4 2 0-16,4 3 0 15,2-1 0-15,4 1-1 16,2-2 1-16,2 1-1 15,1-2 0-15,-2-1 1 16,-1-2 0-16,-6 3-1 16,2-2 1-16,-2 1-2 15,-3-1 2-15,0 2-1 16,-5-4 1-16,0 1-1 15,0-1 0-15,6-13-1 0,-13 18 1 16,13-18-1-16,-24 15-2 16,12-8 1-16,-2 1-3 15,-5-9-5-15,17 15-21 16,-17-17-9-16,19 3 0 15,-17-6 0-15</inkml:trace>
  <inkml:trace contextRef="#ctx0" brushRef="#br4" timeOffset="355973.3605">13146 16320 50 0,'-3'-23'39'0,"6"12"-1"16,-10-12-2-16,7 23-29 15,-13-26-2-15,13 26-1 16,-22-5-1-16,5 14 0 15,-1 8 0-15,-7 6-1 16,2 10 0-16,1 3-1 16,3 8 1-16,2 0-2 15,9 0 1-15,6-3-2 16,10-4-1-16,7-9-2 15,16-1-7-15,-5-27-27 16,23 2-2-16,-4-22 0 16,13-1-1-16</inkml:trace>
  <inkml:trace contextRef="#ctx0" brushRef="#br4" timeOffset="356167.3716">13484 16347 56 0,'-16'9'38'15,"12"3"-1"-15,4-12 0 16,0 0-35-16,35-11-5 16,-3-6-1-16,16 10-7 15,-9-9-25-15,14 10-1 16,-11-3 1-16,1 13-1 15</inkml:trace>
  <inkml:trace contextRef="#ctx0" brushRef="#br4" timeOffset="356317.3801">13540 16596 54 0,'-33'14'39'0,"16"2"-1"16,17-16 1-16,11-18-36 16,22-4-4-16,12-14-30 15,19 5-6-15,4-12-1 16,9 5-1-16</inkml:trace>
  <inkml:trace contextRef="#ctx0" brushRef="#br4" timeOffset="356933.4154">14254 16304 28 0,'0'0'37'16,"-19"-19"0"-16,4 19 0 15,-8-3-16-15,-5 14-20 16,-4 3 2-16,2 6-1 16,-3 3 2-16,8 3-3 15,0-2 2-15,12-2-3 16,6-5 2-16,9-4-1 15,12-7-1-15,7-5 1 0,10-3-2 16,4-2 2-16,3 1-2 16,-6 1 2-16,-1 6-1 15,-6 5 0-15,-9 6 1 16,-11 8-1-16,-10 3 0 15,-5 2 0-15,-6 1 0 16,-1-5-3-16,2 0-2 16,-6-26-22-16,21 2-11 15,-2-15-1-15,18-7 0 16</inkml:trace>
  <inkml:trace contextRef="#ctx0" brushRef="#br4" timeOffset="357474.4463">14497 16300 43 0,'-15'12'37'0,"3"15"0"16,-6-7 0-16,8 10-26 16,-4 2-6-16,6 9-2 15,-2 2 0-15,6 4 0 16,-2-4-1-16,4 1 1 15,-1-8-2-15,3-5 1 16,0-9-1-16,0-11-1 16,0-11 1-16,1-15-1 15,2-9 0-15,0-11-1 16,1-6 1-16,-1-8 0 15,4-4-1-15,1 0 2 16,1 5-1-16,2 4 1 16,2 11-1-16,0 5 1 0,7 4-2 15,-1 13 2-15,0 6-1 16,5 5 0-16,-1 4 0 15,1 3-2-15,-1 6 3 16,5 3-2-16,-8 6 1 16,-2 1-1-16,-8 1 2 15,-5 3-2-15,-6-1 2 16,-8 4-1-16,-7-1 0 15,-6 0 1-15,-6-3-1 16,-1 2 0-16,-2 1 0 16,-1-2 1-16,1 5-1 15,0 1 0-15,1 5 0 16,0 8 0-16,2 8 0 15,1 1 0-15,3 2-2 0,5-1-1 16,8-1-4-16,-2-17-19 16,27-2-11-16,1-27-4 15,18-7 3-15</inkml:trace>
  <inkml:trace contextRef="#ctx0" brushRef="#br4" timeOffset="357864.4686">14760 16525 61 0,'-2'17'39'15,"2"-17"0"-15,1 13-2 0,14-17-36 16,8-5 0-16,8-6 1 15,9-2-1-15,4-4 0 16,6-6 0-16,-4 1-1 16,-2 0 1-16,-9 1-1 15,-10 3 2-15,-14 4-2 16,-12 2 2-16,-13 7-3 15,-11 4 2-15,-7 5 0 16,-5 8-1-16,-1 4 2 16,-2 9-2-16,4 5 2 15,5 6-1-15,7 2 1 16,7 7-1-16,9-4 0 15,11-1-1-15,12-7-2 0,9-9-4 16,24 8-20-16,-6-29-12 16,20 3-2-16,-8-19-1 15,11 0 1-15</inkml:trace>
  <inkml:trace contextRef="#ctx0" brushRef="#br4" timeOffset="358225.4893">15235 16429 59 0,'-13'7'39'15,"3"-8"-1"-15,10 1 1 16,4 13-35-16,15-9-2 16,4-4-1-16,7-1 0 15,3-4 0-15,0 1 0 0,2-4 0 16,-6-2 0-16,-3 0 0 15,-8-5 0-15,-7 1-1 16,-6 0 2-16,-7-1-2 16,-6 1 2-16,-6 3-2 15,-2 4 1-15,-5 5-1 16,-3 9 2-16,-3 6 0 15,1 12-2-15,2 2 2 16,4 9-2-16,5 0 1 16,8 2 0-16,11-6-1 15,7-6-3-15,16-6-1 16,7-12-2-16,13 3-5 15,-4-27-15-15,22 14-13 16,-7-19-1-16,8 10 1 16</inkml:trace>
  <inkml:trace contextRef="#ctx0" brushRef="#br4" timeOffset="358593.5103">15811 16442 65 0,'-13'4'39'16,"-11"-12"0"-16,10 18-10 15,-11-12-22-15,7 10-2 16,-6 0 0-16,2 12-1 15,-6 2 0-15,3 10-1 16,2 3-1-16,4 4 1 16,5 0-2-16,9-3 0 15,9-7 0-15,11-13 0 16,10-12-1-16,16-14 0 15,6-18 0-15,9-13 0 0,3-12-1 16,0-6 2-16,-6-7-1 16,-5 5 1-16,-16 0-1 15,-12 12 0-15,-13 14 0 16,-15 20 1-16,-11 17 0 15,-8 18-2-15,-5 12 1 16,2 14-2-16,6 12-1 16,4-3-2-16,21 12-10 15,-6-25-12-15,37 13-4 16,-3-28-9-16,24 3-2 15,-1-22 1-15</inkml:trace>
  <inkml:trace contextRef="#ctx0" brushRef="#br4" timeOffset="359129.541">16615 16542 53 0,'-4'-16'40'16,"4"16"-2"-16,-6-18 2 16,6 18-33-16,-9-12-6 15,-2 12 1-15,-2 3-1 16,-1 5 1-16,-5 6 0 15,1 7 0-15,-4 5 1 16,1 8-1-16,2 0 0 16,4 2 0-16,4 1 0 15,7-5-1-15,10-4 0 16,12-11 0-16,9-9-1 15,12-10 1-15,5-12-1 16,3-6 0-16,-1-14 0 16,-3-3 1-16,-9-3-1 15,-11-3 0-15,-11 4 0 16,-16 1-2-16,-7 9 0 0,-10 5-1 15,-4 12 0-15,-4 7-2 16,6 14-4-16,-6-12-14 16,29 27-12-16,0-24-4 15,18 15 0-15,9-20 0 16</inkml:trace>
  <inkml:trace contextRef="#ctx0" brushRef="#br4" timeOffset="359382.5555">17256 16051 64 0,'-37'-18'40'16,"-5"-8"-1"-16,8 15 0 0,-3 0-36 15,4 11-1-15,3 14 0 16,7 19 0-16,-2 14 1 15,5 18-2-15,0 10 1 16,8 12-1-16,0 4 0 16,10-3-3-16,6-5 0 15,2-17-4-15,14-4-6 16,-10-30-17-16,17 1-10 15,-12-27-1-15,9-2 1 16</inkml:trace>
  <inkml:trace contextRef="#ctx0" brushRef="#br4" timeOffset="359525.5636">16962 16626 54 0,'-38'-25'41'15,"11"14"-1"-15,-4-13 1 0,21 14-24 16,7-11-13-16,23-2-2 16,18 2-5-16,5-15-17 15,31 18-20-15,-4-10 1 16,13 11-4-16,-3-6 2 15</inkml:trace>
  <inkml:trace contextRef="#ctx0" brushRef="#br4" timeOffset="359930.5868">17766 16209 59 0,'1'-18'38'16,"-1"18"0"-16,0-13-1 15,0 13-33-15,0 0-2 16,0 28 0-16,-4 1 1 15,-2 14-1-15,-3 9-1 16,1 13 0-16,-8 5 1 16,5-2-3-16,4-3 0 0,2-7-1 15,11-6-4-15,2-29-14 16,21-2-17-16,0-32-2 15,23-4 1-15,-3-18 0 16</inkml:trace>
  <inkml:trace contextRef="#ctx0" brushRef="#br4" timeOffset="360103.5967">18124 16472 69 0,'-33'20'40'0,"9"23"-1"16,-7-11 0-16,7 11-34 15,6-5-3-15,10-1-1 16,8-5-2-16,10-8-1 0,13-3-5 15,-8-25-20-15,22 6-12 16,-8-22-2-16,11 3 1 16</inkml:trace>
  <inkml:trace contextRef="#ctx0" brushRef="#br4" timeOffset="360238.6044">18170 16182 63 0,'-12'-8'31'16,"1"6"-30"-16,11 2 0 15,16-6-39-15,9 18 1 16</inkml:trace>
  <inkml:trace contextRef="#ctx0" brushRef="#br4" timeOffset="360749.6337">18473 16372 60 0,'-9'18'39'16,"-12"-11"1"-16,8 11-1 15,-13-9-30-15,10 11-5 16,-2 1-1-16,5 10 0 15,1 0-1-15,5 4 1 16,4-3-2-16,6-2 1 16,4-11-1-16,10-6 0 15,2-16 0-15,4-11-1 16,4-9 1-16,1-7-1 15,-1-6 1-15,-2-3 0 0,-2 2-1 16,-5 3 0-16,-5 11 0 16,-3 8 0-16,-10 15-1 15,4 12 1-15,-8 16 0 16,-6 14 0-16,-2 12-1 15,-7 9 2-15,-3 9-2 16,-2 7 2-16,-2-1-2 16,3-6 2-16,1-5-1 15,2-14 0-15,4-11 0 16,5-9 0-16,6-13 0 15,5-20 0-15,0 0 1 16,12-27-1-16,-1-7 0 16,3-6 1-16,2-10-1 15,-1-4 0-15,4-5 0 16,-2 4-2-16,0 2 1 0,-6 2-3 15,9 8-1-15,-6-3-6 16,16 21-12-16,-13-21-4 16,20 19-12-16,-7-12-1 15,18 3 2-15</inkml:trace>
  <inkml:trace contextRef="#ctx0" brushRef="#br4" timeOffset="361095.6534">18995 16038 69 0,'0'-13'39'0,"0"13"0"16,-15 20-2-16,2 12-31 15,-3 10-2-15,-2 12-1 16,-3 4 0-16,0 10-1 0,0-3 1 16,4 3-1-16,3-9 1 15,5-8-3-15,4-13 1 16,6-12 0-16,-1-26-1 15,24 4 1-15,-2-21-1 16,4-11 0-16,2-5 0 16,-2-3 0-16,2 2 1 15,-4 4-1-15,-5 12 1 16,-5 9-1-16,-14 9 0 15,14 18 1-15,-14 4-1 16,0 8 0-16,0 1 0 16,0 0-2-16,2-1-2 15,0-16-6-15,17 8-10 16,-16-37-7-16,28 12-7 15,-9-31-6-15,15 3-1 0</inkml:trace>
  <inkml:trace contextRef="#ctx0" brushRef="#br4" timeOffset="361267.6633">19415 16074 62 0,'-5'-12'41'0,"3"31"-2"16,-16 8 2-16,3 23-24 16,-3 8-15-16,-2 8-2 15,0 6-1-15,3-1-3 16,5 2-4-16,-3-20-6 15,15 6-19-15,-9-26-5 16,11-4-3-16,-2-29 2 16</inkml:trace>
  <inkml:trace contextRef="#ctx0" brushRef="#br4" timeOffset="361410.6715">19264 16315 88 0,'3'-16'43'0,"-3"-3"-3"15,13 13-2-15,2 8-51 16,-5-24-21-16,25 16-7 15,-1-13-2-15,19 8 0 16</inkml:trace>
  <inkml:trace contextRef="#ctx0" brushRef="#br4" timeOffset="361755.6912">19722 16329 71 0,'0'0'42'0,"0"0"-4"15,29-15 0-15,13-2-45 16,-9-15-23-16,19 10-8 16,-6-5-1-16,6 10 1 15</inkml:trace>
  <inkml:trace contextRef="#ctx0" brushRef="#br4" timeOffset="361913.7002">19887 16459 71 0,'-26'32'39'0,"5"-20"1"15,21-12-1-15,14-1-38 0,19-29-9 16,27 5-31-16,1-15 1 16,12 9-3-16,-6-10 2 15</inkml:trace>
  <inkml:trace contextRef="#ctx0" brushRef="#br4" timeOffset="362506.7342">20338 16144 68 0,'-5'-11'40'16,"17"4"0"-16,5-14-1 16,19 5-38-16,2-5-1 15,7 1 0-15,1 3 0 16,-5 7 0-16,-6 7 0 15,-13 8 0-15,-9 10 0 16,-14 13 0-16,-13 5 1 16,-8 7-1-16,-10 1 2 0,-3 1-2 15,2-3 1 1,5-6-1-16,10-9 1 0,12-12-1 15,16-11 0-15,19-9 2 16,15-9-2-16,12-2 1 16,4-4-1-16,5 7 1 15,-6 4 0-15,-8 13 0 16,-14 10 1-16,-21 12-3 15,-17 14 2-15,-17 9 0 16,-15 8 0-16,-12 0-1 16,0-2 1-16,-3-4-1 15,10-10-1-15,9-14-2 16,20-7-8-16,7-38-16 15,32 3-13-15,8-27-1 16,23-1 0-16</inkml:trace>
  <inkml:trace contextRef="#ctx0" brushRef="#br4" timeOffset="362710.7458">21334 16050 63 0,'-24'8'40'15,"4"12"-2"-15,-9 3 0 16,1 11-36-16,-2 7 0 15,-3 9-3-15,-3 6 2 16,3 4-3-16,2 2 0 16,-2-15-12-16,14 1-23 15,-1-19 0-15,15-8-3 16,5-21 3-16</inkml:trace>
  <inkml:trace contextRef="#ctx0" brushRef="#br4" timeOffset="362875.7553">21124 16299 83 0,'0'0'43'0,"-7"10"-2"15,7-10-1-15,2 29-38 16,11-10-1-16,11 0-5 16,10 0-3-16,-2-17-18 15,22 13-17-15,-8-17 2 16,14 7-4-16,-8-13 2 15</inkml:trace>
  <inkml:trace contextRef="#ctx0" brushRef="#br4" timeOffset="363187.7731">21704 16171 69 0,'-13'30'41'0,"-11"-2"-2"15,5 14 0-15,-4-3-37 16,1 0-3-16,4-1-1 0,3-9-3 16,15 2-6-16,0-31-27 15,22 21-1-15,7-31 0 16,22-2-1-16</inkml:trace>
  <inkml:trace contextRef="#ctx0" brushRef="#br4" timeOffset="363460.7887">22033 16149 69 0,'-33'9'41'0,"4"20"-1"16,-10-4 1-16,6 13-37 16,4 7 0-16,11 6-2 15,9-2 0-15,11-1-2 0,12-9 1 16,9-4 0-16,9-15 0 15,4-7-1-15,3-16 0 16,-1-14 1-16,-6-7-2 16,-4-9 1-16,-7-5 0 15,-7-5 0-15,-8-2-2 16,-8-2-1-16,-1 10-3 15,-11-4-6-15,11 30-15 16,-22-10-10-16,14 22-4 16,-8-2 0-16</inkml:trace>
  <inkml:trace contextRef="#ctx0" brushRef="#br4" timeOffset="364155.8285">22640 15865 53 0,'10'-10'37'0,"-11"-11"0"16,1 21-3-16,-16-13-27 15,-2 12-2-15,-8 2-2 16,-6 8-1-16,-6 5 0 15,1 5 0-15,2 3 0 16,3-3-1-16,10 1 0 16,9-2 0-16,10-2 0 0,11-4-1 15,11-3 0-15,10-2 0 16,8 2 0-16,3 3 0 15,-2 2 0-15,0 3 0 16,-8 5 0-16,-5 8 0 16,-14 3 0-16,-11 3 0 15,-12-1 1-15,-8-3-2 16,-6-3 1-16,0-10 0 15,-1-7 0-15,3-16 1 16,5-14-2-16,9-12 1 16,10-12-1-16,8-8 2 15,7-6-2-15,7-1 0 16,6 3-1-16,0-3-6 15,9 29-17-15,-14-5-13 0,5 18-1 16,-13-1 0-16</inkml:trace>
  <inkml:trace contextRef="#ctx0" brushRef="#br4" timeOffset="365030.8785">22903 16255 59 0,'0'0'37'16,"-12"16"-2"-16,-7-2-1 16,3 8-32-16,-1 2 2 15,1 4-4-15,1-3 2 16,3-1-2-16,6-7 1 15,6-3 0-15,0-14-1 16,22 1 1-16,2-11-1 16,3-8 0-16,3-4 1 15,0-1 1-15,-1-3-1 16,-2 3 1-16,-7 5 0 0,-5 2 0 15,-6 2 0-15,-9 14 1 16,8-14-2-16,-8 14 0 16,0 0 0-16,0 0 0 15,0 0 0-15,0 0 0 16,0 0-1-16,11 5 1 15,-11-5 0-15,22 10-1 16,-9-5 1-16,6 0-1 16,-2-2 1-16,3 0 0 15,-3-4 0-15,2-1 0 16,-3-3 0-16,-2 0 0 15,-3-2 0-15,-11 7 0 16,13-3 0-16,-13 3-2 16,5 17 1-16,-7 4-2 0,-2 6 2 15,0 5-2-15,-1 1 1 16,2 2-2-16,5-3-1 15,-2-11-3-15,20 4-16 16,-20-25-5-16,39-12-12 16,-9-15-1-16,16 3 1 15</inkml:trace>
  <inkml:trace contextRef="#ctx0" brushRef="#br4" timeOffset="365361.8975">23767 15993 54 0,'-18'21'39'0,"4"20"-1"16,-12 2-1-16,1 16-25 15,-8 4-9-15,-4 10-2 16,0 1-1-16,1-3-3 16,9 3-5-16,-3-26-29 15,25 2-1-15,1-25-1 16,20-6 0-16</inkml:trace>
  <inkml:trace contextRef="#ctx0" brushRef="#br4" timeOffset="365725.9183">23818 16259 49 0,'0'0'39'0,"-10"-11"-1"16,10 11-1-16,-16 14-27 15,9 4-5-15,-6 1 1 16,5 7-3-16,-1-2 1 0,4 4-3 16,4-6 1-16,7-2 0 15,6-8-1-15,5-5 0 16,4-3-1-16,4-3 1 15,-3 0-1-15,-1 2 0 16,-6 5 1-16,-5 7 0 16,-9 5 0-16,-8 8-1 15,-7 5 1-15,-6 2-1 16,-3 3-2-16,-4-7-2 15,7 9-13-15,-21-26-12 16,16 13-11-16,-15-19-2 16,4 0 0-16</inkml:trace>
  <inkml:trace contextRef="#ctx0" brushRef="#br4" timeOffset="366860.9832">12908 17297 43 0,'-9'-17'38'16,"6"7"2"-16,-6-3-2 0,9 13-27 15,0 0-6-15,-10-6 0 16,10 6-2-16,-7 22 0 15,7-1-1-15,0 11 0 16,-2 8 0-16,1 10 0 16,1 5-1-16,-1 3 1 15,3-1-1-15,-2-57 0 16,2 51-1-16,-2-51 0 15,5 47 2-15,0-18-2 16,1-15 0-16,-6-14 0 16,16-20 0-16,-7-12 0 15,-1-10 0-15,-1-11 1 16,4-7-3-16,-4-5 1 15,0 1 1-15,2 3-1 16,3 1 1-16,3 8-2 0,2 3 2 16,4 9-1-16,3 10 1 15,0 11-1-15,8 10 1 16,-4 8 0-16,-3 8-1 15,-1 8 1-15,-3 7 0 16,-6 6 1-16,-9 3-1 16,-6 6 1-16,-6 4-1 15,-9-3 1-15,-6 0-1 16,-6-4 2-16,-2-2-1 15,0-7-1-15,2-4 1 16,6-5 0-16,7-7 0 16,14-9 0-16,-8 14 0 15,8-14 1-15,27 9-2 16,-3 0 2-16,4 1-2 0,3 1 1 15,0 6 0-15,5-1-2 16,-1 1-1-16,-4-5-3 16,9 6-7-16,-14-13-15 15,23 2-8-15,-15-14-6 16,15-4-2-16,-8-11 2 15</inkml:trace>
  <inkml:trace contextRef="#ctx0" brushRef="#br4" timeOffset="367006.9916">13635 17395 62 0,'0'0'40'16,"0"0"-1"-16,10-17-1 16,13 3-38-16,5-2-4 15,17 11-17-15,-8-12-16 0,8 10-3 16,-13-2 2-16</inkml:trace>
  <inkml:trace contextRef="#ctx0" brushRef="#br4" timeOffset="367165.0006">13613 17582 63 0,'-25'6'40'16,"25"-6"0"-16,0 0 0 16,41-27-38-16,5 7-5 15,0-9-27-15,25 1-9 16,-2-11-1-16,16 3-1 15</inkml:trace>
  <inkml:trace contextRef="#ctx0" brushRef="#br4" timeOffset="367946.0453">14121 17211 56 0,'0'0'38'15,"0"0"1"-15,0 0-16 16,0 0-16-16,-8 20 0 15,5 5-2-15,-1 0-2 16,0 9 0-16,-2 1 0 16,4 4 0-16,-3 2-1 15,4-1 0-15,-1-1-1 16,1-6 0-16,0-6 0 15,2-5 0-15,1-7-1 16,-2-15 0-16,0 0 0 16,12-24 0-16,-5-5 0 15,0-7-1-15,-3-9 1 0,5-9-1 16,-2-5 0-16,-1 1 0 15,2-3 0-15,-1 5 0 16,4 0 1-16,0 7-1 16,1 10 0-16,3 14 1 15,0 6 0-15,2 16 0 16,-3 6 1-16,2 10-1 15,1 9 0-15,-3 6 0 16,-4 4 0-16,-1-1 1 16,-9 5 0-16,0-2 0 15,-4-1 0-15,-6 0 0 16,-4-8 0-16,-3 2 0 0,1-9 0 15,1-2 0-15,1-7 0 16,14-9 0-16,-13 9 0 16,13-9 0-16,12 3-1 15,3 1 1-15,3 3 0 16,4 2 0-16,4 4-1 15,6 0 0-15,3 2-2 16,1-1-1-16,8-2-3 16,-6-8-7-16,18 8-13 15,-20-18-6-15,16 3-8 16,-12-16 0-16,2 4 1 15</inkml:trace>
  <inkml:trace contextRef="#ctx0" brushRef="#br4" timeOffset="368404.0715">14768 17324 59 0,'-21'-7'41'0,"5"8"-2"16,-8-3 2-16,10 4-33 15,-3 5-4-15,5 6 0 16,4 0-1-16,6 5-1 16,-1 0 0-16,8-1-1 15,2-2 1-15,7-1-2 16,4-7 1-16,3-8 0 15,5-5-1-15,-1-8 0 16,3-5 0-16,1-4 0 16,-4-4 0-16,-2-2 0 15,-4 4-1-15,0 4 1 16,-9 5 0-16,-10 16 0 15,0 0 0-15,8 12 0 16,-13 17 0-16,-4 11 0 0,-2 14 0 16,-3 7 1-16,14-61-1 15,-15 76 0-15,15-76 0 16,-20 83 1-16,20-83 0 15,-12 80 0-15,12-80-1 16,-16 63 0-16,16-63 0 16,0 0 1-16,-24 67 1 15,24-67-3-15,6-11 1 16,7-18-1-16,0-27 0 15,7-6-1-15,-2-5-3 16,1 4-2-16,5 20-12 16,-16-3-7-16,23 21-3 15,-19-6-9-15,16 10-5 16,-8 6 3-16</inkml:trace>
  <inkml:trace contextRef="#ctx0" brushRef="#br4" timeOffset="368952.1028">15255 17306 55 0,'0'0'38'0,"0"0"0"15,11 4-13-15,-11-4-17 16,0 0 0-16,-11-2-2 16,11 2-1-16,-15 2-1 15,2 3-1-15,-7 6 0 16,-1 3-1-16,-5 5-1 15,-2 7 1-15,0 0 0 16,4 3 0-16,5-2-1 16,10-7 1-16,9-20-1 15,12 12 0-15,13-25 0 16,13-11 0-16,5-16-2 0,8-8 1 15,0-5 0-15,-1-2 0 16,-6-1 0-16,-9 6-1 16,-9 11 1-16,-9 10 0 15,-13 15 0-15,-4 14 0 16,-14 21-1-16,-1 11 2 15,1 14-1-15,0 4-1 16,10 3-2-16,5-6-5 16,26 4-11-16,-7-20-8 15,34-7-5-15,-9-23-10 16,21-16-2-16</inkml:trace>
  <inkml:trace contextRef="#ctx0" brushRef="#br4" timeOffset="369644.1424">15689 17025 38 0,'0'0'37'16,"-1"-17"0"-16,1 17 1 16,-8 10-27-16,8 13-6 15,-5 3 1-15,5 9-2 16,0 11 0-16,1 3-1 15,2-1 0-15,2 0 0 16,0-5 0-16,2-7-2 16,-2-7 1-16,4-9-1 15,-1-8 0-15,3-11-1 16,-1-7 0-16,3-6 1 0,1-5-1 15,3-6 0-15,0 0 1 16,0 0-1-16,-1-1-1 16,0 3 1-16,-1 4 0 15,-1 1-1-15,0 6 1 16,-4 5 0-16,4 6 0 15,-5 7 0-15,-4 5 1 16,0 6-1-16,-6 4 1 16,-8 4-1-16,-1 3 1 15,-9-3-2-15,0 1 0 16,-3-8 0-16,1 0-1 15,-1-13-2-15,6-4 0 16,1-7-3-16,15 4-10 16,-15-21-8-16,28 6-11 15,-9-8-3-15,12-1 0 0</inkml:trace>
  <inkml:trace contextRef="#ctx0" brushRef="#br4" timeOffset="370787.2078">16089 17300 57 0,'-6'10'39'16,"-4"-4"0"-16,10-6 0 15,-11 15-35-15,11-15-1 16,16 2 0-16,6-4 0 15,3-3-1-15,5-1 0 16,0-4 0-16,0-2 0 0,-4 2-1 16,-3-2 0-16,-7 0 0 15,-9-2-1-15,-6 0 1 16,-7 0-1-16,-7 2-1 15,-3 2 1-15,-3 5-1 16,-5 2 1-16,-2 9 0 16,-2 4 0-16,-1 9 1 15,0 5 0-15,6 3 0 16,3-1 1-16,9 2-1 16,6-5 0-16,13-5 0 15,11-5 0-15,14-8-1 16,7-10 0-16,11-4 0 15,3-2 0-15,2-1 0 0,-4-1 0 16,-6 2 0-16,-9 2 0 16,-8 6 0-16,-7 5 1 15,-22-2-1-15,9 19 0 16,-17-4 0-16,-2 3 1 15,-6 5-1-15,-3 0 0 16,1 2 0-16,0-4 0 16,5-3 0-16,3-3 0 15,8-5 0-15,2-10 0 16,14-6-1-16,2-8 1 15,5-7 0-15,5-5 0 16,2-5 0-16,0-1 0 16,-3-3 0-16,-5 6 0 15,-3 2 0-15,-4 7-1 0,-5 5 1 16,-2 2 0-16,-6 13 0 15,12-8 0-15,-3 9 0 16,4 3 0-16,6-2 0 16,5 1 0-16,1 0 0 15,3-1 0-15,0-1 0 16,-3-2 0-16,-4 2 0 15,-6-3 0-15,-5 1 1 16,-10 1-1-16,0 0 1 16,0 0-1-16,-20-1 1 15,3 3-1-15,-5 4 0 16,-4 10 1-16,-4 6-1 15,-2 3 1-15,0 3 0 16,2 4 0-16,3 1-1 16,7-3 1-16,11-6-1 0,9-7 1 15,14-13-1-15,9-6 0 16,10-7 0-16,6-8 0 15,0-8 0-15,1-2 0 16,-2 3 0-16,-7 1 0 16,-7 3 0-16,-8 6 0 15,-16 14 0-15,0 0 0 16,0 15 0-16,-11 11 0 15,-5 8 0-15,-1 9 0 16,-4 15 0-16,21-58 0 16,-24 64 1-16,24-64-1 15,-19 73 0-15,19-73 0 16,-21 66 0-16,21-66 0 15,-11 59 0-15,11-59 0 0,0 0 0 16,2 55 0-16,-2-55 1 16,0 0-1-16,-4-37 0 15,15-5 0-15,-4-15-1 16,9-5-1-16,-2 8-2 15,6 9-5-15,10 11-6 16,-13-3-6-16,19 20-4 16,-17-7-3-16,25 19-5 15,-15-5-5-15,18 4-1 16</inkml:trace>
  <inkml:trace contextRef="#ctx0" brushRef="#br4" timeOffset="371289.2365">17350 17153 56 0,'-19'-2'39'16,"8"4"0"-16,-7-4-1 16,-2 6-35-16,0 2 0 15,2 5 0-15,-3 2 0 16,3 1-1-16,2-2 0 15,6 2 1-15,10-14-1 16,-7 19 0-16,7-19 0 16,20 15-1-16,-1-10 1 15,4-1-1-15,2 4 0 16,1 5 0-16,-1 9 0 15,-7 0 0-15,-3 4-1 16,-7 1 1-16,-5 1-1 16,-9-2-1-16,-3 4-1 15,-6-9-1-15,2-3-4 0,-11-11-12 16,24-7-9-16,-19 3-9 15,25-15-6-15,-7-17 3 16</inkml:trace>
  <inkml:trace contextRef="#ctx0" brushRef="#br4" timeOffset="371423.2441">17127 16962 53 0,'-33'31'32'15,"10"8"-30"-15,6 0-2 16,7-4-35-16,12-9-3 15</inkml:trace>
  <inkml:trace contextRef="#ctx0" brushRef="#br4" timeOffset="371987.2764">18041 17282 57 0,'0'0'39'16,"-19"-15"0"-16,19 15 1 15,-29 4-36-15,8 5 0 0,-4 6 0 16,2 6-1-16,-3 3-1 15,2 5 0-15,3 2-1 16,11-1 0-16,6-4-2 16,15-7 0-16,15-7-3 15,12-9-5-15,25 1-16 16,-4-17-12-16,16 1-4 15,-6-11 3-15,9 2 1 16</inkml:trace>
  <inkml:trace contextRef="#ctx0" brushRef="#br4" timeOffset="372581.3104">18457 17338 15 0,'23'-10'34'0,"-23"-3"4"16,0 13-1-16,-30 0 1 15,4 9-25-15,-12-1-7 0,1 6 0 16,-3 1-2 0,6 2 1-16,2 6-2 0,10-3 0 15,9 0-1-15,11 0-1 16,8-3 0-16,12 1-1 15,7-8 1-15,10-2-1 16,3-7 0-16,5-4 0 16,-1-7 0-16,-3-5-1 15,-3 0 1-15,-5-2-1 16,-7-6 1-16,-7 4-1 15,-8-2 1-15,-3 2 0 16,-6 1 0-16,-1 4 0 16,-4 1 1-16,5 13 0 15,-8-16-1-15,8 16 0 0,1-10 1 16,-1 10 0-16,21-6 0 15,-6 6-1-15,5-1 1 16,4 2-1-16,0 4 1 16,1 4 0-16,-7 6-1 15,-2 1 1-15,-6 7-1 16,-7 0 1-16,-6 5-1 15,-7 0 1-15,-4-2-1 16,1-4 0-16,-1-2 0 16,3-4 0-16,11-16 0 15,0 0 0-15,0 0 0 16,23-21-1-16,3-3 1 15,6-6 0-15,3-5 0 16,1 1-1-16,-1 0 2 16,-5 8-1-16,-6 5 0 0,-8 10 0 15,-16 11 0-15,13 11-1 16,-14 10 0-16,-5 4-1 15,2 5-2-15,-2 1-1 16,10 7-9-16,-9-10-7 16,22 4-5-16,-18-17-4 15,24-2-11-15,-9-14 1 16</inkml:trace>
  <inkml:trace contextRef="#ctx0" brushRef="#br4" timeOffset="373039.3366">19409 17227 59 0,'-16'-7'41'15,"3"17"-2"-15,-12 1 2 16,6 9-37-16,-8 6-2 15,2 0 0-15,0-1 0 16,7 0 0-16,3-5 0 16,14-8-1-16,1-12 0 15,22 3 1-15,4-14-2 0,8-2 1 16,5-4 0-16,-4 4-1 15,0 2 1-15,-6 5 0 16,-10 9 0-16,-6 6 0 16,-14 8 0-16,-11 11 0 15,-6 4-1-15,-4-1 1 16,-1 0-2-16,1-3-1 15,7-4-2-15,3-17-6 16,28 0-14-16,-7-23-8 16,31-8-9-16,4-18-1 15,18-7 3-15</inkml:trace>
  <inkml:trace contextRef="#ctx0" brushRef="#br4" timeOffset="373234.3477">19840 16916 72 0,'-20'13'41'0,"-12"6"-1"16,10 17 3-16,-14 6-39 15,18 8-1-15,2 9-1 16,9-3 0-16,6 5-1 16,3-8-2-16,8-2-2 15,-2-8-2-15,12-1-13 16,-17-14-13-16,15-11-9 15,-18-17-2-15,15 5 2 16</inkml:trace>
  <inkml:trace contextRef="#ctx0" brushRef="#br4" timeOffset="373385.3564">19659 17281 71 0,'-22'-21'41'0,"14"11"-1"16,1-3 1-16,7 13-36 16,24-6-4-16,5 3-5 15,18 10-19-15,-16-12-17 16,23 5 2-16,-2-9-4 15,23 2 2-15</inkml:trace>
  <inkml:trace contextRef="#ctx0" brushRef="#br4" timeOffset="373893.3854">20274 17250 60 0,'0'0'38'0,"-21"-15"0"16,10 15 0-16,-13-1-34 15,-1 7 0-15,-7 3 0 16,0 7 0-16,-5 7 0 16,2 0-1-16,0 2 1 15,8 1-1-15,3-2-1 16,11-4 0-16,9-4-1 15,4-16 0-15,26 11-1 0,4-14 1 16,11-9-1-16,6-5 0 16,6-6 1-16,-1 0-1 15,-2-1 0-15,-5-2 0 16,-9 2 0-16,-9 4 0 15,-11 9 0-15,-16 11 0 16,0 0 0-16,0 0 0 16,-13 1 0-16,1 13 0 15,-3 6 1-15,3 0-2 16,4 6 0-16,3-6-2 15,10 6-3-15,0-8-8 16,22 6-10-16,-12-19-4 16,24-3-11-16,-7-9-3 15,11-2 2-15</inkml:trace>
  <inkml:trace contextRef="#ctx0" brushRef="#br4" timeOffset="374227.4045">20633 17253 75 0,'0'0'40'0,"-15"-3"0"15,8 16-5-15,-7 0-31 16,3 5-1-16,0 6 0 15,2 1 0-15,-1 2-1 16,3 1 0-16,3-7-1 16,5-4 0-16,6-7 0 15,-7-10 0-15,23 3-1 16,-4-9 0-16,2-7 0 15,1-2 0-15,1-5 1 0,-3 6-1 16,-3-3 0 0,-2 8 1-16,-6 3-1 0,-9 6 1 15,11 6 0-15,-11-6 0 16,3 23-1-16,-2-10-1 15,3 3 1-15,1-4-3 16,3 0-1-16,-8-12-8 16,29 10-8-16,-29-10-8 15,39-17-5-15,-20-9-8 16,12-6 0-16</inkml:trace>
  <inkml:trace contextRef="#ctx0" brushRef="#br4" timeOffset="374392.414">21022 17056 78 0,'-2'-12'39'0,"2"23"1"0,-14 2-9 15,7 20-28-15,-2 9-1 16,1 6-2-16,0 5 0 16,0-1-3-16,2 5-6 15,-8-10-17-15,19-6-12 16,-9-15-2-16,11-12 0 15</inkml:trace>
  <inkml:trace contextRef="#ctx0" brushRef="#br4" timeOffset="374541.4225">21003 17200 69 0,'-5'-22'43'0,"-9"-3"-2"16,14 10 1-16,-3-2-36 16,12 3-9-16,16 10-17 0,-11-11-19 15,20 5-1-15,-6-4-3 16,15 6 1-16</inkml:trace>
  <inkml:trace contextRef="#ctx0" brushRef="#br4" timeOffset="374825.4387">21405 17190 70 0,'0'0'42'0,"0"0"-4"16,15-2 0-16,7-5-42 15,-1-11-12-15,18 9-22 16,-11-5-1-16,8 9-1 16,-13-5 1-16</inkml:trace>
  <inkml:trace contextRef="#ctx0" brushRef="#br4" timeOffset="374978.4475">21468 17308 67 0,'-41'25'42'15,"14"-1"-1"-15,2-13 1 16,25-11-38-16,0 0-4 0,24-28-4 15,19 15-17-15,-8-14-20 16,12 3 0-16,-10-3-2 16,1 7 2-16</inkml:trace>
  <inkml:trace contextRef="#ctx0" brushRef="#br4" timeOffset="375412.4723">18326 17903 83 0,'16'-56'40'0,"-16"56"0"16,0 0-12-16,0 0-24 15,0 0-1-15,0 0 0 16,0 0-2-16,0 0 2 15,0 0-1-15,-15 56 1 0,15-56-3 16,-18 56 0-16,18-56-2 16,-7 72-2-16,7-72-3 15,12 70-19-15,-12-70-14 16,22 63-4-16,-22-63 0 15,45 47 1-15</inkml:trace>
  <inkml:trace contextRef="#ctx0" brushRef="#br4" timeOffset="375585.4822">18803 18089 75 0,'0'0'43'0,"0"0"-2"15,1-42 0-15,-1 42-45 16,0 0-5-16,0 0-24 15,0 0-9-15,0 0 0 16,0 0-1-16</inkml:trace>
  <inkml:trace contextRef="#ctx0" brushRef="#br4" timeOffset="375991.5054">19227 17868 75 0,'0'0'41'0,"0"0"-2"0,0 0-1 16,0 0-33-16,0 0-1 16,0 0 0-16,0 0-1 15,-30 50 0-15,30-50-1 16,-21 46 1-16,21-46-2 15,-6 48 1-15,6-48-2 16,9 46 0-16,-9-46 2 16,0 0-2-16,48 42 2 15,-48-42-2-15,0 0 2 16,67 4-3-16,-67-4 2 15,0 0-1-15,59-40-1 16,-59 40 1-16,24-50-1 16,-24 50 0-16,6-58 0 15,-6 58-1-15,-9-56 2 16,9 56-2-16,0 0-3 0,-30-53-10 15,30 53-8-15,0 0-6 16,0 0-9-16,0 0-3 16,0 0-2-16</inkml:trace>
  <inkml:trace contextRef="#ctx0" brushRef="#br4" timeOffset="376780.5506">19934 17884 38 0,'0'0'35'16,"0"0"1"-16,0 0 0 0,47-22-21 15,-47 22-5-15,0 0-4 16,26-21-1-16,-32 1 1 16,-6 0-1-16,-19-5-1 15,3 1-1-15,-9 10-3 16,7 6 3-16,-5 3-1 15,35 5 0-15,0 0 0 16,0 0-1-16,-50 28 0 16,50-28 0-16,0 0-1 15,0 0 1-15,-29 55-1 16,29-55 1-16,0 0 0 15,0 0 0-15,0 0-1 16,0 0 0-16,58 28 3 16,-58-28-2-16,42-1-1 0,4-5 1 15,-4-8-1 1,-42 14 0-16,0 0 0 0,66-20 1 15,-66 20-3-15,0 0 1 16,0 0 2-16,0 0-2 16,0 0 1-16,35 56-1 15,-35-56 2-15,-22 55-2 16,22-55 2-16,-29 65-2 15,29-65 2-15,-30 69-1 16,30-69-1-16,-28 70 0 16,28-70-1-16,-23 61 2 15,23-61-3-15,-16 48 0 16,16-48-2-16,0 0 3 15,0 0-5-15,-9 42-6 0,9-42-10 16,0 0-3-16,0 0-5 16,0 0-10-16,44-45-1 15</inkml:trace>
  <inkml:trace contextRef="#ctx0" brushRef="#br4" timeOffset="377711.6038">20310 17867 63 0,'-47'-31'39'16,"47"31"-2"-16,0 0-1 15,0 0-29-15,0 0-3 16,-2-21 0-16,26 11 0 16,3-7-2-16,14 0 1 15,3-11-1-15,8 8 0 16,0 0-1-16,5 4 0 15,-20 9 0-15,-7 5-1 16,-11 10 1-16,-19-8 0 16,0 0 0-16,0 0 0 15,-3 48 0-15,3-48-1 16,0 0 2-16,-36 73-2 0,36-73 1 15,-38 59-2-15,38-59 3 16,-40 67-1-16,40-67 0 16,-39 70-1-16,39-70 0 15,-32 69 2-15,32-69-3 16,-24 60 0-16,24-60-5 15,-11 44-8-15,11-44-10 16,0 0-5-16,0 0-12 16,0 0-5-16,56 25 3 15</inkml:trace>
  <inkml:trace contextRef="#ctx0" brushRef="#br4" timeOffset="378268.6357">21319 17874 71 0,'0'0'37'0,"0"0"-1"16,0 0-5-16,0 0-27 0,0 0-1 15,-57 2 1-15,57-2-2 16,-50 38 1-16,50-38-2 15,-54 44 0-15,54-44-2 16,-49 50-9-16,49-50-26 16,-47 48-4-16,47-48-1 15,0 0 0-15</inkml:trace>
  <inkml:trace contextRef="#ctx0" brushRef="#br4" timeOffset="378507.6494">21015 18005 70 0,'7'-45'39'0,"-7"45"1"16,0 0 0-16,11-48-33 0,-11 48-1 16,0 0-1-16,0 0-1 15,0 0-3-15,0 0 1 16,55 2 0-16,-55-2-2 15,0 0-1-15,69 38-2 16,-69-38-3-16,68 29-14 16,-68-29-8-16,73 29-14 15,-73-29-2-15,79 23 1 16</inkml:trace>
  <inkml:trace contextRef="#ctx0" brushRef="#br4" timeOffset="378777.6648">21751 17915 47 0,'0'0'36'0,"0"0"3"15,0 0-2-15,0 0-21 16,-21-42-7-16,21 42-2 15,0 0-3-15,0 0 0 16,0 0-1-16,-50 35-1 16,50-35 0-16,-23 42-1 15,23-42-1-15,-18 49-5 16,18-49-11-16,-10 55-14 15,10-55-10-15,10 41-3 16,-10-41 1-16</inkml:trace>
  <inkml:trace contextRef="#ctx0" brushRef="#br4" timeOffset="379138.6854">21928 17950 69 0,'0'0'38'15,"0"0"0"-15,12-42 2 16,-12 42-33-16,0 0-1 15,0 0-2-15,0 0 0 16,0 0 0-16,-29 50-1 16,29-50 0-16,0 0-2 15,9 60-3-15,-9-60 3 16,0 0-1-16,37 47-2 0,-37-47 0 15,0 0 2-15,57 14 0 16,-57-14-1-16,0 0 2 16,58-23-3-16,-58 23 2 15,0 0 0-15,39-63 1 16,-39 63-3-16,7-51 0 15,-7 51 0-15,-7-46 2 16,7 46-3-16,0 0-11 16,0 0-11-16,0 0-9 15,-51-41-6-15,51 41-1 16,0 0 1-16</inkml:trace>
  <inkml:trace contextRef="#ctx0" brushRef="#br4" timeOffset="379818.7243">22085 17484 67 0,'0'0'41'16,"0"0"0"-16,0 0-2 16,5-13-33-16,14 9-2 15,5-5-1-15,8-4-1 16,4-3 1-16,6-3-2 0,4 2 0 15,-1 1 0-15,-2 0-1 16,-6 6 1-16,-7 5-1 16,-8 5 1-16,-8 7-1 15,-11 6 1-15,-7 9 0 16,-8 8 0-16,-4 5 0 15,-4 2 0-15,-4 8-1 16,24-45 1-16,-30 49 0 16,30-49 0-16,-25 53-2 15,25-53 2-15,-24 48-2 16,24-48-3-16,0 0-11 15,-9 60-8-15,9-60-6 16,4 30-10-16,11-30-5 16,7-15-1-16</inkml:trace>
  <inkml:trace contextRef="#ctx0" brushRef="#br4" timeOffset="455254.039">22970 17867 14 0,'0'0'11'16,"0"0"1"-16,0 0-1 16,0 0-1-16,0 0-2 15,0 0 0-15,0 0-2 16,0 0-3-16,0 0 1 0,0 0-3 15,48-14-3-15,-48 14-7 16,0 0-3-16,0 0-8 16,0 0-3-16</inkml:trace>
  <inkml:trace contextRef="#ctx0" brushRef="#br4" timeOffset="456638.1182">23039 17840 26 0,'0'0'33'15,"0"0"2"-15,0 0-1 16,0 0-27-16,0 0-3 16,0 0 10-16,0 0-8 15,0 0-5-15,0 0 2 16,0 0-1-16,0 0-1 0,0 0-1 15,-23 57 0-15,23-57 0 16,0 0 0-16,-27 56 4 16,27-56-4-16,0 0 2 15,-27 59 0-15,27-59 0 16,0 0 0-16,-14 42 0 15,14-42 0-15,0 0-2 16,0 0 0-16,0 0 0 16,0 0 2-16,0 0 0 15,47-58-3-15,-43 49 0 16,-4 9 0-16,30-47 2 15,-30 47-1-15,31-43 0 16,-31 43-2-16,0 0-1 16,0 0 4-16,48-44-1 0,-48 44 1 15,0 0 1-15,0 0 0 16,0 0-3-16,0 0 3 15,54 33 0-15,-54-33-2 16,0 0 2-16,0 0 0 16,57 26-3-16,-57-26 1 15,0 0 1-15,63-4-1 16,-63 4-1-16,0 0 1 15,64-5 2-15,-64 5-3 16,0 0 0-16,50 18 2 16,-50-18-1-16,0 0 1 15,21 51-3-15,-21-51-1 16,1 45-9-16,-1-45-29 0,1 44 2 15,-1-44-2-15,0 0 0 16</inkml:trace>
  <inkml:trace contextRef="#ctx0" brushRef="#br4" timeOffset="457029.1405">23644 17594 58 0,'11'-11'41'0,"-5"0"-2"15,11 4 2-15,0 1-37 16,3 1-1-16,-1 1 0 16,3 3-3-16,4-2 0 15,-3 2-2-15,4 2-3 16,-5-5-4-16,13 7-19 15,-11-12-11-15,7 3-1 16,-9-9 2-16</inkml:trace>
  <inkml:trace contextRef="#ctx0" brushRef="#br4" timeOffset="457374.1603">24293 17169 31 0,'-14'-3'35'0,"14"3"4"0,0 0-3 16,0 0-28-1,-11-8-1-15,11 8-1 0,0 0 2 16,0 19-3-16,0-6 1 16,1 5-3-16,-1 4 1 15,2 3-2-15,-2 3 0 16,0-2-2-16,0 1-1 15,-5 0-5-15,6 3-3 16,-11-4-4-16,11 7-26 16,-14-6 0-16,5 6-1 15,-7-4 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4.2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7E978FC-AD34-4544-A35E-427DBD701C01}" emma:medium="tactile" emma:mode="ink">
          <msink:context xmlns:msink="http://schemas.microsoft.com/ink/2010/main" type="writingRegion" rotatedBoundingBox="511,7357 3047,7276 3159,10784 623,10865"/>
        </emma:interpretation>
      </emma:emma>
    </inkml:annotationXML>
    <inkml:traceGroup>
      <inkml:annotationXML>
        <emma:emma xmlns:emma="http://www.w3.org/2003/04/emma" version="1.0">
          <emma:interpretation id="{89370990-DDD0-417E-AB17-E9A40223DCF0}" emma:medium="tactile" emma:mode="ink">
            <msink:context xmlns:msink="http://schemas.microsoft.com/ink/2010/main" type="paragraph" rotatedBoundingBox="755,7350 2896,7281 2920,8014 779,8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97F539-AFBB-481D-9B18-9AA2A14F25FB}" emma:medium="tactile" emma:mode="ink">
              <msink:context xmlns:msink="http://schemas.microsoft.com/ink/2010/main" type="line" rotatedBoundingBox="755,7350 2896,7281 2920,8014 779,8082"/>
            </emma:interpretation>
          </emma:emma>
        </inkml:annotationXML>
        <inkml:traceGroup>
          <inkml:annotationXML>
            <emma:emma xmlns:emma="http://www.w3.org/2003/04/emma" version="1.0">
              <emma:interpretation id="{40E46645-A484-4575-A3C1-4595A77BDA3A}" emma:medium="tactile" emma:mode="ink">
                <msink:context xmlns:msink="http://schemas.microsoft.com/ink/2010/main" type="inkWord" rotatedBoundingBox="755,7350 2896,7281 2920,8014 779,8082"/>
              </emma:interpretation>
              <emma:one-of disjunction-type="recognition" id="oneOf0">
                <emma:interpretation id="interp0" emma:lang="en-NZ" emma:confidence="0">
                  <emma:literal>into</emma:literal>
                </emma:interpretation>
                <emma:interpretation id="interp1" emma:lang="en-NZ" emma:confidence="0">
                  <emma:literal>Into</emma:literal>
                </emma:interpretation>
                <emma:interpretation id="interp2" emma:lang="en-NZ" emma:confidence="0">
                  <emma:literal>unto</emma:literal>
                </emma:interpretation>
                <emma:interpretation id="interp3" emma:lang="en-NZ" emma:confidence="0">
                  <emma:literal>in-so</emma:literal>
                </emma:interpretation>
                <emma:interpretation id="interp4" emma:lang="en-NZ" emma:confidence="0">
                  <emma:literal>a-so</emma:literal>
                </emma:interpretation>
              </emma:one-of>
            </emma:emma>
          </inkml:annotationXML>
          <inkml:trace contextRef="#ctx0" brushRef="#br0">1584 8057 103 0,'0'0'18'0,"0"0"-18"15,-3-21-3-15,3 1-35 16,5 1 1-16</inkml:trace>
          <inkml:trace contextRef="#ctx0" brushRef="#br0" timeOffset="118.0068">1566 7883 119 0,'0'-24'36'0,"0"-3"-23"16,4 1-13-16,-1-2-41 16,5 7 0-16,-3 0-2 15</inkml:trace>
          <inkml:trace contextRef="#ctx0" brushRef="#br0" timeOffset="914.0523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        <inkml:trace contextRef="#ctx0" brushRef="#br0" timeOffset="1103.0631">1428 7441 114 0,'-15'-8'41'16,"15"8"-2"-16,8-12 1 16,6 0-40-16,11 2-3 15,4-5-4-15,17 11-20 16,-17-10-13-16,10 14 2 15,-16-2-3-15,0 12 1 16</inkml:trace>
          <inkml:trace contextRef="#ctx0" brushRef="#br0" timeOffset="1268.0725">1397 7665 114 0,'-25'10'41'0,"18"3"0"16,7-13-1-16,22-15-39 15,16 1-2-15,12-11-5 16,27 6-23-16,-2-12-11 15,12 4 0-15,-2-9-2 16,3 9 1-16</inkml:trace>
          <inkml:trace contextRef="#ctx0" brushRef="#br0" timeOffset="1996.1142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      </inkml:traceGroup>
      </inkml:traceGroup>
    </inkml:traceGroup>
    <inkml:traceGroup>
      <inkml:annotationXML>
        <emma:emma xmlns:emma="http://www.w3.org/2003/04/emma" version="1.0">
          <emma:interpretation id="{C386DB20-491C-4DE2-B5F6-85F5F2D782EA}" emma:medium="tactile" emma:mode="ink">
            <msink:context xmlns:msink="http://schemas.microsoft.com/ink/2010/main" type="paragraph" rotatedBoundingBox="707,8225 2421,8107 2472,8839 757,89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EE83C2-4135-4ECF-992E-D57C92C6043D}" emma:medium="tactile" emma:mode="ink">
              <msink:context xmlns:msink="http://schemas.microsoft.com/ink/2010/main" type="line" rotatedBoundingBox="707,8225 2421,8107 2472,8839 757,8957"/>
            </emma:interpretation>
          </emma:emma>
        </inkml:annotationXML>
        <inkml:traceGroup>
          <inkml:annotationXML>
            <emma:emma xmlns:emma="http://www.w3.org/2003/04/emma" version="1.0">
              <emma:interpretation id="{D1806210-307A-47DF-8FA8-2AC985B5D20E}" emma:medium="tactile" emma:mode="ink">
                <msink:context xmlns:msink="http://schemas.microsoft.com/ink/2010/main" type="inkWord" rotatedBoundingBox="707,8225 2421,8107 2472,8839 757,8957"/>
              </emma:interpretation>
              <emma:one-of disjunction-type="recognition" id="oneOf1">
                <emma:interpretation id="interp5" emma:lang="en-NZ" emma:confidence="0">
                  <emma:literal>n-r5</emma:literal>
                </emma:interpretation>
                <emma:interpretation id="interp6" emma:lang="en-NZ" emma:confidence="0">
                  <emma:literal>n-,5</emma:literal>
                </emma:interpretation>
                <emma:interpretation id="interp7" emma:lang="en-NZ" emma:confidence="0">
                  <emma:literal>vir5</emma:literal>
                </emma:interpretation>
                <emma:interpretation id="interp8" emma:lang="en-NZ" emma:confidence="0">
                  <emma:literal>iir5</emma:literal>
                </emma:interpretation>
                <emma:interpretation id="interp9" emma:lang="en-NZ" emma:confidence="0">
                  <emma:literal>niff</emma:literal>
                </emma:interpretation>
              </emma:one-of>
            </emma:emma>
          </inkml:annotationXML>
          <inkml:trace contextRef="#ctx0" brushRef="#br0" timeOffset="-1339.0766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        <inkml:trace contextRef="#ctx0" brushRef="#br0" timeOffset="-1158.0662">1422 8585 112 0,'0'0'41'16,"0"0"0"-16,0 0-1 16,26-14-40-16,-3-1-3 15,16 6-6-15,-9-13-18 16,21 15-13-16,-8-7 0 15,1 13-1-15,-11-1 0 16</inkml:trace>
          <inkml:trace contextRef="#ctx0" brushRef="#br0" timeOffset="-1001.0573">1459 8755 110 0,'-16'15'41'16,"4"-15"-1"-16,23-1 0 0,12-13-39 15,15-7-2-15,20 1-7 16,-2-17-22-16,21 11-10 15,-4-14 0-15,8 7 0 16</inkml:trace>
          <inkml:trace contextRef="#ctx0" brushRef="#br0" timeOffset="-684.0391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        <inkml:trace contextRef="#ctx0" brushRef="#br0" timeOffset="-543.0311">2250 8406 122 0,'-9'-11'42'16,"9"11"0"-16,0 0 0 16,22-15-42-16,1 10-5 15,-2-14-17-15,20 13-17 16,-13-9-3-16,6 7-1 15,-8-5 0-15</inkml:trace>
          <inkml:trace contextRef="#ctx0" brushRef="#br0" timeOffset="-130.0074">1475 8250 95 0,'0'0'37'16,"-9"-3"-3"-16,9 3-6 15,-3-18-64-15,14 3-1 16,1-7-1-16,5 1 3 16</inkml:trace>
        </inkml:traceGroup>
      </inkml:traceGroup>
    </inkml:traceGroup>
    <inkml:traceGroup>
      <inkml:annotationXML>
        <emma:emma xmlns:emma="http://www.w3.org/2003/04/emma" version="1.0">
          <emma:interpretation id="{A35073A8-DE7A-4FCA-A236-CAAAF8290635}" emma:medium="tactile" emma:mode="ink">
            <msink:context xmlns:msink="http://schemas.microsoft.com/ink/2010/main" type="paragraph" rotatedBoundingBox="670,9025 3122,9088 3109,9598 657,95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A353161-F7F4-4CBD-8727-4276E14E641F}" emma:medium="tactile" emma:mode="ink">
              <msink:context xmlns:msink="http://schemas.microsoft.com/ink/2010/main" type="line" rotatedBoundingBox="670,9025 3122,9088 3109,9598 657,9535"/>
            </emma:interpretation>
          </emma:emma>
        </inkml:annotationXML>
        <inkml:traceGroup>
          <inkml:annotationXML>
            <emma:emma xmlns:emma="http://www.w3.org/2003/04/emma" version="1.0">
              <emma:interpretation id="{5B1BAC5C-96C4-4460-A981-3DE1E7897458}" emma:medium="tactile" emma:mode="ink">
                <msink:context xmlns:msink="http://schemas.microsoft.com/ink/2010/main" type="inkWord" rotatedBoundingBox="670,9025 3122,9088 3109,9598 657,9535"/>
              </emma:interpretation>
              <emma:one-of disjunction-type="recognition" id="oneOf2">
                <emma:interpretation id="interp10" emma:lang="en-NZ" emma:confidence="0">
                  <emma:literal>née.</emma:literal>
                </emma:interpretation>
                <emma:interpretation id="interp11" emma:lang="en-NZ" emma:confidence="0">
                  <emma:literal>line.</emma:literal>
                </emma:interpretation>
                <emma:interpretation id="interp12" emma:lang="en-NZ" emma:confidence="0">
                  <emma:literal>hr-ch.</emma:literal>
                </emma:interpretation>
                <emma:interpretation id="interp13" emma:lang="en-NZ" emma:confidence="0">
                  <emma:literal>hr-cr.</emma:literal>
                </emma:interpretation>
                <emma:interpretation id="interp14" emma:lang="en-NZ" emma:confidence="0">
                  <emma:literal>hic.</emma:literal>
                </emma:interpretation>
              </emma:one-of>
            </emma:emma>
          </inkml:annotationXML>
          <inkml:trace contextRef="#ctx0" brushRef="#br0" timeOffset="-2916.1668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        <inkml:trace contextRef="#ctx0" brushRef="#br0" timeOffset="-2721.1556">1254 9283 111 0,'0'0'38'0,"0"0"0"16,20-26-8-16,-2 17-30 15,8 2-3-15,-3-8-16 16,11 11-18-16,-8-4-1 15,7 4-1-15,-8-2 0 16</inkml:trace>
          <inkml:trace contextRef="#ctx0" brushRef="#br0" timeOffset="-2533.1449">1336 9460 112 0,'0'0'39'0,"0"0"-1"15,28-8-10-15,6-8-34 16,-1-10-31-16,21 3 0 16,-7-5-1-16,7 9-1 15</inkml:trace>
          <inkml:trace contextRef="#ctx0" brushRef="#br0" timeOffset="-2153.1231">2049 9166 103 0,'-30'23'40'0,"11"10"1"0,-11-3-1 16,12 9-33-16,-6-2-3 15,15 0 1-15,9-7-2 16,18-8-1-16,16-14-1 16,18-14 0-16,18-14-2 15,11-11-2-15,9-5-2 16,0-20-13-16,6 9-22 15,-22-11-2-15,-8 14 1 16,-24-7-1-16</inkml:trace>
          <inkml:trace contextRef="#ctx0" brushRef="#br0" timeOffset="-2015.1153">2347 9118 116 0,'-44'66'41'0,"1"-3"2"16,17 11-3-16,9-8-38 0,12-6-3 15,12-5-5-15,-5-23-22 16,22-2-13-16,-7-21 0 15,7-5-1-15,-11-18 0 16</inkml:trace>
          <inkml:trace contextRef="#ctx0" brushRef="#br0" timeOffset="7497.4288">3115 9383 31 0,'0'0'21'16,"0"0"-2"-16,0 0-3 16,0 0-4-16,0 0-4 15,0 0-2-15,-3 12-3 16,3-12 1-16,0 0 0 15,0 0 0-15,0 0 1 16,-10-8-1-16,10 8 0 16,0 0-1-16,0 0-4 15,0 0-6-15,0 0-10 0,-2-11-10 16,2 11-2-16,0 0 1 15,0 0-1-15</inkml:trace>
        </inkml:traceGroup>
      </inkml:traceGroup>
    </inkml:traceGroup>
    <inkml:traceGroup>
      <inkml:annotationXML>
        <emma:emma xmlns:emma="http://www.w3.org/2003/04/emma" version="1.0">
          <emma:interpretation id="{D6F24EE1-5F88-4CE3-8D2C-1D90EF323CB1}" emma:medium="tactile" emma:mode="ink">
            <msink:context xmlns:msink="http://schemas.microsoft.com/ink/2010/main" type="paragraph" rotatedBoundingBox="603,10327 2395,10251 2418,10806 626,108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ED7B73-362B-4595-92ED-7E3A2FFA0494}" emma:medium="tactile" emma:mode="ink">
              <msink:context xmlns:msink="http://schemas.microsoft.com/ink/2010/main" type="line" rotatedBoundingBox="603,10327 2395,10251 2418,10806 626,10882"/>
            </emma:interpretation>
          </emma:emma>
        </inkml:annotationXML>
        <inkml:traceGroup>
          <inkml:annotationXML>
            <emma:emma xmlns:emma="http://www.w3.org/2003/04/emma" version="1.0">
              <emma:interpretation id="{B2A29F8E-E08A-46D3-A2A9-43EE633D3030}" emma:medium="tactile" emma:mode="ink">
                <msink:context xmlns:msink="http://schemas.microsoft.com/ink/2010/main" type="inkWord" rotatedBoundingBox="603,10327 2395,10251 2418,10806 626,10882"/>
              </emma:interpretation>
              <emma:one-of disjunction-type="recognition" id="oneOf3">
                <emma:interpretation id="interp15" emma:lang="en-NZ" emma:confidence="0">
                  <emma:literal>n=3</emma:literal>
                </emma:interpretation>
                <emma:interpretation id="interp16" emma:lang="en-NZ" emma:confidence="0">
                  <emma:literal>n=z</emma:literal>
                </emma:interpretation>
                <emma:interpretation id="interp17" emma:lang="en-NZ" emma:confidence="0">
                  <emma:literal>u=3</emma:literal>
                </emma:interpretation>
                <emma:interpretation id="interp18" emma:lang="en-NZ" emma:confidence="0">
                  <emma:literal>a=3</emma:literal>
                </emma:interpretation>
                <emma:interpretation id="interp19" emma:lang="en-NZ" emma:confidence="0">
                  <emma:literal>h=3</emma:literal>
                </emma:interpretation>
              </emma:one-of>
            </emma:emma>
          </inkml:annotationXML>
          <inkml:trace contextRef="#ctx0" brushRef="#br0" timeOffset="-5140.294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        <inkml:trace contextRef="#ctx0" brushRef="#br0" timeOffset="-4914.2811">1309 10469 111 0,'14'5'38'0,"-14"-5"2"16,24-11-3-16,-10 2-37 16,8 0-2-16,8 3-2 15,-5-3-5-15,14 10-29 0,-16-4 0 16,1 11-1-16,-11-3-1 15</inkml:trace>
          <inkml:trace contextRef="#ctx0" brushRef="#br0" timeOffset="-4749.2716">1353 10682 113 0,'-21'9'42'0,"21"1"0"16,0-10-2-16,17-15-38 15,23 0-5-15,7-12-9 16,25 8-27-16,-5-10-2 15,12 9-1-15,-7-9 0 16</inkml:trace>
          <inkml:trace contextRef="#ctx0" brushRef="#br0" timeOffset="-4105.2348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8.3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9A33814-79E7-46D2-BE51-CFE8915773C3}" emma:medium="tactile" emma:mode="ink">
          <msink:context xmlns:msink="http://schemas.microsoft.com/ink/2010/main" type="inkDrawing" rotatedBoundingBox="3477,7599 24789,7138 24792,7292 3480,7753" shapeName="Other"/>
        </emma:interpretation>
      </emma:emma>
    </inkml:annotationXML>
    <inkml:trace contextRef="#ctx0" brushRef="#br0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3.1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72B7E267-0A68-48E8-8502-FDC633FE7960}" emma:medium="tactile" emma:mode="ink">
          <msink:context xmlns:msink="http://schemas.microsoft.com/ink/2010/main" type="writingRegion" rotatedBoundingBox="15528,7372 23186,7060 23232,8188 15574,8500">
            <msink:destinationLink direction="with" ref="{A4637DC6-1AC8-4D5D-A3AC-7FBF8B7EF8DC}"/>
          </msink:context>
        </emma:interpretation>
      </emma:emma>
    </inkml:annotationXML>
    <inkml:traceGroup>
      <inkml:annotationXML>
        <emma:emma xmlns:emma="http://www.w3.org/2003/04/emma" version="1.0">
          <emma:interpretation id="{C74F1102-BB50-4A01-89B9-20FC77AC7BB5}" emma:medium="tactile" emma:mode="ink">
            <msink:context xmlns:msink="http://schemas.microsoft.com/ink/2010/main" type="paragraph" rotatedBoundingBox="15528,7372 23186,7060 23232,8188 15574,85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71ADC0-CA7A-49B3-9CB7-4CA4AEDF0F3A}" emma:medium="tactile" emma:mode="ink">
              <msink:context xmlns:msink="http://schemas.microsoft.com/ink/2010/main" type="line" rotatedBoundingBox="15528,7372 23186,7060 23232,8188 15574,8500"/>
            </emma:interpretation>
          </emma:emma>
        </inkml:annotationXML>
        <inkml:traceGroup>
          <inkml:annotationXML>
            <emma:emma xmlns:emma="http://www.w3.org/2003/04/emma" version="1.0">
              <emma:interpretation id="{DF49E188-BFB1-4500-B891-A17164F21495}" emma:medium="tactile" emma:mode="ink">
                <msink:context xmlns:msink="http://schemas.microsoft.com/ink/2010/main" type="inkWord" rotatedBoundingBox="15528,7372 23186,7060 23232,8188 15574,8500"/>
              </emma:interpretation>
              <emma:one-of disjunction-type="recognition" id="oneOf0">
                <emma:interpretation id="interp0" emma:lang="en-NZ" emma:confidence="0">
                  <emma:literal>E.==lhcR)h5.</emma:literal>
                </emma:interpretation>
                <emma:interpretation id="interp1" emma:lang="en-NZ" emma:confidence="0">
                  <emma:literal>E.==lhcR)t5.</emma:literal>
                </emma:interpretation>
                <emma:interpretation id="interp2" emma:lang="en-NZ" emma:confidence="0">
                  <emma:literal>E,==lhcR)h5.</emma:literal>
                </emma:interpretation>
                <emma:interpretation id="interp3" emma:lang="en-NZ" emma:confidence="0">
                  <emma:literal>E.==lheR)h5.</emma:literal>
                </emma:interpretation>
                <emma:interpretation id="interp4" emma:lang="en-NZ" emma:confidence="0">
                  <emma:literal>E.==lhcr)h5.</emma:literal>
                </emma:interpretation>
              </emma:one-of>
            </emma:emma>
          </inkml:annotationXML>
          <inkml:trace contextRef="#ctx0" brushRef="#br0">17726 7913 96 0,'0'0'40'16,"0"0"0"-16,0 0-1 15,15-12-31-15,0 7-6 16,10-3-3-16,10-5 0 16,11 1-1-16,6-6-5 15,16 6-29-15,-9-4-4 16,2 9 2-16,-10-2-3 15</inkml:trace>
          <inkml:trace contextRef="#ctx0" brushRef="#br0" timeOffset="561.0321">18592 7393 80 0,'-22'16'35'16,"-7"20"0"-16,-10 11 1 15,-4 18-32-15,0 5-1 16,8 9 2-16,-1 3-1 16,19 0-1-16,9-7-2 15,17-11-3-15,24-9-13 16,8-20-22-16,20-11 1 15,7-15-2-15,9-14 0 16</inkml:trace>
          <inkml:trace contextRef="#ctx0" brushRef="#br0" timeOffset="984.0563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        <inkml:trace contextRef="#ctx0" brushRef="#br0" timeOffset="1294.0741">19523 7879 98 0,'0'0'38'16,"-12"-25"1"-16,12 25-2 15,-11-23-31-15,11 23 0 16,-17-14 0-16,4 16-2 15,-9 7 0-15,-2 8-1 16,-5 9 0-16,0 9 0 16,-4 4-2-16,9 2-1 15,6-3 0-15,10-1 0 16,11-9-1-16,14-8-2 15,17-9-1-15,10-22-8 0,22 1-26 16,-8-17-3-16,13 2 1 16,-9-15-1-16</inkml:trace>
          <inkml:trace contextRef="#ctx0" brushRef="#br0" timeOffset="1885.1079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        <inkml:trace contextRef="#ctx0" brushRef="#br0" timeOffset="2263.1295">20428 7173 111 0,'13'2'39'16,"12"19"2"-16,-6 3-2 16,6 15-35-16,-1 9-1 15,3 16-1-15,-2 5 0 16,-6 13-1-16,-9 4 0 15,-8 4 0-15,-14 4-1 16,-6-4-1-16,-12-1 0 16,-12-10-3-16,-5 1-3 15,-17-23-26-15,13 3-9 16,-7-23 0-16,14-11 0 15</inkml:trace>
          <inkml:trace contextRef="#ctx0" brushRef="#br0" timeOffset="16428.9397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        <inkml:trace contextRef="#ctx0" brushRef="#br0" timeOffset="16789.9604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        <inkml:trace contextRef="#ctx0" brushRef="#br0" timeOffset="16947.9694">22338 7527 100 0,'-11'-3'41'16,"-5"0"1"-16,16 3-2 16,0 0-19-16,23 6-19 15,15-13-3-15,14-9-5 16,23 9-14-16,-6-16-18 15,20 8-4-15,-1-6 1 0,6 14-3 16</inkml:trace>
          <inkml:trace contextRef="#ctx0" brushRef="#br0" timeOffset="-63513.6327">15605 7778 62 0,'9'-14'38'0,"-5"-4"-2"16,6 5 3-16,-10-10-25 15,0 23-5-15,9-20-2 16,-9 20-2-16,0 0-1 16,5 19-1-16,-10 7-1 0,0 8 0 15,0 8-1-15,-5 10 1 16,1 7-1-16,-3 2-1 15,1 2 1-15,2-5-1 16,0-6-1-16,4-10-1 16,7-8-3-16,-2-34-28 15,20 14-7-15,-3-29 2 16,14-7-2-16</inkml:trace>
          <inkml:trace contextRef="#ctx0" brushRef="#br0" timeOffset="-63114.6099">15668 8067 102 0,'0'0'40'0,"0"0"0"0,30-2-1 15,9-16-37-15,8-1 0 16,9 1-2-16,3-5-2 16,-1 10-3-16,-8-9-19 15,-2 19-15-15,-17-4 0 16,-7 15 0-16,-24-8 0 15</inkml:trace>
          <inkml:trace contextRef="#ctx0" brushRef="#br0" timeOffset="-63311.6212">15687 7817 94 0,'-9'-16'39'0,"15"6"1"0,5-11-2 16,21 9-33-16,5-11-2 15,14 0-1-15,4 0-2 16,2 4-1-16,2 7-6 15,-13 2-30-15,-2 11-2 16,-14 2 1-16,-9 13-3 16</inkml:trace>
          <inkml:trace contextRef="#ctx0" brushRef="#br0" timeOffset="-62956.6009">15725 8207 99 0,'-13'8'38'16,"13"-8"2"-16,12-2-2 0,6-6-36 16,17-5-3-16,13 6-7 15,-4-8-27-15,12 5-4 16,-7-10 2-16,7 11-3 15</inkml:trace>
          <inkml:trace contextRef="#ctx0" brushRef="#br0" timeOffset="-62612.5812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        <inkml:trace contextRef="#ctx0" brushRef="#br0" timeOffset="-62454.5722">16390 8029 104 0,'0'0'39'15,"0"0"2"-15,-2-16-3 16,22 15-34-16,3-10-4 15,4-7-6-15,16 8-30 16,-9-6-3-16,10 6 0 16,-8-4-2-16</inkml:trace>
          <inkml:trace contextRef="#ctx0" brushRef="#br0" timeOffset="-62094.5516">16918 8085 112 0,'-19'15'40'16,"19"0"1"-16,0-15-2 16,41-12-37-16,2-2-3 15,9-12-9-15,15 7-28 16,-3-5-2-16,8 5-1 15,-8-6-1-15</inkml:trace>
          <inkml:trace contextRef="#ctx0" brushRef="#br0" timeOffset="-62251.5605">17000 7881 108 0,'0'0'40'16,"-10"0"0"-16,23-4-1 16,3-5-39-16,5-4-3 15,11 7-3-15,-10-7-29 16,12 9-3-16,-13 0-1 15,0 12-1-15</inkml:trace>
          <inkml:trace contextRef="#ctx0" brushRef="#br0" timeOffset="17090.9776">23226 8040 89 0,'-26'14'2'16,"7"-12"-2"-16,6-15 1 15,12-10-41-15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0.4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6D10A19-C9A2-44BE-A81F-16F2AEB54C3B}" emma:medium="tactile" emma:mode="ink">
          <msink:context xmlns:msink="http://schemas.microsoft.com/ink/2010/main" type="inkDrawing" rotatedBoundingBox="3007,8652 24372,8041 24376,8174 3010,8785" shapeName="Other"/>
        </emma:interpretation>
      </emma:emma>
    </inkml:annotationXML>
    <inkml:trace contextRef="#ctx0" brushRef="#br0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38.1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5B6CD20-5F41-4BE2-AF58-45DED27E94E9}" emma:medium="tactile" emma:mode="ink">
          <msink:context xmlns:msink="http://schemas.microsoft.com/ink/2010/main" type="writingRegion" rotatedBoundingBox="4589,8543 10920,8387 10943,9330 4613,9485"/>
        </emma:interpretation>
      </emma:emma>
    </inkml:annotationXML>
    <inkml:traceGroup>
      <inkml:annotationXML>
        <emma:emma xmlns:emma="http://www.w3.org/2003/04/emma" version="1.0">
          <emma:interpretation id="{6F4E8505-421F-4B8B-97EA-052B64695E78}" emma:medium="tactile" emma:mode="ink">
            <msink:context xmlns:msink="http://schemas.microsoft.com/ink/2010/main" type="paragraph" rotatedBoundingBox="4589,8543 10920,8387 10943,9330 4613,94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143B07-4FC6-46B8-945E-719826D774B5}" emma:medium="tactile" emma:mode="ink">
              <msink:context xmlns:msink="http://schemas.microsoft.com/ink/2010/main" type="line" rotatedBoundingBox="4589,8543 10920,8387 10943,9330 4613,9485"/>
            </emma:interpretation>
          </emma:emma>
        </inkml:annotationXML>
        <inkml:traceGroup>
          <inkml:annotationXML>
            <emma:emma xmlns:emma="http://www.w3.org/2003/04/emma" version="1.0">
              <emma:interpretation id="{B141C091-D622-447D-B304-DF853636A85C}" emma:medium="tactile" emma:mode="ink">
                <msink:context xmlns:msink="http://schemas.microsoft.com/ink/2010/main" type="inkWord" rotatedBoundingBox="4589,8543 10920,8387 10943,9330 4613,9485"/>
              </emma:interpretation>
              <emma:one-of disjunction-type="recognition" id="oneOf0">
                <emma:interpretation id="interp0" emma:lang="en-NZ" emma:confidence="0">
                  <emma:literal>t.vi=-(her)h6</emma:literal>
                </emma:interpretation>
                <emma:interpretation id="interp1" emma:lang="en-NZ" emma:confidence="0">
                  <emma:literal>t.vi=-(hir)h6</emma:literal>
                </emma:interpretation>
                <emma:interpretation id="interp2" emma:lang="en-NZ" emma:confidence="0">
                  <emma:literal>t,vi=-(hir)h6</emma:literal>
                </emma:interpretation>
                <emma:interpretation id="interp3" emma:lang="en-NZ" emma:confidence="0">
                  <emma:literal>t.vi=-(hir)t6</emma:literal>
                </emma:interpretation>
                <emma:interpretation id="interp4" emma:lang="en-NZ" emma:confidence="0">
                  <emma:literal>t.vi=-(hir)li6</emma:literal>
                </emma:interpretation>
              </emma:one-of>
            </emma:emma>
          </inkml:annotationXML>
          <inkml:trace contextRef="#ctx0" brushRef="#br0">4614 8868 75 0,'0'0'36'0,"11"-21"-2"15,-11 21 3-15,0 0-29 16,9 0-2-16,-10 13-2 15,1 12-1-15,-4 7 2 16,0 10-3-16,-3 5 1 0,3 6-2 16,-1-1-1-16,1-4 0 15,6 1-1-15,0-11-2 16,8-2-3-16,-7-22-13 15,14-1-18-15,-6-17 1 16,9-4-2-16,-7-14 1 16</inkml:trace>
          <inkml:trace contextRef="#ctx0" brushRef="#br0" timeOffset="190.0109">4718 8888 95 0,'0'0'37'16,"1"-21"-1"-16,13 18 0 0,1-11-34 15,10 9 0-15,6-5-4 16,3-1 0-16,6 6-7 16,-7-4-28-16,7 7 1 15,-11-1 0-15,-3 8-1 16</inkml:trace>
          <inkml:trace contextRef="#ctx0" brushRef="#br0" timeOffset="392.0224">4795 9098 87 0,'-11'0'37'16,"11"0"0"-16,18-23 0 15,6 5-30-15,0 1-5 0,5-2-1 16,3 6-3-16,-6 1-3 15,7 9-31-15,-14 3 0 16,-1 11-1-16,-18-11 0 16</inkml:trace>
          <inkml:trace contextRef="#ctx0" brushRef="#br0" timeOffset="572.0327">4775 9286 94 0,'0'0'35'0,"0"0"1"15,16 0-2-15,4-7-34 16,7 2-4-16,1-13-12 0,8 8-19 16,-2-5 0-16,6 5-2 15,-4-7 1-15</inkml:trace>
          <inkml:trace contextRef="#ctx0" brushRef="#br0" timeOffset="888.0508">5269 9117 82 0,'0'0'38'0,"8"-11"-1"0,-8 11 0 16,0 0-30-16,-7 19-1 15,-1-8 0-15,-1 9-2 16,-1 1 0-16,-1 5-1 16,2-3-1-16,2 2 1 15,6-8-2-15,1-17 1 16,26 8-2-16,6-16 0 15,9-12-1-15,12-6-2 16,3-1-2-16,1-15-6 16,9 14-26-16,-16-9-3 15,-1 14 0-15,-19-2 0 16</inkml:trace>
          <inkml:trace contextRef="#ctx0" brushRef="#br0" timeOffset="1068.0611">5514 9026 92 0,'-22'31'37'0,"1"-2"1"15,7 14 1-15,-8 1-34 16,18 6-2-16,1 1-1 16,9-1-3-16,10-1-5 15,-9-15-30-15,18-2-3 16,0-16 1-16,12-8-1 15</inkml:trace>
          <inkml:trace contextRef="#ctx0" brushRef="#br0" timeOffset="1271.0727">5891 9036 100 0,'0'0'38'16,"0"0"1"-16,18-3-3 15,-3-8-37-15,8-6-3 16,11 8-8-16,-7-10-25 16,8 11 0-16,-7-3-2 15,-4 9 1-15</inkml:trace>
          <inkml:trace contextRef="#ctx0" brushRef="#br0" timeOffset="1422.0813">5888 9212 101 0,'-1'17'39'0,"1"-17"0"15,25-3-2-15,12-9-42 16,7-13-30-16,19-2-4 16,2-8 1-16,9 3-3 15</inkml:trace>
          <inkml:trace contextRef="#ctx0" brushRef="#br0" timeOffset="2111.1207">6701 9086 100 0,'13'9'40'16,"-13"-9"1"-16,16-5-4 16,-6-2-32-16,14 0-1 15,6-3-2-15,11-1-1 16,8-2-2-16,6-4-3 15,7 11-22-15,-6-8-14 16,0 12 0-16,-12-4-2 16,-2 10 1-16</inkml:trace>
          <inkml:trace contextRef="#ctx0" brushRef="#br0" timeOffset="2811.1608">7819 8464 58 0,'-26'14'38'0,"-9"1"-1"16,1 10 1-16,-15 2-17 15,16 17-12-15,-6 2-2 16,12 18-3-16,6 3 0 16,9 7-3-16,11 3 1 15,9 3-2-15,13-4 1 16,7-5-4-16,12-4-2 0,2-26-17 15,15-3-17-15,-3-24 1 16,11-9-2-16,-6-23 2 16</inkml:trace>
          <inkml:trace contextRef="#ctx0" brushRef="#br0" timeOffset="3261.1865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        <inkml:trace contextRef="#ctx0" brushRef="#br0" timeOffset="3540.2025">8672 8977 89 0,'0'0'38'0,"0"0"1"15,-19 7 1-15,-2-1-31 16,4 12-2-16,-8 1-2 16,3 4-1-16,-1 1-1 15,7-1-1-15,4 0 0 16,12-2-1-16,10-5-1 15,7-4-1-15,13-5-2 16,5-11-3-16,21 8-24 16,-9-18-11-16,11 1 1 15,-7-13-2-15,3 2 1 16</inkml:trace>
          <inkml:trace contextRef="#ctx0" brushRef="#br0" timeOffset="4157.2378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        <inkml:trace contextRef="#ctx0" brushRef="#br0" timeOffset="4442.2541">9458 8570 99 0,'12'7'41'0,"-12"-7"0"15,33 29 0-15,-13-9-37 16,8 7 0-16,-3 4-1 15,1 11-1-15,-8 4 1 16,-4 8-1-16,-10 8 0 16,-11 4-1-16,-8 3 0 15,-9 1-1-15,-5-4 0 0,-3-8-5 16,9 3-14-16,-15-27-19 15,19-9-5-15,1-24 0 16,18-13-1-16</inkml:trace>
          <inkml:trace contextRef="#ctx0" brushRef="#br0" timeOffset="5563.3182">9696 9305 99 0,'-21'16'38'0,"8"2"1"16,-8-20-11-16,21 2-21 16,14-31-3-16,20-9-1 15,18-16 0-15,17-11-1 16,13-12-2-16,13-7 1 15,6 0-2-15,-1 2 2 0,-5 8-2 16,-15 12 1 0,-18 11-2-16,-15 14 0 0,-15 16-3 15,-24-1-7-15,-8 24-26 16,0 0-1-16,-17 15 0 15,-6-5-1-15</inkml:trace>
          <inkml:trace contextRef="#ctx0" brushRef="#br0" timeOffset="6000.3432">10354 8876 77 0,'0'0'39'0,"0"0"-2"16,0 0 2-16,8 10-31 0,-13 1-2 15,2 7-1-15,-2 5-2 16,0 6 0-16,3 1-2 15,-2 6-1-15,1-3-2 16,3-5-3-16,9 4-24 16,-1-19-9-16,11-3-1 15,1-16 0-15</inkml:trace>
          <inkml:trace contextRef="#ctx0" brushRef="#br0" timeOffset="6361.3638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10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5.xml"/><Relationship Id="rId21" Type="http://schemas.openxmlformats.org/officeDocument/2006/relationships/customXml" Target="../ink/ink14.xml"/><Relationship Id="rId34" Type="http://schemas.openxmlformats.org/officeDocument/2006/relationships/image" Target="../media/image22.emf"/><Relationship Id="rId7" Type="http://schemas.openxmlformats.org/officeDocument/2006/relationships/customXml" Target="../ink/ink7.xml"/><Relationship Id="rId12" Type="http://schemas.openxmlformats.org/officeDocument/2006/relationships/image" Target="../media/image10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9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13.xml"/><Relationship Id="rId31" Type="http://schemas.openxmlformats.org/officeDocument/2006/relationships/customXml" Target="../ink/ink19.xml"/><Relationship Id="rId4" Type="http://schemas.openxmlformats.org/officeDocument/2006/relationships/image" Target="../media/image6.emf"/><Relationship Id="rId9" Type="http://schemas.openxmlformats.org/officeDocument/2006/relationships/customXml" Target="../ink/ink8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17.xml"/><Relationship Id="rId30" Type="http://schemas.openxmlformats.org/officeDocument/2006/relationships/image" Target="../media/image20.emf"/><Relationship Id="rId35" Type="http://schemas.openxmlformats.org/officeDocument/2006/relationships/customXml" Target="../ink/ink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6692"/>
            <a:ext cx="3429000" cy="6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11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635297"/>
              </p:ext>
            </p:extLst>
          </p:nvPr>
        </p:nvGraphicFramePr>
        <p:xfrm>
          <a:off x="214283" y="664342"/>
          <a:ext cx="8750332" cy="5638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problem with Rutherford’s model – and Bohr’s 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next advancement was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Figure out why electrons have negative energy (!) in the atom and how it INCREMENTS to zero in (irregular) steps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key ideas in Bohr’s model – without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h, c, R and n – to put numbers on Bohr’s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amounts (quanta) of energy – in each quantum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Repair the error on page 124 of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2 rainbows (spectra) – one with lumps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light has discrete wavelengths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emission and absorption spectra – using spectroscopes and mercury lamps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spectra are, how they are similar and how they are different.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exam-style questions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this topic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unit 2 and set a due date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9520" y="1035360"/>
              <a:ext cx="8042760" cy="519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4480" y="1029240"/>
                <a:ext cx="8052120" cy="520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16451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67840" y="222480"/>
              <a:ext cx="5317200" cy="612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3440" y="205920"/>
                <a:ext cx="5344560" cy="6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1680" y="786600"/>
              <a:ext cx="8937360" cy="342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9080" y="777960"/>
                <a:ext cx="8961480" cy="344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44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134640"/>
              <a:ext cx="8892000" cy="643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18800"/>
                <a:ext cx="8906760" cy="646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930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22480" y="2628720"/>
              <a:ext cx="899280" cy="12650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2612160"/>
                <a:ext cx="92340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252080" y="2601720"/>
              <a:ext cx="7673040" cy="1612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2720" y="2595600"/>
                <a:ext cx="768744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5602320" y="2582280"/>
              <a:ext cx="2759400" cy="4096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87560" y="2572200"/>
                <a:ext cx="278136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1" name="Ink 10"/>
              <p14:cNvContentPartPr/>
              <p14:nvPr/>
            </p14:nvContentPartPr>
            <p14:xfrm>
              <a:off x="1083240" y="2920320"/>
              <a:ext cx="7692480" cy="222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6760" y="2906640"/>
                <a:ext cx="7702560" cy="24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2" name="Ink 11"/>
              <p14:cNvContentPartPr/>
              <p14:nvPr/>
            </p14:nvContentPartPr>
            <p14:xfrm>
              <a:off x="1657800" y="3047040"/>
              <a:ext cx="2279880" cy="3600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3400" y="3038400"/>
                <a:ext cx="231012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3" name="Ink 12"/>
              <p14:cNvContentPartPr/>
              <p14:nvPr/>
            </p14:nvContentPartPr>
            <p14:xfrm>
              <a:off x="1115280" y="3179520"/>
              <a:ext cx="7615080" cy="2080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04120" y="3174840"/>
                <a:ext cx="763092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4224600" y="3271320"/>
              <a:ext cx="2755800" cy="405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210560" y="3263040"/>
                <a:ext cx="2775240" cy="42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082520" y="3540960"/>
              <a:ext cx="7419240" cy="269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75680" y="3530160"/>
                <a:ext cx="743076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6463080" y="3085920"/>
              <a:ext cx="534600" cy="6408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450840" y="3080880"/>
                <a:ext cx="551880" cy="65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7" name="Ink 16"/>
              <p14:cNvContentPartPr/>
              <p14:nvPr/>
            </p14:nvContentPartPr>
            <p14:xfrm>
              <a:off x="4010400" y="3859560"/>
              <a:ext cx="2969640" cy="4183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97440" y="3850560"/>
                <a:ext cx="2985480" cy="44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8" name="Ink 17"/>
              <p14:cNvContentPartPr/>
              <p14:nvPr/>
            </p14:nvContentPartPr>
            <p14:xfrm>
              <a:off x="225000" y="4353840"/>
              <a:ext cx="727200" cy="2271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0600" y="4339440"/>
                <a:ext cx="7455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9" name="Ink 18"/>
              <p14:cNvContentPartPr/>
              <p14:nvPr/>
            </p14:nvContentPartPr>
            <p14:xfrm>
              <a:off x="1038960" y="4282560"/>
              <a:ext cx="7616520" cy="2466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33200" y="4278600"/>
                <a:ext cx="762624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20" name="Ink 19"/>
              <p14:cNvContentPartPr/>
              <p14:nvPr/>
            </p14:nvContentPartPr>
            <p14:xfrm>
              <a:off x="3865320" y="4984200"/>
              <a:ext cx="2343960" cy="4244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853080" y="4969800"/>
                <a:ext cx="2363400" cy="4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1" name="Ink 20"/>
              <p14:cNvContentPartPr/>
              <p14:nvPr/>
            </p14:nvContentPartPr>
            <p14:xfrm>
              <a:off x="1177200" y="5299920"/>
              <a:ext cx="7467480" cy="2502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71080" y="5293440"/>
                <a:ext cx="7477200" cy="2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3" name="Ink 22"/>
              <p14:cNvContentPartPr/>
              <p14:nvPr/>
            </p14:nvContentPartPr>
            <p14:xfrm>
              <a:off x="266760" y="5435640"/>
              <a:ext cx="682920" cy="2188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00" y="5429880"/>
                <a:ext cx="701640" cy="23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5" name="Ink 24"/>
              <p14:cNvContentPartPr/>
              <p14:nvPr/>
            </p14:nvContentPartPr>
            <p14:xfrm>
              <a:off x="7437960" y="2460960"/>
              <a:ext cx="634320" cy="5540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424280" y="2453760"/>
                <a:ext cx="655200" cy="57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6" name="Ink 25"/>
              <p14:cNvContentPartPr/>
              <p14:nvPr/>
            </p14:nvContentPartPr>
            <p14:xfrm>
              <a:off x="4615200" y="3191400"/>
              <a:ext cx="4551840" cy="258156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606920" y="3176640"/>
                <a:ext cx="4564800" cy="26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08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3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727</TotalTime>
  <Words>281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</cp:revision>
  <dcterms:created xsi:type="dcterms:W3CDTF">2006-08-16T00:00:00Z</dcterms:created>
  <dcterms:modified xsi:type="dcterms:W3CDTF">2015-02-10T23:18:33Z</dcterms:modified>
</cp:coreProperties>
</file>