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0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09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451920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the objectives of the “Modern Physics” Ach.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will be in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our Y12 “Nukes”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old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the first assignment (and set a due date for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all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on the first unit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– in class and in teams.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no workbook yet, then do some practice questions from the Y12 Pathfinder Physics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76673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523</TotalTime>
  <Words>215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</cp:revision>
  <dcterms:created xsi:type="dcterms:W3CDTF">2006-08-16T00:00:00Z</dcterms:created>
  <dcterms:modified xsi:type="dcterms:W3CDTF">2015-02-08T20:41:41Z</dcterms:modified>
</cp:coreProperties>
</file>