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57" r:id="rId14"/>
    <p:sldId id="258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01:52:05.90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2672 1770 26 0,'-5'-10'20'0,"5"10"-1"16,0 0-2-16,0 0-2 15,0 0-3-15,0 0-2 16,-5-12-3-16,5 12-1 16,0 0-1-16,0 0-1 15,0 0-1-15,0 0 1 16,0 0-1-16,14-4 1 15,-14 4-1-15,0 0 1 16,12 0-1-16,-12 0 2 16,12 3-2-16,-12-3 0 15,15 6-1-15,-15-6-1 16,16 7 1-16,-5-3-2 15,-1 0 1-15,5-1-1 16,-1 1 0-16,3-2 0 0,2 1 0 16,1 1 0-16,-1-1 0 15,2 1 0-15,-1-1 0 16,0 2 1-16,-1-2-1 15,3 4 0-15,3-2 0 16,-1 0 0-16,0-1 1 16,4 2-1-16,0-3 0 15,1 0 1-15,4-2-1 16,-1 0 1-16,1-1-1 15,3 1 1-15,-1 0-1 16,2 0 1-16,-3 1-1 16,3-1 0-16,-4 1 0 15,4-1 0-15,0-1 0 0,3 0 0 16,0-1 0-16,3-1 1 15,4-1-1-15,-3-1 0 16,4 2 1-16,1-2-1 16,1-1 1-16,-3 4-1 15,1 0 0-15,-1 2 1 16,-1 0-1-16,-3 1 0 15,-1-1 0-15,0 2 1 16,-3 1-1-16,-1-2 1 16,-1 0-1-16,2 1 0 15,-3-2 1-15,2-1-1 16,-3 1 0-16,-1 0 0 15,-2-1 1-15,2 1-1 16,1-1 0-16,-1 0 1 0,-2 1-1 16,2 2 0-1,-2-2 1-15,1 1-1 0,-1-1 0 16,-1-1 1-16,-3 0-1 15,0 1 0-15,0-1 0 16,-4-1 0-16,4 0 1 16,0 1-1-16,-4-2 1 15,4 1-1-15,-4-2 0 16,4 1 1-16,0 0 0 15,-1-3-1-15,-1 2 0 16,2 2 0-16,1-3 1 16,0-1-1-16,1 0 0 15,3 0 0-15,1 2 0 16,0-5 1-16,3 1-1 0,-3-1 0 15,2 1 0-15,-1-1 1 16,1 1-1-16,-6 0 0 16,3 1 0-16,-7 1 0 15,0 2 0-15,3 1 0 16,-2-2 0-16,0 2 0 15,1-2 1-15,-3 1-1 16,3 1 0-16,0-3 0 16,0 1 0-16,-4 0 0 15,0 0 0-15,1 1 0 16,1 1 1-16,-1 1-1 15,1-3 0-15,1 4 0 16,1 1 0-16,1-1 0 16,-3 3 0-16,2-3 0 15,0 1 0-15,-3-2 0 0,2 2 0 16,-3-2 0-16,-3-2 0 15,0 2 0-15,-2 0 0 16,-3 1 0-16,-2 0 0 16,0 0 0-16,-4 0 0 15,-1 0 0-15,-9 0 0 16,19 1 0-16,-19-1 0 15,14 4 0-15,-14-4 0 16,0 0 0-16,13 1 0 16,-13-1 0-16,0 0 1 15,0 0-1-15,0 0 0 16,0 0 0-16,0 0 1 15,0 0-1-15,0 0 1 16,0 0-1-16,0 0 0 0,0 0 1 16,0 0-1-16,0 0 1 15,0 0-1-15,0 0 1 16,0 0-1-16,0 0 0 15,0 0 0-15,0 0 0 16,0 0 0-16,0 0 0 16,0 0 0-16,0 0 0 15,0 0 0-15,0 0 1 16,0 0-1-16,0 0 0 15,0 0 0-15,0 0 0 16,0 0 0-16,0 0 0 16,0 0 0-16,0 0 0 15,0 0 0-15,0 0 0 16,0 0 0-16,0 0 0 0,0 0 0 15,0 0 0-15,0 0 0 16,7 13 0-16,-7-13 0 16,0 12 0-16,0-12 0 15,-5 14 0-15,5-14 0 16,-5 11 0-16,5-11-1 15,0 0 1-15,-2 14 0 16,2-14 0-16,0 0 0 16,0 0 0-16,0 0 0 15,-2 12 1-15,2-12-1 16,0 0 0-16,0 0 0 15,0 0 0-15,-2 11 0 16,2-11 1-16,0 0-1 16,0 0 0-16,0 0 0 15,0 0 0-15,0 0 0 0,0 0 0 16,0 0 0-16,0 0 0 15,0 0 0-15,0 0-1 16,0 0 2-16,-12 12-1 16,12-12 0-16,-10 14 0 15,10-14 0-15,-10 16 0 16,10-16 0-16,-19 18 0 15,19-18 0-15,-16 22 0 16,8-8 0-16,-1 3 0 16,0 1-1-16,-1 4 0 15,1-2 1-15,-2 3 0 16,-1 2-1-16,-1 1 1 0,-1 1 0 15,-3-1-1-15,3-1 1 16,-5 3 0-16,1 1 0 16,1 2 0-16,-1 3-1 15,0 0 1-15,-1 3 0 16,1 0 0-16,3 3-1 15,-3 0 2-15,3 1-1 16,-3 2 1-16,-1-3-2 16,2 5 2-16,-2 0-1 15,-2 0 1-15,2 3-1 16,-5 1-1-16,2 0 1 15,-1 2 0-15,-2 2-1 16,-2-1 1-16,2 1 0 16,-2 1-1-16,3 1 1 15,-1-5-1-15,2 3 1 0,-1 3-1 16,4-6 1-16,-2 2-1 15,-1-1 1-15,3 2-1 16,-4 0 1-16,1 1 0 16,-5 1-1-16,-1 1 2 15,1 2-2-15,-5 1 1 16,2-1 0-16,-2 2 0 15,0-2 0-15,1 4-1 16,-2-2 1-16,3 0-2 16,2 1 2-16,1-2-1 15,2 2 0-15,0-5 0 16,-2 1 1-16,1 0 0 15,1-3-1-15,0 0 1 16,-1-3 0-16,-1-2 0 0,5 1 1 16,-1-4-2-16,3 0 2 15,-1 0-1-15,1-1 1 16,2 0-2-16,-5 4 3 15,5-4-3-15,-4 3 1 16,0 1 0-16,-1-2-1 16,-3-1 2-16,2 2-2 15,0-5 1-15,-2 0 0 16,2 2 0-16,1-3 0 15,1 0 1-15,3-2 0 16,-1-3 0-16,3 4 1 16,1-5-1-16,-1 2 0 15,4-3 1-15,-1 1-1 16,0-2 0-16,-2 1-2 0,3 3 2 15,2-3-1-15,-4 2 0 16,-2-1 0-16,2-1 1 16,1 1-2-16,-2-4 2 15,2 4-1-15,-4-6 0 16,4 0 0-16,-1 0 0 15,2-4 0-15,0 3 1 16,-2-1-1-16,2 0 2 16,-2-1-2-16,0 3 1 15,-1 0 0-15,-1-2 0 16,0-2 0-16,2 3-1 15,-2-2 0-15,-1-2 0 16,1-1 0-16,0-1 0 0,2-2 0 16,-1-4 0-1,2 1 0-15,-3 0 0 0,2-2 0 16,2 3-1-16,-4-4 1 15,0 2 0-15,-2-1 0 16,1 4 0-16,0-4 0 16,0 0-1-16,-5-1 1 15,0-3 1-15,1-2-2 16,0-1 1-16,-2-2 0 15,1-1 0-15,1 0 1 16,0-3-1-16,0 1 0 16,1-2 0-16,0 0 1 15,1-1-1-15,0-1 0 16,0 1 0-16,0-2 0 15,-1 0-1-15,1-2 1 0,2-1 0 16,0-2 1-16,1-3-1 16,0 0 0-16,4-5-1 15,1-1 1-15,2-2 0 16,4-4 0-16,-1-1 0 15,3-3 0-15,1-1 0 16,4-1 0-16,-5-3 0 16,5-2 0-16,-1-2 0 15,-3 3 0-15,4-4 0 16,3 1 0-16,-1 0-1 15,-2 2 1-15,8-1-2 16,-2 0 2-16,7-1-2 16,-2-3 2-16,4-2-1 15,4-3 2-15,-1-5-2 0,1 0 1 16,1-4 1-16,0-2-1 15,-1 1 0-15,-3 1 1 16,-1 0-1-16,3 3 0 16,0 2 0-16,-3 0-2 15,4 0 1-15,2 1-1 16,1 0 1-16,-2-1-1 15,7-2 1-15,-1-2-1 16,-1-2 1-16,2 1 2 16,-2-1-1-16,4 1 0 15,-2-1 0-15,-2 3 1 16,-2 0-1-16,4 1 0 15,-3 2 1-15,2 0-2 16,-2 2 2-16,1-1-3 0,1-1 2 16,2 1-1-16,0-1 2 15,1-3-3-15,-5 1 2 16,2 0 0-16,-1 4 0 15,-2-3 1-15,-1 1-1 16,-1 0 0-16,1 1 0 16,-2 1 0-16,-1 2 0 15,2-3 0-15,-1 2 1 16,0-3 0-16,1 2-1 15,-1 1 1-15,2-3 0 16,0 1-1-16,0 0 1 16,-1 3 0-16,4-2-2 15,-7 5 2-15,2-1-1 16,-2 0 0-16,0 1 0 15,-3 0 0-15,0 2 0 0,-1 1 1 16,4-2-1-16,-4 0 0 16,0 2 1-16,2 2-2 15,2-2 2-15,0 2-1 16,-3 3 0-16,0-1 0 15,-2 1 1-15,1 2-1 16,-4 1 0-16,-1-3 0 16,0 1 0-16,-1 0 1 15,-1-2-1-15,1-1 0 16,-1 1 0-16,0-1 0 15,1 1 0-15,2-1 1 16,-3 5-1-16,1-1 0 16,1 3 0-16,-4-1 0 15,0 1 0-15,-4-3 0 0,-1 6 1 16,0-3-1-16,-1-2 1 15,-2 2-1-15,0-1 0 16,1-2 1-16,0 2-1 16,-2 4 0-16,3-5-1 15,1 6 1-15,-1 5-1 16,0-1 0-16,-1 5 0 15,-1 1 1-15,3 12 0 16,-9-14 1-16,9 14-1 16,-18-6 0-16,18 6 0 15,-22-1 0-15,11 2 0 16,-4-1 0-16,1 0 0 15,1 0 0-15,-2-1 0 16,0 1 0-16,-5-1 0 0,3 1 0 16,-3-2 0-16,0 2 0 15,-3 2 0-15,-2-2 0 16,-2 5 0-16,-2-1 0 15,-3 1 0-15,2 0 0 16,-3-1 0-16,-4 0 0 16,0-1-1-16,0 1 1 15,-1-2 0-15,0 0 0 16,-2 0 0-16,-2-2-1 15,1 2 1-15,-3-1 0 16,-1 0 0-16,-1 2 0 16,-1 0 0-16,-1-2 0 15,0 2 0-15,0-2 0 0,1 1 1 16,4-2-1-16,0 0 0 15,1-2 0-15,3-1 0 16,2 0 0-16,0-6 0 16,1 3 1-16,1-3-3 15,-3 1 3-15,5-1-1 16,-5 1 0-16,3 1 0 15,-5-1 0-15,6-1 0 16,-2 0 0-16,2-1 0 16,1-3 0-16,0 0 0 15,5-3 0-15,-1-4 0 16,1 2 0-16,3 0 0 15,-1 0 0-15,-1 0 0 16,2 0 0-16,1 2 0 0,1 2 1 16,-2 3-1-16,2-4 1 15,0 2-1-15,4 0 0 16,0 2 0-16,2-2 1 15,3-4-1-15,2 3 0 16,2-3 0-16,1 2 0 16,0-4 0-16,3 4 0 15,0-2 0-15,3 2 0 16,-2 0 0-16,4-2 0 15,-1-1 1-15,2-1-1 16,3-1 1-16,4-2-1 16,0-1 0-16,2 0 0 15,2-1 2-15,-1 6-2 16,4 0-1-16,-1 3 1 15,1 5 0-15,-4 1 0 0,1 4-1 16,3 3-1-16,1-3-2 16,10 0-3-16,-5-13-21 15,23 2-9-15,-2-12 1 16,16 2-2-16</inkml:trace>
  <inkml:trace contextRef="#ctx0" brushRef="#br0" timeOffset="577.033">3610 1848 55 0,'0'0'34'16,"0"0"0"-16,0 0-2 15,0 0-17-15,-10 10-11 16,-5 13-1-16,-2 6-2 16,-9 11-1-16,-4 7 0 15,-5 10 0-15,-1 3-1 0,3 1-2 16,4-17-10-16,15-4-19 15,5-19 0-15,17-11-3 16,7-18 1-16</inkml:trace>
  <inkml:trace contextRef="#ctx0" brushRef="#br0" timeOffset="845.0484">4229 1815 75 0,'-9'17'34'16,"-10"9"-2"-16,0 14-6 15,-15 0-23-15,-8 11-1 16,-6 9 0-16,-2 5-1 15,1-3-1-15,3-4-1 16,12-6-6-16,3-21-22 16,27-9-3-16,4-22-2 15,40-6 1-15</inkml:trace>
  <inkml:trace contextRef="#ctx0" brushRef="#br0" timeOffset="1096.0627">4727 1822 45 0,'-9'15'30'0,"-12"7"4"15,5 9-4-15,-15-4-12 16,3 18-12-16,-12-5 2 15,3 14-3-15,-4-3 0 16,2 2-4-16,7-9 0 16,8-9-5-16,14-2-18 15,10-33-11-15,22 0-1 16,11-26-1-16,20-8 0 15</inkml:trace>
  <inkml:trace contextRef="#ctx0" brushRef="#br0" timeOffset="1380.079">5305 1847 64 0,'-23'23'33'0,"3"7"-3"16,-10 5 2-16,-2 12-24 15,-13 9-2-15,1 13-2 16,-12 6-1-16,2 8 0 15,-3-4-2-15,5-7-4 16,13-3-31-16,9-18 2 0,21-18-4 16,9-33 0-16</inkml:trace>
  <inkml:trace contextRef="#ctx0" brushRef="#br0" timeOffset="1747.0999">6104 1779 73 0,'-5'10'32'16,"-12"3"-1"-16,-3 14 1 15,-23 7-27-15,-2 16-1 16,-24 10 0-16,-8 23-1 16,-25 14 1-16,-7 16 0 15,-7 5-2-15,-1 3 0 16,3 0-3-16,9-9-4 15,23-2-22-15,8-32-8 16,32-20 0-16,13-25-2 0</inkml:trace>
  <inkml:trace contextRef="#ctx0" brushRef="#br0" timeOffset="2118.1212">6095 2441 65 0,'-28'35'33'16,"-6"-4"-2"-16,0 13 2 16,-18 0-25-16,-5 14-5 15,-17 8 1-15,-12 18 0 16,-19 7-2-16,-9 18 1 15,-12 3 0-15,-1 6-1 16,0-3 0-16,8-2-1 16,8-8 0-16,19-14-4 15,18-8-4-15,12-28-27 16,25-8-1-16,17-22-2 15,20-13 2-15</inkml:trace>
  <inkml:trace contextRef="#ctx0" brushRef="#br0" timeOffset="2498.1429">5723 3483 43 0,'-40'31'29'16,"-2"4"1"-16,-5-3-5 15,4 14-13-15,-17-4-2 16,2 17-2-16,-14 1-1 16,-5 16 0-16,-13 5-2 0,-4 11-1 15,-12 5 0-15,-3 7-1 16,1 0-1-16,-2-2-1 15,3-1-1-15,11-10-1 16,7-6 0-16,11-14-2 16,18-4-4-16,3-25-22 15,23-5-4-15,9-22-3 16,25-15 1-16</inkml:trace>
  <inkml:trace contextRef="#ctx0" brushRef="#br0" timeOffset="2845.1628">5136 4395 51 0,'-30'33'32'16,"-6"5"1"-16,-8 1 0 16,-2 10-27-16,-16-1 0 15,-7 12 0-15,-12 1 2 16,-4 13-4-16,-10 6 1 15,-5 8-1-15,-6 5 0 16,-1 4-2-16,3-2 0 16,6 2-1-16,5-5 0 0,8-10-1 15,14-8-2-15,6-15-2 16,20-7-6-16,4-27-12 15,25-3-11-15,5-21 1 16,11-1-6-16,22-33 2 16</inkml:trace>
  <inkml:trace contextRef="#ctx0" brushRef="#br0" timeOffset="3167.1812">4530 5284 27 0,'-18'31'27'15,"-9"2"2"-15,-5 2 1 16,6 11-18-16,-19-7-1 15,11 20 0-15,-18-6 0 16,4 19-1-16,-17-3 0 16,2 15-2-16,-12-2-2 15,4 9-1-15,-4-8-1 16,5 1-3-16,3-4-3 15,9-16-1-15,20-1-11 16,1-23-21-16,20-9 1 16,8-16-2-16,20-10 1 15</inkml:trace>
  <inkml:trace contextRef="#ctx0" brushRef="#br0" timeOffset="3395.1942">4045 6304 64 0,'-50'57'35'0,"-6"8"0"15,-5 2-1-15,4 9-23 16,-8-12-4-16,7 0-4 15,9-5-20-15,3-21-16 16,15-15-1-16,8-25-1 16,20-23-1-16</inkml:trace>
  <inkml:trace contextRef="#ctx0" brushRef="#br0" timeOffset="9074.5191">7449 1059 7 0,'0'0'21'0,"0"0"0"15,0 0-3-15,0 0-2 16,4-48-1-16,-4 48-3 16,0 0-2-16,0 0-1 15,0 0-2-15,0 0 0 16,0 0-1-16,0 0-1 15,0 0 0-15,0 0-1 16,0 0 0-16,0 0 1 16,0 0-2-16,0 0 0 15,0 0 0-15,0 0 0 16,0 0-1-16,0 0-1 15,0 0 1-15,0 0-1 16,0 0 0-16,0 0-1 16,0 0 0-16,0 0 1 0,0 0 0 15,0 0 0-15,0 0 0 16,0 0 0-16,0 0-1 15,6 43 1-15,-1-19 0 16,0 5-1-16,0 1 0 16,1-2 0-16,-2 2 0 15,0-3 1-15,-2-1-1 16,3 0 0-16,-3-2 0 15,0 1 0-15,1-3 0 16,-3 1 0-16,-3-5 0 16,3 2 0-16,-3-3 0 15,0-1 0-15,1-3 1 16,0 1-1-16,1-6 0 0,1-8 0 15,1 16 1-15,-1-16-1 16,0 14 0-16,0-14 0 16,0 12 0-16,0-12 0 15,0 11 0-15,0-11 0 16,-3 14 1-16,3-14-1 15,0 0 0-15,-8 11 1 16,8-11-1-16,0 0 1 16,-14 4 0-16,14-4-1 15,-11-3 1-15,11 3 0 16,-16-4 0-16,16 4-1 15,-20-7 1-15,7 3-1 16,2-1 0-16,-2 1 1 16,-1-1-1-16,2 2 0 0,-4 0 1 15,1-1 0 1,0 1 0-16,1 3 0 0,-1 0 0 15,0 3-1-15,-1 2 1 16,1-1 0-16,2 1-1 16,1 4 1-16,2-3-1 15,-3 1 0-15,13-7 0 16,-19 11 1-16,19-11-1 15,-18 8 0-15,18-8 1 16,-15 10-1-16,15-10 0 16,-18 10 0-16,7-3 0 15,0 2-1-15,-1 0 1 16,-1 1-1-16,-2 1 2 15,4 2-2-15,-2-2 2 0,-1 2-2 16,5-1 2 0,-1-3-1-16,3 1 0 0,7-10 0 15,-11 19 0-15,11-19 0 16,-5 19 0-16,5-19 0 15,3 16 0-15,-3-16 0 16,2 19 0-16,-2-19 0 16,7 15 0-16,-7-15 0 15,6 14 0-15,-6-14 0 16,9 12 0-16,-9-12 0 15,13 11 0-15,-13-11 0 16,19 6-1-16,-8-2 1 16,-1 0 0-16,3-2 1 15,-3 1-2-15,3 1 1 16,-2-2 1-16,-1 3-1 0,3-2-1 15,-3-1 1-15,-1 1 0 16,4-2 0-16,-2-1 0 16,2 0 0-16,0-1 0 15,1 0 0-15,-1-1 0 16,3 4 0-16,-4-4 0 15,4 2 0-15,-1 2-1 16,-3-1 1-16,1 0 0 16,0-1 0-16,0 1 0 15,-3-1 0-15,2 0-1 16,1 0 2-16,-1-1-2 15,0 0 1-15,1 0 1 16,-2-1-1-16,2 2-1 16,0 0 1-16,-2 2 0 0,-1-1 0 15,0 1 0-15,-10-2 0 16,19 7 0-16,-19-7 0 15,17 9 0-15,-17-9 0 16,15 8 0-16,-15-8 0 16,17 8 0-16,-17-8 0 15,17 8 0-15,-17-8 0 16,16 10 0-16,-16-10 0 15,11 17 0-15,-5-7-1 16,-7 4 2-16,1 0-2 16,-1 4 1-16,-5 3 0 15,0 1 0-15,1-2 0 16,-5-1 0-16,3 3 0 15,2 0 0-15,0 0 0 0,3 0-1 16,2-1 1-16,0 2 0 16,2 0 0-16,-1 0 0 15,0 1 0-15,2-1 0 16,-2 3 0-16,-2-1 0 15,1-2 1-15,-2 0-2 16,1 0 2-16,0 0-2 16,-1-3 1-16,-1 1 0 15,-1-4 1-15,4 4-1 16,-3-5 1-16,2 2-1 15,1 0 1-15,-1 0-1 16,2 2 1-16,-2-3-1 16,3 5 0-16,-2 0 1 15,0-3-1-15,-2 3 0 16,2-1 0-16,-2-1 0 0,0-2 0 15,-1 0 0-15,0 0 0 16,2-2-1-16,-1-1 1 16,2 1 0-16,0 0 0 15,0-1 0-15,3-1 0 16,-2 0 0-16,2 2 0 15,0-2 0-15,-1 2 0 16,0-3 0-16,1-2 0 16,-1 3 0-16,0-2 0 15,1 3 0-15,-2-3 0 16,-1 2 0-16,2 1 1 15,-2-1-2-15,1 2 1 16,-1-1 0-16,4 0 0 0,-3 1 0 16,2-1 0-16,0-2 0 15,1 0 0-15,0-3 0 16,-4-10 0-16,6 20-1 15,-6-20 1-15,8 11 0 16,-8-11 0-16,0 0 0 16,0 0 0-16,10 12 0 15,-10-12 0-15,0 0 0 16,0 0 0-16,14 9 0 15,-14-9 0-15,0 0 0 16,14 6 0-16,-14-6-1 16,15 4 1-16,-15-4 0 15,20 1 0-15,-9-1 0 16,1-2 0-16,4-1-1 0,-2-1 1 15,3-3 0-15,0-1 1 16,-1 1-1-16,1 0 0 16,-1-1 0-16,1 2 0 15,-2 0 1-15,-4-1-1 16,2 1 0-16,-3 0-1 15,0-1 1-15,2-3 0 16,-1-2 0-16,-2-4 0 16,1 0 0-16,2-5 0 15,0 0 0-15,-3-2 0 16,0-2 0-16,3 0 0 15,-5-2 0-15,2 5 0 16,-2-4 1-16,-2 1-1 16,-1 4 0-16,1-3 0 0,-2 1 0 15,-3 2 0-15,0-6 0 16,0-1 0-16,-2 2 0 15,1-3 0-15,0 1 0 16,1 1 0-16,-3 0 0 16,6 2-1-16,-1 2 1 15,3 1-2-15,-3 1 2 16,0 0-1-16,2-1 1 15,-1-1-1-15,-2-2 1 16,-2-3 1-16,1-2-1 16,-3-1 0-16,0 1 1 15,-2-1-1-15,2 2 1 16,-2 3-1-16,3 1 1 15,-1 7-1-15,-2 3 1 0,3 0-1 16,0 0 0-16,-3 2 0 16,5 1 0-16,-5-2 0 15,5 0 0-15,-2-1 0 16,0 1 0-16,2 1 0 15,0 2 1-15,0 11-1 16,-3-17 0-16,3 17 0 16,0-12 0-16,0 12 0 15,0 0 0-15,5-14 0 16,-5 14 0-16,6-12 1 15,-6 12-1-15,9-15 1 16,-9 15-1-16,12-20 1 16,-12 20 0-16,12-18-1 0,-12 18 1 15,11-14-1-15,-11 14 0 16,14-13 0-16,-14 13 0 15,16-7 0-15,-16 7 0 16,15-3 0-16,-15 3 0 16,13-2 0-16,-13 2 0 15,15 3 0-15,-15-3 0 16,11 4 0-16,-11-4 0 15,15 6 0-15,-15-6 0 16,16 11 0-16,-16-11 1 16,17 4-1-16,-8-4-1 15,3 2 1-15,-1-3 0 16,1 1 1-16,0-2-1 15,1-3 0-15,0 2 0 0,1-1 0 16,2 1 0-16,-1 0 0 16,4-1 0-16,1-3 0 15,0 1 0-15,5-1 0 16,-2-2 0-16,0 3 0 15,-2 0 0-15,-1-3 0 16,-2 4 0-16,-4 1 0 16,-14 4 0-16,16-3 0 15,-16 3 0-15,0 0 0 16,13-2 0-16,-13 2 1 15,0 0-2-15,12-4 1 16,-12 4 0-16,11-7 1 16,-11 7-1-16,11-11 0 15,-11 11 0-15,11-22 0 16,-6 8 0-16,-1-1 0 0,1-1 0 15,-3-2 0-15,2-1-1 16,-3-2 2-16,-1-1-1 16,-2 0 0-16,1-1 0 15,-2 0 1-15,0 4-2 16,-1-3 2-16,0 4-1 15,-1 0 0-15,0 2 1 16,0 2-1-16,-5 2 0 16,2 1 0-16,-3-2 0 15,0 3 1-15,-2-2-1 16,1 3 0-16,-2 2 0 15,2-1 0-15,-2 3 0 16,0 1 0-16,2 0 0 16,-3 4 0-16,1 1-1 0,0 3 1 15,0-1 0-15,-2 4-1 16,-2 0 1-16,3 5 0 15,-2-3 0-15,3 1-1 16,-2 0 1-16,2-1 0 16,1-2 0-16,2-2 0 15,1-2 0-15,10-3 0 16,-17 1 0-16,17-1 0 15,-15-5 1-15,15 5-1 16,-15-12 0-16,6 0 0 16,0 2 0-16,2-4 0 15,-1-5 1-15,3 1-1 16,-4-2 0-16,4 1 0 15,-2-3 0-15,2-1 0 0,0 0 1 16,2 0-1-16,3 23 0 16,0 0 0-16,0 0 1 15,-5-51-1-15,5 51 2 16,0 0-2-16,0 0 1 15,0-60-1-15,0 60 1 16,0 0-1-16,3-50 1 16,-3 50-1-16,0 0 0 15,5-48-1-15,-5 48 0 16,0 0 0-16,3-54 0 15,-3 54 0-15,0 0 1 16,2-57-1-16,-2 57 0 16,0 0 2-16,-1-50-1 15,1 50 1-15,0 0 0 16,-12-48 0-16,12 48-1 0,0 0 1 15,-25-45-1-15,25 45 1 16,0 0-1-16,0 0 1 16,-50-49-1-16,50 49 0 15,0 0 0-15,-56-12 0 16,56 12 0-16,-51 0 0 15,51 0-1-15,-57 9 1 16,57-9 0-16,-57 19-1 16,57-19 1-16,-53 37 1 15,53-37-3-15,-48 53 0 16,11 26-9-16,0 3-24 15,25 2-2-15,11-4 2 16,24-2-5-16</inkml:trace>
  <inkml:trace contextRef="#ctx0" brushRef="#br0" timeOffset="9744.5574">7474 1504 68 0,'-19'-5'33'16,"19"5"0"-16,-21 21-1 15,14-2-22-15,-11 0-3 16,3 5-2-16,-8 4-1 15,2 2-2-15,-2-1 1 0,2-6-3 16,5-4-1-16,16-19-5 16,0 0-28-16,23-24 1 15,14-6-1-15,7-11-1 16</inkml:trace>
  <inkml:trace contextRef="#ctx0" brushRef="#br0" timeOffset="9995.5717">7947 1176 79 0,'0'0'36'16,"0"0"-2"-16,-18 18 1 15,-2 9-22-15,-4 12-12 16,-6 2-1-16,-5 7 1 0,-2 6 0 15,-4-3-1-15,8-1 0 16,2-10-2-16,10-5 0 16,7-19-4-16,14-16-19 15,23-1-9-15,11-21 1 16,3-17-2-16,15-11 1 15</inkml:trace>
  <inkml:trace contextRef="#ctx0" brushRef="#br0" timeOffset="10214.5843">8136 939 82 0,'23'-78'37'0,"-23"78"-1"16,-2-60 1-16,2 60-34 15,0 0-1-15,0 0 0 16,-65-35-1-16,65 35 1 15,-58 24-1-15,58-24-1 16,-63 46 0-16,63-46-1 16,-58 55-6-16,58-55-20 15,-45 50-8-15,45-50 1 16,0 0-2-16</inkml:trace>
  <inkml:trace contextRef="#ctx0" brushRef="#br0" timeOffset="10433.5968">7974 1170 65 0,'-27'57'32'0,"3"2"-2"15,-2-3 1-15,1-6-27 16,1 1 0-16,0-3 0 15,5 0-2-15,0-7-2 16,6-9-8-16,11-5-21 16,2-9-2-16,13-10-1 15,5-11 0-15</inkml:trace>
  <inkml:trace contextRef="#ctx0" brushRef="#br0" timeOffset="10666.6101">8177 1362 91 0,'-18'14'34'0,"0"9"0"16,-12 6-1-16,-1 6-31 15,-5 7-1-15,-1 6-1 16,-4 8 0-16,-1-2 0 15,2-1 0-15,5-1-2 16,12-1-7-16,0-19-26 16,18-8 2-16,5-24-1 15,20 8-1-15</inkml:trace>
  <inkml:trace contextRef="#ctx0" brushRef="#br0" timeOffset="10890.6229">8308 1478 65 0,'0'0'31'16,"-12"22"0"-16,-6-1 0 15,-3 10-29-15,-6 1 3 16,-2 10-2-16,-1-4 2 15,2-1-4-15,5-5-3 16,5-10-28-16,16-10-2 16,2-12 1-16,32-19-2 15</inkml:trace>
  <inkml:trace contextRef="#ctx0" brushRef="#br0" timeOffset="11364.65">7870 2080 81 0,'-15'23'35'0,"-4"-1"-1"15,-4 17 0-15,-7 3-33 16,-1 9 0-16,2 1 0 15,-3-2 0-15,9 2-3 16,2-17-9-16,19-5-22 0,2-30 0 16,30 1-2-16,5-28 1 15</inkml:trace>
  <inkml:trace contextRef="#ctx0" brushRef="#br0" timeOffset="11565.6615">7941 2505 87 0,'-39'49'34'0,"5"9"2"16,-2-12-2-16,6-3-33 0,9-4-2 15,2-11-6 1,19 0-26-16,-1-11 0 0,10-7-2 15,5-12 2-15</inkml:trace>
  <inkml:trace contextRef="#ctx0" brushRef="#br0" timeOffset="11755.6724">7937 2860 66 0,'-23'46'31'16,"4"9"0"-16,-6-1-1 15,5 6-26-15,-5-4-2 16,6-10-6-16,5-2-24 0,5-15-1 16,7-12-2-16,2-17-1 15</inkml:trace>
  <inkml:trace contextRef="#ctx0" brushRef="#br0" timeOffset="16075.9195">8917 851 50 0,'0'0'32'15,"0"0"2"-15,0 0-1 0,0 0-23 16,0 0-2-16,9-51 0 16,-9 51-2-16,0 0-1 15,0 0 0-15,0 0-2 16,0 0 0-16,0 0 0 15,0 0-1-15,0 0 1 16,0 0-1-16,0 0 0 16,0 0 0-16,0 0 0 15,0 0-1-15,0 0 0 16,-4 61 1-16,5-42-2 15,-5 48 2-15,-4 7-2 16,4 6 0-16,-1 0-1 16,0-1 1-16,2-8 0 0,1-2 0 15,2-17-1-15,0-1 0 16,-2-4 2-16,2-1-3 15,-1-3 3-15,1-3-2 16,0-3 1-16,1-3-1 16,2-6 2-16,-1 0 0 15,0 0-1-15,0-2 0 16,1 1 0-16,-2-3-1 15,-1 1 1-15,2 1-1 16,-2-2 1-16,3 1 0 16,-3 0 0-16,-1-4-1 15,2 2 1-15,-1 1 0 16,0-2 0-16,2 4 1 15,-2-2-1-15,-2 3 0 16,2-1 0-16,-1 2 0 0,1-2 0 16,0 2 0-16,0-2 0 15,1 2 0-15,-2 0-1 16,3-4 1-16,0 0 0 15,-2-1 0-15,3-2 0 16,-1-1 1-16,0-2-1 16,1-1 1-16,-3-4-1 15,3 3 1-15,-2-3-1 16,-1-2 1-16,0 2-1 15,0-4 0-15,0 4 1 16,-2 3-1-16,1 0 0 16,-2-1 0-16,3-1 0 15,0 2-1-15,0 0 1 16,4-1 0-16,-3 0 0 0,1-5 0 15,-2-10 0-15,3 18 0 16,-1-5 0-16,-1-4 0 16,0 3 0-16,-1-1 0 15,3-1 0-15,-3 2 0 16,0 2 0-16,1-5 0 15,-1 3 0-15,0-12-1 16,1 17 1-16,-1-17 0 16,5 15 0-16,-5-15 0 15,8 14-1-15,-8-14 1 16,7 14 1-16,-7-14-1 15,7 13 0-15,-7-13 0 16,7 14-1-16,-7-14 1 16,8 12 0-16,-8-12 0 0,0 0-1 15,14 10 1-15,-14-10 0 16,15 4-1-16,-15-4 1 15,15 2 0-15,-15-2 1 16,17 4-1-16,-17-4 0 16,14 7 0-16,-14-7 0 15,15 6 0-15,-15-6 0 16,14 6 0-16,-14-6 0 15,18-1-1-15,-8 0 1 16,4-3 0-16,-4 2 0 16,4-2 0-16,-2 2 0 15,0-3 0-15,1 3 0 16,-4 0 0-16,-9 2 0 0,16-7 0 15,-16 7 0 1,18-14 0-16,-18 14 0 0,18-21-1 16,-7 11 1-16,-1-4 0 15,0 0 1-15,1 0-2 16,-2-1 2-16,-2 2-2 15,1-2 2-15,-1-1-1 16,-2-1 0-16,0 1-1 16,-1-2 1-16,1-1 0 15,0-3 0-15,1 1 1 16,0 0-1-16,-1 1 0 15,0 1 0-15,-1 1 0 16,2 1 1-16,-4 1-1 16,-1 2 0-16,2 0-1 15,-3-2 1-15,0-1-1 16,-4-4 1-16,3 1-1 0,-1-2 1 15,-1 2-1-15,2-1 1 16,0 1 0-16,-1 2 0 16,2 2 0-16,0 2 1 15,3 0-1-15,0 1 0 16,0 0 0-16,1-1 0 15,-1 0 0-15,2-1 0 16,-2-1 0-16,2 0 0 16,-1 2 1-16,-1 1-1 15,0 0 0-15,0 1 0 16,-3 12 0-16,4-16 1 15,-4 16-1-15,6-15 0 16,-6 15 0-16,6-14 0 0,-6 14 0 16,9-15 0-16,-9 15 0 15,8-18 0-15,-8 18 0 16,9-13 1-16,-9 13-1 15,10-15 0-15,-10 15 0 16,10-13 0-16,-10 13 0 16,13-13 0-16,-13 13 0 15,13-12 0-15,-13 12 0 16,14-10 1-16,-14 10-1 15,17-10 0-15,-17 10 0 16,16-8 0-16,-16 8 1 16,17-6-1-16,-17 6 0 15,20-5 0-15,-20 5 0 16,19-5 0-16,-9 2 1 0,1 3-1 15,-1 0 0-15,-10 0 0 16,19 2 0-16,-19-2 0 16,17 2 1-16,-17-2-1 15,16 2 0-15,-16-2 0 16,16 4 0-16,-16-4 0 15,18 8 0-15,-18-8 0 16,14 11 0-16,-14-11 0 16,12 18 0-16,-12-18 0 15,8 21 0-15,-2-10 0 16,-2 0 0-16,0 1 0 15,1-1 0-15,0 1 0 16,0 1-1-16,2-3 2 16,0 0-1-16,-1 1 0 15,2 3 0-15,-1-4 0 0,-2 5 0 16,1 0-1-16,-3 1 1 15,2-1 0-15,-3 4 0 16,3-3 0-16,-3-1 0 16,-1 2 0-16,4-1 0 15,-2-2 0-15,2 0 0 16,-2 0 0-16,2 1 0 15,-2 1 0-15,2-1 0 16,1-1 0-16,-3-2 0 16,0 2 0-16,-2 0 1 15,1-3-1-15,0 1 1 16,-2-12-1-16,0 20 1 15,0-9-1-15,0-2 1 16,0-9-1-16,3 21 0 0,-3-21 0 16,2 17 1-16,-2-17-1 15,7 17 0-15,-7-17-1 16,6 15 2-16,-6-15-2 15,6 17 1-15,-6-17 0 16,8 16 0-16,-8-16 0 16,7 16 0-16,-7-16 0 15,8 17-1-15,-8-17 1 16,10 17 0-16,-10-17 0 15,9 16-1-15,-9-16 1 16,10 14 0-16,-10-14 0 16,9 11 0-16,-9-11 0 15,9 12 0-15,-9-12 0 0,13 10 0 16,-13-10 0-16,12 8-1 15,-12-8 1-15,12 6 0 16,-12-6 0-16,14 3 1 16,-14-3-2-16,16-3 2 15,-3-3-1-15,0 0 0 16,1-9 0-16,0 1 1 15,2-3-1-15,-1-4 0 16,2-2 1-16,-2 4-1 16,1-4 0-16,0 0 1 15,-5 3-1-15,3 0-1 16,-1 1 1-16,1 3-1 15,-3-2 2-15,3 2-2 16,-4-2 1-16,2-1-1 0,-1 2 2 16,-2-4-1-16,0-5 0 15,-2-1 0-15,3-4 0 16,-2-2 0-16,0 0 1 15,0-1-1-15,-2 1 0 16,-2 0 0-16,1 5 1 16,-2 0-1-16,-1 4 0 15,-2 1 0-15,-2 0 0 16,-1 0 0-16,-2-2 1 15,-4-3 0-15,3 3-1 16,-3-3 1-16,1 3-1 16,1-1 1-16,-1 0-1 15,2 1 1-15,-2 6 0 16,3-3-1-16,1 1 0 0,-2 1 0 15,0-3-1-15,1-2 1 16,-2 2 0-16,3-1 1 16,-5 1-1-16,-1-1 1 15,1 0-1-15,0-1 1 16,2 6-1-16,-5 2 2 15,3 0-2-15,0 2 0 16,-2 3 1-16,11 12-2 16,-19-18 1-16,8 10 1 15,-2-2-1-15,1 2 0 16,0 0 0-16,-2 1-1 15,0 0 1-15,-1-1 1 16,-1 2-1-16,0 0-1 16,-2 3 1-16,0-1 0 15,2-1 1-15,-2 4-1 0,0-2 0 16,2 3 0-16,-2-1 0 15,3 3 0-15,-2-2 0 16,-2 0 0-16,3 3 0 16,1-3 0-16,-2 2 0 15,-2-1 0-15,4 1 0 16,0 2 0-16,-2 1-1 15,1 1 1-15,3 1 0 16,-5 1 0-16,4 1 0 16,0-1 0-16,2 0 0 15,-1-3 0-15,-2 5 0 16,2-5 1-16,0 1-2 15,2-4 2-15,0 7-2 16,0-6 1-16,-1 2 0 0,12-5 0 16,-18 13 0-16,18-13 0 15,-18 13 0-15,11-1-1 16,7-12 1-16,-16 14 0 15,16-14-1-15,-16 15 1 16,16-15 0-16,-22 11 0 16,11-5 0-16,-2-2 0 15,0 0 0-15,0 0 0 16,0 0 0-16,1-3 0 15,12-1 0-15,-17 0 0 16,17 0 0-16,-11-6 0 16,11 6 0-16,-12-11 0 15,12 11 1-15,-13-15-1 16,13 15 0-16,-13-17 0 0,13 17 0 15,-17-18 0-15,17 18 1 16,-14-14-2-16,14 14 1 16,-8-15 0-16,7 5 1 15,1-3-1-15,5 4 0 16,-2-8 0-16,1-5 0 15,3 1 1-15,-2-7-1 16,1 0 0-16,-1-1 1 16,0-2-1-16,-5 31 1 15,0 0-1-15,3-49 2 16,-3 49-2-16,0 0 1 15,2-52-1-15,-2 52 1 16,0 0-1-16,-1-56 1 16,1 56-1-16,0 0-1 15,4-64-1-15,-4 64 1 0,0 0 0 16,3-64 0-16,-3 64 1 15,0-46-1-15,0 46 0 16,0 0 1-16,0-64 2 16,0 64-2-16,0 0 1 15,-1-59-1-15,1 59 0 16,0 0 0-16,-8-53 1 15,8 53-1-15,0 0 0 16,-15-46 0-16,15 46 0 16,0 0 0-16,0 0 0 15,-23-47 0-15,23 47-1 16,0 0 1-16,0 0 0 0,0 0-1 15,-62-6 0-15,62 6-1 16,0 0 0-16,-51 20-1 16,51-20-4-16,0 0-12 15,0 0-19-15,0 0 1 16,-47 9 0-16,47-9-2 15</inkml:trace>
  <inkml:trace contextRef="#ctx0" brushRef="#br0" timeOffset="16509.9443">9159 782 58 0,'0'0'33'0,"15"-50"0"16,-15 50-1-16,0 0-24 15,0 0 1-15,0 0-2 16,0 0 0-16,0 0 0 0,0 0-2 16,0 0 0-16,0 0-2 15,-25 51 1-15,25-51-2 16,-37 53 0-16,7-5-3 15,-12 14-2-15,9-2-8 16,33-60-23-16,-25 53-1 16,25-53-1-16,0 0 0 15</inkml:trace>
  <inkml:trace contextRef="#ctx0" brushRef="#br0" timeOffset="16735.9573">9200 1031 81 0,'60'-30'35'0,"-60"30"-1"15,0 0 1-15,0 0-30 16,0 0-2-16,-19 31 1 16,-7 7-2-16,-9 15 0 15,-3 1-1-15,-5 6 0 16,0-1-1-16,11-6-2 15,20-17-5-15,-3-16-21 16,22-3-6-16,-7-17-1 16,22 6 0-16</inkml:trace>
  <inkml:trace contextRef="#ctx0" brushRef="#br0" timeOffset="16953.9697">9225 1295 79 0,'0'0'33'0,"-8"17"0"16,3 5 1-16,-5 0-31 15,-2 7 0-15,-4 6-1 16,0 9-1-16,-3 7 2 16,0 3-3-16,-2 4 1 15,0-4-2-15,3-2 0 16,-1-5-5-16,16 1-23 15,-11-18-5-15,14-1 1 16,-3-18-3-16</inkml:trace>
  <inkml:trace contextRef="#ctx0" brushRef="#br0" timeOffset="17208.9843">9362 1581 56 0,'-4'16'33'16,"-7"5"0"-16,-4 13 0 15,-8 1-12-15,1 12-16 16,-9 8 0-16,0 6-2 16,-7 7 0-16,0 4 0 15,-5 1-1-15,5 3-1 16,1-6 0-16,2-6-2 15,13-8-6-15,2-21-27 16,25-5 0-16,-5-30-1 16,37-5-1-16</inkml:trace>
  <inkml:trace contextRef="#ctx0" brushRef="#br0" timeOffset="17478.9998">9333 2092 52 0,'0'0'30'16,"-8"12"3"-16,0-1-2 15,5 12-23-15,-13 7-1 16,5 16 2-16,-18 5-2 15,3 15 1-15,-11-3-2 16,2 11-2-16,-3-4-1 0,2-2-1 16,5-4-5-16,2-18-18 15,20 2-14-15,-1-12 0 16,16 0-2-16,-2-12 1 15</inkml:trace>
  <inkml:trace contextRef="#ctx0" brushRef="#br0" timeOffset="17968.0277">9711 1493 90 0,'-12'-12'36'0,"12"12"0"15,-24 19 0-15,5 2-33 16,1 4-1-16,0 7-1 16,-4 4 1-16,-1 4-3 15,2 1 1-15,-1 1-3 16,8-2-2-16,-3-15-27 15,16 3-3-15,3-16 1 16,13-7-4-16</inkml:trace>
  <inkml:trace contextRef="#ctx0" brushRef="#br0" timeOffset="18179.0398">9961 1483 91 0,'-21'20'34'16,"0"12"1"-16,-16 7 0 15,3 6-33-15,-3 3 0 16,4 3-2-16,2 1 1 16,5-1-4-16,11-6-7 15,6-22-26-15,18-8 1 16,6-16-1-16,20-9 0 15</inkml:trace>
  <inkml:trace contextRef="#ctx0" brushRef="#br0" timeOffset="18378.0512">10101 1746 86 0,'-29'48'35'16,"-9"-3"1"-16,7 6-2 15,2-9-31-15,5-1-2 16,7-4-1-16,3-8-8 15,21 3-26-15,-7-15-2 16,16 1 1-16,-2-11-1 16</inkml:trace>
  <inkml:trace contextRef="#ctx0" brushRef="#br0" timeOffset="18584.063">10216 2032 64 0,'-10'44'35'0,"-9"-2"0"16,6 18-2-16,-13-12-24 16,14 8 0-16,-8-6-6 15,7-4-3-15,9-1-10 16,-9-18-24-16,14-2 0 15,-1-25-2-15,8 11 1 16</inkml:trace>
  <inkml:trace contextRef="#ctx0" brushRef="#br0" timeOffset="21070.2052">11890 1798 42 0,'-2'-11'28'15,"-1"1"0"-15,3 10-1 16,-1-17-22-16,1 17-2 15,1-18-2-15,-1 18 0 16,3-11 0-16,-3 11 1 16,0 0 1-16,0 0 1 15,0 0 0-15,0 0 0 16,0 0 1-16,0 0 0 15,0 0 0-15,0 0-1 0,0 0-1 16,0 0-1-16,0 13 0 16,0-13 0-16,0 25 0 15,-3-5-1-15,1 11 1 16,-3 4-1-16,0 10-1 15,-2 7 1-15,2 13 0 16,-5 9 0-16,5 12 0 16,-4 6 0-16,6 8 0 15,1 1 0-15,-2 9 2 16,3-2-3-16,3 4 3 15,1-5-3-15,0 0 1 16,-2-1-1-16,-1-3 0 16,-2 0 0-16,0-3 1 15,-3-8-1-15,3-5 0 0,-3-10 0 16,4-4 2-16,3-11-3 15,3-3 2-15,1-6-2 16,2-5 1-16,1 1 0 16,-3-4-2-16,0 2 1 15,-3-3 0-15,2 2 0 16,-5 0 0-16,0 1 0 15,-3-1 0-15,1-2 0 16,-1-3 1-16,0-6-1 16,1-8-2-16,3-1-3 15,-1-26-17-15,0 0-11 16,0 0 0-16,17-4-2 15,-8-15 2-15</inkml:trace>
  <inkml:trace contextRef="#ctx0" brushRef="#br0" timeOffset="22625.2941">12018 4275 30 0,'0'0'25'0,"0"0"2"0,0 0-2 16,0 0-19-16,0 0 0 15,0 0 1-15,0 0 0 16,-3-16 0-16,3 16-2 16,1-11-1-16,-1 11 0 15,-5-14-2-15,5 14 0 16,-10-18-1-16,10 18 0 15,-10-19-1-15,10 19 1 16,-9-11 0-16,9 11 0 16,0 0 1-16,0 0-1 15,-9 15 1-15,9-1 1 16,0-3-1-16,0 5 0 15,-5-1 0-15,5 3 0 16,-4-4 0-16,-1 4-1 16,-3 0 1-16,2 3 0 0,-2 3 0 15,0 4 0-15,1 2-1 16,1 5 1-16,2 0-1 15,-2 5 1-15,1-2-1 16,5 2 1-16,-1-3-1 16,1 2 0-16,-1 2-1 15,2-3 1-15,-2 2 1 16,1 0-1-16,-1 5 1 15,-3 1-1-15,0 4 1 16,-1 2-1-16,-1 2 1 16,0 1-1-16,-1-2-1 15,0 1 2-15,5-4-2 0,-3-2 1 16,3-6-1-16,1 0 1 15,-1-4-1-15,2-2 3 16,1-5-3-16,-1 2 3 16,0-6-3-16,0 0 1 15,-2 0 1-15,0-6-1 16,0-2 1-16,1 1-3 15,0-1 3-15,0-2-3 16,1 0 2-16,0 1 0 16,1 0-1-16,-1 0 0 15,0 3-1-15,-1 2 2 16,1 2-1-16,0 3 0 15,2 0 0-15,-4-1 0 16,2 2 0-16,-2-5 0 16,1 0 0-16,-1-6 0 0,1-4 0 15,0-4 0-15,1-10 0 16,-2 13-1-16,2-13 1 15,2 15-1-15,-1-5 1 16,-1-10-1-16,0 20-1 16,0-20-2-16,0 0-3 15,2-15-21-15,6-12-9 16,-3-26 1-16,8-11-4 15</inkml:trace>
  <inkml:trace contextRef="#ctx0" brushRef="#br0" timeOffset="25705.4703">11973 1759 62 0,'-14'-7'32'16,"14"7"-3"-16,-12-17 2 16,12 17-28-16,-17-12 0 15,17 12 2-15,-14-7 1 16,14 7-1-16,-17 1 1 15,17-1 0-15,-15 3-1 16,15-3 0-16,0 0-2 16,-11-2 0-16,11 2-2 15,0 0 1-15,-2-14-2 16,2 14 2-16,7-11-2 15,-7 11 0-15,15-9 0 16,-3 7 1-16,0 2 0 16,5 2-1-16,3 0 0 0,4-1 1 15,2 0-1-15,6-3 1 16,5-3 0-16,0 0 0 15,1-4-1-15,2 0 2 16,-1 0-2-16,-1-1 1 16,-5 2-1-16,-4 2 0 15,-1 2 1-15,-3 1-1 16,-5 2 0-16,1 1 1 15,-1-1-1-15,5 1 1 16,1-3 0-16,5 0 0 16,3-5-1-16,5-3 1 15,9 0 0-15,4-6 0 16,3 4-1-16,2-2 0 15,3 2 1-15,-1 2-1 0,2 3 0 16,-5 3 0-16,0-1 0 16,-4 2 0-16,-3-1 0 15,2-2 1-15,-3 1-1 16,0-1 1-16,-1 2-1 15,2-5 0-15,-4 2 1 16,0 4-1-16,-2-2 0 16,-3 4 0-16,-6-1 0 15,-1 2 1-15,-2 1-1 16,-5 2 0-16,1 1 0 15,-4 0 0-15,-5 1 0 16,1-2 0-16,-3 1 0 16,-2 1 0-16,0-1 0 15,-5 1 0-15,-9-4 0 0,20 11 0 16,-20-11 0-16,17 12 0 15,-17-12 0-15,15 10 0 16,-15-10 0-16,19 11 0 16,-19-11 0-16,17 12 0 15,-17-12 0-15,16 13 0 16,-4 0 0-16,-1 2 0 15,-1 2 0-15,0 1-2 16,4 1 2-16,-5 0-1 16,4-1 1-16,-5-2-1 15,-1-1 1-15,2-4-2 16,-9-11 3-16,9 14-1 15,-9-14 0-15,0 0 0 0,0 0 0 16,7 12 1-16,-7-12-1 16,0 0 0-16,0 0 0 15,-3 17 0-15,3-17 0 16,-5 17 0-16,2-3 0 15,-2 0 0-15,1-1 0 16,-3 3 0-16,0 1 0 16,-1 1 0-16,-6-4 0 15,2 7 0-15,-2-3 0 16,-1 1 0-16,-2 0 0 15,3 0-1-15,-1-1 1 16,1-2-1-16,1-1 1 16,2-3-1-16,-2 1 1 15,2-4 0-15,1 0 0 0,-3 1-1 16,-1-2 1-16,-1 1 0 15,-3 1 0-15,-2-2 0 16,-1 4-1-16,-4-4 2 16,-3 1-1-16,0-2 0 15,0 1 0-15,0 0 0 16,-2 0 0-16,1 0 0 15,2 1 1-15,-2-3-1 16,2 0 0-16,0 2 0 16,-4-3 0-16,1 2 0 15,-1-4 0-15,-4 4 0 16,1-2 0-16,0 2 0 15,-2-1-1-15,2 0 2 16,-1 1-2-16,2 3 1 16,5-5 0-16,-2 7 0 0,4-4 0 15,2 0 0-15,0 4 0 16,1-2 0-16,1 3 0 15,-2-1 0-15,0-1 0 16,3 0 0-16,-1 2 0 16,4 1 0-16,1-4 0 15,3 0 0-15,2 2 0 16,0-3 0-16,3 5 0 15,1-1 0-15,-1 4-1 16,-1-1 1-16,1 4 0 16,-1 2 1-16,-2 1-1 15,0 0 1-15,2 1 0 16,1-2 0-16,-1-4-1 0,3 3 1 15,1-2-1-15,3 1 0 16,1 0-1-16,2 0 2 16,5-1-1-16,-2 0 0 15,-1 4 0-15,2-1 0 16,0 0 0-16,2-4 0 15,0 0 0-15,1 2 0 16,1-6 0-16,-2-1 0 16,5-2 0-16,1-4-1 15,3-4 1-15,-1-3 0 16,3-1 0-16,3-4 0 16,3-1 0-16,-3-2 0 15,7 2 0-15,-3 0 0 16,0 3 0-16,1-2 0 15,-2 4-1-15,1 2 1 0,-1 1 0 16,-2 1 0-16,1-1 0 16,-1 0 0-16,1-1 0 15,-4-1 0-15,1 0 0 16,0-2 0-16,-1 2 0 15,1 0 0-15,-2 2 1 16,-1 3-1-16,-2 1 0 16,1 5 0-16,-1 0 0 15,-5 6 0-15,6-2 1 16,-5 2-1-16,-1 1-1 15,-1-1 1-15,1-1 0 16,2-1 0-16,-2 1 0 16,0-2 0-16,-2 0 0 0,1 0 0 15,0 1 0-15,-2 3 0 16,0 4 0-16,-4 0 0 15,3 5 0-15,-4 4-1 16,1 0 1-16,0 5-1 16,-2-3 1-16,2 0 0 15,-2-1 0-15,1-1-1 16,-1-4 2-16,0-2-1 15,0 0 1-15,0-2-1 16,-1-1 0-16,-3 2 0 16,0-2 0-16,-2 2 0 15,-2-2 0-15,-3-1 0 16,0 1 0-16,-2-4 0 15,-2-2 0-15,0 1 0 0,-3-6 0 16,-1-3 0-16,-1 0-1 16,-2-2 1-16,-1-4 0 15,0 2 0-15,-1-1-1 16,-4 0 1-16,3 0 0 15,-2 4 0-15,-1 1 0 16,2 4 0-16,0-2 0 16,1 5 1-16,6-1-2 15,0 1 1-15,3 1 0 16,2 0 0-16,4-1 0 15,-2-1 0-15,6 0 0 16,-2 0 0-16,1-1 0 16,0 2 0-16,-1 0 0 15,-3 3 0-15,1 0 0 16,1 3-1-16,0 1 1 0,-2 2-1 15,-1 2 1-15,1 4-1 16,1 0 1-16,-3 5-1 16,4 2 1-16,1 2 0 15,-3 5-1-15,2 1 2 16,2 0-1-16,0 0 0 15,-1 2 0-15,1-1 0 16,0-3 0-16,-2 1 0 16,2-3 0-16,-1 4 0 15,1-3 1-15,2 2 0 16,0-1 0-16,1 0-1 15,0 1 1-15,3 1-1 16,2 1 2-16,3-2-3 16,0 4 1-16,1 0 0 0,0 0 0 15,2 0 0-15,-5 2 0 16,0 1 0-16,1-4 0 15,-5 0 2-15,1-2-2 16,-3-2 1-16,-3-4 1 16,1 0-1-16,-2 1 0 15,-1-4 1-15,-3 0-1 16,2 6-2-16,-1 3 2 15,-3 1-1-15,0 1 0 16,0 0 0-16,-1-3 0 16,0-1 0-16,0-5-1 15,-2-7 1-15,-2-7 0 16,1-4-1-16,-5-4 1 15,-3-4 0-15,-6 0-1 16,-6-5 1-16,-5 6 0 0,-7 1 0 16,1 0 0-16,-2 2 0 15,4-4 0-15,0 1 0 16,13-6-1-16,1-9 0 15,15-12-2-15,7-16-2 16,11-12-2-16,-4-28-6 16,20-2-15-16,-14-24-7 15,14-5-1-15,-9-8-3 16,8 4 3-16</inkml:trace>
  <inkml:trace contextRef="#ctx0" brushRef="#br0" timeOffset="26304.5046">12421 1603 75 0,'5'26'34'0,"-13"4"0"16,-6 17 0-16,-17 17-30 16,-5 10-3-16,-16 15 1 15,-5 13-1-15,-9 6 0 16,-1-5 1-16,5-7-2 15,9-12-1-15,23-16-8 16,15-32-25-16,33-22 2 16,16-37-4-16,27-20 3 15</inkml:trace>
  <inkml:trace contextRef="#ctx0" brushRef="#br0" timeOffset="26553.5188">13115 1650 87 0,'-23'26'35'16,"-20"4"0"-16,-2 23-1 15,-16 4-31-15,-8 14-2 16,-5 8 1-16,0 10 0 15,3-1-2-15,8-8-1 16,15-7-3-16,18-32-3 16,32-5-21-16,11-39-7 15,32-19 1-15,13-25-2 16</inkml:trace>
  <inkml:trace contextRef="#ctx0" brushRef="#br0" timeOffset="26756.5304">13606 1590 94 0,'-4'16'36'16,"-14"11"0"-16,-16-1 1 16,-7 12-35-16,-1 2 1 15,-4 6-4-15,-2 3 1 16,0 0-6-16,8 3-5 15,1-12-26-15,17 0 1 16,2-11-3-16,20 0 2 16</inkml:trace>
  <inkml:trace contextRef="#ctx0" brushRef="#br0" timeOffset="27261.5593">12337 2620 71 0,'0'0'32'0,"-8"-16"1"15,8 16-1-15,-17-11-28 16,17 11 0-16,-16 4 1 16,10 13 0-16,-9 13 0 15,-3 19 0-15,-10 17-2 16,-8 26 0-16,-11 17-2 0,-8 15-1 15,-4 6 0-15,1-2-1 16,9-12-4-16,8-25-28 16,23-19-1-16,16-41-1 15,32-24-2-15</inkml:trace>
  <inkml:trace contextRef="#ctx0" brushRef="#br0" timeOffset="27515.5738">12867 2845 78 0,'-18'21'34'0,"-12"2"0"15,1 16 0-15,-10 8-31 16,0 20-1-16,-10 13 0 15,0 18 1-15,-13 11-2 16,2 16 1-16,-5-1-1 16,0 0-1-16,11-11-3 15,5-27-16-15,21-6-15 16,10-32 0-16,21-17-2 15,9-31 1-15</inkml:trace>
  <inkml:trace contextRef="#ctx0" brushRef="#br0" timeOffset="27770.5884">13034 3373 83 0,'-52'55'36'0,"1"21"-1"15,-10-2-1-15,5 14-31 16,-2-2-1-16,8-4-3 15,17-5-27-15,3-23-5 16,18-14-1-16,10-25-3 16</inkml:trace>
  <inkml:trace contextRef="#ctx0" brushRef="#br0" timeOffset="28214.6138">12354 4421 78 0,'12'1'37'15,"-22"13"-2"-15,-1 20 1 16,-10 1-32-16,-5 17-2 15,-6 2 0-15,-2 10 0 16,1 5 0-16,-2-2-2 16,5 3 0-16,1-9-3 15,15 2-6-15,0-24-26 16,20-6 1-16,7-23-2 0,15-13-1 15</inkml:trace>
  <inkml:trace contextRef="#ctx0" brushRef="#br0" timeOffset="28446.6271">12573 4924 85 0,'-56'99'35'0,"-13"-2"1"16,5 11 0-16,-4-11-31 15,5 2-2-15,9-14 0 16,8-14-2-16,18-14-2 16,9-25-3-16,33-8-17 0,8-34-13 15,22-15-1-15,6-19-2 16,23-7-1-16</inkml:trace>
  <inkml:trace contextRef="#ctx0" brushRef="#br0" timeOffset="28613.6366">12601 5545 93 0,'-53'88'37'0,"3"11"0"16,-11-8 1-16,13 3-34 16,-2-15-1-16,6-7-5 15,16-9-4-15,-1-21-28 16,25-11-3-16,4-31 1 15,18 0-1-15</inkml:trace>
  <inkml:trace contextRef="#ctx0" brushRef="#br0" timeOffset="30121.7229">14519 4028 71 0,'-11'-9'36'0,"-8"-6"-2"15,7 6 2-15,-7-8-29 16,3 8-2-16,-5-4 1 16,3 9-1-16,-7-1-2 15,2 8 1-15,-5 0-1 16,-2 6-1-16,1 3 1 0,-4 3-1 15,3 0-1-15,-2 2 1 16,4 0 0-16,0 2-1 16,3 0 0-16,3 3 0 15,-4 1 0-15,3 4-2 16,-1 2 2-16,-1 0-2 15,-1 4 1-15,-3 3 0 16,3 2 0-16,-3-1-1 16,2 4 1-16,-1-3 0 15,-1 4 0-15,3 0 1 16,-2 2-1-16,5 0 0 15,-1 0 0-15,0 2 0 16,2 5-1-16,2 2 1 16,1 3 1-16,1 1-1 0,3 0 1 15,1 6-1-15,1-3 1 16,4-2-1-16,3 0 1 15,1-2-1-15,8-3 0 16,1-4 0-16,3-3 0 16,6 3 0-16,3-2 0 15,6-2 2-15,2 1-3 16,0-1 2-16,2-1 1 15,2 4-1-15,0-4 0 16,0-1 0-16,1-1 1 16,-2-1-3-16,1 0 2 15,0-4-1-15,4-1 0 16,2-5 0-16,2-1 0 15,5-6 0-15,0-4 0 16,12-3 0-16,3-5 0 0,8-5 0 16,8-4 1-16,2-3-2 15,4-3 1-15,2-3 0 16,3-2 0-16,-3-4 0 15,0-3 0-15,-3-1 0 16,0-5-1-16,2-3 1 16,-3-5 0-16,1-2 0 15,-3-6 0-15,0-3 0 16,-2-3-1-16,-5-5 3 15,-2-4-3-15,-6-3 1 16,-5-2-1-16,-4-1 1 16,-5-3-1-16,-5 0 1 15,-9-1 0-15,-4 1-2 16,-4 1 3-16,-6-1-1 0,-6 0 0 15,-7 1 2-15,-2 1-2 16,-7 1 0-16,-1 1 0 16,-7-2 0-16,-2 1-1 15,-7-2 2-15,0 2-2 16,-6 1 0-16,4-2 1 15,-9 0 0-15,6 3 0 16,-7 0 0-16,1 2 1 16,-7 3 0-16,2 3-1 15,-1 2 1-15,-7 5 0 16,-5 1-1-16,-4 2 1 15,-4 6 0-15,-4 1-2 16,-4 4 1-16,0 6 0 0,0 5-1 16,-3 6 1-1,1 4-1-15,1 11-2 0,2 3 0 16,5 9-4-16,-6-1-1 15,13 16-10-15,-13-13-15 16,26 13-5-16,-7-10 0 16,21 7-1-16</inkml:trace>
  <inkml:trace contextRef="#ctx0" brushRef="#br0" timeOffset="30919.7685">14635 4811 72 0,'0'0'35'15,"-14"-10"0"-15,-1 7 0 0,15 3-31 16,-28 12 0-16,9 0-1 15,-9 3 1-15,1 6-1 16,-7 3 2-16,4 3-3 16,-7 4 3-16,6 5-3 15,0 4 2-15,3 3-3 16,2 2 2-16,8 2-2 15,1 2-1-15,5 0 1 16,3 0-1-16,3-3 0 16,0-1 0-16,5 0 1 15,1-4-1-15,7 0 3 16,0-6-3-16,8-1 3 15,6-8-3-15,8 1 3 16,8-7-3-16,7-6 3 0,4-4-3 16,6-6 0-16,1-5 1 15,4-7-1-15,2-6 0 16,-3-10-2-16,2-6 3 15,0-7-3-15,-2-5 2 16,0-2-1-16,-1-3 1 16,-6 0-1-16,-7 3 1 15,-6 2 0-15,-7-2 1 16,-12 3-2-16,-7-2 1 15,-12-2 0-15,-11-5-2 16,-8-3 2-16,-4-6-2 16,-10-4 2-16,-5-4-2 15,-4 2 2-15,-7 7-1 16,-5 7 1-16,-1 13-1 0,-5 16 0 15,-3 20-1-15,-3 11-2 16,4 22-5-16,-8-6-21 16,26 13-7-16,-1-9 0 15,22 0-1-15</inkml:trace>
  <inkml:trace contextRef="#ctx0" brushRef="#br0" timeOffset="31624.8089">14293 3985 78 0,'3'-14'35'16,"-10"27"0"-16,-14 8-1 16,-1 19-30-16,-16 13-2 15,-9 16-1-15,-10 15 1 16,-4 15-2-16,-7 6 1 15,4 2-1-15,5-2 2 16,8-10-4-16,14-6-1 16,8-29-26-16,28-10-4 15,7-29-1-15,21-18-2 16</inkml:trace>
  <inkml:trace contextRef="#ctx0" brushRef="#br0" timeOffset="31894.8243">14773 3908 92 0,'-22'8'35'0,"1"19"-1"16,-15-2-6-16,0 26-25 15,-15 10 0-15,-3 18-1 16,-11 13 1-16,-2 10-1 16,-4 2-1-16,4-5 0 15,12-8-2-15,10-15-2 16,21-17-5-16,10-32-28 0,43-23 1 15,9-36-1-15,28-10-1 16</inkml:trace>
  <inkml:trace contextRef="#ctx0" brushRef="#br0" timeOffset="32186.841">15146 4120 68 0,'15'-7'37'0,"-15"7"-3"0,0 0 3 15,-11 7-26-15,2 14-4 16,-17 1 0-16,-3 15-2 15,-10 5-1-15,-1 9-2 16,0 1-1-16,2 1-1 16,10 1-2-16,5-14-4 15,22 8-21-15,5-26-11 16,20 0 1-16,5-20-1 15</inkml:trace>
  <inkml:trace contextRef="#ctx0" brushRef="#br0" timeOffset="32457.8565">15466 4467 80 0,'-5'12'36'15,"3"14"1"-15,-11 2-1 16,-1 15-30-16,-10 6-2 16,-3 12-1-16,-7 5 1 15,0 7-2-15,-1 1 0 16,5-8-2-16,9-2-2 15,6-20-5-15,25-5-26 16,3-23-3-16,17-8-1 16,1-19 0-16</inkml:trace>
  <inkml:trace contextRef="#ctx0" brushRef="#br0" timeOffset="32737.8725">15654 5032 58 0,'0'0'36'0,"10"29"0"16,-14-7 0-16,4 20-21 15,-21-1-5-15,0 23-1 16,-16 7-3-16,-1 11 0 15,-10 4-2-15,-2 2 0 16,-1-3-3-16,2-5 0 0,10-10-3 16,5-16-6-16,24-7-27 15,-4-22-1-15,20-3-3 16,-6-22 0-16</inkml:trace>
  <inkml:trace contextRef="#ctx0" brushRef="#br0" timeOffset="33112.894">15055 5665 95 0,'-27'35'38'15,"-7"-5"1"-15,2 7-4 16,-5-1-31-16,-2-3-5 15,1 4 3-15,3-1-1 16,5-4-2-16,4-4-2 16,9 3-5-16,-1-16-28 15,19-2 0-15,-1-13 0 0,13 0-2 16</inkml:trace>
  <inkml:trace contextRef="#ctx0" brushRef="#br0" timeOffset="33367.9086">14607 5707 89 0,'-23'0'35'16,"1"9"0"-16,-8 2 2 15,2 6-34-15,-10 11 0 16,-2 10-2-16,-2 4 2 0,-4 3-3 16,7 0 0-16,-2-9-3 15,14 2-4-15,-2-23-27 16,29-15-1-16,-19-3 0 15,31-17-1-15</inkml:trace>
  <inkml:trace contextRef="#ctx0" brushRef="#br0" timeOffset="33589.9213">14235 5550 99 0,'-33'15'36'0,"8"10"4"0,-12-10-7 16,4 13-33-1,-4 3 3-15,1-1-2 0,1 3 0 16,1-10-3-16,7 0 0 16,-1-20-8-16,28-3-25 15,-11-17 0-15,28-11-3 16,2-19 0-16</inkml:trace>
  <inkml:trace contextRef="#ctx0" brushRef="#br0" timeOffset="33773.9318">14202 4848 87 0,'-43'33'35'0,"-14"11"1"0,4 22-2 16,-6-4-32-16,5 2-3 15,9-5-1-15,5-18-12 16,20-5-22-16,12-23 1 15,21-15-2-15,11-24 2 16</inkml:trace>
  <inkml:trace contextRef="#ctx0" brushRef="#br0" timeOffset="37163.1256">16456 4103 7 0,'0'0'22'15,"0"0"3"-15,0 0 0 16,0 0-9-16,-3-16-4 15,3 16 0-15,-7-14-1 16,7 14-1-16,-3-20-1 16,3 20-2-16,-3-19-1 15,3 19 0-15,-1-19 1 0,1 19-1 16,-4-11 0-16,4 11 0 15,0 0-1-15,0 0-1 16,-10 3 0-16,10-3-1 16,0 0-1-16,-10 14-1 15,10-14 0-15,-5 21 0 16,5-6 0-16,2 9 0 15,-2 7-1-15,2 8 0 16,1 7 1-16,-1 8-1 16,-3 2 0-16,4 4 0 15,-5 1 1-15,0 0-1 16,0-3 0-16,-2 0 1 15,-1-4-1-15,-2-6 1 16,4-3-1-16,-1 1 0 0,2-3 1 16,2 1-1-16,0-4 2 15,1 2-2-15,-1-1 1 16,1 1-1-16,-1-2 2 15,0-2-2-15,-2 1 0 16,2-5 0-16,-2-2 0 16,-2-3 0-16,4-3 0 15,-1 1 0-15,-2-4 0 16,1 0 0-16,2-2 0 15,0-2 0-15,4 0 0 16,-3-2 0-16,0-1 0 16,3-2 1-16,-2 1-1 15,0 0 0-15,-2 0 0 16,3 2 0-16,-6 1 0 15,3 1 2-15,0 0-2 0,0-1 2 16,-2 1-2-16,3-1 3 16,0-3-4-16,2-1 2 15,0-4-1-15,-1 3-2 16,-2-13 2-16,8 20-2 15,-4-10 3-15,-1 1-3 16,0-1 3-16,-3 1-1 16,0 3 1-16,0-2-1 15,-1 1 1-15,1-2-1 16,-2 0 0-16,2-11 0 15,3 18 0-15,-3-18 0 16,4 13 0-16,-4-13 0 16,7 15 0-16,-7-15 0 15,10 17 0-15,-10-17 0 0,9 16 0 16,-9-16 0-16,5 18 0 15,-5-18 0-15,1 17 0 16,-1-17 0-16,2 13 0 16,-2-13 0-16,1 11 0 15,-1-11-1-15,5 10 2 16,-5-10-1-16,6 10 0 15,-6-10 0-15,5 16 0 16,-5-16 0-16,8 13 0 16,-8-13 0-16,9 14 0 15,-9-14 0-15,11 9 0 16,-11-9-1-16,14 3 1 15,-14-3 0-15,20-2 0 16,-9 2 0-16,6-1-1 0,-2 1 1 16,3-1 0-16,-2 1 0 15,2 0 0-15,0 1 0 16,-1-1 0-16,-1 0 0 15,-5-1 0-15,1-2 0 16,-1-7-1-16,0 1 1 16,0-2 0-16,0-3 0 15,-1 2 1-15,0-4-1 16,-1 3 0-16,0 1 0 15,0 0 0-15,-9 12 1 16,15-21-1-16,-15 21 0 16,16-18 0-16,-10 5-1 15,0 2 1-15,1-7 0 16,0 2 0-16,-1-2 0 15,0-1-1-15,-2 0 3 0,4-1-3 16,-5 2 3-16,0 0-2 16,0 3 2-16,-2 2-3 15,-1-1 3-15,0 0-2 16,0 2-2-16,-3-4 2 15,1 0-3-15,0-1 3 16,-2-4-2-16,1-2 2 16,-3 1-2-16,1-1 2 15,2-2 1-15,-2 6-1 16,2 0 0-16,-1 0 0 15,0 5 0-15,3 1 0 16,-1 1 0-16,1 2 0 0,0-2 0 16,1-3 0-16,2 0 0 15,-4-2 0-15,4-3 1 16,-2-3-1-16,2-1 0 15,-1 0 0-15,-1-2 0 16,0 4 1-16,-3 4-1 16,1-3 0-16,2 7 0 15,0-1 0-15,2 5 0 16,1-3 0-16,-1-2 0 15,3-1 0-15,-1-2 0 16,3-3-1-16,0-1 3 16,2 0-3-16,0 0 1 15,0 4-1-15,-2-1 2 16,-1 4-3-16,1 2 3 15,-2 0-1-15,0 0-2 0,-3-2 3 16,6 0-1-16,-3-2 0 16,5-3 0-16,-1-2 0 15,1 0 0-15,0-1 0 16,3 1 0-16,-2 4 0 15,-1-2-1-15,2 8 1 16,-3 0 0-16,-9 12 0 16,15-12 0-16,-15 12 0 15,15-7-1-15,-15 7 1 16,19-5 0-16,-9-2 0 15,4 1 0-15,1-4 0 16,2 0 0-16,3-2 0 16,1 2 0-16,2-3 0 15,-1 0 0-15,1 2 0 0,3-1 0 16,-4 3 0-16,1 3 0 15,-3-1 0-15,2 3 0 16,-4 0 0-16,1 1 0 16,-3 0 0-16,-2 1 0 15,0-1 0-15,1-1 0 16,-3 0 0-16,2-1 0 15,0-3 0-15,-2 1 0 16,1-1 0-16,0-2 0 16,1 0 0-16,1 1 0 15,0-1 0-15,-5-2 0 16,6 4 0-16,-2-2 0 15,-3 2-1-15,5-2 1 16,-3 2 0-16,-3-1 0 0,1 1 0 16,-11 8 0-16,19-17 0 15,-19 17 0-15,17-20 0 16,-10 9 0-16,1-3 0 15,-1 1 1-15,2-4-1 16,-2 0 1-16,3 0-1 16,-2 1 1-16,1-1-1 15,-2 2 1-15,1 3-1 16,-3-1 0-16,-3 0 0 15,0-1 0-15,-2 0 1 16,-2-1-1-16,0-2 0 16,-3-3 0-16,-2 1 0 15,1-3 0-15,-3 3 0 16,-1 0 0-16,-3 0 0 0,3 1 1 15,-4 3-1-15,-1 2 0 16,-3 3 0-16,2 2 0 16,0 0 0-16,0 3 0 15,-1 2 0-15,2 1 0 16,-1 1 0-16,0 0 1 15,1 1-1-15,1 0 0 16,-2 1-1-16,-1 3 2 16,-1-1-1-16,1 3 0 15,-2 1 0-15,-2 0 0 16,0 2 0-16,-1 3 0 15,0-1 0-15,3-1 0 16,-3 2 0-16,1 0 0 0,3-1 0 16,3 1 1-16,0-2-1 15,1-1 0-15,0 2 0 16,-2-2 0-16,2 1 0 15,-1-1 1-15,1-1-1 16,-1 2 0-16,1-2 0 16,-3 0 0-16,2-1 0 15,0-1 0-15,1-1 0 16,0 0 0-16,-1 0 0 15,1-1 0-15,0-3 0 16,0-2 0-16,-1-1 1 16,4-5-1-16,-1-1 0 15,0-4 0-15,1-2 1 16,-2-3-1-16,6-2 0 15,1-2 0-15,-1-3 0 0,5 2 0 16,-1-4 0-16,3 3 0 16,1 1 0-16,0 2 0 15,0 2 0-15,-1 2 0 16,-1 2 0-16,-4 0 0 15,5 14 0-15,-23-16 0 16,8 13 0-16,-8 2 0 16,-6 5 0-16,-6 6 0 15,-5 7 0-15,-5 6 0 16,-1 7-1-16,-1 2 1 15,5 3-3-15,3-4-2 16,16 7-9-16,-3-29-11 16,27 8-12-16,-1-17-1 15,16-14-2-15,9-14 0 0</inkml:trace>
  <inkml:trace contextRef="#ctx0" brushRef="#br0" timeOffset="42766.4461">18375 3965 7 0,'0'0'18'15,"3"-17"1"-15,-3 17-2 0,8-13-11 16,-7 1 1-16,-1 12 2 15,8-23 2-15,-8 23 1 16,9-29 1-16,3 23 1 16,-13-12-2-16,1 18-2 15,7-20 0-15,-7 20-1 16,2-12-2-16,-2 12-2 15,0 0 0-15,0 0-2 16,-1-12 0-16,1 12-1 16,0 0 0-16,0 0 0 15,-5 15-1-15,5 0 0 16,-1 6 0-16,-1 6 0 15,-2 7 0-15,0 4 0 0,-1 6-1 16,-2 2 0-16,0 1 1 16,0 2-1-16,-2-3 0 15,3-1 0-15,-3 1 0 16,7 0 0-16,-3 0 1 15,0 0-1-15,3 2 0 16,2-2 0-16,-3-3 0 16,0 2 0-16,2-3 0 15,-4-3 1-15,5-3-1 16,-1 0 0-16,0-4 0 15,3-1 0-15,-2-1 0 16,4 2 1-16,-1-3 0 16,0 2-1-16,-1-1 2 15,-1 1-2-15,3-1 2 0,-3 2-2 16,-2-1 1-16,1 0-1 15,0 0 0-15,0-2 0 16,-3-2 0-16,3 2 1 16,-1-1-2-16,1-3 2 15,0 2-2-15,3-4 1 16,-2 2 0-16,0 1 0 15,1-4 0-15,-1 2 0 16,2 0 0-16,-3-2 0 16,0 2 0-16,1-1 0 15,0 0 0-15,-1 0 2 16,-1-2-2-16,0-1 2 15,1-1-2-15,0-3 2 16,2 1-2-16,-2-6 2 16,1 2-2-16,0 1-1 0,2-2 2 15,-1 2-2-15,0 0 3 16,-1 1-3-16,2 1 3 15,-2-1-2-15,0-1 2 16,1 1-2-16,-2 0 0 16,1-2 0-16,1-2 0 15,0 2 0-15,0-3 0 16,-2-10 0-16,5 19 0 15,-5-19 0-15,6 17-1 16,-6-17 1-16,11 18 0 16,-11-18 0-16,10 18 0 15,-10-18 0-15,10 16 0 16,-10-16 0-16,13 15 0 15,-13-15 0-15,11 9 0 0,-11-9 0 16,14 13 0-16,-14-13 0 16,14 10 0-16,-14-10 0 15,14 7 0-15,-14-7-1 16,19 6 1-16,-19-6 0 15,19 0 0-15,-7-2 0 16,-1-3 0-16,2 1 0 16,1-1 0-16,-2-2 0 15,0-4 1-15,2 3-1 16,-2-7 0-16,2 1 0 15,0-1 0-15,-2-4 1 16,-1-3-1-16,4-1 0 16,-1 1 1-16,1-2-1 15,-2 1-2-15,2 0 3 0,-1-3-2 16,-1 3 2-16,1 1-3 15,-2-1 3-15,-3-2-3 16,2-2 1-16,-2-1 1 16,0-2-2-16,0 0 2 15,4 0-2-15,-4 1 2 16,4 1-2-16,-4 6 2 15,1 3 1-15,-3 0-1 16,-2 4 0-16,-1 2 0 16,-2 0 0-16,-2-2 0 15,1 0 0-15,-1-3 1 16,0 2-1-16,4-6 0 15,-1 2 0-15,3-5 0 0,2 0 0 16,4 2 0-16,-3 1 0 16,2 0 0-16,-2 2 0 15,0 4 0-15,-1 0 0 16,-1 2 0-16,2-2 0 15,-4 3 0-15,3 0 0 16,-2 1 0-16,3-1 0 16,-2-2-2-16,2 6 3 15,-9 9-3-15,21-19 3 16,-21 19-2-16,20-15 2 15,-20 15-3-15,18-13 3 16,-18 13-1-16,20-9 1 16,-20 9-1-16,15-6 0 15,-15 6 0-15,18-1 0 0,-18 1 0 16,19 3-1-16,-8-3 1 15,3 1 0-15,3 1 0 16,-1-4 1-16,3 1-1 16,2-1 0-16,1-2 0 15,0 1 1-15,1 0 0 16,-4-1-1-16,4 2 0 15,-5 1-1-15,-3 1 1 16,0 0 0-16,-4 2 0 16,-11-2 0-16,17 8 0 15,-17-8-1-15,10 15 1 16,-10-15 0-16,5 14 1 15,-5-14-2-15,5 16 3 16,-5-16-3-16,4 18 2 16,-4-18-1-16,5 19 2 0,-2-8-2 15,-1 2 0-15,-2 0 0 16,4-1 0-16,-4 1 0 15,0 0 0-15,0 2 0 16,3-1 0-16,-3-3 0 16,1 2 0-16,0-2 0 15,-1 2 0-15,4-3 0 16,-4-10 0-16,4 21 0 15,-4-21 0-15,5 19 0 16,-5-19 0-16,3 18 0 16,-3-18 0-16,2 19 0 15,-2-19 0-15,5 15 0 16,-5-15 0-16,3 16 0 15,-3-16 0-15,4 14 0 0,-4-14 0 16,3 17 0-16,-3-17 0 16,5 15 0-16,-5-15 0 15,6 16-1-15,-6-16 1 16,10 14 0-16,-10-14 0 15,10 10 0-15,-10-10 0 16,11 12 0-16,-11-12 0 16,0 0 0-16,14 8 0 15,-14-8 0-15,13 8 0 16,-13-8 0-16,18 5 0 15,-6-4 0-15,2 3 0 16,-3 0 0-16,4-1 0 16,-1-1 0-16,0 2 0 0,-1 2 0 15,1-3 0-15,-3 2 0 16,1-2 0-16,0-2 0 15,-3-2 0-15,4-5 0 16,1-3 1-16,1-3-1 16,0-6 0-16,2-1 0 15,0-4 1-15,-3-3-1 16,4-1 0-16,-4-1 0 15,-3 3 0-15,3 1 0 16,-5 0 0-16,2 5 0 16,-2-1 0-16,-2 0 0 15,1 1 1-15,-3-3-1 16,2 0 0-16,0-3 0 15,-3 0-2-15,3-1 3 0,2 4-2 16,-2-2 1 0,0 3-2-16,1 4 2 0,-1 1-2 15,0 3 2-15,3-1 0 16,-1 3-1-16,0-3 1 15,2 0 0-15,1 0 0 16,2-3 0-16,1 1 1 16,3-1-1-16,-1 4 0 15,-1-1 0-15,0 3 0 16,-2 7 0-16,-1-1 0 15,-2 6 0-15,-11-1 0 16,13 13 0-16,-13-13 0 16,11 18 0-16,-6-6-1 15,-5-12 1-15,13 18 0 0,-2-7 0 16,2-4 0-16,-1 1 0 15,3 1 0-15,-1 0 0 16,0-1 0-16,0 3 0 16,0 0 0-16,-8 0-1 15,4 1 1-15,-2 2 1 16,-2-4-1-16,-1 4 0 15,-1 1 2-15,6 0-2 16,-7 4 2-16,3-3-2 16,-1 2 2-16,-1 3-3 15,0 1 2-15,-3-2-1 16,3 3 0-16,-5 0 0 15,4-2 0-15,-3 3 0 16,2-1 0-16,-2-2 0 16,-1 2 0-16,2-1 0 0,-3-1 0 15,2 0 0-15,-2 0 0 16,0-1 0-16,2-3 0 15,0 1 0-15,-1-2 0 16,1 1 0-16,-1-1 0 16,1-2 0-16,1 1 0 15,-2-2-1-15,1 1 1 16,-4 0 0-16,3-1 0 15,-2-1 0-15,2 3 0 16,-1-1 0-16,0-2 0 16,1 3 0-16,1-4 0 15,0 4 0-15,1-3 0 16,3 1 0-16,-2 0 0 15,4 0 2-15,-2 2-2 0,1-5 2 16,0 5-2-16,-3-3 2 16,3 4-2-16,-2-4 1 15,-2-1 2-15,-1 1-4 16,4 0 3-16,-4-2-3 15,3 1 4-15,-1 1-4 16,2-2 4-16,1 0-3 16,-1 2 0-16,2-3 0 15,1 2 0-15,0 0 0 16,1 1 0-16,-1-2 0 15,-7-10 0-15,14 18 0 16,-14-18 0-16,16 18 0 16,-16-18 0-16,14 12 0 15,-14-12 0-15,16 11 1 0,-16-11-1 16,18 4 0-16,-8-5 0 15,4-3 0-15,6-6 1 16,-2 0-1-16,5-4 1 16,-1-4-1-16,4-1-2 15,-2-3 3-15,0 2-3 16,-2-3 3-16,-2 2-3 15,0 2 2-15,-3 2-2 16,1 0 3-16,-2-4-1 16,-1 5-2-16,3-4 3 15,-3-2-3-15,2-1 2 16,-2-1-2-16,0-7 2 15,0 0-2-15,2-5 2 16,2-4 0-16,-3-2 0 16,2 3 0-16,-2-5 1 0,-3 3-1 15,0-1 0-15,-2 2 0 16,-4-1 0-16,-2 1 0 15,-1 1-1-15,-2 0 2 16,-1-3-3-16,-1 1 2 16,-1 0-2-16,-2 0 2 15,2-1-1-15,-1 2 1 16,1 2 0-16,1-1-1 15,0 3 1-15,3-1 0 16,-2 2 1-16,2 0-2 16,-1 0 2-16,3-2-1 15,-3 0 0-15,1-1 0 0,-1 2 0 16,-2 0 0-16,-5 1 0 15,1 3 1-15,-4 1-1 16,-4 2 1-16,0 1 0 16,-4 0-1-16,2 1 0 15,-1-1 1-15,0-4 0 16,1-1-1-16,2-2 0 15,0-1 0-15,-1 1 0 16,2 0 0-16,-2 3 0 16,1 5 0-16,-2 1 0 15,-1 6 0-15,2 2 0 16,-4 2 0-16,1 2 0 15,-4 1 0-15,3-1 0 16,-2-1 0-16,0 3 0 16,-1-2 0-16,0 2 0 0,-2 1-1 15,2 4 1-15,1 2 0 16,-4 5 0-16,3-2 0 15,-3 2-1-15,3 2 1 16,-3 0 0-16,5-1 0 16,-4-2 0-16,3 1 1 15,-2 0-1-15,3 1 0 16,-1 0 0-16,2 1 0 15,-2 3 0-15,0 3 0 16,0 1 0-16,0 4 0 16,0-3 0-16,0 5 0 15,1-1 0-15,-3 1 0 16,1-1-1-16,0 0 1 15,2 0 0-15,-1-2 0 0,1 2 0 16,4-2 0-16,0 1 0 16,-1-1 0-16,3 2 0 15,1-1 0-15,2 1 0 16,-1 1 0-16,0-2 0 15,-1 2 0-15,0 2 0 16,-1-1 0-16,0-2 0 16,-2 1 1-16,1-2-1 15,1-2 0-15,1 1 0 16,11-12 0-16,-17 17 0 15,17-17 0-15,-10 15 0 16,10-15 0-16,-9 13 0 16,9-13 0-16,-12 14-1 15,12-14 1-15,-16 12 0 16,4-5 0-16,1-5 0 0,-1-1 0 15,-1-3 0-15,0-5 0 16,3-2 0-16,-1-4 0 16,4-2 0-16,-4-3 0 15,2-3 0-15,4-1 0 16,-3-3 0-16,4 3 0 15,-2-3 0-15,-1 1 0 16,0 1 1-16,4-1-1 16,-2 1-1-16,3-1 2 15,-3-2-1-15,1 1 0 16,0-3 0-16,-1 2 0 15,1 0 0-15,-5 2 0 0,0 2 1 16,-1 0-1-16,-3 6 0 16,0 1 0-16,-1 5 0 15,-1 3 0-15,1 1 0 16,-1 3 0-16,-1-1 0 15,0 2 0-15,-3 1 0 16,1 0 0-16,-2 1 0 16,-1 1 0-16,-1 0 1 15,-1 0-1-15,-1 1 0 16,1-1 0-16,-1 3 1 15,1-1-1-15,-1 3 0 16,0 0 0-16,1 1 0 16,-2 0 0-16,-1 1-1 15,4 1 2-15,-2 0-2 16,2-2 1-16,4 0 0 0,0-1-1 15,6-2 1-15,-1 2-1 16,13-6 1-16,-17 14-1 16,17-14 1-16,-14 17 0 15,4-4 0-15,-1 2 0 16,-1 0 0-16,-5-1 0 15,2 4 1-15,-4-3-1 16,3 1 0-16,0-2 0 16,0 0 0-16,2 1 0 15,3-2 0-15,0 2 0 16,4-4 0-16,-1 3 0 15,3-2 0-15,0-1 0 16,5-11 0-16,-10 18 0 16,10-18 0-16,-14 6 0 0,14-6 0 15,-20-3 1-15,8 0-1 16,0-4 0-16,-2-3 0 15,1 1 0-15,3-1 0 16,0-2 0-16,1 2 0 16,4 1 0-16,5 9 0 15,-4-23 0-15,8 11 0 16,-3-2 0-16,2 0 0 15,-2-3 0-15,1 2 0 16,-2-2 0-16,-2 0 0 16,-2 2 1-16,-2 3-1 15,-3 0 0-15,-2 3 0 16,-8 2 0-16,0 4 0 15,-5-1 0-15,-4 2 0 0,-2 0 1 16,-4-1-1-16,-3 2 0 16,1 2-1-16,-1 3 1 15,5 11-2-15,2 9 0 16,4 17-4-16,3 6-3 15,14 27-9-15,-6-12-5 16,25 25-9-16,-5-17-3 16,20 1-6-16,5-18 3 15</inkml:trace>
  <inkml:trace contextRef="#ctx0" brushRef="#br1" timeOffset="51769.9611">1243 7617 74 0,'0'0'35'0,"-4"-24"0"0,4 24 1 15,-8-20-28-15,8 20-1 16,-1-18-2-16,1 18 0 16,0 0-2-16,0 0 0 15,-4 22-2-15,4 0 0 16,-3 9 0-16,1 10-1 15,-1 9 0-15,1 8 0 16,2 8 0-16,0 2-1 16,3-1 1-16,7 5-1 15,4 0 1-15,1 3 0 16,4-6 0-16,2 0 0 15,0 0 0-15,0 3 0 16,-1-1 1-16,-3 3-1 0,-5 0 0 16,-4 1 0-16,-3-1 0 15,-2 1 1-15,-3-3 0 16,0 0-1-16,-3-3 0 15,2-3 0-15,1 1 1 16,0-5-1-16,4 1 1 16,0-3-1-16,1 3 1 15,1 1-1-15,2-2 1 16,-2 2 0-16,1-1-1 15,-1-2 1-15,-3 1-1 16,-1-5 0-16,1 1 0 16,-2-5 0-16,0-2-1 15,-1-4 1-15,5-1-2 16,-2-4 2-16,-1 1-1 0,4-3 1 15,1-2-1-15,1 1 1 16,1-2 1-16,0 1-1 16,0-2 0-16,-5-1 1 15,2 1-1-15,0-3 1 16,-4 2-1-16,0-4 0 15,-1 4 0-15,0-5 0 16,-1 0 0-16,3-1 0 16,-3-2-1-16,2 2 0 15,-1-1 1-15,1 1-3 16,-2-2 3-16,0 4-2 15,-1-1 1-15,0 4 0 16,-5 0 1-16,1 2-1 16,2 0 1-16,-3 1 0 0,-1-1 0 15,2 2 1-15,1-5-1 16,3 2 0-16,-1-3 0 15,1-2 0-15,2 1 0 16,2-1 0-16,-1 2 0 16,-2-1 1-16,5 4-2 15,-5 2 2-15,1 2-1 16,0 0-1-16,-3 2 1 15,3-1-2-15,-1 0 2 16,0 1-1-16,4-5 1 16,-2-2-2-16,2-3 2 15,3 2 0-15,0-2 0 16,0-2 1-16,1-2-1 15,2 0 0-15,-4 0 0 16,4 1 0-16,-1-4 0 0,-2 3 0 16,-1-2 0-16,0-2 0 15,-2 3 0-15,3-3 0 16,-3 1 0-16,0-1 1 15,0-2-1-15,1 3 0 16,-5-3 0-16,5-1 0 16,0-1 1-16,-3-3-2 15,0-2 1-15,2-1-1 16,-4-13 1-16,6 13-1 15,-6-13 2-15,0 0-2 16,3 12 1-16,-3-12 0 16,0 0 0-16,-4 17 0 15,4-17 0-15,-9 20 1 16,5-9-1-16,-1 2 0 0,4 0 0 15,-4-4 0-15,5-9 0 16,-2 16 0-16,2-16 0 16,0 0-1-16,0 0 1 15,0 0 0-15,0 0 0 16,10 9 0-16,-10-9 0 15,0 0 0-15,0 0 0 16,11 2 1-16,-11-2-1 16,0 0 0-16,0 0 0 15,10 2 0-15,-10-2 0 16,0 0 0-16,0 0 0 15,0 0 0-15,0 0 0 16,0 0 0-16,6-9 1 0,-6 9-1 16,0 0 1-16,0 0-1 15,0 0 0-15,0 0 1 16,0 0-1-16,0 0 0 15,0 0 0-15,-6 15 1 16,6-15-2-16,-4 19 1 16,1-8 0-16,1-1 0 15,2-10 0-15,-1 18 0 16,1-18 0-16,2 12 0 15,-2-12 0-15,5 10 1 16,-5-10-1-16,6 11 0 16,-6-11 0-16,5 11 0 15,-5-11 0-15,9 14 0 16,-9-14 0-16,9 12 0 0,-9-12 0 15,11 10 0-15,-11-10 0 16,17 8 0-16,-17-8 0 16,18 6 0-16,-6-4 0 15,-2-1 0-15,4 0 0 16,0 1 0-16,1-2 0 15,-1 0 0-15,4 0 0 16,-3 0 0-16,5-2 0 16,-2-1 0-16,5-2 1 15,-2-4-1-15,2-1 0 16,1-2 0-16,-1-5 0 15,4 1-1-15,-2-3 1 16,-3 2 0-16,-2-1 0 16,1 1-1-16,-4 1 1 15,-2 1 0-15,-2 1-1 0,-2-2 1 16,-2 2 0-16,0-4 0 15,1-2 0-15,1 2 0 16,-1-2 0-16,1 1 1 16,0-2-1-16,1-1 0 15,-3 0 0-15,2-1 1 16,-3-2-1-16,1-4 0 15,-4-3 0-15,2-4 0 16,-3-3 0-16,1-3 0 16,-2-2 0-16,2 1 0 15,-2 1 0-15,1 1 0 16,-1 5 0-16,0 1 0 15,-2 5-1-15,0 0 1 16,-3 4 0-16,1 0 2 0,-2-1-2 16,-1-1 2-16,-5-5-2 15,5 0 1-15,-1-5 0 16,-1 1 0-16,2-3-1 15,-1 0-1-15,4 1 1 16,0 3-1-16,-1 2 1 16,0 4 0-16,1 2 0 15,-1 1 0-15,0 1 0 16,-1 0 0-16,-1 1 0 15,1-3 0-15,-4-1 0 16,4-2-1-16,-2 1 1 16,1-1 0-16,-2 0 0 15,1 4 1-15,-1-1-1 0,2 3 2 16,-1 2-2-16,4 1 3 15,-1 1-2-15,2 3 1 16,-2-1-1-16,6-1-1 16,-3-1 1-16,4 0 0 15,-4-1-1-15,0-1 0 16,1 1 0-16,0-1 0 15,-1 4 0-15,2 0 0 16,-4 2 0-16,1 3-1 16,1-2 1-16,-1 1 0 15,4-4 0-15,-2 0 0 16,4-6 0-16,-2 0 0 15,6-1 0-15,-3-3-1 16,1 4 1-16,1-1 0 0,-4 7 0 16,3 1 0-1,-2 4 0-15,-2 4 0 0,-4 10 0 16,9-15 0-16,-9 15 0 15,13-11 0-15,-13 11 0 16,16-15 0-16,-3 6 0 16,-1 0 0-16,2-2 0 15,4 0 0-15,-2 1 0 16,5-3 0-16,-1 2 1 15,1-2-1-15,3 3 1 16,0-3-2-16,3-2 3 16,-1 5-2-16,0-6 2 15,0 5-2-15,-1-2 0 16,-1 2 1-16,0 1-1 0,0-1 2 15,1 5-2-15,1-3 0 16,-2 2 0-16,2-1 0 16,2 2 0-16,1-3 0 15,2 0-1-15,1-3 1 16,4-5 1-16,5-1-1 15,3-8 0-15,2-1 0 16,0-8 0-16,2-1 0 16,3-1 1-16,-7-2-1 15,-1 0 0-15,-5 2-1 16,-4 2 2-16,-2 2-2 15,-3 2 1-15,-2 2 0 16,-3-2 0-16,0 2 0 16,-3-1 0-16,2-3 0 15,-1-5 0-15,0-4 0 0,-1-4 0 16,2-2 0-16,-1-5 0 15,-1-3-1-15,2 1 2 16,2-1-1-16,-6 3 0 16,0 0 0-16,-1 6 0 15,-1 0 0-15,-6 0-1 16,2 3 1-16,-6 2-1 15,1-2 0-15,-3 4 0 16,-1 0 1-16,-3-1-1 16,1 0 1-16,-2 4 0 15,-4-3 0-15,3 3 1 16,-4-1-1-16,1 2 0 15,-1 4 0-15,-2-1 1 16,-2 7-1-16,-3 2 0 0,0-1 0 16,-2 3 1-16,-3 4-1 15,1-3 0-15,0 0 0 16,0 1 1-16,-2-3-1 15,4-2 0-15,-4 1 0 16,4-5 0-16,-1 6 0 16,0-4 1-16,-4 0 0 15,1 2-1-15,-2 1 1 16,-3-4-1-16,-4 6 1 15,3-1-1-15,-5-1 1 16,-2 3-1-16,-3-1 0 16,5-1 0-16,-9 0 1 15,1 2-1-15,-6-3 0 16,-1 1 0-16,-2 1 0 0,-3-1 1 15,0 2-1-15,-2-1 0 16,-1 3 0-16,0-1 0 16,1 4 0-16,-1-3 0 15,-1 2 0-15,-2 1 0 16,-3 0 0-16,-2 2 0 15,-4-1 0-15,1 2 0 16,-6 3 0-16,1 3 0 16,-7 5 0-16,1 4-1 15,-4 6 1-15,-3 5 0 16,-7 4 0-16,-1 5-1 15,1 6 1-15,-4 0-1 16,10-2 0-16,1-1-2 16,6-10-2-16,20 6-12 0,-4-23-12 15,27 5-10-15,0-16 2 16,32 13-4-16,-14-26 1 15</inkml:trace>
  <inkml:trace contextRef="#ctx0" brushRef="#br1" timeOffset="53127.0387">2453 8586 15 0,'14'-4'27'0,"3"0"1"16,0 2 2-16,-2-10-11 16,7 15-2-16,-18-15-3 15,11 10-3-15,-15-12-2 16,0 14-1-16,-5-20-1 15,5 20-1-15,-36-10-2 16,14 11-1-16,-13 6 0 16,1 10-1-16,-4 9 0 15,-1 12 1-15,3 9 0 16,3 8-1-16,13 11 0 0,5 2 0 15,11 0 0-15,14-4-1 16,10-12 1-16,22-11-2 16,4-19 1-16,11-21 0 15,6-19 0-15,1-24 0 16,4-18-1-16,-7-16 0 15,-10-8 0-15,-9-3 1 16,-18-1-2-16,-14 7 0 16,-11 15 0-16,-17 17-1 15,-12 23 0-15,-16 19 0 16,-1 30-4-16,-12 9-7 15,14 28-23-15,-2 2 0 16,23 10-1-16,9-5-2 16</inkml:trace>
  <inkml:trace contextRef="#ctx0" brushRef="#br1" timeOffset="58012.3181">4593 7373 53 0,'0'-14'30'16,"-5"2"0"-16,4-2 0 16,6 2-22-16,-9-8-3 15,11 1-1-15,-6-4-1 0,6 7 1 16,-2-3 1-16,2 8 0 15,-7 11-1-15,0 0 1 16,10-1-1-16,-6 16 0 16,-4 3-1-16,1 10 0 15,-1 4-1-15,0 6-1 16,0 5 0-16,-1 6 0 15,-3 3 0-15,1 3 0 16,2 3 0-16,-3 2 0 16,2 7 0-16,1 2-1 15,-2-1 0-15,2 3 1 16,0 0-1-16,-1 9 0 15,-4-1 0-15,-3 8 0 16,-1-3-1-16,-2 3 3 0,-6 1 0 16,0 5-1-16,-1-2 2 15,-2-1-2-15,4-3 2 16,0 1-2-16,0 1 2 15,2 0-2-15,1-3 0 16,6 2 0-16,-1-1 0 16,2 3-1-16,1-2 1 15,2 1 0-15,-2-2-1 16,0-2 1-16,-1-1-2 15,2-4 1-15,0-3-1 16,0-3 1-16,0-2-2 16,3-3 2-16,-4-1-1 15,3-2 1-15,-4 0-1 0,2-1 1 16,3 1 0-16,-4-1 0 15,1 3-1-15,0-4-1 16,0 2 1-16,0-4-1 16,2 3 1-16,-2-3-1 15,3-1 1-15,0-1 0 16,-1-4 1-16,2 0 0 15,1-4 0-15,1 1 1 16,-1-2-1-16,4-4 1 16,-4 1 0-16,1 1 0 15,0 0 0-15,-1 1-2 16,0-3 1-16,-3 1-1 15,0-1 2-15,1-1-3 16,1-2 2-16,1-4-2 0,0-4 2 16,1 1 0-16,1-6 0 15,1 2 0-15,0-3 0 16,3 0 0-16,-3-2 1 15,0-1-1-15,0 0 0 16,-2-1 0-16,1-1-1 16,-2-2 2-16,0-2-2 15,0 2 2-15,3-4-2 16,-3-1 1-16,1-3 0 15,4 0 0-15,-3 1 0 16,3-5-1-16,-2 4 1 16,5-5 0-16,-5 1 0 15,4 1 0-15,-5-2 0 16,0 4 0-16,1-4 1 15,0 2-1-15,-2-1 0 0,-1 3 0 16,0 1 0-16,2-2 0 16,-2 0 0-16,3-1 0 15,-2 3 0-15,4 0 1 16,-1 0-2-16,1 3 2 15,1-5-2-15,1 6 1 16,2-4 0-16,-2 1 0 16,6-5 0-16,-3-1 0 15,0-2-1-15,0-8 1 16,1-4 0-16,2-5-1 15,0 1 1-15,4-5 0 16,-2 0 0-16,4-1 0 16,-1-1 0-16,1 1 0 15,-2 1 0-15,1 2 0 0,0-1 0 16,-2-1 0-16,1 2 0 15,-7-2-1-15,3 3 1 16,-3-3 0-16,4 2 0 16,-5 1 0-16,2-1 0 15,-1 0 0-15,-10 11 0 16,18-19 0-16,-9 8 0 15,-9 11 0-15,15-19 0 16,-9 6 0-16,-2 1 0 16,-4-5 1-16,5 0-1 15,-5-4 0-15,2-1 1 16,-1-2-1-16,1-5 1 15,2 3-1-15,1-3 1 0,2-2-2 16,0-3 2-16,1-1-1 16,1 1 0-16,0-3-1 15,-3 0 1-15,1-2 0 16,-5-2 0-16,0-2 0 15,-4 0 0-15,2 1 0 16,2-1 0-16,-5 2 1 16,3 4-1-16,0 0 2 15,0 3-2-15,4 4 1 16,0 1-2-16,0 5 2 15,-2-1-1-15,3 1-1 16,-1 2 1-16,0-1-1 16,1 1 1-16,-1-1 0 15,1-3 0-15,-1 2 0 0,0 1 0 16,2 0 0-16,-2 0 0 15,4-1 0-15,-3 2 0 16,3 1 0-16,0 1 0 16,2-1 0-16,-1-1 0 15,-1 1 0-15,5-2 0 16,1 1 0-16,-1 0 0 15,6-2 0-15,-2 2 0 16,3-1 0-16,1 1 1 16,0 0-1-16,0 4 0 15,2-1 0-15,0 1 1 16,-3 3 1-16,4 0-1 15,-1 0 1-15,3 1-2 16,-1-1 3-16,2-1-2 0,4 1 1 16,-3 1-2-16,5-3 0 15,-2 4 0-15,-1 3 0 16,-6 0-1-16,3 5 1 15,-7 2 0-15,2 3 0 16,-5-1 0-16,0 2 0 16,-2-1 0-16,4-1 0 15,3-2 0-15,-1-2 0 16,3-3 0-16,4-1 0 15,-1-1 0-15,0 4 1 16,0-1-1-16,-3 5 0 16,-2 4 0-16,-3 1 1 15,-2 6-1-15,-5 2 0 16,-1 3 0-16,1 2 0 15,-2-1 0-15,-1 0 0 0,2 2 0 16,0 0-1-16,0 1 1 16,3 0-2-16,0 2 1 15,-2-1-1-15,-1 3 1 16,-2 0-1-16,2 1 2 15,1-3-1-15,-5 0 0 16,1 2 1-16,2-2 0 16,-2 1 1-16,1-1-1 15,0 1 0-15,-1 1 0 16,3 0 0-16,-3 0 0 16,-3 2 0-16,1 2 0 15,-1-3 0-15,-5 2 0 16,2-2 0-16,-2 2 0 15,-2-4 0-15,0 1 0 0,2-1 0 16,-1-2 0-16,-2 0 0 16,2-1 0-16,1 0 0 15,0-2 0-15,-1 1 0 16,-1 2 0-16,2-1 2 15,-1-1-2-15,-3 3 1 16,6-1-2-16,-5 1 2 16,2 0-1-16,-4 0 0 15,4 0 0-15,-3 2-2 16,0-1 2-16,0-1-1 15,2 4 1-15,-1-5-1 16,-1 1 1-16,4 1 0 16,0-2 0-16,1 2 0 15,0-2 0-15,1 1 0 0,2 1 0 16,-4 1 0-16,5-4 0 15,-5 1 0-15,3 0 0 16,-2 0 0-16,2-1 0 16,-1-1 0-16,-2 2 0 15,0-1 0-15,0 0 0 16,5 1 0-16,-4 2 0 15,2 0 0-15,-1-3 0 16,2 1 0-16,1-1 0 16,-1-2 0-16,2 0-1 15,0 2 1-15,0-2-1 16,0 0 1-16,1-1-1 15,-3 1 1-15,2 0-1 0,0-2 1 16,-2-4 0-16,1 4 0 16,-5-14 1-16,12 20-1 15,-12-20 0-15,12 16-1 16,-12-16 1-16,12 16-1 15,-12-16 1-15,12 13-1 16,-12-13 1-16,12 10 0 16,-12-10 0-16,15 7 0 15,-15-7 0-15,19 6 0 16,-19-6 0-16,20 7 0 15,-11-4 0-15,-9-3-1 16,18 5 1-16,-18-5 0 16,19 5 0-16,-19-5 0 15,20 2 0-15,-20-2 0 0,19-1 0 16,-6 0 0-16,-1-3 0 15,0-1 0-15,2 1 0 16,1-4 0-16,-1 2 0 16,0 0 0-16,0-4-1 15,-2-2 2-15,-2-3-1 16,0-2 1-16,0-7 0 15,0-4 0-15,1-5-1 16,1-1 1-16,2-5 0 16,0 0-1-16,1-3 1 15,3 4-1-15,-3 1 0 16,0 3-1-16,1-1 1 15,-5 3 0-15,2-1 0 16,-2-1 0-16,-1 1 0 16,0-7 0-16,1 0 1 0,-2-8-1 15,4-1 0-15,-3 0 1 16,3-3-1-16,-2 0 0 15,2 0 1-15,-1 1-1 16,-2 5 0-16,-1 2 0 16,-3-2 0-16,0 1 0 15,-1 1 0-15,0-3 0 16,-5 0 0-16,0-4 0 15,-4 0 0-15,3-1 2 16,1 3-1-16,-2 2 1 16,-1 3-2-16,0 2 2 15,0 6-2-15,-1 5 2 16,-5 0-1-16,2 4-2 15,-5-3 2-15,-1 0-1 0,1-3 0 16,1 0 0-16,-2-5 0 16,2-4 0-16,-1 3 0 15,1-2 0-15,0 0 1 16,0 3-2-16,-1 2 3 15,-1 3-4-15,-2 5 3 16,0 5-1-16,-3 1 2 16,-2 3-2-16,-2 0-1 15,0 2 1-15,-2-2 0 16,-3 0 1-16,4-1-1 15,-2-3-1-15,0 4 1 16,0-3 0-16,0 3 0 16,0 3 0-16,-4 1 0 15,0 5 0-15,-5-1 0 0,1 3 0 16,-4 3 0-16,-2-2 0 15,1 1 0-15,-1 0 0 16,-2 0 0-16,3 2 0 16,1 0 0-16,0 0 0 15,2 2 0-15,0 2 0 16,-1 2 0-16,2 0-1 15,0 6 1-15,-4-1 0 16,1 3-1-16,1 3 1 16,-6 2 0-16,2 2 0 15,-1 1 0-15,-2 0 0 16,1 2 0-16,2 0 1 15,5-1-1-15,2 4 0 0,5-1 0 16,1-1-1-16,6 2 1 16,3-3-1-16,3 1 2 15,2-5-2-15,3-1 0 16,-2-3 1-16,5-2-1 15,7-10 2-15,-17 11-2 16,17-11 1-16,-19 1 0 16,10-2 1-16,-5-5-1 15,14 6 0-15,-22-11 2 16,9 3-4-16,0-1 3 15,2 0-1-15,-2-1 0 16,1-2 0-16,3-2 1 16,-1 1-1-16,1-2-1 15,-1 0 3-15,6-1-2 16,-2-4 0-16,5-1-1 0,0-3 1 15,3-5 0-15,2-4 0 16,3-2 0-16,4-7 0 16,2-2 0-16,3-5 0 15,0-4 1-15,0-3-2 16,2 0 2-16,0-1-2 15,-3 1 1-15,-2-1-1 16,-3 2 1-16,4 0-1 16,-3-1 1-16,-2-1-1 15,-1 2 1-15,1-2 0 16,1 3 0-16,-3-3 0 15,-3 3 1-15,0 0-2 16,-4 5 2-16,-4 1-1 16,0-1-1-16,-1 3 1 0,-4 4-1 15,3-3 1-15,-2 2-1 16,-2-2 1-16,5 1-2 15,-5 0 2-15,7-2 0 16,-1 0 0-16,1 0 0 16,2-2 0-16,0 0 1 15,2 2-2-15,-1 0 2 16,0 1-2-16,0-2 2 15,0-3 0-15,1 4-1 16,-1-1 1-16,-1-2-1 16,1 1 1-16,-1-2 0 15,3 2 0-15,-2-1-1 16,2 2 0-16,-2 0 1 15,3 1-1-15,-3 0 0 0,-2-2 0 16,-1 5 0-16,2 2 1 16,-4-1-1-16,1 0 0 15,-5 5 0-15,0 0 0 16,-2 4 0-16,-10 4 1 15,-2 4-1-15,-4 4 0 16,-7 12 0-16,-6 3 0 16,-7 16-1-16,-6 10 1 15,-4 13-1-15,-2 10-2 16,6 18-6-16,-4-3-8 15,25 19-7-15,-6-14-12 16,23 2-3-16,6-12-1 16,33-3 1-16</inkml:trace>
  <inkml:trace contextRef="#ctx0" brushRef="#br1" timeOffset="70300.021">7964 10249 46 0,'0'0'35'16,"0"0"2"-16,0 0-4 16,0-11-10-16,0 11-20 15,0 0 2-15,11-5-1 16,-11 5-1-16,13 20 1 15,-12 0-2-15,3 12 1 16,-4 6-2-16,0 5 2 16,-7 6-3-16,3 3 2 15,-6 2-1-15,4 0 0 16,-3-2 0-16,2-1 1 15,2-4-2-15,3 3 1 16,0-5-1-16,2-2 0 0,1 2 0 16,3-1-1-16,-1 1 2 15,-1 1-2-15,1-1 1 16,-3 3-1-16,-1-1 2 15,0 0 0-15,-2 3-1 16,-2-2 0-16,0-1 1 16,0 0 0-16,1-1-1 15,1-3 2-15,-1 4-1 16,2-1-1-16,0-6 0 15,2 4 0-15,-2-3 0 16,2 1 0-16,0-3 0 16,2-1-2-16,-4-4 2 15,5-1 1-15,-1-3-1 0,-1-2 0 16,4-4 0-1,-2 1 0-15,2 0 0 0,0-4 0 16,1 4 0-16,0-2 1 16,0-3-1-16,2 5 0 15,-2-1 0-15,-1-4 0 16,0-1 0-16,5-3 0 15,-3-2 0-15,2-2 0 16,1-2 0-16,1-2 0 16,3 1 0-16,1-2 0 15,1 0 0-15,1 0 0 16,1 0 0-16,0 1 0 15,2 0 0-15,-2 0 0 16,3 0 0-16,5 0 0 0,-1 0 1 16,0-1-1-16,4-3 0 15,2-1 0-15,0-2 0 16,4-4 0-16,2 1 1 15,-1-4-1-15,1 0 0 16,2-1 0-16,0-1 1 16,-1 4-1-16,1-2 0 15,1-2 0-15,-3 1 1 16,-2-1-2-16,4-4 2 15,-3-2-2-15,2-4 2 16,-6-3-2-16,3-7 2 16,-1-3-2-16,-1-3 2 15,3-6-1-15,-5-1 0 16,5-3 0-16,-6-1 0 15,2 1 0-15,-4 1 0 0,-1 2 0 16,-4 4 0-16,-3 3 3 16,0 3-3-16,-6 3 3 15,0 3-3-15,-3 1 2 16,0 5-2-16,-2-3 1 15,-1 3-1-15,0 1-2 16,-2-2 2-16,2 4-2 16,-3 0 2-16,-1 2-1 15,1 2 1-15,-2-1-1 16,-3 13 1-16,5-16 0 15,-5 16 0-15,0 0-1 16,0 0 1-16,0 0-1 16,0 0 1-16,0 0 0 15,0 0-1-15,0 0 1 0,13 8 0 16,-13-8 0-16,13-2 0 15,-13 2 0-15,13-10 0 16,-13 10 0-16,16-8-1 16,-16 8-5-16,0 0-18 15,0 0-14-15,-12 3-1 16,-9-1-3-16,5 4 1 15</inkml:trace>
  <inkml:trace contextRef="#ctx0" brushRef="#br1" timeOffset="73114.1819">9507 11570 21 0,'-5'-13'30'0,"5"13"0"16,5-12 3-16,-8 1-19 0,3 11-4 16,0-11-1-16,0 11-2 15,0 0 0-15,0 0-1 16,0 0-1-16,-10-4-1 15,10 4-1-15,0 0 0 16,-12 6-2-16,12-6 1 16,0 0-1-16,-3 10-1 15,3-10 1-15,5 13-1 16,-2-2 0-16,0 3 3 15,1 2-2-15,-1 4 1 16,0 5 0-16,-2 3-2 16,-2-2 1-16,0 4-1 15,-2 0 2-15,2-1-4 16,-1 0 3-16,2 2-3 15,-3-7 2-15,3 5 1 0,0-2-1 16,2-1 1-16,1-3 0 16,-2 0-1-16,2 0 1 15,-2-1-1-15,0 1 1 16,-2 0-1-16,1 2 0 15,-1 0 1-15,2 3-1 16,-2 3 1-16,-1 1-1 16,4 0 1-16,-2 3-1 15,0-2 2-15,3 3-2 16,-2-4-1-16,-1 1 2 15,1-1-2-15,1-2 1 16,-2 2-1-16,-3-1 2 16,3 3-2-16,-4 0 1 15,-1 3 1-15,0 1 0 0,1 4 0 16,-1-2-1-16,0 2 1 15,2-2-1-15,1-2 1 16,2-2-1-16,-3-4 0 16,1-2 0-16,2-1 0 15,-3-4 0-15,1 5 0 16,-3 0 1-16,-1-1-2 15,-2 6 1-15,-3-2-1 16,1 5 2-16,-4 0-2 16,2 2 1-16,0-4-1 15,-2-3 1-15,1 0 0 16,1-4 0-16,0-1 0 15,0-2 0-15,-2-2 0 16,0 2 1-16,-1 1-1 0,-2 1 0 16,-2 0 0-16,-4 1 0 15,2-1 0-15,-2 1 0 16,-1-4 1-16,1-2-2 15,-3-4 2-15,4-3-1 16,-5 0 0-16,4-2 0 16,2 0 0-16,-2-2 0 15,-1 4 0-15,1-5 0 16,2 3 1-16,0-6-1 15,3 0 0-15,-1-4 0 16,3 2 0-16,-2-6 0 16,6-2 1-16,-3 1-1 15,2-1 0-15,1 2 0 16,2 2 1-16,10-2-1 15,-21 4 0-15,21-4 0 0,-17 10-1 16,17-10 1-16,-14 15-1 16,6-3 0-16,8-12 1 15,-17 23 0-15,8-12-1 16,0 3 1-16,-2 1 0 15,1 0 0-15,1 2 1 16,-3 3-1-16,-1 0 0 16,4 1 0-16,0 3 0 15,1-1 0-15,1 0 0 16,1 2-1-16,1-1 2 15,4-2-1-15,-2 0 0 16,3-1 0-16,0-3 0 0,1-3 0 16,1-1-1-1,-1 0 2-15,4-3-1 0,-5-11 0 16,13 20 0-16,-13-20 0 15,19 14 0-15,-8-6 0 16,4-3 0-16,-2 1 0 16,2-1 0-16,2-1 1 15,-2-2-1-15,-1-1 0 16,5-2 0-16,0-1 0 15,-2-3 0-15,0-2 1 16,1 2-1-16,3-3 0 16,0 3 0-16,-1-2 0 15,-2 2 0-15,3 2 0 16,-3-1 0-16,0 1 0 15,1 2 1-15,-2-2-1 0,2 0 0 16,-1-2 0-16,3-2 0 16,1 3 0-16,1-3 0 15,-2 0 0-15,6-1 0 16,-4 0 0-16,2 1 0 15,0-1 0-15,-2-2 0 16,0-2 0-16,-1 1 0 16,1-5 0-16,-2 1 0 15,-1-3 1-15,-2-2-1 16,3-2 0-16,-1-1-1 15,-2 1 2-15,3 2-2 16,-1-2 2-16,-2 0-1 16,6 2 0-16,-5 0 0 15,0 0 0-15,0-3 0 0,0-4 0 16,2-4 1-16,0-2-1 15,-3-4 1-15,1-4-1 16,0 1 1-16,1-2-1 16,1-3 1-16,0 6-1 15,1 0 0-15,-1-1 0 16,-2 0 0-16,3 4 0 15,-1-2 0-15,0-1 0 16,0 1 0-16,2 0 0 16,-3-4 0-16,2-3 0 15,-1-1 1-15,0-2-1 16,-4-4 0-16,1 2 1 15,-2-3-1-15,-3 1 1 16,-2 1 0-16,0 4-1 0,-1-3 0 16,-3 1 0-16,3 1 0 15,-3-1 0-15,3-3-1 16,2-2 2-16,-2-5-1 15,3 1 0-15,-2-3 1 16,-2 1-1-16,-1-2 0 16,-3 3 1-16,0 4-1 15,-3 3 0-15,0 1 0 16,-2 4 0-16,0 3 0 15,1 2 0-15,-1 3 0 16,0-3 0-16,1-1 2 16,2 0-2-16,-3-2 0 15,2-1 0-15,-2 0 1 0,0-4-1 16,0 1 1-16,-1-1-2 15,0 2 0-15,-3-2 1 16,2 1 0-16,-1 0 0 16,0 3 0-16,3 1 0 15,-5 0 0-15,2 5 0 16,2-1-1-16,-4 0 2 15,0 2 0-15,5-1 0 16,-4 2 1-16,-2 1-2 16,1 1 2-16,1 0-1 15,-1 2 1-15,0 1-2 16,1 2 0-16,-2 0 1 15,-2 3-1-15,2-1 0 16,-1 2 0-16,0-2 1 16,3 1-1-16,-3 3 0 0,0-2 0 15,0 1 0-15,1-3-1 16,0 3 1-16,-1 0 0 15,-2 1 0-15,4 0 0 16,-4 0 2-16,2 4-4 16,-1-3 3-16,-1 4-1 15,-3 2 2-15,2 2-2 16,-3 0 1-16,-1 5-1 15,-2 0 1-15,-3 3 0 16,0 2 0-16,0-1-1 16,-2 2 0-16,0 2 0 15,2 1 0-15,-3 0 0 16,2 1 0-16,1 2 0 15,0 1 0-15,1 2-1 0,4 1 0 16,3-2-3-16,5 11-5 16,6-14-8-16,-2 22-12 15,2-22-11-15,3 21-1 16,-3-21-2-16,12 15 2 15</inkml:trace>
  <inkml:trace contextRef="#ctx0" brushRef="#br1" timeOffset="75369.3109">9700 10158 31 0,'0'0'31'0,"0"0"1"16,0 0-1-16,0 0-11 15,0 0-8-15,0 0-2 16,0 0 0-16,0 0-3 16,0 0 1-16,0-13-4 15,0 13 1-15,0 0-2 16,0 0-1-16,0 0 0 15,0 0 0-15,0 0 0 16,0 0-1-16,0 0 0 16,0 0-1-16,-8-11 1 15,8 11 0-15,0 0 0 16,0 0-1-16,-14 1 1 15,14-1 0-15,-9 5-1 0,9-5 1 16,0 0-1-16,-14 15 1 16,14-15-1-16,0 0 0 15,0 0 0-15,-9 12 0 16,9-12 1-16,0 0-1 15,0 0 1-15,0 0-1 16,-13 15 0-16,13-15 0 16,-8 14 0-16,8-14 0 15,-13 22-1-15,4-12 1 16,2 5-1-16,-2-3 1 15,-4 1-1-15,7-1 1 16,-3 1 0-16,0 0 0 16,-1-2 0-16,3 2 1 15,-1 1-1-15,2-2 0 0,-2 6 0 16,3-2 0-16,-4 3 0 15,4 1 0-15,-5 2 0 16,1 0 0-16,0 0 0 16,-4-1 1-16,4-2-1 15,0 0 0-15,3-3 0 16,-3 0 0-16,5-2 0 15,-2-2 0-15,6-12 0 16,-7 20 0-16,5-8 0 16,0-2 1-16,-3 1-1 15,-1-1 0-15,-2 4 0 16,3-2 0-16,-1 3 1 15,-3-1-1-15,1 0 0 0,-2 2 0 16,1-2 0-16,-1 2 0 16,1 0 0-16,0-4 0 15,0 3 0-15,-1-3 0 16,2 3 0-16,-1-2 0 15,1 0 0-15,0 1 0 16,-2-1 0-16,1 1-1 16,0 1 0-16,-2 0 0 15,-2 1 0-15,0 2 0 16,0-2 1-16,-2-1-2 15,6-3 2-15,-4 1 0 16,4 0 0-16,9-13 0 16,-15 14 0-16,15-14 1 15,-12 12-1-15,12-12 0 0,-15 10 0 16,15-10 0-16,-14 12 0 15,14-12 0-15,-15 11 0 16,15-11 0-16,-15 11 0 16,15-11 0-16,-12 6 0 15,12-6 0-15,-13 5 0 16,13-5 0-16,-16 5 0 15,16-5 0-15,-18 11 0 16,18-11 0-16,-17 12 0 16,17-12 0-16,-18 15 0 15,18-15 0-15,-13 15 0 16,13-15 0-16,0 0 0 15,-11 12 0-15,11-12 0 16,0 0 0-16,-14 11 0 16,14-11 0-16,-14 12 0 0,14-12 0 15,-20 13 0-15,11-6 0 16,9-7 0-16,-20 13 0 15,20-13 0-15,-13 11 0 16,13-11 1-16,-11 3-1 16,11-3 0-16,0 0 0 15,-13 4 0-15,13-4 0 16,-14 1 0-16,4 0 0 15,1 0 0-15,-4 0 0 16,3-1 0-16,-3 0 0 16,13 0 0-16,-20-5 0 15,20 5 0-15,-14-10 0 16,14 10 0-16,-9-18 0 15,9 18 0-15,-9-21 0 0,3 8 0 16,1 3 0-16,-4-3 0 16,3-3 0-16,-3 5 0 15,0-3 0-15,-1 3 0 16,3 1 0-16,1-1 0 15,6 11 0-15,-12-19 0 16,12 19 0-16,-7-16 0 16,7 16 0-16,-5-17 0 15,5 17 0-15,-4-20 0 16,4 20 0-16,-6-17 0 15,6 17 0-15,-8-19 0 16,8 19 0-16,-8-20 0 16,8 20 2-16,-8-21-2 0,3 7 1 15,0 0-1-15,3-1 2 16,-3-2-2-16,2-2 2 15,-3 0-2-15,3-1 0 16,0-1 0-16,1 2 0 16,0 0 1-16,-1 2-1 15,1 0 0-15,1 1 0 16,1-1 0-16,0 0 0 15,2 0 0-15,-1-3 0 16,2 1 0-16,0-3 0 16,1 0 0-16,-1 0 0 15,-1 0 0-15,0 1 0 16,-2 3 1-16,1-1-2 15,-4 0 2-15,-1 3-1 0,1-2 0 16,1-1-1-16,-2 0 1 16,1-3 0-16,1 3 0 15,-3-3 0-15,1 1 0 16,-2-1 0-16,-2 1 2 15,-2 1-4-15,1 1 4 16,-2 3-4-16,-2 0 3 16,0 3-1-16,3 2 1 15,-1 2 0-15,1 0-1 16,10 9 1-16,-18-13-1 15,18 13 2-15,-10-12-2 16,10 12 1-16,-14-8-1 16,0 7 0-16,0 4 0 15,-8 5 0-15,-2 6 0 0,-4 2 0 16,-2 4-1-16,-2-2 0 15,-1 3-1-15,3-6 0 16,5-1-2-16,1-12-3 16,15 9-8-16,-9-21-14 15,18 10-11-15,0 0 1 16,23-4-2-16,-6 2 1 15</inkml:trace>
  <inkml:trace contextRef="#ctx0" brushRef="#br1" timeOffset="79268.5339">11793 9979 16 0,'0'0'27'15,"0"0"3"-15,0 0 2 16,0 0-11-16,-13-16-8 16,13 16-1-16,-2-12-2 15,2 12 1-15,-1-12-3 16,1 12-2-16,-2-12-1 15,2 12 0-15,0 0-2 16,0 0 0-16,-14-10-1 16,14 10 0-16,-12-2 0 15,12 2 0-15,-17 0-1 16,17 0 1-16,-21-1-1 15,10 1 1-15,-4 1-1 16,-2 1 0-16,-4 3 0 16,2 2 0-16,-6 4 0 0,0 2 0 15,-4 2-1-15,-1 1 1 16,-3 2-1-16,1 0 1 15,0 2-1-15,-1-2 0 16,2-3 0-16,0 2 0 16,2 0 0-16,1 2 1 15,0-2-1-15,5 4 0 16,-3 1 0-16,7 1 0 15,-2 3 0-15,1 1 0 16,2 3-1-16,-2-1 2 16,1 2-2-16,3-1 2 15,-1-1-2-15,-2-1 2 16,6 0-1-16,2-5 0 15,2 1 0-15,-2-5 0 0,7-1 0 16,0 0 0-16,4-2 0 16,0-1 0-16,1 1 0 15,3 0 0-15,-1-1 0 16,2 0 0-16,-1 1 0 15,2-2 0-15,-1 0 0 16,0-4 0-16,-2 1 0 16,-3-11 1-16,15 16-1 15,-15-16 0-15,15 12 0 16,-15-12 0-16,19 12 0 15,-19-12 0-15,21 10 0 16,-21-10 0-16,17 13 0 16,-17-13 0-16,18 8 0 15,-18-8 0-15,18 7 0 16,-18-7 0-16,21 5 0 0,-11-3 0 15,2 0 0-15,0 1 1 16,0-1-1-16,2 0 0 16,2 2 0-16,0-2 0 15,-1 0 0-15,4-1 0 16,-3 1 0-16,3-1 0 15,-1 0 0-15,0-1 0 16,0 1 0-16,-3 0 0 16,0 1 0-16,1 2 1 15,0-1-1-15,-1 2 0 16,-2-3 0-16,-2 3 0 15,5-2 0-15,-4 1 0 16,2-1 0-16,1 1 1 0,-1 0-1 16,-3 0 0-16,2-1 0 15,-2 1 0-15,1-1 0 16,-2 2 0-16,3-1 0 15,-13-4-1-15,21 5 2 16,-8-3-2-16,-3-1 1 16,4 1 1-16,0-1-1 15,2 0 0-15,-2 0 0 16,2 1 0-16,-2 0 0 15,-2 1 1-15,1-2-2 16,-3 3 2-16,-10-4-2 16,19 9 0-16,-19-9 1 15,13 11-2-15,-13-11 2 16,14 13-1-16,-14-13 1 0,14 19-1 15,-14-19 1-15,15 20 0 16,-5-7 0-16,-1 0 0 16,-1 3 0-16,2-1 0 15,0 2 0-15,-1-2 1 16,0 2-1-16,-1-1 0 15,-3-3 0-15,1 0 0 16,-2-3 0-16,-4-10 0 16,5 16 0-16,-5-16 0 15,-3 17 0-15,3-17 1 16,-11 17-1-16,11-17 0 15,-18 19 0-15,6-5 0 16,-2 1 0-16,-2-2 1 16,2 1-1-16,0 1 0 0,0-1 0 15,0 1 0-15,-2-3 0 16,1 1 0-16,-2-1 0 15,2 0 0-15,-4 0 0 16,-3-3 0-16,1 1 0 16,-1-2 0-16,4 0 0 15,-4 1 0-15,0-3 0 16,-2 3 0-16,1-3 0 15,2 0 0-15,-1 0 1 16,3 1-1-16,-4-4 0 16,4 2 0-16,-1-3 0 15,-3-1 0-15,5-2 0 16,-2-1 0-16,0 1 0 15,-2-4 0-15,3 4 0 0,-5 0 0 16,6 0 0-16,-2 1 0 16,-1 2 0-16,0-1 0 15,2 5 0-15,3-3 1 16,-1 3-1-16,2 0 0 15,1-3 0-15,0 2 0 16,5 1 0-16,-4 0 0 16,2 3 0-16,-2-1 0 15,0 2 0-15,1 3 0 16,-2-2 0-16,0 7 1 15,0-2-1-15,0 2 1 16,5 0 0-16,-6 2 0 16,4 2 0-16,-1 0-2 15,2-2 1-15,6-1-2 16,-3 2 2-16,0-1-2 0,4-2 2 15,1-3-3-15,2 1 3 16,5-3 0-16,-3 0 0 16,3 2 0-16,0-4 0 15,0 3 0-15,3-1 0 16,0 1 0-16,0-3 0 15,4 3 0-15,-2 0 0 16,4-1 0-16,0-2 0 16,1 1 1-16,0-3-1 15,2-1 0-15,-1 1 0 16,-1-2 0-16,3 0 0 15,-1-4 0-15,1 1 0 0,2-4 0 16,1 1 0 0,3-1 0-16,0-2 0 0,2 2 0 15,-1-4 0-15,2 4 0 16,-2-2 0-16,2 3 0 15,-1 1 0-15,-2 1 0 16,-1 2 0-16,3-1 0 16,-2-1 0-16,-1-3 0 15,5 0 0-15,1-1-1 16,0-6 2-16,3 0-1 15,-1-4 0-15,4 0 0 16,1 0 0-16,0-2 0 16,1 3 0-16,-1-2 0 15,-5 1 0-15,-1 2 0 16,2-2 0-16,-6 1 0 15,6-1 0-15,-7-1 0 0,4-8 0 16,1-1 0-16,5-2 0 16,2-4 0-16,0-6 0 15,-1 0 2-15,2 0-2 16,-2-1 1-16,-3 4-2 15,-5 1 2-15,-2 0-1 16,-5 2 1-16,-1 3-2 16,-4-3 0-16,-4-3 1 15,0-2 0-15,-2-4 0 16,-1-2 0-16,-1-1 0 15,-1-4 0-15,-3 2 0 16,1-1 1-16,-2 4-1 16,-1 3 0-16,0 3 0 0,-4 3 0 15,-1 4 0-15,-3-3-1 16,2 2 2-16,-4-3 0 15,0-1 0-15,-5 1 0 16,1 0 0-16,1-1 1 16,-1 3-2-16,1 1 2 15,-3 4-2-15,0 4 0 16,2 2 0-16,-5 5 0 15,2 0 0-15,-4 3 0 16,-5 1 0-16,2 0 0 16,-2 1 0-16,-2 0 0 15,1-1 0-15,0 1 0 16,1 1 1-16,0-1-1 15,3 0 0-15,0 2 0 0,1-1 0 16,3-1 0-16,-1 1 0 16,2 0 1-16,-1-2-1 15,-2-1 0-15,1 0 0 16,-2-1 0-16,0 1 0 15,0 0 0-15,1 3 0 16,-1-2 0-16,3 4-1 16,2-1 2-16,1 0-1 15,14 4 0-15,-21-10 0 16,21 10 0-16,-9-18-1 15,8 5 1-15,1-2 1 16,1 0-1-16,3-3-1 16,-1-1 1-16,6 2 1 15,-1-1-2-15,3 1 2 16,1 1-2-16,1 0 1 0,6-4 0 15,-2 1 0-15,7-1 0 16,1-3 1-16,2-1-1 16,2-3 0-16,2 1 0 15,-3-3 1-15,1 5-1 16,-3 0 1-16,-2 3-1 15,-3 4 0-15,-2-2-1 16,-2 8 1-16,-1-1 0 16,-1 2 0-16,1 1 0 15,-2-1 0-15,-2 1 1 16,3-2-1-16,-2-2 0 15,-4-3 0-15,-2 0 0 16,-4-5 0-16,-1 0 0 16,-8 0 1-16,-6 1-2 0,-11 1 1 15,-9 4 0-15,-10 6 0 16,-8 3-1-16,-4 6 0 15,-7 1-1-15,5 5-1 16,-1-1-2-16,20 11-10 16,-3-17-4-16,32 18-5 15,-10-18-9-15,27 15-6 16,5-9-2-16,15 9 1 15</inkml:trace>
  <inkml:trace contextRef="#ctx0" brushRef="#br1" timeOffset="81732.6749">13160 9910 43 0,'1'-13'32'15,"1"-3"2"-15,1 4-1 16,-5-10-18-16,2 22-5 16,8-27 0-16,-8 27-3 15,7-15 0-15,-7 15-1 16,0 0-2-16,0 0 0 0,0 0-1 15,0 0 0-15,0 15 0 16,0-2-1-16,-2 3-1 16,3 4 0-16,-1 4 0 15,1 6 0-15,1 2 0 16,-1 5 0-16,-1 5 0 15,0 1 0-15,0 7-1 16,-3 0 1-16,-2-1-1 16,1 3 1-16,-2-1-1 15,5-2 1-15,-3-3-2 16,4 1 2-16,0-4 0 15,4-2-1-15,-1-1 0 16,3-3 0-16,-1-1 0 16,0 0 1-16,-2 0-1 0,-2-1 0 15,0 1-1-15,-5 1-1 16,-2-4 2-16,2 4-2 15,-1-5 2-15,-2 5-2 16,5-3 1-16,-1-2 0 16,3-1 2-16,1 1-1 15,1-1 0-15,2 1 1 16,3-5-1-16,-3 6 0 15,1-3 0-15,-2 1 1 16,-2-2-1-16,2 1 0 16,-7 1 0-16,3 0 0 15,-3 0 0-15,-1-3 1 16,0-1-1-16,1 0 1 15,-1-2-1-15,0-2 2 0,4-1-2 16,0 2 2-16,1-1-2 16,0 0-1-16,0-1 2 15,1 0-3-15,0 0 2 16,-1 0-3-16,-1-3 3 15,-1-2-2-15,0 0 2 16,-2 2 0-16,1-3 0 16,-1 1 1-16,1-3-2 15,-1 2 2-15,2-3-1 16,0 1 0-16,2-3 0 15,0 1 0-15,0-2 0 16,1 0 0-16,-1-10 0 16,2 20 0-16,-2-20 0 0,0 17 0 15,0-17 0-15,0 18 0 16,0-18 0-16,-3 19 0 15,3-19 0-15,-3 19 0 16,3-19 0-16,-3 20 0 16,3-20 0-16,1 19 0 15,-1-19 0-15,3 16 0 16,-3-16 0-16,5 14 0 15,-5-14 0-15,6 12 0 16,-6-12 0-16,3 15 0 16,-3-15 0-16,-1 19 0 15,1-19 0-15,-3 20 0 16,3-20 0-16,-3 16 0 15,3-16 0-15,-1 12 0 16,1-12 0-16,0 0 0 0,7 13 0 16,-7-13-1-16,0 0 1 15,12 8 0-15,-12-8 0 16,0 0 0-16,11 6 0 15,-11-6 0-15,0 0 0 16,0 0 0-16,14 13 0 16,-14-13 0-16,0 0 1 15,6 11-1-15,-6-11 0 16,0 0 0-16,12 14 0 15,-12-14 0-15,0 0 0 16,14 11 0-16,-14-11 0 16,6 12 0-16,-6-12 0 15,10 10 0-15,-10-10 0 16,4 14 1-16,-4-14-1 0,4 15 1 15,-4-15-2-15,2 14 2 16,-2-14-1-16,6 13 0 16,-6-13-1-16,0 0 1 15,15 7 0-15,-15-7 0 16,15-2 0-16,-15 2 0 15,17-4 1-15,-17 4-1 16,20-6 0-16,-20 6 0 16,19-9 1-16,-19 9-2 15,18-12 1-15,-9 3-1 16,2 1 1-16,3-5 0 15,0 2 0-15,0-4-1 16,-1 1 1-16,5 0 0 16,-2 0 0-16,3 1 0 0,-3-4 0 15,2 2 0-15,1-3 0 16,-1-4 0-16,-1-3 0 15,0-4 0-15,0-7 0 16,0-3 0-16,0-5 0 16,-1-6 0-16,0 0 0 15,2-2 2-15,0 2-2 16,-3 2 2-16,0 4-2 15,1 4 1-15,-1 2-2 16,0 4 2-16,-1 5-2 16,-1-1 0-16,3-1 0 15,-1-3 0-15,1-2 1 16,0-6 0-16,-1-3 0 15,-1-5 0-15,-1-5 0 16,-4-1-1-16,-2 1 1 0,-2-1 0 16,-5 3 1-16,1 2 1 15,-6 6-1-15,3 3 1 16,-3 1-1-16,4 0 1 15,-4-2-1-15,6-1 1 16,-1-4-2-16,-1-3-1 16,-1-4 1-16,0-5 0 15,-3 2 0-15,-2 4 0 16,-3 2 1-16,-1 4-1 15,-1 4 1-15,-2 7-1 16,1 2 1-16,1 5-1 16,1 3 1-16,1-1-1 15,0-1 0-15,4-2 0 0,-2-5 0 16,-2-2 0-16,-4-3 0 15,-5-1 0-15,-6 2 0 16,-8 1 0-16,-5 8 0 16,-5 10-1-16,-4 13 1 15,-4 14 0-15,0 14-2 16,1 8-2-16,12 12-6 15,-2-11-8-15,29 14-4 16,-5-29-9-16,24-2-9 16,4-19-1-16,27-10 1 15</inkml:trace>
  <inkml:trace contextRef="#ctx0" brushRef="#br1" timeOffset="82393.7127">13512 8616 60 0,'0'0'35'16,"-19"-14"0"-16,-1 13-1 15,0 11-23-15,-5 3-6 16,1 16-1-16,-7 7 1 16,5 17 0-16,-2 2 0 0,6 13 0 15,8-3 0-15,9 2-1 16,12-9-2-16,13-15 1 15,13-14-1-15,14-21 0 16,11-18 0-16,11-17-1 16,-2-12 1-16,-6-13-1 15,-8-8-1-15,-12-2 0 16,-19 3-1-16,-20 6 0 15,-23 8-1-15,-16 14 0 16,-15 14-2-16,-9 11 2 16,2 19-1-16,-3-1-8 15,24 25-14-15,2-10-14 16,27 3 1-16,13-5-2 15,26-1 1-15</inkml:trace>
  <inkml:trace contextRef="#ctx0" brushRef="#br1" timeOffset="85270.8772">15757 9961 48 0,'0'0'32'16,"14"-16"2"-16,-14 16-1 16,5-19-20-16,5 18-2 15,-13-10-1-15,3 11-1 16,1-20-2-16,3 7-1 15,-9-6-1-15,4 3-1 16,-5-4-1-16,-1 2 0 16,-1-2-1-16,-1 7 0 0,-5-1 0 15,-1 6-1-15,-7 3 1 16,-1 2-1-16,-3 3 1 15,-3 3-1-15,-4 2 0 16,-5 3-1-16,-2 3 1 16,-3-1-1-16,-2 2 1 15,-3 4-1-15,-3 2 0 16,-4 4 0-16,1-2 0 15,4 4 1-15,-6 1-1 16,4 1 0-16,3 5 0 16,2-5 0-16,4 3 0 15,2 0 0-15,5 0 0 16,0 2 0-16,5-2-1 15,5 0 1-15,-2 0-1 16,5 2 1-16,1 1-1 0,1 0 1 16,1 3-1-16,1 3 1 15,2 0 0-15,0 2 0 16,-2 2 0-16,-2 2 0 15,2-2 1-15,-2 1-1 16,2 0 0-16,3-6 0 16,-4 1 1-16,6 1-2 15,2-3 1-15,0-3-2 16,-1 2 1-16,8-3-1 15,-1 1 1-15,-2 3-1 16,3-1 2-16,0 3-2 16,1 1 2-16,-1 2 1 15,0 2-1-15,-3 1 0 16,4 1 0-16,0-1 0 0,1-3 0 15,0 1 1-15,2-4-1 16,5-1 1-16,0-5 0 16,5-1 1-16,0 0-2 15,1 4 2-15,2-3-2 16,-4 3-1-16,-1-1 2 15,1 3-3-15,-1-1 2 16,-2 2-2-16,-1-1 2 16,0-4-2-16,0 1 2 15,2-5 0-15,3 1 0 16,2-4 0-16,3-1 0 15,0 0 0-15,1 0 0 16,0 0 0-16,2-2 0 16,-1 1 0-16,1-1 0 0,-1-3 0 15,-2 0 0-15,3-2 1 16,-1 0-1-16,2-4 0 15,0-3 0-15,3 1 0 16,1-1-1-16,1 1 1 16,3-1 0-16,1 0 1 15,4-2-1-15,1-1 1 16,3 0-2-16,1-2 2 15,3-2 0-15,3 1 0 16,1-4-1-16,4-1 0 16,1-1 0-16,-1-1-1 15,4-2 1-15,-3 2-1 16,0-4 2-16,1 2-3 0,-2-1 2 15,0-2-1-15,-3-2 1 16,2 1 0-16,-2-5 0 16,1-4-1-16,-2-3 1 15,1-4 0-15,-2-4 0 16,1-3 1-16,-4-2-1 15,0-2 0-15,0-1 1 16,-6 1-1-16,-3 1 0 16,-3 3 0-16,-4 3 0 15,-3 1 0-15,-5 2 0 16,-2 1 0-16,-4 2 0 15,-1 0 0-15,-3-3 0 16,-1 1 2-16,-4-3-2 16,0-2 3-16,0-3-3 0,-1 1 1 15,2-5-1-15,-4 2 1 16,3-2-2-16,-5 2 0 15,1 3 1-15,0 4-2 16,-3 2 2-16,1 9 0 16,-6 2 0-16,1 9 0 15,-6 4 0-15,3 2 0 16,-1 2 0-16,-4 3 0 15,4 0 0-15,1 2 0 16,1-4 0-16,2 2 0 16,-2 0 0-16,13-6 0 15,-18 11 0-15,18-11 0 16,-23 15 0-16,9-4 0 15,-4 1 0-15,0 3 0 16,-5 0 0-16,-1 4 1 0,0-2-1 16,-5-1 2-16,4 1-2 15,-4-2 2-15,3-5-2 16,0-1 2-16,0-1-2 15,0-3 0-15,0-3 0 16,1-2 0-16,1-1 0 16,0 1 0-16,0-4 0 15,1 0 1-15,-1-3-1 16,0-1-2-16,3-1 2 15,-1-4-2-15,-3 1 2 16,-1-3-2-16,0 0 2 16,-3 2-1-16,-4-2 0 15,5 0 1-15,-4 0 1 16,3-1-2-16,1 1 1 0,3 0 0 15,0-4 0-15,5 1 0 16,3-2 0-16,3-5 0 16,6-1-1-16,4-1 1 15,1-6 0-15,7-1 0 16,0-1 0-16,2-4 0 15,-1 1 0-15,4 1 0 16,-2 0 0-16,0 4 0 16,-2 1 1-16,0 5 0 15,4 1 0-15,-1 1 1 16,2-1-1-16,5 1 1 15,5-2-1-15,5-4 1 16,7-2-2-16,4-5 0 16,2 1 1-16,0-1-2 0,0 1 2 15,0 8-1-15,-2 1 0 16,-7 6 0-16,-3 3 0 15,-1 8 0-15,0-1 0 16,-6 5 0-16,0-2-1 16,1 1 1-16,-1 0 0 15,4-5 0-15,2 2 0 16,-2-2 0-16,5 3 0 15,-2-3 0-15,0 6 0 16,-2 1 0-16,2 4 0 16,-1 2 0-16,-2 2 0 15,2 2 0-15,-1 2 0 16,1-4 0-16,2 2 0 0,1 1 0 15,0-4 0-15,2-3 0 16,-1-5 1-16,-4-2-1 16,3-6 0-16,-4-11 0 15,-2-7 1-15,-1-11 0 16,-3-5 1-16,-7-10-2 15,-2-9 2-15,-4-1-2 16,-6-3 2-16,-4 2-1 16,-9 9-1-16,-5 4-1 15,-14 14 1-15,-5 12 0 16,-13 15-1-16,-7 9 0 15,-3 13 0-15,1 3-3 16,7 10-3-16,4-8-8 16,32 13-5-16,-2-22-3 15,41 9-10-15,3-20-6 0,28-2-2 16,10-9 2-16</inkml:trace>
  <inkml:trace contextRef="#ctx0" brushRef="#br1" timeOffset="88599.0676">18006 9704 51 0,'12'7'35'0,"-12"-7"-1"16,0 0 0-16,0 0-12 16,0 0-14-16,3-15-1 15,-3 15-1-15,0 0-1 16,-15-13-1-16,2 6 0 15,-1 5-1-15,0-2 1 16,-4 5-1-16,-2-1 0 16,-3 5 0-16,-2-1-1 15,-2 5-1-15,-2 1 1 0,-2 3-1 31,1 2 0-31,-2 1 0 0,0 2 0 0,-3 1-1 16,3 0 0-16,0 5 1 16,-4 0-1-16,3 2 0 15,-9 2 0-15,-1 2 0 16,0 2 0-16,-3-1 1 15,-1 4-1-15,-2-2 0 16,4-3 0-16,0 1-2 16,6-1 0-16,1-1 1 15,2-1 0-15,5 1 0 16,0-2 0-16,2 2 1 15,0 1-2-15,3 1 4 16,-2 1-2-16,4 0 1 0,1 0-1 16,4-2 1-16,1-1-1 15,3 1 0-15,1 0 0 16,3-2 0-16,1-2 0 15,3 3 0-15,0-3 0 16,3 4 1-16,-1-2-1 16,-1-1 0-16,3-1 0 15,0 1-1-15,3-3 1 16,-1-1-2-16,3 0 1 15,3-2-1-15,2 0 1 16,-1-3-2-16,2 2 2 16,-3-4 0-16,4 2 0 15,-3-1 1-15,2 3 1 16,-1-1-1-16,2 0 0 0,0 0 0 15,4-2 1-15,-1 1-1 16,5 0 0-16,-3-2 1 16,2 0-1-16,1-1 0 15,3-1 0-15,3 1 1 16,-4-4-1-16,4 1 0 15,-3-1 0-15,3-3 0 16,0-3 0-16,-1-2 1 16,4 0-1-16,-6-6 0 15,1 2 0-15,0 0 0 16,-2-1 1-16,-1 2-1 15,0 0 0-15,-3 1 0 16,-3 1 0-16,2-1 0 0,0 3 0 16,-1 1 0-16,-2 1 0 15,5 0 0-15,0-2 0 16,0 1 0-16,2 2 0 16,0 1 1-16,2-2-1 15,-2 0 0-15,-1 0 0 16,-3 1 0-16,-1 1 1 15,-13-8-1-15,16 16 0 16,-11-5 0-16,-4 1 0 16,-1-1 0-16,0 3 0 15,-1 0 0-15,0 3 0 16,-2-2 0-16,3 2 0 15,0-2 1-15,3 1-1 16,-2-4 0-16,0 2 0 16,3-1 0-16,-4-2 0 0,1 0 0 15,-2 0 0-15,-1 0 1 16,-1-2-1-16,-3 4 2 15,-2-4-2-15,0 1 1 16,-4 1-1-16,2 1 2 16,-4 1-2-16,-1 0 0 15,1-4 0-15,-2 5 0 16,1-2 1-16,1-1-4 15,-1-3 3-15,-4-1-3 16,4 1 3-16,-6-7-3 16,2 4 3-16,-2-7-3 15,-2 1 3-15,0 0 0 16,-1 0 0-16,0-1 0 15,1 2 0-15,0 0 0 0,-4 1 0 16,0 2 0-16,1 1 0 16,1 0 0-16,2 1 0 15,-1-2 0-15,5 4 0 16,1 1 1-16,3 1-1 15,1 0-1-15,3 2 1 16,0 0 0-16,2 1 0 16,2 2 0-16,-1 1 0 15,2 2 0-15,-3-2 0 16,3 4 0-16,-4-1 0 15,1 2 0-15,-1 2 1 16,-2-1-1-16,2-1 0 16,0 2 0-16,1-1 0 15,5-2 0-15,-1 0 1 0,7-4-1 16,4 0 0-16,0 0 0 15,7-3 0-15,0 0 0 16,4-1 0-16,0-2 0 16,0-1 0-16,0 0 1 15,0-2-1-15,-1-2 0 16,2-4 0-16,0 0 0 15,2-2 0-15,5-1 0 16,3-2 1-16,3-3-1 16,3 1 0-16,0 2 0 15,2 0 0-15,1 2 0 16,0 0 0-16,-3 2 0 15,2 0 0-15,1-2 0 16,-1 1 0-16,3-3 1 0,-1-2-1 16,3-1 0-16,2-4 0 15,1-3 0-15,3-1 1 16,0-7-1-16,3-4 0 15,-1 2-1-15,-2-4 1 16,-2-3 0-16,-2 2 0 16,-3-2 0-16,-2 4 0 15,-7 0-1-15,0 3 1 16,-2-1 3-16,-2 0-3 15,-2 0 2-15,-1 2-2 16,-5-1 1-16,-1-4-2 16,-1-3 2-16,-4-2-2 15,-2-5-1-15,-1-3 2 16,-5 0-2-16,0-1 2 15,-3 0-1-15,-3 3 1 0,1 2 0 16,-1 2 0-16,0 6-1 16,-4 4 1-16,-2 2 0 15,-1 0 0-15,-3 5 0 16,-2-1 0-16,-6 2-1 15,-1-3 1-15,-2 1 0 16,-1 0 0-16,-1 2 0 16,0 0-1-16,-3 1 1 15,5 4 0-15,-1 0 0 16,2 4 2-16,-2 0-3 15,2 2 2-15,-2-1 1 16,1 1-1-16,-5 0 1 0,1-2 0 16,-1 2 1-1,-2-2-3-15,-1 1 3 0,-1 2-3 16,2-1 2-16,-5 1-2 15,5 1 0-15,1 4 1 16,2 0-1-16,0 1 0 16,4-1 0-16,3-2 1 15,1 0-1-15,3-4 0 16,4-2 0-16,-1-2 0 15,3-4 0-15,3-3 0 16,0-1 0-16,-1-1 0 16,5-2 0-16,-2 4 0 15,4-1-1-15,0 2 1 16,3 1 0-16,1 0 0 15,4 0 0-15,6 1 0 0,0-3 0 16,6 1 0-16,3-1 0 16,1-2 0-16,3 1 0 15,2 1 0-15,0-3 0 16,1 2 0-16,0-2-1 15,4-1 1-15,-2-1 0 16,4 0 0-16,-2-3 0 16,3 2 0-16,0 1-1 15,-1-1 3-15,0 2-2 16,-4-2 2-16,1 0-2 15,-3-3 2-15,0-2-2 16,-2-3 2-16,-3-4-2 16,-3-3 0-16,-7-5 0 15,-7-2 0-15,-9-1 0 0,-7 3 0 16,-12 1-1-16,-12 8 0 15,-5 5-2-15,-6 13-1 16,-8 1-5-16,15 20-8 16,-9-11-3-16,24 20-6 15,-9-13-6-15,29 12-6 16,1-12-3-16,17 9 3 15</inkml:trace>
  <inkml:trace contextRef="#ctx0" brushRef="#br2" timeOffset="98937.6589">10966 12820 26 0,'0'0'30'0,"0"-13"0"16,0 13-12-16,-4-11-4 15,4 11-2-15,0-17-1 0,0 17-2 16,10-27-2-16,5 9-1 16,-2-8-1-16,7 0 1 15,-2-6-1-15,5 1-1 16,2-4 0-16,-1 3-1 15,-2-1-1-15,2 1 0 16,-3 2-1-16,3 0 1 16,0 2-1-16,-2-1 0 15,2 1-1-15,4 3 0 16,0-4 1-16,1 5-1 15,-2-2 1-15,2 3-1 16,-2 3 1-16,0-1-1 16,-1 5 1-16,-3 3-1 0,-2-1 1 15,1 5-1-15,-3-3 1 16,2 2-1-16,-1 0 1 15,1 0-1-15,5-2 1 16,2-1-1-16,-1 1 1 16,1 2-1-16,-1 0 1 15,1 3-1-15,-1 0 0 16,-1 1 1-16,1 3-1 15,-3 0 0-15,4 2 0 16,1 1 0-16,-2-1 0 16,4 1 0-16,2 0 0 15,0 0 0-15,3 2 0 16,-3 2 0-16,1 0 0 15,-2 2 0-15,3-1 0 0,-6 1 0 16,2 2 0-16,-1-1 0 16,-1-1 0-16,4-1 0 15,-3 2 0-15,1-4 0 16,0 1 1-16,-1 3-1 15,2-4 0-15,-1 4 0 16,0-2 1-16,-1 2-1 16,-1 1 0-16,3 2 0 15,-2 1 0-15,-1 0 0 16,2 1 0-16,-1-1 0 15,0 3 0-15,2-4 1 16,-5 4-1-16,1-3 0 16,1 1 0-16,-3 0 0 15,-1 2 0-15,-3-3 0 16,-1 2 0-16,-1 0 0 0,-3-2 0 15,2 2 1-15,-1 2-1 16,-2-3 0-16,2 0 0 16,0 2 0-16,-2-1 0 15,3 1 1-15,1 3-1 16,-1 1 1-16,0-2-1 15,-1 5 1-15,2 0 0 16,-3 0-1-16,2 2 0 16,-4-2-1-16,2 1 2 15,-2-2-2-15,1 4 1 16,-3-2-1-16,1 1 1 15,-1 1 1-15,-2 1-1 16,-1 2 0-16,-1 1 0 16,0 4 0-16,-2 3 0 0,3 1 0 15,-6 3 0-15,3-1 1 16,0 0-1-16,-1 0 0 15,-1-3 0-15,-1-1 0 16,0 0 0-16,-3 0 0 16,1 1 0-16,-2-2 0 15,-2 2 0-15,1-1 0 16,-2 2 0-16,0 2-1 15,0 0 1-15,-3-1 0 16,0 0 0-16,1 5 0 16,-4-2 0-16,2 3 0 15,-1-3 0-15,0 0 0 16,-1 0 0-16,-1-4 0 15,1 1 0-15,-1-6 0 0,0 2 0 16,1-2 0-16,-1-3-1 16,-1 0 1-16,1 1 0 15,-2 2-1-15,-1-2 0 16,2 1 0-16,-4-1 0 15,2 0 0-15,-1 1 2 16,3-3-2-16,-2 1 1 16,1 0 0-16,2-4 0 15,-1 0 1-15,1-3-1 16,1 0 0-16,-1-3 0 15,-1 0 0-15,2-1 0 16,-1 0 0-16,1 0 0 16,-4 2 0-16,3 2 0 15,-3-1 0-15,-2 2-1 16,0 4 1-16,-1-4 0 0,0 2 0 15,-3 1 0-15,-1-1 0 16,1-1 0-16,-1 4 0 16,0-3-1-16,-2 2 0 15,-1-3 0-15,2 1 0 16,2-2 1-16,-5 0-1 15,5-3 0-15,1-1 0 16,-1-3 1-16,0 1 0 16,3-1 0-16,-4-3 0 15,4 2 0-15,-3 0 0 16,2-2 0-16,1 1 0 15,1-2 0-15,1-1 0 16,1-1 0-16,2 1 0 16,1-3 0-16,10-7 0 0,-15 8 0 15,15-8 0-15,-11 7 0 16,11-7 0-16,0 0 0 15,-14 10 0-15,14-10 0 16,-15 10 0-16,15-10 0 16,-17 18 0-16,17-18 0 15,-19 19 0-15,8-7 0 16,3-1 0-16,-3-3 0 15,11-8 0-15,-14 16 1 16,14-16-1-16,-14 13 0 16,14-13 0-16,-13 11 0 15,13-11 1-15,-13 9-1 16,13-9 0-16,-15 14 0 0,15-14 0 15,-11 12 0-15,11-12 0 16,-13 8 0-16,13-8 0 16,-10 7 0-16,10-7 0 15,0 0 0-15,-13 4 0 16,13-4 0-16,0 0 0 15,0 0 0-15,-9-1 0 16,9 1 0-16,0 0 0 16,0 0 0-16,-15 5 0 15,15-5 0-15,-11 10 0 16,11-10 0-16,-13 6 0 15,13-6 0-15,-14 6 0 16,14-6 0-16,0 0 0 16,-11 1 0-16,11-1 0 0,0 0 0 15,0 0 0-15,0 0 0 16,-12 7 0-16,12-7 0 15,0 0 0-15,-9 11 0 16,9-11 0-16,0 0 0 16,-9 11 0-16,9-11 0 15,0 0 0-15,0 0 0 16,0 0 0-16,0 0 0 15,0 0 0-15,0 0 0 16,0 0 0-16,0 0 0 16,0 0 0-16,0 0 0 15,0 0 0-15,0 0 0 16,0 0-1-16,0 0 1 15,0 0 0-15,12 6 1 16,-12-6-1-16,13-3 0 0,-13 3 0 16,16-7 0-16,-4 3 0 15,-2 2 0-15,3-2 0 16,0 0 0-16,3 0 1 15,0 0-1-15,5-2 0 16,-1 1-1-16,3 0 1 16,1-5 0-16,1 5-1 15,-2-2 1-15,1 0 0 16,4 3 0-16,-8 1 0 15,4-1 0-15,3 2 0 16,-1 0 0-16,0-2 0 16,6 1 0-16,3-3 0 15,1-2 0-15,2 0 1 16,0-1-1-16,4 1 0 0,-4 0 0 15,3-2 0-15,-5 7 1 16,0-1-1-16,-6 1 0 16,1 3 0-16,-4 1 0 15,-1-1 0-15,0 2-1 16,-3 0 1-16,1-1 0 15,1 0-1-15,-1-3 1 16,-1 0 0-16,5 0 0 16,-3-3 0-16,7 3 0 15,-2-6 0-15,-2 5 0 16,5-2 1-16,0 0-1 15,-1 3 0-15,-2-3 0 16,-1 4 0-16,-4-1 0 0,-2 1 1 16,-4 0-1-16,-2 1 0 15,-3 0 0-15,-5 0 0 16,-9 0 0-16,16 0 0 15,-16 0 0-15,0 0 0 16,13 2 0-16,-13-2 0 16,0 0 0-16,0 0 0 15,0 0 0-15,0 0 0 16,0 0 0-16,0 0 0 15,0 0 1-15,0 0-1 16,0 0 0-16,0 0 0 16,0 0 0-16,0 0 0 15,2-9 0-15,-2 9 0 16,0 0 0-16,0 0 0 0,0 0 0 15,0 0 0-15,-7 16 0 16,6-2 0-16,0 7 0 16,-2 2 0-16,0 8 0 15,0 2 0-15,0 3 0 16,1 1 0-16,0 3 0 15,-3-4 0-15,4 0 0 16,-2-3 1-16,3-2-1 16,0-4-1-16,4-3 1 15,-4-2-1-15,1-6 1 16,-1-2-1-16,4-3 1 15,-4-11-2-15,0 12 2 16,0-12 0-16,0 0 0 16,0 0 1-16,0 0-1 0,0 0 0 15,0 0 0-15,0 0 0 16,0 0 0-16,-14 6 0 15,14-6 0-15,-11 3-1 16,11-3 1-16,-18 2 0 16,4-2 0-16,0 2 0 15,-1-2 0-15,-6 0 0 16,-1 0 0-16,-1-2 0 15,-4 2 0-15,-2 0 0 16,-3 0 0-16,-3 2 0 16,1-1-1-16,-6 2 1 15,-2 1 0-15,-3-1 1 16,-1 1-1-16,-3-1 1 15,-2 2-1-15,-2-2 1 16,-1 1-1-16,-3-1 0 0,0 2 0 16,-3 0 0-16,0 1 0 15,-2 1 0-15,1 0 0 16,-3 2 0-16,4 2 1 15,-2-2-1-15,-2 0 1 16,0 2-1-16,-6-2 1 16,1 1-1-16,-3-2 0 15,2 4-1-15,-2-3 1 16,-1 2 0-16,3 3 1 15,3-1-1-15,-2 1 0 16,3 2 0-16,-2 1 1 16,0-1-1-16,-1 2 0 15,0 0 0-15,3-1 0 16,1-2 0-16,1 0 1 0,5-3-1 15,2-1 0-15,7-2 0 16,6-4 0-16,6-2 0 16,3-2 0-16,5-2 0 15,6-3 0-15,3 0 0 16,7-2 0-16,14 6 0 15,-15-19 0-15,13 9-1 16,3-2 1-16,2 0 0 16,3-2 0-16,1-1 0 15,1-1 0-15,3 2 0 16,-2-2 0-16,3-1 0 15,-2-3 0-15,3 1 0 16,1 0 0-16,-2-1 0 16,3-2 0-16,-1 3 0 0,0-1 0 15,0-1 0-15,1 1 0 16,-1-2 0-16,4-3-1 15,0 0 2-15,3-4-2 16,3 0 2-16,1-2-2 16,2-2 1-16,7 1 0 15,0-4 0-15,1 4 1 16,6-2-2-16,0 2 1 15,0 0 0-15,4-1 0 16,-3 3 0-16,0-1 0 16,4 2 0-16,-1-4 0 15,3 1 0-15,-2-4 0 16,2 0 0-16,3-1 0 15,-3-1 0-15,4-5 0 16,2 2 1-16,-2 2 0 0,0-2-1 16,-2 2 1-16,-3 2 0 15,-2 2-1-15,-4-1 1 16,-4 1-1-16,-7 1 0 15,-3-2 0-15,-4-1 0 16,-3-1 1-16,2-2-1 16,-7-4 0-16,3 1 0 15,-3-3 0-15,2 1 0 16,-1-1 0-16,-1-1 1 15,3 2 0-15,-4 0-1 16,4 0 1-16,-4 0 0 16,-2-1 0-16,2-2 0 0,-3-1 1 15,-2 0-2-15,0-6 0 16,-2 2 0-16,-1-4 0 15,0 2 0-15,-5-2 1 16,2 3-1-16,0 2 0 16,-3 4 1-16,2 3-1 15,-3 6 0-15,-4 0 1 16,1 4-1-16,-2 5 0 15,-4 0 1-15,0 5-1 16,-5-2 0-16,2 1 0 16,-3 1 0-16,1-2 0 15,0 1 0-15,-2 3 0 16,-2-2 0-16,2 4 0 15,-1 4 0-15,0-2 0 16,-1 1 0-16,1 4-1 0,-1 1 1 16,2-3 0-16,-1 4 1 15,2-3-1-15,-2 0 0 16,-2 4 0-16,1 0 0 15,-1 0 0-15,-2 2 0 16,-2 0 0-16,0 2 0 16,-3 1 1-16,-3 4-1 15,-2 2 0-15,-2 0 0 16,-1 3 0-16,-3 2 0 15,2 4 0-15,-2 4 0 16,1-2 0-16,-1 3 0 16,-2 2 0-16,1 3 0 15,-3-3 0-15,3-1 0 16,0-1 0-16,4 0 0 0,-2-4 0 15,0-3 0-15,7-1 0 16,2-5 0-16,0 0 0 16,2 1 0-16,2-2 0 15,1-1 0-15,-1 0 0 16,-3-1 0-16,-2 2 0 15,-5-1 1-15,0 1-1 16,-5-2 0-16,2 1 0 16,-3 0 0-16,0-2 0 15,9-3 0-15,5 0 0 16,7-4-3-16,13-3-4 15,4-15-7-15,27 9-11 16,-8-29-7-16,28 6-6 16,-5-16-4-16,26 0 1 0</inkml:trace>
  <inkml:trace contextRef="#ctx0" brushRef="#br2" timeOffset="101145.7852">15552 12545 56 0,'-5'-11'36'15,"5"11"-2"-15,-18-9 1 16,18 9-28-16,-23-8 0 15,23 8-1-15,-20-16 0 16,10 11-1-16,-6-7-1 16,3 6 1-16,-8-1-2 15,1 7 0-15,-5 0-1 16,-5 7 0-16,-6 1-2 15,-3 4 0-15,-4-2 0 16,0 6 0-16,-1-4 0 16,0-2 0-16,1 2 0 15,-1-4 0-15,6 2 1 16,1-1 0-16,1 1 0 0,-4 0 0 15,6 4 0-15,-3-1-1 16,3 3 1-16,-1 2 0 16,-1 1-1-16,4 1 1 15,-1 2-1-15,3 0 0 16,2 1 0-16,2 1 0 15,2 2 0-15,1 0 1 16,-1 1-1-16,2 3 0 16,1 1 0-16,0 2 0 15,-1 2 0-15,2 2 1 16,-1 1-2-16,1 1 2 15,0 4-1-15,2-4-1 16,3 1 1-16,3 1 0 16,2-2 0-16,2 1-1 0,1-3 1 15,1 0 0-15,1 2 0 16,4 3 0-16,-5-1 0 15,1 6 0-15,-2 0 0 16,-3 2 0-16,1 0 0 16,0-2 1-16,-4-2-1 15,3 2 1-15,-2-3-2 16,5-2 1-16,0-1-1 15,2-4 0-15,0-2 1 16,4 0-1-16,-3 0 0 16,4 0 0-16,-1-3 1 15,-3 6 0-15,0-2 0 16,1 3 0-16,-2-1 0 0,2 1 0 15,-1-1 0 1,3-2 0-16,-1 1 0 0,2-3 0 16,0 2 0-16,2-3 1 15,-2 2-2-15,0-1 0 16,2 0 0-16,-3 1 0 15,0 2 0-15,-1 0 0 16,1 0 0-16,0 0-1 16,1 2 2-16,2-4 0 15,2 2 0-15,1 0 0 16,0-1 0-16,3-1 0 15,-3 0 0-15,4-1 0 16,4-2 0-16,-4 0 0 16,2 2 0-16,2-2 0 15,0-1 0-15,0 2 1 16,-1-3-1-16,2 2-1 0,3 0 1 15,-1 0-1-15,2 0 2 16,0 0-2-16,2-2 1 16,3 0-2-16,1-3 2 15,2 2 1-15,4-2-1 16,-1-2 0-16,3-2 0 15,1 3 1-15,2-2-2 16,-2-2 2-16,4 1-1 16,-2-4-1-16,3 1 1 15,0-2-1-15,5-3 1 16,2-3 0-16,2-1 0 15,4-4 0-15,2-1-1 16,7-1 1-16,3-3 1 0,2-3-1 16,1-1 0-16,1-4 0 15,5-5 0-15,-5-2 0 16,2-4 0-16,-1-6 0 15,6-3 0-15,1-4 0 16,1-5 1-16,3-2-2 16,-2-6 2-16,3-4-1 15,-2-1 0-15,-6-5 1 16,1-3-1-16,-3-4 0 15,-4-3 1-15,0-1 0 16,0-4-1-16,-6-2 1 16,0-1-1-16,-3-1 0 15,-4-2 1-15,-5 1 0 16,-5-3 0-16,-10 1 1 0,-1-4-2 15,-9 1 2-15,-5 0-1 16,-3-2 0-16,-8 4 0 16,-3-4-1-16,-4 2 1 15,-5 1-1-15,-4 1 1 16,-6-2-1-16,-3-1 1 15,-2-1-1-15,-5-1 1 16,-4 3-1-16,-2 0 0 16,-4 2 0-16,-6-1 1 15,2 5-1-15,-4 3 0 16,-1 4 1-16,-3-1-1 15,3 3 1-15,-1-1-1 16,1 3 0-16,2 1 1 16,-1 4-1-16,-1 2 0 15,2-1 1-15,0 4-1 0,-1 4 0 16,-5 1 1-16,3 5 0 15,-6 3 0-15,-3 3 0 16,-3 7 0-16,-7 5 0 16,-1 7-1-16,-5 2 1 15,-1 10-1-15,0 0 0 16,3 3-2-16,-2 1 0 15,13 4-3-15,0-4-2 16,14 15-5-16,-6-14-11 16,27 24-6-16,-14-12-6 15,22 18-4-15,-3 0-2 16,8 12 2-16</inkml:trace>
  <inkml:trace contextRef="#ctx0" brushRef="#br2" timeOffset="102354.8544">15628 13553 68 0,'-19'-10'36'15,"0"-9"-1"-15,1 13 0 16,-2-10-32-16,7 4 1 16,-6-5 0-16,4 7-1 15,-2 0 1-15,0 2-1 16,-4 2 1-16,1 6-2 15,-4 2 0-15,0 6 0 16,-7 1-1-16,1 5 0 0,-4 2 0 16,-2 4 0-16,1-2-1 15,0 3 1-15,2 2-1 16,0-1 0-16,2 1 1 15,0 3-1-15,3 0 1 16,2 2 0-16,0 1-1 16,5-1 0-16,2 2 1 15,-3 2-1-15,5 0 0 16,1 1 1-16,5 3-1 15,-2-1-1-15,1 0 1 16,3 0-1-16,1 0 1 16,1-1 0-16,2 2-1 15,3-2 0-15,-1 0 1 16,1 4 0-16,0-2 0 0,0 3 1 15,2 0-1-15,-5 4 0 16,5-2 0-16,-2 2 0 16,0 0 0-16,3-2 1 15,0 0-1-15,2-1 0 16,1-4 0-16,2 1-1 15,3-5 0-15,1 1 0 16,4-3 1-16,2 1-2 16,1-2 2-16,1-1-2 15,8-2 2-15,0 3 1 16,2-6-1-16,6-2 0 15,5-1 0-15,0-3 0 16,7-4 0-16,-1-4 0 16,3-2 0-16,2-6 0 15,4-3 0-15,0-1 0 0,-2-7 0 16,3-6 0-16,0-5 0 15,1-3 0-15,1-5 0 16,0-4 0-16,1-4 0 16,-3-5 2-16,-4 1-1 15,-3 0 0-15,-2-3 0 16,-9 2 1-16,-5-1-2 15,-6-1 2-15,-8-2-1 16,-6-1-2-16,-5-2 2 16,-5-1-1-16,-4-2 1 15,-5-2-1-15,-4-3 0 16,0-4 1-16,-1-1-1 15,-2 1 0-15,1-4 1 16,1 2-1-16,-4-2 1 0,-1 0-1 16,-1 1 0-16,-1 3 0 15,-5 1 1-15,-2 0-1 16,-3 3 0-16,-4 2 0 15,2 8 0-15,-8 4 1 16,1 12-1-16,-1 8 1 16,-6 12-3-16,-1 10 0 15,1 14-2-15,-1 1-2 16,11 18-10-16,-8-12-13 15,25 18-5-15,-5-15-6 16,21 10 0-16,5-11 1 16</inkml:trace>
  <inkml:trace contextRef="#ctx0" brushRef="#br2" timeOffset="104824.9957">17601 12964 29 0,'0'0'30'0,"0"-18"-4"15,0 18-2-15,0-18-4 16,0 18-5-16,0-21-6 16,2 10-3-16,-4-5-2 15,2 2-1-15,1-1-1 16,1 2 1-16,-2-1-1 15,2 4 1-15,-2 10 0 16,0-15 0-16,0 15 1 16,0-11-1-16,0 11 1 15,0 0-1-15,0 0 0 0,0 0-1 16,0 0 0-16,0 0 0 15,-9 18-1-15,8-1 0 16,-3 7-1-16,2 6 1 16,-1 5 0-16,1 5-1 15,-1 3 1-15,2 3 0 16,-3 4-1-16,2 0 1 15,-1 1 0-15,-2 2-1 16,1 1 0-16,0 2 0 16,-1-1 1-16,4 3-2 15,-2 0 2-15,3-1-1 16,0-3 0-16,3 1 1 15,2-3-1-15,0 5 2 16,-1-4-2-16,2-2 0 0,-3 2 0 16,-3 0 0-16,0 1 1 15,-1 1-1-15,-4 2 0 16,-2 0 0-16,-2 2 0 15,0 1 0-15,-3-1 0 16,1 0 1-16,1-5-2 16,-1 5 2-16,0-6-2 15,3 0 0-15,-1-3 1 16,-1 1-1-16,-1 2 1 15,2-3-1-15,-3 1 1 16,2-2-2-16,-2-1 2 16,3-1 0-16,3-2 0 15,-2-5 0-15,6-2 0 16,2 0 0-16,2-4 0 0,2-2 1 15,0-2-1-15,1 1 1 16,0-3-1-16,-1 3-1 16,0-3 1-16,-4 1-1 15,-4 3 2-15,1-1-3 16,-3-1 2-16,1-1-1 15,2 0 1-15,-1-2 0 16,1-1 0-16,3-1 0 16,5-2 0-16,-1-3 0 15,2-1 0-15,2 0 0 16,-1-4 0-16,1 3 0 15,1 1 0-15,-4-3 0 16,1 2 0-16,-3-2 0 16,0 4 0-16,-1-2 0 15,-1 0 0-15,4-4 0 0,-1-1 0 16,1 1 0-16,2-2 0 15,1-2 0-15,1 1 0 16,2-1 0-16,-11-10-1 16,17 25 1-16,-17-25 0 15,14 24 0-15,-9-12 0 16,-1 3 0-16,-1 1 0 15,0-1 1-15,-2 0-1 16,2-4 0-16,-1 5 0 16,-2-16 1-16,4 22-1 15,-4-22-1-15,4 16 1 16,-4-16-1-16,8 14 1 0,-8-14-1 15,8 11 0-15,-8-11 0 16,9 9 2-16,-9-9-1 16,13 13 0-16,-13-13 0 15,14 12 1-15,-14-12-1 16,14 13 0-16,-14-13 0 15,14 15 0-15,-14-15 0 16,9 14-1-16,-9-14 1 16,13 15 1-16,-13-15-1 15,13 14 0-15,-13-14 0 16,18 10 0-16,-5-5 0 15,-2-2 0-15,1-1 1 16,2-2-1-16,-1-5 0 16,-2-3 0-16,3-1 0 15,0-6 0-15,-1-5 1 0,2-2-1 16,0 0 1-16,1-2-1 15,0 1 1-15,2-1-1 16,0 3 0-16,-1 0 0 16,-4-2 0-16,4 2 1 15,-1-4-2-15,-1 1 1 16,-1-6 0-16,1-1 0 15,0-10 0-15,2-2 0 16,2-6 1-16,1-5-1 16,-1-1 0-16,1-1 0 15,0 2 0-15,-3 2-1 16,-1 3 3-16,-4 5-3 15,-1 3 2-15,0 3-2 16,-2-2 2-16,-2 1-1 0,2-3 1 16,2-5-1-16,-2 1 0 15,0-7 0-15,-1-1 0 16,2-4 0-16,0-2 0 15,-1 1 0-15,1 0 1 16,0 2-1-16,-5-2 2 16,4 1-1-16,-4 1 0 15,3-3-1-15,-1-1 2 16,1-3-1-16,0 0-1 15,3-3 0-15,1-3-1 16,-2 1 1-16,8 4 1 16,-3-1 0-16,0 2-1 15,-5 1 1-15,3 2 0 16,-7-1-1-16,2 3 1 15,-6 2 0-15,-1-2-1 0,-1 2 0 16,-2-1 0-16,1 0-1 16,-4 2 2-16,1 3-1 15,-1 0 1-15,5 0-1 16,-5 4 0-16,5 2 1 15,-4 3-1-15,3 5 1 16,-3 0-1-16,1 2 0 16,-3 4 0-16,-2-1 0 15,1 4 0-15,-2 0 0 16,-2-1 0-16,1 1 0 15,-2 0-1-15,-2 4 1 16,3-1 0-16,-3 2 0 0,0-1 0 16,-3 1 0-16,0 4 0 15,-1 4 0-15,-1-2 0 16,-4 4 0-16,-5 4 0 15,-2-1 0-15,-6 7-1 16,-4-1 1-16,-6 2 0 16,-2 3 0-16,-4 3-1 15,-4 7 1-15,-3 6 0 16,1 8-1-16,-3 10 0 15,4 13-2-15,5 6-2 16,14 11-4-16,4-5-3 16,25 11-10-16,-3-23-6 15,39 11-3-15,2-27-6 16,37-1 0-16,15-18-1 15</inkml:trace>
  <inkml:trace contextRef="#ctx0" brushRef="#br2" timeOffset="118202.7608">20066 12557 27 0,'0'0'31'0,"0"0"1"15,0 0 0-15,0 0-12 16,0 0-4-16,0 0-10 16,0 0 1-16,0 0-2 15,-4-14-1-15,4 14-1 16,0 0 0-16,0 0 0 15,-10-8-2-15,10 8 1 0,-13-5-1 16,13 5-1-16,-15-5 1 16,6 4 0-16,-5 0-1 15,4 2 1-15,-5 3-1 16,1 2 1-16,-4 0-1 15,-1 3 1-15,1 4-1 16,2 1 1-16,-6 2-1 16,2 1 1-16,0-2-1 15,2 1 0-15,-1-5 1 16,5 3-1-16,-1 1 0 15,1-3 1-15,2 1-1 16,-3 1 0-16,1 5 1 16,0-4-1-16,-4 3 0 0,2 2 1 15,0-1-1 1,1 1 0-16,-1-2 0 0,1 1 1 15,3-2-1-15,-1 0 0 16,4 0 0-16,0-1 1 16,1-2-1-16,2-1 0 15,0 1 1-15,0 0-1 16,0 1 0-16,2-1 0 15,-3 1 1-15,3 0-1 16,0-1 0-16,-1 1 1 16,0-1-1-16,3-1 1 15,-1 0-1-15,2 0 0 16,-2 1 1-16,3-3-1 15,0 2 1-15,0-2-1 0,1 0 0 16,4 1 1-16,-3 0-1 16,2 3 0-16,-1-4 1 15,2 1-1-15,0 2 0 16,0-2 0-16,1 1 0 15,-1 0 0-15,2 0 0 16,-7-13 0-16,10 21 0 16,-10-21 0-16,15 18 1 15,-6-10-1-15,4-1 1 16,1 2-1-16,-2-2 1 15,2-1-1-15,-2 2 0 16,2-1 0-16,0-2 0 16,-1 3 1-16,1-2-1 15,-1 0 0-15,-1-1 1 16,2-1-1-16,0 1 1 0,1-2-1 15,-1 1 1-15,5 0-1 16,-1 0 1-16,1-2-1 16,-2 3 0-16,2-2 1 15,0 1-1-15,0-2 0 16,-1-1 0-16,3 1 0 15,-1 1 0-15,1-3 0 16,1 1 0-16,-4 0 1 16,1-1-1-16,0 1 0 15,0 2 0-15,-5-2 0 16,6 0 0-16,-4 0 1 15,0-2-1-15,3 0 0 16,-1 0 0-16,1-2 0 16,-3 1 0-16,1 1 0 0,-2 0 1 15,3-1-1-15,-3 4 0 16,1-1 0-16,1 0 0 15,4 1 0-15,0 1 0 16,3-2 0-16,1 1 0 16,0-1 0-16,3 1 0 15,-5 0 0-15,0-2 0 16,-2 1 0-16,0 0 0 15,-4-1 0-15,1 2 0 16,-3-1 0-16,1 3 1 16,0-2-1-16,0 2 0 15,2-2-1-15,0 3 1 16,1-3 0-16,-3 1 0 0,2-2 0 15,-1 3 0-15,-2-2 0 16,-1 2 0-16,-1-1 0 16,0 2 0-16,-2-1 0 15,-1 1 0-15,2 3 0 16,0 1 0-16,0 0 0 15,2 1 0-15,0 1 0 16,0-2 0-16,1 5 0 16,-1 0 0-16,-2-2 0 15,1 1-1-15,0 4 1 16,0-2 0-16,-3 3 1 15,0-2-2-15,0 3 2 16,2-2-2-16,-5 1 1 16,-1 1 0-16,1-3 0 0,-2 2 0 15,0 1 0-15,-1-1 0 16,1 2 0-16,-5 0 0 15,2 3 0-15,-2-4-1 16,-2 5 0-16,2 1 1 16,-2-3-1-16,-1 2 0 15,0-5 0-15,-1 4 1 16,-1-5 0-16,0 3 0 15,0-3 0-15,-3 0 0 16,2 5 0-16,-3 1-1 16,0-3 2-16,-3 6-2 15,0-1 1-15,0 2 0 16,-4 0 0-16,2-3 0 15,-1 1 0-15,1-5 0 0,-1 1 0 16,0-1 0-16,1-5 0 16,-2-1 0-16,-1-2 0 15,2 0 0-15,-3-4 0 16,-1 2 0-16,0 0 0 15,0-4 0-15,-4 2 0 16,3-1 0-16,-2 0 0 16,1 0 0-16,1-3 0 15,0 1 0-15,0-1 0 16,0-2 0-16,1 0 0 15,-4-2 0-15,1 2 0 16,-3-1 0-16,1 0 0 16,-5 2 0-16,-2 0 0 15,3 4 0-15,-2-1 0 16,2 0 0-16,-1 2 0 0,4-1 0 15,0 2 0-15,7-6 0 16,1 3 0-16,1-2 0 16,1-3 0-16,4 2 0 15,-1-2 0-15,-2-1 0 16,3 1 0-16,-2-1 0 15,-1 2 0-15,-1 0 0 16,0 3 0-16,1-1 0 16,-4 2 0-16,5-2 0 15,1 5 0-15,-2-6-1 16,14-4 1-16,-17 9 0 15,17-9 0-15,-10 4 0 16,10-4 0-16,0 0-1 16,0 0 1-16,0 0 0 0,0 0 0 15,18-8 0-15,-18 8 0 16,16-7 0-16,-16 7 0 15,23-5 0-15,-10 2 0 16,1 2 0-16,2-3 0 16,1 3 0-16,2-2 0 15,2 0 0-15,2-1 0 16,4 1 1-16,3-5-1 15,-2 4 0-15,1-1 0 16,1 3 1-16,-4-3-1 16,1 4 0-16,-4 2 0 15,-6 3-1-15,-1-1 1 16,-1-2 0-16,0 3 0 15,-1-1-1-15,2-1 1 0,0-2 0 16,3 0 0-16,-1 0 0 16,2-1 0-16,3 0 0 15,-5 0 0-15,1 1 0 16,-4 3 0-16,2-1 0 15,-6 3 0-15,-1-1-1 16,-10-4 1-16,19 10 0 16,-19-10 0-16,14 17 0 15,-2-11-1-15,-1 2 1 16,3-2-1-16,1 2 0 15,-1-2 0-15,0 3 1 16,0-4-2-16,-3 0 2 16,-11-5 0-16,17 13 0 15,-17-13 0-15,13 16 0 16,-13-16 0-16,6 19 0 0,-6-19 0 15,8 22 0-15,-6-11 0 16,2 1 0-16,2 0 0 16,-3 1 0-16,2-1 0 15,-2 1 0-15,1 1 0 16,-1-1 0-16,-2 3 0 15,2-2 0-15,-1 1 0 16,-2 0 0-16,2 2 1 16,-2-2-1-16,0 3 0 15,-2-2 0-15,2 2 0 16,-1-2 0-16,1 4 0 15,-2 0 0-15,-1-1 0 0,3 2 0 16,-1-2-1-16,-2 3 1 16,3-2 1-16,-5 1-2 15,5-2 1-15,-2 2 0 16,-1-4 0-16,2 2 0 15,-3-2 0-15,2 0 0 16,-2 0 1-16,0-1-1 16,0 1 1-16,-1-1-1 15,0 0 0-15,1 3 0 16,-3-2-1-16,0-1 2 15,-1 0-2-15,0 0 1 16,-2-1-1-16,1-2 1 16,0 3 0-16,-2-3 0 15,2 2 1-15,-4-2-1 16,3 1 0-16,-3-3 0 0,2-2 0 15,-1 0 0-15,0 0 0 16,1-3 0-16,-2 1 0 16,2-2 0-16,-1 2 0 15,-1-2 1-15,1 1-2 16,-2 1 1-16,1 0 0 15,0 1 0-15,0 0 1 16,1 2-2-16,0-3 1 16,-2 1 0-16,4-4 0 15,-2 2 0-15,-1-1 0 16,-3-1 0-16,0 1 0 15,-3-1 0-15,1 3 0 16,-2-1 0-16,-3 2 0 16,3 3 0-16,-1-3 0 0,4 1 0 15,-3-2 0-15,4-1 0 16,2-3 0-16,0-3 0 15,-1 0 0-15,5-2 0 16,-3-2 0-16,-1-1 0 16,-1-2 0-16,5 0 0 15,-3 1 0-15,-1-2 0 16,0 1 0-16,-1 2 1 15,1 2-1-15,-2 1 0 16,-4 2 0-16,0 2 0 16,0 0 0-16,0 3 0 15,-2-1 0-15,4 1 0 16,-3-2-1-16,0 0 1 15,5-2 1-15,-1 1-1 0,1 1 0 16,1-2 0-16,-2 1 0 16,-2 4 0-16,1 0-1 15,-1 5 1-15,1-1 0 16,-3 3 0-16,-1 1 0 15,1-1 0-15,1 0 0 16,-2 0 0-16,4 0 0 16,-1-4 0-16,1 3 0 15,3-2 0-15,1 0 0 16,0 2 0-16,3-2 0 15,2 0 0-15,0 2 0 16,-2 2 0-16,3 1 0 16,-1-1 0-16,1 3 0 15,1 0-1-15,-2 1 2 16,-1 0-1-16,5 1 1 0,-3 0-1 15,3-3-1-15,0 4 1 16,1-3-1-16,0-1 2 16,4 2-3-16,2-2 3 15,0-1-3-15,2 0 3 16,4-1-1-16,2-4 1 15,0 0-1-15,4-1 1 16,-2-1-1-16,1-3 0 16,4 0 0-16,-2 0 0 15,0-1 1-15,3 0-1 16,1-1 0-16,1 2 0 15,2-2 0-15,1 2 0 16,2 2 0-16,3-2 0 0,-1 1 0 16,3 0 0-16,0 0 0 15,1-4 0-15,4-1 0 16,1 0 0-16,0-2 0 15,4-3 0-15,4 0-1 16,4-3 1-16,3 1 0 16,3 1 0-16,4 0 0 15,4 1 0-15,2 0 0 16,4-1 0-16,-1 5 0 15,2-2 0-15,-3 0 0 16,0-4-1-16,3 1 1 16,-2-4 0-16,2-1-1 15,4-5 1-15,0-6-1 16,1 0 1-16,2-4 1 0,-1-5-1 15,-3-1 1-15,-4-3-1 16,-1 1 0-16,-8-3 0 16,-3 0 1-16,-4 1-1 15,-4 0 0-15,-2 1 0 16,-4-3 0-16,-4 3 0 15,-4 1 0-15,-3-1 0 16,-7 1 0-16,-4-1 1 16,-6-2-1-16,-3 1 0 15,-4-1 0-15,-2-1 0 16,-4 0 0-16,-1 3-1 15,0-3 2-15,4 2-2 16,-3 2 2-16,-1 1-2 16,4-2 2-16,0 4-1 0,-2-1 0 15,2 2 1-15,-2 2-1 16,-1-1 0-16,-2-2 0 15,-4-1 0-15,-3-3 0 16,1 4 0-16,-1-1 0 16,-1 1 0-16,1 1-1 15,-1 1 1-15,4 1 0 16,0 6 0-16,1-1 0 15,1 3 1-15,1-3-2 16,-3 3 1-16,0-3 0 16,0 4 1-16,-4-4-2 15,-4-2 2-15,-1 0 0 16,-1-1 0-16,-4 1 0 15,4 1 0-15,-3 2 0 16,-4 2 0-16,3 2 0 0,1 6 0 16,-1 0-1-16,-2 3 0 15,3 2 0-15,-1 1 0 16,-2 1 0-16,2 0 0 15,-2 3 0-15,-1-1 0 16,3 0 0-16,1-1 0 16,-1 2 0-16,1-1 0 15,3 0 0-15,1 1 0 16,0 0 0-16,3 0 0 15,11 1 0-15,-12-2 0 16,12 2 0-16,0 0 0 16,0 0 0-16,0 0 0 0,0 0 0 15,0 0 0 1,0 0 0-16,0 0 0 0,3-12 0 15,-3 12 0-15,15-6 0 16,-2 2 0-16,-3-1 0 16,7 0 0-16,0 1 0 15,-2 0 0-15,2-1 0 16,3-1 0-16,0-1 0 15,2-5 0-15,2-1 0 16,-1-6 0-16,5-3 0 16,-4-3 1-16,5-3-2 15,0-1 2-15,-1-1-1 16,0-1 0-16,-3 2 0 15,0 1 0-15,-2-2 0 16,-1 2 0-16,-3-2 0 16,-1 2 0-16,1-3 0 0,-4 0 0 15,3 1 1-15,-4-2 0 16,0 1 0-16,0-3-1 15,-1 3 1-15,-2-2 0 16,-4 0 0-16,0 1 0 16,-2 0-1-16,1-4 0 15,-5 4 0-15,2-4 0 16,-2 0 0-16,-1-2 0 15,1 2 1-15,-1 1-1 16,0 2 0-16,-1 2 0 16,0 4 0-16,-2 2 0 15,-1 3 0-15,-2 3 1 16,2 0-1-16,-3 3 0 0,-2-1 0 15,2-4 1-15,-1 4 0 16,-1-5-1-16,-1 0 1 16,2-1 0-16,2 0-1 15,-3-1 1-15,0-1 0 16,0 4-1-16,2 0-1 15,-2 1 2-15,0 2-2 16,1-1 1-16,-3 0 0 16,2 0 0-16,0 0 0 15,0-2 0-15,-3-1 0 16,0-1 1-16,-1-4-1 15,-3 4 0-15,-1 1 0 16,3-2 0-16,-1 1 0 16,0 4 0-16,-5-2 1 0,3 2-1 15,2 3 0-15,-1-1 0 16,-2 0 0-16,0 2 0 15,-1 1 0-15,1 0 1 16,-2 1-1-16,-3-1 0 16,0 3 0-16,-3-2 0 15,-2 3 0-15,-3 1 0 16,0-3 0-16,-3 2 0 15,1 2 0-15,-2-4 0 16,-3 5 1-16,1-2-1 16,1 1 1-16,-6 0-1 15,4 2 1-15,-4-3-1 16,-1 4 1-16,0 2-1 15,-1 0 0-15,0 2 0 16,-2-2 0-16,3 1 1 0,-3-3-1 16,4 1 0-16,0 0 0 15,3-1 0-15,2-3 0 16,3 2 0-16,0 1 0 15,5 0 0-15,-3 5 0 16,-1 0 0-16,-2 5 0 16,-2 0 0-16,-2 3-1 15,-3 3 1-15,0 0-1 16,0 0 1-16,2 1-3 15,2-1 2-15,1-7-2 16,8 2 0-16,-3-6-3 16,12 6-5-16,-11-11-2 15,22 13-2-15,-14-15-2 16,23 7-2-16,-25-2-2 0,25 2 0 16,-13-2 1-16,13 2 1 15,0 0 3-15,19-15-7 16,5 7 1-16</inkml:trace>
  <inkml:trace contextRef="#ctx0" brushRef="#br2" timeOffset="121334.94">11685 12151 66 0,'4'-12'37'0,"-7"-1"0"0,3 13 1 15,-23 6-34-15,4 14-1 16,-9 9 1-16,-7 8 0 15,-6 13-1-15,-7 9-1 16,-5 5 0-16,-2 2-1 16,1 0 0-16,3-6-2 15,17-5-2-15,4-22-27 16,28-11-9-16,16-25 2 15,29-14-3-15</inkml:trace>
  <inkml:trace contextRef="#ctx0" brushRef="#br2" timeOffset="121642.9576">12304 12090 70 0,'0'0'38'0,"0"0"-1"16,-11 16 2-16,-7 2-35 15,3 14 0-15,-15 9 0 16,-6 15 1-16,-15 9-2 15,-4 8-1-15,-4 3-1 16,-1-1 1-16,11-10-3 16,7-12-1-16,23-11-3 15,10-29-11-15,35-6-23 0,11-20 1 16,22-6-2-16,8-14 1 15</inkml:trace>
  <inkml:trace contextRef="#ctx0" brushRef="#br2" timeOffset="121889.9717">12764 12302 76 0,'0'0'39'0,"14"0"-1"16,-14 0 1-16,-18 24-32 15,-1-2-4-15,-3 14 0 16,-9 3-1-16,-8 10-1 0,0 4 0 16,-3 4-1-16,5-4-1 15,8-1-2-15,10 0-5 16,1-23-31-16,31-4 1 15,11-20-1-15,19-8 0 16</inkml:trace>
  <inkml:trace contextRef="#ctx0" brushRef="#br2" timeOffset="122137.9859">13261 12513 79 0,'0'0'40'15,"0"0"-2"-15,-32 19 1 16,9-2-35-16,-10 6-1 15,-3 14 1-15,-4 6-1 0,-10 15 0 16,-3 5-1-16,-1 7 0 16,2 1-1-16,6 1-1 15,6-6-1-15,11-7-1 16,16-11-3-16,14-29-8 15,30-5-26-15,5-23-1 16,22-9-1-16,2-18 1 16</inkml:trace>
  <inkml:trace contextRef="#ctx0" brushRef="#br2" timeOffset="122355.9984">13391 12896 74 0,'-40'53'39'0,"-7"4"0"16,4 18 1-16,-17 5-33 15,7 16-2-15,-12-1-1 16,3 9-2-16,3-7 0 16,7 0-2-16,6-8-2 15,5-13-2-15,19-4-9 16,1-30-26-16,28-11-1 15,8-29-3-15,22-7 4 16</inkml:trace>
  <inkml:trace contextRef="#ctx0" brushRef="#br2" timeOffset="122608.0128">13395 13548 89 0,'-66'70'39'0,"-3"23"0"15,-19-2-6-15,-1 21-29 16,-5 2-2-16,7 3 0 16,7-7-2-16,5-7 0 15,15-12-1-15,12-20-4 16,28-5-19-16,6-31-18 15,26-12 2-15,4-23-2 16,20-11 2-16</inkml:trace>
  <inkml:trace contextRef="#ctx0" brushRef="#br2" timeOffset="123205.0469">12388 14730 50 0,'0'0'39'16,"-18"12"-2"-16,0-6 0 15,-4 3-29-15,-11 8-8 16,-4 7 2-16,-9 9 0 15,-5 7 1-15,-9 11-1 16,-3 13 0-16,-4 9 0 16,0 9 0-16,5 1-2 15,2-7-6-15,18 6-32 16,0-15 0-16,10-7-2 15,7-25 1-15</inkml:trace>
  <inkml:trace contextRef="#ctx0" brushRef="#br2" timeOffset="123648.0723">12181 15275 66 0,'-50'73'40'0,"-12"-3"0"15,4 8-1-15,-2-9-35 16,7-7-5-16,17-2-13 16,9-27-26-16,20-14 1 15,7-19-2-15,29-25 0 16</inkml:trace>
  <inkml:trace contextRef="#ctx0" brushRef="#br2" timeOffset="124011.0931">12692 15348 62 0,'5'-12'39'16,"-5"12"1"-16,-12 15 0 15,0 9-33-15,-8 5-4 16,-6 8-2-16,0 5 1 16,-2 4-2-16,4-2 0 15,1-2-2-15,18-8-2 16,5-34-14-16,9 19-22 15,12-35 2-15,23-6-4 16,1-19 3-16</inkml:trace>
  <inkml:trace contextRef="#ctx0" brushRef="#br2" timeOffset="124228.1055">13152 15252 69 0,'-13'19'41'16,"-7"-4"-3"-16,1 13 3 15,-6-7-37-15,5 12-3 16,0 0 1-16,4 2-3 16,6-3-1-16,5-5-2 15,13-2-4-15,-8-25-29 16,36 11-1-16,-9-23-4 15,18-2 3-15</inkml:trace>
  <inkml:trace contextRef="#ctx0" brushRef="#br2" timeOffset="124415.1162">13563 15230 67 0,'0'16'39'16,"-9"10"-2"-16,-12-7-2 15,2 15-33-15,-3 3 0 16,1-1-2-16,3 0-1 15,5-7-3-15,10 1-5 16,1-20-28-16,19-2 0 16,2-21-4-16,18-1 4 15</inkml:trace>
  <inkml:trace contextRef="#ctx0" brushRef="#br2" timeOffset="124587.126">13850 15396 56 0,'-19'27'37'0,"4"4"-2"16,1-9-2-16,8-9-38 16,7 1-29-16,-1-14-2 15,0 0-2-15,5-20 2 16</inkml:trace>
  <inkml:trace contextRef="#ctx0" brushRef="#br2" timeOffset="125098.1552">11596 15278 79 0,'-26'57'40'15,"-16"6"-1"-15,0 29-10 16,-6-1-29-16,1-1-5 15,15 3-33-15,-9-16-1 0,14-9-1 16,8-23 0-16</inkml:trace>
  <inkml:trace contextRef="#ctx0" brushRef="#br2" timeOffset="125814.1962">15065 12580 67 0,'-7'17'38'15,"-4"15"-2"-15,-18 13 1 0,-8 18-32 16,-16 9-2-16,-7 12 1 16,-11 5-2-16,-9 6 0 15,-1-5-1-15,6-7-1 16,12-12-2-16,8-20-5 15,29-3-30-15,9-23 1 16,24-12-2-16,16-18 1 16</inkml:trace>
  <inkml:trace contextRef="#ctx0" brushRef="#br2" timeOffset="126115.2134">15618 12580 60 0,'-42'25'38'15,"-5"18"-1"-15,-19 6 1 16,-3 22-30-16,-23 11-2 15,-3 21 0-15,-14 13-1 16,-3 16-2-16,-6 10-1 16,4 1 1-16,10-8-4 15,17-14-1-15,25-17-3 16,16-41-16-16,35-18-16 15,11-45-2-15,51-12 0 0,7-43-1 16</inkml:trace>
  <inkml:trace contextRef="#ctx0" brushRef="#br2" timeOffset="126405.23">15817 12708 71 0,'0'0'39'15,"0"0"-2"-15,-10 2 1 0,-13 16-32 16,-1 12-3-16,-12 12 0 15,-4 14 0-15,-15 12-1 16,-5 11 0-16,-6 3-1 16,2-3-1-16,7-1-2 15,6-17-5-15,27-6-30 16,5-21 0-16,27-14-2 15,11-22-1-15</inkml:trace>
  <inkml:trace contextRef="#ctx0" brushRef="#br2" timeOffset="126699.2468">16246 12918 76 0,'0'-19'40'0,"0"19"-2"16,0 0 1-16,-14 8-33 15,-2 12-3-15,-3 13 1 16,-10 6-2-16,-9 13 1 15,-4 5-3-15,-1 3 0 16,1 1-1-16,3-7-2 16,11-3-3-16,2-19-23 15,26 2-10-15,6-19-1 16,20-3 0-16</inkml:trace>
  <inkml:trace contextRef="#ctx0" brushRef="#br2" timeOffset="126953.2613">16478 13275 72 0,'-9'20'39'0,"-13"-3"-1"16,1 12 1-16,-14-4-34 15,-2 17-1-15,-3 7-1 16,0 9 0-16,-7 1-1 16,5 2-1-16,5-4-2 0,6-6-2 15,18 1-18-15,1-28-17 16,22-4 0-16,5-22-2 15,23-6 1-15</inkml:trace>
  <inkml:trace contextRef="#ctx0" brushRef="#br2" timeOffset="127202.2756">16706 13526 76 0,'-24'19'39'0,"-3"14"0"15,-14 0 0-15,1 23-34 0,-7-2-3 16,-1 10 1-16,-4 5-1 16,3 4-1-16,3 0-1 15,7-3-2-15,6-5-2 16,5-11-3-16,24 3-25 15,-5-26-7-15,18-2 0 16,0-20 0-16</inkml:trace>
  <inkml:trace contextRef="#ctx0" brushRef="#br2" timeOffset="127635.3003">16863 14050 54 0,'2'-14'38'0,"-2"14"-1"16,-5 12 0-16,-9 19-20 16,-22 3-11-16,-11 22-2 0,-19 14-3 15,-16 17 1-15,-17 14-1 16,-18 13 0-16,-9 6 0 15,-6 6-1-15,6 2 0 16,7-8-1-16,19-7-1 16,9-23-13-16,35-4-24 15,16-29-1-15,30-15 0 16,14-29-2-16</inkml:trace>
  <inkml:trace contextRef="#ctx0" brushRef="#br2" timeOffset="128085.3261">16814 14749 48 0,'12'-1'37'0,"-12"1"0"15,-7 10-1-15,-19 5-28 16,-2 17-1-16,-18 9-1 16,-13 19-2-16,-16 13-1 15,-13 23 1-15,-17 8-2 16,-8 14-1-16,-3-3-1 15,6-3-3-15,20 3-13 16,3-30-22-16,32-13-1 16,12-36-3-16,38-23 1 15</inkml:trace>
  <inkml:trace contextRef="#ctx0" brushRef="#br2" timeOffset="128606.3559">15686 15272 54 0,'8'13'38'0,"-16"4"-2"15,3 16 1-15,-15 5-31 16,-7 11-3-16,-7 9 0 16,-9 9-2-16,-9 2 1 0,-4 0-1 15,0-7-1-15,3-7-4 16,14-7-11-16,2-27-22 15,18-10 0-15,10-26-1 16,22-11-1-16</inkml:trace>
  <inkml:trace contextRef="#ctx0" brushRef="#br2" timeOffset="128936.3748">15523 15085 64 0,'11'0'39'0,"-11"0"0"16,-15 17 0-16,-12 2-35 16,-6 22-3-16,-13 14 0 15,-8 14-1-15,-14 13 1 16,-7 8-2-16,4-4-1 15,2-8-2-15,18-2-12 16,4-29-22-16,19-10 0 16,13-30-1-16,25-12 0 0</inkml:trace>
  <inkml:trace contextRef="#ctx0" brushRef="#br2" timeOffset="129221.3911">15167 15076 59 0,'-22'29'37'0,"-11"21"0"16,-19 2 0-16,-13 17-34 0,-4 2-1 16,-3 5-2-16,2-6 0 15,2-9-2-15,12-12-3 16,8-25-26-16,23-5-4 15,8-27-4-15,22-11 1 16</inkml:trace>
  <inkml:trace contextRef="#ctx0" brushRef="#br2" timeOffset="129455.4044">14940 14643 75 0,'-25'24'39'15,"-16"5"-3"-15,1 20 0 16,-12 9-36-16,-5 8-2 16,-4 6 2-16,1 0-3 15,3-3 0-15,5-15-8 16,19-5-24-16,4-24-2 15,25-13 0-15,4-25-1 16</inkml:trace>
  <inkml:trace contextRef="#ctx0" brushRef="#br2" timeOffset="129696.4182">14641 14267 87 0,'-33'30'39'16,"-1"19"0"-16,-17 4-2 16,-6 14-38-16,0 6-2 15,-2-5-1-15,7-2-2 16,2-19-11-16,18-3-22 15,3-25 0-15,29-19-1 16,0-16 1-16</inkml:trace>
  <inkml:trace contextRef="#ctx0" brushRef="#br2" timeOffset="130552.4672">18034 12617 74 0,'0'0'38'15,"-20"32"-2"-15,-8-6 2 16,-2 17-34-16,-17 9-2 16,-3 9-1-16,-9 5-1 15,0 2-1-15,3-5-3 16,9-14-4-16,22-3-28 15,4-21 0-15,26-11 0 16,8-17-1-16</inkml:trace>
  <inkml:trace contextRef="#ctx0" brushRef="#br2" timeOffset="130799.4813">18247 12898 49 0,'0'0'36'0,"-4"11"-1"15,-9 6 0-15,-1 17-13 16,-17 0-16-16,-3 18-2 16,-13 8-1-16,-5 10 0 15,-7 4-1-15,-6 8-1 16,3-4-1-16,2-4-2 15,13 1-6-15,1-23-29 0,26-5 1 16,9-22-2-16,19-10 1 16</inkml:trace>
  <inkml:trace contextRef="#ctx0" brushRef="#br2" timeOffset="131057.4961">18348 13312 64 0,'0'0'37'15,"-7"26"-2"-15,-18-5 2 16,0 14-31-16,-18 11-1 16,-7 15 0-16,-13 9-1 15,-6 17 0-15,-10 2-2 16,-4 6 0-16,3-1-2 0,9-10-1 15,13-9-3-15,11-27-9 16,28-7-24-16,19-41-1 16,17 9-1-16,16-34 1 15</inkml:trace>
  <inkml:trace contextRef="#ctx0" brushRef="#br2" timeOffset="131295.5097">18331 14007 78 0,'-45'38'38'0,"-1"13"-1"16,-11-5 2-16,-7 10-36 0,0 5-1 16,2 9 1-16,-8 11-1 15,-3 10-1-15,-5 5 0 16,1 5 0-16,6-9-1 15,12-6-1-15,12-15-3 16,17-19-2-16,27-12-11 16,3-40-21-16,49-11 0 15,2-25-2-15,26-5 1 16</inkml:trace>
  <inkml:trace contextRef="#ctx0" brushRef="#br2" timeOffset="131505.5217">18211 14786 69 0,'-52'52'37'0,"-3"18"0"16,-12-6 2-16,-1 14-35 16,-3 4 0-16,-1 9-1 15,1-1-1-15,2 0-2 16,11-6-1-16,7-13-5 15,27 1-14-15,2-34-18 16,27-7 0-16,7-31-2 16,28-8 1-16</inkml:trace>
  <inkml:trace contextRef="#ctx0" brushRef="#br2" timeOffset="131694.5325">18060 15487 68 0,'-49'74'38'0,"-17"1"-1"15,6 13 1-15,-13 2-35 16,10 1-3-16,5-1-2 16,7-15-4-16,18 1-26 15,4-26-4-15,19-7-3 16,5-26 2-16</inkml:trace>
  <inkml:trace contextRef="#ctx0" brushRef="#br2" timeOffset="132302.5673">20128 12577 76 0,'2'-11'37'16,"-2"11"0"-16,-11-6-1 0,-4 16-31 15,-13 14-1-15,-7 14 0 16,-10 11-2-16,-7 18 0 15,-2 5-1-15,-1 1-2 16,9 3-4-16,4-16-21 16,28-1-12-16,8-24 1 15,21-10 0-15</inkml:trace>
  <inkml:trace contextRef="#ctx0" brushRef="#br2" timeOffset="132564.5823">20685 12647 53 0,'-44'26'37'15,"-5"16"-1"-15,-20 5 0 16,-2 21-9-16,-12 2-23 15,-5 12 0-15,-7 3-1 16,4 4 0-16,6-6-2 16,17-11-2-16,19-12-3 15,18-31-8-15,38-12-25 16,19-31 0-16,37-12-2 15,16-23 2-15</inkml:trace>
  <inkml:trace contextRef="#ctx0" brushRef="#br2" timeOffset="132844.5983">21166 12730 87 0,'-28'4'37'0,"0"10"1"16,-13-2 0-16,1 15-34 15,-11 8-1-15,-8 18 1 16,-15 9-2-16,-10 17 1 16,-11 1-1-16,-4 6-1 15,9-4 0-15,10-10-1 16,14-8-2-16,20-19-1 15,35-19-3-15,22-28-12 16,41-4-21-16,13-23 0 0,28-4 0 16,9-16 0-16</inkml:trace>
  <inkml:trace contextRef="#ctx0" brushRef="#br2" timeOffset="133090.6124">21546 12837 85 0,'-6'-13'37'15,"6"13"2"-15,-24 12 0 16,10 8-30-16,-18 13-6 16,-4 13 0-16,-21 15-1 15,-10 15 0-15,-19 11-1 16,-4 3 0-16,-2 2 0 0,2-5-1 15,11-6-2-15,14-16-1 16,25-19-3-16,21-27-3 16,45-9-27-16,9-32-3 15,38-7 0-15,7-22-1 16</inkml:trace>
  <inkml:trace contextRef="#ctx0" brushRef="#br2" timeOffset="133361.6279">21825 13086 95 0,'0'0'38'0,"4"10"3"0,-4-10-3 15,-5 21-34-15,-8 2-2 16,-6 9-1-16,-14 12 1 15,-12 9-1-15,-18 14 0 16,-11 9-1-16,-11 5 1 16,-6 3-2-16,7-4 0 15,1-4-1-15,17-4-4 16,5-23-18-16,31 3-16 15,10-23 0-15,31-7-3 16,7-21 0-16</inkml:trace>
  <inkml:trace contextRef="#ctx0" brushRef="#br2" timeOffset="133803.6532">22055 13661 49 0,'0'0'30'0,"-18"15"1"16,18-15 0-16,0 0-26 15,0 0 0-15,-10 1-1 16,10-1 2-16,0 0 0 16,-21 17 2-16,-14-1-1 15,-10 18-1-15,-21 17-2 16,-22 18 0-16,-24 18-1 15,-17 19-1-15,-17 10 0 16,0 4-1-16,4-4-2 16,8-8-4-16,16-9-2 15,15-30-23-15,36-9-9 16,18-31-1-16,32-13 0 15</inkml:trace>
  <inkml:trace contextRef="#ctx0" brushRef="#br2" timeOffset="134248.6786">21671 14312 19 0,'20'-8'29'15,"3"4"2"-15,-8-4 2 16,4 10-22-16,-19-2-1 15,0 0 1-15,-14 15-2 16,-6 13 1-16,-22 3-1 16,-8 16-2-16,-27 15-2 15,-16 14-1-15,-20 11-1 16,-9 10 0-16,-7 4-1 15,3-5-2-15,8-2-3 16,7-16-4-16,33-4-23 16,12-32-8-16,37-14-1 0,14-28 0 15</inkml:trace>
  <inkml:trace contextRef="#ctx0" brushRef="#br2" timeOffset="134623.7001">21684 14863 50 0,'16'-1'38'0,"-16"1"-1"16,-6 21 0-16,-20 4-27 15,-7 16-3-15,-14 11-3 16,-11 15-1-16,-17 12 0 16,-11 9-1-16,-13 8-1 15,4 1 0-15,3-9-1 16,11-9-2-16,15-11-2 15,11-24-5-15,39-9-24 16,16-35-5-16,25-20-2 16,21-28 2-16</inkml:trace>
  <inkml:trace contextRef="#ctx0" brushRef="#br2" timeOffset="134899.7158">21760 15139 54 0,'0'0'37'15,"-18"6"-2"-15,18-6 1 16,-25 10-30-16,10 4 0 16,-8 3-2-16,-3 12 0 15,-16 9-1-15,-14 20 1 16,-18 15-1-16,-16 18-1 15,-20 10 1-15,-3 9-1 16,-5 0 0-16,2-4-1 0,10-6-2 16,12-16-5-16,29-7-6 15,11-33-26-15,35-9 0 16,19-35-3-16,23-5 1 15</inkml:trace>
  <inkml:trace contextRef="#ctx0" brushRef="#br2" timeOffset="135199.733">21644 15569 48 0,'16'-18'38'0,"-1"18"-1"16,-15 0 1-16,-7 22-29 15,-22 9-4-15,-11 21 1 16,-18 12-2-16,-13 19-2 15,-20 14 0-15,-10 6-2 16,-2 5 0-16,0-8-4 16,7-1-4-16,0-26-30 15,29-9 1-15,5-31-3 16,36-17 1-16</inkml:trace>
  <inkml:trace contextRef="#ctx0" brushRef="#br2" timeOffset="135493.7498">20612 16120 65 0,'-11'-21'38'15,"11"21"0"-15,-6-29 0 16,7 14-36-16,-1 15-1 16,-20 8 1-16,-5 12-1 15,-9 10 0-15,-14 9 1 16,-6 6-3-16,-5 2 2 15,1 0-2-15,4-4-1 16,6-13-3-16,20 3-26 0,0-29-5 16,28-4-3-16,-5-15 2 15</inkml:trace>
  <inkml:trace contextRef="#ctx0" brushRef="#br2" timeOffset="135682.7606">20369 16010 69 0,'-39'26'40'15,"-20"1"-3"-15,0 15-1 16,-6 2-36-16,-8 1-6 16,8 5-3-16,-4-15-10 15,22 9-17-15,2-21-3 16,20-5 2-16,8-20 1 0</inkml:trace>
  <inkml:trace contextRef="#ctx0" brushRef="#br2" timeOffset="135818.7684">20042 16076 75 0,'-48'38'40'0,"-29"-2"0"16,-1 16-2-16,-5-5-42 16,-9-15-34-16,22 1 0 15,9-23-2-15,19-7-1 16</inkml:trace>
  <inkml:trace contextRef="#ctx0" brushRef="#br1" timeOffset="140110.0139">1745 7587 70 0,'13'-29'33'16,"-13"9"-1"-16,0 20-1 0,-28 12-24 16,5 23-2-16,-10 14-3 15,-9 20 0-15,-7 11-1 16,-5 10 0-16,0 1 0 15,6-6-1-15,6-9 1 16,12-14-3-16,16-11-6 16,7-22-24-16,20-19-1 15,11-21 0-15,19-15 0 16</inkml:trace>
  <inkml:trace contextRef="#ctx0" brushRef="#br1" timeOffset="140358.028">2108 7619 68 0,'0'0'33'16,"0"0"-1"-16,0 0 1 16,-26 28-24-16,4 10-2 15,-12 12-2-15,-7 20-1 16,-14 13-1-16,-6 19-1 15,-9 10-1-15,-3 9-1 16,1-4 1-16,6-4-2 16,9-10-2-16,10-23-7 15,22-10-23-15,14-32-1 16,20-18 2-16,12-26-3 15</inkml:trace>
  <inkml:trace contextRef="#ctx0" brushRef="#br1" timeOffset="140659.0453">2367 7716 88 0,'-39'65'34'0,"-14"13"0"15,-2 31-7-15,-18 10-21 16,-4 22-1-16,-15 9-1 15,-2 12-3-15,-1 3 0 16,10-9-3-16,9-7-11 0,10-39-21 16,26-21 1-16,15-34-3 15,30-23 1-15</inkml:trace>
  <inkml:trace contextRef="#ctx0" brushRef="#br1" timeOffset="140996.0645">2155 8777 63 0,'-18'32'34'0,"-5"8"-1"15,0 24 1-15,-16 13-25 16,5 27-1-16,-17 10-2 16,3 14-2-16,-5-1-1 15,5-3-2-15,11-12-6 16,1-30-25-16,29-22-2 15,7-37-1-15,25-22-2 16</inkml:trace>
  <inkml:trace contextRef="#ctx0" brushRef="#br1" timeOffset="141289.0813">2292 9278 74 0,'-15'39'35'15,"-12"9"-1"-15,-2 20 2 16,-11 14-29-16,1 21 0 15,-11 10-3-15,-1 12-1 0,-3 1-1 16,0 4 0-16,0-3-4 16,5-12-3-16,15-4-24 15,0-24-4-15,17-10-2 16,0-20-1-16</inkml:trace>
  <inkml:trace contextRef="#ctx0" brushRef="#br1" timeOffset="141611.0997">2275 10177 91 0,'-41'53'34'0,"1"25"1"15,-16 6-2-15,-3 30-31 16,-13 13-1-16,-1 17 0 15,-6 9 0-15,4-4-1 16,3-7 0-16,10-18-2 16,14-25-1-16,15-28-2 15,23-23-6-15,10-48-23 16,35 0 0-16,2-37-2 15,20-7 1-15</inkml:trace>
  <inkml:trace contextRef="#ctx0" brushRef="#br1" timeOffset="141890.1157">2071 11353 79 0,'-31'89'38'0,"-13"6"-3"16,1 21 0-16,-9 2-32 15,3 5-1-15,-2-10-1 16,9-6-1-16,8-17 0 15,7-23-4-15,20-19 0 0,9-34-13 16,26-14-17-16,2-24-1 16,19-11-1-16,-4-14 0 15</inkml:trace>
  <inkml:trace contextRef="#ctx0" brushRef="#br1" timeOffset="142116.1286">2142 11992 73 0,'-35'73'37'0,"0"20"0"15,-16 0 0-15,6 12-34 0,-7-1-2 16,8-5 0-16,2-13-2 15,13-21-3-15,15-19-21 16,14-46-10-16,5-19 0 16,15-50-1-16</inkml:trace>
  <inkml:trace contextRef="#ctx0" brushRef="#br1" timeOffset="142863.1713">3256 8033 72 0,'-10'-17'34'0,"10"17"-1"16,-28 2 2-16,13 17-29 16,-17 16 0-16,-2 28-1 15,-16 26-1-15,-12 33 1 16,-14 36-1-16,-12 30-1 15,-13 22 0-15,0 12 0 16,3-4-1-16,9-13 0 16,13-22-2-16,17-28-3 15,25-38-3-15,15-50-29 0,38-32-1 16,8-44 0-16,23-27-2 15</inkml:trace>
  <inkml:trace contextRef="#ctx0" brushRef="#br1" timeOffset="143164.1885">3396 8111 87 0,'-37'45'35'16,"-3"22"1"-16,-17 15-1 0,0 24-30 15,-15 20 0-15,-1 25-2 16,-10 14 0-16,2 9 0 15,2-6-1-15,8-12-3 16,19-15-2-16,12-38-20 16,23-15-12-16,13-48 0 15,28-26-2-15,8-39 0 16</inkml:trace>
  <inkml:trace contextRef="#ctx0" brushRef="#br1" timeOffset="143381.201">3615 8417 91 0,'-45'52'37'16,"-12"33"0"-16,-23 17-1 15,-12 31-34-15,0 20 1 16,-1 17-1-16,4 2 1 15,9-4-1-15,15-13-4 16,20-29-7-16,32-26-20 16,17-52-6-16,32-37-1 15,18-48-1-15</inkml:trace>
  <inkml:trace contextRef="#ctx0" brushRef="#br1" timeOffset="143572.2119">3689 8855 103 0,'-65'83'38'0,"-4"23"1"16,-17 3-3-16,4 5-35 16,2-8 0-16,15-8-1 15,12-16-4-15,15-36-10 16,24-15-22-16,14-31-1 15,22-31 1-15,9-20-3 16</inkml:trace>
  <inkml:trace contextRef="#ctx0" brushRef="#br1" timeOffset="143963.2342">3144 7821 86 0,'-24'26'34'0,"-10"2"0"0,6 12-1 16,-15 1-30-16,12 6-1 16,1-1-1-16,6-2-1 15,7-2-2-15,5-14-4 16,17 0-26-16,0-18-1 15,11-6-1-15,1-15 0 16</inkml:trace>
  <inkml:trace contextRef="#ctx0" brushRef="#br1" timeOffset="144174.2463">2928 7700 79 0,'-49'47'33'16,"2"16"0"-16,-9 5 0 15,3 10-30-15,1-10-1 16,9-7-2-16,7-14-2 16,11-23-13-16,25-24-16 15,-4-10-2-15,29-24 0 16,7-17 0-16</inkml:trace>
  <inkml:trace contextRef="#ctx0" brushRef="#br1" timeOffset="144331.2553">2703 7695 83 0,'-73'62'34'16,"0"10"-2"-16,-4-5 0 16,11 4-31-16,9-9-5 0,5-9-26 15,25-11-2-15,17-12-2 16,16-14 0-16</inkml:trace>
  <inkml:trace contextRef="#ctx0" brushRef="#br1" timeOffset="145067.2974">5155 7309 47 0,'10'-14'32'16,"-10"14"0"-16,0 0 0 15,-1 10-22-15,-23 14 0 16,-4 20-1-16,-12 12-5 16,-3 15-1-16,-9 5-2 15,3 12 0-15,-4-2-1 16,8-4-4-16,17-3-17 15,3-19-12-15,18-15 0 16,8-17 0-16,15-10-1 16</inkml:trace>
  <inkml:trace contextRef="#ctx0" brushRef="#br1" timeOffset="145277.3094">5130 7966 56 0,'-25'38'30'0,"-12"9"0"15,-5 17 0-15,-9 13-26 16,-9 0 0-16,2 17 1 16,-6-10-1-16,10 0 0 15,6-4-8-15,2-14-24 16,19-14-2-16,12-18-2 15,16-18 2-15</inkml:trace>
  <inkml:trace contextRef="#ctx0" brushRef="#br1" timeOffset="145495.3219">5050 8668 36 0,'-31'54'31'0,"-12"12"2"16,-5 15-2-16,-18 6-19 15,4 18-2-15,-9-4-1 16,9 6-1-16,-2-10-6 16,11-14-10-16,18-4-21 15,8-22-2-15,18-19-1 0,9-18 1 16</inkml:trace>
  <inkml:trace contextRef="#ctx0" brushRef="#br1" timeOffset="145735.3356">4970 9495 71 0,'-42'80'35'15,"-16"5"-2"-15,-3 13 2 16,-8 0-29-16,4 14 1 15,-1-10-5-15,6 1 0 16,6-12-2-16,13-14-1 16,16-10-7-16,8-26-26 0,22-17 1 15,10-24-1-15,21-15-1 16</inkml:trace>
  <inkml:trace contextRef="#ctx0" brushRef="#br1" timeOffset="145938.3472">4881 10358 65 0,'-58'98'36'0,"-8"3"-5"15,1 9 2-15,-9-5-19 16,7 3-14-16,2-5 0 15,11-9-3-15,18-9-10 0,2-22-21 16,20-17 1-16,13-28-2 16,16-19 1-16</inkml:trace>
  <inkml:trace contextRef="#ctx0" brushRef="#br1" timeOffset="146169.3604">4811 11100 77 0,'-71'102'35'16,"-10"6"-2"-16,4 10-1 15,-3-1-30-15,10 3 0 0,12-8-2 16,11-14-3-16,22-10-10 15,9-35-22-15,17-17 1 16,13-33-2-16,14-19 1 16</inkml:trace>
  <inkml:trace contextRef="#ctx0" brushRef="#br1" timeOffset="146456.3768">4631 12120 66 0,'-12'40'35'16,"-10"1"-1"-16,6 11-1 16,-9-2-30-16,2 9-6 15,2 9-2-15,-4-6-6 16,13 12-12-16,-8-13-10 15,7-10-1-15,3-21 1 16</inkml:trace>
  <inkml:trace contextRef="#ctx0" brushRef="#br1" timeOffset="146820.3977">5362 10339 66 0,'-14'14'36'0,"-1"-9"-1"16,6 6-1-16,-8-3-28 0,11 15 0 15,-12 7-2-15,3 15 0 16,-9 13-3-16,-4 6-1 15,-4 7-1-15,3-1-1 16,4-1-9-16,-1-19-26 16,15-17 4-16,11-33-3 15,9-5 2-15</inkml:trace>
  <inkml:trace contextRef="#ctx0" brushRef="#br1" timeOffset="147021.4092">5678 10305 87 0,'-53'85'35'0,"-9"-1"-2"15,5 9 2-15,2-8-36 16,9-12 0-16,19-3-21 15,13-31-14-15,25-23 3 16,14-30-3-16,21-24 1 16</inkml:trace>
  <inkml:trace contextRef="#ctx0" brushRef="#br1" timeOffset="147238.4216">6080 10278 89 0,'-36'61'39'15,"-9"-7"-4"-15,3 6 4 16,-1-4-36-16,10-7-2 16,10-8-1-16,11-16-3 15,19-8-8-15,7-25-25 16,24-10 0-16,9-20-1 15,16-7 0-15</inkml:trace>
  <inkml:trace contextRef="#ctx0" brushRef="#br1" timeOffset="147419.4319">6414 10359 94 0,'-33'61'39'0,"-11"1"-4"15,7 5 2-15,-3-5-36 16,11-5 0-16,10-8-5 15,5-21-14-15,27-5-19 16,6-24 1-16,22-12-1 16,2-16 0-16</inkml:trace>
  <inkml:trace contextRef="#ctx0" brushRef="#br1" timeOffset="147613.443">6692 10555 92 0,'-19'45'38'0,"-11"1"-2"0,-2 14 1 16,-15 6-34-16,6 3-2 15,-3 0 1-15,4 1-2 16,4-3 1-16,7-6-3 16,15-7 0-16,8-22-9 15,17-9-27-15,5-24 1 16,23-12-3-16,1-17 2 15</inkml:trace>
  <inkml:trace contextRef="#ctx0" brushRef="#br1" timeOffset="147817.4547">6674 11248 93 0,'-52'79'40'0,"6"16"1"0,-11-14-2 15,10 6-38 1,-1-9 0-16,10-13-1 0,6-11-2 15,11-13-2-15,18-8-7 16,3-33-29-16,19 10 2 16,4-31-2-16,15-3 1 15</inkml:trace>
  <inkml:trace contextRef="#ctx0" brushRef="#br1" timeOffset="147982.4641">6644 11706 93 0,'-29'54'38'16,"2"20"1"-16,-13 5-1 15,8 13-36-15,-4 3-2 0,5-2-2 16,5 0-3-16,1-20-33 16,16-10-1-16,4-30 0 15,5-33-1-15</inkml:trace>
  <inkml:trace contextRef="#ctx0" brushRef="#br1" timeOffset="148912.5173">8464 10397 56 0,'-9'-19'34'0,"0"1"-1"16,-1-6 1-16,8 5-29 15,-8-3 4-15,10 11-4 16,-12 2 0-16,12 9 0 16,-23 24-2-16,1 12 0 15,-12 13-2-15,-5 15 2 16,-7 8-3-16,-8 4 0 15,3 4-1-15,1-10-2 16,19 1-9-16,-4-20-25 16,26-11 1-16,10-17-3 0,20-13 4 15</inkml:trace>
  <inkml:trace contextRef="#ctx0" brushRef="#br1" timeOffset="149122.5293">8621 10806 61 0,'-41'43'32'16,"-10"9"0"-16,-12 8 0 16,-4 11-29-16,-7 5 1 15,3 8-1-15,1-2 1 16,12 0-2-16,12-7-9 15,10-16-25-15,28-15 0 0,13-20-3 16,27-23 1-16</inkml:trace>
  <inkml:trace contextRef="#ctx0" brushRef="#br1" timeOffset="149340.5418">8616 11455 71 0,'-74'102'34'16,"-4"-4"-1"-16,4 6-6 16,7-21-25-16,10-10-2 15,18-11-4-15,10-26-15 16,22-8-13-16,7-28-3 0,37-7 1 16,5-23 0-16</inkml:trace>
  <inkml:trace contextRef="#ctx0" brushRef="#br1" timeOffset="149550.5538">8903 11518 73 0,'-57'65'36'16,"0"15"-1"-16,-14-2 0 16,-1 11-32-16,5-5-1 15,15-3-1-15,11-8-2 16,12-19-9-16,28-7-24 0,10-28-1 15,26-19-2-15,13-30 1 16</inkml:trace>
  <inkml:trace contextRef="#ctx0" brushRef="#br1" timeOffset="150016.5805">9815 10390 79 0,'0'0'36'0,"-6"-11"0"16,6 11-1-16,-17 14-32 16,2 11 0-16,-11 14-1 15,-1 18 1-15,-18 20-1 16,-8 22-2-16,-18 19 2 15,-10 27-1-15,-17 14 0 16,-9 8-1-16,0-2 1 0,2-6-1 16,10-14 0-16,14-21-2 15,23-30-2-15,22-42-6 16,34-29-29-16,18-38 2 15,32-22-2-15,11-31 1 16</inkml:trace>
  <inkml:trace contextRef="#ctx0" brushRef="#br1" timeOffset="150369.6007">10072 10510 67 0,'7'-16'36'15,"0"4"-2"-15,-6 2 2 16,-1 10-29-16,0 18-3 16,-13 16 1-16,-13 12-1 15,-9 22 0-15,-21 16-2 16,-6 22-1-16,-17 12 0 15,-7 6 0-15,3-4-1 16,5-10-3-16,22-7-8 0,6-29-27 16,29-18 1-16,16-33-1 15,30-26 0-15</inkml:trace>
  <inkml:trace contextRef="#ctx0" brushRef="#br1" timeOffset="150677.6183">10072 11169 78 0,'-9'21'37'0,"-1"-7"0"16,2 10-1-16,-9 6-34 16,-3 12 0-16,-5 8 0 15,-6 13 1-15,-3 5-2 16,-4 3-1-16,1 2 1 15,2-4-3-15,8-2-1 16,-3-21-12-16,19 1-21 16,4-19-3-16,18-10 1 15,3-19 0-15</inkml:trace>
  <inkml:trace contextRef="#ctx0" brushRef="#br1" timeOffset="150902.6312">10075 11808 80 0,'-42'80'38'16,"-15"6"0"-16,-3 17-1 15,-11-5-33-15,8 7-1 16,2-6-2-16,11-10-2 15,13-10-3-15,7-30-11 16,25-9-23-16,13-29-1 16,25-13-1-16,5-16 2 15</inkml:trace>
  <inkml:trace contextRef="#ctx0" brushRef="#br1" timeOffset="151143.6449">10084 12491 74 0,'-20'53'39'0,"-13"0"0"16,0 17-1-16,-15 4-32 15,2 10-4-15,-4 0 0 16,4 1 0-16,1-3 0 15,5-8-3-15,18-9-2 16,5-27-9-16,22-10-27 16,8-27 0-16,22-14-1 0,3-20 1 15</inkml:trace>
  <inkml:trace contextRef="#ctx0" brushRef="#br1" timeOffset="151379.6584">10034 13055 81 0,'-38'72'39'16,"-15"3"-1"-16,0 12 0 15,-7-1-36-15,-1 3-2 16,-1 0 1-16,9-7-1 15,6-7-2-15,5-16-8 16,23-4-30-16,4-22 1 0,16-11 0 16,-1-22-1-16</inkml:trace>
  <inkml:trace contextRef="#ctx0" brushRef="#br1" timeOffset="151788.6818">9465 13756 65 0,'-13'29'39'15,"-9"6"-2"-15,-1 15 2 16,-13 3-35-16,1 12-3 15,-5 4 0-15,2 1-1 16,3-2 0-16,1-7-1 16,8-6-4-16,0-28-9 15,17 0-23-15,9-27 0 0,0 0-1 16,15-41 0-16</inkml:trace>
  <inkml:trace contextRef="#ctx0" brushRef="#br1" timeOffset="151991.6934">9284 13990 65 0,'-45'27'40'15,"0"7"-3"-15,-10-3 1 16,5 8-34-16,-4 2-4 15,6 1-1-15,7 15-10 16,-1-11-26-16,18 3 0 0,1-11-2 16,12-8 2-16</inkml:trace>
  <inkml:trace contextRef="#ctx0" brushRef="#br1" timeOffset="152405.7171">9787 13114 92 0,'-31'18'41'15,"-4"19"-1"-15,-10 2-2 16,-10 13-41-16,13 11-2 0,-6-1-8 16,12 13-26-16,6-14-1 15,13-1-1-15,5-18 1 16</inkml:trace>
  <inkml:trace contextRef="#ctx0" brushRef="#br1" timeOffset="153259.766">11373 10242 39 0,'5'-11'34'16,"-5"11"-1"-16,8-21 2 15,-8 21-15-15,0 0-9 16,0 0-3-16,-18 3-3 16,8 15 1-16,-13 4-5 15,-5 11 3-15,-9 9-4 0,-1 5 1 16,-8 4-1-16,2 5 0 15,3-3 0-15,2-6-1 16,15-6-2-16,2-17-5 16,27-7-26-16,-5-17-1 15,40-17-1-15,0-16 0 16</inkml:trace>
  <inkml:trace contextRef="#ctx0" brushRef="#br1" timeOffset="153533.7817">11991 9895 36 0,'3'-14'31'0,"-6"3"3"16,3 11-1-16,-23-9-14 15,12 22-10-15,-16-6 3 16,4 20-3-16,-16-1-1 15,1 22-3-15,-12 2-2 16,-3 14 0-16,-9 3-1 16,-4 8 0-16,-1 2-2 15,5-1 1-15,8 1-5 16,5-17-5-16,25-1-27 15,3-19 0-15,26-7-1 16,11-23-1-16</inkml:trace>
  <inkml:trace contextRef="#ctx0" brushRef="#br1" timeOffset="153800.7969">12044 9970 82 0,'-28'29'37'16,"-8"8"-3"-16,-5 11 2 15,-10 5-34-15,2 8 0 16,-5 6 0-16,4 4 0 15,-2-3-2-15,1-1 0 16,10-4-6-16,-3-15-27 16,20-3-2-16,5-17-1 15,16-9-1-15</inkml:trace>
  <inkml:trace contextRef="#ctx0" brushRef="#br1" timeOffset="154170.8181">11877 10759 59 0,'14'-26'36'0,"2"8"1"16,-9-2-1-16,-7 20-20 15,0 0-8-15,0 0-2 16,-9 21-1-16,-6 6-2 16,-6 10-1-16,-2 2-2 15,-6 3 1-15,5-1-3 16,5-5 1-16,6-8-2 15,12-6-3-15,1-22-26 16,28-2-4-16,3-18 0 16,20-1-1-16</inkml:trace>
  <inkml:trace contextRef="#ctx0" brushRef="#br1" timeOffset="154380.8301">12332 10780 73 0,'-14'23'37'0,"-9"-4"-3"16,0 8 3-16,-13-1-32 15,10 4-3-15,-3 0 1 16,6 3-3-16,-1-3 2 16,4 0-3-16,6-4 0 15,9-7-3-15,14-1-7 16,-9-18-24-16,33 0-1 15,-5-14-1-15,12-2 0 16</inkml:trace>
  <inkml:trace contextRef="#ctx0" brushRef="#br1" timeOffset="154583.8417">12414 11062 82 0,'-30'43'38'16,"-13"-1"0"-16,5 10 0 15,-7-4-36-15,3 4 1 16,2-5-2-16,5-2 1 15,5-7-3-15,9-9-1 16,12-4-3-16,9-25-10 16,14 6-22-16,4-17-1 15,17-4 0-15,0-10 0 16</inkml:trace>
  <inkml:trace contextRef="#ctx0" brushRef="#br1" timeOffset="154779.8529">12342 11452 73 0,'-40'45'38'15,"-4"14"0"-15,-9-5-1 16,-2 12-32-16,-4-1 0 16,2 6-3-16,3-2 1 15,5-2-4-15,10-7 0 16,6-16-7-16,24-9-27 15,3-22-2-15,17-16-1 16,8-27 0-16</inkml:trace>
  <inkml:trace contextRef="#ctx0" brushRef="#br1" timeOffset="155019.8667">12082 11280 75 0,'-35'30'38'15,"-11"5"-2"-15,4 10 1 16,-10 4-36-16,0 7 2 16,1 4-2-16,1 1-1 15,3-4 2-15,8-6-4 16,8-3-4-16,0-19-29 15,20-7-1-15,11-22-3 16,0 0 2-16</inkml:trace>
  <inkml:trace contextRef="#ctx0" brushRef="#br1" timeOffset="155220.8781">11768 11523 83 0,'-60'48'37'16,"-4"12"-2"-16,-10-11-1 15,4 9-35-15,2-3 1 16,11-7-2-16,13-6-5 16,0-23-12-16,23-7-16 15,21-12 0-15,5-22-1 0,17-12 0 16</inkml:trace>
  <inkml:trace contextRef="#ctx0" brushRef="#br1" timeOffset="155364.8864">11322 11626 82 0,'-63'35'37'0,"2"5"-1"16,1-3-1-16,11-11-44 16,17-4-26-16,12-14-3 15,20-8-1-15,14-25 2 16</inkml:trace>
  <inkml:trace contextRef="#ctx0" brushRef="#br1" timeOffset="156115.9293">13631 9871 69 0,'0'0'36'0,"-10"-22"-1"16,10 22 1-16,-26 1-26 15,7 18-5-15,-9 7-2 16,-3 12 0-16,-5 11-2 0,-1 5 0 16,-3 7-2-16,0-2 1 15,5-7-2-15,8-7-1 16,19-11-4-16,1-20-6 15,22-8-24-15,8-20 0 16,22-6 2-16,5-11 0 16</inkml:trace>
  <inkml:trace contextRef="#ctx0" brushRef="#br1" timeOffset="156310.9405">13835 10153 78 0,'-39'52'36'15,"-11"5"-1"-15,-2 7 2 0,-11 1-33 16,6 9 0-1,-2-6-3-15,9 0 1 0,7-7-2 16,11-8-1-16,18-6-5 16,6-22-7-16,24-5-23 15,8-17 1-15,18-9-2 16,7-15 1-16</inkml:trace>
  <inkml:trace contextRef="#ctx0" brushRef="#br1" timeOffset="156498.9512">13846 10661 75 0,'-43'52'36'0,"-14"3"-1"16,-2 10-1-16,-8-2-29 0,9 4-3 16,2-2-1-1,10-5-2-15,14-5-2 0,8-14-3 16,22-1-9-16,7-23-19 15,19-13-1-15,10-13-2 16,15-11 2-16</inkml:trace>
  <inkml:trace contextRef="#ctx0" brushRef="#br1" timeOffset="156701.9629">13815 11076 60 0,'-31'39'36'16,"-17"4"0"-16,-1 12-1 15,-12 2-25-15,4 10-5 16,-4-5-1-16,9 4 0 15,0-3-2-15,10-8-2 0,12-7-1 16,8-13-3-16,17-8-3 16,5-27-12-16,23 2-17 15,4-14-2-15,20-10 1 16,2-10 3-16</inkml:trace>
  <inkml:trace contextRef="#ctx0" brushRef="#br1" timeOffset="156897.9741">13711 11560 48 0,'-32'40'33'0,"-8"2"2"16,-4 16-4-16,-11-6-18 16,14 13-3-16,-14-6-4 15,13 4-4-15,0-10-1 0,9-10-1 16,15-3-3-16,4-22-8 15,18-5-23-15,8-17-1 16,15-3-1-16,4-10 0 16</inkml:trace>
  <inkml:trace contextRef="#ctx0" brushRef="#br1" timeOffset="157558.0118">13538 8757 68 0,'0'0'35'16,"0"0"-3"-16,-8 14 3 15,2 1-32-15,-16 2-3 16,2 5 0-16,0 5-3 16,-2-7-10-16,9 3-19 15,3-6 0-15,13-6-2 16,-3-11 1-16</inkml:trace>
  <inkml:trace contextRef="#ctx0" brushRef="#br1" timeOffset="157701.02">13670 8824 78 0,'-19'13'35'0,"-11"-1"0"0,-1 7-1 16,-4 1-36-16,-2-1-30 16,15 2-2-16,7-5-1 15,11-2 0-15</inkml:trace>
  <inkml:trace contextRef="#ctx0" brushRef="#br1" timeOffset="158550.0686">16142 10144 73 0,'5'-11'38'0,"-5"11"-5"16,-13 14 1-16,-11 1-26 15,4 11-2-15,-14 3-4 0,0 9 0 16,-6 0-2-16,1 1 0 15,2-2-4-15,0-16-5 16,17 2-27-16,4-17 1 16,16-6-2-16,9-19 2 15</inkml:trace>
  <inkml:trace contextRef="#ctx0" brushRef="#br1" timeOffset="158810.0834">16098 9786 85 0,'-22'10'34'16,"-1"14"-1"-16,-13 6 2 15,-5 17-32-15,-12 9-2 16,-2 11 2-16,-8 1-3 15,-1 4 1-15,3-2-3 16,4-13-3-16,15 4-18 16,4-19-11-16,15-12-1 15,7-13-1-15,12-6 1 16</inkml:trace>
  <inkml:trace contextRef="#ctx0" brushRef="#br1" timeOffset="159143.1025">15866 9705 57 0,'0'0'33'15,"0"0"0"-15,-16 3 0 16,-17 13-22-16,6 28 0 15,-24 7-3-15,-5 27-4 16,-17 15-1-16,-9 19 1 0,-14 8-3 16,-3 6 2-16,2-5-4 15,7-9 1-15,10-8-8 16,5-27-20-16,27-10-8 15,10-25-3-15,24-18 2 16</inkml:trace>
  <inkml:trace contextRef="#ctx0" brushRef="#br1" timeOffset="159571.127">15301 9990 68 0,'0'0'35'16,"-13"2"0"-16,-2 23 1 16,-18 10-26-16,-1 27-3 15,-17 12-3-15,-11 25-1 0,-17 15-2 16,-9 13 0-16,-12 2-1 15,2 1-1-15,2-8-3 16,10-29-11-16,26-11-22 16,17-32 0-16,29-26-2 15,14-24 0-15</inkml:trace>
  <inkml:trace contextRef="#ctx0" brushRef="#br1" timeOffset="160188.1623">14952 11130 65 0,'0'0'37'0,"-9"-17"0"16,9 17-1-16,-33 7-29 16,14 10-4-16,-10 7 0 0,-5 13-1 15,-4 7-1-15,-3 9 0 16,-2 5-1-16,1-1-1 15,3 2-2-15,0-14-4 16,20 1-29-16,-1-12 2 16,13-5-3-16,2-12 2 15</inkml:trace>
  <inkml:trace contextRef="#ctx0" brushRef="#br1" timeOffset="160503.1803">14995 11551 57 0,'-12'22'38'0,"-8"3"-2"16,0 11-1-16,-11 4-22 15,2 5-11-15,-4 3 2 16,3 0-2-16,3-3-1 15,2-9-5-15,16-8-2 16,9-28-13-16,0 0-16 16,28-9 0-16,10-12-2 15,4-16 2-15</inkml:trace>
  <inkml:trace contextRef="#ctx0" brushRef="#br1" timeOffset="160730.1933">15269 11575 75 0,'-13'20'40'16,"-7"6"-4"-16,-3 11 0 16,-7 5-32-16,1 10-3 15,-7 2 1-15,1 1-2 16,4-1 0-16,1-3-3 15,10-6-1-15,5-21-9 0,19 2-23 16,-4-26 0-16,31 7-1 16,-1-23 1-16</inkml:trace>
  <inkml:trace contextRef="#ctx0" brushRef="#br1" timeOffset="160981.2076">15616 11696 77 0,'-24'36'38'0,"-14"2"1"16,2 16-4-16,-15-2-29 15,1 12-4-15,-3-3 2 0,7-2-1 16,5-9-2-1,9-8-2-15,17-14-1 0,15-28-4 16,25-2-22-16,7-31-9 16,25-4-1-16,4-17-1 15</inkml:trace>
  <inkml:trace contextRef="#ctx0" brushRef="#br1" timeOffset="161198.22">15986 11582 87 0,'-33'28'37'0,"5"15"0"0,-14 0 0 15,0 14-36-15,-2 2 2 16,4 1-3-16,6-3-1 15,4-8-7-15,18-3-28 16,3-22 0-16,18-9-3 16,8-23 0-16</inkml:trace>
  <inkml:trace contextRef="#ctx0" brushRef="#br1" timeOffset="162020.2671">18044 9984 82 0,'0'0'35'15,"-20"9"-1"-15,4 5 2 16,-8 4-30-16,-5 16-3 15,-8 9-1-15,-7 13 1 0,-9 8-2 16,0 8 2-16,-2-3-3 16,5-1 0-16,8-5-4 15,8-17 0-15,16-6-22 16,8-24-10-16,10-16 0 15,19-4-1-15</inkml:trace>
  <inkml:trace contextRef="#ctx0" brushRef="#br1" timeOffset="162336.2851">17851 9909 73 0,'-11'15'36'15,"-7"5"-2"-15,-3 15 3 16,-13 6-28-16,-2 23-3 15,-13 8-3-15,-5 14 0 16,-11 9-2-16,-4 4-1 16,2 1-2-16,-3-7 0 15,12-10-3-15,4-22-9 16,23-8-22-16,-1-26-1 15,25-13 1-15,7-14 1 0</inkml:trace>
  <inkml:trace contextRef="#ctx0" brushRef="#br1" timeOffset="162717.3069">17767 9882 55 0,'-4'-11'33'0,"-10"24"0"16,-11 11-1-16,-8 28-19 15,-22 5-3-15,-3 33-3 16,-25 10-2-16,0 19 1 15,-12 3-4-15,8 1 0 16,1-9-3-16,10-11-2 16,15-9-3-16,10-29-6 15,28-6-11-15,2-25-14 16,17-7 0-16,3-13 0 15,1-14 2-15</inkml:trace>
  <inkml:trace contextRef="#ctx0" brushRef="#br1" timeOffset="163103.329">17321 10239 32 0,'0'0'32'0,"0"0"1"16,-27 4 1-16,14 21-16 15,-17-5-4-15,2 27-1 16,-10-1-5-16,-1 16-1 15,-9 4-3-15,-1 9-1 16,-2-3-2-16,2 1-3 16,8-9-2-16,3-20-7 15,19-7-25-15,9-22-2 16,10-15 2-16,23-8 0 15</inkml:trace>
  <inkml:trace contextRef="#ctx0" brushRef="#br1" timeOffset="163694.3628">17577 11120 44 0,'6'-26'31'15,"-1"-2"3"-15,-1 6-2 16,-4-5-23-16,6 10-2 0,-7 0-1 15,1 17 1-15,0-19-2 16,0 19-1-16,-19 16 0 16,0 8 0-16,-8 10-1 15,-3 12 0-15,-8 4-3 16,0 3 1-16,5-1-4 15,3-6-1-15,20-1-7 16,-3-22-23-16,29-8-1 16,6-20-2-16,22-4 2 15</inkml:trace>
  <inkml:trace contextRef="#ctx0" brushRef="#br1" timeOffset="163903.3748">17881 11092 60 0,'0'0'35'15,"0"0"-1"-15,-11 11 0 16,-11 1-24-16,-2 14-5 15,-7 4-2-15,2 9 0 16,-5 2-1-16,2 4 0 16,3-1-1-16,6-2 0 15,8-7-2-15,4-10-5 16,23 0-22-16,1-18-7 15,11-6 0-15,5-14-2 16</inkml:trace>
  <inkml:trace contextRef="#ctx0" brushRef="#br1" timeOffset="164101.3861">18045 11260 69 0,'-29'24'36'16,"-2"11"-1"-16,-13 2 1 15,2 10-29-15,-10 1-4 16,2 8 1-16,1 0-1 15,7-2-2-15,6-6 0 16,11-5-3-16,14-10-4 16,2-13-28-16,29-11-2 15,5-19-4-15,18-10 4 16</inkml:trace>
  <inkml:trace contextRef="#ctx0" brushRef="#br1" timeOffset="164424.4046">18074 11496 18 0,'-6'12'30'16,"6"-12"1"-16,-13 15 2 16,-1-8-13-16,-1 18-7 15,-19-7-2-15,3 20-1 16,-21 0-1-16,0 15-6 15,-10 4 1-15,-4 3-3 0,-1 1 1 16,0-1-3-16,5-6-1 16,7-16-7-16,22-6-22 15,4-21-3-15,29-11-1 16,-9-18 0-16</inkml:trace>
  <inkml:trace contextRef="#ctx0" brushRef="#br1" timeOffset="164679.4191">17406 11716 82 0,'-23'18'33'0,"-9"-4"2"16,5 13-2-16,-7 0-31 0,-1 5-4 15,-1 6 3-15,-1 7 0 16,-4 2 1-16,0 4 0 16,2-3-2-16,7-3 0 15,7-5-3-15,3-19-13 16,18-1-19-16,4-20-1 15,21-13 0-15,5-16-1 16</inkml:trace>
  <inkml:trace contextRef="#ctx0" brushRef="#br1" timeOffset="164875.4304">17278 11819 76 0,'-37'13'37'0,"-1"14"-1"0,-12-1 1 15,2 14-34-15,-8 2-1 16,5 6 0-16,2-3-1 15,3-3-2-15,11 0-3 16,2-21-9-16,19 2-23 16,3-22 0-16,11-1 0 15,14-24-1-15</inkml:trace>
  <inkml:trace contextRef="#ctx0" brushRef="#br1" timeOffset="165018.4385">16941 11995 74 0,'-33'25'36'16,"-1"15"-1"-16,-13-3 0 15,12-1-33-15,2 6-12 0,0-18-24 16,14-2 0-16,7-17-3 16,12-5 2-16</inkml:trace>
  <inkml:trace contextRef="#ctx0" brushRef="#br0" timeOffset="169933.7197">16736 3976 64 0,'8'-15'34'0,"-8"-1"-1"15,0 16-1-15,-8-14-17 16,8 14-10-16,-25 17-3 16,4 4 1-16,-7 6-1 15,-4 8-1-15,-6 7 0 16,-1 4 0-16,1 1 0 15,3-5-5-15,16 4-13 16,1-14-18-16,15-1 1 16,4-14-1-16,20-7-1 0</inkml:trace>
  <inkml:trace contextRef="#ctx0" brushRef="#br0" timeOffset="170241.7373">17069 3984 79 0,'-14'13'34'15,"-8"2"-1"-15,-5 23-5 16,-10 1-22-16,-5 19-2 0,-13 7 0 16,-8 18-1-16,-5 5-1 15,-2 8 0-15,-1-2-1 16,6-5-2-16,13-12-2 15,11-20-3-15,28-9-21 16,9-29-6-16,22-16-1 16,15-22-2-16</inkml:trace>
  <inkml:trace contextRef="#ctx0" brushRef="#br0" timeOffset="170616.7587">17281 4076 63 0,'-15'27'34'15,"-6"-6"-2"-15,-3 19 1 16,-17 3-25-16,0 17-2 16,-6 5-1-16,-2 10-1 0,-6-3-1 15,7-5-2-15,12-5-5 16,2-26-10-16,21-5-20 15,13-31 1-15,19-9-3 16,13-28 1-16</inkml:trace>
  <inkml:trace contextRef="#ctx0" brushRef="#br0" timeOffset="170925.7764">17727 3921 74 0,'-20'1'35'0,"6"10"-1"16,-10 2 0-16,1 18-27 16,-16 10-2-16,-2 12-3 15,-13 7-1-15,2 3-3 16,1 10-5-16,2-18-27 15,17-4 0-15,8-17-1 16,24-11-1-16</inkml:trace>
  <inkml:trace contextRef="#ctx0" brushRef="#br0" timeOffset="171416.8045">16919 4560 73 0,'0'0'35'16,"-22"0"-1"-16,7 19 1 15,-14 11-27-15,-3 19-5 16,-11 9 0-16,-2 17-2 16,-11 10 2-16,1 7-3 15,-1-1 2-15,2-2-2 16,10-13 0-16,8-14-3 0,16-9-3 15,7-29-11-15,26-6-18 16,4-24 1-16,25-9-2 16,3-19 1-16</inkml:trace>
  <inkml:trace contextRef="#ctx0" brushRef="#br0" timeOffset="171638.8172">16963 5039 75 0,'-30'23'36'15,"0"15"-2"-15,-12-1 2 16,2 9-26-16,-8 6-8 16,3 6 1-16,-2 1-1 15,-1 5 0-15,11-3-2 0,4-8 0 16,13 2-6-16,1-22-5 15,25 1-24-15,2-14 2 16,15-4-3-16,2-14 2 16</inkml:trace>
  <inkml:trace contextRef="#ctx0" brushRef="#br0" timeOffset="171849.8293">16807 5668 92 0,'-12'25'34'16,"-10"-4"3"-16,2 7-3 0,-12 2-28 15,2 2-6-15,0 5 3 16,-2 2-4-16,1 4 2 16,3-5-2-16,7 3-4 15,2-18-11-15,21 0-20 16,-2-23 0-16,33-4-1 15,3-24 1-15</inkml:trace>
  <inkml:trace contextRef="#ctx0" brushRef="#br0" timeOffset="172539.8687">18759 3872 19 0,'1'-14'27'15,"7"-1"1"-15,-8 15 1 16,5-27-16-16,-5 27 2 16,2-19 0-16,-2 19-1 15,0 0-2-15,-15 29-3 16,-8-5-3-16,2 14-1 15,-10 9-4-15,-2 8-1 16,-6 8-1-16,1 0-2 16,3 1-3-16,-1-19-11 15,21 2-17-15,1-20-1 16,19-7-2-16,9-25 2 15</inkml:trace>
  <inkml:trace contextRef="#ctx0" brushRef="#br0" timeOffset="172855.8868">19264 3724 47 0,'0'0'29'0,"0"0"3"16,-17 23-2-16,-7-4-23 15,5 17 0-15,-23-1 2 16,0 20 1-16,-21 3-3 15,-3 15-1-15,-12 8-1 16,-1 8-2-16,-3-3-2 0,3 2-2 16,11-3-2-16,10-19-8 15,29-5-24-15,7-20 0 16,23-15-1-16,-1-26 0 15</inkml:trace>
  <inkml:trace contextRef="#ctx0" brushRef="#br0" timeOffset="173222.9078">19669 3554 68 0,'0'0'34'15,"-15"10"-1"-15,-10 12 2 16,-4 19-31-16,-19 13-1 15,-13 24 0-15,-18 19 0 16,-22 27-1-16,-17 21-1 16,-18 19 0-16,-8 12 2 15,0 3-2-15,1-4 0 16,7-11-1-16,19-19 1 15,21-26-3-15,35-28-2 16,20-35-4-16,41-21-18 0,14-43-9 16,31-23-2-16,18-31 3 15,21-18-2-15</inkml:trace>
  <inkml:trace contextRef="#ctx0" brushRef="#br0" timeOffset="173546.9263">19775 3819 57 0,'-14'-6'35'0,"2"19"0"0,-13 0-1 15,3 15-15-15,-14 8-15 16,-2 13-1-16,-12 14 1 16,-9 23-2-16,-16 17 0 15,-14 22-2-15,-18 20 2 16,-11 18-1-16,-13 10 0 15,-5 10-1-15,1-4 2 16,6-14-1-16,19-18-1 16,17-36-9-16,38-27-26 15,21-40 1-15,34-44-2 16,28-28-2-16</inkml:trace>
  <inkml:trace contextRef="#ctx0" brushRef="#br0" timeOffset="173971.9506">19896 4022 42 0,'19'-4'34'0,"-19"4"0"16,13 17 0-16,-31 5-15 15,0 33-5-15,-31 11-6 16,-11 26-4-16,-25 15 0 15,-10 11-1-15,-11 2 1 16,5-4-2-16,6-14 0 16,15-17-3-16,23-26 0 15,25-29-3-15,32-30-7 16,23-20-24-16,29-15-3 15,15-25 0-15,21-5 0 16</inkml:trace>
  <inkml:trace contextRef="#ctx0" brushRef="#br0" timeOffset="174282.9684">20069 4137 66 0,'0'0'34'0,"0"0"1"16,0 0-2-16,-3 10-26 15,3-10-2-15,-5 29 1 16,-8-8 0-16,-2 21-3 15,-11 6 0-15,-6 18-1 16,-15 13-1-16,-9 9 0 0,-6 5-1 16,-2-3 0-1,8-3 1-15,8-13-3 0,14-9-1 16,9-33-11-16,34-9-23 15,13-30 1-15,23-11-2 16,7-24 0-16</inkml:trace>
  <inkml:trace contextRef="#ctx0" brushRef="#br0" timeOffset="174539.9831">20288 4342 72 0,'-24'18'37'0,"-10"-4"-1"0,6 14 2 15,-5 3-33-15,-1 19 1 16,-11 12-1-16,-3 19-1 16,-7 8 0-16,0 10-1 15,1-3-1-15,6-5-2 16,13-9-1-16,9-25-2 15,23-15-4-15,3-42-30 16,38 0-1-16,5-34 1 16,18-9-4-16</inkml:trace>
  <inkml:trace contextRef="#ctx0" brushRef="#br0" timeOffset="175041.0118">20761 3685 71 0,'-14'-5'37'0,"14"5"-2"16,-29 8 2-16,13 8-27 15,-15-2-4-15,-3 17-1 16,-13 8-1-16,-4 13 0 15,-11 9-2-15,-3 8-1 16,2 5 0-16,7-2-3 16,9 0-1-16,13-18-6 15,31-4-29-15,6-26 0 16,30-9 0-16,9-21-1 0</inkml:trace>
  <inkml:trace contextRef="#ctx0" brushRef="#br0" timeOffset="175282.0256">20924 3826 88 0,'-27'8'36'15,"1"15"1"-15,-18 3 0 16,-10 20-34-16,-6 8 0 15,-2 11-1-15,-13 7 0 16,2 5-1-16,4 0 0 16,10-9-2-16,15-6-1 15,16-14-4-15,28-6-12 0,14-31-20 16,29-7 1-16,5-24-2 15,23-5 1-15</inkml:trace>
  <inkml:trace contextRef="#ctx0" brushRef="#br0" timeOffset="175485.0372">20889 4184 90 0,'-52'49'37'15,"-17"7"0"-15,3 13 1 16,-6-2-36-16,6 6-1 15,4-5 0-15,18-6-2 0,15-7-4 16,11-25-14-16,33-5-19 16,13-27 0-16,28-10-1 15,2-18 1-15</inkml:trace>
  <inkml:trace contextRef="#ctx0" brushRef="#br0" timeOffset="175688.0488">21011 4429 80 0,'-75'56'38'16,"-2"14"-1"-16,-12-1 1 16,10 10-33-16,4-10 1 15,17-1-3-15,15-8-2 0,20-15-2 16,24-14-4-16,12-29-32 15,41-9 0-15,8-20-1 16,23-5-3-16</inkml:trace>
  <inkml:trace contextRef="#ctx0" brushRef="#br0" timeOffset="175877.0596">21102 4780 95 0,'-56'45'39'0,"2"16"1"15,-16-9-4-15,8 14-33 16,8-3-1-16,4 0-1 15,11-4 0-15,10-9-3 16,12-9-3-16,8-23-18 0,32-3-16 16,5-22 1-16,20-6-1 15,4-15 0-15</inkml:trace>
  <inkml:trace contextRef="#ctx0" brushRef="#br0" timeOffset="176049.0695">21105 5189 93 0,'-45'47'38'0,"-11"0"1"15,6 13-2-15,-1-5-35 16,9 4 0-16,9-4-3 16,10-7 1-16,17-1-11 15,4-25-25-15,27-11-1 16,9-21-1-16,20-5-1 0</inkml:trace>
  <inkml:trace contextRef="#ctx0" brushRef="#br0" timeOffset="176230.0798">21044 5716 118 0,'-44'41'43'0,"12"2"1"15,-3-15-2-15,0-7-44 16,23-3-5-16,-3-22-26 15,15 4-10-15,1-20 1 16,8 4-3-16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812855"/>
              </p:ext>
            </p:extLst>
          </p:nvPr>
        </p:nvGraphicFramePr>
        <p:xfrm>
          <a:off x="214283" y="701041"/>
          <a:ext cx="8750332" cy="5029200"/>
        </p:xfrm>
        <a:graphic>
          <a:graphicData uri="http://schemas.openxmlformats.org/drawingml/2006/table">
            <a:tbl>
              <a:tblPr/>
              <a:tblGrid>
                <a:gridCol w="4357717"/>
                <a:gridCol w="4392615"/>
              </a:tblGrid>
              <a:tr h="354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NZ" sz="20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a report for Mr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That constructive feedback is useful to: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Keep doing useful things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Stop doing damaging things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Consider factors that are not + or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NZ" sz="20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some HRT and IEP (Individual Exam Preparation)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How to make the best possible use of time for our own personal circumstances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NZ" sz="20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the final “</a:t>
                      </a:r>
                      <a:r>
                        <a:rPr lang="en-NZ" sz="2000" b="0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payout</a:t>
                      </a:r>
                      <a:r>
                        <a:rPr lang="en-NZ" sz="2000" b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 from Mr H AND get a final class photograph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That debts should be paid AND that a memento of our 150 hours (or so) together should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be kept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February is Jordyn’s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February is Yasmeen’s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February is Rosie’s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And last, but not least… 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5616"/>
              </p:ext>
            </p:extLst>
          </p:nvPr>
        </p:nvGraphicFramePr>
        <p:xfrm>
          <a:off x="533400" y="533401"/>
          <a:ext cx="8094663" cy="510424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22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AC Circuits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EOT Test Electrical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29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760" y="247320"/>
              <a:ext cx="7515000" cy="569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3360" y="231840"/>
                <a:ext cx="7544880" cy="571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November is Toni’s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7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December is Sian’s birthday </a:t>
            </a:r>
            <a:r>
              <a:rPr lang="en-NZ" sz="3600" dirty="0" smtClean="0">
                <a:solidFill>
                  <a:srgbClr val="FFFF00"/>
                </a:solidFill>
              </a:rPr>
              <a:t>(and </a:t>
            </a:r>
            <a:r>
              <a:rPr lang="en-NZ" sz="3600" dirty="0" err="1" smtClean="0">
                <a:solidFill>
                  <a:srgbClr val="FFFF00"/>
                </a:solidFill>
              </a:rPr>
              <a:t>Bri’s</a:t>
            </a:r>
            <a:r>
              <a:rPr lang="en-NZ" sz="3600" dirty="0" smtClean="0">
                <a:solidFill>
                  <a:srgbClr val="FFFF00"/>
                </a:solidFill>
              </a:rPr>
              <a:t> too)</a:t>
            </a:r>
            <a:endParaRPr kumimoji="0" lang="en-NZ" sz="36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8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December is Liz’s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7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Jenny’s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5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Katherine’s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December is Sarah’s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75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January is Renee’s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6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</a:t>
            </a:r>
            <a:r>
              <a:rPr lang="en-NZ" sz="10800" dirty="0" err="1" smtClean="0">
                <a:solidFill>
                  <a:srgbClr val="FFFF00"/>
                </a:solidFill>
              </a:rPr>
              <a:t>Soomin’s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8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1802</TotalTime>
  <Words>397</Words>
  <Application>Microsoft Office PowerPoint</Application>
  <PresentationFormat>On-screen Show (4:3)</PresentationFormat>
  <Paragraphs>72</Paragraphs>
  <Slides>15</Slides>
  <Notes>0</Notes>
  <HiddenSlides>0</HiddenSlides>
  <MMClips>22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219</cp:revision>
  <dcterms:created xsi:type="dcterms:W3CDTF">2006-08-16T00:00:00Z</dcterms:created>
  <dcterms:modified xsi:type="dcterms:W3CDTF">2013-11-04T02:31:48Z</dcterms:modified>
</cp:coreProperties>
</file>