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463445"/>
              </p:ext>
            </p:extLst>
          </p:nvPr>
        </p:nvGraphicFramePr>
        <p:xfrm>
          <a:off x="304800" y="762000"/>
          <a:ext cx="8610600" cy="432816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a post-mortem for the Electrical Systems Formative Paper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 earned and lost marks and what we can learn from this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 the salient bits of the 2012 Marker’s Commentary for Electrical Systems and then have HRT/IEP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Ways to target our efforts to get the best boost for each unit of effort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View the brainstorm from Y12 for ways to make best use of the 3hrs in the exam room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the largest number of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marks per hour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while we are in 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 room.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IEP but plan ahead to Monday afternoon.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while planning the end of an era.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35616"/>
              </p:ext>
            </p:extLst>
          </p:nvPr>
        </p:nvGraphicFramePr>
        <p:xfrm>
          <a:off x="533400" y="533401"/>
          <a:ext cx="8094663" cy="510424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Resistors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25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Electricity, Internal Resistance, 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Capacitors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16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Capacitance, the capacitor construction formula, networks of capacitors, time constant and CR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Inductors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22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Induction, Faraday’s Law, Lenz’s Law, Transformers, Self Inductance, Time constants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AC Circuits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29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EOT Test Electrical Systems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29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58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1704</TotalTime>
  <Words>311</Words>
  <Application>Microsoft Office PowerPoint</Application>
  <PresentationFormat>On-screen Show (4:3)</PresentationFormat>
  <Paragraphs>49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211</cp:revision>
  <dcterms:created xsi:type="dcterms:W3CDTF">2006-08-16T00:00:00Z</dcterms:created>
  <dcterms:modified xsi:type="dcterms:W3CDTF">2013-10-31T04:11:22Z</dcterms:modified>
</cp:coreProperties>
</file>