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83" r:id="rId5"/>
    <p:sldId id="284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76" d="100"/>
          <a:sy n="76" d="100"/>
        </p:scale>
        <p:origin x="29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3-10-30T23:17:53.766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3549 10948 26 0,'-12'5'27'0,"12"-5"3"16,0 0-7-16,-17-18-10 0,17 18 0 15,-9-22-5-15,4 10 1 16,-3-9-3-16,3 2 1 16,-5-12-3-16,4 3 2 15,-3-12-2-15,3 0-1 16,-4-13-1-16,3-5 0 15,-2-7 1-15,-1-5-3 16,-4-9 4-16,0-3-2 16,-2-7 2-16,-5-1-3 15,-3-6 2-15,-4 2-1 16,-2-1 0-16,2 5 0 15,-1 6-2-15,5 8 1 16,0 9-1-16,5 12-1 16,8 11 0-16,1 9-2 15,11 16-5-15,-6-5-15 0,5 24-13 16,9-12 0-16,-9 12-1 15,12 6 0-15</inkml:trace>
  <inkml:trace contextRef="#ctx0" brushRef="#br0" timeOffset="805.0461">2652 8267 61 0,'-10'-5'34'15,"-3"2"-1"-15,-3-3 0 16,4 8-26-16,-11-4 0 0,7 9-2 16,-11 0-1-16,7 9 0 15,-8-2-2-15,5 2 0 16,4 1 0-16,4 1-2 15,5-2 1-15,7-5-1 16,3-11 1-16,18 16-1 16,0-11 0-16,3 2 0 15,2-1 0-15,6 1 0 16,-2 2 0-16,-6 2 1 15,-3 6-1-15,-5 3 1 16,-6 8 0-16,-5 2-1 16,-11 3 1-16,-2 1 0 15,-1-1 0-15,-3-7-2 16,4-1-2-16,-3-17-6 0,14-8-26 15,0 0 0-15,14-22 1 16,-2-4-4-16</inkml:trace>
  <inkml:trace contextRef="#ctx0" brushRef="#br0" timeOffset="1188.068">2827 8387 60 0,'5'11'33'0,"-5"-11"-1"16,17 14 1-16,-6-20-27 15,8 3 1-15,3-12-2 0,3 1-1 16,-2-8 0-16,1-1-2 15,-2-3 1-15,-5 1-2 16,-5-1 1-16,-6 6 0 16,-7 4-1-16,-8 6 0 15,-5 6 1-15,-5 11-1 16,-4 7 0-16,1 8 1 15,-2 11-1-15,4 7 1 16,4 5-1-16,5 1 1 16,9 0-1-16,7-3 0 15,13-10-1-15,8-11-1 16,14-17-2-16,8-30-10 0,18-4-16 15,3-33-6 1,8-10-1-16,-5-21-1 0</inkml:trace>
  <inkml:trace contextRef="#ctx0" brushRef="#br0" timeOffset="1423.0814">3554 7352 88 0,'-14'33'35'16,"7"16"0"-16,-4 10 2 15,9 11-32-15,0 16-3 16,4 7-1-16,-1 6 0 16,3 4-2-16,0-1-1 15,1-9-2-15,5-4-5 16,-5-20-13-16,9-10-12 0,-5-21-1 15,5-13-2-15,-14-25 2 16</inkml:trace>
  <inkml:trace contextRef="#ctx0" brushRef="#br0" timeOffset="1594.0912">3430 8144 97 0,'-23'0'37'0,"12"6"1"15,11-6 0-15,0 0-35 16,0 0-1-16,36-10-2 15,8-10-4-15,5-16-7 16,29-2-25-16,4-14-1 0,13 1 0 16,-2-8-1-1</inkml:trace>
  <inkml:trace contextRef="#ctx0" brushRef="#br0" timeOffset="1890.1081">4527 7252 82 0,'0'0'36'0,"4"20"0"0,1 11-2 15,-6 7-28-15,5 18 0 16,-5 8-3-16,2 11-1 16,-2 8-2-16,2 1-2 15,3 3-3-15,-2-16-8 16,14-4-24-16,0-18 1 15,9-6-1-15,-3-19 0 16</inkml:trace>
  <inkml:trace contextRef="#ctx0" brushRef="#br0" timeOffset="2308.132">4422 7843 94 0,'-13'2'36'16,"13"-2"2"-16,0 0-1 15,18-7-34-15,8-8-1 16,14-2 0-16,8-9 1 16,8 0-2-16,1-3 1 15,0 0-1-15,-4 3 0 16,-3 6 0-16,-12 3 0 15,-10 6 0-15,-8 11 0 16,-9 7 0-16,-10 8 0 16,-5 8 0-16,-5 6 0 15,-1 6 0-15,3 10-1 16,0-2 0-16,7 4 0 15,9-8-1-15,6-6 0 16,12-7 1-16,8-15 0 0,8-12 0 16,4-14 0-16,1-10 2 15,-3-10-1-15,-7-4 0 16,-9-5-1-16,-15-3 0 15,-14 6-2-15,-17 1-3 16,-13 19-11-16,-18-4-22 16,-4 19-1-16,-14 4-1 15,0 19 0-15</inkml:trace>
  <inkml:trace contextRef="#ctx0" brushRef="#br0" timeOffset="2779.159">3142 8884 83 0,'5'-19'38'0,"-5"19"-2"16,4-11 1-16,-4 11-30 16,0 0-2-16,3 11-1 15,-3 8-2-15,2 12 1 16,-2 7-1-16,1 13 0 15,3 6-2-15,1 5-1 16,2 1-3-16,1-10-4 16,17 1-25-16,-6-21-4 15,11-12 0-15,-2-22-2 16</inkml:trace>
  <inkml:trace contextRef="#ctx0" brushRef="#br0" timeOffset="3126.1788">3577 8754 93 0,'-12'-11'37'16,"8"25"-1"-16,-9 3 2 16,7 19-33-16,-2 7-1 15,10 9-1-15,1 3-1 16,6 5 0-16,7-4 0 15,3 0 1-15,5-12-2 16,5-9 0-16,2-15 0 16,6-15-1-16,-3-19 1 15,1-15-1-15,-3-17 0 0,-8-8 1 16,-6-9-1-16,-11-1 0 15,-10-3-1-15,-11 3 1 16,-5 10-2-16,-15 9 0 16,-3 13-3-16,-6 8 1 15,7 15-5-15,-7-5-23 16,16 23-5-16,2-4 0 15,15 7-2-15</inkml:trace>
  <inkml:trace contextRef="#ctx0" brushRef="#br0" timeOffset="3591.2054">4258 8586 54 0,'5'-23'35'0,"0"9"1"16,-5 3-1-16,0 11-13 15,0 0-15-15,-3 29-1 16,1-5-1-16,4 15-2 15,-3 5-1-15,2 11 0 16,2 6-1-16,1 2 0 16,2-1-1-16,3-6-3 15,4-2-2-15,-4-23-19 16,7-6-12-16,0-13 1 15,4-11-2-15,-5-14 1 16</inkml:trace>
  <inkml:trace contextRef="#ctx0" brushRef="#br0" timeOffset="3794.217">4318 8801 96 0,'-10'0'37'16,"10"0"0"-16,0 0-2 15,14-13-30-15,3-5-4 16,11-7-1-16,7-3-2 15,3-9-2-15,10-2-4 16,-9-15-5-16,15 13-24 16,-16-9 0-16,3 7 0 15,-13-7 1-15</inkml:trace>
  <inkml:trace contextRef="#ctx0" brushRef="#br0" timeOffset="3965.2268">4676 8221 76 0,'-17'14'36'0,"8"16"0"15,-3 8 1-15,8 12-29 16,-5 2-3-16,9 11 0 15,4 1-2-15,1 2-1 16,2-4 0-16,6-5-4 16,6-5-1-16,-4-17-8 15,17 1-24-15,-9-12-2 16,5-10 0-16,-4-14 0 15</inkml:trace>
  <inkml:trace contextRef="#ctx0" brushRef="#br0" timeOffset="4350.2488">4858 8615 85 0,'0'0'35'16,"-5"21"2"-16,5-21-1 15,13 9-33-15,1-11 1 16,7 2-2-16,1-6 0 15,3-2 1-15,0-8-1 16,0 1-1-16,-2-8 1 16,-5 2-1-16,-7-3 0 15,-4-2-1-15,-7 2 1 16,-3 1 0-16,-6 5 0 15,-9 4-1-15,1 5 0 16,-2 8 0-16,2 5 0 0,-1 11 1 16,2 6-1-16,4 8 0 15,3 4 0-15,6 4 1 16,6-5 0-16,3 2 0 15,8-4 0-15,7-9-2 16,4-6 0-16,4-12-4 16,10 2-4-16,-8-22-29 15,7 7 0-15,-3-14 0 16,4-2-2-16</inkml:trace>
  <inkml:trace contextRef="#ctx0" brushRef="#br0" timeOffset="4733.2708">5314 8355 81 0,'-3'19'37'0,"-9"1"0"16,10 11 1-16,-7-3-32 16,8 7-1-16,-4-4-2 15,5 2 0-15,0-7 0 16,1-2-1-16,4-6-1 15,3-8 1-15,-8-10-1 16,18-7 0-16,-5-12 0 16,3-8 0-16,1-6-1 15,-1-5 0-15,-1-6 2 16,1-1-1-16,-2 1 0 15,0 7 0-15,-1 4-1 16,-2 6 1-16,0 6-1 16,-2 9 0-16,-9 12 0 0,18 1 0 15,-6 14 0-15,-2 3-1 16,1 7-1-16,3 0 0 15,2 6-1-15,-2-6-3 16,6 4-3-16,-9-21-14 16,15 5-15-16,-11-14-1 15,6 0 1-15,-5-17 0 16</inkml:trace>
  <inkml:trace contextRef="#ctx0" brushRef="#br0" timeOffset="5071.2901">5803 8161 81 0,'-11'-4'37'0,"8"18"-1"0,-6-1 1 16,4 12-32-16,3-1 0 16,1 5-2-16,1 1-1 15,1 3 0-15,1-5-1 16,5-3 0-16,-2-5 0 15,2-3-1-15,-2-7 0 16,-5-10 0-16,11-5 0 16,-6-10 0-16,0-7 1 15,-3-4-1-15,2-9 0 16,-1 3 1-16,1-7-1 15,-2 4 1-15,0 4-1 16,0 2 0-16,-2 11 1 16,3-1-2-16,0 8 0 15,0 0-4-15,9 9-6 0,-12 2-24 16,23-14-3-16,-5 6 1 15,7-2-1-15</inkml:trace>
  <inkml:trace contextRef="#ctx0" brushRef="#br0" timeOffset="5297.303">6126 7924 79 0,'-9'15'38'0,"2"5"-1"16,-8-2 2-16,12 16-31 15,-7-6-2-15,9 7-2 16,0-6-1-16,6 7-1 15,2-6-1-15,2 0-1 16,7-7-2-16,0-8-2 0,6-5-2 16,-5-18-9-16,8-1-23 15,-10-15 0-15,8-3 0 16,-11-11 1-16</inkml:trace>
  <inkml:trace contextRef="#ctx0" brushRef="#br0" timeOffset="5447.3116">6095 7734 92 0,'0'0'36'0,"-15"-3"-1"16,15 3-1-16,0 0-35 16,9-7-6-16,18 3-28 15,-6-5 0-15,11 2-1 16,0-3 1-16</inkml:trace>
  <inkml:trace contextRef="#ctx0" brushRef="#br0" timeOffset="5792.3313">6395 7776 70 0,'-3'20'37'0,"3"5"0"15,-4-8 0-15,9 3-22 16,-5-20-6-16,15 18-3 16,-2-17-2-16,5-1-1 15,5-8-1-15,5-3-1 16,-1-7 0-16,1-4 1 15,-5-2-2-15,-1-2 1 16,-5-1-1-16,-6 1 0 0,-6 4 1 16,-7 3-2-16,-7 7 1 15,-5 9 0-15,-6 10-1 16,-3 8 1-16,-2 12 0 15,-2 7-1-15,0 5 0 16,3 8 1-16,7-1-1 16,6-6 0-16,7-3 0 15,8-9 0-15,12-10-1 16,11-18-2-16,11-6-5 15,-1-21-28-15,19-3 0 16,-2-19 0-16,12 1-1 16</inkml:trace>
  <inkml:trace contextRef="#ctx0" brushRef="#br0" timeOffset="6092.3485">6998 7350 99 0,'-28'24'39'15,"-13"-1"2"-15,8 15-3 16,-1-6-33-16,4 3 0 15,4-5-3-15,13-1 0 16,9-9-1-16,13-9-1 16,12-8 1-16,10-7-1 15,4-2 1-15,3 1-1 16,-2-3 1-16,-2 3 0 15,-6 5 1-15,-6 7-1 16,-11 10 0-16,-11 7 0 16,-11 8-1-16,-8 2 1 15,-3 5-2-15,-6-2-3 0,6 5-5 16,-13-16-23-16,21 10-10 15,-4-19 1-15,14-3-2 16</inkml:trace>
  <inkml:trace contextRef="#ctx0" brushRef="#br0" timeOffset="10139.58">8235 9573 60 0,'0'-10'33'0,"0"10"0"15,-19 10 0-15,-3 2-26 16,4 14 1-16,-14 1-3 16,6 9-1-16,-5-4 0 15,6 4 0-15,-1-5-2 16,9-5 0-16,3-1-1 15,11-7 0-15,10-6 0 16,6-3-1-16,6-3 0 16,3 2 1-16,3 1-1 15,-1 0 1-15,-2 4-1 0,-3 3 0 16,-6 4 1-16,-8 3-1 15,-7 4 0-15,-8 3 1 16,-1 0-1-16,-8-2-2 16,3 0-2-16,-5-13-7 15,17 3-24-15,4-18-2 16,0 0 1-16,0 0 0 15</inkml:trace>
  <inkml:trace contextRef="#ctx0" brushRef="#br0" timeOffset="10491.6001">8355 9957 64 0,'-4'14'32'0,"4"-14"0"15,2 20-1-15,-2-20-25 16,23 1 1-16,-8-9-2 15,11 1 0-15,-4-10 0 16,4 2-1-16,-3-6-1 16,1 0-1-16,-10 2 1 15,-5 1-2-15,-12 2 0 16,-3 5 0-16,-8 3 0 15,-7 8 0-15,-4 7 0 16,-2 9 1-16,-2 1-1 16,1 9 0-16,4 3 0 15,7 1 0-15,8 3-1 16,11-5 1-16,10-6-1 15,13-7-1-15,16-8-2 0,7-16-4 16,19-4-28-16,-2-20-2 16,11-6 1-16,-1-18-1 15</inkml:trace>
  <inkml:trace contextRef="#ctx0" brushRef="#br0" timeOffset="10701.6121">9025 9346 78 0,'-22'59'37'16,"-1"3"-2"-16,1 11 1 16,5-2-32-16,4 6-1 15,4-7-1-15,7-7-3 16,7-3-4-16,-4-18-16 0,9-6-13 15,2-17 0-15,-1-8-2 16,-11-11 1-16</inkml:trace>
  <inkml:trace contextRef="#ctx0" brushRef="#br0" timeOffset="10868.6217">8834 9767 94 0,'0'0'36'0,"0"0"1"15,10 4 1-15,7-7-34 16,14-5-3-16,11-3-2 15,6-14-12-15,13 9-24 16,4-7 1-16,7 4-1 16,-5-3-2-16</inkml:trace>
  <inkml:trace contextRef="#ctx0" brushRef="#br0" timeOffset="11208.6411">9850 9508 61 0,'2'-21'35'0,"0"8"0"0,-2 1 0 16,0 12-24-16,0 0-3 16,3 26 0-16,-10-1-2 15,2 15-2-15,-3 8-1 16,-3 7-2-16,0 9-1 15,2 0-1-15,0 3-3 16,-1-11-5-16,15 3-25 16,-5-19-2-16,9-3 1 15,-1-18-2-15</inkml:trace>
  <inkml:trace contextRef="#ctx0" brushRef="#br0" timeOffset="11625.665">9771 9780 87 0,'0'0'35'15,"-18"-12"1"-15,18 12 1 16,0 0-31-16,19 0-2 16,4-5 0-16,6 1-1 15,7-3 0-15,3 0 0 16,7-2-1-16,-1-1 0 16,-2 3-1-16,-6 1 0 15,-8 3 0-15,-4 3-1 16,-6 1 1-16,-9 6 0 15,-8 5 0-15,-3 6-1 16,-6 7 1-16,-1 1-1 16,0 7 0-16,2 2 0 0,3 2 0 15,2-3 0-15,8-3 0 16,7-6 0-16,4-6 0 15,6-9 0-15,3-9 0 16,1-6 0-16,-2-13 1 16,-5-3-1-16,-2-5 0 15,-6-5 0-15,-11-1-1 16,-8-3-2-16,-2 5-1 15,-9-3-4-15,6 16-26 16,-11-3-5-16,6 12 1 16,-3-2-1-16</inkml:trace>
  <inkml:trace contextRef="#ctx0" brushRef="#br0" timeOffset="12256.7011">11031 9596 69 0,'-3'-13'35'16,"3"13"0"-16,-19-15 1 16,19 15-30-16,-30 3 1 15,15 13-1-15,-9 5-1 16,3 14 0-16,-4 2-2 15,6 9 1-15,0 2-2 16,8 6 1-16,4-6-1 0,9-1-1 16,8-10 0-16,10-10 0 15,7-12 0-15,8-9 0 16,0-12 0-16,3-11 0 15,-3-12 0-15,0-5 0 16,-8-11 0-16,-6 0 0 16,-11-4 0-16,-8 1-1 15,-7 4 0-15,-8 5-1 16,-4 10 0-16,-3 4-1 15,2 12-1-15,1 5-3 16,17 8-7-16,-17 15-26 16,20 3 1-16,2-4 0 15,10 6-2-15</inkml:trace>
  <inkml:trace contextRef="#ctx0" brushRef="#br0" timeOffset="12460.7127">11593 9798 104 0,'-16'4'39'16,"3"4"-2"-16,1-17-5 15,12 9-36-15,0 0-17 16,10-21-16-16,9 10 0 15,0-7-1-15,13 1 0 16</inkml:trace>
  <inkml:trace contextRef="#ctx0" brushRef="#br0" timeOffset="12794.7318">11905 9576 73 0,'-25'-5'37'0,"9"13"0"15,-7-1 1-15,4 13-27 16,-7-4-3-16,7 10-1 15,1 3-3-15,5 7 0 16,1-3-1-16,9 4-1 16,7-4 0-16,8-3-1 15,10-7 1-15,4-7-1 16,11-14-1-16,1-7 1 15,2-10 0-15,0-6-1 16,-2-9 1-16,-6-8-1 0,-7-2 0 16,-9-1-1-16,-13 4-1 15,-12 1 0-15,-5 10-2 16,-9 0-2-16,1 21-6 15,-13-4-26-15,11 16-1 16,-1 0 1-16,12 5-1 16</inkml:trace>
  <inkml:trace contextRef="#ctx0" brushRef="#br0" timeOffset="13178.7538">12425 9508 82 0,'-14'7'39'16,"-8"-7"-1"-16,6 10 2 15,-6-4-34-15,4 9 1 16,-1-4-3-16,7 8 0 15,-1-2 0-15,10 3-2 16,5-3-1-16,4 1 0 16,7 2 0-16,3-3-1 15,2-2 1-15,4 0-1 16,-1-1 0-16,-2 1 1 15,0 0-1-15,-5 1 0 16,0 2 0-16,-5 1 1 16,-4 1-1-16,-1 2 0 0,-3-2 0 15,-5-2 0-15,3 0-3 16,1-18-3-16,-1 24-19 15,1-24-14-15,1-18 0 16,-1-7-2-16,9-3 1 16</inkml:trace>
  <inkml:trace contextRef="#ctx0" brushRef="#br0" timeOffset="13354.7639">12450 9498 77 0,'-4'12'42'0,"4"-12"-2"16,0 20 2-16,0-20-18 15,15-8-23-15,6-1-1 16,3-2-3-16,6 2-5 0,-7-11-28 16,15 7-4-16,-9-3 0 15,-1 11-1-15</inkml:trace>
  <inkml:trace contextRef="#ctx0" brushRef="#br0" timeOffset="14164.8102">10694 10321 60 0,'8'-12'37'16,"-8"12"-2"-16,12-7 1 15,-8 18-24-15,-11-1-4 16,5 18-2-16,-9 2-3 15,2 9 0-15,-1 2-2 16,1 8 1-16,-1-2-2 16,6-2 1-16,4-3-4 0,3-15-2 15,16 0-17-15,-6-20-15 16,6-6 1-16,-2-13-2 15,5-6 1-15</inkml:trace>
  <inkml:trace contextRef="#ctx0" brushRef="#br0" timeOffset="14361.8215">10709 10280 93 0,'0'0'38'0,"0"0"-1"15,0 0 2-15,14-9-37 16,5 6-1-16,5-2 0 15,6-1-2-15,4-1-2 0,3 6-3 16,-11-10-23-16,15 11-9 16,-12-3 1-16,0 7-2 15</inkml:trace>
  <inkml:trace contextRef="#ctx0" brushRef="#br0" timeOffset="14564.8331">10768 10494 81 0,'-10'16'36'16,"9"-2"-1"-16,1-14 2 16,26 4-35-16,-3-8-2 15,6-4-2-15,13 3-5 0,-4-9-24 16,10 6-4-16,-2-6-1 15,6 7 1-15</inkml:trace>
  <inkml:trace contextRef="#ctx0" brushRef="#br0" timeOffset="15622.8936">11350 10446 72 0,'-14'0'37'16,"-7"-2"0"-16,1 9 1 15,-12-5-29-15,10 14-1 16,-7-3-2-16,1 7-1 0,1-1-1 16,7 8-1-16,2-5-1 15,8 3 0-15,6-3-1 16,8-6 0-16,10-4-1 15,7-4 1-15,6-8-1 16,7-4 0-16,2-8 0 16,2-2 1-16,0-4-1 15,-2 0 0-15,-8 0 0 16,-4-1 1-16,-9 3-1 15,-1 0 0-15,-8 5 0 16,-6 11 0-16,4-10 0 16,-4 10-1-16,0 0 0 15,-10 14-1-15,10 0 0 16,0-4-1-16,8 5-2 0,-8-15-1 15,27 24-2-15,-11-22-1 16,18 7-2-16,-11-14-4 16,18 10 1-16,-14-16 1 15,14 9 2-15,-13-9 1 16,3 5 4-16,-11-1 3 15,-4 0 5-15,-5 10 5 16,-11-3 2-16,0 12 0 16,-11-5 1-16,9 14 1 15,-15-6-1-15,14 6-1 16,-10-4-2-16,11 1-2 15,-3-5 0-15,6-1-1 16,-1-12 0-16,0 0-2 16,0 0 1-16,18-24-1 15,-7 2-1-15,6-3 0 0,-4-4 0 16,3-3-1-16,-1 1 1 15,-2 3-2-15,-2 5 1 16,-3 5 0-16,-2 4-1 16,-6 14 1-16,7-12-1 15,-7 12 1-15,0 0 0 16,17 8-1-16,-5-2 1 15,4-4 0-15,5-1 0 16,4-2 0-16,4-6 0 16,4-1 0-16,1-1 0 15,0-2 0-15,-6 0 0 16,-3 2 1-16,-7 1 0 0,-8 0 1 15,-10 8-1 1,0 0 0-16,-14 4 1 0,-1 7-1 16,-8 1 1-16,2 10-1 15,-3 5 1-15,2 3-1 16,3 1 1-16,4 1-1 15,5-1 0-15,6-1 0 16,7-8-1-16,6-7 1 16,5-8 0-16,8-8-1 15,4-8 0-15,5-4 0 16,-1-9 1-16,1-4-1 15,-6-4 0-15,0 2 0 16,-9 3 0-16,-2 3 0 16,-7 6 0-16,-7 16 0 15,-1-12 0-15,1 12-1 16,-18 20 1-16,11-4-1 0,4 5-1 15,-1 1-1-15,9 2-1 16,2-8-2-16,15 6-7 16,-9-19-19-16,19 7-6 15,-6-12 0-15,11 0-1 16</inkml:trace>
  <inkml:trace contextRef="#ctx0" brushRef="#br0" timeOffset="15983.9143">12571 10371 65 0,'-15'-10'38'15,"3"18"-1"-15,-9 0 2 16,5 15-16-16,-6-2-17 0,6 9 0 16,0-5-2-16,6 5-1 15,6-5 0-15,11-2-1 16,2-8 0-16,6-12-1 15,7-10 0-15,3-6-1 16,3-12 1-16,5-10 0 16,-4-7 0-16,-4-5-1 15,-2-3 1-15,-3 3-1 16,-6 4 1-16,-7 7-1 15,-6 10 1-15,-6 12-2 16,5 14 1-16,-22 14 0 16,11 12-1-16,-5 7 0 15,6 8-2-15,2 3-1 16,10 5-3-16,2-17-18 0,16 8-14 15,5-16 0-15,10-1-2 16,7-19 2-16</inkml:trace>
  <inkml:trace contextRef="#ctx0" brushRef="#br0" timeOffset="16267.9305">13047 10251 92 0,'-28'14'39'0,"-7"-3"2"16,4 13-2-16,-4-4-33 15,11 5-2-15,3-4-1 16,13 1 0-16,9-5-1 16,13-4-1-16,7-4 0 15,8-1-1-15,0-2 1 0,-1 1 0 16,-3 3 0-16,-6 3 0 15,-11 5-1-15,-12 6 1 16,-11 5 0-16,-8 1-2 16,-5 5-1-16,-4-8-3 15,7 11-23-15,-12-17-13 16,17-4 1-16,-4-15-3 15,24-2 1-15</inkml:trace>
  <inkml:trace contextRef="#ctx0" brushRef="#br0" timeOffset="17155.9813">14502 9385 74 0,'-15'-6'37'0,"15"6"-1"16,-12-12 0-16,12 12-31 15,0-16 0-15,0 16-1 16,20-25 0-16,0 5-1 15,4-7 0-15,8-6-1 16,8-3 1-16,1-4-1 16,2-3 0-16,2-1-1 15,-3 5 0-15,0-2-2 16,-2 9-1-16,-4 0-4 15,2 14-6-15,-10-8-25 16,11 13-1-16,-11-4 1 16,5 9-3-16</inkml:trace>
  <inkml:trace contextRef="#ctx0" brushRef="#br0" timeOffset="18545.0607">15629 8704 73 0,'-16'-5'36'0,"-2"15"-1"16,-5-6-3-16,1 16-24 15,-10-8-2-15,4 13-1 16,-2-8-1-16,7 3-1 15,2-3-1-15,9-1 0 16,8-4-1-16,7-2 0 0,7 0-1 16,10 1 1-16,2 1-1 15,4 3 1-15,-3 0-1 16,-1 5 1-16,-5 2 0 15,-8 2 0-15,-9 3 0 16,-5 3 0-16,-9 0 0 16,-6 1 0-16,-1-2-1 15,-2-9-2-15,4 2-3 16,3-17-7-16,16-5-26 15,0 0 1-15,23-22-1 16,1-6-1-16</inkml:trace>
  <inkml:trace contextRef="#ctx0" brushRef="#br0" timeOffset="18923.0824">15788 8888 73 0,'-13'18'35'15,"-1"0"0"-15,8-2 2 16,2-3-25-16,4-13-9 15,22 10 0-15,6-12 1 16,7-9-1-16,6-3 0 16,2-7 0-16,0 0-1 15,-5-2 1-15,-4 0-1 16,-11-3-1-16,-11 6 1 15,-11-2-1-15,-8 5 1 16,-11 2-2-16,-9 10 1 16,-2 4-1-16,-3 7 1 0,-2 10-1 15,2 5 0-15,4 9 0 16,5 9 1-16,10 2-1 15,12 1 1-15,11-1-1 16,11-3 0-16,15-4-1 16,9-13-3-16,17-9-1 15,4-23-10-15,16-3-23 16,-1-22 1-16,12-5-1 15,-8-20 0-15</inkml:trace>
  <inkml:trace contextRef="#ctx0" brushRef="#br0" timeOffset="19140.0948">16799 8048 100 0,'-24'25'38'0,"0"24"1"15,-8 6-3-15,3 18-34 16,4 8 0-16,1 12-1 15,3 0 0-15,4 1-2 16,7-1 1-16,2-13-6 16,11-1-16-16,-6-22-15 15,11-10 0-15,-5-19-1 16,8-12 1-16</inkml:trace>
  <inkml:trace contextRef="#ctx0" brushRef="#br0" timeOffset="19307.1043">16472 8725 112 0,'0'0'39'0,"-13"-13"0"16,26 12 0-16,17-6-39 16,11-8-2-16,18 8-12 15,4-18-23-15,18 6-3 16,4-12 2-16,16 7-2 15</inkml:trace>
  <inkml:trace contextRef="#ctx0" brushRef="#br0" timeOffset="19693.1264">17790 8141 91 0,'-1'-19'36'0,"1"19"0"16,-8-13 2-16,8 13-32 15,-21 25-1-15,9 10-2 0,-7 10 0 16,-1 13-1-1,-7 11 0-15,2 8-1 0,-1 6 1 16,2 0-2-16,7-1-1 16,0-13-4-16,10 0-2 15,-5-18-29-15,20-9-1 16,-2-19 0-16,11-11-1 15</inkml:trace>
  <inkml:trace contextRef="#ctx0" brushRef="#br0" timeOffset="20152.1527">17490 8609 105 0,'-16'-5'36'0,"16"5"3"16,0 0-4-16,0 0-31 15,21 3-2-15,15-5 0 16,8-2 0-16,8-1-1 15,1-2 0-15,4 1 0 16,-7-2 0-16,-3 3 0 16,-8 2-1-16,-8-1 1 15,-12 4 0-15,-10 5 0 16,-9-5 0-16,-8 16 0 15,-7 0 0-15,-4 8 0 16,-2 3 1-16,-1 4-2 16,4 5 2-16,4 2-2 15,8-1 2-15,7-4-2 16,12-3 2-16,11-11-2 15,10-7 0-15,10-9 1 0,6-9-1 16,4-11 1-16,-3-10-2 16,0-6 1-16,-7-7-1 15,-13-1 2-15,-11-3-2 16,-15 4 1-16,-15 3-2 15,-13 7 1-15,-10 14-1 16,-10 6-2-16,0 16-4 16,-13-2-18-16,12 19-13 15,1-1 0-15,16 9 0 16,3-9-2-16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3-10-30T23:18:30.292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18655 8370 62 0,'1'-10'33'16,"-1"10"-1"-16,-4-16 1 16,4 16-27-16,0 0 1 15,0 0-2-15,-7 21 0 16,0 1-1-16,5 14-1 0,-6 0-1 15,2 12 0-15,-4 3 0 16,1 2-2-16,4 0-4 16,-6-13-22-16,13-2-6 15,-1-13-2-15,12-11 0 16</inkml:trace>
  <inkml:trace contextRef="#ctx0" brushRef="#br0" timeOffset="347.0198">19011 8291 55 0,'-23'0'34'0,"6"14"-1"0,-2 12 0 15,-5 2-13-15,4 17-14 16,-3-1-2-16,6 11 2 15,2-2 0-15,12 5-3 16,5-7 1-16,7-4-2 16,7-11 2-16,8-7-3 15,3-13 2-15,7-9-2 16,-1-15-2-16,0-10 2 15,-4-12-2-15,-6-5 2 16,-1-8-3-16,-12-4 1 16,-4-3-3-16,-11-2 0 15,0 8-2-15,-9 2-2 16,4 15-10-16,-9-2-17 15,7 13-1-15,2 3 1 0,10 13 1 16</inkml:trace>
  <inkml:trace contextRef="#ctx0" brushRef="#br0" timeOffset="1849.1058">19339 8835 72 0,'0'0'34'0,"0"0"-1"15,0 0 0-15,0 0-24 16,0 0-2-16,15-9 0 16,-4 2-2-16,8 3 0 15,3-3-2-15,5 1-1 16,1 1-1-16,5 2 0 15,0 1 0-15,1-1-1 16,-6 3 0-16,3 0 0 0,-8 0 0 16,-2 0 0-16,-6 0 1 15,-5 0 0-15,-10 0 0 16,12-7-1-16,-12 7 1 15,-3-20 0-15,-4 7-2 16,-1-2 2-16,-4-2-3 16,-3-2 2-16,-4 0-1 15,-2-2 1-15,1 0-2 16,0-1 2-16,0-2 1 15,4-1-1-15,3-1 0 16,3 0 1-16,4-1-1 16,5-2 1-16,-2 1 0 15,3 1-1-15,1-2 1 16,1 4-1-16,-2-2 1 0,0 3-1 15,0 1 1-15,-2 1-1 16,-1 2 0-16,2 3 0 16,-2 0 0-16,3 3 0 15,5 0 0-15,4 3 0 16,4-1 1-16,6 1-1 15,5 0 0-15,4 0 0 16,2-1 0-16,2 2 0 16,1-1 0-16,1 2 0 15,-1 3 0-15,-2 0 0 16,-1 2 0-16,-3 2-1 15,-2 3 1-15,3 0 0 16,1 4 0-16,-2-1 0 16,-2 3 0-16,2-1 0 15,-2 0 0-15,-3 1 0 0,2 1 0 16,-6 0 0-16,-3 0 0 15,0-1 0-15,-1 3 0 16,-1-1 0-16,-1 2 0 16,-1-1 0-16,0 3 0 15,-2-3 0-15,5 3 0 16,-5 1 0-16,1 0 0 15,-3 1 0-15,0-2 0 16,-7 5 0-16,3 0 0 16,-5 1 0-16,0 2 0 15,-5 3 0-15,1 1 0 16,-1 0 0-16,-3 3 0 0,2 0 1 15,-1-2-1 1,-1 0 0-16,2-3 0 0,1 1 0 16,-1-6 0-16,2 1 0 15,1-2 0-15,-2-2-1 16,2-2 1-16,-1-2 1 15,6-11-1-15,-11 16 1 16,11-16-1-16,-10 12 1 16,10-12-1-16,0 0 1 15,0 0-1-15,-7 13 1 16,7-13-1-16,0 0 0 15,0 0 3-15,0 0-3 16,0 0 1-16,0 0 0 16,0 0 0-16,0 0 0 15,0 0 0-15,2 10 0 0,-2-10-2 16,0 0 1-1,0 0 1-15,0 0-1 0,0 0 1 16,0 0-1-16,0 0 0 16,0 0 1-16,9-2-1 15,-9 2 1-15,0 0-1 16,0 0 0-16,14 0 1 15,-14 0-1-15,21-4 0 16,-2 2 0-16,7-3 0 16,5 1-1-16,4-1 1 15,3 0-1-15,-1 3 0 16,-3 0 0-16,-3 1 1 15,-8 2 1-15,-4 0-2 16,-5 1 2-16,-14-2-1 0,12 4 1 16,-12-4-1-16,0 0 0 15,0 0-1-15,0 0-2 16,0 0 0-16,0 0-3 15,0 0-7-15,-7-15-24 16,7 15-1-16,0 0 0 16,0 0 0-16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3-10-30T23:18:57.187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2060"/>
    </inkml:brush>
  </inkml:definitions>
  <inkml:trace contextRef="#ctx0" brushRef="#br0">17156 12062 40 0,'0'0'31'15,"0"0"1"-15,-6-13-3 16,6 13-22-16,5-29-2 15,3 10-1-15,-3-8-1 16,6-3-1-16,-3-3-1 16,1-1 0-16,-2-6 1 15,0 2 1-15,-6-1-2 16,2-2 1-16,-6-1-1 15,-1-1 1-15,-2-4-1 0,-2 2 0 16,3 2-1-16,-3 1-3 16,6 8 0-16,-6-2-7 15,9 13-21-15,-6 3-2 16,4 8-1-16,1 12 0 15</inkml:trace>
  <inkml:trace contextRef="#ctx0" brushRef="#br0" timeOffset="693.0396">16698 10528 29 0,'0'0'31'16,"7"-17"2"-16,-7 17 0 15,-10-19-16-15,10 19-2 16,-25 0-3-16,11 14-3 15,-10-8-3-15,0 9-1 16,-5-1-2-16,4 6 0 16,1-3-1-16,6 1-1 15,1-4 0-15,12-1 0 16,3-3-1-16,2-10 0 0,17 12 0 15,0-9 0-15,4-2 0 16,3 2 0-16,-1 0 0 16,1 2 0-16,-6 5 1 15,-5 5-1-15,-7 5 0 16,-9 7 1-16,-8 4-1 15,-4 5-3-15,-9 0 2 16,0-4-3-16,4 1-1 16,1-14-9-16,15-4-23 15,4-15-2-15,19-4 3 16,5-17 2-16</inkml:trace>
  <inkml:trace contextRef="#ctx0" brushRef="#br0" timeOffset="1072.0613">16899 10656 76 0,'0'0'34'0,"-13"16"-1"16,13-16-5-16,0 0-23 15,14-16-1-15,3 8 0 16,-1-9 0-16,6 6-1 16,-3-7 0-16,0 3-1 15,-5-3 1-15,-2 3-1 16,-7 2 0-16,-5 13-1 0,-10-12 1 15,-1 12-1-15,-9 7 0 16,2 7 0-16,-6 7-1 16,0 7 0-16,3 2 0 15,4 6 1-15,8-2-1 16,3 0 1-16,10-5-2 15,8-8 0-15,16-7-3 16,5-21-8-16,18-1-24 16,3-22 0-16,16-8 0 15,1-17-2-15</inkml:trace>
  <inkml:trace contextRef="#ctx0" brushRef="#br0" timeOffset="1288.0737">17578 9891 88 0,'-23'18'35'15,"-3"14"-1"-15,1 21 0 16,-4 7-31-16,9 15 0 16,-5 5-3-16,7 6 2 15,3 2-4-15,1-5 0 16,9 0-6-16,-3-17-3 15,13-2-23-15,-5-13 0 16,4-14-1-16,-3-16 0 16</inkml:trace>
  <inkml:trace contextRef="#ctx0" brushRef="#br0" timeOffset="1456.0833">17281 10527 87 0,'-21'-8'37'0,"-3"-2"0"15,14 12 1-15,0 1-32 16,10-3-2-16,20 8-1 15,11-8-4-15,14 0-4 16,1-15-24-16,25 4-8 16,0-10 1-16,13-1-2 15</inkml:trace>
  <inkml:trace contextRef="#ctx0" brushRef="#br0" timeOffset="1766.101">18121 10095 75 0,'0'0'36'0,"0"0"-1"15,0 0 1-15,14 12-25 16,-20 2-6-16,5 14 0 16,-10 5-2-16,2 12-1 15,-2 5-2-15,-2 9 0 16,-1 5-2-16,1 0-1 15,2 0 0-15,1-6-1 16,10 3-12-16,-6-21-18 16,10-2-1-16,-2-12-1 0,7-10 2 15</inkml:trace>
  <inkml:trace contextRef="#ctx0" brushRef="#br0" timeOffset="2194.1255">18013 10435 86 0,'0'0'36'0,"-20"-2"0"16,20 2 1-16,0 0-31 16,14 4-2-16,7-7-1 15,10-2 1-15,4-3-1 16,7 2-1-16,-1-2 0 15,2 1-1-15,-5 4 0 0,-5-1 0 16,-9 4 0-16,-9 8-1 16,-10 4 1-16,-5 8-1 15,-10 1 1-15,-7 7 0 16,-2 7-1-16,-2 0 1 15,1 5-1-15,6-6 1 16,8 1-1-16,8-5 0 16,7-8 0-16,14-10 0 15,7-8 0-15,6-8 1 16,0-7-1-16,7-9 0 15,-8-5 1-15,-7-7-1 16,-9-3 0-16,-11-2-2 16,-11 1 0-16,-8-2-2 0,-6 10-1 15,-10-7-5 1,6 19-26-16,-10-3-2 0,13 17-1 15,-4-1 1-15</inkml:trace>
  <inkml:trace contextRef="#ctx0" brushRef="#br0" timeOffset="2690.1538">19169 10112 72 0,'-3'-17'35'0,"3"17"1"15,0 0 0-15,0 0-19 16,-16 5-11-16,16 20-1 0,-8 0-1 15,6 18 1-15,-6 6-3 16,2 12 0-16,-4 6-1 16,-1 5 1-16,2-2-1 15,-1-5 1-15,0-7-1 16,5-8-1-16,1-8-3 15,4-18-2-15,15-5-29 16,-3-17-4-16,10-5 0 16,0-12-1-16</inkml:trace>
  <inkml:trace contextRef="#ctx0" brushRef="#br0" timeOffset="4110.2351">19680 10623 72 0,'-13'-1'34'15,"13"1"-1"-15,0 0 2 16,0 0-29-16,-11 3 0 15,11-3-2-15,0 0 1 16,0 0-1-16,0 0-1 16,19 7 0-16,-8-7 0 15,7 1-1-15,2-2 0 16,8 0-1-16,3-4 1 15,1 1-1-15,4-3-1 16,1-1 1-16,-1-3 0 16,0 4-1-16,-5-2 0 0,-4 1 0 15,-6 1 1-15,-3 3-1 16,-7 1 0-16,-11 3 0 15,0 0 1-15,0 0-1 16,-16-3 0-16,-3 2 1 16,1-1-1-16,-6 1 0 15,-2-3 0-15,0-2 0 16,1-6 0-16,-2 1 0 15,6-8 0-15,-2 0 0 16,8-5 0-16,0-4-1 16,3-1 1-16,3-3 0 15,2 0 1-15,3-5-3 16,1 2 4-16,1-1-2 15,2 3 1-15,1 2-1 16,4-2 2-16,1 5-2 0,4 1 0 16,2 3 2-16,4 1-1 15,3 1-1-15,5 2 0 16,3-3 1-16,5 2-1 15,2 2 1-15,0-1 0 16,4 1-1-16,2 1 0 16,0 2 1-16,2 1-1 15,-2 4 0-15,-1 0 0 16,-5 3 1-16,2 5-1 15,-4-2 0-15,-6 7 0 16,-3 2 0-16,-3 2 1 16,-1 4-1-16,-4 2 0 15,-3 4 0-15,-1-1 0 16,4 5 0-16,-2-1 0 0,-3 2 0 15,4 2 0-15,0-2 0 16,1 0 0-16,-1-1 0 16,-3 0 0-16,1-2 0 15,-3 1 0-15,1-1 0 16,-3 2 0-16,0-2 1 15,-3-1-1-15,-2 4 0 16,2-1 0-16,-4-2 0 16,-2 3-1-16,-1-2 2 15,-1 2-3-15,-1 0 3 16,-2 0-2-16,-3 0 1 15,0 0-1-15,0 2 1 16,0 1 1-16,-3-3-1 16,-1 3 0-16,5-6 0 0,-3 0 0 15,3-4 0-15,3-2 0 16,6-12 0-16,-8 16 0 15,8-16 1-15,0 0-1 16,0 0 0-16,14-4 1 16,-14 4-1-16,21-8 1 15,-5 1-1-15,-1-1 1 16,7 4 0-16,-1-3-1 15,7 2 1-15,-1 2 0 16,6-2-1-16,-3-1 1 16,2 3 0-16,1 0-1 15,-4 0 0-15,-1 1 0 16,-8 0 0-16,-2-1 1 15,-4 3-1-15,-14 0 0 16,14 1 0-16,-14-1 1 0,0 0-1 16,0 0 0-16,-4 12 0 15,4-12 0-15,0 0-1 16,0 0-1-16,0 0-1 15,0 0-2-15,-10-6-5 16,10 6-20-16,0 0-8 16,0 0 0-16,-5-12-1 15,5 12 0-15</inkml:trace>
  <inkml:trace contextRef="#ctx0" brushRef="#br1" timeOffset="14581.834">4154 16427 13 0,'8'-27'33'16,"-8"-1"-1"-16,9 18-11 15,-17-11-8-15,8 21-1 0,0 0-5 16,-12 4-3-16,1 8 1 16,6 14-3-16,1 5 1 15,4 15-3-15,4 8 3 16,4 10-3-16,3 4 1 15,3 9 0-15,0 1-1 16,1-3 2-16,0-4-1 16,-6-10 0-16,2-12-1 15,-5-9 2-15,0-9-2 16,-2-19 1-16,-4-12 0 15,0 0-1-15,0-35 1 16,0-1-2-16,-2-10 2 16,-1-7-2-16,-5-11 2 15,3-5-2-15,-4-5 2 16,2-2-2-16,3 7 1 0,1 1 1 15,5 2-2-15,5 9 3 16,7 0-3-16,8 10 2 16,5 10-2-16,4 8 2 15,2 8-3-15,-1 16 2 16,-1 7 0-16,-4 13-1 15,-10 14 2-15,-9 11-1 16,-13 10 2-16,-10 8-3 16,-10 5 3-16,-8-2-2 15,-7-1 1-15,0-4-1 16,1-6-3-16,7-16-2 15,15 5-16-15,6-30-15 16,22-3-1-16,6-20 0 16</inkml:trace>
  <inkml:trace contextRef="#ctx0" brushRef="#br1" timeOffset="14997.8578">4668 16730 26 0,'-7'15'36'15,"7"3"1"-15,0-18-2 16,0 16-27-16,0-16-2 16,2 18 0-16,-3-7-2 15,2 9 0-15,-1-3-1 16,4 9-1-16,-8-6 1 15,8 5-2-15,-4-7 1 0,6-1-2 16,-6-17 1-16,25 4-1 16,-3-15 1-16,1-12-1 15,5 1 1-15,6-12-1 16,-1 1 1-16,-5-5-1 15,2 7 1-15,-7 6-1 16,-4 5 0-16,-6 8 0 16,-13 12 0-16,11 4 0 15,-8 14 0-15,-6 5 0 16,2 5-1-16,1 7-1 15,5 3-1-15,-4-7-3 16,15 3-4-16,-16-34-26 16,40 16-1-16,-8-32-1 0,19-10 0 15</inkml:trace>
  <inkml:trace contextRef="#ctx0" brushRef="#br1" timeOffset="15205.8697">5494 16089 40 0,'-29'16'36'15,"2"25"2"-15,-3 11-1 16,5 17-34-16,-1 13 0 16,9 7-1-16,3 0-1 15,6 0-3-15,7-7-1 16,4-13-2-16,12 0-4 15,-11-26-13-15,12-8-14 0,-4-20 0 16,1-10 1-16</inkml:trace>
  <inkml:trace contextRef="#ctx0" brushRef="#br1" timeOffset="15371.8792">5299 16665 49 0,'-19'-22'40'16,"-10"-2"-1"-16,14 18 0 16,0-1-30-16,15 7-4 15,2 17-2-15,15-6-2 16,11 0-1-16,16-7-2 15,20 3-5-15,2-24-17 16,25 16-13-16,1-19-3 16,16 7 0-16</inkml:trace>
  <inkml:trace contextRef="#ctx0" brushRef="#br1" timeOffset="15748.9008">6530 16711 44 0,'-2'-12'39'0,"2"12"1"15,0 0-3-15,0 0-31 16,-10 1 0-16,9 14-3 15,-5 10 0-15,0 5-2 16,-1 12 0-16,-1 2-1 16,1 1 0-16,1-3-1 15,4-1-3-15,2-15-3 16,16-3-28-16,-16-23-3 15,29-21 0-15,-12-14-1 16</inkml:trace>
  <inkml:trace contextRef="#ctx0" brushRef="#br1" timeOffset="15916.9104">6496 16429 49 0,'-24'-5'37'0,"1"2"0"16,7 14-1-16,16-11-34 15,-11 18-4-15,22-6-2 16,2-11-5-16,24 13-22 15,-5-11-5-15,15 7 0 16,-5-8 1-16</inkml:trace>
  <inkml:trace contextRef="#ctx0" brushRef="#br1" timeOffset="16249.9294">6840 16628 35 0,'9'34'36'0,"-10"-8"2"16,6 7 0-16,-19-15-27 16,15 6-4-16,-6-8-1 0,7-1-1 15,-1-3-3-15,-1-12 0 16,9 17 0-16,-9-17-2 15,17 6 1-15,-5-7 0 16,2-8 0-16,2-3 0 16,-2-5 0-16,6-5 0 15,-2-6 0-15,3 1 0 16,-5-3 0-16,3 5 0 15,-5 2 0-15,0 7 0 16,-14 16-1-16,17-11 1 16,-17 11 0-16,10 25-1 15,-6 2 0-15,-1 0 0 16,2 10-1-16,1 2 1 15,2 11-3-15,-3-5-2 0,6 8-7 16,-11-13-28-16,18 4 2 16,-8-14-3-16,12-3 2 15</inkml:trace>
  <inkml:trace contextRef="#ctx0" brushRef="#br1" timeOffset="17084.9772">7923 16255 49 0,'0'0'40'0,"-2"-28"-2"15,17 14 0-15,0-10-32 16,21 0-4-16,11-5 1 15,15 0-1-15,1 6 0 16,8 3-1-16,-1 4 1 16,-1 8-1-16,-11 8-1 15,-12 11 1-15,-12 13-1 16,-11 12 0-16,-23 5 1 15,-14 11 0-15,-17 5 0 0,-8 7 0 16,-11-3 0-16,-1 3 0 16,0-12 1-16,6-9-2 15,11-6 1-15,19-11-1 16,15-13 1-16,19-13-1 15,21-11 0-15,15-4 0 16,12-5 0-16,9 0 1 16,3 0 1-16,-5 8-1 15,-8 9 0-15,-14 11 1 16,-17 13 0-16,-20 13-1 15,-20 8 0-15,-20 8 0 16,-14 5-2-16,-19 6 2 16,-5 1-1-16,-9-8-1 15,-1-3 0-15,3-9 0 16,8-9 0-16,10-11-2 0,20-7-3 15,10-24-35-15,30-8 1 16,7-15-2-16,25-2 0 16</inkml:trace>
  <inkml:trace contextRef="#ctx0" brushRef="#br1" timeOffset="17677.011">9486 16246 43 0,'3'-22'37'15,"-11"0"1"-15,8 22-1 16,-7-18-26-16,7 18-10 0,0 0 2 15,1 18-3-15,4 6 2 16,4 11 0-16,2 11 1 16,3 6-2-16,0 12 2 15,4 3-2-15,-4 3 2 16,3-2-1-16,-4-3 0 15,-2-9-1-15,-2-6 0 16,1-15 0-16,0-12 0 16,1-12 0-16,2-14 0 15,5-12 0-15,3-16 0 16,1-12 0-16,1-14 1 15,5-5-2-15,-5-9 1 16,1 2-2-16,-4 3 0 16,-3 5-1-16,2 12-4 0,-12-3-13 15,12 32-21-15,-11 3 1 16,7 16-3-16,-3 2 2 15</inkml:trace>
  <inkml:trace contextRef="#ctx0" brushRef="#br1" timeOffset="18038.0317">10259 16461 52 0,'-16'19'41'0,"-2"12"-1"16,-9-4 1-16,6 17-33 15,-6-9-2-15,9 5-1 0,-1 3-1 16,7-5-1-16,6-1-1 16,10-7 0-16,7-7-1 15,12-8 0-15,9-11 0 16,5-6 0-16,7-12-1 15,2-8 1-15,-4-10-1 16,-2-7 1-16,-7-7-1 16,-10 0 0-16,-10-2-1 15,-13 5 0-15,-6 8 0 16,-9 7-1-16,-6 18-1 15,-3 4-2-15,2 25-1 16,-8-10-21-16,13 21-12 16,1-4-1-16,14 7-1 0,-1-13 2 15</inkml:trace>
  <inkml:trace contextRef="#ctx0" brushRef="#br1" timeOffset="18435.0544">10942 16047 64 0,'0'0'40'0,"0"0"0"16,0 0 1-16,0 0-36 16,-13 30-3-16,6 1 1 15,3 14-2-15,-6 8 1 16,2 15-2-16,1 6 1 15,0 1-1-15,5 1-1 16,-4-12-3-16,14-4-2 16,-3-25-31-16,19-8-3 15,3-31-1-15,12-9 0 16</inkml:trace>
  <inkml:trace contextRef="#ctx0" brushRef="#br1" timeOffset="18654.0669">11374 15930 53 0,'0'-19'41'15,"-10"11"-1"-15,2 23 1 16,-12 13-26-16,5 18-12 16,-1 12 0-16,4 12-3 15,-2 8 1-15,5 8-1 16,3 1-1-16,0-3-1 15,6-1-2-15,-3-15-4 16,12 1-31-16,-9-23 1 16,9-8-3-16,-5-22 1 0</inkml:trace>
  <inkml:trace contextRef="#ctx0" brushRef="#br1" timeOffset="18872.0794">11227 16437 37 0,'-19'-40'39'15,"8"18"1"-15,-3-1 0 16,14 23-16-16,0 0-18 15,0 0-1-15,29-8-4 16,0 6-1-16,9 1-2 16,8-1 0-16,12-2-1 15,3-4-2-15,5 7-2 16,-3-11-8-16,11 13-23 15,-14-5 0-15,-3 9 0 16,-11-4 2-16</inkml:trace>
  <inkml:trace contextRef="#ctx0" brushRef="#br1" timeOffset="19225.0996">11861 16404 40 0,'-26'5'38'0,"5"8"1"16,-7-10 0-16,9 11-25 16,-10-8-4-16,8 11-2 15,-6 1-2-15,8 8-1 16,-5 4-2-16,5 6-1 15,3 0 0-15,3 3-1 16,5-5 0-16,8-5 0 16,9-5-1-16,8-12 1 15,11-10-1-15,8-11 0 16,7-12-1-16,3-9 1 0,-1-9 0 15,3-5 0-15,-6-3-1 16,-4 0 1-16,-8 3 0 16,-9 7 0-16,-8 11 0 15,-6 8 0-15,-7 18 0 16,-11 5 0-16,-2 17 0 15,-1 7-1-15,2 6 0 16,-5 6-2-16,12 1-2 16,0-5-4-16,18 11-19 15,0-25-12-15,18 2 0 16,5-23 1-16</inkml:trace>
  <inkml:trace contextRef="#ctx0" brushRef="#br1" timeOffset="19740.1291">12447 16416 53 0,'-33'-6'41'0,"9"10"-3"15,-4-3 1-15,11 18-32 16,-5-7-3-16,7 15 0 15,-1 2-1-15,5 5 0 16,1 3-1-16,6-2 0 16,2-2 0-16,3-4-1 15,8-11 1-15,2-8-1 16,6-14-1-16,3-13 1 0,4-10-1 15,4-8 1-15,-5-6-1 16,5-3 1-16,-5 1-1 16,-3 2 0-16,-6 9 1 15,-4 10-1-15,-10 22 0 16,0 0 0-16,1 24 0 15,-8 15 1-15,-5 18-2 16,-4 10 2-16,5 16-2 16,-6 6 1-16,0 5 0 15,2-2 1-15,1 2-1 16,2-11 1-16,0-8 0 15,0-13 0-15,-1-11 0 16,0-15 0-16,-5-10 0 16,-1-13-1-16,-1-14-1 0,-3-14-1 15,3-11 0-15,-2-9-3 16,11-8-1-16,-4-16-6 15,25 6-27-15,-10-14-2 16,21 9 0-16,-4-4 1 16</inkml:trace>
  <inkml:trace contextRef="#ctx0" brushRef="#br1" timeOffset="20174.1539">12785 16585 53 0,'-15'27'40'0,"-8"-13"0"16,9 6-1-16,0-26-33 15,14 6-2-15,0 0 0 16,16-21-2-16,5-1-1 15,8-3 0-15,10-5 0 16,4 1 0-16,0-3 0 16,0 3-1-16,-6 5 1 15,-8 1 0-15,-9 3-1 16,-15 3 0-16,-14 2 1 15,-10 6-1-15,-10 4 1 16,-10 7 0-16,-6 7-1 16,-3 11 1-16,1 8 0 15,3 10 0-15,8 7 0 16,8 4 0-16,12 3 0 0,9-7-1 15,11-4 0-15,17-9 0 16,12-10-1-16,16-15-3 16,17 1-10-16,1-29-25 15,16 3-2-15,1-19 0 16,13 4 0-16</inkml:trace>
  <inkml:trace contextRef="#ctx0" brushRef="#br1" timeOffset="20690.1834">14038 16452 44 0,'0'0'37'16,"-7"-14"2"-16,7 14-1 16,-13-16-31-16,13 16 0 15,-24-3-1-15,7 12-1 16,-7 5-2-16,-4 11 1 15,-5 6-1-15,0 7-1 16,0 2-1-16,7 1 1 16,-1 0-1-16,14-3 0 15,11-8-1-15,12-8 0 16,17-7 0-16,10-8-2 15,14-8-1-15,2-13-3 16,19 0-7-16,-10-24-26 16,12 3 1-16,-12-20-2 0,3 6 1 15</inkml:trace>
  <inkml:trace contextRef="#ctx0" brushRef="#br1" timeOffset="21080.2057">14411 15957 59 0,'-11'19'40'15,"6"26"-1"-15,-9-4 0 16,6 25-33-16,-6-5-2 16,3 15-2-16,-7-1 1 15,3 5-1-15,0-7 0 16,1-6-1-16,3-6 0 15,4-12 0-15,7-9-1 16,4-19 0-16,6-9 0 0,5-14 0 16,7-15 0-16,7-5 0 15,-2-12 1-15,7-2 0 16,-3-5-1-16,-1 5 1 15,-4 0 0-15,-2 10-1 16,-7 13 1-16,-5 6-1 16,-12 7 0-16,11 27 1 15,-9 1-2-15,-1 1 1 16,3 4-1-16,0 0-1 15,7 1-1-15,1-11-4 16,13 7-4-16,-9-24-27 16,23 7-1-16,-4-19 0 15,16 6 0-15</inkml:trace>
  <inkml:trace contextRef="#ctx0" brushRef="#br1" timeOffset="21794.2465">15148 16442 55 0,'-32'17'38'0,"-15"-4"0"16,10 15-2-16,-3-7-29 16,4 10-2-16,5-2-2 15,4 2 1-15,4 3-1 16,8-3 0-16,5-2-1 15,10-6-1-15,5-8 0 16,11-4 0-16,6-7 0 16,6-9-1-16,8-10 0 0,7-3 1 15,-1-13-1-15,0-3 0 16,-1-4 1-16,-5 0-1 15,-11 1 0-15,-4 7 0 16,-8 7 1-16,-11 7-1 16,-2 16 0-16,-16 9 0 15,-1 13 0-15,3 3 0 16,-4 7 0-16,7 3 0 15,-2 2 0-15,7-5-1 16,11-5 1-16,5-11 0 16,14-6 0-16,4-7 1 15,14-9-1-15,0-6 0 16,7-6 1-16,2 0-1 0,-4-3 0 15,-5 2 0-15,-9 2 0 16,-6 8 0-16,-11 7 0 16,-16 2 0-16,9 20 0 15,-18 0 1-15,-6 8-1 16,1 0 0-16,0 4 0 15,3-5-1-15,3 0 1 16,0-10 0-16,8-5 0 16,0-12-1-16,0 0 1 15,18-20 0-15,-9-1 0 16,1-6 0-16,1-6 1 15,-2 0-1-15,0-3 1 16,-3 5-1-16,1 4 1 16,-7 8-1-16,5 2 1 0,-5 17-2 15,0 0 1-15,15 0 0 16,-1 9 0-16,5-2 0 15,5-4 0-15,6-6-2 16,11-3-3-16,0-22-8 16,21 13-20-16,-8-25-5 15,10 5-3-15,-12-19 3 16</inkml:trace>
  <inkml:trace contextRef="#ctx0" brushRef="#br1" timeOffset="21996.2581">16144 15963 66 0,'-20'27'39'0,"10"20"0"16,-8-5 0-16,7 13-35 0,-1 5-1 16,1 8-2-16,1 4 1 15,0 4-2-15,1-1 0 16,1-9-3-16,2-1-3 15,-4-17-29-15,13 3-3 16,-7-23-1-16,9-4-1 16</inkml:trace>
  <inkml:trace contextRef="#ctx0" brushRef="#br1" timeOffset="22470.2852">15965 16436 67 0,'-9'-14'40'16,"9"14"-2"-16,0 0 1 0,25-7-35 15,2 1-2-15,13-2-1 16,8-2 1-16,7-3 0 16,8-1-1-16,5-2 1 15,-1 0-1-15,-3 1-1 16,-7 6 1-16,-10 0-1 15,-11 6 1-15,-10 4-1 16,-16 5 0-16,-13 10 0 16,-12 3 1-16,-11 7-1 15,-3 0 1-15,-2 5-1 16,2-4 0-16,4 5 0 15,4-8 0-15,9-3 0 16,12-6-1-16,9-4 1 16,5-6 0-16,8-2 0 15,1-2 1-15,2 2-1 0,-2 0 1 16,-2 4-1-16,-5 6 1 15,-9 3-1-15,-5 8 1 16,-6-1-1-16,-8 5 1 16,-2 1-1-16,-6-3 0 15,0 0 0-15,-2-6-1 16,3-6-2-16,3-2-3 15,-4-18-9-15,20 6-25 16,-9-22 1-16,13 4-2 16,0-18 0-16</inkml:trace>
  <inkml:trace contextRef="#ctx0" brushRef="#br1" timeOffset="24024.3741">17055 16541 43 0,'0'0'36'16,"-12"-8"1"-16,12 8-1 16,0 0-30-16,19-14-1 15,-4 5-1-15,10 3 1 16,2-3-3-16,7 1 0 15,3-3 0-15,6 2-1 16,-1 0-1-16,0 1 1 0,-4 2-1 16,-4 2-1-16,-2 3-1 15,-8 4-1-15,-5 6-3 16,-19-9-1-16,23 24-9 15,-23-24-19-15,12 21-2 16,-12-21 1-16,14 10 1 16</inkml:trace>
  <inkml:trace contextRef="#ctx0" brushRef="#br1" timeOffset="26368.5082">18048 16446 23 0,'0'0'34'0,"-26"-4"1"16,11 13-1-16,-5-9-15 15,4 18-15-15,-5-3 0 16,6 9 0-16,-1-2-1 16,4 6 0-16,3-7 0 15,5 1-1-15,4-7 2 16,8-3-2-16,6-6 0 15,8-6-1-15,5-8 1 0,9-5-2 16,6-3 1-16,1-5 0 16,-4-3-1-16,1 0 0 15,-7 1 1-15,-3 2-1 16,-11 3 1-16,-8 3-1 15,-11 15 0-15,3-12 1 16,-3 12-1-16,-16 15 0 16,4 3 0-16,2 5 0 15,0 7 0-15,5 1-2 16,6 3-1-16,-1-5-4 15,16 10-14-15,-2-21-15 16,11 2-2-16,1-18 1 16,10 0-1-16</inkml:trace>
  <inkml:trace contextRef="#ctx0" brushRef="#br1" timeOffset="26706.5275">18682 16116 45 0,'0'0'36'0,"0"0"0"16,0 0-1-16,-15 18-27 0,13 5-4 16,-8 2 3-16,3 15-4 15,-4 5 0-15,1 10-1 16,1 3 0-16,0 4-1 15,-1-4 0-15,5-2-1 16,8-3-3-16,-4-16-5 16,17 4-27-16,-9-24-2 15,14-3-1-15,-6-18 0 16</inkml:trace>
  <inkml:trace contextRef="#ctx0" brushRef="#br1" timeOffset="26953.5416">19031 16060 61 0,'-15'28'38'15,"6"18"-1"-15,-13-4 0 16,7 16-32-16,-8 4-1 15,3 9-1-15,-3 2-1 16,3-5-2-16,5-2-1 16,2-12-5-16,19-3-30 15,-6-19-2-15,17-7-1 16,2-24 0-16</inkml:trace>
  <inkml:trace contextRef="#ctx0" brushRef="#br1" timeOffset="27571.577">19746 16197 43 0,'0'0'36'0,"11"-13"0"16,-11 13 0-16,0 0-28 16,0 0-2-16,-2 12 1 15,-5 5-5-15,-7-1 2 0,4 9-4 16,-6 2 3-16,-1 7-3 15,-1 0 3-15,4 4-3 16,1-1 3-16,7-1-1 16,6-1-1-16,5-5 1 15,7-5-1-15,9-7 0 16,1-8-1-16,6-6 0 15,5-5 0-15,3-6 0 16,2-3-3-16,-2-10-2 16,8 19-16-16,-13-19-17 15,10 15-1-15,-17-14-1 16,11 15 1-16</inkml:trace>
  <inkml:trace contextRef="#ctx0" brushRef="#br1" timeOffset="27892.5953">20316 16188 39 0,'-3'-20'38'16,"3"20"0"-16,-1-17-2 16,5 26-14-16,-4-9-16 15,-13 21-4-15,8 2 2 16,0 9-4-16,-2 11 1 0,0 8-1 15,-1 9 1-15,-2 2-2 16,3 1 1-16,-1-5-2 16,4 2-4-16,-3-21-6 15,13 3-25-15,-10-24 0 16,13-2-2-16,-9-16 1 15</inkml:trace>
  <inkml:trace contextRef="#ctx0" brushRef="#br1" timeOffset="28089.6066">20346 16457 61 0,'-14'-11'39'0,"14"11"-2"16,0 0 1-16,2 19-33 0,9-14-3 15,8-2-1-15,8-3-1 16,3-6-1-16,7-2-3 15,2-12-2-15,13 10-20 16,-11-21-10-16,7 8-3 16,-5-11 3-16</inkml:trace>
  <inkml:trace contextRef="#ctx0" brushRef="#br1" timeOffset="28290.6181">20766 16113 53 0,'-18'15'38'16,"4"16"-1"-16,-6 1 0 15,11 20-27-15,-10-6-4 0,10 14-3 16,-6-7 0-16,5 5-3 16,0-1 0-16,6-8-4 15,8 5-16-15,-7-23-17 16,18 1-2-16,-1-21-1 15,16-5 1-15</inkml:trace>
  <inkml:trace contextRef="#ctx0" brushRef="#br1" timeOffset="28891.6525">21384 16535 40 0,'7'-12'35'0,"-4"-6"2"16,-3 18-2-16,11-28-28 15,-11 28-1-15,9-18 0 16,-9 18 0-16,0 0-3 0,8 11 1 16,-10 3-1-16,2 9-1 15,-3 5 0-15,3 4-1 16,-2 3 0-16,0 3 0 15,-2-3-1-15,4-3 0 16,0-7 0-16,1-5 1 16,2-9-1-16,-3-11 0 15,13-1 1-15,-3-10-1 16,3-12 1-16,-3-5 0 15,4-9 0-15,-4 0-1 16,2-8 1-16,-4 2 0 16,0 7-1-16,-1 0 0 15,0 9 0-15,-1 7 0 16,1 6 0-16,5 7-1 15,-2 7-1-15,4 1 0 0,4 6-3 16,1-7-4-16,16 15-29 16,-9-17 1-16,9 10-2 15,-7-13 1-15</inkml:trace>
  <inkml:trace contextRef="#ctx0" brushRef="#br1" timeOffset="29258.6735">21837 16500 45 0,'1'19'36'0,"-1"-19"2"16,17 25-2-16,-6-24-30 16,12 6-1-16,-1-9 0 15,6 2-1-15,-4-10-1 0,2 0-1 16,-3-5 0-16,-4-3-1 15,-1-4 0-15,-7-2-1 16,-3-3 1-16,-3-3-1 16,-1 4 1-16,-3-1-1 15,-1 6 1-15,-4 4-1 16,0 6 0-16,4 11 0 15,-24 7 1-15,6 9-1 16,-1 9 1-16,-5 5-1 16,3 6 0-16,3 1 0 15,4 1 0-15,5-6 1 16,11-4-2-16,8-10-2 15,10-1-3-15,0-27-21 0,17 18-10 16,-9-20-1-16,12 7-1 16</inkml:trace>
  <inkml:trace contextRef="#ctx0" brushRef="#br1" timeOffset="29711.6994">22416 16369 51 0,'-27'-4'39'0,"12"14"-1"16,-9-6 1-16,10 14-30 15,-3 0-5-15,3 7 0 16,2 7-2-16,3 2 0 16,4 0-1-16,8-4 0 15,5-6 0-15,7-8 0 16,7-10-1-16,11-12 1 15,3-16-1-15,8-11 0 16,4-11 1-16,4-7-1 16,-7-5 1-16,1-3 1 15,-8-5-1-15,-10 4 1 16,-6 6-1-16,-11 11 1 15,-6 12-1-15,-10 14 1 16,-7 18-2-16,-5 18-1 16,-3 20 0-16,-3 15 0 0,-2 18 0 15,-1 6-1-15,6 8-3 16,-4-14-15-16,24 9-19 15,-8-18 0-15,20-1-2 16,-5-22 0-16</inkml:trace>
  <inkml:trace contextRef="#ctx0" brushRef="#br1" timeOffset="30514.7453">19259 17657 23 0,'0'0'33'15,"0"0"4"-15,-12-21-3 16,3 9-16-16,-8-8-10 16,8 4-1-16,-13-4-1 15,7-2-1-15,-8-5-1 16,1-3-1-16,-5 1 0 15,3-6-1-15,-4-4-1 0,2-1 0 16,1 0 0-16,4 4-1 16,4 0 0-16,4 6 0 15,7-1-1-15,8 5 1 16,8 4-1-16,8 2 1 15,5-2 0-15,5 3 0 16,5 3 0-16,3 1 0 16,-4 6 0-16,0 7 1 15,-11 6-1-15,-6 14 1 16,-14 8-1-16,-10 16 1 15,-14 6 0-15,-9 11 0 16,-8 2 1-16,-5 0-1 16,4 1 1-16,6-5-1 15,10-11 0-15,15-13-1 0,18-10 1 16,16-13-1-16,23-14-1 15,12-11-2-15,21-7-3 16,0-9-24-16,21 3-7 16,-7-4-3-16,7 1 1 15</inkml:trace>
  <inkml:trace contextRef="#ctx0" brushRef="#br0" timeOffset="35223.0146">19808 17275 28 0,'0'0'33'0,"0"0"1"16,-2-15 0-16,2 15-28 16,0 0 0-16,-7 13-1 15,3-3 0-15,2 10-1 16,1 5-2-16,1 6 1 15,-2 6-1-15,3 3 0 16,-1 0-1-16,2 0 1 16,-2 1-1-16,3-3-1 15,-2-9 2-15,0-9-2 16,-1-7 0-16,0-13 1 15,0 0-1-15,1-16 1 0,-1-7-1 16,-1-11 0-16,1-1 2 16,0-7-2-16,-2 2 1 15,3-5-1-15,-1 3 1 16,3 2-1-16,2 0-1 15,3 4 1-15,4 6-1 16,0 4 1-16,6 1-2 16,-1 9 2-16,3 3-1 15,2 6 1-15,-2 3 0 16,-2 6 0-16,-1 0-1 15,-3 5 1-15,-3 6 1 16,-3 1-1-16,-5 3 0 16,-7 3 0-16,-9 3 1 15,1-3-1-15,-4 2 1 16,-5 0 0-16,2-2-1 0,-2-4 1 15,5-3-1-15,3-3 0 16,13-10 1-16,-11 19 0 16,11-19 0-16,10 13 1 15,1-3-1-15,5-1 1 16,-2 4 0-16,6 2-1 15,-1 3 0-15,-4 4 0 16,-1 0-1-16,-2 0-2 16,0 4-3-16,-5-6-13 15,6 5-17-15,-8-9-3 16,10-6 0-16,-4-10 0 15</inkml:trace>
  <inkml:trace contextRef="#ctx0" brushRef="#br0" timeOffset="35437.0269">20294 17332 52 0,'-20'17'36'16,"12"11"-1"-16,-8-4-1 15,8 6-30-15,1 0-1 16,4 1-1-16,8 0-1 15,2-7-3-15,5 2-5 16,-8-8-26-16,15-10-2 16,-5-11-1-16,4-10 0 15</inkml:trace>
  <inkml:trace contextRef="#ctx0" brushRef="#br0" timeOffset="35569.0344">20317 17189 33 0,'-13'-27'32'15,"-1"8"0"-15,14 19 1 16,-18-10-29-16,18 10-5 15,11 26-16-15,-1-7-13 16,6 3-2-16,1 0 1 16</inkml:trace>
  <inkml:trace contextRef="#ctx0" brushRef="#br0" timeOffset="36105.0651">20629 17415 37 0,'-13'3'35'0,"13"-3"2"0,-28 12 0 15,14-5-21-15,-9-1-8 16,8 10-2-16,-2-1-2 16,5 5-1-16,3 0 0 15,5 1-2-15,5 0 0 16,6-4 0-16,6-7-1 15,4-5 1-15,8-11-1 16,-2-4 0-16,4-1 0 16,-2-7 0-16,-5-4 0 15,1 1 0-15,-8 3 0 16,-3 0 0-16,-6 9 1 15,-4 9-1-15,0 0 0 0,0 0 1 16,-18 12-1-16,6 15 1 16,12-27-1-16,0 0 0 15,-19 75 0-15,19-75-2 16,-19 72 3-16,19-72-3 15,-20 85 3-15,20-85-3 16,-17 84 2-16,17-84 2 16,-19 80-1-16,19-80 2 15,-13 71-3-15,13-71 3 16,0 0-3-16,-17 64 3 15,17-64-3-15,0 0-1 16,0 0 0-16,0 0 3 16,0 0-1-16,-7-43 0 15,20-16-2-15,3-4-2 16,4-2-4-16,-5 4-30 0,14 7-1 15,-6 6-3-15,6 7 0 16</inkml:trace>
  <inkml:trace contextRef="#ctx0" brushRef="#br0" timeOffset="36485.0868">20945 17113 54 0,'-12'-4'38'0,"1"9"-2"16,6 16 1-16,-5-1-29 15,5 14-4-15,-4 3 1 16,4 10-2-16,-5 6 1 16,2 5-1-16,1-4-1 0,0 0 0 15,2-2-1-15,3-12 0 16,4-7-1-16,3-11 0 15,-5-22 0-15,23 2-1 16,-5-17 1-16,2-12 0 16,1-4 0-16,0 5 0 15,-2-4 1-15,0 4-1 16,-7 9 1-16,-1 7 0 15,-11 10-1-15,6 10 1 16,-7 8-1-16,-3 6 0 16,3 2-2-16,-4 3-1 15,7 1-4-15,-2-8-12 16,15 1-19-16,-15-23-1 15,31 9-1-15,-12-24 2 0</inkml:trace>
  <inkml:trace contextRef="#ctx0" brushRef="#br0" timeOffset="36656.0966">21244 17344 20 0,'-10'39'27'0,"1"4"2"16,-1 6-3-16,10-49-51 15,-8 51 1-15,8-51-2 16,-2 50 1-16</inkml:trace>
  <inkml:trace contextRef="#ctx0" brushRef="#br0" timeOffset="36839.1071">21153 17407 67 0,'0'0'38'16,"-12"-5"0"-16,12 5-1 15,9 9-37-15,4-7-4 16,17 8-19-16,-1-15-14 16,17 0-1-16,6-10 0 15,16-4-1-15</inkml:trace>
  <inkml:trace contextRef="#ctx0" brushRef="#br0" timeOffset="37326.1349">21693 17212 37 0,'0'0'36'16,"5"-10"2"-16,-5 10-2 16,0 0-23-16,0 0-5 15,-9 19-2-15,6 0-3 16,-4 6 0-16,-1 7-2 15,-3 6 0-15,1 10 0 16,-2 2-1-16,-2 3-3 16,14-53-4-16,-6 63-14 0,6-63-13 15,-2 60-2-15,2-60-2 16,0 0 2-16</inkml:trace>
  <inkml:trace contextRef="#ctx0" brushRef="#br0" timeOffset="37544.1474">21647 17464 46 0,'-19'-1'36'16,"19"1"2"-16,-17 8-2 15,17-8-24-15,0 0-7 16,23 10-2-16,0-15-1 15,10-8-2-15,6-5-1 16,3-9-2-16,9 1-6 0,-10-10-26 16,9 5-1-16,-13-7-2 15,2 8 0-15</inkml:trace>
  <inkml:trace contextRef="#ctx0" brushRef="#br0" timeOffset="37762.1599">22023 17107 32 0,'0'0'35'0,"-11"1"2"16,11-1 0-16,-14 29-17 16,3-3-13-16,4 10-1 15,-4 5-2-15,-2 8-2 16,0 4 0-16,2 0 0 0,4-2-3 15,2-10-4-15,17 2-29 16,-8-16-3-16,20-8-2 16,-5-16 1-16</inkml:trace>
  <inkml:trace contextRef="#ctx0" brushRef="#br0" timeOffset="38536.2041">22191 17330 54 0,'-15'2'38'0,"-10"0"-1"15,9 7 0-15,-16 2-30 16,11 6-2-16,-2 4-1 0,5 4-1 16,1 6 0-16,4 2-1 15,4-6-1-15,5 1 1 16,6-5-2-16,7-2 1 15,8-9-1-15,6-10 0 16,2-10 0-16,9-7-1 16,-1-7 1-16,2-7-1 15,-2-4 1-15,-4-2 0 16,-4 5 0-16,-2 2 0 15,-7 5 0-15,-6 6 0 16,-7 5 1-16,-3 12 0 16,0 0-1-16,-6 15 0 15,-2 1 1-15,3 10-1 16,-5-1 0-16,4 2 0 0,3 1 0 15,5-1 0 1,3-4 0-16,4-7 0 0,7-7-1 16,4-6 1-16,4-8 0 15,5-2 0-15,0-4 0 16,-2-4-1-16,1 0 1 15,-7-3 0-15,-5 2 0 16,-3 0 1-16,-6 3-1 16,-5 2 0-16,-4 0 0 15,2 11 1-15,0 0-1 16,-14 0 0-16,8 11 0 15,-1 7 1-15,0 4-1 16,2 5 0-16,1 3 0 16,-1-5 0-16,5-3 0 0,1-6 0 15,4-4 0-15,-5-12 0 16,14-8 0-16,-1-6 0 15,-2-7 0-15,4-4 0 16,-2-5 1-16,2 4-1 16,-3-4 0-16,4 6 1 15,-2 7-1-15,-6 3 0 16,2 5 0-16,-10 9 0 15,12 2 0-15,-10 10 0 16,-1 6 0-16,-2 3-1 16,-1 4 0-16,1-4-1 15,2 7-1-15,-1-9-2 16,9 1-1-16,-9-20-3 15,30 16-3-15,-16-22-12 16,18 0-12-16,-3-9-1 0,11-1 2 16</inkml:trace>
  <inkml:trace contextRef="#ctx0" brushRef="#br0" timeOffset="38893.2245">22953 17394 53 0,'0'0'37'0,"-19"-20"-1"16,10 17-9-16,-15-9-14 15,14 11-4-15,-10 0-3 16,20 1-2-16,-21 19 0 15,12-3-2-15,2 5 0 16,3 2-1-16,2 0 0 16,5-1 0-16,1-4 0 15,3-5-1-15,4-8 0 16,3-10 0-16,1-10 1 0,4-8-1 15,0-8 1-15,2-4-1 16,-2-9 0-16,1-1 1 16,0-1-2-16,-4 4 2 15,-2 7-1-15,-6 7 1 16,0 7-2-16,-8 21 2 15,0 0 0-15,-3 31-1 16,-3 5 1-16,-3 8-2 16,-4 13-3-16,-7-8-11 15,12 17-24-15,-13-12 0 16,14 0-3-16,-10-18 1 15</inkml:trace>
  <inkml:trace contextRef="#ctx0" brushRef="#br0" timeOffset="39549.2621">21263 17191 22 0,'0'0'33'0,"0"0"3"15,0 0-1-15,2-14-21 16,-2 14-6-16,6 15 0 15,-1 6-3-15,-7 1-1 16,2 13 1-16,-8 5-2 16,0 4-1-16,-5 6-1 15,-3 9 0-15,16-59-1 16,-15 57 3-16,15-57-4 15,-18 56-16-15,18-56-18 16,-9 51-1-16,9-51-2 0,0 29 1 16</inkml:trace>
  <inkml:trace contextRef="#ctx0" brushRef="#br0" timeOffset="40001.2879">21154 17485 53 0,'0'0'39'15,"0"0"-2"-15,-10-2 0 16,20 2-28-16,-10 0-5 16,11 4-1-16,-11-4-1 0,23 4-2 15,-6-6-1-15,-3-4-7 16,10 5-30-16,-11-4 1 15,7 2-2-15,-6-9 1 16</inkml:trace>
  <inkml:trace contextRef="#ctx0" brushRef="#br0" timeOffset="41083.3498">23467 16967 36 0,'-3'-15'35'16,"3"15"3"-16,0 0-2 15,0 0-28-15,-5 11-2 16,5 11-1-16,-5 3-2 16,0 11 1-16,1 10-1 15,-1 6-2-15,-3 3 1 16,0 5-1-16,-1-2 1 0,2-6-1 15,0-5 1-15,2-5-1 16,5-14-1-16,2-6 0 16,3-6 0-16,-5-16 1 15,16-5-1-15,-5-9 0 16,0-6 1-16,1-5-1 15,-2-3 2-15,3 0-2 16,-3-6 1-16,3 6 0 16,-2 4-1-16,-2 6 1 15,1 5-1-15,3 6 0 16,1 8-1-16,-3 5 2 15,5 7-1-15,0 3 0 16,-2 2 0-16,0 1 0 16,-4 4 0-16,-3 1 1 0,-7-6-1 15,-4 5 1-15,-6 0-1 16,-7-1 0-16,-8-1 1 15,-4-1-1-15,-7-2 0 16,2-3 0-16,-2-3 0 16,2-7-2-16,11-1-3 15,2-10-8-15,21 6-26 16,4-18 0-16,20-1-1 15,3-13 0-15</inkml:trace>
  <inkml:trace contextRef="#ctx0" brushRef="#br0" timeOffset="41348.365">23920 16940 43 0,'-2'22'36'16,"-1"-7"0"-16,9 15-1 16,-7-2-29-16,1 13-1 15,-5 4-1-15,0 2-2 16,0 4-3-16,-8-5-10 15,7 5-23-15,-3-14-1 16,9-2-3-16,-3-15 2 16</inkml:trace>
  <inkml:trace contextRef="#ctx0" brushRef="#br0" timeOffset="41773.3893">24051 17285 41 0,'-16'1'37'0,"-6"-4"2"16,7 8-2-16,-9-5-25 15,11 7-3-15,-5 2-3 16,6 7-1-16,-1 2-3 16,8 3 1-16,0 4-2 15,4-5 0-15,4 2-1 0,4-2 0 16,5-2 0-16,1-6 0 15,5-4 0-15,4-7 0 16,-1-7-1-16,4-4 1 16,-4-8 0-16,3-3 0 15,-5 0 0-15,0-2 0 16,-7-1 0-16,-2 3 1 15,-8 5-1-15,-2 7 0 16,0 9 1-16,-14-5-1 16,-1 13 1-16,1 3-1 15,-1 9-1-15,2-1-1 16,5 6-2-16,1-6-7 15,18 4-28-15,-4-8 1 16,17 0-2-16,-3-14 1 0</inkml:trace>
  <inkml:trace contextRef="#ctx0" brushRef="#br0" timeOffset="42032.4041">24324 17268 53 0,'-13'2'38'0,"-5"-4"0"15,6 9-1-15,-9 3-27 16,13 5-5-16,-4 5-1 16,8 3-1-16,-4 2-1 15,7 0 0-15,-3-3-1 16,8 2-1-16,1-2-1 15,3-6-2-15,12-3-5 0,-20-13-30 16,36 8 0-16,-14-21-2 16,14-4 2-16</inkml:trace>
  <inkml:trace contextRef="#ctx0" brushRef="#br0" timeOffset="42232.4155">24561 17044 57 0,'-14'10'38'0,"12"11"0"16,-7 2 1-16,4 11-34 16,-2 6-1-16,4 4-2 15,-5 4 1-15,1 3-2 0,2 0-2 16,-8-6-30-16,11-1-6 15,-3-14-2-15,11-4 1 16</inkml:trace>
  <inkml:trace contextRef="#ctx0" brushRef="#br0" timeOffset="42509.4314">24719 17188 56 0,'-33'20'41'0,"-8"2"-1"15,6 7 1-15,-7-8-31 0,13 5-5 16,6-5-2-16,9-4 0 16,8-5 0-16,6-12-2 15,14 12 1-15,1-11-1 16,5 0 0-16,2-2-1 15,1 1 0-15,2 0 0 16,2 2-3-16,-6-2-3 16,11 10-26-16,-9-10-7 15,10 3-2-15,-9-9-1 16</inkml:trace>
  <inkml:trace contextRef="#ctx0" brushRef="#br0" timeOffset="42682.4413">24909 17389 78 0,'-31'0'40'16,"3"-2"-4"-16,5-9-14 15,2-11-60-15,3-4-2 16,0-11-2-16,5-3 1 15</inkml:trace>
  <inkml:trace contextRef="#ctx0" brushRef="#br0" timeOffset="45004.5741">24654 16762 14 0,'-32'-3'16'0,"-8"-3"-17"0,0 2 1 16,-2 0-1-16,0-2 3 15,8 3 1-15,-6-4 2 16,11 4 3-16,-3-6 2 16,13 6 2-16,-6-9-1 15,11 8-1-15,-4-6-3 16,9 3-1-16,-5-2-1 15,14 9-1-15,-23-14-1 16,14 10 1-16,-6-4-1 16,0 5 1-16,-7-4 0 15,2 7 0-15,-8-6 1 16,5 9-1-16,-12-6-1 15,4 6 1-15,-5-1-2 16,-1 3 0-16,-1 1 0 0,1 3-1 16,-4 0 0-16,1 4-1 15,1 2 0-15,4-1 0 16,-1 2-1-16,1 1 1 15,-1 3 0-15,2-2 0 16,1 1 0-16,0-1 1 16,1 2-1-16,-2 2 1 15,3-1 0-15,2 1 0 16,2-1 0-16,3 5 0 15,1-3-1-15,2 1 1 16,-1 1-1-16,7 2 1 16,-4-1 0-16,2 3 0 15,-1 3 0-15,-1 3 0 0,0 1 2 16,2 1-3-16,-1-2 2 15,-1 5-1-15,5-2 0 16,4 3-1-16,0-5 0 16,6 3 1-16,4 1-1 15,3 2 1-15,-3-42-2 16,0 0 1-16,20 70 0 15,-20-70-1-15,25 52 2 16,-25-52 0-16,39 54 0 16,-39-54-2-16,54 53 3 15,-54-53-1-15,74 57 0 16,-74-57 1-16,96 52-2 15,-38-26 0-15,6-4 0 16,7 1 2-16,6-4-2 0,3-4 0 16,5-3 1-16,5-5-1 15,3-7 1-15,3-7-1 16,4-6 1-16,-48-11 1 15,148-39-2-15,-13-19 1 16,-25-17 0-16,-21-14-2 16,-31-18 1-16,-21-1-1 15,-32 2 0-15,-39 28 0 16,-24 3 0-16,-17 10-2 15,-17 11-1-15,-22 12-2 16,-14 22-7-16,-27-2-24 16,-4 22-1-16,-16-1-2 15,3 10 2-15</inkml:trace>
  <inkml:trace contextRef="#ctx0" brushRef="#br0" timeOffset="46524.661">19153 11536 15 0,'-20'-9'23'0,"-7"-4"0"0,-2 3-10 16,1 5-1-16,-8-7-2 15,-1 8 0-15,-6-6-1 16,4 5 0-16,-9-5-2 16,3 5-1-16,-6-4-1 15,5 5-1-15,-7-1 0 16,5 1-2-16,-6 3 0 15,4 4 0-15,-2 1-1 16,-3 3 0-16,1 0 0 16,-2 2 0-16,-1 1 1 15,0 1-1-15,0-3 1 16,4 3 0-16,-1-3 1 15,4 4-1-15,2-3 0 0,7 2-1 16,-5 2 0-16,8 1 0 16,-3 5 0-16,7-2 1 15,-4 7-1-15,5 4-2 16,-1 1 2-16,0 2-2 15,3 0 1-15,1 5 0 16,-1-2 0-16,7 4-2 16,0-1 2-16,8-1 1 15,5 1-1-15,6 2 1 16,10 5-1-16,9-3 1 15,7 2-1-15,8 2 0 16,9 1 0-16,10 0 1 16,4 3-2-16,9-2 0 15,2 0 1-15,6 1-1 0,6-2 1 16,6-1-1-16,4 0 1 15,1-4 0-15,5-5 0 16,2-6 1-16,3-10 0 16,4-10 0-16,1-10 0 15,5-13 0-15,1-11 0 16,2-12 0-16,-4-8 0 15,2-10 1-15,-8-8-1 16,-4-5-1-16,-10-6 2 16,-12-5-1-16,-17-4 0 15,-8 1 1-15,-20 2 0 16,-15-1-1-16,-19 5 1 15,-19 7 0-15,-17 8 0 16,-18 12 0-16,-10 10-2 16,-14 14 1-16,-11 9-2 0,0 13 2 15,6 11-4-15,7-4-5 16,28 17-28-16,13-10-1 15,32 4-1-15,20-9 1 16</inkml:trace>
  <inkml:trace contextRef="#ctx0" brushRef="#br0" timeOffset="48194.7566">24118 16879 37 0,'-11'1'36'0,"-5"-6"-1"16,6 5 0-16,-12-11-33 15,11 5-1-15,1-8 1 16,2 1 0-16,2-6-1 15,1-4 1-15,1-6-1 16,1-6 1-16,-1-6 0 16,-1-4-1-16,-2-6 1 15,-5-1 0-15,-4-6 0 16,-2 0 0-16,-7-3 1 15,0-5 0-15,-8 2-2 16,-1-1 1-16,-7-3-2 16,-3-2 1-16,-2-2 0 15,-4-2-2-15,-6-7 1 0,-5 4 0 16,-3-4 0-16,-9-1 1 15,2 1-1-15,-6-4 2 16,-5 2-2-16,-3 1 1 16,-5 3-1-16,-3 2 1 15,-6 3-1-15,-3-1 0 16,-5 6 1-16,-1 1 0 15,-2 1 1-15,-6 3-1 16,-1-3 0-16,4 3 1 16,-1 0-1-16,-1 1 1 15,1 2-2-15,-2 0 0 16,-2 1 0-16,5 1 0 15,4 1 2-15,2 3-1 0,0 1 0 16,8 0 1 0,3-1-1-16,4 4 0 0,4-5 0 15,2 4 1-15,10-2-2 16,2 2 0-16,5 1 0 15,7 1 0-15,3 2 0 16,6 5 0-16,6 2 1 16,7 3-1-16,3 4 0 15,5 0 0-15,2 8 1 16,6 1-1-16,2 4 1 15,3 3 0-15,5 6-1 16,3-1 1-16,11 13 0 16,-15-12-1-16,15 12 0 15,0 0 0-15,0 0 0 16,0 0 0-16,17-8-1 0,-1 13 1 15,6-2-1-15,6 5 2 16,6 2-2-16,5 2 2 16,10 1-2-16,4 2 2 15,13 0-1-15,0-2 0 16,5 1 0-16,4-2-1 15,-1-1 1-15,0 0 0 16,-5 1 0-16,-8-2-1 16,-5-1 1-16,-12 2 0 15,-7-2 0-15,-5-1 0 16,-11-1 0-16,-3 0 1 15,-7-4-1-15,-11-3 0 16,0 0 1-16,0 0-1 16,-11-1 1-16,-7-1-1 15,-3-3 0-15,-10 1 1 0,-3 0-1 16,-7-1 0-16,-3 1 0 15,-4-2 0-15,-3-2 0 16,-2 1 0-16,-1-6 1 16,-1 3-1-16,1-5 0 15,-3 2 0-15,1 0 0 16,3-2 1-16,1 3-1 15,-1-1 1-15,5 4-1 16,3-1 0-16,8 2 1 16,6 1-1-16,2 1 1 15,5-1-1-15,8 1 0 16,6 2 0-16,10 4 1 15,-13-7-1-15,13 7 0 0,0 0 1 16,0 0-2-16,-3 14 2 16,3 7-1-16,0 14 0 15,-4 14 0-15,1 13 1 16,-3 15-1-16,-2 7 0 15,1 5 0-15,-5-8-3 16,8 2-6-16,-10-26-27 16,14-4-4-16,-4-28 1 15,9-15-2-15</inkml:trace>
  <inkml:trace contextRef="#ctx0" brushRef="#br2" timeOffset="56117.2097">3394 3094 58 0,'-9'-38'38'15,"-2"10"-1"-15,-12-4 0 16,0 21-11-16,-18-3-21 15,0 15-1-15,-14 2-1 16,-6 24 0-16,-11 7 0 0,-6 18 0 16,2 7-2-16,0 10 1 15,12-3 0-15,11-2-1 16,18-1 1-16,16-10-1 15,25-7-1-15,18-12-1 16,24-5 1-16,15-4 0 16,13-2-1-16,8 1 0 15,3 0 1-15,-7 4 0 16,-9 7-1-16,-13 7 2 15,-22 11-2-15,-23 7 1 16,-22 7-1-16,-19 5 0 16,-17 1 1-16,-10 0-1 15,-6-4 0-15,2-13-2 16,9-5-3-16,-2-22-28 0,34-8-4 15,3-22 0-15,24-10-2 16</inkml:trace>
  <inkml:trace contextRef="#ctx0" brushRef="#br2" timeOffset="56510.2322">3473 3999 88 0,'0'15'37'0,"0"-15"-1"16,29-22 1-16,-5-2-35 16,13-5 1-16,1-8 0 0,8 2-1 15,-3-6 1-15,-4 5-2 16,-7-2 2-16,-12 6-2 15,-12 2 1-15,-15 8-1 16,-12 7 0-16,-12 8 0 16,-11 7 1-16,-5 9-1 15,-4 12 1-15,-1 12-1 16,7 7 1-16,5 11-1 15,9 5 0-15,12 2 0 16,11 4-1-16,14-2 0 16,16-6-1-16,12-10-1 15,12-12-1-15,13-16-2 16,20-9-5-16,-3-27-27 15,23-14-3-15,-9-25 1 16,5-8-2-16</inkml:trace>
  <inkml:trace contextRef="#ctx0" brushRef="#br2" timeOffset="56710.2436">4416 2874 97 0,'-18'50'38'0,"-10"21"1"16,3 21-2-16,-6 5-34 15,7 19-2-15,5 5 0 16,7 3-1-16,3-2-2 16,3-14-2-16,15 0-27 0,-4-23-7 15,8-10-1-15,-3-24 0 16</inkml:trace>
  <inkml:trace contextRef="#ctx0" brushRef="#br2" timeOffset="56894.2541">4071 3781 108 0,'-17'-11'40'0,"17"11"2"16,0 0-2-16,27 4-37 15,9-10-3-15,18-11-4 16,33-1-32-16,11-19-4 15,22 0-1-15,6-18-2 16</inkml:trace>
  <inkml:trace contextRef="#ctx0" brushRef="#br2" timeOffset="57328.279">5887 2944 99 0,'1'-40'38'15,"-5"5"0"-15,7 17-1 16,-13 7-35-16,10 11 0 15,0 0 0-15,-7 21-1 16,3 18 0-16,0 21 1 16,-3 20-1-16,2 17-1 15,-6 11 0-15,3 11 0 16,-3 2 0-16,6-2-2 15,0-13 0-15,5-19-3 16,13-9-9-16,-6-28-23 16,16-12 0-16,-4-25-1 15,10-8 0-15</inkml:trace>
  <inkml:trace contextRef="#ctx0" brushRef="#br2" timeOffset="57514.2896">5719 3672 100 0,'-22'3'39'0,"0"-5"0"15,18 12-1-15,4-10-34 16,12 5-1-16,17-17-1 16,12-7-3-16,15-11-1 15,11-12-3-15,26-2-10 16,-5-23-22-16,15 5 1 15,-13-15-2-15,7 7-1 16</inkml:trace>
  <inkml:trace contextRef="#ctx0" brushRef="#br2" timeOffset="57929.3133">6620 2630 106 0,'-21'28'41'16,"-9"5"-1"-16,9 25 0 15,-12 4-36-15,9 19-1 16,2 7-1-16,2 13 1 15,4 1-1-15,3 3 0 16,0-3-1-16,7-5 0 16,1-9-1-16,5-16 0 15,4-12 1-15,5-11-1 16,2-16 0-16,7-13 0 0,4-16 1 15,8-14 0-15,0-14-1 16,4-10 1-16,0-6 0 16,0-7-1-16,-1 0 1 15,-3 5-1-15,-5 4 0 16,-7 13 1-16,-6 11-1 15,-12 14 0-15,14 9 0 16,-13 15-1-16,-2 10 1 16,-2 5-1-16,3 7-1 15,3-1-2-15,9 3 0 16,5-12-3-16,16-2-4 15,-5-26-22-15,24 2-7 16,-5-23 2-16,13-1-2 0</inkml:trace>
  <inkml:trace contextRef="#ctx0" brushRef="#br2" timeOffset="58129.3248">7316 3387 109 0,'-24'-5'39'0,"11"27"1"15,-11 5-2-15,5 14-34 16,-3 3-1-16,7 7-1 15,0 2 0-15,6 0-1 16,2-7-2-16,7-5-1 16,7-6-4-16,-3-22-9 15,22 1-23-15,-5-19-1 16,8-5-1-16,-5-22 0 0</inkml:trace>
  <inkml:trace contextRef="#ctx0" brushRef="#br2" timeOffset="58280.3334">7236 3080 105 0,'-24'-29'38'0,"-3"11"0"16,13 21-3-16,-1-2-35 16,15-1-4-16,20 25-4 15,3-20-25-15,27 10-3 16,3-7 0-16,19 7-1 15</inkml:trace>
  <inkml:trace contextRef="#ctx0" brushRef="#br2" timeOffset="58581.3506">7898 3281 73 0,'-5'26'39'15,"-18"-6"-1"-15,-1 13 2 16,-14-15-10-16,8 9-23 16,-1-5-1-16,7 2-3 15,5-5 0-15,15-1 0 16,8-3-2-16,17-6-1 15,10 1 1-15,5 0-1 16,2-1 1-16,2 4-1 16,-3 1 0-16,-8 2 0 15,-8 5 1-15,-11 4-1 16,-13 0 0-16,-9 5 0 15,-10 0 0-15,-6-1-1 0,-5-5-1 16,-4-4-2-16,3 2-8 16,-9-23-25-16,14 0-4 15,-3-19 1-15,16-1-2 16</inkml:trace>
  <inkml:trace contextRef="#ctx0" brushRef="#br2" timeOffset="59215.3869">8908 3273 91 0,'9'-22'36'0,"-9"22"1"16,6-15 0-16,-6 15-33 0,-6 22 0 16,-3 6-1-16,-2 6 0 15,-1 9-1-15,-1 4 1 16,1 4-1-16,1-2 0 15,6-2-1-15,3-7 2 16,11-10-2-16,8-12 0 16,14-12 0-16,6-14 1 15,12-12-1-15,5-12 0 16,4-6 0-16,-2-7 0 15,1-4 0-15,-11 1-1 16,-7 5 1-16,-15 5 0 16,-5 11 0-16,-12 6-2 15,-7 21 1-15,0 0 0 16,-21 7 0-16,6 17 0 0,2 9-1 15,-2 9-1-15,6 2-1 16,4 7-1-16,5-7-3 16,20 6-5-16,-8-20-24 15,28 5-3-15,-6-24 0 16,17 2-1-16</inkml:trace>
  <inkml:trace contextRef="#ctx0" brushRef="#br2" timeOffset="59820.4215">9782 3300 96 0,'0'0'37'16,"-29"16"1"-16,16 13 0 15,-12-1-34-15,11 11-1 0,-1 3 0 16,3 6-1-16,2 1 1 15,4-1-1-15,3-4-1 16,6-7 0-16,-1-4 0 16,2-10 0-16,1-7-1 15,-5-16 0-15,13 1 1 16,-8-14-1-16,4-14 1 15,0-5-1-15,-3-7 1 16,1-10-1-16,-1-5 0 16,4-6 1-16,-2-1-1 15,3 0 1-15,2 3-2 16,2 6 2-16,0 6-1 15,4 8-1-15,-1 10 1 16,4 10 0-16,-1 11 0 0,2 8 0 16,1 6-1-16,-2 8 1 15,0 6-1-15,-4 2 1 16,-2 6-1-16,-6 2 0 15,-9 3 1-15,-9 3-1 16,-7 1 1-16,-7-1-1 16,-6-1 1-16,-2 0 0 15,-6-4 1-15,1 0-1 16,1-3 1-16,4 0-1 15,3-1 0-15,4 4 1 16,3-2 0-16,0 12-1 16,7 2 0-16,4 10 1 15,1 8-1-15,-1 6 0 16,-1 2 0-16,1 2-1 0,0 1 0 15,-1-10-3-15,1-1-5 16,-9-26-18-16,18 1-13 16,-6-23 0-16,6-14-1 15,9-12 1-15</inkml:trace>
  <inkml:trace contextRef="#ctx0" brushRef="#br2" timeOffset="60954.4864">10919 3150 75 0,'8'-15'36'0,"-6"-8"-2"16,-2 23 3-16,5-17-33 16,-5 17 0-16,-7 14 0 15,0 11 0-15,-7 6 0 16,-1 12-1-16,-2 3 1 15,2 5-2-15,-2 0 1 16,7-4-2-16,4-3 2 16,10-7-3-16,7-12 2 15,9-8-1-15,10-12 0 0,7-15 0 16,8-10-1-16,4-11 2 15,2-10-2-15,1-6 2 16,-3-9-2-16,-5 0 2 16,-7 1-2-16,-6 4 1 15,-10 9 0-15,-3 6-1 16,-7 10 0-16,-9 15 1 15,-2 11-1-15,-10 25 0 16,-3 8 0-16,0 13-1 16,1 3 0-16,0 5-2 15,6 6 0-15,5-8-3 16,16 1-5-16,-2-21-24 15,25-5-4-15,1-20 1 16,18-2-1-16</inkml:trace>
  <inkml:trace contextRef="#ctx0" brushRef="#br2" timeOffset="61285.5053">11873 3018 89 0,'-23'9'38'0,"-8"0"-1"16,5 15 1-16,-6 0-26 15,8 2-10-15,4-1 0 16,8 3 0-16,7-4-1 16,10-1 1-16,8-6-2 15,7-6 1-15,5-3-1 16,3-1 1-16,-1-2 0 15,-1-1-1-15,-4 5 1 0,-8 2-1 16,-7 7 0-16,-8 2 0 16,-6 6 0-16,-4 2 0 15,-5 2 0-15,-2-2-2 16,4-1 0-16,0-8-3 15,13-1-5-15,1-18-26 16,10-4-2-16,8-19 0 16,13 0-1-16</inkml:trace>
  <inkml:trace contextRef="#ctx0" brushRef="#br2" timeOffset="61488.5169">12248 3132 99 0,'-16'26'37'0,"5"16"1"0,-12-4-2 15,12 8-34-15,-7 3 0 16,5 0-1-16,3-5 0 16,4-4-2-16,7-5-3 15,-2-15-10-15,15-2-24 16,-3-17 3-16,12-2-3 15,1-20-2-15</inkml:trace>
  <inkml:trace contextRef="#ctx0" brushRef="#br2" timeOffset="61923.5418">12526 2943 104 0,'0'0'39'0,"13"14"1"16,-13-14-1-16,0 16-36 15,4 0 1-15,1 13-1 16,-4 3-1-16,-1 7 0 16,-1 6-1-16,-8 6-1 15,-1 0 0-15,-2 2 0 16,-3-8 0-16,1-3 0 15,3-9 0-15,2-8 0 16,6-12 0-16,3-13 1 16,21-12-1-16,-2-11 1 15,6-9-1-15,5-8 1 16,6-9-1-16,0-1 2 15,-1 3-2-15,-4 6 0 0,-5 6 1 16,-6 12-1-16,-3 8 0 16,-5 14 0-16,-5 12 0 15,-2 10 0-15,-2 7 0 16,1 6-1-16,2 5-1 15,8-1-2-15,8 3-1 16,3-14-6-16,24 11-19 16,-9-25-11-16,24 2 2 15,-7-16-1-15</inkml:trace>
  <inkml:trace contextRef="#ctx0" brushRef="#br2" timeOffset="62387.5683">13361 3067 100 0,'-26'-13'38'16,"-11"0"1"-16,4 24 0 15,-10 0-33-15,7 18-2 16,0-1-1-16,6 12 0 16,5-1-1-16,12 3 0 15,4-6 0-15,11-3-1 16,6-12 0-16,7-7 0 15,6-10 0-15,8-10 0 16,-4-9 0-16,6-5-1 16,-3-10 1-16,0-2 0 15,0-6-1-15,-3 0 0 16,-5 7-1-16,-6 1 0 15,0 9 0-15,-8 10 0 0,-6 11 0 16,4 23 0-16,-7 12-1 16,-4 14 1-16,1 12 0 15,-3 12 0-15,-1 11 1 16,-2 3 0-16,-2 2 0 15,0-1-1-15,-2-5 1 16,-2-8 0-16,-6-9 0 16,3-8 0-16,-6-14 0 15,0-12 0-15,-1-11-2 16,-1-15 0-16,3-7-2 15,-3-19-5-15,17 2-15 16,-15-28-14-16,18-6-2 16,-5-22 0-16,13-4 1 15</inkml:trace>
  <inkml:trace contextRef="#ctx0" brushRef="#br2" timeOffset="62854.5951">14400 2773 91 0,'4'-24'37'16,"6"13"0"-16,-10-7 0 15,0 18-31-15,0 0-2 16,6 29 0-16,-12 3-2 16,1 12 1-16,-6 12-2 15,-1 12 1-15,-2 7-2 16,0 2 0-16,3-2 0 15,0-4-2-15,8-5-2 0,-1-22-8 16,23-2-23-16,-10-23-5 16,11-6 2-16,-6-21-2 15</inkml:trace>
  <inkml:trace contextRef="#ctx0" brushRef="#br2" timeOffset="63042.6058">14257 3122 101 0,'-12'-6'39'16,"-1"-3"1"-16,13 9-2 15,0 0-33-15,25 5-3 16,9-9-1-16,12-8-2 16,12-4-1-16,9-12-4 0,16 5-6 15,-7-19-25-15,13 8-1 16,-12-17 0-16,3 8-1 15</inkml:trace>
  <inkml:trace contextRef="#ctx0" brushRef="#br2" timeOffset="63403.6265">15052 2521 94 0,'-21'-4'38'15,"5"19"3"-15,-8 3-2 16,7 25-33-16,-3 0-2 16,1 10 0-16,2 7-1 15,2 9 1-15,-2 4-1 16,5 2-1-16,0-2-1 15,0-7 1-15,7-6-1 0,-1-5 0 16,4-14-1-16,4-9 1 16,2-14 0-16,-4-18-1 15,25 0 1-15,-5-16 0 16,2-9-1-16,3-2 1 15,-2-7-1-15,3 4 1 16,-7 3-1-16,-1 7 0 16,-6 8 0-16,-12 12 0 15,12 13-1-15,-12 7 0 16,0 9-1-16,-1 3-1 15,9 2-3-15,-1-2-3 16,25 8-13-16,-13-22-19 16,21 5 3-16,-5-18-2 15,12 1 0-15</inkml:trace>
  <inkml:trace contextRef="#ctx0" brushRef="#br2" timeOffset="63773.6476">15479 3048 109 0,'0'0'39'16,"-2"17"1"-16,2-17-5 16,0 14-32-16,0-14 1 15,18 22-2-15,-5-20 0 16,7-3 0-16,4-6-1 15,3-7 0-15,-1-2 0 16,-4-7-1-16,0-4 0 0,-10-3 0 16,-4 5 1-16,-8 0-1 15,-9 3 0-15,-5 7 0 16,-9 9 0-16,-7 11 1 15,-4 11 0-15,0 14 0 16,-1 10 0-16,1 11 0 16,6 2 0-16,9 2-1 15,12-2 0-15,16-7-3 16,17-5-2-16,10-26-12 15,35 6-16-15,8-25-8 16,22-2 0-16,8-19-3 16</inkml:trace>
  <inkml:trace contextRef="#ctx0" brushRef="#br2" timeOffset="64641.6973">16581 2788 69 0,'0'0'37'15,"0"0"-1"-15,0 0 2 16,0 0-22-16,-14 25-11 16,5 6 0-16,-5 10-1 15,-2 15-1-15,-6 8-1 16,1 10 0-16,0-1 0 15,1-4 0-15,2-7-1 16,4-9 0-16,7-15 0 16,4-15 0-16,3-23 0 15,9-15 0-15,2-21 1 0,8-13-1 16,-1-11 0-1,3-10 0-15,5-9 0 0,0-7 0 16,0 3-2-16,-1 4 3 16,-1 12-3-16,-2 14 0 15,-6 8 1-15,4 16 1 16,-5 12 0-16,0 19 1 15,-1 18 0-15,-1 9-3 16,1 14 3-16,3 10 0 16,-1 9-1-16,-1 11-1 15,0 8-1-15,-1 2-1 16,0 0 0-16,-6-3-1 15,3-2-4-15,-5-22-12 16,13 5-14-16,-16-31-6 0,9-5 1 16,-12-25-3-16</inkml:trace>
  <inkml:trace contextRef="#ctx0" brushRef="#br2" timeOffset="64842.7088">16653 3040 107 0,'-26'-16'39'16,"26"16"0"-16,-17-3-1 15,17 3-35-15,30 1-3 16,8-3 0-16,15 0-3 16,9-7-2-16,16 6-3 15,0-18-11-15,19 13-20 16,-8-12 1-16,8 7-2 15,-11-10 3-15</inkml:trace>
  <inkml:trace contextRef="#ctx0" brushRef="#br2" timeOffset="65092.7231">17686 2679 74 0,'-30'-9'40'0,"0"19"0"16,-21-2 1-16,5 25-13 15,-13 1-23-15,1 11-1 16,-5 3 0-16,6 10-1 15,6 1-1-15,13-3 0 16,14-2-1-16,17-7 0 16,18-6-1-16,16-13-2 15,23-5-2-15,8-14-3 0,18 5-15 16,-10-28-16-16,22 7-3 15,-10-17-1-15,7 3-1 16</inkml:trace>
  <inkml:trace contextRef="#ctx0" brushRef="#br2" timeOffset="65746.7605">18835 2769 78 0,'-10'-29'39'16,"5"9"-1"-16,-12-6 2 16,5 8-28-16,-15 5-8 15,2 10 0-15,-7 7 0 16,-3 12-1-16,-7 7 0 15,-1 10-1-15,-1 5-1 16,2 12 1-16,2-3-1 16,7 10 0-16,6-4 0 0,8 0-1 15,14-6 0-15,9-4-1 16,15-9 0-16,10-10-2 15,17-7-2-15,6-19-1 16,18-1-5-16,-11-22-19 16,23 3-10-16,-14-16 1 15,3 8 0-15</inkml:trace>
  <inkml:trace contextRef="#ctx0" brushRef="#br2" timeOffset="65935.7713">19046 2942 93 0,'-13'30'38'16,"-10"-2"2"-16,12 17-2 15,-8-6-33-15,6 3-1 0,3-3-2 16,3-3-1-16,9-7-2 16,3-8-1-16,14-7-4 15,0-27-16-15,16 7-17 16,-5-23 0-16,12 3 0 15,-9-17 0-15</inkml:trace>
  <inkml:trace contextRef="#ctx0" brushRef="#br2" timeOffset="66355.7953">19193 2756 95 0,'-18'1'39'16,"17"12"0"-16,1-13-1 15,0 0-36-15,11 11-1 0,3-1 1 16,2-1 0-16,3 6 1 15,-3 4-1-15,-1 6 0 16,-3 6 0-16,-5 5 0 16,-6 5-1-16,-3 7 0 15,-9 0 0-15,-2 5-1 16,-1-6 0-16,-1-1 0 15,5-7 0-15,1-5 0 16,5-10 0-16,4-9 1 16,0-15-1-16,16 0 1 15,-1-15 1-15,3-7-1 16,-1-10 0-16,2-4 1 15,0-4-1-15,-3 3 0 0,1-2 0 16,-7 5 0 0,0 5-1-16,-5 5 0 0,3 9-1 15,-1 1-1-15,6 7-2 16,2 1-2-16,11 7-4 15,-4-16-14-15,23 17-16 16,-3-11 0-16,12 9-1 16,-4-12 2-16</inkml:trace>
  <inkml:trace contextRef="#ctx0" brushRef="#br2" timeOffset="66632.8112">19894 2907 81 0,'-9'7'40'0,"-13"-7"0"0,6 13 0 16,-16-8-23-16,5 10-11 16,-9 3-1-16,2 8-1 15,-3 4-2-15,7 3 1 16,0-1-2-16,8 2 0 15,9-4 0-15,12-2 0 16,15-9-2-16,10-9-1 16,15-8-2-16,7-16-5 15,15 13-17-15,-3-23-14 16,13 4-1-16,-10-12-2 15,7 8 2-15</inkml:trace>
  <inkml:trace contextRef="#ctx0" brushRef="#br2" timeOffset="67079.8367">20157 2956 93 0,'-15'8'40'0,"-3"-8"1"16,8 15-1-16,-9-6-32 15,7 9-2-15,-8 0-2 16,10 8 0-16,-9 1-1 16,9 5-1-16,-3-3 0 15,7 0-1-15,6-3 0 16,5-4-1-16,9-6 1 15,9-10-1-15,8-7 0 0,4-10 1 16,8-7-1-16,0-6 0 16,0-5 1-16,-2-2-1 15,-4 1 0-15,-6 3 0 16,-9 5 0-16,-6 3 0 15,-16 19 0-15,9-12 0 16,-9 12 0-16,-18 21-1 16,2 0 0-16,3 4 0 15,1 4-1-15,0 0 0 16,10 1-2-16,4-5 0 15,15-2-4-15,3-17-2 16,22 9-12-16,-11-30-11 16,18 10-4-16,-11-19-1 15,10 4 0-15</inkml:trace>
  <inkml:trace contextRef="#ctx0" brushRef="#br2" timeOffset="67257.8469">20714 3034 92 0,'0'0'37'0,"0"0"2"16,0 0 0-16,-19 3-28 15,10 19-6-15,-6 4-1 16,0 6-1-16,-3 4-1 15,4 2 0-15,0-1-1 16,4 1 0-16,0-7-2 16,6-7-1-16,6-5-4 15,-2-19-11-15,22-2-18 16,-8-17-5-16,11 3 0 15,-6-22-1-15</inkml:trace>
  <inkml:trace contextRef="#ctx0" brushRef="#br2" timeOffset="67414.8559">20715 2796 106 0,'-9'0'38'16,"-6"0"2"-16,15 0-3 16,-10 7-37-16,20-9-6 15,17 9-12-15,-2-21-21 16,23 7 1-16,-4-12-1 15,17 4 0-15</inkml:trace>
  <inkml:trace contextRef="#ctx0" brushRef="#br2" timeOffset="67647.8692">21356 2562 90 0,'10'4'40'0,"-10"-4"0"16,-8 29 1-16,-10-4-33 16,0 15-4-16,-5 8 0 15,-2 14 0-15,-9 5-2 16,3 8 0-16,0 0-2 15,1 2 0-15,6-8-1 16,5-7 0-16,9-7-4 16,5-17-2-16,20 2-18 15,-15-40-14-15,29 14-1 16,-15-28-1-16,5-3 2 15</inkml:trace>
  <inkml:trace contextRef="#ctx0" brushRef="#br2" timeOffset="67812.8787">21070 2915 116 0,'0'0'43'15,"-12"-7"0"-15,27 13-1 16,4-12-37-16,20 2-3 16,13-3-1-16,4-5-1 15,11 3-5-15,-7-15-16 16,16 16-17-16,-21-11-4 15,-2 8-2-15,-15-8-1 16</inkml:trace>
  <inkml:trace contextRef="#ctx0" brushRef="#br2" timeOffset="69059.95">2720 4850 63 0,'0'0'35'16,"2"-23"0"-16,-2 23 2 15,0-16-27-15,0 16-2 16,0 0-1-16,5 16-1 16,-12 4 0-16,0 12-2 15,-4 5-1-15,0 9-2 16,-3 6 1-16,-6 4-2 15,6-3 2-15,0-4-2 16,5-8 0-16,2-8 1 16,7-10-1-16,0-23 1 15,13 1-1-15,2-20 1 0,3-11-1 16,2-10 1-16,0-5-1 15,-1-7 1-15,0-2-2 16,-2 4 1-16,-6 8 0 16,0 6 0-16,-8 11-1 15,1 6 2-15,-4 19-1 16,0 0 1-16,0 0-1 15,-5 21 2-15,5-4-1 16,1 5 0-16,8 2 0 16,3-3 0-16,8-2 1 15,9-8-2-15,10-7 2 16,8-8-2-16,8-7 0 15,2-4 1-15,1-6-1 0,-1-5 1 16,-4 0-1-16,-6 1 1 16,-10 2-2-16,-9 3 2 15,-8 5-1-15,-9 8 0 16,-11 7-1-16,-1 17 0 15,-11 10 1-15,-2 11-2 16,-1 10 1-16,-3 5-2 16,6 10-1-16,0-7-2 15,16 4-1-15,-1-22-12 16,26 1-13-16,-3-21-6 15,19-9 0-15,0-21 0 16</inkml:trace>
  <inkml:trace contextRef="#ctx0" brushRef="#br2" timeOffset="69450.9723">3695 4905 90 0,'-16'-3'38'0,"-10"0"-1"16,5 15 1-16,-4 1-30 15,3 10-3-15,0 2 0 16,6 11-2-16,1-2 1 15,5 2-2-15,8-1 1 16,7-2-1-16,5-6-1 16,6-5 0-16,6-8 0 15,4-11-1-15,-2-9 1 16,4-10 0-16,2-9-1 15,-2-10 1-15,-1-6-2 16,-1-4 1-16,-4-2 0 16,0 0 0-16,-6 5-1 0,-6 8 1 15,-1 9-2-15,-4 10 1 16,-5 15 1-16,-6 15 0 15,0 12 0-15,-1 9-1 16,2 12 0-16,1 2-3 16,5 5 1-16,2-8-4 15,23 7-10-15,-9-29-13 16,25 0-10-16,-4-22 2 15,15-10-2-15</inkml:trace>
  <inkml:trace contextRef="#ctx0" brushRef="#br2" timeOffset="69684.9857">4286 4450 89 0,'-18'-35'38'16,"6"33"1"-16,-7 11 0 15,10 25-33-15,-4 17-2 16,7 14-1-16,2 12-1 15,5 10 0-15,2 1-1 16,5-2 0-16,2-4-1 16,4-9-3-16,6-9-1 15,-3-18-5-15,14-1-21 16,-13-26-9-16,10-8 0 15,-8-23 0-15</inkml:trace>
  <inkml:trace contextRef="#ctx0" brushRef="#br2" timeOffset="69952.001">4425 4828 95 0,'-12'-2'39'16,"-10"2"1"-16,6 15 0 16,-4-1-35-16,2 8-1 15,0-4 1-15,3 7-3 16,3-3 1-16,3 0-2 15,5-1 2-15,6-1-2 16,3-3 1-16,4-3-1 16,5-2-1-16,7-3 0 15,10-4-1-15,2-6-1 16,9-3-1-16,7-10-3 15,12 6-10-15,-10-23-13 0,15 7-12 16,-12-8 1-16,-1 8-2 16,-15-6 2-16</inkml:trace>
  <inkml:trace contextRef="#ctx0" brushRef="#br2" timeOffset="70570.0364">4712 4986 98 0,'-13'26'39'0,"1"-16"2"16,16 3-3-16,9-13-34 15,12-5 0-15,11-9-4 16,7-2 3-16,-1-9-2 16,4-1 1-16,-6-4-2 15,-4-1 1-15,-11-1-1 16,-9 3 0-16,-10 0 1 0,-9 6-1 15,-7 6 0-15,-7 3 0 16,-4 11-1-16,-4 5 1 16,-2 12-1-16,-1 6 1 15,4 9-1-15,-2 5 1 16,5 5 1-16,9-1-1 15,6 1 2-15,5-4-2 16,11-6 2-16,6-9-1 16,9-8 1-16,11-9-1 15,3-6 0-15,7-10 0 16,2-3-1-16,1-5 0 15,-4-2 0-15,-5 4 0 16,-5 5-1-16,-8 1 0 16,-6 6 0-16,-9 8 0 0,-12-1 1 15,6 26-1-15,-12-2 1 16,2 3-2-16,-6 2 2 15,2 4-1-15,0-4 2 16,3-6-2-16,3-5 1 16,0-5 0-16,2-13 1 15,0 0 0-15,13-27-1 16,-6 4 1-16,4-4-1 15,2-6 1-15,2-1-1 16,-1-1 1-16,2 3-2 16,4 1 2-16,2 2-1 15,4 5 0-15,5 1 0 16,4 3-1-16,7 4-3 15,-1-7-6-15,20 17-11 0,-16-14-12 16,17 16-7-16,-13-7-1 16,6 11-1-16</inkml:trace>
  <inkml:trace contextRef="#ctx0" brushRef="#br2" timeOffset="70713.0445">5967 4969 102 0,'-29'20'43'0,"7"3"-2"16,-6-18-4-16,7-12-44 15,21 7-26-15,-31-13-8 16,31 13-2-16,-26-20-1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customXml" Target="../ink/ink3.xml"/><Relationship Id="rId3" Type="http://schemas.openxmlformats.org/officeDocument/2006/relationships/image" Target="../media/image3.png"/><Relationship Id="rId7" Type="http://schemas.openxmlformats.org/officeDocument/2006/relationships/image" Target="../media/image5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2.xml"/><Relationship Id="rId5" Type="http://schemas.openxmlformats.org/officeDocument/2006/relationships/image" Target="../media/image4.emf"/><Relationship Id="rId4" Type="http://schemas.openxmlformats.org/officeDocument/2006/relationships/customXml" Target="../ink/ink1.xml"/><Relationship Id="rId9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30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Nuku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76628357"/>
              </p:ext>
            </p:extLst>
          </p:nvPr>
        </p:nvGraphicFramePr>
        <p:xfrm>
          <a:off x="304800" y="762000"/>
          <a:ext cx="8610600" cy="4114800"/>
        </p:xfrm>
        <a:graphic>
          <a:graphicData uri="http://schemas.openxmlformats.org/drawingml/2006/table">
            <a:tbl>
              <a:tblPr/>
              <a:tblGrid>
                <a:gridCol w="4641303"/>
                <a:gridCol w="3969297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Read the salient bits of the 2012 Marker’s Commentary </a:t>
                      </a: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for Mechanics 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and then have HRT/IEP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Ways to target our efforts to get the best boost for each unit </a:t>
                      </a: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of effort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735616"/>
              </p:ext>
            </p:extLst>
          </p:nvPr>
        </p:nvGraphicFramePr>
        <p:xfrm>
          <a:off x="533400" y="533401"/>
          <a:ext cx="8094663" cy="510424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5304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practised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31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Resistors in DC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1 - 3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Wed 25 September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Revision of Y12 Electricity, Internal Resistance, Kirchhoff’s Laws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31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Capacitors in DC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1 - 4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Wed 16 October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Capacitance, the capacitor construction formula, networks of capacitors, time constant and CR circuits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31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Inductors in DC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1 - 6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Tues 22 October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Revision of Y12 Induction, Faraday’s Law, Lenz’s Law, Transformers, Self Inductance, Time constants in inductors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31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AC Circuits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1 - 7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29 October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31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EOT Test Electrical Systems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Tues 29 October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Electrical Systems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t="6999" r="43125" b="15001"/>
          <a:stretch/>
        </p:blipFill>
        <p:spPr>
          <a:xfrm>
            <a:off x="76200" y="54429"/>
            <a:ext cx="7848600" cy="6727371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870120" y="2610720"/>
              <a:ext cx="5693400" cy="13327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56800" y="2601720"/>
                <a:ext cx="5722920" cy="1350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6691320" y="2899800"/>
              <a:ext cx="679320" cy="28116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679800" y="2885040"/>
                <a:ext cx="706320" cy="308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5" name="Ink 4"/>
              <p14:cNvContentPartPr/>
              <p14:nvPr/>
            </p14:nvContentPartPr>
            <p14:xfrm>
              <a:off x="940680" y="906120"/>
              <a:ext cx="8128800" cy="558324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925920" y="896400"/>
                <a:ext cx="8156520" cy="5606640"/>
              </a:xfrm>
              <a:prstGeom prst="rect">
                <a:avLst/>
              </a:prstGeom>
            </p:spPr>
          </p:pic>
        </mc:Fallback>
      </mc:AlternateContent>
      <p:sp>
        <p:nvSpPr>
          <p:cNvPr id="6" name="Rectangle 5"/>
          <p:cNvSpPr/>
          <p:nvPr/>
        </p:nvSpPr>
        <p:spPr>
          <a:xfrm>
            <a:off x="2286000" y="1447800"/>
            <a:ext cx="4800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dirty="0">
                <a:solidFill>
                  <a:srgbClr val="FF0000"/>
                </a:solidFill>
              </a:rPr>
              <a:t>http://phet.colorado.edu/en/simulation/circuit-construction-kit-ac</a:t>
            </a:r>
          </a:p>
        </p:txBody>
      </p:sp>
    </p:spTree>
    <p:extLst>
      <p:ext uri="{BB962C8B-B14F-4D97-AF65-F5344CB8AC3E}">
        <p14:creationId xmlns:p14="http://schemas.microsoft.com/office/powerpoint/2010/main" val="3114587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1746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1702</TotalTime>
  <Words>230</Words>
  <Application>Microsoft Office PowerPoint</Application>
  <PresentationFormat>On-screen Show (4:3)</PresentationFormat>
  <Paragraphs>44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210</cp:revision>
  <dcterms:created xsi:type="dcterms:W3CDTF">2006-08-16T00:00:00Z</dcterms:created>
  <dcterms:modified xsi:type="dcterms:W3CDTF">2013-10-30T23:21:00Z</dcterms:modified>
</cp:coreProperties>
</file>