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911216"/>
              </p:ext>
            </p:extLst>
          </p:nvPr>
        </p:nvGraphicFramePr>
        <p:xfrm>
          <a:off x="304800" y="762000"/>
          <a:ext cx="8610600" cy="43586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HW help, HW marking and IEP (Individual Exam Preparation)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most amount of learning from the effort applied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5616"/>
              </p:ext>
            </p:extLst>
          </p:nvPr>
        </p:nvGraphicFramePr>
        <p:xfrm>
          <a:off x="533400" y="533401"/>
          <a:ext cx="8094663" cy="510424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22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AC Circuits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EOT Test Electrical Systems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1697</TotalTime>
  <Words>223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205</cp:revision>
  <dcterms:created xsi:type="dcterms:W3CDTF">2006-08-16T00:00:00Z</dcterms:created>
  <dcterms:modified xsi:type="dcterms:W3CDTF">2013-10-23T02:23:06Z</dcterms:modified>
</cp:coreProperties>
</file>