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  <p:sldId id="28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2T23:21:49.54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2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3-10-22T23:22:02.875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2430 1174 68 0,'0'0'36'16,"14"-51"1"-16,-14 51 1 15,0 0-25-15,0 0-5 16,5-39-2-16,-17 54-1 15,-5 10-2-15,-2 27-2 0,-4 6 0 16,-1 15 0-16,0 6-1 16,6 5-1-16,0-8 2 15,6-9-1-15,-1-8 1 16,5-12-2-16,6-11 3 15,4-20-2-15,-2-16 0 16,24-31 2-16,-1-13-2 16,6-13 2-16,5-18-1 15,-34 75 2-15,38-96-1 16,-16 43-1-16,2-2 0 15,-3-4-1-15,1 0 1 16,5 4-1-16,-3-1 1 16,-2 7-1-16,0 3-1 15,-22 46 2-15,47-74 0 0,-47 74-2 16,0 0 3-16,87-50-1 15,-55 70-1-15,-2 44 1 16,-11 25-2-16,-4 23 1 16,-5 9-1-16,-2-2 0 15,-5-8-3-15,-5-23-3 16,9-13-17-16,-11-27-15 15,10-12 0-15,-6-36 0 16,0 0-1-16</inkml:trace>
  <inkml:trace contextRef="#ctx0" brushRef="#br0" timeOffset="189.0108">2677 1353 97 0,'-25'-21'39'0,"-1"2"1"16,14 14-1-16,1 0-31 15,11 5-3-15,25-10-2 16,10-3-1-16,-35 13-3 15,58-23-1-15,-58 23-3 16,88-39-11-16,-30 16-21 16,-2-3-4-16,8-4 1 15,2-1-1-15</inkml:trace>
  <inkml:trace contextRef="#ctx0" brushRef="#br0" timeOffset="383.0219">3632 797 95 0,'0'0'39'0,"0"0"2"16,53-13-2-16,-53 13-33 15,2 41-3-15,-21 18 1 16,-7 19-2-16,-3 16 0 16,1 1-2-16,8 2 0 15,5-9-5-15,5-18-4 16,14-21-28-16,-6-16-2 15,10-13 0-15,-8-20-1 16</inkml:trace>
  <inkml:trace contextRef="#ctx0" brushRef="#br0" timeOffset="557.0318">3580 1247 110 0,'0'0'41'0,"-26"-56"1"16,16 42-1-16,-5-2-35 0,3 6-3 15,12 10 0-15,16 4-5 16,-16-4-2-16,48 0-27 15,-48 0-8-15,82 0-2 16,-29-2 1-16,12 2 0 16</inkml:trace>
  <inkml:trace contextRef="#ctx0" brushRef="#br0" timeOffset="1059.0605">5217 1104 108 0,'0'0'40'0,"0"0"1"16,0 0-3-16,-22 5-34 15,0 5-1-15,5 10 0 16,-1 11-3-16,8 9 2 16,-9 9-2-16,8 5 1 15,-10 4 0-15,8-1 0 16,0-9-2-16,5-4 2 15,-2-10-2-15,9-10 2 16,1-24-1-16,0 0 0 16,6-11 1-16,2-18 0 15,1-11 0-15,3-14 0 0,-12 54 0 16,19-66 0-16,-19 66 1 15,18-78-1-15,-18 78 0 16,29-75-2-16,-29 75 2 16,24-70-1-16,-24 70 0 15,30-60 1-15,-30 60-1 16,36-50 0-16,-36 50 2 15,52-35-2-15,-52 35 0 16,59-21-4-16,-59 21-3 16,70-4-21-16,-70 4-12 15,80 8-2-15,-80-8 1 16,77 13 0-16</inkml:trace>
  <inkml:trace contextRef="#ctx0" brushRef="#br0" timeOffset="1432.0819">5670 1155 114 0,'-36'33'40'16,"7"-3"0"-16,18 0-2 16,20-12-35-16,13-6 0 15,13-9 0-15,12-7-1 16,11-8 0-16,-58 12-1 15,75-25 2-15,-75 25-2 16,87-34 1-16,-87 34 1 16,82-41-3-16,-82 41 0 15,69-43 0-15,-69 43 0 16,0 0 0-16,52-55 0 15,-52 55 0-15,0 0 0 0,0-14 0 16,-34 25 0-16,-25 8 0 16,-10 22 0-16,-7 9 0 15,16 9 0-15,20-2 0 16,35-4 0-16,46-24-3 15,22-14-2-15,25-9-10 16,0-21-23-16,27-8-1 16,-6-10-2-16,-50 13 0 15</inkml:trace>
  <inkml:trace contextRef="#ctx0" brushRef="#br0" timeOffset="1773.1014">6805 1017 119 0,'0'0'41'0,"10"-52"2"16,-10 52-3-16,0 0-34 15,-57-14-2-15,57 14-2 16,-59 11-2-16,59-11 0 16,-59 25 0-16,59-25 0 15,0 0 0-15,-54 45 0 16,54-45 0-16,0 0 0 15,0 0 0-15,25 52 0 16,-25-52 0-16,11 21 0 16,41-2 0-16,7 3 0 15,-17-1 0-15,-15 10 0 16,-32 3 0-16,-20 8 0 15,-22 3 0-15,-4-2 0 0,5-5 0 16,3-8 0-16,12-5-3 16,16-12-3-16,30-10-18 15,7-19-15-15,36-8-1 16,7-15 0-16,-19 16-2 15</inkml:trace>
  <inkml:trace contextRef="#ctx0" brushRef="#br0" timeOffset="2472.1414">7270 1069 116 0,'79'-47'41'0,"-79"47"3"16,0 0-1-16,0 0-37 16,51-40-1-16,-79 47-5 15,-17 29 0-15,-24 14 0 0,12 9 0 16,5-1 0-16,28 3 0 15,25-13 0-15,33-11 0 16,17-21 0-16,9-12 0 16,8-13 0-16,4-10 0 15,-72 19 0-15,74-33 0 16,-74 33 0-16,70-47-2 15,-70 47 1-15,62-54 0 16,-62 54-1-16,43-59 1 16,-43 59 1-16,42-53-1 15,-42 53 1-15,25-52 0 16,-25 52 0-16,0 0 0 15,42-62 1-15,-42 62 0 16,0 0 0-16,48-42-1 16,-48 42 2-16,0 0 1 0,49-12-3 15,-49 12 0-15,0 0 0 16,54 15 0-16,-54-15 0 15,0 0 0-15,19 54 0 16,-6-15 0-16,-20 5 0 16,-7 5 0-16,-16 0 0 15,0-1 0-15,-6-5 0 16,15-11 0-16,13-14 0 15,8-18 0-15,21-4 0 16,-21 4 0-16,0 0 0 16,57-43 0-16,-57 43 0 15,59-50 0-15,-59 50 0 16,66-61 0-16,-66 61 0 0,72-62 0 15,-72 62 0-15,66-57 0 16,-66 57 0-16,58-41 0 16,-58 41 0-16,0 0 0 15,58-24 0-15,-24 35 0 16,-31 20 0-16,-11 22 0 15,-8 9 0-15,8 3 0 16,6-2-2-16,14-15-12 16,28-15-5-16,7-26-8 15,29-7-12-15,-1-12-2 16,12-6-1-16,1-9 2 15</inkml:trace>
  <inkml:trace contextRef="#ctx0" brushRef="#br0" timeOffset="3068.1754">9216 1076 79 0,'6'-50'39'16,"-6"50"1"-16,0 0-8 16,0 0-1-16,-44-52-21 15,44 52-2-15,-55-7-3 16,55 7 0-16,-88 19-1 15,4 7-2-15,1 16-2 16,1 3 0-16,17 8 0 16,17-1 0-16,27-6 0 15,25-13 0-15,27-12 0 16,11-15 0-16,12-12 0 15,-54 6 0-15,70-21 0 16,-70 21 0-16,75-38 0 16,-75 38 0-16,79-48 0 15,-79 48 0-15,66-57 0 16,-66 57 0-16,63-53 0 0,-63 53 0 15,46-46 0-15,-46 46 0 16,0 0 0-16,0 0 0 16,49-41 0-16,-65 47 0 15,15 17 0-15,-6 12 0 16,8 10-3-16,8 3-6 15,6-15-11-15,25-10-21 16,2-14-1-16,-42-9 2 16,57-9-2-16</inkml:trace>
  <inkml:trace contextRef="#ctx0" brushRef="#br0" timeOffset="3448.1972">9690 1014 97 0,'0'0'41'0,"0"0"2"15,0 0-1-15,48-42-33 16,-48 42-1-16,-11 24-3 15,-18 11-2-15,-2 16 1 16,-5 1-3-16,14 3 1 16,2-12-2-16,16-10 0 15,6-23 0-15,10-13 0 16,-12 3 0-16,0 0 0 15,0 0 0-15,54-52 0 16,-54 52 0-16,43-47 0 16,-43 47 0-16,48-60 0 15,-48 60 0-15,55-60 0 16,-55 60 0-16,54-56 0 15,-54 56 0-15,53-38 0 0,-53 38 0 16,0 0 0-16,59-19 0 16,-59 19 0-16,12 24 0 15,16 14 0-15,-12 14 0 16,3 3-5-16,5 0-9 15,-2-23-16-15,22-6-13 16,2-18 3-16,-46-8-1 16,64-9 0-16</inkml:trace>
  <inkml:trace contextRef="#ctx0" brushRef="#br0" timeOffset="3681.2105">10505 1071 112 0,'49'-35'40'0,"-49"35"3"15,0 0-1-15,16-51-37 16,-16 51 0-16,0 0-1 0,0 0 0 15,-59-18-4-15,59 18 0 16,-89 26 0-16,43 7 0 16,-3 7 0-16,19 1 0 15,16-1 0-15,24-7 0 16,20-11-2-16,17-19-6 15,-47-3-20-15,62-3-13 16,-62 3-2-16,66-21 2 16,-66 21 0-16</inkml:trace>
  <inkml:trace contextRef="#ctx0" brushRef="#br0" timeOffset="4072.2329">10819 1031 92 0,'0'0'42'15,"0"0"1"-15,0 0 0 16,0 0-19-16,0 0-20 15,0 0 0-15,0 0-1 16,0 0-3-16,0 0 0 16,0 0 0-16,48 45 0 15,-48-45 0-15,0 0 0 16,73-9 0-16,-73 9 0 15,58-22 0-15,-58 22 0 16,59-34 0-16,-59 34 0 16,0 0-2-16,51-48 2 15,-51 48 2-15,0 0-2 16,0 0 0-16,0 0 0 0,-66-8 0 15,10 30 0-15,3 12 0 16,-9 11 0-16,17 8 0 16,13-2 0-16,35-5 0 15,28-19 0-15,31-19 0 16,18-8-7-16,-80 0-8 15,86-20-9-15,-86 20-11 16,96-26-7-16,-96 26-1 16,88-34 2-16</inkml:trace>
  <inkml:trace contextRef="#ctx0" brushRef="#br0" timeOffset="4788.2738">2779 2161 94 0,'18'0'38'16,"-18"0"1"-16,20 2 0 15,-20-2-36-15,6 16 0 16,1 2-1-16,0 15 0 16,1 10 0-16,-4 18 2 15,3 16-2-15,0 13 1 0,-1 13-2 16,0 8 2-16,0-1-2 15,-1-5 1-15,4-7-1 16,1-14-1-16,4-19 1 16,4-15 0-16,3-25 0 15,4-22 0-15,4-25 0 16,5-21 1-16,1-20 0 15,3-17-1-15,-1-18 0 16,0-17-1-16,-2-13 1 16,-2 2-2-16,0 3 1 15,-7 8 0-15,-4 17 0 16,-4 16-2-16,-2 19 1 15,-5 18-2-15,3 31-3 0,-14 14-13 16,15 17-20-16,-14 9-3 16,18 23 0-16,-6 2-2 15</inkml:trace>
  <inkml:trace contextRef="#ctx0" brushRef="#br0" timeOffset="5243.2999">4083 2932 81 0,'1'-19'37'16,"6"6"0"-16,-11-9 2 15,10 12-31-15,-12-10 0 16,4 8-1-16,-9-1-2 15,11 13 0-15,-28-12-2 16,7 14 1-16,-4 2-2 16,-7 7 1-16,-2 5-1 15,-6 10 0-15,1 3 0 16,-1 11 0-16,1 6 1 15,2 6-2-15,7 5 1 16,9-1 0-16,7 0-2 16,12-4 0-16,12-6 0 0,13-13 0 15,19-12 0-15,13-16 0 16,13-16-5-16,5-16 0 15,15-2-10-15,-12-31-18 16,10 10-8-16,-15-19-1 16,-1 9-1-16</inkml:trace>
  <inkml:trace contextRef="#ctx0" brushRef="#br0" timeOffset="5598.3202">4880 2574 110 0,'23'-1'42'0,"-4"-12"0"15,13 10-1-15,-4-10-39 16,9-2-2-16,4 0 1 16,-4 1-3-16,0 7-2 0,-12-4-6 15,6 21-26 1,-31-10-5-16,18 21 1 0,-25-6 1 15</inkml:trace>
  <inkml:trace contextRef="#ctx0" brushRef="#br0" timeOffset="5763.3296">4885 2884 128 0,'-23'17'43'0,"21"1"-2"16,2-18-9-16,24-15-28 16,6 1-2-16,12-13-3 15,11-2-3-15,2-16-14 16,22 15-21-16,-6-9-2 15,11 9-1-15,-9-2-1 0</inkml:trace>
  <inkml:trace contextRef="#ctx0" brushRef="#br0" timeOffset="6423.3674">6226 2015 110 0,'14'-4'38'16,"-11"-9"1"-16,14 17-9 15,-17-4-25-15,0 0 1 16,4-14-2-16,-4 14 0 16,0 0-1-16,7 10 0 15,-4 2-1-15,1 3-2 16,-1 13 2-16,4 6-2 15,-3 17 1-15,1 9-1 16,-1 13 0-16,0 7 2 16,-1 9-2-16,0 1 1 0,2-4-1 15,2-4 1-15,3-11-1 16,5-11 1-16,2-17 0 15,5-9-1-15,0-23 2 16,8-9-2-16,-1-17 0 16,1-17 0-16,2-14 0 15,-2-15 0-15,2-19 0 16,1-16 0-16,1-9 0 15,-2-5 0-15,2 0 0 16,-2 10 0-16,-6 6 0 16,1 13 0-16,-4 20 0 15,-6 20 0-15,-3 15 0 16,-6 15 0-16,-8 11 0 15,6 20-2-15,4 9-5 0,-15-3-11 16,22 21-20-16,-12-8-3 16,12 14 0-16,-6-4-2 15</inkml:trace>
  <inkml:trace contextRef="#ctx0" brushRef="#br0" timeOffset="7032.4022">7131 2595 111 0,'14'-12'37'0,"-8"-8"3"15,3 19-10-15,-6-9-23 16,-3 10-3-16,0 0 0 15,6 11 0-15,-12 3-1 16,-2 11 0-16,0 1-1 16,-4 7 0-16,-5 6 0 15,0 2 0-15,-5 2 0 16,3 1 0-16,-4-4-2 15,2-4 0-15,4-3 0 16,2-6 0-16,2-7 0 16,7-2 0-16,6-18 0 0,9 15 0 15,8-17 0-15,6-1 0 16,6-6 0-16,4 0 0 15,8-4 0-15,4 1 0 16,1 0 0-16,3 0 0 16,3 3 0-16,0 0 0 15,-4 1 0-15,3 3 0 16,-8 3 0-16,-3 1 0 15,-6 2 0-15,-6 3 0 16,-8 2 0-16,-6 0 0 16,-14-6 0-16,8 14 0 15,-8-14 0-15,-9 10 0 16,9-10-6-16,-19 4-9 0,15 7-10 15,-16-19-14-15,20 8-2 16,-19-14-1-16,19 14 0 16</inkml:trace>
  <inkml:trace contextRef="#ctx0" brushRef="#br0" timeOffset="12507.7154">14604 1174 85 0,'0'0'39'15,"16"-53"-1"-15,-16 53 2 16,0 0-23-16,0 0-14 16,22-32 0-16,-14 59-2 15,4 25 2-15,-5 30-2 16,-2 24 0-16,-5 24 0 15,10 28-1-15,-6 25 0 16,6-2 1-16,-2 3 0 16,6 3-1-16,1-8 0 15,-1-1 1-15,-2-10 0 16,-1-8-1-16,-4-21 0 16,-3-16-3-16,4-16-1 15,-11-30-8-15,12-9-24 0,-9-37-3 16,9-17 0-16,4-37-2 15</inkml:trace>
  <inkml:trace contextRef="#ctx0" brushRef="#br0" timeOffset="13103.7494">14736 1162 70 0,'0'0'34'0,"0"0"0"15,0 0-6-15,-37-46-16 16,37 46-2-16,0 0-2 16,-18-11-1-16,-14 13-2 15,2 18 1-15,-11 4-3 16,1 6 1-16,-7 0-2 15,2 6 0-15,-3-3-1 16,13-1 0-16,1-4 0 16,8-8 0-16,5-7-1 15,9-5 1-15,12-8-1 0,2-10 1 16,12-10 0-1,7-4 0-15,-21 24 0 0,0 0-1 16,45-49 2-16,-45 49-1 16,0 0 0-16,52-56 0 15,-52 56 0-15,0 0 0 16,50-54 0-16,-50 54 0 15,0 0-1-15,50-48 0 16,-50 48 0-16,0 0 1 16,0 0-1-16,43-23 0 15,-14 31-1-15,3 16 1 16,0 11-1-16,8 13 0 15,1 8-5-15,-2 1-11 16,3 13-21-16,-16-5-3 0,5 2 1 16,-13-10-2-16</inkml:trace>
  <inkml:trace contextRef="#ctx1" brushRef="#br0">18465 8998 0</inkml:trace>
  <inkml:trace contextRef="#ctx0" brushRef="#br0" timeOffset="14172.8106">14859 1046 37 0,'0'0'30'0,"0"0"2"16,0 0-2-16,0 0-12 16,-48 10-5-16,48-10-5 15,0 0-1-15,0 0-2 16,0 0 0-16,0 0-2 0,-50 8 2 15,50-8-2-15,0 0 1 16,0 0-1-16,0 0 1 16,0 0-2-16,0 0 1 15,-51-3-1-15,51 3 0 16,0 0 0-16,0 0 0 15,0 0 0-15,-10 13-1 16,24 6 0-16,4 7 0 16,9 5 0-16,-2 6 0 15,12 4-1-15,2 5 1 16,8-1-1-16,-4-10 0 15,1-8 0-15,-3-3 0 16,-1-8 0-16,-5-6 0 0,-7 0 0 16,-5-6-2-16,-9-4 0 15,-14 0-2-15,0 0-2 16,0 0-9-16,-28-1-21 15,12 5-1-15,-12-5 0 16,6 9-1-16</inkml:trace>
  <inkml:trace contextRef="#ctx0" brushRef="#br0" timeOffset="15707.8984">14871 3753 24 0,'0'0'29'16,"0"0"-1"-16,0 0 1 16,0 0-9-16,-15 13-2 15,7 7-5-15,-8-10-3 16,4 11-3-16,-2-8-1 15,5 4-1-15,1-6-1 0,8-11-1 16,0 0 0-16,15 3-2 16,1-15 0-16,5-3 0 15,1-3 0-15,1-3 1 16,-1-3-1-16,-4 2 0 15,-7-1 0-15,-5 6 0 16,-9-3 1-16,-4 6-1 16,-11 3 1-16,-3 4-1 15,-5 4 1-15,0 7-1 16,-1 3 0-16,0 8 0 15,4 1 0-15,3 1 0 16,8 2 0-16,4 0 0 16,14-3-1-16,3-3 0 15,12-5 1-15,5-3-1 0,7-5 1 16,3-3-1-16,-1 0 1 15,3-3-1-15,-10-4 2 16,-5 2-1-16,-9-3 0 16,-14 11 0-16,1-17 1 15,-10 8-1-15,-8 2 0 16,-7 1 0-16,1 2-1 15,0 0 0-15,3 3 0 16,4 0 0-16,3 3-2 16,13-2 0-16,0 0-2 15,-4 12-4-15,20 5-24 16,-16-17-6-16,22 30 2 15,-15-16-3-15</inkml:trace>
  <inkml:trace contextRef="#ctx0" brushRef="#br0" timeOffset="16542.9462">14808 3978 66 0,'-4'-33'33'0,"4"6"-1"15,-5 0 0-15,5 12-23 0,-5-7-1 16,5 22-1-16,-1-16-1 16,1 16-1-16,0 0-1 15,4 11 0-15,-4 2-1 16,2 8-1-16,0 3 0 15,0 8 0-15,-1 5-1 16,1 11 0-16,-3 3 0 16,0 8-1-16,1 4 1 15,-2 4-1-15,2 4 0 16,0 2 0-16,0 0 1 15,0-3-2-15,3 2 1 16,-2-4 0-16,4-2 2 16,-1-1-2-16,-3 1 1 15,2 0-1-15,-2-2 2 0,-1 1-2 16,1-2 2-16,2-3-2 15,-1-1 0-15,0-2 1 16,2-5-1-16,1 0 1 16,-4-3-2-16,1-2 4 15,0 1-3-15,1-3 1 16,-3 2 0-16,0 3 0 15,1-4 0-15,-1 0 0 16,1-2 0-16,-2-1-2 16,4-1 2-16,-2-1 0 15,2-2-1-15,-1-1 0 16,0-2 0-16,0-1 0 15,1-3 0-15,-1-3 0 0,1 3 0 16,1-3 0-16,0 0 0 16,-1 0 0-16,1 0 0 15,2-3 1-15,-1 0-1 16,2-1 0-16,-2-2 0 15,1 4 1-15,-2-1-2 16,2-4 2-16,-2-1-1 16,0 3 0-16,0-6-1 15,-3-1 0-15,2-7 0 16,-3-10-2-16,3 13 0 15,-3-13-3-15,0 0-3 16,-3-22-21-16,3 22-7 16,0-28 2-16,0 28-3 15,-7-23 3-15</inkml:trace>
  <inkml:trace contextRef="#ctx0" brushRef="#br0" timeOffset="17043.9748">14725 6345 81 0,'-10'-15'34'0,"10"15"0"15,-15-17 0-15,15 17-27 16,-12-13-1-16,12 13-1 16,-6-11-1-16,6 11 1 0,0 0-1 15,0 0-1-15,11-7 0 16,-11 7 0-16,17 20 0 15,-4 2-1-15,-3 9-1 16,1 8 2-16,-3 11-2 16,1 7 1-16,2 3-2 15,-4-1 1-15,4-3-1 16,-4-8 3-16,7-10-3 15,2-13 1-15,5-14 0 16,6-18 0-16,3-18 0 16,8-14 0-16,4-10 0 15,2-9-2-15,1-8 2 0,-1-2-2 16,-2-1 2-1,-6 2-2-15,-5 9 1 0,-7 5-1 16,-9 11 0-16,-5 7-1 16,-2 11-1-16,-6 1-5 15,-2 23-16-15,0 0-13 16,0 0 0-16,0 0-1 15,0 0-1-15</inkml:trace>
  <inkml:trace contextRef="#ctx0" brushRef="#br0" timeOffset="17908.0242">15453 1131 80 0,'0'0'39'16,"0"0"-3"-16,0 0 2 15,24-52-30-15,-24 52-1 16,0 0-2-16,9 20-2 16,-2 24 0-16,0 13-3 15,3 15 2-15,-1 10-2 16,0 11 0-16,2 3 0 15,2-12 1-15,1-9-1 16,0-8 1-16,0-12 0 16,-1-14-1-16,0-15 1 0,3-18 1 15,0-15-1-15,6-17 0 16,2-16 0-16,4-14 1 15,2-11-1-15,7-9 1 16,-3-5-1-16,-2-10 0 16,-32 89-1-16,37-87 0 15,-37 87-2-15,25-79-2 16,-25 79-6-16,21-63-24 15,-21 63-3-15,14-34-2 16,2 22 0-16</inkml:trace>
  <inkml:trace contextRef="#ctx0" brushRef="#br0" timeOffset="21486.2289">16142 1626 74 0,'0'0'36'0,"10"-14"-1"15,-10 14 1-15,0 0-28 16,0 0-1-16,0 0 0 16,0 0-1-16,0 0-2 15,0 17 0-15,-5 0-1 16,-2 2-2-16,-5 7 0 15,2 3 0-15,-5 5 0 16,-3 2 0-16,-1-1 1 16,0-2-1-16,-2-4 0 0,4 2 0 15,2-12 0-15,2 3 0 16,8-10 0-16,4-1 1 15,1-11-1-15,23 0-1 16,-3-2 1-16,4-7 0 16,2 4 0-16,5-4 0 15,-2 3-1-15,-1-1 0 16,-3 5 1-16,1 1-1 15,-4 1 0-15,1 1 0 16,-3 0 0-16,-2-1-1 16,0 1 0-16,-2-4-2 15,0 3-1-15,-16 0-4 16,33 2-26-16,-33-2-6 15,15-5 0-15,-15 5 0 0</inkml:trace>
  <inkml:trace contextRef="#ctx1" brushRef="#br0" timeOffset="8686.4968">20717 8214 0,'0'0'0,"0"0"0,0 0 0,0 0 0,0 0 0,0 0 0,0 0 0,0 0 0,0 0 0,0 0 0</inkml:trace>
  <inkml:trace contextRef="#ctx0" brushRef="#br0" timeOffset="22335.2775">15536 5594 66 0,'1'-17'30'0,"-2"-2"2"16,1 19-1-16,-7-25-25 15,7 25 0-15,-7-14 1 16,7 14 0-16,0 0-2 15,1 21-1-15,-2 2 0 0,4 11-1 16,0 9 0-16,2 10 0 16,-1 5-1-16,2 6 0 15,-1 2 1-15,-2-6-1 16,-2-7 1-16,4-8-2 15,-1-9 1-15,1-10 0 16,3-14-1-16,3-12 1 16,4-15-1-16,6-13 0 15,1-13 1-15,9-8 0 16,-2-10-3-16,5-10 3 15,-1-1-3-15,0-2-1 16,-1 8 0-16,-8 7 0 16,-2 10-2-16,-9 8-3 15,2 16 0-15,-17 5-26 16,12 24-4-16,-10-6 0 0,-2 37-1 15</inkml:trace>
  <inkml:trace contextRef="#ctx0" brushRef="#br0" timeOffset="22655.2958">16230 6029 90 0,'-27'-11'37'16,"0"10"0"-16,-12-5 2 0,5 11-30 16,-7-3-3-16,5 12 0 15,-3 0-1-15,8 8-2 16,5 0 0-16,11 2-2 15,9 0 0-15,11-2-1 16,16-7-1-16,11-8-1 16,16-5-3-16,4-19-11 15,23 4-21-15,-3-12-2 16,12-4 0-16,-6-7-1 15</inkml:trace>
  <inkml:trace contextRef="#ctx0" brushRef="#br0" timeOffset="22810.3046">16688 5968 113 0,'-12'12'38'0,"-4"-9"1"16,16-3-5-16,-12 9-37 15,8-24-16-15,4 15-19 16,4-16 1-16,-4 16-2 15,5-21 0-15</inkml:trace>
  <inkml:trace contextRef="#ctx0" brushRef="#br0" timeOffset="23643.3523">1226 4964 97 0,'-33'1'39'0,"14"2"-1"0,10-15-1 15,9 12-34-15,32-27-2 16,14 6 1-16,12-5-3 15,16 1 1-15,11 2-3 16,5-1-1-16,1 16-6 16,-19-6-27-16,2 17 1 15,-25-2-1-15,-10 16 0 16</inkml:trace>
  <inkml:trace contextRef="#ctx0" brushRef="#br0" timeOffset="23816.3622">1380 5043 79 0,'-63'23'35'0,"7"-6"1"0,20-2 0 15,13-5-23-15,23-10-10 16,19-13-2-16,22-9-2 16,18-5-3-16,11-12-3 15,23 1-25-15,-9-9-2 16,8 1-2-16,-9-8 1 15</inkml:trace>
  <inkml:trace contextRef="#ctx0" brushRef="#br0" timeOffset="24107.3788">1868 4497 90 0,'-20'-11'35'0,"20"11"1"16,-12-7-6-16,24 17-22 16,8-5-3-16,13 9-1 0,5-2-1 15,9 7 0-15,3 0 0 16,3 7 0-16,-2 0 0 15,-4 8-1-15,-13 3-1 16,-6 1 1-16,-16 4-1 16,-12 7 0-16,-15 0 1 15,-15 2-2-15,-13-1 2 16,-6-4-3-16,1-5 2 15,0-6-4-15,11-7 0 16,5-18-5-16,29 0-21 16,3-22-10-16,25-7-1 15,0-14 0-15,26-4 0 16</inkml:trace>
  <inkml:trace contextRef="#ctx0" brushRef="#br0" timeOffset="24378.3943">2860 4347 91 0,'0'-25'39'0,"0"25"-1"15,0 0 1-15,-14 2-33 16,7 12-1-16,2 18-2 15,-3 9-1-15,4 8 0 16,-5 11-2-16,4 5 1 16,-5 3-1-16,5 0-1 0,-1-6-2 15,2-13-2 1,14 0-10-16,-6-29-22 0,14-3-1 15,-7-20-2-15,11-5 1 16</inkml:trace>
  <inkml:trace contextRef="#ctx0" brushRef="#br0" timeOffset="24596.4068">2637 4355 101 0,'-46'-4'39'15,"16"14"1"-15,3-2-2 16,25 6-34-16,12-6-2 15,24-4 0-15,22-4-2 16,13-3 0-16,13 0 0 16,8-2-1-16,2 5-2 0,-6-4-6 15,1 17-27-15,-30 0-2 16,-12 18-1-16,-30-1-1 15</inkml:trace>
  <inkml:trace contextRef="#ctx0" brushRef="#br0" timeOffset="24777.4171">2614 4995 100 0,'-55'29'40'0,"26"-3"0"16,18-21-1-16,32-6-35 16,24-15-4-16,25-9 2 15,24-11-3-15,16-2 1 16,14-7-5-16,-2-9-7 0,17 12-27 15,-10-8 1-15,0 10-1 16,-14-2-1-16</inkml:trace>
  <inkml:trace contextRef="#ctx0" brushRef="#br0" timeOffset="25017.4309">4283 4264 93 0,'0'0'39'0,"-35"-2"2"16,14 18-3-16,-20 6-34 15,1 13 1-15,-7 11-3 16,-11 13 1-16,-4 8-2 16,-4 4 0-16,4 3-2 0,7-5 1 15,8-3-3-15,9-14-1 16,14-6-3-16,7-29-16 15,20-2-16-15,-3-15 0 16,23-22-1-16,-10-9 1 16</inkml:trace>
  <inkml:trace contextRef="#ctx0" brushRef="#br0" timeOffset="25213.4421">3741 4400 86 0,'-3'-27'40'16,"-3"3"1"-16,6 24 0 15,0 0-27-15,15 19-7 16,4 6-3-16,6 7-2 15,9 5 0-15,11 5-1 16,6 2-2-16,8-2-1 0,6 0-4 16,-1-14-10-16,13 9-23 15,-12-14-2-15,6 1 0 16,-16-12-2-16</inkml:trace>
  <inkml:trace contextRef="#ctx0" brushRef="#br0" timeOffset="25648.467">4692 4719 73 0,'3'-10'39'16,"-14"-6"-2"-16,11 16 1 15,-30-14-28-15,10 21-1 16,-10 0-2-16,-1 12-1 15,-5 6-1-15,3 4-1 16,1 3-2-16,7 4 1 0,4-1 0 16,11-4-1-16,10-5 0 15,11-3-2-15,12-7 1 16,11-10-2-16,15-1-4 15,0-18-19-15,16 6-15 16,-7-12-1-16,7-1-2 16,-8-10-1-16</inkml:trace>
  <inkml:trace contextRef="#ctx0" brushRef="#br0" timeOffset="25927.4829">5493 4441 99 0,'-16'4'39'16,"-2"-11"1"-16,18 7-2 15,0 0-36-15,10-13-1 16,16 2 0-16,4 1-2 16,8 1-1-16,1-1-1 15,5 12-5-15,-13-10-26 16,5 14-5-16,-18-6 1 15,1 11-1-15</inkml:trace>
  <inkml:trace contextRef="#ctx0" brushRef="#br0" timeOffset="26111.4934">5407 4659 104 0,'6'11'39'0,"5"-14"1"15,22 4-8-15,9-13-31 16,11-9-6-16,18 8-25 15,-11-11-8-15,14 2 1 16,-3-9-3-16</inkml:trace>
  <inkml:trace contextRef="#ctx0" brushRef="#br0" timeOffset="26513.5164">6825 3929 109 0,'10'-14'38'16,"-10"0"1"-16,6 26-10 0,-6 1-25 15,-1 15 0-15,-4 8-2 16,2 12 1-16,-5 10-2 16,1 11-1-16,1 4 1 15,0-1-2-15,5 2 1 16,-3-7-2-16,7-5-2 15,-2-12-2-15,13-3-6 16,-9-25-26-16,18-6 0 16,-8-20-1-16,8-9-1 15</inkml:trace>
  <inkml:trace contextRef="#ctx0" brushRef="#br0" timeOffset="26729.5288">6630 3917 106 0,'-33'5'40'15,"3"-2"0"-15,26 10 0 16,4-13-34-16,35 7-4 16,25-13 0-16,20-2-1 15,14-1-1-15,13-3 0 16,4 7-3-16,-5-2-4 15,3 19-23-15,-29-5-10 16,-17 20 1-16,-34-2-3 16</inkml:trace>
  <inkml:trace contextRef="#ctx0" brushRef="#br0" timeOffset="26929.5402">6625 4630 98 0,'-39'33'39'15,"34"-4"2"-15,5-29-2 16,48 6-36-16,14-20 0 15,26-8 0-15,15-8-2 16,7-6-3-16,9 3-5 16,-8-11-27-16,10 12-5 15,-16-5 0-15,-5 12-2 16</inkml:trace>
  <inkml:trace contextRef="#ctx0" brushRef="#br0" timeOffset="27382.5661">8446 3827 85 0,'16'-8'36'0,"-16"8"0"15,-12 13 2-15,-13 1-31 16,3 11-1-16,-11 6-1 16,-4 13-2-16,-9 6 0 15,-5 10-1-15,-8 2-1 16,-3 7 0-16,-7-1-1 15,5-6-1-15,7-4-1 16,5-14-4-16,16-6-5 16,4-27-25-16,32-11-1 15,-5-15-1-15,26-13-1 16</inkml:trace>
  <inkml:trace contextRef="#ctx0" brushRef="#br0" timeOffset="27597.5784">7988 3846 111 0,'0'0'39'0,"1"14"1"15,-1 5-1-15,15 19-34 16,0 5-2-16,13 4-1 16,2 2-1-16,13-2-2 15,8-1 0-15,6-7-3 16,10 3-4-16,-9-18-22 15,15 11-11-15,-15-15 0 16,3 3-1-16,-17-12 1 16</inkml:trace>
  <inkml:trace contextRef="#ctx0" brushRef="#br0" timeOffset="27969.5997">8786 4260 94 0,'18'0'38'0,"-18"0"3"16,0 0-3-16,0 0-33 15,0 0 0-15,-18 18-2 0,5 1-1 16,-6 4 1-16,-2 7-1 16,-6 3-1-16,3 4 0 15,1-2 1-15,4 4-1 16,5-5 0-16,9-5 0 15,9-5 0-15,11-5 0 16,11-10-1-16,8-4 1 16,9-3-1-16,9-7-1 15,6 1-2-15,1-9-3 16,19 15-19-16,-17-15-15 15,11 13 0-15,-13-10-3 16,6 15 2-16</inkml:trace>
  <inkml:trace contextRef="#ctx0" brushRef="#br0" timeOffset="28132.609">9555 4693 109 0,'0'0'42'16,"-8"-11"1"-16,-2-12-3 15,19 7-39-15,-12-7-3 16,1-9-9-16,13 21-25 15,-17-13-6-15,6 24 1 16,0-10-3-16</inkml:trace>
  <inkml:trace contextRef="#ctx0" brushRef="#br1" timeOffset="32540.8612">2552 4088 79 0,'2'-17'38'0,"-8"-6"-1"16,6 9 1-16,-6-7-29 15,6 21-1-15,11-20-2 16,7 22-1-16,5 8-1 15,17 12-2-15,7 11 1 16,15 16-2-16,3 7 0 0,10 12-1 16,1 12 1-16,-3 3-1 15,-2 2 0-15,-7-2-1 16,-9-6 1-16,1-4 1 15,-7-8 0-15,-3-11-3 16,-1-9 1-16,-2-18-3 16,2 3-13-16,-7-25-20 15,2 1-4-15,-11-17 1 16,0 0-3-16</inkml:trace>
  <inkml:trace contextRef="#ctx0" brushRef="#br1" timeOffset="33202.8991">6711 3793 96 0,'-17'-5'36'0,"-3"-2"2"16,19 20-1-16,5 1-33 15,14 13-1-15,9 5 0 16,13 9-1-16,6 10 0 16,10 6 0-16,2 6-1 15,0 0-2-15,-1 2-1 16,-5-8-3-16,5 10-11 15,-18-16-23-15,3 2 1 16,-17-14-3-16,2 4 2 16</inkml:trace>
  <inkml:trace contextRef="#ctx0" brushRef="#br1" timeOffset="33925.9404">3747 5537 79 0,'0'0'37'0,"0"0"-1"15,0 0 0-15,-22 19-31 16,1 13 1-16,-5 17-1 16,-9 11 0-16,-7 17-1 15,-1 9 0-15,-5 9-1 0,0-1 0 16,5-7-2-16,9-8-4 15,2-20-4-15,24-11-27 16,0-33-3-16,8-15 0 16,22-29-2-16</inkml:trace>
  <inkml:trace contextRef="#ctx0" brushRef="#br1" timeOffset="34126.9519">3468 5629 104 0,'-4'12'36'0,"1"5"5"15,15 22-8-15,-2-4-26 0,10 10-3 16,6 3 0-16,13 6-1 16,2 0-1-16,10-7-2 15,7 2-4-15,4-10-6 16,13 2-26-16,-10-11-3 15,8 1 0-15,-12-12-1 16</inkml:trace>
  <inkml:trace contextRef="#ctx0" brushRef="#br1" timeOffset="34410.9682">4460 6022 98 0,'-12'-18'38'16,"12"18"1"-16,-26-17-1 15,7 18-32-15,-7 2 0 16,1 13-1-16,-4 6-2 16,-1 12 1-16,-3 3-1 15,5 4-1-15,4 0-1 16,9-2 0-16,13-6 0 15,11-8-1-15,15-12-2 16,13-15-3-16,20 4-13 16,0-23-20-16,18 2-3 15,-4-13 0-15,9 3-1 16</inkml:trace>
  <inkml:trace contextRef="#ctx0" brushRef="#br1" timeOffset="34713.9855">5426 5759 106 0,'4'-19'38'0,"12"8"1"15,0-11-2-15,18 2-37 16,2-2-1-16,1 2 0 15,11 0 0-15,-1 3-2 0,1 8-1 16,-13-2-5-16,5 13-28 16,-19 0-1-16,-5 15 1 15,-17-2 0-15</inkml:trace>
  <inkml:trace contextRef="#ctx0" brushRef="#br1" timeOffset="34870.9945">5515 5931 107 0,'-23'28'38'0,"3"-14"2"16,20 2-2-16,13-17-35 15,12-6-1-15,16-8-2 16,11-4-2-16,19 5-13 16,2-17-21-16,18 8-4 15,4-6 1-15,9 4-2 0</inkml:trace>
  <inkml:trace contextRef="#ctx0" brushRef="#br1" timeOffset="35346.0216">7298 5313 83 0,'10'-7'39'0,"-15"-7"0"15,5 14-1-15,0 0-31 16,-19 19-1-16,-6 4-2 16,-6 16-1-16,-13 12-2 15,-8 14 2-15,-12 9 0 0,-4 8 0 16,-2 3-1-16,0-3-1 15,6-6 1-15,10-10-3 16,12-13-1-16,13-23-8 16,25-4-27-16,4-26-1 15,10-10-1-15,4-22-1 16</inkml:trace>
  <inkml:trace contextRef="#ctx0" brushRef="#br1" timeOffset="35563.034">6788 5406 101 0,'-9'-20'39'0,"9"20"2"16,0 0-1-16,9 21-35 16,13 1-2-16,8 7-1 0,7 7 0 15,9 6-1-15,7 7 0 16,1-2-1-16,6 3 0 15,4-4-4-15,2 6-5 16,-14-16-27-16,16 8-3 16,-15-19 0-16,3 1-2 15</inkml:trace>
  <inkml:trace contextRef="#ctx0" brushRef="#br1" timeOffset="35975.0576">7858 5573 91 0,'0'0'37'15,"0"0"2"-15,12-4 1 16,-12 4-35-16,0 0-1 15,-5 9 0-15,3 5-2 16,-3 1 1-16,0 5 1 16,-5 5-3-16,0 1 2 15,-8 10 1-15,1 0-1 16,-8 5 1-16,3-3-2 15,-4 1 2-15,3-4-4 16,6-4 5-16,5-7-5 16,11-6 0-16,11-8 0 0,18-8 0 15,6-4 0-15,11-3 0 16,8-2 0-16,4 1 0 15,2 2 0-15,-1 2 0 16,-1-1-4-16,1 10-7 16,-12-12-16-16,6 14-13 15,-11-9-2-15,6 7 0 16,-12-8-1-16</inkml:trace>
  <inkml:trace contextRef="#ctx0" brushRef="#br1" timeOffset="36164.0684">8465 6071 121 0,'-15'0'42'15,"15"0"1"-15,-28-1-1 0,24-13-38 16,-2 3-1 0,5-3-3-16,2 2 0 0,2 2-3 15,-3 10 0-15,7-18-3 16,-7 18-10-16,0 0-23 15,0 0-2-15,0 0 0 16,-15 11-1-16</inkml:trace>
  <inkml:trace contextRef="#ctx0" brushRef="#br1" timeOffset="38621.209">1591 7462 104 0,'-16'-5'39'0,"16"5"-1"16,9-17-2-16,9 1-35 15,20-4 0-15,14-2-2 16,9 4-3-16,3-10-10 16,10 16-23-16,-10-2 2 15,0 11-2-15,-17 1-1 16</inkml:trace>
  <inkml:trace contextRef="#ctx0" brushRef="#br1" timeOffset="38800.2192">1685 7667 101 0,'-39'31'36'0,"10"-12"0"16,22-4-2-16,23-12-33 16,18-10-1-16,25-10-1 15,9-16-10-15,21 0-24 16,2-12 1-16,9 2-1 15,-5-8-1-15</inkml:trace>
  <inkml:trace contextRef="#ctx0" brushRef="#br1" timeOffset="39085.2355">2281 7132 101 0,'0'0'38'0,"0"-10"-1"16,20 10 1-16,0-4-35 0,16 7 0 15,5 0 0-15,7 9 0 16,-6 5-1-16,-2 7 0 16,-12 7 0-16,-14 9-2 15,-17 6 1-15,-17 8-1 16,-12 5-1-16,-16-4 0 15,-2 2 0-15,-3-9-1 16,9-4-4-16,-1-21-11 16,24-1-20-16,7-23 0 15,28-9 0-15,7-18-2 16</inkml:trace>
  <inkml:trace contextRef="#ctx0" brushRef="#br1" timeOffset="39520.2604">3945 6804 101 0,'11'-17'37'16,"-10"4"1"-16,-1 13-1 15,-12 16-33-15,3 6-1 16,-4 10 0-16,4 8-2 16,-3 11 0-16,2 2-1 15,1 7 0-15,3 0-1 16,13-1-4-16,-5-14-9 15,17 7-23-15,-2-13 0 16,7-1 0-16,-4-12-2 16</inkml:trace>
  <inkml:trace contextRef="#ctx0" brushRef="#br1" timeOffset="39799.2763">3460 7542 108 0,'-47'18'40'16,"21"4"0"-16,7-17-1 16,19-5-35-16,39-7-1 15,17-10-1-15,30-4 0 16,19-6 0-16,21-1-1 15,11-2 0-15,9 0-1 0,10 3-1 16,-4 5-1-16,-6 0-3 16,-4 16-10-16,-24-9-23 15,-10 11-2-15,-23-3 0 16,-15 9-2-16</inkml:trace>
  <inkml:trace contextRef="#ctx0" brushRef="#br1" timeOffset="40332.3068">3200 8114 104 0,'5'-12'39'0,"14"-5"1"16,22 1-2-16,3-14-35 15,13 1 0-15,3-2-2 16,2 4 1-16,-6 8-1 16,-10 10 1-16,-15 13-2 0,-17 13-1 15,-15 15 2-15,-20 12-2 16,-19 12 2-16,-8 11-1 15,-14 5 1-15,-5-3-1 16,2-2 1-16,7-4 0 16,13-15-1-16,12-5 1 15,26-17 0-15,21-15-1 16,26-15-1-16,16-13 0 15,15-10-2-15,13-12-1 16,13-2-4-16,-2-19-14 16,11 11-16-16,-14-10-1 15,-4 12-1-15,-14-4 3 16</inkml:trace>
  <inkml:trace contextRef="#ctx0" brushRef="#br1" timeOffset="40535.3184">4204 7919 94 0,'0'0'38'0,"-19"12"1"16,13 7-2-16,-8-2-29 15,7 13-3-15,-3 7-1 16,1 8-3-16,-2 3 1 16,2 3-2-16,1 1 0 15,8-6-1-15,4-5-1 16,6-14-2-16,16-6-7 15,-2-28-24-15,22-7-4 16,-1-18 1-16,12-6-1 16</inkml:trace>
  <inkml:trace contextRef="#ctx0" brushRef="#br1" timeOffset="40722.3291">4605 7863 94 0,'-11'20'37'16,"-15"6"-1"-16,9 21 2 15,-8-1-32-15,4 9-1 16,-1 4-3-16,4 1-2 15,7 0 0-15,1-9-3 16,12-1-6-16,-8-17-26 16,12-5-3-16,-3-17 1 15,-3-11-2-15</inkml:trace>
  <inkml:trace contextRef="#ctx0" brushRef="#br1" timeOffset="40939.3416">4200 8011 106 0,'-29'-13'41'15,"29"13"1"-15,-14-14-1 16,29 5-30-16,11-2-7 16,12-1-1-16,12-1-2 15,10-2 0-15,10 0-2 16,2 2-2-16,8 9-4 15,-9-7-16-15,7 18-17 16,-15-2-3-16,2 10 0 16,-15-2 1-16</inkml:trace>
  <inkml:trace contextRef="#ctx0" brushRef="#br1" timeOffset="45064.5775">5839 7519 66 0,'3'-43'34'16,"-8"4"-1"-16,-7-7-5 16,-3 16-21-16,-8-2 2 15,1 13-2-15,-8 2 0 16,2 13 0-16,-10 6-2 15,8 19 0-15,-11 11-1 16,5 19-1-16,-7 11 0 16,6 16-1-16,-3 5 0 15,6 10-1-15,0 2 0 16,6-4-1-16,8-7-1 15,11-8 0-15,10-10-1 16,5-19-2-16,16-1-4 0,-7-25-28 16,21-3-2-16,-9-15 0 15,7-3-1-15</inkml:trace>
  <inkml:trace contextRef="#ctx0" brushRef="#br1" timeOffset="45260.5887">5195 8075 105 0,'-11'6'39'16,"11"-6"1"-16,0 0-2 16,25-14-35-16,13-1-1 15,18-3-1-15,9-3-1 16,10 0-3-16,3-4-3 0,15 11-31 15,-14-3-2-15,2 14 0 16,-17 1-2-16</inkml:trace>
  <inkml:trace contextRef="#ctx0" brushRef="#br1" timeOffset="45832.6214">6713 7622 73 0,'-6'-35'36'0,"-5"3"0"16,-11 1 0-16,3 11-27 0,-18 1-1 16,-2 19 0-16,-13 5-2 15,-3 19 0-15,-16 9 0 16,0 15-2-16,-5 7 0 15,5 13 0-15,1 2-1 16,13 3-1-16,10-6 0 16,19-3-1-16,21-6-1 15,23-13 0-15,22-13 0 16,20-11-1-16,17-14-1 15,11-9-1-15,11-6-2 16,-3-20-15-16,10 10-19 16,-13-18-2-16,-6 7 0 15,-16-8-2-15</inkml:trace>
  <inkml:trace contextRef="#ctx0" brushRef="#br1" timeOffset="46199.6424">7452 7261 104 0,'0'0'38'0,"0"0"1"16,34-1-2-16,-5-10-37 15,18-7 0-15,6 2-2 16,4-1-1-16,4 12-7 15,-12-6-26-15,3 11-1 16,-15-1 0-16,-8 12-1 16</inkml:trace>
  <inkml:trace contextRef="#ctx0" brushRef="#br1" timeOffset="46365.6519">7588 7410 109 0,'-33'12'39'0,"22"0"1"15,11-12-2-15,15-9-36 16,26-2-1-16,17-9-2 15,16 5-9-15,2-13-26 16,15 5-3-16,-1-9 0 16,9 3-1-16</inkml:trace>
  <inkml:trace contextRef="#ctx0" brushRef="#br1" timeOffset="47055.6914">8843 6849 109 0,'-19'-10'39'0,"19"10"0"15,-8-20-1-15,21 2-36 16,17-2 0-16,14-5-1 16,14 2 0-16,5 4-1 15,2 5 1-15,-3 7 0 16,-3 7-1-16,-14 11 0 15,-13 12 0-15,-22 10 1 0,-20 9-1 16,-18 9 1-16,-12 3-1 16,-11 2 1-16,-4-2 0 15,-2 4-1-15,4-10 2 16,10-4-1-16,11-8 0 15,11-6 0-15,13-6 0 16,13-8-1-16,19-3 1 16,11-13 0-16,18-2-2 15,8-7 0-15,11-2-2 16,1-11-1-16,12 6-8 15,-12-12-25-15,12 6-2 16,-17-7 1-16,2 6-2 16</inkml:trace>
  <inkml:trace contextRef="#ctx0" brushRef="#br1" timeOffset="47319.7065">9974 6748 83 0,'-7'-19'39'0,"7"19"-1"15,-5-12 1-15,5 22-15 16,0-10-20-16,-12 29 0 16,3-1-2-16,-2 9 0 15,-1 7-1-15,-5 5 0 16,3 2-1-16,2 1-2 15,5 0 0-15,6-11-3 0,14-4-3 16,2-25-9-16,21-1-20 16,3-19-1-16,10-3 0 15,-1-22 1-15</inkml:trace>
  <inkml:trace contextRef="#ctx0" brushRef="#br1" timeOffset="47520.718">10487 6655 90 0,'0'0'36'0,"0"0"1"15,-20 32 1-15,-4 0-22 16,2 17-10-16,-6 4-2 16,2 5-1-16,2 1-2 15,3 3-2-15,0-4 1 0,12-8-4 16,4-3-2-16,-4-20-27 15,16 3-6-15,-3-18 1 16,8-3-2-16</inkml:trace>
  <inkml:trace contextRef="#ctx0" brushRef="#br1" timeOffset="47768.7322">9914 6741 121 0,'-24'7'41'15,"7"-8"1"-15,26 7-2 16,28-8-37-16,11-2-1 0,18-4 0 16,14 2 0-16,4-3 0 15,11 2-2-15,0 2-3 16,-2-3-1-16,-3 18-14 15,-15-16-20-15,-3 15-3 16,-17-8 0-16,-7 7-1 16</inkml:trace>
  <inkml:trace contextRef="#ctx0" brushRef="#br1" timeOffset="48436.7704">11872 6500 79 0,'9'-35'33'0,"-7"-4"2"16,-2 4 0-16,-18-6-28 16,8 10 0-16,-18-1 0 15,0 11-2-15,-10 3 0 16,-3 10-1-16,-11 8-1 15,-1 11 0-15,-7 8-1 0,1 13 0 16,-3 8 0-16,7 9 2 16,1 10-2-16,8 6 2 15,8 8-2-15,9 5 1 16,9 7-2-16,9-4 2 15,9-3-4-15,7 0-2 16,8-9 1-16,1-9-3 16,7-8-1-16,-2-16-4 15,9 0-3-15,-14-21-27 16,9-2 2-16,-12-17 1 15,2-4-2-15</inkml:trace>
  <inkml:trace contextRef="#ctx0" brushRef="#br1" timeOffset="48637.7819">11170 6981 118 0,'-22'-9'40'0,"1"-3"1"16,21 12-1-16,0 0-35 16,10-10-1-16,21 3-2 15,18-4-1-15,8-1-1 16,14-4-1-16,9 1-2 15,2-6-5-15,13 12-29 16,-17-7-3-16,2 11 0 16,-19-5-2-16</inkml:trace>
  <inkml:trace contextRef="#ctx0" brushRef="#br1" timeOffset="49421.8267">12568 6335 81 0,'0'0'37'0,"0"-16"-1"16,0 16 1-16,0-14-29 15,0 14-2-15,2-11-1 16,-2 11-1-16,0 0-1 15,0 0 0-15,0 0 0 16,0 0-1-16,0 0 0 16,0 0 0-16,-2 18-1 15,-2-5 0-15,-4 3 0 0,1 5-1 16,-3 3 1-16,1 6 1 15,-5 5-1-15,2 6 1 16,-5 8-2-16,-1 7 3 16,-4 5-2-16,0 4 2 15,-6-2-2-15,-1 0 1 16,1-8-1-16,0-8 1 15,9-8-1-15,5-10 2 16,9-9-3-16,5-20 0 16,28 11 0-16,4-12 0 15,17-5 0-15,8 1 0 16,7-2 0-16,10 2 0 15,2 3 0-15,1 3 0 16,-2 1 0-16,-6 3 0 0,-3 1 0 16,-9 1 0-16,-8-1 0 15,-9 0 0-15,-6 0 0 16,-10-5 0-16,-5 3-3 15,-19-4-3-15,18 3-8 16,-18-3-18-16,-11-7-8 16,-1 0-1-16,12 7 0 15,-20-14 1-15</inkml:trace>
  <inkml:trace contextRef="#ctx0" brushRef="#br1" timeOffset="56148.2115">1193 9739 65 0,'0'0'36'15,"-14"7"-2"-15,28-2 2 16,4-14-15-16,19 2-17 15,7-7 0-15,17 0-1 0,9-3-1 16,9 2-1-16,0 1-3 16,-5-1-7-16,0 13-25 15,-16-3-1-15,-8 10 0 16,-25-3-1-16</inkml:trace>
  <inkml:trace contextRef="#ctx0" brushRef="#br1" timeOffset="56352.2231">1413 9848 101 0,'-56'25'37'16,"19"4"1"-16,2-10-3 16,23-3-33-16,16-6-1 15,18-9-1-15,22-9-1 16,20-9-2-16,23-6-3 0,6-21-16 15,20 1-14-15,-2-13 1 16,6 4-2-16,-12-7 0 16</inkml:trace>
  <inkml:trace contextRef="#ctx0" brushRef="#br1" timeOffset="56620.2384">2085 9373 102 0,'-29'7'37'16,"5"-6"0"-16,24-1 0 15,-6 15-35-15,25-5 1 16,12 3-1-16,13 3 1 16,4 7-1-16,3 8 0 0,-3 3 0 15,-7 13 0-15,-12 4 0 16,-14 8-1-16,-18 5-1 15,-18 5 1-15,-15-3-1 16,-8-1 1-16,-1-9-3 16,-3-14-2-16,14-1-9 15,1-27-24-15,23-5-2 16,5-23 0-16,25-5-2 15</inkml:trace>
  <inkml:trace contextRef="#ctx0" brushRef="#br1" timeOffset="59010.3752">3281 9623 99 0,'-17'6'38'16,"3"-9"0"-16,14 3-1 15,0 0-34-15,19-21-1 16,8 4-1-16,12 2 0 15,-2-1-1-15,8 4 1 16,-7 2 0-16,-1 7-1 16,-8 6 0-16,-10 11 1 15,-10 10-1-15,-15 11 1 16,-11 9-1-16,-12 9 1 15,-7 5 0-15,-7 3 1 16,0-1-1-16,5-6 1 16,6-5-1-16,11-9 0 15,11-9 0-15,15-13-1 16,15-7 0-16,9-13-2 0,17-7-2 15,3-13-5-15,21 4-20 16,-6-20-9-16,11 3 1 16,-7-12-1-16,10 4 1 15</inkml:trace>
  <inkml:trace contextRef="#ctx0" brushRef="#br1" timeOffset="59220.3872">4162 9482 78 0,'4'-10'36'0,"-4"10"0"16,0 0 1-16,-18 10-24 15,13 20-4-15,-7 5-2 16,0 13-4-16,-2 4 0 0,4 6 0 16,0 2-3-16,6-7 0 15,4-4-2-15,6-9-3 16,18-3-9-16,-2-29-22 15,20-5-1-15,3-19 0 16,10-8-1-16</inkml:trace>
  <inkml:trace contextRef="#ctx0" brushRef="#br1" timeOffset="59441.3998">4823 9293 96 0,'0'0'37'15,"-14"7"1"-15,0 25-1 16,-14 9-32-16,0 14-1 15,-2 11-1-15,-2 7-1 16,3 5-1-16,2-2-1 0,7-1-1 16,0-12-3-16,18 4-15 15,-9-26-18-15,16-8 1 16,-4-19-2-16,-1-14 0 15</inkml:trace>
  <inkml:trace contextRef="#ctx0" brushRef="#br1" timeOffset="59648.4117">4192 9527 115 0,'-24'11'41'15,"19"7"1"-15,5-18-2 0,20 13-37 16,24-20-1-16,19-3-1 15,21-5-1-15,12-5-1 16,11 1-3-16,-2-5-5 16,13 14-29-16,-15-4-3 15,-1 18 1-15,-18-1-2 16</inkml:trace>
  <inkml:trace contextRef="#ctx0" brushRef="#br1" timeOffset="60219.4443">6484 9191 65 0,'-4'-48'36'0,"-4"2"0"16,-11-6 1-16,-2 15-25 15,-16-13-2-15,6 16-2 16,-12 1-2-16,1 13-2 16,-10 11 0-16,0 19-1 15,-1 20-1-15,-4 24 0 16,-2 19-1-16,5 19 2 15,3 12-2-15,2 13 1 16,12 1-1-16,7 2 0 16,14-4-2-16,5-18 0 0,17-8-3 15,1-27-8-15,21-6-24 16,-9-23-3-16,10-12 1 15,-10-22-2-15</inkml:trace>
  <inkml:trace contextRef="#ctx0" brushRef="#br1" timeOffset="60393.4543">5636 9754 116 0,'-24'-5'40'0,"6"-9"1"16,18 14-5-16,22-13-32 15,16 4-1-15,17-3-3 16,17-5-3-16,21 10-7 15,-3-16-27-15,25 12-3 0,-8-8 0 16,8 10-1-16</inkml:trace>
  <inkml:trace contextRef="#ctx0" brushRef="#br1" timeOffset="61421.5131">7379 9004 79 0,'7'-24'38'15,"2"7"-1"-15,-6 0 2 16,7 7-30-16,-11-3-2 15,1 13-1-15,4-13-2 16,-4 13-1-16,0 0-1 16,5 11 0-16,-8 5-1 0,1 8 0 15,-6 13 0-15,-2 11 1 16,-12 11-1-16,-3 8 0 15,-4 6 1-15,-5 5 0 16,-2-4 0-16,6-1 0 16,-2-10 0-16,11-10 0 15,8-9-1-15,8-8 1 16,11-14-1-16,12-9 1 15,11-8-1-15,7-7 0 16,3-6-1-16,4-2 2 16,-1-3-2-16,0 0 0 15,-5 1 0-15,-7 4 0 16,-7 3 0-16,-3 0-4 0,1 7-2 15,-7-6-6-15,17 14-23 16,-17-15-6-16,19 9 0 16,-10-11-1-16</inkml:trace>
  <inkml:trace contextRef="#ctx0" brushRef="#br1" timeOffset="62502.5749">11899 9127 102 0,'-12'1'39'0,"12"-1"2"15,11-4-5-15,4-4-32 16,13 2 0-16,10 0-1 0,13 1-2 16,3 2 1-16,9 1-1 15,2 2-1-15,-2-1-1 16,1 2-3-16,-10-4-5 15,1 10-28-15,-19-8-3 16,-5 8 0-16,-15-10-1 16</inkml:trace>
  <inkml:trace contextRef="#ctx0" brushRef="#br1" timeOffset="62698.5861">11969 9388 103 0,'-24'26'41'16,"9"-12"0"-16,30-2-1 0,4-12-37 15,26-4-1-15,19-5 0 16,11-4-1-16,9 2-2 16,0-9-5-16,18 11-30 15,-13-6-5-15,0 10 1 16,-11-3-2-16</inkml:trace>
  <inkml:trace contextRef="#ctx0" brushRef="#br1" timeOffset="63712.6441">15257 8346 59 0,'19'-24'38'0,"-9"5"-1"16,3 13 1-16,-13 6-17 15,6 18-17-15,-3 15-2 0,2 9 1 16,-1 10-2-16,1 15 1 15,3 6 0-15,0 2-2 16,4 5 0-16,-3-7-5 16,7 12-10-16,-10-13-22 15,7 1 1-15,-7-12-2 16,-1-1 1-16</inkml:trace>
  <inkml:trace contextRef="#ctx0" brushRef="#br1" timeOffset="64215.6729">14241 9504 87 0,'-29'8'37'15,"19"6"2"-15,10-14 1 16,31 1-34-16,17-8-3 15,27-1 1-15,28-8-2 16,35-2 1-16,26-9-1 16,27 1 0-16,23-2-1 15,9 1 0-15,3 6 1 16,3 3-1-16,-3 4 0 0,-11 5 0 15,-13 2-1-15,-5 2 1 16,-14 0-1-16,-6 1 1 16,-5 1-1-16,-12 1-1 15,-10 1 1-15,-11 1 0 16,-15 2 0-16,-11 1-1 15,-17 3 0-15,-10 1 1 16,-16 0-1-16,-7-2 0 16,-12-3-1-16,-10-3 0 15,-5 0-2-15,-8-8 0 16,-6 4-3-16,-13-10-5 15,5 10-24-15,-15-8-1 16,1 13 1-16,-20-9-2 16</inkml:trace>
  <inkml:trace contextRef="#ctx0" brushRef="#br1" timeOffset="64868.7102">14747 9974 99 0,'-11'-2'38'0,"11"2"1"15,8-11-2-15,7 4-36 16,13-2 0-16,4 0 0 0,4 3 0 15,0 6-1-15,-7 3 0 16,-2 5 1-16,-11 8 0 16,-8 4 0-16,-8 4 1 15,-7 6 0-15,-12 5 0 16,-3 1-1-16,-10-1 0 15,0 6 1-15,-7-6-2 16,8 1 2-16,1-7-2 16,8 1 1-16,8-8-2 15,14-7 3-15,12-7-2 16,11-6-1-16,17-5-1 15,11-9-1-15,15 1-4 16,2-18-7-16,18 9-22 16,-11-11-6-16,9 4 5 15,-10-9-3-15</inkml:trace>
  <inkml:trace contextRef="#ctx0" brushRef="#br1" timeOffset="65064.7214">15704 9937 102 0,'-17'24'37'0,"5"9"1"16,-7-4-3-16,1 10-34 16,3 3 0-16,4-3 0 15,4 1-3-15,2-8-2 16,14 4-17-16,0-18-16 0,19-6-1 15,-2-17-1-15,18-6 3 16</inkml:trace>
  <inkml:trace contextRef="#ctx0" brushRef="#br1" timeOffset="65268.7331">16263 9789 92 0,'-11'13'37'15,"-3"16"0"-15,-12 4 1 16,1 17-31-16,-5 2-3 15,2 11-2-15,-1-2-1 16,5-1-1-16,4-2-3 16,2-10-2-16,14 1-27 15,-11-18-6-15,12-8-1 0,3-23 2 16</inkml:trace>
  <inkml:trace contextRef="#ctx0" brushRef="#br1" timeOffset="65485.7455">15634 9959 114 0,'-22'-21'41'0,"22"21"1"16,6-28-1-16,33 14-37 15,4-2-2-15,20 2 0 16,10 3-1-16,11-2-2 15,5 7-1-15,1 1-4 16,6 18-6-16,-13-9-26 0,10 12-3 16,-7-2 0-16,6 4 0 15</inkml:trace>
  <inkml:trace contextRef="#ctx0" brushRef="#br1" timeOffset="65989.7744">17512 9855 73 0,'22'-28'32'16,"-6"-3"0"-16,-1 9-6 16,-11-13-17-16,2 10-2 15,-12-6 0-15,-2 10 0 16,-14-2 0-16,-2 14-1 15,-14-4 0-15,-5 13-1 16,-7 1-1-16,-3 10-1 0,-3 4 0 16,3 11 0-16,-2 8-1 15,5 10 1-15,5 11-2 16,8 8 2-16,4 5-2 15,9 12-1-15,4-2-1 16,7-2 0-16,6-1-2 16,6-10-1-16,9-3-5 15,-5-23-7-15,16 6-23 16,-11-24 1-16,5-1-1 15,-13-20 0-15</inkml:trace>
  <inkml:trace contextRef="#ctx0" brushRef="#br1" timeOffset="66168.7846">16805 10280 105 0,'-20'-22'42'0,"14"10"-3"16,3-8 1-16,17 7-35 16,9 1 0-16,15 3-3 15,11-3 0-15,11-1-2 16,9 5-4-16,6-8-3 15,15 14-29-15,-9-10-4 16,6 10 1-16,-11-7-3 16</inkml:trace>
  <inkml:trace contextRef="#ctx0" brushRef="#br1" timeOffset="66721.8162">18353 9743 73 0,'0'0'34'16,"0"-23"0"-16,0 23 1 15,-8-23-27-15,8 23-1 16,-18-17 0-16,4 15-1 15,-13 0 0-15,-3 9 0 16,-13 5-1-16,-4 7 0 16,-12 8-1-16,1 12 1 15,-7 7-1-15,1 10 0 16,4 2-1-16,9 8-1 15,10-4-1-15,19 2 1 16,16-10-2-16,19-10 1 16,23-18-2-16,23-11 1 15,20-13-1-15,14-13 0 16,12-6-3-16,-5-24-16 15,13 12-17-15,-20-12-5 0,-8 5 2 16,-24-5-3-16</inkml:trace>
  <inkml:trace contextRef="#ctx0" brushRef="#br2" timeOffset="71107.067">16885 8127 85 0,'-10'-42'35'16,"3"4"1"-16,-15-3 0 15,4 7-31-15,-11 0-1 16,-5 11 0-16,-3 6-2 15,-3 17 0-15,-7 14 1 16,-2 13-1-16,-2 16 1 16,-2 18-1-16,1 14 0 15,8 15-1-15,0 7 0 16,8 9 0-16,9-4 0 15,11-3-2-15,8-4-1 0,7-17-3 16,13-5-5-16,-8-24-26 16,16-9-1-16,-11-20-1 15,8-7-2-15</inkml:trace>
  <inkml:trace contextRef="#ctx0" brushRef="#br2" timeOffset="71274.0766">16100 8805 97 0,'-38'-24'40'0,"18"10"0"16,7-9-1-16,21 8-30 15,16-8-5-15,23-4 0 16,21 0-3-16,16-5-2 16,17 9-9-16,-8-12-22 15,14 16-7-15,-17-5-1 0,-14 16-1 16</inkml:trace>
  <inkml:trace contextRef="#ctx0" brushRef="#br2" timeOffset="72739.1604">6619 8572 83 0,'-20'6'37'0,"20"-6"0"0,0 0 0 15,9-20-32-15,8 3-1 16,8 2-2-16,2-3 0 15,9 4 0-15,-3 4 0 16,2 3-1-16,-10 8 0 16,-5 13 0-16,-11 5 0 15,-12 11 1-15,-13 10 1 16,-9 6-1-16,-6 0 1 15,-2 1-1-15,-2-3 1 16,4-4-2-16,11-7 2 16,9-8-2-16,13-10 0 15,16-9 0-15,12-9 0 0,14-1-1 16,10-7 0-1,6 0-2-15,6 0-3 0,-6-14-14 16,8 19-18-16,-17-7-3 16,-2 10-1-16,-17-5-1 15</inkml:trace>
  <inkml:trace contextRef="#ctx0" brushRef="#br2" timeOffset="75808.3359">2676 10481 3 0,'0'0'22'15,"18"-7"1"-15,-18 7-9 16,14-2 2-16,-2 4 3 16,-12-2-5-16,14 2-3 15,-14-2 0-15,19 4-2 16,-5-8-2-16,9 7 0 15,2-9-1-15,6 4-1 16,2-5-1-16,9 2-1 16,3 0-2-16,3 2 1 0,2 1-1 15,5 2 1-15,2 0-1 16,4 3 0-16,1-2 1 15,4 2-1-15,2-3 1 16,10 0-1-16,2-4 1 16,10 0-1-16,4-6 1 15,8 3-1-15,1-2 0 16,5 0 0-16,3 1 0 15,4 2-1-15,3-1 1 16,1 1-1-16,2 3 0 16,4-1 1-16,2 0-1 15,13-3 0-15,4 0 0 16,5-3 0-16,2-4 1 15,10 0-2-15,1-3 2 16,6-1-2-16,-2-2 2 0,-1 0 0 16,4 2 0-16,2 1-1 15,-3-1 1-15,0 3 0 16,1 0 0-16,1 0 0 15,4 3 0-15,1 2-1 16,-1-5 1-16,7 2 0 16,-2 0-1-16,0-1 1 15,-4-2 0-15,-3 1-1 16,-4 2-1-16,-17-6-5 15,-5 11-27-15,-27-4-3 16,-13 7 2-16,-29-5-3 16</inkml:trace>
  <inkml:trace contextRef="#ctx0" brushRef="#br2" timeOffset="76866.3965">4010 11058 43 0,'-9'11'34'16,"9"-11"2"-16,0 0-1 15,-4-13-12-15,18 11-13 16,0-12-4-16,17 0 1 15,5-2-3-15,13 0 1 16,3-2-2-16,5 3 1 0,-3 1-2 16,-2 5 1-16,-9 5-2 15,-10 11-1-15,-14 5-1 16,-15 7-1-16,-16 10 1 15,-9 4-1-15,-14 11 1 16,-8 7-1-16,-8 0 1 16,-4 3 1-16,3-2 0 15,6-1 1-15,11-8 0 16,12-2 0-16,15-12-1 15,17-12 1-15,15-9-1 16,18-14-1-16,18-8-1 16,6-12-5-16,22 5-17 15,-3-20-12-15,12 3-1 0,-8-10-1 16,4 7 0-16</inkml:trace>
  <inkml:trace contextRef="#ctx0" brushRef="#br2" timeOffset="77189.4149">5182 10925 80 0,'0'0'35'0,"13"0"1"0,-13 0-1 16,0 0-25-16,1 10-4 15,4 4-3-15,-2 0-1 16,3 6-1-16,-1 5 0 15,1 6-1-15,-4 6 0 16,0 4-1-16,-3 2 0 16,-4-1 0-16,2 0-3 15,1-9-4-15,13-1-27 16,-6-18-2-16,18-3 0 15,-2-21-1-15</inkml:trace>
  <inkml:trace contextRef="#ctx0" brushRef="#br2" timeOffset="77508.4332">5816 10782 87 0,'0'0'36'15,"0"0"0"-15,0 0 2 16,-10 8-32-16,13 4-1 16,-6-1-1-16,3 6-1 15,-6 8-1-15,3 6-3 16,-1 4 2-16,-4 8-2 15,-3 2 1-15,-1 6-2 16,0-4 0-16,0-1-2 16,4-2 0-16,-3-13-4 0,12 7-13 15,-8-22-16-15,12-2 0 16,-5-14-2-16,0 0 2 15</inkml:trace>
  <inkml:trace contextRef="#ctx0" brushRef="#br2" timeOffset="77820.451">5100 10921 95 0,'-39'-4'37'0,"9"5"2"16,2-9-2-16,9 2-32 15,19 6-1-15,11-14 0 16,12 11 1-16,15-2-2 15,13 3 0-15,17 1-1 16,15-4 0-16,9 2 0 16,9-3-2-16,3-3-1 15,5-2-3-15,-3-5-2 16,12 10-23-16,-21-14-10 15,3 8-1-15,-17-4-1 16</inkml:trace>
  <inkml:trace contextRef="#ctx0" brushRef="#br2" timeOffset="78494.4896">6979 10632 86 0,'5'-10'36'15,"-8"-3"0"-15,3 13 0 16,2-16-30-16,-2 16-2 0,0 0 0 15,0 0-1-15,0 0-1 16,-2 11 0-16,-2 4 0 16,-6 6 0-16,-1 4-1 15,-3 8 1-15,-6 2 0 16,-1 9 0-16,-2 0-1 15,-3 2 0-15,2 0 0 16,4-1-1-16,5-4 1 16,5-4-1-16,6-7 1 15,11-6-2-15,11-11 2 16,13-4 0-16,12-8-1 15,5-8 0-15,9 0-1 16,4-6-1-16,8 3-5 16,-8-10-22-16,9 15-11 15,-16-6 1-15,2 9-4 0</inkml:trace>
  <inkml:trace contextRef="#ctx0" brushRef="#br2" timeOffset="79511.5478">18843 10171 107 0,'-13'4'40'0,"13"-4"2"15,-25 6-3-15,25-6-29 16,-17 6-12-16,17-6-3 16,0 0-18-16,10-12-17 15,9 11 2-15,-6-11-2 0,11 5 0 16</inkml:trace>
  <inkml:trace contextRef="#ctx0" brushRef="#br2" timeOffset="79913.5708">19162 9827 105 0,'0'-15'37'15,"20"6"1"-15,5-12-1 16,17 2-35-16,-3 0-1 0,10 3 1 16,-3-1-1-16,-1 4 1 15,-10 4-1-15,-6 5 0 16,-7 8-1-16,-10 4 1 15,-13 7 0-15,-12 7 0 16,-8 4 0-16,-8 10 1 16,-7 4-1-16,-2 4 1 15,-6 1-1-15,2-1 0 16,10-5 1-16,7-1-2 15,12-7 1-15,13-6 0 16,13-10-2-16,15-11 0 16,15-3-3-16,8-13-4 15,21 4-25-15,-11-18-5 0,15 2 0 16,-10-9-2-16</inkml:trace>
  <inkml:trace contextRef="#ctx0" brushRef="#br2" timeOffset="80149.5843">20059 9654 103 0,'0'0'38'0,"0"0"2"16,0 0-2-16,-17 6-26 15,14 7-9-15,-3 0-1 16,2 11-1-16,-9 7 1 15,2 4-2-15,-6 10 1 16,2 0-1-16,0 4-1 0,6-7-1 16,4-2-2-1,4-12-4-15,20 1-24 0,-2-22-6 16,19-2 0-16,1-17-1 15</inkml:trace>
  <inkml:trace contextRef="#ctx0" brushRef="#br2" timeOffset="80351.5958">20505 9671 101 0,'5'-16'36'16,"-14"5"1"-16,9 11-1 16,-31 23-30-16,10 6-2 15,-6 5-3-15,-3 12 0 16,1 7-1-16,1 0-1 0,4 3-1 15,1-9-4-15,11 8-12 16,-5-21-19-16,15 0 1 16,-6-16-3-16,8-18 3 15</inkml:trace>
  <inkml:trace contextRef="#ctx0" brushRef="#br2" timeOffset="80569.6083">20035 9683 114 0,'-39'-24'39'15,"15"15"1"-15,1-3 0 16,23 12-34-16,0 0-3 16,23 3 0-16,15-1-1 15,15 0-1-15,17 3-2 0,6-2-1 16,15 5-4-16,-9-10-21 15,13 18-10-15,-15-8-4 16,-4 12 1-16,-14-4-2 16</inkml:trace>
  <inkml:trace contextRef="#ctx0" brushRef="#br2" timeOffset="80742.6182">20907 10023 93 0,'-26'19'42'0,"8"4"0"16,-8-18-2-16,16 6-10 15,10-11-31-15,-10-12-4 16,27 9-25-16,-9-17-7 0,18 5-4 16,-1-10 0-16,12 3-1 15</inkml:trace>
  <inkml:trace contextRef="#ctx0" brushRef="#br2" timeOffset="81178.6431">21540 9533 83 0,'14'-13'38'0,"2"10"-2"16,-16 3 3-16,15-1-15 16,-15 1-21-16,0 0 0 15,0 0-1-15,-12 21 1 16,2-4 0-16,-1 6 0 15,-9 3 0-15,-4 9 0 16,-4 1 0-16,-2 9-1 16,-4 0 0-16,0 2 1 15,2-3-1-15,7 0-2 16,9-7 0-16,11-3 0 15,11-10 0-15,16-4 0 16,14-9 0-16,11-5 0 16,10-3 0-16,4-5 0 15,10 0 0-15,0-8-4 0,6 13-14 16,-19-17-17-16,12 11-6 15,-18-8-1-15,6 8 0 16</inkml:trace>
  <inkml:trace contextRef="#ctx0" brushRef="#br2" timeOffset="81344.6526">22228 10039 98 0,'-17'0'41'16,"17"0"1"-16,-20-3-3 15,20 3-10-15,0-19-30 16,-2-1-5-16,2 20-20 0,0-27-13 15,0 17-2-15,-12-9 0 16,12 19 0-16</inkml:trace>
  <inkml:trace contextRef="#ctx0" brushRef="#br2" timeOffset="82470.717">16765 9839 73 0,'-6'-29'34'15,"4"-1"0"-15,7 13-3 16,-8-11-22-16,8 12 1 15,-8-5-1-15,3 21-1 16,1-22-1-16,-1 22-1 16,-3-11-2-16,3 11-1 15,0 0 0-15,21 24-1 16,-2-6-1-16,10 12 1 15,8 6-2-15,10 10 1 0,6 4 0 16,2 5 0-16,3 4-1 16,-2 3-1-16,0 5 0 15,-3-1 1-15,-9-2-1 16,-9 1 1-16,-2-4-1 15,-8-6 0-15,-1-4-3 16,-6-14 1-16,-1-2-8 16,-11-20-25-16,14-2-2 15,-10-25-1-15,8-3-1 16</inkml:trace>
  <inkml:trace contextRef="#ctx0" brushRef="#br2" timeOffset="83072.7514">16232 8072 78 0,'-12'-9'37'0,"-3"-2"-1"16,15 11-2-16,-15-13-26 16,15 13-1-16,0 0-2 15,13 11 1-15,5 6-3 16,10 9 1-16,8 8-2 15,5 13 1-15,8 4-1 0,3 11 1 16,1 1-2-16,-3 3 0 16,-5-3 0-16,-4 1-1 15,-6-5 1-15,-11-9-3 16,-1-3 0-16,-7-13-4 15,3 3-8-15,-15-21-23 16,8-1 0-16,-12-15-2 16,9-12-1-16</inkml:trace>
  <inkml:trace contextRef="#ctx0" brushRef="#br2" timeOffset="84633.8407">3269 9494 78 0,'-17'-8'33'0,"-6"-1"0"16,7 10-3-16,-12-11-20 15,17 13-1-15,-6-6-2 16,17 3-1-16,-2 13-1 15,16-4 0-15,6 3-1 16,9-1-2-16,8 4 1 16,3 4 0-16,7-1-1 15,-3 4 0-15,-1 2-1 0,-2 4-1 16,0 7-2-16,-8-1-2 15,4 17-13-15,-9-11-18 16,5 11-3-16,-8-6 0 16,12 8-2-16</inkml:trace>
  <inkml:trace contextRef="#ctx0" brushRef="#br2" timeOffset="85053.8648">4134 10853 91 0,'-9'-12'37'0,"-5"1"-1"16,14 11 2-16,0 0-32 16,3 10-1-16,11 7-2 15,6 11-1-15,10 7-1 16,8 6-1-16,5 6 1 15,5 5-2-15,4 2 1 0,-1-3-2 16,4 2 0-16,-1-11-4 16,9 3-8-16,-8-20-22 15,8-3-2-15,-8-19-1 16,3-6-1-16</inkml:trace>
  <inkml:trace contextRef="#ctx0" brushRef="#br2" timeOffset="85437.8867">4243 9188 94 0,'0'0'38'0,"-6"-15"-2"15,6 15 1-15,1 16-31 16,13 3-2-16,5 0-1 15,10 13-1-15,4 5-1 16,10 9 0-16,7 7-2 0,-1 2-4 16,17 17-23-16,-14-3-9 15,6 14 0-15,-9-1-1 16</inkml:trace>
  <inkml:trace contextRef="#ctx0" brushRef="#br2" timeOffset="85857.9107">5493 10752 92 0,'0'0'38'0,"0"0"0"15,15 0 0-15,3 13-32 16,15 5-3-16,6 3-2 16,9 8 0-16,9 3-1 0,3-1-4 15,5 11-2-15,-7-10-28 16,10 7-4-16,-8-4-1 15,5 4-1-15</inkml:trace>
  <inkml:trace contextRef="#ctx0" brushRef="#br2" timeOffset="86699.9589">6666 10823 95 0,'-18'3'37'16,"18"-3"1"-16,-12 2-8 15,12-2-22-15,0 0-2 16,13 4-2-16,5-6-1 16,16 4-1-16,3-6 0 15,18 2 0-15,2-2-1 16,11 3 0-16,0 0 0 0,3 0-1 15,1 2-1-15,-10 0 0 16,-1 6-2-16,-7-3-1 16,-6 5-3-16,-9-14-17 15,3 11-13-15,-14-11-2 16,-1 3 1-16,-12-11-1 15</inkml:trace>
  <inkml:trace contextRef="#ctx0" brushRef="#br2" timeOffset="87126.9833">7089 9628 82 0,'-16'1'37'15,"16"-1"-1"-15,0 0 1 0,0 0-27 16,13-11-2-16,14 2-2 16,11-10-2-16,10-4-2 15,11-6 0-15,11-4-1 16,9 0-3-16,-2-4-5 15,11 9-28-15,-17-3-5 16,-5 19 2-16,-19 0-2 16</inkml:trace>
  <inkml:trace contextRef="#ctx0" brushRef="#br2" timeOffset="87781.0207">1664 12316 79 0,'0'0'39'0,"0"0"-2"15,29 16 1-15,-1-19-35 16,20 0 0-16,8-5-1 15,15-2-1-15,8-4-1 16,4 2-2-16,5 3-2 16,-9-4-8-16,3 19-23 15,-17-4-2-15,-6 14-1 16,-23 1 0-16</inkml:trace>
  <inkml:trace contextRef="#ctx0" brushRef="#br2" timeOffset="87991.0328">2051 12498 72 0,'-40'4'37'16,"5"-6"-1"-16,16 3 1 16,19-1-30-16,4-10-6 15,26-3 0-15,16 1 0 16,16-5-1-16,12-3-1 15,16 0-2-15,3-11-7 16,11 8-24-16,-8-8-2 16,-5 6 1-16,-16-5-2 15</inkml:trace>
  <inkml:trace contextRef="#ctx0" brushRef="#br2" timeOffset="88284.0495">2695 12032 64 0,'0'0'37'0,"-10"0"-1"15,23 9 2-15,0 3-23 16,15 6-9-16,5 1-1 16,7 11-1-16,0-2 0 15,3 9-1-15,-8-1-1 16,-2 7 0-16,-12-1 0 15,-13 6-1-15,-9-2 0 16,-14 2 0-16,-12 1-1 16,-10-4-1-16,-5 2 0 15,-6-7-1-15,5-5-1 0,1-11-2 16,13-1-5-16,0-22-26 15,29-1-1-15,-8-19-1 16,25-6-2-16</inkml:trace>
  <inkml:trace contextRef="#ctx0" brushRef="#br2" timeOffset="88698.0732">4742 12040 80 0,'-9'-27'36'0,"-5"-7"-2"16,8 5-7-16,-11-10-22 15,6 1 0-15,-7-3-1 16,1 9 1-16,-8 6-2 15,-4 9 2-15,-7 12-2 16,-1 14 0-16,-7 16 0 16,-3 20-3-16,-2 15 1 15,-1 20-2-15,3 12 2 16,5 5-2-16,5 6 1 15,12-4-1-15,6-2-2 0,7-14-3 16,22-4-22-16,-8-27-9 16,18-6-1-16,-5-24-2 15</inkml:trace>
  <inkml:trace contextRef="#ctx0" brushRef="#br2" timeOffset="88908.0852">4000 12494 89 0,'-26'-9'39'15,"3"-6"1"-15,23 15 1 16,-1-10-37-16,30 3 0 16,14-7-2-16,15 1-1 15,10-1-1-15,12-3-1 0,14 0-4 16,1-13-10-16,15 15-23 15,-9-9-1-15,5 9-1 16,-12-5-1-16</inkml:trace>
  <inkml:trace contextRef="#ctx0" brushRef="#br2" timeOffset="90440.1728">6345 9851 49 0,'10'-13'32'0,"-10"13"1"15,0 0-9-15,-14 5 5 16,8 14-16-16,-15-4-4 16,5 11-1-16,-8 2-2 15,10 8 0-15,-3-4-2 16,11 0 0-16,4-4-2 0,16-5 0 15,6-10 0-15,10-10-1 16,8-9 0-16,4-9 0 16,3-8 0-16,-3-7 0 15,-5-3 1-15,-7-5-2 16,-9 2 1-16,-12 1-1 15,-11 8 1-15,-9 4-2 16,-9 8 0-16,-5 4-2 16,2 15-3-16,-9-6-19 15,14 18-12-15,-3-8-1 16,17 4-2-16,4-12 2 15</inkml:trace>
  <inkml:trace contextRef="#ctx0" brushRef="#br2" timeOffset="91268.2202">5719 8133 69 0,'0'0'34'0,"7"-21"-5"16,-7 21 2-16,-18-8-17 15,18 8-3-15,-31 7-2 16,12 5-3-16,-6-2-1 15,6 7-1-15,0 0-2 16,10 2 1-16,4 2-2 16,14-3 0-16,6-1-1 0,8-2 0 15,6-7 1-15,11-6-1 16,-2-6 0-16,2-4 0 15,-4-8 1-15,-3-1 0 16,-10-6-1-16,-9-1 0 16,-8 1 0-16,-11 0 0 15,-10 4-1-15,-6 2 0 16,-3 6-2-16,-4 3-1 15,8 13-6-15,-7-3-26 16,16 6-1-16,11-8-1 16,8 18-2-16</inkml:trace>
  <inkml:trace contextRef="#ctx0" brushRef="#br2" timeOffset="92303.2794">11694 7189 76 0,'13'-11'32'16,"-13"0"-2"-16,0 11 2 15,0-12-21-15,0 12-2 16,0 0-1-16,-11 3-1 15,-3-1-1-15,0 9-5 0,-4 3 2 16,0 5-1-16,0 1 0 16,0 7-2-16,3-2 2 15,5 0-3-15,8-1 2 16,6-2 1-16,7-5-1 15,8-7-1-15,9-5 1 16,7-7 0-16,3-6-1 16,3-7 1-16,-4-6-1 15,-5 0 1-15,-5-4 0 16,-9 3-1-16,-13 3 0 15,-12 2-1-15,-11 7-1 16,-9 3-1-16,-3 8-4 16,-11-9-19-16,11 15-12 15,-6-8 1-15,14 3-3 16,1-11 3-16</inkml:trace>
  <inkml:trace contextRef="#ctx0" brushRef="#br2" timeOffset="94777.4209">8648 1795 61 0,'5'-15'37'16,"-5"15"-1"-16,-30 3 2 15,7 15-12-15,-19 2-21 16,3-1 0-16,-2 2-1 0,4 7-1 16,7-5-1-16,7 2-2 15,10-2 1-15,12-3-1 16,11-4 0-16,11 0-1 15,6-2 1-15,4-5 0 16,-1 2 0-16,-2-2-1 16,0 5 1-16,-11 1 0 15,-8 2-1-15,-7 3-1 16,-8 0 0-16,-7-1-1 15,4 2-4-15,-6-16-5 16,16 5-24-16,-1-10 0 16,14-14-1-16,5-9 1 15</inkml:trace>
  <inkml:trace contextRef="#ctx0" brushRef="#br2" timeOffset="95046.4363">8880 1906 79 0,'9'-15'36'16,"-9"15"1"-16,0 0 1 15,-4 22-28-15,-21-2-3 16,7 6-3-16,-5 2 0 15,4 5-2-15,4 0 1 16,10-2-2-16,5-5 0 16,10-5 0-16,9-11 0 15,7-5 1-15,4-7-2 16,4-10 1-16,-1-6-1 15,-5-5 0-15,-5-10-1 16,-6 1 0-16,-6-4-2 16,-10 1-1-16,-1 3-3 0,-12-4-4 15,19 12-26-15,-14-3 1 16,20 16-2-16,-5 1 0 15</inkml:trace>
  <inkml:trace contextRef="#ctx0" brushRef="#br2" timeOffset="95376.4552">10443 1594 96 0,'-34'-50'39'15,"-3"6"1"-15,-14-1-1 16,8 8-35-16,-9 12 1 16,5 13-1-16,-3 11 0 15,2 17-1-15,-4 21-1 16,7 19-1-16,0 14 0 15,1 18-2-15,3 9 1 16,6 6-2-16,10 2 1 16,3 0-3-16,14-7 0 15,2-12-4-15,17-1-19 16,-6-30-12-16,15-4 0 15,-8-26-1-15,6-8 1 16</inkml:trace>
  <inkml:trace contextRef="#ctx0" brushRef="#br2" timeOffset="95543.4647">9687 2093 100 0,'-13'-29'39'0,"22"14"2"16,5-8-2-16,27 6-34 15,13 2-2-15,13-3-2 16,14 4-3-16,7-6-5 15,15 10-30-15,-7-8-1 16,4 16-2-16,-14-10-1 16</inkml:trace>
  <inkml:trace contextRef="#ctx0" brushRef="#br2" timeOffset="95743.4762">10476 2000 103 0,'-17'6'40'16,"19"8"0"-16,-2-14-2 15,25-1-38-15,7 1-2 16,6-2-2-16,11 11-19 16,-13-10-14-16,2 10-1 15,-17-2-1-15,-6 12 0 16</inkml:trace>
  <inkml:trace contextRef="#ctx0" brushRef="#br2" timeOffset="95880.484">10327 2331 102 0,'-37'16'39'16,"28"1"2"-16,9-17-3 0,44-20-35 15,15-2-1-15,19-9-4 16,28 7-13-16,3-17-21 16,19 8-4-16,6-8 1 15,9 12-2-15</inkml:trace>
  <inkml:trace contextRef="#ctx0" brushRef="#br2" timeOffset="96233.5042">12121 1477 103 0,'-29'-48'40'0,"-9"4"0"16,0 15-1-16,-22 5-35 15,3 15-1-15,-6 12 0 16,-4 20-1-16,-6 22 0 15,6 17-1-15,-3 13 2 16,10 16-2-16,9 4 1 16,19 4-3-16,13-2 1 15,15 1-2-15,16-7-1 16,10-11-4-16,21 3-24 0,-7-27-9 15,8 1 1 1,-11-23-3-16</inkml:trace>
  <inkml:trace contextRef="#ctx0" brushRef="#br2" timeOffset="96428.5154">11312 2167 99 0,'-11'-19'41'15,"11"-4"-1"-15,26 14 0 16,6 2-31-16,19-2-8 15,13 0-2-15,8 1-3 16,13 12-20-16,-7-10-14 16,11 11-1-16,-9-5 0 0,6 9-2 15</inkml:trace>
  <inkml:trace contextRef="#ctx0" brushRef="#br2" timeOffset="96842.539">12225 2166 92 0,'-26'-8'37'16,"17"13"0"-16,-13-5 0 0,2 14-32 16,-3 1 1-16,6 13-1 15,-7 2-1-15,9 6 0 16,2-1-1-16,10 0 0 15,8-9-1-15,13-4 0 16,12-14 0-16,11-11-1 16,6-14 0-16,4-8 0 15,-3-8 0-15,-4-3-1 16,-13 0 1-16,-14-2-2 15,-21 10 1-15,-15 3 0 16,-18 8 0-16,-9 9-1 16,-1 6-2-16,-5-3-7 15,23 19-18-15,-3-15-12 16,32 1-1-16,14 9-2 0,31-6 1 15</inkml:trace>
  <inkml:trace contextRef="#ctx0" brushRef="#br2" timeOffset="96977.5468">12896 2276 120 0,'-38'11'41'16,"-5"-3"-2"-16,-4-5-17 16,0-13-57-16,19 3-5 15,2-10-2-15,26 17-2 16</inkml:trace>
  <inkml:trace contextRef="#ctx0" brushRef="#br2" timeOffset="98798.6509">5035 12562 68 0,'-9'-16'36'0,"9"16"-2"16,-15-2-4-16,15 2-21 16,-23 6-3-16,23-6-1 15,-22 18-2-15,11-1 1 16,2 3-2-16,3 7 1 15,3 0-1-15,7 6 0 16,6-3 0-16,9-3 0 16,0-7-1-16,9-5 1 15,1-13-1-15,1-8 1 16,-4-11-1-16,-2-9-1 0,-8-3 1 15,-8-9-2-15,-9 4 0 16,-13 0-2-16,-3 5-1 16,-11 1-3-16,7 18-8 15,-8-8-23-15,13 11 0 16,3-4-1-16,13 11 1 15</inkml:trace>
  <inkml:trace contextRef="#ctx0" brushRef="#br2" timeOffset="99390.6848">5482 11595 83 0,'0'0'39'0,"0"0"-2"16,0 0 1-16,0 0-32 15,31-4-2-15,-4-4-1 16,9 3-1-16,0-5 0 16,5 6 0-16,-2-3-1 15,-5 5 0-15,-13 4 0 16,-10 7 0-16,-13 7-1 15,-14 7 2-15,-12 5-1 16,-14 5 1-16,-2 5-2 16,0-1 0-16,0-1 1 15,12-4-1-15,11-5 1 0,17-9-2 16,22-7 2-16,15-10-3 15,22-7 1-15,8-8-3 16,15 4-8-16,-9-14-24 16,16 11-4-16,-15-4 1 15,-2 9-3-15</inkml:trace>
  <inkml:trace contextRef="#ctx0" brushRef="#br2" timeOffset="99867.7121">7855 11868 88 0,'0'0'40'0,"21"8"-1"16,17-18 1-16,8-4-38 15,30-2-1-15,9-4-1 16,13 2-2-16,-8-10-15 16,0 18-21-16,-19-4 0 15,-13 12-2-15,-23-1 0 16</inkml:trace>
  <inkml:trace contextRef="#ctx0" brushRef="#br2" timeOffset="100037.7218">7869 12161 94 0,'-1'24'41'0,"17"-21"1"16,35-7-1-16,18-27-39 16,30-5-2-16,26 2-4 15,3-12-26-15,28 9-9 16,-2-3-1-16,8 8-1 15</inkml:trace>
  <inkml:trace contextRef="#ctx0" brushRef="#br2" timeOffset="101043.7793">10928 10882 88 0,'12'3'36'16,"0"12"0"-16,-12 4-3 15,9 15-28-15,-8 8-1 0,3 12-2 16,-4 14 0-16,-1 10-1 15,-5 4 0-15,2 2 1 16,-1-1-1-16,3-1 0 16,1-4-6-16,-3-14-25 15,17-4-9-15,-2-17 1 16,9-6-1-16</inkml:trace>
  <inkml:trace contextRef="#ctx0" brushRef="#br2" timeOffset="101520.8066">9899 12031 76 0,'-41'15'40'0,"7"-12"-2"16,24 2 2-16,10-5-32 15,19-6-5-15,16-1 0 16,16 4-1-16,15 0 1 15,15 3-1-15,18-1 0 16,22 4 0-16,17-2 0 16,20 0-1-16,24 0 0 15,20-1 0-15,25-5 0 16,21 1-1-16,20-8 1 15,11 1-1-15,16-5 0 0,12-1 0 16,3-3 0-16,4-2-1 16,3 3 1-16,-5 2 0 15,-8 2 0-15,-7 5-1 16,-15 3 0-16,-13 4 1 15,-14 8-2-15,-19-1 1 16,-19 5-2-16,-15-2 0 16,-16 5-2-16,-20-8-4 15,-2 7-28-15,-32-8 0 16,-5 0-2-16,-22-8-1 15</inkml:trace>
  <inkml:trace contextRef="#ctx0" brushRef="#br2" timeOffset="104032.9503">10759 12397 60 0,'9'-9'35'0,"-9"9"-1"16,0 0-6-16,14-8-20 16,-14 8 0-16,0 0-2 15,0 0-1-15,0 0 1 16,0 0-2-16,-6 13 1 15,-6 4-1-15,1 7-2 16,-9 8 1-16,-3 4-1 16,-3 6 0-16,2 4 0 15,-1-3 0-15,8 1 0 16,5-11-1-16,17-5 1 15,17-13 0-15,18-12-1 16,18-11 0-16,14-10 0 16,13-10-1-16,8-4-2 15,5-5-1-15,-6-6-2 0,3 13-10 16,-22-11-26-16,-4 9 3 15,-22-1-4-15,-11 5 3 16</inkml:trace>
  <inkml:trace contextRef="#ctx0" brushRef="#br2" timeOffset="104225.9613">11131 12355 91 0,'-49'29'40'16,"17"10"1"-16,3 0-3 15,16 8-32-15,6 4-4 16,7 7 0-16,8 1-2 15,7 1-2-15,3-2-2 16,-1-15-11-16,14 9-24 0,-3-15-1 16,11-5-1-16,1-13 0 15</inkml:trace>
  <inkml:trace contextRef="#ctx0" brushRef="#br2" timeOffset="104659.9862">11954 12441 71 0,'0'0'38'0,"10"-19"0"15,-10 19 1-15,0 0-33 16,0 0-1-16,0 12-1 15,-1 9-1-15,-8 5 0 16,2 9-1-16,-1 6-1 0,-2 8-1 16,0 2-1-1,0-5-1-15,7 5-3 0,-2-20-8 16,23 5-24-16,-7-20-1 15,17-6-1-15,1-20 0 16</inkml:trace>
  <inkml:trace contextRef="#ctx0" brushRef="#br2" timeOffset="104860.9977">12415 12325 46 0,'-8'-19'36'0,"-2"19"2"15,-13 12-2-15,3 24-19 16,-14-2-5-16,7 20-6 15,-9 1-3-15,6 8-2 0,2 1-2 16,2-8-4-16,16 10-9 16,-3-24-23-16,13 0 1 15,0-19-2-15,7-5 1 16</inkml:trace>
  <inkml:trace contextRef="#ctx0" brushRef="#br2" timeOffset="105077.01">11841 12395 86 0,'-23'-8'42'16,"23"8"1"-16,0 0-3 15,28 6-26-15,14-10-12 0,20 0-1 16,18-3-1-16,11-3-2 15,10 1-2-15,0-9-12 16,10 15-23-16,-11-8-2 16,-2 10 1-16,-16-6-3 15</inkml:trace>
  <inkml:trace contextRef="#ctx0" brushRef="#br2" timeOffset="105664.0436">13017 12123 83 0,'0'0'39'0,"0"0"0"16,0 0 1-16,0 0-35 15,22-17-3-15,-1 10 0 16,-1-2 0-16,4 4 0 15,-4-2-1-15,-1 2-1 16,-5 4 1-16,-14 1-1 16,3 19 1-16,-14 0-1 15,-10 3 1-15,-6 8 0 16,-4 3-1-16,-1 1 1 15,-1 1 0-15,5-6 0 16,10-3 0-16,12-6 0 16,15-6-1-16,13-9 0 15,13 0-3-15,8-13-4 0,18 8-30 16,-9-9-2-16,6 4-1 15,-9-2-3-15</inkml:trace>
  <inkml:trace contextRef="#ctx0" brushRef="#br2" timeOffset="108574.21">13745 12228 28 0,'10'-10'31'15,"-10"10"2"-15,12-17 0 16,-12 17-22-16,0 0-1 15,6 14 0-15,-6-14 0 16,-5 21-2-16,-1-5-1 16,3 7-2-16,-7 5-1 0,1 9 1 15,-9 1-2-15,1 5 0 16,-10 3-1-16,0 1 1 15,-4-1-1-15,1-2 0 16,1-8 0-16,8-4-1 16,5-8 1-16,9-4 0 15,13-10-1-15,15-6 0 16,12-9 0-16,13-7 0 15,8 0-1-15,5-6-2 16,9 2 0-16,-4-4-3 16,4 10-5-16,-20-5-28 15,8 14-1-15,-23-2 0 16,1 10-1-16</inkml:trace>
  <inkml:trace contextRef="#ctx0" brushRef="#br2" timeOffset="108852.2259">14360 12665 95 0,'0'0'39'0,"-11"3"1"0,11-3-5 15,0 0-34-15,0 0-2 16,0 0-4-16,3-13-8 15,9 13-24-15,-12 0-1 16,23-10-2-16,-10 2 1 16</inkml:trace>
  <inkml:trace contextRef="#ctx0" brushRef="#br2" timeOffset="109333.2535">15211 12248 59 0,'8'-12'37'0,"-9"-8"-1"15,3 5 2-15,-14-10-28 16,5 8-2-16,-13-6-1 16,0 11-2-16,-11 1 0 15,-4 13-1-15,-9 7 0 16,0 13-1-16,-8 9 0 0,-2 10 1 15,1 4-1-15,6 6 0 16,7-1-1-16,9 1 0 16,15-4-1-16,16-8 0 15,16-3 0-15,15-11-2 16,20-4-1-16,12-10-2 15,14-3-1-15,1-12-7 16,15 5-26-16,-19-11-2 16,7 8-2-16,-14-10 0 15</inkml:trace>
  <inkml:trace contextRef="#ctx0" brushRef="#br2" timeOffset="109483.262">15594 12554 76 0,'0'0'42'0,"-13"4"-2"16,13-4 0-16,-17-7-24 15,5 0-18-15,12 7-27 16,-17-13-9-16,2 9-2 16,-9-6-1-16</inkml:trace>
  <inkml:trace contextRef="#ctx0" brushRef="#br3" timeOffset="114499.549">3175 13539 61 0,'0'0'36'0,"24"-14"-2"0,-8-4 1 16,2-6-33-16,-1-4 2 15,2-1-3-15,2-5 1 16,-2-2-1-16,-3-1 2 16,0-1 0-16,-3-1 0 15,0 1-1-15,-4-3 1 16,2 3 0-16,-3-1-1 15,0 2-1-15,-1 1 0 16,0 7-1-16,-2 4 0 16,-1 5-1-16,2 8 1 15,-6 12 0-15,0 0-1 16,14 17 1-16,-11 6 0 0,2 6 0 15,-1 8 0-15,-2 4-1 16,1 3 1-16,0 1-1 16,2-1 1-16,2-5-1 15,1-1 0-15,3-10 1 16,0-6-1-16,3-7 1 15,4-11 0-15,0-9 0 16,1-11 0-16,-1-9 0 16,2-8 1-16,2-10-1 15,-8-11 1-15,1-7-1 16,-5-6 0-16,-3-3 0 15,-5-3 1-15,-4-4-2 16,-1-4 1-16,-6 3 0 16,-5-3 0-16,0 2 0 15,-5-2 0-15,1 0 0 0,2-1 0 16,-2 2 0-16,0 2 0 15,7 3 0-15,1 5 0 16,2 4 3-16,3 7-3 16,3 8 1-16,2 5-1 15,0 9 2-15,3 4-2 16,3 6 1-16,1 10-1 15,3 2-1-15,7 5 2 16,1 5-1-16,8 4 0 16,4 1 1-16,11-1-1 15,12 2 0-15,9-2 1 16,13-4-1-16,12 1 0 15,11-3 0-15,8-4 1 16,11 1-1-16,11-3 0 0,4 2 0 16,2-3 1-16,3 2-1 15,6 1 1-15,1-1-1 16,-1 3 0-16,-6 0 0 15,-7 1 1-15,-2 0-1 16,-9 1 0-16,-1-4 1 16,-7 0-1-16,-7-1 1 15,-6-4-1-15,-8 0 1 16,-5 0-1-16,-10 1 1 15,-7 2-1-15,-16-1 1 16,-11 9-1-16,-10 0 1 16,-11 5 0-16,-10 8 0 15,-5 11-1-15,-10 5 2 16,-2 10-2-16,-5 9 2 0,-3 6-2 15,-2-1 3-15,1 7-4 16,2-6-3-16,12 0-20 16,-6-18-13-16,14-5-2 15,-6-26-2-15,32 9 0 16</inkml:trace>
  <inkml:trace contextRef="#ctx0" brushRef="#br3" timeOffset="116551.6663">9319 13420 33 0,'0'19'34'0,"0"-5"1"16,0-14 0-16,5 17-22 0,-5-17-5 16,5-13 0-16,-1-9-1 15,9-1-2-15,-4-10-1 16,7-5-1-16,-2-7-1 15,3-1 0-15,1-5 0 16,-2 2 0-16,-1 2-1 16,-1 2 1-16,-1 4-1 15,1 5 0-15,-3 6 0 16,-1 3-1-16,-4 8 0 15,4 5 0-15,-10 14 0 16,19-9 1-16,-19 9-2 16,17 21 2-16,-9-3-1 15,0 7 0-15,1 7 1 16,0 2-1-16,1 4 1 0,0 0-1 15,1-1 0-15,0-3 0 16,1-7 0-16,5-4 0 16,-2-8 0-16,4-7-1 15,0-11 1-15,2-11 0 16,0-8 0-16,-1-10 1 15,-2-11-1-15,0-8 1 16,-6-8-1-16,0-8 1 16,-5-8-1-16,-6-10 0 15,0-2 0-15,-1-9 1 16,-2-9-1-16,-3-3 0 15,-1-4 1-15,1-5-1 16,-1 2-1-16,2-1 2 0,0-1-1 16,0 2 1-1,0 3-1-15,-1 5 0 0,3 2 1 16,1 7-1-16,1 4 1 15,-2 7 1-15,2 8-2 16,2 10 2-16,-6 10-1 16,4 6 1-16,-1 11-1 15,1 7 1-15,0 5-2 16,1 7 1-16,4 7-1 15,4 6 0-15,5 3 0 16,9 2 0-16,5 4 0 16,10 3 0-16,5 4 1 15,8 1-1-15,5 2 1 16,6 3-1-16,5 0 0 0,7 3 0 15,6 3 1 1,6-1-1-16,6 2 0 0,8-4 0 16,6 2 0-16,7-1 0 15,8-4 0-15,7 0 0 16,8-3 0-16,1-2-1 15,5-1 1-15,11 1 0 16,0-4 0-16,4 2 0 16,-2-2 0-16,-1 0 0 15,5-1 1-15,-2-1-1 16,-1 1 0-16,-2 0 0 15,-1-1 0-15,2 0 0 16,4 0 0-16,-3 0 0 16,-3-2 1-16,3 2-1 15,0-1 0-15,-2 1 1 0,0 0-1 16,-3 1 0-16,-2-2 0 15,2-2 1-15,1 2-1 16,-5 0 0-16,-5 2 0 16,3-1 0-16,-3 0 0 15,0 2 0-15,-7 1 0 16,-4 3 0-16,-6 0 0 15,-3 0-2-15,-3-2 2 16,2 1-2-16,-8 0 2 16,-2-5-1-16,-2 3 1 15,-3-6-2-15,-4 1 3 16,-7 0-1-16,-8-1 0 15,-10-1 2-15,-7 0-2 16,-12 2 3-16,-11-3-3 0,-6 3 2 16,-11-2-1-16,-6 0 1 15,-7 2-2-15,-6-1 0 16,-11 2 0-16,14-2 0 15,-14 2 0-15,13-3 0 16,-13 3 0-16,0 0 0 16,15 2 0-16,-15-2 0 15,10 0 0-15,-10 0 0 16,0 0 1-16,14 1-1 15,-14-1 0-15,0 0 1 16,0 0-1-16,0 0 1 16,9 0-1-16,-9 0 1 15,0 0-1-15,0 0 0 16,5 15-1-16,-1 0-1 0,1 8 2 15,1 3-2-15,-5 10 1 16,1 4 0-16,-5 4 0 16,-3 1-2-16,1 2-1 15,-13-14-16-15,11 12-16 16,-12-13-2-16,2 0-2 15,-8-11-2-15</inkml:trace>
  <inkml:trace contextRef="#ctx0" brushRef="#br3" timeOffset="117234.7054">1181 14872 62 0,'0'0'38'16,"0"0"-1"-16,12 13 0 15,20-20-34-15,15-1-2 16,15-4-1-16,9 2 1 15,13-3-2-15,8 2 1 16,3 0-2-16,-5 2-3 16,-1 11-10-16,-17-5-20 15,-5 12-1-15,-20-2-1 16,-12 7 0-16</inkml:trace>
  <inkml:trace contextRef="#ctx0" brushRef="#br3" timeOffset="117414.7157">1691 15021 58 0,'-49'9'38'15,"23"6"-2"-15,5-13-1 16,21-2-31-16,19-1-1 16,24-9-3-16,14-4-2 15,7-10-6-15,19 7-9 16,-2-20-17-16,15 6-4 15,-4-13 2-15,-1 9 1 16</inkml:trace>
  <inkml:trace contextRef="#ctx0" brushRef="#br3" timeOffset="117684.7311">2431 14561 55 0,'-36'-8'36'0,"13"9"0"16,-1-2-1-16,16 12-25 15,8-11-2-15,12 29-3 16,8-5-2-16,9 6 1 15,0 5-3-15,5 5 1 16,-5 3-1-16,-10 4-1 16,-7 0 0-16,-14 3 0 15,-15 1 0-15,-12-2-1 16,-10 2 0-16,-9-6-1 15,0 0-2-15,-1-14-2 16,12 4-23-16,0-23-9 16,22-2-2-16,3-23 1 15</inkml:trace>
  <inkml:trace contextRef="#ctx0" brushRef="#br3" timeOffset="118270.7647">4901 14386 37 0,'35'-34'34'0,"-6"3"3"15,-13-8-1-15,1 9-25 0,-21-14-1 16,-1 9-3-1,-18-5-1-15,-6 11 0 0,-11 0-2 16,-4 13 1-16,-7 3-3 16,2 16 1-16,-7 11-1 15,4 21 1-15,4 17-2 16,4 19-1-16,5 17 1 15,7 10-1-15,0 11-1 16,7 6 0-16,5-3-1 16,7-6-1-16,6-10-2 15,6-18-2-15,11-7-5 16,-6-31-23-16,17-3-3 15,-8-26-2-15,9-6 2 16</inkml:trace>
  <inkml:trace contextRef="#ctx0" brushRef="#br3" timeOffset="118450.775">4287 14949 54 0,'-30'-3'39'16,"2"-4"-1"-16,15 8-1 16,3-2-30-16,24 1-3 15,10-3-3-15,18-3-2 16,15 0-2-16,5-4-3 15,25 7-8-15,-11-12-19 16,18 12-4-16,-13-9-2 16,9 11 2-16</inkml:trace>
  <inkml:trace contextRef="#ctx0" brushRef="#br3" timeOffset="118766.793">5145 14880 51 0,'-19'-3'39'16,"8"7"-1"-16,-10-11-4 15,11 18-23-15,-7-7-4 16,6 11-2-16,1-2-1 15,6 8-1-15,4 0-1 16,7 2 0-16,4-4 0 16,5 0 0-16,3-4-1 15,5-7 0-15,0-8 0 16,3-6 0-16,-3-7-1 15,-6-7 0-15,-1-3 0 16,-8-5-1-16,-4 0 0 16,-5 1 0-16,-8 0-1 15,-8 2 0-15,0 8-1 0,-3 2-1 16,1 7 0-16,-2 4-3 15,11 15-9-15,-4-10-20 16,18 11-2-16,-5-12-2 16,26 20 2-16</inkml:trace>
  <inkml:trace contextRef="#ctx0" brushRef="#br3" timeOffset="119239.8201">7269 14688 68 0,'0'0'41'15,"0"0"-1"-15,33-10-1 16,-5 1-38-16,6-2-2 15,13 3-3-15,-2-7-7 16,7 13-26-16,-16 1-1 16,1 8 0-16,-17-2-1 15</inkml:trace>
  <inkml:trace contextRef="#ctx0" brushRef="#br3" timeOffset="119397.8291">7315 14826 66 0,'-42'14'39'0,"19"5"0"0,3-12-1 16,20-7-34-16,31 5-2 15,14-13-3-15,18 3-4 16,13-18-24-16,22 11-9 16,8-14-1-16,15 5 0 15</inkml:trace>
  <inkml:trace contextRef="#ctx0" brushRef="#br3" timeOffset="119908.8584">9850 13989 67 0,'7'-19'40'0,"-6"-1"0"16,3 8 0-16,-4-3-35 15,0 15 0-15,5-11-1 16,0 22 0-16,-4 3-2 15,1 10 0-15,-1 8-1 16,4 5 0-16,0 11 0 16,0-1-1-16,2 5-2 15,-2-3-2-15,9 10-5 16,-15-14-30-16,13 6 0 15,-9-11-3-15,6 2 2 16</inkml:trace>
  <inkml:trace contextRef="#ctx0" brushRef="#br3" timeOffset="120185.8742">9463 14615 78 0,'-26'7'41'0,"22"4"0"16,4-11 1-16,23 2-38 16,22-9 0-16,21 2-1 15,14-4-1-15,15-3 0 0,11 0 0 16,7-1-1-16,3 0-1 15,3 2-1-15,-1 6-2 16,-8-3-4-16,1 15-22 16,-23-12-12-16,-3 11 0 15,-22-2-2-15</inkml:trace>
  <inkml:trace contextRef="#ctx0" brushRef="#br3" timeOffset="120703.9038">9655 14948 67 0,'-10'7'42'0,"10"-7"-2"16,13-7 2-16,16 5-38 16,7-17-2-16,16 1 0 15,2 0 0-15,3 0 0 16,-7 6-1-16,-2 7 0 15,-13 5 0-15,-12 8 0 0,-18 8-1 16,-10 8 1-16,-17 8 0 16,-8 3 0-16,-8 5-1 15,-5 1 1-15,-1 1 0 16,3-8 0-16,9 1 0 15,10-9 0-15,14-5-1 16,11-6 1-16,17-9-1 16,13-9-1-16,15-2-2 15,4-13 0-15,13-1-3 16,0-12-4-16,15 12-15 15,-13-19-15-15,6 10 0 16,-12-8-1-16,1 9 1 16</inkml:trace>
  <inkml:trace contextRef="#ctx0" brushRef="#br3" timeOffset="120906.9154">10582 14863 52 0,'0'0'40'16,"0"0"0"-16,0 0 0 16,-17 15-23-16,14 3-11 15,-9 2-2-15,8 10-1 16,-5 2-1-16,-1 9 0 15,0-2-1-15,3 2-1 16,3 0-2-16,1-9-1 16,10-3-4-16,-7-29-9 15,28 17-24-15,-5-25 0 16,13-5-2-16,1-15 2 15</inkml:trace>
  <inkml:trace contextRef="#ctx0" brushRef="#br3" timeOffset="121110.9271">10988 14786 59 0,'0'0'39'0,"3"12"0"16,-6 14 1-16,-16 0-31 16,8 13-3-16,-5 3-3 15,3 6 0-15,-2 3-2 16,4 1 1-16,0-6-2 15,1-7-3-15,6-2-3 16,-5-19-22-16,12 6-11 16,-3-24-1-16,0 0-1 15</inkml:trace>
  <inkml:trace contextRef="#ctx0" brushRef="#br3" timeOffset="121439.9459">10572 14851 79 0,'-30'-3'43'0,"16"10"0"16,2-11 1-16,12 4-39 16,24 4-1-16,12-3-1 15,8-4 0-15,13 1-1 16,4 0 0-16,10-4-1 15,1 1 0-15,2 0-1 16,-4-2 0-16,-5 5 0 16,-8-1-1-16,-6 3 0 15,-7 4 0-15,-10 2-1 0,-7 3 0 16,-9 0-1-16,-7 4 0 15,-11-13-1-15,5 24-1 16,-5-24-7-16,-1 15-16 16,-10-17-12-16,11 2-1 15,0 0-1-15,-7-21 1 16</inkml:trace>
  <inkml:trace contextRef="#ctx0" brushRef="#br3" timeOffset="123312.053">11894 14480 87 0,'-14'2'42'0,"14"-2"1"16,-16-4-3-16,16 4-40 15,0 0-1-15,-2-12-3 16,2 12-2-16,0 0-21 16,21 1-13-16,-21-1-1 15,24 14 0-15,-11-6 0 16</inkml:trace>
  <inkml:trace contextRef="#ctx0" brushRef="#br3" timeOffset="125385.1716">11740 15368 28 0,'-13'7'36'0,"13"-7"2"15,0 0-1-15,0 0-16 16,0 0-13-16,0 0-1 15,-2-17-4-15,15 6 0 16,-2-5-1-16,7 0-1 16,0-5 1-16,2 3-1 0,-3 3-1 15,1 1 1-15,-4 6-1 16,-14 8 0-16,16 4 1 15,-10 9-1-15,-4 8 0 16,-2 4 1-16,2 3-1 16,2 3 0-16,-2-2 0 15,5-1-1-15,-2-9 2 16,4-5-1-16,-9-14 1 15,20-6 0-15,-6-17-1 16,1-9 1-16,-2-13 0 16,3-10 0-16,-4-3 0 15,-2-4-1-15,-6-4 0 16,0-1 0-16,-5 6 0 0,-5 4 0 15,-4 6 1-15,-1 6-1 16,2 1 0-16,-1 6 2 16,6 2-2-16,-2 6 1 15,2 1 0-15,8 5 0 16,2 2 0-16,-2 2 0 15,2 4 0-15,2 5-1 16,-8 11 1-16,9-15 0 16,-9 15 0-16,0 0 0 15,0 0 0-15,0 0 1 16,0 0-2-16,0 0 1 15,0 0-1-15,11 11 1 16,-11-11-1-16,14 9 0 16,0-4 1-16,3 1-1 0,4-3 0 15,7 0 0-15,4-2 0 16,4-1 0-16,7-3 0 15,2 1 0-15,3-2 0 16,4 0 0-16,1 2 0 16,0 1 0-16,-1 1 0 15,3 1 0-15,-1 1 0 16,7 0 0-16,1 0 0 15,9-4 0-15,3-2 0 16,8-5 0-16,9-5 0 16,5-2 0-16,7-3 0 15,7-2 0-15,2 2 0 16,-3-1 0-16,6 3-1 15,-9 4 1-15,2 4 0 0,-8 2 0 16,-2 6 0-16,-7 2 0 16,-8 0-1-16,-2 3 1 15,-5 0 0-15,-1 0 0 16,-5-5 0-16,-3-3 0 15,-2-3 0-15,-7-2 0 16,-1-5-1-16,-5-1 1 16,-7 1-1-16,-8-2 1 15,-8 3-2-15,-12 1 0 16,-17 12-4-16,-2-16-9 15,-8 23-21-15,-21-6-3 16,-4 13-1-16,-17-9 2 16</inkml:trace>
  <inkml:trace contextRef="#ctx0" brushRef="#br3" timeOffset="125950.2039">12662 14917 28 0,'25'-19'36'16,"-9"1"2"-16,0 8-1 15,-10-6-16-15,-6 16-11 16,0 0-3-16,0 0-1 15,4 17-2-15,-9 3-1 16,-4 2 0-16,0 9 0 16,-5 2-1-16,-2 11 0 15,-2 0 0-15,-1 6 0 16,-5 0 0-16,5-4 0 15,5-4-1-15,4-7 0 0,5-7 0 16,14-9 0-16,7-13 0 16,15-8 0-16,9-7-1 15,8-5 1-15,7-5-1 16,2-2-1-16,5 1-1 15,-6 2-2-15,1 11-11 16,-17-12-22-16,6 18-3 16,-13-8-2-16,1 11 1 15</inkml:trace>
  <inkml:trace contextRef="#ctx0" brushRef="#br3" timeOffset="126401.2297">13704 14856 64 0,'0'0'38'15,"-2"-15"0"-15,2 15-6 0,-24 0-26 16,4 7 0-16,-12-1-1 16,-2 9 0-16,-8 4-2 15,-2 10 1-15,-4 3 0 16,3 11 0-16,4 4-1 15,7 3-1-15,10 2 0 16,15-1 0-16,14-8-1 16,14-9-1-16,22-10 0 15,23-16 0-15,17-14-2 16,13-14-3-16,13 0-13 15,-13-24-19-15,9 7-3 16,-17-10-3-16,-4 7 0 16</inkml:trace>
  <inkml:trace contextRef="#ctx0" brushRef="#br3" timeOffset="127754.3071">10560 14613 48 0,'-15'11'37'0,"15"-11"0"16,0 0-1-16,0 0-28 16,0 0 0-16,16-7-3 15,-16 7 0-15,18-9-2 16,-18 9 0-16,22-5-1 15,-11 3 0-15,4 2-1 16,2-1 0-16,4 1 0 16,5-1-1-16,4-4 1 15,3-2-1-15,8-2 0 16,6-2 0-16,2-1 1 15,3-1-1-15,5 2-1 16,0 0 1-16,3 3 0 16,-1 4 0-16,2 3 0 0,-3 3 0 15,1 1 0-15,0 4 0 16,1-3-1-16,-1 0 1 15,2 0 1-15,4-3-1 16,0-2 0-16,5-5 1 16,6 1-1-16,4-1 0 15,1-3 1-15,8 0-1 16,-1 1 1-16,3 0-1 15,0 0 0-15,-1 1 0 16,-1 1 0-16,1 3 0 16,-1 1 1-16,-1-2-1 15,-1 3 0-15,1-4 1 16,2 2-1-16,-1-4 0 15,-1-1 1-15,3-1-1 0,1-2 1 16,6-1-1-16,-2-2 0 16,2 1 0-16,2-1 0 15,-2 4 1-15,2 1-1 16,-4 2 0-16,-2 0 0 15,-5 3-1-15,-3 3 2 16,-2-2-2-16,-1 2 2 16,-6-3-1-16,4 1 0 15,-2-2 1-15,1-2-1 16,4 1 1-16,1-1-1 15,2 2 1-15,-1-1-1 16,3 0 1-16,-3 3-1 16,2-1 0-16,-5 3-1 15,-3-1 1-15,-1-1 0 16,-3 2 0-16,-4 1 0 0,-7-2 0 15,-5 1 1-15,-4-4-1 16,-7 2 0-16,-7-3 1 16,-5 0-1-16,-8-1 0 15,-4 0 0-15,-3 2 1 16,-7-1-1-16,-1 2 0 15,-14 4 0-15,12-8 1 16,-12 8-1-16,0 0 0 16,0 0 0-16,11-1 1 15,-11 1-1-15,0 0 0 16,0 0 0-16,10 1-1 15,-10-1 1-15,0 0 0 16,0 0 0-16,0 0 0 16,0 0 1-16,0 0-1 0,0 0 0 15,0 0 0-15,0 0-2 16,0 0 0-16,0 0-2 15,0 0-6-15,0 0-18 16,0 0-9-16,0 0-2 16,0 0-1-16,0 0 1 15</inkml:trace>
  <inkml:trace contextRef="#ctx0" brushRef="#br2" timeOffset="135000.7216">4286 13833 41 0,'18'-17'32'16,"-4"-2"1"-16,-2-1-1 15,-11-10-26-15,-1 11-2 16,-13 0 0-16,-1 12 1 15,-17 2-1-15,-5 17 1 16,-22 6-1-16,-6 17 0 16,-11 10-2-16,-1 10-1 15,-9 7 1-15,-1 11 0 16,2 3-1-16,9 7-1 0,12 0 1 15,11 6-1-15,15-7 2 16,14 0-1-16,18-6-2 16,17-8-1-16,15-6 0 15,16-14 1-15,9-8-1 16,11-12 0-16,3-7 0 15,0-10-1-15,-2-7 2 16,-12-1-1-16,-10-3 1 16,-13 1 1-16,-19 0-1 15,-10-1 1-15,-23 17 1 16,-10 3 0-16,-10 5 1 15,-4 11 0-15,-5 8 0 16,2 10-1-16,6 7 1 0,7 7-1 16,10 7 0-16,18 2-2 15,14-1 1-15,16-3-1 16,19-6 0-16,26-7 0 15,22-15 0-15,18-9 0 16,23-17 1-16,21-11 0 16,12-17 0-16,11-9 0 15,0-10 0-15,-1-8 1 16,-3-1-1-16,-16 0 1 15,-17 4-1-15,-19 4 1 16,-24 8-1-16,-25 11 1 16,-13 6-1-16,-23 10 0 15,-17 7 1-15,-13 5-2 16,-9 9 1-16,-3 2-1 0,1 2 2 15,4 6-3-15,10-3 3 16,11-1-2-16,18-2 1 16,20-1 1-16,23-5 0 15,18-3-1-15,19-6 1 16,13-3 0-16,14-5-1 15,8-3 1-15,6-8-1 16,-1-6 0-16,-6-6 0 16,-9-9 0-16,-9-3 0 15,-8-6-1-15,-10-3 1 16,-21 0 0-16,-13 3 0 15,-19 5 1-15,-13 5-1 16,-16 9 1-16,-11 6 0 16,-19 8 0-16,11 13 0 0,-12 8 0 15,1 5 0-15,7 10-1 16,7 2 0-16,10 5 1 15,20-2-1-15,16 0 1 16,15-8 0-16,23-9-1 16,19-9 1-16,18-12 0 15,9-8 0-15,11-10 0 16,6-7-1-16,-2-6 0 15,-4-5 1-15,-13 2-1 16,-15 0 1-16,-11 3-2 16,-20 7 2-16,-21 5-1 15,-21 6 0-15,-15 10 0 16,-13 10 0-16,-10 10 0 15,-7 4 1-15,-6 8-1 16,1 3 0-16,11 6 1 0,7 0-2 16,14-2 2-16,18-5-1 15,14-5 0-15,18-7 1 16,19-6-1-16,17-8 0 15,12-5 0-15,10-9-1 16,5-2 0-16,1-4 0 16,-2 0 1-16,-9-3-1 15,-12 0 0-15,-10 1 0 16,-16 3 0-16,-14 2 1 15,-14 7 0-15,-17 2 0 16,-12 6 0-16,-13 3 1 16,-6 8 0-16,-7 3-1 15,-3 5 1-15,-3 5 0 0,8 5 0 16,3 2 0-16,11-3 0 15,9-1-1-15,12-8 1 16,11-10-2-16,12-2 1 16,7-12-1-16,12-13 1 15,6-5-1-15,8-6 1 16,-2-4-1-16,-3 2 0 15,-5 2 1-15,-10-2-1 16,-10 10 0-16,-13 4 1 16,-17 8-1-16,-15 7 1 15,-14 9-1-15,-9 3 1 16,-6 11 0-16,-5 3 0 15,0 2 1-15,8 3-2 16,7-7 1-16,13 0 0 0,13-10 0 16,21-5 0-1,16-7 0-15,14-12 0 0,18-9-1 16,11-7 1-16,10-7 0 15,-2-2-1-15,1-2 1 16,-13-2-2-16,-6-2 1 16,-20 2 1-16,-13 2 0 15,-16 4 0-15,-19 3 1 16,-15 2-1-16,-10 6 1 15,-11 6 0-15,-9 12 0 16,5-13-1-16,-5 13 1 16,0 16-1-16,5-4 1 15,7 4-1-15,10 1 0 16,13-1 0-16,16-5 1 0,14-8-1 15,17-9 0-15,12-10 0 16,15-13 1-16,14-6-1 16,6-13 0-16,2-8-1 15,-1-5 1-15,-6-4 0 16,-7 1 0-16,-9-2 0 15,-13 4 0-15,-19 2 1 16,-17 9-1-16,-15 5 1 16,-14 5 0-16,-13 11 0 15,-12 9 0-15,-6 7 0 16,1 14-1-16,-12-4 1 15,12 4 0-15,3 20-1 16,12-10 0-16,12-4 0 16,13-5 0-16,11-9 0 15,14-10 0-15,6-15 1 0,5-12-1 16,3-9 0-16,-5-8 0 15,-4-7 1-15,-12-6 0 16,-16 0 0-16,-14-7 0 16,-14-1 0-16,-19-1 0 15,-13 2 0-15,-15 3 0 16,-14 4 0-16,-12 11-1 15,-6 10 1-15,-11 11-1 16,-6 15 1-16,-2 12-1 16,-1 9 1-16,2 10-1 15,10 5 0-15,9 2 0 16,9-1 0-16,16-1-1 15,15-3 1-15,14-4 0 16,10-1-1-16,5-17 1 0,5 0 0 16,-1-9 0-16,-3-7 0 15,-6-6 0-15,-6-9 0 16,-10-6 1-16,-13-5-1 15,-11-3 1-15,-12-3-1 16,-15 4 1-16,-8 2-1 16,-14 9 1-16,-6 5 0 15,-12 12 0-15,-2 13 0 16,-9 9-1-16,1 11 1 15,-1 13-1-15,4 8 1 16,7 6-1-16,2 8 1 16,10-2-1-16,12 3 1 15,13-6-1-15,15-6 0 16,12-7 0-16,9-8 0 0,9-13 0 15,6-8-1-15,-3-8 1 16,-1-8-1-16,-8-3 0 16,-10-6 1-16,-7-1 0 15,-16-1-1-15,-9 4 2 16,-12 2-1-16,-12 1 0 15,-9 5 1-15,-6 8-1 16,-5 7 1-16,-2 12 0 16,-3 10 0-16,1 10-1 15,-2 16 0-15,5 10 0 16,5 8 0-16,9 7 0 15,10-2 0-15,12-4 0 16,13-7 0-16,15-7 0 16,16-13 0-16,14-11 0 15,8-14 0-15,9-16 0 0,2-10-1 16,-2-7 1-16,-6-9-1 15,-9-6 1-15,-12-4-1 16,-16-2 1-16,-17 2 0 16,-18 5 1-16,-11 7-1 15,-18 7 1-15,-7 13 0 16,-13 11 0-16,-6 12-1 15,-1 12 1-15,1 12 0 16,3 8-1-16,4 5 0 16,7 2 0-16,6 0 0 15,16-2 0-15,14-8 0 16,12-7 0-16,18-7 0 15,12-6 0-15,11-11 0 0,13-6 0 16,9-7 0-16,3-7-1 16,2-3 1-16,-4-3 0 15,-6-2-1-15,-10 1 1 16,-9 1 0-16,-13 0 0 15,-12 6-1-15,-11 2 2 16,-11 6-1-16,-7 5 0 16,-6 7 0-16,-4 7 1 15,-1 8-1-15,4 9 0 16,-2 3 0-16,8 8 0 15,8-1 0-15,6 2 0 16,13-7 0-16,6-4-1 16,10-7 1-16,11-11 0 15,4-8-1-15,9-11 1 0,-1-11 0 16,1-10 0-16,-3-6-1 15,-7-8 1-15,-9-1 0 16,-12-4-1-16,-14 3 1 16,-15 3 0-16,-15 8-1 15,-13 10 1-15,-13 11 0 16,-10 10 0-16,-8 16 0 15,-3 9 0-15,1 9 1 16,4 8-1-16,5 5 0 16,9 0 0-16,14-1 1 15,18-7-1-15,16-4 0 16,18-8-1-16,15-8 1 15,19-8 0-15,11-7 0 16,19-1 0-16,-10-21-1 0,12-4 1 16,-2-6 0-16,-4-7 0 15,-9-6-1-15,-10-4 1 16,-12-2 0-16,-16 3 0 15,-15 4 0-15,-17 6 0 16,-18 8 0-16,-17 9 0 16,-10 6 0-16,-14 7 1 15,-10 9-1-15,-2 4 0 16,-3 3 0-16,6 5 0 15,6 3-1-15,11 10-4 16,1-5-8-16,36 22-15 16,3-10-12-16,31 6-1 15,16-4-2-15</inkml:trace>
  <inkml:trace contextRef="#ctx0" brushRef="#br2" timeOffset="136861.828">18321 14519 21 0,'0'0'29'0,"13"10"-1"16,-13-10 2-16,0 0-18 15,11 5-4-15,-11-5-2 16,0 0 2-16,0 0-1 15,0 0 1-15,0 0 0 16,0 0-1-16,-20-12-1 16,1 0-2-16,-7-10-1 15,-4-6-2-15,-7-5 0 16,-6-7-1-16,-2-6 1 0,-2-6-1 15,0-8 0-15,0-4-1 16,5-1 1-16,6 0 1 16,11 0-1-16,6 3 0 15,12 4 0-15,13 5 0 16,13 4 1-16,10 7 0 15,10 9-1-15,11 8 0 16,2 7 0-16,0 16 0 16,-3 11 0-16,-8 14 0 15,-16 18 0-15,-14 14 1 16,-22 14-1-16,-17 13 1 15,-15 4 1-15,-10 9 0 16,-7-6-1-16,3-2 1 0,4-9 0 16,18-10-1-16,17-18 1 15,23-10-2-15,26-18 0 16,23-21-2-16,27-4-4 15,13-25-9-15,27 8-21 16,5-19 0-16,18 8-2 16,-8-10-1-16</inkml:trace>
  <inkml:trace contextRef="#ctx0" brushRef="#br2" timeOffset="137388.8581">19544 13905 60 0,'12'-38'36'0,"-3"-6"1"16,5 16 0-16,-9 3-27 15,0 9-6-15,-5 16 0 16,0 0 0-16,-10 35-1 16,-4 13 0-16,-8 9-1 15,-3 16-2-15,-2 9 0 16,0 3-1-16,7 0-2 15,-2-5-1-15,10 0-9 16,-1-23-23-16,17-6 0 16,-2-21-2-16,14-8 1 15</inkml:trace>
  <inkml:trace contextRef="#ctx0" brushRef="#br2" timeOffset="137560.868">19337 14289 87 0,'-20'-3'38'16,"2"-6"0"-16,18 9-1 15,2-11-34-15,14 0-1 16,13-4-3-16,11-3-2 16,9 0-3-16,7-15-23 15,16 11-7-15,-4-11-1 16,9 4-3-16</inkml:trace>
  <inkml:trace contextRef="#ctx0" brushRef="#br2" timeOffset="137928.889">20126 13744 88 0,'-37'27'38'16,"2"17"1"-16,-6-2 0 16,13 13-35-16,-11 0-1 15,10 7-2-15,0-1 1 16,10 2-2-16,4-8 0 15,8-4 0-15,7-9 0 16,7-7-1-16,8-11 1 16,3-8-1-16,9-11 0 15,1-9 1-15,1-8-1 0,1-9 1 16,1-4 0-16,-3-4 0 15,-3-1 0-15,-6 3 0 16,-3 4 0-16,-4 7-1 16,-12 16 1-16,14-3-1 15,-13 15 0-15,1 9 0 16,-4 9-1-16,1 2-1 15,2 8-3-15,-4-9-6 16,18 8-24-16,-9-15 0 16,17 0-2-16,-3-18 0 15</inkml:trace>
  <inkml:trace contextRef="#ctx0" brushRef="#br2" timeOffset="138139.9011">20568 14147 70 0,'-1'14'39'0,"-12"2"-2"15,4 20 1-15,-13 5-32 16,5 6-2-16,-2 3-2 16,3 1 0-16,7-4-2 15,1-8-1-15,8-7-3 16,2-19-6-16,14-6-25 15,-4-23-2-15,14-6-1 16,-4-24 0-16</inkml:trace>
  <inkml:trace contextRef="#ctx0" brushRef="#br2" timeOffset="138273.9088">20596 13811 90 0,'-18'3'34'0,"4"8"-4"15,13 9-30-15,5-4-35 16,15 10-4-16,3-4 1 15</inkml:trace>
  <inkml:trace contextRef="#ctx0" brushRef="#br2" timeOffset="138607.9279">21137 14098 88 0,'-24'4'38'0,"-4"11"0"16,-15-12-6-16,4 15-27 15,-4 0-2-15,5 2-1 0,6 0 0 16,8 2-1-16,9-3 0 15,8-2 0-15,12-5 0 16,11-3-1-16,8-7 0 16,3 0 1-16,0-2-1 15,4-1 0-15,-6 1 0 16,-3 1 1-16,-7 5-1 15,-8 5 0-15,-9 5 0 16,-5 3 0-16,-7 8-1 16,-4-2 1-16,-1 5-2 15,-1-4-3-15,8 9-16 16,-3-20-16-16,13 5-2 15,2-20-1-15,14 6 1 16</inkml:trace>
  <inkml:trace contextRef="#ctx0" brushRef="#br2" timeOffset="142261.1368">22234 14104 80 0,'19'-30'39'0,"10"9"0"15,-11-10-7-15,-4 20-26 16,-14 11-2-16,20 6-1 15,-20 12 0-15,-4 18-1 16,-7 6 0-16,-3 8-2 16,-5 4 0-16,2-7-2 0,1 2-3 15,-4-18-7-15,15 1-24 16,-3-20-2-16,8-12-1 15,8-11 0-15</inkml:trace>
  <inkml:trace contextRef="#ctx0" brushRef="#br2" timeOffset="142434.1467">22408 13761 77 0,'-9'-48'38'0,"-12"8"0"16,3 24-1-16,-12 13-34 15,2 15 0-15,4 11-3 16,8 2-3-16,9 12-10 15,-2-11-23-15,20 2 1 0,4-11-2 16,24 1 1-16</inkml:trace>
  <inkml:trace contextRef="#ctx0" brushRef="#br2" timeOffset="142765.1657">22985 13887 78 0,'6'13'38'15,"-21"-7"-2"-15,-4 15 2 16,-15-8-30-16,1 10-3 15,-12 1-1-15,3 4-1 16,-1-1 0-16,7 3-1 16,11-5 0-16,11-1-2 15,10-2 1-15,17-6-1 16,10-3 0-16,7-2 0 0,7-1 0 15,-2-1 1-15,-4-1-1 16,-3 5 0-16,-12 3 1 16,-7 5-1-16,-12 2 1 15,-10 6-1-15,-9 5 0 16,-7 2-2-16,-1 2 0 15,-4-6-3-15,5 10-11 16,-8-22-22-16,15 4 0 16,-6-17-3-16,8-4 1 15</inkml:trace>
  <inkml:trace contextRef="#ctx0" brushRef="#br2" timeOffset="143283.1953">17141 15400 77 0,'-2'-10'38'16,"2"10"0"-16,5-17-13 15,6 17-20-15,-11 0-1 16,8 17 0-16,-8 6-1 16,-5 14-2-16,-2 8 0 0,-5 8-3 15,1 6 0-15,-5-6-5 16,10 8-26-16,-8-24-5 15,12 0-1-15,-5-26 1 16</inkml:trace>
  <inkml:trace contextRef="#ctx0" brushRef="#br2" timeOffset="143734.2211">17239 15180 75 0,'-14'-6'37'0,"14"6"-1"15,0 0-8-15,16 11-24 0,-2-10-1 16,7 2-1-16,0 3 1 16,2 6-1-16,-1-1 0 15,-3 5 0-15,-3 7-1 16,-3 7 0-16,1 3 0 15,-9 8 0-15,-1-1 0 16,-4 4-1-16,-5-1 1 16,1-4-1-16,-1-5 0 15,1-6 0-15,3-7 0 16,5-7-1-16,-4-14 1 15,15-8 1-15,1-6-1 16,5-7 0-16,-1-6 1 16,5-3 0-16,2-5 0 15,1 2 0-15,-4 3-1 16,0 7 2-16,-1 6-1 0,-4 9 0 15,-5 12-1-15,-4 9 0 16,-2 12-1-16,-3 6-2 16,0 8-2-16,-3-6-7 15,14 13-24-15,-8-14-1 16,18 7-2-16,-3-16-1 15</inkml:trace>
  <inkml:trace contextRef="#ctx0" brushRef="#br2" timeOffset="144051.2392">18653 15014 62 0,'-3'-10'37'0,"3"10"-1"16,0 0-3-16,0 0-27 15,-2 31-1-15,-1 3-1 16,0 17 0-16,-4 8-1 15,0 10-1-15,-3 3 0 16,-2 1-3-16,2 1 0 16,0-8-4-16,8 5-16 15,-6-24-15-15,13-1 0 16,-10-22-3-16,12-1 1 15</inkml:trace>
  <inkml:trace contextRef="#ctx0" brushRef="#br2" timeOffset="144235.2497">18467 15493 51 0,'-25'-22'39'0,"8"14"-1"16,0-9-1-16,17 17-15 16,-2-9-17-16,19-3-3 15,12-2-1-15,6-4-3 16,13 2-1-16,2-11-7 15,18 8-25-15,-10-12-3 16,12 7 0-16,-13-10 0 16</inkml:trace>
  <inkml:trace contextRef="#ctx0" brushRef="#br2" timeOffset="144597.2704">19115 14997 72 0,'-22'18'39'15,"8"20"-1"-15,-13-4 1 16,11 14-33-16,-6-1-3 15,3 8 1-15,0-1-1 16,2 2-2-16,2-3 1 16,5-7-2-16,4-4 1 15,5-9-2-15,7-8 2 16,2-10-3-16,6-10 2 15,2-8 0-15,7-10 0 0,1-8 0 16,0-5 0-16,0-6 1 16,-1-1-1-16,0 1 1 15,-4 4-1-15,-4 5 1 16,-5 11-1-16,-10 12 0 15,18 8 0-15,-18 12 0 16,0 13-2-16,-5 7-1 16,0 10 0-16,1-1-3 15,6 11-4-15,-10-17-28 16,20 4 2-16,-4-18-3 15,11-2 1-15</inkml:trace>
  <inkml:trace contextRef="#ctx0" brushRef="#br2" timeOffset="144972.2919">19405 15401 75 0,'-9'20'39'0,"-5"-5"-2"16,23 7-2-16,1-9-31 15,13-4-2-15,15-9 0 16,7 1 1-16,7-8-1 16,4-4-1-16,1-10 0 15,-3-3 1-15,-6-4-1 16,-11 1 0-16,-11 3 0 15,-14 0-2-15,-12 4 2 16,-13 10 0-16,-15 8 0 16,-10 7 0-16,-12 13 0 0,-5 11 0 15,-2 6 1-15,-2 10-2 16,7 5 1-16,10-3-1 15,17-2 1-15,18-7-2 16,24-9 0-16,20-16-4 16,27-5-5-16,5-30-25 15,34 3-4-15,6-16-2 16,21 1 1-16</inkml:trace>
  <inkml:trace contextRef="#ctx0" brushRef="#br2" timeOffset="145618.3288">20689 15288 90 0,'-8'-11'39'0,"-18"-5"-11"15,7 24 6-15,-19-4-28 16,0 13-1-16,-2 6-2 15,-1 14 1-15,-1 4-2 16,8 4 0-16,5 0-1 16,10-2-1-16,9-8 1 0,13-2-1 15,13-15 1-15,13-14-2 16,10-12 1-16,9-12 0 15,3-7-1-15,3-7 2 16,-5-4-2-16,-1-6 2 16,-8-1-1-16,-6 3 0 15,-10 8 0-15,-5 4 1 16,-10 7-1-16,-7 9 0 15,-2 14 0-15,-10 7 0 16,-3 17 1-16,-1 16-1 16,-6 16 1-16,0 16-2 15,-6 18 2-15,2 10-1 16,-3 10 0-16,1 6-1 15,1-2 1-15,-2-8-2 16,3-9 2-16,0-11 0 0,3-21-1 16,-1-12 1-16,-2-24 0 15,2-17 0-15,0-19 0 16,1-14-1-16,6-20 1 15,6-18 0-15,5-13-1 16,7-17 0-16,6-10-1 16,7-12 0-16,13 3-3 15,2 0-1-15,17 20-13 16,-11-5-19-16,16 25 1 15,-4-1-3-15,6 26 2 16</inkml:trace>
  <inkml:trace contextRef="#ctx0" brushRef="#br2" timeOffset="145994.3504">21139 15271 66 0,'-15'11'39'0,"11"12"-1"15,-15-10 1-15,13 20-27 16,-12-4-7-16,-1 10-2 15,0 3 1-15,-5 5-2 16,5-5 0-16,0-1 0 16,8-9-1-16,3-8-1 15,1-7 0-15,7-17 0 16,0 0 0-16,15-19 0 15,-1-7 0-15,1-5 0 16,0-3 0-16,0-7 1 16,0 0-1-16,-6 2 1 0,0 3-1 15,1 4 1-15,-6 5-1 16,6 5 0-16,1 7 0 15,5 4 0-15,4 5-2 16,7 2-1-16,7 6-2 16,-3-8-4-16,14 16-16 15,-13-16-14-15,8 11 0 16,-14-13 0-16,7 9 0 15</inkml:trace>
  <inkml:trace contextRef="#ctx0" brushRef="#br2" timeOffset="146384.3727">21357 15316 76 0,'-16'15'39'0,"15"8"0"16,1-23-5-16,10 22-26 15,5-18-4-15,10-4-1 16,4-7-1-16,4-4-1 15,5-1 0-15,1-6 1 16,-2-1-2-16,-3-2 1 16,-6 4-1-16,-8-3 0 15,-10 6 1-15,-5-2-1 16,-10 6 0-16,-10 0 0 15,-4 3 0-15,-6 5 1 16,-4 4-1-16,-1 7 1 16,0 3-1-16,1 10 1 0,3 6-1 15,2 9 2 1,6 7-1-16,4 4-2 0,8 0 2 15,10 0-3-15,5-2 1 16,7-9-3-16,7-4 0 16,3-17-7-16,19 3-13 15,-9-32-14-15,14 2-1 16,-13-24-1-16,15-1 2 15</inkml:trace>
  <inkml:trace contextRef="#ctx0" brushRef="#br2" timeOffset="147107.414">21770 15310 53 0,'-4'12'38'0,"12"5"0"15,-8-17-17-15,28 17 11 16,-16-17-26-16,8 0-1 15,1-4-1-15,5-4-2 16,0-5 0-16,0-3-1 16,2-7 0-16,-4-1-1 15,-4-4 0-15,-4-1 0 16,-6-1 0-16,-5 3 0 15,-8 5 0-15,-8 5 1 16,-7 9-1-16,-6 10 1 16,-9 10 0-16,-1 10 0 15,-4 13 0-15,-3 7 1 16,2 11-1-16,4 4-1 0,9-3 1 15,9-4-1-15,15-6 0 16,11-14-2-16,17-11 0 16,12-21-5-16,17-9-2 15,-2-24-7-15,23 4-22 16,-11-18 1-16,10 9 5 15,-19-18 18-15,7 13 6 16,-19 2 7-16,-11 7 6 16,-3 15 8-16,-26-3 22 15,-4 24 0-15,-6-11-6 16,-3 30-13-16,-19-4-7 15,6 16-3-15,-5 1-3 16,3 6 0-16,0 4-1 16,6-2 1-16,4-4-1 0,9-5-1 15,5-6 0-15,8-7 0 16,2-12 0-16,8-8-2 15,2-13 2-15,7-6-2 16,1-5 2-16,2-6-1 16,-2-1 0-16,1-1 1 15,2 1 0-15,-4 6 0 16,-2 5 0-16,-5 8 0 15,-6 9 0-15,-3 8-1 16,-1 7 0-16,-6 6 0 16,-1 10-1-16,-3 2-2 15,3 8-2-15,-5-9-9 16,16 18-20-16,-17-18-5 0,18 11-3 15,-7-13 1 1</inkml:trace>
  <inkml:trace contextRef="#ctx0" brushRef="#br2" timeOffset="147767.4518">21356 16105 76 0,'9'-12'40'0,"2"25"-1"16,-11-13 0-16,7 28-38 15,-12-2 0-15,-2 8-1 16,1 14 2-16,-3 9-2 16,-6 11 2-16,0 4-2 15,-2 1 2-15,0-3-1 16,0-6 0-16,7-7 0 15,1-13-1-15,6-14 0 16,5-16 0-16,-2-14 0 0,23-14 0 16,-3-10 0-16,4-11 0 15,4-6 0-15,0-8 0 16,2-1 0-16,-2-1 0 15,2 2-1-15,1 10 1 16,-1 5 0-16,-1 9 0 16,-2 12 0-16,-3 10 0 15,-2 11 0-15,-2 10 0 16,-5 9 0-16,-7 6 0 15,-7 6 0-15,-3 1 0 16,-9 3 1-16,-10 1-1 16,-4-3 0-16,-12 0 0 15,0-9 0-15,-6-2 0 16,1-9-1-16,4-10 0 0,5-6-2 15,12-8-1-15,5-14-4 16,25 3-13-16,0-24-16 16,23 9-1-16,-3-14-1 15,16 6 0-15</inkml:trace>
  <inkml:trace contextRef="#ctx0" brushRef="#br2" timeOffset="148509.4942">21999 16414 69 0,'-28'7'39'0,"8"9"-1"16,-18-10-1-16,5 13-32 16,-10 2-1-16,2 6-1 0,3 4-1 15,4 4 1-15,5 0-2 16,6-1 1-16,14-2-1 15,8-6 0-15,11-5-1 16,12-5 0-16,8-9 0 16,10-8 0-16,3-6 0 15,3-4-1-15,-2-9 1 16,-5-5 0-16,-4-5-1 15,-11-2 1-15,-7-2 0 16,-13-1 0-16,-8 2-1 16,-6 3 2-16,-5 3-1 15,-5 7 0-15,0 7 0 16,1 5 0-16,3 9 0 15,5 7 0-15,11-8 0 16,0 23 0-16,11-11 0 0,9 0 0 16,6-4 0-16,9 0 0 15,2-4 0-15,4-4 0 16,-1-5 1-16,0 1-1 15,-4-1 0-15,-5 2 0 16,-6-4 1-16,-7 2-1 16,-7 0 0-16,-11 5 1 15,0 0-1-15,0 0 1 16,-23 20-1-16,6-6 1 15,-4 8-1-15,-1 3 0 16,2 6 1-16,1 0-1 16,2 3 0-16,7-4 0 0,8-1-1 15,6-11 1 1,9-3 0-16,9-10 0 0,7-9 0 15,8-7-1-15,2-10 1 16,3-8 0-16,-4-9 0 16,-3 0 0-16,-11-5 0 15,-12 1 0-15,-10 3 0 16,-11 5 0-16,-9 11 0 15,-8 7 0-15,-5 14 0 16,1 10 0-16,1 10 0 16,7 6-2-16,8 3 0 15,4-2-3-15,17 2-4 16,-7-27-9-16,42 12-18 15,-16-30-3-15,21 0-2 16,-3-18 3-16</inkml:trace>
  <inkml:trace contextRef="#ctx0" brushRef="#br2" timeOffset="148743.5076">22922 15819 55 0,'1'-25'40'0,"-1"25"-1"15,0 0 0-15,-4 39-21 16,-7 1-14-16,0 15-1 15,-3 15-2-15,2 13 0 16,-2 9 0-16,3 7-1 16,-2-3 0-16,5-4-2 15,2-9-1-15,3-15-3 16,10-6-4-16,-10-31-18 0,23 3-6 15,-11-33-4-15,19-2-1 16</inkml:trace>
  <inkml:trace contextRef="#ctx0" brushRef="#br2" timeOffset="149043.5248">23139 16383 70 0,'0'0'38'0,"-2"-16"-1"16,-1 33-5-16,-18-7-24 15,4 12-2-15,-4-2-3 16,-1 4 1-16,-6 0 0 15,4-1 0-15,1-4-1 16,2-3 0-16,4-2-1 16,5-3 0-16,5 0-1 15,7-11 0-15,19 16-1 0,4-10 0 16,6 3 0-16,5 0 1 15,8-1-1-15,5-1 0 16,2-1-1-16,1-3-2 16,2 3-2-16,-5-13-7 15,6 14-7-15,-21-22-20 16,12 9-3-16,-10-18-1 15,4 6 1-15</inkml:trace>
  <inkml:trace contextRef="#ctx0" brushRef="#br2" timeOffset="149202.5339">23675 16578 86 0,'-16'18'43'0,"4"12"0"16,-8-20-2-16,20-10-38 0,0 0-4 16,0 0-3-16,19-9-7 15,-4-20-12-15,22 18-19 16,-7-13 0-16,11-1-4 15,-5-8 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2T23:27:38.97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14790 14420 37 0,'-4'-14'32'0,"4"14"2"16,0 0-2-16,0 0-24 15,0 0-2-15,0 0 0 16,0 0-2-16,11 16-1 16,-11-16 0-16,7 23 0 15,-6-8 0-15,4 6 0 16,-4 1-1-16,4 4 0 15,-3-3 0-15,3 3 0 16,-4-2-2-16,0 5 2 16,0-5-2-16,-1-1-1 15,1-5 1-15,-1-3-1 16,0-15 2-16,4 16-2 15,-4-16 1-15,6-13 1 16,-2-4 1-16,3-5 0 0,-1-6 0 16,1-4 1-16,0-4-2 15,-3-1 1-15,1 4-1 16,-1 3 0-16,-2 5-1 15,-1 6 1-15,-1 4 0 16,0 15-1-16,0 0 1 16,0 0-1-16,-9 14 0 15,4 4 0-15,2 4 0 16,-1 6 0-16,1 3-2 15,-2-2-3-15,11 9-32 16,-12-10-1-16,10 3-2 16,-4-12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0354262"/>
              </p:ext>
            </p:extLst>
          </p:nvPr>
        </p:nvGraphicFramePr>
        <p:xfrm>
          <a:off x="304800" y="762000"/>
          <a:ext cx="8610600" cy="490728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equality of the capacitive and inductive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reactances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find the resonant frequency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resonant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more HW (the last of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complete the year’s HW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most amount of learning from the effort applied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5616"/>
              </p:ext>
            </p:extLst>
          </p:nvPr>
        </p:nvGraphicFramePr>
        <p:xfrm>
          <a:off x="533400" y="533401"/>
          <a:ext cx="8094663" cy="510424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AC Circuits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EOT Test Electrical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9400" y="282240"/>
              <a:ext cx="8150760" cy="576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000" y="267480"/>
                <a:ext cx="8167680" cy="579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322960" y="5186160"/>
              <a:ext cx="35640" cy="115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11800" y="5175000"/>
                <a:ext cx="60480" cy="13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4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1723</TotalTime>
  <Words>246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206</cp:revision>
  <dcterms:created xsi:type="dcterms:W3CDTF">2006-08-16T00:00:00Z</dcterms:created>
  <dcterms:modified xsi:type="dcterms:W3CDTF">2013-10-22T23:43:39Z</dcterms:modified>
</cp:coreProperties>
</file>