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320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3:31:20.8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12492 5692 57 0,'8'26'35'0,"-6"9"2"16,4 15-2-16,-13-3-7 15,7 15-21-15,-7-15 3 16,19-7-4-16,9-40 1 16,37-38 1-16,33-51-4 15,90-50-1-15,5-40-7 16,32-49-21-16,43-14-15 15,4-20-1-15,1 10-4 16,-22 6 2-16</inkml:trace>
  <inkml:trace contextRef="#ctx0" brushRef="#br0" timeOffset="3013.1723">12634 7490 61 0,'5'-12'37'0,"-1"1"-1"15,-4 11 1-15,0-23-29 0,0 23 0 16,0 0-2-16,0 0 0 15,10 18-1-15,-1 17-1 16,-5 11-1-16,0 11 1 16,-3 6-1-16,4 1 0 15,0-8 0-15,10-18 0 16,21-41 0-16,30-47 0 15,44-60 0-15,46-48-1 16,99-44-3-16,-13-50-17 16,47-17-13-16,-8-27-10 15,-3 6 0-15,-27 12-3 16</inkml:trace>
  <inkml:trace contextRef="#ctx0" brushRef="#br0" timeOffset="5094.2913">11262 11314 29 0,'11'-12'34'15,"-11"12"3"-15,0 0-2 16,15-6-17-16,-23-4-5 15,8 10-2-15,0 0-4 0,0 0-1 16,0 0-2-16,0 0 0 16,0 0-2-16,-4 15 0 15,2 10 0-15,2 13 0 16,-4 7 0-16,3 5 1 15,-3-1 0-15,8-1 2 16,1-15-1-16,23-22 0 16,24-45 0-16,34-36-1 15,45-46 1-15,43-37-2 16,53-34-1-16,38-32-5 15,43-6-12-15,-4-24-13 16,14 23-12-16,-17 8-3 16,-17 14 0-16,-17 14-2 15</inkml:trace>
  <inkml:trace contextRef="#ctx0" brushRef="#br0" timeOffset="10207.5838">12605 8615 75 0,'-23'2'38'0,"-7"-5"-2"16,-1 3 2-16,-10-2-37 16,2-1 1-16,-4 0-1 15,-4 1 0-15,-1-4 0 16,-5 0 0-16,-3-2-1 16,-4-1 1-16,-1-3 0 15,-4 4 0-15,-4-3 0 16,0 3 0-16,-4 0-1 15,-5 1 1-15,-6 3 0 16,-3 2 0-16,-7 1 0 16,-4 1-1-16,-6 1 1 15,1 2 0-15,-3-2 0 0,-2 3 0 16,-1-5 0-16,4 3 0 15,-5-3 0-15,3 1 0 16,-1 0 0-16,-1 2-1 16,2-2 1-16,-3 4-1 15,2 3 0-15,-1 1 1 16,0 3-1-16,0 1 0 15,-2 0 0-15,1 3 0 16,1-1 0-16,3 0 0 16,-1-2 0-16,4 1 1 15,0-3 0-15,1-2-1 16,0 1 0-16,-1-2 1 15,6 1 1-15,-4 3-2 16,0-4 2-16,-2 4-2 16,1 0 1-16,0 1-1 0,-5 1 1 15,2 2-1-15,-2-3-1 16,-1-1 1-16,-3 2 0 15,-4 0-1-15,-2-4 1 16,-2 6 0-16,1-4 0 16,-3 0 0-16,-1 1 0 15,-7-2 0-15,-1 1 0 16,-1 0 1-16,0-1-1 15,0 0 0-15,-3-2 1 16,-7 3-1-16,2-2 0 16,1 5 1-16,3 0-1 15,-4 1 0-15,-2 1 1 16,-4 3-1-16,6 2 0 15,1 0 1-15,-3 2-1 0,0 3 1 16,-2-3-1-16,3 0 1 16,6-2-1-16,2 1 1 15,1 0-1-15,4-5 0 16,2-2 0-16,3 0 1 15,6-2-1-15,5 2 0 16,-1 0 0-16,3-2 0 16,-1 2-1-16,2 3 1 15,6-1-1-15,2 1 1 16,0 2 0-16,5-2 0 15,3 3 0-15,4-1-1 16,6-1 1-16,3 2 0 16,4-2 0-16,4-2 0 0,3 3 0 15,4-2 0-15,4 2-1 16,6 1 1-16,4 0 0 15,7 2 0-15,0 2 0 16,6 1 0-16,3 3 1 16,2 2-1-16,0 2 1 15,1 4-1-15,-1 1 0 16,1 2 1-16,-1 0-2 15,0 0 1-15,0 2 0 16,0-4 0-16,2 0-2 16,7-2 2-16,1 2-1 15,5-3 1-15,4 1-2 16,5 1 2-16,4 0-1 15,4 2 1-15,1 0 0 0,5 1 0 16,2-2 0 0,3-1 0-16,3 0 0 0,8-4 0 15,2-3 0-15,5-2 1 16,6-2-1-16,4-6 0 15,5-1 1-15,5-3-1 16,3-2-1-16,2-2 1 16,5-3-1-16,5 3 1 15,1-2 0-15,5 0 0 16,4 0-1-16,-3 1 2 15,6 1-1-15,2-2 1 16,1 0-1-16,1 1-1 16,1-4 1-16,6 1-1 15,1-4 1-15,6 0 0 0,3 0-1 16,1-4 2-16,1 2-1 15,4-2 1-15,4 1-1 16,1-1 0-16,-2 4-1 16,0 3 1-16,-2 5-1 15,1-2-1-15,0 2 1 16,2-1-1-16,0 1 1 15,-2-4-1-15,3 1 3 16,0-4-3-16,1-2 2 16,5 1 1-16,2-2-1 15,-1 0 0-15,-3 1 0 16,3-1 1-16,-4 0-1 15,4 2 0-15,-1-1 0 16,-1 2 0-16,-6-2 0 16,-5 3 0-16,-1-1 1 0,-4-3-1 15,-3 0 0-15,-5-1 1 16,-3-1-1-16,-2-1 0 15,-6-1 0-15,-1-2 0 16,-3 1 0-16,0-1 0 16,-6 2 0-16,-2-1 0 15,-1-1 0-15,-4 3 0 16,-3 0 1-16,-3 1-1 15,5 0 0-15,-7 0 0 16,2 0 0-16,1 0 0 16,-1-2 0-16,1-2 0 15,-1-2 0-15,2-3 0 16,-2-1 0-16,-1-1 1 15,-1-5-1-15,4 1 2 0,0-1-1 16,-1 0 0-16,4-4 0 16,1 1 1-16,4 0-3 15,0 0 3-15,1-1-2 16,-1-2 0-16,2-1 0 15,-1 0 0-15,3-5 0 16,-2 1 0-16,6-3 0 16,2-4 1-16,1 0-1 15,2-2 0-15,2-1 0 16,0-2 0-16,-2 3 0 15,0 0 0-15,-3 3 0 16,-4-2 0-16,-1 7 0 16,1-1 0-16,-4 1 2 15,0 1-4-15,-2-1 4 16,0 0-2-16,-1-3 1 0,0 0-1 15,0 0 2-15,-1-3-2 16,2 1 0-16,2-3 2 16,-2 4-2-16,2-1 0 15,0 7 0-15,-5 0 0 16,1 3 0-16,-4 4 0 15,-1 2-1-15,-5 3 1 16,-5 1 0-16,-1 1 0 16,-1-3 0-16,2 3 0 15,1-3 0-15,-1-4 0 16,4 1 0-16,2-3 0 15,6-1 0-15,-2 0 0 16,2 0 0-16,-1 0 0 16,3 2-1-16,-4 1 0 0,-2-1 0 15,-2 3 0-15,-1 2 0 16,-2 2 0-16,-4 3 0 15,-1 2 0-15,-2 2 1 16,-2 3-1-16,0 2 1 16,-4 1 0-16,0 2 0 15,2 4 0-15,-3-1 0 16,-1-1 0-16,2 5 1 15,-4-2 0-15,1 3 0 16,0-2-1-16,-1 2 1 16,1-1 0-16,-1 2 0 15,1-2-1-15,-3-1 0 16,2 1 0-16,1-3 0 15,1 0 0-15,2-3 0 0,1 1 0 16,0-3 0-16,5-1 0 16,1-1 0-16,2-2 0 15,1 0 0-15,2-3 0 16,-1-1 0-16,2-2 0 15,3-3-1-15,-1 1 0 16,5-6 0-16,-2-3 0 16,-1 0 0-16,-2-2 0 15,1-2 0-15,-4 0 1 16,-7-4 0-16,1 2 0 15,-5-2 0-15,-6-3 0 16,1 0 0-16,-4-1 0 16,1-1 0-16,-2 2 0 0,-3 0 0 15,-4 0 0-15,-4 2 0 16,-4 1 0-16,-4 1 1 15,-6 2-1-15,-5 1 1 16,-3 0-1-16,-8 0 1 16,0 1-1-16,-6 0 0 15,-1 1 1-15,-4 2-1 16,-2-1 1-16,-1 0-1 15,-3 2 1-15,-2-3-2 16,-5 5 1-16,0-3-1 16,-3 5 1-16,0-1-1 15,-4 0 1-15,-2 0-1 16,-2 2 1-16,-1-1 0 15,1-2 1-15,2-2-1 0,0 3 1 16,0-1 0-16,1 1-1 16,4 1 1-16,-2 4-1 15,3 6 0-15,-4 0 0 16,2 8-1-16,-4 0-3 15,14 11-13-15,-16-20-19 16,23 0-4-16,-1-17-2 16,18-16-1-16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2:52:44.28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5568 1827 28 0,'0'0'30'0,"-11"0"2"15,11 0-2-15,0 0-16 16,0 0 0-16,0 0-1 15,0 0-1-15,0 0-3 16,0 0-3-16,0 0-2 16,-11 2-1-16,11-2 0 0,0 0 0 15,0 0-1-15,11-1 0 16,-11 1 0-16,17-5 0 15,-7 2-1-15,4-1 1 16,1 3-1-16,4-1 0 16,-3 1-1-16,3 1 0 15,3 0 0-15,3 1 1 16,2-1-1-16,5-3 0 15,5 1 0-15,5-2 0 16,7-2 0-16,3-1 0 16,4-2 1-16,1 3-1 15,5 1 0-15,-2 1 0 16,0 1-1-16,-2 6 1 15,3-2 0-15,-4 5 0 16,1-2 0-16,2 1 0 16,3-1 0-16,6-1 0 0,3-1 0 15,8-1 0-15,-5-4 0 16,2 0 0-16,2 2-1 15,-5 0 1-15,-10 1-1 16,-3 4-1-16,-18-1 0 16,-5 5-3-16,-16-7-7 15,-2 13-25-15,-20-14 1 16,3 14-2-16,-3-14 2 15</inkml:trace>
  <inkml:trace contextRef="#ctx0" brushRef="#br0" timeOffset="1019.0583">7652 1631 55 0,'6'-19'33'0,"-1"3"1"16,-11 1 0-16,6 15-16 15,-19-22-11-15,19 22-1 16,-29-20 0-16,13 15 0 15,-6-1 0-15,-1 11-2 16,-4 3 1-16,2 7-2 16,-5 5 1-16,1 8-2 15,3 0 0-15,2 2-2 16,5 1 1-16,9-2-1 15,6-4 1-15,10-4 0 0,12-7-1 16,7-7 0-16,12-9 0 16,4-5 0-16,4-6 0 15,1-7 0-15,2-7-1 16,-10-1 2-16,-6-1-2 15,-7 1 2-15,-13 2-2 16,-9 5 2-16,-15 7-2 16,-10 7 2-16,-7 8-1 15,-4 6 0-15,-8 8 1 16,2 4-2-16,0 5 2 15,2 2-1-15,11 2 1 16,4-1-2-16,11-1 2 16,9-4 0-16,11-1-1 15,14-7 0-15,4-5 0 0,11-7 0 16,5-9 1-16,3-5-1 15,0-8-1-15,0-5 2 16,-9-8-2-16,-8 0 1 16,-5-5-1-16,-11 4 1 15,-15 3-1-15,-12 9 2 16,-10 11-1-16,-7 8 0 15,-11 12 1-15,-5 12-1 16,0 9 1-16,-1 4 0 16,5 6 1-16,10-3-2 15,8-2 1-15,14-6 0 16,18-9 0-16,14-10 0 15,12-10-1-15,18-14 1 16,5-9-1-16,2-9 1 0,-5-3 0 16,-4-4 1-16,-13 2-2 15,-17-1 2-15,-23 9-1 16,-21 13 0-16,-16 10-1 15,-12 10 0-15,-1 6 0 16,-2 4-2-16,9 5-1 16,10 1-3-16,26 2-9 15,11-22-10-15,34 11-14 16,10-13-1-16,21 4-2 15,6-3 1-15</inkml:trace>
  <inkml:trace contextRef="#ctx0" brushRef="#br0" timeOffset="2260.1293">10192 1478 71 0,'0'0'37'16,"-9"-17"-2"-16,9 17 2 15,-23-8-28-15,13 11-2 16,-16 3-1-16,4 3-1 16,-13 5-1-16,4 8 0 15,-6 2-1-15,2 5-1 0,5 0 0 16,6 1 0-16,12-3-1 15,13-1 0-15,14-9 0 16,13-5-2-16,15-9 1 16,6-5 1-16,9-8-2 15,-2-6 2-15,-1-12-1 16,-8 1 1-16,-5 0-2 15,-14-2 2-15,-12 7 0 16,-11-3-1-16,-12 10 0 16,-12 3 1-16,-12 10-1 15,-6 7 0-15,-6 7 1 16,-1 9-1-16,-3 4 1 15,7 5-1-15,7 2 1 0,9 1-1 16,13-1 1-16,13-5-2 16,16-8 2-16,12-7-2 15,9-9 2-15,7-9-1 16,6-6 0-16,-2-9 1 15,0-3-2-15,-12-7 3 16,-5 4-2-16,-15-6 0 16,-6 6 1-16,-18 4 0 15,-11 8-1-15,-8 2 0 16,-9 10 0-16,-7 6 1 15,-3 7-1-15,-2 9 1 16,6 1-1-16,3 1-1 16,13 2 1-16,11-2 0 15,17-3 0-15,10-8 0 16,18-9 0-16,10-9 1 15,8-7 0-15,4-3 0 0,-4-4 1 16,-4-3-1-16,-6 0 1 16,-17 1-1-16,-19 4 0 15,-14 7 0-15,-19 9-1 16,-13 3 0-16,-9 2 0 15,-2 0-1-15,-1 3-2 16,6 2-3-16,21 2-10 16,-4-11-5-16,31 3-6 15,0 0-12-15,37-2-2 16,-7-1-1-16,11 4 2 15</inkml:trace>
  <inkml:trace contextRef="#ctx0" brushRef="#br0" timeOffset="3144.1799">8054 1905 77 0,'0'0'37'16,"-5"10"-3"-16,5-10 2 16,10-13-30-16,-7-8-1 15,8 0-1-15,-2-8-1 16,11-3 0-16,-7-7-1 0,6-4 1 15,-4-1-1-15,5-2 1 16,-6-1-1-16,0 1 1 16,1 0-1-16,-3 5 0 15,2 4 0-15,0 4-1 16,5 3 0-16,2 2 0 15,1 3 0-15,8 3 0 16,3 3 0-16,3 3 0 16,4 0 0-16,-2 5 0 15,1 0-1-15,-1 6 0 16,-2 0 1-16,-6 8-1 15,-2 2 0-15,-6 4 0 16,-3 7-1-16,-4 6 1 16,-6 4 0-16,-2 6 0 0,-2 7-1 15,-4 4 2-15,1 3-2 16,0 3 1-16,7 6 0 15,0-5 0-15,5-1 0 16,5-3 0-16,9-11 1 16,6-4-2-16,4-14 2 15,8-9 0-15,5-11 0 16,5-11 0-16,1-13-1 15,-3-10 2-15,2-8-1 16,-9-5 1-16,-4-9-1 16,-10-3 0-16,-9-2-1 15,-24 64 1-15,15-68-3 16,-15 68-2-16,17-62-16 15,-17 62-15-15,8-65-5 0,-8 65-1 16,17-52-1-16</inkml:trace>
  <inkml:trace contextRef="#ctx0" brushRef="#br0" timeOffset="4889.2797">10202 1504 55 0,'-10'-1'33'15,"10"1"2"-15,-12-3-3 16,12 3-17-16,0 0-5 16,0 0-3-16,0 0-2 15,17 6 0-15,-17-6-1 16,11 1-1-16,-11-1 0 15,15 7-2-15,-3-2 1 16,0 3-1-16,5-2-1 16,3-2 1-16,4 0 0 0,4-2 0 15,6-4 0-15,3-1 0 16,1-1-1-16,7 0 1 15,2-2 0-15,1 3 0 16,0-2-1-16,0 3 1 16,3 0-1-16,0-1 0 15,5 3 1-15,1-2-1 16,-1 2 0-16,6-2 0 15,5-2 0-15,2 1 0 16,4-2 1-16,4 2-1 16,1-2 0-16,-3 3 1 15,5 0-1-15,-3-1 1 16,0 3-1-16,-2 0 0 0,3 1 0 15,1 2 0-15,0-2 0 16,6 0 0-16,-2-1 1 16,3 0-1-16,2-1 0 15,0 2 1-15,1-3-1 16,4 2 1-16,-3 0 0 15,1 1 0-15,0 0-1 16,1 3 1-16,-2-2-1 16,1 2 1-16,0 0-1 15,-1-1 0-15,4 2 0 16,-1-2 1-16,1 0-1 15,4-1 0-15,1-1 0 16,0 2 0-16,2-3 1 16,6 0-1-16,-3 0 0 0,0 0 1 15,3 1-1 1,-1-4 0-16,2 2 1 0,4 0-1 15,3 1 0-15,-1-2 0 16,-1 1 0-16,4-2 1 16,-2 0-1-16,3 2 0 15,0-3 0-15,0 4 0 16,-2-1 0-16,-1 0 0 15,1-3-1-15,-2 3 1 16,1-1 0-16,10-1-1 16,-6-2 1-16,4 0-1 15,-1 1 1-15,3-1-1 16,2 2 1-16,5-5-1 15,1 3 1-15,-1 0-1 0,0-3 1 16,5 3 0-16,5 0-1 16,-1-2 1-16,2-1 0 15,-2 0-1-15,4 1 1 16,1-5 0-16,-3 3 0 15,1 0 1-15,-3-1-1 16,-1 0 0-16,4 1 1 16,-5-1-1-16,1 2 1 15,-5-2-1-15,0 5 1 16,-2-5-1-16,-1 7 1 15,-1-5-1-15,-7 4 0 16,-1 0 1-16,0-1-1 16,-5-1 0-16,5-3 0 15,-4-1 1-15,-1 1-1 16,-2-2 0-16,-2 2 0 0,-5 0 1 15,-5-2-1-15,-8 2 0 16,-11 2 0-16,-9 2 0 16,-15-1-1-16,-11 0 1 15,-10 5-1-15,-11-5 0 16,-10 4 0-16,-6-1 0 15,-13 3-1-15,13-3-1 16,-13 3-8-16,0 0-21 16,0 0-6-16,-18-1-1 15,6 1-2-15</inkml:trace>
  <inkml:trace contextRef="#ctx0" brushRef="#br0" timeOffset="6359.3638">22050 1086 82 0,'0'0'39'0,"0"0"-1"15,0 0 1-15,0 0-34 16,0 0 0-16,0 0-3 15,0 0 1-15,0 0-1 16,0 0-1-16,22-47 1 16,-22 47-1-16,0 0 0 15,0 0 1-15,0 0 0 16,0 0 0-16,0 0-1 0,0 0 0 15,0 0 0-15,0 0-1 16,28 15 1-16,-31 6-2 16,3 8 1-16,-4 3 0 15,1 7 0-15,-2 3 0 16,4 4 0-16,-8-2 0 15,6 3 0-15,-2-3 0 16,2 3 0-16,-2 0 0 16,4 2 0-16,2-4 1 15,2 3-1-15,0-3 1 16,2 2-1-16,2 2 1 15,-3 0-1-15,1-3 1 0,-2 3-2 16,-2-4 1-16,1 1-1 16,-6 0 1-16,3 1-1 15,-5-1 1-15,3 3-1 16,-2-3 0-16,0 5 1 15,4-4 0-15,-2 3 0 16,1-4 0-16,3-1 1 16,-2-4-1-16,-3 0 2 15,4-6-2-15,-1 3 2 16,-4-1-2-16,3-2 1 15,0-1 0-15,-3-1-1 16,4 0 0-16,-4 0-1 16,5-4 1-16,0-1 0 15,0-2 0-15,4-1 0 16,-3-1 0-16,2-3 0 0,1 0 0 15,0-1 1-15,1-5-1 16,-1 3 0-16,-2-3 0 16,2 0 1-16,0-4-1 15,-1 2 1-15,-3-13-1 16,3 15 0-16,-3-15 1 15,3 11-1-15,-3-11 0 16,0 0 0-16,0 0 0 16,0 0 0-16,0 0 1 15,0 0-1-15,0 0 0 16,0 0 0-16,0 0 0 15,0 0 0-15,9-10 0 16,-9 10 0-16,0 0 0 16,0 0 0-16,0 0 0 0,0 0 0 15,13-7 0-15,-13 7 0 16,0 0 0-16,0 0 0 15,0 0 0-15,0 0 0 16,0 0-1-16,0 0 1 16,0 0 0-16,0 0 1 15,0 0-1-15,0 0 0 16,1 12 0-16,-1-12 0 15,0 0 1-15,-15 1-1 16,15-1 0-16,-14 2 0 16,14-2 0-16,-17 1 0 15,7 0 0-15,-4-1 0 16,-1 3 1-16,-6-2-1 15,-2 0 0-15,-6-1 0 16,-4 0 0-16,-2-1 0 0,-5 0 0 16,-3-2 0-16,-4 2 0 15,-6-1 0-15,0 1-1 16,-5 0 1-16,-5 3 0 15,-8 0-1-15,-9 4 1 16,-2 1 0-16,-6-1-1 16,-2 4 1-16,0-2 0 15,0 3 0-15,5-3-1 16,5-1 0-16,14-1-1 15,7-7-5-15,23 7-10 16,-2-27-14-16,30 12-9 16,8-21-1-16,23 9-1 0</inkml:trace>
  <inkml:trace contextRef="#ctx0" brushRef="#br0" timeOffset="8063.4612">20579 2861 69 0,'4'-20'35'16,"-4"20"0"-16,3-17-10 16,-3 17-14-16,0 0-2 15,0 0-2-15,0 0-1 16,6 14-1-16,-3-5-2 0,2 8 0 15,-3 2-1-15,5 6 1 16,-4 5-2-16,4 4 1 16,-2 4 0-16,-4 4-1 15,3 2 0-15,-4 5 0 16,-5 0 0-16,0 0-1 15,3-3 1-15,-6-1-1 16,4-6 0-16,0-2 0 16,-1-7 0-16,3-5 0 15,2-3 0-15,0-5 0 16,0-3 0-16,0-14 0 15,7 13 0-15,-7-13 0 16,0 0 0-16,11 2 0 16,-11-2 0-16,0 0 1 0,11-7-1 15,-11 7 0-15,0 0 1 16,0 0-1-16,0 0 0 15,4-10 0-15,-4 10 1 16,0 0-2-16,0 0 2 16,0 0-1-16,0 0 0 15,0 0 0-15,-16-10 0 16,6 10 0-16,-6 0 1 15,-6 2-1-15,-2 0 0 16,-5 0 0-16,-5 5 0 16,-3-2 0-16,-3 1 0 15,-3 0 0-15,-1-2 0 16,1 1 1-16,-1-1-1 15,2-4 0-15,-4 2 0 16,6-2 0-16,-2-2 1 0,0 2-2 16,-3-1 1-16,0 2 0 15,-2 1 0-15,-2 1 0 16,-4 2 0-16,-2 0 0 15,0 1 0-15,-3 1 0 16,2 0 0-16,-1 0 0 16,-1 1 0-16,7-1 0 15,3-1-1-15,5-2 1 16,5-1 0-16,4-1 0 15,4 0 0-15,7-1 0 16,7-2 0-16,3 0 0 16,2 0 0-16,11 1 0 15,-10-2 1-15,10 2-1 16,0 0 0-16,0 0 0 0,0 0 0 15,0 0 0-15,0 0-1 16,-7-11 1-16,7 11 0 16,0 0 0-16,1-16 0 15,0 5 0-15,3-2 0 16,-2-6-1-16,3-5 0 15,1-5 1-15,1-4-1 16,-1-6 1-16,1-4 0 16,-2-2 0-16,2-2-1 15,-5-1 1-15,2 4 1 16,-2 1-1-16,0 5 0 15,-2-3 0-15,2 7 0 16,-2 0 0-16,0 3 0 16,0 1 0-16,-2 1 0 0,0 2 0 15,1 3 0-15,0 3 0 16,-4 4 0-16,2 4 1 15,3 13-1-15,-7-14 0 16,7 14 0-16,0 0 0 16,-12-2 0-16,12 2-1 15,0 0 1-15,0 0 0 16,0 10 0-16,0-10 0 15,13 14 0-15,0-7 0 16,5 3 1-16,5 2 0 16,7-2-1-16,6 0 1 15,8 2-1-15,9-4 1 16,8-3-1-16,10-4 1 0,2-5 0 15,8 0 0-15,3-7 0 16,4 0 0-16,-2-3 0 16,0 4-1-16,-6-1 1 15,-5 4-1-15,-4 3 1 16,-8 4-1-16,-1 1 0 15,-10 4 0-15,-5-2 0 16,-6 2 0-16,-9-2 0 16,-6 2 0-16,-7-3 0 15,-5 0 1-15,-14-2-1 16,14 4 0-16,-14-4 0 15,0 0 0-15,0 0 0 16,13 3 0-16,-13-3-1 16,0 0 0-16,0 0-1 0,0 0-2 15,0 0-9-15,0 0-5 16,0 0-13-16,0 0-8 15,-3-10 0-15,-7-3-1 16</inkml:trace>
  <inkml:trace contextRef="#ctx0" brushRef="#br0" timeOffset="9199.5262">19830 1996 50 0,'17'12'35'15,"-17"-12"0"-15,11 5-1 16,-11-5-23-16,0 0 0 0,0 0-4 16,0 0-2-16,0 0-1 15,0 0 0-15,0 0 0 16,5 20-1-16,-7-6 0 15,0 7-1-15,-3 3-1 16,0 10 1-16,-3 8-1 16,2 4-1-16,-4 4 0 15,0 0 1-15,-2-4-1 16,1-2 0-16,2-6 0 15,2-8 0-15,-1-11 0 16,8-19 1-16,0 0-1 16,-12-3 0-16,11-20 0 15,1-10 1-15,4-7-1 16,3-9 0-16,0-5 1 0,3-8-1 15,2-5 1-15,1-3 0 16,7 3-1-16,-1 1 1 16,3 5-2-16,4 4 2 15,2 8-1-15,2 8 2 16,0 10-2-16,3 13 1 15,-1 6-2-15,-1 9 2 16,0 7 1-16,-5 7-2 16,-3 6 1-16,-4 7-1 15,-7 5 1-15,-4 3-2 16,-8 3 2-16,-11 3 0 15,-3 1-1-15,-5-3 0 16,-9-3 0-16,-3-1-1 16,-3-5 2-16,-1-5-2 0,2-3 1 15,7-8 0-15,3-1 0 16,8 0 1-16,15-10 0 15,-4 20 1-15,17-9 0 16,7 6 0-16,8 4 0 16,4 8 0-16,3 0 0 15,2 5 0-15,1 0-1 16,-3 0-1-16,-4 2-1 15,-3-4-1-15,1 4-3 16,-11-14-8-16,14 15-5 16,-23-23-7-16,16 16-13 15,-20-15-1-15,7 11-2 16,-15-10 2-16</inkml:trace>
  <inkml:trace contextRef="#ctx0" brushRef="#br0" timeOffset="9850.5634">19183 3314 39 0,'23'4'31'16,"-1"-3"2"-16,-1 0-3 15,-6 4-11-15,-1-8-15 16,0 4 0-16,-14-1 0 15,14 2 0-15,-14-2 2 16,0 0-1-16,-14 1 1 16,14-1-1-16,-28 8 0 0,14-2-1 15,-10-4 0-15,1 2-2 16,-8-1 1-16,-4 1-1 15,-8-1 0-15,-7 1 1 16,-10 2-1-16,-10 2 0 16,-14 0 0-16,-11 6-1 15,-24 1 0-15,-9 1 0 16,-12 3 0-16,-12 3-1 15,-8-1 1-15,-1-2 0 16,0-1-1-16,8-6 1 16,19-5-2-16,16-4 0 15,16-6-2-15,17-11-2 16,28 4-8-16,9-23-20 15,37 8-5-15,7-15-1 16,22 7-1-16</inkml:trace>
  <inkml:trace contextRef="#ctx0" brushRef="#br0" timeOffset="10515.6015">17065 2696 36 0,'-2'-11'29'0,"2"11"3"0,-5-25-1 15,10 14-20-15,-7-12-1 16,9 8-1-16,-10-6-2 15,9 8 0-15,-7-5-1 16,1 18-2-16,1-16 1 16,-1 16 0-16,-3 12 1 15,3 16-1-15,-2 14-1 16,4 12-1-16,-1 13-1 15,2 19 1-15,0 16-1 16,0 13-1-16,-2 6 1 16,-2 8-2-16,1 3 1 15,-8 3 0-15,-6 3 0 16,0-7-1-16,-2-8 1 0,-1-9-2 15,0-9 0-15,8-18-1 16,4-12-2-16,5-26-5 16,14-7-21-16,-14-42-9 15,32 11 1-15,-21-33-2 16</inkml:trace>
  <inkml:trace contextRef="#ctx0" brushRef="#br0" timeOffset="11286.6456">16492 2497 73 0,'0'0'35'16,"0"-17"-2"-16,0 17 2 15,1-11-30-15,-1 11-1 16,0 0 0-16,0 0 0 16,4-10 0-16,-4 10 0 15,4 15-1-15,1 3 2 0,-5 12-1 16,3 9 0-16,-2 15-2 15,10 11 1-15,-5 11-2 16,2 11 0-16,1 11-1 16,-2 8 0-16,2 4 1 15,1 3-1-15,-4 4 1 16,0 0 0-16,-1 6 0 15,-5-7-1-15,-1-2 2 16,-2-4-2-16,-2-6 0 16,1-8 0-16,0-10-1 15,-2-15 1-15,5-7-1 16,1-18-1-16,4-9-1 15,5-18-2-15,10-2-19 16,-13-31-13-16,12-4-1 0,-8-17-3 16,5-1 1-16</inkml:trace>
  <inkml:trace contextRef="#ctx0" brushRef="#br0" timeOffset="12047.6891">16676 3395 72 0,'-13'16'34'0,"3"-10"-1"15,10-6 1-15,-15 10-31 16,15-10 1-16,0 0 0 16,-8 11 0-16,8-11 0 15,0 0-1-15,0 0 1 0,0 0-1 16,11 5 0-16,-11-5 0 15,0 0-1-15,0 0-1 16,12 6 0-16,-12-6 0 16,0 0 0-16,0 0 0 15,0 0 0-15,0 0-1 16,-11 13 0-16,11-13 0 15,-23 9 0-15,8-4 0 16,-8 5 0-16,-5-1 0 16,-2 3 0-16,-6-1 1 15,-2 4-1-15,-5 3 1 16,-8-1-1-16,1 2 1 0,-9-1 0 15,-2 0 0 1,-10-2-1-16,-4 2 1 0,-7-5 0 16,-2 0 0-16,0-2-1 15,-7-1 1-15,2 0 0 16,-1-3 0-16,-3 0-1 15,2 0 1-15,-2 1-1 16,5-2 1-16,-5 3-1 16,5-1 0-16,1-1-1 15,7-1 1-15,10 1-1 16,8-6-1-16,10 6-3 15,5-18-8-15,22 13-19 16,0-17-6-16,25 15 1 16,-12-29-2-16</inkml:trace>
  <inkml:trace contextRef="#ctx0" brushRef="#br0" timeOffset="15781.9027">14627 3697 37 0,'-9'13'30'16,"9"-13"2"-16,0 0-2 15,2 16-16-15,-2-16-1 16,0 0-1-16,0 0-2 16,0 0-2-16,0 0-2 15,0 0-1-15,0 0-2 16,0 0 1-16,-7 10-1 0,7-10-1 15,0 0-1-15,-2 11 1 16,2-11-1-16,0 0 0 16,0 0 0-16,0 0 0 15,5-14 0-15,-5 14 0 16,10-22-1-16,-4 8 1 15,-1-2 0-15,2 0-1 16,-2-3 0-16,-3 0 1 16,2-3-1-16,-3-1 0 15,-2-2 0-15,1 0 0 16,-1-5 0-16,-3 1 1 15,1-2-2-15,-3 1 1 16,-3-1 0-16,-5 2 1 16,-1 2-2-16,-4-1 2 15,-4 4-1-15,-5 2 0 0,-4 0 1 16,-4 2-1-16,-3 1 0 15,-1 1 0-15,-3 1 0 16,-1 4 0-16,-1-1 0 16,-3 3 0-16,0 2 0 15,0 3-1-15,0 6 1 16,-3 0 0-16,-2 6 1 15,2 3-1-15,-4 4 0 16,4 3 0-16,0 3 0 16,1 3 0-16,3 3 0 15,1-1 0-15,6 5 0 16,4-3-1-16,4 3 1 15,5 1-1-15,3 1 1 16,3 1 0-16,5 1 0 0,0 1 0 16,6 1 0-16,4 2 0 15,4 0 0-15,2-1 0 16,5 3 0-16,3-4 0 15,7 0 0-15,3-2 0 16,5-3 0-16,2-3 0 16,3-3 0-16,3-7-1 15,2-5 1-15,1-5 0 16,0-5 0-16,-3-5 0 15,-2-8 1-15,-2-4-1 16,-5-3 0-16,-4-4 0 16,-4-7 1-16,-5-4-1 15,-1-3 0-15,-6-3 0 16,-2-4 1-16,-6-3-1 0,-1-4 0 15,-4 2 0-15,-3-3 0 16,-1 3 1-16,-5-1-1 16,-4 4 1-16,-1 0-1 15,-5 6 1-15,-3 2 0 16,-3 5-1-16,-5 1 1 15,-3 8-1-15,-5 0 0 16,-2 5 0-16,-6 8 0 16,-1 1 0-16,-6 6 0 15,-6 3 0-15,-4 5 0 16,-5 5 0-16,-1 10 1 15,1 1-1-15,-3 6 1 16,3 8-1-16,4 1 0 0,3 3-1 16,10 3 0-16,1 1 0 15,8 0 0-15,10-1 0 16,5-2 1-16,10-1-1 15,6 3 1-15,6-4 0 16,9 0 0-16,6-1 0 16,6 0 0-16,6-3-1 15,3-2 1-15,3-3 0 16,5-1-1-16,0-8 1 15,5-5-1-15,0-9 1 16,-2-3 0-16,4-8 0 16,-1-5 0-16,1-5 0 15,-1-7 0-15,-4-5 1 16,-1-3-1-16,-2-2 0 0,-7-3 1 15,-5-1-1-15,-4-6 1 16,-9-1-1-16,-6-2 0 16,-6-3 1-16,-3 0-2 15,-6-3 2-15,-2-1-1 16,-2 1 1-16,0 4-1 15,-8 4 1-15,0 3-1 16,-2 8 1-16,-6 3-1 16,-2 7 0-16,-4 7 0 15,-3 3 0-15,-3 7 1 16,-2 5-1-16,-5 2 0 15,0 4 0-15,-4 5 1 16,0 2-1-16,-6 6 0 16,2 5 0-16,-3 3 0 15,-1 2 1-15,2 2-1 0,5 4 0 16,5 3 0-16,5-2-1 15,9 2 1-15,7 0 0 16,7 0 0-16,8-1-1 16,9-2 0-16,6 1 0 15,5-2 1-15,10-3 0 16,7 0-1-16,4-6 1 15,6-1 0-15,4-3 0 16,2-5 0-16,6-2 0 16,0-5 0-16,-2-3-1 15,3-8 1-15,-1-4 0 16,1-5 0-16,-2-6 0 15,-5-5 0-15,-1-6 0 0,-2-5 1 16,-5-5-1-16,-6-1 0 16,-1-4 0-16,-7-2 1 15,-5 0-1-15,-3-2 0 16,-5 0 1-16,-8 1 0 15,-2-1 0-15,-7 4-1 16,0 3 0-16,-3 1 0 16,-3 6 0-16,-3 5 1 15,-3 3-1-15,4 7-1 16,-5 5 1-16,1 0 0 15,1 4 0-15,-3 3 0 16,-2 5 0-16,0 3-1 16,2 6 2-16,-3 2-1 15,-3 1 0-15,4 4 0 16,1 2 0-16,-1 2 1 15,0 6-1-15,3-2 0 0,3 5 0 16,1 1 0-16,9 4 1 16,-2 3-1-16,3 2-1 15,4 4 1-15,4-2 0 16,-1 4 0-16,6-3 0 15,3 1 0-15,4-3-1 16,0 0 1-16,5-5-1 16,1-3 1-16,3-5 0 15,5-5 0-15,-3 0-1 16,6-9 2-16,-2-1-1 15,3-5 0-15,-2-4 0 16,2-2 1-16,-12 0-1 0,16-8 0 16,-16 8 0-16,12-13 1 15,-12 13-1-15,2-13 0 16,-2 13 0-16,-6-14 0 15,6 14 1-15,-10-13-1 16,10 13 0-16,-18-13 0 16,9 6 1-16,-5 0-2 15,0 2 1-15,-2-1 0 16,-1-1 0-16,-3 2 0 15,-1-2 0-15,-7 5 0 16,-3-1-1-16,-7 0 1 16,-5 2 1-16,-7 2-1 15,-7-1 0-15,-5 1 0 16,-8 3 0-16,-3-2 0 15,-3 2 0-15,-1-2 1 0,-4-1-1 16,-6-1 0-16,0 0 0 16,-2 0 0-16,1-2 1 15,-3-2-1-15,0 2 0 16,-2 2 1-16,0-1-1 15,1 1 0-15,-4 0 1 16,-1 4-1-16,-3 1 1 16,0 0-1-16,-2-1 0 15,-2 1 0-15,0 1 1 16,2-2-1-16,1 2 0 15,2-2 0-15,-1 0 1 16,-2 0-1-16,2-2 0 16,0 3 0-16,-1-2 0 15,1 0 0-15,4 1 0 0,1-3 0 16,5 3 0-16,4-1 0 15,6 0 0-15,4-1 0 16,8-1-1-16,2 1 1 16,4-1 0-16,4-1 0 15,1-1 0-15,8 1 0 16,3 0 0-16,6-1 0 15,3 0-1-15,8-2 1 16,5 0 0-16,5 1 0 16,9-2 0-16,10 4 0 15,-18-3 0-15,18 3 0 16,0 0 0-16,-10 1-1 16,10-1 1-16,0 0 0 15,0 0 0-15,-9 10 0 0,9-10 0 16,0 0 0-16,-12 8 0 15,12-8 0-15,0 0 0 16,-14 3 0-16,14-3 1 16,-13 1-1-16,13-1 0 15,-15-3 0-15,15 3 0 16,-19 0 0-16,19 0 0 15,-19 0 0-15,19 0 0 16,-19 0 0-16,19 0 0 16,-16-1 0-16,16 1 0 15,-11-1 0-15,11 1 0 16,0 0 0-16,-14-7 0 15,14 7 0-15,-11-5 0 16,11 5 0-16,-11-7 0 16,11 7 0-16,-12-5 0 0,12 5 0 15,-10-2 0-15,10 2 0 16,0 0 0-16,-12-1 0 15,12 1 0-15,0 0 0 16,-9 0 0-16,9 0 0 16,0 0 0-16,0 0-1 15,0 0 1-15,0 0 0 16,0 0 0-16,-11-9 0 15,11 9 0-15,0-15 0 16,-1 3 0-16,-1-6 0 16,2-1 0-16,-1-8 0 15,1-3 1-15,0-2-1 16,0-7 1-16,1-3-1 15,-2-4 1-15,1-6-2 0,1 0 2 16,-1-3-1-16,-1-5 0 16,-1 1 0-16,-2-3 0 15,-1 1 0-15,1-2 1 16,-4 4-1-16,2-2-1 15,-2 1 2-15,1-1-2 16,0-1 2-16,1 2-2 16,1 2 2-16,1 1-3 15,1 2 3-15,1-1-1 16,2 3 0-16,-4 4 0 15,4-1 0-15,3 1 1 16,-2 6-1-16,-1 1 1 16,0 7 0-16,0 1 0 0,-1 4-1 15,-1 5 1-15,-1 6-1 16,-1 3 0-16,-1 0 0 15,-1 3 0-15,4 0 0 16,-3 0 0-16,3 1 1 16,2 12-1-16,-2-18 0 15,2 18 0-15,0-14 0 16,0 14 0-16,0 0 0 15,0 0 0-15,-3-13 0 16,3 13 0-16,0 0 0 16,-2-13 0-16,2 13 0 15,-5-11 0-15,5 11 0 16,0 0-1-16,0 0 0 15,0 0-2-15,0 0-2 0,-13-1-11 16,22 10-12-16,-9-9-4 16,0 0-6-16,0 0-4 15,26-17 1-15</inkml:trace>
  <inkml:trace contextRef="#ctx0" brushRef="#br0" timeOffset="20536.1746">9872 867 74 0,'0'0'37'15,"41"-55"-1"-15,-41 55-7 16,0 0-21-16,0 0-2 15,0 0 0-15,0 0-2 16,0 0-2-16,0 0 2 16,0 0 0-16,0 0-1 15,0 0 0-15,39 48-1 16,-39-48 1-16,9 51-1 15,-9-51 2-15,15 48-2 16,-15-48 0-16,0 0-1 16,40 55 1-16,-40-55-2 0,0 0 1 15,61 9-1-15,-61-9 0 16,48-22-1-16,-48 22-2 15,49-43 1-15,-49 43-5 16,54-55-4-16,-54 55-28 16,50-59-1-16,-50 59 0 15,50-54-1-15</inkml:trace>
  <inkml:trace contextRef="#ctx0" brushRef="#br0" timeOffset="21288.2176">10689 786 67 0,'0'0'40'0,"0"0"-2"16,56 19 1-16,-56-19-17 16,0 0-17-16,0 0 0 15,0 0-1-15,0 0 0 16,0 0 1-16,-72 56-2 15,72-56 1-15,-61 33-1 16,61-33-1-16,-62 31 1 16,62-31-2-16,-48 31 0 15,48-31-1-15,0 0 0 16,0 0 0-16,-31 47 0 15,31-47-1-15,0 0 0 16,54 4 1-16,-54-4 0 16,60-18-1-16,-60 18 1 15,70-27 0-15,-70 27-1 16,70-34 2-16,-70 34-1 0,62-32 0 15,-62 32 0-15,0 0-1 16,58-31 1-16,-58 31 1 16,0 0-1-16,0 0 1 15,0 0-1-15,0 0 2 16,0 0-2-16,0 0 3 15,36 46-3-15,-36-46 0 16,0 0 0-16,0 0 0 16,64 38 1-16,-64-38-1 15,0 0 0-15,70 17 0 16,-70-17 0-16,0 0 0 15,66 15 0-15,-66-15 0 16,0 0 1-16,57 31-1 16,-57-31-1-16,2 22 1 0,-15 4 0 15,-2-1 0-15,15-25 0 16,0 0 0-16,0 0 1 15,0 0 0-15,0 0 2 16,0 0-5-16,0 0 4 16,0 0-2-16,0 0 0 15,45-53 0-15,-45 53 0 16,33-47 0-16,-33 47 0 15,35-50 0-15,-35 50 0 16,29-46-2-16,-29 46 1 16,0 0-3-16,52-54 1 15,-52 54-2-15,0 0 0 16,54-28-5-16,-54 28-3 0,0 0-19 15,70-2-7-15,-70 2 1 16,54 3-2-16</inkml:trace>
  <inkml:trace contextRef="#ctx0" brushRef="#br0" timeOffset="21470.2281">11657 826 87 0,'0'0'37'15,"0"0"2"-15,55 12 1 16,-55-12-27-16,0 0-4 16,0 0-2-16,0 0-3 15,18 52 0-15,-18-52-1 16,0 0 0-16,-17 51-2 15,17-51-3-15,0 0-2 16,-19 47-9-16,19-47-26 16,0 0-2-16,0 0 0 0,0 0-3 15</inkml:trace>
  <inkml:trace contextRef="#ctx0" brushRef="#br0" timeOffset="21618.2365">11792 741 108 0,'-2'-74'41'16,"2"74"1"-16,-9-63-3 15,9 63-42-15,-13-49-8 16,13 49-28-16,0 0-2 16,0 0 1-16,0 0-1 15</inkml:trace>
  <inkml:trace contextRef="#ctx0" brushRef="#br0" timeOffset="22070.2624">12222 799 95 0,'0'0'41'0,"0"0"2"16,0 0-2-16,51 34-35 16,-51-34-1-16,0 0-1 15,0 0 0-15,-60 15-2 16,60-15 0-16,-54 13 1 15,54-13 0-15,-54 18-1 16,54-18-1-16,0 0 2 16,-64 41-3-16,64-41 0 15,0 0 0-15,-19 50 0 16,19-50 0-16,0 0 0 0,0 0 0 15,54 45 0-15,-54-45 0 16,56 6 0-16,-56-6 0 16,62-12 0-16,-62 12 0 15,66-24 0-15,-66 24-2 16,57-29 0-16,-57 29 2 15,48-27-1-15,-48 27 1 16,0 0 2-16,0 0-2 16,0 0 0-16,0 0-1 15,0 0 0-15,0 0-2 16,0 0-3-16,0 0-19 15,52 40-15-15,-52-40-3 16,0 0 2-16,0 0-2 0</inkml:trace>
  <inkml:trace contextRef="#ctx0" brushRef="#br0" timeOffset="22581.2916">12903 544 108 0,'0'0'42'0,"23"-53"2"16,-23 53-2-16,0 0-37 15,0 0 0-15,0 0-2 16,0 0 0-16,0 0 0 16,-61 80-3-16,61-80 0 15,-38 94 0-15,19-65 0 16,-18 75 0-16,16 2 0 15,3-14 0-15,8-14 0 16,6-24 0-16,4-54 0 0,0 0 0 16,0 0 0-16,0 0 0 15,0 0 0-15,59-7 0 16,-59 7 0-16,44-49 0 15,-44 49 0-15,49-60 0 16,-49 60 0-16,54-55 0 16,-54 55 0-16,54-52 0 15,-54 52 0-15,62-41 0 16,-62 41 0-16,52-21 0 15,-52 21 0-15,0 0 0 16,61 6 0-16,-61-6 0 16,0 0 0-16,24 52 0 0,-24-52 0 15,-14 49 0-15,14-49 0 16,-29 49 0-16,29-49 0 15,0 0 0-15,-72 63 0 16,72-63 0-16,0 0-12 16,-57 18-15-16,57-18-15 15,0 0-1-15,0 0-1 16,0 0 1-16</inkml:trace>
  <inkml:trace contextRef="#ctx0" brushRef="#br0" timeOffset="22827.3057">13492 575 114 0,'0'0'43'0,"52"-56"0"0,-52 56 0 16,0 0-38-16,0 0-2 15,0 0 1-15,0 0-4 16,0 0 0-16,0 0 0 15,-52 50 0-15,52-50 0 16,-50 79 0-16,25-32 0 16,5-1 0-16,2 3-6 15,18-49-20-15,-24 84-15 16,24-84-1-16,-6 70-1 15,6-70-1-15</inkml:trace>
  <inkml:trace contextRef="#ctx0" brushRef="#br0" timeOffset="23197.3268">13547 957 98 0,'0'0'42'0,"56"-36"3"16,-56 36-3-16,0 0-29 15,0 0-9-15,0 0-1 16,52-9-1-16,-52 9 0 15,0 0 0-15,47-7 0 16,-47 7-2-16,0 0 0 16,68-31 0-16,-68 31 0 15,52-29 0-15,-52 29 0 16,0 0 0-16,58-52 0 15,-58 52 0-15,0 0 0 16,0 0 0-16,0 0 0 16,0 0 0-16,-71-15 0 0,71 15 0 15,-56 27 0-15,56-27 0 16,-51 39 0-16,51-39 0 15,-33 46 0-15,33-46 0 16,-7 51 0-16,7-51-12 16,0 0-24-16,46 62-8 15,-46-62 1-15,66 27-2 16</inkml:trace>
  <inkml:trace contextRef="#ctx0" brushRef="#br0" timeOffset="23730.3573">11067 1647 96 0,'-9'-28'39'16,"4"14"3"-16,-15-3-3 15,2 13-32-15,-8 6-1 16,0 8-3-16,-9 12 0 15,-3 8-1-15,-3 14 0 16,-4 9-1-16,0 8 1 16,4 6-3-16,7 0 2 15,4 3-1-15,10-4-1 16,8-2-1-16,15-7 0 15,7-12-3-15,11-7-1 16,-3-20-6-16,19 3-23 0,-18-28-5 16,9 2 1-16,-17-21-1 15</inkml:trace>
  <inkml:trace contextRef="#ctx0" brushRef="#br0" timeOffset="24180.3831">10612 1986 108 0,'-13'-11'41'15,"-2"-7"0"-15,25 12-1 16,7-4-34-16,13 6-1 15,7 2-2-15,9-5 0 16,4 6-1-16,8 1-1 16,0 1 0-16,-9 8 0 15,-2 2-1-15,-6 3-1 16,-11 2 1-16,-5 6 0 0,-7 2 0 15,-10 2-1-15,-11 7 1 16,-1 0-1-16,-8-2 0 16,-3 6 1-16,-2-7 0 15,0 3-1-15,1-12 1 16,3-1 0-16,13-20 0 15,0 0 0-15,0 0 0 16,11-32 0-16,7 2 0 16,1-12 0-16,6-3 1 15,0-7 0-15,1 5-1 16,-5 0 1-16,-2 7 0 15,-2 5-1-15,-8 10 1 16,0 4-1-16,-4 10 0 16,-5 11 0-16,17-7-1 0,-4 10-1 15,6 1-2-15,4-2-2 16,17 8-9-16,-13-15-14 15,24 13-11-15,-12-10 0 16,15 8-2-16,-9-12 2 16</inkml:trace>
  <inkml:trace contextRef="#ctx0" brushRef="#br0" timeOffset="24519.4025">11577 1971 105 0,'-18'24'39'16,"5"-9"3"-16,17 5-3 15,10-17-35-15,14-3 0 0,10-12-1 16,5 3 0-16,4-12-1 16,2-2 0-16,-6-3-1 15,-5-3 0-15,-8 5-1 16,-12-4 1-16,-14 11-2 15,-12-2 1-15,-8 11-1 16,-12 7 0-16,-3 7 1 16,-5 4-1-16,-6 9 0 15,6 11 1-15,2 0 0 16,9 4-1-16,8-1 1 15,13-3-1-15,14-4-1 16,11-7-4-16,21 1-6 16,-3-22-25-16,24 6-3 0,-2-18 2 15,15 2-3-15</inkml:trace>
  <inkml:trace contextRef="#ctx0" brushRef="#br0" timeOffset="25012.4307">12341 1785 109 0,'-33'-8'41'0,"1"13"0"15,-16-4 0-15,10 5-37 16,-8 9 0-16,2 11-1 16,4-4 0-16,5 9-1 15,10-3 0-15,7-2-2 16,14 0 1-16,12-7 0 15,10-6-1-15,12-10 0 16,10-4 1-16,3-10-1 0,4-3 2 16,-2-5-2-16,-1-4 0 15,-3 0 0-15,-11 3 0 16,-8 1 0-16,-5 6 0 15,-17 13 0-15,11-4 0 16,-16 15 0-16,-9 11 0 16,-8 6 0-16,-9 11 0 15,-6 6-2-15,-4 5 2 16,-2 7-1-16,5-1 1 15,5-3-1-15,3-8 2 16,11-6-1-16,14-10 1 16,10-17-1-16,14-14 2 15,9-16-2-15,7-13 0 16,9-10 0-16,6-7 0 0,-1-5 0 15,1-1 0-15,1 0 0 16,-4 11-5-16,-5 3-1 16,3 14-9-16,-18-5-10 15,14 18-17-15,-15-3 2 16,12 16-2-16,-6-5 1 15</inkml:trace>
  <inkml:trace contextRef="#ctx0" brushRef="#br0" timeOffset="25179.4402">13044 1903 131 0,'-24'-4'45'0,"13"4"-2"16,-11-9-7-16,9 1-36 0,13 8 0 15,-11-24-13-15,23 21-26 16,-12 3-3-16,0 0-3 15,-14-11 0-15</inkml:trace>
  <inkml:trace contextRef="#ctx0" brushRef="#br1" timeOffset="33213.8998">2897 4977 59 0,'0'0'34'0,"9"17"-2"15,-9-3 1-15,7 8-26 16,-9 3-2-16,5 13-1 16,-5 3-2-16,3 8 1 15,-2 8-2-15,2 6 1 16,1 5-1-16,2 10 0 15,3 2 2-15,0 11 0 0,0 10 0 16,0 6-1-16,2 11 1 16,-1 6 1-16,-3 8-1 15,-2 7 1-15,1 5-3 16,0 5 2-16,-1 2-2 15,-2 5 1-15,-4-1-1 16,2 5-1-16,4-1 0 16,-3-1 0-16,2 0 0 15,1 3-1-15,2-3 1 16,2 4 1-16,0-3-1 15,1 6 0-15,1 1 1 16,1 8 0-16,-2 5 0 16,-3 3-1-16,-1 3 1 15,5 4-1-15,-5 2-1 0,-1 1 2 16,-1-3-3-16,2-3 3 15,3-4-3-15,-1-3 1 16,3 0-1-16,-2-3 2 16,1-1-1-16,2 2-2 15,0-1 2-15,-3 1 0 16,1 2 1-16,-5 0-1 15,5 1 1-15,-2 1-2 16,0-1 2-16,0 0 0 16,1 3 0-16,1 3 0 15,-4 2-1-15,2 4 0 16,-2 1 0-16,-3 4 1 15,0 2-2-15,-3 4 0 16,-5-5-1-16,-1-3 2 0,-2-9-1 16,1-9 0-16,0-15-1 15,2-16-2-15,6-18-1 16,-5-39-22-16,19-14-9 15,-5-36-4-15,14-21 1 16</inkml:trace>
  <inkml:trace contextRef="#ctx0" brushRef="#br1" timeOffset="35033.0038">1060 8327 71 0,'-2'-34'36'16,"7"10"-1"-16,-8-3-1 16,10 14-22-16,-16-6-3 15,9 19-3-15,0 0-2 16,11 7-1-16,-6 18 0 15,6 16-1-15,-2 10 0 16,4 15 0-16,-4 14 0 16,4 16-1-16,-4 3 1 15,-2 6-2-15,-3 1 1 0,-3-8-2 16,2-8-1-16,-3-20-4 15,11-6-21-15,-6-33-10 16,11-16 0-16,-8-30-2 16,13-17 1-16</inkml:trace>
  <inkml:trace contextRef="#ctx0" brushRef="#br1" timeOffset="35272.0175">843 8194 97 0,'-43'-15'39'0,"20"16"0"16,0-4 0-16,23 3-33 16,0 0-2-16,41 8-2 0,7-6 0 15,13 0-1-15,15-2 1 16,13-2-2-16,11 0 0 15,5-5-2-15,12 7-5 16,-19-11-24-16,5 16-8 16,-20 0 0-16,-10 15-2 15</inkml:trace>
  <inkml:trace contextRef="#ctx0" brushRef="#br1" timeOffset="35483.0295">866 9230 107 0,'0'21'41'16,"19"-33"0"-16,35-3-2 16,20-21-35-16,24-9-2 15,13-4-1-15,10-3-4 16,9 13-10-16,-14-8-23 15,0 22-5-15,-20 3 1 16,-10 21-2-16</inkml:trace>
  <inkml:trace contextRef="#ctx0" brushRef="#br1" timeOffset="36016.06">1107 9820 50 0,'-20'-19'35'0,"1"16"0"15,-17-6 0-15,5 22-7 16,-22-9-11-16,9 26-6 16,-17 6-3-16,5 19-3 15,-6 12-2-15,5 15 0 16,1 13-1-16,11 5 0 15,11 0-1-15,13-3 0 16,11-4-1-16,21-17-1 16,12-12-2-16,16-20-1 15,20-15-5-15,4-33-14 0,25-3-15 16,-5-27 0-16,14-5-1 15,-13-22 2-15</inkml:trace>
  <inkml:trace contextRef="#ctx0" brushRef="#br1" timeOffset="36450.0849">1294 10104 97 0,'-33'10'38'0,"-7"1"-1"16,11 19 0-16,-6 2-32 15,7 13 0-15,-3 4-2 16,4 11 0-16,1 6-1 15,1 6 1-15,1-2-2 16,4-2 1-16,3-8-1 16,4-9 0-16,4-12-1 0,4-13 0 15,8-12 0-15,-3-14 1 16,16-23-1-16,-1-10 0 15,2-14 1-15,3-11-1 16,4-15 1-16,3-9-1 16,3-5 2-16,2 1 0 15,1 3 1-15,-1 7-2 16,1 14 1-16,-6 14 0 15,4 14 0-15,-4 20-1 16,-2 20-1-16,-6 15-1 16,2 17-1-16,-3 15 2 15,0 13-2-15,-4 10 1 0,-2 6-2 16,-1 1 1-1,2-2-3-15,-6-10 0 0,10-3-9 16,-12-30-15-16,13-1-10 16,-9-27 0-16,7-3-1 15,-15-23 1-15</inkml:trace>
  <inkml:trace contextRef="#ctx0" brushRef="#br1" timeOffset="37082.121">1298 10409 113 0,'-17'3'40'0,"-4"-9"1"15,21 6-3-15,0 0-34 16,25-8-1-16,2-7-1 16,11-5-1-16,8 2-1 15,2 1 1-15,4 2 0 0,-3 5-1 16,-5 8-1-16,-8 8 2 15,-9 9 0-15,-9 9-1 16,-9 7 1-16,-5 6-1 16,-11 7 1-16,-5 2-1 15,-3-1 0-15,-1-2 1 16,1-4-1-16,-1-9 0 15,5-6 0-15,3-9 0 16,8-15 0-16,5-15 0 16,9-15 0-16,7-8 0 15,-1-8 0-15,6-9 0 16,-3-1 0-16,5 0 0 15,-6 6 0-15,-2 10 1 16,-8 13-1-16,-4 10 0 16,-8 17 0-16,0 0 1 0,5 13-1 15,-7 9 0-15,-1-1 0 16,5 8 0-16,1-3 0 15,6-2 1-15,8-6-1 16,1-8 0-16,9-12 1 16,2-6-1-16,0-9 0 15,2-4 1-15,-3-4-1 16,-2-2 2-16,-5 2-2 15,-5 3 0-15,-4 7 0 16,-12 15 0-16,12-10 0 16,-12 10 0-16,-4 26 0 15,-2 1 0-15,-1 11-2 0,-1 3 1 16,-1 7-3-16,0-1 0 15,4 2-3-15,-3-13-6 16,18 6-10-16,-11-30-10 16,21 5-5-16,-7-27 0 15,12 0-2-15,-2-20 3 16</inkml:trace>
  <inkml:trace contextRef="#ctx0" brushRef="#br1" timeOffset="37638.1528">2219 10347 95 0,'-8'31'36'15,"-7"0"0"-15,9 16 1 16,-4-2-31-16,2 5 1 16,3 0-3-16,0-1-1 0,3-5 0 15,3-5 0-15,-1-10-1 16,1-6 0-16,2-12-1 15,-3-11 0-15,9-13 0 16,0-10-1-16,-3-10 1 16,1-8-1-16,1-10 0 15,-2-5 0-15,3-2 0 16,-4-3 0-16,1 5 1 15,-2 0-1-15,6 9 2 16,-2 4-4-16,6 9 4 16,1 6-1-16,7 7 0 15,-3 9 0-15,4 2-1 16,2 10 0-16,-2 7 1 15,0 4 0-15,-7 10-3 0,-1 3 2 16,-10 9-2-16,-5 5 2 16,-6 7-2-16,-7 2 2 15,-5 4-2-15,-8-1 3 16,1-2-1-16,-4 2 0 15,1-8 0-15,2-1 0 16,0-4 0-16,2 1 1 16,5-2-1-16,1 3 0 15,4 0-1-15,-1 5-1 16,1 2 2-16,2 5-1 15,2-2 0-15,1 2-2 16,3-3 0-16,1-10-3 16,10-2-5-16,-5-36-9 15,28 14-16-15,-15-36-2 16,22-4-3-16,-2-27 1 0</inkml:trace>
  <inkml:trace contextRef="#ctx0" brushRef="#br1" timeOffset="37986.1727">2718 10195 90 0,'-26'6'39'16,"0"20"3"-16,-7-4-6 15,10 6-16-15,-4-3-17 16,13 3 0-16,7-5-2 15,7-3 1-15,12-8-1 0,6-3 0 16,5-5 0-16,4-2-1 16,-4 3 1-16,-1-1 0 15,-6 6 0-15,-6 8 1 16,-9 4-1-16,-7 10 0 15,-8 4 0-15,-4 4-1 16,-6 1 0-16,0-4-1 16,3-8-1-16,4-11-1 15,17-18-4-15,-18-10-8 16,36-10-12-16,-9-27-13 15,17-4 1-15,-7-19-3 16,8-4 4-16</inkml:trace>
  <inkml:trace contextRef="#ctx0" brushRef="#br1" timeOffset="38247.1876">2699 9734 116 0,'0'0'40'16,"11"25"2"-16,-1-13-3 15,12 5-34-15,7-1-1 16,5 9-1-16,2 7 1 15,6 8-2-15,-5 11-2 16,-7 13 0-16,-8 9 0 16,-11 13 0-16,-15 10 0 15,-11 1 0-15,-8 0 0 16,-7-4 0-16,-4-10 0 15,-1-16-6-15,10-12-6 16,-2-30-5-16,25-6-10 16,-12-33-11-16,26-12-5 0,0-22-2 15,13-17 1-15</inkml:trace>
  <inkml:trace contextRef="#ctx0" brushRef="#br1" timeOffset="39439.2558">2146 14737 41 0,'-2'-11'35'0,"12"-2"0"15,9-2-1-15,14 3-31 16,11 3-1-16,20-3-1 15,14 4 0-15,11-3 0 16,15 8-1-16,11-1 0 16,25 2 1-16,16-4 0 15,15-2 0-15,18-2 0 16,16-2 0-16,18-1 0 15,23-4 1-15,12 1-1 16,14-1 0-16,12 4 1 16,12 3-1-16,4 3 0 0,55 2 0 15,-32 5 1-15,8 1 0 16,8 3-1-16,6-2 1 15,18 2 0-15,11-6 1 16,13 0-1-16,-33-4 0 16,57-1 0-16,9-1 0 15,50 0-1-15,-38-1 1 16,6 3-1-16,-1 0 0 15,5 4 0-15,41 0 0 16,-35 1 0-16,6-2 0 16,-37-5 0-16,48-4-1 15,11-6 2-15,50-5-2 16,-36-1 1-16,-30-7 0 0,81 1-1 15,-37 0 1-15,0-1-1 16,38 9 1-16,-52 1-1 16,-52 7 0-16,24 6 0 15,-16 6 0-15,-54 4 1 16,16 6-2-16,-16 3 1 15,-64 3 0-15,27 1 1 16,-17 1-2-16,-20-1 0 16,-18 1-3-16,-31-15-12 15,-15 12-18-15,-40-17-4 16,-31 8-3-16,-43-14 1 15</inkml:trace>
  <inkml:trace contextRef="#ctx0" brushRef="#br1" timeOffset="40133.2955">19520 14622 56 0,'12'-23'38'0,"-21"-7"-1"16,5 4-1-16,-17-8-27 16,-2 6-4-16,-8-5 0 15,-4 6-2-15,-12 4 1 16,-6 13 0-16,-11 10 0 15,-5 18-1-15,-8 12 1 16,0 22 0-16,-5 14-2 16,4 13 0-16,7 13-1 15,9 7 0-15,11 8-1 16,11 4 0-16,16 1 0 15,8-4-2-15,12-7 1 16,8-6-2-16,12-11-1 16,6-18-4-16,21-2-18 0,-13-34-14 15,15-3 0-15,-12-26-2 16,4-4 1-16</inkml:trace>
  <inkml:trace contextRef="#ctx0" brushRef="#br1" timeOffset="40637.3244">18418 15329 82 0,'0'0'42'16,"6"-12"-3"-16,28 10 2 15,7-14-40-15,20-3 0 16,13-1-1-16,9 1 0 15,9 2-1-15,-2 0 0 0,2 5 0 16,-3 4 0-16,-8 7 0 16,-6 2 0-16,-9 6 0 15,-10 4 1-15,-8 6 0 16,-12 1 0-16,-10 5 0 15,-10 4 0-15,-7 1 1 16,-6 6 0-16,-9-1 0 16,-5 5-1-16,-1 2 2 15,-2-1-2-15,-1-3 2 16,2-2-2-16,3-7 1 15,1-7-2-15,5-3 2 16,4-17 0-16,0 0-1 16,0 0 1-16,6-22 0 15,5-7-1-15,4-8 0 16,4-5 1-16,3-8-1 0,4-3 1 15,1 0-2-15,1 6 2 16,-4 7-1-16,-4 11 0 16,-3 8 0-16,0 10-1 15,-1 11 0-15,-5 5-2 16,7 7-3-16,-3-8-8 15,17 20-15-15,-9-19-6 16,16 13-3-16,-6-13-3 16</inkml:trace>
  <inkml:trace contextRef="#ctx0" brushRef="#br1" timeOffset="41026.3466">19973 15400 55 0,'-2'22'42'0,"2"-22"-2"16,5 23 1-16,6-22-16 15,11 2-22-15,7-10-1 16,8-2-2-16,-1 1 1 16,4-7-1-16,0 0 0 15,-1-4 0-15,-5 2 0 16,-4-1 0-16,-8 0 0 15,-9 1 0-15,-10-1 0 16,-8 2 0-16,-14 6 0 16,-9 4 0-16,-7 8 0 15,-8 7 1-15,-5 10 0 16,-1 8 1-16,1 7-1 0,4 5 0 15,11-2 0-15,14 0 0 16,15-4 0-16,13-9-2 16,21-12 0-16,14-5-2 15,20-4-1-15,12-11-1 16,18 5-6-16,-12-20-16 15,24 16-7-15,-14-16-5 16,9 13 0-16,-19-14 2 16</inkml:trace>
  <inkml:trace contextRef="#ctx0" brushRef="#br1" timeOffset="41538.3759">20896 15321 61 0,'-31'-12'38'16,"-17"-12"0"-16,8 12 1 16,-10-8-25-16,6 10-8 0,-3 6-1 15,0 11-2-15,-5 10 1 16,2 14 0-16,0 10-1 15,6 7-1-15,7-3 0 16,12 1 0-16,11-4-1 16,15-9 0-16,21-10 0 15,16-16-1-15,14-19 0 16,15-8 1-16,3-11-1 15,5-9 1-15,-4-5-1 16,-1-6 0-16,-12 0-1 16,-10 5 2-16,-13 8-2 15,-14 11 1-15,-15 14-1 16,-6 13 0-16,-25 32 1 15,-7 17 0-15,-8 21 0 16,-11 27 0-16,-5 19 0 0,-8 14-1 16,-3 5 2-16,4-1-2 15,4-9 2-15,12-11-3 16,8-22 2-16,13-23 0 15,13-25 0-15,13-29 0 16,14-29 0-16,9-20 2 16,6-20-2-16,4-19 1 15,7-15 0-15,6-14-1 16,5-9 0-16,4 2 1 15,2 5-3-15,-4 8 0 16,4 17-4-16,-8 2-6 16,11 36-10-16,-28-5-6 0,20 36-5 15,-23-9-2-15,19 26-5 16,-11-6 0-16</inkml:trace>
  <inkml:trace contextRef="#ctx0" brushRef="#br1" timeOffset="41696.3849">21395 15580 99 0,'5'26'44'0,"-5"-26"1"15,-3 17-3-15,3-17-39 16,11-21-5-16,18 4-3 16,-2-15-8-16,21 18-8 15,-14-19-8-15,25 23-7 16,-17-8-8-16,5 7-2 15</inkml:trace>
  <inkml:trace contextRef="#ctx0" brushRef="#br2" timeOffset="45776.6183">3464 13867 21 0,'0'0'27'0,"-1"-11"0"16,1 11 0-16,0-10-17 16,0 10-1-16,7-13 0 15,-7 13 1-15,0 0-1 16,20-6-2-16,-20 6 0 15,0 0 0-15,0 0-2 16,0 0-1-16,0 0 0 0,0 0-1 16,0 0-1-16,-9 19 0 15,-2-10 0-15,-3 6-1 16,-6 6 0-16,-7 10 0 15,-11 5 0-15,-6 10-1 16,-7 6 0-16,-6 2 0 16,5 2 0-16,-2-5-2 15,8-6 0-15,6-13-4 16,19-2-6-16,2-27-25 15,19-3 1-15,5-22-2 16,13-2 1-16</inkml:trace>
  <inkml:trace contextRef="#ctx0" brushRef="#br2" timeOffset="46016.632">3171 13892 57 0,'0'0'39'0,"-7"-12"-3"15,7 12 4-15,0 0-25 16,-1 12-7-16,1-12-2 15,22 26-1-15,-1-6-1 16,9 10-2-16,5 5 0 16,8 5-1-16,4 2 0 15,5 4-1-15,-1-3-1 16,-2-3-2-16,1 4-6 15,-18-23-21-15,16 11-11 16,-15-16 0-16,9-1-3 16</inkml:trace>
  <inkml:trace contextRef="#ctx0" brushRef="#br2" timeOffset="512356.3051">4332 8322 53 0,'13'-16'36'16,"-9"1"1"-16,-4 15-1 15,-2-24-10-15,2 24-19 16,-13 0-1-16,-2 17-2 16,-9 12-2-16,-6 17 0 15,-15 16 1-15,-14 20-1 16,-12 16 1-16,-9 20-2 15,-8 5 1-15,-3 3 0 16,0-4 0-16,8-9-2 16,9-17-2-16,16-26-4 0,21-13-8 15,8-40-23-15,29-17 0 16,2-41 0-16,26-9-2 15</inkml:trace>
  <inkml:trace contextRef="#ctx0" brushRef="#br2" timeOffset="512559.3167">3666 8501 96 0,'-8'-25'39'0,"-5"11"-1"16,6 25 0-16,0 14-31 16,14 14-2-16,6 8-1 15,11 11-1-15,10 3-1 16,13 3 0-16,7 3-1 0,7 0-1 15,6 1-3-15,-1-4-4 16,11 8-28-16,-14-14-4 16,5 6-1-16,-9-10-1 15</inkml:trace>
  <inkml:trace contextRef="#ctx0" brushRef="#br2" timeOffset="513062.3455">4828 9065 72 0,'1'-16'36'0,"-11"-6"0"15,0 11 1-15,-17-1-28 0,2 16 0 16,-16 2-1-16,0 14-1 16,-6 7-1-16,-1 11-1 15,-1 7-1-15,5 7-1 16,6 0 0-16,10-2-1 15,10-1 0-15,10-5-1 16,12-8 0-16,15-11-1 16,14-7-2-16,14-17-3 15,15-1-14-15,2-24-19 16,12 2-3-16,-5-20 0 15,10 2-2-15</inkml:trace>
  <inkml:trace contextRef="#ctx0" brushRef="#br2" timeOffset="513719.3831">4983 8104 88 0,'0'0'38'0,"0"0"0"15,0 0 1-15,22 4-34 16,-22-4-1-16,24 22 1 15,-5-7-2-15,8 3 1 16,2 6-1-16,8 6-1 16,7-1-1-16,6 9 0 15,7-2 0-15,5 4 0 16,0 0-1-16,4 0 0 15,-2-2 0-15,-6-1 0 16,-2-4 0-16,-5 0 0 16,-12-5 2-16,-2-1-2 15,-9-7 2-15,-5-2-2 16,-7-5 2-16,-3-1-2 15,-13-12 2-15,13 11-1 0,-13-11-1 16,-13 2 0-16,-6-1 0 16,-5 3 1-16,-13 3-1 15,-10 8 1-15,-14 5-1 16,-9 13 0-16,-8 3 1 15,-8 9-1-15,-2 7 1 16,4 4 0-16,4-2 0 16,11-7-1-16,17-6 0 15,13-9-2-15,18-11-2 16,21-21-4-16,13 8-18 15,8-30-14-15,24 1-2 16,-1-14-1-16,16 1 1 16</inkml:trace>
  <inkml:trace contextRef="#ctx0" brushRef="#br2" timeOffset="514939.4529">5313 8051 68 0,'-19'-3'37'15,"6"2"-2"-15,-2-2 1 16,15 3-29-16,0 0-1 16,0 0-2-16,0 0-1 15,24 14 0-15,0-9-2 0,12 5 1 16,5 2-1-16,8 5 1 15,3 0-1-15,2 8 0 16,4-1 0-16,3 8-1 16,-3 1 1-16,1 4 0 15,-4 1-1-15,0 3 1 16,1-4-1-16,-4 2 0 15,-4-6 0-15,-3 0 0 16,0-7 0-16,-2-6 0 16,-4-4 0-16,-2-5 0 15,-3-5 1-15,-4-1-1 16,-4-5 0-16,-6 0 0 0,-3-1 1 15,-5 2-1-15,-12-1 1 16,0 0-1-16,0 10 1 16,-10 1-1-16,-9 0 1 15,-1 8-1-15,-14 1 2 16,-5 9-1-16,-14 8 0 15,-8 2 0-15,-10 6 1 16,-5 8 0-16,-13 3 1 16,-2 5-1-16,-7-4-1 15,9 0 1-15,3-9-1 16,11-7-1-16,13-10-2 15,15-14-3-15,31-3-17 16,9-30-18-16,30-4 0 16,6-20-2-16,28-3 1 15</inkml:trace>
  <inkml:trace contextRef="#ctx0" brushRef="#br2" timeOffset="515571.489">7252 8123 66 0,'0'0'35'16,"0"0"1"-16,0 0 1 15,-25 3-30-15,11 20 0 16,-13 3-1-16,0 22 0 15,-19 9-1-15,-2 15-1 16,-11 6 1-16,-8 10-2 16,-4 5 1-16,-1 1-2 15,-2-5 0-15,7-8-1 16,6-14 0-16,14-9-3 15,9-14-1-15,10-18-3 16,15-7-16-16,4-29-17 0,22-9 0 16,-4-20 0-1,14-7 0-15</inkml:trace>
  <inkml:trace contextRef="#ctx0" brushRef="#br2" timeOffset="515826.5036">6645 8182 91 0,'0'0'38'0,"0"0"1"15,10 15 2-15,-6 8-35 16,8 10-2-16,6 5 0 16,10 11 0-16,6 1-2 15,8 8 2-15,-1 0-1 16,7 3-2-16,0-4 1 15,-1-2-2-15,-2-5 1 16,-2-4-4-16,0-4 1 0,-5-10-6 16,9 6-16-16,-14-19-15 15,7-1-1-15,-12-12-2 16,6-1 2-16</inkml:trace>
  <inkml:trace contextRef="#ctx0" brushRef="#br2" timeOffset="516357.534">7484 8695 85 0,'0'0'36'15,"0"0"2"-15,0 0 0 16,13-6-30-16,-13 6-5 15,0 0 1-15,0 0 0 16,0 0-1-16,0 0 0 16,0 0 0-16,5 13 1 15,-5-1-2-15,0 2 2 16,-5 3-2-16,-2 7 1 15,-2 1-2-15,-3 3 2 16,-3 3-2-16,-4 0 0 0,2-1 0 16,2-4 0-16,-2 0 0 15,5-3 0-15,6-5-1 16,3-4 1-16,7-4 0 15,10-4-1-15,3-6 1 16,8-6-1-16,6 1 0 16,5-5 2-16,2 1-2 15,2-1 0-15,2 1-2 16,-4 2 1-16,0-1-2 15,-1 6-1-15,-6-4-4 16,6 15-14-16,-16-18-15 16,11 12-5-16,-14-11 1 15,4 8-1-15</inkml:trace>
  <inkml:trace contextRef="#ctx0" brushRef="#br2" timeOffset="516494.5418">7923 8962 111 0,'0'0'40'0,"-18"0"1"16,18 0-3-16,-19-7-39 15,12-9-8-15,7 16-28 16,0-19-3-16,0 19 0 16,-3-18-2-16</inkml:trace>
  <inkml:trace contextRef="#ctx0" brushRef="#br2" timeOffset="517309.5884">4032 10140 92 0,'-30'10'37'0,"-4"12"1"15,-7-4-2-15,11 8-29 16,-11-2-2-16,10 2-1 16,4-1-2-16,9-3 0 15,7-7-2-15,15-3 1 16,8-4 0-16,15-3-1 15,8-5 1-15,6-1-1 16,2 0 0-16,-1-2 0 0,-3 6 1 16,-4 0-1-16,-13 7 0 15,-11 3 1-15,-13 4-1 16,-9 5 0-16,-9-1 0 15,-1-2-1-15,2-2-2 16,1-6 0-16,18-11-2 16,-10 2-4-16,29-5-20 15,3-19-9-15,17 0 1 16,-1-10-2-16</inkml:trace>
  <inkml:trace contextRef="#ctx0" brushRef="#br2" timeOffset="517582.6041">4355 10222 85 0,'18'-24'38'15,"-3"15"2"-15,-16-8-5 16,1 17-21-16,-13 5-5 0,5 11-2 15,-12 6-4-15,5 10-1 16,-5 2-1-16,6 8 1 16,2 2-2-16,5-4 1 15,7-1-1-15,5-5 2 16,8-11-1-16,8-13 0 15,7-12 0-15,5-13 0 16,1-10 0-16,0-9-1 16,-1-5 1-16,-6-8-3 15,-6 4 1-15,-7-2-3 16,-7 13 0-16,-14-1-4 15,7 33-12-15,-25-20-20 16,11 22 2-16,-6-2-2 16,7 14-1-16</inkml:trace>
  <inkml:trace contextRef="#ctx0" brushRef="#br2" timeOffset="518361.6486">4878 9932 100 0,'-19'-6'39'0,"19"6"2"15,-3-15-2-15,13 15-33 0,4-14-1 16,14-1-1-1,9-2-1-15,17 2 0 0,11-3-1 16,9 3 0-16,9 1-1 16,0 5 1-16,-3 4-2 15,-2 4 1-15,-14 3-1 16,-10 7 0-16,-16 9 0 15,-15 3 0-15,-17 3 1 16,-8 6-1-16,-17 2 0 16,-11 6 0-16,-9 2 1 15,-5 4-1-15,-10 6 0 16,0-4 1-16,2 5-2 15,-3-3 2-15,5-3-2 16,10 1 1-16,5-5 0 0,12-8 1 16,8-6-1-16,13-6 1 15,14-10-1-15,17-10 1 16,18-8 1-16,12-8-2 15,15-5 0-15,3-6 0 16,6 1 0-16,1-2 0 16,-4 3-2-16,-9 3-1 15,-10 8 0-15,-18 3-2 16,-5 9-3-16,-20-7-8 15,1 16-16-15,-19-8-10 16,0 0 1-16,-31-1-1 16</inkml:trace>
  <inkml:trace contextRef="#ctx0" brushRef="#br2" timeOffset="518575.6609">5241 10150 114 0,'-33'21'41'0,"3"-12"0"16,25 6-1-16,14-16-36 15,23-6-1-15,21-12-1 16,15-4-1-16,13-2-1 16,9-4 0-16,5 5-3 15,-2-4-6-15,9 23-12 16,-30-10-17-16,1 18-3 15,-20-3-1-15,0 12-1 16</inkml:trace>
  <inkml:trace contextRef="#ctx0" brushRef="#br2" timeOffset="519899.7366">6554 9590 85 0,'0'0'36'15,"0"0"0"-15,14 9 0 16,-14-9-32-16,2 31 1 16,-5-3-1-16,5 13 0 15,-5 3 0-15,3 9-1 0,-10 5-1 16,10 3 0-16,-2-1 0 15,0-3-1-15,0-7 0 16,2-6-1-16,2-10 1 16,2-9-2-16,6-13 2 15,-10-12-1-15,18-1 2 16,-6-10-1-16,5-11 0 15,-1-5 1-15,2-2 0 16,0-3 0-16,-4 4-1 16,5 2 1-16,-9 5-1 15,4 10-1-15,-14 11 1 16,14 1 0-16,-10 10-1 15,-1 11 0-15,-2 4 0 16,1 5 0-16,2 3-2 0,0 0 0 16,4 1-3-16,2-9-1 15,12 0-7-15,-7-19-25 16,21 2-1-16,-6-21-1 15,12-2 1-15</inkml:trace>
  <inkml:trace contextRef="#ctx0" brushRef="#br2" timeOffset="520097.7479">7118 9872 105 0,'0'0'37'16,"-24"-1"0"-16,12 27-7 16,-5-4-26-16,4 11 0 15,1 5-2-15,6 2-1 16,1-1 0-16,7-5-3 0,5-3-1 15,2-21-13-15,15 5-20 16,-5-21-2-16,11-4 1 16,-4-21-2-16</inkml:trace>
  <inkml:trace contextRef="#ctx0" brushRef="#br2" timeOffset="520236.7559">7148 9560 102 0,'-31'-5'36'16,"12"15"0"-16,3 2-2 15,7 4-39-15,25 9-28 16,3-6-3-16,15 7 0 0,9-5-1 16</inkml:trace>
  <inkml:trace contextRef="#ctx0" brushRef="#br2" timeOffset="520765.7861">7507 10008 102 0,'-40'8'39'0,"7"10"1"15,-8-14-2-15,6 9-32 16,5-2-2-16,10 6 0 16,5 1-2-16,10 3-1 15,5 2 1-15,8-2-3 16,12-2 2-16,1-4 0 15,8-6 0-15,2-4-2 0,3-11 1 16,2-5 1-16,0-9-1 16,-2-5 1-16,-2-4-2 15,-7-5 1-15,-2 3-1 16,-5 0 2-16,-7 8-1 15,-6 6-1-15,-5 17 1 16,0 0 0-16,-21 16 0 16,4 20 1-16,-3 10-2 15,-5 14 3-15,-2 12-2 16,0 8 2-16,-3 2-2 15,7-4 1-15,2-5-1 16,3-10 2-16,3-10-1 16,4-11 0-16,4-13 0 15,1-13 0-15,6-16 0 0,0 0-1 16,-8-20 1-16,11-5 0 15,2-13-2-15,5-8 0 16,6-12 0-16,6-7-4 16,7-1 0-16,0-14-7 15,22 17-9-15,-15-20-16 16,16 13-3-16,-8-8-1 15,8 5 0-15</inkml:trace>
  <inkml:trace contextRef="#ctx0" brushRef="#br2" timeOffset="521129.8069">8063 9477 104 0,'-8'25'42'0,"-8"-4"0"15,10 18 0-15,-10 0-32 16,8 6-5-16,-4 7-2 15,2 9 0-15,-5 7-1 16,-1 2 0-16,-2 2-2 16,7-6 0-16,-3-10 0 15,8-9 0-15,6-11 0 16,7-17 0-16,7-18 0 15,9-17 0-15,6-11 0 16,0-7 0-16,2-9 0 16,-3-2 0-16,-4 3 0 15,-4 8 0-15,-3 7 0 16,-7 15 0-16,-10 12 0 15,4 17 0-15,-7 11 0 0,-1 3 0 16,7 17-11-16,-8-12-5 16,14 17-7-16,-16-20-14 15,14 7-6-15,-7-16 0 16,4 1 0-16</inkml:trace>
  <inkml:trace contextRef="#ctx0" brushRef="#br2" timeOffset="521798.8452">3745 11217 75 0,'0'0'38'16,"-3"-19"-1"-16,3 19 1 16,-26 11-32-16,3 7 0 15,-6 4-2-15,-1 6-1 16,-3 0 0-16,7 6 0 15,0-8-2-15,9-3 1 16,7-8-1-16,10-15 0 16,19 5-1-16,5-16 0 15,9-1 0-15,4-3 1 0,2 2-1 16,-2 2 0-16,-6 6 0 15,-7 11 0-15,-10 9 1 16,-14 10-1-16,-12 8 0 16,-9 0 0-16,-6 6-1 15,-3-2 1-15,1-2-2 16,3-11-2-16,11-6-1 15,15-18-7-15,0 0-24 16,23-23-2-16,15 1 1 16,-1-19-2-16</inkml:trace>
  <inkml:trace contextRef="#ctx0" brushRef="#br2" timeOffset="522053.8598">4045 11280 81 0,'15'-3'39'0,"-15"3"-1"16,-12 7 1-16,-16 2-29 0,10 14-4 15,-5 0-2-15,3 8-1 16,7 0-1-16,9 3 0 15,12-3 0-15,6 1-1 16,14-7 0-16,6-5 0 16,5-7 0-16,2-8 0 15,-3-6-1-15,0-8 1 16,-6-8-1-16,-12-7-1 15,-5-3-1-15,-8-6-1 16,-7 6-3-16,-12-17-10 16,11 19-23-16,-16-10-1 15,11 15 0-15,-9-1-1 16</inkml:trace>
  <inkml:trace contextRef="#ctx0" brushRef="#br2" timeOffset="522444.8822">4824 11045 62 0,'5'-35'39'16,"-1"-5"-1"-16,6 12 2 15,-10-3-29-15,15 18 1 16,-15 13-5-16,14 10 0 16,-15 15-3-16,1 15-2 15,-5 10-1-15,-1 10-1 16,-1 7 0-16,2 2-1 15,0-1 0-15,5-8-2 16,7-6-2-16,0-20-11 16,14-3-23-16,-5-20 0 15,11-7-2-15,-8-24 1 16</inkml:trace>
  <inkml:trace contextRef="#ctx0" brushRef="#br2" timeOffset="522653.8941">4705 10972 102 0,'-24'0'42'0,"6"-8"1"16,18 8-2-16,22-4-36 16,21-7-2-16,15-2-1 15,14 1-1-15,11 0-1 16,4-2-3-16,6 14-7 15,-20-10-15-15,3 26-16 16,-25-2-1-16,-7 16-1 16,-29-1 0-16</inkml:trace>
  <inkml:trace contextRef="#ctx0" brushRef="#br2" timeOffset="522836.9046">4767 11512 100 0,'-28'13'40'0,"27"-2"2"16,11-24-3-16,19-3-36 15,28-10-1-15,15-9-3 16,13 4-3-16,1-15-14 16,19 18-20-16,-12-11-2 15,2 15-2-15,-12-7 1 16</inkml:trace>
  <inkml:trace contextRef="#ctx0" brushRef="#br2" timeOffset="523390.9363">6186 10758 97 0,'-4'-18'38'0,"4"18"2"16,0-16-4-16,0 16-31 16,-8 23-1-16,2 11-2 15,-4 7 0-15,-4 12-2 0,-4 10 1 16,2 6-3-16,-1 2 2 15,3-2-3-15,6-5 0 16,9-15-3-16,12-6-1 16,1-27-17-16,24-1-15 15,0-25 1-15,13-6-1 16,-2-17 2-16</inkml:trace>
  <inkml:trace contextRef="#ctx0" brushRef="#br2" timeOffset="524150.9797">6483 11037 83 0,'-33'-8'39'16,"8"19"-1"-16,-13 4 2 15,13 11-32-15,-10 0-2 16,7 9 0-16,5-2-3 16,11 2 1-16,9-5-2 0,7-3 0 15,15-9 0-15,8-7-1 16,6-11 0-16,10-9-1 15,0-12 1-15,2-4-1 16,-7-7 0-16,-3-8 0 16,-9 2 0-16,-10-2-1 15,-7 3 2-15,-11 4-1 16,-5 7 0-16,-9 6 1 15,3 5-1-15,-3 8 1 16,2 3 0-16,2 6-1 16,12-2-1-16,-2 13 0 15,11-6 1-15,10-2 0 16,5-1 0-16,6-4 0 15,6-3 0-15,1-2 2 0,-1-2 0 16,-4 3-1-16,-7-3 1 16,-2 3-1-16,-7 0 0 15,-5 3 1-15,-11 1-2 16,3 12-1-16,-9 1 1 15,-3 5-1-15,-4 5 1 16,2 5-1-16,-6 6 0 16,5 1 0-16,-2 0 1 15,8-2 0-15,4-4 0 16,10-6 1-16,10-9-1 15,8-12 0-15,11-10 0 16,5-8 1-16,6-8-1 16,4-8 0-16,1-2 0 0,-7 0 0 15,-4 4 0-15,-9 2 0 16,-9 8 0-16,-6 9 0 15,-18 11 0-15,10 6 0 16,-12 9 0-16,-2 6 0 16,0 5 0-16,3 3 0 15,2-1 0-15,6-3 0 16,6-7 0-16,9-7 1 15,5-13-1-15,3-8 1 16,6-11 0-16,-2-4-1 16,-4-9 2-16,-2-2-2 15,-6 0 1-15,-7 2 0 16,-6 3-2-16,-6 5-1 15,0 7-6-15,-9-3-4 0,6 22-9 16,0-22-11-16,0 22-10 16,11-8-1-16,3 8 0 15</inkml:trace>
  <inkml:trace contextRef="#ctx0" brushRef="#br2" timeOffset="528551.2314">23599 13581 26 0,'0'0'35'0,"0"0"2"16,12-6-2-16,-18-6-10 16,6 12-1-16,0 0-16 15,0 0-2-15,-11 16-1 16,0-2-2-16,-7 4-1 15,-5 9 0-15,-11 4-1 16,-3 9 0-16,-4 2-2 16,-5 0 0-16,2 3-2 15,0-12-4-15,17 9-25 16,-7-25-5-16,20-2-2 15,1-18 1-15</inkml:trace>
  <inkml:trace contextRef="#ctx0" brushRef="#br2" timeOffset="528786.2449">23335 13526 96 0,'-5'22'40'0,"14"12"1"15,-4-7-1-15,17 12-33 16,-2-5-3-16,9 0-2 15,5-2 0-15,7-6-1 16,1-1-2-16,3-10 0 16,3 2-5-16,-6-16-9 15,8 15-9-15,-20-19-8 16,11 15-6-16,-21-13-3 15,7 8 0-15</inkml:trace>
  <inkml:trace contextRef="#ctx0" brushRef="#br2" timeOffset="725802.5136">20165 4848 52 0,'-3'-65'36'16,"-7"8"1"-16,-22 2-1 16,0 23-11-16,-18 3-21 15,-5 18-1-15,-4 20 0 16,-2 23 0-16,-4 22 2 15,4 21-2-15,4 19 1 0,5 11-2 16,9 10 1-16,7 6-2 16,9-1 1-16,6-2 0 15,10-9-2-15,2-11-2 16,13-8-6-16,-8-25-27 15,19-10-2-15,-11-27 1 16,10-11-2-16</inkml:trace>
  <inkml:trace contextRef="#ctx0" brushRef="#br2" timeOffset="725990.5243">19294 5519 96 0,'-16'-7'38'0,"16"7"1"0,0 0-1 16,29-6-36-16,10 5-2 15,17-2-2-15,11 3-4 16,4-11-14-16,12 14-18 16,-3-8 1-16,6 11-2 15,-11-10 1-15</inkml:trace>
  <inkml:trace contextRef="#ctx0" brushRef="#br2" timeOffset="726186.5355">20261 5503 83 0,'0'0'39'0,"-19"-2"-1"15,9 12 1-15,-8-7-32 16,7 19-2-16,-2 0-2 0,0 8 1 16,0 0-4-16,4 1 1 15,1 0-3-15,3-12-5 16,19 2-28-16,-14-21-2 15,28 2-1-15,-10-22-2 16</inkml:trace>
  <inkml:trace contextRef="#ctx0" brushRef="#br2" timeOffset="726597.559">20249 5262 68 0,'-20'-24'33'16,"5"9"-2"-16,10 2-1 15,5 13-33-15,25 1-7 16,17 15-3-16,0-11 1 0,17 18-1 15,-3-12 5-15,13 12 3 16,-8-2 5-16,-7-5 5 16,0 12 8-16,-25-19 3 15,5 17 1-15,-34-26-1 16,17 30 0-16,-32-22-5 15,3 10-2-15,-13-9-3 16,2 5 0-16,-6-5-3 16,6 1 0-16,3-3-1 15,6 1-1-15,14-8 0 16,-4 10 0-16,14-5-1 15,9 0 1-15,5 2-1 16,3 3 1-16,-2 1-1 16,1 8 0-16,-7 2 1 15,-6 4 1-15,-8 4-2 0,-12 0 1 16,-3 5 0-16,-9-3-1 15,5-1-3-15,-9-14-28 16,13 3-6-16,10-19-3 16,0 0 0-16</inkml:trace>
  <inkml:trace contextRef="#ctx0" brushRef="#br2" timeOffset="727172.5919">21803 4970 90 0,'11'-10'36'16,"0"15"1"-16,-11-5 0 15,-13 33-33-15,-2-1 2 16,0 13-3-16,-8 7 2 16,0 14-2-16,-7 3 1 15,2 9-1-15,-2 1-1 16,2-3 3-16,3-8-4 0,3-9 2 15,8-12-3-15,9-11 3 16,9-12-3-16,8-20 2 16,14-10-2-16,7-14-2 15,10-11 3-15,9-1-2 16,1-8 1-16,0 2-2 15,-6 1 3-15,-4 9-3 16,-10 6 2-16,-8 11 0 16,-10 11 1-16,-15 0-1 15,5 28 0-15,-10-4 0 16,-1 4-1-16,2 1 2 15,4 2-3-15,1-4 1 16,13-2-3-16,4-15-4 0,21 0-30 16,-2-20 0-16,15-2 0 15,-5-14-4-15</inkml:trace>
  <inkml:trace contextRef="#ctx0" brushRef="#br2" timeOffset="727350.6021">22400 5420 108 0,'-27'7'39'16,"6"16"0"-16,-10-6-3 15,7 17-33-15,2 1-1 16,7 8 2-16,0-3-2 16,6 2-2-16,8 2-2 15,2-10-2-15,12 2-4 16,-5-21-26-16,14 0-4 0,-4-17 0 15,13-5-2-15</inkml:trace>
  <inkml:trace contextRef="#ctx0" brushRef="#br2" timeOffset="727490.6101">22436 5242 53 0,'15'-7'15'0,"-4"3"-15"15,8 9 0-15,11 9-23 16,-1-3-5-16</inkml:trace>
  <inkml:trace contextRef="#ctx0" brushRef="#br2" timeOffset="728040.6416">22878 5519 102 0,'-26'5'40'16,"0"5"1"-16,-13-7-2 16,11 5-32-16,-14 3-3 15,5 6 0-15,4 0-1 16,4 2 1-16,8 5-3 15,11-2 2-15,10-2-3 16,14-3 2-16,14-6-2 16,7-7 2-16,9-6-2 15,3-9-1-15,3-7 1 16,-2-6-2-16,-2-8 2 15,-9 0-3-15,-6-1 3 16,-10 3-2-16,-2 2 1 0,-8 5-1 16,-7 11 2-16,-4 12-1 15,-14 12 1-15,-2 18 0 16,-9 14 1-16,-6 17 1 15,-6 16 0-15,-5 13 0 16,-4 6 0-16,-1 3 0 16,-1-1 0-16,5-5 0 15,10-11-2-15,1-14 0 16,10-12 0-16,5-16 0 15,5-15 0-15,4-11 0 16,8-14 0-16,-1-14 0 16,5-10 0-16,4-9 0 15,1-11 0-15,6-7 0 16,5-9 0-16,5-1 0 0,5-2 0 15,3 4 0-15,5 1 0 16,0 2 0-16,10 7-7 16,-5-3-4-16,14 14-28 15,-9-14-2-15,12 10 0 16,-4-14-2-16</inkml:trace>
  <inkml:trace contextRef="#ctx0" brushRef="#br2" timeOffset="728375.6607">23572 4933 83 0,'0'0'42'0,"-21"5"0"16,3 25 0-16,-21 2-10 0,4 18-29 16,-5 11 2-16,3 9-2 15,-3 5 0-15,4 1-3 16,6-2 0-16,8-6 0 15,5-9 0-15,13-13 0 16,8-17 0-16,10-14 0 16,13-15 0-16,8-8 0 15,6-13 0-15,2-8 0 16,1-2 0-16,-2 2 0 15,-4 4 0-15,-8 9 0 16,-7 10 0-16,-8 10 0 16,-6 11 0-16,-7 12 0 15,-2 11 0-15,-5 2-4 16,9 22-17-16,-16-14-18 0,11 14-2 15,-11-6 1-15,3 8-3 16</inkml:trace>
  <inkml:trace contextRef="#ctx0" brushRef="#br2" timeOffset="729143.7047">4134 6119 70 0,'22'-60'37'0,"-7"8"-1"16,-17 2 2-16,-7 18-28 16,-22 8-3-16,1 26 0 15,-20 15-1-15,-1 26-2 16,-6 17-1-16,1 21 0 15,3 17-1-15,9 13 1 16,8 11-2-16,10 1 1 16,12-2-3-16,11-11-1 15,13-2-10-15,3-27-24 16,8-11-3-16,-3-28 0 15,6-16 0-15</inkml:trace>
  <inkml:trace contextRef="#ctx0" brushRef="#br2" timeOffset="729325.7151">3584 6846 111 0,'-28'-1'39'0,"4"-4"0"16,24 5-1-16,0 0-34 15,23 6-1-15,16-13-3 16,18-3-1-16,17-5-2 15,10-10-5-15,19 6-21 16,-7-13-9-16,11 9 0 16,-9-5 0-16</inkml:trace>
  <inkml:trace contextRef="#ctx0" brushRef="#br2" timeOffset="729506.7254">4697 6658 88 0,'-5'35'37'15,"-9"-3"0"-15,5 12 1 16,-8 0-26-16,8 4-6 15,-2-7-2-15,3 0-1 16,2-7-4-16,5-11-5 16,18-5-29-16,-17-18-3 15,32-10 0-15,-9-18-1 16</inkml:trace>
  <inkml:trace contextRef="#ctx0" brushRef="#br2" timeOffset="729648.7335">4700 6402 89 0,'-18'13'27'16,"2"-3"-24"-16,16-10-3 16,16 14-32-16,20-10-3 15</inkml:trace>
  <inkml:trace contextRef="#ctx0" brushRef="#br2" timeOffset="729961.7515">5150 6538 103 0,'-8'27'38'0,"-19"-4"2"16,-3 12-2-16,-8-7-32 15,1 3 0-15,2-4-3 16,6 0 0-16,9-4-2 0,13-5 0 16,14-6-1-16,13-9 0 15,14-4 0-15,5-3 0 16,6 1-1-16,-2-3 2 15,-4 4-1-15,-6 1 1 16,-13 3 0-16,-12 8 0 16,-16 12 1-16,-7 5-1 15,-13 6 0-15,-5 3 0 16,-1 1-2-16,-2-1-2 15,11 3-6-15,-2-18-29 16,22 2-2-16,5-23-1 16,25 12-1-16</inkml:trace>
  <inkml:trace contextRef="#ctx0" brushRef="#br2" timeOffset="730362.7744">6144 6055 90 0,'0'0'37'0,"-12"12"0"16,-11 19 0-16,-4 24-32 15,-5 14-2-15,-2 16 0 16,2 8-3-16,2 4 2 15,7 0-3-15,10-7 0 16,14-8-5-16,4-25-7 16,28-8-24-16,14-25 1 15,14-15-1-15,6-19 1 16</inkml:trace>
  <inkml:trace contextRef="#ctx0" brushRef="#br2" timeOffset="731080.8155">6534 6519 101 0,'-33'-3'38'16,"-4"21"1"-16,-7 5-1 15,1 13-30-15,-1 4-2 16,12 9-2-16,6-1-1 16,11 1-1-16,14-5-1 15,11-7 0-15,13-13 0 16,13-8-1-16,10-16 0 15,4-12-1-15,7-11 0 16,-6-12-1-16,1-8 1 16,-9-5-1-16,-6 0 0 15,-12-3 0-15,-9 5 1 0,-7 5 0 16,-10 7 0-16,-5 8 1 15,-7 7 1-15,3 6 0 16,-3 7 0-16,13 6 1 16,0 0-1-16,0 0 1 15,14-2-1-15,12 1 0 16,7-3-1-16,7 6 1 15,7-6-1-15,-4 3 1 16,-2 2 0-16,-5 5-1 16,-11 7 1-16,-12 5 1 15,-11 6-1-15,-13 5 0 16,-8 6-1-16,-5 4 1 15,-2 0-1-15,5-1 0 16,2-6 0-16,10-2 0 0,14-9 0 16,11-8 0-16,14-9 0 15,6-7 0-15,9-9 0 16,3-7 0-16,0-5 0 15,-1-6 0-15,-9-3 1 16,0 0-1-16,-10 1 0 16,1 4 0-16,-11 5 0 15,-4 7 0-15,-14 16 0 16,16 2 0-16,-12 19-1 15,-6 10 1-15,0 7 0 16,1 6 0-16,2 3 0 16,3-1 1-16,5-5-1 15,3-10 1-15,8-15 0 16,4-13 0-16,7-11 0 15,3-13 0-15,-1-10-1 0,-4-9-1 16,0-4-1-16,-4-5-2 16,-3 11-12-16,-19-11-23 15,9 12-1-15,-12-7-2 16,8 11 0-16</inkml:trace>
  <inkml:trace contextRef="#ctx0" brushRef="#br2" timeOffset="740851.3743">19288 6513 54 0,'19'-17'29'16,"-5"-2"3"-16,0 2-2 0,-2-5-20 15,6 10 0-15,-9-7-2 16,6 12-1-16,-10-6 0 16,6 11-2-16,-11 2 1 15,0 0-1-15,0 0-1 16,-9 25 0-16,-10 0-1 15,-5 13 2-15,-9 12-3 16,-13 15 1-16,-12 9-2 16,-8 13 2-16,-10 6-2 15,-5 0 1-15,-1-1-1 16,4-6-1-16,9-13 0 15,7-10-3-15,17-15 0 16,7-17-6-16,26-7-26 16,2-22-2-16,10-2-1 0,10-23-2 15</inkml:trace>
  <inkml:trace contextRef="#ctx0" brushRef="#br2" timeOffset="741266.398">18691 6503 79 0,'0'-14'36'0,"2"2"-1"15,0-5 1-15,5 5-32 16,-5-4 1-16,-2 16 0 0,11-19 0 16,-11 19 0-16,13 2 0 15,-2 12-1-15,1 8-1 16,10 11 2-16,6 8-3 15,9 10 2-15,7 7-3 16,4 8 2-16,7 4-2 16,0-2 2-16,3-2-3 15,-3 0 0-15,-3-6 0 16,-7-5 0-16,-6-2 0 15,-5-9-1-15,-4-5 1 16,-9-6-2-16,-6-6 0 16,-3-10-3-16,-1 2-9 15,-11-19-23-15,0 0-3 16,8-16 0-16,-6 3 1 0</inkml:trace>
  <inkml:trace contextRef="#ctx0" brushRef="#br2" timeOffset="742053.4431">23464 6350 79 0,'0'0'35'15,"0"0"1"-15,0 0 0 16,-14 26-25-16,-16-1-4 16,-1 15 0-16,-16 10-2 15,-7 13 0-15,-13 8-1 16,-4 12 0-16,-10-2-1 15,1 2 0-15,0-2-1 16,5-2-2-16,5-11 0 16,14-10-2-16,15-10-2 15,10-18-4-15,30-8-29 16,1-22-4-16,20-10 3 15,3-15-1-15</inkml:trace>
  <inkml:trace contextRef="#ctx0" brushRef="#br2" timeOffset="742354.4603">22846 6451 95 0,'0'0'39'0,"0"0"3"15,0 19-3-15,16 9-20 16,0 8-14-16,12 11 1 15,4 4-2-15,14 3 0 16,2-1-2-16,9 1-2 16,8-2 0-16,4-2 0 15,4-7 0-15,2 0 0 16,-4-6 0-16,0-4 0 0,-5-4 0 15,-12-6 0-15,-7-2 0 16,-12-5-5-16,-3-1 0 16,-13-12-4-16,5 5-29 15,-24-8-2-15,0 0 1 16,2-16-2-16</inkml:trace>
  <inkml:trace contextRef="#ctx0" brushRef="#br2" timeOffset="748649.8203">19807 7120 71 0,'0'0'35'15,"12"-18"-2"-15,-12 18 2 16,3-21-26-16,-3 21-2 15,12-17-1-15,-12 17-1 0,9-14-2 16,-9 14 0-16,0 0 0 16,9-7 0-16,-9 7 0 15,-3 15-1-15,-3 0 0 16,-7 11-1-16,-3 4 1 15,-5 4-2-15,-5 3 1 16,-3 1-1-16,0 0 1 16,3-2-1-16,0-6 1 15,11-5-1-15,9-6 1 16,8-5 0-16,13-6 0 15,11-4 0-15,5-4 0 16,5-1 0-16,6-2 0 16,0-2 0-16,-3 2 0 15,-2-2-1-15,-8 3 1 0,-2 1-1 16,-7 2-1-16,-2 0-1 15,-5 6-2-15,-13-7-9 16,22 8-24-16,-22-8-2 16,22 6 0-16,-22-6-2 15</inkml:trace>
  <inkml:trace contextRef="#ctx0" brushRef="#br2" timeOffset="749656.8779">24408 7260 47 0,'14'-21'35'15,"-10"8"2"-15,0 2-1 16,-8-10-12-16,4 21-10 15,-9-27-4-15,9 27-2 16,-19-26-2-16,9 21-1 16,-15-3-2-16,6 8 0 15,-12 0-1-15,1 12 1 16,-10 4 0-16,-1 7-1 15,-5 4 1-15,5 5-1 16,1 3 1-16,12 4-2 16,8-3 1-16,16-2-1 15,19-6-1-15,14-4 1 0,16-8-2 16,9-6-1-16,14-6-3 15,-5-18-14-15,10 11-20 16,-14-15-2-16,8 5 1 16,-19-10-3-16</inkml:trace>
  <inkml:trace contextRef="#ctx0" brushRef="#br2" timeOffset="750534.9282">20692 6429 47 0,'-25'-7'29'16,"-1"3"4"-16,4-4-2 15,4 10-18-15,-5-14-1 16,23 12-2-16,-25-9-1 16,25 9-1-16,-12-6-1 0,12 6-1 15,0 0-1-15,0 0-1 16,11 6-1-16,5 9 0 15,4 2 0-15,11 6 1 16,5 5-2-16,12 6 2 16,5 2-3-16,8 4 2 15,7-1-2-15,6-4 2 16,1-2-3-16,-1-6 1 15,-3-1-1-15,-5-2 0 16,-9-5 1-16,-10 0-1 16,-12-1 0-16,-13 3 1 15,-15-1-1-15,-14 3 0 16,-17 2 1-16,-11-1-1 15,-18 2 1-15,-9-1-1 16,-11 0 1-16,-4-1-1 16,-5-1 1-16,4-3-1 0,4-2 0 15,6-2 1-15,13-2-1 16,10-3 0-16,9-4 0 15,11 0-2-15,13-1 0 16,12-6-3-16,0 0-9 16,0 0-26-16,37-13 2 15,-8-5-1-15,16 1-1 16</inkml:trace>
  <inkml:trace contextRef="#ctx0" brushRef="#br2" timeOffset="751050.9577">21365 6341 106 0,'-26'-6'38'0,"9"9"2"15,-1-7-3-15,18 4-33 16,0 0-1-16,0 12 0 15,18-3 0-15,7 5 0 16,10-1-1-16,9 6 0 16,5 3 0-16,12 0 1 0,6 0-2 15,5 3 1-15,-2 1-2 16,-4-1 2-16,-5 4-2 15,-7-2 2-15,-10 2-2 16,-10 1 2-16,-14 1-2 16,-13 2 0-16,-15 2 0 15,-13 0 0-15,-14 4 0 16,-9 2 0-16,-12 0 0 15,-7 1 0-15,-3-2 0 16,0-2 0-16,5-6 0 16,8 1 0-16,10-11 0 15,9-3 0-15,16-4-2 16,18-15-2-16,1 14-8 15,-1-14-28-15,33-8 1 0,-9-8-1 16,9 8-1-16</inkml:trace>
  <inkml:trace contextRef="#ctx0" brushRef="#br2" timeOffset="756774.285">18794 8089 60 0,'11'-12'35'16,"1"2"-2"-16,-10 0 2 15,-2 10-23-15,-10-10-3 16,-1 14-1-16,-15 0-2 15,1 8 0-15,-8 2-1 16,0 7-1-16,-3-1-1 16,6 4 0-16,4-3-1 15,7-1-1-15,11-1 0 16,8-3 0-16,8-3-1 0,7 0 0 15,5-4 0-15,3 2 0 16,0-1 0-16,-3 3 0 16,-3 0 0-16,-6 4 1 15,-10 6-1-15,-7 1 0 16,-9 4-1-16,-7 1 1 15,-2-1-2-15,-1-5-1 16,7 3-3-16,3-20-5 16,15-6-25-16,14 3-1 15,11-11 0-15,8-18-1 16</inkml:trace>
  <inkml:trace contextRef="#ctx0" brushRef="#br2" timeOffset="757074.3022">19190 8115 83 0,'0'0'37'0,"-14"-6"-1"15,-1 16 0-15,-19 2-27 16,11 12-3-16,-5 3 0 16,9 7-2-16,-3 2-1 15,10 3 0-15,7 1-1 16,15-5 0-16,8-5-1 15,11-8 0-15,6-14 0 16,10-8 0-16,1-13-1 16,0-9 1-16,-2-5-1 15,-10-8 0-15,-7-2-1 16,-12-2 0-16,-9 3-2 0,-11-2-1 15,-2 9-2-15,-12-3-5 16,5 14-25-16,-9-2-2 16,13 13 1-16,10 7-1 15</inkml:trace>
  <inkml:trace contextRef="#ctx0" brushRef="#br2" timeOffset="757864.3474">20042 8050 87 0,'-26'-3'37'0,"12"4"-1"16,5-6 2-16,9 5-33 16,22-7-1-16,15 4 0 0,10-9-2 15,15 7 2-15,6-7-2 16,7 4 1-16,1-2-2 15,-2 6 2-15,-12 3-2 16,-11 4 0-16,-17 14-1 16,-21 0-1-16,-26 16 2 15,-22 4-1-15,-21 15 0 16,-14 6 0-16,-11 6 1 15,-9 4 0-15,1-1 0 16,7-1 1-16,11-7-1 16,18-7 0-16,21-10 0 15,22-11 0-15,21-11-1 16,26-10 0-16,18-8 0 15,15-10-2-15,17-5-1 0,3-8-4 16,13 5-23-16,-15-14-9 16,-1 6 0-16,-18-7-2 15</inkml:trace>
  <inkml:trace contextRef="#ctx0" brushRef="#br2" timeOffset="758067.359">20076 8308 109 0,'-34'3'40'0,"34"-3"1"16,0 0-3-16,31-5-35 15,29-6-1-15,22 1-2 16,11-1-1-16,9-1-3 0,13 11-32 15,-8-9-3-15,7 11-1 16,-17-2-1-16</inkml:trace>
  <inkml:trace contextRef="#ctx0" brushRef="#br2" timeOffset="759546.4436">21552 7873 62 0,'0'0'36'0,"11"-18"-2"16,-11 18 1-16,0 0-16 0,0 0-14 15,-5 18 0-15,1 8-1 16,-4 6 1-16,2 12-1 16,-3 7-1-16,-1 11-1 15,-3 3 0-15,-1 3 0 16,-1-4 0-16,2-5-1 15,2-7 0-15,2-8 0 16,4-11 0-16,6-6 0 16,6-16 0-16,3-8 0 15,9-11 0-15,2-7 0 16,3-10 0-16,4-2 0 15,2-4 0-15,-2 1 0 16,-2 1-1-16,-3 6 0 16,-3 8 1-16,-5 11-1 0,-4 10 1 15,-3 10-1-15,-7 8 0 16,-2 5 1-16,-3 6-2 15,1-3 1-15,4 2-2 16,2-6-1-16,8-2-2 16,3-12-1-16,15 2-4 15,-2-23-9-15,17 3-18 16,-3-15 0-16,9 1 0 15,-7-15 2-15,7 6 20 16,-17-12 9-16,-2 2 8 16,-2 10 10-16,-18-9 20 15,2 13 3-15,-12 0 0 16,-1 23 1-16,-13-20-19 15,12 32-6-15,-12 3-4 16,3 11-2-16,-1 7-2 0,1 3-1 16,0 6 0-16,1-2-1 15,5-2-2-15,6-6-1 16,7-5-5-16,-9-27-28 15,31 12-2-15,-10-27 0 16,15-5-2-16</inkml:trace>
  <inkml:trace contextRef="#ctx0" brushRef="#br2" timeOffset="760222.4823">22247 7930 101 0,'-15'-4'37'15,"-1"5"0"-15,11 16-1 16,12 1-34-16,2 3-4 0,16 7 0 15,2-3-4-15,17 11-4 16,-10-16-15-16,20 11-8 16,-11-12 2-16,11 14 8 15,-20-21 10-15,9 8 8 16,-15-9 4-16,-11-7 8 15,0 7 15-15,-17-11 12 16,0 0-3-16,-32-8-6 16,20 14-8-16,-22-8-7 15,7 13-2-15,-7-3-2 16,2 14 0-16,2 1-3 15,2 9 0-15,5 0-1 16,8 1 0-16,9-3-1 16,7-1 0-16,9-7-1 0,9-8 1 15,8-7-1-15,5-12 0 16,3-5 0-16,2-6-1 15,-2-7 1-15,-2-5 0 16,-1-1-1-16,-5 3 1 16,-4-1-1-16,-7 5 0 15,-4 11 1-15,-12 11 0 16,0 0-1-16,-9 31 1 15,-8 4 1-15,-6 17 0 16,-7 11 1-16,-5 10-1 16,0 8 1-16,-8 3-1 15,5 1 2-15,-2-6-2 16,6-9 1-16,3-8-1 0,9-16 0 15,4-14 0-15,6-15 1 16,12-17-2-16,4-21 0 16,10-12 0-16,8-11 0 15,5-10 0-15,3-8 0 16,6-9-2-16,2 1 0 15,1 1 0-15,-1 5-1 16,-4 3 0-16,2 6-3 16,-6 2 0-16,7 16-5 15,-15-11-21-15,15 16-8 16,-11-8 1-16,13 8 0 15</inkml:trace>
  <inkml:trace contextRef="#ctx0" brushRef="#br2" timeOffset="760586.5031">23260 7847 119 0,'0'0'42'16,"-11"-8"-1"-16,-1 29-1 16,-14 1-36-16,-2 14-1 15,-5 11-1-15,-7 9 0 16,-1 8 0-16,4 5-2 15,4-1 0-15,6-6 0 16,14-10 0-16,11-9 0 16,11-12 0-16,10-15 0 15,13-11 0-15,9-13 0 16,-1-6 0-16,3-6 0 15,-5-2 0-15,-2 1 0 16,-7 4 0-16,-8 7 0 0,-7 14 0 16,-11 10 0-16,-7 12 0 15,-5 8 0-15,-8 8 0 16,-2 4 0-16,-2 8-3 15,-1-6-6-15,9 14-13 16,-15-19-18-16,13 5-1 16,-7-14 0-16,6 4-1 15</inkml:trace>
  <inkml:trace contextRef="#ctx0" brushRef="#br2" timeOffset="761228.5398">19146 9254 85 0,'4'-18'36'16,"9"8"1"-16,-12-2 1 15,-1 12-27-15,0 0-3 16,-15 15-2-16,-9-2-1 16,0 12-2-16,-11-5 0 15,6 7-1-15,-1-3-1 16,8-2 1-16,7-1-2 15,11-3 0-15,14-6 1 16,9-1-2-16,9-3 2 0,3 2-2 16,4-2 1-16,-1 3 0 15,-7 0 0-15,-8 1 2 16,-9 4-2-16,-6 1 1 15,-11 0-1-15,-5-4 0 16,-3 2-2-16,-4-11-1 16,19-4-5-16,-22-4-23 15,35-3-8-15,3-16 1 16,18 3-1-16</inkml:trace>
  <inkml:trace contextRef="#ctx0" brushRef="#br2" timeOffset="761491.5549">19542 9344 102 0,'-12'11'38'16,"-5"18"2"-16,-17-3-1 15,5 13-29-15,-6-6-4 16,11 3-1-16,6-1-1 16,11-4-1-16,13-8 0 15,16-9 0-15,15-11-1 16,14-6-2-16,3-11 0 15,3-6 0-15,0-4 0 16,-11-5 0-16,-14-1 0 16,-12 4 0-16,-19 5-5 15,-19 0 0-15,-7 13-4 16,-16-11-15-16,11 21-15 15,-4-8-2-15,18 11 0 16,5-5 0-16</inkml:trace>
  <inkml:trace contextRef="#ctx0" brushRef="#br2" timeOffset="761829.5742">21093 9110 71 0,'-25'-30'38'0,"6"11"0"16,-5-2 1-16,10 15-14 0,-4-5-17 15,18 11-2-15,-10 12-2 16,10 14-1-16,-5 10-1 16,1 14 0-16,-3 7-1 15,-2 11 1-15,-4 4-1 16,0 2-1-16,4-4-2 15,-2-10-1-15,15-5-8 16,-8-23-25-16,22-8-4 16,-5-25 3-16,12-7-4 15</inkml:trace>
  <inkml:trace contextRef="#ctx0" brushRef="#br2" timeOffset="762025.5854">20934 9113 116 0,'-23'-16'41'16,"0"-2"0"-16,23 18-2 15,17-18-35-15,25 13-2 16,20-6-1-16,13 4-2 16,8 2-1-16,4 3-2 15,5 17-12-15,-22-3-22 16,-8 18-2-16,-36 2 1 15,-11 14-2-15</inkml:trace>
  <inkml:trace contextRef="#ctx0" brushRef="#br2" timeOffset="762190.5948">20856 9673 120 0,'-41'30'40'0,"13"-19"2"16,31-1-2-16,13-19-34 16,31-6-4-16,22-8-2 15,15-6-2-15,16 6-4 16,-2-9-31-16,22 11-3 15,4-8 0-15,5 12-3 16</inkml:trace>
  <inkml:trace contextRef="#ctx0" brushRef="#br2" timeOffset="762606.6186">22739 8956 98 0,'15'-12'38'15,"-9"-3"1"-15,-6 15-1 16,2-16-33-16,-2 16-1 15,-14-6-1-15,-3 19 0 16,-7 5-1-16,-10 18 1 0,-2 11-2 16,3 10 1-16,-3 6-1 15,4 4-1-15,12 3-1 16,7-8-2-16,19 1-4 15,3-23-28-15,29-2-4 16,3-24 1-16,14-1-1 16</inkml:trace>
  <inkml:trace contextRef="#ctx0" brushRef="#br2" timeOffset="763375.6626">23033 9239 98 0,'-15'-14'37'15,"-2"18"3"-15,-10-1-2 16,5 18-29-16,-9 1-2 0,7 12-1 15,-2 1-2-15,3 5 0 16,8 1 0-16,10-4-1 16,9-7-1-16,9-9 1 15,12-6-3-15,8-11 0 16,6-11 0-16,5-13 0 15,3-8 0-15,0-10-3 16,-6-9 2-16,-3-5-1 16,-11-1 1-16,-7 2-1 15,-10 7 2-15,-10 3-1 16,-6 14 1-16,-8 5 0 15,-4 11 0-15,0 13 1 16,1 8-1-16,7 7 0 0,7 2 0 16,11 1 1-1,10 0-1-15,12-3 0 0,9-5 0 16,7-5 0-16,3-4 0 15,0-4 1-15,-2-5-1 16,-6 3 1-16,-10-5-1 16,-8 2 1-16,-7 0 0 15,-16 6-1-15,0 0 1 16,0 0-1-16,-27 19 1 15,9-2-1-15,-3 10 0 16,-2 4 2-16,3 6-2 16,3 2 0-16,5 2 0 15,11-5 0-15,9 0 0 16,8-11 0-16,11-6 0 0,10-10 0 15,6-10 0-15,8-9 0 16,-1-7 0-16,-1-6 0 16,0-5 0-16,-6 0 0 15,-9 0 0-15,-6 3 0 16,-9 7 0-16,-7 7 0 15,-12 11 0-15,0 0 0 16,-10 16 0-16,0 2 0 16,-2 9 0-16,3 1 0 15,2 0 0-15,5-1 0 16,4-4 0-16,9-10 0 15,7-11 0-15,6-10 0 16,8-12 0-16,4-9 0 16,-2-11 0-16,2-5 0 15,-5-3 0-15,-6-4-4 0,-2 15-11 16,-23-13-8-16,16 27-8 15,-20-6-12-15,4 29 1 16,2-20 0-16,8 25 1 16</inkml:trace>
  <inkml:trace contextRef="#ctx0" brushRef="#br2" timeOffset="763504.67">24217 9254 124 0,'0'0'43'16,"1"14"1"-16,-16-22-3 16,12-10-40-16,-7 2-5 15,-11-15-15-15,15 14-21 16,-15-8-3-16,12 12 1 15,-9 0-4-15</inkml:trace>
  <inkml:trace contextRef="#ctx0" brushRef="#br3" timeOffset="770853.0903">23574 13691 24 0,'0'0'23'0,"-10"3"1"16,10-3-3-16,0 0-14 16,0 0-3-16,0 0 1 15,0 0 1-15,0 0 1 16,0 0 1-16,0 0 0 15,0 0 0-15,0 0-1 16,0 0-1-16,0 0-1 16,0 0-3-16,0 0 0 15,-14 11-1-15,14-11-1 0,-18 5 2 16,4-2-2-16,0 1 0 15,0-1 0-15,-5 3 1 16,0-4-1-16,-1 4 0 16,-4-1 0-16,-5 2 1 15,1-1-1-15,-3 1 1 16,-2-1-1-16,0 1 1 15,0 0 0-15,-3-4 0 16,0 2 0-16,2 0 1 16,-4-2 0-16,-2-1-1 15,2 2 0-15,-5-2 1 16,1 3-1-16,-1-2 0 15,-5 4 0-15,-6-1 0 0,0 0 0 16,-3-2 0-16,-3 2 0 16,-2-4-1-16,0 1 1 15,-2-4-1-15,0-3 1 16,0-1-1-16,2-1 0 15,-3-3 1-15,3 1-1 16,-8 0 0-16,5-2 0 16,-3 1 1-16,0-3-1 15,-1 0 0-15,-2 1 1 16,0-2-1-16,0 2 0 15,2-5 0-15,-2 1 0 16,-4-3 0-16,-2 1 0 16,1-4 0-16,-4 0 0 15,2 0 0-15,-5 1 0 0,0-3 0 16,-2 1 0-16,-1 1 0 15,-4 0 0-15,-3-1 0 16,-2 0 0-16,-2-1 0 16,2 0 0-16,-2 0 0 15,-2-3 0-15,0-2 0 16,1 2 0-16,1-5 0 15,1 0 0-15,0-2 1 16,-2 0-1-16,1-5 0 16,2-1 1-16,1-2-1 15,2-2 0-15,-1-4 0 16,0-1 0-16,3-3 0 15,1-3-1-15,1-1 1 16,3-2 0-16,5-3-1 16,0-1 2-16,1-4-1 0,4-3 1 15,0-2-1-15,3-1 1 16,1-4-1-16,3-3 1 15,2 1-1-15,3-4-1 16,2 2 1-16,-2-2 1 16,2-1-2-16,-5-1 2 15,1-1-1-15,3-2 0 16,-2-2 0-16,1-3 1 15,1 1 0-15,0-5-2 16,4 1 2-16,3-3 1 16,-1-1-1-16,4-2 0 15,-1-2 0-15,-2-4 0 16,0-2 0-16,0 0 2 15,1-2-1-15,-1 0-2 0,3-2 2 16,-2 3-2-16,6-3 1 16,0 0 0-16,3 0 0 15,2 0-2-15,-1-4 2 16,5 1-2-16,1-2 1 15,-2-1 0-15,-1 0-1 16,-2-2 1-16,-1 2-1 16,-1-1 0-16,-1 2 0 15,-4 0 2-15,-3 5-2 16,-3 2 1-16,4 0 0 15,-1 3 0-15,0 1 0 16,1 1 0-16,0 6 1 16,5-5 0-16,-2 4 0 15,-1-3 0-15,-1 3 1 0,1 2-1 16,-2-2 1-16,3 4-1 15,-5-4 0-15,-1 7 0 16,3 3 0-16,-2-3-2 16,3 5 2-16,3-2-2 15,-6 2 2-15,5 1-2 16,-2 1 0-16,-2-2 2 15,1 0-2-15,1 4 0 16,-2-1 0-16,0 0 1 16,-2 3-1-16,0 3 0 15,0-1 1-15,0 2-2 16,1 4 1-16,-1 1 1 15,3 4-1-15,-4 5 1 0,-1 1-2 16,0 7 2-16,-3 5-2 16,2 5 2-16,-3 3 0 15,0 8-1-15,-1 0 1 16,1 7 0-16,-3 3-1 15,3 5 1-15,2 7 0 16,-3 2-1-16,-2 4 1 16,1 6 0-16,-6 3-1 15,2 4 1-15,0 5 0 16,-2 2 0-16,5 5 0 15,-5 4-1-15,6 1 1 16,0 3 0-16,-1 3-1 16,4 1 1-16,2 3-1 15,2 2 1-15,-5 2 1 16,8 0-1-16,-4 3 1 0,2 4-1 15,1 1 1-15,5 3-1 16,-2 3 1-16,1-1-1 16,1 4-1-16,0 1 1 15,4 1-1-15,0-1 1 16,1 5-1-16,1-1 3 15,-1 0-2-15,3 1 1 16,-3 2 0-16,-1 0 1 16,0 4 0-16,4 1-1 15,-2-2 1-15,0 2-3 16,1 2 3-16,-1 1-2 15,4 1 0-15,0 0 2 16,0-3-3-16,2 2 3 16,0-1-2-16,4 3 2 0,0 1-2 15,-2 2 1-15,6-1-1 16,-3 1 1-16,4 6-2 15,-1-2 0-15,-2 3 0 16,0 1 0-16,3 3 0 16,-3-1 0-16,2 3 1 15,-1 0-2-15,1-1 1 16,-2 3 1-16,2 3-1 15,-3 1 0-15,3-2 0 16,-3 2 0-16,3 3 0 16,-4-1 0-16,0 2 1 15,-2-2 0-15,2-1 2 16,-2 1-2-16,0-1 1 0,-3 2 0 15,1-2 0-15,-7 1 0 16,3 5 1-16,-5-1-1 16,-2-1-1-16,-3 7 1 15,-1-1 0-15,-1-1 0 16,-4-2-1-16,0 2 0 15,-2-6-1-15,2 4 1 16,-2-4-1-16,0-5 1 16,-7 2-2-16,0-2 2 15,-6-3-1-15,-1 0 2 16,-3-3-2-16,-6 1 0 15,-2-3 0-15,-4 1 0 16,-6-2 0-16,-3 2 0 16,-4 1 0-16,-3 2 0 0,-1-3 0 15,-2 4 3 1,-4 0-2-16,-5-2-1 0,0 3 1 15,1 0-1-15,-2 1 1 16,3 0-1-16,-4 4 0 16,-1-2-1-16,-3 1 2 15,5-1-1-15,-1-2 1 16,3-1-1-16,-6-2 1 15,3-4-1-15,0-1 1 16,3-4 0-16,0-2-1 16,1-3 1-16,1-4-1 15,1-7 1-15,0-3-1 16,1-2 1-16,2-6-1 15,2-1 1-15,1-5 0 0,1-2 0 16,5-2 0-16,0-3 0 16,0 1 0-16,2-6 0 15,3 2 0-15,1-4 1 16,0 4-1-16,3-6-1 15,0-1 0-15,2-3 1 16,3 0-1-16,3-3 1 16,-1-3-1-16,4-2 0 15,1-5 0-15,2-2 0 16,4-5 1-16,4-2-1 15,2-2 0-15,1-4-3 16,7 1-1-16,-7-12-22 16,17 11-11-16,-3-12-1 15,11 6 2-15</inkml:trace>
  <inkml:trace contextRef="#ctx0" brushRef="#br3" timeOffset="772829.2033">13182 4466 50 0,'-11'2'31'0,"11"-2"2"15,0 0-1-15,0 0-24 16,-14 4-1-16,9 7-1 15,-4-5 0-15,1 10-1 0,-8-1-1 16,4 5-1-16,-3 1-1 16,3 1 0-16,2-2 0 15,5-3-1-15,4 0 0 16,6-3 0-16,5-5-1 15,5-2 0-15,6-5 0 16,1-4 0-16,1-5 1 16,4-4-1-16,-4-2 1 15,-8-1 0-15,-4-5 0 16,-8 1-1-16,-8 3 1 15,-5 1 0-15,-8 3 0 16,-6 4-1-16,-2 4 1 16,-1 7-1-16,0 6 1 15,4 3-1-15,5 2 1 16,4 7 0-16,9-3-1 0,5 2 0 15,8-1 1-15,7-3-1 16,5-2 1-16,6-2 0 16,0-6-1-16,1-2 1 15,-3-3 0-15,0-6 0 16,-5-2 0-16,0 1 0 15,-11-7 0-15,-4 3-1 16,-4-3 1-16,-6 1 0 16,6 11-1-16,-23-19 1 15,11 15-1-15,-2-1 0 16,3 0 0-16,11 5 1 15,-14-2-1-15,14 2 0 16,0 0 0-16,11-10 0 16,2 2 0-16,2 3 1 0,0-4 0 15,2 0 0-15,-8 1 0 16,-9 8 1-16,11-14-1 15,-11 14 0-15,-15-5 0 16,1 6-1-16,-4 3-2 16,0-2-2-16,9 12-6 15,-8-11-26-15,22 17-3 16,-5-20 0-16,19 26-1 15</inkml:trace>
  <inkml:trace contextRef="#ctx0" brushRef="#br3" timeOffset="778066.5029">12195 6237 93 0,'20'-54'35'0,"-10"-7"1"15,-5 7 2-15,-14-3-34 16,-5 11 0-16,-10 9 0 16,-6 17 0-16,-12 15 0 15,-2 23 0-15,-8 19 0 16,1 23-1-16,-1 13-1 15,1 15-1-15,7 8 1 16,11 6 1-16,3 2-3 16,11-2 1-16,10-5-4 15,6-13-1-15,15-1-10 16,-2-24-21-16,8-6-5 15,-4-22 1-15,6-8-1 16</inkml:trace>
  <inkml:trace contextRef="#ctx0" brushRef="#br3" timeOffset="778236.5126">11583 6642 124 0,'-12'-10'40'16,"10"-6"1"-16,19 12-4 15,13-9-34-15,15 3-3 16,17 2-4-16,-1-7-28 15,21 12-6-15,-4-4-2 16,8 11-1-16</inkml:trace>
  <inkml:trace contextRef="#ctx0" brushRef="#br3" timeOffset="778503.5279">12941 6538 119 0,'0'0'41'16,"0"0"0"-16,-15-10-1 15,15 10-38-15,-12 25 0 16,6 1-1-16,0 6-1 15,0 6 0-15,3 7-2 16,-1-2-3-16,10 7-6 0,-9-17-26 16,16-2-3-16,1-23 1 15,13-6-2-15</inkml:trace>
  <inkml:trace contextRef="#ctx0" brushRef="#br3" timeOffset="778645.536">12872 6217 106 0,'-33'-21'35'0,"16"8"-2"16,17 13-28-16,10 2-40 16,23 11 1-16,9-7-4 15</inkml:trace>
  <inkml:trace contextRef="#ctx0" brushRef="#br3" timeOffset="778953.5536">13409 6428 114 0,'-20'22'42'0,"-11"-11"-2"15,14 8 1-15,-6-9-37 16,23-10 1-16,0 0-3 16,17 8 0-16,6-6 0 15,9 3-1-15,5 3 1 16,-1 4-2-16,0 6 0 15,-7 5 0-15,-10 5 0 16,-6 5 0-16,-12 3 0 16,-8 5 0-16,-11-4 0 15,-8 1 0-15,-3-7 0 0,-1-3 0 16,1-5 0-16,1-10-5 15,12 4-12-15,-1-24-22 16,17 7-2-16,-5-23 0 16,19 4-2-16</inkml:trace>
  <inkml:trace contextRef="#ctx0" brushRef="#br3" timeOffset="779755.5995">14549 6523 98 0,'-3'-10'36'0,"3"10"2"15,-30 1-2-15,10 10-31 16,-6 1 0-16,3 10-1 16,-2 5-1-16,3 5 1 15,2-1-2-15,6 2 1 16,5-4-2-16,4-1 1 15,10-8-1-15,5-9 0 16,8-11-1-16,5-13 1 16,2-7 0-16,7-7-1 15,-2-10 1-15,2-3-1 16,-2-5 1-16,-1-1-2 15,-6 5 2-15,-3 6-2 16,-6 7 2-16,-2 8-1 0,-5 9 2 16,-7 11-2-16,0 13 0 15,-3 8 3-15,-4 8-2 16,5 4 1-16,-1 1-2 15,3 2 1-15,8-3 0 16,6-10 1-16,6-5-2 16,8-11 0-16,9-10 0 15,4-10 0-15,3-6 0 16,0-5 0-16,-2-2 0 15,-7 0 0-15,-8 4 0 16,-4 4 0-16,-9 5 0 16,-14 13 0-16,0 0 0 15,3 22 0-15,-12 2 0 16,0 4 0-16,0 5 0 0,3 4 0 15,7 1-3-15,4-7-7 16,23 6-14-16,-6-22-15 16,17 4-2-16,-3-22 1 15,14 0-1-15</inkml:trace>
  <inkml:trace contextRef="#ctx0" brushRef="#br3" timeOffset="780094.6189">15256 6533 112 0,'-20'11'39'15,"-9"-2"2"-15,21 7-3 16,8-16-30-16,5 17-5 16,21-20 0-16,13-1-1 15,8-7 0-15,9-4-2 0,3-5 2 16,-4-1-2-16,-4-1 1 15,-12 0-2-15,-14 0 3 16,-11 6-3-16,-16 3 2 16,-11 10-1-16,-14 2 1 15,-7 8-1-15,-8 5 0 16,1 6 2-16,0 6-2 15,2 1 0-15,14 3 0 16,9-3 0-16,18 2 0 16,15-9-3-16,20 1-2 15,11-11-2-15,25 4-7 16,-5-16-24-16,27 4-2 0,-6-15 2 15,6 6-1 1</inkml:trace>
  <inkml:trace contextRef="#ctx0" brushRef="#br3" timeOffset="780410.637">16114 6439 102 0,'-34'-9'36'15,"-16"0"5"-15,2 16-2 16,-9 1-25-16,8 9-7 16,-1 5-2-16,13 6 1 15,10-2-3-15,18 4-1 16,13-8-2-16,21-7 0 15,17-8 0-15,12-12 0 16,10-11 0-16,6-10 0 16,3-12 0-16,-4-6 0 15,-8-7 0-15,-10-4 0 16,-13-3 0-16,-5 3 0 0,-15 6 0 15,-12 9 0-15,-5 12 0 16,-12 17 0-16,-14 16 0 16,-11 21-3-16,-7 21-2 15,-17 10-8-15,6 28-18 16,-23-3-7-16,7 16-3 15,-14-5 2-15,8 9-4 16</inkml:trace>
  <inkml:trace contextRef="#ctx0" brushRef="#br3" timeOffset="780924.6664">11949 7434 96 0,'-22'-15'38'15,"7"11"1"-15,-18 3-1 16,1 20-34-16,-8 13-1 16,-7 19 1-16,-18 18-2 15,-6 20 1-15,-14 9-2 16,0 11 0-16,0-1-2 15,2-7-1-15,11-6-3 16,5-29-11-16,28-6-23 16,10-36 0-16,29-24 0 15,-3-14-1-15</inkml:trace>
  <inkml:trace contextRef="#ctx0" brushRef="#br3" timeOffset="781094.6761">11299 7690 117 0,'0'0'42'16,"0"22"-1"-16,14 12 0 15,3 0-38-15,14 4-1 16,14 3-2-16,9-3-3 16,13 6-4-16,-3-16-22 15,16 14-12-15,-10-13 0 16,11 5-2-16,-15-9 1 15</inkml:trace>
  <inkml:trace contextRef="#ctx0" brushRef="#br3" timeOffset="781458.6969">12290 7994 79 0,'0'0'38'0,"0"0"0"15,0 0 0-15,-16-5-30 16,2 14 0-16,-10-4-2 0,-4 8-1 15,-5 5 0-15,-5 3 0 16,1 5-1-16,6 1-1 16,0 4 0-16,9-3 0 15,10-3-2-15,12-3 1 16,12-6-2-16,11-8-2 15,13-2-3-15,6-15-9 16,17 5-25-16,-7-14-3 16,14 0 0-16,-7-8-1 15</inkml:trace>
  <inkml:trace contextRef="#ctx0" brushRef="#br3" timeOffset="781830.7182">12499 7781 105 0,'17'-1'39'0,"8"-1"1"16,2-14-4-16,15 2-34 15,8-1 0-15,9-1-2 16,2-1-2-16,1-4-7 15,5 14-27-15,-13-6-2 16,-3 13-1-16,-17-2-1 16</inkml:trace>
  <inkml:trace contextRef="#ctx0" brushRef="#br3" timeOffset="782024.7293">12681 7947 107 0,'-10'26'41'0,"6"-16"1"16,21 8-1-16,2-20-37 15,20-5-1-15,13-2 0 16,6-6-3-16,12 1-3 16,-4-16-15-16,16 15-20 15,-13-9-4-15,7 8 1 16,-13-5-3-16</inkml:trace>
  <inkml:trace contextRef="#ctx0" brushRef="#br3" timeOffset="782423.7521">14210 7325 68 0,'0'0'39'0,"-6"33"-1"15,-24-4 1-15,-6 21-14 0,-18 4-22 16,-10 9 0-1,-13 8-2-15,-1 8 1 0,-6 0 0 16,4-1-2-16,8-8 0 16,12-12-2-16,17-7-4 15,6-26-30-15,32-5-3 16,6-31 1-16,23-9-2 15</inkml:trace>
  <inkml:trace contextRef="#ctx0" brushRef="#br3" timeOffset="782633.7641">13669 7505 111 0,'0'0'41'0,"0"0"0"16,0 19-2-16,10 6-35 15,11 9 0-15,6 5-1 0,5 4-1 16,10 3-1-16,5 0-1 15,8 0-3-15,2-9-2 16,10 11-13-16,-8-24-22 16,14 7-1-16,-9-18-2 15,4-3 0-15</inkml:trace>
  <inkml:trace contextRef="#ctx0" brushRef="#br3" timeOffset="783011.7857">14575 7724 101 0,'0'0'41'0,"-13"-6"1"15,13 6-1-15,0 0-33 16,0 0-3-16,-9 15-1 15,6-2-1-15,-6 4 0 16,-4 4-1-16,-6 6-1 16,0 8 1-16,-5 4 0 15,1 3-2-15,2-2 0 16,-1-2 0-16,8-3 0 15,9-3 0-15,12-8 0 16,11-11 0-16,13-7 0 16,7-5 0-16,10-7 0 15,4-1 0-15,5-3-4 0,-3-3-2 16,9 6-9-16,-21-16-10 15,10 17-18-15,-16-6 1 16,3 6-2-16,-15-4 1 16</inkml:trace>
  <inkml:trace contextRef="#ctx0" brushRef="#br3" timeOffset="783729.8268">11299 8818 94 0,'-15'-8'39'0,"4"13"1"15,-11-4-2-15,7 15-32 16,-9-6-3-16,2 6 0 15,2-2-1-15,0 5 0 16,5-3-1-16,4 2 0 16,9-4 0-16,4 1-1 0,5-3 1 15,6-1 0-15,3 1-1 16,2-1 1-16,2 0 0 15,0 0 0-15,-5 1 0 16,-3 5 0-16,-7 4 0 16,-5 0 0-16,-9 4 0 15,-5 0 0-15,-6 1-1 16,-3-2 0-16,3-1-2 15,-3-9-2-15,9 0-2 16,5-25-10-16,21 5-22 16,0-15-3-16,21-2 2 15,5-13-2-15</inkml:trace>
  <inkml:trace contextRef="#ctx0" brushRef="#br3" timeOffset="784016.8432">11630 8923 105 0,'10'5'39'15,"-10"-5"1"-15,-5 11 0 16,-12 0-34-16,6 8-1 15,-3 7-2-15,7 7-1 16,2 4 0-16,8 1 0 16,11 0 0-16,9-5-1 15,10-7 0-15,7-9 1 16,3-13-1-16,2-13-1 15,-6-9 1-15,-2-11-1 16,-9-7 1-16,-12-4-2 16,-11-1 1-16,-14-2-2 15,-3 5-1-15,-8 3-2 0,-5 9-1 16,-5 0-6-16,10 29-12 15,-8-7-16-15,14 16 0 16,4-2-1-16,15 11 1 16</inkml:trace>
  <inkml:trace contextRef="#ctx0" brushRef="#br3" timeOffset="784564.8746">12435 8646 103 0,'-7'10'41'16,"7"-10"0"-16,22 0-1 15,11-9-38-15,18-3 0 16,10-3-1-16,10-3 0 16,2 3 0-16,2 5 1 15,-8 1-1-15,-8 9 0 16,-12 9 0-16,-21 6 0 15,-18 12 2-15,-20 8-2 0,-20 8 1 16,-14 5-1-16,-12 6 1 16,-8 4-1-16,-2 0 1 15,-1 2-2-15,10-4 0 16,8 0 0-16,13-7 0 15,13-2 1-15,18-8-1 16,15-7 0-16,16-11-1 16,18-10 0-16,13-8-1 15,14-9-1-15,9-7-3 16,4-15-5-16,14 13-16 15,-20-16-14-15,4 7 1 16,-17-10-2-16,-11 6 2 0</inkml:trace>
  <inkml:trace contextRef="#ctx0" brushRef="#br3" timeOffset="784774.8866">12473 8930 105 0,'-14'8'40'15,"14"-8"2"-15,28-1-2 16,9-8-35-16,25-3-2 16,12-3 0-16,9 0-3 15,9 0-2-15,-3-3-8 16,7 11-28-16,-16-4-2 15,1 11-1-15,-17-3-2 16</inkml:trace>
  <inkml:trace contextRef="#ctx0" brushRef="#br3" timeOffset="785215.9118">13539 8809 105 0,'-16'-7'41'0,"16"7"1"16,-8-13-2-16,25 1-36 15,2-1-2-15,13 3 0 16,8-2-3-16,7 2 3 15,5 5-3-15,-2-1-1 16,7 12-6-16,-21-9-29 0,10 15-4 16,-22-5 1-16,-1 9-1 15</inkml:trace>
  <inkml:trace contextRef="#ctx0" brushRef="#br3" timeOffset="785375.921">13522 9049 115 0,'-16'17'41'0,"16"-17"0"15,11 10-5-15,22-23-34 16,19-5-2-16,14-1-4 16,0-14-25-16,19 7-10 15,0-4 0-15,11 6-4 16,-2-6 2-16</inkml:trace>
  <inkml:trace contextRef="#ctx0" brushRef="#br3" timeOffset="786200.9682">14687 8371 88 0,'9'-12'38'0,"-9"12"0"15,0 0 1-15,-9 30-34 16,2 8-1-16,-6 6 1 16,3 14-2-16,-3 10 1 15,2 6-1-15,-3 2 1 16,4 1-2-16,5-3 2 15,-2-4-3-15,3-8 0 16,4-11 0-16,3-8-1 16,2-12 0-16,0-15 1 15,-5-16-1-15,16-6 0 16,-5-17-1-16,-2-13 1 15,1-9 0-15,-3-11 0 16,1-7-1-16,-1-7-1 16,3-2 1-16,-1-3-1 0,1-1 2 15,8 3-2-15,-1 4 1 16,6 8 0-16,5 6 0 15,3 12 2-15,8 7-1 16,1 15 0-16,-1 10 1 16,0 11-1-16,0 7 1 15,-5 8-1-15,-4 5 1 16,-13 10-1-16,-9 4 1 15,-9 5-1-15,-13 0 0 16,-10 4 0-16,-7-4 0 16,-5 0 0-16,-6-2 1 15,-3-8 1-15,4 0-2 0,2-9 2 16,9-2-1-16,7-8 1 15,9 1-1-15,14-11 1 16,2 12 0-16,13-5-1 16,9 0 0-16,8 8 1 15,6-1 0-15,5 6 0 16,4 1-2-16,5 7 0 15,1-3 0-15,-5 4 0 16,3 2 0-16,-7-2 0 16,-2-5 0-16,-4 1 0 15,-8-6-6-15,2 6-7 16,-17-22-6-16,14 12-12 15,-19-22-11-15,10 4 0 16,-12-11-2-16,2-2 3 16</inkml:trace>
  <inkml:trace contextRef="#ctx0" brushRef="#br3" timeOffset="786952.0111">10619 9866 102 0,'-21'1'39'0,"-2"16"2"16,-11-8-2-16,8 12-32 16,-10-1-3-16,3 5-1 15,1 1-1-15,7-1 0 16,7 0-1-16,7-3 0 15,16-4-1-15,9-4 0 0,8-5 0 16,10-1 0-16,7-1 0 16,-2-2 0-16,-4 0 1 15,0 5-1-15,-11 1 1 16,-11 8 0-16,-13 3-1 15,-14 5 0-15,-13 6 0 16,-4-2-1-16,-2 2-1 16,-5-7-1-16,12 0-4 15,-1-20-10-15,29-6-22 16,0 0-1-16,21-18 0 15,10-14-3-15</inkml:trace>
  <inkml:trace contextRef="#ctx0" brushRef="#br3" timeOffset="787253.0283">10935 9944 106 0,'-27'9'40'0,"10"13"1"16,-13-3-2-16,7 11-32 15,-7 6-2-15,10 7 0 16,4-2-3-16,9 2 1 15,8-5-1-15,13-6 0 16,14-9-1-16,9-11 1 16,9-18-2-16,3-8 0 15,2-15 0-15,-3-10 0 16,-6-9 0-16,-11-3 0 15,-15-2 0-15,-16 1 0 16,-10 14-6-16,-20 2-4 16,1 32-12-16,-21-7-17 0,11 26-3 15,-6-1 1-15,13 17-1 16</inkml:trace>
  <inkml:trace contextRef="#ctx0" brushRef="#br3" timeOffset="788576.104">11861 9812 104 0,'0'0'38'16,"-20"5"2"-16,20-5-3 15,0 0-34-15,33-4 1 16,1-8-1-16,18 0 0 15,8-5 0-15,10 2-1 16,1-4 0-16,-1 5-1 16,-7 3 0-16,-11 9-1 15,-17 12 1-15,-18 13-1 16,-18 14 1-16,-21 10-1 15,-16 14 1-15,-14 10-1 0,-11 6-1 16,-6 4 2-16,-1-5-1 16,6-5 1-16,9-10-1 15,16-5 1-15,16-16-2 16,21-12 2-16,24-15 0 15,19-13-2-15,18-10-1 16,9-12-2-16,12 0-2 16,-5-18-16-16,11 12-17 15,-15-13-4-15,-3 12 3 16,-22-7-3-16</inkml:trace>
  <inkml:trace contextRef="#ctx0" brushRef="#br3" timeOffset="788779.1156">12143 10000 111 0,'-29'7'40'16,"6"-8"1"-16,23 1-2 15,0 0-35-15,37 1-2 16,3-6-2-16,9-3-2 15,17 8-7-15,-5-11-28 16,16 11-2-16,-1-6-1 16,5 8-2-16</inkml:trace>
  <inkml:trace contextRef="#ctx0" brushRef="#br3" timeOffset="789073.1324">13288 10013 106 0,'0'0'40'0,"0"0"1"15,0 0 0-15,-14 14-37 16,5 8-2-16,-1 6-2 16,-1 10 1-16,0 3-3 15,-3 1 0-15,10 6-4 0,-4-19-10 16,16 4-25-16,-2-20 2 15,17-8-1-15,-5-20-2 16</inkml:trace>
  <inkml:trace contextRef="#ctx0" brushRef="#br3" timeOffset="789223.141">13299 9814 100 0,'-33'-16'36'0,"12"15"0"15,8-3-5-15,13 4-47 16,15 3-19-16,8-3-1 15,18 13-1-15,1-9 0 16</inkml:trace>
  <inkml:trace contextRef="#ctx0" brushRef="#br3" timeOffset="789522.1581">13683 9939 96 0,'-14'15'38'0,"-15"-6"1"16,6 11 0-16,-14-4-31 15,10 9-3-15,-3-2-1 16,11 4 0-16,9-1-2 15,6 1 0-15,11-10 0 16,12 2-2-16,6-9 1 16,9-2-1-16,2-4 0 15,-1-2 0-15,-3 0 0 16,-8 3 1-16,-7 4-1 15,-12 5 1-15,-9 7-2 0,-10 3 2 16,-8 2-2-16,-4 4 1 16,3-2-4-16,-2-7-4 15,20 1-30-15,-8-15-3 16,13-7 0-16,24-18-2 15</inkml:trace>
  <inkml:trace contextRef="#ctx0" brushRef="#br3" timeOffset="790359.206">14483 10125 86 0,'0'0'38'0,"0"0"-1"16,0-13 2-16,-4-1-32 0,4 14-1 15,0 0-2-15,0 0 0 16,-18 14 0-16,8 8 0 15,-8 3-2-15,1 6 1 16,1 4-2-16,-3 2 0 16,4-4 0-16,1 0-1 15,5-10 0-15,4-5 1 16,5-18-1-16,0 0 0 15,12 0 0-15,1-17 0 16,1-6 1-16,2-6-3 16,0-3 3-16,4-4-1 15,2-1 2-15,-4 4-2 16,-1 1 1-16,-1 7-1 15,-7 5 1-15,0 8 1 0,-9 12-1 16,0 0-1-16,12 10 1 16,-10 7-1-16,1 4 1 15,2 1 0-15,2 3-2 16,4 1 2-16,3-7-2 15,5-4 2-15,7-9-1 16,7-10 0-16,3-11 1 16,4-4 0-16,-1-7 0 15,-3-4-1-15,-1 0 2 16,-6 2 0-16,-8 4-2 15,-8 8 0-15,-13 16 0 16,12-6 0-16,-15 19 0 16,-2 6 0-16,-3 13 0 15,-3 3 0-15,2 9-3 16,1 0 1-16,6 2-3 0,2-8 0 15,14 1-10-15,-4-29-8 16,27 5-18-16,-8-22 1 16,21-4-1-16,-4-17-1 15</inkml:trace>
  <inkml:trace contextRef="#ctx0" brushRef="#br3" timeOffset="790529.2157">15351 10012 114 0,'-13'25'39'16,"-8"-3"0"-16,10 15-2 15,-7 0-36-15,6 3 0 0,-2 0-2 16,2-2 1-16,10-3-3 16,-1-12-3-16,19-1-28 15,-16-22-5-15,30-3-1 16,-12-20-2-16</inkml:trace>
  <inkml:trace contextRef="#ctx0" brushRef="#br3" timeOffset="790993.2423">15464 9826 112 0,'-12'15'41'16,"9"7"1"-16,-1-11-1 15,21-12-38-15,-3 10 0 16,6 3-1-16,2 1 1 0,1 1 0 15,-3 5-1-15,-4 7 1 16,-6 3-3-16,-7 12 0 16,-8 0 0-16,-4 5 0 15,-5 2 0-15,-3-4 0 16,0-5 0-16,6-6 0 15,0-10-2-15,10-10 4 16,1-13-2-16,22-15-2 16,0-9 4-16,6-6-2 15,5-9 0-15,3-4 0 16,2-3 0-16,-4 5 0 15,-5 7 0-15,-3 7 0 16,-7 10 0-16,-7 10 0 16,-12 7 0-16,7 17 0 0,-10 6 0 15,0 7 0-15,-2 5 0 16,0 1 0-16,3 4-5 15,2-8 0-15,6 3-4 16,2-17-6-16,20 8-9 16,-14-25-14-16,20 1-2 15,-10-19-2-15,12 0 6 16</inkml:trace>
  <inkml:trace contextRef="#ctx0" brushRef="#br3" timeOffset="791175.2527">16100 10043 95 0,'5'-18'37'15,"-5"18"2"-15,0 0-2 16,0 19-29-16,-9 3-2 15,3 15 0-15,-6-2-2 0,7 7-1 16,-1-4-3-16,1-1 1 16,5-8-2-16,1-8-2 15,7-9-3-15,-3-24-17 16,15 2-17-16,-6-15 0 15,10-5 2-15,-4-15-3 16</inkml:trace>
  <inkml:trace contextRef="#ctx0" brushRef="#br3" timeOffset="791821.2896">16239 9775 119 0,'-19'-12'40'0,"19"12"0"16,-12 12-4-16,12-12-38 0,9 22-2 15,-9-22-4-15,32 34-8 16,-20-22-22-16,16 8 0 15,-14-11 13-15,13 14 16 16,-11-3 6-16,-2 1 4 16,-3 4 5-16,-8-15 7 15,8 13 24-15,-13-5 1 16,4 13-12-16,-12-15-15 15,8 10-5-15,-8-3-1 16,7 4-2-16,-5-2-1 16,2 1 0-16,1-5-1 15,5-3 0-15,0-8-2 16,0-10 3-16,14-1-1 15,-1-10 0-15,1-10 1 0,2-6-1 16,-1-8 0-16,4-3 0 16,-2-2 2-16,-1 2-3 15,-2 6 0-15,-5 7 0 16,1 7 0-16,-10 18 0 15,12-9 0-15,-12 9 0 16,7 22 0-16,-4-4 0 16,-1 2 0-16,3 0 0 15,2-3 0-15,4-3 0 16,5-5 0-16,4-7 0 15,3-4 0-15,3-7 0 16,5-4 0-16,-2-4 0 16,0-3 0-16,-5 1 0 15,-2-3 0-15,-3 7 0 16,-5 0 0-16,-14 15 0 0,15-8 0 15,-15 8 0-15,0 24 0 16,-4-3 0-16,0 9 0 16,-2 1 0-16,1 5 0 15,1-3-8-15,7 3-1 16,-6-17-7-16,20 11-7 15,-17-30-9-15,23 12-6 16,-8-24-1-16,12 2 1 16,-5-17 1-16</inkml:trace>
  <inkml:trace contextRef="#ctx0" brushRef="#br3" timeOffset="792195.311">17054 9909 115 0,'0'0'40'0,"-19"14"2"0,10 10-1 15,-18 6-35-15,11 0-2 16,-2 3-1-16,2 4-1 15,1 0-2-15,5-3 2 16,3-4-2-16,7-7 0 16,6-11 0-16,7-6-2 15,6-12 2-15,4-10 2 16,6-9-2-16,-1-7 0 15,6-8 0-15,-2-1 0 16,-3-1 0-16,-1 3 0 16,-5 8 0-16,-3 6 0 15,-6 12 0-15,-14 13 0 16,0 0 0-16,4 23 0 15,-8 4 0-15,-7 5 0 0,-1 5 0 16,0-1-2-16,5-3 0 16,1-5-2-16,10-6-1 15,-4-22-3-15,24 20-7 16,-17-36-10-16,24 8-14 15,-8-17 2-15,9 5-3 16,-3-14 3-16</inkml:trace>
  <inkml:trace contextRef="#ctx0" brushRef="#br3" timeOffset="792648.3369">17431 9962 122 0,'0'0'40'0,"-11"14"1"16,8 8-5-16,-7-4-32 16,2 5-1-16,-7 2-1 15,6 3-1-15,-1-5 1 16,2-1-2-16,2-4 1 0,2-7 0 15,4-11 1-15,0 0-2 16,22-19 0-16,-7-3 0 16,9-6 0-16,2-5 0 15,0-4 0-15,2 2 0 16,-4 4 0-16,-2 3 0 15,-4 7 0-15,-5 8 0 16,-13 13 0-16,13-2 0 16,-13 13 0-16,0 4 0 15,-1 4 0-15,2 3 0 16,2 1 0-16,4-5 0 15,4-3 0-15,8-7 0 0,5-7 0 16,6-5 0 0,4-6 0-16,3-5 0 0,1-1 0 15,-3 0 0-15,-4 4 0 16,-5 4 0-16,-10 8 0 15,-16 0 0-15,10 22 0 16,-14-3 0-16,-6 9 0 16,-9-7-10-16,10 17-8 15,-17-19-6-15,13 18-13 16,-12-17-5-16,2 6-3 15,-11-10 3-15</inkml:trace>
  <inkml:trace contextRef="#ctx0" brushRef="#br3" timeOffset="793346.3768">10196 11053 72 0,'0'0'40'0,"0"-13"-1"16,0 13 0-16,-28 3-24 15,5 8-11-15,-9-1 1 0,-2 10-1 16,-8 2-1-16,4 6 0 16,0-4-1-16,9 4 0 15,7-4 0-15,11-2-1 16,15-5 0-16,11-6 0 15,12-5-1-15,7-3 1 16,9-2-1-16,-1-2 0 16,0 1 0-16,-8 0 1 15,-6 5-1-15,-12 7 0 16,-13 9 0-16,-11 6 1 15,-13 4-1-15,-7 3-1 16,-3 2 0-16,-1-3-1 16,3-4-1-16,6-10-3 15,21-1-8-15,2-18-19 16,18-15-7-16,11-12-1 0,22-2 1 15</inkml:trace>
  <inkml:trace contextRef="#ctx0" brushRef="#br3" timeOffset="793638.3935">10641 11123 98 0,'0'0'40'16,"-15"23"1"-16,-12-8-1 16,-3 12-37-16,7 3 1 15,2 9-1-15,2 3 0 16,12-1 0-16,5-2-1 15,16-4-1-15,10-10 1 16,13-9 0-16,9-13-1 0,2-11 0 16,7-12 0-16,-8-9-1 15,-2-8 1-15,-11-4-1 16,-13-2 0-16,-14-1-3 15,-12 7 0-15,-10-1-2 16,0 16-5-16,-14-6-8 16,17 24-13-16,-8-6-11 15,20 10 1-15,0 0 0 16</inkml:trace>
  <inkml:trace contextRef="#ctx0" brushRef="#br3" timeOffset="794037.4164">11924 10938 90 0,'3'-20'39'16,"7"11"2"-16,-10 9-2 16,0 0-34-16,8 24-1 0,-11 12-2 15,-2 9 1-15,-5 10-2 16,-2 10 0-16,-1 5-1 15,2 1 1-15,0-2-1 16,4-7-2-16,6-11-2 16,7-5-7-16,0-24-27 15,11-7-2-15,2-22 0 16,11-8 0-16</inkml:trace>
  <inkml:trace contextRef="#ctx0" brushRef="#br3" timeOffset="794250.4286">11781 10941 99 0,'-10'-5'39'0,"10"5"1"16,13-2 0-16,9 8-36 15,21-12-3-15,11 2 1 16,15-1-1-16,4 4-4 15,-3-8-14-15,6 19-22 16,-16-4-1-16,-3 12-1 16,-19-2-1-16</inkml:trace>
  <inkml:trace contextRef="#ctx0" brushRef="#br3" timeOffset="794433.439">11786 11454 100 0,'-35'35'41'0,"13"-20"0"0,24 0 0 15,14-13-39-15,30-8 0 16,15-3-2-16,10-4-3 16,15 9-9-16,-2-17-27 15,11 7-1-15,-9-4-1 16,1 7-1-16</inkml:trace>
  <inkml:trace contextRef="#ctx0" brushRef="#br3" timeOffset="794781.4589">13185 11132 90 0,'0'0'41'15,"17"4"0"-15,-17-4-1 16,5 31-35-16,-10-4-2 16,0 8 0-16,-5 8-2 15,1 2 0-15,-1 3-2 16,3-3-2-16,5-1-3 15,-2-21-12-15,17 3-22 16,0-21 1-16,13-3-2 0,-2-21 1 16</inkml:trace>
  <inkml:trace contextRef="#ctx0" brushRef="#br3" timeOffset="794931.4675">13306 11047 86 0,'-32'-31'39'0,"5"14"-2"15,1-2 3-15,12 7-37 16,14 12-5-16,0 0-7 15,24-3-28-15,1 7 0 16,17 7-2-16,0-2 2 16</inkml:trace>
  <inkml:trace contextRef="#ctx0" brushRef="#br3" timeOffset="795261.4864">13690 11098 81 0,'0'0'39'0,"-14"2"0"15,3 4 0-15,-7-6-33 16,3 9 0-16,-8 2-1 16,3 6-1-16,1 1 0 15,7 8-1-15,1-4 0 16,14-2-1-16,4-1-1 15,11-5 1-15,11-4-2 16,6-7 0-16,4 1 1 16,1-5-1-16,-5 1 0 15,1 1 1-15,-10 2 0 0,-10 8-1 16,-11 5 0-16,-12 7 1 15,-7 2-1-15,-9 4-1 16,2 1 0-16,-6-1-2 16,9 2-4-16,-8-18-9 15,26 10-20-15,0-23-5 16,0 0 0-16,15-5-2 15</inkml:trace>
  <inkml:trace contextRef="#ctx0" brushRef="#br3" timeOffset="795952.5259">14635 10910 73 0,'13'-24'39'0,"-1"11"0"16,-7-2 0-16,9 14-28 15,-14 1-4-15,0 0-2 16,5 24-1-16,-7 1-3 15,-2 9 2-15,-1 9-2 16,-4 7 0-16,-1 8 0 16,-4 3 0-16,-1 5 0 15,-3-5 0-15,4-3 1 16,3-8-2-16,3-8 1 15,6-11 0-15,7-11-1 16,7-16 1-16,5-10-1 16,7-14 1-16,9-8-1 0,-3-7 0 15,6-1 1-15,-3-3 0 16,-4 0-2-16,-1 8 2 15,-4 6-1-15,-8 7 0 16,-3 10 0-16,-13 8 0 16,14 8 0-16,-10 10 1 15,-3 8-1-15,0 5 0 16,3 5 0-16,0 0-1 15,3-2-2-15,6-2-2 16,1-13-3-16,22 3-13 16,-13-29-15-16,23-1-4 15,-3-20-1-15,9-3 1 16</inkml:trace>
  <inkml:trace contextRef="#ctx0" brushRef="#br3" timeOffset="796136.5364">15361 11082 96 0,'-18'18'40'0,"7"18"0"15,-7-3 0-15,4 12-36 16,7-1-2-16,5 2-1 16,6-1-1-16,1-8-2 15,10-2-2-15,-2-23-8 16,19 3-26-16,-6-25-1 15,7-3 0-15,-5-20-2 16</inkml:trace>
  <inkml:trace contextRef="#ctx0" brushRef="#br3" timeOffset="796286.545">15447 10857 81 0,'-13'-1'36'16,"12"11"-1"-16,10 10-10 15,6 3-57-15,14 6-2 16,0-3-3-16,12 5 1 15</inkml:trace>
  <inkml:trace contextRef="#ctx0" brushRef="#br3" timeOffset="796837.5765">15876 11144 93 0,'-37'8'41'0,"6"13"0"16,-11-7-2-16,5 10-33 15,4 1-1-15,8 6 0 16,0-2-2-16,13 1 0 15,6-4-1-15,12-7-1 16,7-5-1-16,9-5 1 16,7-11-1-16,10-7 0 15,0-4 0-15,3-9-1 16,-2-6 1-16,-4-4-1 15,-5-1 0-15,0-3 0 16,-11 5 1-16,-5 2-1 16,-5 8 1-16,-6 9-1 15,-4 12 1-15,-5 11 0 16,-5 19 0-16,-2 16 1 0,-7 15-1 15,-2 13 2-15,-3 11-1 16,-3 3-2-16,-1 4 2 16,3-5-1-16,-2-9 1 15,3-7-1-15,3-15 1 16,5-13-2-16,2-17 1 15,1-12 1-15,13-14 0 16,-15-11 0-16,13-14-1 16,1-13 0-16,3-5 1 15,3-11 1-15,6 1-2 16,3-4 1-16,4 6-1 15,6 1 1-15,2 7-2 16,7 1 0-16,5 5-3 0,2-1-4 16,6 10-5-1,-8-19-7-15,21 16-7 0,-15-19-15 16,14 1 1-16,-12-15-2 15,7 1 5-15</inkml:trace>
  <inkml:trace contextRef="#ctx0" brushRef="#br3" timeOffset="797214.5981">16508 10652 112 0,'0'0'41'0,"-15"15"2"16,-7 9-2-16,1 18-37 16,-3 13 0-16,1 6-3 15,-4 9 1-15,3 4-2 16,-1-1 1-16,6-3-1 0,0-7 0 15,9-10-1-15,0-9 2 16,10-13-1-16,2-12 1 16,10-15-1-16,3-12-1 15,9-9 1-15,0-8 0 16,4-3 0-16,1-1 0 15,-1-1 0-15,0 6 0 16,-4 7 1-16,-5 9-1 16,-5 9 0-16,-2 11 1 15,-8 8-1-15,-1 10 0 16,-2 3 1-16,-2 6-1 15,2 2-1-15,0-1-2 16,4-4-2-16,5-4-5 16,4-18-5-16,20 5-5 15,-11-32-7-15,29 10-11 0,-12-19-3 16,16 2 0-16,-10-8 3 15</inkml:trace>
  <inkml:trace contextRef="#ctx0" brushRef="#br3" timeOffset="797365.6067">16874 11355 119 0,'0'0'45'16,"-8"12"-2"-16,8-12 1 15,0 0-42-15,79-14-3 16,-79 14-3-16,-5-28-9 16,5 28-6-16,-4-29-9 15,5 18-16-15,-12-4 0 16,4 2-2-16,-8-3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2:53:17.49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2057 4792 59 0,'0'0'34'0,"6"11"-2"15,-6-3 1-15,4 6-26 16,-5 2-2-16,3 9-1 16,-3 0-2-16,1 7 1 15,0 4-2-15,0 4 1 16,2 4-1-16,0 5 0 15,3 2 2-15,-1 7 0 0,1 6 0 16,-1 5-1-16,2 6 1 16,-1 4 1-16,-2 5-1 15,0 5 1-15,-1 2-3 16,1 4 2-16,-1 1-2 15,-2 3 1-15,-1 1-1 16,0 1-1-16,3 0 0 16,-2 0 0-16,1 0 0 15,1 2-1-15,1-3 1 16,2 3 1-16,-1-2-1 15,2 4 0-15,0 1 1 16,0 5 0-16,-1 3 0 16,-1 2-1-16,-2 2 1 15,4 3-1-15,-4 0-1 0,0 2 2 16,0-3-3-16,0-2 3 15,3-2-3-15,-2-2 1 16,3 0-1-16,-1-1 2 16,0-2-1-16,2 2-2 15,-1-1 2-15,-1 0 0 16,0 2 1-16,-3 1-1 15,3-1 1-15,-1 2-2 16,0-2 2-16,0 1 0 16,0 2 0-16,1 1 0 15,-2 2-1-15,1 2 0 16,-2 1 0-16,-1 3 1 15,0 0-2-15,-3 3 0 16,-2-2-1-16,-1-3 2 0,-1-6-1 16,0-5 0-16,0-10-1 15,1-10-2-15,4-11-1 16,-2-26-22-16,11-8-9 15,-3-23-4-15,9-13 1 16</inkml:trace>
  <inkml:trace contextRef="#ctx0" brushRef="#br0" timeOffset="1819.104">864 6925 71 0,'-1'-21'36'16,"4"6"-1"-16,-5-3-1 16,7 10-22-16,-11-4-3 15,6 12-3-15,0 0-2 16,7 5-1-16,-4 10 0 15,5 12-1-15,-2 5 0 16,2 10 0-16,-2 9 0 16,2 10-1-16,-2 2 1 15,-1 4-2-15,-3 1 1 0,-1-6-2 16,1-5-1-16,-2-12-4 15,7-4-21-15,-4-22-10 16,7-9 0-16,-4-20-2 16,7-10 1-16</inkml:trace>
  <inkml:trace contextRef="#ctx0" brushRef="#br0" timeOffset="2058.1177">723 6841 97 0,'-27'-10'39'0,"12"11"0"16,-1-3 0-16,16 2-33 16,0 0-2-16,28 5-2 0,2-3 0 15,10-2-1-15,9 0 1 16,9 0-2-16,7-2 0 15,3-2-2-15,8 4-5 16,-12-8-24-16,3 12-8 16,-14-1 0-16,-5 9-2 15</inkml:trace>
  <inkml:trace contextRef="#ctx0" brushRef="#br0" timeOffset="2269.1297">738 7501 107 0,'0'13'41'16,"12"-21"0"-16,24-1-2 16,12-14-35-16,15-5-2 15,9-4-1-15,7-1-4 16,6 8-10-16,-10-4-23 15,0 12-5-15,-13 3 1 16,-6 14-2-16</inkml:trace>
  <inkml:trace contextRef="#ctx0" brushRef="#br0" timeOffset="2802.1602">895 7877 50 0,'-13'-13'35'0,"0"12"0"15,-10-5 0-15,3 14-7 16,-14-5-11-16,5 16-6 16,-11 4-3-16,4 12-3 15,-4 8-2-15,3 9 0 16,1 8-1-16,6 4 0 15,8 0-1-15,8-2 0 16,8-4-1-16,13-9-1 16,8-8-2-16,11-13-1 15,12-10-5-15,3-20-14 0,16-2-15 16,-3-18 0-16,8-3-1 15,-7-14 2-15</inkml:trace>
  <inkml:trace contextRef="#ctx0" brushRef="#br0" timeOffset="3236.1851">1016 8057 97 0,'-21'7'38'0,"-5"0"-1"16,7 12 0-16,-4 1-32 15,5 9 0-15,-2 3-2 16,3 6 0-16,-1 4-1 15,2 3 1-15,1 0-2 16,2-2 1-16,2-4-1 16,2-7 0-16,3-7-1 0,3-8 0 15,5-8 0-15,-2-9 1 16,10-15-1-16,0-6 0 15,1-10 1-15,2-5-1 16,3-11 1-16,1-5-1 16,3-4 2-16,1 2 0 15,0 1 1-15,0 5-2 16,0 8 1-16,-3 9 0 15,2 10 0-15,-2 12-1 16,-2 13-1-16,-4 9-1 16,2 11-1-16,-3 10 2 15,1 8-2-15,-3 6 1 0,-1 4-2 16,-1 1 1-1,1 0-3-15,-3-9 0 0,6 0-9 16,-8-20-15-16,9-1-10 16,-6-16 0-16,4-3-1 15,-9-14 1-15</inkml:trace>
  <inkml:trace contextRef="#ctx0" brushRef="#br0" timeOffset="3868.2212">1019 8252 113 0,'-11'2'40'0,"-3"-6"1"15,14 4-3-15,0 0-34 16,17-5-1-16,0-5-1 16,8-2-1-16,4 0-1 15,3 1 1-15,2 1 0 0,-3 5-1 16,-2 3-1-16,-6 6 2 15,-6 5 0-15,-5 7-1 16,-6 4 1-16,-3 3-1 16,-8 5 1-16,-2 1-1 15,-3 0 0-15,-1-2 1 16,2-2-1-16,-2-6 0 15,4-3 0-15,2-7 0 16,5-9 0-16,3-9 0 16,6-10 0-16,5-6 0 15,-1-4 0-15,4-6 0 16,-2-1 0-16,3 0 0 15,-4 5 0-15,-1 5 1 16,-5 9-1-16,-3 6 0 16,-5 11 0-16,0 0 1 0,3 8-1 15,-4 6 0-15,-1 0 0 16,3 5 0-16,1-3 0 15,4-1 1-15,5-3-1 16,1-6 0-16,5-7 1 16,2-4-1-16,0-6 0 15,1-2 1-15,-2-3-1 16,-1-1 2-16,-3 0-2 15,-3 3 0-15,-4 5 0 16,-7 9 0-16,8-7 0 16,-8 7 0-16,-3 17 0 15,0 0 0-15,-2 7-2 0,0 3 1 16,-1 3-3-16,0 0 0 15,3 2-3-15,-3-10-6 16,13 5-10-16,-7-19-10 16,12 2-5-16,-3-16 0 15,7 0-2-15,-1-13 3 16</inkml:trace>
  <inkml:trace contextRef="#ctx0" brushRef="#br0" timeOffset="4424.253">1617 8212 95 0,'-5'20'36'15,"-5"0"0"-15,6 9 1 16,-3 0-31-16,2 3 1 16,2 0-3-16,0 0-1 0,2-4 0 15,1-3 0-15,0-7-1 16,1-3 0-16,1-9-1 15,-2-6 0-15,6-8 0 16,0-7-1-16,-3-6 1 16,2-5-1-16,0-6 0 15,-1-4 0-15,2-1 0 16,-3-2 0-16,1 3 1 15,-1 1-1-15,3 5 2 16,-1 3-4-16,4 5 4 16,1 4-1-16,4 5 0 15,-1 5 0-15,2 2-1 16,1 6 0-16,-1 4 1 15,0 3 0-15,-5 6-3 0,0 3 2 16,-7 5-2-16,-3 3 2 16,-4 5-2-16,-4 1 2 15,-4 2-2-15,-5 0 3 16,1-1-1-16,-3 0 0 15,1-3 0-15,1-3 0 16,0-1 0-16,1 0 1 16,4-1-1-16,0 2 0 15,3 0-1-15,0 3-1 16,0 1 2-16,1 3-1 15,1 0 0-15,1 0-2 16,2-1 0-16,1-7-3 16,6-1-5-16,-3-23-9 15,18 9-16-15,-8-23-2 16,12-3-3-16,-1-17 1 0</inkml:trace>
  <inkml:trace contextRef="#ctx0" brushRef="#br0" timeOffset="4772.2729">1941 8115 90 0,'-17'4'39'16,"0"13"3"-16,-5-3-6 15,7 4-16-15,-2-2-17 16,8 1 0-16,5-2-2 15,4-2 1-15,7-5-1 0,5-2 0 16,3-4 0-16,2-1-1 16,-2 2 1-16,0 0 0 15,-5 3 0-15,-4 6 1 16,-5 2-1-16,-5 6 0 15,-5 3 0-15,-3 3-1 16,-3-1 0-16,-1-1-1 16,3-6-1-16,2-6-1 15,11-12-4-15,-12-7-8 16,24-5-12-16,-6-18-13 15,10-2 1-15,-3-13-3 16,4-2 4-16</inkml:trace>
  <inkml:trace contextRef="#ctx0" brushRef="#br0" timeOffset="5033.2878">1928 7822 116 0,'0'0'40'16,"8"16"2"-16,-2-9-3 15,8 4-34-15,5-1-1 16,3 7-1-16,2 2 1 15,3 7-2-15,-3 6-2 16,-5 10 0-16,-4 4 0 16,-8 9 0-16,-10 6 0 15,-7 1 0-15,-5-1 0 16,-4-1 0-16,-3-7 0 15,0-11-6-15,5-6-6 16,0-21-5-16,15-2-10 16,-7-22-11-16,17-8-5 0,0-14-2 15,8-10 1-15</inkml:trace>
  <inkml:trace contextRef="#ctx0" brushRef="#br0" timeOffset="6919.3957">12849 10935 56 0,'8'-14'38'0,"-13"-5"-1"16,2 3-1-16,-11-6-27 16,-1 4-4-16,-5-3 0 15,-3 4-2-15,-7 2 1 16,-4 8 0-16,-8 7 0 15,-3 12-1-15,-5 7 1 16,0 14 0-16,-3 9-2 16,2 9 0-16,5 7-1 15,6 5 0-15,7 5-1 16,7 3 0-16,10 0 0 15,6-2-2-15,8-4 1 16,4-5-2-16,8-6-1 16,5-12-4-16,12-1-18 0,-7-22-14 15,9-2 0-15,-8-17-2 16,3-2 1-16</inkml:trace>
  <inkml:trace contextRef="#ctx0" brushRef="#br0" timeOffset="7423.4246">12134 11386 82 0,'0'0'42'16,"4"-8"-3"-16,18 7 2 15,5-9-40-15,12-2 0 16,9-1-1-16,6 1 0 15,6 1-1-15,-2 0 0 0,2 4 0 16,-2 1 0-16,-6 6 0 16,-3 0 0-16,-6 5 0 15,-7 2 1-15,-4 3 0 16,-9 2 0-16,-6 3 0 15,-7 2 0-15,-4 1 1 16,-4 3 0-16,-6 1 0 16,-3 2-1-16,-1 1 2 15,-1 0-2-15,-1-2 2 16,2-1-2-16,1-5 1 15,2-4-2-15,2-3 2 16,3-10 0-16,0 0-1 16,0 0 1-16,4-14 0 15,3-4-1-15,3-6 0 16,2-2 1-16,2-6-1 0,3-2 1 15,1 0-2-15,0 5 2 16,-2 3-1-16,-4 8 0 16,0 4 0-16,-2 7-1 15,1 7 0-15,-4 3-2 16,5 5-3-16,-3-6-8 15,12 14-15-15,-6-13-6 16,10 8-3-16,-3-8-3 16</inkml:trace>
  <inkml:trace contextRef="#ctx0" brushRef="#br0" timeOffset="7812.4468">13144 11431 55 0,'-2'14'42'0,"2"-14"-2"16,4 15 1-16,3-14-16 15,7 0-22-15,5-5-1 16,5-2-2-16,-1 1 1 16,3-5-1-16,0 1 0 15,0-3 0-15,-5 1 0 16,-1 0 0-16,-6-1 0 15,-6 1 0-15,-5 0 0 16,-6 1 0-16,-10 3 0 16,-5 4 0-16,-5 4 0 15,-5 4 1-15,-3 8 0 16,-1 4 1-16,1 5-1 0,3 3 0 15,6-2 0-15,10 1 0 16,9-4 0-16,9-4-2 16,14-8 0-16,8-4-2 15,14-3-1-15,7-6-1 16,12 4-6-16,-7-14-16 15,14 11-7-15,-8-11-5 16,6 8 0-16,-13-8 2 16</inkml:trace>
  <inkml:trace contextRef="#ctx0" brushRef="#br0" timeOffset="8324.4761">13743 11381 61 0,'-20'-8'38'16,"-11"-7"0"-16,5 8 1 16,-7-7-25-16,5 8-8 0,-3 3-1 15,1 8-2-15,-4 6 1 16,1 9 0-16,1 5-1 15,4 6-1-15,4-2 0 16,7 0 0-16,8-2-1 16,10-6 0-16,13-6 0 15,11-11-1-15,9-11 0 16,9-6 1-16,2-7-1 15,4-5 1-15,-3-4-1 16,-1-4 0-16,-7 1-1 16,-7 2 2-16,-8 6-2 15,-9 7 1-15,-11 9-1 16,-3 8 0-16,-15 20 1 15,-7 12 0-15,-3 12 0 16,-8 18 0-16,-4 12 0 0,-4 9-1 16,-3 3 2-16,3-1-2 15,3-5 2-15,7-7-3 16,6-15 2-16,8-14 0 15,9-16 0-15,8-19 0 16,9-18 0-16,6-12 2 16,4-14-2-16,2-11 1 15,5-10 0-15,4-9-1 16,3-6 0-16,3 2 1 15,0 3-3-15,-1 5 0 16,2 10-4-16,-5 2-6 16,7 23-10-16,-18-3-6 0,12 22-5 15,-14-5-2-15,12 17-5 16,-7-5 0-16</inkml:trace>
  <inkml:trace contextRef="#ctx0" brushRef="#br0" timeOffset="8482.4851">14067 11546 99 0,'3'16'44'0,"-3"-16"1"15,-2 11-3-15,2-11-39 16,7-13-5-16,12 2-3 16,-1-10-8-16,13 12-8 15,-9-11-8-15,16 13-7 16,-11-4-8-16,4 4-2 15</inkml:trace>
  <inkml:trace contextRef="#ctx0" brushRef="#br1" timeOffset="12562.7185">2425 10454 21 0,'0'0'27'0,"0"-6"0"16,0 6 0-16,0-7-17 16,0 7-1-16,4-8 0 15,-4 8 1-15,0 0-1 16,13-4-2-16,-13 4 0 15,0 0 0-15,0 0-2 16,0 0-1-16,0 0 0 0,0 0-1 16,0 0-1-16,-6 12 0 15,-1-6 0-15,-2 4-1 16,-4 3 0-16,-5 7 0 15,-7 2 0-15,-3 8-1 16,-5 3 0-16,-4 1 0 16,3 2 0-16,0-3-2 15,3-5 0-15,5-7-4 16,13-2-6-16,1-18-25 15,12-1 1-15,3-14-2 16,9-1 1-16</inkml:trace>
  <inkml:trace contextRef="#ctx0" brushRef="#br1" timeOffset="12802.7322">2235 10471 57 0,'0'0'39'0,"-4"-8"-3"15,4 8 4-15,0 0-25 16,-1 8-7-16,1-8-2 15,14 16-1-15,0-3-1 16,5 6-2-16,4 3 0 16,5 4-1-16,2 0 0 15,4 4-1-15,-1-3-1 16,-1-2-2-16,0 3-6 15,-11-14-21-15,10 6-11 16,-9-10 0-16,5 0-3 16</inkml:trace>
  <inkml:trace contextRef="#ctx0" brushRef="#br1" timeOffset="479142.4053">2989 6923 53 0,'8'-11'36'16,"-5"2"1"-16,-3 9-1 15,-2-16-10-15,2 16-19 16,-8 0-1-16,-2 11-2 16,-5 8-2-16,-5 10 0 15,-9 11 1-15,-10 12-1 16,-6 10 1-16,-7 13-2 15,-6 4 1-15,-1 1 0 16,0-2 0-16,5-6-2 16,6-11-2-16,10-16-4 0,14-10-8 15,6-23-23-15,18-12 0 16,1-27 0-16,17-5-2 15</inkml:trace>
  <inkml:trace contextRef="#ctx0" brushRef="#br1" timeOffset="479345.4169">2556 7036 96 0,'-5'-16'39'0,"-3"7"-1"16,3 17 0-16,1 7-31 16,8 10-2-16,4 5-1 15,8 7-1-15,6 2-1 16,9 2 0-16,4 2-1 0,4-1-1 15,5 2-3-15,-1-4-4 16,7 6-28-16,-9-9-4 16,2 4-1-16,-4-7-1 15</inkml:trace>
  <inkml:trace contextRef="#ctx0" brushRef="#br1" timeOffset="479848.4457">3311 7396 72 0,'0'-11'36'0,"-6"-3"0"15,0 8 1-15,-12-2-28 0,2 11 0 16,-11 0-1-16,0 10-1 16,-4 4-1-16,1 8-1 15,-2 3-1-15,3 5-1 16,5 0 0-16,6-1-1 15,6 0 0-15,6-5-1 16,9-4 0-16,9-7-1 16,10-5-2-16,8-10-3 15,11-1-14-15,0-15-19 16,9 1-3-16,-4-13 0 15,6 2-2-15</inkml:trace>
  <inkml:trace contextRef="#ctx0" brushRef="#br1" timeOffset="480505.4833">3411 6784 88 0,'0'0'38'0,"0"0"0"15,0 0 1-15,15 2-34 16,-15-2-1-16,15 14 1 15,-2-5-2-15,4 3 1 16,2 4-1-16,5 3-1 16,4-1-1-16,5 6 0 15,4-1 0-15,3 3 0 16,1-1-1-16,2 0 0 15,-2 0 0-15,-3-2 0 16,-2-2 0-16,-3 0 0 16,-8-3 2-16,-1-1-2 15,-6-4 2-15,-3-1-2 16,-4-4 2-16,-3 0-2 15,-8-8 2-15,9 6-1 0,-9-6-1 16,-9 2 0-16,-3-1 0 16,-4 1 1-16,-8 2-1 15,-6 6 1-15,-10 3-1 16,-5 7 0-16,-6 4 1 15,-5 5-1-15,-1 4 1 16,2 2 0-16,4-1 0 16,6-3-1-16,11-6 0 15,9-4-2-15,11-8-2 16,14-13-4-16,8 5-18 15,6-19-14-15,15 1-2 16,0-9-1-16,10 0 1 16</inkml:trace>
  <inkml:trace contextRef="#ctx0" brushRef="#br1" timeOffset="481725.5531">3626 6750 68 0,'-13'-2'37'15,"5"1"-2"-15,-2-1 1 16,10 2-29-16,0 0-1 16,0 0-2-16,0 0-1 15,16 9 0-15,-1-6-2 0,9 4 1 16,2 0-1-16,6 4 1 15,2 0-1-15,1 5 0 16,3-1 0-16,1 6-1 16,-1 0 1-16,0 2 0 15,-2 2-1-15,0 0 1 16,0-1-1-16,-2 1 0 15,-3-4 0-15,-2 0 0 16,0-4 0-16,-1-5 0 16,-2-2 0-16,-2-2 0 15,-2-5 1-15,-3 0-1 16,-2-3 0-16,-4 0 0 0,-2 0 1 15,-3 0-1-15,-8 0 1 16,0 0-1-16,0 7 1 16,-7 0-1-16,-5 0 1 15,-1 5-1-15,-9 1 2 16,-4 5-1-16,-8 6 0 15,-5 1 0-15,-7 3 1 16,-4 6 0-16,-8 1 1 16,-1 4-1-16,-4-2-1 15,5-1 1-15,2-5-1 16,7-5-1-16,9-6-2 15,9-9-3-15,21-3-17 16,5-18-18-16,20-2 0 16,4-14-2-16,18-1 1 15</inkml:trace>
  <inkml:trace contextRef="#ctx0" brushRef="#br1" timeOffset="482357.5892">4885 6795 66 0,'0'0'35'16,"0"0"1"-16,0 0 1 15,-17 3-30-15,8 11 0 16,-8 2-1-16,-1 15 0 15,-11 5-1-15,-3 11-1 16,-6 2 1-16,-6 7-2 16,-2 3 1-16,-1 1-2 15,-1-3 0-15,5-6-1 16,4-8 0-16,8-6-3 15,6-9-1-15,7-11-3 16,10-5-16-16,2-19-17 0,14-4 0 16,-2-14 0-1,9-5 0-15</inkml:trace>
  <inkml:trace contextRef="#ctx0" brushRef="#br1" timeOffset="482612.6038">4491 6833 91 0,'0'0'38'0,"0"0"1"15,6 9 2-15,-3 6-35 16,4 6-2-16,5 4 0 16,6 6 0-16,4 1-2 15,5 5 2-15,0-1-1 16,4 3-2-16,1-2 1 15,-2-3-2-15,-1-1 1 16,-1-4-4-16,0-2 1 0,-3-7-6 16,5 4-16-16,-9-12-15 15,6 0-1-15,-9-8-2 16,4-1 2-16</inkml:trace>
  <inkml:trace contextRef="#ctx0" brushRef="#br1" timeOffset="483143.6342">5035 7160 85 0,'0'0'36'15,"0"0"2"-15,0 0 0 16,8-4-30-16,-8 4-5 15,0 0 1-15,0 0 0 16,0 0-1-16,0 0 0 16,0 0 0-16,3 8 1 15,-3 0-2-15,0 1 2 16,-3 2-2-16,-1 4 1 15,-2 1-2-15,-2 2 2 16,-1 1-2-16,-3 1 0 0,0-1 0 16,3-2 0-16,-3-1 0 15,5-1 0-15,3-3-1 16,2-3 1-16,5-3 0 15,6-2-1-15,1-4 1 16,7-4-1-16,3 1 0 16,3-3 2-16,2 0-2 15,1-1 0-15,1 1-2 16,-2 2 1-16,0-1-2 15,-1 4-1-15,-4-3-4 16,4 10-14-16,-10-12-15 16,6 8-5-16,-8-7 1 15,2 5-1-15</inkml:trace>
  <inkml:trace contextRef="#ctx0" brushRef="#br1" timeOffset="483280.642">5320 7330 111 0,'0'0'40'0,"-12"0"1"16,12 0-3-16,-12-4-39 15,8-6-8-15,4 10-28 16,0-13-3-16,0 13 0 16,-3-11-2-16</inkml:trace>
  <inkml:trace contextRef="#ctx0" brushRef="#br1" timeOffset="484095.6886">2794 8080 92 0,'-20'7'37'0,"-1"7"1"15,-7-2-2-15,9 4-29 16,-7-1-2-16,5 2-1 16,4-2-2-16,5-1 0 15,5-4-2-15,9-2 1 16,7-3 0-16,8-2-1 15,6-3 1-15,4-1-1 16,0 1 0-16,1-2 0 0,-3 4 1 16,-2 0-1-16,-9 4 0 15,-7 3 1-15,-8 2-1 16,-7 2 0-16,-4 1 0 15,-2-3-1-15,1 0-2 16,2-3 0-16,11-8-2 16,-7 1-4-16,20-3-20 15,1-12-9-15,11 0 1 16,0-6-2-16</inkml:trace>
  <inkml:trace contextRef="#ctx0" brushRef="#br1" timeOffset="484368.7043">3004 8132 85 0,'11'-14'38'15,"-1"8"2"-15,-11-5-5 16,1 11-21-16,-8 3-5 0,3 7-2 15,-8 4-4-15,3 7-1 16,-3 1-1-16,4 4 1 16,1 2-2-16,3-2 1 15,5-1-1-15,4-4 2 16,4-6-1-16,6-9 0 15,4-7 0-15,4-9 0 16,0-6 0-16,-1-5-1 16,1-4 1-16,-4-5-3 15,-5 2 1-15,-4 0-3 16,-4 7 0-16,-10 1-4 15,5 20-12-15,-16-14-20 16,7 16 2-16,-4-2-2 16,4 9-1-16</inkml:trace>
  <inkml:trace contextRef="#ctx0" brushRef="#br1" timeOffset="485147.7488">3343 7948 100 0,'-12'-4'39'0,"12"4"2"15,-2-9-2-15,8 9-33 0,3-9-1 16,10-1-1-1,5-1-1-15,11 2 0 0,7-3-1 16,6 3 0-16,6 0-1 16,0 3 1-16,-2 3-2 15,-2 2 1-15,-8 3-1 16,-7 3 0-16,-10 7 0 15,-10 1 0-15,-12 2 1 16,-4 4-1-16,-11 2 0 16,-8 3 0-16,-5 2 1 15,-4 2-1-15,-5 3 0 16,-2-1 1-16,2 2-2 15,-1-1 2-15,3-3-2 16,5 2 1-16,5-4 0 0,7-5 1 16,5-4-1-16,8-3 1 15,11-8-1-15,9-5 1 16,13-5 1-16,7-6-2 15,10-2 0-15,2-5 0 16,4 1 0-16,1-1 0 16,-3 1-2-16,-6 3-1 15,-7 5 0-15,-11 1-2 16,-3 7-3-16,-14-6-8 15,2 12-16-15,-13-6-10 16,0 0 1-16,-20-1-1 16</inkml:trace>
  <inkml:trace contextRef="#ctx0" brushRef="#br1" timeOffset="485361.7611">3579 8087 114 0,'-22'13'41'0,"3"-7"0"16,16 3-1-16,9-9-36 15,14-5-1-15,15-6-1 16,9-4-1-16,9-1-1 16,5-3 0-16,3 4-3 15,0-3-6-15,5 15-12 16,-19-7-17-16,0 12-3 15,-12-2-1-15,-1 8-1 16</inkml:trace>
  <inkml:trace contextRef="#ctx0" brushRef="#br1" timeOffset="486685.8368">4431 7730 85 0,'0'0'36'15,"0"0"0"-15,9 6 0 16,-9-6-32-16,2 20 1 16,-4-3-1-16,3 10 0 15,-3 1 0-15,2 5-1 0,-6 4-1 16,6 2 0-16,-2-1 0 15,1-1-1-15,0-6 0 16,1-3-1-16,1-6 1 16,2-6-2-16,3-8 2 15,-6-8-1-15,12-1 2 16,-5-6-1-16,5-7 0 15,-2-3 1-15,1-1 0 16,1-3 0-16,-3 3-1 16,3 2 1-16,-5 2-1 15,2 7-1-15,-9 7 1 16,9 1 0-16,-6 6-1 15,-1 7 0-15,-1 2 0 16,0 4 0-16,1 2-2 0,1-1 0 16,3 2-3-16,0-7-1 15,8 1-7-15,-4-12-25 16,13 0-1-16,-3-13-1 15,7 0 1-15</inkml:trace>
  <inkml:trace contextRef="#ctx0" brushRef="#br1" timeOffset="486883.8481">4798 7910 105 0,'0'0'37'16,"-16"-1"0"-16,8 18-7 16,-3-3-26-16,3 6 0 15,0 5-2-15,4 0-1 16,1 0 0-16,4-3-3 0,4-2-1 15,1-14-13-15,9 4-20 16,-3-14-2-16,8-3 1 16,-3-12-2-16</inkml:trace>
  <inkml:trace contextRef="#ctx0" brushRef="#br1" timeOffset="487022.8561">4817 7711 102 0,'-20'-3'36'16,"8"9"0"-16,1 2-2 15,5 2-39-15,17 6-28 16,1-4-3-16,10 5 0 0,6-4-1 16</inkml:trace>
  <inkml:trace contextRef="#ctx0" brushRef="#br1" timeOffset="487551.8863">5050 7996 102 0,'-26'6'39'0,"5"5"1"15,-6-8-2-15,4 5-32 16,4-1-2-16,6 3 0 16,3 2-2-16,7 1-1 15,3 2 1-15,5-2-3 16,8 0 2-16,1-4 0 15,4-3 0-15,3-3-2 0,1-7 1 16,1-3 1-16,0-5-1 16,0-5 1-16,-3-1-2 15,-3-3 1-15,-2 1-1 16,-4 0 2-16,-4 5-1 15,-4 4-1-15,-3 11 1 16,0 0 0-16,-13 11 0 16,2 11 1-16,-2 8-2 15,-4 8 3-15,0 8-2 16,0 5 2-16,-3 1-2 15,5-2 1-15,2-4-1 16,1-5 2-16,2-8-1 16,3-6 0-16,3-9 0 15,0-7 0-15,4-11 0 0,0 0-1 16,-6-13 1-16,8-3 0 15,2-8-2-15,2-6 0 16,4-6 0-16,5-6-4 16,3 0 0-16,1-9-7 15,14 11-9-15,-9-13-16 16,9 9-3-16,-4-6-1 15,5 4 0-15</inkml:trace>
  <inkml:trace contextRef="#ctx0" brushRef="#br1" timeOffset="487915.9071">5411 7658 104 0,'-5'16'42'0,"-6"-3"0"15,8 12 0-15,-8 0-32 16,6 4-5-16,-3 4-2 15,2 6 0-15,-4 4-1 16,-1 2 0-16,0 0-2 16,3-3 0-16,-1-6 0 15,6-6 0-15,3-7 0 16,4-11 0-16,5-11 0 15,6-12 0-15,4-5 0 16,0-6 0-16,1-6 0 16,-2 0 0-16,-2 1 0 15,-3 5 0-15,-2 5 0 16,-5 9 0-16,-6 8 0 15,3 11 0-15,-5 7 0 0,0 2 0 16,3 11-11-16,-4-9-5 16,9 12-7-16,-10-13-14 15,8 4-6-15,-4-9 0 16,2 0 0-16</inkml:trace>
  <inkml:trace contextRef="#ctx0" brushRef="#br1" timeOffset="488584.9454">2607 8766 75 0,'0'0'38'16,"-1"-11"-1"-16,1 11 1 16,-17 6-32-16,2 6 0 15,-4 2-2-15,-1 3-1 16,-1 2 0-16,4 2 0 15,0-4-2-15,6-2 1 16,5-6-1-16,6-9 0 16,12 3-1-16,4-10 0 15,5 0 0-15,3-3 1 0,2 2-1 16,-2 1 0-16,-4 4 0 15,-5 6 0-15,-6 7 1 16,-9 6-1-16,-8 5 0 16,-5 0 0-16,-4 4-1 15,-3-2 1-15,1-1-2 16,2-6-2-16,7-4-1 15,10-12-7-15,0 0-24 16,15-15-2-16,10 1 1 16,-1-13-2-16</inkml:trace>
  <inkml:trace contextRef="#ctx0" brushRef="#br1" timeOffset="488839.96">2802 8807 81 0,'10'-3'39'0,"-10"3"-1"16,-8 5 1-16,-10 1-29 0,6 8-4 15,-3 1-2-15,3 5-1 16,3 0-1-16,6 1 0 15,9-1 0-15,3 1-1 16,9-5 0-16,4-4 0 16,3-4 0-16,2-4 0 15,-2-5-1-15,-1-5 1 16,-3-5-1-16,-8-4-1 15,-3-2-1-15,-6-4-1 16,-4 4-3-16,-7-11-10 16,6 12-23-16,-10-6-1 15,7 8 0-15,-6 1-1 16</inkml:trace>
  <inkml:trace contextRef="#ctx0" brushRef="#br1" timeOffset="489230.9824">3308 8657 62 0,'3'-22'39'16,"0"-4"-1"-16,3 8 2 15,-6-1-29-15,10 11 1 16,-10 8-5-16,9 5 0 16,-10 12-3-16,1 8-2 15,-3 7-1-15,0 6-1 16,-2 5 0-16,1 1-1 15,1-1 0-15,3-5-2 16,5-3-2-16,-1-14-11 16,10-1-23-16,-4-13 0 15,8-4-2-15,-5-16 1 16</inkml:trace>
  <inkml:trace contextRef="#ctx0" brushRef="#br1" timeOffset="489439.9943">3231 8611 102 0,'-16'0'42'0,"5"-6"1"16,11 6-2-16,14-3-36 16,14-3-2-16,10-2-1 15,8 0-1-15,8 0-1 16,3 0-3-16,3 8-7 15,-13-7-15-15,3 17-16 16,-17-1-1-16,-4 10-1 16,-20-1 0-16</inkml:trace>
  <inkml:trace contextRef="#ctx0" brushRef="#br1" timeOffset="489623.0048">3271 8954 100 0,'-18'8'40'0,"17"0"2"16,8-16-3-16,12-3-36 15,17-5-1-15,11-7-3 16,9 4-3-16,-1-11-14 16,14 13-20-16,-9-8-2 15,2 9-2-15,-8-4 1 16</inkml:trace>
  <inkml:trace contextRef="#ctx0" brushRef="#br1" timeOffset="490177.0365">4192 8474 97 0,'-2'-11'38'0,"2"11"2"16,0-10-4-16,0 10-31 16,-5 14-1-16,1 8-2 15,-3 4 0-15,-2 8-2 0,-2 6 1 16,0 4-3-16,0 1 2 15,2-1-3-15,4-3 0 16,5-10-3-16,9-4-1 16,0-16-17-16,15-2-15 15,1-15 1-15,8-5-1 16,-1-9 2-16</inkml:trace>
  <inkml:trace contextRef="#ctx0" brushRef="#br1" timeOffset="490937.0799">4385 8652 83 0,'-21'-5'39'16,"5"12"-1"-16,-9 2 2 15,8 8-32-15,-5 0-2 16,4 5 0-16,3-1-3 16,7 1 1-16,6-3-2 0,5-1 0 15,9-7 0-15,5-4-1 16,5-7 0-16,6-6-1 15,0-7 1-15,1-3-1 16,-4-5 0-16,-3-4 0 16,-5 1 0-16,-6-2-1 15,-5 3 2-15,-8 1-1 16,-2 6 0-16,-7 3 1 15,3 3-1-15,-3 6 1 16,2 2 0-16,2 3-1 16,7-1-1-16,-2 8 0 15,8-3 1-15,6-2 0 16,4 0 0-16,4-3 0 15,3-3 0-15,1 1 2 0,-1-3 0 16,-2 2-1-16,-5-1 1 16,-1 2-1-16,-4-1 0 15,-5 2 1-15,-6 1-2 16,3 8-1-16,-7 0 1 15,-2 4-1-15,-2 3 1 16,0 2-1-16,-2 4 0 16,1 2 0-16,0-1 1 15,6 0 0-15,1-4 0 16,7-3 1-16,7-7-1 15,5-6 0-15,7-7 0 16,3-6 1-16,5-4-1 16,1-5 0-16,1-2 0 0,-4 0 0 15,-3 3 0-15,-5 1 0 16,-6 6 0-16,-5 5 0 15,-11 7 0-15,7 3 0 16,-8 7 0-16,-2 4 0 16,0 2 0-16,3 2 0 15,0 1 0-15,5-4 0 16,3-3 0-16,6-6 1 15,4-6-1-15,2-7 1 16,3-6 0-16,-1-3-1 16,-2-6 2-16,-2-1-2 15,-4 0 1-15,-4 2 0 16,-4 1-2-16,-5 3-1 15,2 5-6-15,-7-2-4 0,4 14-9 16,0-14-11-16,0 14-10 16,7-5-1-16,2 5 0 15</inkml:trace>
  <inkml:trace contextRef="#ctx0" brushRef="#br1" timeOffset="495337.3316">15498 10272 26 0,'0'0'35'0,"0"0"2"16,8-4-2-16,-13-3-10 16,5 7-1-16,0 0-16 15,0 0-2-15,-6 10-1 16,-2-1-2-16,-3 2-1 15,-4 7 0-15,-7 2-1 16,-2 5 0-16,-3 2-2 16,-3-1 0-16,2 3-2 15,-1-8-4-15,11 6-25 16,-4-16-5-16,13-2-2 15,1-11 1-15</inkml:trace>
  <inkml:trace contextRef="#ctx0" brushRef="#br1" timeOffset="495572.3451">15326 10238 96 0,'-3'14'40'0,"9"7"1"15,-3-3-1-15,11 6-33 16,-1-2-3-16,6-1-2 15,4 0 0-15,3-4-1 16,1-2-2-16,2-5 0 16,3 1-5-16,-5-11-9 15,5 11-9-15,-12-14-8 16,6 11-6-16,-12-8-3 15,3 4 0-15</inkml:trace>
  <inkml:trace contextRef="#ctx0" brushRef="#br1" timeOffset="692588.6138">13268 4709 52 0,'-2'-41'36'16,"-4"4"1"-16,-15 3-1 16,0 13-11-16,-11 3-21 15,-4 11-1-15,-2 12 0 16,-2 16 0-16,-2 14 2 15,2 12-2-15,3 13 1 0,3 7-2 16,7 6 1-16,3 4-2 16,7 0 1-16,3-2 0 15,7-6-2-15,1-6-2 16,9-6-6-16,-6-16-27 15,13-6-2-15,-7-17 1 16,6-7-2-16</inkml:trace>
  <inkml:trace contextRef="#ctx0" brushRef="#br1" timeOffset="692776.6245">12703 5137 96 0,'-11'-5'38'0,"11"5"1"0,0 0-1 16,19-3-36-16,7 2-2 15,10-1-2-15,7 2-4 16,3-7-14-16,8 9-18 16,-2-5 1-16,4 6-2 15,-7-5 1-15</inkml:trace>
  <inkml:trace contextRef="#ctx0" brushRef="#br1" timeOffset="692972.6357">13331 5126 83 0,'0'0'39'0,"-13"-1"-1"15,7 8 1-15,-6-5-32 16,5 12-2-16,-2 0-2 0,1 5 1 16,0 0-4-16,2 1 1 15,0 0-3-15,3-9-5 16,12 3-28-16,-9-14-2 15,18 1-1-15,-6-13-2 16</inkml:trace>
  <inkml:trace contextRef="#ctx0" brushRef="#br1" timeOffset="693383.6592">13323 4973 68 0,'-13'-15'33'16,"3"5"-2"-16,7 2-1 15,3 8-33-15,16 1-7 16,12 9-3-16,-1-7 1 0,11 12-1 15,-2-8 5-15,9 8 3 16,-6-2 5-16,-3-3 5 16,-1 8 8-16,-16-12 3 15,3 10 1-15,-22-16-1 16,11 19 0-16,-21-14-5 15,2 7-2-15,-8-6-3 16,1 2 0-16,-4-2-3 16,4 0 0-16,2-1-1 15,4 0-1-15,9-5 0 16,-3 6 0-16,10-3-1 15,5 1 1-15,4 0-1 16,1 2 1-16,0 2-1 16,-1 3 0-16,-3 3 1 15,-5 2 1-15,-5 2-2 0,-7 1 1 16,-2 2 0-16,-7-1-1 15,4-1-3-15,-6-8-28 16,9 0-6-16,6-11-3 16,0 0 0-16</inkml:trace>
  <inkml:trace contextRef="#ctx0" brushRef="#br1" timeOffset="693958.6921">14332 4787 90 0,'7'-7'36'16,"0"11"1"-16,-7-4 0 15,-8 21-33-15,-2-1 2 16,0 9-3-16,-5 4 2 16,0 9-2-16,-4 2 1 15,1 6-1-15,-2 0-1 16,2-2 3-16,1-4-4 0,3-7 2 15,5-7-3-15,6-7 3 16,5-8-3-16,7-12 2 16,7-7-2-16,6-9-2 15,6-6 3-15,6-2-2 16,0-4 1-16,0 1-2 15,-3 0 3-15,-3 6-3 16,-7 4 2-16,-5 7 0 16,-6 7 1-16,-10 0-1 15,3 18 0-15,-6-3 0 16,-1 3-1-16,1 0 2 15,3 2-3-15,1-2 1 16,8-3-3-16,3-8-4 0,13 0-30 16,-1-14 0-16,10 0 0 15,-3-10-4-15</inkml:trace>
  <inkml:trace contextRef="#ctx0" brushRef="#br1" timeOffset="694136.7023">14719 5074 108 0,'-17'4'39'16,"3"11"0"-16,-6-4-3 15,4 10-33-15,2 2-1 16,4 4 2-16,0-1-2 16,5 0-2-16,4 2-2 15,2-6-2-15,7 1-4 16,-2-14-26-16,8 1-4 0,-3-12 0 15,10-2-2-15</inkml:trace>
  <inkml:trace contextRef="#ctx0" brushRef="#br1" timeOffset="694276.7103">14743 4960 53 0,'9'-4'15'0,"-1"1"-15"15,4 7 0-15,7 5-23 16,0-3-5-16</inkml:trace>
  <inkml:trace contextRef="#ctx0" brushRef="#br1" timeOffset="694826.7418">15030 5137 102 0,'-17'3'40'16,"0"3"1"-16,-9-3-2 16,8 2-32-16,-9 1-3 15,3 5 0-15,2 0-1 16,4 1 1-16,4 3-3 15,8-1 2-15,6-1-3 16,9-2 2-16,9-4-2 16,5-5 2-16,5-3-2 15,3-6-1-15,1-4 1 16,-1-5-2-16,-1-4 2 15,-6 0-3-15,-3-1 3 16,-8 1-2-16,-1 3 1 0,-4 2-1 16,-6 8 2-16,-2 7-1 15,-9 7 1-15,-1 12 0 16,-6 9 1-16,-5 11 1 15,-3 10 0-15,-3 9 0 16,-3 3 0-16,-1 2 0 16,1-1 0-16,2-2 0 15,6-8-2-15,2-9 0 16,5-8 0-16,4-9 0 15,3-10 0-15,3-7 0 16,5-9 0-16,-1-9 0 16,4-6 0-16,2-6 0 15,1-7 0-15,4-5 0 16,3-5 0-16,3-1 0 0,4-1 0 15,1 2 0-15,4 2 0 16,-1 0 0-16,7 5-7 16,-3-2-4-16,10 8-28 15,-8-8-2-15,10 6 0 16,-4-8-2-16</inkml:trace>
  <inkml:trace contextRef="#ctx0" brushRef="#br1" timeOffset="695161.7609">15480 4764 83 0,'0'0'42'0,"-13"3"0"16,1 16 0-16,-13 1-10 0,2 12-29 16,-3 7 2-16,2 6-2 15,-2 2 0-15,2 2-3 16,5-2 0-16,5-4 0 15,3-5 0-15,8-9 0 16,6-11 0-16,6-8 0 16,8-10 0-16,6-5 0 15,4-8 0-15,1-6 0 16,0-1 0-16,-1 2 0 15,-2 2 0-15,-5 5 0 16,-5 8 0-16,-5 6 0 16,-5 6 0-16,-4 8 0 15,-1 7 0-15,-3 2-4 16,6 13-17-16,-11-8-18 0,7 9-2 15,-6-5 1-15,1 6-3 16</inkml:trace>
  <inkml:trace contextRef="#ctx0" brushRef="#br1" timeOffset="695929.8049">2860 5519 70 0,'14'-38'37'0,"-4"4"-1"16,-11 3 2-16,-5 10-28 16,-14 6-3-16,1 16 0 15,-14 10-1-15,0 17-2 16,-4 10-1-16,0 13 0 15,3 12-1-15,5 8 1 16,6 6-2-16,6 2 1 16,8-2-3-16,7-7-1 15,9-1-10-15,1-18-24 16,6-6-3-16,-2-19 0 15,3-9 0-15</inkml:trace>
  <inkml:trace contextRef="#ctx0" brushRef="#br1" timeOffset="696111.8153">2503 5982 111 0,'-18'0'39'0,"2"-3"0"16,16 3-1-16,0 0-34 15,15 3-1-15,11-7-3 16,10-3-1-16,13-2-2 15,5-7-5-15,13 4-21 16,-5-9-9-16,8 7 0 16,-7-4 0-16</inkml:trace>
  <inkml:trace contextRef="#ctx0" brushRef="#br1" timeOffset="696292.8256">3226 5863 88 0,'-3'22'37'15,"-6"-2"0"-15,3 8 1 16,-6 0-26-16,6 3-6 15,0-5-2-15,0 0-1 16,2-5-4-16,4-6-5 16,11-3-29-16,-11-12-3 15,20-7 0-15,-5-11-1 16</inkml:trace>
  <inkml:trace contextRef="#ctx0" brushRef="#br1" timeOffset="696434.8337">3228 5699 89 0,'-12'9'27'16,"1"-3"-24"-16,11-6-3 16,11 9-32-16,12-7-3 15</inkml:trace>
  <inkml:trace contextRef="#ctx0" brushRef="#br1" timeOffset="696747.8517">3520 5786 103 0,'-6'17'38'0,"-11"-2"2"16,-2 7-2-16,-6-4-32 15,1 2 0-15,1-3-3 16,4 0 0-16,7-3-2 0,7-2 0 16,10-4-1-16,7-6 0 15,10-3 0-15,4-1 0 16,3 0-1-16,-1-2 2 15,-3 2-1-15,-4 2 1 16,-8 1 0-16,-7 6 0 16,-12 7 1-16,-3 3-1 15,-10 4 0-15,-2 2 0 16,-1 0-2-16,-1 0-2 15,7 2-6-15,-2-12-29 16,15 2-2-16,3-15-1 16,16 8-1-16</inkml:trace>
  <inkml:trace contextRef="#ctx0" brushRef="#br1" timeOffset="697148.8746">4165 5478 90 0,'0'0'37'0,"-8"8"0"16,-7 12 0-16,-2 15-32 15,-4 9-2-15,-1 9 0 16,1 7-3-16,2 2 2 15,4-1-3-15,6-3 0 16,10-6-5-16,2-15-7 16,19-7-24-16,8-14 1 15,10-10-1-15,3-13 1 16</inkml:trace>
  <inkml:trace contextRef="#ctx0" brushRef="#br1" timeOffset="697866.9157">4418 5774 101 0,'-21'-2'38'16,"-3"13"1"-16,-5 4-1 15,1 8-30-15,0 2-2 16,7 7-2-16,4-2-1 16,7 2-1-16,9-4-1 15,8-5 0-15,8-8 0 16,9-4-1-16,6-11 0 15,2-8-1-15,5-7 0 16,-4-7-1-16,1-5 1 16,-6-4-1-16,-4 0 0 15,-8-1 0-15,-6 2 1 0,-4 5 0 16,-7 3 0-16,-2 5 1 15,-6 5 1-15,2 4 0 16,-1 4 0-16,8 4 1 16,0 0-1-16,0 0 1 15,9-1-1-15,9 0 0 16,3-1-1-16,5 3 1 15,4-4-1-15,-2 3 1 16,-1 0 0-16,-4 4-1 16,-7 4 1-16,-7 4 1 15,-8 3-1-15,-8 4 0 16,-6 3-1-16,-2 3 1 15,-2 0-1-15,3-1 0 16,2-4 0-16,6 0 0 0,9-7 0 16,8-5 0-16,8-5 0 15,5-5 0-15,5-6 0 16,2-4 0-16,0-4 0 15,0-3 0-15,-7-1 1 16,1-2-1-16,-7 2 0 16,1 2 0-16,-7 3 0 15,-3 5 0-15,-9 10 0 16,11 2 0-16,-9 11-1 15,-4 7 1-15,2 4 0 16,-1 4 0-16,2 2 0 16,1-1 1-16,4-3-1 15,1-6 1-15,6-10 0 16,3-8 0-16,4-7 0 15,2-8 0-15,0-7-1 0,-3-6-1 16,0-1-1-16,-4-5-2 16,0 8-12-16,-13-7-23 15,5 7-1-15,-7-4-2 16,6 7 0-16</inkml:trace>
  <inkml:trace contextRef="#ctx0" brushRef="#br1" timeOffset="707637.4745">12699 5770 54 0,'12'-11'29'16,"-3"-1"3"-16,0 1-2 0,-1-3-20 15,4 7 0-15,-6-6-2 16,4 9-1-16,-7-4 0 16,4 6-2-16,-7 2 1 15,0 0-1-15,0 0-1 16,-6 17 0-16,-6-2-1 15,-4 9 2-15,-6 9-3 16,-7 8 1-16,-9 6-2 16,-4 9 2-16,-8 2-2 15,-3 2 1-15,0-1-1 16,2-5-1-16,6-7 0 15,6-7-3-15,9-10 0 16,5-10-6-16,18-4-26 16,0-16-2-16,7 0-1 0,7-14-2 15</inkml:trace>
  <inkml:trace contextRef="#ctx0" brushRef="#br1" timeOffset="708052.4982">12311 5763 79 0,'0'-8'36'0,"1"0"-1"15,1-3 1-15,3 4-32 16,-4-3 1-16,-1 10 0 0,7-13 0 16,-7 13 0-16,8 2 0 15,0 6-1-15,-1 6-1 16,7 8 2-16,4 3-3 15,7 8 2-15,3 4-3 16,4 5 2-16,3 3-2 16,1-2 2-16,2-1-3 15,-3 0 0-15,-1-4 0 16,-5-3 0-16,-3-1 0 15,-4-6-1-15,-3-3 1 16,-5-4-2-16,-4-4 0 16,-3-6-3-16,1 1-9 15,-8-12-23-15,0 0-3 16,5-10 0-16,-4 2 1 0</inkml:trace>
  <inkml:trace contextRef="#ctx0" brushRef="#br1" timeOffset="708839.5433">15410 5666 79 0,'0'0'35'15,"0"0"1"-15,0 0 0 16,-9 17-25-16,-10-1-4 16,-1 9 0-16,-11 7-2 15,-4 8 0-15,-9 5-1 16,-1 8 0-16,-8-1-1 15,1 0 0-15,0 1-1 16,3-3-2-16,3-7 0 16,10-6-2-16,10-7-2 15,6-10-4-15,19-7-29 16,1-13-4-16,13-6 3 15,2-10-1-15</inkml:trace>
  <inkml:trace contextRef="#ctx0" brushRef="#br1" timeOffset="709140.5605">15009 5730 95 0,'0'0'39'0,"0"0"3"15,0 13-3-15,10 4-20 16,1 6-14-16,7 7 1 15,3 3-2-15,8 1 0 16,3 0-2-16,5 0-2 16,5 0 0-16,3-3 0 15,2-3 0-15,1-1 0 16,-1-3 0-16,-1-3 0 0,-3-3 0 15,-8-3 0-15,-5-2 0 16,-7-2-5-16,-2-2 0 16,-9-7-4-16,4 3-29 15,-16-5-2-15,0 0 1 16,1-11-2-16</inkml:trace>
  <inkml:trace contextRef="#ctx0" brushRef="#br1" timeOffset="715435.9205">13036 6156 71 0,'0'0'35'15,"8"-11"-2"-15,-8 11 2 16,2-13-26-16,-2 13-2 15,7-11-1-15,-7 11-1 0,6-9-2 16,-6 9 0-16,0 0 0 16,6-4 0-16,-6 4 0 15,-2 9-1-15,-2 1 0 16,-4 6-1-16,-2 3 1 15,-4 3-2-15,-3 2 1 16,-2 0-1-16,0 0 1 16,3-1-1-16,-2-4 1 15,8-3-1-15,7-4 1 16,4-3 0-16,9-4 0 15,7-2 0-15,3-3 0 16,3-1 0-16,4-1 0 16,1-1 0-16,-3 1 0 15,-1-1-1-15,-5 1 1 0,-1 2-1 16,-5 0-1-16,-2 1-1 15,-2 4-2-15,-9-5-9 16,14 5-24-16,-14-5-2 16,14 3 0-16,-14-3-2 15</inkml:trace>
  <inkml:trace contextRef="#ctx0" brushRef="#br1" timeOffset="716442.9781">16023 6246 47 0,'9'-13'35'15,"-6"4"2"-15,0 2-1 16,-6-6-12-16,3 13-10 15,-6-18-4-15,6 18-2 16,-12-16-2-16,5 13-1 16,-9-3-2-16,3 6 0 15,-6 0-1-15,-1 9 1 16,-6 1 0-16,-1 5-1 15,-3 1 1-15,4 5-1 16,0 1 1-16,8 3-2 16,5-2 1-16,10-1-1 15,13-5-1-15,8-1 1 0,12-6-2 16,5-4-1-16,9-3-3 15,-3-12-14-15,7 7-20 16,-10-10-2-16,6 4 1 16,-14-7-3-16</inkml:trace>
  <inkml:trace contextRef="#ctx0" brushRef="#br1" timeOffset="717321.0284">13611 5716 47 0,'-17'-4'29'16,"1"2"4"-16,1-3-2 15,3 5-18-15,-3-7-1 16,15 7-2-16,-16-6-1 16,16 6-1-16,-8-4-1 0,8 4-1 15,0 0-1-15,0 0-1 16,8 4-1-16,2 6 0 15,3 1 0-15,7 3 1 16,4 4-2-16,6 4 2 16,5 1-3-16,5 3 2 15,3-2-2-15,6-1 2 16,-1-3-3-16,1-2 1 15,-4-2-1-15,-2-1 0 16,-6-2 1-16,-6-1-1 16,-8-1 0-16,-9 3 1 15,-10-2-1-15,-8 3 0 16,-12 1 1-16,-6-1-1 15,-13 1 1-15,-5 1-1 16,-7-1 1-16,-4-2-1 16,-1 1 1-16,1-2-1 0,2-2 0 15,6 0 1-15,7-3-1 16,6 0 0-16,7-4 0 15,7 1-2-15,8-2 0 16,8-3-3-16,0 0-9 16,0 0-26-16,24-8 2 15,-5-4-1-15,10 2-1 16</inkml:trace>
  <inkml:trace contextRef="#ctx0" brushRef="#br1" timeOffset="717837.0579">14048 5661 106 0,'-18'-4'38'0,"8"5"2"15,-2-3-3-15,12 2-33 16,0 0-1-16,0 7 0 15,12-1 0-15,4 3 0 16,6-1-1-16,7 5 0 16,3 1 0-16,7 0 1 0,5 0-2 15,2 2 1-15,0 0-2 16,-3 0 2-16,-4 2-2 15,-3 0 2-15,-8 0-2 16,-6 2 2-16,-8-1-2 16,-10 2 0-16,-9 2 0 15,-9-1 0-15,-9 3 0 16,-6 0 0-16,-7 2 0 15,-4-1 0-15,-3 0 0 16,0-2 0-16,3-3 0 16,5-1 0-16,8-6 0 15,5-1 0-15,10-4-2 16,12-9-2-16,1 9-8 15,-1-9-28-15,21-5 1 0,-6-5-1 16,7 5-1-16</inkml:trace>
  <inkml:trace contextRef="#ctx0" brushRef="#br1" timeOffset="723560.3852">12378 6774 60 0,'7'-8'35'16,"1"2"-2"-16,-7 0 2 15,-1 6-23-15,-6-7-3 16,-1 10-1-16,-10-1-2 15,1 6 0-15,-6 1-1 16,1 4-1-16,-2 0-1 16,3 2 0-16,3-2-1 15,5 1-1-15,7-3 0 16,5 0 0-16,5-3-1 0,5 0 0 15,2-2 0-15,3 1 0 16,0 0 0-16,-2 1 0 16,-2 0 0-16,-4 3 1 15,-6 3-1-15,-5 2 0 16,-6 2-1-16,-4 0 1 15,-2 0-2-15,1-4-1 16,3 3-3-16,2-13-5 16,10-4-25-16,9 2-1 15,7-7 0-15,5-12-1 16</inkml:trace>
  <inkml:trace contextRef="#ctx0" brushRef="#br1" timeOffset="723860.4024">12635 6790 83 0,'0'0'37'0,"-9"-3"-1"15,-1 9 0-15,-11 2-27 16,5 7-3-16,-2 2 0 16,6 5-2-16,-3 1-1 15,8 2 0-15,4 0-1 16,9-3 0-16,6-2-1 15,7-7 0-15,3-7 0 16,8-6 0-16,0-8-1 16,-1-6 1-16,0-4-1 15,-7-4 0-15,-5-2-1 16,-7-1 0-16,-6 3-2 0,-7-3-1 15,-2 7-2-15,-7-3-5 16,3 10-25-16,-6-2-2 16,9 9 1-16,6 4-1 15</inkml:trace>
  <inkml:trace contextRef="#ctx0" brushRef="#br1" timeOffset="724650.4476">13189 6749 87 0,'-18'-2'37'0,"9"3"-1"16,3-4 2-16,6 3-33 16,15-5-1-16,9 3 0 0,7-5-2 15,8 3 2-15,6-3-2 16,4 2 1-16,0-2-2 15,-1 5 2-15,-8 1-2 16,-7 3 0-16,-11 9-1 16,-14 0-1-16,-16 10 2 15,-14 2-1-15,-14 10 0 16,-10 4 0-16,-7 4 1 15,-5 3 0-15,0-2 0 16,5 0 1-16,7-4-1 16,11-5 0-16,14-6 0 15,15-7 0-15,13-8-1 16,17-5 0-16,12-7 0 15,9-5-2-15,12-3-1 0,1-5-4 16,9 3-23-16,-10-9-9 16,0 3 0-16,-13-4-2 15</inkml:trace>
  <inkml:trace contextRef="#ctx0" brushRef="#br1" timeOffset="724853.4592">13210 6914 109 0,'-21'1'40'0,"21"-1"1"16,0 0-3-16,19-3-35 15,20-4-1-15,15 1-2 16,6-1-1-16,6-1-3 0,9 8-32 15,-5-7-3-15,3 8-1 16,-10-2-1-16</inkml:trace>
  <inkml:trace contextRef="#ctx0" brushRef="#br1" timeOffset="726332.5438">14169 6636 62 0,'0'0'36'0,"7"-11"-2"16,-7 11 1-16,0 0-16 0,0 0-14 15,-4 11 0-15,2 6-1 16,-3 3 1-16,1 8-1 16,-2 5-1-16,-1 6-1 15,-1 3 0-15,-1 1 0 16,-1-2 0-16,2-4-1 15,0-3 0-15,3-7 0 16,1-5 0-16,5-5 0 16,4-10 0-16,2-6 0 15,5-6 0-15,1-4 0 16,3-7 0-16,2-1 0 15,1-3 0-15,0 1 0 16,-2 0-1-16,-2 5 0 16,-2 4 1-16,-4 8-1 0,-2 6 1 15,-2 6-1-15,-4 5 0 16,-2 4 1-16,-1 3-2 15,0-2 1-15,3 2-2 16,1-4-1-16,5-2-2 16,2-7-1-16,10 1-4 15,-1-14-9-15,10 2-18 16,-1-11 0-16,5 2 0 15,-4-10 2-15,4 4 20 16,-10-8 9-16,-2 1 8 16,-1 7 10-16,-12-6 20 15,1 8 3-15,-7 1 0 16,-1 14 1-16,-9-13-19 15,9 21-6-15,-9 1-4 16,3 8-2-16,-1 4-2 0,0 2-1 16,1 3 0-16,0 0-1 15,3-2-2-15,5-4-1 16,4-2-5-16,-6-18-28 15,20 7-2-15,-7-16 0 16,11-4-2-16</inkml:trace>
  <inkml:trace contextRef="#ctx0" brushRef="#br1" timeOffset="727008.5825">14620 6673 101 0,'-10'-3'37'15,"0"4"0"-15,7 10-1 16,7 0-34-16,2 3-4 0,10 3 0 15,2-1-4-15,11 7-4 16,-8-10-15-16,15 6-8 16,-8-6 2-16,6 7 8 15,-11-11 10-15,5 3 8 16,-10-5 4-16,-7-4 8 15,-1 4 15-15,-10-7 12 16,0 0-3-16,-20-5-6 16,12 8-8-16,-14-4-7 15,5 8-2-15,-6-2-2 16,3 9 0-16,0 1-3 15,2 5 0-15,3 1-1 16,5 0 0-16,7-2-1 16,3-1 0-16,6-4-1 0,7-5 1 15,5-5-1-15,3-6 0 16,1-5 0-16,2-3-1 15,-1-5 1-15,-2-3 0 16,0 0-1-16,-4 1 1 16,-2 0-1-16,-4 3 0 15,-4 7 1-15,-7 7 0 16,0 0-1-16,-5 20 1 15,-6 2 1-15,-4 12 0 16,-5 5 1-16,-2 8-1 16,-1 5 1-16,-5 1-1 15,3 1 2-15,-1-3-2 16,4-7 1-16,2-5-1 0,6-9 0 15,2-10 0-15,4-9 1 16,8-11-2-16,3-13 0 16,6-8 0-16,5-7 0 15,4-7 0-15,1-4 0 16,5-6-2-16,0 0 0 15,2 1 0-15,-2 4-1 16,-1 1 0-16,0 3-3 16,-4 3 0-16,6 9-5 15,-11-7-21-15,10 11-8 16,-8-5 1-16,10 4 0 15</inkml:trace>
  <inkml:trace contextRef="#ctx0" brushRef="#br1" timeOffset="727372.6033">15278 6620 119 0,'0'0'42'16,"-8"-5"-1"-16,1 18-1 16,-10 1-36-16,-1 9-1 15,-3 7-1-15,-6 6 0 16,1 4 0-16,2 4-2 15,2 0 0-15,5-5 0 16,8-6 0-16,8-5 0 16,7-9 0-16,6-8 0 15,9-8 0-15,5-9 0 16,1-2 0-16,1-5 0 15,-4-1 0-15,0 1 0 16,-6 2 0-16,-4 4 0 0,-5 10 0 16,-7 6 0-16,-5 7 0 15,-3 6 0-15,-4 5 0 16,-3 2 0-16,-1 6-3 15,0-5-6-15,6 9-13 16,-10-11-18-16,8 2-1 16,-4-8 0-16,3 3-1 15</inkml:trace>
  <inkml:trace contextRef="#ctx0" brushRef="#br1" timeOffset="728014.64">12607 7516 85 0,'3'-12'36'16,"5"6"1"-16,-7-2 1 15,-1 8-27-15,0 0-3 16,-10 10-2-16,-6-1-1 16,0 6-2-16,-6-2 0 15,3 4-1-15,-1-1-1 16,6-2 1-16,4-1-2 15,8-1 0-15,8-5 1 16,7 0-2-16,5-2 2 0,2 1-2 16,3-1 1-16,-1 3 0 15,-4-2 0-15,-6 2 2 16,-6 3-2-16,-3-1 1 15,-8 1-1-15,-2-3 0 16,-3 2-2-16,-3-7-1 16,13-3-5-16,-14-3-23 15,23-2-8-15,1-9 1 16,12 1-1-16</inkml:trace>
  <inkml:trace contextRef="#ctx0" brushRef="#br1" timeOffset="728277.6551">12864 7573 102 0,'-8'8'38'16,"-3"10"2"-16,-11-2-1 15,3 9-29-15,-4-4-4 16,8 2-1-16,3-1-1 16,7-2-1-16,9-5 0 15,11-6 0-15,9-7-1 16,9-4-2-16,2-7 0 15,2-4 0-15,0-2 0 16,-7-3 0-16,-9-2 0 16,-8 4 0-16,-13 2-5 15,-12 1 0-15,-3 8-4 16,-12-8-15-16,7 15-15 15,-2-6-2-15,12 7 0 16,3-3 0-16</inkml:trace>
  <inkml:trace contextRef="#ctx0" brushRef="#br1" timeOffset="728615.6744">13871 7424 71 0,'-17'-19'38'0,"5"7"0"16,-4-2 1-16,7 11-14 0,-2-4-17 15,11 7-2-15,-7 7-2 16,7 10-1-16,-3 6-1 16,0 9 0-16,-1 4-1 15,-2 8 1-15,-2 1-1 16,-1 2-1-16,3-2-2 15,0-7-1-15,8-2-8 16,-4-17-25-16,13-3-4 16,-3-17 3-16,9-4-4 15</inkml:trace>
  <inkml:trace contextRef="#ctx0" brushRef="#br1" timeOffset="728811.6856">13768 7426 116 0,'-15'-10'41'16,"0"-2"0"-16,15 12-2 15,11-11-35-15,16 8-2 16,13-4-1-16,9 3-2 16,5 0-1-16,2 3-2 15,4 11-12-15,-14-3-22 16,-6 12-2-16,-23 2 1 15,-7 8-2-15</inkml:trace>
  <inkml:trace contextRef="#ctx0" brushRef="#br1" timeOffset="728976.695">13717 7783 120 0,'-27'19'40'0,"9"-12"2"16,20 0-2-16,8-13-34 16,21-4-4-16,14-4-2 15,9-5-2-15,11 5-4 16,-1-7-31-16,14 8-3 15,2-6 0-15,4 8-3 16</inkml:trace>
  <inkml:trace contextRef="#ctx0" brushRef="#br1" timeOffset="729392.7188">14940 7327 98 0,'9'-9'38'15,"-5"0"1"-15,-4 9-1 16,2-10-33-16,-2 10-1 15,-9-4-1-15,-3 12 0 16,-3 4-1-16,-7 11 1 0,-2 7-2 16,3 6 1-16,-3 4-1 15,4 3-1-15,6 1-1 16,6-4-2-16,12 0-4 15,2-14-28-15,19-2-4 16,1-15 1-16,10-1-1 16</inkml:trace>
  <inkml:trace contextRef="#ctx0" brushRef="#br1" timeOffset="730161.7628">15131 7506 98 0,'-10'-8'37'15,"-1"10"3"-15,-7 0-2 16,4 11-29-16,-6 1-2 0,4 8-1 15,-1 0-2-15,2 4 0 16,5 0 0-16,7-3-1 16,6-4-1-16,5-5 1 15,9-4-3-15,4-8 0 16,4-6 0-16,4-9 0 15,2-5 0-15,-1-6-3 16,-3-6 2-16,-3-3-1 16,-6-1 1-16,-5 1-1 15,-7 5 2-15,-6 3-1 16,-4 7 1-16,-5 4 0 15,-2 7 0-15,-1 8 1 16,1 6-1-16,4 4 0 0,5 1 0 16,7 1 1-1,7-1-1-15,8-1 0 0,5-3 0 16,5-4 0-16,1-2 0 15,2-2 1-15,-3-4-1 16,-3 2 1-16,-8-3-1 16,-4 1 1-16,-4 0 0 15,-11 4-1-15,0 0 1 16,0 0-1-16,-17 12 1 15,5-1-1-15,-2 6 0 16,-1 3 2-16,2 3-2 16,2 2 0-16,4 2 0 15,6-5 0-15,6 1 0 16,6-7 0-16,6-4 0 0,7-6 0 15,4-7 0-15,5-5 0 16,-1-5 0-16,1-3 0 16,-2-4 0-16,-3 0 0 15,-6 0 0-15,-3 2 0 16,-7 5 0-16,-5 3 0 15,-7 8 0-15,0 0 0 16,-6 11 0-16,-1 1 0 16,0 4 0-16,1 2 0 15,1 0 0-15,4-1 0 16,2-2 0-16,6-7 0 15,5-6 0-15,4-8 0 16,4-6 0-16,3-6 0 16,0-8 0-16,0-3 0 15,-2-2 0-15,-6-2-4 0,0 10-11 16,-15-9-8-16,11 17-8 15,-14-3-12-15,3 18 1 16,2-13 0-16,4 17 1 16</inkml:trace>
  <inkml:trace contextRef="#ctx0" brushRef="#br1" timeOffset="730290.7702">15899 7516 124 0,'0'0'43'16,"1"9"1"-16,-11-14-3 16,8-6-40-16,-5 0-5 15,-6-8-15-15,9 8-21 16,-10-6-3-16,8 9 1 15,-5 0-4-15</inkml:trace>
  <inkml:trace contextRef="#ctx0" brushRef="#br2" timeOffset="737639.1905">15482 10343 24 0,'0'0'23'0,"-7"1"1"16,7-1-3-16,0 0-14 16,0 0-3-16,0 0 1 15,0 0 1-15,0 0 1 16,0 0 1-16,0 0 0 15,0 0 0-15,0 0-1 16,0 0-1-16,0 0-1 16,0 0-3-16,0 0 0 15,-9 8-1-15,9-8-1 0,-12 2 2 16,3 1-2-16,0-1 0 15,0 0 0-15,-3 2 1 16,-1-3-1-16,0 3 0 16,-2-1 0-16,-4 1 1 15,1 1-1-15,-3-1 1 16,0 0-1-16,0 0 1 15,-1 1 0-15,-1-3 0 16,0 1 0-16,0 0 1 16,-1-1 0-16,-2-1-1 15,1 1 0-15,-3 0 1 16,1 1-1-16,-1-1 0 15,-3 2 0-15,-4 0 0 0,0 0 0 16,-2-1 0-16,-2 0 0 16,-1-1-1-16,-1-1 1 15,0-1-1-15,0-3 1 16,-2 1-1-16,4-3 0 15,-3 0 1-15,1 0-1 16,-4 0 0-16,3-2 0 16,-3 1 1-16,1-1-1 15,0-1 0-15,-3 1 1 16,1-1-1-16,0 1 0 15,1-4 0-15,-1 2 0 16,-3-2 0-16,0 0 0 16,-1-2 0-16,-2-1 0 15,2 0 0-15,-4 2 0 0,-1-3 0 16,0 1 0-16,0 1 0 15,-4-1 0-15,-1 0 0 16,-2 0 0-16,-1 0 0 16,1-1 0-16,-1 0 0 15,-1-1 0-15,0-2 0 16,1 1 0-16,-1-2 0 15,2-1 0-15,-1-1 1 16,0 0-1-16,0-3 0 16,1-1 1-16,2-1-1 15,-1-2 0-15,1-1 0 16,0-2 0-16,1-1 0 15,1-3-1-15,1 0 1 16,2-1 0-16,4-2-1 16,-1-1 2-16,0-3-1 0,4-1 1 15,-1-2-1-15,2 0 1 16,1-3-1-16,2-1 1 15,1 0-1-15,2-3-1 16,1 2 1-16,0-2 1 16,0 0-2-16,-3-1 2 15,1-1-1-15,1-1 0 16,0-1 0-16,0-2 1 15,1 1 0-15,0-3-2 16,2 0 2-16,2-2 1 16,0 0-1-16,2-2 0 15,0-1 0-15,-2-3 0 16,0-1 0-16,1 1 2 15,0-2-1-15,-1 0-2 0,2-2 2 16,-1 3-2-16,4-3 1 16,0 1 0-16,1 0 0 15,2 0-2-15,0-3 2 16,3 0-2-16,0 0 1 15,-1-1 0-15,0-1-1 16,-2 0 1-16,-1 1-1 16,0-1 0-16,-1 1 0 15,-3 1 2-15,-1 3-2 16,-2 0 1-16,2 2 0 15,-1 0 0-15,1 2 0 16,1 0 0-16,-1 4 1 16,3-3 0-16,-1 2 0 15,0-2 0-15,-1 2 1 0,1 2-1 16,-2-1 1-16,1 1-1 15,-1-1 0-15,-2 3 0 16,2 3 0-16,-1-2-2 16,2 3 2-16,2-2-2 15,-4 3 2-15,3-1-2 16,-2 1 0-16,1-1 2 15,-1 0-2-15,1 2 0 16,-2 0 0-16,1 0 1 16,-2 2-1-16,0 2 0 15,1-1 1-15,-1 1-2 16,1 3 1-16,-1 1 1 15,2 2-1-15,-2 2 1 0,-1 3-2 16,0 3 2-16,-2 4-2 16,2 2 2-16,-3 3 0 15,0 4-1-15,0 1 1 16,0 5 0-16,-1 0-1 15,1 5 1-15,2 3 0 16,-2 2-1-16,-2 3 1 16,1 3 0-16,-3 3-1 15,0 1 1-15,0 4 0 16,-1 2 0-16,4 2 0 15,-4 3-1-15,4 1 1 16,0 1 0-16,0 3-1 16,2 0 1-16,1 2-1 15,2 1 1-15,-4 2 1 16,6-1-1-16,-3 3 1 0,1 2-1 15,1 1 1-15,3 1-1 16,-1 3 1-16,1-2-1 16,0 4-1-16,0 0 1 15,3 0-1-15,0 1 1 16,0 2-1-16,1-1 3 15,0 1-2-15,1 0 1 16,-2 2 0-16,0-1 1 16,0 3 0-16,2 1-1 15,-1-1 1-15,0 0-3 16,1 2 3-16,-1 0-2 15,3 2 0-15,-1-1 2 16,2-2-3-16,-1 2 3 16,1-1-2-16,3 1 2 0,0 2-2 15,-2 1 1-15,4-1-1 16,-2 1 1-16,3 3-2 15,-1 0 0-15,-1 1 0 16,0 1 0-16,2 1 0 16,-3 1 0-16,2 1 1 15,0 0-2-15,0-1 1 16,0 3 1-16,0 1-1 15,-2 1 0-15,2-2 0 16,-2 3 0-16,2 0 0 16,-2 0 0-16,-1 2 1 15,0-2 0-15,1 0 2 16,-3 0-2-16,2-1 1 0,-3 2 0 15,1-1 0-15,-5 0 0 16,3 3 1-16,-4-1-1 16,-1 1-1-16,-2 3 1 15,-1 0 0-15,-1-1 0 16,-1-1-1-16,-1 2 0 15,-2-5-1-15,3 3 1 16,-3-3-1-16,1-2 1 16,-5 0-2-16,0-1 2 15,-4-1-1-15,0-1 2 16,-3-1-2-16,-3 0 0 15,-1-2 0-15,-3 0 0 16,-4 0 0-16,-2 1 0 16,-3 0 0-16,-2 2 0 0,0-2 0 15,-1 2 3 1,-3 0-2-16,-4-1-1 0,1 2 1 15,1 0-1-15,-2 1 1 16,1 0-1-16,-1 2 0 16,-1-2-1-16,-3 2 2 15,4-1-1-15,0-2 1 16,1 0-1-16,-3-1 1 15,1-3-1-15,0 0 1 16,3-3 0-16,-1-1-1 16,1-3 1-16,0-2-1 15,2-4 1-15,-1-2-1 16,1-1 1-16,1-4-1 15,2-1 1-15,0-3 0 0,1-2 0 16,3 0 0-16,0-3 0 16,0 1 0-16,1-3 0 15,3 0 0-15,0-2 1 16,0 2-1-16,2-3-1 15,0-1 0-15,1-1 1 16,2-1-1-16,2-2 1 16,-1-2-1-16,3 0 0 15,1-4 0-15,2-2 0 16,1-3 1-16,3 0-1 15,1-2 0-15,2-3-3 16,3 1-1-16,-4-7-22 16,12 6-11-16,-3-7-1 15,8 3 2-15</inkml:trace>
  <inkml:trace contextRef="#ctx0" brushRef="#br2" timeOffset="739615.3035">8735 4466 50 0,'-8'2'31'0,"8"-2"2"15,0 0-1-15,0 0-24 16,-9 2-1-16,6 5-1 15,-3-3 0-15,1 6-1 0,-6 0-1 16,4 2-1-16,-3 1-1 16,3 1 0-16,0 0 0 15,4-4-1-15,2 1 0 16,4-2 0-16,4-4-1 15,3 0 0-15,3-4 0 16,1-2 0-16,1-4 1 16,3-1-1-16,-3-3 1 15,-5 0 0-15,-4-2 0 16,-3-1-1-16,-6 2 1 15,-4 1 0-15,-5 2 0 16,-3 3-1-16,-3 2 1 16,1 4-1-16,0 5 1 15,2 1-1-15,3 2 1 16,3 4 0-16,6-2-1 0,3 1 0 15,5 0 1-15,5-2-1 16,3-2 1-16,3-1 0 16,1-3-1-16,1-2 1 15,-2-2 0-15,-1-3 0 16,-3-2 0-16,0 1 0 15,-6-5 0-15,-3 2-1 16,-3-1 1-16,-4 0 0 16,4 7-1-16,-15-12 1 15,7 9-1-15,-1 0 0 16,2 0 0-16,7 3 1 15,-9-1-1-15,9 1 0 16,0 0 0-16,7-7 0 16,1 2 0-16,2 2 1 0,-1-3 0 15,3 0 0-15,-6 1 0 16,-6 5 1-16,6-9-1 15,-6 9 0-15,-9-3 0 16,0 4-1-16,-3 1-2 16,0 0-2-16,6 7-6 15,-4-7-26-15,13 10-3 16,-3-12 0-16,12 17-1 15</inkml:trace>
  <inkml:trace contextRef="#ctx0" brushRef="#br2" timeOffset="744852.6031">8094 5594 93 0,'13'-34'35'0,"-6"-5"1"15,-4 4 2-15,-9-1-34 16,-4 7 0-16,-5 6 0 16,-5 9 0-16,-7 11 0 15,-2 15 0-15,-4 12 0 16,0 14-1-16,-1 8-1 15,1 10-1-15,4 6 1 16,8 2 1-16,1 2-3 16,8 0 1-16,6-5-4 15,4-7-1-15,10-1-10 16,-2-16-21-16,6-3-5 15,-3-14 1-15,4-5-1 16</inkml:trace>
  <inkml:trace contextRef="#ctx0" brushRef="#br2" timeOffset="745022.6128">7696 5852 124 0,'-7'-6'40'16,"5"-5"1"-16,13 9-4 15,9-6-34-15,9 1-3 16,11 2-4-16,0-4-28 15,13 7-6-15,-2-3-2 16,4 8-1-16</inkml:trace>
  <inkml:trace contextRef="#ctx0" brushRef="#br2" timeOffset="745289.6281">8578 5786 119 0,'0'0'41'16,"0"0"0"-16,-9-6-1 15,9 6-38-15,-9 16 0 16,6 0-1-16,-1 4-1 15,0 5 0-15,2 3-2 16,-1-1-3-16,7 6-6 0,-6-13-26 16,11 0-3-16,0-15 1 15,8-3-2-15</inkml:trace>
  <inkml:trace contextRef="#ctx0" brushRef="#br2" timeOffset="745431.6362">8533 5581 106 0,'-21'-13'35'0,"10"5"-2"16,11 8-28-16,7 1-40 16,14 7 1-16,6-4-4 15</inkml:trace>
  <inkml:trace contextRef="#ctx0" brushRef="#br2" timeOffset="745739.6538">8882 5716 114 0,'-13'14'42'0,"-7"-7"-2"15,9 5 1-15,-4-6-37 16,15-6 1-16,0 0-3 16,11 5 0-16,4-3 0 15,5 1-1-15,4 2 1 16,0 2-2-16,-1 5 0 15,-4 3 0-15,-6 2 0 16,-5 5 0-16,-7 0 0 16,-6 5 0-16,-7-4 0 15,-4 2 0-15,-3-6 0 0,-1-1 0 16,1-3 0-16,1-7-5 15,8 3-12-15,-1-16-22 16,11 5-2-16,-3-14 0 16,12 1-2-16</inkml:trace>
  <inkml:trace contextRef="#ctx0" brushRef="#br2" timeOffset="746541.6997">9622 5777 98 0,'-2'-7'36'0,"2"7"2"15,-20 1-2-15,8 5-31 16,-5 2 0-16,2 6-1 16,-2 3-1-16,3 4 1 15,1-1-2-15,4 1 1 16,3-3-2-16,3 0 1 15,6-6-1-15,4-4 0 16,4-8-1-16,4-8 1 16,2-6 0-16,3-2-1 15,0-8 1-15,1-2-1 16,-2-2 1-16,0-2-2 15,-4 5 2-15,-2 2-2 16,-4 5 2-16,-1 6-1 0,-4 4 2 16,-4 8-2-16,0 8 0 15,-1 6 3-15,-4 5-2 16,4 1 1-16,-2 2-2 15,3 1 1-15,6-2 0 16,3-6 1-16,4-4-2 16,5-6 0-16,6-7 0 15,3-7 0-15,1-2 0 16,1-5 0-16,-2 0 0 15,-4-1 0-15,-5 3 0 16,-3 2 0-16,-6 4 0 16,-9 8 0-16,0 0 0 15,1 14 0-15,-6 2 0 16,-1 1 0-16,0 5 0 0,2 1 0 15,5 1-3-15,2-4-7 16,15 4-14-16,-4-15-15 16,12 3-2-16,-3-13 1 15,9-2-1-15</inkml:trace>
  <inkml:trace contextRef="#ctx0" brushRef="#br2" timeOffset="746880.7191">10081 5782 112 0,'-13'8'39'15,"-6"-2"2"-15,14 4-3 16,5-10-30-16,3 10-5 16,14-11 0-16,8-2-1 15,6-4 0-15,5-2-2 0,3-5 2 16,-3 1-2-16,-3-1 1 15,-8 0-2-15,-9 0 3 16,-7 4-3-16,-10 2 2 16,-8 6-1-16,-8 1 1 15,-5 5-1-15,-6 5 0 16,2 2 2-16,-1 4-2 15,2 1 0-15,9 2 0 16,5-2 0-16,13 1 0 16,9-5-3-16,13-1-2 15,7-6-2-15,16 4-7 16,-2-12-24-16,16 3-2 0,-3-10 2 15,4 4-1 1</inkml:trace>
  <inkml:trace contextRef="#ctx0" brushRef="#br2" timeOffset="747196.7372">10638 5723 102 0,'-22'-6'36'15,"-11"0"5"-15,3 11-2 16,-7 0-25-16,4 6-7 16,1 3-2-16,8 3 1 15,7 0-3-15,11 2-1 16,9-5-2-16,12-4 0 15,13-6 0-15,7-7 0 16,6-7 0-16,5-7 0 16,2-7 0-16,-4-4 0 15,-4-4 0-15,-7-4 0 16,-8 0 0-16,-4 0 0 0,-9 6 0 15,-8 4 0-15,-4 8 0 16,-7 11 0-16,-9 11 0 16,-7 12-3-16,-5 14-2 15,-11 6-8-15,3 18-18 16,-13-2-7-16,3 11-3 15,-8-4 2-15,4 6-4 16</inkml:trace>
  <inkml:trace contextRef="#ctx0" brushRef="#br2" timeOffset="747710.7666">7934 6357 96 0,'-15'-10'38'15,"6"7"1"-15,-12 3-1 16,0 12-34-16,-5 9-1 16,-5 11 1-16,-11 12-2 15,-4 13 1-15,-9 5-2 16,0 7 0-16,0 0-2 15,1-4-1-15,7-5-3 16,3-18-11-16,19-4-23 16,6-22 0-16,19-16 0 15,-2-9-1-15</inkml:trace>
  <inkml:trace contextRef="#ctx0" brushRef="#br2" timeOffset="747880.7763">7512 6520 117 0,'0'0'42'16,"0"14"-1"-16,9 7 0 15,2 1-38-15,9 2-1 16,10 2-2-16,4-2-3 16,10 4-4-16,-3-9-22 15,11 7-12-15,-6-7 0 16,7 3-2-16,-10-7 1 15</inkml:trace>
  <inkml:trace contextRef="#ctx0" brushRef="#br2" timeOffset="748244.7971">8156 6713 79 0,'0'0'38'0,"0"0"0"15,0 0 0-15,-11-3-30 16,2 9 0-16,-7-3-2 0,-2 5-1 15,-4 4 0-15,-2 1 0 16,0 4-1-16,4 0-1 16,0 3 0-16,5-3 0 15,8 0-2-15,7-4 1 16,7-2-2-16,8-6-2 15,9-1-3-15,3-10-9 16,11 3-25-16,-4-8-3 16,9 0 0-16,-5-6-1 15</inkml:trace>
  <inkml:trace contextRef="#ctx0" brushRef="#br2" timeOffset="748616.8184">8291 6578 105 0,'11'-1'39'0,"5"0"1"16,2-9-4-16,9 1-34 15,6-1 0-15,5 0-2 16,2-1-2-16,0-2-7 15,3 8-27-15,-7-3-2 16,-3 8-1-16,-11-1-1 16</inkml:trace>
  <inkml:trace contextRef="#ctx0" brushRef="#br2" timeOffset="748810.8295">8409 6684 107 0,'-6'16'41'0,"3"-9"1"16,14 4-1-16,1-12-37 15,14-4-1-15,8 0 0 16,3-5-3-16,9 1-3 16,-4-10-15-16,12 10-20 15,-9-7-4-15,4 6 1 16,-8-3-3-16</inkml:trace>
  <inkml:trace contextRef="#ctx0" brushRef="#br2" timeOffset="749209.8523">9402 6287 68 0,'0'0'39'0,"-4"21"-1"15,-15-2 1-15,-5 12-14 0,-11 4-22 16,-6 5 0-1,-9 5-2-15,-1 6 1 0,-3-1 0 16,2 0-2-16,5-6 0 16,8-7-2-16,11-4-4 15,4-17-30-15,20-4-3 16,5-18 1-16,15-8-2 15</inkml:trace>
  <inkml:trace contextRef="#ctx0" brushRef="#br2" timeOffset="749419.8643">9051 6402 111 0,'0'0'41'0,"0"0"0"16,0 12-2-16,6 4-35 15,8 6 0-15,3 3-1 0,4 2-1 16,6 2-1-16,4 1-1 15,5-1-3-15,0-6-2 16,8 8-13-16,-6-16-22 16,10 5-1-16,-7-12-2 15,4-1 0-15</inkml:trace>
  <inkml:trace contextRef="#ctx0" brushRef="#br2" timeOffset="749797.8859">9639 6541 101 0,'0'0'41'0,"-8"-3"1"15,8 3-1-15,0 0-33 16,0 0-3-16,-7 9-1 15,6-1-1-15,-5 3 0 16,-2 2-1-16,-5 5-1 16,1 4 1-16,-4 3 0 15,1 2-2-15,1-2 0 16,0-1 0-16,5-1 0 15,6-3 0-15,8-4 0 16,6-8 0-16,9-5 0 16,5-2 0-16,6-5 0 15,3 0 0-15,3-3-4 0,-2-1-2 16,6 4-9-16,-14-11-10 15,7 11-18-15,-10-4 1 16,0 5-2-16,-8-4 1 16</inkml:trace>
  <inkml:trace contextRef="#ctx0" brushRef="#br2" timeOffset="750515.927">7512 7238 94 0,'-10'-5'39'0,"3"8"1"15,-7-2-2-15,4 9-32 16,-6-3-3-16,2 3 0 15,1-1-1-15,1 3 0 16,2-2-1-16,2 2 0 16,7-3 0-16,2 0-1 0,4-2 1 15,3 1 0-15,3-1-1 16,1 0 1-16,0 0 0 15,1 0 0-15,-3 1 0 16,-2 3 0-16,-5 2 0 16,-3 0 0-16,-6 3 0 15,-3 1 0-15,-4-1-1 16,-2-1 0-16,3 0-2 15,-3-6-2-15,6-1-2 16,3-14-10-16,13 2-22 16,1-10-3-16,13 0 2 15,4-9-2-15</inkml:trace>
  <inkml:trace contextRef="#ctx0" brushRef="#br2" timeOffset="750802.9434">7727 7305 105 0,'7'3'39'15,"-7"-3"1"-15,-4 8 0 16,-7-2-34-16,4 7-1 15,-2 3-2-15,4 5-1 16,2 3 0-16,5 0 0 16,7 0 0-16,6-3-1 15,7-4 0-15,3-6 1 16,3-9-1-16,1-7-1 15,-3-7 1-15,-2-7-1 16,-6-3 1-16,-7-4-2 16,-8 0 1-16,-9-2-2 15,-2 4-1-15,-5 2-2 0,-3 5-1 16,-4 1-6-16,7 18-12 15,-5-5-16-15,9 11 0 16,3-2-1-16,9 7 1 16</inkml:trace>
  <inkml:trace contextRef="#ctx0" brushRef="#br2" timeOffset="751350.9748">8250 7129 103 0,'-5'6'41'16,"5"-6"0"-16,14 0-1 15,7-5-38-15,13-3 0 16,5-2-1-16,7-1 0 16,2 1 0-16,1 4 1 15,-6 0-1-15,-4 6 0 16,-9 6 0-16,-13 3 0 15,-12 8 2-15,-13 6-2 0,-12 4 1 16,-10 4-1-16,-8 3 1 16,-5 3-1-16,-1 0 1 15,-1 1-2-15,7-2 0 16,5 0 0-16,8-5 0 15,9-1 1-15,11-6-1 16,10-3 0-16,11-8-1 16,11-5 0-16,9-7-1 15,9-5-1-15,6-4-3 16,1-9-5-16,11 7-16 15,-14-10-14-15,3 5 1 16,-11-7-2-16,-7 4 2 0</inkml:trace>
  <inkml:trace contextRef="#ctx0" brushRef="#br2" timeOffset="751560.9868">8274 7310 105 0,'-9'5'40'15,"9"-5"2"-15,18-1-2 16,7-5-35-16,14-1-2 16,10-3 0-16,5 1-3 15,5-1-2-15,-1-2-8 16,4 8-28-16,-10-3-2 15,1 7-1-15,-12-2-2 16</inkml:trace>
  <inkml:trace contextRef="#ctx0" brushRef="#br2" timeOffset="752002.012">8966 7232 105 0,'-10'-4'41'0,"10"4"1"16,-5-8-2-16,16 0-36 15,1 0-2-15,9 1 0 16,5 0-3-16,4 0 3 15,4 4-3-15,-1 0-1 16,3 6-6-16,-12-5-29 0,6 10-4 16,-14-3 1-16,-1 5-1 15</inkml:trace>
  <inkml:trace contextRef="#ctx0" brushRef="#br2" timeOffset="752162.0212">8955 7385 115 0,'-10'11'41'0,"10"-11"0"15,7 7-5-15,14-16-34 16,13-2-2-16,9-1-4 16,0-9-25-16,12 4-10 15,0-2 0-15,8 4-4 16,-2-4 2-16</inkml:trace>
  <inkml:trace contextRef="#ctx0" brushRef="#br2" timeOffset="752987.0684">9712 6953 88 0,'6'-7'38'0,"-6"7"0"15,0 0 1-15,-6 19-34 16,1 5-1-16,-3 4 1 16,1 9-2-16,-1 6 1 15,0 4-1-15,-1 2 1 16,3 0-2-16,3-2 2 15,-2-2-3-15,3-5 0 16,2-8 0-16,1-5-1 16,3-7 0-16,-1-10 1 15,-3-10-1-15,11-4 0 16,-5-10-1-16,0-9 1 15,1-6 0-15,-2-7 0 16,0-4-1-16,-1-4-1 16,2-2 1-16,0-2-1 0,1-1 2 15,5 3-2-15,-1 2 1 16,4 5 0-16,3 5 0 15,2 6 2-15,5 5-1 16,1 10 0-16,0 5 1 16,-1 8-1-16,0 5 1 15,-3 4-1-15,-2 5 1 16,-9 5-1-16,-6 2 1 15,-6 4-1-15,-8 0 0 16,-6 2 0-16,-6-2 0 16,-2 0 0-16,-4-2 1 15,-2-4 1-15,2-1-2 0,2-5 2 16,5-2-1-16,5-4 1 15,6 0-1-15,9-7 1 16,2 8 0-16,7-4-1 16,7 1 0-16,5 4 1 15,3 0 0-15,4 3 0 16,3 2-2-16,3 4 0 15,0-2 0-15,-3 3 0 16,2 0 0-16,-4 0 0 16,-2-4 0-16,-2 1 0 15,-6-4-6-15,2 4-7 16,-12-14-6-16,10 7-12 15,-12-13-11-15,6 2 0 16,-8-7-2-16,2-1 3 16</inkml:trace>
  <inkml:trace contextRef="#ctx0" brushRef="#br2" timeOffset="753738.1113">7070 7906 102 0,'-13'1'39'0,"-2"9"2"16,-7-4-2-16,5 7-32 16,-7 0-3-16,3 3-1 15,0 1-1-15,5-1 0 16,4-1-1-16,6-1 0 15,9-2-1-15,6-3 0 0,5-3 0 16,7-1 0-16,4-1 0 16,-1-1 0-16,-2 1 1 15,-1 2-1-15,-7 1 1 16,-6 5 0-16,-10 2-1 15,-8 3 0-15,-9 4 0 16,-2-1-1-16,-3 1-1 16,-1-5-1-16,7 1-4 15,-1-13-10-15,19-4-22 16,0 0-1-16,13-11 0 15,8-10-3-15</inkml:trace>
  <inkml:trace contextRef="#ctx0" brushRef="#br2" timeOffset="754039.1285">7276 7955 106 0,'-18'6'40'0,"7"8"1"16,-8-1-2-16,4 6-32 15,-5 4-2-15,7 4 0 16,3-1-3-16,5 1 1 15,6-2-1-15,8-5 0 16,9-5-1-16,6-8 1 16,6-11-2-16,2-4 0 15,1-11 0-15,-2-6 0 16,-4-6 0-16,-6-1 0 15,-11-2 0-15,-10 1 0 16,-6 9-6-16,-14 1-4 16,1 20-12-16,-13-3-17 0,6 15-3 15,-3 0 1-15,9 11-1 16</inkml:trace>
  <inkml:trace contextRef="#ctx0" brushRef="#br2" timeOffset="755362.2042">7877 7872 104 0,'0'0'38'16,"-13"3"2"-16,13-3-3 15,0 0-34-15,22-3 1 16,-1-5-1-16,13 1 0 15,5-4 0-15,7 1-1 16,-1-1 0-16,1 2-1 16,-5 1 0-16,-7 7-1 15,-12 8 1-15,-10 7-1 16,-13 10 1-16,-13 6-1 15,-11 9 1-15,-9 6-1 0,-7 4-1 16,-4 2 2-16,0-2-1 16,4-4 1-16,5-6-1 15,11-4 1-15,10-9-2 16,13-8 2-16,16-10 0 15,13-8-2-15,11-6-1 16,7-8-2-16,6 0-2 16,-2-12-16-16,7 9-17 15,-10-10-4-15,-2 9 3 16,-14-5-3-16</inkml:trace>
  <inkml:trace contextRef="#ctx0" brushRef="#br2" timeOffset="755565.2158">8060 7991 111 0,'-19'5'40'16,"4"-6"1"-16,15 1-2 15,0 0-35-15,24 1-2 16,2-4-2-16,6-2-2 15,11 5-7-15,-4-8-28 16,12 8-2-16,-2-3-1 16,3 4-2-16</inkml:trace>
  <inkml:trace contextRef="#ctx0" brushRef="#br2" timeOffset="755859.2326">8803 7999 106 0,'0'0'40'0,"0"0"1"15,0 0 0-15,-9 9-37 16,3 5-2-16,0 5-2 16,-1 5 1-16,0 1-3 15,-2 3 0-15,6 2-4 0,-2-12-10 16,10 3-25-16,-1-12 2 15,11-6-1-15,-3-12-2 16</inkml:trace>
  <inkml:trace contextRef="#ctx0" brushRef="#br2" timeOffset="756009.2412">8811 7873 100 0,'-22'-10'36'0,"8"9"0"15,6-2-5-15,8 3-47 16,10 2-19-16,5-2-1 15,11 8-1-15,1-5 0 16</inkml:trace>
  <inkml:trace contextRef="#ctx0" brushRef="#br2" timeOffset="756308.2583">9060 7952 96 0,'-9'10'38'0,"-10"-4"1"16,4 6 0-16,-9-1-31 15,6 5-3-15,-1-2-1 16,7 3 0-16,5 0-2 15,5 0 0-15,6-6 0 16,8 1-2-16,5-5 1 16,5-2-1-16,1-3 0 15,0-1 0-15,-2 1 0 16,-6 1 1-16,-4 3-1 15,-7 2 1-15,-7 6-2 0,-6 1 2 16,-6 2-2-16,-1 2 1 16,1-1-4-16,-2-5-4 15,14 1-30-15,-5-10-3 16,8-4 0-16,15-11-2 15</inkml:trace>
  <inkml:trace contextRef="#ctx0" brushRef="#br2" timeOffset="757145.3062">9579 8071 86 0,'0'0'38'0,"0"0"-1"16,0-8 2-16,-3-1-32 0,3 9-1 15,0 0-2-15,0 0 0 16,-11 9 0-16,4 5 0 15,-4 2-2-15,0 4 1 16,0 2-2-16,-1 1 0 16,2-2 0-16,1 0-1 15,3-6 0-15,3-4 1 16,3-11-1-16,0 0 0 15,8 0 0-15,0-11 0 16,1-3 1-16,2-5-3 16,-1-1 3-16,3-3-1 15,1-1 2-15,-2 3-2 16,-1 1 1-16,-1 4-1 15,-4 4 1-15,0 4 1 0,-6 8-1 16,0 0-1-16,8 6 1 16,-7 5-1-16,1 2 1 15,2 1 0-15,0 3-2 16,3-1 2-16,2-4-2 15,4-2 2-15,3-7-1 16,6-6 0-16,1-6 1 16,3-3 0-16,0-5 0 15,-3-2-1-15,0 0 2 16,-5 1 0-16,-4 3-2 15,-5 5 0-15,-9 10 0 16,7-4 0-16,-9 12 0 16,-1 5 0-16,-2 7 0 15,-2 2 0-15,1 6-3 16,1 0 1-16,3 1-3 0,2-4 0 15,9 0-10-15,-2-19-8 16,17 4-18-16,-5-15 1 16,13-2-1-16,-2-11-1 15</inkml:trace>
  <inkml:trace contextRef="#ctx0" brushRef="#br2" timeOffset="757315.3159">10143 7999 114 0,'-9'16'39'16,"-4"-2"0"-16,5 9-2 15,-3 1-36-15,3 2 0 0,-1-1-2 16,1-1 1-16,7-2-3 16,-1-7-3-16,12-1-28 15,-10-14-5-15,20-2-1 16,-8-13-2-16</inkml:trace>
  <inkml:trace contextRef="#ctx0" brushRef="#br2" timeOffset="757779.3425">10216 7880 112 0,'-8'10'41'16,"7"4"1"-16,-2-7-1 15,14-7-38-15,-2 5 0 16,4 3-1-16,1 0 1 0,1 1 0 15,-2 3-1-15,-3 4 1 16,-3 3-3-16,-5 7 0 16,-5 1 0-16,-3 2 0 15,-3 1 0-15,-2-2 0 16,0-3 0-16,3-4 0 15,1-6-2-15,7-7 4 16,0-8-2-16,14-10-2 16,0-5 4-16,4-4-2 15,4-6 0-15,1-2 0 16,2-3 0-16,-3 5 0 15,-3 3 0-15,-3 5 0 16,-3 6 0-16,-5 6 0 16,-8 5 0-16,4 11 0 0,-5 4 0 15,-1 4 0-15,-2 3 0 16,1 1 0-16,2 3-5 15,1-6 0-15,4 2-4 16,1-10-6-16,13 4-9 16,-9-15-14-16,13 0-2 15,-6-12-2-15,7 0 6 16</inkml:trace>
  <inkml:trace contextRef="#ctx0" brushRef="#br2" timeOffset="757961.3529">10629 8018 95 0,'3'-11'37'15,"-3"11"2"-15,0 0-2 16,0 12-29-16,-6 2-2 15,3 10 0-15,-5-2-2 0,4 5-1 16,0-3-3-16,1 0 1 16,3-6-2-16,1-5-2 15,4-5-3-15,-2-16-17 16,10 2-17-16,-4-10 0 15,7-3 2-15,-3-10-3 16</inkml:trace>
  <inkml:trace contextRef="#ctx0" brushRef="#br2" timeOffset="758607.3898">10720 7848 119 0,'-13'-8'40'0,"13"8"0"16,-8 8-4-16,8-8-38 0,6 14-2 15,-6-14-4-15,21 21-8 16,-13-13-22-16,10 5 0 15,-9-7 13-15,8 8 16 16,-6-1 6-16,-2 0 4 16,-2 3 5-16,-5-9 7 15,5 8 24-15,-8-4 1 16,2 8-12-16,-7-8-15 15,4 6-5-15,-4-3-1 16,4 3-2-16,-4-1-1 16,3 1 0-16,0-4-1 15,3-1 0-15,0-6-2 16,0-6 3-16,9-1-1 15,-1-6 0-15,1-6 1 0,2-4-1 16,-2-6 0-16,3-1 0 16,0-1 2-16,-2 1-3 15,-1 3 0-15,-3 5 0 16,0 5 0-16,-6 11 0 15,9-6 0-15,-9 6 0 16,4 14 0-16,-2-2 0 16,-1 0 0-16,2 1 0 15,2-2 0-15,2-2 0 16,4-3 0-16,1-5 0 15,3-2 0-15,2-5 0 16,3-2 0-16,-1-3 0 16,0-2 0-16,-3 1 0 15,-2-2 0-15,-2 4 0 16,-3 1 0-16,-9 9 0 0,10-6 0 15,-10 6 0-15,0 16 0 16,-2-3 0-16,-1 6 0 16,-1 1 0-16,1 3 0 15,0-2-8-15,5 2-1 16,-4-11-7-16,13 7-7 15,-11-19-9-15,15 8-6 16,-5-16-1-16,7 2 1 16,-3-11 1-16</inkml:trace>
  <inkml:trace contextRef="#ctx0" brushRef="#br2" timeOffset="758981.4112">11248 7933 115 0,'0'0'40'0,"-12"9"2"0,6 7-1 15,-11 3-35-15,6 0-2 16,-1 2-1-16,3 3-1 15,-1-1-2-15,3-2 2 16,3-2-2-16,4-4 0 16,3-7 0-16,6-4-2 15,3-8 2-15,3-6 2 16,4-6-2-16,-1-5 0 15,4-4 0-15,-1-1 0 16,-2-1 0-16,-1 2 0 16,-3 6 0-16,-2 2 0 15,-4 9 0-15,-9 8 0 16,0 0 0-16,3 15 0 15,-6 2 0-15,-4 3 0 0,-1 4 0 16,0-1-2-16,4-2 0 16,0-3-2-16,6-4-1 15,-2-14-3-15,16 13-7 16,-11-23-10-16,15 4-14 15,-5-10 2-15,5 4-3 16,-1-10 3-16</inkml:trace>
  <inkml:trace contextRef="#ctx0" brushRef="#br2" timeOffset="759434.4371">11493 7967 122 0,'0'0'40'0,"-7"9"1"16,5 5-5-16,-4-2-32 16,0 2-1-16,-3 2-1 15,3 2-1-15,0-3 1 16,0-1-2-16,3-3 1 0,0-4 0 15,3-7 1-15,0 0-2 16,14-12 0-16,-4-2 0 16,5-4 0-16,2-3 0 15,0-3 0-15,1 2 0 16,-2 2 0-16,-2 3 0 15,-2 3 0-15,-4 6 0 16,-8 8 0-16,9-1 0 16,-9 8 0-16,0 2 0 15,-1 4 0-15,2 1 0 16,0 0 0-16,4-3 0 15,3-1 0-15,4-5 0 0,3-4 0 16,5-4 0 0,2-3 0-16,2-4 0 0,1 0 0 15,-3 0 0-15,-2 2 0 16,-3 3 0-16,-6 5 0 15,-11 0 0-15,6 14 0 16,-9-2 0-16,-3 6 0 16,-7-4-10-16,7 10-8 15,-10-12-6-15,8 11-13 16,-9-10-5-16,2 3-3 15,-7-5 3-15</inkml:trace>
  <inkml:trace contextRef="#ctx0" brushRef="#br2" timeOffset="760132.477">6796 8662 72 0,'0'0'40'0,"0"-8"-1"16,0 8 0-16,-18 1-24 15,3 7-11-15,-6-2 1 0,-1 7-1 16,-5 1-1-16,2 3 0 16,0-1-1-16,6 1 0 15,5-1 0-15,7-2-1 16,10-3 0-16,6-4 0 15,9-3-1-15,4-3 1 16,6 0-1-16,-1-2 0 16,0 1 0-16,-4 0 1 15,-5 4-1-15,-8 3 0 16,-8 7 0-16,-7 3 1 15,-9 3-1-15,-4 1-1 16,-2 2 0-16,-1-2-1 16,3-2-1-16,3-7-3 15,13-1-8-15,2-11-19 16,12-9-7-16,7-8-1 0,14-2 1 15</inkml:trace>
  <inkml:trace contextRef="#ctx0" brushRef="#br2" timeOffset="760424.4937">7085 8707 98 0,'0'0'40'16,"-10"14"1"-16,-7-4-1 16,-3 7-37-16,5 2 1 15,1 6-1-15,2 1 0 16,8 1 0-16,2-2-1 15,11-3-1-15,7-6 1 16,8-6 0-16,6-8-1 0,1-7 0 16,5-8 0-16,-6-5-1 15,0-6 1-15,-8-2-1 16,-9-1 0-16,-8-1-3 15,-8 4 0-15,-7 0-2 16,0 10-5-16,-9-4-8 16,12 16-13-16,-7-5-11 15,14 7 1-15,0 0 0 16</inkml:trace>
  <inkml:trace contextRef="#ctx0" brushRef="#br2" timeOffset="760823.5166">7918 8589 90 0,'1'-13'39'16,"6"7"2"-16,-7 6-2 16,0 0-34-16,6 16-1 0,-9 6-2 15,0 7 1-15,-4 6-2 16,0 6 0-16,-1 4-1 15,0 1 1-15,1-3-1 16,3-3-2-16,3-8-2 16,5-3-7-16,0-15-27 15,7-4-2-15,1-14 0 16,8-6 0-16</inkml:trace>
  <inkml:trace contextRef="#ctx0" brushRef="#br2" timeOffset="761036.5288">7825 8591 99 0,'-6'-3'39'0,"6"3"1"16,8-2 0-16,6 6-36 15,14-8-3-15,7 1 1 16,10 0-1-16,2 3-4 15,-1-6-14-15,3 12-22 16,-10-2-1-16,-2 8-1 16,-12-2-1-16</inkml:trace>
  <inkml:trace contextRef="#ctx0" brushRef="#br2" timeOffset="761219.5392">7828 8918 100 0,'-23'22'41'0,"9"-13"0"0,15 1 0 15,10-9-39-15,19-4 0 16,9-3-2-16,8-2-3 16,8 5-9-16,0-11-27 15,6 6-1-15,-4-4-1 16,-1 5-1-16</inkml:trace>
  <inkml:trace contextRef="#ctx0" brushRef="#br2" timeOffset="761567.5591">8736 8713 90 0,'0'0'41'15,"12"2"0"-15,-12-2-1 16,3 20-35-16,-6-3-2 16,0 5 0-16,-4 6-2 15,1 0 0-15,0 3-2 16,1-2-2-16,4-1-3 15,-2-14-12-15,12 2-22 16,-1-12 1-16,9-3-2 0,-2-13 1 16</inkml:trace>
  <inkml:trace contextRef="#ctx0" brushRef="#br2" timeOffset="761717.5677">8815 8658 86 0,'-21'-20'39'0,"4"9"-2"15,0 0 3-15,8 3-37 16,9 8-5-16,0 0-7 15,15-2-28-15,2 4 0 16,10 6-2-16,0-2 2 16</inkml:trace>
  <inkml:trace contextRef="#ctx0" brushRef="#br2" timeOffset="762047.5866">9064 8691 81 0,'0'0'39'0,"-9"1"0"15,2 3 0-15,-5-4-33 16,3 6 0-16,-6 0-1 16,2 5-1-16,1 1 0 15,3 4-1-15,3-2 0 16,7-1-1-16,4-1-1 15,7-3 1-15,7-2-2 16,3-5 0-16,4 0 1 16,-1-3-1-16,-1 1 0 15,-1 1 1-15,-7 1 0 0,-5 5-1 16,-8 3 0-16,-8 5 1 15,-4 1-1-15,-6 2-1 16,2 1 0-16,-4 0-2 16,4 1-4-16,-3-12-9 15,16 6-20-15,0-14-5 16,0 0 0-16,10-3-2 15</inkml:trace>
  <inkml:trace contextRef="#ctx0" brushRef="#br2" timeOffset="762738.6261">9678 8571 73 0,'8'-16'39'0,"0"8"0"16,-5-1 0-16,6 8-28 15,-9 1-4-15,0 0-2 16,3 16-1-16,-3 0-3 15,-3 5 2-15,0 6-2 16,-3 5 0-16,-1 5 0 16,-2 2 0-16,-1 3 0 15,-1-3 0-15,2-2 1 16,1-5-2-16,3-6 1 15,4-6 0-15,4-7-1 16,5-10 1-16,3-7-1 16,5-9 1-16,5-5-1 0,-2-4 0 15,5-1 1-15,-2-2 0 16,-4 0-2-16,0 6 2 15,-2 2-1-15,-6 6 0 16,-1 6 0-16,-9 5 0 16,9 5 0-16,-7 6 1 15,-1 6-1-15,0 3 0 16,1 3 0-16,1 0-1 15,2-1-2-15,3-2-2 16,1-8-3-16,14 2-13 16,-8-18-15-16,15-2-4 15,-2-11-1-15,6-3 1 16</inkml:trace>
  <inkml:trace contextRef="#ctx0" brushRef="#br2" timeOffset="762922.6366">10149 8680 96 0,'-12'12'40'0,"6"11"0"15,-6-2 0-15,3 8-36 16,4-1-2-16,4 1-1 16,4 0-1-16,0-6-2 15,6-1-2-15,0-14-8 16,12 2-26-16,-5-17-1 15,6-1 0-15,-4-13-2 16</inkml:trace>
  <inkml:trace contextRef="#ctx0" brushRef="#br2" timeOffset="763072.6452">10205 8537 81 0,'-8'-1'36'16,"7"8"-1"-16,7 5-10 15,4 3-57-15,9 4-2 16,-1-3-3-16,9 4 1 15</inkml:trace>
  <inkml:trace contextRef="#ctx0" brushRef="#br2" timeOffset="763623.6767">10483 8720 93 0,'-24'5'41'0,"5"8"0"16,-9-4-2-16,4 7-33 15,3 0-1-15,4 4 0 16,1-2-2-16,8 1 0 15,4-3-1-15,8-3-1 16,5-4-1-16,6-4 1 16,3-6-1-16,7-5 0 15,1-2 0-15,1-6-1 16,-1-4 1-16,-3-2-1 15,-2-1 0-15,-2-2 0 16,-5 3 1-16,-4 2-1 16,-4 4 1-16,-3 6-1 15,-3 8 1-15,-4 8 0 16,-2 11 0-16,-2 10 1 0,-4 10-1 15,-2 8 2-15,-2 7-1 16,-1 2-2-16,-1 3 2 16,1-4-1-16,0-5 1 15,1-5-1-15,3-9 1 16,2-9-2-16,2-10 1 15,1-8 1-15,8-9 0 16,-10-8 0-16,9-7-1 16,0-9 0-16,2-4 1 15,2-6 1-15,5 0-2 16,1-3 1-16,2 5-1 15,5 1 1-15,1 3-2 16,4 1 0-16,4 4-3 0,1-2-4 16,4 8-5-1,-5-13-7-15,13 10-7 0,-9-12-15 16,8 1 1-16,-7-10-2 15,4 1 5-15</inkml:trace>
  <inkml:trace contextRef="#ctx0" brushRef="#br2" timeOffset="764000.6983">10894 8406 112 0,'0'0'41'0,"-10"10"2"16,-4 5-2-16,0 13-37 16,-1 6 0-16,0 5-3 15,-3 6 1-15,2 2-2 16,1-1 1-16,2-1-1 0,1-5 0 15,5-6-1-15,1-6 2 16,6-8-1-16,1-8 1 16,7-9-1-16,2-9-1 15,5-5 1-15,1-5 0 16,2-1 0-16,1-2 0 15,-1 0 0-15,0 4 0 16,-3 4 1-16,-2 6-1 16,-4 5 0-16,-1 8 1 15,-5 5-1-15,-2 6 0 16,0 2 1-16,-2 3-1 15,2 3-1-15,0-1-2 16,2-4-2-16,4-1-5 16,2-12-5-16,12 3-5 15,-6-21-7-15,19 7-11 0,-7-12-3 16,9 2 0-16,-6-6 3 15</inkml:trace>
  <inkml:trace contextRef="#ctx0" brushRef="#br2" timeOffset="764151.7069">11132 8854 119 0,'0'0'45'16,"-6"8"-2"-16,6-8 1 15,0 0-42-15,52-9-3 16,-52 9-3-16,-3-18-9 16,3 18-6-16,-3-18-9 15,3 11-16-15,-6-3 0 16,1 2-2-16,-5-2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3:15:48.37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2950 14117 12 0,'7'-7'24'0,"-7"7"-6"16,0 0-7-16,0 0-3 16,0 0 0-16,0 0-1 15,-8-1-1-15,8 1-1 16,0 0 1-16,0 0 0 15,0 0-1-15,0 0-2 16,0 0-1-16,1-7 0 16,-1 7-1-16,0 0-1 15,0 0 0-15,9-4 1 16,-9 4-1-16,0 0 0 15,0 0 1-15,10 5 0 0,-10-5 0 16,9 0 1-16,-9 0 1 16,14-4-1-16,-7 0 1 15,5 2-1-15,-3-2 0 16,6 3 0-16,-2-2-1 15,-1 2 0-15,3 1-1 16,1 0 0-16,4 0 1 16,0 0-1-16,3-1 0 15,0-1 0-15,4-1 1 16,1 1-1-16,0-2 1 15,2 0 0-15,0 0 0 16,1 1 0-16,-1-2-1 16,3 3 1-16,-2 2-1 15,6-2 0-15,-1 2 0 0,2 0 0 16,0 1 0-16,2 0 0 15,2-1 0-15,0 0 0 16,0-1 0-16,0 0 0 16,0-2 1-16,1 2-1 15,0-2 0-15,0 1 0 16,2-1 1-16,0 1-1 15,-2 1 0-15,0 0 0 16,0 1 1-16,-1-1-1 16,-2 0 0-16,0 0 0 15,1 0 0-15,-2-2 1 16,3 1-1-16,0-1 1 15,-1 0-1-15,1 0 0 16,1 0 1-16,-3-2-1 16,2 3 1-16,-1 1-1 0,-3-1 1 15,-1 0-1-15,0 2 0 16,1-1 1-16,1 1-1 15,-2 0 0-15,4-1 0 16,0-1 0-16,1 1 0 16,0-1 0-16,0-1 1 15,-1 1-1-15,0-1 0 16,-1 2 1-16,2-1-1 15,-2 1 0-15,1 1 1 16,2-1-1-16,-1 1 0 16,2 0 0-16,0 0 0 15,0-1 0-15,2 0 0 0,-4 0 1 16,1 1-1-16,0 0 0 15,0 0 0-15,0 2 1 16,0 0-1-16,0 0 0 16,0 0 0-16,1 0 0 15,-1 0 0-15,2 0 0 16,0 0 1-16,-1 0-1 15,1-1 0-15,2 0 0 16,1 0 0-16,2 0 2 16,0-1-2-16,-1 0 0 15,3 0 0-15,0-1 0 16,1-1 1-16,-2-1-1 15,1 2 0-15,0-3 0 16,-1 1 0-16,1 1 1 16,-1 0-1-16,0-1 0 0,0 2 0 15,-1-2 0-15,1 1 0 16,-1 0 0-16,2 1 0 15,1-2 0-15,-1 0 0 16,4 1 0-16,0-1 1 16,2 1-1-16,-3-1 0 15,2 1 0-15,0-1 0 16,2 0 0-16,-1-1 1 15,1-1-1-15,-1 0 0 16,4-2 1-16,-2 0-1 16,4 1 1-16,-1 1-1 15,2-1 1-15,-2 0-1 16,1 3 1-16,-1 0-1 15,1 1 0-15,-1 0 0 0,1 1 1 16,0-2-1-16,-1 1 0 16,1 0 1-16,0 2 0 15,-1-3-1-15,1 3 1 16,0-1-1-16,0 1 0 15,-1 0 0-15,1-1 1 16,-1 0-1-16,4 1 0 16,-5-2 0-16,5 0 0 15,-1-2 0-15,3 1 0 16,-2-2 0-16,2 3 0 15,-3-2 0-15,1 4 0 16,-2-1-1-16,1 2 1 16,-2-1 0-16,-2 3 0 15,-1-2-1-15,1 2 1 0,-1-2 0 16,-2 0-1-16,3 0 1 15,-1-1 0-15,0-1 0 16,-2 1-1-16,2-1 1 16,0 0 0-16,-2 0 0 15,-2 1 0-15,1-2-1 16,-3 2 1-16,-1 0 0 15,1-1-1-15,-3 1 1 16,2-1 0-16,0 0-1 16,0 0 1-16,0-1 0 15,1 0 0-15,-2 0 0 16,2 0-1-16,-2 1 1 15,-1-2 0-15,0 3 0 0,0-1 0 16,-3 2 0 0,1 0 0-16,-1 1 0 0,-2-1 0 15,0 2 0-15,-1-1 0 16,-3-1 0-16,6 0 0 15,2-1 0-15,-3-1 1 16,3 0-1-16,1-1 0 16,0-1 0-16,0 1 0 15,-1 1 1-15,-2-2-1 16,1 3 0-16,-1-2 0 15,0 4 0-15,-1-3 0 16,-1 3 0-16,1-1 0 16,0 0 1-16,0 1-1 15,-2 1 0-15,-1 0 0 0,1 0 0 16,1-1 1-16,0 2-1 15,-4 0 0-15,3 1 0 16,-4-1 0-16,1 1 0 16,-1-1 0-16,-1 1 0 15,-3 0 0-15,1-2 0 16,-1 3 0-16,2-4 0 15,1 1 0-15,1-1 0 16,2 0 1-16,-2 0-1 16,1-2 0-16,1 2 0 15,-2-1-1-15,1 1 1 16,-4 1 0-16,2-2 0 15,-1 3-1-15,1-1 1 16,4 1 0-16,-2-2 0 16,1 0 0-16,1 0 0 0,2-1 0 15,2-2 1-15,-2-1-1 16,2 0 0-16,-1 1 0 15,2-1 0-15,1 1 0 16,1 0 0-16,-1 1 0 16,1 1 0-16,-1-1 0 15,1 1 0-15,0-1 0 16,0 1 0-16,3-1 0 15,0 0 1-15,1 0-1 16,1 1 0-16,2-2 0 16,-1 1 1-16,0 0-1 15,1-1 0-15,-1-1 1 16,1 1-1-16,-2-2 0 15,2 1 1-15,-2-1-1 0,1 0 0 16,1-1 1-16,-3-1-1 16,2 1 0-16,1-2 1 15,0 2-1-15,-2 0 1 16,-1-1-1-16,0 2 0 15,-4 0 0-15,-1 2 1 16,-3-1-1-16,-3 3 0 16,-2 0 0-16,0 1 0 15,-1 0 0-15,-2 0 0 16,2 1 0-16,1 0 0 15,-1-1 0-15,-1 1 1 16,1 0-1-16,-1-2 1 16,-1 2-1-16,-1-2 0 15,0 0 1-15,-5 0-1 0,-2-1 0 16,-4 1 0-16,-3-1 0 15,-4 0 0-15,-3 2 0 16,-4-1-1-16,-3-1 1 16,-2 0 0-16,-2 0 0 15,-7 0 0-15,11 2 0 16,-11-2 0-16,6 0 0 15,-6 0 0-15,0 0 0 16,0 0-1-16,7 1 0 16,-7-1 0-16,0 0-2 15,0 0 0-15,0 0-4 16,6 14-12-16,-6-14-16 15,-2 8-2-15,2-8 2 0,-4 6-1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3:19:52.7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1254 7951 59 0,'26'0'31'16,"-2"0"-2"-16,3 5-1 15,-1 6-27-15,8-1-2 0,4 5-1 16,13 0 2-16,11 2-1 15,8-6 2-15,12 2 1 16,12-7 1-16,16 1 1 16,15-6-1-16,16 3 1 15,7-6-1-15,9 3 0 16,16 1 0-16,9 2-1 15,7-3-1-15,8 5 0 16,10 0 0-16,8-4-1 16,14-2 0-16,12 0 1 15,11-4-1-15,18-4 1 16,14-3 0-16,19 0 0 15,10-1 0-15,18-1-1 0,9 5 2 16,17 1-2-16,2 4 1 16,9 4 0-16,5-1-1 15,5 2 1-15,6 2 0 16,6-2-1-16,49 0 0 15,-35-3 0-15,15 0 0 16,6-3 0-16,12-1 0 16,41 1 0-16,-29 3 0 15,1 6 0-15,-41 3 0 16,38 7 0-16,-7 4 0 15,-10 11 1-15,38 6-1 16,-81 3 1-16,36-3 1 16,2-3 1-16,7-3-1 15,40-5 0-15,-28-8 0 16,13-4 0-16,10-10-1 0,-1-2 0 15,0-1 0-15,-3-2-1 16,-7 2 0-16,-47 0 0 16,22 1 0-16,-14 0 0 15,-56 2 1-15,30-1-1 16,-22 0 0-16,-11 2 0 15,-23-1-1-15,-16-1-2 16,-24 8-2-16,-36-10-8 16,-18 10-24-16,-40-3 0 15,-26 6-1-15,-39-3 0 16</inkml:trace>
  <inkml:trace contextRef="#ctx0" brushRef="#br0" timeOffset="870.0498">24969 8247 46 0,'-2'19'31'0,"-3"4"1"15,-2 5-1-15,1 12-25 16,-2-1-3-16,7 9 0 15,-3 3 1-15,4 10-2 16,-2 5 1-16,1 10-1 16,-3 6 1-16,0 15 1 15,-6 8 0-15,3 12 0 16,-12 11 0-16,4 15 0 0,-8 6 0 15,3 12 0-15,-1 1-1 16,5 5 1-16,0 3-2 16,6-3 0-16,3 3-3 15,3-6 0-15,3 5 0 16,0-2 1-16,-5-1-1 15,0 0-1-15,-5 0 1 16,-6 11 0-16,-2-2 1 16,-6 5 1-16,-4 0 0 15,3 5-1-15,-1 0 0 16,5 3 1-16,5-7 0 15,5 1-1-15,5-2-1 16,4-2 0-16,3-6 0 16,3 0 0-16,0-3 0 0,0-3-1 15,-2-5 1-15,-1-6-1 16,-4-5 1-16,0-6 0 15,-3-2 0-15,-1-8 1 16,2-3 0-16,-2-2-1 16,5-6 2-16,0 0-1 15,4-8 0-15,3-2 0 16,3-10-1-16,3-8 0 15,2-9 0-15,2-14 0 16,-5-11 0-16,2-13-2 16,2-9 0-16,-7-18-6 15,12-1-27-15,-18-20-2 16,10-1-2-16,-7-14 2 15</inkml:trace>
  <inkml:trace contextRef="#ctx0" brushRef="#br0" timeOffset="3624.2073">24633 16171 28 0,'0'0'33'0,"5"-22"0"16,-4 10 0-16,-11-2-28 16,10 14-2-16,1-14 0 15,-1 14-1-15,0 0 0 16,-3 15 0-16,-2 0 1 15,5 10 1-15,-9 0 0 16,6 10-2-16,-3 0 1 16,3 9 0-16,-5-6 0 15,3 8-2-15,-1-1 3 16,0 6-4-16,2-2 1 0,0 4 1 15,-1 2-1-15,-5 5 0 16,4 4-1-16,-3-1 1 16,-1-1-1-16,1 0 2 15,-2 2 0-15,4-2 0 16,0-1-1-16,4-11 1 15,0-5 0-15,5-6-1 16,-1-2 1-16,0-8-2 16,0-6 0-16,4-6 0 15,-2-6 0-15,-2 0-1 16,-1-11 1-16,5 11 0 15,-5-11-1-15,0 0 1 16,0 0 0-16,0 0 0 16,0 0 0-16,0 0 0 0,5-11 1 15,-5 11-1-15,0 0 1 16,-19-12-1-16,10 10 0 15,-7 1 0-15,-6 0 0 16,-4 3-1-16,-6-1 1 16,-9 3-1-16,-8-2 0 15,-9 4 1-15,-8-2 0 16,-7 0-1-16,-5 2 1 15,-15-3 0-15,-7 5 0 16,-7-4-1-16,-11 5 1 16,-6 1 0-16,-14 2-1 15,-12 0 1-15,-11 3-1 16,-3 3 1-16,-11 4 0 0,-7-3 1 15,-6 2-2-15,0-1 2 16,-6 0-1-16,-1 1 0 16,0-7 0-16,-5 1 2 15,1 0-2-15,97-7 0 16,-12-1 1-16,-1 1-1 15,-16 1 0-15,-5-1 0 16,-14 3 0-16,-3 0 0 16,-15 1 0-16,-2-2-1 15,-17 2 0-15,3 1 1 16,-19-2-1-16,1 0 1 15,-17 2 0-15,-1-3 0 16,-17 4-1-16,1-2 2 16,-5 0 0-16,0 2 0 0,0 1 0 15,-2-3 1-15,1 2-1 16,0-1-2-16,-2 1 3 15,3-1-4-15,-2 0 2 16,1 0 0-16,-2 0 1 16,-1 0-3-16,3-3 3 15,2-2 1-15,-1-1-2 16,4-2 2-16,-1 2-1 15,1-1-1-15,-1-4 2 16,0 2 1-16,0 0-2 16,1 2 0-16,-4-3 1 15,-6-1-1-15,-1 2-1 16,-2-1 1-16,0 1 0 15,-4 0-2-15,3 0 1 0,-6 0-1 16,-3 3-1-16,-2-3 1 16,-4-1 0-16,3 0 0 15,-7-3-1-15,1 2 2 16,0-1-1-16,-3 1 2 15,3 1-1-15,2 1-1 16,-1 2 1-16,0 0 1 16,2 2-1-16,-1 1 0 15,-1 3 1-15,1-1-1 16,2 1 1-16,6 3 1 15,2 0-2-15,3 0 1 16,7-4 0-16,1 3-3 16,3-1 1-16,6-2-2 15,3-1 3-15,6-5 0 16,7 1 0-16,5-5-3 0,9-2 4 15,6-4 0-15,8 2 0 16,5-4 0-16,11 1 0 16,4-2-2-16,9-1 1 15,5 0 1-15,9 0-1 16,8 2 4-16,7 0-4 15,6-3 1-15,12 7-1 16,5-5 1-16,12 2-1 16,9 2 2-16,6-2-2 15,10 4 0-15,9-2 0 16,8 3 2-16,6 0-2 15,52 1 2-15,-83-4-3 16,83 4 2-16,-60-1-1 16,60 1 0-16,0 0 0 0,0 0 1 15,-51-8-1-15,51 8 0 16,0 0 0-16,0 0-2 15,0 0 2-15,0 0-2 16,0 0 2-16,0 0-1 16,0 0 2-16,0 0-2 15,5-65 2-15,-5 65 0 16,20-48 0-16,-7-17 0 15,-2-12-2-15,5-9 1 16,-5-15-3-16,6-10 1 16,-9-4-1-16,0 10 1 15,-6 2-2-15,1-1 2 16,-1-13 2-16,-2-6-2 0,2-10 1 15,0-7 2-15,-2-11-1 16,-3-5 1-16,4-9-1 16,-5-8 0-16,1-6 0 15,0-6 1-15,-1-6-1 16,4 0 1-16,0-6 0 15,0-7 1-15,0 1-1 16,5-5 2-16,-1-2-1 16,-4 2 0-16,1-1 0 15,-1-2 0-15,-4 0 0 16,1 3-2-16,-4-2 1 15,1-2-1-15,-2 4 1 16,-2-5-1-16,-2-2 1 16,-2 3-1-16,2 2 1 15,-4 1-1-15,6 0 1 16,-1 9 1-16,4 2 0 0,-1 6-1 15,4 2 1-15,3 3-1 16,-3 6 1-16,8 2 0 16,-7 7-1-16,2 4-2 15,1 10 1-15,-5 8 1 16,1 14-1-16,-3 8 0 15,-4 15-1-15,2 11 0 16,-2 17 0-16,-2 11 1 16,0 14 0-16,-1 9 0 15,4 10-1-15,2 9 2 16,0 10-1-16,2 3 0 15,-2 7 1-15,8 12-2 0,-4-12 1 16,4 12 0-16,0 0-1 16,0 0 1-16,0 0 0 15,13-5 0-15,-13 5-1 16,18-3 2-16,-18 3-1 15,19-9 1-15,-19 9-1 16,20-9 0-16,-20 9 0 16,12-8 1-16,-12 8-1 15,6-19-1-15,-2 4 1 16,-3-1 0-16,3-5 0 15,3-5 0-15,0 0 0 16,0-1 0-16,3-2 0 16,2 5 0-16,-5 4 0 15,5 4 0-15,-8 3 0 16,-4 13 0-16,14-16 0 0,-14 16 0 15,0 0 0-15,0 0-1 16,0 0 1-16,11-5-1 16,-11 5-1-16,0 0 0 15,0 15-2-15,0-15-12 16,-6 13-22-16,6-13-1 15,-12 22 0-15,5-11-3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23:20:07.3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9957 8026 3 0,'0'-15'11'15,"-5"-5"-1"-15,0 8 1 16,0-1 2-16,1 1 3 15,4 12 0-15,-8-13 2 0,8 13-2 16,0 0-2-16,0 0-5 16,0 0 0-16,-5 12-3 15,5-12-1-15,3 23-3 16,2-4 0-16,0 4-1 15,-1 9 0-15,4 10 0 16,-1 10 0-16,0 5 0 16,-2 12 0-16,0 6 0 15,-3 10 2-15,-1 4-1 16,1 8 0-16,1 8 0 15,1 4-1-15,3 6 1 16,4 6 0-16,-1 7-1 16,3 4 0-16,1 2 1 15,-4 2-2-15,4 5 1 0,-4-2-2 16,0 2 3-16,-3-3-3 15,2-1 2-15,-4-6-2 16,3-2 2-16,0-2-2 16,1 2 1-16,0-2-1 15,1 1 1-15,-3-2-1 16,2 5 2-16,0 2-2 15,-3 2-1-15,3 9 2 16,-5-3 0-16,-1 4 0 16,2 2-1-16,-2 5 1 15,3-1-2-15,-6 3 2 16,6-1-1-16,0-2 1 15,-2 4-1-15,6-5 2 16,-2 2-1-16,1-3 0 16,0-4-1-16,-1 1 1 0,-3 0 0 15,2 1-1-15,-4-4 1 16,-3-3-1-16,-4 7 0 15,-6-1 0-15,3 1 1 16,-2 0 1-16,-2 0-2 16,0 4 1-16,1 3 0 15,-1 2 1-15,7-4-1 16,0 2 1-16,1 5-1 15,3 0 0-15,-1 0 1 16,-2-3-1-16,2-3 2 16,-4 2-2-16,2-3 3 15,-3 2-3-15,2-81 3 0,-2 9-1 16,-1-4 0-16,1 6 0 15,-1-3-2-15,-3 9 2 16,0-2-2-16,3 2-3 16,-3-5-16-16,4 0-20 15,2-12 0-15,6-4-2 16,3-15 2-16</inkml:trace>
  <inkml:trace contextRef="#ctx0" brushRef="#br0" timeOffset="1532.0876">17832 8183 21 0,'-18'-12'24'16,"18"12"0"-16,-20-8 1 15,10 5-15-15,10 3-2 16,-17-10 0-16,17 10 1 16,0 0-1-16,0 0-1 0,-9 0 0 15,14 12 0-15,-10 2-1 16,10 13 0-16,-6 8-3 15,1 11 0-15,-2 8-2 16,-1 13 1-16,1 5 0 16,2 11-1-16,0 2 1 15,4 6-1-15,0 7 1 16,4 3 0-16,2 8-1 15,2 2 0-15,-2 12 0 16,1 4 1-16,-1 8-2 16,-1 5 0-16,-2 4-1 15,0 7 3-15,-3 1-3 16,2-1 3-16,-4 0-4 15,2-2 1-15,1-3-1 0,2 2 3 16,-1-1-2-16,0-7 2 16,-2 4-2-16,3 4-1 15,-3 3 3-15,-3 6-1 16,0-3 0-16,-1 3-1 15,-3 1 1-15,1 5-2 16,-2-5 1-16,4 2 1 16,-5-1 0-16,5 1-1 15,-1 1 1-15,1 2 1 16,0 0-2-16,0 3 0 15,1 1 1-15,4-2-1 16,-2-1 0-16,3-4-1 16,-3 3 1-16,3-4 0 15,-1-1 1-15,0-5-1 16,-2-1 1-16,2 4-1 0,-4-4 1 15,1 3 0-15,3-11 1 16,-2 0-2-16,0 0 2 16,3-1-2-16,-1-8 2 15,3-10 0-15,-1-9-1 16,4-9 1-16,-2-9 0 15,-1-8-1-15,1-11 0 16,1-10 0-16,-4-2 0 16,0-1 0-16,-1-5 0 15,-2-1 0-15,0-2 0 16,-3 5 1-16,2-2-1 15,-2 1 1-15,0-62 0 16,0 65 0-16,0-65-1 0,0 62 0 16,0-62 0-16,0 63 0 15,0-63 0-15,1 57 1 16,-1-57-1-16,1 54 0 15,-1-54 0-15,0 0-1 16,0 60 0-16,0-60 0 16,0 0-1-16,0 0 0 15,3 59 0-15,-3-59-1 16,0 0 2-16,0 0 0 15,0 0-3-15,2 56 0 16,-2-56-28-16,0 0-2 16,0 0-2-16,0 0-2 15</inkml:trace>
  <inkml:trace contextRef="#ctx0" brushRef="#br0" timeOffset="3737.2137">10790 8566 54 0,'-3'-18'34'0,"2"3"0"16,-8 1 0-16,9 14-24 15,-28-11-1-15,11 16-4 16,-6 5-1-16,-2 12 0 16,-9 5 0-16,4 9 0 15,-2 2 0-15,5 2-1 16,5-5 1-16,9-2-2 15,8-9 1-15,12-6-2 16,13-12 1-16,9-11-1 16,14-8-3-16,3-6 3 15,3-6-3-15,0-2 3 16,-3-2-3-16,-9 2 3 0,-7 2-3 15,-8 7 2-15,-8 3 1 16,-7 6-1-16,-7 9 0 16,0 0-1-16,-2 11 1 15,-3 7 0-15,0 8 2 16,0 4-2-16,0 8 1 15,3 1-3-15,3 1 1 16,3-9-5-16,15 2-7 16,0-22-24-16,14-11 0 15,3-24-1-15,15-9 0 16</inkml:trace>
  <inkml:trace contextRef="#ctx0" brushRef="#br0" timeOffset="3937.2252">11461 8169 89 0,'-14'22'35'15,"-10"16"1"-15,2 20-1 16,-7 1-33-16,1 12-1 16,2 4 0-16,7-1-1 15,6-6-2-15,1-12-3 16,14-3-7-16,-4-21-24 15,13-10 2-15,-11-22-2 16,18 4 0-16</inkml:trace>
  <inkml:trace contextRef="#ctx0" brushRef="#br0" timeOffset="4087.2337">11255 8555 79 0,'-19'-15'36'16,"19"15"0"-16,-21-7 0 16,21 7-30-16,19 8-2 15,8-4-4-15,15-1-5 16,5-11-29-16,23 5-1 15,6-11 0-15,14 4-2 16</inkml:trace>
  <inkml:trace contextRef="#ctx0" brushRef="#br0" timeOffset="4672.2672">12318 8503 81 0,'-16'18'37'0,"4"9"-1"16,-7-7 0-16,7 12-30 15,-5 2 0-15,7 5-2 16,-3 2 0-16,3 1-1 16,1-2 0-16,1 1-2 15,3-7 1-15,4-6-2 16,1-9 0-16,5-6-1 15,-5-13 1-15,18-8-1 16,-4-9 1-16,0-11-1 16,3-7-1-16,0-8 1 15,0-6 0-15,-2-5 1 16,0-1-1-16,3 3 1 15,-3 1-1-15,-1 8 1 0,-1 5 1 16,4 12-1-16,-1 6 1 16,2 12-1-16,2 8 1 15,1 8-1-15,0 6 0 16,-5 3 1-16,1 8-1 15,-6 1 0-15,-2 1 0 16,-4 1 1-16,-10 0-1 16,-4-1 0-16,-5-2 0 15,-2-4 1-15,-6-5-1 16,-3 2 1-16,-2-6 0 15,2 2 0-15,2-3 1 16,0 5-2-16,2 5 2 16,0 8-2-16,1 7 2 15,1 8-2-15,-3 18 0 16,-4 7 0-16,-2 8 0 0,0 2 1 15,0-3-2-15,2-8-1 16,13-8-4-16,1-31-18 16,26-11-14-16,8-29-1 15,19-16-1-15,6-24 0 16</inkml:trace>
  <inkml:trace contextRef="#ctx0" brushRef="#br0" timeOffset="5394.3085">12648 8674 93 0,'-7'14'38'0,"13"-3"3"0,-6-11-3 15,34-7-33-15,-1-12-3 16,13-5 1-16,6-5-3 15,6-7 1-15,-2-3 0 16,-4 2-1-16,-9 1 1 16,-7 5-1-16,-15 7 1 15,-16 5-1-15,-19 12 1 16,-11 11-1-16,-10 11 1 15,-12 10-1-15,-4 9 1 16,-4 7 0-16,6 7 2 16,4-1-2-16,14 1 1 15,10-4-1-15,16-7 0 16,19-12-2-16,16-2 0 15,16-12-3-15,16-5-1 16,4-16-2-16,15 2-2 0,-5-16-4 16,10 8-2-16,-18-14 1 15,4 6 1-15,-22-11 2 16,0 6 1-16,-18-4 6 15,-8 3 3-15,-12 7 8 16,-18-4 3-16,6 27 0 16,-30-17 2-16,9 31 2 15,-20-5-2-15,7 22-2 16,-11-1 0-16,6 10-4 15,2-1 0-15,6 3-2 16,7-8 0-16,11-2-2 16,12-10 1-16,15-7-2 0,8-12-1 15,8-10 1 1,8-6-3-16,4-8 2 0,0-6-2 15,0-3 2-15,-4-3-1 16,-8 3 0-16,-5 1-1 16,-7 5 2-16,-7 5 0 15,-5 8-1-15,-6 11 1 16,0 0 0-16,-11 22-1 15,4 5 1-15,0 8 1 16,-1 1-3-16,6 5 0 16,2-4-2-16,12-2-1 15,-3-19-14-15,29 1-13 16,-7-27-7-16,21-11-2 15,1-16 1-15</inkml:trace>
  <inkml:trace contextRef="#ctx0" brushRef="#br0" timeOffset="5589.3197">14062 8186 93 0,'-24'44'41'16,"-10"7"0"-16,6 17-1 15,-3-6-35-15,9 13-1 16,8-2 0-16,7-5-5 15,9-1-1-15,4-19-5 16,23 0-28-16,-5-23-5 16,13-3 1-16,0-24-2 15</inkml:trace>
  <inkml:trace contextRef="#ctx0" brushRef="#br0" timeOffset="5974.3417">14304 8415 98 0,'-47'13'40'15,"4"17"2"-15,-2-1-2 16,5 5-34-16,10-2-2 16,11-3 0-16,11-5-2 15,17-7 0-15,14-8-1 16,10-5 0-16,6-5 0 15,8-3-1-15,2-3-1 16,4-3-1-16,0 4-2 16,-7-2-2-16,5 13-5 0,-20-16-14 15,16 18-16-15,-16-6 1 16,8 11-1-16,-11-4 2 15,5 12 22-15,-9-9 16 16,-7-6 11-16,8 17 14 16,-25-22 17-16,14 19 1 15,-14-19-2-15,-14 7 1 16,-4-18-22-16,2 2-19 15,3 7-24-15,-16-14-17 16,-3 5-1-16,-23-7-3 16,-9 6 3-16</inkml:trace>
  <inkml:trace contextRef="#ctx0" brushRef="#br0" timeOffset="6573.3759">1791 8396 63 0,'20'-13'39'16,"-5"-7"-2"-16,9 2 1 16,-14-10-12-16,5 13-19 0,-4-2-2 15,-2 8-1-15,-9 9-1 16,8 17-1-16,-13 12 0 15,-6 16-1-15,-8 9 0 16,-5 9 0-16,-3 7-1 16,2-1-3-16,4 0 0 15,5-17-4-15,20 1-21 16,1-26-11-16,20-8 2 15,6-22-2-15,11-9 1 16</inkml:trace>
  <inkml:trace contextRef="#ctx0" brushRef="#br0" timeOffset="6897.3945">2146 8559 100 0,'-22'9'37'0,"2"14"2"16,-8-1-2-16,8 11-32 15,-3 0 0-15,9 5-2 16,5-4 1-16,9 4-2 15,4-9 1-15,11-1-2 16,13-13 1-16,6-12-2 16,7-11 1-16,2-6 0 15,3-12-2-15,-1-5 1 16,-4-6-1-16,-12-4 0 15,-7 3-1-15,-14 5 1 16,-15 6 0-16,-7 5-1 16,-10 11 1-16,-4 6-1 0,3 6 0 15,-2 4 0-15,12 3-3 16,6-2-3-16,24 4-22 15,2-12-8-15,17 2 2 16,5-12-3-16</inkml:trace>
  <inkml:trace contextRef="#ctx0" brushRef="#br0" timeOffset="7343.42">2673 8508 89 0,'7'17'37'0,"-21"-3"-1"16,4 11 2-16,-13 1-27 15,3 6-5-15,0-3-1 16,3 3-1-16,7-3 0 15,6-1-2-15,5-8 1 16,12-5-1-16,10-11 0 0,5-9-1 16,6-5-1-16,4-10 0 15,1-2 0-15,-1-5 0 16,-2-1 0-16,-6 3 0 15,-6 3 0-15,-4 6 0 16,-7 2 0-16,-13 14 0 16,15-5 0-16,-11 17-1 15,-3 5 1-15,-2 12 1 16,-2 5-1-16,6 6 1 15,-1-1-1-15,4-1 1 16,2-6 0-16,7-8 0 16,4-12 0-16,7-14 0 15,2-16-1-15,2-7 0 16,-2-12 0-16,-3-4 1 0,-6-2-1 15,-2 0 0-15,-9 3-2 16,-5 5 0-16,-3 12-3 16,-5-2-6-16,5 25-13 15,8-12-17-15,7 16 1 16,0-3-2-16,18 8 1 15</inkml:trace>
  <inkml:trace contextRef="#ctx0" brushRef="#br0" timeOffset="7693.44">4330 8292 90 0,'-19'-31'37'0,"8"10"1"16,-7-1 0-16,2 14-31 15,-7 4-2-15,2 14-1 16,-6 10-1-16,-4 17 0 16,-4 10-2-16,1 15 0 15,-2 5 0-15,4 9 0 16,6 0 0-16,5-2-3 0,11-2-3 15,-1-22-17 1,19 2-16-16,0-19 0 0,13-6 0 16,-7-22-3-16</inkml:trace>
  <inkml:trace contextRef="#ctx0" brushRef="#br0" timeOffset="8128.4649">3965 8677 89 0,'-23'-6'37'16,"23"6"2"-16,-19-6-1 15,32 7-24-15,2-7-11 16,17 4 0-16,4-4-1 16,8 4 1-16,4-2-1 0,1 3-1 15,-3 3 1-15,-7 3-1 16,-10 7 2-16,-4 4-2 15,-12 6 1-15,-7 2-1 16,-7 1 1-16,-4 1-1 16,-4-3 0-16,-4-3-1 15,4-1 0-15,1-6 0 16,8-13 0-16,0 0 0 15,0 0 0-15,-3-19-1 16,8-3 0-16,6-2 1 16,2-7-1-16,-3-1 1 15,3-4-1-15,-3 0 0 16,1 3 1-16,-2 6 0 15,1 3 0-15,-3 2 0 16,2 6-1-16,3 2-1 0,2 7-1 16,-1 0-2-16,5 9-4 15,-4-8-10-15,16 12-20 16,-12-6-1-16,6 6 1 15,-6-5 0-15</inkml:trace>
  <inkml:trace contextRef="#ctx0" brushRef="#br0" timeOffset="8462.484">4617 8639 94 0,'0'0'38'16,"15"20"1"-16,-1-19-1 15,14 0-33-15,5-9 0 16,9 0-1-16,2-8-1 0,2 0-1 15,0-1-1-15,-7-4 0 16,-8 1 0-16,-6-1 0 16,-15 1-1-16,-6 7 1 15,-13 0 0-15,-6 8-1 16,-8 6 0-16,-8 8 0 15,-3 8 0-15,1 7 0 16,-1 5 0-16,5 4 1 16,7 0 0-16,13 2 0 15,9-7-1-15,16-9-3 16,18-5-1-16,3-19-14 15,29 3-19-15,-7-19-5 16,17-1 1-16,-3-17-1 16</inkml:trace>
  <inkml:trace contextRef="#ctx0" brushRef="#br0" timeOffset="8887.5083">5433 8430 96 0,'-32'16'40'0,"-14"1"0"16,5 15 0-16,-8-9-34 15,10 13-1-15,9-3 0 16,8 3-2-16,12-7 1 15,11-4-2-15,12-8 1 16,12-12-2-16,9-10 0 16,8-9-1-16,4-9-1 15,6-4 0-15,-6-6 0 16,-2-3 1-16,-4 3-1 15,-9 4 0-15,-8 6 1 16,-4 6 0-16,-19 17 0 0,0 0 0 16,-1 35-1-16,-15 7 2 15,-10 14 0-15,-8 17-1 16,-7 11 1-16,-3 9 0 15,-3 2 0-15,4-5 0 16,5-12 1-16,10-12-2 16,13-21 1-16,12-27-1 15,17-20 1-15,13-27-1 16,12-16 0-16,8-14-1 15,9-3-1-15,2-12-3 16,8 13-8-16,-8-8-8 16,22 29-10-16,-11-3-10 15,20 17-1-15,2 0 0 0,22 9 1 16</inkml:trace>
  <inkml:trace contextRef="#ctx0" brushRef="#br0" timeOffset="9865.5642">18694 8480 87 0,'7'-29'36'0,"2"10"0"15,-6 0 0-15,-3 19-32 16,0 0 0-16,-4 15 0 15,-6 10-1-15,-1 14 1 16,-4 2 0-16,-3 11-1 16,1 0 1-16,1-3-2 15,2-5 1-15,5-3-2 16,3-11 2-16,7-5-3 15,8-12 0-15,4-12 0 0,12-8 0 16,-1-4 0-16,4-8-1 16,3-2 2-16,-2 1-2 15,-3 0 2-15,-7 4-2 16,-2 5 2-16,-17 11 0 15,15 5 0-15,-15 11 0 16,-6 5-1-16,-1 6 2 16,1 0-4-16,4 4 2 15,1-3-4-15,10 0-1 16,1-13-4-16,18 4-13 15,-2-19-17-15,11 0 1 16,-1-15 0-16,9-1 0 16</inkml:trace>
  <inkml:trace contextRef="#ctx0" brushRef="#br0" timeOffset="10051.5749">19216 8666 94 0,'0'0'35'0,"0"0"2"16,-23 20 2-16,18 7-34 15,-9 0 1-15,3 10-3 16,0-3 1-16,5 3-2 15,1-5 1-15,9-9-4 16,1-4-1-16,8-17-3 16,13-2-28-16,-8-15-4 15,9-6-1-15,-6-13 0 16</inkml:trace>
  <inkml:trace contextRef="#ctx0" brushRef="#br0" timeOffset="10202.5835">19291 8443 95 0,'-12'-20'35'16,"11"8"1"-16,1 12 1 15,0 0-35-15,25-1-6 16,-4 2-8-16,13 16-24 16,-1-1 0-16,10 8 0 15,-2 0 0-15</inkml:trace>
  <inkml:trace contextRef="#ctx0" brushRef="#br0" timeOffset="10712.6127">19697 8647 89 0,'-17'3'38'0,"-9"-6"-2"0,3 12 4 15,-15-4-30-15,10 17-3 16,-5-1 0-16,4 8-2 16,0 2 0-16,9 1-2 15,4-2 1-15,10 0-3 16,11-8 1-16,11-12-2 15,10-7 1-15,9-7-1 16,6-10 0-16,5-5 0 16,-1-4-1-16,-2-6 1 15,-1 4-2-15,-9-1 2 16,-5 5-2-16,-12 8 1 15,-3 7 1-15,-13 6 0 16,-4 23 1-16,-10 6-2 16,-6 9 2-16,-6 11-1 15,-4 11 2-15,-2 8-2 0,-1 2 0 16,-1-1 0-16,5-3 0 15,3-5 0-15,5-11 1 16,6-10 0-16,4-10-1 16,3-14 1-16,8-16 0 15,0 0-1-15,-5-25 1 16,6-1-1-16,7-10 1 15,2-5-1-15,3-5 0 16,7-3-1-16,7 2 1 16,4 0-2-16,6 3-1 15,1 2-4-15,15 13-8 16,-16-12-10-16,19 10-15 15,-7-6 0-15,12 6-2 16,-7-6 2-16</inkml:trace>
  <inkml:trace contextRef="#ctx0" brushRef="#br0" timeOffset="11088.6342">20333 8491 107 0,'0'0'41'16,"-31"-3"0"-16,19 15-1 15,0-4-34-15,-7 13-2 16,-4 5-1-16,-3 11 0 15,-1 9 0-15,-2 4-1 16,1 4 0-16,0-2-1 16,7 0 1-16,7-8-2 15,5-9 0-15,11-10 0 16,10-16 0-16,6-10 0 0,7-12 0 15,7-5 0-15,1-7 0 16,-2-5 0-16,-4-2 0 16,0 2 0-16,-5 6 0 15,-7 8 0-15,-5 4 0 16,-10 12 0-16,0 0 0 15,9 19 0-15,-3-2 0 16,2 4 0-16,7 6-7 16,3-13-7-16,20 20-7 15,-14-24-9-15,28 7-12 16,-8-9 1-16,15 2-1 15,-2-8 3-15</inkml:trace>
  <inkml:trace contextRef="#ctx0" brushRef="#br0" timeOffset="11468.6559">21716 8524 87 0,'8'-35'38'0,"-13"-5"0"15,-1 10 1-15,-14 0-32 16,-3 14 0-16,-13 10-3 16,-4 17 0-16,-9 9-1 15,-2 14 0-15,-1 10-1 16,4 11 1-16,5 3 0 15,9 3-2-15,9 0 1 16,9-6-4-16,15 2-1 16,1-18-14-16,22 9-19 15,-8-19-6-15,10 1 2 16,-6-17-2-16</inkml:trace>
  <inkml:trace contextRef="#ctx0" brushRef="#br0" timeOffset="11920.6818">21210 8816 120 0,'0'-9'39'16,"5"-12"2"-16,18 15-10 16,8-11-30-16,11-1 3 15,3 3-4-15,3 5 3 16,-2 0-3-16,1 3 2 15,-8 4-1-15,-7 9 0 16,-6 2 1-16,-9 3-3 16,-8 4 3-16,-4 3-2 15,-5 5 2-15,-5-1-3 16,-3 6 1-16,-1-5 0 15,-3 3 0-15,-2 2 0 16,5-3 0-16,-3-3 0 0,4-4 0 16,4-5 0-16,4-13 0 15,0 0 0-15,10-9 1 16,4-10-1-16,0-7 0 15,6-3 1-15,-1-5-1 16,3-1 2-16,-3 2-4 16,-2 4 3-16,-3 4-2 15,-2 6 2-15,-1 4-3 16,-11 15 2-16,20-10-2 15,-10 9-1-15,8 9-1 16,0-9-8-16,17 13-8 16,-12-14-12-16,15 12-8 15,-4-12-1-15,9 3 1 16</inkml:trace>
  <inkml:trace contextRef="#ctx0" brushRef="#br0" timeOffset="12245.7004">22007 8758 96 0,'-13'16'38'16,"-2"-6"2"-16,11 3-1 15,4-13-25-15,14 6-9 16,9-10-2-16,11-3 0 16,8-6 0-16,1 0 0 15,1-5-4-15,-2 0 4 16,-7 1-4-16,-8 2 1 15,-9 3-1-15,-18 12 1 16,-10-14-1-16,-10 15 0 0,-8 6 3 16,-6 7-2-16,-4 4 1 15,1 3-1-15,4 3 1 16,7 3-1-16,11-1 0 15,8-3-3-15,16-1-2 16,11-12-3-16,26 9-10 16,-5-21-9-16,23 5-14 15,0-11 1-15,18 1 0 16,-3-8 2-16</inkml:trace>
  <inkml:trace contextRef="#ctx0" brushRef="#br0" timeOffset="12803.7323">23293 8960 89 0,'0'0'2'15,"-23"-16"-2"-15,3 5 0 16,11 2-40-16</inkml:trace>
  <inkml:trace contextRef="#ctx0" brushRef="#br0" timeOffset="15478.8853">22870 8696 42 0,'0'0'37'0,"0"0"-1"16,-10 4 2-16,10-4-17 15,-10-2 6-15,-6 2-20 16,-1 9-1-16,-9 1 0 16,-4 9-2-16,-6 1 1 15,-4 5-2-15,-1 3 1 16,2 1-2-16,5-3-1 15,9-3 0-15,13-4-1 16,19-7 1-16,15-7-1 16,18-8 0-16,12-10 0 15,10-4 0-15,5-8 1 0,2-2 0 16,-1-7-2-16,-11 5 1 15,-10 3-1-15,-14 5 2 16,-18 10 0-16,-15 11 0 16,-18 15-2-16,-13 15 1 15,-16 13 2-15,-15 20-2 16,-10 12 3-16,2 9-3 15,-2 0 0-15,14-6 0 16,13-4 1-16,21-13 0 16,24-19-1-16,25-20 1 15,27-20-2-15,16-19 0 16,18-9-4-16,-1-22-10 15,13 3-24-15,-10-13-2 16,3 6 0-16,-15-8-3 0</inkml:trace>
  <inkml:trace contextRef="#ctx0" brushRef="#br1" timeOffset="21076.2055">2142 13927 6 0,'0'0'7'0,"0"0"0"16,0 0-1-16,0 0 0 16,0 0-1-16,0 0-3 0,0 0 0 15,0 0-2-15,0 0-2 16,0 0-3-16,0 0-6 15,0 0-6-15</inkml:trace>
  <inkml:trace contextRef="#ctx0" brushRef="#br1" timeOffset="23855.3644">2167 13001 24 0,'2'-13'30'0,"-2"13"3"15,2-22-10-15,-2 22-3 16,1-13-3-16,-1 13-4 16,0 0-2-16,0 0-3 15,0 0-2-15,0 0-2 16,0 0-1-16,10-5-1 0,-10 5-1 15,0 0 1-15,8 18-1 16,-7-1 0-16,4 8-1 16,-5 8 1-16,0 8-1 15,-1 7 0-15,0 7 0 16,-4 4 0-16,0 2 0 15,1 2 0-15,-2 3 0 16,3 3 1-16,1-2 0 16,1 2 0-16,2 3-1 15,2 2 1-15,-1-2-1 16,3 2 0-16,-4 0 0 15,3-1 0-15,-1 0 0 16,-1 1 0-16,-2 1 0 16,2-1-1-16,-4 1-1 0,2 1 1 15,-2 1 0-15,-1 3-1 16,2 1 1-16,0-2 0 15,-1 0 0-15,-1 0 1 16,2-3 0-16,0 0 1 16,-2-3 0-16,0-4-2 15,0-1 1-15,1-1 0 16,-3-2 0-16,0 3-1 15,1-4 2-15,0 2-2 16,0-1 1-16,0-2 1 16,4-2-1-16,0 1 1 15,4 1-1-15,-4-5-1 16,4 5 2-16,0 0-2 15,0 3 1-15,-3 9-1 0,2 1 2 16,-3-1-2-16,0 1 1 16,1 4 1-16,-5-2 0 15,7-3 0-15,-2-1-1 16,2-10 1-16,-1 1 0 15,3-3 0-15,0 2 0 16,0-6 0-16,2 4-1 16,-4-4 1-16,2 8 0 15,-4 0 0-15,-1-66 0 16,3 76-1-16,-3-76 1 15,-1 81 0-15,1-81-1 16,-3 88 1-16,3-88-1 16,-8 86 1-16,8-86 1 0,-3 84-3 15,3-84 2-15,-8 83 0 16,8-83 1-16,-3 82 0 15,3-82-1-15,-7 74-2 16,7-74 1-16,0 58 1 16,0-58-2-16,0 0 1 15,-3 65-1-15,3-65-1 16,0 0-1-16,0 0-1 15,0 0-2-15,-4 51 1 16,4-51-8-16,0 0-14 16,0 0-11-16,0 0-3 15,0 0 3-15,0 0 4 16</inkml:trace>
  <inkml:trace contextRef="#ctx0" brushRef="#br1" timeOffset="24315.3907">2065 17945 30 0,'-14'-56'31'0,"5"3"1"15,5 11 0-15,4 13-20 16,-1 7 0-16,-2 2-3 15,3 4-2-15,0 16 0 16,4-14-2-16,-4 14-1 16,0 0 0-16,0 0-1 15,0 0-1-15,12 54 2 16,-12-54-1-16,7 54 0 0,-7-54-2 15,12 70 3-15,-12-70-1 16,12 75 0-16,-12-75 0 16,22 73 0-16,-22-73-1 15,25 65-1-15,-25-65 3 16,0 0-4-16,55 62 1 15,-55-62-2-15,0 0 2 16,63-4 0-16,-6-34-3 16,-20-31 0-16,8-18-1 15,-10-18 1-15,-4 1-2 16,-10 7 1-16,-2 15-3 15,-14 22-1-15,-1 18-2 16,9 14-12-16,-21 11-12 16,8 17-7-16,0 0-1 0,13 21 0 15</inkml:trace>
  <inkml:trace contextRef="#ctx0" brushRef="#br1" timeOffset="25224.4427">2844 15623 12 0,'0'0'32'16,"0"0"1"-16,0 0 2 15,-2-15-19-15,2 15-8 16,0 0-2-16,-11 22-1 0,-1 1-1 15,-1 18 0-15,-9 15-1 16,-3 19-1-16,-10 17 0 16,-5 13-1-16,-8 9 0 15,1-1-2-15,3-7-1 16,2-24-5-16,17-5-8 15,-2-44-20-15,20-17-2 16,5-38 1-16</inkml:trace>
  <inkml:trace contextRef="#ctx0" brushRef="#br1" timeOffset="25444.4553">2581 15845 45 0,'-17'-8'37'0,"13"22"1"15,-7 1-1-15,24 15-28 16,-3 1-2-16,12 7-3 15,5 6 0-15,4 6-3 16,6 3 1-16,3-2-3 16,2 0-1-16,-5-3-5 15,9 8-20-15,-10-21-11 16,7-1-2-16,-8-16 1 15</inkml:trace>
  <inkml:trace contextRef="#ctx0" brushRef="#br1" timeOffset="25779.4745">3299 16323 35 0,'-15'-8'39'16,"2"13"-1"-16,-12-2 0 15,0 22-28-15,-14 2-4 16,4 13 1-16,-7 8-3 15,9 9 1-15,0-2-2 16,10-3 1-16,12-6-2 16,12-15 0-16,17-16-1 15,18-19-1-15,15-21-1 0,11-24-4 16,13 4-12-16,-9-24-17 16,10 12-7-16,-13-5-1 15,-3 13-1-15</inkml:trace>
  <inkml:trace contextRef="#ctx0" brushRef="#br1" timeOffset="31218.7856">11374 12506 31 0,'0'0'22'0,"0"0"-1"16,8-14 4-16,-8 14-8 15,2-15-8-15,-2 15-1 16,5-14 1-16,-5 14-3 15,0 0 0-15,14-2-1 16,-14 2 0-16,5 13-1 16,-5-13 1-16,3 24-1 15,-4-13-1-15,2 7-1 0,-1-1 0 16,1 4-1-1,-2-1 0-15,3 4 1 0,0 2-1 16,-1 4 0-16,3 3 0 16,0 7 0-16,-2 1 0 15,1 3 0-15,0 6-1 16,-1-3 1-16,-2 5-1 15,0 1 1-15,0 1 0 16,3-3-1-16,-1-1 0 16,-2-1 0-16,0 0 1 15,5 2-1-15,-3-2 1 16,0-1-1-16,3-1 1 15,-1 3 1-15,-1-2-2 16,1 0 1-16,0-1 0 0,1-1-1 16,-1-1 0-16,1-1 0 15,-3-1-1-15,3-5 0 16,-1-2 1-16,-1-1-1 15,1-4 1-15,-1 2-1 16,-1-7 1-16,1 3 1 16,-1-1-1-16,1 2 0 15,-3-2 1-15,1 2-1 16,0 1 1-16,2-2-1 15,-2-2 0-15,1-1 1 16,0-3-1-16,1 2 0 16,-2-3 0-16,4-2 1 15,-3 2-1-15,-1 1 0 16,0 0 0-16,-1 3 0 15,0-1 0-15,0-2 1 0,0 1-1 16,0 1-1-16,-1-1 1 16,-1-5-1-16,2 1 1 15,0-4-1-15,0-2 1 16,0-3-2-16,0-11 2 15,2 15 0-15,-2-15 0 16,4 11 0-16,-4-11 1 16,0 0-1-16,1 14 0 15,-1-14 0-15,0 0 0 16,0 0 0-16,-1 11 0 15,1-11 1-15,0 0-1 16,0 0 0-16,0 0 0 16,0 0 0-16,0 0 0 15,0 0 0-15,0 0 1 0,-5 12-1 16,5-12 0-16,-2 12 0 15,2-12 0-15,-3 20 1 16,3-20-1-16,-4 18 0 16,4-18 0-16,-5 20 1 15,5-20-1-15,0 22 0 16,2-6 1-16,1 1-1 15,-3 4 0-15,3 3 1 16,-2-1-1-16,-1 2 0 16,0-5 0-16,0-2 0 15,-1-6 0-15,1-12 0 16,-3 14-2-16,3-14-2 15,0 0-3-15,-15-25-15 16,15 25-17-16,0-29-1 0,4 16-2 16,-5-7 1-16</inkml:trace>
  <inkml:trace contextRef="#ctx0" brushRef="#br1" timeOffset="31872.823">11394 14868 13 0,'-5'-12'33'15,"5"12"0"-15,0 0 3 16,0 0-16-16,0 0-11 16,-2-10-1-16,-1-3-1 15,15 7-1-15,-10-5 2 16,12 9-3-16,-1 4-1 15,3 11 0-15,0 9-2 16,1 14 1-16,1 7-1 16,0 14 0-16,0 3 0 15,-2 5 0-15,-1-7-1 16,0-5 1-16,2-14 0 15,-2-15-1-15,2-20 0 0,3-19 0 16,0-25-1-16,5-18-3 16,5-7-5-16,-11-21-22 15,15 11-10-15,-7-11-1 16,5 16 0-16</inkml:trace>
  <inkml:trace contextRef="#ctx0" brushRef="#br1" timeOffset="34658.9823">18832 12266 36 0,'0'0'26'0,"0"-14"-9"15,0 14 3-15,0 0-8 16,0 0-2-16,0 0-1 16,0 0-1-16,0 0 0 0,0 0-3 15,0 0 0-15,0 0-1 16,0 0 0-16,0 0-1 15,0 0 2-15,0 0-2 16,0 0 0-16,-5 14 0 16,5-14-1-16,0 15 1 15,-1-3-1-15,2 0 0 16,-1 2-1-16,1 3 1 15,-2 2-2-15,1 4 2 16,-1-2-1-16,2 5-1 16,-1 0 1-16,-1 5 0 15,1 0 0-15,1 3 0 16,-1 1 0-16,3 2-1 15,-2 0 1-15,-1 1 0 0,0 1 0 16,0 1 0-16,0 1 0 16,-1 0 0-16,-4-2 0 15,0 0 0-15,4-6 0 16,0-2 0-16,1-3-1 15,3-5 1-15,3-4-1 16,2 0 0-16,0-2-1 16,4-2 1-16,-2 0 0 15,-1 4 0-15,-2-1 0 16,-3-1-1-16,-3 2 1 15,-3-5-2-15,0 0-1 16,2-14-4-16,-5 13-24 16,-5-24-5-16,10 11-2 0,-7-30 0 15</inkml:trace>
  <inkml:trace contextRef="#ctx0" brushRef="#br1" timeOffset="35266.0171">18691 13121 24 0,'-5'-15'27'0,"5"4"1"16,0 11-8-16,-2-22-8 15,2 22-1-15,4-19 1 16,-4 19-2-16,0-11-1 16,0 11-1-16,0 0-1 15,0 0 0-15,-14 3-1 0,14-3-1 16,-9 16-1-16,8 0-1 15,-3-1 0-15,9 8 0 16,-1 3-1-16,5 4-1 16,1 0 1-16,8 5 0 15,-1-5-1-15,7-1 0 16,2-8 0-16,5-10 0 15,3-11 1-15,2-11-1 16,2-16 1-16,2-12 0 16,1-8-1-16,-3-10 1 15,2-3-2-15,-9-2-1 16,-2 4-1-16,-10 3-2 15,3 17-4-15,-16-6-23 16,8 27-7-16,-17-4 0 16,3 21-1-16</inkml:trace>
  <inkml:trace contextRef="#ctx0" brushRef="#br1" timeOffset="36065.0628">20023 12728 57 0,'6'-21'35'0,"3"6"-1"15,-7-2 1-15,-2 17-25 16,0 0-3-16,-21 11-2 16,2 16-1-16,-9 20-1 15,-10 11-1-15,-6 16-1 16,-7 7-1-16,-2 4-1 15,0-3-1-15,6-10-3 16,17-8-8-16,-2-28-22 16,22-14 0-16,10-22-1 15,6-23 0-15</inkml:trace>
  <inkml:trace contextRef="#ctx0" brushRef="#br1" timeOffset="36236.0726">19740 12891 76 0,'-14'1'37'16,"14"18"0"-16,0-1 0 15,14 16-28-15,0-9-6 16,11 4-1-16,8-5-2 16,7-3-5-16,13 5-27 15,-7-12-3-15,8 7-2 16,-6-7-1-16</inkml:trace>
  <inkml:trace contextRef="#ctx0" brushRef="#br1" timeOffset="36537.0898">20374 13206 75 0,'-23'6'38'16,"-10"-4"0"-16,3 15 0 16,-12-3-30-16,9 14-2 15,0-2-1-15,9 5-2 16,5-1 0-16,10-2-2 15,11-7 0-15,15-6 0 0,10-11-3 16,12-16-4-16,23-2-28 16,-6-21-5-16,10-2 0 15,-7-9-1-15</inkml:trace>
  <inkml:trace contextRef="#ctx0" brushRef="#br1" timeOffset="37234.1296">12785 14149 41 0,'-2'-10'36'0,"2"10"2"16,-26 14-1-16,16 10-22 16,-20-3-7-16,4 15-2 15,-10 5-3-15,0 10 0 16,-2 5-2-16,0 6-2 15,2 3-3-15,0-10-5 16,16-1-29-16,-5-15 1 16,16-10-2-16,-2-20 0 15</inkml:trace>
  <inkml:trace contextRef="#ctx0" brushRef="#br1" timeOffset="37409.1396">12532 14274 71 0,'0'0'40'0,"0"0"-1"16,11 18 0-16,-10 3-33 15,9 7-3-15,7-1-1 16,6 0-3-16,13-3-2 16,1-9-6-16,24 1-28 15,-4-14-2-15,14 4 0 16,-5-10 0-16</inkml:trace>
  <inkml:trace contextRef="#ctx0" brushRef="#br1" timeOffset="37731.1581">13297 14538 70 0,'-13'1'39'16,"-8"-3"-1"-16,3 13 2 15,-9 1-34-15,3 10-2 16,0 2 0-16,4 7-3 15,5 0 1-15,10-1-2 16,6-3 1-16,11-7-1 16,13-10-1-16,9-16-2 0,16-9-4 15,0-23-31 1,23-5 0-16,-2-18-2 0,9-4 0 15</inkml:trace>
  <inkml:trace contextRef="#ctx0" brushRef="#br2" timeOffset="48641.7821">2292 12908 7 0,'0'0'25'16,"-9"14"0"-16,9-14-2 15,0 0-12-15,0 0-4 16,0 0-1-16,0 0-1 16,-9 4 0-16,9-4-1 15,0 0-1-15,0 0 1 16,0 0 1-16,0 0 0 15,0 0 0-15,0 0 1 16,0 0-1-16,0 0 0 16,0 0-1-16,0 0 0 15,0 0-1-15,0 0 0 16,0 0-1-16,0 0-1 0,0 0 1 15,-3-12-1-15,3 12 0 16,0-18 1-16,-2 7-1 16,2 0 1-16,-2-7-1 15,2 6 1-15,-1-7-1 16,-1 2 1-16,0-1-1 15,0 0 0-15,-1-1-1 16,2-1 1-16,0 3-1 16,-1-3 1-16,1 3-1 15,-1 0 0-15,2-2 1 16,0 2-1-16,-2 0 1 15,2-2 0-15,0-1-1 16,-2 2 1-16,2 0-1 16,-2-3 1-16,0 0-1 0,2-1 1 15,-1 0 0-15,1 1 0 16,1-3-1-16,1 3 1 15,0-2 0-15,0 3-1 16,-1 0 1-16,0 2-1 16,2 1 0-16,-2 2 1 15,-2-1-1-15,1 0 0 16,-1 1 0-16,1 0 0 15,0-3 0-15,0 2 0 16,-3-1 1-16,3 2-1 16,1-1 0-16,-1 0 0 15,0 2 0-15,0-1 0 16,3 3 0-16,-3-1 0 0,1-3 0 15,-1 0 0-15,1 2 0 16,-1-1 0-16,1 0 1 16,-1 1-1-16,1 0 0 15,-2 4 0-15,1-1 0 16,0 11 0-16,0-16 0 15,0 16 1-15,0-10-1 16,0 10-1-16,0 0 1 16,-1-13 0-16,1 13 0 15,0 0 0-15,0 0 0 16,0 0 0-16,0-11 0 15,0 11 0-15,0 0 0 16,0 0 1-16,0 0-1 16,0 0 0-16,0 0 0 15,0 0 0-15,0 0 0 0,0 0 1 16,0 0-1-16,0 0 0 15,0 0 0-15,0 0 0 16,0 0 0-16,0 0 0 16,0 0 0-16,0 0 0 15,0 0 0-15,-13 16 0 16,13-16 0-16,-11 19 0 15,3-7 0-15,0 2 1 16,-1-4-1-16,0 4 0 16,0-2 0-16,0 0 0 15,-1 0 0-15,0-1 1 16,0 2-1-16,0 0 0 15,3-3 0-15,7-10 0 16,-12 15 0-16,12-15 0 0,0 0 0 16,0 0 0-16,5-21 0 15,5-1-1-15,4-2 1 16,-1-6 0-16,5-3 0 15,0 0 0-15,1 4-1 16,-1 4 1-16,-3 6 1 16,-1 7-1-16,-4 5 0 15,1 11 0-15,-11-4 1 16,16 18-1-16,-6-3 0 15,2 4 1-15,1-1-1 16,3 3 0-16,-2-2 1 16,5 2-1-16,1 2 0 15,0-1 1-15,-2 3-1 16,-1 5 0-16,-1 4 1 15,-3-1-1-15,-2 3 0 0,-2-1 0 16,-2-3-2-16,-3-9-2 16,9 2-6-16,-13-25-27 15,17 3 0-15,-6-21-2 16,7-1-2-16</inkml:trace>
  <inkml:trace contextRef="#ctx0" brushRef="#br2" timeOffset="54597.1227">3229 11808 33 0,'29'-18'34'0,"-1"-2"1"16,-1 7 2-16,-9-4-15 15,-4 18-12-15,-14-1-3 16,-4 19 0-16,-17 0 0 15,-3 14-3-15,-9 6 0 16,-5 10-2-16,-8 7-1 16,0 6-1-16,-1 6 1 15,0 0 0-15,4 1-3 16,6-8-3-16,13 4-21 15,0-25-11-15,14-3-1 16,1-24-1-16</inkml:trace>
  <inkml:trace contextRef="#ctx0" brushRef="#br2" timeOffset="54815.1352">2954 11915 80 0,'-3'-18'40'15,"-4"3"-2"-15,7 15 2 16,0 0-32-16,14 24-3 15,5-8-2-15,7 11-1 16,11 2-1-16,6 2-1 16,9 6-3-16,-1-8-5 15,18 18-19-15,-19-16-12 16,6 7 0-16,-10-11-3 15,1 3 2-15</inkml:trace>
  <inkml:trace contextRef="#ctx0" brushRef="#br2" timeOffset="55161.155">3697 12154 58 0,'0'0'39'0,"0"0"-2"16,-9 19 2-16,-4-21-16 16,9 17-17-16,-11-3-1 15,6 8-1-15,-1 0-1 16,5 2 0-16,-3 1-1 15,6-2 1-15,0 0-1 0,5-2 0 16,3-2-1-16,2-7 1 16,2-2-1-16,10-5-1 15,3-4 0-15,1-6-1 16,9 4-2-16,0-7-6 15,16 10-13-15,-14-12-10 16,16 14-8-16,-7-5-3 16,7 10 1-16</inkml:trace>
  <inkml:trace contextRef="#ctx0" brushRef="#br2" timeOffset="58090.3225">11490 12361 10 0,'0'0'16'16,"0"11"3"-16,0-11 1 0,0 0-5 15,0 0-2-15,5 15-1 16,-5-15-1-16,0 0 1 16,0 0-2-16,0 0-1 15,0 0-1-15,0 0-1 16,0 0-2-16,10 10 1 15,-10-10-1-15,0 0-1 16,0 0 0-16,0 0-1 16,-2-12-1-16,2 12 0 15,2-17 0-15,3 5-1 16,-3-2 0-16,3 1-1 15,-1-5 1-15,3 1-1 16,-2 1 1-16,1-1-1 16,-3 1 1-16,-2-1-1 0,0 2 1 15,1 0-1-15,-2-1 1 16,-2-1-1-16,1-3 1 15,-1 0-1-15,2-2 1 16,0-2-1-16,2 0 0 16,-1-4 0-16,1 1 0 15,2-1 0-15,1 0 1 16,-2 3-1-16,-2 0 0 15,-3-1 1-15,0 4-1 16,-3-2 0-16,-2 0 1 16,1 0 1-16,-2-2-2 15,0 0 1-15,0-2-1 16,0-1 1-16,0-1-1 15,2-2 0-15,3 1 0 0,-2-3-2 16,-1 1 2-16,4 1 0 16,0-2 0-16,-3 1 0 15,0 0 0-15,-1 2 0 16,-2-1 0-16,3 2 0 15,0 0 0-15,0 0 0 16,1 0 0-16,-1 1 0 16,0-2 0-16,2 0 0 15,2 0 0-15,-3 0 0 16,3 1 0-16,-4 1 2 16,3 0-1-16,-2 1 0 15,-3 1 0-15,0 1 1 16,3-1-2-16,-2 0 2 15,-1 1-2-15,3-1 0 16,-1-1 0-16,3 1 0 0,0-1 1 16,-1-2-1-16,3 2 0 15,-1 1 0-15,1-1 0 16,-1 3 0-16,2-1 0 15,-2 0 0-15,2 3 0 16,-1-1 0-16,0-1 0 16,0 1 0-16,0 3 0 15,1-1 0-15,-1 5 0 16,0 1 0-16,0 2 0 15,0 2 0-15,0 12 0 16,-3-17 1-16,3 17-1 16,0 0 0-16,-3-13 0 15,3 13 0-15,0 0-1 0,0 0 1 16,0 0 0-16,0 0 0 15,-2-11 0-15,2 11 0 16,0 0 0-16,0 0 0 16,0 0 0-16,0 0 0 15,0 0 0-15,0 0 0 16,0 0 1-16,0 0-1 15,0 0 0-15,0 0 0 16,0 0 0-16,0 0 0 16,0 0 0-16,0 0 0 15,0 0 0-15,0 0 0 16,0 0 0-16,0 0 1 15,0 0-1-15,0 0 0 16,0 0 1-16,13-14-3 0,-13 14 3 16,10-16-1-16,-10 16 1 15,10-18-1-15,-5 7 1 16,-5 11-1-16,8-17 0 15,-8 17 2-15,2-14-2 16,-2 14 0-16,0 0 0 16,-5-14 1-16,5 14-1 15,0 0 0-15,0 0 0 16,-14-9 0-16,14 9 0 15,0 0 0-15,0 0 0 16,-6-13 0-16,6 13-1 16,0 0 2-16,-3-10-1 15,3 10 0-15,0 0 0 16,0 0 0-16,0 0 0 0,0 0 0 15,0 0 0-15,0 0 1 16,-12-2-1-16,12 2 0 16,-8 12 0-16,0 1 0 15,-1 3 0-15,-3 5 0 16,-4 3-1-16,0 4 2 15,-3 4-2-15,-3 1 2 16,4-1-2-16,-3-1 2 16,6-5-2-16,1-4 2 15,2-5-1-15,5-7 0 16,7-10 1-16,0 0-1 15,12-17 0-15,2-5 1 16,2-3 0-16,4-3-2 16,-2-7 3-16,3 0-2 0,-4 1 2 15,2 5-2-15,-5 0 1 16,-5 7-1-16,-2 3 1 15,-3 7 0-15,-4 12-1 16,10-13 0-16,-10 13 0 16,23-1 0-16,-5 4 0 15,4 2 0-15,5 2 1 16,7 5-2-16,0 4 1 15,0 6 0-15,-1 6-1 16,-4 6 2-16,-3 4-2 16,-5 4 2-16,-3-1-2 15,-3-2 1-15,-1-3-3 16,-5-7-1-16,13 2-10 15,-22-31-13-15,33 9-12 16,-13-19-1-16,10-7-2 0,-1-12 2 16</inkml:trace>
  <inkml:trace contextRef="#ctx0" brushRef="#br2" timeOffset="60481.4593">12614 10201 75 0,'18'-18'37'0,"-4"12"0"16,-14 6-11-16,0 0-18 15,-13 27-3-15,-6 14 1 16,-14 5 0-16,-3 17-1 0,-11 3-2 15,0 10 1-15,-9 0-2 16,2 0 1-16,1-7-3 16,3-6 0-16,12-11-5 15,0-19-5-15,24-7-26 16,0-17-2-16,14-9 1 15,5-24-2-15</inkml:trace>
  <inkml:trace contextRef="#ctx0" brushRef="#br2" timeOffset="60677.4705">12213 10397 87 0,'0'0'37'0,"-14"-13"1"0,18 22 1 16,6 3-31-1,13 10-3-15,7 3-2 0,8 6 0 16,9 6-2-16,0 1-1 15,5 8-5-15,-10-11-16 16,2 13-18-16,-12-10 1 16,3 7-3-16,-8-11 1 15</inkml:trace>
  <inkml:trace contextRef="#ctx0" brushRef="#br2" timeOffset="61051.4919">12978 10660 78 0,'0'0'37'15,"0"0"0"-15,0-13 1 16,0 13-32-16,0 0 0 15,0 0-1-15,-9 18-1 16,5-3 0-16,-6 2 0 16,1 3-1-16,-5 3 0 15,-1 2-1-15,0-1 0 16,0 0 0-16,3-3 0 15,1 0-1-15,6-5-1 16,6-1 1-16,7-6-1 16,4-1 1-16,7-2-1 15,4-4 0-15,1-3 0 0,5-3-1 16,1 2-1-16,1-5-2 15,6 14-27-15,-10-13-11 16,8 12 0-16,-6-5 0 16</inkml:trace>
  <inkml:trace contextRef="#ctx0" brushRef="#br2" timeOffset="62050.5491">19026 12165 35 0,'0'0'15'0,"0"0"-1"16,0 0-3-16,0 0-22 15,-12-2-1-15,12 2 3 16,0-10 2-16,0 10 8 0,-1-10-2 15,1 10-10-15,0 0-3 16</inkml:trace>
  <inkml:trace contextRef="#ctx0" brushRef="#br2" timeOffset="63450.6291">18949 12203 34 0,'-1'9'28'0,"1"-9"1"16,0 0-10-16,0 0-3 15,0 0-4-15,0 0-4 16,0 0 0-16,-11 8-2 15,11-8 0-15,-11-2 0 16,11 2-1-16,-13-2-1 16,13 2 1-16,0 0-2 15,0 0 0-15,0 0-1 0,-9-10 0 16,9 10-1-16,0 0 1 15,0 0-1-15,4-13 1 16,-4 13-1-16,0 0 1 16,1-15-1-16,-1 15 1 15,5-23-2-15,-1 8 1 16,0-2 0-16,1-3-1 15,1-3 1-15,-1-1-1 16,2-1 0-16,-2-2 0 16,0-2 0-16,-3 1 1 15,-1-2-1-15,-2-2 0 16,0 1 1-16,-3-4-1 15,0 1 3-15,-3-3-3 16,0-2 1-16,-2 0-1 0,3-2 1 16,-5-2-1-16,2-3 1 15,0-2-1-15,0 1-2 16,-2-4 2-16,-2-2 0 15,1 0 0-15,-1-1 0 16,-3 1 0-16,1-2-1 16,-3-2 2-16,3-2 1 15,4 0-1-15,-2-3 1 16,4-5-1-16,4-2 1 15,0-4-1-15,4-2 1 16,2 1-1-16,0-5-3 16,3 1 3-16,1-1-1 15,-4 1 2-15,0-4-3 16,1 5 3-16,-2-5-2 0,1 1 1 15,-2-1 0-15,1 0-1 16,-1 1-1-16,-1 0 2 16,-4 2-2-16,4-4 2 15,-4 3-2-15,1 0 2 16,-1-2-2-16,1 3 2 15,-2 0-2-15,2 0 0 16,-1 0 1-16,4 2-2 16,0-1 2-16,2-2-1 15,1 0 1-15,-1 2-1 16,1 0 1-16,1 4 1 15,-1 2-1-15,2 1 0 16,-4 3 1-16,2 4-1 0,-1 4 1 16,0 2-1-1,1 2 0-15,0-1 0 0,0 4 1 16,-1 1-1-16,0 2 0 15,-1 2 1-15,-1 2-1 16,-1-1 0-16,-1 5 0 16,-1 4 1-16,1 2-1 15,-1 6 0-15,3 3 1 16,-1 4-2-16,0 6 1 15,3 4 0-15,0 13 0 16,-3-13-1-16,3 13 1 16,0 0-1-16,0 0 1 15,0 0 0-15,0 0 0 16,0 0 0-16,11-9 0 0,-11 9 0 15,0 0 0-15,0 0 1 16,0 0-1-16,0 0 0 16,0 0 0-16,0 0 0 15,0 0 1-15,0 0-1 16,0 0 0-16,0 0 0 15,0 0 0-15,-15 11 0 16,1 5 1-16,-7 8-1 16,-4 7 0-16,-9 9 0 15,-5 5 0-15,-2 1 0 16,3 0 1-16,4-6-1 15,8-4 0-15,6-8 0 16,9-11 0-16,11-17 1 16,10-1-1-16,11-17 0 15,4-8 1-15,5-5 0 0,5-11-1 16,1-3 1-16,2-2 0 15,-1-5 0-15,-1 4 0 16,0 3 0-16,-6 4 0 16,-6 8-1-16,3 7 2 15,-4 10-2-15,2 11 1 16,0 12 0-16,2 9-1 15,-2 7 1-15,3 6-1 16,0 6 1-16,1 3-2 16,0 2 1-16,-2-6-2 15,2 2-1-15,-1-13-7 16,15 6-28-16,-14-11-2 15,9 2-1-15,-6-11-2 16</inkml:trace>
  <inkml:trace contextRef="#ctx0" brushRef="#br2" timeOffset="64087.6656">19650 9849 94 0,'12'-10'35'16,"5"4"0"-16,-22-8-5 15,5 14-24-15,-16 8-1 16,-4 13 0-16,-9 4 0 15,-4 13-2-15,-10 5 0 16,-2 12-2-16,-4 3-1 16,1 3 2-16,1-2-3 15,5-6 1-15,7-5-4 16,3-11-1-16,17-1-8 15,-5-21-21-15,20-5-3 0,0-10 1 16,15-17-2-16</inkml:trace>
  <inkml:trace contextRef="#ctx0" brushRef="#br2" timeOffset="64283.6768">19325 10076 86 0,'5'-27'37'16,"-5"-3"-1"-16,1 17 2 16,-5-3-27-16,4 16-2 15,12-1-2-15,2 10-1 16,-2 2-2-16,6 7-1 15,4 0 0-15,3 2-1 16,2 4-2-16,7 1-1 16,8 4-6-16,-10-7-28 15,11 11-6-15,-6-6 3 0,5 6-5 16</inkml:trace>
  <inkml:trace contextRef="#ctx0" brushRef="#br2" timeOffset="64735.7026">19962 10185 91 0,'13'-2'39'16,"-6"-8"-2"-16,4 11 3 15,-11-1-31-15,0 0-1 16,0 0-3-16,12-1-1 15,-12 1-2-15,-10 20 1 16,0-5-3-16,-2 3 2 16,-3 4-2-16,1 2 2 15,-1 3-2-15,-2-3 2 16,5-3-2-16,2 1 1 15,3-5 0-15,5-2-1 16,7-2 1-16,-5-13 0 16,23 13-1-16,-3-7 1 15,3-1-1-15,0-4 0 16,3 0 0-16,0-3-2 15,2 3-3-15,-2-14-10 0,8 13-22 16,-12-12-4-16,7 5-1 16,-5-8-1-16</inkml:trace>
  <inkml:trace contextRef="#ctx0" brushRef="#br3" timeOffset="76463.3734">2359 12981 41 0,'0'0'30'15,"0"0"2"-15,0 0-5 16,0 0-15-16,0 0-4 15,0 0-2-15,11-8-2 16,-11 8 1-16,13-5-2 16,-13 5 2-16,13-8-3 15,-13 8 1-15,13-3-1 16,-13 3 0-16,0 0 0 15,12-3 0-15,-12 3 0 16,0 0 0-16,10 2-1 16,-10-2 0-16,16-2 0 15,-5 1 0-15,6 0 0 16,-5-3 0-16,10 1 0 0,-4-1-1 15,1 1 1-15,-2 2-1 16,1 1 1-16,-3 1-1 16,-1-1 0-16,-1 3 0 15,1-2 1-15,-3 0-1 16,6-1 0-16,-1-2 1 15,1-2-1-15,-1 1 0 16,2-3 1-16,0 2-1 16,-2 1 0-16,-1 1 1 15,-3 1-1-15,0 2 0 16,0 4 0-16,-12-5 0 15,18 9 0-15,-8-4 0 16,2 0 1-16,0-3-1 16,4 1 0-16,3-3 0 0,-2-2 0 15,4-1 0-15,0-3 0 16,1 2 1-16,3-3-1 15,-3 4 0-15,2 0 0 16,-4 2 0-16,1 0 0 16,-3 2 0-16,0 0 0 15,-4 2 0-15,0 1 1 16,1-2-2-16,2 2 1 15,-2-1 1-15,5-2-1 16,-1-1 0-16,4-1 0 16,1 0 0-16,-1-3 0 15,2 2 0-15,-2 0 0 16,0-1 0-16,0 1 1 15,2 1-1-15,-3 1 0 16,1 0 0-16,-2 0 0 0,1 1 0 16,2-1 0-16,-2 0 0 15,0 0 0-15,1 0 0 16,-1-1 0-16,1-1 0 15,0 2 0-15,-3-3 1 16,1 1-1-16,-1 0 0 16,-1 1 0-16,-4-2 0 15,0 1 0-15,-5 0 0 16,-10 2 0-16,17-3 0 15,-17 3 0-15,0 0 0 16,0 0 0-16,11 0 0 16,-11 0 1-16,0 0-1 15,0 0 0-15,0 0 0 16,0 0 0-16,0 0 0 0,0 0 1 15,0 0-1-15,0 0 0 16,0 0-1-16,0 0 0 16,0 0-3-16,-13 5-4 15,17 8-27-15,-4-13-2 16,-10 12 0-16,10-12-2 15</inkml:trace>
  <inkml:trace contextRef="#ctx0" brushRef="#br3" timeOffset="77500.4327">3797 12944 19 0,'0'0'30'15,"0"0"0"-15,0 0 2 16,-12 2-15-16,12-2-5 15,0 0-3-15,0 0-2 16,0 0-1-16,4-11-1 16,-4 11 1-16,-1-14-2 0,1 14 0 15,-8-18-1-15,1 8 0 16,-2-1-1-16,-4-1 0 15,1 1 0-15,-3-2-1 16,0-2 1-16,-1-1 0 16,1 2-1-16,0-3 1 15,-4 4-1-15,2-2 0 16,0 0 0-16,0 2 0 15,2 1 0-15,-2 1 0 16,3 2 0-16,-1 1-1 16,2 2 1-16,1 1 0 15,12 5-1-15,-14-6 1 16,14 6-1-16,0 0 0 15,0 0 0-15,0 0 0 16,0 0 0-16,0 0 0 0,0 0 0 16,9 12 1-16,-9-12-1 15,17 21 0-15,-6-8 0 16,3 4 0-16,5 2 0 15,2-1 1-15,4-1-1 16,2 1 0-16,7-2 0 16,0-1 0-16,3 0 0 15,3-2 0-15,-3-1 0 16,-2-4 1-16,-4 4-1 15,-7-3 0-15,-5 0 0 16,-7-3 0-16,-12-6 0 16,3 14 0-16,-3-14 1 15,-26 15-1-15,2-5 0 0,-7 2 0 16,-4 3 1-16,-6 4-1 15,-6 2 0-15,-1 3 0 16,0 3 0-16,4-1-1 16,3 0 0-16,8-3 0 15,7-5 0-15,10-2-4 16,16-16-2-16,0 0-29 15,22-1-1-15,7-8-1 16,2-9-3-16</inkml:trace>
  <inkml:trace contextRef="#ctx0" brushRef="#br3" timeOffset="79630.5546">4612 12643 43 0,'0'0'34'15,"3"-16"2"-15,-3 16-1 16,0-9-21-16,0 9-3 16,0 0-4-16,2 10-2 0,-4 0-2 15,-1 10 0-15,-1 7-1 16,3 6 0-16,-3 9-1 15,0 7 0-15,-1 5 0 16,0 3 0-16,-2-1-1 16,3 0 1-16,-2-8-2 15,1-5 2-15,2-10-2 16,-2-6 2-16,5-11-2 15,0-16 2-15,0 0-1 16,0 0 1-16,6-31 1 16,-3 1-1-16,-3-8 0 15,5-10-1-15,-5-7 1 16,0-4 0-16,1-6-1 15,6-1-1-15,1 0 1 16,5 0 0-16,7 6 0 0,4 4 0 16,10 7 0-16,4 9 0 15,6 9 1-15,-1 9-1 16,-3 8 0-16,2 8 1 15,-6 9-1-15,-6 6 0 16,-3 7 0-16,-11 5-1 16,-5 7 1-16,-9 0 0 15,-5 5 0-15,-8 1-1 16,-5-1 1-16,-8-1 0 15,-5-2 0-15,-7-2 0 16,-3-4 0-16,-4-2 0 16,2-4 1-16,3-4-1 15,5-4 0-15,5 2 1 16,10-3 0-16,18-9 0 0,-6 13 0 15,22-5 0-15,11 0 1 16,10 5 0-16,2 2-1 16,7 5 1-16,2 1 0 15,-5 7-1-15,1 3 1 16,-5 4-1-16,-5 0-1 15,-10 4 1-15,-2 0-1 16,-6 0 0-16,-2-2 0 16,-1-5-1-16,-3-6 1 15,-4-2-2-15,1-6 1 16,-7-18-2-16,19 16-1 15,-19-16-6-15,22-6-24 16,-20-10-6-16,8 6-1 16,-5-12 0-16</inkml:trace>
  <inkml:trace contextRef="#ctx0" brushRef="#br3" timeOffset="85907.9136">19098 12227 55 0,'0'0'30'0,"0"0"-10"15,0 0-1-15,-14-2-10 16,14 2-3-16,0 0-3 15,0 0 0-15,0 0-1 16,-10 0 1-16,10 0 0 16,0 0 0-16,0 0 0 15,0 0 1-15,0 0-1 16,0 0 2-16,-9 4-2 15,9-4 0-15,0 0 1 0,0 0-2 16,0 0 1-16,0 0-1 16,0 0 0-16,0 0 0 15,0 0 0-15,0 0-1 16,0 0 0-16,0 0 0 15,0 0 1-15,12 9-1 16,-12-9 0-16,14-2 0 16,-14 2 1-16,20 4-1 15,-10-3-1-15,1 1 1 16,2 0-1-16,2-1 1 15,0 1-1-15,2-1 0 16,-1-2 1-16,4-4 0 16,1 0-1-16,3 0 1 15,-2-2 0-15,-1 0-1 0,0 1 1 16,0 0-1-16,-2 2 0 15,0 1 0-15,-2 3 0 16,0 1 0-16,-3 1 0 16,2 1 0-16,0-3 0 15,0 0 0-15,3-1 1 16,0-4-1-16,1 1 0 15,3-2 0-15,2 0 0 16,-1-1 0-16,-1 1 0 16,-2 2 0-16,1 0 0 15,-2 3 0-15,-2 0 0 16,0 3 0-16,-2 0 0 15,-2 1 0-15,3-2 0 0,-1 1 0 16,0-2 0-16,2-1 0 16,0-1 0-16,-1-5 1 15,0 4-1-15,-1-2 0 16,0 0 0-16,3 1 0 15,-4-1 0-15,0 4 0 16,0 0 0-16,-1 1 0 16,1 1 0-16,-2-1 0 15,2 1 0-15,-4-1 0 16,1 0 0-16,1-1 0 15,-2 0 0-15,3 0 0 16,-2-2 0-16,2 1 0 16,-1 1 0-16,-1 0 0 15,1-3 0-15,1 5 0 0,-4-1 0 16,3 0 0-16,-1 2 0 15,-1-1 0-15,-11-1 0 16,16 4 0-16,-16-4 0 16,20 7 0-16,-20-7 0 15,14 6 0-15,-14-6 1 16,19 6-1-16,-10-5 0 15,4 0 0-15,-3-1 0 16,0 0 0-16,3 0 0 16,1 0 0-16,-3 0 0 15,1 1 0-15,-2 0 0 16,0 1 0-16,0-1 0 15,-10-1 0-15,18 6 0 16,-18-6 0-16,14 3 0 0,-14-3 0 16,0 0 0-16,9 6 0 15,-9-6 0-15,0 0 0 16,0 0 0-16,0 0 0 15,15 2 0-15,-15-2 0 16,0 0-1-16,14 2 1 16,-14-2 0-16,10 6 0 15,-10-6-1-15,13 4 1 16,-13-4 0-16,10 5 0 15,-10-5 0-15,0 0 0 16,13 2 0-16,-13-2 0 16,0 0 0-16,11-5 0 15,-11 5 0-15,0 0 0 16,9-1 0-16,-9 1 0 15,0 0 0-15,14 1 0 0,-14-1 0 16,0 0 0-16,0 0 0 16,13 6 0-16,-13-6 1 15,0 0-1-15,0 0 0 16,0 0 1-16,0 0-1 15,-6-13 1-15,6 13-1 16,-10-15 0-16,10 15 0 16,-11-20 1-16,3 8-1 15,1-1 0-15,-2 2 0 16,-3-1 0-16,0 0 1 15,-1 2-1-15,-5 2 0 16,2-1 1-16,-3 1-1 16,1 0 0-16,-5-2 1 15,1 2-1-15,1-2 0 0,0 0 1 16,1-2-1-16,2 1 1 15,4 2-1-15,0 0 1 16,4 0-1-16,-1 0 1 16,1 3 0-16,10 6-1 15,-17-12 1-15,17 12-1 16,-18-8 0-16,18 8 1 15,-19-8-1-15,19 8 0 16,-18-5 0-16,18 5 1 16,-16-6-1-16,16 6 0 15,-12-5 0-15,12 5 1 16,0 0-2-16,-10 0 1 15,10 0 0-15,0 0 0 16,7 12 0-16,-7-12 0 0,16 15 0 16,-2-5 0-16,4 2 0 15,2 1 0-15,3 0 0 16,3 2 0-16,-1-1 0 15,2 1 0-15,-1 1 0 16,0-1 0-16,-2 1 0 16,3-2 0-16,-3 1 0 15,-1-5 0-15,2 0 0 16,-2-2 0-16,-5 0 0 15,1-5 0-15,-4 0 0 16,-5-2 0-16,-10-1 0 16,14 1 0-16,-14-1 0 15,0 0 0-15,0 0 0 16,0 13 0-16,0-13 0 15,-9 13 0-15,3-1 0 0,-3 1 0 16,-3 5 0-16,-5 2 0 16,-3 5 0-16,-6 0 0 15,-7 8 0-15,-2-1 0 16,-4 4 0-16,2-7 0 15,0 1-1-15,3-7 1 16,9-5-1-16,6-9-1 16,19-9-1-16,-7-11-9 15,33 2-14-15,-8-20-10 16,17 2 0-16,-4-11-4 15,16 0 0-15</inkml:trace>
  <inkml:trace contextRef="#ctx0" brushRef="#br3" timeOffset="86942.9728">21145 11808 45 0,'-2'-10'32'0,"2"10"2"16,0 0-2-16,-9-13-10 15,9 13-14-15,0 0-3 16,9 20-1-16,-7-6-2 15,3 10 0-15,-3 4 0 16,-1 6-1-16,-2 9 0 16,-2 4-1-16,-2 1 1 15,-3 1-1-15,-4-3 1 16,3-6 0-16,-2-7 0 15,4-6 1-15,1-12 0 16,6-15-1-16,0 0 1 0,0 0-1 16,-1-34 1-16,8 1-2 15,0-5 1-15,3-7 0 16,2-6 0-16,0-5-1 15,2-4 1-15,2 6 3 16,1 1-3-16,0 6 0 16,0 4 0-16,2 7 0 15,-2 10-1-15,3 6 2 16,1 10-2-16,2 7 1 15,0 6 0-15,1 3 1 16,3 4-1-16,-1 0 1 16,-2 2-2-16,1 5 2 15,-5-1-1-15,-4 0-5 0,-6 3 4 16,-10-3-3-16,-7 0 3 15,-7-1-3-15,-5 1 3 16,-5-5-3-16,-4-1 3 16,-4 2 1-16,3-4-1 15,6 0 1-15,1 0 0 16,8 3-1-16,7 0 1 15,11 1 0-15,7 5 0 16,7-1-1-16,10 1 1 16,7 4 0-16,3-2-1 15,3 0 1-15,-1 0-2 16,-3-4-2-16,0 8-6 15,-14-16-22-15,5 13-7 16,-14-11 0-16,2 6-2 0</inkml:trace>
  <inkml:trace contextRef="#ctx0" brushRef="#br3" timeOffset="90174.1576">11700 12448 15 0,'0'0'30'0,"0"0"3"15,-15-6 2-15,15 6-14 16,0 0-6-16,-16-13-4 15,16 13-1-15,0 0-4 16,0 0 0-16,-12-2-2 16,12 2-1-16,0 0 0 15,0 0 0-15,0 0-1 16,0 0 1-16,0 0-1 15,0 0 0-15,0 0 0 16,0 0 0-16,0 0-1 16,0 0 1-16,17 7-1 15,-17-7 0-15,20 4 0 0,-5-3 0 16,-1-1 0-1,4 0 0-15,1 0-1 0,1-1 1 16,-2-3 0-16,2 1 0 16,3-1 0-16,0 0-1 15,-1-1 1-15,4-2-1 16,-2 5 1-16,4-3-1 15,-2 1 0-15,0 1 0 16,-3 2 0-16,4 1 0 16,-7 0 0-16,1 1 0 15,-1-1 0-15,0 2 0 16,-1-2 0-16,2 0 0 15,0-3 0-15,-1 1 0 16,1 1 0-16,-2-3 0 16,2 2 0-16,-3 0 0 15,-2 2 0-15,0-1 0 0,-1 1 0 16,-2 1 0-16,0 0 0 15,0-1 0-15,0 0 0 16,-1 0 0-16,1 0 0 16,2 0 0-16,-5-1 0 15,3 0 0-15,1 1 0 16,-2 1 0-16,0-1 0 15,1 1 1-15,-2 0-1 16,1 0 0-16,-1 0 0 16,-11-1 0-16,20 2-1 15,-8-1 2-15,-3 0-1 16,3 0-1-16,-2-1 1 16,-10 0 1-16,20 1-1 0,-20-1 0 15,18 0 0-15,-7 0 0 16,-11 0 0-16,19-1 0 15,-8 1 0-15,-1-1 0 16,3 0 0-16,-3 1 0 16,1-1 0-16,0 1-1 15,0 1 1-15,-1 0 0 16,-10-1 0-16,18 0 0 15,-18 0 0-15,14 0 0 16,-14 0 0-16,0 0 0 16,13 0-1-16,-13 0 1 15,0 0 0-15,0 0 1 16,0 0-2-16,0 0 1 15,0 0 1-15,13-4-1 0,-13 4-1 16,0 0 1-16,11 0 0 16,-11 0 0-16,0 0 0 15,16 2 0-15,-16-2 0 16,0 0 0-16,10 1 0 15,-10-1 0-15,0 0 0 16,0 0 0-16,11 1 0 16,-11-1 0-16,0 0 0 15,0 0 0-15,0 0 0 16,10 0 0-16,-10 0 0 15,0 0 0-15,0 0-1 16,0 0 1-16,0 0 0 16,0 0 1-16,0 0-1 15,0 0 0-15,0 0 0 16,0 0 0-16,0 0 0 0,0 0 0 15,0 0 0-15,0 0 0 16,0 0 0-16,0 0 1 16,0 0-1-16,0 0 0 15,0 0 0-15,0 0 0 16,0 0 0-16,0 0 0 15,0 0 0-15,0 0 0 16,0 0 0-16,0 0 0 16,0 0 0-16,0 0 0 15,0 0 1-15,-13-2-1 16,13 2 0-16,0 0 0 15,-10-3 0-15,10 3 0 16,0 0 0-16,0 0 0 0,0 0 0 16,0 0 0-16,-10-2 0 15,10 2 0-15,0 0 0 16,0 0 0-16,0 0 0 15,0 0 0-15,0 0 0 16,0 0 0-16,0 0 0 16,0 0-1-16,0 0 1 15,0 0 0-15,0 0 0 16,0 0 0-16,0 0 0 15,0 0-1-15,0 0 1 16,0 0 0-16,0 0 0 16,-3 9 0-16,3-9-1 15,0 0 1-15,0 0 0 16,0 0 0-16,0 0 0 0,13 11 0 15,-13-11 0-15,0 0-1 16,13 3 1-16,-13-3 0 16,0 0 0-16,10 1 0 15,-10-1 0-15,0 0 0 16,0 0 0-16,0 0 0 15,12 1 0-15,-12-1 0 16,0 0 0-16,10 3 0 16,-10-3 0-16,15 0 0 15,-15 0 0-15,19-2 0 16,-19 2 0-16,17-2 0 15,-17 2 0-15,17-1 0 16,-17 1 0-16,13 1 0 16,-13-1 0-16,0 0 0 0,14 6 0 15,-14-6 0-15,9 5 0 16,-9-5 0-16,0 0 0 15,14 2 0-15,-14-2 0 16,0 0 0-16,15 3-1 16,-15-3 1-16,0 0 1 15,13 0-1-15,-13 0 0 16,10 0 0-16,-10 0 0 15,12-1 0-15,-12 1 0 16,14 0 0-16,-14 0 0 16,13 1 0-16,-13-1 0 15,10 0 0-15,-10 0 0 16,0 0 0-16,15 1 0 15,-15-1 0-15,0 0 0 0,0 0 0 16,14-1 0-16,-14 1 0 16,0 0 0-16,0 0 0 15,0 0 0-15,11-1 0 16,-11 1 0-16,0 0 0 15,0 0 0-15,0 0 0 16,0 0 0-16,0 0 0 16,0 0 0-16,0 0 1 15,0 0-1-15,0 0 0 16,-4-15 1-16,4 15-1 15,-7-10 0-15,7 10 0 16,-9-13 0-16,9 13 0 16,-9-15 0-16,9 15 0 15,-9-13 0-15,9 13-1 16,-12-12 1-16,12 12 0 0,-19-16 0 15,10 5 0-15,-4-1 1 16,-2-5-1-16,0 1 0 16,-3-1 0-16,-1-3 0 15,2 0 1-15,-4-2-1 16,3 3 0-16,0 0 0 15,0-1 0-15,5 5 1 16,-2-1-1-16,1 2 0 16,2-1 1-16,0 5-1 15,1-1 1-15,11 11-1 16,-20-12 0-16,20 12 1 15,-14-10-1-15,14 10 0 16,-12-5 0-16,12 5 0 16,0 0 0-16,0 0-1 0,8 12 1 15,-8-12 0-15,20 18-1 16,-1-6 1-16,2 4 0 15,4 3 0-15,0-1 0 16,1 3 0-16,2 3 0 16,2 2 0-16,-3-2 0 15,1 4 0-15,-3-5 0 16,2-1 0-16,-4-1 0 15,0-2 0-15,3-6 0 16,-7-2 0-16,2-4 1 16,-5 0-1-16,-1-1 0 15,-15-6 0-15,20 2 0 16,-20-2 0-16,0 0 1 15,0 0-1-15,-10 12 0 0,-2-6-1 16,-5 5 1-16,-4 6 0 16,-7 3 0-16,-4 6 0 15,-4 3 0-15,-5 5 0 16,-2-2 0-16,3 0 1 15,2-6-2-15,4-3 1 16,9-5 0-16,6-4-2 16,9-11-2-16,10-3-3 15,8-11-9-15,16 10-10 16,-16-20-9-16,16 8-3 15,-7-9-2-15,3 0 0 16</inkml:trace>
  <inkml:trace contextRef="#ctx0" brushRef="#br3" timeOffset="93355.3396">13797 11981 30 0,'5'-10'31'0,"-4"-1"3"15,-1 11-2-15,0-19-16 16,0 19-5-16,0 0-3 15,12 6 0-15,-12-6-3 16,10 31 0-16,-4-6-1 16,3 15 0-16,-4 5-2 15,4 11 1-15,-6 4-3 16,-1 5 2-16,-3 1-1 15,0 0-1-15,-4-7 1 16,1-10-1-16,2-8 1 16,-1-10-1-16,1-12 1 15,2-19 0-15,0 0 0 16,13-21 0-16,-6-9 1 0,-1-9-1 15,2-5 0 1,-2-12 0-16,1-5 0 0,-5-4-1 16,3-3 1-16,-1 0-1 15,1 4 0-15,3 4 0 16,1 3 0-16,10 7 0 15,5 8 0-15,3 8 0 16,6 8 1-16,3 7-2 16,6 8 1-16,-5 7 0 15,-1 8 0-15,-5 7 0 16,-9 7 0-16,-5 6 0 15,-10 6-1-15,-10 7 1 16,-10 2 0-16,-6 2 0 16,-6-1 1-16,-6 0-1 0,-2-4 0 15,-1-4 1-15,5-5 0 16,2-6 0-16,7-7 0 15,10-2 0-15,10-12 1 16,5 16-1-16,13-11 1 16,11 2 0-16,8 0-1 15,6 3 1-15,7 1 0 16,2 2-1-16,0 4 0 15,1 1 1-15,-8 2-2 16,0-1 0-16,-8 4-2 16,-7-1-2-16,3 8-12 15,-16-16-19-15,11 4-6 16,-7-8 0-16,13-7-2 15</inkml:trace>
  <inkml:trace contextRef="#ctx0" brushRef="#br4" timeOffset="102088.8391">2445 18100 56 0,'0'0'34'0,"0"0"-1"16,0 0-3-16,0 0-36 15,0 0-24-15,0 0-1 16,0 0-4-16,0 0 3 15</inkml:trace>
  <inkml:trace contextRef="#ctx0" brushRef="#br4" timeOffset="102255.8487">2487 17680 47 0,'0'0'28'0,"-15"25"-13"16,15-25-25-16,0 0-22 15,0 0 1-15</inkml:trace>
  <inkml:trace contextRef="#ctx0" brushRef="#br4" timeOffset="102428.8586">2552 17439 43 0,'0'0'33'15,"-21"7"1"-15,21-7-3 16,-21 18-33-16,11-18-9 15,10 0-20-15,0 0-2 16,9 14 0-16</inkml:trace>
  <inkml:trace contextRef="#ctx0" brushRef="#br4" timeOffset="102638.8706">2640 17497 30 0,'11'-7'23'0,"4"-1"-21"16,-3 1-10-16,-1-7-21 15</inkml:trace>
  <inkml:trace contextRef="#ctx0" brushRef="#br4" timeOffset="102824.8812">3036 17376 28 0,'14'1'33'0,"0"1"-1"16,-14-2-1-16,14 0-34 15,-2 4-25-15,-12-4-3 16,15 9-1-16</inkml:trace>
  <inkml:trace contextRef="#ctx0" brushRef="#br4" timeOffset="102991.8908">3446 17230 20 0,'10'13'32'15,"-2"2"-1"-15,-4 3-4 16,-8-6-46-16,8 2-11 16,-4-14-2-16</inkml:trace>
  <inkml:trace contextRef="#ctx0" brushRef="#br4" timeOffset="103174.9012">3840 17291 11 0,'4'13'19'16,"6"-2"-17"-16,-10-11-2 15,16 9-28-15</inkml:trace>
  <inkml:trace contextRef="#ctx0" brushRef="#br4" timeOffset="103558.9232">4528 17361 45 0,'0'0'36'0,"-8"15"1"15,8-15-2-15,-19 9-31 16,19-9-4-16,-15 10-9 16,5-12-24-16,10 2-3 0,0 0 0 15,-1-14 0-15</inkml:trace>
  <inkml:trace contextRef="#ctx0" brushRef="#br4" timeOffset="104425.9728">4200 17387 62 0,'-5'14'41'15,"-8"-7"-1"-15,7 4-1 16,-7-4-37-16,4-3-2 16,9-4-6-16,-11-7-30 15,11 7-2-15,11-21-1 16,6 6-1-16</inkml:trace>
  <inkml:trace contextRef="#ctx0" brushRef="#br4" timeOffset="106298.0799">2379 13006 2 0,'0'0'23'0,"-8"-15"2"16,8 15-1-16,0 0-15 16,0 0 3-16,0 0-2 15,0 0-1-15,0 0-1 16,2 11-2-16,4 1-1 15,-1-1-1-15,7 7-1 16,-2 1-2-16,5 6 0 16,3 6 0-16,1 5-1 15,1 3 1-15,3 6 0 0,-1 1 0 16,2 5 1-16,-1-3-1 15,3 4 1-15,-3-6 0 16,5 2 0-16,-5-2-1 16,1 1 0-16,-1-2 0 15,0 0 1-15,-1-2-2 16,3 1 1-16,-3 1 0 15,-1-4-1-15,2-2 0 16,-2 3 0-16,-2-3 1 16,3 5-1-16,-2 1 1 15,0 2-1-15,-3 5 2 16,-1 0-1-16,-1 3 2 15,4 1-1-15,-6-3-1 16,4-2 0-16,-1-3-2 16,2 1 1-16,1-6-1 0,0-1-1 15,-1-2 0-15,6 0 0 16,-5 4 0-16,4 0 2 15,-3 3 0-15,1 2 0 16,-1 0 0-16,2 2 1 16,-1 1 0-16,-3 2 0 15,3-2 0-15,-4-4 1 16,3 3-2-16,-1-4-2 15,0 1 2-15,1 1-1 16,2-3 1-16,-1 4-1 16,-2 3 1-16,2 2-1 15,-3 1 2-15,4-2-1 0,-1 1 1 16,1-1 0-1,-2-1-1-15,1-3 2 0,2 2-2 16,1-5-2-16,0 3 4 16,-1-3-4-16,0 5 4 15,2 2-4-15,-1 4 4 16,0 6-4-16,1 0 4 15,-3 0-2-15,0 2 1 16,2-2 0-16,-2-4-1 16,1-3 1-16,3-5-1 15,-2-8 2-15,0-7-2 16,-1-3 1-16,3-4 0 15,-4-1 0-15,1 1-1 16,-3-8 1-16,1 3-1 16,-3 3 1-16,-2-1-1 15,-1 1 1-15,-1 1-1 0,0 2 1 16,-1-3 0-16,1 1-1 15,-4 1 1-15,4-6-1 16,0 2 1-16,1-6-1 16,-1-1 0-16,0-4 1 15,1 0 0-15,-1-5-1 16,-2-1 1-16,-1 1-1 15,1-2 1-15,-4 4-1 16,0 3 1-16,1 1-1 16,-2 3 0-16,0 2 1 15,0-2-1-15,1-3 0 16,-2-1 0-16,-1-2 0 15,-5-13 0-15,0 0-1 0,11 9 1 16,-11-9 0-16,0 0 0 16,0 0-1-16,7-12 2 15,-7 12-1-15,0 0 0 16,1 11 0-16,-1-11 1 15,0 21-1-15,0-21-1 16,-1 15-2-16,1-15-3 16,0 0-10-16,0 0-20 15,-11-28-2-15,7 4-2 16,-11-8 2-16</inkml:trace>
  <inkml:trace contextRef="#ctx0" brushRef="#br4" timeOffset="107011.1207">4078 17273 25 0,'0'0'30'15,"-19"-22"4"-15,19 22-4 16,-20-15-22-16,20 15 0 16,-16-9-2-16,16 9 0 0,0 0-1 15,0 0-2-15,0 0 0 16,0 0 0-16,0 0 0 15,0 0-1-15,0 0 0 16,16 0 1-16,-16 0-1 16,19 8-1-16,-9 0 0 15,3 4 0-15,-1 1 0 16,6 7 0-16,0 4 0 15,3 0 0-15,2 6 0 16,2 4 0-16,1 0 0 16,3 2 1-16,0 3-1 15,5-2 0-15,-7-3 0 16,0-4 1-16,1-7-2 15,-2-8 1-15,-3-12 0 0,-1-12 0 16,0-12 0-16,-6-9-1 16,-1-7 1-16,-4-3-1 15,-2-10 1-15,-3-1-1 16,-1-6-1-16,-3 4 1 15,-5-4-1-15,-1 2 1 16,-1 1-1-16,-2 5 1 16,1 7-1-16,-3 6 1 15,3 6 0-15,-2 8 0 16,3 7 0-16,5 5 0 15,0 10 0-15,0 0 0 16,0 0 0-16,0 0-1 16,0 0-1-16,0 0-2 0,0 0-3 15,0 0-17-15,14 0-13 16,-14 0-3-16,0 0 1 15</inkml:trace>
  <inkml:trace contextRef="#ctx0" brushRef="#br4" timeOffset="108409.2006">4047 15005 13 0,'-15'1'32'0,"1"4"0"15,-2-7 1-15,16 2-21 0,-27 3-2 16,27-3-2-16,-21-4-1 16,21 4-2-16,-11-6 1 15,11 6-2-15,0 0 0 16,0 0 0-16,0 0-1 15,0 0-1-15,0 0 0 16,7 12-1-16,-7-12 0 16,24 15 0-16,-3-8 0 15,7-5 0-15,5-6 0 16,10-4-1-16,4-5 1 15,2-2 0-15,5-2-1 16,0 2 1-16,-2 2 0 16,-7 5-1-16,1 7 1 0,-5 5-1 15,-7 5 0 1,-6 3 1-16,-4 3-1 0,-4-1 0 15,-3-1 0-15,-3-1 0 16,-4-4 0-16,-10-8 0 16,19 11 0-16,-19-11 0 15,0 0 1-15,10 5-1 16,-10-5 0-16,0 0 1 15,-15 12-1-15,1-3 0 16,-4 7 1-16,-5 5-1 16,-6 4 0-16,1 5 0 15,-10 10 0-15,-2 3 1 16,-1 2-2-16,-6 6 2 15,2 0-1-15,1 0-1 0,1-5 2 16,3 1-2 0,5-11 2-16,11-3-3 0,5-9 3 15,10-5-3-15,9-8 3 16,0-11-1-16,28 3 0 15,-4-15 0-15,11 0 1 16,5-7-1-16,3-1 0 16,5-4 0-16,-2 0 1 15,4 2 0-15,0 0 0 16,-1 6 0-16,1 0-1 15,-3 4 1-15,0 2-3 16,1-2 0-16,-1 6-2 16,-9-8-4-16,6 10-11 15,-19-21-9-15,6 15-10 16,-18-11-3-16,-1 9 3 0</inkml:trace>
  <inkml:trace contextRef="#ctx0" brushRef="#br4" timeOffset="108859.2264">4327 15232 51 0,'-19'1'39'0,"7"12"-2"16,-3-12 0-16,15-1-30 0,-15 8-2 15,15-8-1-15,0 0 0 16,16 6-1-16,1-6 0 15,3 0 0-15,7-1-2 16,7 1 2-16,3 0-2 16,6 0 1-16,4-5-2 15,5-1 1-15,5-2-1 16,2-5 1-16,0-2-2 15,-2 4 1-15,-4 1 1 16,-7 0-1-16,-4 5 0 16,-9 2 0-16,-10 7 0 15,-6-1 0-15,-5 3 1 16,-12-6-1-16,11 13-1 15,-11-13 1-15,0 0-2 0,0 0-2 16,0 0-5-16,0 0-15 16,-1-12-14-16,-6-5-4 15,7 17 0-15</inkml:trace>
  <inkml:trace contextRef="#ctx0" brushRef="#br4" timeOffset="113267.4785">18797 7969 41 0,'-8'-11'31'15,"8"11"1"-15,0 0 1 16,1-21-14-16,-1 21-10 16,15-13-3-16,3 12-2 15,1-4-2-15,4 1-3 16,6 5-5-16,-4-3-23 15,7 4-2-15,-2 1-1 16,2 1 1-16</inkml:trace>
  <inkml:trace contextRef="#ctx0" brushRef="#br4" timeOffset="113494.4915">19401 7950 62 0,'12'-9'33'16,"-1"4"0"-16,-2-7-1 15,0 8-24-15,-9 4-2 16,18-12-3-16,-8 11-1 16,5 1-4-16,3 12-5 15,-2-10-15-15,12 11-10 16,3-3-2-16,5 3 2 15,6-9-1-15</inkml:trace>
  <inkml:trace contextRef="#ctx0" brushRef="#br4" timeOffset="113674.5018">20151 7882 67 0,'0'0'30'0,"17"1"0"16,-17-1-1-16,0 0-25 15,0 0-3-15,19-1-1 16,-3-3-1-16,3 1-1 15,10 4-8-15,-4-2-18 16,8-3-1-16,3 6-2 16,-3-4 2-16</inkml:trace>
  <inkml:trace contextRef="#ctx0" brushRef="#br4" timeOffset="113877.5134">20794 7885 92 0,'0'0'35'0,"-4"-16"-1"16,4 16 0-16,1-16-35 15,2 2-10-15,11 11-22 16,-5-1-1-16,6 5-1 15,-4-1 0-15</inkml:trace>
  <inkml:trace contextRef="#ctx0" brushRef="#br4" timeOffset="114101.5262">21078 7891 87 0,'-14'-9'35'0,"14"9"0"16,2-19 0-16,-2 19-30 16,11-18-3-16,0 10-3 15,10 4-29-15,-9-3-3 16,4 6-2-16,-5-1-2 0</inkml:trace>
  <inkml:trace contextRef="#ctx0" brushRef="#br4" timeOffset="114883.5709">20595 12136 82 0,'10'-11'37'16,"-10"11"-3"-16,4-11 0 16,-4 11-35-16,-8-21-7 15,8 21-21-15,8-26-6 16,-2 6-1-16,-2-8 1 15</inkml:trace>
  <inkml:trace contextRef="#ctx0" brushRef="#br4" timeOffset="115078.5821">20642 11513 65 0,'-4'-22'35'0,"-2"-3"-2"15,3 2 1-15,-7-6-26 16,6 2-5-16,-3 2-4 15,0-12-11-15,7 7-19 16,-3-7-2-16,7 3-2 16,-1-4 1-16</inkml:trace>
  <inkml:trace contextRef="#ctx0" brushRef="#br4" timeOffset="115297.5946">20671 10498 74 0,'-9'-32'34'16,"-4"-5"0"-16,9 4 0 16,-8-12-26-16,12 4-7 15,3-4-3-15,-3-11-10 16,13 5-19-16,-6-8-2 15,4 3 0-15,-5-4 0 16</inkml:trace>
  <inkml:trace contextRef="#ctx0" brushRef="#br4" timeOffset="115469.6045">20655 9168 87 0,'-14'-29'35'16,"6"6"-2"-16,-2-2-3 15,1 2-48-15,9-5-13 16,1-2-3-16,4 3-2 16,4-5 1-16</inkml:trace>
  <inkml:trace contextRef="#ctx0" brushRef="#br4" timeOffset="115698.6176">20623 8457 72 0,'-9'-23'34'0,"4"6"0"16,-6-3-1-16,8 3-30 15,-2 0-4-15,1-5-4 16,8 8-6-16,-5-8-19 15,7 1-3-15,3-4-1 16,2-1 2-16</inkml:trace>
  <inkml:trace contextRef="#ctx0" brushRef="#br4" timeOffset="115915.63">20619 7957 41 0,'5'-21'28'0,"4"4"1"15,-3-4-2-15,2 5-23 16,-2 5-3-16,-6 11-3 16,6-16-1-16,-6 16-3 15,0 0-2-15,-7 13-2 16,7-13-6-16,-14 10-6 15,14-10-2-15,-12 11 2 16</inkml:trace>
  <inkml:trace contextRef="#ctx0" brushRef="#br4" timeOffset="116984.6911">20644 7801 45 0,'0'0'30'0,"3"-11"2"16,-3 11 0-16,0 0-16 16,5-18-6-16,-5 18-1 15,8-9-2-15,-8 9-2 16,0 0 1-16,0 0-2 0,10-10 0 15,-10 10-1-15,0 0 0 16,-3 10-1-16,3-10-1 16,-11 23 0-16,4-6-1 15,0 5 1-15,-4 8-1 16,-3 4-1-16,-1 3 2 15,-1 3-2-15,-2 5 2 16,-1 2-2-16,-3 4 2 16,-4 3-2-16,2 1 1 15,-2 2 1-15,0 3-1 16,1 0 0-16,1 0 0 15,2-2 1-15,3 1 1 16,1 0-2-16,-1-3 2 16,4-1-2-16,-1-2 2 15,0 2-1-15,2-4 1 0,1 1-3 16,2-1 1-16,0 2 1 15,-1 1-1-15,-1 1 0 16,-1 1 0-16,-6 3 1 16,1 4-1-16,-5 0 1 15,-1 2-1-15,-2 0 1 16,1-3-1-16,0 1 1 15,3-2 0-15,4 0 0 16,3-3-1-16,0-1 1 16,3-1-1-16,0-1-1 15,-3 2 0-15,0-1 1 16,-6 2-1-16,1 0 1 15,-4-1-1-15,-2 0 1 16,4-2-1-16,1-4 2 0,3-1-1 16,3-3 1-16,2-4-2 15,5-2 2-15,3-3-2 16,2 3 2-16,-5 0-1 15,5 2-2-15,-7 2 1 16,2 1-2-16,-5 5 2 16,-1-3-1-16,0 2 1 15,-2 3-1-15,-3-4 1 16,3 1 1-16,-1-2 1 15,1-2-1-15,3-1 0 16,2-1 1-16,-2-1-1 16,5-4 1-16,-2-1-1 15,-2 0 2-15,2-3-1 16,-2 0 1-16,3 2-2 0,-5-3-1 15,1 0 1-15,0-1-1 16,1-1 1-16,-3 0-3 16,5 2 3-16,-1-3-2 15,2 1 2-15,-2 0 0 16,1 3 1-16,3 1-1 15,-5 2 0-15,0 2 1 16,0-1-1-16,-1 2 1 16,-3 0-2-16,0 3 1 15,0-1 0-15,-3-5-1 16,5 1 0-16,0-7 0 15,1-4 0-15,2-6-2 16,4-7 0-16,8-15-4 0,0 0-17 16,-7-26-14-16,13 0 2 15,-6-17-3-15,7-5 1 16</inkml:trace>
  <inkml:trace contextRef="#ctx0" brushRef="#br4" timeOffset="117801.7378">20178 9248 57 0,'0'0'31'16,"0"0"0"-16,-12-11-1 16,12 11-18-16,0 0-3 15,0 0-2-15,0 0-1 16,0 0-1-16,0 0-1 15,-2 18 0-15,2-18 0 16,-15 23-1-16,-2-3 0 16,-2 10 0-16,-10 2 0 15,-6 7 0-15,-1 1-1 16,3-2 1-16,-1-8-2 15,9-3 1-15,9-12 0 16,16-15-1-16,0 0-1 0,12-19 0 16,15-8 1-16,4-4-1 15,6-7 1-15,3 1-1 16,0-3 1-16,-3 6 0 15,-4 4 0-15,-7 7 0 16,-5 7 1-16,-5 8-1 16,-16 8 0-16,18 8 0 15,-16 9 0-15,3 8-1 16,-3 8 1-16,0 5-1 15,7 5 1-15,0 4 0 16,4-1 0-16,3 0 0 16,0-3 0-16,6-5-1 15,-1-6-2-15,-1-10-3 0,6 6-9 16,-11-24-22-16,10 4-3 15,-10-13 0-15,5 0-2 16</inkml:trace>
  <inkml:trace contextRef="#ctx0" brushRef="#br4" timeOffset="118660.787">21124 9406 95 0,'0'0'37'0,"-15"-2"-1"16,15 2-5-16,-12 0-22 15,12 0-3-15,0 0-2 16,0 0 0-16,15-1-1 16,5 1 0-16,6-3-1 15,6 1 0-15,7-4 0 16,9 3 0-16,4-4 0 15,1 2-1-15,-4 2 0 16,-2-1 0-16,-9 7 0 16,-4-1 0-16,-10 5 0 15,-7 2-1-15,-11 6 2 0,-6 1-2 16,-9 6 1-16,-6 2 1 15,-11 3-1-15,-10 5 0 16,-5 4-1-16,-14 6 1 16,-6 3 0-16,-5-2 1 15,2 5-2-15,1-5 0 16,12-3 0-16,7-1 0 15,17-7 0-15,14-6 0 16,21-9 0-16,20-4 0 16,15-11 0-16,10-3 0 15,13-5 0-15,5-7 0 16,4-4 0-16,-2 0 0 15,-5-4 0-15,-6 1 0 16,-10 4 0-16,-7-1 0 0,-10 4 0 16,-4-1 0-16,-6 3-3 15,-5-3-2-15,0 7-3 16,-18-15-10-16,13 22-9 15,-21-20-13-15,6 20 1 16,-13-27-1-16,0 16 3 16</inkml:trace>
  <inkml:trace contextRef="#ctx0" brushRef="#br4" timeOffset="118916.8016">21190 9631 114 0,'-23'14'38'0,"4"-14"3"0,19 0-2 15,23-5-35-15,7-5 0 16,15-4 0-16,11-1 0 16,7 1-1-16,6 2-1 15,0 0 0-15,3 4-2 16,-4 5 0-16,-6-1-3 15,-3 5 0-15,-9-2-4 16,1 13-14-16,-20-17-16 16,5 8-5-16,-18-12 2 15,4 6-1-15</inkml:trace>
  <inkml:trace contextRef="#ctx0" brushRef="#br4" timeOffset="124256.107">11657 12515 60 0,'-3'-16'34'0,"3"16"1"16,0 0-12-16,-2-9-17 15,2 9 1-15,0 0-1 0,-1 11-1 16,1-11-1-16,-11 11 0 15,11-11-1-15,-9 11 0 16,9-11 0-16,0 0 0 16,0 0-1-16,0 0 1 15,0 0-1-15,0 0-1 16,0 0 1-16,12 11-1 15,-12-11 1-15,14 4-1 16,-14-4-1-16,14 7 0 16,-14-7 1-16,19 6-1 15,-9-4 0-15,7-2 1 16,-2-1 0-16,5-1 0 15,-2-3 0-15,1 0-1 16,4 1 1-16,-3-1 0 16,-2 2-1-16,-2 0 1 0,-2 3-1 15,-1 0 0-15,1 3 0 16,-5-1 0-16,3-2 1 15,-1 0-1-15,4 0 0 16,4-2 0-16,-1-3 0 16,3-2 0-16,1-2 1 15,4 3 0-15,-2-2-1 16,2 5 1-16,-2 0-1 15,-2 2 0-15,-2 1 0 16,1 1 0-16,-2 4 0 16,0-4-1-16,-1 3 1 15,0-3-1-15,-1-1 1 0,4 0 0 16,-1-4 0-16,0 3 1 15,0-3-1-15,0 0 1 16,-2 1-1-16,3 3 1 16,-5-3-1-16,3 5 1 15,0 1-1-15,-4-2-1 16,3 4 1-16,-2-3-1 15,4 2 2-15,-4-4-2 16,4 3 1-16,-4-3-1 16,3 0 1-16,-1 0 0 15,3 1 0-15,-2-1 0 16,-1 1-1-16,3 2 1 15,-2-2 0-15,0 1 0 16,0 1 0-16,-1 0 0 16,-2-2 0-16,3 4 0 0,-4-4 0 15,4-1 0-15,-2 0 0 16,-1-3 0-16,2 2 0 15,-2-2-1-15,0 0 2 16,-4-1-1-16,2 2-1 16,-3 0 1-16,-11 2 0 15,17 3 0-15,-17-3 0 16,12 1 0-16,-12-1 0 15,0 0 0-15,14 2 0 16,-14-2 0-16,0 0 0 16,14 2 0-16,-14-2 0 15,11-2 0-15,-11 2 0 16,11 0 0-16,-11 0 0 15,0 0 0-15,11 0 0 0,-11 0 0 16,0 0 0-16,0 0 0 16,0 0 0-16,0 0 1 15,0 0-1-15,0 0 0 16,12-1 0-16,-12 1 0 15,0 0 0-15,0 0 0 16,0 0-1-16,0 0 1 16,13 6 0-16,-13-6 0 15,0 0 0-15,10-1 0 16,-10 1 1-16,0 0-1 15,0 0 0-15,0 0 0 16,12-7 0-16,-12 7 0 16,0 0 0-16,0 0 0 15,0 0-1-15,0 0 2 16,0 0-1-16,0 0 0 0,0 0 0 15,0 0 0-15,0 0 1 16,0 0 0-16,1-12-1 16,-1 12 1-16,-10-12-1 15,10 12 1-15,-19-18 0 16,7 9 0-16,-4 3-1 15,-4-5 0-15,-2 3 1 16,-4-4-1-16,-1 3 0 16,-3 0 0-16,-4-2 0 15,4 0-1-15,0-1 1 16,2 0 0-16,3 0 0 15,4-1 0-15,5 3 0 16,3-3 1-16,2 5-1 16,11 8 1-16,-13-15-1 0,13 15 1 15,0 0-1-15,0 0 0 16,0 0 0-16,0 0 0 15,0 0 0-15,0 0 0 16,8 14 0-16,4-8-1 16,1 4 1-16,5-1 0 15,4-2 0-15,6 1 0 16,3-2 0-16,-2 0 0 15,2 0 0-15,0 1 0 16,-2-3 0-16,-3 4 1 16,-3 4-2-16,-4-2 2 15,-4 3-1-15,-4 4 0 16,-2-3 0-16,-2 2-1 15,0-1 1-15,-2-2-1 0,-4-2 2 16,-1-11-2-16,1 16 1 16,-1-16-1-16,0 0 1 15,-16 14 1-15,2-6-1 16,-3 3 0-16,-11 4 0 15,-6 6 0-15,-5 4 1 16,-5 6-1-16,0 2 0 16,1 1 0-16,5-4 0 15,8-5 0-15,11-6-1 16,19-19-1-16,1 9-7 15,12-28-5-15,24 8-8 16,-11-27-8-16,17 10-9 16,-3-10-3-16,5 7 0 0</inkml:trace>
  <inkml:trace contextRef="#ctx0" brushRef="#br4" timeOffset="125331.1685">13376 12627 75 0,'-14'3'40'0,"14"-3"0"16,-15 6 0-16,15-6-26 15,0 0-11-15,0 0 1 16,0 0-2-16,20-4 0 15,-2-3-1-15,11-1 0 16,3-2 0-16,10 0 0 16,0 0 0-16,2-2-1 0,-1 4 1 15,-4 2-1-15,-3 2 1 16,-8 2-1-16,-4 5 0 15,-5 0 0-15,-4 2 1 16,-2-2-1-16,-2 2 0 16,0 0 0-16,-11-5 0 15,16 8 0-15,-16-8 0 16,16 3 0-16,-16-3 0 15,0 0 1-15,10 1-1 16,-10-1 0-16,0 0 1 16,0 0-1-16,-12 8 0 15,1 2 1-15,-6 6-1 16,-3 4 0-16,-4 8 0 0,-10 10 0 15,-3 3 0-15,-5 6 1 16,0 2 0-16,-6 4 0 16,4-3 0-16,1-5 0 15,5-6 1-15,8-7-1 16,7-3 0-16,8-9 0 15,12-7 0-15,3-13-1 16,29 5 0-16,6-7 1 16,10-3-1-16,8 0 0 15,8-5 0-15,2-2 1 16,1-2-1-16,-2 1 0 15,-5 1-1-15,-1 0 1 16,-8 4-2-16,-8 1 0 16,-5 6-1-16,-10 1-2 0,-1 8-2 15,-13-7-4-15,6 14-6 16,-17-15-4-16,0 0-15 15,0 0-3-15,0 0-1 16,-6-11 2-16</inkml:trace>
  <inkml:trace contextRef="#ctx0" brushRef="#br4" timeOffset="125617.1849">13557 12742 94 0,'-23'6'40'16,"1"-9"1"-16,22 3-1 16,0 0-35-16,19 10-2 15,10-9 0-15,13 0 0 16,5-1-1-16,9 1 0 15,4-2-1-15,4-2-2 16,-3 1-2-16,-6-7-4 16,-1 14-9-16,-22-20-8 15,10 20-10-15,-20-15-7 16,2 7-3-16,-12-7 2 15</inkml:trace>
  <inkml:trace contextRef="#ctx0" brushRef="#br4" timeOffset="128396.3438">14411 13718 54 0,'0'0'39'0,"-20"-5"-1"16,20 5 1-16,-14-3-18 15,14 3-15-15,0 0-1 16,17-1-1-16,4-6-1 0,11-3-1 15,11-5 0-15,8-2-2 16,9-2 1-16,6-4 0 16,0-1-1-16,-2 3 0 15,-5 2 0-15,-5 9 0 16,-14 7 0-16,-9 10 1 15,-13 12-1-15,-12 7 0 16,-15 12 1-16,-9 10-1 16,-8 8 0-16,-12 10 1 15,-8 7-1-15,-6 5 1 16,0 4-1-16,-1-3 0 15,6-3 0-15,5-6 1 16,11-10-1-16,15-13-1 16,16-18 2-16,18-18-1 0,16-16 0 15,16-17 0-15,16-12-1 16,8-10-2-16,7-3-1 15,0-12-5-15,4 17-17 16,-21-13-15-16,-3 15 1 16,-24-1-1-16,-9 14 1 15</inkml:trace>
  <inkml:trace contextRef="#ctx0" brushRef="#br4" timeOffset="128584.3546">14547 14080 81 0,'0'0'40'0,"0"-24"-1"16,34 4-1-16,11-8-35 0,13-3-2 16,17 2-2-16,6-3-4 15,13 9-31-15,-8-2-1 16,7 13 0-16,-13-2-2 15</inkml:trace>
  <inkml:trace contextRef="#ctx0" brushRef="#br4" timeOffset="128780.3658">15548 13864 82 0,'-20'3'39'0,"20"-3"-1"15,0 0 0-15,0-13-35 16,20 0-2-16,10-3-1 0,7 3-4 15,1-11-13-15,10 15-20 16,-11-1-1-16,1 12 0 16,-15 1-1-16</inkml:trace>
  <inkml:trace contextRef="#ctx0" brushRef="#br4" timeOffset="128945.3752">15459 14213 67 0,'-17'5'39'16,"17"-5"-2"-16,14-19 0 15,16-11-30-15,16-8-9 16,5-14-7-16,23 6-25 16,-2-11-1-16,13 4-1 0,-7-3-1 15</inkml:trace>
  <inkml:trace contextRef="#ctx0" brushRef="#br4" timeOffset="129591.4122">16281 13499 60 0,'-16'6'40'15,"-7"-6"-2"-15,9 13 2 16,-11-3-21-16,12 21-13 16,-1 7-1-16,3 15-2 15,2 6-1-15,2 12 1 16,1 3-2-16,4 0 0 0,1 0-1 15,3-9 0-15,2-9 0 16,0-11 0-16,3-15 0 16,1-17-2-16,-8-13 2 15,20-11 0-15,-14-15 0 16,3-12 0-16,-1-10 1 15,-1-10-1-15,-3-9 1 16,0-9-1-16,-4-8 0 16,1-1 0-16,5 2 1 15,0 3-1-15,4 9 0 16,2 8 1-16,5 14-1 15,6 11 0-15,1 16 0 16,1 9 0-16,2 11 0 16,2 7 0-16,-5 5 0 0,-2 4 0 15,-7 5 0-15,-4 9 0 16,-11 1 0-16,-12 9 0 15,-8 1 1-15,-10 7-1 16,-5 2 0-16,-3-2 1 16,1-4 0-16,2-1-1 15,9-8 1-15,12-4 0 16,9-8 0-16,12-5 0 15,13-6 1-15,10-2 0 16,8 3-1-16,5-2 1 16,8 4 0-16,-2 0 0 15,2 7-1-15,-3 4 1 16,-5 2-2-16,-2 4-1 15,-5 2-3-15,-6-4-4 16,6 6-5-16,-17-14-5 0,24 5-2 16,-14-26-10-16,27 7-4 15,-4-21-9-15,16 0 2 16</inkml:trace>
  <inkml:trace contextRef="#ctx0" brushRef="#br4" timeOffset="129741.4208">17314 14038 89 0,'-30'19'45'0,"-10"-19"-2"15,12 1-2-15,0-30-30 16,10 0-22-16,15 11-5 16,-8-19-5-16,18 22-7 15,-15-20-5-15,16 18-10 16,-8-2 0-16</inkml:trace>
  <inkml:trace contextRef="#ctx0" brushRef="#br4" timeOffset="136036.7808">2962 9733 15 0,'4'-13'28'0,"-4"13"1"15,0 0-1-15,-4-21-10 16,4 21 2-16,-8-14 0 16,8 14-2-16,-17-5-8 15,7 9-2-15,-12-2-1 0,3 13-1 16,-6 4-1-16,-1 9-2 15,0 4 0-15,0 8-1 16,3 1 0-16,6 4 0 16,5-5-1-16,8-6 0 15,6-1 0-15,6-9 0 16,11-8-2-16,4-7-1 15,13-5-3-15,-2-20-21 16,21 6-11-16,-1-15 0 16,13 3-1-16,-2-11 0 15</inkml:trace>
  <inkml:trace contextRef="#ctx0" brushRef="#br4" timeOffset="136443.8041">3532 9726 93 0,'-17'5'36'0,"-8"-8"0"16,8 14 2-16,-10-12-32 16,5 15 0-16,-5 3 0 15,2 10-2-15,-2 2 0 16,1 8-1-16,6 1 0 15,4-1-1-15,3-2-1 16,14-6 0-16,8-8 0 16,11-11 0-16,12-13-1 15,7-11 1-15,7-11-1 0,4-6 1 16,2-7-1-1,-5-3 0-15,-6 1 1 0,-5 1-1 16,-11 5 0-16,-5 8 0 16,-8 6 0-16,-10 7 0 15,-2 13-1-15,0 0 0 16,-14 8 0-16,5 9-1 15,2 8-1-15,2-2-3 16,5 14-3-16,-4-12-20 16,17 11-9-16,-3-11 0 15,12 1 0-15,0-12 1 16</inkml:trace>
  <inkml:trace contextRef="#ctx0" brushRef="#br4" timeOffset="137021.8372">4011 9753 91 0,'-13'-4'35'0,"0"9"0"16,8 21 1-16,-8-1-29 16,7 12-2-16,-2 3-1 15,7 5 0-15,-1-2-1 16,6 0-1-16,1-5 0 15,4-8 0-15,1-11 0 16,0-9-1-16,4-14 0 16,0-12 0-16,4-13 0 15,-3-8 0-15,3-9-1 16,-5-7 1-16,-4-6-1 15,-1 2 1-15,-6-2-1 0,-1 4 1 16,-4 7-1-16,3 8 1 16,0 8 0-16,6 6 0 15,2 12-1-15,6 10 1 16,3 7-1-16,5 8 1 15,4 5-1-15,-2 5 0 16,5 4 0-16,-6 4 1 16,-3 1-1-16,-2 2 0 15,-8 0-1-15,-9 4 1 16,-7-4 0-16,-8 3 0 15,-6-3-1-15,-7 0 1 16,-1-2 0-16,-6-5 0 16,1-1 0-16,0-1 0 15,0-2 0-15,5 1 0 0,5 1 0 16,6 7-1-16,0 4 0 15,7 12 1-15,1 6-2 16,5 8 1-16,0 6-1 16,4-1-2-16,8 1-6 15,-9-18-19-15,21-1-9 16,-2-25-1-16,17-12-1 15,-1-32 1-15</inkml:trace>
  <inkml:trace contextRef="#ctx0" brushRef="#br4" timeOffset="137435.8609">4689 9611 103 0,'-26'-6'39'0,"7"8"1"15,-7-4-2-15,8 13-30 16,-4-5-3-16,5 10-2 16,-1 5 0-16,2 8-1 15,1 6-1-15,1 7 1 16,4 1-1-16,4-4 0 15,4-2 0-15,7-6 0 16,7-12 0-16,7-14 0 16,8-13-1-16,7-13 1 15,4-12-1-15,2-8 1 0,0-7-1 16,-6-2 0-16,-1 3 1 15,-6 6-1-15,-9 6 0 16,-6 11 0-16,-8 13 2 16,-4 11-4-16,-6 19 2 15,-3 8-2-15,1 10-1 16,2 5-1-16,7 9-4 15,-2-12-8-15,21 10-22 16,-6-17-2-16,18-2 1 16,-4-25-1-16</inkml:trace>
  <inkml:trace contextRef="#ctx0" brushRef="#br4" timeOffset="137833.8836">5206 9596 97 0,'1'-18'38'0,"-9"0"1"0,8 18-1 16,-20 3-29-16,11 18 0 15,-6 2-4-15,4 11-1 16,-3 3-1-16,5 5-1 16,2-3 0-16,8-1-1 15,4-8-1-15,5-7 0 16,11-12-2-16,6-13-1 15,12-6-2-15,-2-23-8 16,22 7-13-16,-10-23-13 16,7 5 0-16,-11-14 0 15,6 13 1-15,-18 2 31 16,-5 11 7-16,-6 15 8 15,-25 1 15-15,3 26 14 0,-14 5 0 16,7 19 1-16,-13 4 0 16,8 6-30-16,1 5-4 15,4-3-2-15,7-4-1 16,5-7-2-16,8-11-1 15,4-17-3-15,12-7-4 16,-8-28-22-16,19-1-7 16,-6-21 1-16,4-3-2 15</inkml:trace>
  <inkml:trace contextRef="#ctx0" brushRef="#br4" timeOffset="137968.8913">5821 9347 108 0,'0'0'38'0,"-20"-11"0"15,20 11 0-15,-23 17-34 0,23-17-5 16,-4 19-16-16,4-19-21 15,0 0-1-15,19-18 0 16,2 3-1-16</inkml:trace>
  <inkml:trace contextRef="#ctx0" brushRef="#br4" timeOffset="138231.9064">6151 8921 101 0,'-9'16'39'15,"-11"2"2"-15,11 16-2 0,-5 3-33 16,9 17-1-16,-3 8-2 16,3 17 1-16,0 2 0 15,0 9-1-15,-2 0-1 16,2-4-1-16,-2-7-1 15,2-13-2-15,2-8-4 16,-6-30-12-16,16 0-22 16,-7-28-1-16,0 0 0 15,5-29-1-15</inkml:trace>
  <inkml:trace contextRef="#ctx0" brushRef="#br4" timeOffset="138539.924">5967 9435 112 0,'0'0'40'0,"0"0"0"15,1 12 0-15,-1-12-38 0,28-8 0 16,-8-1-2-16,7-2-1 16,6-3 0-16,2-4-1 15,6 0 0-15,0-1 0 16,0 1 0-16,1-1 1 15,-8 7 0-15,-4 5 2 16,-7 5 1-16,-6 7 0 16,-6 9 0-16,-10 9 0 15,-2 4 0-15,-4 10 0 16,-2 5-1-16,1 0 0 15,5 4-2-15,-1-4-2 16,9 1-6-16,-12-23-23 0,20-1-8 16,-15-19 1-16,29-12-2 15</inkml:trace>
  <inkml:trace contextRef="#ctx0" brushRef="#br4" timeOffset="138674.9317">6495 9038 106 0,'-12'-8'36'0,"1"8"-6"15,-3 4-29-15,14-4-39 16,0 0 1-16,1 17-3 16</inkml:trace>
  <inkml:trace contextRef="#ctx0" brushRef="#br4" timeOffset="139142.9585">6817 9319 93 0,'10'-10'40'16,"-9"-6"-1"-16,-1 16-1 15,13-9-31-15,-13 9-1 0,11 8-1 16,-7 11-2-16,-4 4 0 15,0 8 0-15,-1 6 0 16,1 1-1-16,4 4 0 16,-1-4 0-16,3-3-1 15,9-10 0-15,3-9 0 16,10-16 0-16,2-12-1 15,6-12 0-15,-2-11-1 16,3-12 1-16,-7-4-1 16,-2-6-1-16,-4 4-1 15,-10-3-2-15,0 16-5 16,-14-5-10-16,13 24-20 15,-12-1 0-15,-1 22-1 16,0 0 0-16</inkml:trace>
  <inkml:trace contextRef="#ctx0" brushRef="#br4" timeOffset="139479.9778">7296 9336 101 0,'0'0'39'0,"27"11"2"16,-11-16-3-16,5 2-32 15,2-8 0-15,4-2-2 16,-2-5-2-16,3-1 0 16,-3-4-1-16,-1-3 0 15,-8-1 0-15,-5 2 0 16,-10 3-1-16,-5 3 1 15,-7 8-1-15,-6 9 1 0,-5 8-1 16,-3 13 1-16,-5 9 0 16,2 11 0-16,3 7-1 15,5 5 1-15,4-1 0 16,9-1 0-16,9-9-3 15,6-12-2-15,20-3-8 16,-1-28-11-16,27 2-15 16,-2-22-5-16,19 0 0 15,-5-13-1-15</inkml:trace>
  <inkml:trace contextRef="#ctx0" brushRef="#br4" timeOffset="139911.0024">8297 9026 111 0,'-17'3'39'16,"-10"-2"1"-16,8 24-9 15,-7-10-26-15,1 8 0 16,1 1-3-16,11 2 0 15,4 0 0-15,11-2 0 0,7-3-1 16,9-9 0-16,7-1 0 16,5-6 0-16,1-2 0 15,-2 0 0-15,-1 1 0 16,-8 1-1-16,-5 7 1 15,-11 3 0-15,-8 5-1 16,-8 3 1-16,-5 1-2 16,0-3 0-16,0 1-3 15,2-12-3-15,20 6-12 16,-5-16-20-16,19-15-3 15,9-9 1-15,20 1-1 16</inkml:trace>
  <inkml:trace contextRef="#ctx0" brushRef="#br4" timeOffset="140208.0194">8773 9038 93 0,'-18'2'40'0,"2"13"2"16,-10-5-2-16,8 22-23 15,0-5-12-15,3 4 0 16,6 5-2-16,9 2 0 15,8-5-1-15,9-2 0 16,7-8 1-16,7-7-3 16,5-10 0-16,-1-10 0 15,-2-11 0-15,-4-8 0 16,-6-7 0-16,-9-7 0 15,-9 1 0-15,-10-2 0 16,-8 3 0-16,-6 2-2 16,-7 10-5-16,-6-3-5 0,8 28-8 15,-15-13-13-15,21 24-9 16,-5-3 0-16,12 13 0 15</inkml:trace>
  <inkml:trace contextRef="#ctx0" brushRef="#br4" timeOffset="145614.3286">4354 10477 27 0,'0'0'30'0,"5"-12"2"15,-5 12-1-15,0 0-10 16,0 0-6-16,0 0-5 16,0 0-2-16,6 19-3 15,-5 0-1-15,2 11-1 16,-1 8 0-16,4 8 0 15,-1 6-1-15,4 6-1 0,0-2 0 16,4 1-1-16,-1-9 1 16,6-5-1-16,1-16 1 15,3-9 0-15,2-18 1 16,4-10 2-16,0-17-1 15,3-10 1-15,2-10-1 16,-2-9 1-16,-3-4-2 16,-3-1 0-16,-2 5-1 15,-5 0-2-15,-1 11-1 16,-8 5-2-16,2 15-3 15,-12 2-26-15,11 19-4 16,-10 4 0-16,12 9-2 16</inkml:trace>
  <inkml:trace contextRef="#ctx0" brushRef="#br4" timeOffset="145984.3498">5084 10650 74 0,'-15'2'35'16,"0"0"0"-16,2 16-2 16,-7-4-23-16,8 14-1 15,-3-3-3-15,6 9-1 16,4-7 0-16,6 3-1 15,2-4-2-15,8-8 1 16,3-7-1-16,10-8-1 16,1-10 1-16,1-6-1 0,2-6 0 15,-5-7 0-15,-5 0 0 16,-4-1-1-16,-7-1 1 15,-8 5-2-15,-8 1 0 16,0 8-1-16,-6 6-2 16,-4 2 0-16,6 11-4 15,-1-9-6-15,14 14-23 16,0-10 0-16,14 9 0 15,0-19-1-15</inkml:trace>
  <inkml:trace contextRef="#ctx0" brushRef="#br4" timeOffset="146217.3631">5627 10271 89 0,'0'0'36'0,"0"0"0"15,-6 23 1-15,1 7-30 16,-5 9-2-16,7 12-2 15,-5 6-2-15,4 8 1 16,1 2-1-16,3-2-1 16,6-9-2-16,3-8-1 15,12-8-11-15,-4-22-23 16,18-12 1-16,-3-20-1 15,11-11-1-15</inkml:trace>
  <inkml:trace contextRef="#ctx0" brushRef="#br4" timeOffset="146423.3749">5981 10257 89 0,'-16'31'35'16,"4"18"2"-16,-1 0-3 15,6 14-27-15,1-2-4 16,3 2-1-16,4-3-3 15,1-11-2-15,10-1-10 16,-5-18-23-16,6-6 1 16,-13-24-2-16,20 7 1 15</inkml:trace>
  <inkml:trace contextRef="#ctx0" brushRef="#br4" timeOffset="146577.3837">5865 10559 82 0,'0'0'36'16,"-14"5"-3"-16,14-5 2 15,14 8-30-15,8-7-5 16,8 7-8-16,0-11-25 16,14 2 0-16,-2-10-2 15,6 7 0-15</inkml:trace>
  <inkml:trace contextRef="#ctx0" brushRef="#br4" timeOffset="146931.404">6341 10494 86 0,'-18'-7'36'0,"18"7"1"0,-26 2 1 15,12 13-30-15,-7-8-4 16,4 10 2-16,-7 4-2 16,6 7 0-16,-2-1 0 15,5 6-1-15,2-1-1 16,10-3 0-16,5-7 0 15,6-9 0-15,12-9-1 16,4-12 0-16,10-9-1 16,0-9 1-16,-2-5-1 15,3-2 0-15,-4-2 0 16,-7 6 0-16,-5 7 0 15,-10 10-1-15,-9 12 0 16,1 13 0-16,-6 11 0 16,-6 7-1-16,2 6-1 0,1-3-1 15,9 7-5-15,-6-21-20 16,19 3-10-16,-1-17 0 15,16-5-1-15,0-18 1 16</inkml:trace>
  <inkml:trace contextRef="#ctx0" brushRef="#br4" timeOffset="147434.4327">6743 10534 96 0,'-18'-5'38'0,"7"9"1"16,-9-13 0-16,6 7-32 0,-3-1-1 15,4 4-2-15,-3 5 0 16,3 7-1-16,2 5-1 16,2 6 0-16,4 4 0 15,3 2-1-15,5-2 0 16,6-2 0-16,5-6 0 15,3-8-1-15,7-10 0 16,2-12 1-16,-2-7-1 16,4-8 1-16,-3-5-1 15,-6-5 1-15,-1-1-1 16,-3 4 0-16,-6 1 0 15,-3 9 0-15,-4 8 0 16,-2 14 0-16,-3 15 0 16,-4 14 0-16,0 16-1 0,-3 15 1 15,1 14-1-15,0 5-1 16,0 5 2-16,1 3-1 15,-1-7 0-15,0-8 0 16,-2-11 2-16,0-12-1 16,-2-17 0-16,-2-10 1 15,1-15-2-15,-4-18 1 16,-1-7-2-16,1-14-2 15,7-9-4-15,-2-17-7 16,16 10-7-16,-8-16-13 16,19 11-5-16,-1-7 0 15,15 10 1-15</inkml:trace>
  <inkml:trace contextRef="#ctx0" brushRef="#br4" timeOffset="147795.4534">7038 10573 105 0,'1'15'39'0,"-1"-15"1"16,13 6-2-16,0-14-33 15,12-4 0-15,3-7-3 16,1-5 1-16,2-10-1 15,1 2 0-15,-8-3-1 16,-4 3 0-16,-10 2 0 16,-8 5 0-16,-7 7 0 15,-9 14-1-15,-7 6 1 16,-6 11 0-16,-1 10 0 0,4 8 0 15,2 7-1-15,5 3 1 16,9 2 0-16,8-3-1 16,9-4-2-16,8-7 0 15,14-4-7-15,0-18-7 16,20 6-11-16,-7-23-14 15,19-1-1-15,3-19-1 16,14 0 2-16</inkml:trace>
  <inkml:trace contextRef="#ctx0" brushRef="#br4" timeOffset="148260.48">7878 9969 78 0,'-7'-21'39'0,"7"21"-1"15,-13-3 1-15,14 24-13 16,-11 4-23-16,-2 16-1 15,-1 6-1-15,0 10 1 16,1 9-2-16,3 4 1 16,3 3-3-16,6-5 0 15,6-2-4-15,3-20-6 16,22 3-25-16,-6-20-2 15,18-6 1-15,-5-22-2 16</inkml:trace>
  <inkml:trace contextRef="#ctx0" brushRef="#br4" timeOffset="148627.501">8242 10280 94 0,'-14'-9'37'0,"-13"2"2"16,7 18-3-16,-12 0-29 15,9 16 0-15,-6 0-4 16,6 10 1-16,4 0-1 15,6 1 1-15,5-4-2 16,8-3 1-16,5-8-2 16,9-7 1-16,6-6-1 15,3-11 0-15,8-10 0 16,4-7-1-16,-2-5 1 15,0-7-1-15,-4-2 1 16,-3 1-1-16,-8-1 1 0,-4 5-1 16,-6 7 0-16,-8 11 0 15,0 9 0-15,-13 6 0 16,3 11-1-16,-1 10-1 15,3 5-1-15,2 2 0 16,9 2-3-16,2-6-2 16,21 7-11-16,-8-21-16 15,25 1-6-15,-1-19 3 16,10-2-2-16</inkml:trace>
  <inkml:trace contextRef="#ctx0" brushRef="#br4" timeOffset="149131.5298">8741 10310 102 0,'-32'-11'39'15,"10"17"0"-15,-10-5-1 16,7 13-33-16,-4 1 0 16,6 5-1-16,0 4-1 15,3 2-1-15,11-1 0 16,4 1 0-16,13-9-1 15,8-1 0-15,7-9 0 16,8-5 0-16,0-6-1 16,7-6 1-16,-2-6-1 15,-1-4 0-15,-3-2 1 16,-8-4-1-16,-2 2-1 15,-6 2 1-15,-5 0 0 16,-6 6 0-16,-3 5 0 16,-2 11 0-16,0 0-1 0,-14 13 1 15,3 15 0-15,-2 11 0 16,-2 11 0-16,-3 11 0 15,0 7-1-15,4 3 1 16,0 0 0-16,2-4 0 16,4-7-1-16,3-8 0 15,1-11 1-15,3-11-1 16,-1-13 2-16,2-17-2 15,0 0 1-15,2-18 1 16,0-10-1-16,5-8 2 16,-1-6-2-16,6-9 0 15,3-2-2-15,0 0 0 16,9 5-4-16,-3-8-7 15,18 20-10-15,-14-11-17 16,17 11 0-16,-3-6 0 0,10 9 1 16</inkml:trace>
  <inkml:trace contextRef="#ctx0" brushRef="#br4" timeOffset="149439.5474">9367 10112 113 0,'-29'21'40'0,"-13"-2"0"16,6 10 1-16,-9 2-37 15,9-2 0-15,6-2-2 16,10-3 0-16,7-3-1 16,14-5 0-16,13-6 0 15,10-5 0-15,7-5 0 16,1-1-1-16,1-3 1 0,-2 2-1 15,-3 2 1-15,-11 6 1 16,-9 3-2-16,-9 10 0 16,-9 3 0-16,-7 6 0 15,-3 1-4-15,-6 0 0 16,5 8-8-16,-15-19-8 15,21 18-16-15,-14-19-6 16,12 8 0-16,-9-11 0 16</inkml:trace>
  <inkml:trace contextRef="#ctx0" brushRef="#br4" timeOffset="149740.5646">8257 10881 103 0,'0'0'40'16,"43"-13"3"-16,9-18-3 15,36 1-33-15,-1-9-2 16,13 0-1-16,9 3-2 15,-3 4 0-15,-3 6-1 16,-8 6-1-16,-13 4 0 16,-12 5-1-16,-14 7-1 15,-13-2-3-15,-7 7-9 16,-23-18-15-16,3 12-13 0,-19-15 1 15,3 8-1-15,-10-10 1 16</inkml:trace>
  <inkml:trace contextRef="#ctx0" brushRef="#br4" timeOffset="151377.6583">7393 11398 80 0,'0'-13'37'16,"0"13"-1"-16,-25 0-5 15,8 9-25-15,-7-3-1 16,2 12 0-16,-7 2 0 15,1 7-1-15,-6 5-1 16,9 5 1-16,-2-1-1 16,6 0 1-16,9-1-3 15,6-3 0-15,7-6 0 16,13-9-2-16,9-10 0 15,12-9-2-15,8-6-3 16,4-14-5-16,16 0-26 0,-9-13-1 16,5 3 0-16,-8-7-1 15</inkml:trace>
  <inkml:trace contextRef="#ctx0" brushRef="#br4" timeOffset="151736.6788">7660 11382 81 0,'-7'10'38'15,"-9"-1"-1"-15,8 12 1 16,-6-3-32-16,5 9-1 15,-3 2-1-15,8 3 0 16,-3-3-1-16,4 2 1 16,8-4-3-16,4-4 2 15,10-11-2-15,5-5 0 16,6-14 0-16,11-7-2 0,2-12 2 15,1-8-2-15,2-5 3 16,0-3-3-16,-8 0 1 16,-6 6 1-16,-8 3-1 15,-8 10 0-15,-8 11 1 16,-8 12-1-16,0 0 0 15,-18 29 0-15,4-2 0 16,1 3 0-16,0 4-1 16,7-2 0-16,6 0-2 15,5-10-2-15,17-3-4 16,-1-22-16-16,17 3-14 15,3-18 0-15,12 2 0 16,-5-13 1-16</inkml:trace>
  <inkml:trace contextRef="#ctx0" brushRef="#br4" timeOffset="152331.7128">8377 11370 85 0,'0'0'37'0,"-14"6"0"16,3-3 1-16,5 11-34 16,-1 0 1-16,5 8-2 15,-3 1 0-15,3 5-1 16,2 0 0-16,1 1 2 15,0-1-3-15,0-5 3 16,3-6-2-16,0-2 0 16,-4-15-1-16,17 0 1 15,-5-11-1-15,2-10-2 16,-1-4 1-16,3-7-1 15,-3-1 2-15,-1-2-1 0,0 3 1 16,-6 4-1-16,0 4 0 16,1 7 0-16,-3 3 0 15,5 4 0-15,4 4 0 16,1 0 0-16,7 3 1 15,2-4-1-15,5 2 0 16,1-1 1-16,0 3-1 16,0 0 0-16,-2 4 0 15,-6 3 1-15,-4 7-1 16,-7 11 0-16,-5 2 0 15,-5 3 1-15,-4 7-1 16,-5 1 1-16,0 0-1 16,-1-4 1-16,1-4-1 15,2-9 0-15,3-6 1 0,4-12-1 16,0 0 1-16,14-20-1 15,-3-3 1-15,7-7-1 16,-3-3 0-16,3-5 0 16,0 2 1-16,-2 1-1 15,1 4 0-15,-7 5 0 16,3 3 0-16,-2 7-1 15,-1 4 0-15,3 4-3 16,2 8-3-16,-6-6-8 16,20 19-11-16,-16-11-15 15,11 11 0-15,-9-9-1 16,7 6 1-16</inkml:trace>
  <inkml:trace contextRef="#ctx0" brushRef="#br4" timeOffset="153150.7597">8985 11371 86 0,'-4'11'38'0,"4"-11"0"16,0 0 2-16,23-6-33 16,2 1-2-16,6-7-1 15,6 1-1-15,1-6-1 16,0 0 0-16,-5-3 0 15,-6-2-1-15,-8 1 0 16,-9 1 0-16,-7 1 0 16,-7 3 0-16,-10 6-1 15,-4 1 1-15,-5 9-1 0,-1 7 0 16,0 10 0-1,2 3 0-15,3 7 0 0,4 4 1 16,10 0-1-16,6 1 0 16,12-6 1-16,6-7-1 15,10-11 0-15,6-5 1 16,5-11-1-16,2-10 0 15,5-4 1-15,-8-5-1 16,-7-2 1-16,1 1-1 16,-14 4 0-16,0 4 1 15,-9 7-1-15,-10 13 1 16,0 0-1-16,0 0 0 15,-5 15 1-15,-2 2-1 16,0 0 0-16,2 4 0 0,0-5 0 16,5 1 0-1,3-6 0-15,-3-11 0 0,16 1 0 16,-1-8 0-16,4-8 0 15,-1-2 0-15,2-6 0 16,1-3 0-16,-2 2 1 16,2 2-1-16,-5 1 0 15,-4 4 0-15,1 9 1 16,-13 8-1-16,18 0 0 15,-12 12 1-15,-5 9-1 16,0 7 1-16,-1 3-1 16,0 4 0-16,2 1 0 15,2-5-1-15,5-9 1 16,8-17-2-16,9-10-1 15,10-21-1-15,8-8-1 0,0-22-6 16,14 3-8-16,-16-25-8 16,14 8-12-16,-19-8 1 15,-3 15-1-15,-15 2 4 16,-9 18 33-16,-6 18 9 15,-17 6 7-15,11 31 11 16,-20 10 12-16,7 20-1 16,-7 7 3-16,11 14-3 15,-3-2-32-15,10 5-2 16,4-4-4-16,0-11-5 15,18 2-20-15,-12-21-12 16,7-6 0-16,-13-26-2 16</inkml:trace>
  <inkml:trace contextRef="#ctx0" brushRef="#br4" timeOffset="153293.7679">9912 11094 108 0,'0'0'41'0,"9"-11"0"15,12 7-6-15,16 7-55 16,-3-14-20-16,23 6-1 15,5-10-1-15,24 4-1 16</inkml:trace>
  <inkml:trace contextRef="#ctx0" brushRef="#br4" timeOffset="154346.8281">10936 15897 48 0,'0'0'38'15,"7"-20"0"-15,-7 20-4 16,0 0-21-16,14 2-8 15,-9 9-1-15,7 14 0 16,-3 8-1-16,1 17 0 16,-1 3 0-16,0 9-2 15,4-2 2-15,-2 2-2 16,-2-12 0-16,1-4 0 15,0-14 1-15,2-16-1 16,5-17 0-16,3-15 2 0,0-20-3 16,6-9 1-1,-1-10 0-15,3-5 0 0,-4-1-1 16,2 1-1-16,-4 11-1 15,-8 8-4-15,3 19-1 16,-12 0-6-16,11 29-21 16,-16-7-7-16,10 22 0 15,-6-6 1-15</inkml:trace>
  <inkml:trace contextRef="#ctx0" brushRef="#br4" timeOffset="154706.8487">11590 15992 46 0,'10'-8'37'0,"-10"-4"1"15,0 12-7-15,-9-1-20 0,1 11 0 16,-12-3-3-16,5 13-2 16,-5 2 0-16,3 8-2 15,2 6 0-15,5 3-1 16,1-2 0-16,11 0-1 15,5-5 1-15,7-4-2 16,8-8 0-16,4-12 0 16,5-10-1-16,3-12 2 15,-3-11-2-15,-2-6 1 16,-5-8-1-16,-8-2 0 15,-9 0 0-15,-7 1 1 16,-11 6-2-16,-3 10 0 16,-5 9 0-16,0 8-1 15,0 7-1-15,4 2-1 0,15-2-2 16,0 0-8-16,20 13-18 15,3-27-7-15,20 0-3 16,3-15 2-16</inkml:trace>
  <inkml:trace contextRef="#ctx0" brushRef="#br4" timeOffset="154932.8616">12398 15360 72 0,'0'0'42'0,"-18"15"-2"16,7 13 0-16,-4 7-36 15,5 17-1-15,-3 9 0 16,5 12-2-16,5 4 0 16,5 2-2-16,3-7 0 0,8-7-2 15,7-5-4-15,-4-32-16 16,18-3-18-16,-5-30 1 15,15-10-2-15,-3-26 2 16</inkml:trace>
  <inkml:trace contextRef="#ctx0" brushRef="#br4" timeOffset="155112.8719">12804 15343 60 0,'-19'-10'41'0,"5"30"0"16,-11 13 0-16,3 25-27 15,-4 14-11-15,4 13-2 16,4 4-1-16,1 2-1 0,13 2-3 15,-4-18-5-15,20 0-25 16,-7-30-5-16,9-11-2 16,-3-29 1-16</inkml:trace>
  <inkml:trace contextRef="#ctx0" brushRef="#br4" timeOffset="155301.8827">12582 15704 76 0,'-24'-3'42'16,"14"18"-1"-16,10-15 1 15,5 20-39-15,9-11-2 16,11-3-1-16,14-2-3 16,1-10-4-16,24 9-18 15,-11-19-15-15,11 7 0 0,-5-12-1 16,5 12 0-16</inkml:trace>
  <inkml:trace contextRef="#ctx0" brushRef="#br4" timeOffset="155690.905">13218 15681 73 0,'-26'5'41'0,"11"1"-1"15,-10-9-1-15,1 9-35 16,-4 1 0-16,4 10-1 15,-1 3 0-15,2 8-1 0,2 4 0 16,5 4 0-16,7 0 0 16,7-2-1-16,4-6 0 15,12-6 0-15,2-9 0 16,7-11-1-16,5-14 0 15,-1-5 1-15,0-7-1 16,0-5 0-16,-6 0 0 16,-3 0 1-16,-5 6-1 15,-3 4 0-15,-4 6 0 16,-6 13 0-16,0 0 0 15,5 14-1-15,-3 8-2 16,1-3-2-16,8 16-6 16,-11-20-11-16,21 17-19 15,-8-18-1-15,15 1-1 0,-5-18 1 16</inkml:trace>
  <inkml:trace contextRef="#ctx0" brushRef="#br4" timeOffset="156210.9347">13751 15708 71 0,'-21'1'40'0,"21"-1"-1"16,-23-19-7-16,23 19-23 15,-15-18-4-15,1 16-1 16,-1 2-1-16,-2 8 0 16,-6 8-1-16,2 11 0 0,-2 3 0 15,-1 6 0-15,6-2-1 16,7 3 0-16,4-7 0 15,7-7 0-15,12-11-1 16,8-11 1-16,12-10 0 16,2-11-1-16,3-5 0 15,1-9 0-15,-1 3 1 16,-4-2-1-16,-8 5 0 15,-6 8 0-15,-10 5 0 16,-9 15 0-16,9 16 0 16,-10 12 0-16,-3 14 0 15,1 14 0-15,-3 13-1 16,-4 10 0-16,-1 6 1 15,0-2-2-15,-7 2 2 0,2-3 0 16,-5-12-1-16,-3-12 0 16,4-15 1-16,-3-15 0 15,2-14-1-15,-1-16-1 16,5-11-1-16,-5-21-4 15,10 1-6-15,-13-31-9 16,25 22-9-16,-15-22-10 16,15 15-1-16,-5-3 1 15</inkml:trace>
  <inkml:trace contextRef="#ctx0" brushRef="#br4" timeOffset="156795.9682">14060 15765 56 0,'0'0'40'0,"14"-1"-2"15,-1-13 2-15,19 0-35 16,-11-3-1-16,9-2 0 16,2 0-1-16,-4 0 0 15,0-2-1-15,-2-1 0 16,-9 4-1-16,-3 1 1 15,-10-1-1-15,-7 5-1 16,-7 0 1-16,-5 5-1 16,-6 7 1-16,-1 3-1 15,-2 12 1-15,-3 9 0 0,3 7-1 16,4 11 2-16,2 3-2 15,5 5 2-15,8-3-2 16,10-4 0-16,6-6 0 16,15-14-1-16,12-5-4 15,8-24-9-15,22 11-18 16,-7-25-8-16,19 4-2 15,-5-18 1-15</inkml:trace>
  <inkml:trace contextRef="#ctx0" brushRef="#br4" timeOffset="157411.0034">15329 15858 67 0,'-13'-5'38'0,"13"5"-2"15,-32-13-4-15,15 3-29 16,-6-7 0-16,-3-4-2 15,-3-4 0-15,0-5 0 0,-7-6 0 16,-1-4-1-16,-1-6 0 16,0-5 1-16,0-2-1 15,5 0 1-15,3 2 0 16,6 0 0-16,9 4 0 15,11 1 1-15,7 5-1 16,9 4 0-16,6 7 1 16,7 3-1-16,-2 9 0 15,5 7-1-15,-6 9 1 16,-4 11-1-16,-7 14 0 15,-9 12 1-15,-6 9-1 16,-7 12 2-16,-9 10 0 16,-1 7-1-16,-3 2 1 0,2-3-1 15,3-3 1-15,11-5-2 16,11-16 1-16,14-12-2 15,20-19 1-15,17-19-1 16,19-16-3-16,9-22-6 16,25 2-12-16,-11-23-17 15,20 5-1-15,-15-12-1 16,3 11 0-16</inkml:trace>
  <inkml:trace contextRef="#ctx0" brushRef="#br4" timeOffset="158006.0374">13040 16579 55 0,'0'0'38'16,"-7"-13"-1"-16,7 13-7 15,-33 2-22-15,11 5 0 16,-11-1-2-16,0 9 0 15,-6 5-2-15,3 5 1 16,-3 3-2-16,9 3 0 16,4 1-1-16,10-3-1 0,10 0-1 15,8-8 0-15,15-3-3 16,9-9-1-16,17-3-1 15,4-15-4-15,21 5-11 16,-9-21-18-16,16 4-2 16,-9-15 0-16,5 8 2 15</inkml:trace>
  <inkml:trace contextRef="#ctx0" brushRef="#br4" timeOffset="158366.058">13373 16541 54 0,'-11'6'38'0,"-9"-6"0"15,7 18 0-15,-4-2-31 16,5 7-1-16,0 5-2 15,4 3 1-15,2 5-2 0,6-1 0 16,2 0 0-16,7 1-2 16,8-12 0-16,5-7 0 15,2-6-1-15,8-11 0 16,3-11 0-16,3-3 0 15,2-10-1-15,-5-5 2 16,-2 2-1-16,-4 0 1 16,-8 2-1-16,-6 4 0 15,-10 7 1-15,-5 14-1 16,0 0 1-16,0 0-1 15,-19 11 0-15,11 11 0 16,2 4-1-16,0 1 0 16,6 6-1-16,6-4-1 15,10 7-3-15,4-20-4 0,20 10-14 16,-12-23-15-16,18-1-1 15,-8-17 1-15,17-1 1 16</inkml:trace>
  <inkml:trace contextRef="#ctx0" brushRef="#br4" timeOffset="158983.0933">14028 16603 62 0,'0'0'39'0,"-22"12"-1"16,14 14 0-16,-5-7-34 15,7 2 0-15,1 6-1 16,6 1 0-16,1-3 0 15,10 0-2-15,3-4 0 16,3-6 0-16,9-7 0 16,2-6-1-16,3-7 0 0,3-6 0 15,1-2 0-15,-6-4 1 16,-1-1-1-16,-5 2 1 15,-2 3-1-15,-8 3 1 16,-3-1-1-16,-11 11 1 16,10-3-1-16,-10 3 0 15,0 17 0-15,0-3 0 16,-1 4 1-16,2 7-1 15,-2-1 0-15,2 1 0 16,-2-5 0-16,1-1 0 16,2-7 1-16,-2-12-1 15,0 0 0-15,13-13 0 16,-7-2 0-16,1-7 0 0,1-4 0 15,6-4 0-15,-3-2 1 16,3 2-1-16,-2-1 0 16,4-1 1-16,4 0-1 15,1 3 1-15,1 0-1 16,-4 6 1-16,6 3-1 15,-4 2 1-15,0 7 0 16,-4 3-1-16,-3 4 0 16,-13 4 1-16,14 5-1 15,-14-5 0-15,2 13 1 16,-2-13-1-16,-1 13 0 15,1-13 0-15,-4 11 0 16,4-11-1-16,0 0 0 16,0 0-2-16,0 0-4 0,-8-18-5 15,8 18-9-15,0 0-8 16,0 0-12-16,-16-18-1 15,16 18 1-15</inkml:trace>
  <inkml:trace contextRef="#ctx0" brushRef="#br4" timeOffset="159681.1332">14087 16672 21 0,'17'-4'33'0,"-17"4"1"16,13-6-17-16,-1 20 10 15,-12-14-19-15,3 20 0 16,-4-8 0-16,5 11 0 16,-8 2 0-16,4 13-3 15,-1 0 0-15,4 4-1 16,0-2-2-16,1-4 0 15,1-2-1-15,3-9 1 0,-1-10-1 16,-7-15 0 0,20-6 0-16,-12-10 0 0,-4-12 0 15,1-2 0-15,-3-4 0 16,-3 0 0-16,0 0-1 15,-5 3 0-15,2 4 0 16,0 4-1-16,4 7 0 16,5 1-2-16,9 7-3 15,-5-14-11-15,29 20-18 16,-10-16-4-16,15 9-2 15,0-12 1-15</inkml:trace>
  <inkml:trace contextRef="#ctx0" brushRef="#br4" timeOffset="160650.1886">14786 16707 53 0,'-5'12'38'0,"5"-12"0"15,14 4-1-15,-14-4-30 16,26-10-3-16,-1-5 0 15,4 2-1-15,-1-7 0 16,5 3-1-16,-7-4 0 16,0 4 0-16,-6-2-1 15,-6 7 0-15,-9 0 0 16,-5 12 0-16,-10-11 0 15,-5 11-1-15,-3 4 0 0,-6 6 0 16,2 6 1-16,-3 1-1 16,-2 10 1-16,5-1-1 15,3 5 1-15,4-2 0 16,8 0-1-16,7 4 1 15,9-7-2-15,8-6 0 16,11-6-2-16,9-8-2 16,12-4-2-16,1-16-5 15,17 11-9-15,-15-30-11 16,13 15-2-16,-21-20 13 15,8 17 14-15,-18-4 4 16,-11 1 5-16,-6 14 4 16,-20-9 10-16,3 19 14 15,-14-3 3-15,7 21-14 16,-16-11-9-16,5 13-4 0,0-1-2 15,4 5 0-15,2-1-1 16,3 3 0-16,4-2-1 16,3 1 0-16,4-4-1 15,4-4 0-15,3-7 0 16,5-8 0-16,6-7 0 15,-2-5 0-15,6-5 0 16,-1-9 0-16,1 0 0 16,-2-3 0-16,-2 5 0 15,-5 1-1-15,-1 5 0 16,-5 6 1-16,-9 10-1 15,15 2 0-15,-10 13 0 0,-1 8 0 16,-2 6 0 0,3 5 0-16,2 4-2 0,3-7 1 15,6-5-3-15,0-20-1 16,18-8-6-16,-9-34-9 15,32 5-10-15,-18-38-9 16,16 1 0-16,-11-20 1 16</inkml:trace>
  <inkml:trace contextRef="#ctx0" brushRef="#br4" timeOffset="160783.1962">15902 16161 65 0,'-6'37'38'16,"-7"8"0"-16,14 31-1 15,-11 2-30-15,15 3-7 16,3 4-6-16,-9-16-26 15,16 12-5-15,-14-25-2 0,13-4 1 16</inkml:trace>
  <inkml:trace contextRef="#ctx0" brushRef="#br4" timeOffset="160958.2063">15769 16549 78 0,'-7'10'41'0,"7"-10"-1"16,0 0-2-16,7 17-41 15,17-37-11-15,26 20-13 16,-6-21-12-16,18 15-1 16,-1-10 1-16</inkml:trace>
  <inkml:trace contextRef="#ctx0" brushRef="#br4" timeOffset="161237.2222">16785 16544 51 0,'0'0'39'16,"-17"0"0"-16,11 21-1 15,-14-4-21-15,6 14-14 0,-3 6-2 16,2 0 0-16,6 2-3 16,-1-9-1-16,10 2-6 15,0-32-24-15,12 16-4 16,-1-28-2-16,17-9 0 15</inkml:trace>
  <inkml:trace contextRef="#ctx0" brushRef="#br4" timeOffset="161641.2453">16812 16300 76 0,'-10'20'38'0,"-2"-3"-1"16,20 15-6-16,-4-14-29 15,10 2-1-15,5-6 0 16,6-3 0-16,3-4 0 0,3 2 0 15,-3 0 1-15,1 3 0 16,-8 6 0-16,-4 2 1 16,-5 6-1-16,-6 4 0 15,-4-2 0-15,-4 4 0 16,-4-5-1-16,2-4 0 15,-2-2 0-15,4-9-1 16,2-12 0-16,0 0 1 16,17-14-1-16,-1-10 0 15,2-5 0-15,3-5 0 16,3 1 1-16,-1 2-1 15,-4 2 1-15,0 12-1 16,-5 12 1-16,-4 15-1 16,-5 15 0-16,-4 8-1 0,-1 11-2 15,-6-3-5-15,11 22-10 16,-19-22-14-16,11 11-8 15,-6-21-3-15,7 3 1 16</inkml:trace>
  <inkml:trace contextRef="#ctx0" brushRef="#br4" timeOffset="162253.2803">12786 17357 59 0,'0'0'42'16,"0"0"-3"-16,4-15 2 15,-4 15-32-15,-14-1-6 16,-5 7-1-16,-4 5 0 16,0 5 1-16,-1 9-2 15,-1-1 2-15,7 0-1 16,4 1 0-16,9-7 0 15,12-4-1-15,10-9 0 16,16-3 0-16,4-6 0 16,10-2-1-16,0 2 0 15,-1 0 1-15,-4 11-1 16,-9 5 1-16,-18 10 0 15,-13 4-1-15,-2-26 0 0,0 0-1 16,-20 55 1-16,20-55-4 16,0 0-2-16,-34 55-13 15,19-28-16-15,3-12-7 16,12-15-1-16,0 0 1 15</inkml:trace>
  <inkml:trace contextRef="#ctx0" brushRef="#br4" timeOffset="162768.3098">13186 17455 48 0,'13'-15'43'16,"-13"15"-2"-16,2-12 1 16,-10 2-16-16,8 10-23 15,0 0 0-15,0 0-1 16,-11 22 0-16,10 0 0 0,0 6-1 15,1 6 1-15,0 3-1 16,2 0 1-16,5-6-1 16,4-4 0-16,4-11-1 15,6-15 0-15,4-14-1 16,3-14 1-16,3-7-1 15,2-5 0-15,0-4 1 16,-6 3-2-16,-3 2 2 16,-5 9 0-16,-5 15 0 15,-14 14-1-15,12 8 1 16,-10 21 0-16,-2-29-1 15,0 56 0-15,0-56 2 16,-9 88-3-16,5-31 4 16,-1 5-2-16,-4 2 1 0,0-1 0 15,3 0 0-15,0 0 1 16,-4-11-2-16,1 0 0 15,9-52 0-15,-13 78-1 16,13-78 2-16,0 0-2 16,-33 59 1-16,33-59 0 15,0 0 0-15,-38-41 1 16,28-35-2-16,13-16 0 15,-1-8-4-15,9 5-1 16,13 18-10-16,-2 9-9 16,33 15-12-16,-6 18-7 15,22 5 2-15</inkml:trace>
  <inkml:trace contextRef="#ctx0" brushRef="#br4" timeOffset="163271.3386">13970 17416 63 0,'-14'21'41'0,"7"8"-1"16,-10-1 0-16,10 7-33 15,-7 0-3-15,4-3-1 16,5-2-1-16,4-6 0 16,2-12 0-16,-1-12-1 15,21-7 0-15,-5-15 0 16,6-11-1-16,2-5 1 15,1-4-1-15,-2 1 1 16,1 2 0-16,-1 6-1 16,-3 0 0-16,-1 9 1 15,-1 12-1-15,-2 6 0 16,1 8 1-16,0 6-1 15,0 14 0-15,4 1 0 16,-1 13-1-16,1 2 0 0,5 1-2 16,0-3-3-16,14 4-8 15,-15-14-10-15,21-8-12 16,-12-14-5-16,13-14-1 15,-12-12 2-15</inkml:trace>
  <inkml:trace contextRef="#ctx0" brushRef="#br4" timeOffset="163497.3515">14605 17351 54 0,'-16'7'42'0,"-14"-1"-1"16,13 10 2-16,-12 0-23 15,11 6-15-15,-2 5-1 16,11-1-1-16,4 1-1 0,10-3-1 15,10-4-1-15,3-8-1 16,18-5-3-16,4-8-2 16,14-6-4-16,-2-10-9 15,26 2-14-15,-12-14-7 16,16-2-2-16,-6-8 2 15</inkml:trace>
  <inkml:trace contextRef="#ctx0" brushRef="#br4" timeOffset="163908.375">15137 17132 55 0,'0'0'40'16,"0"0"1"-16,0 0-1 15,0 0-30-15,-6 21-3 16,-2 8-1-16,0 5-2 16,-4 9-1-16,2 9 0 15,-1 5-1-15,3-2 0 16,3-2-1-16,5-6 0 15,5-10 0-15,5-10-1 16,9-15 1-16,5-15-1 16,4-11-1-16,3-12 2 15,2-6-1-15,-4 0 1 16,1 1-1-16,-5 3 1 15,-6 6-1-15,-2 7 1 16,-5 11 0-16,-2 5-1 0,-10-1-1 16,18 23 0-16,-10-3-2 15,6 3-3-15,-7 1-6 16,15 9-7-16,-18-4-6 15,19 2-12-15,-9-7-6 16,10-3 2-16</inkml:trace>
  <inkml:trace contextRef="#ctx0" brushRef="#br4" timeOffset="164083.385">15642 17586 92 0,'0'0'45'16,"-5"-12"-1"-16,5 12-2 15,0 0-39-15,0 0-3 16,0 0-3-16,0 0-5 0,0 0-5 15,0 0-4-15,34 6-8 16,-25-12-9-16,28-6-12 16,-3-4 2-16</inkml:trace>
  <inkml:trace contextRef="#ctx0" brushRef="#br4" timeOffset="165720.4786">18536 13883 67 0,'7'-11'38'16,"-8"-1"0"-16,1 12 0 15,-6 10-32-15,4 13-1 16,-6 11-2-16,6 13 0 16,-9 15 0-16,3 14-2 0,-3 11 0 15,1 5-1-15,1-3 0 16,2-4-3-16,8-8-1 15,-1-17-5-15,21-7-24 16,-6-32-5-16,19-8 1 16,-2-26-1-16</inkml:trace>
  <inkml:trace contextRef="#ctx0" brushRef="#br4" timeOffset="166088.4997">18862 14266 71 0,'0'0'38'0,"-20"-15"-1"16,20 15 1-16,-19 11-32 15,14 2-1-15,3-3-2 16,3 9 0-16,2 4-1 0,2 1-1 16,3 4 0-16,1 3 0 15,-1-1 0-15,2-3 0 16,-1-1-1-16,4-7 1 15,-2-9-1-15,5-9 0 16,0-14 1-16,6-8-1 16,0-11 1-16,4-5 0 15,-3-6-1-15,4 1 1 16,-1 4 0-16,-4 3-1 15,-4 11 1-15,-5 11-1 16,0 11 1-16,-9 15-1 16,1 9 0-16,-4 11 0 15,-1 10-2-15,0-2-3 16,10 12-7-16,-7-21-18 0,19 9-8 15,0-19-1-15,15-2-1 16</inkml:trace>
  <inkml:trace contextRef="#ctx0" brushRef="#br4" timeOffset="166494.5229">19646 14217 77 0,'-28'-24'40'16,"9"18"-1"-16,-14-3 0 15,4 16-34-15,-2 8 0 16,3 9 0-16,3 7-2 16,0 7 0-16,3 3-2 0,9-3 1 15,6-8-1-15,9-8-1 16,14-12 1-16,10-15 0 15,11-12-1-15,7-14 0 16,6-8 0-16,2-11 0 16,-4-4 1-16,0-1-1 15,-8 2 0-15,-11 8 1 16,-8 3-1-16,-8 14 1 15,-12 13 0-15,-1 15-1 16,-14 7 0-16,-1 17 0 16,-2 13 0-16,-1 4-2 15,1 13 0-15,3-1-2 16,13 5-1-16,2-13-5 0,18 8-10 15,-9-26-13-15,21 4-5 16,-1-19-3-16,13-2 3 16</inkml:trace>
  <inkml:trace contextRef="#ctx0" brushRef="#br4" timeOffset="166862.544">20038 14179 69 0,'0'0'40'0,"-13"-1"-1"16,12 18 1-16,-13-1-22 15,7 12-13-15,-5 3-2 16,3 5-1-16,-2 1 0 16,6-1-1-16,1-5 0 15,9-6 0-15,7-12 0 0,3-10-1 16,8-10 1-16,6-10-1 15,2-9 0-15,0-6 0 16,3-2 0-16,-5-4 1 16,-5 2-1-16,-3 6 0 15,-8 5 0-15,-1 7 1 16,-12 18-1-16,0 0 0 15,0 0-1-15,-14 27 0 16,7-2-1-16,-3 6-1 16,7 6-2-16,1-3-2 15,12 5-6-15,-3-22-8 16,29 11-12-16,-8-19-6 15,16 1 1-15,-5-18 0 16</inkml:trace>
  <inkml:trace contextRef="#ctx0" brushRef="#br4" timeOffset="167095.5573">20585 14223 80 0,'-13'9'41'0,"-13"-2"-1"16,5 17 1-16,-7-1-32 15,4 2-5-15,3 1-1 16,8 1-1-16,7-3 0 15,7-3-1-15,13-9-1 16,7-5 0-16,15-8-1 16,3-8-1-16,12-5-3 15,-4-13-3-15,15 9-11 16,-17-25-14-16,13 11-6 0,-12-19-1 15,6 12 0-15</inkml:trace>
  <inkml:trace contextRef="#ctx0" brushRef="#br4" timeOffset="167275.5676">21091 13854 82 0,'0'0'39'0,"-14"8"0"16,-5 9-1-16,9 25-29 16,-10-2-6-16,5 11-2 15,-5 4-1-15,5 4-1 16,5 1-2-16,-2-7-3 15,17 8-13-15,-14-22-18 16,17 1-2-16,-7-21 0 0,12-4 0 16</inkml:trace>
  <inkml:trace contextRef="#ctx0" brushRef="#br4" timeOffset="167583.5852">20924 14150 86 0,'0'0'40'0,"-19"-1"0"16,19 1 0-16,12 10-34 15,8-10-3-15,5-3-1 16,9 0-1-16,3-4 1 16,3-1-1-16,1 0-1 15,-6 2 1-15,-3 0-1 16,-4 5 0-16,-5 1 1 0,-8 6 0 15,-3 3 0-15,-8 6 0 16,-4 3 0-16,-2 5-1 16,-5 4 0-16,0 3-1 15,-1 0-1-15,1-5-3 16,7 6-6-16,0-31-9 15,1 33-14-15,-1-33-6 16,19-2-1-16,-5-17 1 16</inkml:trace>
  <inkml:trace contextRef="#ctx0" brushRef="#br4" timeOffset="167958.6067">21395 13945 102 0,'-5'-27'40'0,"5"27"0"15,-10-23-14-15,10 23-22 0,4 14-5 16,5-3-2-16,4 2-2 15,1-3-2-15,7 5-1 16,-6-6-1-16,6 7 2 16,-10-8 0-16,3 8 5 15,-8-1 2-15,-3 1 4 16,0 10 3-16,-6-5 1 15,8 10 2-15,-10-11-2 16,11 9 0-16,-5-5-3 16,7-2-1-16,2-7-2 15,5-9 0-15,2-6-1 16,3-7 0-16,3-8 0 15,1-9 0-15,-1-5 0 16,4-4 0-16,-6-10 0 0,-1-3-1 16,-3 0-3-16,-7-3-3 15,7 14-6-15,-21-8-8 16,19 25-11-16,-17-9-8 15,2 27-3-15,11-8 2 16</inkml:trace>
  <inkml:trace contextRef="#ctx0" brushRef="#br4" timeOffset="168415.6328">22168 13972 56 0,'-21'1'39'15,"14"11"-1"-15,7-12 1 16,-1 17-20-16,1-17-14 15,24 13 0-15,-5-8-2 16,4 0 1-16,1-4-1 16,4-5 0-16,-1-6-1 15,-2-4 0-15,1-6 0 16,-4-3-1-16,-4-1 1 15,1-2-1-15,-13-1-1 16,-4 6 1-16,-10 8 0 16,-9 7 0-16,-7 8-1 15,-7 12 1-15,-6 11-1 0,-3 8 0 16,1 7 0-16,6 4 0 15,4 1 0-15,10-1-2 16,10-6 1-16,18-8-2 16,19-7-4-16,6-18-8 15,32 7-8-15,-1-27-14 16,27 5-3-16,3-17-1 15,21 4 0-15</inkml:trace>
  <inkml:trace contextRef="#ctx0" brushRef="#br4" timeOffset="168884.6596">23585 13677 87 0,'-29'6'39'0,"-16"-3"-1"15,5 14-5-15,-14-9-24 16,10 7-3-16,3 0-1 16,7 5-2-16,13-1-1 15,11 1 0-15,16-2-1 0,12 3-1 16,7-5 1-16,6 0 0 15,6-4-2-15,6-2 2 16,-8-1-1-16,-3-1 0 16,-4 0 0-16,-12-2 1 15,-16-6-1-15,6 23 0 16,-17-8 1-16,-8 3-2 15,-3 2 1-15,-2-3-2 16,1 3-1-16,-1-4-2 16,12 2-3-16,0-19-8 15,26 11-8-15,-9-25-13 16,27 3-3-16,-3-14 1 15,17-2 2-15</inkml:trace>
  <inkml:trace contextRef="#ctx0" brushRef="#br4" timeOffset="169169.6759">23821 13728 95 0,'-10'3'40'15,"-5"17"2"-15,-15 0-1 16,11 12-32-16,-9 3-6 16,11 3 0-16,3 0-1 15,9-2-1-15,9-2 0 16,11-6-2-16,10-6 1 15,8-6 0-15,3-7 0 16,-2-10-1-16,3-8 2 16,-8-10 0-16,-5-5 0 15,-9-6 0-15,-12-6-1 16,-11-6-1-16,-6-4-1 0,-9-6-2 15,3 10-6-15,-17-4-5 16,15 23-7-16,-17-7-11 16,16 27-7-16,-11 3-2 15,7 21 3-15</inkml:trace>
  <inkml:trace contextRef="#ctx0" brushRef="#br4" timeOffset="169904.718">18241 15183 80 0,'13'-38'38'0,"5"14"1"16,-8-10-13-16,4 15-19 15,-14 6-3-15,0 13-1 16,0 0-1-16,0 28 0 16,-5 4-1-16,7 11 0 15,1 10 0-15,1 11 0 0,3 2 0 16,2 9-1-16,4-2 1 15,1-5-1-15,2-9 1 16,3-12-2-16,-2-18 2 16,3-16-1-16,-2-23 1 15,6-16 0-15,-8-18 0 16,2-12 1-16,0-9-1 15,-4-5 1-15,-2-1-2 16,-5 6 0-16,6 6-2 16,-7 8 0-16,4 17-2 15,-2 6-5-15,12 26-8 16,-12-10-12-16,20 25-10 15,-7-4-1-15,12 14 2 16</inkml:trace>
  <inkml:trace contextRef="#ctx0" brushRef="#br4" timeOffset="170258.7382">18966 15248 72 0,'-10'6'39'16,"-12"-5"-1"-16,2 15 2 16,-11-7-35-16,5 6 0 15,-4 3-2-15,6 7 2 16,0 2-1-16,7 3 0 15,6 0-2-15,8 1-1 16,8 0 1-16,8-5-2 16,4 1 1-16,11-9-2 15,1-3 1-15,3-10-2 16,1-6 2-16,-1-12 0 0,-4-7-1 15,-5-8 1-15,-4-8-1 16,-8-5 1-16,-5-3-2 16,-2-4 1-16,-6 6-2 15,-1 2 1-15,-2 12-2 16,-4 4-1-16,9 24-1 15,-9-11-2-15,13 26-5 16,-4-15-9-16,10 28-7 16,-10-28-9-16,33 20 2 15,-5-22 0-15</inkml:trace>
  <inkml:trace contextRef="#ctx0" brushRef="#br4" timeOffset="170467.7502">19573 14848 80 0,'-24'11'40'0,"5"18"0"16,-7-1-2-16,7 16-34 16,6 8-2-16,5 9 0 15,6 6-1-15,3 0-2 16,12 1-3-16,-5-18-13 15,18 10-15-15,-11-29-7 16,14-5-2-16,-6-26 1 16</inkml:trace>
  <inkml:trace contextRef="#ctx0" brushRef="#br4" timeOffset="170669.7617">19951 14764 89 0,'-6'12'39'16,"5"30"-1"-16,-19 2-10 15,6 26-23-15,0 7-4 16,-1 4-3-16,3 7-2 16,-3-14-11-16,13 6-17 15,-10-23-6-15,12-4-1 16,-3-29 0-16</inkml:trace>
  <inkml:trace contextRef="#ctx0" brushRef="#br4" timeOffset="170852.7722">19778 15068 88 0,'0'0'38'16,"-10"-7"0"-16,20 22-7 16,1-4-29-16,5-1-3 15,11 2-4-15,0-11-5 16,20 11-20-16,-10-16-8 15,11 5-1-15,-6-10 1 16</inkml:trace>
  <inkml:trace contextRef="#ctx0" brushRef="#br4" timeOffset="171219.7932">20297 15013 81 0,'-10'9'40'0,"-12"-8"-1"15,6 18-9-15,-20-4-21 16,8 9-4-16,-3 5 0 15,1 8-2-15,-2 3 0 16,7 3-1-16,5 2-1 16,5-5 1-16,8-5-1 15,9-10 0-15,12-12-1 16,7-12 0-16,8-13 0 15,7-10 0-15,0-9 0 16,4-6-1-16,0-7 1 16,-4 1 0-16,-7 3 0 15,-6 6 0-15,-6 7 0 16,-6 8 0-16,-11 19 0 15,0 0-1-15,0 10-1 0,-8 12-3 16,5 11-6-16,-7-8-5 16,20 18-12-16,-14-16-11 15,22 5-1-15,-2-18 0 16,17 0 1-16</inkml:trace>
  <inkml:trace contextRef="#ctx0" brushRef="#br4" timeOffset="171729.8224">20660 15059 70 0,'-8'-25'39'0,"8"25"0"0,-5-32-8 16,5 32-20-16,-5-19-3 15,5 19-3-15,-23 11 0 16,5 8-2-16,-2 10 0 16,-3 10-1-16,3 0 0 15,4 4-1-15,7-3 0 16,4-5 0-16,10-10-1 15,4-11 0-15,8-12 0 16,7-10 0-16,-1-9 0 16,1-9 0-16,-3-1 0 15,-1-3 0-15,-4 1 1 16,-2 0-1-16,-6 10 0 15,2 4 0-15,-10 15 0 16,14-2 0-16,-8 17-1 0,-4 14 1 16,-1 13 0-16,-3 13 1 15,-4 13-1-15,-1 12 0 16,-4 5 0-16,-4 4 0 15,-5-3 0-15,-2-2 0 16,1-9 0-16,-3-15-1 16,3-13 0-16,-1-19 0 15,3-14-1-15,2-16 0 16,3-10-3-16,0-21-5 15,11 4-6-15,-10-32-7 16,20 9-8-16,-12-23-8 16,15 6-3-16,-5-9 2 15</inkml:trace>
  <inkml:trace contextRef="#ctx0" brushRef="#br4" timeOffset="172188.8486">20918 15028 59 0,'-6'10'41'16,"23"4"-1"-16,-3-9 0 0,20 12-25 16,-2-9-10-16,10 1-2 15,0-5-1-15,3-1 0 16,-4-4 0-16,-4-6-1 15,-6-7 0-15,-9-3 0 16,-6-4 0-16,-7-4-1 16,-11 1 1-16,-5-2-1 15,-7 2 0-15,-4 6 0 16,-10 6 0-16,-1 12 0 15,-4 12 1-15,-1 11-1 16,3 8 1-16,2 10 0 16,10 4-1-16,13-2 1 15,15-4-3-15,11-13-3 16,23-2-6-16,4-25-7 15,33 3-14-15,-4-24-8 0,21 2-3 16,2-13 1-16</inkml:trace>
  <inkml:trace contextRef="#ctx0" brushRef="#br4" timeOffset="172751.8808">21927 14570 82 0,'0'0'40'0,"8"-10"-3"15,6 22-7-15,-14-12-23 16,4 31-2-16,-2-4-3 16,-2 9 0-16,-4 5-1 15,-5 10-1-15,-5 2-1 16,-1 4 1-16,-4 0-2 15,3-6 0-15,8-3-1 16,-1-11-5-16,25 5-19 16,-9-28-10-16,22-3-2 15,-1-17-1-15</inkml:trace>
  <inkml:trace contextRef="#ctx0" brushRef="#br4" timeOffset="173104.901">22182 14872 65 0,'0'0'40'16,"-25"4"-2"-16,21 8 1 15,-10-6-25-15,14-6-10 16,14 16-2-16,3-9 0 16,8-3-1-16,3-3 0 15,5-4 0-15,2-2 0 16,-3-5-1-16,1-3 1 15,-9-4-1-15,-3 0 1 16,-8 1-1-16,-9-1 0 0,-4 1 0 16,-9 2 1-16,-1 3-1 15,-10 4 0-15,-2 6 0 16,-1 6 0-16,-6 8 0 15,1 8 0-15,3 7 0 16,-2 3 0-16,11 6 0 16,6 0-2-16,10 1-3 15,3-12-7-15,23 9-10 16,-8-22-13-16,21 2-4 15,-2-19-1-15,18 4 0 16</inkml:trace>
  <inkml:trace contextRef="#ctx0" brushRef="#br4" timeOffset="173463.9215">22748 14778 85 0,'-11'4'38'15,"-12"-5"1"-15,8 19-12 16,-15 1-20-16,5 7-3 15,-1 3-1-15,5 7-1 16,-1-1 0-16,7 2 0 16,5-7-1-16,9-4-1 15,7-9 1-15,11-9-1 16,8-13 0-16,4-9-1 15,4-7 1-15,3-8 0 16,-2-1 0-16,-5-1 0 16,-6 2 0-16,-7 5 1 15,-7 7-1-15,-9 17 1 0,0 0 0 16,-10-1-1-16,-2 16 0 15,1 7-2-15,3 5-2 16,-3-6-6-16,17 14-8 16,-9-23-11-16,20 9-9 15,-3-15-2-15,23 2 0 16</inkml:trace>
  <inkml:trace contextRef="#ctx0" brushRef="#br4" timeOffset="173900.9465">23374 14819 87 0,'0'0'36'16,"-35"-23"-6"-16,35 23 0 15,-32-14-22-15,14 6-2 16,-5 5-2-16,1 7 0 15,-3 7 0-15,0 9-2 16,0 9 0-16,3 6 0 16,2 5-1-16,6-2-1 15,9-2 0-15,5-7 0 16,10-7 0-16,9-12 0 15,7-14 0-15,7-14-1 16,4-12 2-16,2-9-1 16,0-7 0-16,0-5 2 15,-7-7 0-15,1 2 0 16,-7 4 0-16,-10 8 0 15,-4 7 0-15,-6 13 0 0,-6 24 0 16,-11-3-2-16,-5 28 0 16,-2 14-2-16,-3 14 0 15,-1 5-3-15,9 11-6 16,0-13-3-16,23 5-5 15,-8-28-8-15,35 4-9 16,-1-25-5-16,26-4 2 16</inkml:trace>
  <inkml:trace contextRef="#ctx0" brushRef="#br4" timeOffset="174381.974">24166 14674 66 0,'-10'6'31'15,"-3"-4"-9"-15,13-2-2 16,-6 11-20-16,6-11-2 16,0 0 1-16,-14 11 2 15,14-11 2-15,-15 7 1 16,2-7 3-16,2 7 1 15,-6-10 0-15,2 9 1 16,-5-7-3-16,3 6 1 16,-8-4-2-16,2 6 0 15,0-2-1-15,2 8-1 16,-3-1 1-16,5 1-1 15,2 1-1-15,3 0 0 0,6 0-1 16,8-14 0-16,7 15-1 16,4-13 0-16,8-3 1 15,-2-2-1-15,5-2 1 16,0 2-1-16,-3 1 0 15,-2 6 1-15,-6 5 0 16,-7 5 0-16,-8 6-1 16,-4 6 0-16,-11 5 0 15,-2-2 0-15,-3 3-3 16,-5-7-2-16,8 6-6 15,-10-20-8-15,20 11-4 16,-13-25-9-16,24 3-8 16,-15-6-1-16,15 6 2 15</inkml:trace>
  <inkml:trace contextRef="#ctx0" brushRef="#br4" timeOffset="174749.9951">22769 15370 90 0,'-23'0'39'0,"23"0"3"16,-11-5-14-16,23 1-23 15,18 1 0-15,21-3-1 16,21-2 0-16,23-1-1 16,20-2-1-16,23 0 1 0,13-5-2 15,19-2 1-15,3-5-1 16,0-2-1-16,-11-2 1 15,-17 1-1-15,-22 0 0 16,-19 2-1-16,-31 6-1 16,-27 4-1-16,-24 8-2 15,-22 6-3-15,-17 1-5 16,-21-9-7-16,10 23-7 15,-24-21-11-15,10 14-4 16,-5-14 2-16</inkml:trace>
  <inkml:trace contextRef="#ctx0" brushRef="#br4" timeOffset="175456.0355">19843 16249 59 0,'0'0'40'16,"-15"-17"-2"-16,15 17-1 15,-30-1-28-15,13 11-4 16,-7 7-2-16,5 12-2 15,-6 10 2-15,5 12-4 16,2 0 3-16,8 1-1 16,7-4-1-16,13-6 1 15,8-10-2-15,10-14-2 0,17-7-3 16,2-36-12-16,17 10-20 15,-7-20 1-15,9 1-3 16,-6-13 2-16</inkml:trace>
  <inkml:trace contextRef="#ctx0" brushRef="#br4" timeOffset="176373.0879">20208 16236 68 0,'-16'7'37'0,"-4"-6"1"16,6 17-1-16,2-3-32 15,2 9-3-15,1 1 1 16,6 9-1-16,-2 5 0 15,5 5-1-15,1-2 0 16,4-2 1-16,7-8-2 16,7-9 1-16,5-13 0 0,12-13-1 15,4-14 1-15,2-11-1 16,5-10 0-16,-1-5-1 15,-5 1 1-15,-5-3 0 16,-7 6 0-16,-11 7 0 16,-9 7 0-16,-4 8 0 15,-5 17 0-15,0 0 0 16,-13 3 1-16,6 18-1 15,-1 6 1-15,4 10-1 16,2 3 0-16,5-1 0 16,9-4-1-16,5-3-1 15,9-8-2-15,7-14-2 16,10-3-1-16,3-20-1 15,6 7-2-15,-3-16 2 0,2 8 1 16,-13-4 3-16,-5 7 3 16,-9 7 3-16,-13 1 2 15,-11 3 1-15,0 17 2 16,-8 4 1-16,-7-5-2 15,5 11-1-15,-4-2-1 16,3 2-1-16,3-2-1 16,2-1-1-16,4-4 0 15,4-5 0-15,-2-15 0 16,10 14 0-16,-10-14 0 15,16-13 0-15,-8-3-1 16,2 0 1-16,0-9 0 16,-1-1-1-16,-1-2 1 15,3-1-1-15,-1-1 0 0,2 0 0 16,3 2 1-16,0 3-1 15,2 1 0-15,5 8 0 16,-1 3 1-16,0 6-1 16,-2 5 1-16,1 7 0 15,-4 3-1-15,-3 5 1 16,-1 3-1-16,-4 6 1 15,-6 0-1-15,2 6 0 16,-8 5 1-16,-1-2-1 16,0 5 0-16,-3-4 0 15,1 1 0-15,0-5 0 16,2-5 0-16,2-6 0 15,3-17 0-15,0 0 0 0,12-11 0 16,-2-13 0-16,2-10 1 16,0-6 0-16,-1-5 0 15,2 0 0-15,-1-1-1 16,-1 3 1-16,1 10 0 15,0 4 0-15,1 7-1 16,1 3-2-16,6 11-1 16,-3-6-7-16,12 19-4 15,-14-18-5-15,22 20-7 16,-17-21-8-16,18 14-7 15,-9-12 1-15</inkml:trace>
  <inkml:trace contextRef="#ctx0" brushRef="#br4" timeOffset="177148.1323">21524 16338 54 0,'0'0'40'0,"3"21"-1"16,-3-21 1-16,24 13-27 15,-6-13-10-15,10-4 0 16,1-3-2-16,6-7 1 15,-1-4-1-15,0-7 2 16,-8 0-2-16,-3 0 2 16,-11-7-2-16,-7 7 1 0,-13 0-1 15,-7 6 1-15,-7 3-1 16,-7 10-1-16,-3 6 0 15,-3 13-1-15,1 9 1 16,1 8 0-16,4 9 0 16,7 5-1-16,10-1 1 15,10-2 0-15,12-5 0 16,12-10-1-16,8-9 1 15,13-12-1-15,5-9 0 16,6-10 0-16,-2-6 1 16,-1-5-1-16,-7 0 1 15,-2-3 0-15,-12 5 0 16,-6 0 0-16,-7 8 1 15,-11 3 0-15,-6 12-1 0,0 0 1 16,-4 12-1-16,-3 9 1 16,-2 6-1-16,-4 7 0 15,5 3 0-15,1 3 0 16,2-3 0-16,4-7 0 15,6-8-1-15,-5-22 1 16,24 4 0-16,-5-20 0 16,4-7 0-16,1-12 0 15,-1-4 1-15,-2 0-1 16,1 2 1-16,-5 5 0 15,-5 8 0-15,0 8-1 16,-12 16 1-16,0 0 0 16,11 17-1-16,-11 9 0 0,0 4 0 15,0 6 0-15,4 0-1 16,4-3 1-16,6-9-2 15,4-7 0-15,9-15-2 16,9-23-5-16,11 4-3 16,-7-28-7-16,23 14-4 15,-23-33-10-15,17 11-6 16,-11-15 2-16</inkml:trace>
  <inkml:trace contextRef="#ctx0" brushRef="#br4" timeOffset="177303.1411">22713 15823 89 0,'0'0'39'0,"1"-11"-1"16,2 37-12-16,-11 4-21 15,2 17-3-15,-2 6-1 0,0 10-1 16,-2 6 0 0,-3 0-3-16,1 6-2 0,-9-16-10 15,17 15-9-15,-19-30-14 16,19-2-3-16,-9-22 1 15</inkml:trace>
  <inkml:trace contextRef="#ctx0" brushRef="#br4" timeOffset="177507.1528">22542 16108 87 0,'0'0'42'16,"-14"-5"1"-16,32 16-2 15,1-10-39-15,14-1-1 0,10-6-1 16,5-4-1-16,7 2-2 15,2-12-5-15,9 15-7 16,-17-21-13-16,17 22-11 16,-16-14-4-16,6 18 2 15</inkml:trace>
  <inkml:trace contextRef="#ctx0" brushRef="#br4" timeOffset="177665.1618">23292 16183 71 0,'-6'13'45'15,"7"2"-2"-15,-1-15-2 16,-5-15-25-16,4-2-17 15,-2-11-5-15,6 10-7 16,-15-18-6-16,15 22-11 16,-26-13-12-16,2 9-2 0,-15-4 1 15</inkml:trace>
  <inkml:trace contextRef="#ctx0" brushRef="#br0" timeOffset="613649.0987">5730 13515 45 0,'-9'8'37'0,"-4"-8"2"16,13 0-2-16,0 0-14 15,0 0-18-15,0 0-1 16,33-10-1-16,0-5-1 15,9 1 0-15,9-6 0 0,5 2-1 16,-2 2 0 0,0-1-1-16,-9 12 0 0,-13 3-1 15,-15 16 0-15,-16 9 0 16,-19 14 0-16,-10 9 1 15,-15 10-1-15,-13 5 1 16,-1 3 0-16,-5 5 1 16,6-6-1-16,8-3 1 15,11-7-1-15,13-9-1 16,18-10 1-16,20-12 0 15,17-10-1-15,17-17-1 16,16-6-1-16,2-23-17 16,16 9-18-16,-9-11 1 15,-2 3-2-15,-18-7 0 0</inkml:trace>
  <inkml:trace contextRef="#ctx0" brushRef="#br0" timeOffset="613844.1098">5741 13815 81 0,'-6'15'41'0,"6"-15"-2"16,29-8 0-16,9-10-37 15,13-4-2-15,19-3-2 16,5-6-5-16,14 10-31 15,-11-4 0-15,5 14-3 16,-16-4 2-16</inkml:trace>
  <inkml:trace contextRef="#ctx0" brushRef="#br0" timeOffset="614063.1224">6746 13589 76 0,'0'20'40'15,"-9"-1"-2"-15,1 13 1 16,-15 7-37-16,5 5-1 16,3 5-1-16,-1-1-2 15,7 4-8-15,1-14-28 16,10-3-1-16,3-22-3 15,11-9 4-15</inkml:trace>
  <inkml:trace contextRef="#ctx0" brushRef="#br0" timeOffset="614228.1318">6774 13321 62 0,'-39'-21'38'16,"5"17"-2"-16,5 0 0 15,18 9-34-15,9 8-9 16,2-13-25-16,28 18-4 15,3-12-1-15,19 3 0 16</inkml:trace>
  <inkml:trace contextRef="#ctx0" brushRef="#br0" timeOffset="614520.1485">7139 13468 69 0,'-16'19'40'0,"-3"9"-1"16,-14-11 1-16,4 5-34 16,-3-7-2-16,6 2-2 15,4-5 0-15,9 2 0 16,12-3-1-16,8 0-1 15,12-4 0-15,7 4 1 16,6-1-2-16,3 2 2 16,2 3-1-16,-2-2 0 15,-6 5 0-15,-7 1 0 16,-8 1 1-16,-7 1-1 15,-10 4 0-15,-6-3 1 16,-5 0-1-16,-3-2-1 16,-2 0-1-16,-1-11-7 0,15 3-31 15,-10-9 1-15,15-3-1 16,0 0 0-16</inkml:trace>
  <inkml:trace contextRef="#ctx0" brushRef="#br0" timeOffset="615109.1822">8008 13315 65 0,'14'-18'38'16,"-10"-3"1"-16,9 10 1 16,-11 0-36-16,-2 11 0 15,0 0-1-15,-5 18 1 16,-6 6-1-16,-2 12 0 15,-1 10-2-15,-2 8 2 16,0 6-2-16,0 2 1 16,2 0-1-16,-1-4 1 0,4-6-2 15,3-11 1-15,4-12-1 16,6-9 0-16,-2-20 1 15,17 0-1-15,1-17 0 16,6-8 0-16,-1-7 1 16,6 0-1-16,-2-2 0 15,-2 3 0-15,2 5 1 16,-7 6-1-16,-1 12 0 15,-7 8 0-15,0 13 1 16,-8 4-1-16,1 8 0 16,-5 4 0-16,1 3 0 15,-1 0-1-15,3-1-2 16,2-8-3-16,11 4-10 15,-3-22-25-15,14 0 1 0,-1-20-2 16,15-4 2-16</inkml:trace>
  <inkml:trace contextRef="#ctx0" brushRef="#br0" timeOffset="615280.192">8552 13522 59 0,'0'0'39'0,"-17"23"0"16,-5-2 1-16,8 14-22 15,-8 0-15-15,6 5 0 16,-2 3-2-16,7-5-1 15,6 1-2-15,3-13-2 16,13-1-6-16,-11-25-29 16,21 13 0-16,-6-28-1 15,12-8 3-15</inkml:trace>
  <inkml:trace contextRef="#ctx0" brushRef="#br0" timeOffset="615415.1997">8582 13321 55 0,'-16'-7'33'0,"18"21"-4"15,-2 0-29-15,7 6-30 16,12-2-4-16,9 2 0 16</inkml:trace>
  <inkml:trace contextRef="#ctx0" brushRef="#br0" timeOffset="615893.227">8909 13547 69 0,'-24'15'40'0,"2"7"-1"16,-10-3 2-16,9 4-34 15,-9 0-2-15,11 7-1 16,-1-4-1-16,8 2 0 16,5-6-2-16,12-3 0 15,-3-19 0-15,26 12 0 16,-3-18-1-16,6-8 0 15,1-3 0-15,4-5 1 16,-4 0-1-16,-1 1-1 16,-9 2 1-16,-1 8 0 15,-7 9-1-15,-12 2 1 16,4 24-1-16,-7 3 1 0,-5 11-1 15,-4 9 1-15,-5 13 0 16,-2 6-1-16,-2 3 1 16,-2 5 0-16,-5-1 0 15,3-3 0-15,-3-6 1 16,1-9-1-16,3-12 1 15,4-8 0-15,5-13 0 16,3-17-1-16,12-5 0 16,8-30 0-16,7-7 0 15,4-12 0-15,9-8-1 16,0-16-1-16,7-4-1 15,-3-3-1-15,9 10-7 16,-22-7-29-16,15 14 1 16,-14-2-2-16,8 11 1 0</inkml:trace>
  <inkml:trace contextRef="#ctx0" brushRef="#br0" timeOffset="616271.2487">9511 13136 95 0,'0'0'43'0,"-11"21"0"16,-4-7-1-16,10 12-39 15,-9 5-1-15,-3 9-1 16,1 11 0-16,-2 3-1 15,1 5 0-15,2-5-1 0,3-4 1 16,3-7 0-16,8-10 0 16,3-16 0-16,7-15 0 15,9-12 0-15,3-15 0 16,5-8 0-16,3 0 1 15,-1-3-1-15,-1 6 1 16,-3 7 0-16,-4 12-1 16,-3 11 1-16,-5 15 0 15,-7 9-2-15,2 7 0 16,-4 1-3-16,5 13-10 15,-13-18-27-15,14 3-2 16,-4-20 0-16,9-6-2 16</inkml:trace>
  <inkml:trace contextRef="#ctx0" brushRef="#br0" timeOffset="619902.4564">5914 14697 52 0,'0'-17'39'0,"-2"5"-1"0,-18-8-12 16,4 18-17-16,-14-1 0 15,-1 12-4-15,-10 4-1 16,2 10-1-16,0 0-1 15,1 4-2-15,10 0 0 16,9-3-1-16,11-2 0 16,14-8-1-16,11-4 2 15,10-6-3-15,7-4 3 16,5 0 1-16,-1-3-1 15,-5 3 0-15,-4 2 1 16,-7 4-1-16,-10 5 0 16,-12 5 0-16,-7 6-1 15,-7 1 0-15,-7 5-2 0,-3-5-2 16,9 4-6-16,-9-19-13 15,16 10-14-15,8-18 0 16,0 0 1-16</inkml:trace>
  <inkml:trace contextRef="#ctx0" brushRef="#br0" timeOffset="620180.4723">6113 14773 19 0,'0'0'36'0,"-13"1"1"15,-6 5 1-15,1 16-19 16,-12-7-10-16,11 12-2 15,-4-2-1-15,14 5-2 16,4-4-1-16,17 2-1 0,7-9 0 16,11-1-1-16,11-10 0 15,2-8-1-15,3-7 1 16,-2-5 0-16,-9-6-1 15,-8-5 0-15,-11 1-1 16,-14-3-2-16,-6 3-2 16,-14-7-4-16,12 8-29 15,-15-9 1-15,12 8-1 16,2-3 0-16</inkml:trace>
  <inkml:trace contextRef="#ctx0" brushRef="#br0" timeOffset="620572.4947">6996 14561 51 0,'-8'22'36'15,"-3"13"1"-15,-5 2-2 16,-1 8-32-16,1 1-1 15,7 9 0-15,0-1 0 16,4-1-4-16,6 0 0 16,0-13-6-16,15 3-17 15,-5-21-11-15,7-11-2 16,-4-20 2-16</inkml:trace>
  <inkml:trace contextRef="#ctx0" brushRef="#br0" timeOffset="620774.5062">6891 14511 66 0,'-29'-1'40'16,"0"2"-2"-16,13 14 1 16,16-15-34-16,-1 19-3 15,20-16 0-15,15-3-2 16,17-2-1-16,8-7-3 15,15 9-2-15,-10-11-28 16,14 15-3-16,-15-1-3 16,-6 12 2-16</inkml:trace>
  <inkml:trace contextRef="#ctx0" brushRef="#br0" timeOffset="620970.5175">6772 15127 59 0,'-3'13'39'0,"3"-13"-1"16,48-15 0-16,7-7-39 16,12-12-5-16,19 4-1 15,0-11-28-15,20 9-2 16,-6-5-2-16,2 10 1 15</inkml:trace>
  <inkml:trace contextRef="#ctx0" brushRef="#br0" timeOffset="621210.5312">7876 14785 54 0,'0'0'38'16,"0"0"1"-16,0 0-2 15,0 0-33-15,0 0-2 16,-5 28-1-16,0 0 0 16,-2 5-1-16,-1 2-2 15,6 8-8-15,-11-19-14 16,14 5-13-16,2-15-2 15,10-12 2-15</inkml:trace>
  <inkml:trace contextRef="#ctx0" brushRef="#br0" timeOffset="621371.5404">7943 14570 24 0,'-15'6'14'0,"19"4"-14"16,7 1 0-16,14-8-30 15</inkml:trace>
  <inkml:trace contextRef="#ctx0" brushRef="#br0" timeOffset="621653.5565">8412 14598 48 0,'15'5'37'15,"-6"10"1"-15,-25-2 0 16,-6 15-24-16,-15-9-7 16,3 6-3-16,-4-3-1 15,8 2-2-15,3-6 1 0,14 0-1 16,13-8-1-16,17-3 0 15,8-5 0-15,11-1 0 16,4-1 1-16,3 1-1 16,-8 2 0-16,-3 2 0 15,-13 8 0-15,-9 7 1 16,-17 2-1-16,-12 7 0 15,-7 2 0-15,-5-1 0 16,0-3-3-16,1-12-5 16,21-1-31-16,9-14 0 15,1-21-3-15,19-7 3 16</inkml:trace>
  <inkml:trace contextRef="#ctx0" brushRef="#br0" timeOffset="622022.5776">9171 14409 67 0,'0'0'39'0,"-7"18"0"15,-18 4-1-15,-2 16-35 16,-9 9-1-16,-1 9-1 16,-3 1-1-16,6 4-1 15,7-3-2-15,6-8-2 16,19-7-2-16,4-23-13 15,34 3-10-15,-2-23-7 16,19-6-2-16,0-14 2 16</inkml:trace>
  <inkml:trace contextRef="#ctx0" brushRef="#br0" timeOffset="622719.6175">9371 14685 46 0,'-2'-10'39'16,"-17"0"-1"-16,-5 18 0 0,-13-5-23 16,8 18-8-16,-6 1-2 15,6 9-2-15,-1-1 0 16,10 8-1-16,4-5-1 15,14 0 0-15,7-6 0 16,8-5 0-16,9-8-1 16,9-8 1-16,4-10-1 15,5-7 0-15,2-9 0 16,-1-5 0-16,-5-5 0 15,-1-4 0-15,-7-1 0 16,-4 4 1-16,-9 1-1 16,-7 7 2-16,-7 3-2 15,-4 8 1-15,3 12-1 16,-20-7 1-16,10 12-1 0,-3 2-1 15,13-7 2-15,-7 14-2 16,7-14 2-16,17 9-1 16,2-11 1-16,7-4 1 15,-1-1-1-15,6 0 0 16,-2-1 0-16,-1-1 0 15,-7 4 0-15,-3 3 0 16,-5 4-1-16,-12 9 0 16,-2 5-1-16,-8 5 0 15,-5 10 1-15,-2 3-1 16,-2 5 1-16,1 1-1 15,5-1 1-15,5-5-1 16,10-4 1-16,4-10 1 16,11-14-1-16,9-11 0 15,7-11 1-15,7-7-1 0,2-8 1 16,0-4-1-16,-1 3 0 15,-5 1 0-15,-8 7 0 16,-6 5 0-16,-13 15 0 16,-10 4 0-16,0 17 0 15,-9 2 0-15,-1 7-1 16,1 0 1-16,7 0 0 15,4-3 1-15,11-9-1 16,7-10 0-16,8-8 1 16,4-10-1-16,3-6 1 15,1-7-1-15,-7-3 0 16,-10-3 0-16,-3 2-3 15,-13-5-5-15,2 21-23 16,-26-7-11-16,0 9 2 0,-13-1-3 16</inkml:trace>
  <inkml:trace contextRef="#ctx0" brushRef="#br0" timeOffset="623621.6691">5596 15780 38 0,'-26'-4'37'0,"0"12"1"15,-19-4-2-15,6-1-34 16,-8 8 0-16,5 2 0 15,6-1-1-15,10 3 0 16,8-4 1-16,18-11-1 16,13 11 1-16,16-9-1 15,9-2 0-15,12-1 0 16,0 1 0-16,2 2 0 15,-6 3 0-15,-9 9 1 16,-17 4-1-16,-15 4 0 16,-19 5 0-16,-14 1-1 15,-9 2 1-15,-2-4-1 16,-1-4-2-16,4-7 0 15,14-7-4-15,11-16-3 0,30 5-8 16,3-29-9-16,33 16 1 16,-5-30 1-16,26 18 6 15,-6-17 8-15,3 9 7 16,-4 5 6-16,-21-3 13 15,1 21 7-15,-27-11 3 16,4 25-3-16,-33-11-3 16,7 22-6-16,-21-5-5 15,3 15-2-15,-8 1-3 16,2 9-2-16,2 5 0 15,3 4 0-15,3 0 0 16,8 1 0-16,6-4-1 16,11-7 0-16,7-11 1 15,9-14-1-15,9-14 1 0,3-11-1 16,4-13 0-16,-4-5-1 15,-4-7-1-15,-5-5-1 16,-9 6-1-16,-14 0-2 16,-5 15-3-16,-15-8-9 15,15 36-20-15,-30-17-4 16,16 23 2-16,-8-1 0 15</inkml:trace>
  <inkml:trace contextRef="#ctx0" brushRef="#br0" timeOffset="624092.696">6613 15576 40 0,'7'-22'38'0,"-2"2"1"16,-5 20-2-16,0 0-33 16,12 16 0-16,-9 12 0 15,1 16 2-15,-4 10-2 16,3 15-2-16,-3 5 1 15,2 7 0-15,0-8-2 0,3 0 1 16,4-16 0-16,10-11-1 16,3-22 0-16,5-18 0 15,5-20 0-15,8-16 0 16,0-12 0-16,-2-11-1 15,4-8 1-15,-10-6-1 16,-3 0 0-16,-5-2-2 16,-4 8 0-16,-6 3-2 15,1 16-2-15,-12-8-19 16,10 32-15-16,-12 3-2 15,-1 15 2-15</inkml:trace>
  <inkml:trace contextRef="#ctx0" brushRef="#br0" timeOffset="624807.7369">7226 16038 40 0,'-6'17'37'0,"6"2"2"16,-7-3-2-16,6 10-32 16,-5 0-1-16,5 8-1 15,-1-1 2-15,0 1-2 16,-1-5-1-16,4 1-1 15,1-8 1-15,0-4-1 16,-2-18 0-16,4 13 0 16,-4-13-1-16,6-18 0 15,-1-3 0-15,-1-7 0 16,4-3 0-16,-2-8 1 15,1 0-2-15,0-2 1 16,2 0 1-16,1 2-1 16,-1 11 0-16,-1 5 1 15,-2 4-1-15,-6 19 0 0,15-11 1 16,-15 11-1-16,13 19 0 15,-10-2 0-15,6 0 0 16,-2-1 0-16,4 4 0 16,2-4-1-16,-3-4 0 15,3-2 0-15,-3-3 0 16,-10-7 0-16,9 5 0 15,-9-5 1-15,0 0 0 16,-18 8 0-16,-1-2 0 16,0 5 1-16,-5-4-1 15,5 5 1-15,-1-3 0 16,6 5 0-16,5-2 0 15,9 5 1-15,6-1 0 16,8-1 0-16,2-1 0 0,7 5-1 16,4 1 1-16,0-5-3 15,6 0 0-15,-7-8-8 16,20 14-20-16,-15-21-10 15,12 7-2-15,-5-15 1 16</inkml:trace>
  <inkml:trace contextRef="#ctx0" brushRef="#br0" timeOffset="625138.7559">8155 15618 50 0,'0'0'40'0,"-9"3"-1"16,4 17 0-16,-9 10-26 15,-1 6-11-15,-2 9-1 16,2 7-2-16,1 3-3 15,0-7-2-15,18 6-30 16,-4-25-3-16,12-8 0 0,2-22-1 16</inkml:trace>
  <inkml:trace contextRef="#ctx0" brushRef="#br0" timeOffset="625295.7648">8245 15397 62 0,'-31'4'36'15,"3"10"-12"-15,8-2-24 16,15-1-36-16,5-11-3 16,0 0 1-16</inkml:trace>
  <inkml:trace contextRef="#ctx0" brushRef="#br0" timeOffset="625625.7837">8626 15532 54 0,'-16'16'40'16,"-9"8"-1"-16,-16-3 1 15,3 11-35-15,-2-6-3 16,8 4 0-16,3-6-1 16,7 5 0-16,10-9-1 15,16-4 0-15,11-6 1 16,13-5-1-16,4-9 1 15,5-4-1-15,0 1 1 16,-2-2 0-16,-7 1 0 16,-4 5 0-16,-11 7 0 15,-11 7 0-15,-7 9-1 0,-9 6 1 16,-10 4-1-16,0 7 0 15,-8 2-1-15,2-1-1 16,3-1-6-16,-2-18-20 16,22 7-11-16,7-26-2 15,2 11 1-15</inkml:trace>
  <inkml:trace contextRef="#ctx0" brushRef="#br0" timeOffset="626250.8195">8332 16497 15 0,'0'0'34'0,"0"0"2"16,-18-5-1-16,4 24-22 15,-20-18-2-15,14 23-1 16,-12-11-2-16,9 12 1 16,-2-6-4-16,12 1-2 15,3-2 0-15,11-3-2 16,12-4 0-16,5-4 0 15,7 0-1-15,5-1 0 16,3-2 1-16,-2 5-1 16,-2-1 0-16,-8 1 1 15,-9 3-1-15,-7 1 0 0,-10 1 1 16,-8 0-1-16,-6 2-1 15,-2-6 0-15,0 2-3 16,0-12-3-16,21 0-22 16,-10-6-10-16,20-7-1 15,4-14 2-15</inkml:trace>
  <inkml:trace contextRef="#ctx0" brushRef="#br0" timeOffset="626783.85">8627 16517 52 0,'-11'20'39'0,"-10"-7"0"0,7 8-1 16,-12-5-31-16,14 6-4 16,0-1 0-16,5 2-1 15,0 4-1-15,7-1 1 16,2-1-2-16,1-2 1 15,2-4 0-15,0-4-1 16,-5-15 1-16,16 5 0 16,-7-13 0-16,5-7-1 15,0-10 1-15,0-2-1 16,-2-6 1-16,1-2-1 15,1-2 0-15,-1 7 0 16,-6 5 0-16,2 5 0 16,-4 8 0-16,-5 12 1 15,0 0-1-15,0 0 1 0,8 21-1 16,-7-5 1-16,3 1 0 15,2-1 0-15,2-3-1 16,10-3 2-16,1-8-1 16,5-4 1-16,5-9-1 15,3-2 1-15,2-6-1 16,-2 0 0-16,2-2 0 15,-9 3-1-15,-6 3 0 16,-4 5 0-16,-15 10 0 16,0 0 0-16,4 27 0 15,-13-3-1-15,2 5-1 16,-2 0-1-16,3 5-2 15,-1-7-3-15,19 9-5 16,-12-36-19-16,26 25-8 0,-6-23-2 16,14 2 3-16</inkml:trace>
  <inkml:trace contextRef="#ctx0" brushRef="#br0" timeOffset="627144.8706">9254 16510 59 0,'-20'11'40'16,"-7"0"-1"-16,6 17-3 15,-12-9-29-15,11 7-1 16,-1 1-2-16,7 2 0 16,2-7-2-16,13-1 0 15,2-2 0-15,7-6 0 16,7-9-1-16,8-7-1 15,5-10 1-15,5-5-1 0,-2-8 1 16,1-1-1-16,1-3 0 16,-9 1 0-16,-5 2 0 15,-5 5 1-15,-9 7-1 16,-5 15 0-16,0 0 0 15,0 0 0-15,-10 19 0 16,5 0 0-16,2 6-1 16,-2-2-1-16,5 6-2 15,-1-10-1-15,10 9-7 16,-9-28-24-16,13 12-5 15,-1-20-1-15,6-5 1 16</inkml:trace>
  <inkml:trace contextRef="#ctx0" brushRef="#br0" timeOffset="627382.8842">9689 16045 47 0,'-11'14'41'0,"3"16"0"16,-10 3 1-16,8 18-24 15,-5 2-13-15,2 14-2 16,2 2 0-16,0 3-1 16,2-8-1-16,3-5-4 15,6-4 0-15,-3-14-3 16,16-3-4-16,-13-38-18 15,24 3-13-15,-5-25 0 0,11-4 0 16</inkml:trace>
  <inkml:trace contextRef="#ctx0" brushRef="#br0" timeOffset="627578.8954">9898 16128 49 0,'14'-54'40'16,"2"15"-1"-16,-6 2-5 16,5 35-22-16,-15 2-2 15,0 43-3-15,-12 7-1 16,-2 17-2-16,-9 6-1 15,1 10-2-15,-1 2 0 16,1-9-3-16,7 0-9 16,-7-27-28-16,17 2-2 15,-4-23-2-15,16-9 0 0</inkml:trace>
  <inkml:trace contextRef="#ctx0" brushRef="#br0" timeOffset="633447.2311">21884 6233 64 0,'5'-14'34'15,"-5"0"-1"-15,0 14 2 0,0 0-20 16,5 12-6-16,-12 15-4 16,1 22 1-16,-5 6-3 15,-3 22 1-15,-11 12-3 16,1 14 1-16,-9 3-2 15,-4 3 2-15,-3-4-2 16,1-8-1-16,9-11-2 16,2-23-3-16,15-8-16 15,-1-28-14-15,14-13 1 16,1-26-3-16,12-12 4 15</inkml:trace>
  <inkml:trace contextRef="#ctx0" brushRef="#br0" timeOffset="633725.247">21577 6840 85 0,'-17'-21'35'0,"4"11"0"15,-2 8 1-15,9 20-24 16,-1 2-4-16,10 10-2 16,0 5-2-16,3 6-1 15,3 2-1-15,2 4-2 16,1 0 1-16,2-2-1 15,1-1 0-15,0-5 0 16,-2-5 0-16,2-9-1 16,0-10 1-16,5-18 1 15,4-19 0-15,9-16 0 16,8-18 0-16,6-12-2 15,6-5-2-15,-7-17-12 16,7 11-21-16,-11 3-1 16,0 17-1-16,-15 9-2 0</inkml:trace>
  <inkml:trace contextRef="#ctx0" brushRef="#br0" timeOffset="635272.3355">21753 3862 87 0,'0'0'36'0,"21"-10"-1"16,11 4 1-16,5-10-34 15,14-3 0-15,4-2-1 16,7 2 1-16,0-2 0 15,-2 7-1-15,-10 4 1 16,-7 3-1-16,-15 8 0 16,-14 9 0-16,-15 11-1 15,-16 9 0-15,-14 12 1 16,-13 7 0-16,-10 5-1 0,-8 8 2 15,-4-4-1-15,7 4 0 16,2-11 1-16,12-3-2 16,13-10 1-16,13-8-1 15,18-8 0-15,14-10-2 16,17-2-1-16,8-16-6 15,20 1-28-15,-2-12 0 16,6 2 1-16,-4-13-2 16</inkml:trace>
  <inkml:trace contextRef="#ctx0" brushRef="#br0" timeOffset="635481.3474">21881 4076 90 0,'-28'7'37'0,"4"-10"-2"15,24 3 2-15,0 0-35 16,32-15-1-16,11 2-1 16,8-1-4-16,15 10-15 15,0-10-16-15,10 7 1 16,-8-1-3-16,6 8 2 15</inkml:trace>
  <inkml:trace contextRef="#ctx0" brushRef="#br0" timeOffset="635717.3609">22766 3929 95 0,'0'0'36'16,"-14"16"0"-16,8 5 1 15,-5-2-34-15,0 8-1 16,-2 2-1-16,3 2 0 16,1 2-2-16,-1-7-3 15,14 6-21-15,-5-17-12 16,12-6 2-16,0-15-4 15,12-3 3-15</inkml:trace>
  <inkml:trace contextRef="#ctx0" brushRef="#br0" timeOffset="635859.369">22748 3682 94 0,'-19'-12'33'16,"7"7"-7"-16,12 5-25 15,0 0-34-15,33 10-1 16,-6-9-1-16</inkml:trace>
  <inkml:trace contextRef="#ctx0" brushRef="#br0" timeOffset="636159.3862">23139 3793 98 0,'-29'20'37'0,"-12"-5"0"0,4 9 0 16,-8-8-33-16,17 8 0 15,4-3-2-15,15-1 0 16,11-3-1-16,17 0 0 15,10-3-1-15,8-3 1 16,2 1-1-16,3-1 1 16,-4 2-1-16,-6 1 1 15,-13 0-1-15,-11 4 0 16,-10 1 0-16,-15 1 0 15,-5-1 0-15,-7 0 0 16,3 0-2-16,-2-9-3 16,16 2-30-16,1-16-4 15,11 4 2-15,25-26-2 0</inkml:trace>
  <inkml:trace contextRef="#ctx0" brushRef="#br0" timeOffset="636616.4123">23826 3542 86 0,'0'0'38'0,"-25"9"1"15,17 3 0-15,-8-3-15 16,7 16-21-16,-6 5-1 0,1 10 1 16,-3 6-2-16,3 6 1 15,-3 1-2-15,6 0 1 16,2-4-1-16,-1-7 0 15,7-4-1-15,2-9 1 16,5-9 0-16,7-11 0 16,5-8 1-16,1-7-1 15,6-6 0-15,1-6 1 16,2-4 0-16,0-2-1 15,-2 0 1-15,-4 2-1 16,-3 6 0-16,-2 3 0 16,-4 5 0-16,-11 8 0 15,14 7 0-15,-11 5 0 16,-5 5-1-16,1 3-2 0,1 7-1 15,-2-8-4-15,13 16-14 16,-7-18-17-16,15 4 0 16,-5-11 0-16,11 0 0 15</inkml:trace>
  <inkml:trace contextRef="#ctx0" brushRef="#br0" timeOffset="636828.4245">24262 3828 98 0,'-13'18'37'0,"-14"0"1"16,8 16-1-16,-6-2-34 16,3 8 1-16,0 1-1 0,8-3-2 15,5-4-1-15,6-5-3 16,10-1-5-16,-4-18-28 15,16 2-1-15,0-18 0 16,5 0-1-16</inkml:trace>
  <inkml:trace contextRef="#ctx0" brushRef="#br0" timeOffset="637429.4588">24605 3839 94 0,'-10'-11'37'0,"-9"-1"0"16,4 16 1-16,-8-5-33 15,5 14 0-15,-11 1-1 16,8 9 1-16,-1 2-2 15,7 3-1-15,4 0-1 16,8-1 0-16,6-7 0 16,5-5 0-16,9-7 0 0,6-8 0 15,0-7-1-15,7-7 1 16,-2-3-1-16,-1-6 1 15,-2-3-1-15,-3 3 0 16,-6 3 0-16,-4 3 0 16,-5 7 0-16,-7 10 0 15,0 0 0-15,-15 23 0 16,1 2 0-16,-5 10 1 15,0 7-1-15,-6 7 0 16,4 1 1-16,-2-1-1 16,2 2 0-16,4-6 1 15,1-3-1-15,3-7-1 16,3-5 1-16,3-8 0 15,0-8-1-15,7-14 0 16,0 0-1-16,-13-2 0 0,15-11-2 16,0-11-1-16,9 2-5 15,-11-23-23-15,20 8-5 16,-2-17-1-16,15 1 0 15</inkml:trace>
  <inkml:trace contextRef="#ctx0" brushRef="#br0" timeOffset="637827.4816">25091 3443 98 0,'0'0'39'0,"-19"1"2"16,9 13-1-16,-17 7-33 0,9 2-2 15,-3 7 0-15,1 8-1 16,-7 4 0-16,10 4-1 16,-1 0-1-16,2-1 0 15,6-1-2-15,4-4 1 16,3-9-1-16,6-4 1 15,3-11-1-15,7-8 0 16,2-8 0-16,2-6 0 16,3-4 1-16,-2-3-1 15,1-1 2-15,-3-1-2 16,-1 4 0-16,-2 3 0 15,-13 8 0-15,14-1 0 16,-12 11 0-16,-3 5 0 16,-1 7-2-16,-5 2-1 0,1 6-2 15,-7-10-10-15,14 17-19 16,-17-16-9-16,12 9 2 15,-11-15-3-15</inkml:trace>
  <inkml:trace contextRef="#ctx0" brushRef="#br0" timeOffset="639697.5886">21020 4713 64 0,'0'0'37'15,"-18"-5"-1"-15,-1 5 1 16,3 12-24-16,-11-3-10 16,4 4-1-16,-2-1 1 15,3 3-1-15,0 0 0 16,5 0 0-16,3-4-1 15,14-11 0-15,-5 16 0 16,5-16-1-16,9 9 0 16,-9-9 0-16,18 12 1 15,-18-12-1-15,15 14 0 16,-15-14 1-16,6 18-1 0,-10-7 0 15,-2 2 0-15,-3 1 1 16,-1 0-2-16,-4-1 0 16,7 0-3-16,7-13-2 15,-5 17-7-15,5-17-23 16,21-11 1-16,-6-4-4 15,14 0 3-15</inkml:trace>
  <inkml:trace contextRef="#ctx0" brushRef="#br0" timeOffset="639998.6058">21080 4804 67 0,'0'0'36'0,"-15"8"0"16,-3-2 0-16,10 9-29 16,-11-4-1-16,5 11-1 15,0-3-2-15,10 0 1 0,-1 2-2 16,11-1 0-16,3-5 0 15,8-4 0-15,2-4-1 16,5-7 2-16,4-8-1 16,0-3-2-16,0-9 1 15,-3-7-1-15,-4-3 0 16,-5-2-1-16,-4 2 0 15,-9 1-2-15,-1 9 0 16,-9 2-1-16,7 18-2 16,-17-9-3-16,19 23-6 15,-2-14-22-15,4 23 1 16,-4-23-1-16,34 21 3 15</inkml:trace>
  <inkml:trace contextRef="#ctx0" brushRef="#br0" timeOffset="640231.6191">21750 4685 78 0,'10'-14'37'0,"1"10"-1"16,-11 4 1-16,0 0-30 15,-16 12-2-15,6 13-2 16,-6 6 0-16,2 8-2 15,-3 7 2-15,1 5-2 16,-1 1 1-16,3-3-2 16,5 1 0-16,2-14-5 15,15 2-27-15,-8-20-5 16,14-6 0-16,-2-17-1 0</inkml:trace>
  <inkml:trace contextRef="#ctx0" brushRef="#br0" timeOffset="640427.6303">21624 4692 93 0,'-22'-8'38'0,"-3"-3"1"16,25 11-2-16,-12-9-33 15,25 5-1-15,15-4-2 16,13 2-1-16,7 1-2 15,8-6-9-15,7 14-26 16,-7-5-1-16,6 15 1 16,-19-6-3-16</inkml:trace>
  <inkml:trace contextRef="#ctx0" brushRef="#br0" timeOffset="640607.6406">21532 5066 106 0,'-32'14'38'0,"22"2"1"15,10-16-4-15,24-7-35 16,18 3-5-16,8-11-29 16,23 6-3-16,-1-6 0 15,13 7-2-15</inkml:trace>
  <inkml:trace contextRef="#ctx0" brushRef="#br0" timeOffset="641484.6908">22367 4839 83 0,'0'0'38'15,"12"-18"-2"-15,-12 18 1 16,0 0-31-16,0 0-2 15,2 18 0-15,-4-3-2 16,-3 3 0-16,-2 4-1 16,2-1 0-16,-1-3-4 15,8 6-6-15,-2-24-27 0,5 15 0 16,-5-15 0-16,21-13-2 15</inkml:trace>
  <inkml:trace contextRef="#ctx0" brushRef="#br0" timeOffset="641642.6998">22392 4663 85 0,'-21'-19'34'16,"9"10"1"-16,1 2 0 16,11 7-35-16,0 0-7 15,14 1-27-15,9 5 1 16,1-3-3-16,8 7 1 15</inkml:trace>
  <inkml:trace contextRef="#ctx0" brushRef="#br0" timeOffset="641950.7175">22658 4698 53 0,'0'0'36'16,"-17"7"-1"-16,17-7 1 16,-23 11-9-16,13 7-19 15,-7-8-1-15,6 8-2 16,1-3-2-16,7 5 0 15,3-6-1-15,8 1-1 16,3-6 0-16,9 2-1 16,2-5 1-16,2 3-1 15,-2-6 0-15,-1 5 1 16,-6-1-1-16,-2 1 0 0,-10 1 1 15,-6 4-1-15,-7 0 1 16,-4 3-1-16,-3-1 2 16,0-5-3-16,7 4-3 15,-8-16-26-15,18 2-8 16,13-5 1-16,12-4-2 15</inkml:trace>
  <inkml:trace contextRef="#ctx0" brushRef="#br0" timeOffset="642199.7317">23325 4540 94 0,'-18'3'39'0,"7"12"1"15,-12 0-2-15,12 10-28 16,-11 5-8-16,3 12 0 16,-2 0-1-16,2 4-2 15,6 3-2-15,-2-13-7 16,19 7-26-16,-2-19-2 15,20 0 0-15,2-16-1 16</inkml:trace>
  <inkml:trace contextRef="#ctx0" brushRef="#br0" timeOffset="642987.7768">23538 4803 104 0,'-27'21'39'0,"-12"-8"1"16,14 14-3-16,-7-6-33 15,12 3 0-15,1-2 0 16,11 1-1-16,12-6 0 16,11-4-2-16,10-6-1 15,10-8 1-15,8-5-1 16,2-7 0-16,1-6-2 15,-3-7 1-15,-1-4-1 16,-11-2 1-16,-9 1 1 16,-8 0-2-16,-9 4 2 15,-9 5-1-15,-3 5 0 0,-4 8 1 16,-3 5-1-16,2 8 0 15,0 5 1-15,3 4 0 16,8 2 0-16,6-2 0 16,4 1 1-16,9-3 0 15,6-6 0-15,7-5 0 16,0-5-1-16,8-3 1 15,-1-6 0-15,-5 2-1 16,-1-2 1-16,-7 4-1 16,-5 1 0-16,-9 3 1 15,-11 6-1-15,0 0 0 16,-8 10 0-16,-4 5 0 15,-2 7 0-15,-1 3 0 16,2 3 0-16,1 0 0 0,8 2 0 16,5-5 0-16,8 1 1 15,4-9-1-15,8-5 0 16,2-5 0-16,5-7 1 15,-1-5 0-15,2-3-1 16,0-5 0-16,-4-5-1 16,-2 0 1-16,-8 1 0 15,-1-1 0-15,-5-1 1 16,-4 5-2-16,-3 2 1 15,-2 1 0-15,0 11 0 16,2-11 0-16,-2 11 0 16,0 0 0-16,13 0 1 15,-13 0-1-15,14 7 1 16,-14-7 0-16,19 7-1 0,-8-6 1 15,1-2 0-15,-2-2-1 16,-10 3-1-16,19-15 0 16,-19 15-1-16,12-23-1 15,-5 13-2-15,-8-10-5 16,1 20-15-16,-1-20-15 15,1 20 1-15,-21-22-1 16,4 17 1-16</inkml:trace>
  <inkml:trace contextRef="#ctx0" brushRef="#br0" timeOffset="643783.8223">21109 5550 63 0,'-10'-14'36'16,"10"14"0"-16,-31-3 1 15,20 11-27-15,-18-6-1 16,7 10-1-16,-6-3-2 15,8 2-1-15,-4 0-2 16,9 4-1-16,15-15 0 16,-9 19-1-16,9-19 0 15,21 17-1-15,1-12 1 16,3 5-1-16,2-1 0 15,-3-2 3-15,1 3-3 0,-9 2 3 16,-7 5-3-16,-11-1 2 16,-9 5 0-16,-11-2 0 15,-2 2 0-15,-5-4-3 16,1 1 1-16,3-7-4 15,12 2-3-15,-1-15-30 16,27-2-2-16,3-14 0 16,24 2-2-16</inkml:trace>
  <inkml:trace contextRef="#ctx0" brushRef="#br0" timeOffset="644076.8391">21361 5560 88 0,'-29'12'37'0,"6"12"1"0,-11-4 0 15,12 8-30-15,-4-4-2 16,11 7 0-16,4-3 0 16,11-5-2-16,11-4-2 15,10-10 1-15,9-4-2 16,5-11 1-16,5-5-1 15,-1-7 0-15,-3-7-3 16,-5-7 1-16,-9 3 1 16,-9-4-4-16,-9 6 2 15,-8-1-5-15,-1 11-1 16,-16-8-23-16,21 25-8 15,-26-10 0-15,26 10-1 16,-11 11 1-16</inkml:trace>
  <inkml:trace contextRef="#ctx0" brushRef="#br0" timeOffset="645811.9383">21850 5450 63 0,'-7'-24'37'16,"7"24"-1"-16,-5-25 1 15,5 25-19-15,-2-18-13 16,2 18-1-16,2-14 1 16,-2 14-2-16,5 10 0 15,-2 10-1-15,-2 7-1 16,-1 12 1-16,0 6 0 15,0 9 1-15,-2 0 0 16,2 5 0-16,2-6-1 16,1-6 1-16,3-6-1 15,7-13 1-15,5-10 1 16,4-15-3-16,5-14-2 15,6-11 2-15,-1-13-2 16,2-10 1-16,-2-7-1 0,-3-4-1 16,-4-5 0-16,-6 1-1 15,-5 4 2-15,-5 4-4 16,-4 14 1-16,-5 4-3 15,0 34-16-15,-3-17-16 16,3 17 1-16,-2 21-1 16,2 7 1-16</inkml:trace>
  <inkml:trace contextRef="#ctx0" brushRef="#br0" timeOffset="646427.9735">22261 5736 94 0,'-4'18'37'0,"-4"-9"0"16,5 12 0-16,-8-2-30 15,7 5-3-15,-6 1 1 16,5 4-3-16,0-4 0 16,-1 3-2-16,4-6 1 15,1-2-1-15,4-4-1 16,-3-16 2-16,8 9-2 15,-8-9 1-15,18-20 0 16,-7-2 0-16,0-2 0 0,-2-8 0 16,1-1-1-1,-5-7 1-15,2-1-2 0,-2 0 1 16,-1 7-1-16,2 0 1 15,0 6-1-15,1 5 1 16,3 5 1-16,4 9-1 16,1 6 1-16,3 5 0 15,0 1 1-15,-1 8-1 16,1 3 0-16,-4 1 2 15,-5 1-3-15,-4 1 2 16,-10 3-1-16,-5 0 1 16,-8 0 1-16,-4-3-1 15,-2-2 1-15,1 0-2 16,1-4 2-16,5-2-2 15,6-2 3-15,11-7-2 0,3 12-1 16,11-6 1-16,5 1-1 16,2 3 1-16,5 0 0 15,0 4-1-15,-4 1 0 16,0-3-3-16,-1 17-13 15,-9-16-21-15,3 5-1 16,-15-18 0-16,24 15-2 16</inkml:trace>
  <inkml:trace contextRef="#ctx0" brushRef="#br0" timeOffset="647404.0294">22833 5611 78 0,'-12'7'36'16,"5"8"1"-16,-4-3-2 15,6 10-26-15,-9-7-1 0,7 10-5 16,-2-2 1-16,0-2-3 16,8 2-4-16,-4-12-23 15,14-1-9-15,-9-10-1 16,27-3-2-16</inkml:trace>
  <inkml:trace contextRef="#ctx0" brushRef="#br0" timeOffset="647571.0389">22869 5428 82 0,'-21'-16'37'0,"7"8"-1"16,-1 0 0-16,15 8-29 15,0 0-9-15,-15 5-31 0,28 1-2 16,-2-6 0-16,9 5-2 15</inkml:trace>
  <inkml:trace contextRef="#ctx0" brushRef="#br0" timeOffset="647878.0565">23069 5491 103 0,'-16'18'37'0,"-4"-5"0"15,11 10-9-15,0-8-24 16,9 2 0-16,2-5-2 16,11 1-1-16,2-3 0 0,5 4-1 15,-1-3 1-15,0 0 1 16,-5-2-1-16,-5 4 1 15,-7-1-1-15,-6 3 1 16,-8 3-1-16,-5-3 1 16,-3 2-1-16,-1-2-5 15,9 7-27-15,-5-11-7 16,13 0 1-16,4-11-2 15</inkml:trace>
  <inkml:trace contextRef="#ctx0" brushRef="#br0" timeOffset="648449.0891">22985 6021 100 0,'0'0'37'16,"0"0"1"-16,-12 2-1 15,-9 3-30-15,5 5-2 16,-6 1-1-16,4 6-2 15,0-2 0-15,7 1-1 16,1 0 0-16,6-1 0 16,8-2-1-16,6-3 0 15,5-1 0-15,4-1 0 16,1 1 0-16,1 1 0 15,-6 1 1-15,-1 0-1 16,-8 2 0-16,-6 1 1 16,-6 2-1-16,-8-1 0 0,-5 4 0 15,1-5-2-15,3 1-4 16,-6-13-8-16,21-2-23 15,0 0-2-15,0 0 1 16,20-15-2-16</inkml:trace>
  <inkml:trace contextRef="#ctx0" brushRef="#br0" timeOffset="648991.1201">23300 6042 102 0,'-11'11'38'16,"-9"-4"0"-16,5 10 0 15,-16-1-31-15,11 10-2 16,-1 0-1-16,1 3-1 16,4 0-1-16,4-3-1 15,3-4 0-15,5-1 0 16,2-7 0-16,2-14-1 15,11 9 1-15,-1-15-1 16,4-5 0-16,2-7 1 16,0-5-1-16,-1-2 1 15,0-6-1-15,-1 1 0 16,0-1 0-16,-1 5 0 15,-6 2 1-15,-2 6-1 16,-1 6 0-16,-4 12 0 16,0 0 0-16,0 0 0 0,13 4 0 15,-12 7 0-15,7 2 0 16,3 1 0-16,3-3 1 15,4-3-1-15,2-1 0 16,5-6 0-16,2-4 1 16,-2-2-1-16,3-4 1 15,-5-1 0-15,1-2 0 16,-8 1-1-16,-1 1 1 15,-2 1-1-15,-13 9 1 16,12-2-2-16,-12 2 1 16,1 24-2-16,-3-4 0 15,-5 5 0-15,3 6-3 16,-6-3-4-16,16 11-23 15,-11-12-8-15,15-2 1 0,-1-9-2 16</inkml:trace>
  <inkml:trace contextRef="#ctx0" brushRef="#br0" timeOffset="649396.1433">23939 6072 93 0,'-22'-3'39'16,"-12"-4"1"-16,5 15 0 15,-14-6-20-15,9 13-15 16,-3 5-1-16,9 5-1 16,2 1 0-16,8 1-2 15,10 0 0-15,12-3 0 0,5-5-1 16,9-4 1-16,8-8-1 15,3-6 0-15,6-8 1 16,1-9-1-16,1-6 1 16,-4-6-1-16,2-7 0 15,-6 3 0-15,-4-4 2 16,-6 6-2-16,-2 3 0 15,-9 7 0-15,-8 20 0 16,0 0 0-16,-14 6 0 16,2 17 0-16,-6 7 0 15,4 3-2-15,-4 7 0 16,8-5-1-16,7 5-3 15,2-21-9-15,25 4-24 16,-2-18-2-16,21-5 0 16,-2-16-1-16</inkml:trace>
  <inkml:trace contextRef="#ctx0" brushRef="#br0" timeOffset="649644.1575">24582 5572 118 0,'-24'17'41'0,"4"18"2"16,-8-9-4-16,4 19-35 16,3 11-1-16,0 7 0 15,2 4 1-15,5 1-4 0,2-3 0 16,10-7-2-16,10-7-1 15,2-15-2-15,19-5-6 16,-5-32-23-16,23-5-7 16,-2-23 0-16,13-8-1 15</inkml:trace>
  <inkml:trace contextRef="#ctx0" brushRef="#br0" timeOffset="649839.1686">25013 5427 110 0,'-25'42'42'15,"1"23"2"-15,-15 2-2 16,8 8-36-16,-4 6-3 16,5-1 0-16,3 0-3 0,4-6-3 15,17-5-10-15,-12-22-19 16,24 3-10-16,-6-19-1 15,14-6 0-15</inkml:trace>
  <inkml:trace contextRef="#ctx0" brushRef="#br0" timeOffset="649974.1764">24864 6134 103 0,'-23'-3'35'0,"-6"-5"-27"15,9 1-7-15,3-5-29 16,11 2-13-16</inkml:trace>
  <inkml:trace contextRef="#ctx0" brushRef="#br0" timeOffset="651890.286">14915 10536 80 0,'0'-16'34'0,"-7"-7"-4"0,7 23-3 16,-8-22-19-16,8 22-1 15,0 0-2-15,-8 19 0 16,5 6-1-16,6 13-1 15,-1 10-1-15,7 14 0 16,-1 8-1-16,6 4-2 16,-1 4 1-16,1 2 0 15,0-5 0-15,-1-8-1 16,-1-10 2-16,-7-13-1 15,4-14 1-15,0-15 0 16,-9-15 1-16,23-32-1 16,-7-16 1-16,7-13 1 15,3-16-1-15,0-12 0 16,6-12-1-16,-4-5 1 0,-4 5-1 15,-1 9 0-15,-4 14-3 16,-8 10-2-16,1 25-4 16,-9 7-23-16,10 29-8 15,-13 7 1-15,23 29-2 16</inkml:trace>
  <inkml:trace contextRef="#ctx0" brushRef="#br0" timeOffset="652596.3263">15512 11053 73 0,'1'-23'37'0,"-1"23"-1"15,4-19 2-15,-4 19-33 16,0 0-1-16,0 0-1 15,2 14 0-15,-1 7 0 16,-4 3-1-16,3 7 0 16,-3 0-1-16,3 4 0 15,0-4-1-15,1-3 1 16,3-4-1-16,-4-8 1 15,0-16-1-15,0 0 0 16,18-8 0-16,-12-11 0 0,3-7 0 16,-3-5 0-16,3-4 0 15,4-4 0-15,-2-1 0 16,1 1 0-16,-2 3 1 15,0 4 1-15,1 5-1 16,-2 6 1-16,0 5-1 16,-9 16 0-16,15-10-1 15,-15 10 3-15,11 15-5 16,-8-2 0-16,0 3 1 15,-1 0-1-15,-2 1 0 16,-2 0 0-16,-1 0 2 16,-3-4-2-16,-1 1 1 0,-4 0 1 15,-1-4 0 1,-3 1 0-16,0-2 1 0,0 1-1 15,2-3 0-15,13-7 1 16,-13 19 0-16,13-19-1 16,7 15 1-16,7-7 0 15,5 0 0-15,2 2-1 16,2-2 1-16,3 4-1 15,-1-2 1-15,-2 4-1 16,-3 1-2-16,-3-3-1 16,3 10-12-16,-20-22-23 15,29 16 0-15,-15-21-2 16,12 3 1-16</inkml:trace>
  <inkml:trace contextRef="#ctx0" brushRef="#br0" timeOffset="652998.3493">16317 10880 65 0,'-2'-16'40'0,"2"16"-2"15,-6-14 1-15,5 25-21 16,-9 0-15-16,2 8-3 15,-2 3 1-15,2 8-3 16,-1 3 2-16,2-1-2 16,3 3-1-16,-1-12-5 15,18-1-28-15,-13-22 1 16,19 10-3-16,-9-23 2 15</inkml:trace>
  <inkml:trace contextRef="#ctx0" brushRef="#br0" timeOffset="653159.3585">16290 10637 94 0,'-16'-6'36'0,"-4"1"-1"16,20 5 0-16,-9 18-37 15,9-18-11-15,22 15-22 16,-1-7-1-16,9 4 0 15,0-2 0-15</inkml:trace>
  <inkml:trace contextRef="#ctx0" brushRef="#br0" timeOffset="653452.3753">16519 10825 96 0,'-14'9'37'16,"-6"-5"0"-16,8 15-4 15,-2-13-29-15,9 6-2 16,2-1-1-16,9-1-1 15,3 0 0-15,4 3-1 16,5-2 1-16,-2-1-2 16,2 3 2-16,1-1 0 15,-6 0 1-15,-2 3 1 16,-6 1-1-16,-5-2 0 15,-3 2-1-15,-3-1 1 16,-1-1-2-16,-4-5-3 16,8 8-19-16,-10-17-15 15,13 0 0-15,0 0-2 16,3-14 1-16</inkml:trace>
  <inkml:trace contextRef="#ctx0" brushRef="#br0" timeOffset="654113.4131">16999 10460 72 0,'0'0'36'0,"0"0"-1"15,-18 14-15-15,19 15 8 16,-13-7-21-16,11 15-1 16,-3 4-2-16,4 9-1 15,0-1 0-15,1 6-1 16,1-4-1-16,-1 1-1 0,-1-7 1 15,0-7-2-15,-3-9 1 16,4-8-1-16,-3-6 0 16,2-15 1-16,0 0 0 15,0 0 1-15,9-20 0 16,2 3 1-16,2-4 0 15,1-2 0-15,5 1-1 16,-1 2 2-16,2 1-2 16,-2 5 1-16,5 10-2 15,-6 4 0-15,-5 4 0 16,-2 10-2-16,-10 3 1 15,0 5-2-15,-7 1 2 16,-5 4-1-16,-4-2 1 16,-4-1-2-16,-1-3 1 0,-3-5 1 15,8-4-2-15,0-10-3 16,16-2-5-16,-19-11-27 15,28-2 0-15,-4-12-1 16,16 3 3-16</inkml:trace>
  <inkml:trace contextRef="#ctx0" brushRef="#br0" timeOffset="654331.4256">17270 10798 81 0,'0'0'37'0,"3"30"-2"15,-13-10 1-15,7 14-25 16,-9-4-7-16,7 5-2 15,-6-2 0-15,2 1-2 16,2-5 0-16,3-8-1 0,4-6 0 16,0-15-1-16,17 3-4 15,-7-26-13-15,13 2-17 16,-1-14-1-16,7 1 1 15,-7-12 2-15</inkml:trace>
  <inkml:trace contextRef="#ctx0" brushRef="#br0" timeOffset="654481.4342">17362 10638 85 0,'0'0'32'16,"3"23"0"-16,9-8-1 16,4-1-33-16,12 4-6 15,-4-10-14-15,10 7-9 16,-5-2-1-16,3 2-1 0,-4-5 1 15</inkml:trace>
  <inkml:trace contextRef="#ctx0" brushRef="#br0" timeOffset="654924.4595">17611 10817 86 0,'0'0'36'16,"-28"3"0"-16,18 5 0 15,-13-4-26-15,9 9-4 16,-10 2-1-16,9 7-3 16,0 1 1-16,5 4-2 15,1-4 0-15,6-1-1 16,7-5 0-16,5-8 0 15,6-8 1-15,4-6 0 16,5-10 1-16,-1-5 1 0,1-5-1 16,0-3 0-16,-3 3 0 15,-3-1 0-15,-3 4 0 16,-3 10 0-16,-12 12-2 15,0 0-1-15,2 23-1 16,-9 6-1-16,-2 14 2 16,-5 12-1-16,-6 8 1 15,-2 5-1-15,-1 1 1 16,2-3 0-16,-2-6 1 15,2-9 1-15,4-11-1 16,6-13 1-16,0-15-1 16,11-12 0-16,-5-11 0 15,10-11 0-15,3-12 0 16,2-7 0-16,2-5-1 0,5-8-2 15,3 1 1 1,-3-2-3-16,8 13-7 0,-13-8-21 16,7 20-6-16,-7 0-1 15,3 17-1-15</inkml:trace>
  <inkml:trace contextRef="#ctx0" brushRef="#br0" timeOffset="656224.5339">15519 11924 54 0,'0'0'36'16,"-22"-15"-1"-16,11 12 1 0,-18-8-25 16,11 3-4-16,-11-8-1 15,1-3-2-15,-5-7-2 16,-1-4 2-16,0-6-3 15,-2-5 0-15,3-4-1 16,2-1 1-16,3 1-1 16,7-1 1-16,8 6-2 15,5 2 0-15,10 3 1 16,5 5 0-16,12 5 1 15,3 5-1-15,3 6 0 16,0 9 1-16,-2 6 0 16,-2 10 0-16,-6 10-1 15,-9 11 1-15,-9 8 0 0,-9 9 1 16,-12 11 0-16,-3 2-2 15,-8-2 2-15,1-1-2 16,3-5 2-16,2-4-2 16,13-13 1-16,15-7-3 15,12-19 3-15,18-7-1 16,16-10-3-16,7-15-5 15,21 3-29-15,-2-17 0 16,8 5-2-16,-7-7 2 16</inkml:trace>
  <inkml:trace contextRef="#ctx0" brushRef="#br0" timeOffset="656608.5558">15757 11752 64 0,'0'0'39'16,"-17"-3"0"-16,17 3 3 16,16-24-19-16,9 10-19 15,9-4-5-15,7-2 0 16,8 11-12-16,-7-6-24 15,2 14 0-15,-12-3-2 16,-7 16 1-16</inkml:trace>
  <inkml:trace contextRef="#ctx0" brushRef="#br0" timeOffset="656780.5657">15698 11952 91 0,'-17'14'39'0,"4"-15"1"15,13 1-2-15,27-16-35 16,5-4-3-16,14 1-2 15,2-15-23-15,15 14-12 16,-9-5-1-16,11 9-2 16,-13-1 1-16</inkml:trace>
  <inkml:trace contextRef="#ctx0" brushRef="#br0" timeOffset="657305.5957">16415 11535 69 0,'9'-12'36'15,"-7"1"-1"-15,-2 11 1 16,0 0-28-16,0 0-4 16,6 18 1-16,-1 2 0 15,-1 4-2-15,4 12 2 0,0 4-2 16,4 6-1-16,-3-1 0 15,5 6-1-15,1-8 1 16,1-2-3-16,0-8 3 16,4-14-3-16,2-10 2 15,2-12 0-15,4-16 1 16,1-11-1-16,-1-12 0 15,0-8 1-15,-2-5-1 16,-5-4 0-16,-1 0-2 16,-11 4 0-16,4 8-3 15,-7 7-1-15,3 22-9 16,-12 0-26-16,14 19 2 15,-11-1-3-15,14 23 2 16</inkml:trace>
  <inkml:trace contextRef="#ctx0" brushRef="#br0" timeOffset="657673.6167">17061 11745 83 0,'-21'-7'40'0,"2"9"1"15,-7-8-2-15,11 10-29 16,-6-3-6-16,3 4-1 16,18-5 0-16,-11 17-4 15,12-8 3-15,9 0-4 16,8 2 3-16,1-1-3 0,2-1 2 15,5 3 1-15,-4-1-1 16,-1 2 0-16,-3 4 1 16,-10 3-1-16,-8 2 0 15,-7 6 1-15,-10 2-1 16,-4 0 1-16,-7-3-1 15,0-1 1-15,0-6-2 16,3-8-1-16,8-7-2 16,4-19-7-16,25 7-8 15,-10-26-20-15,20 6-1 16,1-12-2-16,10 1 1 15</inkml:trace>
  <inkml:trace contextRef="#ctx0" brushRef="#br0" timeOffset="658747.6782">15416 12492 55 0,'-1'-14'34'0,"-11"11"1"16,7 14-7-16,-20-4-18 15,10 13 0-15,-15-2-4 16,12 10 0-16,-9 0-2 0,7 0 0 15,2 0-1-15,9 1-1 16,5-9 1-16,11-3-2 16,4-10 1-16,12-6-1 15,2-8 0-15,7-7 0 16,0-5 0-16,2-5-1 15,-2-1 0-15,-3 1 1 16,-5 3-1-16,-6 3 0 16,-5 3 0-16,-13 15 0 15,11-11 0-15,-11 11 1 16,-8 15-2-16,-2-1 1 15,4 6-1-15,-3 1-1 16,5 5-4-16,0-9-3 16,15 10-26-16,-4-17-2 15,13 2-2-15,-1-12 2 0</inkml:trace>
  <inkml:trace contextRef="#ctx0" brushRef="#br0" timeOffset="659078.6971">15855 12437 48 0,'-9'-13'35'15,"9"13"1"-15,-28-6-4 16,20 18-16-16,-17-5-4 16,11 10-5-16,-4-5-1 15,6 3-3-15,3-5-1 16,9 1-1-16,0-11 1 15,14 11-2-15,6-12 0 16,7-1 1-16,2-1-1 0,4 1 0 16,-5 2 1-16,-2 3-1 15,-10 9 1-15,-7 5-1 16,-14 5 0-16,-11 9 1 15,-10 1-1-15,-2 6 1 16,-2-4-2-16,-1-5 0 16,7 0-3-16,1-25-11 15,23-4-23-15,0 0 1 16,24-15-3-16,6-14 2 15</inkml:trace>
  <inkml:trace contextRef="#ctx0" brushRef="#br0" timeOffset="660115.7564">16283 12324 55 0,'0'0'37'0,"-9"10"0"15,9-10-1-15,12 13-15 16,-12-13-17-16,26-6-1 16,-2 0-1-16,2 2 0 15,4-4-1-15,3 2 1 16,-3 0-2-16,-2 5 1 15,-8 2 0-15,-1 2-1 16,-19-3 1-16,13 19 0 0,-20-2 0 16,-8 4 0-16,-6 3 0 15,-5 4 0-15,-5 2 0 16,-1 3 0-16,0-2 1 15,7 2-2-15,1-6 2 16,7-1-2-16,9-5 0 16,8-7 1-16,10-2-1 15,7-10-1-15,11-2-2 16,2-12-5-16,19 8-20 15,-14-17-11-15,12 6 0 16,-12-9 0-16</inkml:trace>
  <inkml:trace contextRef="#ctx0" brushRef="#br0" timeOffset="660296.7668">16366 12505 87 0,'-18'3'38'15,"3"-10"0"-15,15 7 2 16,14-10-39-16,6 1 1 15,12-1-3-15,6-3-4 16,18 7-31-16,-8-5 0 16,6 15-2-16,-8-9-2 15</inkml:trace>
  <inkml:trace contextRef="#ctx0" brushRef="#br0" timeOffset="661143.8152">17007 12404 59 0,'0'0'36'16,"-10"13"1"-16,8 3-4 16,-9-8-14-16,9 12-17 15,-9-4-1-15,5 4-2 16,3-1-2-16,1-7-3 15,13 2-15-15,-11-14-13 16,24-6-2-16,-12-13 1 16,12-1-1-16</inkml:trace>
  <inkml:trace contextRef="#ctx0" brushRef="#br0" timeOffset="661279.823">17048 12231 53 0,'-22'-11'33'16,"3"7"1"-16,3 3-3 15,6 5-22-15,10-4-12 16,1 12-26-16,15-7-2 15,6-4-3-15,7 3 1 16</inkml:trace>
  <inkml:trace contextRef="#ctx0" brushRef="#br0" timeOffset="661580.8402">17311 12291 76 0,'-17'11'38'15,"-11"-4"-2"-15,9 11 1 16,-4-9-31-16,6 8 0 15,4-1-4-15,8 0 1 16,6-5-2-16,10-1 1 16,3-5-2-16,5-1 0 15,2-4 0-15,2 0 0 16,-1-1 1-16,-5 2-1 15,-3 1 1-15,-14-2 0 16,4 20-1-16,-10-4-1 16,-9 3 0-16,-3 0-4 15,-1 13-8-15,-5-12-25 16,7 7 0-16,-8-12-2 15,10 5 1-15</inkml:trace>
  <inkml:trace contextRef="#ctx0" brushRef="#br0" timeOffset="662075.8685">16761 12891 82 0,'-19'15'37'16,"-6"-5"-1"-16,7 12-7 15,0-12-26-15,6-1-1 16,12-9-1-16,0 0 1 16,0 0-1-16,18 10 0 15,2-12 0-15,1 3 1 16,2 1-1-16,-1 3 0 15,-5 4 0-15,-3 4 0 16,-10 4-1-16,-4 3 1 0,-7 2-1 16,-4 2 1-16,-9 0-1 15,0-3 1-15,-3 0-2 16,2-9-2-16,7 3-3 15,-2-19-22-15,16 4-9 16,5-14-1-16,12-1 0 16</inkml:trace>
  <inkml:trace contextRef="#ctx0" brushRef="#br0" timeOffset="662615.8994">17021 12874 89 0,'0'0'38'0,"-23"12"-2"0,27 1-4 16,-4-13-30-16,-17 20 0 16,15-5-1-16,-3 5 1 15,1 1-1-15,-1 6 1 16,-1-2-1-16,2 0 1 15,-2-4-1-15,1-2 0 16,5-19 0-16,-3 11 0 16,3-11-1-16,13-23 0 15,-2-2 0-15,7-4 0 16,-2-6 0-16,2 1 0 15,1-1 0-15,-5 7 0 16,-2 4 0-16,-2 8 1 0,-10 16-1 16,7-13 0-1,-7 13 0-15,0 13 0 0,0-13 1 16,0 20-1-16,3-9 0 15,-3-11 0-15,15 13 0 16,-1-11 1-16,2-5-1 16,5-3 1-16,-1-1-1 15,3-3 1-15,-1-1 0 16,-2 2-1-16,-6 2 0 15,-3 3 1-15,-11 4-1 16,14 5 0-16,-12 9-1 16,-4 1 0-16,-1 8-1 15,-2-1 0-15,6 9-3 16,-3-8-3-16,12 13-9 15,-10-20-22-15,20 5 2 0,-4-16-2 16,15-1 2 0</inkml:trace>
  <inkml:trace contextRef="#ctx0" brushRef="#br0" timeOffset="663000.9215">17554 12829 75 0,'0'0'38'15,"-23"-13"-1"-15,23 13 1 16,-25 12-32-16,14 4-1 15,-4 5-1-15,5 7 0 16,-2-1-1-16,5 5-1 16,-1-1 0-16,3-1 0 15,4-7-1-15,5-8 0 0,-4-15 0 16,22-2 0-16,-3-13-1 15,3-10 0-15,3-8 1 16,0-1-1-16,-2-4 0 16,1 0 0-16,-5 5 0 15,-4 10 0-15,-5 7 1 16,-10 16-1-16,0 0 0 15,2 16 0-15,-9 9-1 16,0 7 1-16,0 2-1 16,1 2 0-16,6 1-3 15,-2-8-1-15,12 0-7 16,-10-29-6-16,26 10-20 15,-10-23-1-15,11-3 0 16,-5-16 1-16</inkml:trace>
  <inkml:trace contextRef="#ctx0" brushRef="#br0" timeOffset="663233.9348">17861 12387 88 0,'0'0'39'15,"-13"1"0"-15,12 21-1 16,-9 4-33-16,2 9-2 15,-2 8 0-15,6 8-2 16,-2 5 1-16,1 5-2 16,1 4 1-16,4-6-3 15,0-2-1-15,0-12-4 16,11 4-8-16,-12-28-16 15,15 3-7-15,-14-24-2 0,24-4 2 16</inkml:trace>
  <inkml:trace contextRef="#ctx0" brushRef="#br0" timeOffset="663661.9593">18148 12343 63 0,'-8'-11'40'0,"8"11"0"16,0 0 0-16,0 17-17 15,-11-8-16-15,7 14-2 16,-2 7-2-16,2 13-1 16,-5 10 0-16,-2 14-1 15,-2 7 0-15,2 5-1 16,0-1 0-16,2-8-2 15,3-7-1-15,1-20-7 0,13 0-6 16,-8-43-9-16,16 11-14 16,-9-29-1-16,15-8-2 15,-7-14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emf"/><Relationship Id="rId4" Type="http://schemas.openxmlformats.org/officeDocument/2006/relationships/customXml" Target="../ink/ink4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2474787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frequency and current (all else being equal)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“bell curve”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how to minimize impedance and (therefore)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“balance the load”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above to industrial Power Factor Correction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phase angle as small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reprise of resonance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bridges and “The Edge” are linked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HRT, check our website schedule and revisit our time plan between now and 25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best possible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1556640"/>
              <a:ext cx="4939560" cy="261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640" y="1551960"/>
                <a:ext cx="4960080" cy="263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720" y="176760"/>
              <a:ext cx="8655480" cy="573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240" y="160200"/>
                <a:ext cx="8676720" cy="576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00" y="76200"/>
            <a:ext cx="5715000" cy="2743200"/>
            <a:chOff x="180720" y="1607760"/>
            <a:chExt cx="8802360" cy="4306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2" name="Ink 1"/>
                <p14:cNvContentPartPr/>
                <p14:nvPr/>
              </p14:nvContentPartPr>
              <p14:xfrm>
                <a:off x="180720" y="1607760"/>
                <a:ext cx="8655480" cy="4306320"/>
              </p14:xfrm>
            </p:contentPart>
          </mc:Choice>
          <mc:Fallback>
            <p:pic>
              <p:nvPicPr>
                <p:cNvPr id="2" name="Ink 1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6877" y="1591371"/>
                  <a:ext cx="8688194" cy="43458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3" name="Ink 2"/>
                <p14:cNvContentPartPr/>
                <p14:nvPr/>
              </p14:nvContentPartPr>
              <p14:xfrm>
                <a:off x="1061640" y="5174160"/>
                <a:ext cx="7921440" cy="159840"/>
              </p14:xfrm>
            </p:contentPart>
          </mc:Choice>
          <mc:Fallback>
            <p:pic>
              <p:nvPicPr>
                <p:cNvPr id="3" name="Ink 2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47778" y="5154957"/>
                  <a:ext cx="7952491" cy="18864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27520" y="2862360"/>
              <a:ext cx="8761680" cy="3728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400" y="2853360"/>
                <a:ext cx="8782920" cy="37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631800" y="1239480"/>
              <a:ext cx="8401320" cy="5333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7400" y="1227600"/>
                <a:ext cx="8425800" cy="535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34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8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1803</TotalTime>
  <Words>297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2013-10-22T00:03:17Z</dcterms:modified>
</cp:coreProperties>
</file>