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4" r:id="rId26"/>
    <p:sldId id="305" r:id="rId27"/>
    <p:sldId id="306" r:id="rId28"/>
    <p:sldId id="307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316" r:id="rId38"/>
    <p:sldId id="317" r:id="rId39"/>
    <p:sldId id="318" r:id="rId40"/>
    <p:sldId id="319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20T21:01:23.46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2451 1401 46 0,'6'-15'32'16,"2"2"2"-16,-8 13-1 16,10 2-20-16,2 13-7 15,-10 8 1-15,10 15-1 16,-10 16 2-16,6 17-3 15,-9 19 0-15,6 19-2 0,-3 20 0 16,0 18-1-16,3 21 1 16,3 12 0-16,2 17-1 15,5 16 0-15,5 6 0 16,6 15 2-16,1 5-2 15,8 13 0-15,-4 6 0 16,4 8-1-16,-6 8 0 16,-1 8 1-16,-13 6 0 15,-1 4-1-15,-11-8 2 16,-6-11 0-16,-1-24-2 15,3-30 1-15,5-36-4 16,-1-49-5-16,18-43-31 16,-5-58 0-16,13-46-4 15,-8-53-2-15</inkml:trace>
  <inkml:trace contextRef="#ctx0" brushRef="#br0" timeOffset="713.0408">2366 1318 72 0,'4'-16'36'0,"-4"16"0"15,0 0 1-15,0 23-31 16,-6-1-1-16,0 15 0 16,-9 9 0-16,2 20-1 15,-10 10 0-15,-5 10-2 16,-2 2 1-16,0-3-2 15,1-8 1-15,6-12-3 16,8-19 2-16,7-19-1 16,8-27 0-16,25-18 0 15,1-25 0-15,11-19 3 16,6-18-3-16,7-11 3 15,-1-10-1-15,5-2 2 16,-8 7-2-16,-3 20 1 0,-7 11-1 16,-7 27 1-16,-7 25-1 15,0 24 0-15,-7 22-1 16,1 24-2-16,4 15 2 15,9 11-2-15,7 17 0 16,5-5-4-16,18 6-7 16,3-18-29-16,20 4-1 15,1-9-1-15,9-1-2 16</inkml:trace>
  <inkml:trace contextRef="#ctx0" brushRef="#br1" timeOffset="8136.4654">2895 9353 57 0,'-2'-17'29'16,"2"5"-1"-16,3 0 0 15,0 1-24-15,-4-3 0 16,1 14 1-16,3-18 0 16,-3 18 0-16,0 0 1 15,0 14-1-15,-8-1 0 16,6 10-1-16,-6 0 0 15,8 10-2-15,-7 3 0 16,5 7-1-16,1 5 1 16,-1 8-1-16,4 6 0 15,0 8 0-15,0 9 0 16,0 7 1-16,0 6-2 0,2 6 2 15,0 5-3-15,-1 2 2 16,2 3-1-16,1-3 1 16,-2 7-3-16,2-4 0 15,-4 4 2-15,6 3-1 16,-5 3 1-16,0 3 0 15,-2 2 0-15,-1 3 0 16,2 0 2-16,-2 2-2 16,2-1 1-16,1-3 0 15,2-2-1-15,0-3 0 16,2-2 0-16,1-1-2 15,-1-3 2-15,1 1 1 16,0-1-1-16,-1 3 0 16,-3-1-1-16,1 1 1 0,0 2 0 15,-3 2 0-15,-2-1 0 16,0 1 0-16,-3-3-1 15,3 2 1-15,0-5 0 16,-4 2-1-16,4-6 1 16,0-5 0-16,-2-3-1 15,1-8 0-15,1-3 0 16,-2-5-1-16,0-9 0 15,2-3 0-15,-2-7 1 16,1-6-2-16,-3-5 0 16,0-11-3-16,2 0-12 15,-7-24-17-15,9-3-2 16,0-18-3-16,-9-15 1 15</inkml:trace>
  <inkml:trace contextRef="#ctx0" brushRef="#br1" timeOffset="8676.4963">2723 14578 44 0,'9'-37'36'0,"-4"1"1"15,2 15 0-15,-7 3-32 16,0 18-1-16,7-11 0 16,-7 11 0-16,5 20 0 15,-3 6-1-15,2 5-1 16,5 9 0-16,-1 10-1 15,4 11-1-15,1 11 0 0,6 4 0 16,3 2 0-16,0-2 0 16,-1-7 0-16,9-12 0 15,1-24 1-15,5-22 0 16,3-37 0-16,9-35 1 15,3-29 1-15,4-23-1 16,0-19-1-16,-8-14-2 16,0 1-4-16,-22-5-20 15,8 29-10-15,-20 13-2 16,-1 28-3-16</inkml:trace>
  <inkml:trace contextRef="#ctx0" brushRef="#br2" timeOffset="13202.7552">2859 9349 83 0,'0'0'35'0,"0"0"0"16,0 0 0-16,18-9-30 16,-18 9-1-16,11-5 0 15,-11 5-1-15,11 1-1 16,-11-1-1-16,16 6 1 15,-5-3-1-15,5-1 0 16,5-2 0-16,4-2 1 0,10-4-1 16,6 2-1-16,7-3 1 15,4-1 0-15,5 0-1 16,1 4 1-16,4 0-1 15,1 1 0-15,0 2 0 16,4-1 0-16,1-2 0 16,11-3 0-16,7-3 0 15,5 0 0-15,5-4 0 16,2 1 0-16,4 0 0 15,0 5 0-15,-2 3 0 16,-2 3 0-16,-3 2 0 16,-4 4 0-16,0-1 0 15,-3 1-1-15,4-4 1 16,2-4 0-16,3-3 1 0,8-2-1 15,-2-5 0-15,2-1 0 16,2-3 1-16,-3 4 0 16,-1 3-1-16,-7 3 1 15,-10 2-1-15,-8 3 0 16,-10 3 1-16,-8 3-1 15,-9 1 0-15,-7 2 0 16,-8 0 0-16,-8-3 0 16,-7 1 0-16,-5-2 0 15,-4-1 0-15,-12-1 0 16,11 0 1-16,-11 0-1 15,0 0 1-15,0 0 0 16,0 0-1-16,0 0 1 16,0 0-1-16,0 0 0 0,0 0 0 15,0 0-2-15,-13 3 0 16,13-3-1-16,-5 9 0 15,5-9 0-15,0 15 0 16,0-15 0-16,1 15 1 16,-1-15 0-16,4 9 2 15,-4-9 0-15,0 0 0 16,0 0 1-16,0 0 0 15,0 0 0-15,0 0 0 16,-9-18 0-16,-1 1 0 16,-4 2-1-16,-7-4 1 15,-5-2-1-15,-1-2 1 16,-6-2-1-16,-3-1 1 15,-1 2 0-15,0 0 0 16,1 2 1-16,-2-1-1 0,6 7 1 16,2 0-1-16,3 5 1 15,0 2-1-15,9 3 0 16,1 3-1-16,7 4 1 15,10-1-1-15,0 0 1 16,-3 17-1-16,16-6 0 16,11-3 0-16,12 4 0 15,13 0 0-15,10 3 1 16,10-1-1-16,3 3 0 15,2 0 0-15,-2 3 0 16,-9 4 0-16,-11 6 0 16,-18 2 0-16,-11 10 0 15,-21 3 0-15,-12 2 1 0,-17 5 0 16,-12 2 0-16,-15 0 0 15,-8-7 1-15,-5-5-2 16,-4-7 0-16,6-7-1 16,4-17-4-16,17-1-27 15,4-25-7-15,21-4 0 16,10-19-3-16</inkml:trace>
  <inkml:trace contextRef="#ctx0" brushRef="#br2" timeOffset="16407.9385">2868 6767 41 0,'-14'-16'29'16,"14"16"0"-16,-9-11 2 16,-5 2-17-16,14 9-1 15,-14 1-2-15,14-1-1 16,-13 7-2-16,13-7-3 15,-6 12 1-15,6-12-2 16,13 5-2-16,2-4 0 16,-1-5-1-16,10 3 1 15,0-3-1-15,3 3 1 16,1 0-1-16,1 2 0 15,5 3 0-15,4-2 0 16,4 5-1-16,9-4 0 16,5 1 0-16,7-2 0 15,9-2 1-15,7-1-2 0,6 0 1 16,4 1 0-16,5 0 0 15,1 4 0-15,0 2 0 16,-2 4-1-16,2 2 1 16,-2 4 0-16,3-2-1 15,5-1 1-15,2-8 0 16,6 1 0-16,6-7 1 15,7-5-1-15,4-4 1 16,11-3-1-16,-3-1 1 16,1 0 0-16,-3 1-1 15,-4 1 1-15,-1 4-1 16,-8 2-1-16,-1 2 1 15,-10 0 0-15,-7-2 0 16,-1 0 0-16,-7-1 0 0,-4-4 0 16,-3-1 0-16,-4-6 0 15,-4-1 1-15,2 1-1 16,-10 1 0-16,0 6 0 15,-8-1 1-15,-6 4-1 16,-10 6 0-16,-9 4 0 16,-10 6 0-16,-9 0 0 15,-8-1 0-15,-10-7 0 16,9 18 0-16,-9-18 0 15,5 17 0-15,-5-17 0 16,0 0 0-16,0 0 0 16,11 8 0-16,-11-8 1 15,0 0-1-15,15 0 1 16,-15 0-1-16,0 0 1 0,12-2-1 15,-12 2 0-15,0 0-1 16,0 0 0-16,0 0-2 16,0 0-3-16,0 0-7 15,0 0-24-15,0 0 0 16,9-10 0-16,1 4-2 15</inkml:trace>
  <inkml:trace contextRef="#ctx0" brushRef="#br2" timeOffset="17010.973">7050 6368 56 0,'-16'-8'34'0,"2"4"1"16,-6-3-1-16,20 7-19 0,-28-7-6 15,28 7-1-15,-17-5-2 16,17 5-2-16,0 0-1 16,0 0 0-16,0 0-1 15,29 0 0-15,-1 3 0 16,10 4-1-16,3 1 0 15,14 2 0-15,3 1 0 16,-1 4-1-16,-1 2 1 16,-1-1 0-16,-7 4 0 15,-1-1 0-15,-8 2 0 16,-11 0 0-16,-4 0 0 15,-6-1 1-15,-10 1-2 16,-12 2 1-16,-11 3-1 16,-16 2 0-16,-15 6 0 15,-11 4 1-15,-15 3 0 0,-6 3-1 16,-4-3 1-16,9-4-1 15,9-4-1-15,17-9-2 16,26-3-6-16,21-21-28 16,24 0-2-16,24-21-1 15,24 0-1-15</inkml:trace>
  <inkml:trace contextRef="#ctx0" brushRef="#br2" timeOffset="19482.1143">4120 9697 95 0,'11'-35'36'0,"1"12"0"16,-6-2 1-16,8 10-33 0,-8 3-1 16,-6 12 0-16,9 19 0 15,-9 13 0-15,-1 11-1 16,-3 12 0-16,2 11 0 15,-3 12 0-15,2 3-2 16,3 2 1-16,3-6-1 16,4-10 1-16,6-10-1 15,6-16 1-15,6-17-1 16,6-17 0-16,2-22 3 15,5-14-2-15,1-18 1 16,0-11-1-16,-5-10 1 16,-3-8-1-16,-6-9 0 15,-4-2-2-15,-1 6-1 0,-4 2-2 16,0 13-1-16,-4 5-3 15,12 28-24-15,-12 2-7 16,4 27 1-16,-16 4-2 16</inkml:trace>
  <inkml:trace contextRef="#ctx0" brushRef="#br2" timeOffset="20218.1564">4794 10157 90 0,'0'0'35'16,"0"0"0"-16,-3 10 1 15,6 5-31-15,-4 1-1 16,6 13 0-16,-5 2-1 15,3 10 0-15,-3 4-2 16,0 3 1-16,-3 1-1 16,-2-1 1-16,1-4-1 15,-1-6 0-15,0-8-1 16,2-8 0-16,0-13 1 15,3-9-1-15,0 0 0 0,6-28 0 16,-2 0 0-16,-1-12 0 16,2-6 1-16,-2-11-2 15,4-3 2-15,1-5-1 16,0 0 2-16,5 1-2 15,3 3 1-15,3 8 0 16,5 2-1-16,3 11 2 16,2 7-1-16,0 11-1 15,1 9 1-15,-1 7-1 16,-4 7 0-16,-4 13 0 15,-5 8 0-15,-7 10 0 16,-9 6 0-16,-10 6 0 16,-7 3 0-16,-6-1 0 15,-7-1-1-15,-2-4 2 0,2-10-1 16,4-5 1-16,7-6-1 15,9-11 2-15,10-9-1 16,10 7 1-16,11-9 0 16,14 2 1-16,2 2-1 15,3 4 0-15,-1 8 0 16,-2 4-1-16,-4 6-1 15,-8 4-1-15,-6 3-1 16,-10-7-5-16,10 9-15 16,-18-23-15-16,12 0-5 15,-8-20 0-15,10-6-1 16</inkml:trace>
  <inkml:trace contextRef="#ctx0" brushRef="#br2" timeOffset="21186.2118">4668 5906 71 0,'-13'4'36'15,"13"-4"0"-15,-12 9 0 16,-1-11-22-16,13 2-6 15,0 0-3-15,-2 16 0 16,2-16 0-16,0 0-1 16,-4 16-1-16,1-4 0 15,0 1-1-15,1 5-1 16,-3-2 0-16,5 1 0 15,-1 4-1-15,0 1 1 0,3-3-1 16,3-4 0-16,0 2 0 16,2-5 0-16,-1 0 0 15,4-1 1-15,-4 0-1 16,2-1 1-16,-1 9 0 15,1 4-1-15,-4 7 0 16,1 10 1-16,-2 7 0 16,0 6 0-16,-1 5 0 15,2 3 1-15,2-3-2 16,3-5 2-16,3-9-2 15,3-10 3-15,4-13-3 16,-3-11 0-16,6-13 1 16,-2-13-1-16,-2-12 1 15,0-12-1-15,-2-12 0 0,1-16-1 16,3-15 1-16,1-15-1 15,2-13 1-15,7-1 0 16,-1 1-1-16,2 7-2 16,-3 12 2-16,-3 16 0 15,-7 26-4-15,-9 23-1 16,-9 27-19-16,-4 21-15 15,-4 15 1-15,-3-2 0 16,7 17-3-16</inkml:trace>
  <inkml:trace contextRef="#ctx0" brushRef="#br2" timeOffset="21946.2553">5318 6308 88 0,'0'0'37'0,"0"0"0"16,13-1-1-16,-13 1-30 15,-8 24-1-15,1-2-2 16,0 3 2-16,-1 6-3 15,2 3 1-15,3 0-2 0,1 0 1 16,3-1-1-16,0-5 1 16,4-5-1-16,0-1-1 15,-2-8 0-15,3-4 1 16,-6-10-1-16,0 0 0 15,0 0 1-15,6-25-1 16,-3 3 0-16,-2-8 0 16,5-7 0-16,1-4-1 15,1 0 1-15,7-2 0 16,2 2 0-16,2 2-1 15,4 5 3-15,3 4-3 16,-2 7 2-16,1 9 0 0,-1 4-1 16,-6 8 0-16,-4 6 0 15,-6 8-1-15,-4 3 1 16,-5 8-1-16,-7 2 0 15,-4 4 1-15,-5 2-1 16,-4-1 2-16,-1-2-1 16,-3-4 1-16,7-4-1 15,2-5 3-15,3-6-3 16,13-9 3-16,0 0-1 15,0 0-1-15,27-6 2 16,-3-2-1-16,1 2 1 16,3 5-1-16,1 2 1 15,-3 6 0-15,-3 6-3 16,-8 5 0-16,-4 2 0 15,-1 4 0-15,-2-2 0 0,-2-2 0 16,3-2 0-16,-1-6 0 16,6 0-11-16,-14-12-9 15,25-1-15-15,-16-12-6 16,4 3-2-16,-7-14-1 15</inkml:trace>
  <inkml:trace contextRef="#ctx0" brushRef="#br0" timeOffset="124817.1391">3204 1071 62 0,'0'0'34'0,"-16"-45"1"16,16 45 1-16,0 0-27 16,-21-62-3-16,21 62 0 15,0 0 0-15,-21-55 0 16,21 55-2-16,0 0 0 15,0 0-2-15,0 0 0 16,0 0 1-16,0 0-1 16,0 0 0-16,0 0-2 15,29 58 2-15,-6 9-2 16,7 13 1-16,1 2-1 15,5 8 0-15,-1 0-1 0,-5-8 1 16,-15-28 0-16,1-10 1 16,-4-17 1-16,3-16 0 15,3-17 0-15,1-19 0 16,4-23 1-16,-23 48 0 15,25-74 0-15,-9 29-2 16,-2-8 0-16,-1-5-2 16,-1-4 2-16,1 3-2 15,-4 1 0-15,-1 5-3 16,-1-1 0-16,-7 54-2 15,11-82-5-15,-11 82-28 16,1-61-1-16,-1 61-1 16,0 0 0-16</inkml:trace>
  <inkml:trace contextRef="#ctx0" brushRef="#br0" timeOffset="125199.161">3799 1396 78 0,'16'-28'38'0,"-6"-1"-1"16,5 6 1-16,-14 3-30 15,7 5-1-15,-8 15-2 16,0 0 1-16,0 0-2 15,-14 16 0-15,8 0-2 16,-2 7 1-16,0 3-2 0,1 5 1 16,-4 0 0-16,2 6 0 15,1-2 0-15,4-1 0 16,-1-3-1-16,9-4-1 15,3-8 2-15,8-5-1 16,8-10 0-16,7-8 0 16,7-5 0-16,2-1-1 15,4-9 0-15,-2 1-3 16,3 5-4-16,-15-4-33 15,18 6-2-15,-14-2-1 16,7 7 0-16</inkml:trace>
  <inkml:trace contextRef="#ctx0" brushRef="#br1" timeOffset="129424.4027">1128 11709 73 0,'0'0'36'0,"0"0"-2"0,0 0 1 16,0 0-31-16,20 21-2 16,-4 4-1-16,2 10 1 15,2 18-1-15,-1 13 1 16,0 13-1-16,0 10 1 15,-4 9-2-15,-2-2 2 16,-3-2 0-16,-2-6-1 16,3-14 1-16,-2-18-1 15,5-13 0-15,4-21 0 16,1-19-1-16,5-19 0 15,4-16 2-15,6-22-1 16,5-19 0-16,2-17 0 16,0-13 0-16,1-14 0 15,0-2 1-15,-3-3-3 16,-4 5 1-16,-6 18-3 0,-11 13-2 15,4 30-12-15,-21 8-20 16,10 35 0-16,-11 13-2 16,0 29 1-16</inkml:trace>
  <inkml:trace contextRef="#ctx0" brushRef="#br1" timeOffset="129852.4271">2208 12451 51 0,'-5'-15'36'15,"5"15"-2"-15,-20-12 0 16,5 17-24-16,-11-1-1 16,6 16-2-16,-13-1 0 15,6 13-1-15,-7 2 0 16,9 4-2-16,-2 0 1 15,15 3-2-15,5-11 0 0,13-6 0 16,10-14-1-16,15-10-2 16,9-10-2-16,6-18-4 15,19 2-31-15,-9-16-2 16,5 1-2-16,-9-6-2 15</inkml:trace>
  <inkml:trace contextRef="#ctx0" brushRef="#br1" timeOffset="147498.4364">1431 8243 68 0,'-10'-22'32'16,"5"-14"-1"-16,10-5-2 15,7-14-28-15,7 1 1 16,6 2 1-16,7 13 3 15,1 7-2-15,-1 24 2 16,-8 11-1-16,4 24 0 16,-8 6 0-16,1 16-1 15,-5 1-2-15,6 7-1 0,1-6 0 16,8-3 0-16,6-11-1 15,11-6 1-15,9-14 0 16,11-11-1-16,12-13 1 16,14-12 0-16,9-11 0 15,6-7-1-15,10-8 1 16,8-3-1-16,6-5 1 15,8 3 0-15,-4 7-1 16,-7 7 1-16,-6 9-1 16,-2 8 0-16,-7 9 0 15,-2 10 0-15,-7 4 0 16,-6 6 0-16,0-8 0 15,2-2 0-15,6-6 0 16,8-9-1-16,11-7 2 16,0-8-2-16,15-2 1 0,0-5 0 15,9 7 0-15,-3 3-1 16,-1 10 1-16,-8 9 0 15,-11 7-1-15,-9 11 1 16,-9 6-1-16,-9 4 1 16,-6 3 0-16,-7-1 0 15,3-3 0-15,3-7 0 16,2-5 0-16,10-8 0 15,12-7 1-15,9-5-1 16,8-2 0-16,4-4 0 16,2 4 0-16,8 1 1 15,-1 6-1-15,-7 7 0 16,-8 5 0-16,-7 5 1 15,-7 6-1-15,-12 4 0 0,1-3 1 16,-4 1-1-16,0-7 0 16,3-6 1-16,8-7-1 15,12-5 0-15,11-11 0 16,13-3 0-16,7-4 1 15,8-4-1-15,11-3 0 16,5 3 0-16,5 0 0 16,-4 3 0-16,2 1 0 15,-2 7 0-15,-3 3-1 16,-9 8 1-16,-7 5 0 15,-3 6 0-15,-3 6-1 16,-7 5 1-16,-7 9 0 16,2 3 0-16,-2 5 0 15,1 5 0-15,-2 1-1 0,1 2 1 16,0-1 0-16,10-5 0 15,9-8 0-15,6-9 0 16,11-12-1-16,12-11 1 16,11-14 0-16,11-11-1 15,9-10 1-15,-1-4 0 16,2-2-1-16,-2 1 1 15,-11 8 0-15,-5 7-1 16,-9 12 2-16,-8 10-1 16,-10 12 0-16,-8 6 1 15,-1 6-1-15,-8 6 1 16,1-1 0-16,0 0 0 15,5-4-1-15,0-6 1 16,5-1 0-16,7-4-1 16,3-3 1-16,5 0-1 0,0 0 0 15,0 2 1-15,-2 8-1 16,-5 4 0-16,-7 3 1 15,1 5-1-15,-7 5 0 16,-1 1 1-16,-3-3-1 16,6-3 1-16,2-2-1 15,7-5 1-15,11 0-1 16,5-2 1-16,4 4-1 15,1 4-1-15,3 6 1 16,-1 7 0-16,-2 1 1 16,1-2-1-16,6-6 1 15,7-11-1-15,20-19-1 0,20-28-6 16,36-12-30-16,6-24-2 15,22-12-2-15,-3-12-1 16</inkml:trace>
  <inkml:trace contextRef="#ctx0" brushRef="#br3" timeOffset="183599.5013">5596 9937 64 0,'0'0'36'15,"18"-11"0"-15,-5 2 1 16,8 7-18-16,0-13-14 15,9 4-1-15,4-5-2 16,4 2-1-16,2 1-2 16,-3-4-7-16,11 14-26 15,-16 1-1-15,-1 12-1 16,-15 4-1-16</inkml:trace>
  <inkml:trace contextRef="#ctx0" brushRef="#br3" timeOffset="183817.5138">5703 10126 99 0,'-19'-3'37'0,"19"3"2"15,-13 0-3-15,13 0-34 16,15-2 0-16,12 0-2 15,12-4-1-15,9-2-3 16,19 7-10-16,3-14-24 16,12 3 2-16,-2-4-3 15,4 7 1-15</inkml:trace>
  <inkml:trace contextRef="#ctx0" brushRef="#br3" timeOffset="184894.5754">6749 9560 80 0,'0'0'35'0,"11"-18"0"15,-11 18 1-15,0 0-32 16,5 13 0-16,-9 4-2 15,4 11 1-15,-2 8-1 16,3 8 0-16,-2 6-1 16,1 10 0-16,0 2-1 15,1 3 1-15,4 0-2 16,-5-5-2-16,4-3-4 0,-6-16-17 15,10-2-13-15,-3-17 0 16,6-8 1-16,-11-14-2 16</inkml:trace>
  <inkml:trace contextRef="#ctx0" brushRef="#br3" timeOffset="185145.5897">6657 9519 81 0,'-17'0'38'16,"-1"-4"0"-16,18 4 0 16,-17 3-25-16,17-3-8 0,24-7-2 15,10 1-1-15,13-2-2 16,10-1 0-16,7-1-2 15,5-1-1-15,7 8-4 16,-17-12-26-16,6 20-6 16,-17-1 2-16,-11 12-1 15</inkml:trace>
  <inkml:trace contextRef="#ctx0" brushRef="#br3" timeOffset="185363.6022">6665 10177 98 0,'-24'15'39'16,"23"-4"2"-16,10-22-3 0,26-7-32 16,17-11-3-16,14 1-1 15,6-4-1-15,3 0-1 16,1 6-4-16,-8-4-7 15,2 19-25-15,-20 1-4 16,-7 16 1-16,-15-1-2 16</inkml:trace>
  <inkml:trace contextRef="#ctx0" brushRef="#br3" timeOffset="187857.7449">7543 9526 62 0,'5'-11'32'0,"-2"-1"2"15,-3 12-2-15,5-20-22 16,-5 20-4-16,0 0-1 15,0 0 0-15,0 13-1 16,1 8 0-16,-6 1-2 0,5 14 1 16,-2 3 0-16,2 8-1 15,-2 3-1-15,1 3 1 16,-2-1-1-16,3-3 0 15,2-4 0-15,-4-4 0 16,5-9-1-16,-1-6 1 16,-1-7 0-16,0-7 0 15,-1-12-1-15,0 0 1 16,0 0 0-16,-7-25-1 15,3-3 0-15,-3-5 0 16,3-13 1-16,0-10-2 16,4-7 1-16,2-7 0 15,5-2-1-15,7 4 0 16,1 4 1-16,8 3-1 0,4 10 1 15,3 12-1-15,2 9 1 16,2 10-1-16,-1 8 2 16,0 7-1-16,-4 5 0 15,-1 7 0-15,-5 3 0 16,-3 7 0-16,-3 4 0 15,-7 3 0-15,-5 7 0 16,-7 2 0-16,-6 1 0 16,-9 1 1-16,-2 1-1 15,-5-2 1-15,-3-4-1 16,-3-2 1-16,2-7-1 15,3-3 1-15,6-5 0 16,6-3 0-16,13-10 1 16,-2 13 0-16,14-10 0 0,10 4 1 15,10 0-1-15,4 5 0 16,5-2 1-16,4 2-1 15,-1 1 0-15,-1 1-1 16,-1 5 0-16,-7-1 0 16,-4 1-1-16,-5-1-1 15,-6 2-1-15,-6-4-1 16,-1 6-2-16,-13-22-4 15,13 32-20-15,-13-32-11 16,1 14 0-16,-1-14 0 16,0 0 1-16</inkml:trace>
  <inkml:trace contextRef="#ctx0" brushRef="#br3" timeOffset="189067.8141">2504 11966 76 0,'0'0'37'0,"0"0"-2"16,14-24-1-16,3 11-35 16,14 5-2-16,-3-8-7 15,15 8-24-15,-6-2 0 16,3 11-2-16,-12 1 1 15</inkml:trace>
  <inkml:trace contextRef="#ctx0" brushRef="#br3" timeOffset="189240.824">2556 12219 68 0,'-16'9'34'16,"16"-9"-1"-16,0 0-1 15,22-20-34-15,20 8-10 16,5-14-20-16,10 6-1 15,2-6-1-15,2 5 0 16</inkml:trace>
  <inkml:trace contextRef="#ctx0" brushRef="#br3" timeOffset="189712.851">3308 11834 44 0,'0'0'33'0,"0"0"1"16,0 0-2-16,0 0-22 15,14-2-1-15,-14 2 0 16,12 22-3-16,-8-1-2 15,3 14 0-15,-1 0-2 16,3 15 0-16,-3 4-1 16,-1 5 0-16,-2-1-1 15,-2-3-1-15,6-2-2 16,-7-18-7-16,11 0-27 15,-9-21 2-15,10-7-2 16,-6-17 0-16</inkml:trace>
  <inkml:trace contextRef="#ctx0" brushRef="#br3" timeOffset="189924.8631">3219 11813 67 0,'-27'-6'39'0,"11"12"-1"16,4-4 1-16,12-2-26 15,17 2-10-15,8-3-1 16,9-3 0-16,5-1-2 16,6-3-2-16,0-2-1 15,13 11-31-15,-17-5-3 16,2 12-1-16,-15-2-1 0</inkml:trace>
  <inkml:trace contextRef="#ctx0" brushRef="#br3" timeOffset="190119.8742">3266 12298 85 0,'-2'15'40'0,"2"-15"-2"15,23-8 2-15,9-13-36 16,15-2-1-16,7-3-4 15,6-6-6-15,9 10-29 16,-5-6-3-16,4 13 0 16,-9 0-2-16</inkml:trace>
  <inkml:trace contextRef="#ctx0" brushRef="#br3" timeOffset="190688.9068">4488 11734 52 0,'0'0'36'15,"0"0"-2"-15,0 0 0 16,-26 17-26-16,4 8 1 16,-9 4-4-16,2 13-3 15,-12 8 1-15,4 9-1 16,-7 3 0-16,3 7 0 15,-3 0-2-15,2-3 0 16,6-6-3-16,0-17-6 16,21-7-27-16,-5-21 1 15,20-15-1-15,-8-18-1 16</inkml:trace>
  <inkml:trace contextRef="#ctx0" brushRef="#br3" timeOffset="190900.9189">4120 11868 67 0,'2'-31'41'0,"-5"-2"-2"16,3 33 2-16,-2-17-30 15,9 32-3-15,-2 4-1 16,14 11-2-16,5 2-1 16,5 5-3-16,8 5 1 15,8-2-2-15,3-1 0 16,3-4-1-16,6 2-2 15,-4-11-3-15,13 10-27 16,-16-15-8-16,8 1 1 16,-13-13-3-16</inkml:trace>
  <inkml:trace contextRef="#ctx0" brushRef="#br3" timeOffset="192725.0232">5025 12162 19 0,'2'-16'30'0,"-2"16"2"16,0-15 2-16,-4 2-15 15,4 13-7-15,0 0-2 16,0 0-3-16,-18-8 1 15,18 8-2-15,-20 12-1 0,8 1 0 16,-10-1 0-16,1 11 1 16,-7-2-1-16,4 8 0 15,-4 0 0-15,11 2-1 16,0-3-1-16,12 0 0 15,8-6-2-15,9-3 0 16,11-8-3-16,6-10-1 16,14 5-21-16,-4-23-16 15,11-2 1-15,-5-13-4 16,7-2 2-16</inkml:trace>
  <inkml:trace contextRef="#ctx0" brushRef="#br3" timeOffset="199019.3833">12007 8967 21 0,'-2'15'28'0,"0"4"1"15,0 5-1-15,-5-3-11 16,9 13-5-16,-11-6-3 16,11 10-2-16,-8-5-1 0,9 10-1 15,-6-2-1-15,8 11 1 16,-5-2-1-16,3 10 1 15,-5 2-1-15,4 7-1 16,-5-1 0-16,-2 6 0 16,3-4-1-16,-1 1 0 15,0-4-1-15,4-2 0 16,1-4-2-16,2-2 1 15,2-3 0-15,2 1 1 16,3 2-2-16,-2 4 1 16,-1 1 0-16,-1 2 0 15,-2 2 0-15,-4 1 0 16,-2 5 0-16,-2-2-1 15,-4 1 0-15,3-3 0 0,-2 1 1 16,1-1 0-16,1-2 0 16,4 1-1-16,-2-2 2 15,4 1 1-15,1 0-2 16,2 1 3-16,-2 2-2 15,1-1-1-15,-2 1 1 16,0 3-1-16,-2-1 0 16,-1 2 0-16,1 2 1 15,-3-2-3-15,3-2 3 16,0-2 0-16,3 1-1 15,-1-4 0-15,5-1 0 16,1-3 0-16,1 1 0 16,-2-1 0-16,1 4 0 15,-4 3 0-15,2-2-1 0,-2 2 2 16,-2 2-1-16,-1 0 0 15,-2-3 0-15,1-1 0 16,-1-2 0-16,2-1-1 16,-1-2 1-16,0 2 0 15,0 1 0-15,0 1 0 16,0 1 0-16,0 5 0 15,-1 1-1-15,-4-1 0 16,0-1 1-16,1 0-1 16,-1-1 0-16,4-4 1 15,-6-1-1-15,1-5 1 16,4-3 0-16,0 0 1 15,2-4-1-15,1-1 1 16,-1-1-1-16,3-4 0 16,-2-2-1-16,3-3 1 0,1-3 0 15,1 0-1-15,-1-2 1 16,0 1-1-16,-1-2 1 15,1 3 0-15,0-2 0 16,-2 5 0-16,2 5 0 16,-1 2 1-16,1 2-1 15,-3 0 0-15,2 0 0 16,0-10 0-16,-4-2-2 15,2-13 0-15,1-5-5 16,-3-23-29-16,0 0-3 16,-8-27-1-16,8 6 0 15</inkml:trace>
  <inkml:trace contextRef="#ctx0" brushRef="#br3" timeOffset="199756.4254">11863 15035 21 0,'-7'-23'33'16,"0"3"2"-16,4 6-2 16,-10-1-23-16,13 15-1 0,-9-10-1 15,9 10-2-15,0 0-1 16,0 0 0-16,0 0-2 15,0 0 1-15,-2-19-2 16,2 19 1-16,6-12-2 16,-6 12 1-16,7-14-1 15,-7 14 0-15,0 0 0 16,0 0 0-16,6-10 0 15,-6 10-1-15,0 0 1 16,0 0-1-16,0 0 1 16,0 0-1-16,0 0 0 15,0 0 0-15,0 0 0 16,-1-13 0-16,1 13 0 15,2-14 0-15,-2 14 1 0,4-12-1 16,-4 12 0-16,3-10 1 16,-3 10-1-16,0 0 1 15,0 0-1-15,0 0 1 16,0 0-1-16,0 0 0 15,0 0 1-15,7 10-1 16,-7-10 0-16,12 24 1 16,-7-5-1-16,7 5 0 15,3 11 0-15,1 9 1 16,-1 5-1-16,5 8 1 15,0-1 0-15,3-1 0 16,0-7-1-16,-1-10 1 16,1-14 0-16,6-18 1 15,0-24-1-15,5-18-1 0,0-24 1 16,-1-15 0-16,4-10-1 15,-2-11 0-15,-2 1-1 16,-4 2 0-16,-2 10-2 16,-5 2-4-16,7 27-31 15,-18 4-1-15,7 16-1 16,-9 8 0-16</inkml:trace>
  <inkml:trace contextRef="#ctx0" brushRef="#br3" timeOffset="200972.495">12918 11371 73 0,'0'0'39'0,"0"0"-2"16,-18 12 2-16,12-1-35 15,-10 8-1-15,-6 10 1 16,-8 13 0-16,-8 17 2 16,-10 10-3-16,-7 17-1 0,-6 6 0 15,-4 5 0-15,4-6-2 16,4-8-2-16,13-11-1 15,7-22-5-15,18-11-2 16,4-34-29-16,26-16 0 16,3-24-1-16,15-10 1 15</inkml:trace>
  <inkml:trace contextRef="#ctx0" brushRef="#br3" timeOffset="201192.5076">12443 11506 91 0,'-15'-19'42'0,"-3"7"-2"16,18 12-1-16,-6 13-33 15,20 6-1-15,9 4-3 0,12 11 2 16,8 6-2-16,11 7-2 16,2 6 2-16,6 3-3 15,0 3 0-15,-1-5-5 16,2 13-6-16,-14-17-29 15,8 8-1-15,-13-13 1 16,5 0-1-16</inkml:trace>
  <inkml:trace contextRef="#ctx0" brushRef="#br3" timeOffset="201542.5276">13375 12012 68 0,'0'0'39'15,"0"0"0"-15,-24-5-1 16,9 16-30-16,-12 2 0 16,2 12-1-16,-7 2-1 15,3 11-1-15,-1-1-1 16,3 4 0-16,10 0-1 15,10-5 0-15,9-8-1 0,14-6-1 16,11-13 0-16,10-12-3 16,11-1-4-16,-4-20-30 15,18 4-6-15,-7-10-1 16,4 1-1-16</inkml:trace>
  <inkml:trace contextRef="#ctx0" brushRef="#br3" timeOffset="203383.6329">12197 8968 10 0,'-20'12'28'0,"20"-12"2"16,-13 4 2-16,13-4-13 16,0 0-3-16,-15-17-1 0,15 17-2 15,0 0-1-15,0 0-2 16,-1-13-4-16,1 13 0 15,0 0-2-15,0 0-1 16,0 0-1-16,11 0 0 16,-11 0-1-16,24 0-1 15,-6-2 1-15,4 1-1 16,5-2 1-16,1 1-1 15,4 1 1-15,0 1 0 16,0 0 0-16,1 3-1 16,1 2 1-16,-2 1 0 15,3 0-1-15,1-1 1 16,6 0-1-16,2-3 0 15,7-3 0-15,4-2 0 0,9-4 0 16,3 0 0-16,4 1 0 16,-2 3 0-16,3 1 0 15,-3 6 0-15,-6 2 0 16,-6 7 0-16,-5 2 0 15,0 2 0-15,-4 0 0 16,7-6 0-16,1 2 1 16,5-5-1-16,5-7-1 15,5-1 1-15,6-8 1 16,-2-1-1-16,1-1 1 15,3 4-1-15,-4-1 0 16,-3 2 1-16,-1 3-1 16,0 3 0-16,-5 2 0 15,0 1 0-15,-5 2 1 16,0-3-1-16,0 2 0 0,-3-4 0 15,2 0 0-15,2-2 0 16,3-3 0-16,2 0 1 16,1 1-1-16,1-2 1 15,-3 3 0-15,1-3-1 16,-6 3 1-16,-5-1 0 15,-5 3-1-15,-2 0 0 16,-7-1 0-16,-4 0 1 16,-3 1-1-16,-5 0 0 15,-1 0 0-15,-7 0 0 16,-4 0 0-16,-2 0 0 15,-4 0 1-15,-12 0-1 16,15 1 1-16,-15-1-1 16,0 0 0-16,0 0 1 0,0 0-1 15,0 0 0-15,0 0 0 16,0 0 0-16,0 0 0 15,0 0 0-15,12 0 0 16,-12 0 0-16,0 0 0 16,0 0 0-16,0 0 0 15,12-1 1-15,-12 1-1 16,0 0 0-16,0-11 0 15,0 11 0-15,-11-18 0 16,2 6 0-16,-3-1 0 16,-5-3-1-16,-3 0 1 15,-6-3 0-15,-4 2 0 16,-4 0 0-16,-7-1 0 15,-1 0 1-15,-2 1-1 0,0 4 0 16,4-1 0-16,0 4 1 16,11-1-1-16,5 8 0 15,8-2 0-15,16 5 0 16,0 0 0-16,17 11-1 15,11-2 1-15,14-5 0 16,8 8 0-16,11-4 1 16,6 6-1-16,7 0 0 15,-1 3 0-15,0 4 1 16,-8 5-1-16,-13 5 1 15,-10 5-1-15,-19 8 0 16,-17 2 1-16,-17 5-1 16,-14 1 0-16,-19 0 0 15,-6-6 0-15,-7-6-1 16,1-3 0-16,-1-15-2 0,8-8-3 15,3-23-9-15,19 0-22 16,2-20-3-16,20-3 1 16,3-14-3-16</inkml:trace>
  <inkml:trace contextRef="#ctx0" brushRef="#br3" timeOffset="204449.6939">14024 8169 61 0,'14'-16'36'16,"-1"2"-1"-16,-6-3 3 15,2 5-29-15,-7 1-3 16,-2 11-1-16,0 0-1 15,0 0-1-15,-2 18 0 16,-1 10 1-16,-5 6-2 16,3 15 0-16,-4 8-1 0,2 11 0 15,-1 2 2-15,0 7-1 16,0-5 0-16,3 0-1 15,0-10 1-15,4-11-1 16,1-11 0-16,1-10 0 16,3-11-1-16,-4-19 0 15,14-12-1-15,-4-15 1 16,-1-13-2-16,4-10 3 15,-2-18-2-15,-1-7 1 16,-1-8-1-16,1-5 0 16,-4 5 2-16,1 0-1 15,2 7 0-15,2 8 0 16,4 10 0-16,5 11 1 15,4 10-1-15,9 9 1 16,0 9-1-16,7 8 0 0,-1 9 1 16,-2 5-1-16,-3 8 0 15,-4 12 1-15,-12 3-1 16,-4 6-1-16,-14 6 2 15,-14 2-2-15,-4 5 2 16,-12 2-2-16,-10 0 1 16,-4-4-1-16,1 0 1 15,1-7 0-15,7-4 0 16,6-7 1-16,11-5-1 15,15-4 1-15,17-10 1 16,17-2-1-16,17-4 1 16,7 2 1-16,9 1-1 15,7 5 1-15,-5 4-1 16,-4 7 1-16,-7 9-1 0,-10 3-1 15,-16 5 2-15,-6 3-3 16,-5-3 1-16,-7-2-2 16,2-1 0-16,-4-13-3 15,6-5-1-15,-15-15-14 16,32-4-21-16,-18-17-2 15,9 7 0-15,-4-19-2 16</inkml:trace>
  <inkml:trace contextRef="#ctx0" brushRef="#br4" timeOffset="213583.2163">2955 9346 69 0,'0'-16'33'0,"-4"-3"1"16,7 7 0-16,-3 0-23 16,0 12-5-16,0 0-1 15,16 11-3-15,-9 5 0 16,3 9-1-16,4 3 0 15,2 7-1-15,2 0 1 0,4 5-1 16,1 0 1-16,9 6 0 16,7 1 0-16,1 5 1 15,4 8-1-15,5 4 1 16,-1 4-1-16,5 5-1 15,-2 4-1-15,-4 0 1 16,-1 1-1-16,-3 2 1 16,4-1-1-16,-3-3 1 15,1-3 0-15,3 0 1 16,6-6 0-16,0 2 0 15,3-1-2-15,2 0 0 16,-1 3 1-16,-1 10-2 16,-3 7 1-16,-1 4 0 15,-4 6 1-15,-4 1 0 0,0 0 1 16,-2-1 0-16,0-3 1 15,0-4-2-15,0-6 2 16,3-3-2-16,0-1 2 16,5-4-3-16,-3 3 1 15,5 1 0-15,-3 2 0 16,9 3 0-16,-2 3 0 15,-5 2 1-15,2-2-1 16,0 1 1-16,-2-3-2 16,0-3 2-16,-4-4-1 15,0-7 0-15,-2-5-1 16,2-5 0-16,-4-1 0 15,-2 4 1-15,1 0 0 16,-5-2 0-16,2 2 0 16,-6 0 1-16,0-4-1 0,-3 0 1 15,1-4-2-15,-3-8 0 16,-4-3 0-16,0-5 0 15,-1-7 0-15,-2-2 0 16,0-3 0-16,-1-3 0 16,-2-1 1-16,2-1 1 15,-2 4-1-15,6 1 0 16,-2 4 0-16,0 2 1 15,1 1-1-15,-2 2 0 16,0-1 1-16,-3-2-1 16,-1 0 1-16,0-4-1 15,-1 1 0-15,-1-1 1 16,3 0-1-16,2-1 0 15,-3-2-1-15,1 0 1 0,-2-6-2 16,-3-4 0-16,-3-1 0 16,-6-8 0-16,-5-10 0 15,0 0 2-15,0 0-1 16,-18-1-1-16,18 1 0 15,-23-11 1-15,23 11-4 16,-20-16-1-16,20 16-27 16,-14-8-5-16,14 8 1 15,-15-14 0-15</inkml:trace>
  <inkml:trace contextRef="#ctx0" brushRef="#br4" timeOffset="214079.2446">5942 14493 44 0,'-5'-12'34'16,"-5"-2"0"-16,10 14 1 16,-4-12-28-16,4 12-1 0,9 4-1 15,6 8 1-15,1-1-1 16,10 9-1-16,3 2-1 15,10 8-1-15,4 1 0 16,8 6-2-16,-3-4 0 16,5 0 0-16,-7-8 0 15,-3-7-1-15,-11-8 1 16,-9-16-1-16,-17-11 4 15,-12-16 0-15,-11-17-1 16,-11-14 0-16,-4-8-1 16,-6-8-2-16,3 2-2 15,-2-9-7-15,16 14-28 0,-3-2 0 16,18 20-2-16,0 0 1 15</inkml:trace>
  <inkml:trace contextRef="#ctx0" brushRef="#br4" timeOffset="215035.2993">5782 12462 67 0,'-1'-13'37'15,"1"13"-1"-15,0-16 2 16,0 16-34-16,0 0 0 16,15 13 0-16,-10 9 0 15,4 16 1-15,1 15-3 16,0 13 0-16,5 9 0 15,-1 6 0-15,-1 5-1 16,3-1 0-16,-2-8 0 16,3-11-1-16,-1-16 0 0,2-19 0 15,0-24 1-15,3-20-1 16,-1-24 2-16,2-12-1 15,-2-17 0-15,-5-10 0 16,-2-6 0-16,-1 1 0 16,-2 7-2-16,-5 6-1 15,1 16-1-15,-6 3-4 16,11 26-31-16,-12 1 0 15,1 22-2-15,12 2 0 16</inkml:trace>
  <inkml:trace contextRef="#ctx0" brushRef="#br4" timeOffset="215453.3232">6453 12968 69 0,'-15'-20'38'16,"15"20"1"-16,-28 1-1 15,14 10-30-15,-6-2-2 16,7 10-1-16,-6 2-2 15,7 2 0-15,1 0-1 16,5-2-1-16,6-5 0 16,6-7 0-16,5-3-1 0,6-6 0 15,3-7 0-15,4 1 1 16,1-1 0-16,2 2-1 15,-5 7 0-15,-2 10 1 16,-8 8-2-16,-5 5 1 16,-7 11 0-16,-1 4 0 15,-9 5-1-15,-4-1 1 16,-2-5 0-16,-2-7-2 15,3-8-1-15,-2-17-4 16,17-7-32-16,-14-14 0 16,16-6-1-16,-2-18-1 15</inkml:trace>
  <inkml:trace contextRef="#ctx0" brushRef="#br4" timeOffset="215725.3388">6752 12815 90 0,'0'0'41'0,"8"-15"-1"15,3 11-1-15,-3-8-37 16,4 1 0-16,5-4-1 16,2 3-2-16,4 1-1 15,2 0-2-15,6 10-4 0,-17-5-31 16,11 14 0-16,-12-1-1 15,-1 14 0-15</inkml:trace>
  <inkml:trace contextRef="#ctx0" brushRef="#br4" timeOffset="215887.3481">6778 13147 89 0,'0'0'40'0,"13"8"2"16,6-29-1-16,19-7-38 15,2-11-3-15,1-11-12 16,16 12-26-16,-9-8-3 15,8 12-1-15,-4 2 0 0</inkml:trace>
  <inkml:trace contextRef="#ctx0" brushRef="#br4" timeOffset="217365.4326">7588 12362 63 0,'15'-12'39'0,"-9"3"-1"16,-6 9-2-16,0 0-27 16,5 10-3-16,-5-10-1 15,-11 29-1-15,3-7-1 16,8 8-2-16,-1 7 0 15,1 3 0-15,1 6 0 16,0 8-1-16,4 1 1 16,-3 3-3-16,4-2 1 15,-3-5-3-15,4 6-6 16,-7-20-28-16,11 1 0 15,-7-13-3-15,7-6 2 16</inkml:trace>
  <inkml:trace contextRef="#ctx0" brushRef="#br4" timeOffset="217590.4455">7464 12412 81 0,'-19'-26'41'0,"9"17"-1"16,2-5 1-16,8 14-36 15,19-9-2-15,4 6-1 16,10 0-1-16,7 2-1 16,11 1-2-16,3 0-4 15,15 11-33-15,-15-4 1 16,-2 16-2-16,-13-1-2 15</inkml:trace>
  <inkml:trace contextRef="#ctx0" brushRef="#br4" timeOffset="217790.4569">7447 13044 88 0,'-15'32'43'0,"15"-32"0"16,20 15-1-16,16-30-38 15,27-11-1-15,15-6-2 16,10-3-1-16,9 2-3 15,-4-17-23-15,10 20-16 16,-15-2 0-16,-3 15-2 16,-18 4 0-16</inkml:trace>
  <inkml:trace contextRef="#ctx0" brushRef="#br5" timeOffset="288071.4768">7950 12005 12 0,'4'-13'30'15,"-4"13"2"-15,0 0-13 16,-2-13 0-16,2 13-3 16,0 0-1-16,20-1-4 15,-20 1-4-15,24-6-1 16,-9 0 0-16,12 5-2 0,-2-5-1 15,12 5-1-15,2-3 1 16,10 0-1-16,9-1 0 16,10 2 0-16,7-3-1 15,12 0 1-15,9-2 0 16,10 0-1-16,11-4 0 15,10-1 0-15,1 0 0 16,6-1-1-16,1-1 1 16,8-1 0-16,1 2-1 15,-6-1 0-15,-1 3 1 16,-9 1-1-16,-6 4 1 15,-11 4-1-15,-15 3 0 0,-14 6 0 16,-21 5 1-16,-14 7-1 16,-19 6 1-16,-14 7-1 15,-20 7 1-15,-19 10-1 16,-16 7 1-16,-19 8-1 15,-16 9 0-15,-21 9 1 16,-18 8-1-16,-17 10 0 16,-13 7 0-16,-15 6 0 15,-12 5 0-15,-4-1 0 16,-2 0 1-16,7-6-1 15,1-6 1-15,15-12 0 16,14-11 0-16,18-11 0 16,22-15 0-16,21-12-1 15,15-14 1-15,23-3 0 16,18-15-1-16,24-11 0 0,0 0 1 15,38 6-1-15,7-8 0 16,17-3 0-16,17-1 1 16,16-2-1-16,14-2 1 15,13-4-1-15,14-6 1 16,8-3-1-16,2-6 1 15,2-2-1-15,3-2 0 16,-3-2 0-16,-7 3 1 16,-10 1-1-16,-16 8-1 15,-15 1 0-15,-18 10-1 16,-21 4-1-16,-18 12-3 15,-23-4-3-15,-11 16-20 16,-18-8-13-16,-5 6 2 16,-17-8-2-16</inkml:trace>
  <inkml:trace contextRef="#ctx0" brushRef="#br5" timeOffset="288499.5012">9253 12605 68 0,'-30'-18'41'0,"8"5"-2"15,-2 1 2-15,5 15-36 0,-3-8 0 16,10 9-1-16,12-4 0 16,-4 13 0-16,14-1-1 15,13 4 0-15,14-1-1 16,14-1 1-16,18-3-1 15,14 1 0-15,13-5 0 16,14-5 0-16,6-2-1 16,5-2 1-16,-7-2-2 15,-4 0 1-15,-12 0 0 16,-14 2-1-16,-15 1 0 15,-20 0 0-15,-13 2-1 16,-16 0 0-16,-20-1-3 16,8 13-2-16,-15 6-11 0,-14-11-26 15,6 10 2-15,-8-7-3 16,7 5 1-16</inkml:trace>
  <inkml:trace contextRef="#ctx0" brushRef="#br5" timeOffset="290392.6095">11935 8880 51 0,'0'0'31'0,"18"-1"3"16,-18 1-2-16,0 0-27 16,20 3 0-16,-20-3-1 15,18 4 0-15,-18-4 0 16,20 11-2-16,-20-11 0 15,19 17 0-15,-10-6-1 16,5 4 1-16,-6 4-1 16,2 3 1-16,0 2-1 15,2 5 0-15,2 3 0 16,3 3 0-16,-1 3-1 15,1 0 1-15,4 4-1 16,2 2 0-16,-1 2 1 16,4 4 0-16,-2 1 0 0,4 3 0 15,-2 0 0-15,3 5 0 16,4 1 0-16,-1 3 1 15,2 2-2-15,1 2 0 16,1 2 0-16,2 1 0 16,1 2-1-16,2 0 2 15,-1 5-2-15,2 0 1 16,1 1-1-16,4 2 2 15,2 2-2-15,-2-3 3 16,1 3-2-16,1 0-1 16,2-4 1-16,0 2 0 15,1-1 0-15,-1 3-1 16,0 1 1-16,1 5-1 0,-1-1 1 15,4 1 2-15,1 3-1 16,-2 2-2-16,2-3 2 16,3 2-2-16,-2 0 2 15,2 0-2-15,1-1 1 16,1-1-1-16,1 2 1 15,-2-5 1-15,-2-2-1 16,3 3 0-16,0 1 0 16,2-1 1-16,-1-1-1 15,0 1 0-15,-1 2 0 16,-2 0 0-16,-1-4 0 15,3 2 0-15,-5-3-1 16,0-2 1-16,-4 3 0 16,1-3 0-16,1 0-1 0,-3 2 3 15,1-4-3-15,-1 1 1 16,0-1 0-16,1-2 1 15,-5-5-2-15,0 1 2 16,-1-3-1-16,-2-3-1 16,-1-3 1-16,0 0 1 15,-1-6-2-15,-4-1 2 16,-1-5-2-16,1-5 0 15,2-4 1-15,-7-1-2 16,0-5 2-16,-2 1-2 16,-2-3 3-16,-1-3-3 15,-4 2 2-15,0-4 0 16,-2-1 0-16,-1-1 1 15,-2-2-1-15,-3-3 0 0,-3-2-1 16,0-4 0-16,-3-4-1 16,0-4 0-16,2 0-1 15,-12-11-2-15,19 10-3 16,-19-10-13-16,11-5-16 15,-11 5-1-15,0 0 1 16</inkml:trace>
  <inkml:trace contextRef="#ctx0" brushRef="#br5" timeOffset="290865.6366">15368 14741 35 0,'11'-11'36'16,"-2"0"0"-16,5 8 0 15,-14 3-28-15,17 4-1 16,-17-4-2-16,25 28 0 16,-13-8 0-16,8 13-4 15,-3-1 2-15,9 6-2 16,3 2 0-16,8 3 1 15,7-4-1-15,7-4 0 0,2-5 0 16,9-4 0-16,0-8 1 16,3-8-1-16,-4-9 1 15,1-7-1-15,-10-11 1 16,-2-11-1-16,-12-10 0 15,-8-10 0-15,-9-10 0 16,-11-7 1-16,-9-12-1 16,-6-3 0-16,-7-2-2 15,-4-5 1-15,-4 10-4 16,-2-4-3-16,11 19-30 15,-13-4-1-15,7 19-2 16,-4 1 0-16</inkml:trace>
  <inkml:trace contextRef="#ctx0" brushRef="#br5" timeOffset="291624.68">15102 12184 78 0,'-13'0'40'0,"-2"-2"-2"15,15 2 3-15,0 0-36 16,15 14-1-16,16-13-1 0,13 1-1 16,12-4 1-16,16 0-1 15,10-7 0-15,8 0-1 16,1-2 0-16,-6 1 0 15,-7 4 0-15,-14 8-1 16,-17 7 1-16,-17 13 0 16,-25 10-1-16,-14 12 1 15,-22 9-1-15,-12 6 0 16,-11 6 0-16,-8-1 0 15,-3 1 0-15,-1-3 1 16,9-8-1-16,5-5 0 16,14-10 1-16,12-5 0 15,17-9-1-15,16-10 1 16,21-12-1-16,18-6 0 0,18-8 0 15,15-6-1-15,11-3 0 16,-1-7-1-16,6 7-1 16,-8-6-3-16,-11 20-14 15,-22-9-19-15,-9 15-1 16,-29-5-2-16,-16 5 1 15</inkml:trace>
  <inkml:trace contextRef="#ctx0" brushRef="#br5" timeOffset="291842.6925">15368 12547 93 0,'-28'4'42'0,"10"-6"2"0,18 2-3 15,20-5-37-15,17-3-1 16,17-5-2-16,18-2 1 15,14 0-2-15,10-4-1 16,10 4-5-16,-6-12-18 16,12 14-18-16,-13-4 1 15,-4 10-4-15,-19-3 3 16</inkml:trace>
  <inkml:trace contextRef="#ctx0" brushRef="#br5" timeOffset="359753.5767">16663 10494 86 0,'-22'-4'37'15,"8"6"0"-15,-10-10-6 16,24 8-24-16,-11-2-1 16,29 1-1-16,10-7 0 15,22 0-1-15,18-4-1 16,18 0-1-16,19-6 1 15,12 2-2-15,6 0 0 16,-6 4 0-16,-8 7-1 16,-15 2 0-16,-20 13 0 0,-20 6 0 15,-28 8 0-15,-23 9 0 16,-18 5 0-16,-18 5 0 15,-20 7 0-15,-15 3 0 16,-11 1 1-16,-11 2-1 16,-4 3 1-16,-8 1-2 15,7-1 2-15,7-4-2 16,15-3 2-16,21-4-2 15,24-10 2-15,26-10-2 16,27-11 2-16,32-13-1 16,29-7-1-16,20-10 0 15,14-3-3-15,3-9-3 16,9 11-19-16,-26-13-13 15,-5 16-2-15,-32-8-1 0,-19 9 1 16</inkml:trace>
  <inkml:trace contextRef="#ctx0" brushRef="#br5" timeOffset="359978.5896">16903 10886 107 0,'0'0'41'0,"9"-1"1"16,25-1-2-16,17-10-38 16,12-4-1-16,18 2-1 15,8-5-4-15,17 12-21 16,-12-9-13-16,7 10-1 0,-11 0-2 15,0 7-1-15</inkml:trace>
  <inkml:trace contextRef="#ctx0" brushRef="#br5" timeOffset="360343.6105">18096 10841 109 0,'14'1'41'0,"0"-9"1"16,16 1-2-16,-2-7-38 15,9-3-2-15,6 3-4 16,0-13-8-16,11 18-24 16,-19-4-4-16,-6 15 0 15,-19-1-1-15</inkml:trace>
  <inkml:trace contextRef="#ctx0" brushRef="#br5" timeOffset="360493.6191">18024 11045 101 0,'-16'14'40'16,"16"-14"2"-16,0 0-3 15,43-16-37-15,1-5-6 16,20 9-20-16,-12-12-14 16,14 10-1-16,-9-5-4 15,3 11 3-15</inkml:trace>
  <inkml:trace contextRef="#ctx0" brushRef="#br5" timeOffset="361556.6799">18709 11585 76 0,'0'0'39'0,"11"-14"-1"16,-13-4 1-16,4 1-29 15,-4-9-7-15,1-4-1 16,0-10 0-16,3-1-1 15,0-5 1-15,1-2-2 16,3 1 1-16,0 3-1 16,-2 10 1-16,1 4-1 15,-1 8 1-15,1 8-1 16,-5 14 0-16,0 0 0 0,11 20 1 15,-3 4-1-15,2 4 0 16,9 5 1-16,0 3-1 16,7 2 0-16,4-1 0 15,-1-6 1-15,-1-6-1 16,4-6 0-16,-6-11 1 15,-4-14-1-15,-4-8 0 16,-5-16 0-16,-4-10 1 16,-4-17-2-16,-3-13 2 15,-5-14 1-15,-2-17-1 16,-3-9 1-16,-1-9-1 15,-2-8-1-15,-5 1 2 0,-3 4 0 16,-4 3-1 0,-5 10-1-16,-5 11 1 0,-7 12-1 15,0 12 2-15,-4 12 0 16,2 9-2-16,5 5 0 15,4 5 0-15,9 11 1 16,10 2-1-16,5 6 0 16,9 6 1-16,9 6-1 15,10 3 1-15,5 4 0 16,13 6 0-16,13 4-1 15,14 0 1-15,16 0 0 16,17-3-1-16,19-2 0 16,25-3 1-16,12-4-1 15,21-1 1-15,13-2-1 16,15-1 1-16,10 0 0 0,7 3-1 15,0 2 0-15,-1-1 1 16,-3 1-1-16,-2-3 0 16,-5-1 0-16,-10-4-1 15,-5-1 1-15,-8-3-1 16,-9-3 1-16,-12 1-1 15,-11 0 0-15,-20 3 2 16,-18 7-2-16,-19 2 1 16,-22 5 0-16,-22 8-1 15,-16 2-1-15,-17 7 0 16,-17-2-3-16,-7 18-18 15,-15-12-13-15,-1 8-5 16,-14-6 2-16,-2 2-3 16</inkml:trace>
  <inkml:trace contextRef="#ctx0" brushRef="#br5" timeOffset="362466.7319">19428 10471 54 0,'3'-15'34'15,"-3"15"0"-15,3-19 1 16,-3 19-19-16,0 0-4 16,0 0-4-16,5 14-1 15,1 6-2-15,-4 4-2 16,5 13 0-16,-5 5-1 0,1 11 0 15,-5 7 0-15,-1 5-1 16,-4 2 0-16,-6 0-2 16,2-4 2-16,-3-6-2 15,0-9 1-15,1-8-1 16,2-12 0-16,5-12 0 15,6-16 2-15,2-12-1 16,8-15 1-16,2-11 1 16,2-10 0-16,2-15 0 15,3-8 0-15,0-11 0 16,3-6-1-16,4-1 1 15,-3 3 0-15,6 5-4 16,1 6 4-16,0 14-2 16,4 10 2-16,-1 16-2 0,5 11 2 15,-6 17-1-15,-1 8-1 16,-1 8 2-16,-5 7-3 15,-2 6 1-15,-6 9-1 16,-3 4 1-16,-9 7-1 16,-8-1 1-16,-6 4-2 15,-7-1 3-15,-7-1-2 16,-4 0 2-16,-4-6-2 15,1-5 2-15,1-3-1 16,2-4 0-16,7 0 0 16,8-6 0-16,7 0 1 15,10-2 0-15,9 1 1 16,8 0-1-16,2 0 1 15,8 2-1-15,2-2 1 0,5 0-2 16,3-3 0-16,-3-5-3 16,5 6-5-16,-10-21-21 15,12 9-10-15,-10-13-2 16,7-1-1-16,-9-10 1 15</inkml:trace>
  <inkml:trace contextRef="#ctx0" brushRef="#br5" timeOffset="362900.7567">20278 10072 111 0,'0'0'39'16,"0"0"1"-16,22-17-3 15,11 2-34-15,5 2-2 16,5 2 0-16,1 0 0 16,-2 4 1-16,-8 7-2 15,-7 8 1-15,-15 8 0 16,-12 9 0-16,-15 3 0 15,-9 9 1-15,-10-1-1 16,-2 3 1-16,0-6-2 0,7 1 1 16,11-9-1-16,12-4 2 15,16-8-3-15,19-8 2 16,14 1-2-16,7-6-1 15,11 1-3-15,0-8-6 16,14 14-21-16,-18-10-7 16,1 10-2-16,-11-12 0 15</inkml:trace>
  <inkml:trace contextRef="#ctx0" brushRef="#br5" timeOffset="363114.769">21049 10280 105 0,'0'0'39'0,"-13"21"1"0,-2-5-2 15,11 15-32-15,-8 7-3 16,-1 11-1-16,-2 5-1 16,-2 7-1-16,0 3-2 15,0-8-1-15,8 9-14 16,-5-22-22-16,18-4 0 15,-4-20 1-15,12-5-2 16</inkml:trace>
  <inkml:trace contextRef="#ctx0" brushRef="#br5" timeOffset="363269.7778">20917 10639 123 0,'-24'-8'41'0,"-4"-5"1"0,15 12-2 16,13 1-36-16,11-18-2 15,23 4-4-15,14-6-5 16,31 11-14-16,-3-16-13 15,33 11-7-15,3-12 0 16,19 15-2-16</inkml:trace>
  <inkml:trace contextRef="#ctx0" brushRef="#br5" timeOffset="363636.7988">22362 10222 77 0,'17'-7'36'0,"-12"-7"2"16,-5 14 3-16,0 0-24 16,-22 6-10-16,-4 2-3 15,-4 15 2-15,-11 5-4 16,-6 17 3-16,-8 12-4 15,-2 10 1-15,-8 5-2 16,-1 3 2-16,4 0-3 16,11-5 0-16,10-4-5 0,7-21-5 15,22 2-20-15,-2-31-11 16,14-16 4-16,16-1-2 15</inkml:trace>
  <inkml:trace contextRef="#ctx0" brushRef="#br5" timeOffset="363840.8105">21860 10403 111 0,'-14'-36'40'0,"13"18"1"16,-5 8 0-16,6 10-32 16,20 24-4-16,4 3-2 15,11-2-1-15,12 6 1 16,14 0-5-16,3 3 0 15,15 2-3-15,-5-9-7 16,17 15-16-16,-22-16-12 0,8 8 0 16,-21-12-3-16,1 5 3 15</inkml:trace>
  <inkml:trace contextRef="#ctx0" brushRef="#br5" timeOffset="364150.8282">22857 10732 95 0,'14'-11'38'0,"-14"11"1"15,0 0-2-15,-18-14-27 16,4 21-2-16,-12-2-1 0,0 8-3 15,-8 3 0-15,2 5-1 16,2 3 0-16,4 4-2 16,9 0 1-16,10-1-1 15,11-1-2-15,13-7-2 16,8-5 1-16,9-9-4 15,19 4-13-15,-11-23-10 16,23 5-9-16,-15-17-2 16,11-1-2-16,-7-11 2 15</inkml:trace>
  <inkml:trace contextRef="#ctx0" brushRef="#br5" timeOffset="364711.8603">22971 9914 108 0,'0'0'38'0,"30"-2"2"15,-5-8-3-15,8 7-32 16,2-3 0-16,-2 6-1 16,-5-1-2-16,-5 6 0 15,-23-5 0-15,9 22 0 16,-18-5-1-16,-9 2 0 15,-5 2 0-15,-5 0 0 16,0 1 0-16,-2-3 0 16,7 1-1-16,8-6 1 15,10-1 0-15,8-2-1 16,12-4 2-16,18-5-2 0,10 0-2 15,7-4 0-15,12 1-5 16,-2-16-12-16,16 12-13 16,-14-15-9-16,3 5 0 15,-12-11-2-15,-5 0 2 16</inkml:trace>
  <inkml:trace contextRef="#ctx0" brushRef="#br5" timeOffset="365305.8943">22923 9402 93 0,'-12'-4'37'0,"12"4"1"15,0 0 1-15,0 21-30 16,0-21-3-16,18 7-1 0,6-8 0 15,12 1-2-15,14-7-1 16,12-4-1-16,12-1 1 16,7-3-2-16,6-1 1 15,0 1-1-15,-4 2 0 16,-9 1 0-16,-10 7 1 15,-17 1-1-15,-11 2 1 16,-8 3-1-16,-11 4 1 16,-6 0-1-16,-11-5 1 15,10 22-1-15,-7-7 1 16,-2 9 0-16,-1 6 1 15,2 7 0-15,-4 7 0 16,-4 8 0-16,0 2-2 16,-5 6 0-16,0 2 0 0,1-4 0 15,-2 3 0-15,-1-16-14 16,13 9-8-16,-8-28-7 15,26 5-11-15,-8-17-2 16,19-2-1-16,0-15 1 16</inkml:trace>
  <inkml:trace contextRef="#ctx0" brushRef="#br5" timeOffset="365455.9029">24020 9995 123 0,'-14'-6'41'0,"14"6"1"15,-15-17-3-15,15 17-39 16,3-18-6-16,-10-6-21 15,7 24-12-15,6-18-3 16,-6 18 1-16,0 0-2 0</inkml:trace>
  <inkml:trace contextRef="#ctx0" brushRef="#br4" timeOffset="372755.3204">7134 1292 16 0,'6'-11'24'0,"-6"11"2"0,0 0 0 15,0 0-12-15,0 0-2 16,-5 12-1-16,5-12-1 15,-6 16-3-15,6-16-2 16,-12 21-1-16,3-11-1 16,4 1 0-16,-4 2-1 15,3 0 0-15,-1-2-1 16,-1 3 0-16,-4 4-1 15,1-2 0-15,-3 6 0 16,-1 4 0-16,-5 6 1 16,-3 3-2-16,-5 5 2 15,-1 2-1-15,0 3 2 16,-3 1-4-16,-2-1 4 15,2 3-2-15,-7 0 0 0,7-1 1 16,-4 1-1-16,-1 1 1 16,-5 2-1-16,4 0 1 15,-4 5 1-15,4-1-2 16,-3 0 1-16,0 4 1 15,0-2-1-15,2 2 1 16,-1-4-2-16,-3 1 1 16,2 0-1-16,-2-1 0 15,-1-1 0-15,-2-1 0 16,1-1-1-16,1 5 1 15,-3-1-1-15,2 1 1 16,-1 0-1-16,3 1 1 16,0 1-1-16,-3 1 0 15,-2 3 0-15,1 2 0 0,-4-1 1 16,0 1-1-16,-1 1 1 15,-6 2-2-15,1 2 2 16,0 0 0-16,1 2 0 16,2-2 0-16,2 2-1 15,-1-1 0-15,3 3-1 16,0-2 1-16,-3 0 0 15,3 3 0-15,-7 2 1 16,1 3-1-16,-2 1 0 16,-6-1 0-16,4 1 2 15,-3 1-1-15,-1-1 1 16,1-2-1-16,2-3 0 15,0-2 0-15,0 1 2 16,-1-4-2-16,-1-5-1 16,-1 1 2-16,0-1-1 0,5-1 1 15,0-4 2-15,2 1-2 16,3-2 1-16,1 1-1 15,3 1 1-15,2-1 0 16,2-1 0-16,3-1-2 16,-3-2 0-16,2-1 1 15,-3-3 0-15,4-2-1 16,-3-1 0-16,-1 2 3 15,-2-7-1-15,0 4 1 16,-1-4-1-16,6 1 1 16,2-3 0-16,1-3 0 15,5-6-1-15,10-8-2 16,7-2-4-16,4-13-4 0,16 3-23 15,-1-14-3-15,0 0 0 16,0 0-1-16</inkml:trace>
  <inkml:trace contextRef="#ctx0" brushRef="#br4" timeOffset="373912.3866">6582 1486 55 0,'-11'6'31'15,"11"-6"2"-15,-10 5-1 16,20-2-13-16,-10-3-8 15,28-8-3-15,-7-10 0 16,25-1-2-16,2-8 1 16,17-6-3-16,2-5 1 15,7-3-2-15,-74 41 0 16,76-43-1-16,-76 43 1 0,73-37-2 15,-13 7 0-15,-6 11-1 16,-10 7 0-16,-13 12 0 16,-9 8 0-16,-7 8 0 15,-10 5-1-15,1 6 1 16,-7-2 0-16,-5 10 1 15,-3 1-1-15,-7 8 0 16,-2 5 0-16,-4 6 0 16,-2 6 0-16,-7 4-1 15,3-2-2-15,-4-9-8 16,16 3-25-16,-1-16-4 15,14-8 2-15,4-21-2 16</inkml:trace>
  <inkml:trace contextRef="#ctx0" brushRef="#br4" timeOffset="377403.5863">5876 3212 10 0,'0'0'18'16,"0"0"1"-16,0 0-6 16,0 0 0-16,3-15 0 15,-3 15 1-15,0 0-1 16,0 0-1-16,4-20-2 15,-4 20-2-15,5-12-1 16,-5 12-2-16,0 0 0 16,8-12-1-16,-8 12 0 15,0 0 0-15,1-13-1 16,-1 13 0-16,0 0 0 15,0 0-1-15,4-12 0 16,-4 12-1-16,0 0 1 16,0 0-1-16,1-11 1 15,-1 11-1-15,0 0 0 16,0 0 1-16,0 0-2 0,0 0 1 15,0 0 0-15,0 0-1 16,0 0 1-16,10-7-1 16,-10 7 1-16,0 0-1 15,4 15 1-15,-1-3 0 16,-1 3-1-16,3 5 1 15,0 7-1-15,2 5 0 16,0 5 1-16,1 5-1 16,1 4 0-16,0 3-1 15,1 7 1-15,-1-1-1 16,1 1 2-16,4 4-2 15,-3-3 1-15,1-1-1 0,2-1 1 16,0-6 0-16,1-6 0 16,-3-6 0-16,3-6 0 15,-2-10 0-15,0-11 0 16,2-10 1-16,2-14 0 15,1-16 0-15,7-14 0 16,-2-11 1-16,3-16 0 16,3-9 1-16,0-12-1 15,1-9 1-15,1-2-1 16,-3 3 0-16,-3 8-1 15,-4 9 1-15,-4 14-1 16,-1 11-2-16,-5 18-2 16,-7 10-4-16,13 31-18 15,-17-1-11-15,10 8 0 16,-11 5-2-16,12 12 1 0</inkml:trace>
  <inkml:trace contextRef="#ctx0" brushRef="#br4" timeOffset="377993.62">6703 3622 69 0,'0'0'35'16,"0"0"-2"-16,-14-8 2 15,14 8-25-15,-23 9-4 16,12 3 1-16,-11-5-2 16,10 8-1-16,-9 0-1 15,2 2 1-15,1 1-2 16,4 1 0-16,3-2-1 15,4 0 1-15,4 0-2 16,8-4 1-16,4 0-1 0,5-3 1 16,1 1-1-16,3-1 0 15,-2 2 0-15,4-2 1 16,-2 4-1-16,-6-1 0 15,-4 3 1-15,-2 0-1 16,-5 0 1-16,-4 1-1 16,-1 0 1-16,-4-2-1 15,-2-5 0-15,10-10-2 16,-18 13-1-16,7-19-4 15,11 6-22-15,-4-21-9 16,8 8 2-16,-2-17-3 16</inkml:trace>
  <inkml:trace contextRef="#ctx0" brushRef="#br4" timeOffset="378260.6353">7091 3405 104 0,'-15'-6'37'16,"15"6"1"-16,0-11-2 15,10-3-34-15,5 1-1 16,8-5-1-16,6 2-3 0,1-5-5 16,9 13-26-16,-12-5-3 15,0 14 1-15,-13-2-2 16</inkml:trace>
  <inkml:trace contextRef="#ctx0" brushRef="#br4" timeOffset="378427.6448">7057 3593 98 0,'0'0'38'0,"-3"18"-1"16,3-18 0-16,36-19-33 16,0 1-2-16,5-5-3 15,6 4-8-15,-3-9-26 16,4 12-3-16,-10-8 1 0,1 14-2 15</inkml:trace>
  <inkml:trace contextRef="#ctx0" brushRef="#br4" timeOffset="379365.6985">7798 2877 68 0,'0'0'33'15,"8"-13"1"-15,-8 13-1 16,0 0-18-16,0 0-10 16,0 0-1-16,9 21-1 0,-7-1 1 15,5 10-1-15,-4 8-1 16,3 9 0-16,-4 10-1 15,4 6 0-15,-5 4 0 16,-2 2 0-16,-4-2-1 16,1-2-1-16,-2-8-2 15,-3-12-5-15,14-3-25 16,-9-22-2-16,12-8-1 15,-8-12 0-15</inkml:trace>
  <inkml:trace contextRef="#ctx0" brushRef="#br4" timeOffset="379612.7126">7600 2891 99 0,'-19'2'35'16,"6"-6"2"-16,23 5-4 15,11-9-30-15,23 0-1 16,10-5 0-16,15-3-1 16,7 2 0-16,4-1-1 15,1 5-2-15,-7 0-2 16,-3 17-11-16,-20-6-20 15,-11 17-1-15,-18-2 0 16,-10 14-1-16</inkml:trace>
  <inkml:trace contextRef="#ctx0" brushRef="#br4" timeOffset="379809.7239">7700 3481 103 0,'-25'27'38'15,"25"-2"1"-15,13-21-3 16,26-8-33-16,18-11-2 15,14-4 0-15,6-9-2 16,5-4-2-16,3 10-13 16,-11-13-21-16,1 13 0 15,-18-1-1-15,-3 14-1 16</inkml:trace>
  <inkml:trace contextRef="#ctx0" brushRef="#br4" timeOffset="383909.9584">8648 2385 70 0,'-14'-6'36'15,"14"6"1"-15,-17-7-1 16,17 7-27-16,0 0 0 15,0 0-5-15,7-12 0 16,17 8-1-16,9-4 0 16,15-4-2-16,15-3 1 15,15-2-1-15,11-3 1 16,7 1-1-16,2 3-1 15,-3 3 1-15,-9 8 0 16,-12 10 0-16,-15 9-1 0,-18 13 1 16,-19 15-1-16,-21 11 1 15,-14 12 0-15,-20 16 0 16,-23 14-1-16,-16 12 2 15,-13 12-2-15,-9 10 2 16,-9-1 0-16,2 4-1 16,7-5 0-16,9-12 0 15,23-10 1-15,16-15-1 16,24-19 0-16,25-17 0 15,24-20-1-15,24-17 0 16,25-17-1-16,18-11 1 16,12-11-1-16,6-9-1 15,-5-4 0-15,-5-3-1 16,-4 7-1-16,-22-10-8 0,-6 20-25 15,-32-11-3-15,-8 13 0 16,-18-10-1-16</inkml:trace>
  <inkml:trace contextRef="#ctx0" brushRef="#br4" timeOffset="384288.9801">8894 3062 100 0,'-19'-12'41'15,"19"12"0"-15,-9-13-1 0,28 15-35 16,4-6 0-16,20 2-2 15,13-6 1-15,16 1-2 16,7-1 0-16,11-3-1 16,1-3 0-16,-2 3-1 15,-8-1 1-15,-10 3-1 16,-15 1 0-16,-10 4-1 15,-16 1 1-15,-9 3-1 16,-11 3 0-16,-10-3-1 16,-8 11-1-16,-6-6 0 15,-1 2-3-15,-8-10-6 16,9 15-26-16,-9-13-2 0,11 9 0 15,-5-14 0 1</inkml:trace>
  <inkml:trace contextRef="#ctx0" brushRef="#br4" timeOffset="385294.0376">5862 6026 92 0,'14'-10'37'0,"0"-11"-1"16,7 6 0-16,6-2-37 15,-9-6-9-15,12 11-26 16,-7 1 1-16,1 10-2 15,-9-1 1-15</inkml:trace>
  <inkml:trace contextRef="#ctx0" brushRef="#br4" timeOffset="385460.0471">5968 6119 93 0,'-14'22'37'16,"-3"-12"0"-16,12 3 0 16,1-3-34-16,16-12-1 15,13-6-4-15,13-18-14 16,16 9-21-16,4-12 1 15,11 1-3-15,-1-8 1 16</inkml:trace>
  <inkml:trace contextRef="#ctx0" brushRef="#br4" timeOffset="386608.1127">6687 5635 62 0,'0'0'34'0,"6"-16"1"15,-6 16-1-15,0 0-22 16,0 0-6-16,-9 16 0 16,9 3 1-16,-5 0-2 15,5 11-2-15,-1 5 1 16,2 8-2-16,0 7 1 15,0 4-1-15,1 2 0 16,-2 1-2-16,1 0-3 0,-1-8-1 16,7 4-12-16,-4-21-21 15,9-3 0-15,-3-18-2 16,7-7 2-16</inkml:trace>
  <inkml:trace contextRef="#ctx0" brushRef="#br4" timeOffset="386908.1299">6509 5712 92 0,'-15'-5'38'16,"15"5"3"-16,-13-14-4 15,20 4-33-15,4-8 0 16,13-1-4-16,5-4 2 15,9 0-4-15,8 3 2 16,5 0-5-16,8 14 0 16,-5-7-28-16,5 20-5 15,-13 1-1-15,0 15 0 16</inkml:trace>
  <inkml:trace contextRef="#ctx0" brushRef="#br4" timeOffset="387119.142">6576 6259 93 0,'-8'18'37'16,"8"-18"1"-16,20-7 0 15,14-15-35-15,11-4-1 16,12-7 0-16,9-3-2 15,3 0-6-15,-3-6-28 16,10 5-3-16,-13-3 0 16,5 11-2-16</inkml:trace>
  <inkml:trace contextRef="#ctx0" brushRef="#br4" timeOffset="387829.1826">7366 5710 80 0,'-3'13'36'0,"-2"0"1"16,-1 9-2-16,4 1-29 16,-1 9-3-16,-1 5 3 15,1 8-4-15,-1 2 1 0,2 3-1 16,0-3-1-16,1 0 0 15,-1-6 0-15,1-6 0 16,0-9 0-16,1-8 0 16,1-7 0-16,-1-11-1 15,0 0 1-15,3-15 0 16,-2-12-1-16,3-5 0 15,2-14 1-15,2-11-1 16,1-11-1-16,3-10 2 16,5-5-2-16,4 1 0 15,-1 2 0-15,3 8 1 16,-2 8-1-16,2 12 1 15,-4 12 1-15,3 18-2 16,-3 11 2-16,-4 9-1 0,0 10 1 16,-2 7-1-16,-3 6 0 15,0 7 0-15,-5 2 0 16,-4 9 0-16,-4 3-1 15,-6-1 2-15,-5 1 1 16,-8-1-1-16,1-3 1 16,-6-2 0-16,0-4 0 15,5-10-1-15,5-5 1 16,3-4-1-16,14-13 0 15,-4 13 0-15,18-12 0 16,9-1 1-16,6-2-1 16,12 5 1-16,2 1-1 15,5 6 1-15,-2 3-1 16,-1 5-1-16,-2 4 0 15,-7-1-3-15,-3 3-3 0,-18-10-31 16,8 7-3-16,-9-18-1 16,3-1-1-16</inkml:trace>
  <inkml:trace contextRef="#ctx0" brushRef="#br4" timeOffset="388470.2192">4601 977 99 0,'-53'-12'41'0,"53"12"1"0,0 0-4 16,0 0-35-16,-48-9-2 15,48 9-1-15,0 0-1 16,0 0-3-16,0 0-5 16,0 0-28-16,49-38-3 15,-49 38 1-15,0 0-1 16</inkml:trace>
  <inkml:trace contextRef="#ctx0" brushRef="#br4" timeOffset="388649.2295">4527 1136 100 0,'-32'33'39'15,"14"-10"2"-15,18-23-3 16,0 0-33-16,0 0-1 0,0 0-2 16,65-17-2-16,-65 17-6 15,62-31-21-15,-62 31-13 16,71-34 0-16,-71 34-1 15,76-35 0-15</inkml:trace>
  <inkml:trace contextRef="#ctx0" brushRef="#br4" timeOffset="388951.2467">5219 803 103 0,'0'0'40'0,"0"0"1"0,28-52-2 16,-28 52-34-16,0 0 0 16,0 0-4-16,0 0 2 15,0 0-2-15,0 0 1 16,3 65 0-16,-3-45-1 15,3 49 1-15,-12 6-2 16,1 8 2-16,0 0-5 16,1-1 0-16,2-10-4 15,-7-23-26-15,16-21-7 16,-5-15 0-16,1-13-2 15</inkml:trace>
  <inkml:trace contextRef="#ctx0" brushRef="#br4" timeOffset="389310.2673">5068 818 102 0,'0'0'41'0,"-55"-25"3"15,55 25-3-15,0 0-36 16,0 0 0-16,-48-19-1 15,48 19-1-15,0 0-1 0,0 0 0 16,0 0 0-16,0 0-1 16,61-20 0-16,-61 20 1 15,69-11-2-15,-69 11 0 16,86-12 0-16,-86 12-2 15,91-7-4-15,-44 5-9 16,-47 2-24-16,82-2-3 16,-82 2-1-16,69 6 0 15</inkml:trace>
  <inkml:trace contextRef="#ctx0" brushRef="#br4" timeOffset="389552.2811">4936 1350 103 0,'-13'16'39'16,"13"-16"1"-16,0 0 0 16,31-11-34-16,11-6-1 15,5-11 0-15,17 3-2 16,-64 25 1-16,74-29-3 15,-74 29 1-15,82-34-3 16,-82 34-4-16,87-32-28 16,-87 32-5-16,85-31-3 15,-85 31 1-15</inkml:trace>
  <inkml:trace contextRef="#ctx0" brushRef="#br4" timeOffset="389951.3039">6238 755 110 0,'0'0'40'0,"0"0"1"16,0 0-1-16,0 0-37 15,0 0-1-15,0 0 1 0,0 0 0 16,0 0 1-16,-64 43-1 16,12 2-1-16,-14 25 2 15,1 5-4-15,5 12 0 16,2-2 0-16,13-4 0 15,5-10 0-15,16-13-3 16,11-22-3-16,-1-21-11 16,14-15-22-16,12-3-3 15,4-13 1-15,-6-14-1 16</inkml:trace>
  <inkml:trace contextRef="#ctx0" brushRef="#br4" timeOffset="390242.3206">5781 999 122 0,'0'0'43'0,"-18"-50"1"16,18 50-4-16,0 0-36 16,-21-59-2-16,21 59-2 15,0 0 0-15,0 0 0 16,0 0 0-16,0 0 0 15,0 0 0-15,60 1 0 16,-60-1 0-16,52 29 0 16,-52-29 0-16,62 37 0 15,12-7 0-15,-15 10 0 16,5-3 0-16,-64-37 0 15,52 31 0-15,-52-31-16 0,0 0-24 16,62 24-2-16,-62-24-2 16,0 0 1-16</inkml:trace>
  <inkml:trace contextRef="#ctx0" brushRef="#br4" timeOffset="391085.3688">6417 1000 88 0,'0'0'38'0,"0"0"1"0,0 0 1 15,0 0-26-15,47-19-6 16,-47 19-2-16,0 0-1 15,0 0-1-15,0 0-1 16,0 0 0-16,0 0 0 16,0 0-1-16,0 0 0 15,0 0-2-15,-11 42 0 16,-2-18 0-16,5 7 0 15,-8 1 0-15,6 5 0 16,-9 0 0-16,6 0 0 16,-3-3 0-16,10-14 0 15,1-2 0-15,5-18 0 16,5 12 0-16,-5-12 0 15,14 2 0-15,-14-2 0 0,21-10 0 16,-9 6 0-16,2-3 0 16,-2 0 0-16,5 1 0 15,5 0 0-15,0-5 0 16,2 6 0-16,4-3 0 15,1 2 0-15,-4 2 0 16,1 0 0-16,-4 2 0 16,-5 1 0-16,-5 3 0 15,-12-2 0-15,17 1 0 16,-17-1 0-16,0 0 0 15,0 0 0-15,0 0 0 16,0 0 0-16,0 0 0 16,0 0 0-16,0 0 0 0,1-10 0 15,-1 10 0-15,-1-11-3 16,11 5-22-16,-10 6-14 15,0 0-4-15,0 0 1 16,0 0-1-16</inkml:trace>
  <inkml:trace contextRef="#ctx0" brushRef="#br2" timeOffset="400168.8884">12303 6290 49 0,'15'7'33'16,"-15"-7"1"-16,14-1-1 15,-2 8-19-15,-12-7-3 16,23-5-3-16,-12 1-1 15,7 5-3-15,-4-3 0 16,2 3-1-16,-1-2-1 16,7 3 1-16,-3-2-1 15,1 1 0-15,-1-1-1 16,4 1 1-16,1-3 0 0,4 1-1 15,1-3 0-15,-1 1 1 16,4-2-1-16,2 2-1 16,4-1 1-16,-1 2-1 15,6-1 0-15,-2 2 1 16,-2 1-1-16,4 1 0 15,-5 1 0-15,4-1 0 16,-4-1 0-16,4-2 1 16,-4 1-1-16,5 0 0 15,-3-4 1-15,0 1-1 16,3 0 0-16,0 2 1 15,-2-1-1-15,2 2 0 16,0 1 0-16,-1 1 1 16,1 0-1-16,-2 1 0 0,2-1 0 15,-1 0 0-15,-2 1 0 16,2-1 0-16,-3-1 0 15,1 0 0-15,0 0 1 16,1-1-1-16,-4 2 0 16,2-1 1-16,0 4-1 15,-1-1 0-15,2 2 0 16,-1 1 0-16,0 1 0 15,3-1 1-15,2 2-2 16,-1 1 1-16,4-4 0 16,1 2 0-16,-1 1 1 15,1-4-1-15,1 0 0 16,0 0 0-16,1-1 1 15,0 0-1-15,-1 0 0 16,4-1 1-16,-2 1-1 0,4-1 0 16,2-1 0-16,-3 0 0 15,5 3 0-15,-4-3 0 16,0-1 0-16,2 1 0 15,-5 0 0-15,0 0 0 16,-4-1 0-16,-1-1 0 16,-3 0 1-16,2-1-1 15,-3 2 0-15,2-1 1 16,-2-2-1-16,-2 2 0 15,2-1 0-15,0 0 0 16,-2-2 0-16,-1 2 0 16,1-2 1-16,-3 0-1 15,-6 0 0-15,2 2 0 16,-6-3 1-16,-5 1-1 0,-3 0 0 15,-2 0 0-15,-8 1 1 16,4 3-1-16,-14 0 0 16,14-3 0-16,-14 3 0 15,0 0 0-15,10 0 0 16,-10 0 0-16,0 0 0 15,0 0 0-15,10 0 0 16,-10 0 0-16,0 0 0 16,14 2 0-16,-14-2 0 15,15 1 0-15,-15-1 0 16,9-2 0-16,-9 2 0 15,0 0 0-15,14-1 0 16,-14 1 0-16,12 0 0 0,-12 0 0 16,11 1 0-16,-11-1 0 15,11 0 0-15,-11 0 0 16,12-1 1-16,-12 1-1 15,0 0 0-15,16-4 0 16,-16 4 0-16,0 0 1 16,0 0-1-16,9-3 0 15,-9 3 0-15,0 0 0 16,0 0 0-16,0 0 0 15,0 0 0-15,0 0 1 16,0 0-1-16,0 0 0 16,0 0 0-16,0 0 0 15,0 0 0-15,0 0 1 16,0 0-1-16,0 0 0 0,0 0 0 15,0 0 0-15,0 0 0 16,0 0 1-16,0 0-1 16,0 0 0-16,0 0 0 15,0 0 0-15,0 0 0 16,0 0 0-16,0 0 0 15,0 0 0-15,0 0 0 16,0 0 0-16,0 0 0 16,0 0 0-16,0 0 0 15,0 0 0-15,0 0-1 16,11-1 1-16,-11 1 0 15,0 0 0-15,15-1 0 16,-15 1 0-16,12-2 0 16,-12 2 0-16,17-1 0 0,-17 1 0 15,14-2 0-15,-14 2 0 16,15-2 0-16,-15 2 0 15,13 0 0-15,-13 0 0 16,15-3 0-16,-4 2 0 16,1 0 0-16,0-1 0 15,1 1 0-15,1-2 0 16,-2 3 0-16,0-2 0 15,1 2 0-15,-13 0 0 16,18 2 0-16,-18-2 0 16,15 3 0-16,-15-3 0 15,15 1 0-15,-15-1 0 16,14 1 0-16,-2-1 0 15,-12 0 0-15,16 1 0 16,-16-1 0-16,22 1 0 0,-22-1-1 16,19 1 1-16,-19-1 0 15,16 4 0-15,-16-4 0 16,18 6 0-16,-18-6 0 15,19 4 0-15,-9-1 0 16,-10-3 0-16,19 4 0 16,-5-3 0-16,-3 2 0 15,2-2 0-15,-1 0 0 16,-1-1 0-16,1 1 0 15,-2-1 0-15,-10 0 0 16,16-1 0-16,-16 1 0 16,0 0 0-16,14-2 0 0,-14 2 0 15,0 0 0 1,0 0 0-16,0 0 0 0,0 0 1 15,-4-11-1-15,4 11 0 16,0 0 0-16,-19-15 0 16,19 15 0-16,-18-16 1 15,3 6-1-15,-3 1 0 16,-6-3 0-16,1 2 0 16,-5-2 0-16,-2-3 0 15,-3 1 1-15,0-1-1 16,-4 1 0-16,3 3 0 15,0 1 0-15,3-1 0 16,1 3 1-16,0 2-1 16,6 3 0-16,0-2 0 15,6 3 0-15,2 0 0 16,3-1 0-16,13 3 0 0,-14-5 1 15,14 5-2-15,0 0 2 16,0-11-1-16,0 11-1 16,13 0 2-16,-3 4-1 15,4 1 0-15,1 5 0 16,3 1 0-16,1 2 0 15,8 2 0-15,0-1 0 16,6 1 0-16,5-2-1 16,5 1 1-16,4-1 0 15,1 0 0-15,0-1 0 16,-5 1 0-16,-2 0 0 15,-7 2 0-15,-6 1 0 16,-10 3 0-16,-4 1 0 0,-9 3 0 16,-6 0-1-16,-9 3 3 15,-7-1-2-15,-6 1 2 16,-9 2-2-16,-7-1 2 15,-4-3-2-15,-3-2 1 16,-2-4-1-16,4-4-1 16,2-4-1-16,4-7 0 15,14-2-3-15,1-15-7 16,23 14-23-16,-8-24-3 15,15 9-1-15,-5-10-2 16</inkml:trace>
  <inkml:trace contextRef="#ctx0" brushRef="#br2" timeOffset="401249.9502">14832 5362 75 0,'0'0'35'15,"8"-16"1"-15,-8 16 0 16,0 0-27-16,0 0-1 15,0 0-2-15,6 21-1 16,-11-2-1-16,5 9-1 0,-1 11-1 16,-4 6 2-16,3 4-2 15,0 5 0-15,1 3 1 16,-3 3-2-16,2-2 2 15,-2-1-2-15,0-9 1 16,1-6-2-16,1-10 0 16,1-6 1-16,0-9-1 15,1-17 1-15,0 0 0 16,4-21-1-16,0-7 0 15,0-10 1-15,0-6-2 16,1-9 3-16,-1-9-3 16,0-6 1-16,-2 2-1 15,3 0 0-15,-1 3 1 16,4 5-1-16,1 3 1 0,6 7-2 15,2 8 2-15,6 6 0 16,8 5 0-16,4 6 0 16,1 7 0-16,2 4 0 15,1 8 0-15,-4 8-1 16,-4 3 1-16,-11 12 0 15,-8 6 0-15,-11 4 1 16,-9 5-1-16,-8 1 0 16,-9 4 0-16,-6-1 0 15,-2-2 0-15,-4 3 0 16,2-4 0-16,5-2 2 15,4-3-2-15,6-4 2 16,10-3-2-16,8-3 3 16,9 0-3-16,8-6 2 0,8-2-1 15,6 3-1-15,7-2 3 16,3 2-3-16,-1 1 3 15,4 2-3-15,-6 1 3 16,-1 3-3-16,-6-1 0 16,0 4 0-16,-4-2 0 15,-2-1 0-15,-1 1 0 16,-1-4 0-16,0-3 0 15,0-3 0-15,-4-3 0 16,1-3 0-16,-4-3-4 16,-14-4 0-16,19 11-9 15,-27-24-13-15,8 13-14 16,-10-10 1-16,10 10-1 15,-23-28-1-15</inkml:trace>
  <inkml:trace contextRef="#ctx0" brushRef="#br0" timeOffset="407004.2793">12420 6303 62 0,'0'0'33'15,"0"0"-1"-15,-6 9 1 16,6-9-21-16,0 0-5 16,0 0-1-16,0 0-2 15,0 0-1-15,0 0 0 16,0 0 0-16,0 0 0 15,0 0-1-15,0 0 0 16,0 0 0-16,0 0 0 16,0-9-1-16,0 9 1 15,7-25-1-15,3 7 0 16,-6-3 0-16,2-3 0 15,-3-2-1-15,2-3 1 16,-3-4-1-16,2-2 1 0,-1-5-1 16,0-2 1-16,0-5-1 15,-1 1 1-15,1-1-3 16,-1-2 4-16,3 1-3 15,-4-4 3-15,-1 2-3 16,0-1 0-16,0 1 0 16,-1 0 1-16,-3-3 1 15,2 0-3-15,0-5 3 16,-2 3-3-16,4-5 3 15,-1-3-1-15,1-3 0 16,2-1 0-16,1-2-1 16,2-3 2-16,0-1-2 15,2 0 2-15,1-4-2 0,4 2 1 16,-3-3 1-16,1 1 0 15,3-4 0-15,-4 2 0 16,3-3 1-16,-5-2-1 16,3 1-1-16,-2 0 1 15,1-1 0-15,-4 1 0 16,1 0 0-16,-1-2 0 15,1 2-1-15,-2 1 1 16,-1-3 0-16,0 4-1 16,-2 0 1-16,1 0 0 15,0 1-1-15,-1 2 0 16,-1 2 1-16,0 2-2 15,-3 1 1-15,1 1-1 16,-1-1 1-16,-2 0-1 16,3 2 1-16,-5-1-1 0,3 4 2 15,0 0-2-15,0 4 1 16,1-4 0-16,-1 4 0 15,1 0 1-15,2 3-1 16,-3-2 0-16,1 3 0 16,-2-3 2-16,3 5-2 15,-2 1 2-15,-5 4-2 16,5-2 1-16,-4 6-1 15,6-2 2-15,-5 1-2 16,7 50 0-16,-6-54 1 16,6 54-1-16,-3-57 1 15,3 57-2-15,-5-65 1 16,5 65-1-16,0-66 1 15,0 66-1-15,-7-68 1 0,7 68 0 16,0-64-1-16,0 64 2 16,-8-64-1-16,8 64 0 15,-2-54 0-15,2 54 0 16,-5-47 0-16,5 47-1 15,0 0 1-15,-8-48 0 16,8 48 0-16,0 0 0 16,0 0-1-16,0 0 2 15,-3-51-1-15,3 51 1 16,0 0-1-16,0 0 0 15,0 0 0-15,0 0 1 16,12-55 0-16,-12 55-1 16,0 0 0-16,0 0 0 15,0 0 0-15,10-54-1 0,-10 54 2 16,0 0-1-16,0 0-1 15,0 0 1-15,0-49 1 16,0 49-1-16,0 0 0 16,0 0 0-16,0 0 0 15,0 0 0-15,0 0 0 16,-10-48 0-16,10 48-1 15,0 0 1-15,0 0 0 16,0 0-1-16,0 0 1 16,0 0 0-16,0 0-1 15,0 0 1-15,0 0 0 16,-44 54 0-16,44-54 0 15,-29 57 0-15,29-57 1 0,-36 66-1 16,36-66 1 0,-33 67 0-16,33-67 0 0,-28 62-1 15,28-62 1-15,-18 48-1 16,18-48-1-16,0 0 1 15,0 0 0-15,0 0 0 16,0 0 1-16,0 0 0 16,0 0-1-16,55-61 2 15,-55 61-1-15,37-66 1 16,-37 66-1-16,41-63 0 15,-41 63 0-15,37-48-1 16,-37 48 1-16,0 0-2 16,57-28 1-16,-57 28-1 15,0 0 1-15,73 38 0 16,-73-38 0-16,53 60 0 15,-53-60-1-15,90 100 0 0,-37-12-2 16,3-5-5-16,-1-7-14 16,-20-14-16-16,-6-11-4 15,-15-16 1-15,-7-15-1 16</inkml:trace>
  <inkml:trace contextRef="#ctx0" brushRef="#br0" timeOffset="407566.3115">13415 1754 94 0,'5'-22'37'16,"2"12"2"-16,-13-3-1 15,6 13-32-15,0 0-2 16,-13-6-1-16,6 18 0 16,-3 10-1-16,-6 10 0 15,-8 18 0-15,-6 8-2 16,-6 16 0-16,-5 11 0 15,-7 8 0-15,-2 0-1 16,4-3 1-16,4-12-3 16,8-14 0-16,13-11-3 15,0-30-7-15,22-10-25 0,-1-31 1 16,20-7-1-16,-6-21-1 15</inkml:trace>
  <inkml:trace contextRef="#ctx0" brushRef="#br0" timeOffset="407769.3231">13112 2049 81 0,'1'-29'38'16,"-13"-1"0"-16,12 30 2 15,-15-19-25-15,15 19-5 16,-2 12-4-16,11 2-1 16,5 6-2-16,8-1-1 15,4 6 0-15,9 1-1 16,3 1 0-16,-1 3-1 15,5 2-2-15,-6-2-4 16,8 15-11-16,-19-17-20 16,14 13-3-16,-18-13-1 0,10 6-1 15</inkml:trace>
  <inkml:trace contextRef="#ctx0" brushRef="#br0" timeOffset="408250.3506">13766 2156 95 0,'9'-12'39'0,"-9"12"1"16,0 0-2-16,0 0-29 15,0 0-4-15,0 0-1 16,0 0-2-16,0 0 0 15,0 15 0-15,-4-1-1 16,-1 5 1-16,-3 8-1 16,-4 4 0-16,-1 6 1 15,-1-2-1-15,2 2 0 16,2-3 1-16,5-4-1 15,5-5 0-15,6-9 0 16,9-8-1-16,10-3 1 16,4-7-1-16,5-3 0 0,3-4 1 15,1 1-1-15,4-1 0 16,-6-2-1-16,1 2-2 15,-4-5-1-15,5 12-6 16,-12-19-7-16,16 23-20 16,-20-16-6-16,5 13 2 15,-12-7-2-15</inkml:trace>
  <inkml:trace contextRef="#ctx0" brushRef="#br3" timeOffset="415683.7758">17068 671 32 0,'15'-47'24'0,"-15"47"0"16,0 0-3-16,0 0-3 15,0 0-5-15,0 0-5 16,0 0-1-16,0 0-2 15,0 0 0-15,0 0 0 16,0 0 0-16,0 0 1 16,0 0-1-16,0 0 0 15,0 0-1-15,0 0 2 16,0 0-3-16,0 0-1 15,0 0 0-15,0 0-2 16,0 0 1-16,0 0 1 16,0 0-1-16,0 0-1 0,0 0 1 15,0 0 0-15,0 0 0 16,0 0 0-16,0 0-1 15,-48 54 0-15,48-54 0 16,0 0 1-16,-50 63 0 16,50-63-1-16,-41 51 1 15,41-51 1-15,-51 61-2 16,51-61 0-16,-43 52 1 15,-15 19-1-15,-5-3 0 16,7 1 1-16,-2-2-2 16,8-3 2-16,1-3-2 15,11-6 2-15,6-6-1 16,1 0 0-16,-1 4 1 15,-5 0-1-15,-1 2 0 16,-5 0 1-16,-5 1 0 0,-3 9-1 16,-8-1 2-16,-4 3-3 15,-2-2 2-15,-5 7-1 16,2 2 0-16,-2 4 0 15,0 5 0-15,1-3 1 16,2 7-1-16,-2 0 1 16,0 1-1-16,-2-1 1 15,-2 0 0-15,1-2 0 16,1-1-2-16,0 3 1 15,1-7 0-15,0 5 0 16,4-4 0-16,5 4 0 16,-1-2 0-16,4 0 0 15,-6 1 0-15,1 1 0 16,0 4-1-16,-1-4 1 0,-1 5 0 15,-2-1-1-15,-5 4 0 16,1 0 0-16,4-1 1 16,-4 0-1-16,4-1 0 15,-4-2 0-15,0 2 2 16,3-2-1-16,2-4 1 15,-1 1-1-15,5-3 2 16,4-4-2-16,0 1 1 16,4-4-2-16,1 2 0 15,2-4 2-15,-1-1 0 16,0-1 0-16,-4 0 0 15,-4-2 0-15,1 1 0 16,0-1 0-16,1-4 1 16,-1-2-2-16,6 0-1 0,1-4 1 15,2-6 0-15,7-3 0 16,2-6-1-16,5-5 1 15,7-5 0-15,5-11 0 16,7-5-1-16,2-6 0 16,15-13-2-16,0 0-3 15,0 0-7-15,1-16-23 16,13 2 0-16,-6-6-2 15,7 2 1-15</inkml:trace>
  <inkml:trace contextRef="#ctx0" brushRef="#br3" timeOffset="416562.826">15374 2090 80 0,'0'0'35'16,"-6"13"0"-16,6-13-7 15,0 0-21-15,0 0 0 16,0 0-1-16,5-10 0 15,10 5-1-15,2-7-1 16,18-7-1-16,7-6-1 16,16-6 1-16,10-10-1 15,15-5 0-15,5-7-1 16,5 2 2-16,-5-3-2 0,-10 12 1 15,-8 4 0-15,-16 8 0 16,-15 10-2-16,-15 11 3 16,-12 13-2-16,-12 11-1 15,-9 14 1-15,-7 10-2 16,-5 12 2-16,-2 13-2 15,-3 8 2-15,-2 8-3 16,-2 5 2-16,0 8-1 16,1-1 1-16,2-5 1 15,1-5-1-15,6-13-1 16,2-5-2-16,4-19-4 15,18-6-30-15,-3-29 0 16,17-1-4-16,-3-24-2 16</inkml:trace>
  <inkml:trace contextRef="#ctx0" brushRef="#br3" timeOffset="417704.8914">16464 1971 83 0,'-20'-4'38'0,"10"10"-1"15,-9-11 0-15,19 5-30 16,-13-1-2-16,13 1-1 15,0 0-1-15,19-4 0 16,4-2-1-16,14-2 0 16,12-3 0-16,13-2-1 15,7-4 1-15,7 1-2 16,4-1 1-16,-3 3-1 0,-3 3 1 15,-8 6-1-15,-10 2 0 16,-7 5 0-16,-9 2 0 16,-7 3 0-16,-8 3 0 15,-6 0 0-15,-6 2 1 16,-10 0-1-16,-9 3 0 15,-12 6 1-15,-8 2-1 16,-16 5 0-16,-5 5 0 16,-10 5 0-16,-7 4 1 15,-5 7-1-15,-2 2 0 16,3 3 0-16,7-4 1 15,11 1-1-15,12-5 1 16,13-2-1-16,15-9 0 16,20-7 0-16,20-12 0 15,14-8 1-15,11-8-1 0,15-4 0 16,4-8 0-16,6-4-1 15,-1-1 0-15,-3-2 0 16,-5 3-1-16,-8-1-1 16,-7 6-2-16,-14-11-7 15,5 18-25-15,-19-18-3 16,0 13 1-16,-16-17-2 15</inkml:trace>
  <inkml:trace contextRef="#ctx0" brushRef="#br3" timeOffset="418139.9162">16764 2045 93 0,'-24'-4'38'16,"10"9"2"-16,-5-9-2 16,19 4-32-16,-11 6-1 15,11-6-1-15,11 0-1 16,8 1 0-16,9-2-1 15,5 1 0-15,12 0-1 16,10-1 0-16,4 0 0 16,7 1 0-16,1-1-1 15,-1 1 0-15,0 0 0 16,-5 1 0-16,-5 1-1 0,-8 0 1 15,-7 3 0-15,-6 0 0 16,-8-1 1-16,-6 0-1 16,-7-2-1-16,-14-2 1 15,15 6 0-15,-15-6-1 16,0 0 0-16,0 0-2 15,4-13-2-15,-9-3-5 16,5 16-28-16,1-23-2 16,-1 23 0-16,-5-22-2 15</inkml:trace>
  <inkml:trace contextRef="#ctx0" brushRef="#br3" timeOffset="419086.9704">17934 2023 85 0,'0'0'37'16,"0"0"1"-16,0 0 1 15,24-17-36-15,8 5-1 16,9-7-1-16,12 0 2 0,1-1-3 15,7 2 2-15,1 3-5 16,-10 0-3-16,5 12-32 16,-27-1 2-16,-9 12-2 15,-21-8 0-15</inkml:trace>
  <inkml:trace contextRef="#ctx0" brushRef="#br3" timeOffset="419281.9816">17960 2212 90 0,'-9'14'39'0,"9"-14"0"16,13 5 0-16,8-17-36 16,20 2-1-16,8-2 0 0,12-2-2 15,4 1-2-15,-3-5-7 16,9 10-29-16,-11-4-1 15,-1 11 0-15,-11-4-1 16</inkml:trace>
  <inkml:trace contextRef="#ctx0" brushRef="#br3" timeOffset="421482.1074">18862 2546 41 0,'0'0'30'0,"0"16"1"15,0-16 0-15,-5 12-26 16,5-12 0-16,0 0 1 15,2 17 1-15,-2-17-1 16,0 0 3-16,0 0-3 16,0 0 1-16,0 0-1 15,1-16-2-15,1-2 0 16,5-1-2-16,3-6 0 0,2-5-2 15,1-3 1-15,2 1-1 16,3-1 1-16,-3 3-1 16,0 3 1-16,-1 6-1 15,-4 5 1-15,-1 5-1 16,-9 11 1-16,11-4-1 15,-11 4 0-15,7 20 1 16,-5-2-1-16,0 3 0 16,-1 3 1-16,1 4-1 15,1-1 0-15,1-3 1 16,1-3-2-16,2-8 2 15,-7-13-1-15,15 8 0 16,-6-18 1-16,2-13-1 16,-1-12 0-16,3-11 0 15,-3-7 1-15,-3-10 0 0,-2-8 0 16,-2-8 0-16,-7-2-1 15,-1-6 2-15,-5 1-2 16,-3 0 2-16,0-1-1 16,-2 2 1-16,2 8-2 15,1 3 0-15,-2 12 1 16,2 5 0-16,2 12 0 15,-1 8-1-15,11 37 1 16,0 0 0-16,0 0 0 16,-17-49 0-16,17 49 1 15,0 0-1-15,0 0 1 16,0 0-2-16,0 0 1 15,0 0-1-15,0 0 1 16,0 0-1-16,0 0 0 0,0 0 0 16,-35-42-1-16,35 42 2 15,14 5-2-15,0 2 2 16,3-2-2-16,10 2 1 15,0 1-1-15,15 4 2 16,1-5-1-16,6 0 1 16,8 0-1-16,9-3 0 15,4 1 1-15,9 1-1 16,6-2 0-16,-4 0 0 15,3 0 1-15,3 0-1 16,-2-2 0-16,1-1 1 16,0 0-1-16,1-1 0 15,1-4 1-15,3 1-1 16,-4-2 0-16,-1 2 1 15,-1-1-1-15,-4 3 0 0,-6 2 0 16,-3-4 0-16,-2 5 0 16,-2-5 0-16,-2 1 1 15,-1-5-1-15,-2 4 0 16,-1-8 0-16,-62 11 0 15,71-10 1-15,-71 10 0 16,73-15-1-16,-73 15 1 16,81-9-1-16,-81 9 1 15,75-11-1-15,-75 11 1 16,85-7-1-16,-85 7 0 15,85-9-1-15,-37 8 1 16,2-4 1-16,-2 3-1 16,7-1 0-16,-1-1 0 15,0 0 0-15,-2-1 2 0,1 0-2 16,-1 0 0-16,3 0 0 15,-2-1 1-15,4-2-1 16,-1 3 0-16,-1-1 0 16,-4-1 0-16,-1 1 0 15,-1 0 0-15,-2 0 0 16,-47 6 0-16,87-13-1 15,-87 13 1-15,82-12 0 16,-82 12 0-16,75-9 0 16,-75 9 0-16,70-8-1 15,-70 8 1-15,58-7-1 16,-58 7-1-16,47-8-4 15,-47 8-14-15,0 0-20 0,52-11-3 16,-52 11 0-16,0 0 2 16</inkml:trace>
  <inkml:trace contextRef="#ctx0" brushRef="#br3" timeOffset="422631.1731">19551 1718 85 0,'12'-8'37'16,"-12"8"1"-16,-2 13 0 16,-11 2-32-16,12 3-2 15,-4 4-2-15,3 5 1 16,-1 10-2-16,3 5 1 15,0 2-1-15,4 7 0 16,-3-2 0-16,-1 3-1 16,2-1 0-16,-2 1 0 15,-1-9-1-15,0-7 1 16,1-7 0-16,0-4 0 15,0-14-1-15,0-11 1 16,5-10 0-16,-2-12 0 16,3-11 0-16,0-10 0 0,-1-9 1 15,8-13 0-15,-1-5 0 16,3-7 0-16,2-1-1 15,5-2 2-15,-1 8-2 16,2 4 2-16,2 14-2 16,1 9 1-16,-1 10-2 15,0 15 2-15,1 10-1 16,-4 6 1-16,1 7-1 15,-2 6 0-15,-3 8 0 16,-4 4-1-16,-9 7 1 16,-10 4 0-16,-4 4 0 15,-13 5 0-15,-4-3 0 16,-9 4 0-16,-5-4 0 15,-3-2 0-15,-1-3 1 0,7 1-1 16,6-5 0-16,5-3-1 16,11 1 2-16,9-4-2 15,14-1 2-15,12 0-1 16,10-3 1-16,7-1-1 15,5-1 1-15,2-1 0 16,1 0 0-16,-4-2 0 16,-5 0-1-16,-4 1-1 15,-4-2-1-15,-8-9-6 16,11 9-30-16,-16-15-3 15,9 2 1-15,-5-17-2 16</inkml:trace>
  <inkml:trace contextRef="#ctx0" brushRef="#br3" timeOffset="423082.1989">20251 1440 104 0,'0'0'41'0,"0"0"0"15,0 0-1-15,0 0-38 16,22-4-1-16,-7-1 0 0,0 4 0 16,-1 1 1-16,1 2-1 15,-2 1-1-15,-3 2 1 16,-10-5 0-16,9 18-1 15,-9-5 0-15,-5-1 1 16,-5 3-1-16,-4 3 1 16,1 2-1-16,-5 1 1 15,2 0-1-15,2-2 0 16,5 1 0-16,9-1 1 15,4-4-2-15,15-4 1 16,5 0-1-16,9-7-2 16,6 1-3-16,-3-13-13 15,14 11-20-15,-13-10-2 16,7 6 1-16,-12-7-2 15</inkml:trace>
  <inkml:trace contextRef="#ctx0" brushRef="#br3" timeOffset="423301.2114">20797 1563 98 0,'0'0'38'16,"2"10"3"-16,-11 1-4 16,3 14-32-16,-6 5 0 15,1 9-2-15,-9 6 0 16,1 9-2-16,-4 4 1 15,0-1-3-15,3-1 0 16,0-7-3-16,14 4-11 16,-6-19-24-16,18-3-1 15,-3-20-1-15,16-3 0 0</inkml:trace>
  <inkml:trace contextRef="#ctx0" brushRef="#br3" timeOffset="423489.2222">20671 1830 110 0,'-16'-2'41'15,"-2"-1"1"-15,18 3-2 16,-14 7-36-16,14-7-3 16,29 0-2-16,0-3 0 15,12 1-4-15,8-17-13 16,23 9-21-16,1-10-2 15,20 4 0-15,-8-14-1 16</inkml:trace>
  <inkml:trace contextRef="#ctx0" brushRef="#br3" timeOffset="423789.2394">21861 1406 108 0,'0'0'40'15,"0"0"2"-15,-23 1-1 16,13 8-36-16,-15 5-2 16,-7 16-1-16,-5 9 0 15,-15 11-1-15,-5 10 0 0,-5 7-1 16,-1 3 1-16,-2 5-2 15,6 0 1-15,5-5-1 16,8-10 0-16,13-10-2 16,13-8-3-16,1-21-15 15,23-1-19-15,-4-20-2 16,19-5 1-16,-5-18-1 15</inkml:trace>
  <inkml:trace contextRef="#ctx0" brushRef="#br3" timeOffset="424047.2541">21303 1478 115 0,'0'0'43'0,"0"0"0"16,6 23-1-16,6-9-39 15,8 10 0-15,4 4-1 16,9 6 2-16,4 2-4 15,3 4 0-15,6-1 0 16,-5-1 0-16,6-2 0 16,-2-5 0-16,0-5 0 15,-6-7-6-15,7 5-15 16,-20-16-20-16,14 1-2 15,-14-12 0-15,8 2-2 16</inkml:trace>
  <inkml:trace contextRef="#ctx0" brushRef="#br3" timeOffset="424598.2856">22122 1857 99 0,'0'0'38'0,"0"0"3"16,0 0-4-16,0 0-32 15,0 0 1-15,0 0 0 16,0 0-2-16,0 16-2 16,-7 4 1-16,-5-1-1 15,-2 6 1-15,-5 2-1 16,-3 4 0-16,-5-1 0 15,4 2-1-15,-2-3 1 16,5-5-2-16,2 2 0 16,11-7 0-16,10-3 0 15,8-2 0-15,15-7 0 16,5-1 0-16,11-5 0 15,3-3 0-15,4-4 0 0,-2-4 0 16,-2 0 0-16,-7-1 0 16,-3 0 0-16,-11 0-3 15,-2 5-5-15,-12-10-6 16,7 21-11-16,-19-18-17 15,2 13 0-15,-2-16 0 16,2 16 0-16</inkml:trace>
  <inkml:trace contextRef="#ctx0" brushRef="#br3" timeOffset="425291.3253">22371 1259 108 0,'0'0'39'0,"0"0"1"15,9-9-3-15,10-1-35 16,4 2-1-16,3 1 0 15,2 0 0-15,-3 4 0 0,0 6 0 16,-9 6 0-16,-8 4 0 16,-11 6 0-16,-11 3 1 15,-9 2-1-15,-1 5 1 16,-1-1 0-16,-3 1-1 15,4-2 0-15,6-5 0 16,11 0 0-16,8-5-1 16,9-4 0-16,11-4 0 15,7-5-2-15,11-4-1 16,1-11-8-16,16 2-27 15,-10-6-4-15,9 0 1 16,-11-5-2-16</inkml:trace>
  <inkml:trace contextRef="#ctx0" brushRef="#br3" timeOffset="425783.3534">23070 1009 68 0,'0'0'35'16,"0"0"-1"-16,0 0 4 16,0 0-32-16,0 0 1 15,-1-52 2-15,1 52 0 16,0 0-1-16,0 0-1 15,0 0 0-15,0 0-2 16,0 0 0-16,0 0-1 16,0 0 0-16,0 0-1 15,0 0 1-15,0 0-2 16,15 60-2-16,-2-54-2 15,-12 28-1-15,2 3-6 0,-10-3-30 16,8-4-4-16,-7-4 2 16,0 0-4-16</inkml:trace>
  <inkml:trace contextRef="#ctx0" brushRef="#br3" timeOffset="428750.5231">17226 792 70 0,'0'0'42'0,"0"0"-3"16,0 0-2-16,0 0-17 0,0 0-24 15,0 0-4-15,0 0-15 16,0 0-16-16,0 0 3 16,0 0-3-16,0 0 3 15</inkml:trace>
  <inkml:trace contextRef="#ctx0" brushRef="#br3" timeOffset="428909.5322">17232 1542 81 0,'-9'48'38'0,"9"3"-2"16,-6-10 1-16,7 2-31 15,-1-5-2-15,4-2-4 16,1 7-10-16,-9-13-27 16,7 10 1-16,-12-8-3 0,3 11 2 15</inkml:trace>
  <inkml:trace contextRef="#ctx0" brushRef="#br3" timeOffset="429081.5421">17051 3088 86 0,'-9'72'35'16,"0"4"-2"-16,1-5-4 16,4-12-44-16,8 9-14 15,-8-14-6-15,10 3 0 16,-4-8-1-16</inkml:trace>
  <inkml:trace contextRef="#ctx0" brushRef="#br3" timeOffset="429254.552">16981 4584 93 0,'-11'67'39'0,"9"-3"0"16,-6-15-3-16,-3-4-39 15,17 7-13-15,-6-18-21 16,6 12 0-16,-8-7-1 15,4 13 1-15</inkml:trace>
  <inkml:trace contextRef="#ctx0" brushRef="#br3" timeOffset="429426.5618">16965 5602 94 0,'-2'82'39'0,"-12"-1"1"16,8 15-1-16,-15-2-34 16,2 3-2-16,1-4-3 15,-1-6-1-15,6-7-5 16,-3-25-12-16,11-13-21 15,0-23 2-15,5-19-1 16,10-19 1-16</inkml:trace>
  <inkml:trace contextRef="#ctx0" brushRef="#br3" timeOffset="429547.5687">16968 6224 105 0,'23'-5'39'0,"-23"5"1"0,1 18-2 16,-11-8-34-16,-7-17-21 16,5 2-20-16,-9-23-2 15,12-15-1-15,-5-25-1 16</inkml:trace>
  <inkml:trace contextRef="#ctx0" brushRef="#br3" timeOffset="430008.5951">17170 675 95 0,'0'0'39'15,"0"0"0"-15,-6-48-7 16,6 48-65-16,0 0-6 16,0 0 0-16,0 0-1 15</inkml:trace>
  <inkml:trace contextRef="#ctx0" brushRef="#br3" timeOffset="430155.6035">16710 687 104 0,'0'0'41'0,"-72"14"-2"0,72-14-5 16,-71 4-71-16,71-4-3 16,-62-4 2-16,62 4-3 15</inkml:trace>
  <inkml:trace contextRef="#ctx0" brushRef="#br3" timeOffset="430305.6121">15878 683 106 0,'-57'5'41'0,"-10"0"0"15,2-4-4-15,3 2-49 16,-2-10-27-16,0 3-2 16,-1-4 0-16,0 1-1 0</inkml:trace>
  <inkml:trace contextRef="#ctx0" brushRef="#br3" timeOffset="430448.6203">14607 593 97 0,'-77'-4'39'0,"4"1"0"16,1 2-5-16,-1-9-53 15,4 5-20-15,1-5-1 16,2 1 0-16,1-1 2 16</inkml:trace>
  <inkml:trace contextRef="#ctx0" brushRef="#br3" timeOffset="430598.6288">13229 547 108 0,'-69'13'43'15,"8"-2"2"-15,0-5-3 16,8-4-45-16,6-4-38 15,47 2-1-15,-87-12-1 16,87 12-2-16</inkml:trace>
  <inkml:trace contextRef="#ctx0" brushRef="#br3" timeOffset="431362.6725">16141 9186 89 0,'-14'16'37'0,"-3"-3"-3"15,3-3-5-15,4 11-63 16,10-21-2-16,-1 18-1 16,1-18 0-16</inkml:trace>
  <inkml:trace contextRef="#ctx0" brushRef="#br3" timeOffset="431511.6811">16274 9796 104 0,'1'96'38'16,"-5"-9"-3"-16,-4 2-5 15,19 1-69-15,-25-7 2 16,10 1-3-16,-1-6 0 16</inkml:trace>
  <inkml:trace contextRef="#ctx0" brushRef="#br3" timeOffset="431662.6897">16323 11363 70 0,'15'75'38'0,"-2"0"-1"16,-5-2-5-16,-5-17-44 0,3 13-23 15,-5-6-2-15,4 4 0 16,-8-3 0-16</inkml:trace>
  <inkml:trace contextRef="#ctx0" brushRef="#br3" timeOffset="431813.6983">16265 12960 76 0,'0'82'36'0,"1"-7"-3"16,2-12-15-16,3 2-53 15,2-13-2-15,4 4-1 16,-4-8-1-16</inkml:trace>
  <inkml:trace contextRef="#ctx0" brushRef="#br3" timeOffset="431962.7069">16256 14430 82 0,'10'77'40'15,"-2"-19"-4"-15,3-7-4 16,2-6-70-16,-9-15-1 15,4 4-2-15,-11-8 0 16</inkml:trace>
  <inkml:trace contextRef="#ctx0" brushRef="#br3" timeOffset="432367.73">15671 15352 72 0,'0'0'38'0,"-10"-21"-14"15,6 4-23-15,-4-19-41 16,-5 15-1-16,-11-9-1 16</inkml:trace>
  <inkml:trace contextRef="#ctx0" brushRef="#br3" timeOffset="432517.7386">14988 15217 76 0,'-43'5'40'0,"-6"-11"-3"16,1-2-5-16,6 3-72 15,-11-11 1-15,7 12-2 16,-10-6 2-16</inkml:trace>
  <inkml:trace contextRef="#ctx0" brushRef="#br3" timeOffset="432675.7476">13928 15203 68 0,'-56'-3'40'15,"-1"6"-2"-15,-7-3-2 16,2-1-40-16,2 12-14 0,-4-13-19 15,6 6-1-15,-7-9-1 16,12 4 1-16</inkml:trace>
  <inkml:trace contextRef="#ctx0" brushRef="#br3" timeOffset="432847.7575">12682 15245 63 0,'-38'9'39'0,"9"0"0"15,1-18-6-15,9 1-30 16,15-8-37-16,-7-11-3 16,9 1-3-16,-5-6 0 15</inkml:trace>
  <inkml:trace contextRef="#ctx0" brushRef="#br3" timeOffset="445638.4891">13206 16356 50 0,'0'0'41'16,"-17"4"0"-16,17-4 0 15,0 0-28-15,0 0-9 16,13-23-1-16,18 8-1 16,8-1 0-16,14-1 0 15,15-7-1-15,13 6 0 16,8 0-1-16,4 7 1 15,1 5-1-15,-8 10-1 16,-10 4 1-16,-6 7-1 16,-16 9 1-16,-16 5-1 0,-12 5 1 15,-16 7-1-15,-18 1 1 16,-12 8 1-16,-18 4-1 15,-19 4 1-15,-16 2-1 16,-11 7 1-16,-6-1-1 16,-4-2 1-16,8-2 0 15,10-8 0-15,14-6 0 16,20-5 2-16,26-6-2 15,23-12 0-15,22-10 0 16,31-9 0-16,20-10 0 16,22-8-1-16,12-2 0 15,11-6-1-15,12-10 1 16,-2 3-1-16,-6 0-1 15,-15 2-3-15,-14 21-10 0,-28-12-12 16,-2 20-13-16,-32-4-3 16,-16 12 1-16</inkml:trace>
  <inkml:trace contextRef="#ctx0" brushRef="#br3" timeOffset="445894.5037">13503 16842 62 0,'-15'-10'42'15,"11"-14"-1"-15,28 9 1 16,11-8-39-16,21-3 0 0,17 1-1 15,12 6-1-15,5 6-1 16,6 1-3-16,10 13-5 16,-11-15-27-16,17 16-4 15,-12-11-2-15,6 9 0 16</inkml:trace>
  <inkml:trace contextRef="#ctx0" brushRef="#br3" timeOffset="446105.5158">14801 16632 78 0,'-4'15'41'15,"4"-15"-1"-15,24-1-12 16,7-19-27-16,15-4-3 15,12 0-2-15,-1-13-22 16,10 18-12-16,-13-3-2 16,0 17 0-16</inkml:trace>
  <inkml:trace contextRef="#ctx0" brushRef="#br3" timeOffset="446277.5256">14642 17054 70 0,'-21'13'42'0,"32"-8"0"15,13-33-2-15,41-12-39 0,16-12-3 16,20-11-8-16,24 8-28 16,-1-12-1-16,16 8-3 15,-7-8 0-15</inkml:trace>
  <inkml:trace contextRef="#ctx0" brushRef="#br3" timeOffset="446658.5474">15843 16079 64 0,'0'0'37'0,"-7"32"0"16,-15 0-8-16,7 27-24 15,-8 6 0-15,7 17-3 16,-4 4 1-16,5 2-2 15,6-6-1-15,3-7-3 0,14 3-11 16,-2-32-22-16,18-6-2 16,-3-23-2-16,15-10 2 15</inkml:trace>
  <inkml:trace contextRef="#ctx0" brushRef="#br3" timeOffset="447194.5781">16113 16483 66 0,'0'0'40'15,"-10"16"-1"-15,-4 3 0 16,9 15-35-16,-12 2-2 16,2 7 0-16,-5 5-1 15,3 9 1-15,-4-5 0 16,6-9 0-16,2-7-1 0,8-8 1 15,8-18-1-15,7-11-1 16,11-16 1-16,3-13-1 16,8-12 0-16,0 0 0 15,-1-9 1-15,2 1-1 16,-5 9 0-16,-4 7 0 15,-10 9 1-15,-3 10-1 16,-11 15 0-16,0 0 1 16,6 30 0-16,-9-6-1 15,0 8 1-15,4-4-1 16,2 4 1-16,5-7-1 15,6-6 1-15,5-7 0 16,10-12-1-16,7-10 1 16,4-10-1-16,3-2 1 0,-1-12-1 15,0 1 1-15,-6-5-1 16,-5 7 1-16,-7 3-1 15,-8 8 0-15,-8 8 0 16,-8 12-1-16,0 17 1 16,-6 5-1-16,1 10-1 15,-2 4-1-15,6 7-2 16,2-2-2-16,11 6-2 15,-6-21-11-15,26 14-12 16,-13-24-7-16,17 3-1 16,-10-22 2-16</inkml:trace>
  <inkml:trace contextRef="#ctx0" brushRef="#br3" timeOffset="447717.608">16925 16647 53 0,'0'0'37'15,"-13"14"1"-15,10 10-1 16,-17-1-27-16,16 14-4 15,-7 1-1-15,10 1-1 16,-2 3-2-16,3-1 1 16,1-6-2-16,2-3 1 15,2-5-2-15,-1-14 1 16,-4-13-1-16,11 12 0 15,-11-12 1-15,11-23-1 16,-7-3 0-16,-1-8-1 16,0-10 1-16,-1-4 0 15,2-13 0-15,0-1 0 0,-2-1 0 16,9 3 0-16,0 7 1 15,8 5-1-15,1 5 0 16,1 15 1-16,3 11-1 16,-1 10 1-16,0 10-1 15,-3 11 0-15,-4 14 0 16,-5 8 0-16,-7 5 0 15,-1 5 1-15,-8 4-1 16,-4-4 0-16,-4 1 0 16,-5-1 0-16,-1-11 0 15,3 0 0-15,-3-7 0 16,2-2 0-16,-1 0-1 15,3 1 1-15,0 3 0 0,1 1 0 16,2 14 1-16,-5 5-1 16,0 8 0-16,-2 5 0 15,2 2-4-15,-5-7-11 16,17 3-12-16,-12-22-11 15,20-12-4-15,-3-27 2 16</inkml:trace>
  <inkml:trace contextRef="#ctx0" brushRef="#br3" timeOffset="448246.6382">17313 16660 42 0,'0'0'39'16,"1"20"1"-16,-1-20-1 15,28 6-16-15,0-21-19 16,15-7-1-16,7-12 0 16,6-5 0-16,1-3-1 0,0-2 0 15,-8 0-1-15,-11 4 0 16,-10 8 1-16,-17 10-2 15,-15 8 1-15,-14 15 0 16,-13 9-1-16,-10 12 0 16,-8 8 1-16,-4 12 0 15,-3 7 0-15,9 1 0 16,7-3 0-16,13-2 0 15,13-7 0-15,19-7-1 16,17-11-1-16,13-11-2 16,21 3-5-16,-2-22-13 15,26 15-20-15,-9-19 0 16,16 7-1-16,-9-11 0 0</inkml:trace>
  <inkml:trace contextRef="#ctx0" brushRef="#br3" timeOffset="448743.6667">18209 16465 72 0,'10'-11'40'0,"-15"-6"-2"0,5 17-11 15,-27 2-19 1,2 11-4-16,-8 1 0 0,0 11-1 15,-5 7 0-15,4 8-1 16,2 2 0-16,5 1 1 16,10-1-2-16,11-10 1 15,11-6 0-15,10-12-1 16,15-16 0-16,14-18 0 15,6-19 0-15,7-17-1 16,6-15 1-16,-5-7 0 16,-2-16 0-16,-6 0 0 15,-14-1-1-15,-10 9 1 16,-12 17-1-16,-13 19 1 15,-6 20-1-15,-9 28-1 16,-6 32 1-16,-7 23-1 0,-2 30 1 16,-1 12-2-16,7 17-1 15,1-6-2-15,15 9-4 16,0-29-9-16,31 6-9 15,-9-32-13-15,26-10-2 16,2-31 1-16</inkml:trace>
  <inkml:trace contextRef="#ctx0" brushRef="#br3" timeOffset="449235.6948">18872 16387 53 0,'-9'3'38'15,"-11"-8"0"-15,12 21-6 16,-23-10-12-16,6 18-14 15,-4 2-2-15,0 8 0 16,1 2-1-16,0 5 0 16,5 1 0-16,3-3-1 15,7-2 0-15,7-8 0 16,8-5-1-16,7-8 1 15,7-8-1-15,10-8-1 16,7-10 1-16,7-7-1 16,3-15 1-16,0-8-1 0,3-7 0 15,-3-4 0-15,-6-2 1 16,-6 3-1-16,-9 7 0 15,-8 9 0-15,-9 17 1 16,-5 17-1-16,-17 11 0 16,1 24 0-16,-6 10-1 15,-2 9 0-15,2 8-1 16,3-2 0-16,15-1-3 15,6-14-1-15,18-2-7 16,-1-35-10-16,33 5-11 16,-6-28-5-16,13 1-1 15,-7-22 3-15</inkml:trace>
  <inkml:trace contextRef="#ctx0" brushRef="#br3" timeOffset="449582.7147">19306 16491 89 0,'0'0'38'16,"-28"-26"0"-16,19 39-7 15,-12-3-28-15,1 7 0 16,3 11-1-16,4 6-1 15,-2 8 1-15,4 3-1 16,7 4 0-16,0-9 1 16,4-1-1-16,7-8 0 15,0-10 0-15,6-14 0 16,6-17-1-16,4-14 1 15,3-12 0-15,2-6-1 16,3-12 1-16,-3-5-1 16,2 1 1-16,-6 7-1 15,0 11 1-15,-7 11-1 16,-5 16 0-16,-12 13 0 0,11 19 0 15,-12 11-1-15,-1 10 0 16,-3 6-2-16,5 3-1 16,-6-5-3-16,16 7-8 15,-15-23-8-15,21 18-8 16,-15-30-8-16,18-4-3 15,-5-19 2-15</inkml:trace>
  <inkml:trace contextRef="#ctx0" brushRef="#br3" timeOffset="450016.7395">19913 16434 72 0,'0'0'38'16,"-13"-28"1"-16,13 28-5 15,-20-16-28-15,6 8-2 16,-4 5 0-16,2 11-1 0,-6 12 0 15,2 11 0-15,-4 11-1 16,0 7 1-16,1 4-1 16,4 3 0-16,1-2-1 15,7-2 0-15,5-10-1 16,7-6-1-16,13-13-3 15,6-12-1-15,22-6-10 16,-6-22-9-16,26 4-14 16,-8-22-2-16,19 7-2 15,-7-22 2-15</inkml:trace>
  <inkml:trace contextRef="#ctx0" brushRef="#br3" timeOffset="450430.7632">20121 16645 43 0,'-13'4'39'0,"13"-4"1"16,14 0-1-16,6 14-15 15,-4-14-18-15,5 5-1 16,2-3 0-16,7 5-1 15,3-4 0-15,3-3-2 16,2-5 0-16,4-7 0 16,-2-5-1-16,1-9-1 15,-6-6 0-15,-5-1-1 16,-8-3 0-16,-10 1 0 15,-10 1 1-15,-12 6-1 16,-9 8 0-16,-9 12 1 0,-15 12 0 16,-3 14 1-16,-7 9 0 15,1 13 0-15,4 9 0 16,6 2 0-16,7 4 0 15,16-9 0-15,16-8-2 16,17-14 0-16,16-6-2 16,13-12-3-16,18 3-13 15,-11-22-11-15,26 8-10 16,-14-11-3-16,5 7 0 15</inkml:trace>
  <inkml:trace contextRef="#ctx0" brushRef="#br3" timeOffset="450897.7899">21552 15657 73 0,'-43'6'40'16,"-1"35"-1"-16,-22 12 0 15,-1 28-37-15,-6 21 0 16,1 18-1-16,9 7 0 15,15 0-1-15,11-3 0 16,19-14 0-16,28-13-2 16,20-24-2-16,33-12-12 15,7-35-23-15,30-11 0 16,-1-19-1-16,19-5 0 0</inkml:trace>
  <inkml:trace contextRef="#ctx0" brushRef="#br3" timeOffset="451383.8177">21994 15957 73 0,'-30'-14'39'16,"6"18"-2"-16,-14-4-8 15,8 25-23-15,-8 4 0 16,6 17-3-16,0 11 1 16,4 14-1-16,3 3 0 15,9 9-1-15,7-5-1 16,11-5 0-16,10-11 0 15,16-9 1-15,6-17-2 16,12-16 1-16,6-23-1 16,2-15-1-16,1-22 1 15,-6-8 0-15,-7-10 0 16,-11-8 1-16,-12-9-1 15,-9 1 0-15,-11-1-1 16,-10 2 0-16,-8 12 0 0,-4 6 0 16,0 15-3-16,1 8-2 15,7 28-4-15,-8-2-15 16,21 37-13-16,-8 0 0 15,15 19-3-15,-5-10 2 16</inkml:trace>
  <inkml:trace contextRef="#ctx0" brushRef="#br3" timeOffset="451842.8439">22599 15935 52 0,'-24'13'39'0,"-10"-7"-2"16,12 19-6-16,-16-10-12 15,14 17-10-15,-5 4-2 16,2 13-3-16,1 8 0 15,1 15-2-15,2 5 0 16,1 4 0-16,1 1-1 16,4-11 0-16,5-6-1 15,6-12 1-15,4-13 0 16,9-17-1-16,3-17 0 15,6-13 1-15,8-20-1 16,3-11 0-16,4-10 0 16,3-7 0-16,0-4 0 0,4 5 0 15,-3 4 0-15,-5 11 0 16,-3 19 1-16,-8 18-2 15,-9 19 1-15,-6 17-1 16,-8 12 0-16,-7 7-1 16,5 2-3-16,-3-6-2 15,13 5-11-15,-11-29-7 16,24 5-13-16,-5-26-3 15,21-4 1-15</inkml:trace>
  <inkml:trace contextRef="#ctx0" brushRef="#br3" timeOffset="452375.8744">23112 16359 71 0,'-17'13'40'15,"9"12"-3"-15,-14-6-4 16,10 17-26-16,-4 2-4 15,0 10 1-15,-2 1-2 16,4-2 0-16,2-6 0 16,5-8-1-16,4-10 0 15,6-10-1-15,-3-13 1 16,24-21-1-16,-3-9 0 15,1-7 0-15,5-7 1 16,-3-1-1-16,-4-3 1 16,0 5 0-16,-5 7 0 0,-2 9-1 15,-7 9 1-15,-6 18 0 16,0 0 0-16,2 11-1 15,-4 10 1-15,-3 6-1 16,3 3 0-16,-1-2 0 16,5-2 0-16,0-2 1 15,7-11-1-15,3-5 0 16,5-15 0-16,9-9 1 15,4-12-1-15,7-6 0 16,5-3 1-16,1-3-1 16,-2 2 1-16,-1 4-1 15,-8 15-1-15,-7 9 0 16,-12 19 0-16,-13 14 0 15,-5 14-2-15,-13 6 0 16,-1 10-2-16,-5-9-4 0,13 9-7 16,-16-22-8-16,27 13-7 15,-6-29-10-15,24-2 1 16,4-21 0-16</inkml:trace>
  <inkml:trace contextRef="#ctx0" brushRef="#br3" timeOffset="452769.897">24017 16376 72 0,'-45'-4'42'16,"12"15"-3"-16,-10-15-1 0,10 10-32 15,3 0-2-15,3 4 0 16,9 2-2-16,4 3 0 16,4-1 0-16,6 2-1 15,8-4 0-15,7 3-1 16,6-4 0-16,9 3 0 15,3-4 0-15,2-1 0 16,1 3 0-16,1-2 0 16,-7 5 0-16,-4 0 0 15,-5 7 0-15,-13-1 0 16,-6 1 0-16,-8 1-1 15,-8 2 0-15,-6-3 0 16,2-2-2-16,-8-10-2 16,11 2-7-16,-7-29-11 0,26 17-7 15,-14-34-10-15,22-4-2 16,1-22 2-16</inkml:trace>
  <inkml:trace contextRef="#ctx0" brushRef="#br3" timeOffset="453084.915">24236 15584 77 0,'0'0'42'16,"8"27"-2"-16,-7-8 1 15,22 5-36-15,-9 6-1 16,11 6-1-16,1 10 0 0,5 6 1 15,0 9-2 1,3 2-1-16,-1 2 0 0,-4 5 0 16,-3 5 0-16,-6-2-2 15,-5 3 1-15,-7-2 0 16,-5-1-1-16,-9-4 1 15,-10-3-1-15,-9-6 0 16,-3-3-2-16,-6-12-3 16,6 0-8-16,-13-26-4 15,20 4-6-15,-10-32-13 16,22-1-8-16,2-19 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20T21:11:07.27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8866 1182 80 0,'-16'-6'36'16,"-3"17"-4"-16,4 5-5 15,-4 9-19-15,-8 10-3 16,13-6 0-16,2-3-2 15,7-1 0-15,5-3-2 0,5-1 1 16,9-6-2-16,4-5 2 16,0-3-2-16,3-3 2 15,3-5-1-15,-2-4 0 16,-3-4 0-16,-3-5 0 15,-4-3 0-15,-2-2 0 16,-6 1 0-16,-7-3-1 16,-6 3 1-16,1 3-1 15,-5 5 1-15,-1 6 0 16,-4 4 0-16,-2 11 0 15,-2 8 1-15,6 6-1 16,-1 3 0-16,3 3 0 16,3-2 0-16,5-2-1 15,4-2 0-15,10-7 0 0,4-6 0 16,6-7 0-16,4-6 0 15,6-7 0-15,1-3 1 16,1-8-1-16,-3-3 1 16,-3-3 0-16,-5 1 0 15,-7-3 0-15,-9 6 0 16,-4 3-1-16,-12 6 1 15,-3 8-1-15,-6 6 0 16,-2 6 1-16,2 5-1 16,-1 3 0-16,5 0 0 15,2 3 0-15,7-3 0 16,7-2 0-16,8-4 0 15,6-5 1-15,6-8-1 0,5-1 0 16,2-8 1-16,0-4 0 16,-2-1 0-16,-3-3-1 15,-4 0 1-15,-9 2 0 16,-7 3-1-16,0 15 1 15,-18-10 0-15,-1 12-1 16,-2 5 1-16,-3 7-1 16,1 0 0-16,3 1 0 15,1-2 0-15,8 0 0 16,5-1 0-16,6-12-1 15,10 7-1-15,4-14-3 16,20-3-27-16,-9-2-9 16,11 2 1-16,-4-2-3 15</inkml:trace>
  <inkml:trace contextRef="#ctx0" brushRef="#br0" timeOffset="939.0537">11090 1190 64 0,'0'0'35'0,"0"0"2"16,41-48-1-16,-41 48-22 16,0 0-5-16,-14-6-1 15,14 6-3-15,-20 7-1 16,6 5 1-16,-4 1-2 15,-2 7 0-15,-5 0-1 16,5 9 0-16,6-6-2 16,5 2 2-16,5-2-2 15,9-4 1-15,8-1-1 16,3-9 0-16,7-7 0 15,4-5 0-15,2-8 1 16,-2-4-1-16,-1-3 1 16,-4-4 0-16,-7-1-1 0,-6 1 0 15,-5 6 1-15,-8 2-1 16,-6 7 0-16,-6 6 0 15,-3 8 0-15,-5 2 0 16,-1 7 0-16,1 5 0 16,2-1 0-16,5 4 1 15,3-1-2-15,9-2 2 16,5-5-1-16,11-4 0 15,6-6 0-15,7-6 0 16,9-7 0-16,0-8 1 16,6-2 0-16,-7-11-1 15,3 1 1-15,-7-6-1 16,-28 33 1-16,0 0 0 15,0 0 0-15,23-54-1 0,-35 37 1 16,-8 3-1-16,-9 12 0 16,-8 7 1-16,-2 4-1 15,1 6 0-15,-3-1 0 16,18 6-1-16,14-4 1 15,6-4-3-15,17-5-5 16,-2-15-26-16,25-3-8 16,-7 3 2-16,14 1-3 15</inkml:trace>
  <inkml:trace contextRef="#ctx0" brushRef="#br0" timeOffset="2191.1253">9400 1609 65 0,'0'0'34'0,"-13"12"1"16,13-12-1-16,0 0-25 15,0 0-3-15,-5-15 0 16,3 0-2-16,4 2 0 15,-2-2 0-15,3 0-1 16,-2-4 0-16,3 2 0 16,-3-1-1-16,2 1-1 15,0 0 1-15,4-2-1 16,0-1 1-16,2-5-1 15,4 0 0-15,0 0 0 16,6-4 0-16,0 1 0 16,1 5 1-16,0-3-2 15,0 3 1-15,-2 4 0 0,-18 19-1 16,0 0 1-16,0 0 0 15,0 0-1-15,51-39 1 16,-51 39-1-16,0 0 1 16,0 0-1-16,49-22 2 15,-49 22-2-15,0 0 1 16,0 0 0-16,61-20-1 15,-61 20 1-15,0 0-1 16,57-12 1-16,-57 12-1 16,0 0 0-16,55-4 1 15,-55 4-1-15,0 0-1 16,33 7 1-16,-3 4-1 15,2 4 2-15,-10 1-2 0,0 6 1 16,-6 1 0 0,1 2 0-16,-4 0 0 0,-4 0 0 15,4-2 0-15,0-3 0 16,4 3 0-16,-1-2 0 15,3-3 0-15,-2-2 0 16,4-4-1-16,0 1 1 16,-1-4 0-16,0 1 0 15,4-5 0-15,-5-1 1 16,0-2-1-16,-1-3 0 15,-3-3 0-15,2-2 0 16,-1-5 1-16,-5-2-1 16,3-2 1-16,0-3-1 15,-1-3 0-15,1 0 1 0,-3-3-1 16,4 2 0-16,-4 0 1 15,0 1-1-15,-11 21 0 16,0 0 0-16,0 0 1 16,20-52-1-16,-20 52 1 15,0 0-1-15,0 0 0 16,15-59 0-16,-15 59 0 15,0 0-2-15,0 0-4 16,10-52-20-16,-10 52-14 16,0 0 0-16,0 0 1 15,0 0-2-15</inkml:trace>
  <inkml:trace contextRef="#ctx0" brushRef="#br0" timeOffset="6783.388">11166 1185 48 0,'-10'11'31'15,"10"-11"3"-15,0 0-1 16,0 0-21-16,-2 10-3 15,2-10 0-15,0 0-3 16,0 0 0-16,0 0-2 16,0 0 0-16,0 0-1 15,0 0-1-15,12 5 1 16,-12-5-2-16,0 0 1 15,11 3-1-15,-11-3 1 16,11 3-1-16,-11-3 0 0,13 4 0 16,-13-4 0-16,19 4 0 15,-6-3-1-15,-2 0 1 16,3-1 0-16,4 0 0 15,-3 0 0-15,1-1-1 16,1 0 0-16,-1 1 1 16,1 1-1-16,-1-1 0 15,1 1 0-15,2-1 0 16,-3 2 0-16,3-2 1 15,1 3-1-15,0-3 0 16,0 0 0-16,1-2 0 16,-3 4 1-16,0 1-1 15,-1-3 0-15,0 1 0 16,-3 0 0-16,1 0 1 0,-1-1-1 15,0 2 0-15,0-2 0 16,-1-2 0-16,4 5 0 16,-2-3 0-16,4 0 0 15,-3 1 0-15,1-1 0 16,1 1 0-16,-2 0 0 16,0 2 1-16,-4-2-1 15,2 2 0-15,-3-2 0 16,0 3 0-16,1-3 0 15,0 1 0-15,1-2 0 16,1-2 0-16,2 0 0 16,1 0 0-16,2-2 0 15,-4 0 1-15,2 2-1 16,-1 1 0-16,-2 2 0 0,1 0 0 15,-2 3 0-15,-3-2 0 16,1 3 1-16,-11-5-2 16,22 7 1-16,-12-5 1 15,5 1-2-15,-1 0 1 16,3-3 0-16,0 0 0 15,1 0 1-15,6-4-1 16,-4 3 0-16,2 0 0 16,-1 0 0-16,1 2 0 15,-1 0 1-15,-1-1-1 16,2 2 0-16,-1 2 0 15,1-3 0-15,-1 1 0 16,5-2 0-16,1 1 1 16,1-2-1-16,1 1 0 0,2-1 0 15,-2-1 1-15,2 1 0 16,-1 1-1-16,-3 1 0 15,1-2 0-15,0 4 1 16,-1-2-1-16,2 2 0 16,0 0 0-16,1-1 0 15,2-1 0-15,-2-1 0 16,2 0 0-16,4-1 0 15,1 0 0-15,-3 0 0 16,2-2 0-16,-2 0 1 16,2 2-1-16,0 0 0 15,-2 0 1-15,-1 1-1 16,0 0 0-16,-1 0 1 0,-2 1-1 15,3 2 0 1,-4 0 0-16,3-1 0 0,0 0 0 16,1-1 0-16,2 2 0 15,5-2 0-15,-1 0 0 16,2-1 0-16,3 0 0 15,-1-1 0-15,4 0 0 16,0 2 1-16,1-1-1 16,-2-1 0-16,1 2 1 15,1-2-1-15,3 0 0 16,-1 2 0-16,3-1 0 15,4-1 0-15,-1-1 0 16,2 2 0-16,4 0 0 16,-1 3 1-16,-3-6-1 0,7 0 0 15,-2 0 0 1,-3 0 0-16,1-1 0 0,1-3 0 15,4 3 0-15,1-3 0 16,-1 2 0-16,0 2 0 16,1 1 0-16,-3 2 0 15,-2 0 0-15,1 1 0 16,-4-3 0-16,-2 4 0 15,-4-2 0-15,3 1 0 16,0-1-1-16,5-1 1 16,-2-1 0-16,2 1 0 15,4-3 0-15,1 0 0 16,-1-1 0-16,2 1 0 15,-2-1 0-15,-3-1 0 16,1 5 0-16,-4-3-1 0,-1 3 1 16,3-2 0-16,0 2-1 15,0-1 1-15,2 0 0 16,-1 0 0-16,3-4 0 15,-2 1 0-15,-63 5-1 16,73-8 1-16,-73 8 1 16,74-7-2-16,-74 7 2 15,84-8-2-15,-84 8 2 16,86-11-1-16,-86 11 1 15,95-6-1-15,-95 6-2 16,96-8 3-16,-47 7-2 16,6 1 0-16,-7-4 2 15,5 2-2-15,0 1 1 16,0 1 0-16,-3-1 1 0,3 2-1 15,-4-1 1-15,1 1-1 16,-1-2 0-16,1 2-1 16,0 1 0-16,-2-3 1 15,1 1 0-15,2-1 0 16,-1 2-1-16,2-2 1 15,-4 1 0-15,6-2 1 16,-2 2-1-16,2-1 0 16,1-2 0-16,3 2 0 15,-4-1 1-15,3 0-1 16,-2-1 0-16,2 1 1 15,1 1-1-15,-1-2 0 16,1 2 0-16,0-2 0 16,1 2 0-16,1-2 0 0,-1 1 0 15,4-1 0-15,-3 1 0 16,2 0 0-16,-1 0 1 15,0-2-1-15,0 3 0 16,0-1 1-16,0 0-1 16,1-1 0-16,-1 0 0 15,0 1 0-15,2-1 0 16,1 2 0-16,-2-1 1 15,4 0-1-15,-4-1 0 16,0 4 0-16,1-2 0 16,-2-1 0-16,-1 1 0 15,1 1 0-15,0-1 0 16,0 1 0-16,-2 0 0 15,2 1 1-15,-1-4-1 16,-5 3 0-16,1 0 0 0,-3-1 0 16,-3 1 0-16,-2 0 0 15,-1 0-1-15,-47 0 1 16,85 1 0-16,-85-1 0 15,76 0 0-15,-76 0 0 16,67 2 1-16,-67-2-1 16,62 1 1-16,-62-1-1 15,52 1 0-15,-52-1 0 16,47 0 0-16,-47 0 0 15,0 0 1-15,66-1-1 16,-66 1 0-16,0 0 0 16,58-1 0-16,-58 1 0 15,0 0 0-15,49-2 0 16,-49 2 0-16,0 0 0 0,0 0 0 15,52-3 0-15,-52 3 0 16,0 0 1-16,0 0-1 16,0 0 0-16,0 0 0 15,0 0 0-15,51-2 0 16,-51 2 0-16,0 0 0 15,0 0-1-15,0 0 2 16,0 0-1-16,0 0 0 16,0 0 1-16,0 0-1 15,0 0 0-15,0 0 1 16,0 0-1-16,0 0 0 15,0 0 0-15,0 0 0 16,0 0 0-16,0 0 0 0,0 0 0 16,0 0 0-16,46-15 0 15,-46 15 0-15,0 0 0 16,0 0 0-16,0 0 0 15,53-8 0-15,-53 8 0 16,0 0 0-16,48-7 0 16,-48 7 0-16,0 0 0 15,59-7 0-15,-59 7 0 16,0 0 0-16,65-7 0 15,-65 7 0-15,0 0 0 16,63-6 0-16,-63 6 0 16,0 0 0-16,60-2 0 15,-60 2 0-15,0 0 1 16,54-4-1-16,-54 4 0 0,0 0 1 15,51-3-1-15,-51 3 0 16,0 0 0-16,0 0 0 16,58-5 0-16,-58 5 0 15,0 0-1-15,0 0 1 16,50-7 1-16,-50 7-2 15,0 0 1-15,0 0 0 16,0 0 0-16,0 0 0 16,51-5 0-16,-51 5 0 15,0 0 0-15,0 0 0 16,0 0 0-16,48-5 1 15,-48 5-1-15,0 0 0 16,0 0-2-16,0 0 3 16,51-6-1-16,-51 6 0 0,0 0 0 15,0 0-1-15,0 0 1 16,0 0 1-16,0 0-3 15,48-8 2-15,-48 8 0 16,0 0 0-16,0 0-2 16,0 0 3-16,0 0-1 15,0 0 0-15,0 0 3 16,0 0-3-16,0 0 0 15,0 0-1-15,0 0 4 16,0 0-3-16,0 0 0 16,0 0 0-16,0 0 0 15,0 0-1-15,0 0 1 16,0 0 0-16,0 0 0 15,0 0 0-15,0 0 0 16,0 0 0-16,0 0 0 0,1 52 0 16,-1-52 0-16,0 0 0 15,-18 29-1-15,14-1 0 16,2 3 1-16,0 0-1 15,-1 3 1-15,0 3-2 16,3 2 3-16,-4-2-3 16,4-5 2-16,-2 0 0 15,3 4 0-15,-4-4 0 16,5-2 0-16,-5 1-1 15,3 2 1-15,0-3-1 16,0 5 1-16,0-5 0 16,-2 6 0-16,2-5 1 0,-1 7-1 15,-2-2 1-15,2-3-1 16,-3 3 2-16,0-3-2 15,0 0 1-15,-2 3-1 16,2-2 0-16,-1 2-1 16,2-5 1-16,-2 6-1 15,4-6 0-15,-3 3 0 16,0 1 1-16,3-2-1 15,-4 2 1-15,4 5 0 16,-4-3 0-16,0 5 0 16,2-2 0-16,-2 4 0 15,3-2-1-15,0-1 3 16,-1 1-2-16,2-6 2 15,1 5-2-15,1 0 1 16,-1 0 0-16,3-1 0 16,-1-2-1-16,0 0 0 0,0 2 0 15,1-1-1-15,0-3 1 16,2-3 0-16,-3-2-1 15,1 2 2-15,-2-3-2 16,2 1 2-16,-1 1-2 16,0-5 1-16,-1 1 0 15,-1-3 0-15,1 0 0 16,0-5 0-16,0-2 0 15,1-5 0-15,-1-3 0 16,-1-10 0-16,3 11 1 16,-3-11-1-16,0 0 1 15,0 0-1-15,0 0 0 16,0 0 1-16,0 0-1 0,0 0 0 15,0 0 1-15,0 0-1 16,0-13 0-16,0 13 0 16,0 0 0-16,0 0 0 15,0 0 0-15,-12-4 0 16,12 4-1-16,-12-1 1 15,12 1 0-15,-20 0 0 16,9 0 0-16,-3-1 0 16,-4 2 0-16,0-1 0 15,-3 0 0-15,-3 0 0 16,-4 0-1-16,-1-1 1 15,-1-1 0-15,-1 2-1 16,-4 0 1-16,-1 2 0 16,-4-2 0-16,1 1-1 15,-3 0 2-15,1 0-1 0,-1 0 0 16,-2 0 0-16,0-1 0 15,1-2 0-15,3 0 0 16,-2-1 0-16,1 2 0 16,0-1 0-16,-1 0 0 15,-2-1 0-15,-2 2 0 16,1 2-1-16,-5 3 1 15,1-1 0-15,-6 5 0 16,4-3 0-16,0 2 0 16,3 1 0-16,5-2 0 15,6-2 0-15,8 1 0 16,8-2 0-16,5-1-1 15,5-1 0-15,11-1-2 16,0 0-3-16,0 0-9 0,-1-19-8 16,21 22-6-16,-19-22-4 15,21 17-2-15,-11-16-3 16,12 9 1-16</inkml:trace>
  <inkml:trace contextRef="#ctx0" brushRef="#br0" timeOffset="9479.5422">21072 2941 33 0,'0'0'30'0,"0"0"1"16,-3-11 0-16,-2-3-14 16,5 14-4-16,0 0-4 15,0 0-1-15,6-16-2 0,-6 16-1 16,0 0 0-16,0 0-1 15,0 0 1-15,0 0-2 16,0 0 1-16,0 0-1 16,0 0 0-16,2 16-1 15,-5-4-1-15,2 3 0 16,-3 4 0-16,3 2 0 15,-4 2-1-15,5 5 1 16,-4 2-1-16,3 2 1 16,-3 3-1-16,3-1 1 15,-5 3-1-15,3 1 1 16,-2 0-1-16,-1-1 0 15,0-2 1-15,-1-1-1 16,3 0 1-16,-1-4-1 0,-1-1 1 16,6-3-1-16,0-2 0 15,0-3 1-15,3 0-1 16,0-3 0-16,0-3 0 15,1 0 1-15,-2-3-1 16,1-2 0-16,-3-10 0 16,4 18 0-16,-4-18 0 15,0 0 0-15,3 10 0 16,-3-10 0-16,0 0 1 15,0 0-1-15,0 0 0 16,0 0 1-16,0 0-1 16,0 0 0-16,0 0 0 15,0 0 1-15,0 0-1 16,0 0 0-16,0 0 0 0,0 0 0 15,0 0 0-15,0 0 0 16,0 0 1-16,0 0-1 16,-14-9 0-16,14 9 0 15,-16-1 0-15,5 1 0 16,-3 0 0-16,3 0 0 15,-2-2 0-15,-4 1 0 16,2-1 0-16,-4-1 0 16,4 0 0-16,-5 0 0 15,-2-2 0-15,-3 3 0 16,-4-2 0-16,-4 2 0 15,-3 0 0-15,-3-1 0 16,-4 0 0-16,-4 2 0 0,-4 1-1 16,-5-1 1-16,2 1 0 15,-5 0 0-15,1 1 0 16,-1-1 0-16,-2 2-1 15,5 0 1-15,-1 1 0 16,0 0 0-16,3 1 0 16,0-1 0-16,-2-1-1 15,-2 5 1-15,3-3 0 16,-2 2 0-16,3-3 0 15,-2 2 0-15,7-2 0 16,0 2 0-16,5-2 0 16,3 2 0-16,2-2-1 15,3 3 1-15,1-2 0 16,-1 0 0-16,3 1-1 0,0-3 1 15,2 0 0-15,1 0 0 16,2-2 0-16,2-3 0 16,2 1 1-16,4-2-2 15,2 1 2-15,2-3-2 16,3 3 1-16,13 3 1 15,-17-11-1-15,17 11 0 16,-13-5 0-16,13 5 0 16,0 0 0-16,-11-8 0 15,11 8 0-15,0 0 0 16,0 0 0-16,-4-10 0 15,4 10 0-15,4-14 0 16,-4 14 0-16,6-19 0 16,-3 5 0-16,1-3 0 15,0-5 0-15,-3-2 0 0,1-6 0 16,0-6 0-16,1-3 0 15,-1-5 0-15,1-6 0 16,1 1 1-16,1-3-2 16,4 3 2-16,-3 4-1 15,2 6 0-15,-2 6 0 16,0 5 0-16,-2 3 0 15,0 9 0-15,-3 2 1 16,-1 3-1-16,0 11 0 16,-5-16 0-16,5 16 0 15,-4-12 0-15,4 12 0 16,-5-10 0-16,5 10 0 15,0 0 0-15,-5-11 0 16,5 11 0-16,0 0 0 0,0 0 1 16,0 0-1-16,0 0 0 15,14 1 0-15,-14-1 0 16,20 6 0-16,-6-4 0 15,7-1 0-15,1 0 0 16,3-1 0-16,6 0 0 16,7 0 1-16,-1 0-1 15,4-1 1-15,2 0-1 16,1 1 1-16,1-3-1 15,4 0 1-15,-1-1-1 16,1 0 0-16,1-2 0 16,0 3 0-16,-3-2 0 15,-3 2 0-15,-1 2 0 16,-7 0 0-16,-6 2 0 0,-2-1 0 15,-3 1 0-15,-2 0 0 16,0 0 0-16,-1 0 0 16,-1-1 0-16,3 1 1 15,-1-2-1-15,0 1 0 16,2 0 0-16,1-1 0 15,-1 2 0-15,1-1 0 16,0 3 0-16,2 1 1 16,1-1-1-16,0-1 0 15,2 0 0-15,-1 3 0 16,0-3 0-16,-1 2 0 15,-1-3 0-15,0 0 0 16,-3 0 0-16,3-1 0 16,-5 1 0-16,-1-1 0 15,-2 1 0-15,-2 0 0 0,-3 1 0 16,0-1 0-16,-1 0 0 15,0 0 0-15,-3-2 0 16,3 0 0-16,4-2 0 16,1 0 0-16,0 1 1 15,4-4-1-15,2 0 0 16,1-2 0-16,0 2 0 15,-2 2 0-15,-2 0 0 16,-3 2 0-16,-3 2 0 16,-2 1 0-16,-1 1 0 15,-13-2 0-15,19 8 0 16,-8-4 0-16,2-2 0 15,3 2 0-15,0-3 0 16,2-1 0-16,2-1 0 0,1 0 0 16,-4-2 0-16,1 1-1 15,-8 1-1-15,-10 1-2 16,0 0-3-16,9 11-4 15,-26-16-13-15,19 22-8 16,-20-19-2-16,13 14-4 16,-9-9 1-16</inkml:trace>
  <inkml:trace contextRef="#ctx0" brushRef="#br0" timeOffset="10576.605">19854 3239 66 0,'0'0'34'0,"0"0"-1"15,0 0-4-15,-14 8-23 16,14 6 2-16,-7-2-3 0,4 10 0 15,-6 1-1-15,5 8-1 16,-6 0 0-16,6 2-1 16,-6 0 1-16,5-1-1 15,-4-8 0-15,4 0-2 16,0-6 1-16,0-7 0 15,5-11 0-15,0 0-1 16,0 0 1-16,0 0 0 16,3-24-1-16,0 2 1 15,2-8 0-15,-1-6 0 16,2-8-1-16,1-2 1 15,1-2-1-15,2 1 1 16,1-1-1-16,3 3 1 16,1 8 0-16,6 6-1 15,0 6 1-15,2 7 0 0,0 1-1 16,0 10 0-16,1 5 1 15,-4 1-1-15,-1 4 0 16,-2 3 0-16,-3 2 0 16,-2 5 0-16,-6 3 0 15,-2 1 0-15,-2 2 0 16,-4 2 0-16,-4-1 0 15,-3 1 0-15,-5-4-1 16,-2 1 1-16,-3-2 0 16,1-3-1-16,-1-3 1 15,1-2 0-15,3-2 0 16,2 1 0-16,13-7 0 15,-16 7 1-15,16-7 0 0,-1 13 0 16,1-13 0-16,23 19 1 16,-6-5 0-16,6 2 0 15,3 1 0-15,4 4-1 16,-1-1 1-16,2 0-1 15,-4-1 0-15,-4-2-1 16,-4-3 1-16,0 0-1 16,-5-4 1-16,0-3-2 15,-1-1 0-15,-13-6-1 16,17 3-1-16,-17-3-2 15,18 0-4-15,-21-15-17 16,17 19-8-16,-17-17-2 16,3 13-4-16,1-14 3 15</inkml:trace>
  <inkml:trace contextRef="#ctx0" brushRef="#br0" timeOffset="11762.6728">19084 3376 60 0,'0'0'35'0,"0"0"-2"16,0 0 0-16,0 0-23 16,0 0-5-16,0-12-2 15,0 12 0-15,0 0-1 16,0 0 1-16,-4-14 0 15,4 14 0-15,0 0 0 16,0 0 0-16,-15-6 0 16,15 6-1-16,-19 8 0 15,9-2-1-15,-8 1 0 0,2 1-1 16,-6-1 0-16,1 0 0 15,0 0 0-15,-1-4 0 16,2-1 1-16,-2-2-1 16,1 0 1-16,-2-1 0 15,-4 1 0-15,1 0 0 16,-1 1 0-16,-7 4 0 15,0-1 0-15,-4 4-1 16,1-1 1-16,-1 1-1 16,0 1 1-16,3-1-1 15,0-2 0-15,3 1 0 16,2-4 0-16,0 1 0 15,3-2 0-15,-1-2 0 16,0 0 0-16,-3 0 1 0,-1 0-1 16,-3 1 0-16,-3 0 1 15,-1 1-1-15,-4 4 0 16,2-1 0-16,-2 2 0 15,1-4 0-15,-4 3 0 16,2-3 0-16,1-1 0 16,5-2 1-16,-4-2-1 15,3-1 0-15,-4-2 0 16,1 0 0-16,-2-3 1 15,0 3 0-15,-3-2-1 16,-3 4 1-16,-1-3-1 16,-5 2 1-16,5 2-1 15,-2 0 1-15,-3 2 0 16,4 0-1-16,0 1 0 15,0 0 1-15,-1 2-1 0,1-1 0 16,-2 2 1-16,2-3-1 16,1 4 1-16,5-4-1 15,1 1 1-15,2-3-1 16,9-2 0-16,4 1 0 15,7-2 0-15,1-3-2 16,10 6-4-16,-5-12-17 16,17 13-9-16,-10-5-4 15,10 5-3-15,0 0-2 16</inkml:trace>
  <inkml:trace contextRef="#ctx0" brushRef="#br0" timeOffset="12678.7252">16444 2741 40 0,'0'-10'29'0,"0"10"2"16,-4-21-3-16,4 21-13 16,4-19-5-16,-4 19-1 15,5-19 0-15,-5 19-2 0,10-15-1 16,-10 15-1-16,0 0 0 15,0 0 0-15,0 0-1 16,0 0-1-16,0 0 0 16,5 22-1-16,-6-4-1 15,1 6-1-15,0 6 1 16,0 4-1-16,0 3 0 15,5 8 0-15,-4 1 0 16,3 1 1-16,-1 6-1 16,-1 1 1-16,-1 2-1 15,0 4 0-15,-3-5 2 16,-3 4-2-16,1-1 1 15,-2-2-1-15,-3-3 1 16,2-2-1-16,0-3 0 0,1 0 1 16,1-7-1-16,7-3 0 15,-4-4 0-15,4-2 0 16,2-5 0-16,1 1 0 15,-2 0 0-15,1-2 0 16,-3 4 0-16,-2 3 0 16,-3-1 0-16,0 4 0 15,-4-3 0-15,2 2-1 16,1-5 1-16,-1 0 0 15,0-6-1-15,5-6 0 16,1-5 0-16,0-13-1 16,0 0 0-16,0 0-1 15,12 0-1-15,-9-14-1 16,-3 14-2-16,4-22-1 0,-4 22-4 15,-1-19-11-15,1 19-9 16,0 0 0-16,-13-1-2 16,1 1 2-16</inkml:trace>
  <inkml:trace contextRef="#ctx0" brushRef="#br0" timeOffset="13646.7806">16010 2761 45 0,'0'0'30'16,"-1"-12"0"-16,1 12 0 15,0 0-13-15,-8-18-10 16,8 18-2-16,0-15 1 15,0 15-1-15,0-13-1 16,0 13 1-16,0 0 0 16,0 0 1-16,0 0-2 15,0 0 0-15,0 0-1 16,0 0 0-16,-7 21-1 15,4-9-1-15,-1 3 0 16,-1 0 0-16,-1 4 0 16,5 4 0-16,-2 0-1 15,5 3 1-15,-2 4 0 0,2 4 0 16,2 5-1-16,-3 5 1 15,-2 2-1-15,0 3 1 16,0 2 0-16,-3-2-1 16,-1-1 0-16,3 0 0 15,-1-2 1-15,3-4-1 16,2-1 1-16,4-4-1 15,-2 1 1-15,2-1-1 16,0-3 1-16,0 0-1 16,-4-1 0-16,3 2 1 15,-5-3-1-15,0 3 0 16,-1-2 0-16,-3 0 0 15,4-1 0-15,-1-1 0 16,1-3 0-16,1-1 1 0,3-2-1 16,-1-3 0-16,3-1 0 15,-2-3 0-15,-1 2-1 16,0-1 1-16,1 0 0 15,-2 2 0-15,0-1 0 16,-4 1 0-16,1 4-1 16,-1-3 0-16,-1-3 1 15,-1-2-1-15,1 0 1 16,3-17-1-16,-2 17 1 15,2-17-1-15,0 0 0 16,9-15-1-16,-2 3-3 16,-4-13-8-16,9 15-16 15,-15-13-8-15,9 9 1 0,-10-6-3 16</inkml:trace>
  <inkml:trace contextRef="#ctx0" brushRef="#br0" timeOffset="17631.0084">16034 3418 19 0,'0'0'22'16,"0"0"3"-16,0 0-6 15,0 0-7-15,0 0 1 16,-5-15 2-16,5 15-1 16,0 0 1-16,0 0-3 15,0 0-1-15,0 0-3 0,0 0-1 16,0 0-3-16,0 0-1 15,0 0 0-15,0 0-2 16,0 0 1-16,0 0-1 16,10-8 0-16,-10 8 0 15,0 0 1-15,0 0-1 16,0 0 1-16,0 0 1 15,0 0-2-15,-14 11 1 16,14-11-1-16,-16 10 0 16,3-6-1-16,0 0 1 15,2-1-1-15,-3-3 1 16,0 1-1-16,1-2 1 15,0 1-1-15,0 0 0 16,-4 0 1-16,3 0 0 16,-2 1-1-16,-2 3 1 0,-4 0 0 15,2 2-1-15,-3 0 1 16,2 0 0-16,1-1-1 15,-1 2 0-15,3-4 1 16,-1-1-1-16,8-2 0 16,-2-2 1-16,-1 2-1 15,5-3 0-15,-5 3 1 16,4-1-1-16,-4 1 0 15,-1-1 0-15,0 2 1 16,-7 3-1-16,1-1 1 16,-6 3-1-16,3-3 0 15,-8 2 1-15,2 0-1 16,-2 0 0-16,-5-2 0 15,1-1 0-15,-3 0 0 0,-1-1 0 16,-3 2 0-16,-2-2 0 16,0 0 0-16,-1 1 0 15,-3 2 0-15,0-1 0 16,-3 0 1-16,0 2-1 15,0 0 0-15,0 1 0 16,-2-1 0-16,0 1 0 16,2 1 0-16,0-3 0 15,3-1 0-15,3-1 1 16,-1 1-1-16,5-2 0 15,-1 0 0-15,4-1 0 16,1 1 0-16,2-1 0 16,2 2 0-16,-3 0-1 15,1-1 1-15,0 2 0 0,3 0 0 16,1-1 0-16,-1 2 0 15,9-1 0-15,1-2 0 16,8-1 0-16,1 0 0 16,14 0 1-16,-16 1-1 15,16-1 0-15,0 0 0 16,0 0 0-16,0 0-1 15,0 0 1-15,0 0 0 16,0 0 0-16,0 0 0 16,0 0 0-16,0 0 0 15,0 0 1-15,0 0-1 16,0 0 0-16,0 0 0 15,0 0 0-15,0 0 0 0,1-13 0 16,-1 13 0-16,2-17 0 16,1 4 0-16,-3-2 0 15,0-3-1-15,-4-3 1 16,1-1 0-16,-3-3 0 15,0-2 0-15,-3-4 0 16,-1 1 0-16,0-2 0 16,-3 0 1-16,-3 2-1 15,1-1 0-15,-4 3 1 16,-3-1-1-16,-1 1 0 15,-3 5-1-15,-3 3 2 16,-4-1-1-16,-1 6 0 16,-4 0 0-16,0 3 0 15,-1 3 0-15,-3 4 0 0,-1 1 0 16,2 0 0-16,-2 4 0 15,2 3-1-15,-1 1 1 16,2 4 0-16,1 4 0 16,-2 8 0-16,3 1 0 15,-2 4-1-15,2 5 1 16,0 2 0-16,2 1 0 15,5 3-1-15,4-4 0 16,3 1 1-16,3 0-1 16,9-3 1-16,4 2 0 15,2 1 0-15,2-1-1 16,6 4 1-16,3-2 0 15,2 3 0-15,0-2 0 16,3 1 0-16,7-8-1 16,-2 4 1-16,9-6 0 0,2-6 0 15,6-3 0-15,5-4 0 16,1-5 0-16,5-4 0 15,1-4 0-15,0-4 0 16,-1-4 0-16,-4-5 0 16,-3-1 0-16,-7-7 1 15,-6-4-1-15,-2-4 0 16,-7-2 0-16,-6-4 1 15,-7-1-1-15,-4-3 0 16,-4-1 0-16,-7-5 0 16,-2 1 1-16,-4-3-1 15,-3 0 0-15,0-2 0 16,-4 4 1-16,-1 4-1 15,-1 0 0-15,-2 9 0 0,-5 5 0 16,-3 6 0-16,-5 3 0 16,-2 10 0-16,-1 0 0 15,-4 6 1-15,-1 2-1 16,2 2 0-16,-1 1 0 15,5 2 0-15,-1 3 0 16,1 1 0-16,3 6 0 16,0 1 0-16,2 3 0 15,-2 2-1-15,2 6 1 16,2-1 0-16,-1 6 0 15,2 1 0-15,3 0-1 16,4-1 1-16,1 2-1 16,7-3 0-16,5-1 1 0,5 1 0 15,3-1-1-15,6 1 1 16,0 0 0-16,2 3 0 15,1-1 0-15,1 3 0 16,1-1 0-16,-1-2 0 16,2 0 0-16,-1-1 0 15,4-4 0-15,4-5 0 16,2-2 0-16,6-7 0 15,5-5 0-15,4-3 0 16,2-7 0-16,6-6 0 16,2-7 0-16,-2-2 0 15,-3-5 0-15,-2-8 0 16,-5-3 0-16,-4-6 0 15,-6-5 0-15,-10-2 0 0,1-4 0 16,-6-2 0 0,-7-2 1-16,-6-1-1 0,-6 3 1 15,0-3-1-15,-7 5 1 16,0 3-1-16,-4 1 1 15,-3 5-1-15,3 7 0 16,1 3 0-16,0 5 0 16,-4 6 0-16,3 4 0 15,1 6 0-15,-7 6 0 16,3-1 1-16,-2 8-1 15,-2 0-1-15,-4 3 1 16,2 3 0-16,-2-1 0 16,1 3 0-16,0-1 0 15,-2 1 0-15,1 2 0 0,0 1 0 16,3 3 0-16,-3 2 0 15,5 3 0-15,-2 4 0 16,2 0 0-16,1 6 0 16,3 2-1-16,3 1 1 15,1 2-1-15,4 0 1 16,3 0 0-16,2 0 0 15,4-2-1-15,2-2 1 16,6 1 1-16,2-3-2 16,5 0 2-16,2-3-2 15,5-2 1-15,2-2 0 16,7-5 0-16,4-1 0 15,4-4 0-15,5-2 0 16,4-6 0-16,6-5 0 16,2-2 0-16,1-7 0 0,-1-2 0 15,0-7 0-15,-5-5 0 16,0-6 0-16,-9-5 0 15,-4-6 0-15,-8 0-1 16,-6-2 2-16,-5-2-2 16,-8 0 2-16,-6 4-1 15,-7 1 0-15,-6 1 1 16,-5 3-1-16,-2 0 1 15,-4 2-1-15,0 4 0 16,0-1 1-16,2 3-1 16,-1 4 0-16,2 1 0 15,-2 3 0-15,2 6 0 16,-2 3 0-16,2 4 0 15,-3 4 0-15,-2 3 0 0,-1 3 0 16,-1 0 0-16,0 2 0 16,0 3 0-16,-1-3 0 15,1 5 0-15,-1-1 0 16,2-1 0-16,-1 4 0 15,2 0 0-15,-3 6 1 16,1 2-2-16,1 5 1 16,1 2 0-16,-3 4 0 15,3 1 0-15,0 4 0 16,0-1-1-16,4 2 1 15,2-3 0-15,6-1 0 16,3-5 0-16,5 2-1 16,6-5 1-16,5 1 0 15,6-5 0-15,7 1 0 0,4-1 0 16,3 0 0-16,4-2 0 15,2-2 0-15,4-1 0 16,3-4 0-16,-4-2 0 16,6-5 0-16,-1-7 0 15,1-8 0-15,1-9 0 16,1-7 0-16,-1-8 0 15,3-7 1-15,-6-5-1 16,2-4 0-16,-8 0 0 16,-2 0 0-16,-6 5 0 15,-7 3 0-15,-7 2 1 16,-7 6-1-16,-5 1 0 15,-2 2 0-15,-5 5 1 16,-2 1-1-16,-4 0 0 16,-1 2 0-16,0-2 1 0,2 4-1 15,-3 0 0-15,3 0 0 16,-3 1 0-16,3 1 0 15,-5 5 0-15,2 2 0 16,-6 6 0-16,3 3 0 16,-4 2 0-16,-2 6 0 15,-1 0 0-15,-5 3 0 16,4 1 0-16,-4 0 0 15,1-1 0-15,-1 1 0 16,3 1 0-16,-1 0 0 16,2 2 0-16,-2 3 0 15,3 2-1-15,3 5 2 0,0 1-2 16,3 2 2-16,0 4-2 15,3 0 1-15,5 2 0 16,6-1 0-16,2 1 0 16,3-2 0-16,7-1-1 15,2-4 1-15,5-1 0 16,2-6 0-16,2-4 0 15,3-4 0-15,-8-12 0 16,15 10 0-16,-15-10 0 16,12 0 1-16,-12 0-1 15,0 0 0-15,3-13 1 16,-3 13-1-16,-5-12 1 15,5 12-1-15,-10-15 0 16,10 15 0-16,-10-11 0 16,10 11 0-16,0 0 0 0,-12-10 0 15,12 10 0-15,0 0 0 16,0 0 0-16,0 0 0 15,0 0-1-15,0 0-2 16,-19-12-9-16,19 12-6 16,-23-10-5-16,23 10-6 15,-37-24-3-15,26 11-3 16,-17-17-1-16,20 7-1 15</inkml:trace>
  <inkml:trace contextRef="#ctx0" brushRef="#br0" timeOffset="19508.1158">9574 3597 51 0,'-5'14'30'0,"5"-14"2"16,0 0-1-16,0 0-23 16,0 0-1-16,0 0 0 15,0 0 2-15,0 0-1 16,0 0-1-16,0 0-1 15,0 0-2-15,0 0 0 16,-14 9-1-16,14-9 0 16,-15 9-2-16,5-4 0 15,10-5 0-15,-22 9 0 16,13-7 0-16,9-2 0 15,-20-3 0-15,20 3 0 0,-20-11 0 16,10 5 1-16,-2 0-1 16,-3-1-1-16,-3 3 1 15,-4 0 0-15,-3 2-1 16,-6 1 0-16,-5 5 1 15,-3-2-1-15,-5 3 0 16,0-3 0-16,-4 1 1 16,2-3-1-16,1-1 0 15,1 0 1-15,-2-2-1 16,4-3 1-16,-2 0 0 15,0 2-1-15,2-1 0 16,-6 1 1-16,1 2-1 16,-8 2 1-16,1 0-1 15,-3 1 0-15,0 2 1 16,1-2-1-16,-5-1 0 0,5-1 0 15,2-1 0-15,-1 0 1 16,3-2-1-16,3 0 0 16,-1 1 0-16,0-1 0 15,1 3 1-15,-4 0-1 16,2 2 0-16,-2 0 0 15,2 3 1-15,-2-2-1 16,2 4 0-16,3-3 0 16,4 2 0-16,9-4 0 15,2-1 1-15,8-1-2 16,3 0 2-16,8-1-2 15,4 1 1-15,10 1 0 16,-10-3 0-16,10 3 0 16,0 0 0-16,0 0 0 0,0 0 0 15,0 0 0-15,0 0-1 16,0 0 1-16,0 0 0 15,10-17 0-15,-10 17 0 16,10-22 0-16,-3 4 0 16,-2-4 0-16,1-1 0 15,-1-4 0-15,0-6 1 16,-2-4-1-16,-2-2 1 15,-1-5-1-15,-1-4 1 16,-1-2-1-16,1-3 0 16,-3-3 0-16,5-2 0 15,-1 1 0-15,0-1 0 16,1 0 0-16,1-3 0 15,-1-1 0-15,-1 0-1 0,1-3 2 16,0-2-2-16,0-3 1 16,-1-2-1-16,0 2 1 15,0-3-1-15,4 1 2 16,-4-3-1-16,-2 6 0 15,2-2 1-15,2 7-1 16,-5 1 1-16,3 3-1 16,-1 2 2-16,-2 6-2 15,2 1 1-15,-4 3-1 16,3 0 1-16,-1 6-1 15,0 0 2-15,4 4-2 16,-1 2 0-16,0 5 0 16,2 2 1-16,-2 6-1 15,3 5 0-15,-1 5 1 16,-1 2-1-16,-1 11 0 0,0 0 0 15,0 0 0-15,0 0 0 16,0 0 0-16,0 0 0 16,10 6 0-16,-10-6 0 15,13 10 0-15,-2-3 0 16,-1-2 0-16,5 1 0 15,0 5 0-15,3-5 0 16,0 3 0-16,6 0 0 16,2-1 0-16,1-2 0 15,5-1 0-15,2-2 0 16,5-2 0-16,-1-1 0 15,5-1 1-15,1-4-1 16,4-1 0-16,-2-1-1 16,-1 0 1-16,-2 3 0 0,1-1 0 15,-1 3 0-15,-1 0 0 16,-2 2-1-16,-2 1 1 15,1 0 1-15,0-1-2 16,1 1 1-16,3-2 0 16,0 0 1-16,1-4-1 15,-2-1 0-15,4 1 0 16,-5 1 0-16,-1-2 0 15,-1 2 0-15,-5 0 0 16,-4 3 0-16,-1 1 0 16,-5 1 0-16,-4-1 0 15,0 0 0-15,-1 3 0 16,-5-2 0-16,-1 0 0 15,4-1 1-15,-5 1-2 0,2 1 1 16,3 0 1-16,-6 0-1 16,1 1 0-16,0-3-1 15,-12 0 1-15,15 10 0 16,-15-10 0-16,11 5 0 15,-11-5-1-15,0 0 0 16,0 0-1-16,0 0-4 16,14-4-9-16,-23-15-7 15,20 7-6-15,-11 12-4 16,0 0-3-16,0 0-2 15,7-49 2-15</inkml:trace>
  <inkml:trace contextRef="#ctx0" brushRef="#br1" timeOffset="27344.564">8405 1169 65 0,'0'0'29'16,"0"0"-5"-16,0 0-1 16,0 0-16-16,0 0-2 15,0 0 1-15,0 0-2 16,0 0 1-16,0 0 1 15,10-20-2-15,-10 20 0 16,0 0 0-16,0 0-1 16,-4 15-1-16,4-4 0 15,-1 5-2-15,-3 3 1 16,2 0 0-16,2 3-1 15,-2 2 1-15,0 3-1 16,5 2 1-16,-2 2-1 16,-5-1 0-16,4 6 1 15,-4-1-1-15,1 6-1 0,-2 1 2 16,-2 1-2-16,1 1 2 15,-1 2-2-15,4-1 2 16,-1 0-2-16,3-4 2 16,-1 3-1-16,-1-2 0 15,6-5 0-15,-2 2 0 16,-1-3-1-16,0-2 1 15,0 0 0-15,-1-2 0 16,-2-3 0-16,3-4 0 16,0-2 1-16,0-1-1 15,0-3 1-15,0-7 0 16,0 1 0-16,0-13 0 15,0 10 0-15,0-10 0 16,0 0 1-16,0 0 0 0,11 3-1 16,-11-3 1-16,0 0-1 15,0 0 0-15,12-2 0 16,-12 2-1-16,0 0 1 15,15 5-1-15,-15-5 1 16,19 1-1-16,-5-2 1 16,8 0-1-16,5-3 0 15,5-1 1-15,7-1-1 16,3-1 1-16,4 4-2 15,5-1 1-15,-3 1 0 16,-1 3 0-16,-1-2 0 16,0 2 0-16,0-4-1 15,1-3 1-15,0-5-1 16,3-3 0-16,0 2-1 0,1 1-2 15,-7-5-3-15,11 16-28 16,-25-5-3-16,4 15 1 16,-20 3-2-16</inkml:trace>
  <inkml:trace contextRef="#ctx0" brushRef="#br1" timeOffset="28208.6134">9906 1755 58 0,'-20'-6'33'0,"-6"-3"1"16,2 4-1-16,-16-4-25 16,17 8 2-16,-10-5-3 15,2 7 0-15,-7-2 0 16,6 8-2-16,-9-1-1 15,8 7 0-15,-2 1-1 16,2 4-1-16,1 4 0 16,2 9-1-16,-1 2 0 15,7 2-1-15,4 2 0 0,2 3 0 16,3 2 0-16,5 1 0 15,2 0 0-15,4 3-1 16,8 1 1-16,6 0 1 16,7-1-1-16,10-3 1 15,10-6-1-15,11-10 1 16,11-7-1-16,13-9 0 15,13-9 1-15,7-11-1 16,5-7 1-16,4-6-1 16,-2-6 1-16,-2-4-1 15,-9-3 0-15,-11-6 0 16,-12 0 1-16,-12-6-2 15,-14-2 2-15,-16-4-1 16,-14 5 1-16,-15-2 0 0,-16 0-1 16,-18 1 1-16,-15 5-2 15,-15 6 2-15,-10 11-1 16,-11 7-1-16,7 8-1 15,-2 4-2-15,15 12-10 16,7-11-22-16,25 11-3 16,7-6 1-16,32 2-3 15</inkml:trace>
  <inkml:trace contextRef="#ctx0" brushRef="#br1" timeOffset="28628.6375">9691 1875 75 0,'10'-6'35'16,"-10"6"1"-16,-4 12-1 16,-10 4-26-16,9 2-7 15,-2 4 2-15,5 6-2 16,-3-3 1-16,6 9-1 15,2-5 1-15,3 1-1 16,2-11 0-16,4-2 1 16,1-7-1-16,4-6 0 15,2-8-1-15,0-6 1 0,-2-6-1 16,0-8 0-16,-3-7-1 15,-2 0 1-15,-1-5-3 16,-6-1 1-16,3 7-4 16,-6-1 0-16,14 13-22 15,-11-4-10-15,12 15-1 16,-17 7-1-16,28-5 2 15</inkml:trace>
  <inkml:trace contextRef="#ctx0" brushRef="#br1" timeOffset="29025.6602">10202 1950 67 0,'3'-10'34'16,"-13"-8"-2"-16,10 18-5 15,-20-16-15-15,20 16-1 16,-30-6-4-16,14 11 1 16,-6-4-3-16,3 8 0 15,1-2-2-15,4 6 0 16,3 0-1-16,6 1-2 15,5-3 1-15,5 1-2 16,6 1 2-16,3-3-2 16,0 3 1-16,1-2 0 15,-4 0 1-15,1 2-1 16,-9 2 1-16,-4 1 0 0,-8 0 0 15,-3-1 0-15,-3-1-1 16,-2-1 0-16,1-4-2 16,-3-7-3-16,19-2-16 15,-18-1-17-15,18 1-1 16,-4-22-1-16,16 10 1 15</inkml:trace>
  <inkml:trace contextRef="#ctx0" brushRef="#br1" timeOffset="30060.7194">10464 2048 73 0,'0'0'34'0,"0"0"-4"16,-2 14-2-16,2-14-20 15,0 0-1-15,14-9-2 0,5 7 0 16,-3-3-1-16,11 4 0 15,0-5-1-15,8 1 0 16,6-2-1-16,2 3-1 16,4-3 1-16,3 0-1 15,3-5 0-15,-1 4 0 16,5-3 0-16,-5-3 1 15,0 0-1-15,2-1 1 16,-3 1-1-16,0-1 0 16,-5 4 0-16,3-2 0 15,-4 3-1-15,-2 3 1 16,-4 2-1-16,-4 0 0 15,-4 4 0-15,-2 1 0 0,-6 0 0 16,-5 1 0-16,-3 2 1 16,-4-1-1-16,-11-2 0 15,18 1 0-15,-18-1 1 16,12 0-1-16,-12 0 0 15,0 0 0-15,13 0 1 16,-13 0-1-16,0 0 0 16,10 1 1-16,-10-1-1 15,0 0 1-15,4-15 0 16,-3 0 0-16,-1-4-1 15,1-12 2-15,-1-9-1 16,1-8 0-16,-2-6 0 16,-2-5 0-16,3-4-1 15,-5-1 2-15,2 4-1 0,-3-1-1 16,6 61 1-16,-4-52 0 15,4 52 0-15,-9-53 0 16,9 53 0-16,0 0-1 16,-10-62 1-16,10 62 0 15,0 0-3-15,0 0-1 16,-33-51-10-16,19 45-25 15,14 6-4-15,-15 14 0 16,20 8-1-16</inkml:trace>
  <inkml:trace contextRef="#ctx0" brushRef="#br1" timeOffset="31550.8046">9087 3639 49 0,'3'-16'32'0,"-3"16"-9"16,4-21 4-16,-4 21-1 15,1-17-13-15,-1 17-4 16,0 0-2-16,0 0-2 16,-3-10-2-16,3 10 0 15,0 0-1-15,0 0-1 16,0 0 1-16,0 0-1 15,0 15 0-15,0 0 0 16,0 4 0-16,0 10 0 16,-1 7 0-16,-4 7 0 15,2 6-1-15,-3 3 0 16,1 3 0-16,-2 2 1 15,2-2-1-15,-1 2 0 0,3-1 0 16,2 0 0-16,5-1-1 16,-3-1 0-16,2 3 1 15,0-3-1-15,1-1 1 16,0-2-1-16,-4-3 0 15,0-3 2-15,-1-3-1 16,-3-3 0-16,3-7 0 16,-4-1 0-16,2-2 0 15,-1-2 1-15,3-3-1 16,-2 0 0-16,1 0 0 15,-1 0 0-15,2-3 2 16,0 0-2-16,0-5 1 0,4-1-1 16,1-5 2-16,-4-10-2 15,11 13 2-15,-11-13-1 16,15 2-1-16,-4 0 1 15,-11-2 0-15,16-7 0 16,-16 7-1-16,14-6 1 16,-14 6-2-16,11-6 1 15,-11 6-1-15,11-6 1 16,-11 6-1-16,16-5 1 15,-4 2-1-15,4 2 1 16,5-1 0-16,3-2 0 16,5 3 1-16,2 1-1 15,4 0 0-15,2 0 0 16,3 1 0-16,1 2 0 15,4-2 0-15,3 0 0 0,5-2 0 16,6 0 0-16,8-2 0 16,5 1 1-16,5-1-1 15,4-3 1-15,3 4-1 16,1-1 2-16,-4 2-2 15,-5 2 0-15,-5 2 0 16,-6 0 0-16,-11 3 0 16,-1-2-2-16,-12 2 2 15,-7-2-2-15,-7 0 1 16,-7-5-1-16,-1 2-5 15,-10-18-12-15,13 9-17 16,-15-12-1-16,8 3-3 16,-2-8 1-16</inkml:trace>
  <inkml:trace contextRef="#ctx0" brushRef="#br1" timeOffset="32600.8647">11435 4405 62 0,'-19'0'35'0,"-9"-7"0"16,8 14-6-16,-17-14-15 15,13 13-6-15,-10-8-1 16,5 7-2-16,-3-2-2 16,2 7 1-16,-4-3-2 15,3 8 1-15,-4-1-2 16,2 2 1-16,-3 2-1 0,0 5 1 15,-2 4-1-15,0-2 0 16,1 2 0-16,3-1 1 16,0 1-1-16,2 3 0 15,1-1-1-15,4 0 1 16,0-3 0-16,3 3 0 15,1 1-1-15,5 2 1 16,1 2 1-16,3-1-2 16,3 3 2-16,3 1-2 15,5 1 2-15,3-1-2 16,2 1 2-16,5 2-2 15,0-3 0-15,1 3 0 16,4-3 0-16,-1 1 0 0,2-2-1 16,1 0 2-16,2-1-2 15,3-2 1-15,-1-1 0 16,7 3 1-16,-2-3-2 15,0 0 4-15,6-2-3 16,-1-3 2-16,1 3-2 16,2-5 2-16,4-2-2 15,2-3 1-15,3-2 2 16,4-5-4-16,5-4 3 15,8-1-3-15,3-3 1 16,5-5 0-16,3-5 0 16,2-1 1-16,-1-2-3 15,3-3 3-15,-4 2-3 16,-3-4 3-16,-2-2-1 15,-3-4 1-15,1-6-1 0,-1-5-2 16,3-6 2-16,-1-5-3 16,-1-8 3-16,2-2-3 15,-7-8 3-15,-4-2-3 16,-6-3 3-16,-13 0 0 15,-12-6-2-15,-12-3 2 16,-14-2-1-16,-10-5 1 16,-18-1-1-16,-12 2 0 15,-10 4 1-15,-7 6 0 16,-6 10 0-16,-5 12 0 15,-4 14-1-15,1 15-1 16,5 11 0-16,3 10-3 16,11 15-6-16,-5-10-15 15,20 18-14-15,-4-8 0 0,16 7 0 16,4-12 1-16</inkml:trace>
  <inkml:trace contextRef="#ctx0" brushRef="#br1" timeOffset="33097.8931">11323 4803 81 0,'-11'10'37'16,"0"-4"-3"-16,16 16-2 16,-13-7-27-16,5 9 0 15,0 3 0-15,4 8-2 16,-1 6 1-16,6 5-2 15,-2 5 2-15,5-2-2 16,0 1 1-16,1-2-2 16,1-5 0-16,-2-7 1 15,2-8-1-15,0-6 0 0,0-14 0 16,3-5 0-1,3-16 0-15,2-9 0 0,1-10-1 16,0-12 1-16,3-3-2 16,0-5 0-16,0-1-2 15,0 4 2-15,-3 11-7 16,-8-7-6-16,10 28-24 15,-18 0 0-15,7 14-1 16,-11 3 0-16</inkml:trace>
  <inkml:trace contextRef="#ctx0" brushRef="#br1" timeOffset="33600.9219">11827 5080 94 0,'0'0'36'15,"5"-19"-5"-15,-5 19-1 16,0 0-22-16,0 0-1 15,4 12-2-15,-8 3 0 16,-6 0-2-16,5 8 0 16,-8 2-2-16,2 3 1 15,-4 3 0-15,3 0-1 16,-3-2 0-16,1 2 0 15,4-4 0-15,1-6 0 0,4 0 0 16,1-7-1-16,3 0 0 16,1-14 1-16,5 15 0 15,-5-15 0-15,19 7 0 16,-10-6 0-16,4-2 0 15,2 1 0-15,0-1 0 16,4-1 0-16,0 1 0 16,2 1-1-16,2 0 0 15,3 0-1-15,3 0-1 16,1-3-1-16,6 2-4 15,-3-11-5-15,14 13-9 16,-19-25-9-16,11 13-9 16,-11-12-1-16,10 2-2 15,-15-6 2-15</inkml:trace>
  <inkml:trace contextRef="#ctx0" brushRef="#br1" timeOffset="34803.9907">12376 5246 82 0,'-11'1'35'16,"11"-1"0"-16,0 0-3 15,0 0-29-15,17-9 1 16,-1 2 0-16,-2 1-1 16,5 4 1-16,4-5 1 15,3 4-1-15,1 0-1 16,8 3 0-16,1-1-1 15,11 2 0-15,4-1 0 0,13 0-1 16,3 2 0-16,6-3 0 16,3 0-1-16,6 0 1 15,-4 0 0-15,3 2 0 16,-3-1 0-16,-2 2-1 15,-1 0 1-15,-4 1 0 16,4-2-1-16,-7-2 0 16,-2-2 1-16,-5 0-1 15,-7-1 0-15,-6-1 1 16,-6 0-1-16,-7 2 1 15,-6-1-1-15,-5 4 0 16,-5 1 1-16,-1 3-1 16,-1-1 0-16,-1 0 0 15,-3-1 1-15,1-1-1 0,-14-1 0 16,20-3 1-16,-20 3-1 15,15-12 1-15,-15 12-1 16,6-18 0-16,-3 5 1 16,-3-2-1-16,1-4 0 15,-2 0 0-15,1-4 0 16,-2-6 0-16,-3-2-1 15,-2-8 1-15,3-3-2 16,-2-4 2-16,0-6-1 16,-1 1 1-16,5-2-1 15,-2-1 1-15,4 2 0 16,-1 4 0-16,2-1 1 16,2 3-1-16,-3 2 0 0,0-1 0 15,-4 3 1-15,0 0 0 16,-6-4-1-16,2 2 1 15,-6-1 0-15,3 4 0 16,-1-1 0-16,4 4-1 16,0 2 1-16,6 3-1 15,1 3 0-15,4 2 0 16,3 1 0-16,1 4 0 15,0 1 0-15,-3-1 0 16,4 3 0-16,-4-2 0 16,-3 1 0-16,-1 1 0 15,-1 1 0-15,0 1 0 16,-2-1 1-16,0 4-1 15,0 1 0-15,1 3 0 0,-1-1 0 16,3 12 0-16,0-16 0 16,0 16 1-16,0-16-1 15,0 16 0-15,0-15 0 16,0 15 0-16,-2-10 1 15,2 10-1-15,0 0 0 16,-4-12-1-16,4 12 0 16,0 0-2-16,0 0 0 15,0 0-1-15,7-10-2 16,-7 10 0-16,17-17-1 15,-10 5 0-15,7 11-5 16,-15-13-20-16,1 14-4 16,0 0 0-16,-20 0 0 15</inkml:trace>
  <inkml:trace contextRef="#ctx0" brushRef="#br1" timeOffset="36366.08">15191 3454 75 0,'0'0'36'0,"-2"-12"-2"16,2 12 1-16,0-13-23 15,0 13-6-15,2-19-4 0,-2 19 2 16,8-16-2-16,-8 16 1 16,0 0-1-16,0 0-1 15,6 10 2-15,-6 4-2 16,-1 1 1-16,2 5-1 15,1 1 0-15,-1 6-1 16,3 3 1-16,-3 2-1 16,1 6 0-16,-1 1 0 15,-1 9 0-15,-1 0 1 16,-2 4-1-16,-2 3 0 15,1 1 0-15,-3 1 1 16,0 0-2-16,2 1 2 16,-1-3-1-16,3 0-1 15,-2-2 1-15,-1 3 0 16,2 0-1-16,-4-3 1 0,2 1 0 15,0 0 0-15,-2-4 0 16,3 3 1-16,-3-2-1 16,2-6 0-16,4 2 0 15,-6-1 0-15,3-2 2 16,1-2-2-16,-1-3 2 15,0 0-2-15,0-2 2 16,0-2-2-16,-3-4 2 16,3 0-2-16,1-6 0 15,2 1 1-15,-2-6-1 16,2 1 0-16,-3-2 0 15,5-3 0-15,-2-2 0 16,-1-3 1-16,2 1-2 16,1-12 1-16,-1 17 1 0,1-17-1 15,1 13 0-15,-1-13 0 16,0 0 0-16,0 0 1 15,0 0-1-15,14 7 1 16,-14-7-1-16,0 0 1 16,9-2-1-16,-9 2 1 15,0 0-1-15,19-1 1 16,-8 0-1-16,7-1 1 15,3-2-1-15,10 1 1 16,1-5-1-16,7 0 0 16,5-1 0-16,3-4 0 15,-1 2 1-15,3 1-2 16,-4 0 1-16,-5 0 0 15,0 5 0-15,-10 1 0 0,-4 4 0 16,-4 3 0-16,-6 0 0 16,-6 3 0-16,-10-6 0 15,14 9-1-15,-14-9 0 16,0 0-2-16,0 0-2 15,0 0-4-15,11-2-13 16,-17-13-16-16,6 15-2 16,9-26 0-16,3 16 1 15</inkml:trace>
  <inkml:trace contextRef="#ctx0" brushRef="#br1" timeOffset="37418.1402">16590 4791 64 0,'0'0'35'0,"-14"-23"-1"16,14 23-9-16,-19-15-12 16,19 15-6-16,-28-16 0 15,14 12 0-15,-14-6-1 16,6 7-1-16,-8-2-1 15,1 6 0-15,-6-2-1 16,0 5 0-16,-3 0 0 16,-1 4-1-16,-3 2 0 15,2 1 0-15,-5 5 0 16,-2 3-1-16,0 0 1 15,0 7-1-15,-5-1 0 16,5 4 0-16,-2-1 2 16,2 2-2-16,4 0 1 15,5-2-1-15,7 2 1 16,4-2-1-16,7 3 1 0,3-1-1 15,6 0-1-15,7 1 0 16,0 0 0-16,6 3 0 16,4 2 0-16,-1-1 1 15,3 1-1-15,-1-2 0 16,2 0 0-16,-1 4 0 15,2 4 0-15,-1-5 2 16,-2 2-2-16,1-2 1 16,1 2 0-16,5-6 0 15,1 2 1-15,4-7-2 16,1-1 0-16,6 1 0 15,3-6 0-15,6 0 0 16,3-3 0-16,1-2 0 16,5-2 0-16,3-3 0 0,0-4 0 15,4-1 0-15,1-3 0 16,-1-4 0-16,4-4 0 15,3-3 0-15,-2-3 0 16,6-2 0-16,-1-1 0 16,2-5 0-16,-2 0 0 15,-2-4 0-15,-2 3 0 16,-7-5 0-16,-2-1 0 15,-6-3 0-15,-4-9-2 16,-5-2 0-16,-1-5 1 16,-4-2-1-16,-3-3 2 15,1-3-3-15,-5-1 3 16,-6 1-2-16,-6 3 2 15,-4 2 0-15,-5 1 0 0,-6 1 0 16,-7-1-1-16,-6 1 2 16,-8-1-2-16,-7 0 1 15,-7-1-2-15,-8 6 2 16,-6 5-2-16,-9 8 2 15,-1 10-1-15,-2 8-2 16,3 10-1-16,1-3-4 16,19 17-4-16,-3-15-3 15,24 19-8-15,-5-20-12 16,28 2-6-16,0 0-2 15,0 0 4-15</inkml:trace>
  <inkml:trace contextRef="#ctx0" brushRef="#br1" timeOffset="38116.1801">16081 5163 91 0,'0'0'36'15,"-4"18"-1"-15,4-18-6 16,-9 35-24-16,4-8-1 16,8 7 0-16,-7 5-1 15,4 6 0-15,-1 0-1 16,2 1 1-16,3-1-1 15,1-6 2-15,4-5-3 16,0-8 3-16,1-8-3 16,3-8 3-16,3-12-3 15,-1-10 0-15,4-10 1 16,-1-8-4-16,-1-3 3 15,0-8-3-15,1-4 2 16,-3-1-4-16,-1 4 3 16,0 1-2-16,0 7-2 0,-5-3-5 15,15 19-22-15,-15-5-7 16,7 14 1-16,-16 9-1 15</inkml:trace>
  <inkml:trace contextRef="#ctx0" brushRef="#br1" timeOffset="38427.1979">16695 5441 81 0,'-21'-5'36'0,"21"5"-4"16,-41 3-1-16,18 9-19 0,-15-6-1 16,10 12-2-16,-7-2-2 15,9 10-1-15,4-7-2 16,4 4-1-16,10 0-1 15,8-2 1-15,14-4-4 16,13-8 0-16,14 1-6 16,2-26-14-16,21 15-18 15,-4-18-1-15,12 6-1 16,-5-10-4-16</inkml:trace>
  <inkml:trace contextRef="#ctx0" brushRef="#br1" timeOffset="39329.2495">17058 5460 66 0,'0'9'23'15,"0"-9"5"-15,0 0 1 16,0 0-1-16,0 0-17 0,0 0-2 16,19 8-3-16,-19-8 0 15,24 3-2-15,-5-4-1 16,5 2-1-16,4-1 0 15,4 1-1-15,5-2-1 16,4 1 0-16,1-3 1 16,-2 2-1-16,0-2 0 15,-3 2 0-15,-4-2-1 16,-4 1 1-16,-3 0 0 15,-10 1 0-15,-2-1 0 16,-4 1 0-16,-10 1 0 16,0 0 0-16,5-12 0 15,-5 12 0-15,-6-22 0 16,1 4 0-16,1-5 0 0,-1-5 0 15,1-11 0-15,-2-4 0 16,0-7 1-16,-2-5 1 16,-1-10-4-16,0-2 2 15,-3-9-1-15,1 0 1 16,3-2-2-16,1-2 2 15,5 0-1-15,0 4-1 16,4 3 2-16,0 2 1 16,5 6-1-16,-4 1 1 15,1 3-1-15,-4 4 1 16,0 1 0-16,-2 3 0 15,-4 3-1-15,-2 2 1 16,-3 3 0-16,6 2-1 16,-6 3 1-16,5 2-1 0,2 4 0 15,-1 0 0-15,6 3 0 16,3 1 0-16,-3 4 0 15,4 1 0-15,-2 5 0 16,-2 2 1-16,2 3-1 16,-3 3 1-16,0 12-1 15,-3-18 0-15,3 18 1 16,-4-13-1-16,4 13 0 15,-3-15 0-15,3 15 0 16,3-18 0-16,-3 18 0 16,10-16 1-16,-10 16-1 15,8-13 0-15,-8 13 0 16,0 0-1-16,0 0 0 15,-14 10-3-15,12 6-6 16,-14-14-19-16,18 14-10 0,-2-16 0 16,0 16-1-16</inkml:trace>
  <inkml:trace contextRef="#ctx0" brushRef="#br1" timeOffset="40881.3383">18462 3480 73 0,'22'-16'36'16,"-22"16"0"-16,20-11-2 15,-20 11-28-15,9-10-1 16,-9 10-1-16,0 0 0 0,0 0 0 15,0 0-1-15,-14 8-2 16,13 5 1-16,-2 4 0 16,5 5-1-16,-2 5 1 15,2 4-1-15,-2 7-1 16,0 2 1-16,-1 6-1 15,-5 4 1-15,0 4-1 16,-3 0 0-16,2 4 0 16,-2-1 0-16,5-1 0 15,-2 4-1-15,2-6 2 16,4 0-2-16,4-4 1 15,-3-2 0-15,4 0 0 16,-2-1 0-16,-3-5 0 16,1-4 0-16,-1 0 1 0,-1-1-1 15,-2-4 0-15,1-1 1 16,1-2-1-16,-1 0 1 15,0 0-1-15,4-1 0 16,-4 1 0-16,-1-2 1 16,0-1-1-16,2 0 0 15,-5-1 1-15,1 0-1 16,-3-1 2-16,0-2-1 15,-2 3 1-15,3-7-1 16,-1 4 1-16,1-1-1 16,0-3 1-16,1-2-1 15,2 0-1-15,2-2 0 16,-1 0 0-16,3-3 0 15,0-2 0-15,0-10 0 16,0 15 0-16,0-15 0 0,0 0 0 16,0 15 0-16,0-15 0 15,0 0 0-15,-3 13 0 16,3-13 0-16,-3 11 0 15,3-11 0-15,-4 15 0 16,4-15 0-16,-4 13 0 16,4-13 0-16,0 0 0 15,0 14 0-15,0-14 0 16,0 0 0-16,0 0 0 15,0 0 0-15,0 0 1 16,5 13-1-16,-5-13 0 16,0 0 0-16,0 0 0 15,17-3 1-15,-17 3-1 16,22-11 0-16,-6 4 0 0,6-4 1 15,2 1-1-15,2 1 0 16,-2 2 1-16,4 0-1 16,-3 2 0-16,2 2 1 15,-4 1-1-15,1 0 0 16,0 2 0-16,6-4 0 15,1-2 0-15,6-1 0 16,5 0 0-16,5-1 0 16,2 1 0-16,2 0 0 15,-4 4 0-15,0 3 0 16,-6 1 0-16,-6 6 0 15,-6-1 0-15,-4 2 0 16,-6 0 0-16,1-4 0 16,-2 1 0-16,1-4 1 0,3-4-1 15,1-3 0-15,3-2 0 16,-1-1 0-16,1-1 0 15,-2 2 0-15,-2-1 0 16,-4 3 0-16,-2 3 0 16,-6-1 0-16,-10 4-2 15,12-1 0-15,-12 1-3 16,0 0-5-16,0 0-6 15,0 0-16-15,0 0-9 16,10-17 1-16,6 8-1 16</inkml:trace>
  <inkml:trace contextRef="#ctx0" brushRef="#br1" timeOffset="41872.395">20163 4593 27 0,'0'0'31'0,"11"-2"1"16,-11 2-13-16,-3-13 5 0,3 13-5 16,-13-15-13-16,13 15 1 15,-23-25-1-15,10 15 1 16,-11-7-1-16,2 11 0 15,-9-5 0-15,3 11-2 16,-9-2 0-16,2 10 0 16,-5 1-1-16,-1 9-1 15,-6 2 0-15,4 5 0 16,-3 3-1-16,2 3 0 15,3 4 1-15,1 3-1 16,3 3 0-16,8 5 0 16,3 3 2-16,5 4-1 15,2 2 0-15,5 7-1 16,5 0 2-16,2 3-2 0,5 0 1 15,0-1-2-15,4 1 0 16,5-2 1-16,2-5-1 16,5-4 0-16,15-3 0 15,8-8 3-15,12-9-3 16,12-5 2-16,12-8-1 15,12-7 1-15,10-7-1 16,7-9 1-16,2-7-1 16,0-2-3-16,-2-9 2 15,-2-4-2-15,-9-7 3 16,-6-5-3-16,-10-8 2 15,-12-4-2-15,-11-6 2 16,-11-12 0-16,-8-5-2 16,-11-10 1-16,-12-9-1 0,-9-4 1 15,-10-5 0-15,-14-1 0 16,-12 1-1-16,-6 8 1 15,-10 9 2-15,-10 12-3 16,-7 15 2-16,-3 11-2 16,1 13-1-16,2 6-3 15,15 22-5-15,-7-8-9 16,29 20-19-16,-5-2-1 15,18 16-2-15,4 1 2 16</inkml:trace>
  <inkml:trace contextRef="#ctx0" brushRef="#br1" timeOffset="42367.4233">19901 4852 79 0,'0'0'39'0,"9"-13"-1"16,-9 13 1-16,0 0-33 15,0 0-3-15,0 0 1 16,0 0-1-16,-4 18-1 16,4 5 1-16,-1 5 1 15,1 9-2-15,0 4 1 0,4 11-1 16,-3 1 1-16,6 2-2 15,0 0 2-15,3-1-3 16,5-6 1-16,3-8 0 16,2-8-1-16,3-15 1 15,5-11 0-15,2-15-1 16,4-12 1-16,0-13-1 15,-1-7 1-15,-3-10-1 16,-4-9-1-16,-1-5 0 16,-7 0-1-16,-6 5 0 15,-4 7-2-15,-8 4 1 16,2 14-4-16,-5 5-2 15,3 30-11-15,0-13-20 16,6 22 2-16,-6-9-3 0,4 30 1 16</inkml:trace>
  <inkml:trace contextRef="#ctx0" brushRef="#br1" timeOffset="43036.4616">20429 5176 68 0,'-4'13'37'0,"4"-13"1"16,-8 20-1-16,8-20-16 0,-9 15-17 15,5-3-1-15,3 9-1 16,-4 0 1-16,2 8-1 16,-2-4 0-16,0 3 0 15,1-3-1-15,1-2 1 16,1-4-2-16,0-3 1 15,2-16-1-15,0 15 0 16,0-15 0-16,0 0 0 16,9-20 1-16,-3-1-1 15,0-4 0-15,1-6-1 16,2-6 2-16,0-7-2 15,-1 5 1-15,4-4 0 16,2 8 0-16,0 1 0 16,4 8 1-16,1 5-1 15,0 8 0-15,-2 7 0 0,0 5 1 16,-3 4-1-16,-4 2 0 15,-2 6-1-15,-2 4 1 16,-4 0-1-16,-2 3 1 16,-4 3-1-16,-5 2 1 15,-3-2-1-15,-3 0 1 16,0-1 0-16,1-1-1 15,0-3 2-15,1-2-1 16,5-4 0-16,8-10 1 16,-2 15 0-16,2-15-1 15,23 10 2-15,-8-5-1 16,4 2 0-16,4 1 1 15,-3 1-1-15,0 4 0 16,0 1 0-16,-4 2-1 0,3-1-1 16,0 5-2-16,-1-9-3 15,12 12-13-15,-13-19-19 16,16 4-2-16,-3-15 0 15,13 4-1-15</inkml:trace>
  <inkml:trace contextRef="#ctx0" brushRef="#br1" timeOffset="44291.5333">20929 5285 92 0,'-20'2'37'16,"8"6"1"-16,-11-11-6 15,23 3-25-15,-11 2-1 16,11-2-2-16,0 0 0 16,11 4 0-16,1-4-1 15,6 1-1-15,4 0 1 16,7 1-2-16,5-2 1 15,6 1-1-15,3-1 0 16,5 1 0-16,0-1 0 0,3 2-1 16,1 1 1-16,4 1 0 15,-1 0 0-15,-1 2-1 16,-2 0 1-16,1 2-1 15,-2 0 1-15,1-1-1 16,-7 2 0-16,-5-4 0 16,-3-2 0-16,-4-1 0 15,-4-2 0-15,-7-1 0 16,-6 0 0-16,-4-1 0 15,-12 2 0-15,11-6 0 16,-11 6 0-16,0 0 0 16,0 0 0-16,0 0 0 15,-12-9 0-15,12 9 0 16,-11-4-1-16,11 4 1 0,-6-10 0 15,6 10 0-15,-7-19-1 16,7 8 1-16,-2-6 0 16,-2-4-1-16,1-4 1 15,-4-4 0-15,0-5 0 16,-2 1 0-16,-1-6-2 15,1-4 3-15,-1 0-3 16,0-3 1-16,3-2-1 16,5-1 2-16,0-5-2 15,2-2 2-15,0-2 0 16,1 0-1-16,-1-2 1 15,-1 3 0-15,-4 1 1 16,-3 2-1-16,2 3 0 16,-5 5 1-16,1 0-1 15,3 6 1-15,3-2-1 0,-1 3 1 16,5 0-1-16,1-3 1 15,2 1-1-15,1-3 0 16,-3 0 1-16,-1-2-1 16,-4 2 0-16,-1-2 1 15,-4 5-1-15,-2 0 0 16,2 4 0-16,-2 5 1 15,4 3-1-15,1 3 0 16,1 4 0-16,3-1 0 16,4 3 0-16,-1-1 0 15,3 2-1-15,-2-1 2 16,2-1-2-16,-2 1 2 15,-2-1-2-15,0 1 2 16,-2 3-1-16,-2 2 0 0,3 1 0 16,-4 3 1-16,5 11-1 15,-4-13 0-15,4 13 0 16,0 0 0-16,0 0 0 15,0 0 0-15,-3-12-1 16,3 12 1-16,0 0 0 16,5-15 0-16,-5 15 0 15,2-13 1-15,-2 13-1 16,2-18 0-16,-2 18 0 15,0-15 0-15,0 15 0 16,-2-10 0-16,2 10 0 16,0 0-1-16,5-13 0 15,-5 13 0-15,7-12 0 0,-7 12 0 16,9-18 0-16,-4 8-1 15,-5 10 1-15,7-19 1 16,-7 19-1-16,-5-10 0 16,5 10 0-16,-16 1-5 15,11 14-6-15,-14-16-11 16,13 15-15-16,-5-11-2 15,9 13 0-15,2-16 0 16</inkml:trace>
  <inkml:trace contextRef="#ctx0" brushRef="#br2" timeOffset="52342.9939">4045 10230 72 0,'0'0'35'16,"0"0"0"-16,15-2-4 15,-15 2-22-15,0 0-1 16,0-12-3-16,0 12 0 16,11-1-2-16,-11 1 0 15,11 4-2-15,-11-4 2 16,15 12-2-16,-15-12-1 15,15 15 0-15,-15-15 1 16,22 12-1-16,-12-7 2 16,4-3-2-16,1-1 0 0,3 2 2 15,0-3-1-15,1 0 0 16,-1 0-1-16,2 1 1 15,1 1 0-15,-1 1-1 16,2 0 1-16,0 0-2 16,2 1 1-16,1-3 1 15,2-2-1-15,3-1 1 16,1-4-1-16,3 1 2 15,2-4-2-15,-1 3 1 16,3 2 0-16,-4-1 0 16,-2 5-1-16,-1-1 0 15,-4 4 0-15,-3 3-1 0,-2 0 2 16,0 0-2-16,-2 1 1 15,1-3-1-15,0-2 1 16,2 0-1-16,3-4 1 16,-1 0 2-16,7-2-2 15,1-3 2-15,0 1-2 16,5 0 2-16,2-1-3 15,3 1 2-15,0-1-2 16,5 2 1-16,2 1 0 16,3-1 0-16,3 0 0 15,1 0 0-15,-1 3 1 16,0 0-1-16,2-1 1 15,-5 3-1-15,3-2-1 16,-5 3 1-16,6-2-1 16,-5 1 2-16,5-1-3 0,-4 3 3 15,2-1-3-15,1 2 2 16,-2 0 0-16,1 2 0 15,-4-2 1-15,0 1-1 16,-3-1 0-16,1-2 1 16,-3 0-1-16,-3-2 0 15,5 0 0-15,-3-2 1 16,4-1-2-16,-4 2 1 15,5 0 0-15,-3-2 1 16,3 3-1-16,-3 1 0 16,1 0 0-16,-3 2 0 15,-3 2 0-15,-2-2 0 16,-6 3 0-16,-2-2 0 15,-3 3 1-15,-1-2-1 0,-2 2 2 16,-2-2-2-16,-3-1 2 16,-1-2-2-16,-3 2 2 15,-1-3-2-15,-1-2 0 16,-2 2 1-16,-13 0-1 15,15-2 0-15,-15 2 0 16,10-1 0-16,-10 1 0 16,0 0 0-16,11-2 0 15,-11 2 0-15,0 0 0 16,15 0 0-16,-15 0 0 15,18 0 0-15,-4-1 0 16,0-1 0-16,4 1-1 16,0-2 0-16,3-1 0 15,-2 1 1-15,-1-1-2 0,-2 2 2 16,-4-2-1-16,-2 1 1 15,-10 3 1-15,18 3-1 16,-18-3 2-16,0 0-2 16,14 8 1-16,-14-8-1 15,11 8 2-15,-11-8-2 16,16 9 0-16,-16-9 0 15,12 3-1-15,-12-3 2 16,14 3-1-16,-14-3 0 16,0 0 0-16,0 0 0 15,0 0 0-15,-6-14 1 16,-4 9-3-16,-2-1 2 15,-3 0-1-15,-2-3 1 16,-1-1 0-16,-1 0 0 16,-2-5 0-16,-1-4 0 0,-1-2 2 15,-1 0-2-15,0-1 1 16,1-1 0-16,-3 0-1 15,1 3 0-15,-3 3 0 16,0 3 0-16,-1 3-1 16,0 4 1-16,0 3 0 15,0 0 0-15,2 2 0 16,2 0 0-16,6 1 1 15,4-2-1-15,3 2 0 16,12 1 0-16,0 0 0 16,0 0 0-16,10 6 0 15,9 2 0-15,4 1 0 16,10 3 1-16,-1 3-1 15,4-1 0-15,6 1 1 0,-4-2-1 16,7 0 0-16,2-1 0 16,0-1 0-16,4-2 0 15,0-1 0-15,-1 1 0 16,-2 0 0-16,-1 1 0 15,-12 3 0-15,-3 2 0 16,-13 3 0-16,-10 4-1 16,-13 5 1-16,-13 4-1 15,-15 3 2-15,-9 6-2 16,-14 2 2-16,-4 1-1 15,-6-1 0-15,-2-3 0 16,1-6 1-16,7-5-1 16,7-7-1-16,8-5 1 15,11-8-2-15,9-4-1 0,7-5-2 16,17 1-6-16,-5-11-13 15,26 8-10-15,-7-13-5 16,10 6-1-16,-1-12 1 16</inkml:trace>
  <inkml:trace contextRef="#ctx0" brushRef="#br2" timeOffset="53255.046">5858 9056 74 0,'0'-13'35'16,"0"13"-2"-16,0 0 2 16,0 0-29-16,0 0-2 15,-6 18 1-15,2 1-1 16,4 7-1-16,0 9 0 15,5 9 0-15,0 4 0 16,1 11-1-16,2 6 0 16,1 2 0-16,1 2-1 15,3 0 1-15,1-6-1 16,0-6 1-16,2-13-1 0,-1-7 0 15,3-17 1-15,0-10-1 16,4-19 1-16,1-12 0 16,-2-19-1-16,6-8 0 15,-2-14 0-15,2-9-1 16,1-12 1-16,-2-2-1 15,-4 1 0-15,1 2-1 16,-4 9 0-16,-4 10 0 16,-4 14-1-16,-6 12-3 15,-5 37-5-15,1-19-21 16,4 37-9-16,-8 4 2 15,7 16-2-15</inkml:trace>
  <inkml:trace contextRef="#ctx0" brushRef="#br2" timeOffset="54101.0944">6517 9643 72 0,'0'-15'37'16,"0"15"-1"-16,0-14 1 15,0 14-25-15,0 0-5 0,-7 18 0 16,-2-3-3-16,9 11 0 16,-5 4-2-16,0 5 0 15,4 6-2-15,-3-1 1 16,-1 2 0-16,1 0-1 15,2-5 0-15,1-3 1 16,-1-7-2-16,2-6 1 16,0-6 0-16,0-15 0 15,0 0 0-15,0 0 0 16,8-23 0-16,-5-5 0 15,0-6 0-15,4-8 0 16,-2-7 0-16,6-4 0 16,0-2 1-16,3 1-2 15,2 1 2-15,5 3-1 16,-1 8 0-16,2 1 0 0,0 11 0 15,0 9 0-15,-3 2-1 16,-1 9 1-16,-3 5 0 16,-2 5 0-16,-13 0 1 15,11 21-1-15,-8 0 1 16,-10 3-1-16,-4 5 1 15,0 3-1-15,-7 3 1 16,0 0-1-16,-1 0 0 16,0-4 0-16,0-3 0 15,4-4 1-15,2-3-1 16,6-9 1-16,4 1 0 15,3-13 0-15,8 12 0 16,2-7 1-16,4-1 0 16,5-3 0-16,-1 4 0 0,6 4 1 15,-4 0-1-15,1 5 0 16,0 1-1-16,1 6 1 15,-6-1-1-15,3 3 0 16,-1-2-1-16,-2 0 1 16,1-1-1-16,-2-5 0 15,-1-2 0-15,1-3 0 16,-1-5-1-16,-1-1 1 15,-2-3-1-15,-11-1-1 16,20-10-2-16,-17-8-5 16,11 14-16-16,-21-22-7 15,14 11-6-15,-11-15-2 16,6 10-2-16,-4-13 2 15</inkml:trace>
  <inkml:trace contextRef="#ctx0" brushRef="#br3" timeOffset="439965.1646">4068 10362 22 0,'0'0'24'0,"0"0"1"16,0 0-6-16,0 0-4 15,0 0-3-15,0 0 0 16,0 0-3-16,0 0-1 16,0 0-2-16,0 0-2 15,0 13 0-15,0-13-1 16,0 0 1-16,0 0 0 15,0 0-1-15,0-13 0 16,0 13 0-16,5-17 0 16,-5 17-1-16,0-22 0 0,0 9-1 15,0-2 1-15,-2-2-2 16,0-1 3-16,1-4-3 15,1-4 2-15,5-1-1 16,-5-5 1-16,3 0-1 16,2-4 1-16,-4 0-1 15,4-4 0-15,-1 3 1 16,-3-1-1-16,-1-1-1 15,0-2 1-15,0-2 0 16,-4 0-1-16,3-4 0 16,-3-3 1-16,3-1-1 15,1-8 0-15,0 0 0 0,1-3 0 16,4-2 0-1,0-1 0-15,0 0 0 0,1-2 0 16,0 6 0-16,-4 0 0 16,-1 0 0-16,0 4 1 15,-5 0-2-15,3 1 0 16,-3 0 1-16,1 3-1 15,0-5 1-15,1-1-1 16,1-3 1-16,1-4-1 16,2 2 1-16,3-2 0 15,-2-1-1-15,1 2 2 16,1 0-2-16,-1 1 1 15,-1 3 1-15,-1 3 0 16,-1 4 0-16,-4 1-1 16,3 4 1-16,-2-6 0 15,2 0 0-15,0-1 0 0,0-1-1 16,1-6 0-16,3 0 0 15,0-1 0-15,-1-5 0 16,0 2 1-16,2 1-1 16,-2 3 1-16,2-2 0 15,0 3-1-15,0-1 1 16,0-1-1-16,0 2 1 15,-3-1 0-15,3 0-2 16,-2 1 1-16,1 2 0 16,-2-1 0-16,0 6-1 15,-2 1 1-15,2 6-1 16,0 3 1-16,-1-1-1 15,-2 3 2-15,1 0-2 0,-2 3 1 16,4-2 1-16,-2 0-1 16,0 1 0-16,1 0 1 15,1 1-2-15,-1-1 2 16,2 4-1-16,-1 2 0 15,0 5 0-15,1 4-1 16,-2 5 1-16,-1 3-2 16,-3 6 3-16,3 12-3 15,0-16 3-15,0 16-3 16,0 0 2-16,0 0 0 15,0 0 0-15,0 0 0 16,0 0 0-16,0 0 3 16,-10-2-3-16,10 2 2 15,-4 10-2-15,4-10 2 16,-6 23-2-16,-3-4 2 0,-1 7-2 15,-4 12 1-15,-1 9-1 16,-9 10-1-16,-4 8 2 16,-5 2-2-16,-1-3 1 15,4-4 0-15,3-10 0 16,5-17 0-16,10-13 0 15,12-20 0-15,5-27 0 16,15-14 0-16,7-16 0 16,4-11 1-16,7-9 0 15,0-8-2-15,0 3 1 16,-3 6-1-16,-3 8 1 15,-6 15-1-15,-6 15 1 16,-5 12-2-16,-5 17 2 16,-3 21 2-16,-1 12-1 0,-3 14 1 15,4 9-1-15,1 7 1 16,3 5-1-16,4 2 0 15,1 0-2-15,8-1-3 16,-3-12-10-16,11 9-23 16,-14-8-1-16,9 8 0 15,-11-7-2-15</inkml:trace>
  <inkml:trace contextRef="#ctx0" brushRef="#br3" timeOffset="441091.229">4691 6038 49 0,'0'0'30'0,"3"-12"3"16,-3 12-5-16,0 0-16 15,0 0-3-15,0 0 1 16,5 26-4-16,-5-11-1 16,6 11-2-16,0 10-2 15,5 9 0-15,-4 9 0 16,3 8 1-16,-1 9-1 0,-1 3 0 15,1-3 0-15,1-3 1 16,-3-9 0-16,4-11 1 16,0-15-1-16,2-15 0 15,3-23 1-15,7-11 0 16,-5-19 0-16,4-10 0 15,-1-12 0-15,2-6-2 16,-4-7 1-16,1 0-1 16,-7-4 0-16,-1 5-1 15,-3 3 0-15,-2 9 0 16,-2 9 0-16,-3 8-2 15,3 16-2-15,-6 0-5 16,11 23-27-16,-10 1-2 16,17 16 1-16,-11 1-2 0</inkml:trace>
  <inkml:trace contextRef="#ctx0" brushRef="#br3" timeOffset="441856.2727">5223 6563 52 0,'2'-17'33'0,"-2"17"-1"15,0 0 1-15,0 0-18 16,0 0-3-16,0 0-3 15,-1-12-2-15,1 12-1 16,0 0-1-16,0 0-2 16,0 0 0-16,2 12 0 0,-2-12-1 15,0 17 0 1,-1-6-1-16,-2 8 0 0,-2-1 0 15,0 7 0-15,1 3-1 16,-3 2 1-16,-2 1 0 16,-1 1 0-16,2 0-1 15,-2 0 1-15,1-6 0 16,0-3 1-16,0-4-1 15,5-4 0-15,2-5 0 16,2-10 0-16,5 13-1 16,-5-13 2-16,20 2-1 15,-2-4 0-15,4-3 0 16,7 1 1-16,4-2-1 15,7-2 0-15,1-4 0 16,3 4-1-16,-1-3 1 0,0 3-1 16,-8 0 0-16,0 2 0 15,-6 1 1-15,-8 4-2 16,-6 1 1-16,-2 1 0 15,-13-1 0-15,10 5 0 16,-10-5 0-16,0 0 0 16,0 0-1-16,0 0-1 15,0 0-2-15,-14-1-1 16,14 1-12-16,-10-1-20 15,10 1-3-15,0 0 1 16,0 0-2-16</inkml:trace>
  <inkml:trace contextRef="#ctx0" brushRef="#br0" timeOffset="447516.5965">4087 10385 36 0,'0'0'29'15,"0"0"2"-15,0 0-1 16,0 0-16-16,-3-10-4 0,3 10-3 15,0 0-1-15,0 0-1 16,0 0 1-16,0 0-2 16,0 0-1-16,0 0 0 15,0 0 0-15,-6 14-1 16,5-3 0-16,1 10-1 15,-2 0 0-15,1 4 0 16,0 5 0-16,-3 5-1 16,1-1 1-16,2 3-1 15,-2 4 1-15,1 0-1 16,0 1 1-16,0 3-1 15,0 2-1-15,1 2 0 16,-3-4 0-16,3 2 0 16,-2-4 0-16,3 0-1 15,-2-3 2-15,0 0-1 0,2-7 1 16,0 2 1-16,4-3-1 15,-4-1 0-15,1-1 1 16,1 2-1-16,1-2 0 16,0-1 1-16,-3 0-1 15,4 0 1-15,-3-2-1 16,0 2 1-16,-1-1-1 15,2 1 1-15,-2-3-1 16,0 1 1-16,-2-2-1 16,1 4 2-16,0-2-2 15,-3-3-1-15,3 1 1 16,-1-3-1-16,0-1 1 0,2 1-2 15,-1-2 3 1,2 0-3-16,-1-3 2 0,0 1 0 16,4 1 1-16,-3-1-1 15,-1 0 1-15,1 0-1 16,2 3 0-16,-2 1 1 15,-1-1-1-15,0 1 1 16,0-1 0-16,0 2-1 16,0 1 0-16,0-1 1 15,-1-1-1-15,-2-1 1 16,2-2-1-16,1 1 1 15,-3-4-1-15,1-1 0 16,0-5 1-16,2-10 0 16,-1 18-1-16,1-18 0 15,0 16 0-15,0-16 1 16,-1 15-1-16,1-15 0 15,1 16 0-15,-1-16-1 0,1 14-1 16,-1-14-1-16,0 0-3 16,0 0-19-16,-3-13-10 15,-4-3-1-15,7 16-2 16,-5-28 2-16</inkml:trace>
  <inkml:trace contextRef="#ctx0" brushRef="#br0" timeOffset="448297.6412">3749 12040 36 0,'3'-13'30'0,"-3"13"2"15,-1-12-1-15,-4-3-19 16,5 15-2-16,3-22-2 16,-3 22-1-16,7-21 0 15,-7 21-4-15,8-18 0 16,-8 18-1-16,0 0 1 15,16-6-2-15,-16 6 1 16,9 21 0-16,-6-3-1 16,3 5 0-16,-2 6 1 15,3 5-1-15,-1 9 0 0,1 4 0 16,3 4 0-16,4 7 0 15,-4-4-1-15,2 3 1 16,0-3-1-16,5-6 0 16,-1-5 0-16,0-6 0 15,0-12 1-15,0-8-1 16,3-12 1-16,2-13 0 15,3-19 0-15,5-14 1 16,4-17 0-16,5-9-1 16,2-13 1-16,5-6-1 15,-2 0 1-15,1 6-1 16,-7 9-1-16,-3 12 0 15,-5 12-1-15,-9 11 0 16,-6 11-2-16,-6 3-1 0,-1 9-2 16,-7-10-15-16,0 23-17 15,3-29 1-15,1 15-2 16,-7-8 2-16</inkml:trace>
  <inkml:trace contextRef="#ctx0" brushRef="#br0" timeOffset="449957.7361">4833 11671 48 0,'-6'-10'32'15,"6"10"1"-15,0 0-3 16,0 0-21-16,-13-15-2 15,13 15-1-15,0 0 0 16,0 0 0-16,0 0-3 16,0 0 1-16,9 17-2 15,-5 3 1-15,0 6-2 0,2 8-1 16,2 8 0-16,-1 12-1 15,-1 5 1-15,3 9-1 16,-2 5 1-16,1 1-2 16,-3 2 2-16,3-4 0 15,-3-5 0-15,1-8 0 16,-2-12 1-16,1-7-1 15,-1-17 0-15,6-12 1 16,1-19 0-16,3-10 2 16,5-22-1-16,7-11 1 15,3-16 0-15,5-9-1 16,-1-10 1-16,5 3-1 15,-5 0 0-15,0 8-2 0,-2 10 1 16,-9 13 1-16,-6 12-3 16,-4 12 1-16,-3 10-3 15,-4 6-1-15,-5 12-12 16,0 0-21-16,17 19 0 15,-17-19-3-15,16 31 3 16</inkml:trace>
  <inkml:trace contextRef="#ctx0" brushRef="#br0" timeOffset="451046.7984">5574 12311 19 0,'-1'-13'30'0,"1"13"0"0,-4-11 2 16,-5 0-17-16,9 11-3 16,0 0-2-16,0 0-3 15,-5-13 0-15,5 13-3 16,0 0 1-16,0 0-1 15,-9-9-2-15,9 9 1 16,0 0-1-16,-13-2-1 16,13 2 1-16,-10-1-1 15,10 1 1-15,-15-2 0 16,15 2-1-16,-17 2 1 15,7-1 0-15,10-1-1 16,-18 5 1-16,18-5-1 16,-20 7 0-16,20-7 1 0,-16 9-2 15,16-9 1-15,-16 10 0 16,16-10-1-16,-15 13 1 15,15-13-1-15,-14 17 1 16,14-17-1-16,-15 19 0 16,15-19 0-16,-18 19 0 15,12-8 1-15,-3-1-1 16,0 3 0-16,3-3 0 15,-2 2 1-15,2-1-1 16,2 0 0-16,-1 0 0 16,1 0 0-16,3 1 0 15,0-3 0-15,-1 3 0 16,2-2 0-16,0-10 0 15,2 22 1-15,-1-9-1 0,0-3 0 16,-1 3 0-16,5-1 1 16,-3 0-1-16,0 2 1 15,2-1-1-15,1-1 0 16,3 1 1-16,0-4-1 15,2 1 0-15,6-4 1 16,2-2-1-16,4-6 0 16,4-5-1-16,2-6 0 15,6-1-2-15,-1-15-6 16,9 9-29-16,-13-9 0 15,4 9-2-15,-12-7 0 16</inkml:trace>
  <inkml:trace contextRef="#ctx0" brushRef="#br2" timeOffset="472328.0156">13172 10329 13 0,'0'0'27'16,"0"0"0"-16,0 0-7 15,0 0-5-15,0 0 0 0,0 0-3 16,0 0-1-16,0 0-3 16,0 0-2-16,0 0-2 15,0 0 0-15,0 0 1 16,0 0 0-16,0 0-1 15,0 0-1-15,11-1 0 16,-11 1 0-16,0 0 0 16,14 4-1-16,-14-4-1 15,14 3 1-15,0-2-1 16,-3 0 0-16,5-2 0 15,-1 0 0-15,3-1 0 16,-1 1 0-16,1 1 0 16,0 0 0-16,-3 0-1 15,-1 0 1-15,1 3-1 0,-2-2 0 16,4 0 1-16,-2 0-1 15,0-2 0-15,3 0 1 16,1-2-1-16,4 1 1 16,-3 0-1-16,2-1 1 15,-1 1-1-15,-3 2 1 16,1 0-1-16,-2 2 0 15,-2 2 1-15,0-1-1 16,-1 1 0-16,3-1 0 16,0 0 1-16,1-3-1 15,5-2 0-15,-3-1 1 16,3 1-1-16,2-2 1 15,-2 0-1-15,0 0 1 16,-3 3-1-16,2 2 1 0,-5 1 0 16,-1 4-1-16,2-1 0 15,-2 1 1-15,2-1-1 16,4-1 0-16,0-1 0 15,4-2 0-15,3 1 0 16,2-4 0-16,0 0 0 16,2-1 0-16,-1 0 0 15,-2 0 1-15,-1 2-1 16,-2 0 0-16,2 1 0 15,-4 2 0-15,0 1 0 16,0 1 1-16,4 0-1 16,-2 1 0-16,4-4 0 15,5 0 0-15,-2-3 0 16,1-1 1-16,4-3-1 15,0-2 0-15,-2 0 0 0,0-2 0 16,-3 0 0-16,-1 4 0 16,0-2 0-16,-3 4 0 15,-2 1 0-15,-2 2 0 16,-1 2 0-16,-1 0 0 15,0 3 0-15,5-2 0 16,1 2 0-16,2-1 1 16,3-2-1-16,2-1 0 15,1-1 0-15,0 1 0 16,-1-2 0-16,0-2 0 15,-1 1 1-15,-3-1-1 16,0 1 0-16,0-2 0 16,-4 2 0-16,-2-1 1 0,1 2-1 15,-1 0 0-15,1 1 0 16,3 0 0-16,1 1 0 15,0-2 1-15,-1 1-1 16,2 0 0-16,0 0 0 16,0-1 0-16,1-3 1 15,1 2-1-15,0 0 0 16,-2 0 0-16,1 2 1 15,-3 1-1-15,-3 1 0 16,-3 0 0-16,0 2 1 16,-7 1-1-16,0 0 0 15,-5 0 0-15,7-2 0 16,-1-1 0-16,5-1 1 16,4-3-1-16,0 1 0 0,1-3 0 15,-2 0 0-15,-2 1 0 16,0-1 0-16,-3 1 0 15,-3 2 0-15,-5 2 1 16,0 0-1-16,-2 0 0 16,2 0 0-16,0 0 0 15,0 0 0-15,1 0 0 16,-3 0 0-16,4-1 0 15,-5 0 0-15,1-2 1 16,-12 3-2-16,17-5 3 16,-17 5-3-16,14-5 2 15,-14 5-2-15,14 0 1 16,-14 0 0-16,14 4-1 15,-14-4 2-15,14 3-2 0,-14-3 2 16,14 5-2-16,-14-5 2 16,10 3-1-16,-10-3 0 15,0 0 0-15,13 0 0 16,-13 0 0-16,0 0 0 15,10 0 0-15,-10 0 0 16,0 0 0-16,14-3 0 16,-14 3 0-16,13 0 0 15,-13 0 1-15,11 1-1 16,-11-1 0-16,0 0 0 15,13 2 1-15,-13-2-1 16,0 0 1-16,11-5-2 16,-11 5 3-16,0 0-3 15,14-13 2-15,-14 13-2 16,0 0 1-16,14-13-1 0,-14 13 2 15,0 0 0-15,0 0-1 16,5-12 1-16,-5 12-1 16,0 0 1-16,0 0-1 15,0 0 0-15,0 0 0 16,-10-11 0-16,10 11 0 15,0 0 0-15,0 0 0 16,0 0 0-16,0 0 0 16,0 0 0-16,0 0 0 15,0 0 0-15,0 0 0 16,0 0 0-16,0 0 0 15,0 0 0-15,0 0 0 16,0 0 1-16,0 0-1 16,0 0-1-16,0 0 1 0,0 0-1 15,0 0 1-15,0 0 0 16,0 0 0-16,0 0 1 15,0 0-1-15,0 0 1 16,-6-11-1-16,6 11 2 16,-17-18-3-16,6 7 1 15,-4-1 0-15,-2 0-1 16,-4-2 1-16,-2 0 0 15,-4 1-1-15,-2 3 1 16,2 3 0-16,-5 0 0 16,3 2 0-16,2 1 0 15,3 2 0-15,5 0 0 16,4 0 0-16,2 1 0 15,13 1 0-15,0 0 1 0,0 0-1 16,0 0 0-16,0 0 1 16,18 15-1-16,-4-6 0 15,6 2 0-15,1 2 0 16,3 0 1-16,4-1-1 15,1-1 0-15,1-3 0 16,1-1 0-16,2-2 1 16,-4-2-1-16,-3 1 1 15,-5 0-1-15,-7 2 1 16,-9 4-2-16,-6 4 1 15,-12 2-1-15,-7 5 0 16,-9 2 1-16,-7 6-2 16,-4 4 2-16,-3 0-2 15,0 0 2-15,4-1-2 16,2-2 1-16,9-2-3 0,2-14-7 15,15 8-27-15,-6-19-1 16,17-3-1-16,0 0 0 16</inkml:trace>
  <inkml:trace contextRef="#ctx0" brushRef="#br2" timeOffset="473410.0775">15510 10656 76 0,'4'-11'35'0,"-4"11"1"15,6-23-2-15,-6 23-31 16,0 0 1-16,12-2 1 16,-12 2-1-16,7 29 1 15,-4-4-1-15,2 7-1 16,-5 6 0-16,3 7-1 15,-5 2-1-15,2 2-1 16,0-3 0-16,-1-4-1 16,-3-5 1-16,3-4-1 0,1-10 1 15,0-6-1-15,0-17 2 16,1 14 0-16,-1-14 0 15,1-12 0-15,-1-3 0 16,-1-3 0-16,1-9 0 16,-1-5 2-16,3-10-3 15,3-3 2-15,3-8-1 16,7 0 1-16,3-2-1 15,6 3 1-15,-1 3-2 16,7 4 0-16,1 8 0 16,-2 9 1-16,-2 8-1 15,-2 10 0-15,-6 5 0 16,-3 7 0-16,-3 4 1 15,-6 6-1-15,-5 6 0 0,-2 6 0 16,-6 1-1-16,0 6 1 16,-6-1 0-16,-7 2-1 15,-1-1 0-15,-6 1 1 16,-1-2-1-16,1-4 1 15,0-4 0-15,2-4 0 16,7-3 1-16,4-3-1 16,13-12 1-16,3 10 0 15,11-10 0-15,11-2 0 16,5 0 1-16,10 1 0 15,1-3-1-15,3 5 1 16,-1 3-1-16,-1 1-1 16,-6 6 0-16,-5 4-1 15,-7 1 0-15,-2 4 0 0,-7 0 0 16,-2 2-1-16,-1-2 1 15,-1-3 0-15,0 0 1 16,2-4 0-16,-1-2-1 16,-1-5 0-16,3-3-2 15,-1-7-1-15,1 1-2 16,-7-11-6-16,11 11-27 15,-15-14 0-15,-3 17 0 16,7-24-1-16</inkml:trace>
  <inkml:trace contextRef="#ctx0" brushRef="#br3" timeOffset="479401.4202">13272 10398 26 0,'0'0'24'0,"0"0"0"16,-14 2 0-16,14-2-18 15,0 0 0-15,-18 7 0 16,18-7 1-16,0 0 1 16,-8 15-1-16,8-15 2 15,0 0-1-15,-14 2-1 16,14-2-1-16,0 0 0 15,0 0-2-15,0 0-1 16,5-10-1-16,-4 0 0 16,3-1 0-16,-2-3-1 15,1-2 0-15,2-3-1 16,-3-1 1-16,3-3-1 15,2-1 0-15,-1 0 1 16,-1-1 0-16,0 0 1 0,0 2-1 16,-1-2 0-16,0-1 1 15,-2 2-1-15,0-2 1 16,0-1-1-16,-1-3 0 15,3 0-1-15,0-5 0 16,-1 2 1-16,4-2-1 16,-3-2 0-16,-1 3 0 15,0 0 1-15,-2 0-1 16,-1 3 1-16,-3 0-1 15,0-3 1-15,1 4 0 16,-1-4-2-16,2 0 1 16,0-4 0-16,2 2-1 15,-1-5 1-15,5-1-1 16,-1-2 1-16,3-2-1 0,-2-1 1 15,1 2 1-15,-2-2-1 16,-1 2 0-16,3-2 1 16,-3-1-1-16,2 3 0 15,-2-3 0-15,2 1 1 16,-2-4-2-16,3 1 0 15,-1 0 1-15,-3-3-2 16,3 3 2-16,-3-3-1 16,0 1 1-16,2 1-1 15,0-1 1-15,-4 0 0 16,0-1 0-16,5 3 1 15,-5 0-1-15,0-4 0 16,5 2 1-16,-5 2-1 16,1 1 1-16,-1-1-1 0,0 1 1 15,1 0-1-15,-3 1 1 16,-1 3-1-16,1-1 0 15,-3 0 0-15,1-3 0 16,1 1 1-16,0 0-1 16,-1-1 0-16,4-1 0 15,-3 1 0-15,2 0 1 16,1 0 0-16,3 0 2 15,-3 2-2-15,-1 1 1 16,1 1-1-16,-2 0 1 16,1 1 0-16,-3 0-1 15,4 4-1-15,-4 1 0 16,0-3 0-16,-1-1 0 0,3 3 0 15,0-1 0-15,-1 0 0 16,2 1 0-16,0 3 0 16,1-1 0-16,-3 3 0 15,3 0-1-15,0 2 1 16,0 1-1-16,1 3 1 15,-1-2-1-15,0 1 2 16,-1 0-2-16,2 4 2 16,2-3-1-16,-2 1 0 15,-1 2 0-15,4 1 0 16,-3 2 0-16,1 1 0 15,0 2 0-15,-1-1 0 16,1 5 0-16,0-5 1 16,2 2-1-16,-2-1 0 0,4 0 0 15,-3-1 0-15,2 1 0 16,0 1 0-16,-4 1 0 15,-1 2 0-15,0 1 0 16,-1 3 0-16,-3-3 0 16,2 2 0-16,-2-2 0 15,1 0-2-15,-1 0 4 16,2-1-4-16,2-1 3 15,0 2-3-15,2 2 4 16,2 1-4-16,-4 12 3 16,3-15 0-16,-3 15-1 15,3-13 0-15,-3 13 0 16,0-13 0-16,0 13 0 15,-1-14 0-15,1 14 0 16,-2-22 0-16,2 22-2 0,-2-23 2 16,2 23-2-16,0-19 3 15,0 8-3-15,4 2 2 16,-4 9-2-16,2-17 2 15,0 7 0-15,-2 10 0 16,5-21 0-16,-5 21 0 16,2-18 0-16,-2 18 0 15,5-14 0-15,-5 14 1 16,2-15-1-16,-2 15 0 15,0 0 0-15,0-14 0 16,0 14 1-16,0 0-1 16,0 0 0-16,-2-13 0 15,2 13 0-15,0-13 0 16,0 13 0-16,0-12 0 0,0 12 0 15,0-17 0-15,0 17 0 16,0-13 0-16,0 13 0 16,0 0 0-16,-1-11 0 15,1 11 1-15,0 0-1 16,0 0 0-16,0 0 0 15,0 0 0-15,0-14 0 16,0 14 0-16,0 0 0 16,1-12 0-16,-1 12 0 15,0 0 1-15,0 0-1 16,1-13 0-16,-1 13 1 15,0 0-1-15,0 0 0 16,0 0 1-16,0 0-1 0,0 0 0 16,0 0 1-16,-10 10-1 15,10-10 0-15,0 0 0 16,0 0 0-16,0 0 0 15,-2-13 0-15,2 13 1 16,0 0-1-16,0 0 0 16,0 0 0-16,0 0 0 15,0 0 0-15,0 0 0 16,0 0 0-16,-11 12 0 15,11-12 1-15,-12 18-2 16,4-6 1-16,-2 6 0 16,-4 0 0-16,-4 6 0 15,-4 10 0-15,-2 5-1 16,-5 1 3-16,0 1-2 0,-1 0 0 15,2-3 2 1,3-6-1-16,5-5 0 0,5-10 0 16,3-8 1-16,12-9-3 15,0 0 1-15,3-14 1 16,7-6-3-16,6-2 4 15,3-8-4-15,3-3 1 16,3-1-1-16,2 1 2 16,0-1 0-16,-2 7-2 15,-4 2 3-15,0 6-3 16,-5 5 3-16,-1 5-1 15,-2 1 1-15,-13 8-1 16,17-4 0-16,-17 4 1 16,15 6 0-16,-15-6-1 15,21 13 0-15,-9-1 1 0,-1 2-1 16,8 8 1-16,-1 0-1 15,3 6 2-15,2 0-2 16,4 6 1-16,-1 0-1 16,-1 1-2-16,2 8-2 15,-9-13-7-15,11 11-23 16,-18-5-4-16,8 4 3 15,-6-7-4-15</inkml:trace>
  <inkml:trace contextRef="#ctx0" brushRef="#br3" timeOffset="480295.4713">14084 6265 79 0,'0'0'35'0,"0"0"-2"16,-2 22 2-16,-9-7-29 15,-4 17-3-15,-8 9 0 16,-6 16 1-16,-8 8-2 16,-5 13 2-16,-10 3-3 15,1 1 2-15,1-8-2 16,4-7 0-16,9-12-5 15,3-19-3-15,25-10-11 16,9-26-17-16,2-13 0 16,14-18-1-16,11-4 1 15</inkml:trace>
  <inkml:trace contextRef="#ctx0" brushRef="#br3" timeOffset="480483.4821">13808 6627 66 0,'5'-30'34'16,"-11"4"2"-16,1 14 0 16,-4-3-20-16,9 15-2 15,0 0-5-15,4 21-1 16,12-7-2-16,7 6-2 15,4 1-1-15,14 5 0 16,3-2-2-16,2 0-1 16,1-1-4-16,-8-8-11 15,7 10-22-15,-13-6-2 16,0 7 0-16,-13-7-2 15</inkml:trace>
  <inkml:trace contextRef="#ctx0" brushRef="#br3" timeOffset="481114.5182">14372 6766 89 0,'0'0'35'16,"-10"2"0"-16,10-2 1 15,0 0-29-15,0 0-2 16,0 0-1-16,0 0 0 16,0 0-1-16,0 0-1 15,-13 14 0-15,8 3 1 16,-5 0-1-16,3 6 0 15,-5 0 0-15,2 2-1 16,-1-3 1-16,3-2-1 16,1-2 1-16,5-5-1 15,2-13 0-15,9 19 0 0,-9-19 0 16,25 6 0-16,-3-6 0 15,1 0-1-15,2-5 1 16,3 2 0-16,1-2-1 16,3-1 0-16,-3-2 0 15,4 1 0-15,-4 1 0 16,-4 1 0-16,1 1-1 15,-9 3 0-15,2 1-1 16,-8 1 0-16,-11-1-2 16,15 8-1-16,-15-8-3 15,0 0-8-15,10 14-20 16,-10-14-2-16,0 0 0 0,0 0 0 15</inkml:trace>
  <inkml:trace contextRef="#ctx0" brushRef="#br0" timeOffset="488761.9556">13285 10403 16 0,'0'0'20'0,"-3"-12"-1"16,3 12-9-16,-2-14 0 0,-5 3 3 15,7 11-2-15,-1-19 2 16,1 19 0-16,-4-14 0 15,4 14-1-15,0 0-2 16,0 0-3-16,0-12 0 16,0 12-3-16,0 0-2 15,0 0 1-15,0 0-2 16,-5 17 1-16,5-17 0 15,-2 22-1-15,-1-6 0 16,4 6 1-16,-1-1-1 16,2 4 0-16,-1 2 0 15,4 1 0-15,0 4 0 16,-2 0 0-16,0 1-1 15,3 1 1-15,-3-1-1 0,-2 1 0 16,-4-2 0-16,2 0 1 16,-3-2-1-16,-1-2 0 15,0 1 0-15,3-5-1 16,2-2 1-16,1 1-2 15,3-2 2-15,-2-2-1 16,3 1 1-16,0-2-1 16,2 1 2-16,-5 1-1 15,-2 2 0-15,0-2 1 16,-5 0-1-16,5-1 0 15,-6 2 1-15,4 0-1 16,-3 1 0-16,5 0 1 16,-2-2-1-16,2 3 0 0,-1 2 1 15,1-1-1-15,0 0 1 16,0 4-1-16,0-4 1 15,-1-1-1-15,1 3 0 16,-2-2 1-16,2-1-1 16,0-1 0-16,0-2 1 15,0 0-1-15,0-2 1 16,2 0 0-16,-2-2 1 15,0 2-1-15,0 0 0 16,0 0 1-16,-2 0-1 16,-1 1-1-16,2 0 0 15,-3-1-1-15,4-1 1 16,-4 0-2-16,2-2 2 15,-1-2-2-15,2-3 3 0,-3 1-1 16,4-11 0 0,-3 19 0-16,3-19 0 0,0 19 1 15,0-9-1-15,0 2 0 16,-1-1 0-16,1 3 0 15,0-2 1-15,0 3-1 16,-1-2 0-16,-1 1 0 16,1 1 0-16,1 0 1 15,-2-2-1-15,2 0 0 16,2-1 0-16,-1 1 0 15,1 0 0-15,2-1 0 16,-4 2 0-16,5-2 0 16,-4 3 0-16,2-3 0 15,-1 2 0-15,1 1 0 0,-2-2 0 16,0 1 0-16,2 0 0 15,-3-3 0-15,0 2 0 16,0-3 0-16,-1 1 0 16,1-11 0-16,0 18 0 15,0-18 1-15,2 17-1 16,-2-17 0-16,-2 18 0 15,2-18 0-15,-2 18-1 16,2-8 2-16,-1 1-2 16,1 0 2-16,0 0-1 15,-2 0 0-15,2-11 0 16,0 20 1-16,0-20-2 15,-2 15 1-15,2-15 0 16,0 17 0-16,0-17 0 16,0 17 0-16,0-17-1 0,0 19 1 15,0-10 0-15,0-9 0 16,2 21 0-16,-2-21-1 15,2 21 1-15,-2-21-1 16,0 15 1-16,0-15 0 16,4 9 0-16,-4-9 0 15,1 11 0-15,-1-11 0 16,0 0 0-16,5 17 0 15,-5-17 0-15,3 11 0 16,-3-11 0-16,1 16 0 16,-1-16 0-16,-3 20 0 15,3-20 0-15,0 21 0 16,0-21 0-16,-1 16 0 15,1-16 0-15,0 10 0 0,0-10 0 16,0 0 0-16,0 0 0 16,0 0 0-16,0 0 0 15,0 0 0-15,0 0 0 16,0 0 1-16,0 0-1 15,0 0 0-15,0 0 0 16,0 0 0-16,0 0 0 16,0 0 0-16,0 0 0 15,0 0 0-15,0 0 0 16,0 0 0-16,0 0 0 15,0 0 0-15,0 0 0 16,0 0 0-16,0 0 0 16,0 0 0-16,0 0 0 15,0 0 0-15,0 0 0 0,0 0 0 16,0 0 0-16,0 0 0 15,0 0 0-15,0 0 0 16,0 0 0-16,-10-10 1 16,10 10-1-16,0 0 0 15,-12-15 0-15,12 15 0 16,-17-20 0-16,5 6 0 15,1-2 0-15,1-3 0 16,-4-4 0-16,0-1 1 16,2-1-1-16,-2 1 1 15,1 0 0-15,-1-1-1 16,0 5 1-16,-1 0 0 15,2 0-1-15,0 4 0 0,2-3 0 16,-3 0-1-16,-1-3 1 16,0 0 0-16,0 1 1 15,-2 1-1-15,3 1 0 16,2 4 1-16,0 5-1 15,12 10 0-15,-15-7 1 16,15 7-1-16,0 0 0 16,-1 12 1-16,1-12-1 15,8 12 0-15,-8-12 0 16,16 11 0-16,-4-7 0 15,-1 6 1-15,4-2-1 16,0 3 0-16,1 4 0 16,0 5 1-16,1 3-1 15,-2 2 1-15,1 3-1 0,-2 5 0 16,1 1 0-16,-1 0 0 15,0 0-1-15,2-2 1 16,-2-2 0-16,6 0-1 16,-1-6 1-16,4-5-1 15,1-4 2-15,-1-4-1 16,0-5 0-16,2-2 0 15,-2-6 0-15,-3 0 0 16,-2-3 0-16,-6-1 0 16,-1-3 0-16,-5-2 0 15,2-3 1-15,-6-3-2 16,3-9 1-16,2-5 1 15,0-4-1-15,2-4 0 16,7 1 1-16,0 0-2 16,0 4 0-16,-1 3-2 0,2 12-3 15,-11-8-16-15,13 23-14 16,-19 4-4-16,12-9 0 15,-12 9 0-15</inkml:trace>
  <inkml:trace contextRef="#ctx0" brushRef="#br0" timeOffset="489613.0043">13728 12010 18 0,'0'0'29'0,"8"-13"0"16,-9 0-6-16,1 13-4 15,6-18-3-15,-6 18-2 16,3-15-4-16,-3 15-1 15,0 0-2-15,0 0-1 16,-21 18-2-16,9 9 0 16,-12 11 0-16,-3 14-1 15,-6 7-1-15,-5 12 0 0,-1 2 0 16,1 1-1-16,1-3 0 15,4-9-1-15,4-13 0 16,6-11-1-16,6-9 0 16,5-15-3-16,8-4-4 15,4-10-22-15,-1-16-7 16,7-4 0-16,8 0-3 15</inkml:trace>
  <inkml:trace contextRef="#ctx0" brushRef="#br0" timeOffset="490815.073">13785 12705 56 0,'9'-18'37'0,"-9"18"-1"16,12-19 0-16,-12 19-25 15,0 0-5-15,9 13-1 16,-18 6-2-16,-9 16 0 15,-13 14 0-15,-8 13-1 16,-12 7 0-16,-6 14 0 16,-5 1 0-16,-1-2-1 0,5-6 0 15,4-11-1-15,14-13-1 16,7-13-3-16,16-8-5 15,-3-24-24-15,20-7-5 16,0 0-1-16,13-16 0 16</inkml:trace>
  <inkml:trace contextRef="#ctx0" brushRef="#br0" timeOffset="491085.0885">13386 12915 75 0,'1'-23'38'15,"4"9"0"-15,-6-4 0 0,1 18-34 16,3-12-1-16,-3 12 0 16,10 21 1-16,-2 6-1 15,1 0 0-15,8 13-1 16,2 2 1-16,9 2-2 15,5 1 1-15,9 1-2 16,5-4 0-16,4-8-3 16,7 2-4-16,-10-16-30 15,17 4-4-15,-13-12 1 16,5 2-1-16</inkml:trace>
  <inkml:trace contextRef="#ctx0" brushRef="#br0" timeOffset="491694.1233">14278 13150 55 0,'-10'-9'37'0,"10"9"-1"16,-22-15 1-16,22 15-24 16,-25-8-5-16,12 8-2 15,-7-1-1-15,2 7 0 16,-6 4-2-16,1 11 0 0,-1 7 1 15,-4 5-2-15,2 6 1 16,3 6-1-16,0-2 0 16,13 2 0-16,1-6-1 15,14-5 0-15,12-11 0 16,8-6-1-16,5-8-2 15,6-7-1-15,9 0-3 16,-8-21-18-16,15 15-16 16,-16-17 0-16,8 10-2 15,-13-9 0-15</inkml:trace>
  <inkml:trace contextRef="#ctx0" brushRef="#br1" timeOffset="865005.4755">4179 7843 91 0,'0'0'36'0,"0"0"-2"0,0 0 0 16,-2-13-35-16,5 1-5 15,8 7-8-15,-7-8-19 16,10 3-1-16,-1-3-2 16,3 5 2-16</inkml:trace>
  <inkml:trace contextRef="#ctx0" brushRef="#br1" timeOffset="865906.527">7865 7755 79 0,'0'0'36'0,"0"0"-1"16,0 0-1-16,-15 7-35 15,15-7-19-15,-9 10-14 16,9-10 1-16,0 0-3 15,0 0 1-15</inkml:trace>
  <inkml:trace contextRef="#ctx0" brushRef="#br1" timeOffset="867365.6105">4047 10384 32 0,'0'0'28'0,"-10"8"2"15,10-8-1-15,0 0-16 16,0 0-2-16,14-7-3 16,-4-8 0-16,13 0-2 15,-1-9 1-15,11 0-4 16,-2-6 1-16,9-1-1 15,2-3 0-15,2 3-2 16,-1 2 1-16,0 2-1 16,0 1 0-16,1 4 1 15,-2-4-1-15,0 0 0 16,5-4 0-16,0-3-1 15,5-8 2-15,2-4-1 16,2-5 1-16,8-1-1 0,-1-2 0 16,0 1 0-16,2 3-1 15,1 3 0-15,0-1 0 16,1 4-1-16,3 0 1 15,-1-1-1-15,0-2 0 16,-1-2 1-16,4-2 0 16,-3-3 1-16,3-1 0 15,-1-2-1-15,-3 6 1 16,3-2-1-16,2 0 1 15,-2 5 0-15,-3 0-3 16,0 4 2-16,-2-1-1 16,-4 2 1-16,0-4-1 15,-6 0 1-15,1 1-1 0,-3-4 1 16,3-2 1-16,0 4-1 15,-2-1 0-15,1 2 0 16,1 3 1-16,2 1-1 16,-4 6 0-16,2 4 0 15,0 2 0-15,-5 2 0 16,0 4 0-16,0 1 1 15,-4-5-1-15,-7 4 1 16,2 2-1-16,-5 1 2 16,-5-1-2-16,1 3 2 15,-4-3-2-15,-3 3 2 16,-2 3-2-16,4 1 1 15,-1 0 0-15,-1-1-1 16,5 0 0-16,0-1 1 0,0 1-1 16,2-2 0-16,0 1 0 15,-5 0 0-15,-2 2 1 16,-2 0-1-16,-1 2 1 15,2-2-1-15,-1 2 1 16,-3 1 0-16,1-3 0 16,0 2-1-16,-3 0 2 15,-1 5-2-15,-4-1 1 16,-15 9 0-16,10-5-1 15,-10 5-1-15,-10 10-1 16,-4-8-4-16,6 13-13 16,-11-14-18-16,9 9 0 15,-9-6-2-15,5 5 2 16</inkml:trace>
  <inkml:trace contextRef="#ctx0" brushRef="#br1" timeOffset="868018.6478">7108 7826 60 0,'0'0'34'16,"0"0"1"-16,15 2 0 15,10-2-24-15,2-12-3 16,16 6 0-16,3-11-2 16,13 2-1-16,5-5-2 15,8 4 0-15,-1-5-1 16,4 5 0-16,-9 0 0 0,1 4-1 15,-7 0 0-15,-7 3 0 16,-5-2 0-16,-3 2 0 16,-8 1 1-16,-6 1-1 15,-7-1 0-15,-2 6 1 16,-7-2-1-16,-5 2 1 15,-10 2-1-15,9 2 0 16,-9-2 0-16,-4 16 0 16,-3 1-1-16,-1 3 0 15,-5 9-1-15,1 7 1 16,-6 8 0-16,-1 8 0 15,-4 6-1-15,-5 5 0 16,-2 6 1-16,-5-2-1 16,-1 2 0-16,-1-3-1 15,5-5-1-15,0-21-7 0,21 6-27 16,-2-23-2-16,20-8 0 15,4-17-2-15</inkml:trace>
  <inkml:trace contextRef="#ctx0" brushRef="#br1" timeOffset="868739.6891">8205 7938 63 0,'12'-20'33'16,"2"3"1"-16,-9 0-1 16,5 11-24-16,-10 6-3 15,0 0-1-15,0 0 0 16,0 0 0-16,2 25-2 15,-2-1-1-15,-3 5 0 16,3 6-1-16,-1 8 1 16,3 8-1-16,0 2-1 15,-1 4 1-15,1-4 0 16,0 2 0-16,2-7 0 15,0-5 0-15,3-7 0 16,3-9 0-16,-1-8 0 16,4-12 1-16,3-16 0 15,8-10-1-15,3-15 1 0,3-7-1 16,4-11 0-16,-1-9 0 15,4-9 1-15,0-5-1 16,0 1 0-16,-2 2 0 16,-7 10-1-16,0 6 1 15,-7 9-2-15,-8 12 0 16,1 16-5-16,-9 5-6 15,8 24-22-15,-13-10-5 16,1 28 1-16,-2-6-1 16</inkml:trace>
  <inkml:trace contextRef="#ctx0" brushRef="#br1" timeOffset="869164.7134">8900 8192 73 0,'10'-17'36'0,"-11"4"0"16,1 13 1-16,-7-22-29 16,7 22 0-16,-15-10-3 15,5 11 0-15,-6 1-2 16,0 7 0-16,0 2-1 15,3 3-1-15,2 1 1 16,6 4-1-16,6 0-1 16,7-1 1-16,6-2-1 15,5 2 0-15,5-2 1 16,-1-1-1-16,3-3 0 15,-2 2 0-15,-5-1 1 0,-1 1-1 16,-7 0 0-16,-8 3 1 16,-6 4-1-16,-8 1 1 15,-5 1-1-15,-6 1 0 16,-2 2 0-16,-2-3 0 15,-1-1-2-15,0-7-2 16,15 6-20-16,-9-20-14 16,21-1-1-16,-10-17-2 15,20-4 1-15</inkml:trace>
  <inkml:trace contextRef="#ctx0" brushRef="#br1" timeOffset="870819.8081">16684 7783 90 0,'0'0'38'16,"-1"-13"0"-16,1 13 0 16,-6-15-33-16,6 15-6 15,0 0-23-15,0 0-13 16,0 0 0-16,0 0-2 15,-15 28 0-15</inkml:trace>
  <inkml:trace contextRef="#ctx0" brushRef="#br1" timeOffset="871759.8618">13329 10341 42 0,'0'0'30'0,"0"0"4"15,13-9-3-15,-12-7-21 16,17 7-1-16,-2-18 1 15,20 3 0-15,8-23-1 16,21 0-3-16,10-19 0 16,15-7-2-16,4-11 0 15,15-6-1-15,8-2-2 16,2-4-2-16,3-1 2 15,0 3-1-15,-3-2 1 0,4 8-2 16,2 3 2-16,1 2-2 16,-5 5 2-16,-2-2-1 15,-6 5-1-15,1 2 2 16,-7 3-2-16,-5-1 2 15,-4 0-2-15,-8 1 2 16,-5 2-2-16,-4 6 2 16,-5 2 0-16,3 4-1 15,-7 3 1-15,2 5-1 16,-2 4 0-16,0 2 1 15,-6 6-1-15,6 1 0 16,-11 5 0-16,-4 1 1 16,-7 5-1-16,-9 3 1 15,-9 7-1-15,-7 0 1 0,-11 5-1 16,-14 9 0-16,9-17 1 15,-9 17-1-15,-11-10 0 16,11 10-1-16,-15-7 0 16,15 7-1-16,-11-4-3 15,11 4-5-15,0 0-23 16,0 0-3-16,21-1 0 15,-21 1-2-15</inkml:trace>
  <inkml:trace contextRef="#ctx0" brushRef="#br1" timeOffset="872450.9013">16091 7984 37 0,'-11'-13'32'0,"6"2"1"16,5 11-5-16,-5-16-8 15,5 16-4-15,0-10-4 16,0 10-3-16,0 0-2 16,0 0-2-16,0 0-1 15,0 0-1-15,0 0-1 16,20-3 0-16,-7 2 0 15,13 0 0-15,7-4 0 16,11 2 0-16,11-2 0 16,13-2 0-16,6-1 0 0,3 0-1 15,3 1 0-15,-4 0 0 16,-8 2 0-16,-7 2-1 15,-12 0 1-15,-11 4-1 16,-15 5 1-16,-12 2-1 16,-10 6 0-16,-14 10 1 15,-15 9 0-15,-13 9-1 16,-11 6 0-16,-10 9 0 15,-4 3 0-15,-1 1 0 16,7-2-1-16,9-9-2 16,19-2-3-16,9-23-19 15,36 3-14-15,8-21 0 16,26-4-2-16,9-12 0 15</inkml:trace>
  <inkml:trace contextRef="#ctx0" brushRef="#br1" timeOffset="873138.9407">17065 8165 93 0,'-12'-1'39'0,"12"1"0"15,0 0-1-15,10-1-32 16,13-2-3-16,19-1 0 15,16-3-1-15,12 0 1 16,9-2-1-16,8 2 0 16,-1-1-1-16,1 2 1 0,-12 2-1 15,-14 3-1-15,-15 3 1 16,-20 5 0-16,-15 7-1 15,-22 4 1-15,-13 6-1 16,-15 11 0-16,-19 6 0 16,-14 14 1-16,-13 3-1 15,-5 6 0-15,-4 3 2 16,1 2-1-16,10-4 1 15,11-5-2-15,21-9 2 16,22-8-2-16,26-11 2 16,27-7-2-16,26-13 0 15,25-11 0-15,18-5-1 16,12-9 0-16,8-4-1 15,-3-5 0-15,-1 1-5 0,-17-9-3 16,1 16-21-16,-35-10-9 16,-10 8-1-16,-20-6 0 15,-13 7 1-15</inkml:trace>
  <inkml:trace contextRef="#ctx0" brushRef="#br1" timeOffset="873375.9543">17105 8531 88 0,'-30'6'40'0,"25"4"0"15,5-10 1-15,50-1-26 0,9-6-9 16,23 0-3-16,12-7 0 15,7 0-3-15,4-2-1 16,-2-2-3-16,1 14-11 16,-25-8-23-16,-8 13-3 15,-24-3 0-15,-12 8 0 16</inkml:trace>
  <inkml:trace contextRef="#ctx0" brushRef="#br1" timeOffset="964525.1677">611 13758 29 0,'8'-22'32'0,"-3"-4"1"15,4 10-7-15,-11-13-8 16,14 15-2-16,-17-6-7 15,17 12-4-15,-12 8 1 16,9 5-3-16,-3 11-2 16,2 13 0-16,0 9 0 15,2 12 0-15,4 14-2 16,-5 10 1-16,3 9-1 15,-2 9 1-15,1 6 0 16,-2-1 1-16,2-2-1 16,-2-8 0-16,0-11 0 15,3-11 1-15,-3-15 0 16,6-15 1-16,-2-21 0 15,1-16 0-15,1-24 0 0,3-15 0 16,5-23 1-16,5-13-1 16,2-17 0-16,9-14 0 15,1-13-1-15,4 1 1 16,2 10-2-16,-3 11-1 15,-3 24-2-15,-17 9-8 16,1 40-25-16,-24 26-1 16,19 14-2-16,-22 20 1 15</inkml:trace>
  <inkml:trace contextRef="#ctx0" brushRef="#br1" timeOffset="964991.1943">1693 14187 62 0,'-9'12'37'0,"-12"-4"0"16,10 16 0-16,-15 0-33 15,6 6 1-15,-5 1-2 16,4 6 0-16,-2 1-1 15,8-2 0-15,3-5-1 16,11-3 1-16,6-7-1 16,10-6 0-16,9-8-1 0,5-2 1 15,6-2-1-15,-2 1 1 16,4 0-1-16,-8 4 1 15,-5 4-1-15,-9 8 1 16,-13 5-2-16,-8 7 2 16,-10 3-1-16,-11 1-1 15,-4 0 1-15,-7-2-1 16,-2-6 0-16,2-7-2 15,7-7 0-15,0-17-5 16,17 2-29-16,-2-20-1 16,18-1-1-16,-4-14 0 15</inkml:trace>
  <inkml:trace contextRef="#ctx0" brushRef="#br1" timeOffset="965479.2223">2281 14100 66 0,'-3'-11'39'0,"14"2"-1"16,-1-8-1-16,17-1-34 15,1-1-2-15,5-2 1 0,4 6-4 16,-1-5-5 0,7 17-29-16,-12-3 0 0,1 14-2 15,-12 0 0-15</inkml:trace>
  <inkml:trace contextRef="#ctx0" brushRef="#br1" timeOffset="965653.2322">2371 14326 79 0,'0'0'41'16,"0"0"-2"-16,10-21 0 16,20 6-37-16,10-5-3 15,6-7-4-15,17 10-33 16,-8-3 0-16,9 12-3 0,-6-3 1 15</inkml:trace>
  <inkml:trace contextRef="#ctx0" brushRef="#br1" timeOffset="967694.349">2927 15501 35 0,'10'-14'38'0,"7"0"3"15,-7-14-4-15,7 1-25 16,-6-6-8-16,-1 1 1 15,-3-1-3-15,1 0 0 16,-8 2-1-16,0 3 0 16,-2 2 0-16,0 4 0 15,-1 5-1-15,-1 4 0 16,4 13 0-16,0-10 0 15,0 10 0-15,11 15 0 16,0 3-1-16,3 5 1 16,0 5 0-16,4 5 0 15,3 1 0-15,-4 0 0 16,2-5 0-16,1-2 1 0,-1-9-1 15,0-6 1-15,-1-17 0 16,2-12 0-16,-3-18 0 16,1-13-1-16,-2-13 1 15,-4-14-1-15,-4-13 2 16,-5-10-1-16,-4-9 1 15,-4-9 0-15,-2 2 0 16,-2 0-1-16,-5 1 1 16,-1 1 0-16,-1 8-1 15,0 8 0-15,1 5 0 16,-2 9 0-16,0 2 0 15,0 2 0-15,0 5-1 0,0 6 1 16,0 4 0-16,1 6-1 16,-1 8 0-16,0 5 0 15,4 8 1-15,-1 6-1 16,2 5 1-16,1 3-1 15,2 1 1-15,2 4-1 16,5-1 1-16,2 2-1 16,1 2 1-16,5 2-1 15,0 1 1-15,4 2 0 16,-10 9-1-16,18-8 0 15,-4 8 1-15,0 2-1 16,1 2 0-16,-1 0 0 16,2 2 0-16,2 2-1 15,2-2 1-15,6 1 0 16,3-2-1-16,2 2 1 0,6-4 0 15,4 2 0-15,1-3-1 16,5 1 1-16,-1 0 0 16,2-1 0-16,3 0 0 15,2 1 0-15,4-3 0 16,5-2 0-16,8 1 0 15,4-4 0-15,6 0 0 16,5-4 1-16,5 3-1 16,3-1 1-16,2 2-1 15,2-2 0-15,-1 5 0 16,-2 1 1-16,4 1-1 15,-3 5 0-15,4 0 0 16,2 0 0-16,0 0 0 16,5 0 0-16,2-2 0 0,1-1 1 15,3-2-1-15,0-1 0 16,2 0 1-16,0-2-1 15,0 2 0-15,-5 1 0 16,-5 3 0-16,0-2 0 16,3 0 0-16,-3-1 0 15,3 0 0-15,-1-1 1 16,3-2-1-16,4-1 0 15,2-2 0-15,2-4 0 16,3 2 0-16,-1-3 0 16,-1 3 0-16,-1-1 0 15,-3 3 0-15,2-3 0 16,-2 4 0-16,7-2 0 15,-3 2 0-15,-5-1 0 0,4-2 0 16,-2 0 0-16,-6 2 0 16,5-2 0-16,-2 1 0 15,-7 0 0-15,-2-1 1 16,3 2-1-16,-4-1 0 15,-1 0 0-15,2-2 1 16,2 1-1-16,-1-4 0 16,-1 2 0-16,2-1 0 15,-2-1 1-15,-1 1-1 16,-5 0 0-16,-3 2 0 15,-1 1 1-15,-5 1-1 16,-2 1 0-16,-2-2 0 16,-2 3 0-16,0-1 0 0,-4 0-1 15,2-1 1 1,-4 3 0-16,-5 0 0 0,-1-1 0 15,-4 2 0-15,-4 2 0 16,-2-1 0-16,-4 4 0 16,-3-2 0-16,-5 1 0 15,3 1-1-15,-1 0 1 16,-1 2 0-16,-1-2 0 15,-1 0 0-15,-2 1 1 16,-2-1-1-16,-3-1 0 16,-7 0 0-16,-5-1 0 15,-6-1 0-15,-4 1 0 16,-6-1 0-16,-12 1 0 15,16-6 0-15,-16 6 0 16,0 0 0-16,9-14 0 0,-9 14 0 16,4-11 0-16,-4 11 0 15,0 0 1-15,3-9-1 16,-3 9 0-16,0 0 0 15,0 0 0-15,0 0 0 16,0 0 0-16,0 0 0 16,0 0 0-16,0 0 0 15,0 0 0-15,8 19 0 16,-3-4 0-16,-1 7 0 15,2 2 0-15,-4 5 0 16,-1 3 0-16,-1 3 0 16,-1 5 0-16,-1-3 0 15,-5-2-2-15,3-2-1 16,-5-12-12-16,18 7-23 0,-11-17-3 15,11 4-1-15,-9-15 0 16</inkml:trace>
  <inkml:trace contextRef="#ctx0" brushRef="#br1" timeOffset="969519.4533">3466 13870 45 0,'0'0'34'0,"4"-20"0"15,-4 20 0-15,0 0-29 16,0 0 0-16,-14 9-1 0,14 6 1 16,0 2 0-16,5 14-2 15,-2 4-1-15,10 8-2 16,2 10 1-16,-1 10-1 15,7 5 1-15,0 8-1 16,-1-2 0-16,0-1 0 16,0-7 0-16,1-9 1 15,-1-12-1-15,1-12 2 16,1-21-1-16,1-14 1 15,0-24 0-15,2-10-1 16,0-19 1-16,1-12 0 16,-5-10 0-16,0-9-2 15,-6-4 2-15,-2 0 0 16,-5 6 0-16,-2 9-2 0,-5 11-1 15,-2 8-2-15,2 23-5 16,-7 3-28-16,6 30-1 16,14-7-3-16,1 22 2 15</inkml:trace>
  <inkml:trace contextRef="#ctx0" brushRef="#br1" timeOffset="970683.5199">4197 14546 30 0,'0'0'35'16,"0"0"1"-16,0 0 0 16,0 0-20-16,-11 16-12 15,5-2 1-15,6 11-1 16,-4-1 0-16,5 10-1 15,-5 0-2-15,4 4 0 16,0 1-1-16,2-3 0 0,-4-2 0 16,4-5-1-16,-2-6 2 15,2-8-2-15,-2-15 1 16,0 0 1-16,0 0-1 15,9-27 1-15,-8-2 1 16,0-5 0-16,-1-9-1 16,0-5 1-16,4-3 0 15,1-2-1-15,2 0 1 16,2 7 0-16,2 2-2 15,6 7 0-15,2 8 1 16,4 7-1-16,2 10 0 16,-2 6 0-16,1 6 0 15,-4 8 0-15,-1 7 0 16,-4 4 0-16,-4 7-1 0,-7 2 1 15,-4 4-1-15,-6 0 1 16,-7-1 0-16,-3-3 0 16,-7-3-1-16,1-4 2 15,-1-5-1-15,4-4 0 16,0-5 1-16,7-4 0 16,12-3 0-16,0 0 0 15,0 0 1-15,10 9 0 16,9-3-2-16,4 4 2 15,1 3-2-15,7 2-1 16,1 4 0-16,-2-3-1 16,1 2-3-16,-5-10-5 15,10 7-29-15,-14-15-2 16,8 1 0-16,-13-14-1 0</inkml:trace>
  <inkml:trace contextRef="#ctx0" brushRef="#br1" timeOffset="971194.5492">4465 13593 70 0,'14'-26'39'0,"5"12"-1"15,-4-8 1-15,13 11-36 16,-9-4-1-16,8 2 0 16,-6 8 0-16,1 8 0 15,-9 6-1-15,-8 13 0 16,-7 4 0-16,-8 12 1 15,-7 5-1-15,-6 3 1 16,-5 2 0-16,1 2 0 0,2-7 0 16,6-6 0-16,4-9 0 15,11-7-1-15,14-10 0 16,14-11-2-16,14-6-1 15,12-10-4-15,17 5-26 16,-6-14-8-16,17 11 0 16,-10-10-2-16</inkml:trace>
  <inkml:trace contextRef="#ctx0" brushRef="#br1" timeOffset="971480.5655">5355 13781 70 0,'0'0'41'16,"-10"-12"-3"-16,10 12 2 15,-25 30-32-15,10 0-7 16,-1 9 0-16,0 13-2 16,0 6 1-16,3 5-3 15,4 5-1-15,0-9-4 16,22 3-31-16,-13-21 0 15,14-6 0-15,-4-17 0 16</inkml:trace>
  <inkml:trace contextRef="#ctx0" brushRef="#br1" timeOffset="971645.575">5173 14134 89 0,'-9'9'41'0,"9"-9"1"15,0 0-7-15,20 4-34 16,15-15-5-16,23 7-30 15,-1-15-6-15,22 7-1 16,-3-9-2-16</inkml:trace>
  <inkml:trace contextRef="#ctx0" brushRef="#br1" timeOffset="972681.6342">6428 13487 42 0,'-24'-3'35'0,"-2"11"1"16,-4 5 0-16,1 21-27 15,-13 2-1-15,8 25 1 16,-8 8-3-16,8 21-1 16,-7 6-1-16,13 15 0 15,0 4-2-15,10-1 1 16,14-6-3-16,10-6-1 15,17-14-4-15,13-23-8 16,20-4-28-16,6-25 0 16,19-12-1-16,-1-19 1 15</inkml:trace>
  <inkml:trace contextRef="#ctx0" brushRef="#br1" timeOffset="973237.666">6665 13694 54 0,'0'0'38'16,"-15"-14"-1"-16,15 14 0 16,-23 2-30-16,23-2-2 15,-17 15-1-15,15 4 0 16,2 4-2-16,5 10 0 15,4 12-1-15,4 12 0 16,1 6 1-16,0 8-1 16,2 4-1-16,1 0 1 15,1-7-1-15,0-5 0 16,2-14 1-16,2-14-1 15,0-18 1-15,4-16 0 0,1-19-1 16,3-17 1-16,2-13 0 16,1-13-1-16,-5-11 2 15,1-10-1-15,-5-1 0 16,-2-1 0-16,-4 5-1 15,-7 9-1-15,-1 14-2 16,-13 7-3-16,17 30-30 16,-15 4-3-16,7 26-2 15,-6 8 2-15</inkml:trace>
  <inkml:trace contextRef="#ctx0" brushRef="#br1" timeOffset="973628.6884">7381 14195 67 0,'-21'0'41'0,"11"14"-1"15,-13-4 1-15,-2 9-36 16,-3-1-2-16,9 5 1 0,-6 0-1 16,8 4 0-16,3-4-2 15,7 1 1-15,8-3-1 16,10-6 0-16,8-5 0 15,9-7-2-15,8-1-2 16,0-19-24-16,14 10-14 16,-7-12-1-16,7 6 0 15,-12-9-1-15</inkml:trace>
  <inkml:trace contextRef="#ctx0" brushRef="#br1" timeOffset="974078.7141">7767 14096 79 0,'0'13'42'0,"0"-13"-1"16,0 0 0-16,22 1-39 15,1-10-1-15,11-4-2 16,7-2-1-16,7 1-3 15,-7-8-34-15,19 7-1 16,-8-2-2-16,2 9 1 16</inkml:trace>
  <inkml:trace contextRef="#ctx0" brushRef="#br1" timeOffset="974687.749">8432 13623 55 0,'0'-20'38'16,"4"3"-1"-16,-4-2 0 15,10 7-31-15,-10 12-1 16,11 4-1-16,-5 7-1 16,4 19 0-16,-5 9-1 15,4 17 0-15,-1 7-1 16,3 10 0-16,-2 3-1 15,-2 2 1-15,3-4-1 16,0-7 1-16,3-7 0 0,0-15-1 16,5-13 2-16,1-16-1 15,6-18 1-15,4-13-1 16,2-21 1-16,-1-9-1 15,3-13 1-15,-6-8 0 16,-2-8-1-16,-2-1-1 16,-6 4 0-16,-7 4-1 15,-4 13-1-15,-2 4-3 16,2 28-12-16,-7-2-24 15,1 24 1-15,0 0-1 16,12 26 1-16</inkml:trace>
  <inkml:trace contextRef="#ctx0" brushRef="#br1" timeOffset="975137.7747">9126 14164 69 0,'0'0'41'16,"13"-2"-1"-16,-13 2 1 16,0 0-38-16,0 0 0 15,0 0 0-15,-10 19 0 0,7-1 0 16,-4 2-1-16,-1 7 0 15,-5 0 1-15,1 6-1 16,-1-2 0-16,1 3 0 16,1-3-1-16,8-8 1 15,2-3-1-15,5-1 0 16,8-9-1-16,6-6 1 15,4-4-1-15,5 0 1 16,2-6-1-16,0-1-1 16,-1-1 0-16,1-1-3 15,-1 6-4-15,-19-9-28 16,16 13-7-16,-12-8 0 15,6 7-1-15</inkml:trace>
  <inkml:trace contextRef="#ctx0" brushRef="#br1" timeOffset="975656.8044">9537 13366 66 0,'0'0'40'15,"-18"-13"0"-15,18 13 1 16,0 0-34-16,14 12-1 16,4 4-1-16,11 11 0 15,2 6-1-15,7 12-1 16,0 12 0-16,-1 9-1 15,-3 7-1-15,-5 8 0 16,-9 3-1-16,-8 8 1 16,-10-1-1-16,-13 2-1 0,-8-5 1 15,-7-1 0-15,-8-8-1 16,-3-8 1-16,-3-5-2 15,-2-13-1-15,6-7-1 16,-1-23-6-16,19-1-31 16,-8-19-1-16,16-5 0 15,0-19-1-15</inkml:trace>
  <inkml:trace contextRef="#ctx0" brushRef="#br1" timeOffset="976362.8448">10174 13310 72 0,'0'0'41'0,"14"-22"0"15,6 11 0-15,-11-7-37 16,20 3 1-16,-1-4-1 15,1 8 0-15,-2 1-1 16,0 6 0-16,-7 6-2 16,-6 9 1-16,-11 8-1 0,-10 9-1 15,-8 8 1-15,-8 8 0 16,-7 3 0-16,-3 1 0 15,-1 1 0-15,2-2 0 16,4-9 0-16,13-2 0 16,11-8 0-16,14-12 0 15,11-9-1-15,13-6 1 16,11-7-1-16,6-1 0 15,6-4 0-15,-1 0-2 16,1 7-2-16,-12-3-5 16,5 20-29-16,-26-4-5 15,0 9 1-15,-15-4-3 16</inkml:trace>
  <inkml:trace contextRef="#ctx0" brushRef="#br1" timeOffset="1.12737E6">14760 13816 66 0,'-10'-2'40'0,"-4"-5"-3"15,14 7 2-15,-13-10-34 16,13 10-1-16,22-17-1 16,7 7-1-16,9-10 1 15,17 1-1-15,8-3-1 16,13-3 0-16,5 2 0 15,-1 6 0-15,-2 3 0 16,-2 8-1-16,-10 6 0 0,-11 10-1 16,-12 9 1-1,-10 7-1-15,-10 6 1 0,-10 4 0 16,-5 4-1-16,-13 3 2 15,-8 4-1-15,-4 1 0 16,-14 2 0-16,-4 4 0 16,-13 3 0-16,-7 4 1 15,-8 5-1-15,-3 3 0 16,0-1 0-16,4-3 1 15,5-2 0-15,13-7 0 16,13-8 0-16,17-12 0 16,23-12 0-16,21-14 0 15,20-14-1-15,11-8 1 16,15-9 0-16,7-3-2 0,4-5 0 15,1 0 0-15,-7 6-2 16,-11 2-3-16,-8 21-24 16,-19-9-10-16,-4 14 1 15,-21-6-2-15</inkml:trace>
  <inkml:trace contextRef="#ctx0" brushRef="#br1" timeOffset="1.12764E6">15100 14128 81 0,'-17'8'41'16,"17"-8"0"-16,0 0-1 15,32-18-36-15,14-4-2 16,15-4-1-16,12-2 2 16,10 1-3-16,6 3-2 15,6 7-4-15,-11-6-28 16,12 22-7-16,-12-4 2 15,2 13-4-15</inkml:trace>
  <inkml:trace contextRef="#ctx0" brushRef="#br1" timeOffset="1.12788E6">16393 13959 81 0,'0'0'42'16,"13"2"-2"-16,1-11-1 15,6 1-40-15,13 3-2 16,0-9-8-16,12 14-27 15,-9-4-1-15,1 11-1 16,-8-5 1-16</inkml:trace>
  <inkml:trace contextRef="#ctx0" brushRef="#br1" timeOffset="1.12804E6">16390 14261 85 0,'-29'22'40'0,"20"-1"0"15,9-21 0-15,12-19-40 16,36-2-4-16,6-15-31 15,26 2-4-15,3-9 0 16,17 3-3-16</inkml:trace>
  <inkml:trace contextRef="#ctx0" brushRef="#br1" timeOffset="1.12947E6">17100 14904 51 0,'0'0'38'0,"-13"19"-1"16,13-19 1-16,0 0-31 15,0 0-2-15,5-17-1 16,2 0 0-16,3-1-1 16,0-7 0-16,0-3 0 15,0-5-2-15,0 0 1 16,-1-1-1-16,-4 1 0 15,0 3 0-15,-1 4 1 16,1 4-2-16,-3 5 0 16,0 4 0-16,-2 13-1 15,0 0 1-15,0 0 0 0,12 9-1 16,-8 7 1-16,4 5 0 15,1 2 0-15,1 2-1 16,-1 0 0-16,5-3 1 16,0-5-1-16,-2-4 1 15,4-9-2-15,-1-12 3 16,1-10-1-16,-2-13 0 15,2-10 2-15,-4-15-2 16,-3-7 2-16,-4-12-2 16,-5-9 2-16,-8-6-2 15,-3-4 0-15,-8-2 1 16,-2-4-1-16,-4 1 0 15,2-3 0-15,-2 6 1 16,4 2-1-16,0 6 0 0,2 3 0 16,4 3 1-16,3 6-1 15,0 2 1-15,2 6 0 16,-1 2-1-16,-2 5 1 15,4 8 0-15,-4 5-1 16,2 9 1-16,-3 7-1 16,0 7 1-16,0 8-1 15,3 5 1-15,11 12-1 16,-19-11 0-16,19 11 0 15,0 0 0-15,0 0 0 16,0 0 0-16,0 0 0 16,12-5 0-16,-1 10 0 15,5-1 0-15,3 3 0 16,9 2-1-16,1 1 2 15,7-2-2-15,9 0 1 0,7-2 0 16,7-2 0-16,8-2 0 16,11 0 0-16,5-4 1 15,6-2-1-15,11 2 0 16,8-4 0-16,6 1 1 15,7 1-1-15,2 1 0 16,4 1 0-16,8 3 1 16,1 3-1-16,3-1 0 15,0 3 0-15,-1-2 1 16,3 0-1-16,2-2 0 15,3 0 1-15,-2-2-1 16,-1 2 1-16,3-1-1 16,5 0 0-16,-3 1 1 0,0 3-1 15,-2 3 0-15,0-1 0 16,4-1 0-16,-3 1 1 15,1-2-1-15,-1 0 0 16,5-5 0-16,-2-4 1 16,2-1-1-16,1-2 1 15,-3-1-1-15,2 0 1 16,-2 0-1-16,-3-4 1 15,-7 5-1-15,-4 1 1 16,-7 5-1-16,-6-5 0 16,-5 5 0-16,-9 1 0 15,-4 1 1-15,-3 1-1 16,-6-1 0-16,-4-1 0 15,0 0 0-15,-3-3 0 0,-3 0 0 16,3-1 0-16,-4-4 0 16,-3 1 0-16,-7 1 0 15,-5-3 0-15,-15 5-1 16,-8 0 0-16,-19 6-1 15,-15 1-2-15,-12 10-1 16,-15-8-5-16,1 15-29 16,-24-7 0-16,3 11-1 15,-19-8 0-15</inkml:trace>
  <inkml:trace contextRef="#ctx0" brushRef="#br1" timeOffset="1.13095E6">17980 13720 35 0,'2'-22'32'16,"-4"3"3"-16,6 8-1 15,-9-1-20-15,5 12-7 16,0 0-1-16,0 0-1 15,-9 19 1-15,9 8-1 16,-5 5-2-16,8 12 0 16,-4 5-1-16,4 10 0 15,-1 5-1-15,5 5 0 16,-6 2 0-16,3 1 0 15,-3-5-1-15,-1-4 0 16,-1-9 0-16,1-9 1 16,0-11-1-16,0-12 1 15,0-22-1-15,0 0 0 0,7-34 1 16,0-5-1-1,1-11 0-15,-2-10 0 0,-2-11 1 16,0-11-1-16,2-4 1 16,-4-7-1-16,3 3 1 15,2 3-1-15,3 5 1 16,6 9-1-16,3 10 1 15,7 16-1-15,1 14 0 16,3 15 0-16,1 13 1 16,-3 10-1-16,0 11 0 15,-6 6 0-15,-5 11 1 16,-5 5-1-16,-5 8 0 15,-8 2 0-15,-9 0 0 16,-2 2 1-16,-6-4-1 0,-6-5 1 16,1-3-1-16,-4-6 0 15,5-9 0-15,1 0 1 16,6-5-1-16,6-1 0 15,9 1 0-15,10-2 0 16,10 0 1-16,7 2 0 16,10 6 0-16,5-4-1 15,0 6 1-15,5 3 0 16,-1 0 0-16,-6 4-1 15,-3-1-1-15,-6 2-1 16,-2 1-3-16,-11-17-25 16,12 7-9-16,-12-19 0 15,8-4-2-15</inkml:trace>
  <inkml:trace contextRef="#ctx0" brushRef="#br1" timeOffset="1.13143E6">18878 13187 85 0,'-11'5'39'15,"11"5"0"-15,0-10 0 0,0 0-37 16,0 0 0-16,23-4-1 15,1 0 0-15,4 1 0 16,0-3 0-16,0 4 0 16,-2 2-1-16,-4 3 1 15,-6 5-1-15,-6 7 1 16,-13 7-1-16,-6 4 0 15,-11 1 0-15,-5 6 0 16,-6-2 0-16,-3 4 0 16,2-5 0-16,3 2 0 15,7-8 0-15,10-2 0 16,12-5 1-16,13-4-1 15,15-5 0-15,6-5-1 0,10-2-1 16,7-5-3-16,8 12-8 16,-5-14-26-16,4 12 2 15,-13-7-3-15,5 10 2 16</inkml:trace>
  <inkml:trace contextRef="#ctx0" brushRef="#br1" timeOffset="1.13167E6">19507 13554 88 0,'0'0'40'0,"-22"17"-2"16,18 13 1-16,-6-2-36 15,0 12 0-15,-3 8-2 0,4 11 0 16,-6 2-1-16,2 1-1 15,4 1-1-15,2-5-2 16,6-3-2-16,-4-20-12 16,18 5-21-16,-10-24 1 15,14 1-2-15,-17-17 3 16</inkml:trace>
  <inkml:trace contextRef="#ctx0" brushRef="#br1" timeOffset="1.13182E6">19375 14020 89 0,'-29'-22'40'0,"11"15"1"16,-5-10-3-16,23 17-32 15,-2-21-2-15,27 6-3 16,18-3-2-16,13-9-3 0,22 12-10 16,3-21-25-16,27 9 1 15,3-10-4-15,15 8 1 16</inkml:trace>
  <inkml:trace contextRef="#ctx0" brushRef="#br1" timeOffset="1.13234E6">20678 13109 61 0,'0'0'36'16,"-12"-17"-2"-16,12 17 0 16,-28-7-23-16,14 15-3 15,-12 0-2-15,1 16 0 0,-11 11-1 16,-2 12-1-16,-10 14 0 15,3 19-1-15,-5 12 0 16,6 8-1-16,5 8 0 16,13-2-2-16,15-1 1 15,17-9-1-15,20-10-2 16,17-17 0-16,20-13-2 15,12-22-4-15,33-4-30 16,-5-23-1-16,20-3-1 16,-5-15-1-16</inkml:trace>
  <inkml:trace contextRef="#ctx0" brushRef="#br1" timeOffset="1.13308E6">21311 13353 63 0,'0'0'36'0,"0"0"-1"16,-5 13 1-16,-5 13-30 15,-19 9-1-15,1 15 0 16,-16 11-1-16,1 13-1 15,-12 4-1-15,2 6-1 0,-1-2-1 16,4-8 0-16,5-7-3 16,8-21-3-16,17-8-25 15,4-28-5-15,16-10-2 16,4-27 1-16</inkml:trace>
  <inkml:trace contextRef="#ctx0" brushRef="#br1" timeOffset="1.13327E6">20920 13492 73 0,'-6'-35'39'15,"10"26"-1"-15,-4 9 1 16,20 14-30-16,-6 10-2 16,12 15-2-16,3 7-2 15,8 6-1-15,4 2-1 0,3 3-2 16,6-4-2-16,-2-11-5 15,14 5-31-15,-11-14 1 16,10 1-2-16,-9-15-1 16</inkml:trace>
  <inkml:trace contextRef="#ctx0" brushRef="#br1" timeOffset="1.13362E6">21859 13863 55 0,'0'0'36'0,"-7"-16"-1"15,7 16 1-15,-24-15-25 16,24 15-2-16,-33-1 0 15,17 9-2-15,-12-1-1 16,4 9 0-16,-4-1-3 16,5 12 1-16,-2-1-2 15,6-1-1-15,5 2-1 16,5-4 1-16,6 0-2 15,9-5 1-15,8-4-1 16,3-7-2-16,13-2-1 16,9-13-8-16,15 7-27 15,-6-18 1-15,12 5-3 16,-6-10 1-16</inkml:trace>
  <inkml:trace contextRef="#ctx0" brushRef="#br1" timeOffset="1.13394E6">22226 13727 91 0,'3'13'40'0,"-3"-13"0"16,17 3-1-16,8-10-36 15,6-1-1-15,10-3 0 16,3-3-2-16,10 1-2 16,0-5-4-16,12 12-22 15,-11-10-11-15,7 9 0 16,-14-10-2-16</inkml:trace>
  <inkml:trace contextRef="#ctx0" brushRef="#br1" timeOffset="1.13429E6">23369 13290 66 0,'10'-23'38'0,"2"16"-1"16,-12 7 1-16,0 0-29 15,-19 17-2-15,2 14-2 16,-13 10-1-16,-3 7-1 16,-9 16-1-16,-3 6 0 15,-6 7 0-15,-1 2 0 0,3 0-2 16,0-6-2-16,12-7-2 15,3-26-10-15,20-2-24 16,0-26-1-16,14-12 0 16,14-23 0-16</inkml:trace>
  <inkml:trace contextRef="#ctx0" brushRef="#br1" timeOffset="1.13453E6">22962 13327 103 0,'0'0'41'0,"-21"7"0"15,23 14-1-15,3-3-37 16,5 6 0-16,12 3-1 16,8 0-1-16,4 3 0 0,5 0-1 15,9 3-1-15,3-4-2 16,5 2-2-16,0-6-4 15,10 14-17-15,-16-15-14 16,10 15 1-16,-18-14-3 16,2 9 1-16</inkml:trace>
  <inkml:trace contextRef="#ctx0" brushRef="#br1" timeOffset="1.13502E6">23591 13695 78 0,'8'-11'37'15,"-8"11"-1"-15,0 0-2 16,0 0-27-16,0 0-2 15,12 11 0-15,-12-11-1 16,-2 24 0-16,-1-8-1 16,-3 7-1-16,-3 3 1 15,-4 2-1-15,-1 4-1 0,0 0 1 16,0-1-1-16,-1 0 1 15,7-4-2-15,5-4 1 16,4-5 0-16,9-6-1 16,6-8 1-16,8 0 0 15,4-8 0-15,6-4-1 16,0-2 1-16,-2-1-1 15,4 1-1-15,-6 0-1 16,1 9-4-16,-12-11-8 16,11 25-8-16,-20-17-18 15,14 17 0-15,-8-15-1 16,6 12 1-16</inkml:trace>
  <inkml:trace contextRef="#ctx0" brushRef="#br1" timeOffset="1.1355E6">23989 12912 85 0,'-20'12'37'0,"11"12"1"16,-2-8-1-16,11-1-32 16,4 4-3-16,19 5 1 15,6 0-1-15,11 2 1 16,3 2-1-16,5 8 1 15,0 3-2-15,-1 3 0 16,-6 8-1-16,-11 6 0 16,-14 10 0-16,-12 10 0 15,-14 7 0-15,-13 3 0 16,-12 4 0-16,-6 0-1 15,-6-5 1-15,1-8-1 16,2-12 0-16,6-13-4 16,11-7-7-16,2-32-10 0,29-3-15 15,-4-21-2-15,25-11-2 16,-2-17 1-16</inkml:trace>
  <inkml:trace contextRef="#ctx0" brushRef="#br1" timeOffset="1.13602E6">24363 12976 85 0,'-4'-11'37'0,"4"11"0"16,11-26 0-16,7 13-31 15,0-6-2-15,5 5-1 16,2 1 0-16,2 3 0 15,-2 3-1-15,-1 7 0 16,-4 6 0-16,-7 6-1 16,-9 7 0-16,-5 5 0 15,-12 5-1-15,-2 2 1 0,-8 4-1 16,0-2 2-16,0 0-2 15,4-6 1-15,2 0-1 16,9-4 2-16,8-8-2 16,8-2 1-16,11-8 0 15,9-5-2-15,9-3 0 16,2-6-2-16,9 1-4 15,-11-12-10-15,17 14-10 16,-20-14-14-16,2 9 2 16,-14-7-3-16,3 6 2 15</inkml:trace>
  <inkml:trace contextRef="#ctx0" brushRef="#br1" timeOffset="1.13674E6">24238 12726 76 0,'-13'7'38'16,"-3"-8"0"-16,16 1 0 15,-15-5-29-15,15 5-3 0,0 0-2 16,19-16-1-16,-5 6-1 15,3 1-1-15,1-1 1 16,3 2-1-16,-2 2 0 16,-2 3 0-16,-1 4 0 15,5 1 0-15,-1 3 1 16,4 2-1-16,5-1 0 15,10-2-1-15,5 0 1 16,7-3 0-16,6-1 0 16,3-3-1-16,2-1-1 15,-3-1 2-15,-3 0-1 16,-12 1-1-16,-6 2 1 15,-11 0 0-15,-9 0 0 16,-5 2 0-16,-13 0 0 16,0 0 0-16,10 3 0 0,-10-3 0 15,0 0 0-15,0 0 0 16,11 6 0-16,-11-6 0 15,14 3 0-15,-14-3 1 16,16 3 0-16,-16-3 0 16,11-1 0-16,-11 1 0 15,0 0 0-15,0 0 0 16,13 4 0-16,-13-4 0 15,3 14 0-15,-3-1-1 16,-2 8 1-16,2 7-1 16,-1 9 0-16,-3 5 1 15,-5 5-1-15,1 2 0 16,-3 1 0-16,0-3 0 15,2-1-2-15,-2-9 0 0,4 2-7 16,-4-20-6-16,17 11-7 16,-6-30-7-16,5 17-12 15,-5-17-2-15,31-1 3 16</inkml:trace>
  <inkml:trace contextRef="#ctx0" brushRef="#br1" timeOffset="1.13685E6">25130 13186 91 0,'-25'-9'6'0,"5"-4"-5"15,6-2-4-15,4-4-37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9354617"/>
              </p:ext>
            </p:extLst>
          </p:nvPr>
        </p:nvGraphicFramePr>
        <p:xfrm>
          <a:off x="304800" y="762000"/>
          <a:ext cx="8610600" cy="527304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resistance, reactance and impedance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impedance is, what it is measured in and how to find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LR and CR circuits to LCR circuits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inductors, capacitors and resistors work together in a series circuit AND how their voltages and impedances combine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 (AC units 1 – 6)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AC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87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3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651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2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56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76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70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86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91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40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810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985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050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67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99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76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39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086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68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31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4370701"/>
              </p:ext>
            </p:extLst>
          </p:nvPr>
        </p:nvGraphicFramePr>
        <p:xfrm>
          <a:off x="533400" y="533401"/>
          <a:ext cx="8094663" cy="4261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Resistors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25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Electricity, Internal Resistance, 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Capacitors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16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Capacitance, the capacitor construction formula, networks of capacitors, time constant and CR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Inductors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22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Induction, Faraday’s Law, Lenz’s Law, Transformers, Self Inductance, Time constants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221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17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99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049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546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35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94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63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70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82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6080" y="190440"/>
              <a:ext cx="8436960" cy="6098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3480" y="174600"/>
                <a:ext cx="8464320" cy="612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1458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35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9960" y="344520"/>
              <a:ext cx="8827200" cy="5236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000" y="328320"/>
                <a:ext cx="8838720" cy="525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669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8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34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77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80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1673</TotalTime>
  <Words>260</Words>
  <Application>Microsoft Office PowerPoint</Application>
  <PresentationFormat>On-screen Show (4:3)</PresentationFormat>
  <Paragraphs>44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202</cp:revision>
  <dcterms:created xsi:type="dcterms:W3CDTF">2006-08-16T00:00:00Z</dcterms:created>
  <dcterms:modified xsi:type="dcterms:W3CDTF">2013-10-20T21:31:45Z</dcterms:modified>
</cp:coreProperties>
</file>