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284" r:id="rId6"/>
    <p:sldId id="28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8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7T20:05:19.85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6716 3619 82 0,'0'0'35'0,"-8"11"0"16,8-11-1-16,-5 21-29 16,8-11-1-16,1 8-1 15,-1-5 0-15,6 1 2 16,9-15-1-16,20-15 1 15,11-29-1-15,29-25 1 16,18-31-1-16,27-14 0 16,16-18-2-16,13-4-2 0,5 14-17 15,-21-5-21-15,-5 29-1 16,-29 10-4-16,-19 23 1 15</inkml:trace>
  <inkml:trace contextRef="#ctx0" brushRef="#br0" timeOffset="1699.0971">4771 3519 64 0,'-23'-11'31'16,"0"-1"-1"-16,-8-3-2 15,-4-4-27-15,-2-1 0 16,-5-1-1-16,-1 3 3 16,-6-4-1-16,0 6 2 15,-9-6-1-15,1 5 2 16,-10-1-1-16,0 3 0 15,-10-1 0-15,0 4-1 16,-11-3 0-16,3 4 0 16,-9 0-1-16,1 1 0 15,-5-1 0-15,1 1-1 16,-5-1 1-16,1 2-1 0,-1-1 0 15,-1 1 0-15,-2 4 0 16,-1 2 0-16,-3 5-1 16,0 4 1-16,-3 7-1 15,2 3 1-15,-7 7 0 16,5 5-1-16,-7 0 1 15,6 6-2-15,-1 0 1 16,8 1 0-16,1 0 2 16,12 3-2-16,3-1 1 15,8 3-1-15,10 1 1 16,4 0 0-16,9 4-1 15,3 5 1-15,8 2-2 16,7 2 1-16,6 2-1 16,6-3 1-16,10 4 0 0,5-1-1 15,9 0 0-15,6-4 0 16,10 0 1-16,4-3-1 15,9-2 1-15,4 1-1 16,7-4 2-16,5-5-1 16,7-3 1-16,6-2-1 15,6-5 0-15,5-5 0 16,6-1 0-16,10-4 0 15,5-5 0-15,5-1 1 16,5 2-2-16,-1-3 1 16,5 3 0-16,0 1 0 15,0 0 0-15,-4 3 0 16,-3 1 0-16,-1 2-1 15,-6-1 1-15,2-1 0 16,1-1 0-16,-3-1-1 0,-1-3 1 16,0-4 0-16,-1-1 0 15,4 1 0-15,-1-2-1 16,-2 0 1-16,2-1 0 15,-1 2 0-15,-4 0 1 16,-2-1-2-16,-3 2 2 16,0-3-1-16,1 0 1 15,-2-6-1-15,-2-1 0 16,1-3 0-16,-1-7-2 15,-2-4 3-15,-4-3-3 16,1-4 3-16,-4-1-2 16,1-3 1-16,-2 0 1 15,-5-1-2-15,-2-2 2 0,-2 1-1 16,-1-1 1-16,-6 2-2 15,-3-2 2-15,-2 2-1 16,-6-2 0-16,-7 5 0 16,-2-3 0-16,-3 1 1 15,-2-3-1-15,-4 0 1 16,-4-3-1-16,-1-5 1 15,-1-4 0-15,2-4-1 16,-2-5 1-16,-2-3 0 16,0-2 0-16,2-1 0 15,-2-2 0-15,-3 2 0 16,-2 0 0-16,-3 1 0 15,-4 0 0-15,-4-1-1 16,-7-2 0-16,-5-2 0 0,-2-5 0 16,-4 1 1-16,-9-3-1 15,-4 2 0-15,-4 2 0 16,-8 2 1-16,-3 11-1 15,-13 12 0-15,-7 14-2 16,-10 9-2-16,-1 31-19 16,-15-11-14-16,8 17-1 15,-7-9-3-15,12-1 1 16</inkml:trace>
  <inkml:trace contextRef="#ctx0" brushRef="#br0" timeOffset="6722.3845">9784 5891 77 0,'11'-12'35'0,"4"6"0"16,-15 6 2-16,23 3-30 15,-17 12-1-15,12 21 0 16,-9 7-1-16,4 12 2 15,-6 1-2-15,8-3-1 16,12-22 0-16,17-31 1 16,34-51-4-16,42-57 3 15,55-61-6-15,50-50-1 0,95-25-25 16,-26-41-12-16,17 1-2 15,-23 10-1-15,-32 37 0 16</inkml:trace>
  <inkml:trace contextRef="#ctx0" brushRef="#br0" timeOffset="8857.5065">7208 10167 24 0,'0'-19'24'0,"2"5"0"16,-4-5 0-16,2 19-4 15,-1-19-3-15,1 19-3 16,-2-11-3-16,2 11-1 15,0 0-2-15,8 18-2 0,-7-1-1 16,8 19 0-16,-6 6-1 16,6 20 1-16,-3 1-2 15,5 2 1-15,3-10-1 16,13-19 2-16,14-39 0 15,35-42-3-15,32-56 3 16,43-50-2-16,45-46 0 16,37-35-3-16,36-14-11 15,4-19-27-15,19 9-4 16,-20 12 2-16,-25 24-3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7T20:35:45.4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10932 12327 70 0,'-10'60'40'16,"-6"2"-2"-16,4 5 3 16,-1-10-31-16,13-10-4 15,16-32 0-15,32-31-2 16,36-50 2-16,40-33-3 15,41-37 0-15,44-28-2 16,34-19-5-16,13-28-17 16,26 6-18-16,-14-1 0 0,-12 21-3 15,-16 7 2-15</inkml:trace>
  <inkml:trace contextRef="#ctx0" brushRef="#br0" timeOffset="2123.1214">11014 13270 34 0,'-60'-9'29'0,"-8"9"1"16,-16-7-2-16,-10 11-24 15,-14-4-5-15,-6-1 2 16,-9 3 3-16,-12-7 2 15,4 3 1-15,-13-7 0 16,1 4 0-16,-15-8 0 16,2 5 0-16,-13-7-4 15,0 8 0-15,-13-3-2 16,-4 2 1-16,-8-5-3 15,-7 4 2-15,-3-2-2 16,-2-3 1-16,-5-4 0 16,-6-1 0-16,3-4 0 0,-5 0 1 15,0-4-1-15,-6 1 1 16,-2 1 0-16,-5 4-1 15,-6 0 1-15,-4 8-1 16,-10 6 0-16,0 3 1 16,-5 6-1-16,-4 2-1 15,-2 6 1-15,4 0 0 16,1 2 0-16,6 4 1 15,7-5-1-15,6 5 1 16,2-2 0-16,9 5 0 16,1 1-1-16,5 4 1 15,6 4 0-15,3 4 0 16,-5 7 0-16,10 6-1 0,2 5 1 15,5 12-1-15,4 3 0 16,12 8 1-16,15 5-1 16,9 2 1-16,20 1 1 15,17-1 0-15,17-1-1 16,21-3 0-16,19-3 0 15,16-7 0-15,14-2 1 16,18-3-3-16,19-3 2 16,13-5-2-16,22-4-1 15,17-5 1-15,16-7 0 16,27-2 0-16,14-8 0 15,14 0 0-15,12-4-2 16,14-4 2-16,5 1 0 16,9 2 1-16,6 2-1 0,-4 5 1 15,5 1-2-15,0 3 0 16,5 3 1-16,-2 1-1 15,2 1 0-15,0 0 0 16,2 1 0-16,2-2 1 16,8-2 0-16,2 1 1 15,4-4 0-15,8 1 1 16,3-2-1-16,4-2 1 15,6-1-1-15,5-5 1 16,8-1-1-16,0-2 1 16,11-5 0-16,-1-6 0 15,5-2-1-15,5-3 1 16,5-1 0-16,-2-1 0 15,1-4-1-15,-2-3 2 0,1-4-1 16,2-2 0-16,1-4 1 16,3-9-1-16,3 1 0 15,3-9 0-15,-1 0 1 16,4-8-1-16,-5 2 1 15,2-1-2-15,-7 2 1 16,-8-2 0-16,-5 4-1 16,-13 1 1-16,-12 3-1 15,-11 1 0-15,-12 0 0 16,-9 0 1-16,-15-5 0 15,-8 2 0-15,-12-8-1 16,-10-4 1-16,-13-3 0 16,-9-6 0-16,-10-6-1 15,-12-4 1-15,-15-1 0 0,-12-3-1 16,-18-6 1-16,-10-4 1 15,-21 0-1-15,-17-5 0 16,-20-3 0-16,-22-1 0 16,-20-4 0-16,-24 3 1 15,-20 1-1-15,-29 5 0 16,-23 8 0-16,-23 9 1 15,-26 11-1-15,-25 16 0 16,-22 11-2-16,-18 14 1 16,-3 13-4-16,-8-8-17 15,19 17-20-15,9-12-1 16,34-4-2-16,23-19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7T20:22:53.31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context xml:id="ctx1">
      <inkml:inkSource xml:id="inkSrc4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0-17T20:24:43.708"/>
    </inkml:context>
  </inkml:definitions>
  <inkml:trace contextRef="#ctx0" brushRef="#br0">7032 1398 50 0,'0'0'29'0,"0"0"2"16,0 0 1-16,-12-12-19 15,12 12-5-15,0 0 0 16,0 0-1-16,0 0-1 15,-12 7-2-15,12-7 0 16,-9 18-1-16,1-5-1 16,1 4-1-16,-3 3 1 15,5 2-1-15,0-2-1 16,3-1 1-16,2-2 0 15,5-5-1-15,-5-12 0 16,24 12 1-16,-8-14-1 16,2-5 1-16,2-1-1 0,-1-1 1 15,-5-4-1-15,-1-2 1 16,-4 2 0-16,-7 0-1 15,-7 1 1-15,5 12 0 16,-19-16 0-16,5 14-1 16,-3 2 1-16,-1 3 0 15,-4 8 0-15,3 3 0 16,3 5-1-16,2 3 0 15,1 4 1-15,9-1-2 16,6-2 2-16,5-1-1 16,6-4 0-16,5-4 0 15,6-6 0-15,1-4 1 16,3-8-1-16,0-4 1 15,-1-7 0-15,-2-1 0 0,-6-6 0 16,-5-1 1-16,-6 1-2 16,-3 3 2-16,-10 0-1 15,-1 4 0-15,-8 6 0 16,-3 1-1-16,-2 8 1 15,-3 4 0-15,-1 3-1 16,4 3 1-16,3-1-1 16,2 3 1-16,14-12-1 15,-8 22 0-15,8-22 0 16,24 4 1-16,-3-9-1 15,4-4 0-15,4-5 0 16,2-3 1-16,-5 3-1 16,-3-2 1-16,-5 9-1 15,-7 2 0-15,-11 5 0 16,0 0 0-16,-16 13-1 0,2-1-1 15,0 0-4-15,-1-7-7 16,15-5-22-16,0 0-4 16,15 9 1-16,7-16-3 15</inkml:trace>
  <inkml:trace contextRef="#ctx0" brushRef="#br0" timeOffset="1094.0626">9954 1416 57 0,'0'0'34'16,"-15"-6"0"-16,1 5 0 16,14 1-18-16,-26 6-10 15,26-6 0-15,-23 7-1 16,23-7 0-16,-18 16-2 15,18-16 0-15,-18 18-1 16,14 0 0-16,-2-2 0 16,5 2-1-16,-2 2 0 15,3 0 0-15,3-4 0 16,1 0 0-16,2-4-1 15,6-6 1-15,-1-7 0 0,4-7 0 16,3-3 0-16,1-7 0 16,-1 0 0-16,-2-6 0 15,-2 0 1-15,-5 4-2 16,-4 0 1-16,-4 7 0 15,-2 2-1-15,1 11 1 16,-22-4-1-16,7 11 0 16,-4 3 0-16,1 5 0 15,-2 5 0-15,4 2 0 16,3 1 1-16,4 0-1 15,3-3 0-15,11-4-1 16,5-1 1-16,10-6 1 16,3-11-1-16,5-4 1 15,5-4-1-15,0-4 1 16,-1-3 0-16,-6-3 1 0,-4 1-1 15,-11 0 0-15,-7 5 0 16,-10 3 0-16,-6 3 0 16,-7 1-1-16,-6 3 1 15,-1 5-1-15,-4 2 1 16,3 1-1-16,6 2 0 15,3 0-1-15,18-6-1 16,-13 8-4-16,35-3-31 16,-9-8-4-16,13 7 1 15,-5-4-3-15</inkml:trace>
  <inkml:trace contextRef="#ctx0" brushRef="#br0" timeOffset="3657.2092">7563 2062 50 0,'5'-20'31'16,"-5"20"0"-16,2-27-2 15,5 14-19-15,-12-10-1 16,11 8-2-16,-7-8-1 15,3 7-2-15,-4-4-1 16,6 4 0-16,-4-3-1 16,5 6 0-16,-1-1 0 15,0 1-1-15,2-1 1 16,3-1-1-16,-4 0 0 0,5 1 0 15,0-2 1-15,-1 2-1 16,4-3 0-16,2 1-1 16,-5 0 0-16,4 1 2 15,0-2-2-15,0-1 2 16,0 0-1-16,1-2 1 15,-3-2-2-15,4 4 3 16,-1-1-2-16,0 0 0 16,2-2 1-16,-1 0-1 15,3 3 0-15,-3-1-1 16,0 3 1-16,0-1 0 15,1 2 0-15,-3-1-1 16,-2 3 1-16,1-1-1 16,-1 0 1-16,-1 3-1 15,3-3 0-15,-5 3 0 0,6 0 1 16,-1 0-1-16,-1-2 0 15,1 5 0-15,-1-1 1 16,1-2-1-16,1 1 0 16,0 2 1-16,0-1-1 15,1 2 0-15,0-1 0 16,3 0 0-16,-4-2 1 15,2 2-1-15,1 2 0 16,-18 6 0-16,0 0 1 16,0 0 0-16,0 0 0 15,52-18-1-15,-52 18 1 16,0 0 0-16,0 0-1 15,54-9 1-15,-54 9-1 0,0 0-1 16,48-4 1-16,-48 4 0 16,0 0 0-16,68 0 0 15,-40 3-1-15,1 2 1 16,-10 1 0-16,1 3 0 15,-8 2 0-15,-1 0 0 16,-1 1 0-16,-1-1-1 16,1-1 1-16,-10-10 0 15,20 20 0-15,-11-9 0 16,2-1 0-16,-11-10 0 15,17 17 0-15,-8-6 0 16,-3-1 0-16,-1 2 0 16,4-1-1-16,-3 3 1 15,-2-1 0-15,3 2 0 16,-1 1 0-16,0 0 0 0,-1 0 0 15,2 0 0-15,-2 0-1 16,1-2 1-16,-1 0 0 16,1 1 0-16,-2 0 0 15,1 1 0-15,-3 3 0 16,3-3-1-16,-5 2 1 15,2 2-1-15,0 1 1 16,3-3-2-16,-1-1 2 16,-2 2-1-16,5-2 2 15,-3-3-1-15,3 1-1 16,-2-1 1-16,3-2 0 15,-2 2 0-15,-1-2 0 16,0-1 0-16,2-1 0 16,-1 2 0-16,0-1 0 0,3 0 0 15,-4 1 0-15,4-1 0 16,0 0 0-16,1 1 0 15,3 0 0-15,0 1 0 16,1-2 0-16,2 1 0 16,-2-4 0-16,7 2 0 15,-4-4 0-15,4 1 0 16,-1-5 0-16,1 0 0 15,2 1 0-15,0-3 0 16,1-1 0-16,-1-2 0 16,-3-1 0-16,4-6 0 15,-1 3 0-15,-5-5 0 16,2 1 0-16,-6-5 0 0,6 0 0 15,-7-5 0 1,6 2 0-16,-4-4 0 0,-3 2 0 16,4-2 0-16,-1 1 0 15,1-1 0-15,0 0 0 16,-1 2 1-16,2 0-1 15,0 4 1-15,-3-5-1 16,4 0 2-16,-3 3-2 16,-1-4 2-16,3 1-2 15,-2-3 1-15,0 1-1 16,-3 0 1-16,2 2-1 15,-3 0 0-15,-2-2 1 16,-2 3-1-16,1-2 0 16,-3 5 0-16,-4-2 1 0,4 2-1 15,-4 1 0 1,-1 2-1-16,0 0 0 0,-3-1-3 15,5 6-6-15,-2 10-25 16,0 0-3-16,-13-25 0 16,13 25-1-16</inkml:trace>
  <inkml:trace contextRef="#ctx0" brushRef="#br0" timeOffset="7139.4084">9958 1470 67 0,'0'0'32'16,"0"0"0"-16,0 0-6 16,9 11-19-16,-9-11-3 15,0 0 1-15,0 0-1 16,18 3-1-16,-18-3 1 0,16-3-1 15,-16 3 1-15,19-6-2 16,-19 6 1-16,16-5-2 16,-16 5 1-16,14-4-1 15,-14 4 0-15,0 0-1 16,13 0 0-16,-13 0 1 15,0 0-1-15,14 3 0 16,-14-3 1-16,11 2-1 16,-11-2 1-16,20-1-1 15,-8 0 1-15,1 0-1 16,5-1 1-16,0-1-1 15,1 2 1-15,4 2-1 16,1 2 0-16,1-1 0 0,1 0 0 16,1 2 0-16,4-1 0 15,-1-1 0-15,6 2 0 16,-1-3 1-16,0 0-1 15,4-1 0-15,1 1 0 16,4 2 1-16,-2-2-1 16,1 1 1-16,1-1-1 15,1 0 1-15,1 1-1 16,-3 0 1-16,2 1-1 15,-1-3 0-15,-1 3 0 16,1-3 0-16,0-3 1 16,-3 5-1-16,3-1 0 15,-1-1 1-15,0-1-1 16,2-1 1-16,-1 2-1 0,3-2 0 15,-1 2 0-15,-2 0 1 16,-1-2-1-16,2 3 0 16,-4-3 1-16,3 4-1 15,-4-2 0-15,-2 0 0 16,-1 1 0-16,0-2 0 15,1 3 0-15,0-4 0 16,-1 4 0-16,-2-2 0 16,3 0 0-16,2 4 0 15,0-8 1-15,0 8-1 16,3-7 0-16,-1 6 1 15,-3-7-1-15,3 2 0 16,-4 1 0-16,-1-2 1 16,-2 2-1-16,2-1 0 0,0 1 0 15,-2 0 0-15,-2-2 1 16,2 2-1-16,-1-1 0 15,3 1 0-15,-4-2 1 16,3 1-1-16,0 1 0 16,6-1 0-16,1-2 1 15,4 1-1-15,0-1 0 16,1 1 1-16,6-2-1 15,-5 1 0-15,8-3 1 16,-5 1-1-16,2 0 0 16,1 2 1-16,1-1-1 15,-2-1 0-15,5 2 0 16,2 1 1-16,-3-1-1 0,-1 1 0 15,5 2 0 1,-1-1 0-16,1-3 0 0,-1 3 0 16,3-1 0-16,-2-2 1 15,0 1-1-15,4-1 0 16,1-1 1-16,2-2-1 15,2 2 0-15,1 0 0 16,-1 3 0-16,0-1 1 16,0 0-1-16,1 1 0 15,-4-1 0-15,3 3 0 16,-3-2 0-16,8 2 0 15,-2-1 0-15,-1 0 0 16,2-1 0-16,-1 3 0 16,1 0 0-16,-1-1 0 0,-2 4 0 15,-1-1 0-15,0-2 0 16,-1 2 0-16,3 2-1 15,3-3 1-15,-2 0 0 16,2-1 1-16,4-2-2 16,-3-2 1-16,4-3 0 15,-3-1 0-15,3 2 0 16,3-5-1-16,0 0 1 15,2 1 0-15,-1 3 0 16,-1-3-1-16,2-2 1 16,0 4 0-16,-2-2 0 15,1 3-1-15,-1-2 1 16,1 2 0-16,-3-1 0 15,3 2-1-15,-2 1 1 16,-2 1 0-16,-1 3 0 0,1-1 0 16,-1-1 0-16,0 3-1 15,1-1 1-15,0 0 1 16,-81 1-1-16,95-4 0 15,-95 4 0-15,97-4 0 16,-1 2 0-16,7-1 0 16,-50 2 0-16,6 1 0 15,-3-1 0-15,7-2 0 16,46 6 2-16,16-3-2 15,-13-2 0-15,8 8 0 16,-13-5 1-16,0 1-1 16,-5 0 0-16,-3 1 0 15,-13-2 0-15,-2 2 0 16,1 0 0-16,-2-3 1 0,-3 3-1 15,2 0 0-15,1 0 1 16,-2 2-1-16,-1 0 0 16,1-2 0-16,-1 2 0 15,-4-1 0-15,3 3 1 16,-4-3-1-16,0-3 0 15,2-1 0-15,0 0 0 16,-1 0 1-16,-1-2-1 16,-2 0 0-16,-1 2 0 15,-6 0 0-15,-5 4 0 16,-4-1 1-16,-4 4-1 15,-3 0 0-15,-5 2 0 16,-2 2 0-16,-2-4 0 16,-4 2 0-16,-1 0 0 15,-4-1 0-15,1 1 0 0,-2-3 0 16,-2-1 0-16,0 1 0 15,-3-3 0-15,-1-2 1 16,-1 0-1-16,-1-3 0 16,-4 2 0-16,-3-2 0 15,0 1 0-15,-4 1 0 16,-2 2 0-16,-10-2-1 15,18 5 1-15,-18-5 0 16,17 12 0-16,-17-12-1 16,21 15 0-16,-10-9-1 15,1-1-3-15,-12-5-14 16,18-9-19-16,-18 9-1 15,5-9-1-15,-5 9-1 16</inkml:trace>
  <inkml:trace contextRef="#ctx0" brushRef="#br0" timeOffset="9067.5186">22228 1317 40 0,'-4'-17'27'0,"4"17"1"0,-3-20 2 15,3 20-22-15,-4-16 0 16,4 16 0-16,0 0 2 15,8-11 2-15,-8 11-3 16,0 0 0-16,0 0-3 16,0 0-1-16,0 0-1 15,0 0-1-15,0 0-1 16,0 0-1-16,0 0 1 15,-1 11-1-15,1-11 0 16,0 23 0-16,0-5 0 16,-1 4-1-16,2 1 0 15,-1 6 0-15,-1 0 0 16,1 0 0-16,-2 1-1 0,4 0 1 15,0 1 0-15,-1 1 0 16,0-2 0-16,1 0 0 16,0-2 2-16,0 3-2 15,0-3 1-15,-2 0-1 16,1-1 2-16,-1-3-2 15,0 2 1-15,2-2-1 16,-5 1 0-16,3 2 0 16,0-5 0-16,0 2 1 15,0 0-1-15,0-1 0 16,1-1 0-16,-1 2-1 15,0-3 2-15,0-3-2 16,-2 4 1-16,1-2 0 16,-3 1 0-16,4-1 0 15,-4 4 0-15,2 3 1 0,-1-3-1 16,1 8 1-16,0-4-1 15,2 6 0-15,-2-3 1 16,2 2-1-16,-1 1 1 16,2-3-1-16,-1 1 0 15,2-2 2-15,-2 3-1 16,0-2 1-16,0 0-1 15,0 2 0-15,-4 3 0 16,4-3 1-16,-1 4-1 16,0-2-1-16,-4 1 0 15,5-1 0-15,-2 3-1 16,4-4 1-16,-2-1 0 15,0 0 0-15,0-1 0 16,0 3 0-16,-1-1 0 0,1 1 0 16,0-1 0-16,-1 1 0 15,0 0 0-15,0 0 0 16,-1 2-1-16,0-2 1 15,2 0 0-15,0-1 0 16,-2-3 0-16,2-2 0 16,-1 0 0-16,1-6 0 15,0-2 0-15,0-5 0 16,2-4 0-16,-1 0 0 15,-1-12 0-15,1 13 0 16,-1-13 0-16,0 0-1 16,0 0 1-16,0 0 0 15,0 0-1-15,-1 11 1 16,1-11 0-16,0 0 0 0,0 0 0 15,0 0 0-15,0 0 0 16,0 0-1-16,0 0 1 16,0 0 0-16,0 0-1 15,0 0 1-15,0 0 0 16,-8-9 0-16,8 9-1 15,0 0 1-15,0 0 1 16,0 0-2-16,0 0 1 16,0 0 1-16,0 0-1 15,0 0 0-15,0 0 0 16,0 0 0-16,0 0 0 15,0 0 0-15,0 0 0 16,0 0 0-16,0 0 0 16,0 0 0-16,0 0 0 0,0 0 0 15,0 0 0-15,0 0 0 16,0 0 0-16,-10-8 0 15,10 8 0-15,-11-4 0 16,11 4 0-16,-17-2 0 16,7 1 0-16,-1 1 0 15,-3-1 1-15,0-3-1 16,-3 2 0-16,0 0 0 15,-1-2 0-15,-2 1 0 16,-3 0 0-16,1 0 1 16,-6 2-1-16,3 0 0 15,-3 0 0-15,-3 1 1 16,2 0-1-16,-1 1 0 0,-2-1 0 15,2 1 1-15,-1 0-1 16,1 0 1-16,-3 3-1 16,0 0 1-16,-4 0-1 15,0 4 0-15,-4-1 0 16,3 1 0-16,-4-1 0 15,3 1 0-15,-1-2 0 16,2-1 0-16,2 0 1 16,3-4-1-16,0-1 0 15,4 0 0-15,0-2 1 16,3-2-1-16,0-1 0 15,2 2 0-15,1 0 0 16,-2-2 0-16,7 4 0 16,-2-1 0-16,0 1 0 15,3 2 0-15,2-1 0 0,-1 1 0 16,2-1-1-16,0 1 1 15,2 0-2-15,1-3-1 16,11 2-2-16,-12-13-9 16,12 13-10-16,7-14-11 15,7 9-5-15,-3-10 0 16,9 8-1-16</inkml:trace>
  <inkml:trace contextRef="#ctx0" brushRef="#br0" timeOffset="11441.6544">20940 3209 36 0,'0'0'28'0,"-15"-9"3"16,15 9 0-16,0 0-17 15,-15-10-3-15,15 10-2 16,0 0-1-16,0 0 1 15,0 0-2-15,10 2-1 16,-10-2-1-16,0 0 0 16,11 16-2-16,-4-4 0 15,-4-1 0-15,3 6-2 0,-4 2 1 16,1 3-1-16,-4 2 0 15,1 6 0-15,-3 2 1 16,0 3-1-16,-2 3 1 16,-2 3-2-16,1 2 2 15,2 1-1-15,-3 1 0 16,3 0 0-16,1-2-1 15,-1 1 0-15,2-4 0 16,2 0 1-16,-1-6-1 16,1-3 0-16,0-7 0 15,0-1 0-15,0-7 0 16,0-3 0-16,0-13 1 15,0 15-1-15,0-15 0 16,0 0 0-16,0 0 0 0,0 0 1 16,0 0-1-16,0 0 0 15,0 0 0-15,0 0 0 16,0 0 0-16,0 0-1 15,0 0 1-15,0 0 0 16,0 0 0-16,0 0 0 16,0 0-1-16,0 0 1 15,0 0 0-15,0 0 0 16,0 0 1-16,0 0-1 15,0 0 0-15,0 0 0 16,0 0 0-16,0 0 0 16,-10-3 1-16,10 3-1 15,-11 0 0-15,11 0 0 0,-16 0 0 16,16 0 0-16,-20 0 0 15,6-1 0-15,0 0 0 16,-3 0 0-16,-2 1 0 16,-1 0 1-16,-4 0-1 15,4 0 0-15,-7 0 0 16,-2 2 0-16,-2 1 0 15,-3 0 0-15,-4-2 0 16,-1 0 1-16,-8 1-1 16,-4-2 0-16,0-3 0 15,-2 1 0-15,-3-3 0 16,-2 2 0-16,-3-1 0 15,-4 1 0-15,3 1-1 16,-8 0 1-16,-2 1 0 0,-3 2 0 16,-5-1 0-16,0 0-1 15,4 2 1-15,-5-2 0 16,2 0 0-16,4 0-1 15,2 0 1-15,1-2 0 16,-1 2 0-16,3 0-1 16,2-1 1-16,2 2 0 15,0 1 0-15,2-2 1 16,7 2-1-16,-1-1 0 15,7 3-1-15,3-2 1 16,5 0 0-16,5-1 0 16,5 0 0-16,4-1-1 15,6 2 1-15,5-2 0 16,5-2 0-16,13 2 0 0,-14-1-1 15,14 1 1-15,0 0 0 16,0 0 0-16,0 0 0 16,0 0-1-16,0 0 1 15,0 0 0-15,-2-9 0 16,2 9 0-16,0-20 0 15,0 7 0-15,0-9 0 16,-3-4 0-16,1-6 1 16,-3-4-1-16,1-4 0 15,-1-7 0-15,2-2 0 16,-3-4-1-16,5 2 1 15,0-3 0-15,2-2-1 16,0 5 2-16,2 1-2 16,-1 8 2-16,2 3-2 15,0 5 2-15,-4 8-1 0,-2 5 0 16,0 8 0-16,2 2 1 15,0 11-1-15,-6-12 0 16,6 12 0-16,0 0 0 16,0 0 0-16,0 0 0 15,0 0 0-15,-10-10 0 16,10 10 0-16,0 0 1 15,0 0-1-15,0 0 0 16,0 0 0-16,0 0 0 16,0 0 0-16,0 0 0 15,0 0-1-15,0 0 1 16,14 7 0-16,-3-4 0 15,8 2 0-15,5 2 0 0,4-5 0 16,8 1 0-16,3 2 1 16,4-2-1-16,4 1 0 15,1 1 0-15,2 0 0 16,0 2 0-16,4 0 0 15,-2 0 0-15,3 2 0 16,3-3 0-16,2-3 0 16,3-3 1-16,3-1-1 15,1-2 0-15,0-2 1 16,-1-3-1-16,5 2 0 15,-5 3 1-15,0 3-1 16,-5 1 0-16,-4 4 0 16,-2 0 0-16,-6 4 0 15,-1-1 0-15,-7 0 0 0,2-5 1 16,1-1-1-16,-3-2 0 15,0-3 0-15,2-3 1 16,-1-2-1-16,-3 0 0 16,1 1 0-16,-7 1 0 15,-1 3 1-15,-5 2-1 16,2 1 0-16,-5 2 0 15,-1 0 0-15,1 2 0 16,3-2 0-16,-1-1 0 16,1-1 0-16,3-1 0 15,0 0 0-15,-2-1 0 16,1-3 0-16,-6 3 0 15,-2 1 0-15,-2-2 0 16,-6 2 0-16,-3 1 0 0,-10 0 0 16,0 0 0-16,11 0 0 15,-11 0 0-15,0 0 0 16,14-1 0-16,-14 1 0 15,22-3 0-15,-6-1 0 16,2-2 0-16,0 2 0 16,0-1 0-16,-3 1 0 15,-1 0 0-15,-2 1 0 16,-12 3 0-16,0 0-1 15,12 1 0-15,-12-1-1 16,4 11 0-16,-4-11 0 16,8 14-1-16,-8-14 0 15,17 11-1-15,-3-5-1 16,-4-16-8-16,19 16-11 15,-19-22-10-15,9 10-1 0,-12-11-3 16,2 6 1-16</inkml:trace>
  <inkml:trace contextRef="#ctx0" brushRef="#br0" timeOffset="19301.104">19444 3419 39 0,'5'-11'33'0,"-5"11"-1"15,0 0 1-15,-3-12-17 16,3 12-6-16,0 0-3 16,0 0-2-16,-4 13 1 0,8 1-3 15,-5-4 2-15,4 11-1 16,-4 3 0-16,2 6-2 15,-4 3 1-15,-1 8-1 16,-3-1-1-16,-1 0 0 16,0 0-1-16,0-2 1 15,-1-5-1-15,2-5 0 16,1-6 0-16,2-6 1 15,4-16-1-15,-1 10 0 16,1-10 1-16,5-21-1 16,-2 1 1-16,2-7 0 15,0-2-1-15,-1-9 1 16,0 1-1-16,-1-1 0 15,1-3 0-15,2 0 1 0,-2 3-2 16,3 3 2-16,4-1-2 16,2 1 2-16,4 3-2 15,5 2 2-15,4 4-1 16,2 1 0-16,1 3 0 15,0 4 0-15,0 4 1 16,-4 4-1-16,-4 4 0 16,-1 6 0-16,-6 3 0 15,-1 5 0-15,-5 5 0 16,0 2 0-16,-2 1 0 15,-3 4 0-15,4-2 0 16,-5 1 0-16,-2 0 0 16,-3-1 0-16,-3 0 0 15,-2-3-1-15,-4 2 2 16,-3-2-2-16,-5-1 2 0,0-1-2 15,0-4 2-15,-3 0-1 16,3-1 0-16,4-2 0 16,0-2 0-16,5-2 0 15,11-2 0-15,-13 3 0 16,13-3 0-16,0 0 0 15,0 0 1-15,19 7-1 16,-1-4 1-16,1 1 1 16,6 2-1-16,2 2 0 15,2 1 1-15,3 4-1 16,-2 1 0-16,-1 4 0 15,-4 1-1-15,-2 3 1 0,-1-2-1 16,-5 6 1 0,-3-4 0-16,-3-3-1 0,-2 1 0 15,-2-4 1-15,-2-1-1 16,4-5 1-16,-9-10-1 15,8 13 0-15,-8-13 0 16,0 0 0-16,0 0-1 16,0 0 0-16,0 0-3 15,0 0-6-15,11-7-26 16,-21-5-3-16,10 12 1 15,-13-21-2-15</inkml:trace>
  <inkml:trace contextRef="#ctx0" brushRef="#br0" timeOffset="20803.1899">18444 3606 33 0,'10'10'27'0,"-10"-10"1"15,0 0 0-15,18 0-23 16,-18 0-1-16,12-3 1 16,-12 3 1-16,12-4 1 15,-12 4-1-15,0 0 0 16,0 0-2-16,0 0 2 0,0 0-1 15,-12 11-1-15,12-11-2 16,-18 7-1-16,9-3 1 16,9-4 0-16,-17 6 0 15,17-6-1-15,-14 2 1 16,14-2-1-16,-17-1 0 15,17 1 1-15,-20-2-1 16,6 3 0-16,1-3 1 16,-5 4-1-16,-1-2 0 15,-1 2 0-15,0-1-1 16,-3 2 1-16,0-3 0 15,-2 0-1-15,0 0 1 16,-2-3 0-16,-2 2-1 16,0-1 1-16,-3-1 0 0,-3 1 0 15,0 2 0-15,-2 0 0 16,0 2 0-16,-2 1-1 15,-3 0 0-15,2 1 1 16,-1-2-1-16,3 1 0 16,-1 0 0-16,0-1 0 15,0-1 0-15,0 2 0 16,-2 0 0-16,0 0 0 15,-3 1 0-15,2 1 1 16,-6 1-1-16,1 0 0 16,-1-1 0-16,2 0 0 15,-2-1 1-15,2 0-1 16,0-2 0-16,3-2 1 15,-1 0-1-15,1-2 1 0,-5-1-1 16,2 1 1-16,-3 1-1 16,-2 0 0-16,-1-1 0 15,-1 3 0-15,-1 1 0 16,-4 1 0-16,0 1 1 15,1-1-1-15,2 1 1 16,0-1-1-16,2-3 1 16,0 1-1-16,1-1 1 15,1-1-1-15,-3-1 0 16,-1-1 0-16,3-1 0 15,-1 2 0-15,1-1 0 16,-1 1 0-16,4 1 1 16,-3 0-2-16,4 1 2 15,0 1-1-15,-1-1 0 0,3 2 0 16,-4-2 0-16,5 3 1 15,-4-5-1-15,-3 2 0 16,4 2 0-16,0-2 0 16,-3 1 0-16,5-1 0 15,-2 0 0-15,1 0 0 16,4 0 0-16,1 0 0 15,-1 0 0-15,3 0 0 16,1 1 0-16,0 0 0 16,5 1 0-16,-3-2 0 15,4 4 0-15,0-2-2 16,9 3-1-16,0-9-3 15,24 4-23-15,-24 0-7 0,24 0 0 16,-1-11-2-16</inkml:trace>
  <inkml:trace contextRef="#ctx0" brushRef="#br0" timeOffset="22389.2806">14647 2576 41 0,'0'0'31'0,"0"0"0"15,0 0 0-15,-7-18-17 16,7 18-3-16,0 0-4 15,-3 11 1-15,3-11-3 0,-5 20 0 16,-1-10-1 0,1 11 0-16,-1 0 0 0,2 10-1 15,-1-1 0-15,3 8 1 16,-2-1-2-16,2 3 0 15,1 2-1-15,-3 3 0 16,0-2 0-16,1 2 0 16,-4 2 0-16,0 1-1 15,-1-2 1-15,3 4 0 16,0-5-1-16,3 2 0 15,-2-2 2-15,6-2-2 16,0-3 0-16,1-1 0 16,-2-2 1-16,-1 0-1 15,3 0 1-15,-3-1 0 16,-3-1-1-16,-1 0 1 0,2-2-1 15,-3 4 0-15,0 0 1 16,0 1-1-16,2-1 0 16,-1 2 0-16,3-2 0 15,0 0 1-15,2 0-1 16,-1-1 0-16,3-3 0 15,-1 2 0-15,-1-4 0 16,0-2-1-16,-1 2 1 16,1-2 0-16,-1-2 0 15,0 0 0-15,0-1 0 16,0 1-1-16,0-2 1 15,4 0 0-15,-4-1 1 16,2 0-1-16,0 0 0 16,1-3 0-16,-1 0 0 0,-2 1 0 15,4 0 0-15,-2-3 0 16,-1-2 0-16,0 2 0 15,-1-4 0-15,0-1 0 16,1-4 1-16,-1-10-1 16,3 16-1-16,-3-16 0 15,0 0 0-15,0 0-1 16,0 0-2-16,-4-15 0 15,4 15-2-15,-4-18-3 16,4 18-14-16,-2-13-13 16,2 13 0-16,-5-21 0 15,5 21 2-15</inkml:trace>
  <inkml:trace contextRef="#ctx0" brushRef="#br0" timeOffset="23942.3694">14190 2574 34 0,'0'0'31'0,"5"-15"1"0,-5 15 0 16,1-16-10-16,-1 16-13 16,1-18-3-16,-1 18 1 15,5-17-1-15,-5 17-2 16,4-16 1-16,-4 16-2 15,5-10 0-15,-5 10 0 16,0 0 0-16,0 0-1 16,0 0 1-16,0 0-2 15,7 11 1-15,-7-11-1 16,-1 22 0-16,4-7 2 15,-3 2-1-15,4 5 0 16,-4 2-1-16,1 9 2 16,-2 2-2-16,1 1 1 0,1 3 0 15,-2 2-1-15,1 0-1 16,-1 3 1-16,-2-1 0 15,3-3-1-15,-1-3 0 16,-2 5 1-16,1-4-2 16,1 0 2-16,-2-4-2 15,3 1 2-15,-4-3-2 16,3-1 1-16,1-2 1 15,0-1-2-15,0-1 1 16,1 1 0-16,2-4 0 16,-1 5 0-16,-1-2 1 15,-1 0-2-15,-1 0 2 16,1 1-1-16,-2 0 1 15,-1-3-1-15,-1 3 0 16,3-1 0-16,-3 2 0 0,4-2 0 16,0 2 0-16,-2-2 0 15,2-1 0-15,0 1 0 16,1-1 0-16,-2 1 0 15,2-2 0-15,-1 2 0 16,-4-2 0-16,4 3 0 16,-1 1 0-16,-1-5 0 15,0 4-1-15,-3-2 1 16,5-2 0-16,-2 1 0 15,1-2 0-15,-2 0-1 16,3-1 1-16,-1-3-1 16,0 0 1-16,1 1-1 15,0 0 1-15,-2 1 0 16,2-3 0-16,0 1 0 0,0-1 0 15,-4-1 0-15,3-2-1 16,1 0 1-16,-3 0 0 16,3-1 0-16,-3 0 0 15,3 0 0-15,-1-1 0 16,1 0 0-16,0 0 0 15,0-3 0-15,0-10 0 16,4 19 0-16,-4-19-1 16,0 13 1-16,0-13 0 15,0 0-1-15,4 11 1 16,-4-11 0-16,0 0 0 15,0 0 0-15,0 16 0 16,0-7 0-16,-3 4 0 0,2 2 1 16,-1-1-1-16,0 2 0 15,0-4 0-15,2-12-1 16,-4 18 0-16,4-18-1 15,0 0-3-15,1-19-6 16,13 9-24-16,-14-12-3 16,10 9 0-16,-7-14 0 15</inkml:trace>
  <inkml:trace contextRef="#ctx0" brushRef="#br0" timeOffset="26679.526">14301 3649 52 0,'0'0'28'0,"0"0"2"16,0 0-8-16,0 0-10 16,0 0-3-16,0 0-2 15,0 0-1-15,0 0 0 16,0 0-2-16,0 0 0 15,12 5 0-15,-12-5-1 16,0 0 0-16,0 0 0 16,0 0-1-16,0 0 1 15,0 0-1-15,0 0-1 16,0 0 1-16,0 0 0 0,0 0-1 15,0 0 0-15,0 0 0 16,-13 4 0-16,13-4 0 16,-14 2 0-16,14-2 0 15,-17 2 0-15,17-2 0 16,-21 5 0-16,11-3 0 15,-3-2 0-15,0 1-1 16,2-1 1-16,-2 2-1 16,-1-2 1-16,2 1-1 15,0 0 1-15,1-1-1 16,-2 1 0-16,4-1 0 15,-1-1 1-15,-1 0-1 16,11 1 0-16,-21-6 0 16,21 6 0-16,-19-6 1 0,8 4-1 15,-3 1 0-15,1-2 0 16,0 2 0-16,-3 0 0 15,1 0 1-15,-3 1-1 16,0 0 0-16,-2 1 0 16,1-1 0-16,-4 2 0 15,-2 0 0-15,-3 0 0 16,-3 3 0-16,-3-1-1 15,-4-2 1-15,1 4 0 16,-1 1 0-16,-4-1 0 16,-1 0 0-16,4-1 0 15,-3 1 0-15,3-1 0 16,-1-2 0-16,1 1 0 0,-3-2 0 15,3-2 0 1,0 2 0-16,-2-2 0 0,0 2 0 16,-2-2 0-16,-1 1 0 15,-2 0 0-15,0 0 0 16,-2 0 0-16,1-1 0 15,-1 0 0-15,-1 0 0 16,3-1 0-16,0 1 0 16,2-2 0-16,-3-2 0 15,1 2 0-15,3 1 0 16,-3-2-1-16,-2 1 1 15,0 0 0-15,-3 0 0 16,-2 0 0-16,-2 0 0 16,-1-1 0-16,-1-3 0 0,0 2 0 15,-1 0 0-15,-1-2 0 16,2 1 0-16,1 0 0 15,-4-1-1-15,2 2 1 16,-3 1 0-16,-4 2 0 16,-2-2 0-16,-2 3 0 15,1-1 0-15,-3-1 0 16,0 2 0-16,-1 0 0 15,0-1 0-15,1 1 0 16,-2-1 0-16,2 0 0 16,-4 1-1-16,-3 1 2 15,-1-1-1-15,-2 1 0 16,0 2 0-16,-3 0 0 15,1 0 0-15,-5-1 0 16,3 2 0-16,-2-3 0 0,-1 0 0 16,3 0 0-16,-2-2 0 15,2-1 1-15,1-2-1 16,4 2 0-16,-5-3 0 15,1 2 0-15,-1 0 1 16,-1-1-1-16,3 2 0 16,-3 1 1-16,-1 1-1 15,0 0 0-15,0 0 1 16,2 1-1-16,-2 0 0 15,-1 1 1-15,-1 2-1 16,-1-3 0-16,0 1 0 16,0-1 0-16,-1 0 1 15,-1 3-1-15,3-1 0 16,-6 0 0-16,5 0 0 0,-5-2 0 15,4 4 0-15,-4-2 1 16,-1 1-2-16,1-3 2 16,-1 0-2-16,-2 3 1 15,-1-4 0-15,2 1 0 16,0 0 0-16,0-1 0 15,1 0 0-15,-4 0-1 16,5 0 1-16,0-1 0 16,2 0 0-16,1-3 0 15,5 3 0-15,-2-1 0 16,6-1-1-16,2 1 1 15,1 1 0-15,5-1 0 16,0 0-1-16,2 1 1 0,6-1 0 16,1 1 0-16,8 2 0 15,2-1 0-15,9 0 0 16,6 1 0-16,6 0-1 15,6-1 1-15,6 0 0 16,5 0-1-16,5 0 1 16,13 0-1-16,0 0 1 15,0 0 0-15,0 0-1 16,0 0 1-16,0 0-1 15,0 0 1-15,13 12 0 16,-13-12 0-16,10 7 0 16,-10-7 0-16,13 3 0 15,-13-3 0-15,10-1 1 16,-10 1-1-16,13-15 0 0,-7 4 0 15,0-6 0-15,1-5 0 16,-2-6 0-16,1-7 0 16,-2-2 0-16,5-8 0 15,-5-1 1-15,1-7-1 16,2-3 1-16,-2-4-1 16,-1 0 1-16,4-3-1 15,-3-2 0-15,2-1 1 16,-1-1-1-16,1-1 0 15,-4-1 1-15,1-4-1 16,-2-2 0-16,2-4 0 16,-3-3 0-16,2 2 1 15,-2 1-1-15,3 2 1 16,-1 5-2-16,0-1 1 0,1 5 1 15,1 5 0-15,-2 0 0 16,1 5-1-16,-1-3 2 16,1-1-2-16,-2 1 2 15,2 9-2-15,-4-1 1 16,2 10 0-16,-2-1 0 15,0 7-1-15,1 6 0 16,0 4 1-16,0 5-1 16,0 3 0-16,1 4 0 15,-1 4 0-15,-1 11 0 16,1-14 0-16,-1 14 0 15,0 0 0-15,0 0 0 16,0 0 0-16,0 0 0 16,0 0 0-16,0 0 1 15,0 0-1-15,13 13 0 0,-13-13 0 16,18 13 0-16,-3-6 0 15,3 1 1-15,4 1-1 16,5 0 0-16,6-2 0 16,2-1 0-16,5-1 0 15,2-2 0-15,3 2 0 16,3-3 1-16,0 0-1 15,4 1-1-15,2-2 1 16,1 0-1-16,6 0-1 16,2 0-2-16,7 3-1 15,-2-8-9-15,12 12-18 16,-16-1-6-16,6 7 1 15,-12-2-2-15</inkml:trace>
  <inkml:trace contextRef="#ctx0" brushRef="#br0" timeOffset="27498.5728">7208 1475 72 0,'0'0'33'0,"0"0"0"16,-13 6 1-16,13-6-25 15,0 0-1-15,-14 4-2 16,1-7 0-16,13 3-2 15,-24-11 0-15,10 7-2 16,-5-5 1-16,1 4-1 16,-8-2 1-16,-2 5-1 15,-5-1 0-15,-1 3 0 16,-8 3-1-16,4 0 1 15,-5 1-1-15,3-3 0 0,2 0 1 16,0-2-2-16,4-3 1 16,1 1 0-16,1-2 0 15,2 2 0-15,-2-1 0 16,4 3-1-16,-3 1 1 15,1 0-1-15,0 3 1 16,2-2-1-16,4 0 0 16,0 0 0-16,2-2 0 15,1-3 0-15,2 1 0 16,3-3 0-16,1 2-2 15,1-2-1-15,14 6-7 16,-30-8-26-16,30 8-2 16,-16-1-1-16,16 1-1 15</inkml:trace>
  <inkml:trace contextRef="#ctx0" brushRef="#br0" timeOffset="27917.5968">6506 1384 80 0,'-13'-11'33'16,"1"4"0"-16,-10-1 1 15,2 1-30-15,-5 1 1 16,-2 1-1-16,-6-2 0 16,0 4-1-16,-3 1-4 15,-6-1-32-15,12 1 0 16,1-2-1-16,11 3-3 15</inkml:trace>
  <inkml:trace contextRef="#ctx0" brushRef="#br1" timeOffset="35537.0326">13171 3727 6 0,'0'0'18'16,"-4"16"2"-16,4-16 2 0,0 0-13 16,-4 15 3-16,4-15 0 15,0 0 0-15,0 0 2 16,0 0-1-16,0 0-1 15,0 0-1-15,0-10-2 16,0 10-3-16,0 0-2 16,0 0 0-16,1-13-1 15,-1 13-1-15,0-13 0 16,0 13 0-16,3-25 0 15,0 5 0-15,-1-3 0 16,3-2-1-16,-3-6 1 16,2 1 0-16,-4-2 0 15,4 0-1-15,-4 0 0 16,0 1 0-16,0-2 0 15,0 0 0-15,0-4-1 0,1-3 1 16,3-3-1-16,-2-3 1 16,7-3 0-16,-1-2-1 15,0 0 1-15,2 3-1 16,-3-1 1-16,-2 4-1 15,-1 4 1-15,-2-1-1 16,-4 7 1-16,1 0 0 16,-2 3-1-16,0-1 0 15,-1 0 0-15,4-3-1 16,0 3 1-16,5-6-1 15,0-1 1-15,5-1-1 16,-3-2 1-16,1-1 0 16,1 3 0-16,0 2 1 0,-7-1 0 15,0 6-1-15,-3 4 1 16,0 2-1-16,-5 3 1 15,4 1-1-15,-3 2 0 16,5-1 0-16,0 0 0 16,2-3 1-16,3 2-1 15,-3-4 1-15,7 3 0 16,-4-2-1-16,3 5 1 15,-3 2 0-15,1 7 0 16,-3 1-1-16,-3 12 1 16,4-10-1-16,-4 10 1 15,0 0-1-15,0 0 0 16,0 0 0-16,0 0 0 15,0 0 0-15,0 0 0 0,0 0 0 16,0 0 0-16,0 0 0 16,0 0 0-16,0 0 0 15,0 0 0-15,13 13 0 16,-13-13 0-16,0 0 0 15,13 16 0-15,-13-16 0 16,14 10 0-16,-3-6 0 16,0 0 0-16,2-1 0 15,0-1 0-15,2 0 0 16,1-1 0-16,0 2 0 15,3-2 0-15,-1 4 0 16,2-2 0-16,3 0 0 16,-2 0 0-16,5-2 0 15,-1 0 0-15,2-1 0 16,2 0 1-16,0-1-1 0,-2 0 0 15,4 2 0-15,-1-1 0 16,-2 0 0-16,2 0 0 16,-3 1 0-16,5-1 0 15,-1 0 0-15,1-3 0 16,2 0 0-16,-2 0 1 15,0-2-1-15,-2 1 0 16,-5 0 0-16,-3 3 0 16,-5-1 0-16,-5 2 0 15,-12 0 0-15,17 2-1 16,-17-2 1-16,0 0-2 15,0 0 0-15,0 0-2 16,0 0-4-16,16 17-23 16,-16-17-8-16,11-4 1 0,-11 4 0 15</inkml:trace>
  <inkml:trace contextRef="#ctx0" brushRef="#br1" timeOffset="36714.0999">14929 1575 69 0,'0'0'35'0,"-14"-18"-1"16,14 18 3-16,-27-15-27 15,27 15-2-15,-25-12-2 16,11 6 0-16,-4 2-1 15,3-2-2-15,-5 4 1 16,0-1-1-16,-3 3-1 16,-5 4 0-16,1-1 0 0,-6 8-1 15,1-3 0 1,-2 6 1-16,-4-2-2 0,3 6 1 15,-2-2 0-15,1-1 0 16,3 0-1-16,4-1 0 16,-2-2 1-16,8 0-1 15,1-2 1-15,5 2-1 16,1-2 1-16,5 1-2 15,1 1 2-15,-2 2 0 16,3 2-1-16,1 0 1 16,1 3-1-16,1 0 1 15,-2 2-1-15,2 0 0 16,3-2 0-16,0 2 0 15,2-2 0-15,4 1 1 0,-1 0-1 16,5 1-1-16,2-2 1 16,5 2-1-16,1-4 1 15,5 2 0-15,3-3-1 16,1-1 1-16,4-5 0 15,1 4 0-15,0-2 0 16,1 0 0-16,0 0-1 16,1 2 1-16,-2 0 0 15,2 0 0-15,-5-1 0 16,1 1 0-16,-2 0 0 15,-1 1 0-15,-1-1 0 16,2 0 0-16,1-4 0 16,-2-1 0-16,6-3-1 15,-1-1 1-15,1-5 0 16,6-3 1-16,2 0-1 0,1-5 0 15,-1 0 0-15,8-3 0 16,-3 2 1-16,2 0-1 16,-5 1 0-16,-3 1 1 15,-4 1-1-15,-3 2 0 16,-3-2 0-16,-4 1 0 15,-2-1 0-15,-4-2 0 16,1-2 0-16,0-6 0 16,-2-3 1-16,1 0-1 15,-2-8 0-15,1 3 1 16,-4-6 0-16,0-2 0 15,-4 1-1-15,-2-3 1 16,-5 2-1-16,-4-3 1 16,-3 2-1-16,-2-6 0 0,-6-1 0 15,0-1 1-15,-3-2-1 16,1-2 1-16,-3 4-1 15,-3 0 1-15,0 3-1 16,-5 10 2-16,-10 7-2 16,-2 10 0-16,-12 10 0 15,-2 4 0-15,-6 5-1 16,0 5 0-16,6 2-2 15,4-4-2-15,16 2-3 16,9-13-12-16,24 0-14 16,0 0-6-16,24-2 0 15,-1-1-2-15</inkml:trace>
  <inkml:trace contextRef="#ctx0" brushRef="#br1" timeOffset="37348.1362">14635 1795 85 0,'6'-15'35'0,"-6"-4"1"16,4 4 0-16,-6 1-32 15,7 1 2-15,-4 0-3 16,-1 13 2-16,8-18-2 15,-8 18 1-15,0 0-2 16,0 0 1-16,10 8-1 16,-6 7-1-16,-3 4 1 15,1 4-2-15,2 4 2 16,-1 5-2-16,1-2 0 15,0 2 1-15,2-3-1 0,1-2 0 16,2-4 0-16,4-3 0 16,-1-7 0-16,4-3 0 15,-1-12 1-15,4-9 0 16,-2-4 0-16,1-9 0 15,0-6 0-15,-4-4 1 16,3-8-1-16,-5-4 1 16,-3 2-1-16,0 0 0 15,1 3 0-15,-5 3 0 16,0 5-1-16,0 7 1 15,-3 9-3-15,-2 5 0 16,0 12-2-16,0 0-2 16,11 23-15-16,-11-14-17 15,16 16-2-15,-7-5 0 16,13 8-1-16</inkml:trace>
  <inkml:trace contextRef="#ctx0" brushRef="#br1" timeOffset="37850.1649">15263 1847 49 0,'10'-5'31'15,"-10"5"5"-15,0 0-2 16,0-11-17-16,0 11-2 16,0 0-5-16,0 0-1 15,0 0-2-15,0-11-2 16,0 11-1-16,-9-8-1 15,9 8 0-15,-19-2-1 16,1 2 0-16,1 5 0 16,-9 3 0-16,3 4 0 15,-6 0 0-15,0 3 0 16,2 4-1-16,4 2 0 15,5-3 0-15,5 4-1 0,7-2 1 16,7-3-2-16,10-6 1 16,8 0-1-16,10-8 0 15,4-4-2-15,7 4-6 16,-7-21-15-16,12 15-15 15,-11-15-1-15,1 8-2 16,-13-7 3-16</inkml:trace>
  <inkml:trace contextRef="#ctx0" brushRef="#br1" timeOffset="39368.2517">15596 1865 69 0,'-11'4'33'0,"11"-4"1"0,0 0-4 15,-11 0-21-15,11 0-1 16,0 0-1-16,0 0-1 16,0 0 0-16,0 0 0 15,0 0-1-15,0 0-1 16,-15-11 0-16,15 11-1 15,0 0 0-15,0 0-1 16,0 0-1-16,0 0 1 16,21 3-2-16,-7-2 1 15,5-1-1-15,4 0 1 16,1-2 0-16,5 0 0 15,1-3 0-15,3-1 0 16,-2-2-1-16,0 0 1 16,-2-1-1-16,0 1 1 0,-6 0-1 15,-3 1 0-15,-6 1 0 16,-4 3 1-16,-10 3-1 15,12-4 0-15,-12 4 0 16,0 0 1-16,0 0-1 16,0 0 0-16,0 0 1 15,0 0-1-15,0 15 0 16,-2-3 1-16,0 3-1 15,-1 4 0-15,-2 4 0 16,0 12 1-16,0 1-1 16,-2 5 0-16,2 2 0 15,0 3-1-15,2 2 1 16,-1 4-1-16,2-2 1 15,1-2-1-15,0 2 1 16,2 0 0-16,-2-5 0 0,1 0 1 16,-3-4-1-16,1-3 1 15,1 0-1-15,-2-1 1 16,2-1-1-16,-3-4 1 15,4 2 0-15,-1-3-2 16,1-1 1-16,-2 1 0 16,2-2 0-16,0-3-1 15,-1-1 1-15,1 3 0 16,0 0 0-16,0 0 1 15,-2-2-1-15,0 2 0 16,0-4-1-16,1 4 1 16,-1-4 0-16,0-1 0 0,3 0 0 15,-1-1 0-15,1 0 0 16,1-1 0-16,0-2 0 15,-1 2 0-15,0-3 0 16,-1 3 0-16,3-4 0 16,-3 2-1-16,0 0 1 15,-2-2-1-15,5-1 2 16,-3-1-2-16,2-3 2 15,-1 3-2-15,0-2 1 16,2 0 0-16,-2-1 1 16,2 1-1-16,-2 1-1 15,-1 0 1-15,0 1 0 16,4 0 0-16,-4-1 0 15,0 1 0-15,-2-2 0 16,2 0 0-16,-2-2 0 0,2-11 0 16,3 12-1-16,-3-12 1 15,0 0-1-15,0 0 1 16,0 0 0-16,0 0-1 15,0 0 1-15,3 14 0 16,-3-14 0-16,-1 15 0 16,0-3 0-16,1-12 0 15,-4 19 0-15,4-19-1 16,0 17 0-16,0-17-2 15,0 0-7-15,7-18-6 16,10 15-10-16,-19-22-12 16,13 9-2-16,-8-13-1 15,9 3 0-15</inkml:trace>
  <inkml:trace contextRef="#ctx0" brushRef="#br2" timeOffset="45113.5804">17755 3629 13 0,'0'0'27'15,"0"0"2"-15,0 0 1 0,0 0-10 16,0 0-9-16,0 0-2 15,-4-13 0-15,4 13-1 16,0 0-3-16,0 0 0 16,1-12 0-16,-1 12-2 15,0 0-1-15,0 0 0 16,-1-13-1-16,1 13 0 15,-3-12 0-15,3 12 0 16,-5-23 0-16,4 7 0 16,0-3 1-16,1-3 0 15,-3-5-1-15,3 2 1 16,-1-6-2-16,0-2 2 15,-1-1-2-15,5-2 2 16,-3-2-2-16,5 0 0 0,-3-2 1 16,6 0-1-16,-3 3 1 15,1 2 0-15,-1 0 0 16,1 3 0-16,-3-1 0 15,-3 5-1-15,-3 0 1 16,3-3 0-16,-1 4 0 16,2 0-1-16,-1-2 1 15,1 0 0-15,4 4-1 16,-4-2 1-16,4 1-1 15,-3 1 1-15,0 2-2 16,-2 1 1-16,0 3-1 16,0 3 0-16,-1-2 1 15,0 0-2-15,-1 1 3 16,1-1-3-16,0-2 3 0,-2-4-1 15,2 1 0 1,0-2 0-16,0 0 1 0,1 4-1 16,-1-2 0-16,1 4 1 15,-3 3-1-15,1 1 0 16,2 3 0-16,0 0 0 15,0-1 1-15,0 2-1 16,2-4 0-16,1 0 0 16,1 1 0-16,-1-4 0 15,1 0 0-15,-2 0 0 16,5 1 1-16,-2-4-1 15,-1 3 0-15,-1-2 0 16,0-7 1-16,0 2 0 16,-2-2 0-16,0 0 1 15,-3 2-1-15,2 1 1 0,-3 1-2 16,3 7 2-16,-3 4-1 15,2 2-1-15,1 10 0 16,-2-15 0-16,2 15 0 16,2-13 0-16,-2 13 0 15,0 0 0-15,3-12 0 16,-3 12 0-16,0 0 1 15,0 0-1-15,0 0 0 16,0 0 0-16,0 0 0 16,0 0 1-16,0 0-1 15,0 0 0-15,0 0 0 16,0 0 0-16,0 0 0 15,0 0 0-15,0 0 0 16,12-6 0-16,-12 6 0 0,14-1 0 16,-14 1 1-16,22-1-1 15,-7 1 0-15,5 0 0 16,4 0 0-16,4 0 0 15,2 0 0-15,2 2 0 16,5-1 0-16,0 1 0 16,3 0-1-16,1-1 1 15,1-1 0-15,-2-1 0 16,2-2 1-16,-1 1-1 15,1-1 0-15,-2-1 0 16,1-1 1-16,-6 3-1 16,-3 1 1-16,-2 1-1 15,-6 3 0-15,-2 2 0 16,-3 0 1-16,-6-1-1 0,-2 1 0 15,-11-5 0-15,16 8 0 16,-16-8 0-16,11 6 0 16,-11-6 0-16,0 0 0 15,0 0-1-15,12 3-2 16,-12-3-1-16,0 0-8 15,0 0-25-15,10 23-1 16,-10-23-1-16,3 28-1 16</inkml:trace>
  <inkml:trace contextRef="#ctx0" brushRef="#br2" timeOffset="46417.655">19967 1458 53 0,'-23'-19'34'0,"-6"1"-1"16,1 2 2-16,-2-3-25 16,3 8-1-16,-7-3-1 15,6 4 0-15,-9 1-2 0,3 0-1 16,-3 1-1-16,2 1-1 15,2 0-1-15,-2 1 0 16,1 1 0-16,-1 3-1 16,3 0 0-16,0 3 0 15,-2 0-1-15,-1 3 1 16,4-1-1-16,-4 2 1 15,4-3-1-15,-1 1 1 16,-1 0-1-16,4-1 1 16,-4 2-1-16,5 3 1 15,-6 0 0-15,2 6 0 16,-2 2-1-16,-4 6 1 15,1 6-1-15,-2 2 0 16,-2 5 0-16,-1 4 0 0,4 3-1 16,-5-1 1-16,7-1 0 15,2 0 0-15,4-5 1 16,2 0-2-16,5-2 2 15,8-7-1-15,4 0 1 16,3-2-1-16,8 0 0 16,5 2 0-16,0-1 0 15,4 4 0-15,4-1 0 16,-3 1-1-16,2 0 1 15,0 0-1-15,-4 1 1 16,4 2-1-16,-2-3 1 16,4 3-1-16,2-4 1 15,7 6 0-15,3-2 0 16,3 6 0-16,6-5 0 0,4 3 0 15,5-2-1-15,-1-6 1 16,6 2 0-16,-1-8 0 16,0-1 0-16,4-5 0 15,-4 0 1-15,5-3-1 16,0-1 1-16,-1 1 1 15,-1-1-2-15,1 3 2 16,-2-1-1-16,-1-3 1 16,2 0-3-16,-3-7 3 15,4-4-2-15,-1-8-2 16,1-6 3-16,4-8-2 15,-4-9 0-15,1-7 1 16,-2-6 1-16,-3-5-2 16,-5-2 2-16,3-5-1 0,-9 2 1 15,-2-2 0-15,-4 0 0 16,-4-1 0-16,-3 4 0 15,-3-3 0-15,-4 1-2 16,0-7 3-16,-7-2-3 16,-1 0 2-16,-3 6-1 15,-8 2 0-15,-3 3 0 16,-13 4 0-16,-4 10 0 15,-13 7 0-15,-13 13-1 16,-5 6 0-16,-8 7-1 16,-4 8-1-16,3 6-2 15,1 0-2-15,10 8-8 16,-2-7-24-16,21 5 1 15,-1-8 0-15,14 6-1 0</inkml:trace>
  <inkml:trace contextRef="#ctx0" brushRef="#br2" timeOffset="46945.6852">19227 1578 85 0,'0'0'37'0,"3"-18"-1"16,-3 18 2-16,0 0-36 16,0 0 0-16,6 12 0 15,-7 10 0-15,0 6 0 16,1 7-1-16,-1 7 1 15,3 7-1-15,-1 2 1 16,4 7-2-16,2-3 2 16,4-1-2-16,1-7 1 15,4 0-1-15,3-12 0 16,2-4 0-16,2-12 2 15,3-13-2-15,1-12 1 16,5-15 0-16,2-10 1 0,3-12 0 16,-6-9-1-16,3-4 1 15,-7-4-2-15,-3-2 1 16,-7 2-1-16,-5 9 1 15,-5 8-3-15,-9 6 0 16,2 11-3-16,-7 4-2 16,7 22-5-16,-12-3-26 15,17 17 1-15,-8 4-2 16,13 9 0-16</inkml:trace>
  <inkml:trace contextRef="#ctx0" brushRef="#br2" timeOffset="47627.7242">19833 1971 76 0,'0'0'37'0,"0"0"-1"15,2 19 0-15,-7-6-32 16,5 10 0-16,-7-2 1 16,4 8-2-16,-5 1 0 15,2-2-1-15,-2-1 0 16,2 0 0-16,-1-8-1 15,5 1 0-15,-3-9-1 16,5-11 1-16,0 0-1 16,14-4 0-16,-3-11 1 15,-1-5-1-15,3-5 1 0,0-8-1 16,2-1 1-16,-4-5 0 15,2 1 0-15,-1-1 0 16,-1 6 0-16,2-2 0 16,-2 8-1-16,3 0 1 15,-1 9-1-15,7 5 0 16,-4 6 0-16,3 3 0 15,-2 4 0-15,-1 3 0 16,-2 3 0-16,-1 3 0 16,-6 3 1-16,-5 1-1 15,-3 6 0-15,-6 4 0 16,-4-1 0-16,-5 2-1 15,-1-1 1-15,-2-1-1 16,1-1 1-16,-2-4-1 0,6-3 0 16,1-6 0-16,13-8 1 15,-10 9 1-15,10-9-1 16,0 0 0-16,0 0 1 15,0 0-1-15,16 3 1 16,-2-1 0-16,4 5 0 16,1 1 0-16,3 4 0 15,4 2 0-15,0 0 0 16,2 5-1-16,1-3 0 15,-1-1-1-15,0-1-3 16,-4-6-2-16,10 8-25 16,-15-22-8-16,9 7 2 15,-9-18-3-15</inkml:trace>
  <inkml:trace contextRef="#ctx0" brushRef="#br2" timeOffset="48980.8016">20475 1815 73 0,'-19'-1'36'15,"19"1"-1"-15,-22 0 2 16,22 0-30-16,0 0 0 16,0 0 0-16,0 0-1 15,0 0-1-15,0 0-2 16,12 7 1-16,-12-7-2 15,24 3 1-15,-4-3-1 16,5-2 0-16,6 0 0 16,9 1-1-16,5-2 0 15,5 1 0-15,5 2 0 16,2-2 0-16,2 2-1 15,0 0 1-15,-1 0 0 0,-2-2-1 16,-1-2 1-16,2-3 0 16,-2 1-1-16,0-1 1 15,-3-1-3-15,3-1 3 16,-5 3-2-16,-2-1 1 15,-5 4 0-15,-5 3 0 16,-5 1 0-16,-7 2 1 16,-5 0 0-16,-5 1-1 15,-3 0 2-15,-13-4-2 16,19 7 1-16,-19-7-1 15,11 2 1-15,-11-2-1 16,0 0 0-16,10 1 0 16,-10-1 1-16,0 0-1 15,0 0-1-15,8 16 2 0,-7-5-2 16,1 5 2-16,-1 1-1 15,0 5 0-15,-1 3 0 16,0 8 0-16,-1 2 0 16,0 6-1-16,0 0 0 15,0 5 0-15,1 3 1 16,-1 6-1-16,2-1 0 15,-1 1 0-15,0-2 1 16,2 0-1-16,0-4 1 16,3-4 1-16,-3 0 0 15,1-8 0-15,0-2-1 16,2-1 2-16,-2 0-2 15,3-3 1-15,-4 0-1 16,3-1 0-16,-1 0 0 0,-1-2-1 16,2 0 1-16,-3-4-1 15,0 0 1-15,2-1 0 16,-1 1 0-16,-2-4-1 15,3 0 1-15,-4-1 0 16,1-1-1-16,1 1 1 16,-1-2 0-16,-1 2-1 15,0-4 1-15,0 3 0 16,0-1 0-16,0-1 0 15,0 1 0-15,0-5 0 16,0 3 0-16,0-2 0 16,0-2-1-16,2 1 1 15,-2-12 0-15,1 17 0 0,-1-5 0 16,0-12 0-16,0 19 0 15,0-9 0-15,0 1 0 16,-1 0 0-16,-1-1-1 16,0 0 1-16,1 2 0 15,1-12 0-15,-1 18 0 16,1-18 0-16,-2 14 0 15,2-14-1-15,0 16 1 16,0-16 0-16,1 15 0 16,-2-4-1-16,1-11 2 15,0 20-2-15,0-20 2 16,-4 19-1-16,4-19 0 15,-1 14 0-15,1-14 0 16,0 0 0-16,2 12-1 0,-2-12 1 16,0 0 0-16,0 0 0 15,7 18-1-15,-7-18 1 16,4 16 0-16,-4-6-1 15,0-10 1-15,-2 20 0 16,2-20-1-16,-2 14-2 16,2-14-1-16,0 0-8 15,14 2-23-15,-14-14-3 16,0 12 0-16,9-19-1 15</inkml:trace>
  <inkml:trace contextRef="#ctx0" brushRef="#br3" timeOffset="57631.2963">12691 3752 23 0,'5'-16'19'16,"-5"16"1"-16,0 0-8 15,4-10-5-15,-4 10-1 16,0 0-1-16,0 0 1 15,-4-19 2-15,4 19-1 16,0 0 1-16,-3-11 0 16,3 11 0-16,0 0-2 15,-8-14-1-15,8 14-1 16,0 0 0-16,0 0-1 15,0 0-1-15,-2 18 0 16,2-18 0-16,1 22 0 16,-1-9-1-16,3 2 1 0,-1 0-1 15,0 3 0-15,-2 3 0 16,4 2-1-16,-3 2 1 15,0 3-1-15,-1 6 0 16,0-2 1-16,0 2-1 16,-1-2 0-16,0-1 0 15,1-2 0-15,1-3 0 16,2-1 0-16,-3-4 0 15,6 2-1-15,1-3 1 16,0 0-1-16,-2-1 2 16,2 3-2-16,-2 1 1 15,0 3-1-15,-3-1 1 16,2-1 0-16,-2 4 0 15,-1-3 0-15,2 2 0 0,-1-1 0 16,1-4 0-16,1-2 0 16,-1 1 0-16,1-1 0 15,0-1 0-15,1 0 0 16,-1 2 0-16,-1-1 0 15,-3 3 0-15,0 3 0 16,-2-3 1-16,-1 4-1 16,1 1 0-16,0-3 0 15,-2 4-1-15,3-2 1 16,1 1 0-16,0-1 1 15,1-3 1-15,3-1-2 16,-3-2 2-16,2-3-2 16,-1-1 2-16,2 0-2 15,-4 0 2-15,4-1-3 16,-4 1 1-16,-2 1 0 0,-1 1 0 15,3-4 0-15,0-1 0 16,-5 0 0-16,5-14 0 16,0 16 0-16,0-16 0 15,0 0 0-15,0 0 0 16,0 0 0-16,10-3 1 15,-10 3 0-15,11-8-1 16,-11 8 1-16,11-9-1 16,-11 9 0-16,11-9 1 15,-11 9-1-15,9-7 0 16,-9 7 0-16,19-11 0 15,-5 4 0-15,-2 0 0 16,4 1 0-16,-1 3 1 16,3-1-1-16,1 2 0 0,-2 3 0 15,2 0 1-15,-1 2-1 16,2-1 0-16,1 0 0 15,3-1 1-15,3-1-1 16,1-1 0-16,5-1 0 16,1 0 1-16,-1-1-1 15,6 4 1-15,-3 2-1 16,3 0 0-16,-2 3 1 15,2 0-1-15,2 3 1 16,2-1-1-16,2 1 0 16,4-2 0-16,-1 0 1 15,4-1-1-15,2 0 1 16,-2-3-1-16,3 0 0 0,-4 0 1 15,2 1 0-15,-4 2-1 16,0 1 0-16,-2 0 1 16,2 1-1-16,0 5 0 15,-4-2 0-15,6 1 1 16,0-4-1-16,1 2 0 15,0-3 0-15,4-3 0 16,-3-2 1-16,5-2-1 16,-1-1 0-16,-2-3 1 15,4 1-1-15,-1-2 1 16,3 1-1-16,3-2 0 15,1 1 0-15,-1 2 0 16,2-3 0-16,-1 1 0 16,1 1 0-16,1-2 0 0,-3-1 0 15,-2 1 1-15,2-2-1 16,0 1 0-16,-2-1 0 15,6 4 0-15,-2-2 1 16,0 2-1-16,-5 3 0 16,3 0 0-16,-6 2 0 15,2-1 0-15,-3 0 0 16,-5 0 0-16,-4 1 0 16,3-2 0-16,-3-1 0 15,-1 1 0-15,-4-1 0 16,-1 2 0-16,-3 2 0 15,-3-3 1-15,-3 2-1 16,-4 0 0-16,-2-1 0 16,-2 0 0-16,3-1 0 0,-1 1 1 15,-2-2-1-15,1-1-1 16,0 1 1-16,-2-3 0 15,-5 3 0-15,-1 0 0 16,-5 1 1-16,-13 1-1 16,15-2-1-16,-15 2 1 15,0 0-2-15,-5 13-2 16,5-13-7-16,0 0-23 15,-15 5-1-15,15-5-2 16,0 0 2-16</inkml:trace>
  <inkml:trace contextRef="#ctx0" brushRef="#br3" timeOffset="58846.3658">17794 4611 35 0,'-2'-10'29'16,"2"10"2"-16,-8-24-2 15,8 24-19-15,-10-30-1 16,7 19-1-16,-9-9-1 15,4 9 0-15,-8-6 0 16,3 7-2-16,-8-4 0 16,3 8-2-16,-7-3 0 15,2 3 0-15,-1 3-1 16,-3-1-1-16,-2 2 1 15,5 3-1-15,-5-1 0 16,1 5 0-16,-2 0 0 0,2 6 0 16,-4 0 0-1,-1 5 0-15,3 3-1 0,-1 5 1 16,-4 4-1-16,4 1 0 15,2-1 1-15,1 6-1 16,-2-1 1-16,7 0-1 16,0-1 1-16,3-2 0 15,3-4-1-15,4 0 1 16,1-2 0-16,2 3-1 15,1-3 1-15,6 0 0 16,-2 0 1-16,5 2-2 16,-5 2 2-16,5 1-1 15,-4-1 1-15,3 3-2 16,-2-2 2-16,-2 1-2 0,3-1 0 15,-5-1 0-15,5 2 0 16,-3-2 1-16,3 0-2 16,1-2 2-16,1 0-1 15,2-2 0-15,0-1-1 16,7-1 1-16,4-3 0 15,1 2 0-15,2-3-1 16,1 1 1-16,3 0 0 16,4-1 0-16,-1-1-1 15,1 3 1-15,4-4 0 16,1 0 0-16,6 3 0 15,7-5 2-15,5-1-2 16,6-1 2-16,5-3-2 16,3-8 2-16,7-1-2 15,-1-3 0-15,3-8 0 0,1-2-3 16,-4-6 3-16,3 0-2 15,-2-5 2-15,-1-1-3 16,-5 1 4-16,-4-4-1 16,-4 1 0-16,-5 0 0 15,-8-4 1-15,-5 3-1 16,-4 1 0-16,-5-2 0 15,-3 0 0-15,-1-2 1 16,-2 0-1-16,-3-4 0 16,1 0 0-16,-5-4 1 15,-4-2-3-15,-2-4 2 16,-8-6-2-16,-8 1 1 15,-5-5 0-15,-6-1 0 16,-8-7-1-16,-7 4 2 0,-2 2 0 16,-6 0 0-16,-7 4 1 15,-1 5-1-15,-3 9 0 16,-3 4 1-16,1 12-2 15,-3 3 0-15,2 11-1 16,-5 5-2-16,9 12-1 16,-3-4-7-16,15 23-19 15,-7-12-4-15,18 11-2 16,-1-6 1-16</inkml:trace>
  <inkml:trace contextRef="#ctx0" brushRef="#br3" timeOffset="59411.3982">17524 4846 61 0,'0'-14'35'0,"0"14"-1"16,-2-14 0-16,2 14-27 15,0 0-3-15,0 0 0 0,-15 16-1 16,12 2-1-16,1 4 2 15,2 8-2-15,0 7 1 16,0 6-2-16,5 5 2 16,0 2-2-16,4-2 1 15,0 1 0-15,1-7-2 16,0-5 1-16,3-8 0 15,4-8 0-15,-1-15 1 16,-1-7-1-16,3-14 1 16,2-12 0-16,-1-11 0 15,4-8 1-15,-2-9-3 16,2-5 2-16,0-4-3 0,-2 0 2 15,-3 1-2-15,0 10 2 16,-3 7-3-16,-8 9-2 16,0 11 1-16,-5 5-3 15,-2 21-9-15,0 0-22 16,12 17 1-16,-12-17-2 15,12 36 1-15</inkml:trace>
  <inkml:trace contextRef="#ctx0" brushRef="#br3" timeOffset="60108.438">18121 5084 63 0,'-10'-3'35'0,"10"3"-2"15,-23 3 0-15,9 10-23 16,-10-10-3-16,8 11-2 16,-10-2 0-16,7 4-1 15,2-3-1-15,3-1-1 0,4 1-1 16,7 0 0-16,4-3 0 15,-1-10 0-15,18 20-1 16,-3-12 1-16,-1 2 0 16,4-1 0-16,-3-1 0 15,-5 4 0-15,-1 1 0 16,-4 0 0-16,-5 5 0 15,-9 0 0-15,-2-2 0 16,-1 4-1-16,-4-4-1 16,4-2-1-16,5-1-2 15,7-13-9-15,0 0-23 16,6-13 0-16,17 3-1 15,1-16-2-15</inkml:trace>
  <inkml:trace contextRef="#ctx0" brushRef="#br3" timeOffset="62316.5643">18523 5145 42 0,'-20'5'31'0,"-1"-5"3"16,7 5-4-16,-7-14-15 15,21 9-4-15,-12-4-2 0,12 4-4 16,0 0-1-16,5-16-1 15,-5 16 0-15,11-12-1 16,-11 12-1-16,15-6 1 16,-4 5 0-16,1 5-1 15,3-2 1-15,4 4-1 16,4-2 0-16,6 3 1 15,5-4-1-15,12-1 1 16,3-3-1-16,11 0 0 16,6-3 0-16,2-2 0 15,4 1 0-15,0 1 0 16,3 2 0-16,-3 1 0 15,1 1-1-15,0 1 1 16,5-1-1-16,3-1 1 0,2-2 0 16,0 0-1-16,-1-5 1 15,-1 0 0-15,-6-3 0 16,-6 0 0-16,-7 2 0 15,-6-1-1-15,-4 4 1 16,-3 1-1-16,-4 3 1 16,4-1-1-16,-2 2 0 15,3 1 0-15,-1 0 0 16,2 0 0-16,1 1 1 15,0-1-1-15,1 0 0 16,-4 0 0-16,1 0 1 16,-3 0-1-16,0 0 0 15,-1 1 0-15,-2-1 0 16,-2 2 0-16,1-1 0 0,-6-1 1 15,1 3-2-15,-6-2 1 16,-2 1 0-16,-2-1 1 16,-6 0-1-16,-3 0 0 15,-4 0 0-15,-1 0 0 16,-2 2 0-16,0-1 0 15,1 1 0-15,1 0 0 16,0 1-1-16,1-1 1 16,0-1 0-16,0 0 0 15,-2 1 0-15,-5-1 0 16,-8-2 0-16,14 2 1 15,-14-2-1-15,0 0-1 16,12 2 2-16,-12-2-1 16,0 0 0-16,0 0 0 15,0 0 0-15,11 2 0 0,-11-2 0 16,0 0 0-16,15 1 0 15,-15-1 0-15,9 1 0 16,-9-1 0-16,12 0 0 16,-12 0 0-16,16-1 0 15,-2 0 1-15,-2-1-1 16,7 0 0-16,0 0 1 15,1 1-1-15,2-2 0 16,-1 2 0-16,2-1 1 16,-5 1-1-16,-3 1 0 15,0-1 0-15,-3-2 0 16,0 2 0-16,-12 1 0 15,19-4 0-15,-19 4 0 16,18-4 0-16,-18 4 0 0,15-2 0 16,-15 2 0-16,11 0 0 15,-11 0 0-15,0 0 0 16,0 0 0-16,0 0 0 15,0 0 0-15,0 0-1 16,0 0 1-16,0 0 0 16,11 1 0-16,-11-1 0 15,0 0 0-15,0 0-1 16,0 0 1-16,0 0 0 15,0 0 0-15,11 3 0 16,-11-3 0-16,0 0 0 16,0 0 0-16,0 0 0 15,13 4 0-15,-13-4 0 0,10 0 0 16,-10 0 0-16,12 1 0 15,-12-1 0-15,10 0 0 16,-10 0 0-16,0 0 0 16,13-5 0-16,-13 5 1 15,0 0-1-15,0 0 0 16,8-15 0-16,-8 15 0 15,1-13 0-15,-1 13-2 16,1-19 2-16,-1 8-2 16,-1-1 3-16,1-2-2 15,0 0 1-15,0-3-2 16,-2 1 2-16,1-4 0 15,1 1 0-15,-4-4 0 16,3-3-1-16,0 2 1 0,-3-5 0 16,4 3 0-16,0-2 0 15,0-2 0-15,0 2 0 16,0 0 0-16,0 0 0 15,-1 0 1-15,-2-1-1 16,-2-1 0-16,2-2 0 16,-3 1 1-16,1-1-1 15,0-1 0-15,3 1 0 16,0 3 0-16,2 3 1 15,0-2-2-15,0 4 2 16,1 2-1-16,-1 2 1 16,0 0-1-16,-1 1 1 15,1-2-1-15,-2 1 0 16,0-1 0-16,1-1 0 15,0-1 0-15,-1 0 0 0,2-1 1 16,0-1-1-16,1 2 0 16,-1 1 0-16,0 1 0 15,2-1 0-15,-2 1 0 16,1 0 0-16,3 2 0 15,-4 1 0-15,2-1 0 16,0-1 1-16,-2 0-1 16,0 0 0-16,0 1 0 15,-2 1 1-15,1-2-1 16,0 2 0-16,-3 0 0 15,3 3 0-15,1 0 0 16,1 3 0-16,2-2 1 16,-1 0-1-16,1 3 0 15,0-3 0-15,1 1 0 0,0 0 0 16,-3-2 0-16,-1 4 0 15,0-3-1-15,0 4 2 16,-1-1-2-16,1 11 0 16,-4-15-1-16,4 15-1 15,-4-12-2-15,4 12-1 16,0 0-4-16,-5-20-8 15,20 22-15-15,-15-11-2 16,0 9 0-16,0 0 1 16</inkml:trace>
  <inkml:trace contextRef="#ctx0" brushRef="#br4" timeOffset="69582.9799">8387 6281 14 0,'0'0'21'15,"11"-7"-1"-15,-11 7-7 16,0 0-1-16,0 0 0 16,0 0 0-16,0 0-2 0,0 0-1 15,0 15-1-15,0-15-3 16,0 21 0-16,0-1-3 15,2 5 2-15,0 2-2 16,1 9 1-16,-3 2-1 16,2 11 0-16,-3-1 0 15,0 10 1-15,-1 1-1 16,-2 3 0-16,1 4-1 15,2 0 1-15,-2 5 0 16,4-1-1-16,3 2-1 16,2 2 0-16,0-1 1 15,5 6-1-15,0 3 0 16,-1 4 0-16,-1 1-1 15,1 4 1-15,1 0 0 0,-3 3 0 16,1 0 0-16,1-2 0 16,-3 3 0-16,2 0 0 15,-3 0 0-15,3-2 1 16,-3 7 0-16,-3-1 0 15,-2 6 0-15,1 2 0 16,-4 5 1-16,-2 2-2 16,0 6 2-16,-3 7 0 15,2 0-1-15,-1 2 1 16,-1 3-1-16,3-6 0 15,0 3-1-15,3-2 2 16,2-2-3-16,2-2 2 16,-2-5-2-16,5-3 1 15,0-2-2-15,1-1 3 0,-4 0-2 16,2-3 0-16,0 2 1 15,-1 0 0-15,-3-4 0 16,2 5 2-16,0-4-1 16,3 4 0-16,-2 1-1 15,0 3 1-15,2 1-1 16,1 4 0-16,-2 3 0 15,0 7-3-15,0 3 2 16,-3 0 1-16,1 5 0 16,-3-2-1-16,-5-2 2 15,5-4-1-15,-2-5 1 16,0-5 0-16,4-8 0 15,-1 0 0-15,3-8-1 16,7 0 0-16,-1 1 0 16,4 0 0-16,0 1-1 0,2-3 1 15,-3-1-1-15,0-6 0 16,-3-8-1-16,-5-14-2 15,2-5-11-15,-11-27-22 16,5-17-1-16,-1-26-2 16,-4-13 3-16</inkml:trace>
  <inkml:trace contextRef="#ctx0" brushRef="#br4" timeOffset="71852.1097">8586 10543 13 0,'-16'-2'25'16,"16"2"2"-16,-15-2-4 16,5-3-7-16,10 5-3 15,-17-5-1-15,17 5-1 16,-12-1-2-16,12 1-2 15,0 0-1-15,0 0 0 16,-14-2-1-16,14 2-1 16,0 0 0-16,12-9-2 15,-12 9 1-15,18-15-1 16,-5 7 0-16,1 2 1 15,0-1-1-15,2 5-1 16,0 0 1-16,0 5-1 16,1 1 0-16,3 3-1 0,-1 0 1 15,4 1 0-15,6-1-1 16,3-2 1-16,4-3 0 15,4-1 0-15,8-4-1 16,4-4 1-16,6-1 0 16,3 0-1-16,2 1 1 15,3 0-1-15,1 1 1 16,4 3 0-16,-1 2-1 15,1-1 0-15,2 2 1 16,1 0 0-16,6-1-1 16,1-1 0-16,5 0 1 15,-2-1-1-15,3 0 0 16,2-1 1-16,-1 1-1 15,3 0 0-15,-1 0 0 0,0 2 1 16,2-1-1-16,1-2 0 16,3 3 0-16,0-1 0 15,1 0 0-15,4-3 1 16,3-1-1-16,1-2 0 15,1-1 0-15,4-3 0 16,3 0 0-16,5-5 0 16,2 2 0-16,-1-2 0 15,1 2 0-15,-2 0 0 16,0 0-1-16,0 5 1 15,0-2 0-15,-1 5 0 16,-7-1 0-16,-1 4 0 16,0 0 0-16,-1 1-1 15,1-1 2-15,0 0-1 0,1-1 1 16,-2-1-3-16,4 1 3 15,-1-2-1-15,3 0 1 16,4-1-1-16,1 1 0 16,-1 1 0-16,-4 0 0 15,4 0 1-15,-5 2-1 16,4-1 0-16,6-1 1 15,-3 1-1-15,-6-1 0 16,4-1 0-16,2-1 0 16,0 1 1-16,4 0-1 15,-1 1 1-15,-3 2-1 16,0-1 0-16,-1 4 1 15,2-1-1-15,1 1 1 0,2 2-1 16,-1-2 0-16,1 1 0 16,0-2 1-16,0 2-1 15,8-2 0-15,0 1 1 16,-2 0 0-16,0 0-1 15,0-2 0-15,4 2 1 16,2-2-1-16,1 2 1 16,-4-2-1-16,-3 0 0 15,6-1 0-15,1 3 1 16,4-1-1-16,-4-3 1 15,0 2-1-15,1-2 0 16,6-2 1-16,-1 0-1 16,3-1 1-16,-6-1-1 15,-1 2 0-15,6-3 1 16,-2 2-1-16,-2 0 0 0,3 2 1 15,-8-1-1-15,1-1 0 16,3 2 1-16,-2-2-1 16,-5 2 0-16,-3-3 1 15,-1 1-1-15,-6 0 1 16,6 0-1-16,-3-3 1 15,-4 0-1-15,-3-1 0 16,1 0 1-16,-2 0-1 16,-1-1 1-16,1 4-1 15,-6-3 0-15,-3 1 0 16,0 3 0-16,-6-3 0 15,4 2 1-15,-6 3-2 16,-2-4 2-16,-5 1-1 16,-4-1 0-16,2-2 0 0,-5 2 0 15,-2-2 0-15,-5 2 0 16,1-2 0-16,-2 2 0 15,-3-3 0-15,0 3 0 16,-1 0 0-16,-4 1 0 16,1-1-1-16,-6 3 1 15,-5-1 0-15,-2 1 0 16,-7 1 0-16,-3-1 0 15,-5 1 0-15,-1 0 0 16,-3 0 0-16,3 0 1 16,-4 2-2-16,-2-2 1 15,1 2 0-15,-3 0-1 16,-3 0 1-16,-5 2 0 15,-2 0 0-15,-7 1 0 0,-3-1 0 16,-15 2 0-16,15-2 0 16,-15 2 0-16,0 0 0 15,0 0 0-15,0 0-1 16,0 0-2-16,0 0-1 15,0 0-4-15,16 0-16 16,-21-10-8-16,5 10-6 16,10-8-1-16,-10 8-2 15</inkml:trace>
  <inkml:trace contextRef="#ctx0" brushRef="#br4" timeOffset="83961.8024">23599 10107 94 0,'4'-22'36'0,"1"12"5"16,-6-3-5-16,1 13-30 0,0 0-2 16,0 0 0-16,-8 15 0 15,-4 11 0-15,-12 9-2 16,-6 15 1-16,-13 11-1 15,-5 18 0-15,-8 7-1 16,0 9 2-16,-1-1-3 16,12 0 3-16,11-6-3 15,19-9 0-15,32-12-1 16,16-17 0-16,25-12 0 15,15-12-1-15,12-11-1 16,6-13-1-16,0-4-1 16,-15-14-8-16,-5 3-25 15,-24-15-2-15,-13 6 1 16,-22-10 0-16</inkml:trace>
  <inkml:trace contextRef="#ctx0" brushRef="#br4" timeOffset="84156.8135">23076 10679 119 0,'-25'11'40'16,"25"-11"1"-16,30-4-2 16,31-10-36-16,31-4-1 15,18-5 0-15,15 0-2 16,11 1-3-16,3-6-7 15,6 17-28-15,-22-2-2 16,-3 13 0-16,-22-2-2 16</inkml:trace>
  <inkml:trace contextRef="#ctx0" brushRef="#br4" timeOffset="90184.1583">7376 5640 51 0,'5'-35'34'0,"3"5"0"16,-4-6 0-16,3 14-10 15,-9-14-17-15,8 16-3 16,-6 1 1-16,1 8-1 0,-1 11-2 15,0 0 0 1,-4 19-1-16,6 7 0 0,0 17 0 16,3 8 0-16,0 13 1 15,4 11 0-15,-1 5 0 16,4 4-1-16,0-6 1 15,5-6 0-15,-1-16 0 16,5-9 0-16,-2-21-1 16,8-18 0-16,0-22 1 15,5-16 0-15,-3-15 0 16,1-9-1-16,-2-9-1 15,-5-4 2-15,-4-5-4 16,-2 2 0-16,-4 8-3 16,-5 4-1-16,2 17-4 0,-6-10-11 15,13 22-16-15,-4-3-1 16,12 21 1-16,-5 1 1 15</inkml:trace>
  <inkml:trace contextRef="#ctx0" brushRef="#br4" timeOffset="90545.1789">8093 5724 88 0,'-10'9'35'15,"-10"1"2"-15,3 8-1 16,-3 1-28-16,5 9-4 15,-3 6 2-15,4 5-4 16,7 1 3-16,5 4-3 0,5-6-1 16,12-7 0-16,5-9 1 15,8-11-1-15,4-16 0 16,4-11 0-16,0-12 1 15,1-6-1-15,-8-9 0 16,-6 0-1-16,-9 2-2 16,-9 2 2-16,-10 7-3 15,-10 8 3-15,-4 12-4 16,-4 6 2-16,-1 9-1 15,-2 2-1-15,15 10-2 16,-2-14-18-16,22 7-10 16,6-12-2-16,20-3 0 15,4-18 2-15</inkml:trace>
  <inkml:trace contextRef="#ctx0" brushRef="#br4" timeOffset="90763.1914">8769 5234 85 0,'9'-19'36'16,"-12"4"0"-16,3 15 1 15,-18 18-31-15,10 13-1 16,-2 14-1-16,-3 17-2 16,3 9-1-16,-3 8 1 15,6 7 0-15,0-5 0 16,6-2-2-16,5-13-1 15,13-10-4-15,-1-33-28 16,17-9-1-16,3-29-1 16,15-11-4-16</inkml:trace>
  <inkml:trace contextRef="#ctx0" brushRef="#br4" timeOffset="90965.2029">9152 5090 85 0,'-22'31'35'16,"9"27"1"-16,-12 9-1 15,9 23-28-15,-3 2-1 16,11 7-2-16,0 0-2 16,2-4-3-16,7-6-2 15,-2-20-23-15,12-1-8 16,-3-27 0-16,2-6-3 15,-5-25 1-15</inkml:trace>
  <inkml:trace contextRef="#ctx0" brushRef="#br4" timeOffset="91517.2345">8931 5620 102 0,'-23'-17'38'0,"23"17"-2"16,-14-7 1-16,14 7-36 15,30 3 1-15,4-6-1 16,11 0-1-16,12-6-2 15,9 4 0-15,2-11-4 16,11 11-4-16,-12-13-19 16,6 15-6-16,-16-7-1 15,-5 11 0-15,-16-4 29 0,-9 4 3 16,-9 0 5-16,-18-1 5 15,0 0 19-15,-13-1 10 16,-2 5 0-16,-14-6 0 16,7 9-25-16,-10 3-3 15,0 12 1-15,0 1-4 16,0 12 2-16,4 2 0 15,3 4-2-15,8 2 1 16,5 1-1-16,12-11 0 16,10-4-3-16,8-11 2 15,11-13-2-15,8-10-2 16,1-13 2-16,4-8-2 15,0-7 2-15,-7-7-3 16,-2-3 1-16,-8 4-1 0,-8 2 0 16,-8 10 2-16,-8 7-2 15,-2 8 2-15,1 12-3 16,-17 22 2-16,6 4 2 15,2 9-1-15,0 4 0 16,8 4-2-16,1 0 0 16,9-1-2-16,6-17-3 15,16 5-7-15,-3-24-22 16,20-1-2-16,-9-17 2 15,13-2-2-15</inkml:trace>
  <inkml:trace contextRef="#ctx0" brushRef="#br4" timeOffset="91987.2614">9994 5652 91 0,'-1'-30'34'16,"-21"3"1"-16,4 14 1 0,-18 2-25 15,3 15-5-15,-4 11-1 16,1 10 1-16,7 4-1 16,4 7 0-16,9 4-1 15,6-2-1-15,12 0 1 16,9-9-2-16,15-10 1 15,8-7-2-15,6-12 0 16,5-7 0-16,2-14-3 16,1-6 3-16,-5-9-3 15,-5-1 1-15,-9-5-1 16,-7 5 1-16,-10 4-1 15,-3 6-1-15,-9 11 4 16,0 16-4-16,-11 13 3 16,1 13 2-16,-7 23 0 0,2 17 0 15,-6 17 0-15,-1 8 0 16,-1 9-1-16,-1 0 1 15,0-3 1-15,0-6-3 16,-2-12 0-16,1-17 0 16,-3-15 0-16,-1-16 0 15,-1-17 0-15,-4-16 0 16,4-19 0-16,-1-13 0 15,4-13 0-15,3-10 0 16,14-7 0-16,3-4 0 16,15 4-7-16,6-3-4 15,25 23-10-15,-10-12-10 16,29 20-10-16,-7-2 2 0,17 15-1 15,-5-5 3 1</inkml:trace>
  <inkml:trace contextRef="#ctx0" brushRef="#br4" timeOffset="92369.2832">10416 5740 110 0,'-16'4'39'15,"16"-4"2"-15,0 0-2 16,18 0-35-16,7-14-1 15,8-3 0-15,9-11-1 16,1-1-2-16,0-9 1 16,-3 2-2-16,-11-4 2 0,-9 4-3 15,-15 1 3-15,-9 8-2 16,-17 9 2-16,-11 9 0 15,-9 14 1-15,-7 10-1 16,-3 14 0-16,2 9 3 16,7 6-3-16,10 4 3 15,12 1-4-15,16-3 0 16,21-10 0-16,19-9 0 15,22-14 0-15,17-10 0 16,21-8 0-16,7-23-14 16,21 11-10-16,-15-26-8 15,14 10-12-15,-18-9 1 16,-5 14 0-16,-25-4 1 15</inkml:trace>
  <inkml:trace contextRef="#ctx0" brushRef="#br4" timeOffset="92485.2899">11413 5609 124 0,'-26'28'44'0,"-9"-18"-3"16,15 5 1-16,0-15-43 15,3-18-14-15,17 18-22 16,3-32-8-16,4 17 4 16,-5-4-5-16</inkml:trace>
  <inkml:trace contextRef="#ctx1" brushRef="#br0">19620 12614 0</inkml:trace>
  <inkml:trace contextRef="#ctx0" brushRef="#br1" timeOffset="130943.4896">8791 12448 37 0,'11'-15'33'0,"-11"4"-2"15,0 11-3-15,0 0-7 16,0 0-4-16,0 0-4 16,-13 4-4-16,-7 1-4 15,2 12-1-15,-9-2-2 16,-6 9-1-16,-3-1 0 15,-2 6-2-15,2-2 1 16,-2-2-2-16,9-1 0 16,5-11-5-16,13 3-4 15,-3-16-26-15,14 0 0 16,17-15-1-16,5 4 0 15</inkml:trace>
  <inkml:trace contextRef="#ctx0" brushRef="#br1" timeOffset="131115.4994">8595 12454 73 0,'-10'-17'39'0,"10"17"0"15,0 0 0-15,0 0-32 16,0 0-2-16,11 8-1 16,8-5-2-16,9 1 0 15,2-1-2-15,2-4-3 16,12 14-33-16,-9-11-3 15,5 6-1-15,-7-2-1 16</inkml:trace>
  <inkml:trace contextRef="#ctx0" brushRef="#br1" timeOffset="132127.5573">8976 12291 68 0,'18'-2'33'0,"0"3"-5"15,-2-8-4-15,16 11-43 16,-14-11-10-16,13 7-4 15,-1 1-1-15,6 1 3 16</inkml:trace>
  <inkml:trace contextRef="#ctx0" brushRef="#br1" timeOffset="132327.5687">10247 12260 63 0,'62'-2'35'15,"2"1"-6"-15,-8-10-17 16,6 7-42-16,4 0-4 16,-2-3 1-16,2 3 0 15</inkml:trace>
  <inkml:trace contextRef="#ctx0" brushRef="#br1" timeOffset="132481.5775">11797 12117 52 0,'104'-1'33'16,"-7"2"-1"-16,-4 2-1 15,-3 6-27-15,0 0-7 16,-8-6-14-16,0 3-14 16,4 0-2-16,3-4 2 15,7-4-2-15</inkml:trace>
  <inkml:trace contextRef="#ctx0" brushRef="#br1" timeOffset="132645.5869">14391 12152 55 0,'103'16'33'16,"-3"0"-1"-16,-1-3-3 0,-5-5-33 16,13 3-20-16,-3-5-7 15,3 1-1-15,3-2 0 16</inkml:trace>
  <inkml:trace contextRef="#ctx0" brushRef="#br1" timeOffset="132828.5974">16737 12266 34 0,'131'5'29'0,"-2"-3"2"16,1 0-3-16,-2 5-21 16,-10-3-5-16,5-2-7 15,2 6-10-15,-3-5-10 16,7-1-4-16,-3-4 1 0,6-2 0 15</inkml:trace>
  <inkml:trace contextRef="#ctx0" brushRef="#br1" timeOffset="132962.605">19432 12221 35 0,'132'-5'30'15,"-1"4"3"-15,-5-2-2 16,6 5-16-16,-2-6-13 16,0-2-27-16,3-3-3 15,9-6-3-15,3-2 0 16</inkml:trace>
  <inkml:trace contextRef="#ctx0" brushRef="#br1" timeOffset="133112.6136">22579 12043 61 0,'142'-6'35'0,"4"-1"-2"16,0-1-5-16,-5-12-37 16,6 6-22-16,-4-1-1 15,2 5-3-15,1-1 1 16</inkml:trace>
  <inkml:trace contextRef="#ctx0" brushRef="#br1" timeOffset="133262.6222">25398 11962 83 0,'151'-5'39'15,"-9"-5"-3"-15,-7-7-8 0,-4 1-62 16,-15-8 0-16,-20-2-5 16,-17-11 0-16</inkml:trace>
  <inkml:trace contextRef="#ctx0" brushRef="#br1" timeOffset="134050.6673">8765 8567 50 0,'0'0'32'0,"21"-14"1"15,-10 6-2-15,3 6-13 16,-2-5-17-16,3 1-4 0,13 7-12 16,-4-7-15-16,10 2-1 15,2-3-1-15,11 2 0 16</inkml:trace>
  <inkml:trace contextRef="#ctx0" brushRef="#br1" timeOffset="134264.6795">10388 8364 56 0,'62'-7'31'0,"-3"2"-2"15,0-3-4-15,0 2-41 0,2 3-10 16,1-6-4-16,4-3 0 16</inkml:trace>
  <inkml:trace contextRef="#ctx0" brushRef="#br1" timeOffset="134420.6884">12078 8124 67 0,'64'3'33'0,"-1"1"-3"15,-5-1-1-15,-5-3-35 16,7 1-22-16,0-3-3 16,6-1-1-16,3-5 0 15</inkml:trace>
  <inkml:trace contextRef="#ctx0" brushRef="#br1" timeOffset="134648.7015">14154 8103 26 0,'122'0'27'16,"-7"-7"0"-16,9 3 1 16,4-3-21-16,1-1-1 15,2 3-3-15,-7-1-2 16,-2 3 0-16,2 2-1 15,0-3-7-15,4 3-19 16,0 3 0-16,-4-4-1 0,7 3 1 16</inkml:trace>
  <inkml:trace contextRef="#ctx0" brushRef="#br1" timeOffset="134802.7103">17693 8100 86 0,'126'12'33'16,"-5"-4"-1"-16,-3 3-9 15,5-3-36-15,1-7-16 16,3-2-3-16,4-6-2 16,2 1 0-16</inkml:trace>
  <inkml:trace contextRef="#ctx0" brushRef="#br1" timeOffset="135163.7309">20363 8172 80 0,'120'7'35'16,"5"-2"-1"-16,0-4-1 15,5-6-34-15,10 5-10 16,-8-10-18-16,14 3-4 16,0-4 1-16,9 7 4 15,-13-6 8-15,18 11 6 16,-11-5 8-16,3 4 8 15,4 3 19-15,-3 4 5 16,-2-6-2-16,5 2-3 16,6 1-10-16,-5-5-3 15,9-1-6-15,-4-1-1 0,8 1-1 16,0-2-1-16,-2 2 1 15,-5-2 1-15,0 4 0 16,-10-3 2-16,-5 4-1 16,-9 1 1-16,-7 0-2 15,-9 0-3-15,-6-1-14 16,-3-2-11-16,-4 1-2 15,-5-1 1-15</inkml:trace>
  <inkml:trace contextRef="#ctx0" brushRef="#br1" timeOffset="139474.9775">9603 10087 0 0,'0'91'8'0,"-5"-7"7"16,2 0-1-16,-9-10-14 15,4-14-11-15,7-3 0 16,-4-22-4-16</inkml:trace>
  <inkml:trace contextRef="#ctx0" brushRef="#br1" timeOffset="140047.0102">9772 10343 62 0,'0'0'32'15,"0"0"0"-15,0 0-2 16,-13 8-23-16,7 5 0 16,-7 2-3-16,0 11 0 0,-8-1-1 15,-1 12-1-15,-8 3 0 16,-3 8-1-16,-4 0-1 15,1 3 1-15,3-1-4 16,-2-12-7-16,12 1-23 16,1-13 0-16,13-6-1 15,9-20-1-15</inkml:trace>
  <inkml:trace contextRef="#ctx0" brushRef="#br1" timeOffset="140266.0228">9605 10427 89 0,'-7'-12'38'0,"7"12"-1"16,0 0 1-16,-11 24-32 16,8-9-2-16,8 6-1 15,5 0-1-15,7 3-2 16,5-1 0-16,5-4-5 15,15 5-21-15,-4-13-11 16,10 2 0-16,-4-7-2 16,1 1 1-16</inkml:trace>
  <inkml:trace contextRef="#ctx0" brushRef="#br1" timeOffset="142361.1426">11447 10240 29 0,'0'0'28'0,"0"0"1"15,0 0-5-15,-13-5-7 0,13 5-1 16,0 0-4-16,0 0 0 16,-14 0-3-16,14 0-2 15,0 0-1-15,0 0-1 16,-9 11-2-16,4 3 0 15,-4 4-1-15,-5 14 0 16,-3 6-1-16,-9 11 0 16,-5 4-1-16,-1 4 1 15,-2 1-2-15,1-5-1 16,8-6-3-16,0-18-8 15,17 0-23-15,0-16 1 16,8-13-2-16,10-3 2 16</inkml:trace>
  <inkml:trace contextRef="#ctx0" brushRef="#br1" timeOffset="142557.1538">11306 10323 82 0,'0'0'37'0,"-5"-17"0"16,5 17 0-16,0 0-28 15,-6 23-3-15,9-9-3 16,11 3-2-16,10 4-2 16,7-5-4-16,20 8-30 15,-5-8-2-15,15 6 0 16,-5-6-2-16</inkml:trace>
  <inkml:trace contextRef="#ctx0" brushRef="#br1" timeOffset="143646.2161">13522 10127 41 0,'-5'-9'32'0,"5"9"3"16,0 0-1-16,0 0-18 16,0 0-3-16,0 0-3 15,-9 16-2-15,3 5-2 16,-8 2-4-16,0 4 0 15,-3 6-2-15,1-1-2 0,-1 5-2 16,-2-11-4-16,14 10-17 16,-5-20-9-16,9-1-1 15,1-15-1-15,0 0 1 16</inkml:trace>
  <inkml:trace contextRef="#ctx0" brushRef="#br1" timeOffset="143802.225">13421 10177 80 0,'-1'-15'40'16,"1"15"-1"-16,0 0-1 15,26 10-28-15,-16 1-5 16,16 2-2-16,8 2-3 16,7-8-10-16,18 9-28 15,0-12 1-15,10 1-3 16,2-7 0-16</inkml:trace>
  <inkml:trace contextRef="#ctx0" brushRef="#br1" timeOffset="144510.2655">15621 9967 88 0,'-8'12'36'16,"8"-12"0"-16,-10 21-8 15,-6-9-20-15,7 13-2 16,-10-1-2-16,2 13-1 0,-6 0-2 15,1 2 0-15,0 3-4 16,0-7-1-16,13 1-6 16,-8-18-12-16,20-2-15 15,-3-16 2-15,14-4-3 16,-3-14 0-16</inkml:trace>
  <inkml:trace contextRef="#ctx0" brushRef="#br1" timeOffset="144653.2737">15537 10121 86 0,'0'0'39'0,"-19"-6"-2"16,11 18 1-16,-7-3-30 15,15 13-2-15,6-5-4 16,13 3-1-16,20 0-8 16,8-11-28-16,25 3-5 0,5-12 3 15,15 3-3-15</inkml:trace>
  <inkml:trace contextRef="#ctx0" brushRef="#br1" timeOffset="145285.3099">17497 10014 48 0,'5'-15'31'0,"-3"5"4"16,-4-3-2-16,2 13-17 16,0 0-5-16,0 0-1 15,-13 14-3-15,-1 13-1 16,-16 7-4-16,2 7-1 15,-10 7-3-15,0 0-1 16,3 3-4-16,-4-14-10 0,15 1-19 16,4-15 2-16,19-9-2 15,1-14 2-15</inkml:trace>
  <inkml:trace contextRef="#ctx0" brushRef="#br1" timeOffset="145435.3184">17399 10084 93 0,'0'0'40'0,"0"0"-1"16,-5 21-3-16,5-6-27 15,18 15-5-15,9-1-3 16,20-6-7-16,26 3-31 16,9-11-1-16,28 0-2 15,6-10 2-15</inkml:trace>
  <inkml:trace contextRef="#ctx0" brushRef="#br1" timeOffset="146170.3605">19112 9978 67 0,'3'-16'33'15,"-3"16"1"-15,0 0-16 16,0 0 11-16,-7 15-24 15,0 6 0-15,-11 3-3 16,-3 11 1-16,-4-2-3 16,-4 5-1-16,2 0-3 15,-4-11-8-15,15 5-21 16,-6-12 0-16,10-4-3 15,12-16 1-15</inkml:trace>
  <inkml:trace contextRef="#ctx0" brushRef="#br1" timeOffset="146312.3686">18944 10098 90 0,'3'-25'35'15,"-1"12"4"-15,-2-3-3 16,13 17-24-16,-13-1-6 0,23 1-1 16,0 8-4-16,7-3-5 15,18 9-30-15,-1-3-3 16,12 4 1-16,3-2-4 15</inkml:trace>
  <inkml:trace contextRef="#ctx0" brushRef="#br1" timeOffset="146779.3953">20756 9793 103 0,'0'0'36'0,"0"0"1"0,0 0-6 15,-16 8-26-15,11 9-2 16,-8 6-1-16,2 8 0 15,-9 7-1-15,-1 6-1 16,-2 2-1-16,-1 4-3 16,1-2-3-16,-5-14-8 15,22 0-21-15,-7-17-2 16,16-5 2-16,-3-12-2 15</inkml:trace>
  <inkml:trace contextRef="#ctx0" brushRef="#br1" timeOffset="146936.4043">20668 9946 109 0,'0'0'38'15,"-12"-9"1"-15,12 21-1 16,-9 0-30-16,21 7-4 0,11 3-2 16,13-3-3-16,22 9-18 15,8-19-17-15,23 1-3 16,1-6 0-16,18 1-2 15</inkml:trace>
  <inkml:trace contextRef="#ctx0" brushRef="#br1" timeOffset="147523.4379">22702 9608 62 0,'0'0'37'16,"16"-1"-2"-16,-16 1 2 16,5 21-13-16,-19-13-10 15,2 16-8-15,-8 0-4 16,-5 7 0-16,-2 4-2 0,-6 1-2 15,5 6-9-15,-8-13-23 16,16 3-2-16,-4-14 1 16,15 0-2-16</inkml:trace>
  <inkml:trace contextRef="#ctx0" brushRef="#br1" timeOffset="147658.4456">22538 9832 113 0,'8'-13'37'0,"6"12"1"15,0-7-1-15,11 8-33 16,13 4-9-16,2-6-30 15,19 3-2-15,-6-3-1 16,5 3-2-16</inkml:trace>
  <inkml:trace contextRef="#ctx0" brushRef="#br1" timeOffset="149557.5542">10453 10433 56 0,'0'0'29'15,"0"0"-4"-15,9-13-16 16,-10-11-30-16,2 2-5 16,-4-9-1-16,8-5-3 15</inkml:trace>
  <inkml:trace contextRef="#ctx0" brushRef="#br1" timeOffset="149730.5641">10438 9515 73 0,'-15'-38'31'16,"-4"3"0"-16,6 2-3 16,6 1-36-16,-4-7-17 15,11-3-5-15,8-1-2 0,3-3 1 16</inkml:trace>
  <inkml:trace contextRef="#ctx0" brushRef="#br1" timeOffset="149896.5736">10496 8741 46 0,'-10'-29'30'15,"1"3"1"-15,-1-2-1 16,3 9-20-16,-5-12-4 16,10 5-5-16,4 2-8 15,-4-11-19-15,3 1-3 16,0-4-3-16,3 4 2 15</inkml:trace>
  <inkml:trace contextRef="#ctx0" brushRef="#br1" timeOffset="150023.5809">10452 8307 5 0,'0'0'14'0,"0"0"-11"16,0 0-5-16,14 3-13 15</inkml:trace>
  <inkml:trace contextRef="#ctx0" brushRef="#br1" timeOffset="150480.607">10498 8163 55 0,'13'-9'34'0,"-13"9"0"0,0 0 0 16,2-12-21-16,-2 12-5 15,0 0-1-15,-7 19-1 16,-4-8-2-16,-3 9 0 15,-1 4-2-15,-6 7 0 16,-1 7-1-16,-6 4 0 16,0 2-1-16,4 0 0 15,1-2-3-15,0-6-2 16,13 0-4-16,-5-19-5 15,19 7-7-15,-4-24-7 16,0 0-5-16,14-9-1 16,1-7 2-16</inkml:trace>
  <inkml:trace contextRef="#ctx0" brushRef="#br1" timeOffset="150662.6174">10393 8299 53 0,'2'-31'35'16,"3"11"0"-16,-10 3 0 16,5 17-14-16,-7-11-9 15,7 11-4-15,0 0-3 16,7 19-1-16,4-6-2 15,11 1-2-15,7 5-2 16,13-2-2-16,16 15-13 16,-2-10-19-16,10 9 0 15,-6-2-2-15,3 8 1 16</inkml:trace>
  <inkml:trace contextRef="#ctx0" brushRef="#br1" timeOffset="152983.7502">12670 11906 53 0,'0'0'35'0,"0"0"-2"16,-14 20 1-16,6 6-25 15,-6-3-2-15,-1 11-2 16,-3 5-1-16,-5 6 0 15,-3 1-2-15,0 5 2 16,1-6-3-16,1-2-1 16,4-4-4-16,-2-17-6 15,18 2-20-15,4-24-7 0,0 0 1 16,0 0-1-16</inkml:trace>
  <inkml:trace contextRef="#ctx0" brushRef="#br1" timeOffset="153141.7592">12519 12088 62 0,'0'0'39'0,"7"-16"-2"15,-7 16 2-15,0 0-22 16,22 18-12-16,-12-9-2 16,10-2-4-16,7 5-7 15,1-12-28-15,9 5-1 16,-2-6-3-16,7 1 2 15</inkml:trace>
  <inkml:trace contextRef="#ctx0" brushRef="#br1" timeOffset="155054.8686">14731 7909 29 0,'9'-12'32'15,"1"0"0"-15,-10 12 1 16,9-25-18-16,-9 25-3 15,0 0-3-15,0 0-1 16,-19 18-3-16,4 12-1 16,-8 3-1-16,-1 9-2 15,-5 7 0-15,2 4-1 0,2-1 0 16,2-5-2-16,8 0-4 15,-2-24-9-15,18 0-17 16,-1-23-2-16,0 0-1 16,22-16 1-16</inkml:trace>
  <inkml:trace contextRef="#ctx0" brushRef="#br1" timeOffset="155207.8774">14652 8041 50 0,'3'-21'38'0,"-8"4"-1"16,5 17 0-16,-12-2-11 15,12 17-17-15,-2-4-3 16,13 12-2-16,7-2-3 15,9-6-8-15,19 7-29 16,3-14-2-16,12 5 0 16,5-7-1-16</inkml:trace>
  <inkml:trace contextRef="#ctx0" brushRef="#br1" timeOffset="156543.9538">16530 12067 42 0,'8'-12'31'0,"-3"4"2"15,-5 8-1-15,7-16-23 16,-7 16-3-16,0 0 0 15,15 4-2-15,-15-4 3 0,2 19-3 16,-8-4 1-16,1 9-1 16,-7 1-1-16,3 8-1 15,-3-1-1-15,-5 1 0 16,4 1-2-16,-2-8-2 15,8 1-4-15,-7-17-7 16,21 4-18-16,-7-14-3 16,0 0-1-16,11-24 1 15</inkml:trace>
  <inkml:trace contextRef="#ctx0" brushRef="#br1" timeOffset="156694.9625">16532 12163 58 0,'-3'-17'37'0,"3"17"1"16,0 0 0-16,-10 19-20 15,10-19-9-15,-7 21-4 16,10-9-2-16,12-6-3 0,12-3-3 15,3-20-14-15,21 8-21 16,1-16 1-16,13 5-2 16,-3-13 0-16</inkml:trace>
  <inkml:trace contextRef="#ctx0" brushRef="#br1" timeOffset="157859.029">18490 8049 65 0,'-1'-13'36'0,"1"13"-2"15,-1-16 2-15,1 16-20 16,0 0-11-16,0 0-1 15,-11 14-2-15,4 6 0 16,-3 4 0-16,-3 9-1 16,-4 6 0-16,0 2-1 15,-5 1-1-15,2-1 0 16,4-3-3-16,-3-14-3 15,17 1-9-15,-10-20-17 0,12-5-1 16,12-18-2-16,-1-5 2 16</inkml:trace>
  <inkml:trace contextRef="#ctx0" brushRef="#br1" timeOffset="158001.0372">18408 8122 83 0,'2'-18'38'0,"-8"2"-2"16,6 16 1-16,0 0-26 16,0 0-4-16,-2 12-2 15,17 4-3-15,6 0-4 16,3-7-17-16,19 11-18 15,-2-5 0-15,11 3-2 16,-5 0-1-16</inkml:trace>
  <inkml:trace contextRef="#ctx0" brushRef="#br1" timeOffset="159188.1051">19848 12083 34 0,'-3'-14'31'0,"3"14"2"16,2-22-2-16,-2 22-15 15,3-22-5-15,-3 22-3 16,13-17 0-16,-13 17-1 0,9-6-2 15,-9 6 0-15,7 16-1 16,-7 6 0-16,-8 6-1 16,-1 12 0-16,-6 3-3 15,-3 4-1-15,-4 4-2 16,-3-9-1-16,7 5-5 15,-6-22-7-15,16 7-14 16,-5-23-5-16,13-9-1 16,0 0 2-16</inkml:trace>
  <inkml:trace contextRef="#ctx0" brushRef="#br1" timeOffset="159347.1141">19760 12263 49 0,'0'-28'37'16,"4"12"0"-16,-6-3-2 16,2 19-12-16,0 0-9 0,0 0-4 15,0 0-3-15,12 18-3 16,3-9-2-16,9-5-3 15,8 1-5-15,1-11-28 16,19 5-4-16,-6-12 1 16,11 5-3-16</inkml:trace>
  <inkml:trace contextRef="#ctx0" brushRef="#br1" timeOffset="160577.1845">21748 8070 41 0,'0'0'30'16,"12"-15"2"-16,-12 15 1 16,14-7-20-16,-14 7-2 15,0 0-1-15,8-17-1 16,-8 17-2-16,0 0-1 15,-3 19-1-15,-10-3-2 16,-2 6 0-16,-7 6-1 0,0 6 0 16,-6 5-2-16,0 1 1 15,1 0-3-15,1-6-3 16,13 4-7-16,-4-21-16 15,17 0-6-15,0-17-1 16,10-2-2-16</inkml:trace>
  <inkml:trace contextRef="#ctx0" brushRef="#br1" timeOffset="160751.1945">21677 8170 69 0,'2'-17'37'16,"-10"-1"-1"-16,8 18 1 16,-13-20-23-16,13 20-4 15,0 0-3-15,10 10-2 16,4-3-3-16,9 6-1 0,9 1-4 15,2-10-18-15,16 15-17 16,-5-3 1-16,7 8-2 16,-7-2 0-16</inkml:trace>
  <inkml:trace contextRef="#ctx0" brushRef="#br1" timeOffset="162606.3006">23960 11786 40 0,'0'0'30'15,"0"0"1"-15,-10 12-1 16,7-1-18-16,3-11-6 15,-10 14-2-15,2-3 0 16,2 6 1-16,-8 3-1 0,1 6 1 16,-5 3-1-16,3 1-1 15,-4-1-2-15,3-5-5 16,8 5-18-16,-6-15-10 15,14-14-1-15,0 0-2 16,-2-13 1-16</inkml:trace>
  <inkml:trace contextRef="#ctx0" brushRef="#br1" timeOffset="162749.3087">23821 11845 72 0,'0'0'38'16,"-7"-16"-1"-16,7 16 2 16,0 0-24-16,12 3-9 15,2-1-3-15,9-5-5 16,15 9-27-16,-4-12-8 0,7 4-1 15,-7-6-2-15</inkml:trace>
  <inkml:trace contextRef="#ctx0" brushRef="#br2" timeOffset="332425.0136">9248 9751 17 0,'0'0'27'15,"0"0"1"-15,0 0 0 16,4-14-11-16,-4 14-1 16,0 0 0-16,0 0-8 15,0 0-3-15,0 0 0 0,0 0 0 16,-12 11-1-16,12-11-1 15,-14 13 0-15,14-13-1 16,-16 17 1-16,7-12-1 16,1 6 1-16,-3-6-1 15,11-5 0-15,-19 17 0 16,8-6 0-16,0-3 0 15,1 4-1-15,1-4 0 16,-1 3 0-16,-1 2 0 16,1 2 0-16,-3-2 0 15,4 1 0-15,-5-4 0 16,2 4-1-16,0 0 1 15,1-3 0-15,-2 1-1 16,2 0 1-16,0-1-1 16,0 0 0-16,0 2 0 0,-1 0 1 15,0-2-1-15,1 1 0 16,-1-1 1-16,1 2-1 15,0-2 0-15,2 1 1 16,9-12-1-16,-17 21 0 16,17-21 0-16,-18 19 1 15,10-8-1-15,-4 0-1 16,1 1 1-16,0 3 0 15,-2-4 0-15,3 3 0 16,0-1-1-16,-3-2 2 16,1 2-2-16,3-1 3 15,9-12-3-15,-17 21 1 16,7-11 0-16,0 2 1 15,-3 1-1-15,4 2 0 0,-5 2 0 16,4 2 0-16,-2 0 0 16,-2 4 0-16,3-1 0 15,0 0 1-15,1-1-1 16,2-3 0-16,-1-1 0 15,4-7 0-15,0 3 0 16,5-13 0-16,-8 15-1 16,8-15 1-16,-8 18-1 15,3-7 0-15,1 3-1 16,-2 1 0-16,3 4-3 15,3-19-7-15,0 21-23 16,0-21 0-16,16-8-1 16,-7-12-1-16</inkml:trace>
  <inkml:trace contextRef="#ctx0" brushRef="#br2" timeOffset="374785.4365">3660 10591 43 0,'-13'1'29'0,"13"-1"1"15,0 0-6-15,0 0-4 16,0 0-6-16,0 0-3 16,0 0-5-16,0 0-2 15,0 0-2-15,-10-11 0 16,10 11 0-16,0 0 0 15,0 0 0-15,0 0 0 16,0 0-1-16,0 0 1 16,10-2 0-16,-10 2 0 15,11-1 0-15,-11 1-1 16,14-1 0-16,-14 1 0 15,14-1-1-15,-14 1 1 16,18 3-1-16,-18-3 0 16,20 2 0-16,-8-1 1 15,0 2-1-15,1-2 1 0,1-1-1 16,2 0 1-16,0-4 0 15,1 3-1-15,-1-1 1 16,0 2-1-16,-2-3 1 16,-3 4-1-16,2-2 0 15,0 1 1-15,-1 0-1 16,0 1 0-16,2-1 0 15,5-1 0-15,-3 1 0 16,2-2 0-16,1 0 0 16,0 0 0-16,-1-1 0 15,-2 1 0-15,1-1 0 16,-4 3 1-16,2 0-1 0,-2 0 0 15,0 1 0 1,1-1 0-16,-3 0 0 0,2-1 0 16,-2-2 1-16,3 1-1 15,-3-3 1-15,0 1-1 16,-1-2 0-16,0 3 1 15,-10 3-1-15,18-3 0 16,-18 3 0-16,15 0 1 16,-15 0-1-16,15 6 0 15,-15-6 0-15,17 9 0 16,-6-6 0-16,-1 0 0 15,1-2 1-15,1 0-1 16,0-1 0-16,-1 0 0 16,0 0 0-16,-11 0 0 15,17 2 0-15,-17-2 0 0,14 2 0 16,-14-2 0-16,12 4 1 15,-12-4-1-15,14 5 0 16,-14-5 0-16,19 1 0 16,-9-1 0-16,0-1 0 15,3-1 0-15,-4-1 0 16,1 2 0-16,-10 1 0 15,19-1 0-15,-19 1 0 16,14 7 0-16,-14-7 0 16,14 5-1-16,-14-5 1 15,9 5 1-15,-9-5-1 16,14 3 0-16,-14-3 0 15,15-3 0-15,-15 3 0 16,16-2 0-16,-16 2 0 0,16 1 1 16,-16-1-1-16,16 1 0 15,-16-1 0-15,13 7 0 16,-13-7 0-16,11 8 0 15,-11-8 0-15,14 7-1 16,-14-7 2-16,14 6-1 16,-14-6-1-16,16 5 1 15,-7-3 1-15,-9-2-1 16,22 3 0-16,-22-3 0 15,19 0 0-15,-19 0 1 16,16-1-1-16,-16 1 0 16,18 0 0-16,-18 0 0 15,13 0 0-15,-13 0 0 16,16 3 0-16,-16-3 1 0,13 2-1 15,-13-2 0-15,14 2 0 16,-14-2 0-16,12 1 0 16,-12-1 0-16,10-1 0 15,-10 1 0-15,13 4 0 16,-13-4 1-16,11 3-1 15,-11-3 0-15,14 8 0 16,-14-8 0-16,13 7 0 16,-13-7 0-16,14 5 0 15,-14-5 0-15,15 1 0 16,-15-1 0-16,15-2 0 15,-15 2 0-15,19-4 0 16,-19 4 0-16,15-2 0 16,-15 2-1-16,17-1 1 0,-17 1 0 15,14 0 0-15,-14 0 1 16,14 0-1-16,-14 0 0 15,11-1 0-15,-11 1 0 16,18-5 0-16,-18 5 0 16,16-8 0-16,-16 8 0 15,19-7 1-15,-19 7-1 16,17-7 0-16,-17 7 0 15,0 0 0-15,10 0 0 16,-10 0 0-16,0 0 0 16,0 0 0-16,5 13-1 15,-5-13 1-15,0 0 1 16,0 0-1-16,0 0 0 15,0 0 0-15,9 5 0 0,-9-5 0 16,0 0-1-16,11-1 1 16,-11 1 1-16,0 0-2 15,0 0 1-15,0 0 0 16,9 5 0-16,-9-5 0 15,0 0 0-15,0 0 0 16,0 0 0-16,0 0 0 16,0 0 0-16,0 0 0 15,0 0-1-15,0 0-2 16,0 0-1-16,3 9-9 15,-3-9-23-15,0 0 1 16,-9-1-1-16,9 1-2 16</inkml:trace>
  <inkml:trace contextRef="#ctx0" brushRef="#br2" timeOffset="375905.5006">5229 10612 9 0,'-12'8'19'0,"12"-8"2"16,0 0-2-16,0 0-6 0,0 0-1 15,0 0-2-15,0 0 1 16,-5-12 0-16,5 12-1 16,5-11 0-16,-5 11-2 15,0 0 0-15,0 0-1 16,4-17 0-16,-4 17-2 15,0 0-1-15,0 0 0 16,-14-3 0-16,14 3-1 16,-11-3-1-16,11 3 1 15,-12-3 0-15,12 3 0 16,-11-15 0-16,11 15-1 15,-14-20 1-15,5 9-1 16,-1-2-1-16,0 0 0 0,-7 3 1 16,3-2-1-16,-1 4 0 15,0-2-1-15,-1 1 1 16,2 1 0-16,2-3 0 15,2 1 0-15,3 0 1 16,0-2-2-16,2 2 1 16,1-1 0-16,-3 0 0 15,7 11-1-15,-10-15 1 16,10 15-1-16,-12-7 1 15,12 7-1-15,-14 0 1 16,14 0-1-16,-13 6 0 16,13-6 0-16,0 0 0 15,-1 13-1-15,1-13 1 16,14 13 0-16,-4-7 0 0,2 1 0 15,2 1 0 1,0 2 0-16,-1 2 0 0,2 2 0 16,-1 1 0-16,5 1 0 15,-2-1 0-15,3 1 0 16,0-3 0-16,1-2 0 15,2-3 0-15,1-1 1 16,0-3-1-16,-4-3 0 16,-1-1 0-16,-2 0 0 15,-7 1 0-15,-10-1 0 16,0 0 0-16,-9 18 0 15,-6-1 0-15,-9 3 0 16,-8 6 0-16,-5 2 0 16,-1 5 0-16,0-1 0 15,1-2-1-15,3 0 2 0,5-7-2 16,6-7 1-16,9-5-1 15,14-11-2-15,0 0-3 16,-1-10-15-16,20 3-16 16,-10-9 0-16,14 8 0 15,-9-13-3-15</inkml:trace>
  <inkml:trace contextRef="#ctx0" brushRef="#br1" timeOffset="381638.8285">3629 10648 14 0,'0'0'23'0,"3"-13"2"16,-3 13 1-16,6-10-14 15,-7-6 0-15,1 16-1 0,2-17-1 16,-2 17 0-16,0 0-2 15,0 0 0-15,4-14-1 16,-4 14 0-16,0 0-2 16,0 0-1-16,0 0-2 15,0 0 0-15,0 0-1 16,0 0 0-16,0 0 0 15,9 11 0-15,-9-11 0 16,5 11 0-16,-5-11 0 16,1 14 0-16,-1-14 0 15,3 15 0-15,-3-15-1 16,3 19 1-16,-1-6-1 15,-2 2 1-15,1 1-1 16,0 0 1-16,2 1-1 16,-2 2 0-16,-1 2 0 0,0 1 1 15,0-3-1-15,0 4 0 16,0 0 1-16,-4 3-2 15,3 1 0-15,1 0-1 16,-3-1 1-16,2 1-1 16,-2-1 1-16,3 0-1 15,0-2 1-15,0-3 0 16,0 1 1-16,4 0 0 15,-3-3 0-15,1 5 1 16,-1-1-1-16,1 4 0 16,-4 3 0-16,2 0 0 15,-1 1 0-15,1 6 1 0,0-2-1 16,-1 0 0-16,-1-1 0 15,2 2 1-15,-1-2 0 16,2 2 0-16,-1-4-1 16,3 3 2-16,0 0-2 15,1 2-1-15,0 1 2 16,0 4-2-16,0-2 2 15,0 8-2-15,-4 0 2 16,5-3-1-16,-6 2 1 16,2-2 1-16,-6-1-1 15,4-2 0-15,-2-4 0 16,0-4 0-16,0-4 0 15,2 1-1-15,1-1 0 16,1 3 1-16,5 1-1 16,-2 3 0-16,6 0 0 0,-2-1-1 15,0-3 0-15,0-7-3 16,8-2-22-16,-16-24-11 15,19 0-1-15,-17-23-2 16</inkml:trace>
  <inkml:trace contextRef="#ctx0" brushRef="#br1" timeOffset="383118.9132">3529 12402 38 0,'0'0'32'0,"-1"-13"1"16,1 13 0-16,0 0-21 15,-13-17-2-15,13 17-2 16,0 0-1-16,0 0-1 16,0 0-2-16,0 0 0 15,-7-11-1-15,7 11 0 0,0 0-1 16,0 0 1-16,11 8-2 15,-5 4 1-15,1 4-1 16,2 9 0-16,-1 6-1 16,6 6 1-16,-5 7-1 15,5 2 1-15,0 2 0 16,2-3-1-16,-1-5 1 15,5-6 0-15,-3-9-1 16,7-12 2-16,-1-13-1 16,3-9 0-16,1-17 0 15,2-7-1-15,-1-7 1 16,1-5 0-16,-2-2-1 15,0 0 1-15,-3 2-1 0,-5 5 0 16,0 6-1-16,-2 3 0 16,1 5-1-16,-3 3-2 15,4 12-5-15,-11-9-25 16,14 14-4-16,-10-6 0 15,4 11-2-15</inkml:trace>
  <inkml:trace contextRef="#ctx0" brushRef="#br1" timeOffset="384684.0027">2246 12590 27 0,'0'0'30'15,"-5"-22"3"-15,5 22-2 16,-8-23-17-16,8 23-2 15,-2-18-3-15,2 18-1 16,-1-14-1-16,1 14-2 16,0 0-1-16,0 0 0 15,14 18-1-15,-6 5-1 16,0 10 0-16,3 8 0 15,2 16-1-15,1 10 0 16,1 7-1-16,0 7 1 16,-2 3-1-16,0-3 0 0,2-4 0 15,-1-7 1-15,-3-13-1 16,5-12 0-16,-1-13 1 15,4-15 0-15,-1-15 0 16,4-17 0-16,3-16 1 16,-1-12 0-16,2-17 0 15,-1-9 0-15,-2-11 1 16,-1-3-2-16,-4-2 1 15,-4 4-1-15,-1 6-1 16,-2 6 0-16,-5 14 0 16,2 6-1-16,1 14-2 15,0 6-1-15,6 15-3 16,-1 0-10-16,11 21-21 15,-6-2 1-15,10 18-2 0,-3-1 2 16</inkml:trace>
  <inkml:trace contextRef="#ctx0" brushRef="#br1" timeOffset="385210.0328">3067 13215 14 0,'15'-3'32'16,"-15"3"0"-16,13-11 1 16,-3 14-11-16,-15-14-4 15,5 11-4-15,0 0-3 16,-14-10-3-16,0 6-2 15,0 7-2-15,-6 2 0 0,-1 7-1 16,-4 3 0-16,3 9-1 16,-4 6 0-16,8 1 1 15,-2 2-2-15,7 0 1 16,4-3 0-16,9-2-1 15,5-9 1-15,7-4-2 16,7-9 0-16,3-7-1 16,12-7-2-16,-2-18-9 15,21 9-26-15,-9-19-1 16,10 3-2-16,-7-12-1 15</inkml:trace>
  <inkml:trace contextRef="#ctx0" brushRef="#br2" timeOffset="392372.4424">4327 9504 73 0,'-3'-32'34'0,"2"7"-1"0,-5-1 1 15,7 9-27-15,-7-4-1 16,6 21 0-16,0-14-1 16,0 14-1-16,3 15 0 15,1 10-1-15,-4 9-1 16,7 15 0-16,-2 11 0 15,0 10-1-15,0 5 0 16,1 1 0-16,2 1 0 16,3-9-1-16,3-10 1 15,1-11-1-15,1-17 1 16,4-13 0-16,0-12-1 15,2-14 2-15,2-14-1 16,-4-12 0-16,0-11 1 16,-1-9-1-16,-3-10 1 0,-1-4-1 15,-6-8 0-15,-3-1-1 16,3 2 0-16,-4 7 0 15,0 9-2-15,-4 8-1 16,2 18-3-16,-3 3-7 16,11 28-23-16,-11 3-2 15,18 20 1-15,-9 6-2 16</inkml:trace>
  <inkml:trace contextRef="#ctx0" brushRef="#br2" timeOffset="393130.4858">4894 9922 75 0,'0'0'33'16,"0"-12"1"-16,0 12 1 15,0 0-26-15,0 0-4 16,-1 13 0-16,-3 1-1 16,5 11-1-16,-3 0 0 15,3 8-1-15,-1 1-1 0,0 6 0 16,-1-4-1-16,1-2 0 15,2-4-1-15,0-6 1 16,0-4-1-16,1-9 1 16,-3-11 0-16,0 0-1 15,11-19 2-15,-7-4 0 16,0-7 0-16,-2-7 0 15,-1-7 1-15,1-2-1 16,-1-4 0-16,-1 1 1 16,4 4-2-16,0 0 1 15,3 5-1-15,3 5 0 16,3 5 1-16,3 5-1 15,2 9 0-15,4 6 0 16,-2 4 0-16,0 8 0 16,-1 9 0-16,-4 4 0 15,-5 6 0-15,-3 2 0 0,-7 7-1 16,-7 2 1-16,-4 1 0 15,-5 0 0-15,-1-1 0 16,-1-4 0-16,0-3 1 16,2-5-1-16,3-5 1 15,13-15-1-15,-16 15 1 16,16-15 1-16,0 0 0 15,0 0 0-15,20 4 0 16,-3 1 0-16,0-2 1 16,5 5-1-16,0 2 0 15,4 1 0-15,-4 4-1 16,0 1-1-16,-1 5-2 0,-5-5-2 15,3 8-8-15,-10-10-26 16,8 7-3-16,-17-21 1 16,26 23-1-16</inkml:trace>
  <inkml:trace contextRef="#ctx0" brushRef="#br3" timeOffset="439491.1375">8941 11877 29 0,'0'0'30'0,"0"0"0"15,0 0 0-15,-11 14-20 16,-1-8-2-16,5 10 0 15,-11-2-2-15,3 18 1 16,-17 5-2-16,1 20 0 16,-19 12 0-16,-3 20-1 0,-18 9-1 15,0 11-1-15,-7 4 0 16,1-2-2-16,13-8-2 15,3-22-4-15,23-7-13 16,2-30-16-16,27-16-1 16,9-28-1-16,0 0 1 15</inkml:trace>
  <inkml:trace contextRef="#ctx0" brushRef="#br3" timeOffset="439875.1594">8358 12139 48 0,'-11'-16'34'15,"8"6"1"-15,3 10-1 16,0-23-26-16,11 21-1 16,0-6 1-16,8 15-3 15,3 0 0-15,9 12-1 16,2 0 0-16,9 11-2 15,2 3 1-15,4 2-1 16,2 4-1-16,-1-4 1 16,-2 1-2-16,0-2 1 15,-6 1-2-15,0-6-2 16,-5 3 0-16,-8-8-3 0,1 10-3 15,-15-20-12-15,6 11-16 16,-14-16-1-16,6 4-1 16,-12-13 4-16</inkml:trace>
  <inkml:trace contextRef="#ctx0" brushRef="#br3" timeOffset="445395.4752">9370 10362 46 0,'0'0'31'16,"0"0"1"-16,-10 7 0 16,10-7-22-16,-6 13-2 15,8 2-2-15,-10-1 0 16,5 8-1-16,-9 2-3 15,2 10 1-15,-6 3 0 16,-3 6 0-16,-9 2-1 0,2 0 0 16,-4 0-1-16,4-5 0 15,-1-2-2-15,3-11-2 16,10 0-6-16,-5-18-14 15,19-9-10-15,0 0-2 16,0 0 0-16,14-13 0 16</inkml:trace>
  <inkml:trace contextRef="#ctx0" brushRef="#br3" timeOffset="445686.4918">9228 10439 42 0,'0'0'30'0,"0"0"3"16,0 0-1-16,-11-5-15 16,11 5-9-16,0 0 1 15,11 4-3-15,-11-4 0 16,18 5-2-16,-6 3 0 15,6 8 0-15,0 0-2 16,4 5-1-16,-3 3-1 16,-3 2-4-16,6 8-14 15,-9-12-18-15,2 1 1 16,-8-11-1-16,6-2 0 15</inkml:trace>
  <inkml:trace contextRef="#ctx0" brushRef="#br3" timeOffset="448911.6763">9669 9292 18 0,'10'-10'28'15,"-10"10"1"-15,10-12 2 16,-12 1-12-16,2 11-6 16,0 0-3-16,0 0-1 15,0 0-2-15,0 0 0 0,-20 23-3 16,5 9-1-16,-9 6 1 15,-1 16 0-15,-6 10-1 16,-1 6-1-16,0-1 0 16,1-1 0-16,5-7-1 15,3-10-2-15,9-9-2 16,1-21-3-16,13-6-3 15,0-15-6-15,8-13-12 16,2-14-4-16,0-3-2 16,3-9 2-16</inkml:trace>
  <inkml:trace contextRef="#ctx0" brushRef="#br3" timeOffset="449078.6858">9515 9488 54 0,'4'-17'31'0,"-4"0"0"0,0 17-5 16,0 0-5-16,4 13-6 15,-4-13-6-15,10 29-3 16,2-13-3-16,8 3-1 15,2-5-4-15,3-14-17 16,12 5-16-16,1-10 1 16,2 1-3-16,-1-6 2 15</inkml:trace>
  <inkml:trace contextRef="#ctx0" brushRef="#br3" timeOffset="451991.8525">9873 8676 41 0,'0'0'29'15,"0"0"0"-15,-1-10-1 16,1 10-21-16,0 0-2 15,-19 18-2-15,10 0-2 16,-4 2 1-16,-1 6-3 16,0 3 0-16,-2-5-7 15,6 0-13-15,-3 0-7 16,1-9-1-16,5-3 2 15</inkml:trace>
  <inkml:trace contextRef="#ctx0" brushRef="#br3" timeOffset="452157.862">9759 8765 66 0,'0'0'33'0,"3"-10"0"16,-3 10 0-16,0 0-22 16,12 3-5-16,-12-3-4 15,22 2-6-15,5 3-27 16,-6 0-1-16,5 0-3 15,-1 2 2-15</inkml:trace>
  <inkml:trace contextRef="#ctx0" brushRef="#br3" timeOffset="456469.1086">10126 7828 49 0,'0'0'29'0,"0"0"3"15,0 0-3-15,11 2-19 16,-11-2-3-16,-6 14-2 15,-1 0-1-15,1 7-2 16,-5 4 1-16,-2 8-3 16,-2-2 0-16,0 6-2 15,-2-3-1-15,1-6-2 16,7-2-3-16,-8-15-6 15,17-11-15-15,0 0-2 16,0 0-1-16,3-14 2 16</inkml:trace>
  <inkml:trace contextRef="#ctx0" brushRef="#br3" timeOffset="456643.1185">10018 7891 53 0,'-7'-13'35'16,"7"13"-2"-16,-14-4 2 16,16 19-19-16,-2-15-6 15,-5 26-4-15,10-13-3 16,8 3-2-16,3-4-1 15,11-4-3-15,6 2-14 16,1-11-17-16,9 3-1 16,-2-4-1-16,1 4-1 15</inkml:trace>
  <inkml:trace contextRef="#ctx0" brushRef="#br3" timeOffset="461299.3848">10590 7972 25 0,'9'-11'26'0,"-9"11"3"15,0 0-1-15,6-16-17 16,-6 16-1-16,0 0 1 16,0 0-1-16,0 0-1 0,0 0-2 15,-6 19 0-15,-3 6-2 16,-12 5-1-16,-1 17-1 15,-9 7-2-15,-1 13 1 16,-5 6-2-16,-1 0 2 16,1-1-2-16,3-7 0 15,14-10-2-15,2-13-2 16,18-10-6-16,0-32-23 15,0 0 0-15,19-6-2 16,2-10 1-16</inkml:trace>
  <inkml:trace contextRef="#ctx0" brushRef="#br3" timeOffset="461516.3972">10415 8133 72 0,'0'0'36'0,"0"0"-2"16,2 11 1-16,1-1-28 15,10 7-3-15,6 2-2 16,12-1-2-16,7 2-1 16,6-4-4-16,16 12-13 15,-7-11-16-15,4 4 0 16,-5-3-2-16,-4 6 1 15</inkml:trace>
  <inkml:trace contextRef="#ctx0" brushRef="#br3" timeOffset="465663.6345">11095 10260 25 0,'14'-13'27'0,"-14"13"2"16,0 0-7-16,4-13-6 15,-4 13-4-15,0 0-1 16,-4 15-1-16,-7-7-3 15,3 11 0-15,-7 0-1 16,5 15-1-16,-8 0-1 16,3 8-1-16,-3-1-2 15,4 2 1-15,-5-1-2 16,10-7-1-16,3-1-2 15,-2-12-1-15,8-4-5 16,0-18-7-16,0 0-15 16,4-11-2-16,0-4-1 0,-3-7 1 15</inkml:trace>
  <inkml:trace contextRef="#ctx0" brushRef="#br3" timeOffset="465874.6465">10981 10285 59 0,'-4'-12'36'0,"4"12"-2"15,0 0 1-15,4 27-20 16,-5-17-6-16,7 11-4 16,-1-4-2-16,7 5 0 15,0-1-1-15,2-1-2 16,4 0-3-16,0-9-8 15,7 12-24-15,-6-8 0 0,2 4-2 16,-6-4 1-16</inkml:trace>
  <inkml:trace contextRef="#ctx0" brushRef="#br3" timeOffset="469561.8574">12034 12032 17 0,'0'0'29'0,"2"-13"2"16,-2 13 1-16,0 0-14 15,0 0-9-15,0 0-2 16,-11 14-1-16,11-5-1 16,0-9-1-16,-13 30-1 15,3-10-1-15,1 5 0 16,-5 1-1-16,0-1-1 15,3 2-3-15,-4-9-2 0,11 5-8 16,-10-19-9-16,14-4-9 16,0 0-3-16,-5-12 1 15</inkml:trace>
  <inkml:trace contextRef="#ctx0" brushRef="#br3" timeOffset="469743.8678">11954 12039 28 0,'0'0'33'0,"-4"-15"2"15,4 15 0-15,-13 9-14 16,15 10-8-16,-10-9-4 15,13 8-4-15,-2-3-2 16,7 2-1-16,4-4-2 16,5-3-3-16,7 3-5 15,-3-7-26-15,9 5 0 0,1-2-3 16,5 5 2-16</inkml:trace>
  <inkml:trace contextRef="#ctx0" brushRef="#br3" timeOffset="471064.9434">12373 12448 26 0,'10'-12'33'0,"-10"12"0"16,0 0-1 0,0 0-18-16,0 0-5 0,0 0-2 15,-12 3-3-15,6 12 0 16,-11-1-3-16,3 8 0 15,-5-2-1-15,0 5-1 16,4-2-3-16,-6-8-3 16,17 7-10-16,-9-17-14 15,13-5-2-15,0 0 0 16,0-10 1-16</inkml:trace>
  <inkml:trace contextRef="#ctx0" brushRef="#br3" timeOffset="471214.952">12279 12490 34 0,'0'0'32'15,"3"-20"2"-15,-3 20-9 0,0 0-7 16,0 0-5-16,5-11-4 15,6 11-2-15,-11 0-5 16,24-10-3-16,-1 14-12 16,-3-5-20-16,4 5-1 15,-1 1-2-15,2 3 0 16</inkml:trace>
  <inkml:trace contextRef="#ctx0" brushRef="#br3" timeOffset="472230.01">12727 11933 35 0,'0'0'31'15,"0"0"2"-15,-13-8-1 16,13 8-21-16,0 0-4 15,0 0-1-15,-17 5 0 16,17-5 0-16,-6 18-1 16,2-1-2-16,-6 2-1 15,2 5 0-15,-6 8-1 16,-2 1 0-16,-4 6 0 15,2-3-1-15,-1-1-1 0,-5-8-3 16,14 3-3-16,-8-20-9 16,18-10-16-16,0 0-2 15,0 0-1-15,7-28 0 16</inkml:trace>
  <inkml:trace contextRef="#ctx0" brushRef="#br3" timeOffset="472432.0216">12614 11985 36 0,'-4'-22'34'0,"3"9"2"16,-7-1 0-16,8 14-18 15,-14-3-4-15,14 3-6 16,-1 11-2-16,5 4-1 16,-2 0-3-16,10 3 0 0,0 1-2 15,6 4 0-15,1 1-2 16,4-2-1-16,6 11-7 15,-9-15-25-15,9 14-1 16,-6-5-2-16,1 4 2 16</inkml:trace>
  <inkml:trace contextRef="#ctx0" brushRef="#br3" timeOffset="509513.1425">12652 11936 3 0,'0'0'22'15,"0"0"0"-15,0 0-4 16,0 0-12-16,0 0-5 15,0 0 1-15,0 0-3 16,0 0 0-16,1-11 8 16,-1 11 3-16,0 0-1 15,0 0 1-15,0 0-1 16,13-1 0-16,-13 1 2 15,0 0 0-15,0 0-7 16,0 0-2-16,0 0-1 16,0 0 0-16,0 0 1 15,0 0 0-15,0 0 0 0,0 0 1 16,0 0 0-16,0 0 0 15,0 0 0-15,0 0-1 16,-4 11 0-16,4-11-1 16,0 0 0-16,-9 17 0 15,9-17 0-15,-9 22 0 16,4-10 0-16,0 2 0 15,1-3-1-15,-1 4 1 16,1 1 0-16,-1 0 0 16,-2 3 0-16,-2 1-1 15,-1 1 1-15,1 0-1 16,-4 1 1-16,3 2-1 15,-5-3 0-15,1-2 1 16,1-2-1-16,1-2 1 16,0-5-1-16,5 2 1 0,7-12-1 15,-14 16 1-15,14-16-1 16,-7 15 0-16,7-15 0 15,-5 19 1-15,5-19-1 16,-5 19 0-16,1-9 1 16,4-10-1-16,-9 16 0 15,9-16 1-15,-7 15-1 16,7-15 0-16,0 0 1 15,-13 12-1-15,13-12 0 16,-10 6 1-16,10-6-1 16,-13 12 0-16,13-12 0 15,-20 19-1-15,11-6 1 0,-4-2 0 16,1 1 0-16,0-1-1 15,0-2 2-15,12-9-2 16,-17 11 1-16,17-11 1 16,-13 2-1-16,13-2 1 15,-10-3-1-15,10 3 1 16,-14-7-1-16,14 7 1 15,-16-7-1-15,16 7 0 16,-22-12 1-16,22 12 0 16,-21-15-1-16,21 15 1 15,-19-23-1-15,10 10 1 16,-1-3-1-16,2 2 1 15,-2-2-1-15,1-1 0 16,0 1 0-16,-4 2 0 16,3-1 0-16,-4 4 0 0,0-2 0 15,2-1 0-15,0 1 0 16,-2 1 0-16,0-3 1 15,4-3-2-15,1-1 2 16,5-3-1-16,-5-2 0 16,2-2 0-16,3 3 0 15,-4-1 0-15,2 2 0 16,-4 2 0-16,0 1 1 15,-2 3-1-15,1 0 0 16,-3 2 0-16,0-1 0 16,2-4 0-16,1 2 0 15,1 0 0-15,-2-3 0 16,5-1 0-16,-2 2 0 15,2-3 0-15,-1 1 1 0,-1 1-1 16,2 2 0-16,-3 0 2 16,-2-2-2-16,-2 2 2 15,0 1-2-15,-1-1 2 16,1 1-3-16,3-3 2 15,-4 3-1-15,3-4-1 16,1 0 1-16,2 2-2 16,-3-1 3-16,3-4-3 15,-1 3 3-15,0 1-1 16,-1-4 0-16,-1 3 0 15,-2 0 0-15,0-1 1 16,-1 0-1-16,1 3 0 16,-4-3 0-16,3 0 1 15,-4 2-1-15,5-3 0 16,-3 1 0-16,-1-1 0 0,1-2 1 15,-1 1-1-15,3 0 0 16,-2 1 0-16,1 0 0 16,-2 1 0-16,-1 2 0 15,2-2 0-15,-2 1 0 16,0 1 0-16,1-3 0 15,0 0 2-15,-1 1-1 16,3-3 0-16,0 0 0 16,1 0 1-16,1 0-2 15,1-1 2-15,-2-1-2 16,2 1 0-16,2-4 1 15,-2 1-1-15,-1-1 0 0,1-2 0 16,-1 0 0-16,2-3 0 16,-1 2 0-16,-1-2 0 15,2 1 0-15,-2-2 0 16,2 1 1-16,-2-1-2 15,3 0 2-15,-2 0-2 16,0-2 2-16,2 1-1 16,-3-3 1-16,3 1-1 15,-2-1 1-15,2-1-1 16,0-4 0-16,-2 3 1 15,4-3-1-15,1 0 0 16,-2 1 0-16,3-1 0 16,-4 2 1-16,1 1-2 15,-3 2 1-15,-2-2 0 16,-1 3-1-16,0 1 0 15,-3 0 1-15,4-1-1 0,-4-1 0 16,1 0 0-16,3-1 0 16,1-2 1-16,5 0 0 15,-2-2 0-15,0 3 0 16,0 0 0-16,3 3 0 15,-2 1 0-15,-1 1 0 16,0 1 0-16,0 4 0 16,-3 2 0-16,5-4 0 15,-1 3-1-15,0-1 0 16,3 2 1-16,0-2-1 15,2 1 1-15,1-2-2 16,1 2 2-16,0 2-1 16,1-1 1-16,-3 4 0 0,4-1 0 15,-1 2 0-15,-3 1 0 16,2 0 1-16,-1-2-2 15,2 1 2-15,-3-1-2 16,3 2 2-16,0-1-2 16,-3 0 2-16,1 0-2 15,4 0 1-15,-2 0 0 16,-1 4 0-16,1-2 0 15,-2 1 0-15,-1 2 0 16,0 2 0-16,-3-1 0 16,-2 3 1-16,1 0-2 15,0 2 1-15,0 0 0 16,-1-1 0-16,0 2 0 15,1-2 1-15,0 3-1 0,0-5 0 16,5 6 0-16,-7-4 0 16,11 15 0-16,-18-18 0 15,7 12 0-15,-2 0 0 16,0 5 0-16,-3 6 0 15,0-4 0-15,0 4 0 16,2-4-1-16,0 4 1 16,4-3 0-16,10-2 0 15,-15 4 0-15,15-4 0 16,0 0 0-16,-13 0 0 15,13 0 0-15,0 0-1 16,-16 13 1-16,16-13 0 16,-19 20 0-16,5-7 0 15,2 1 0-15,-3 0 0 16,-1 0 0-16,-1 0 0 0,3 1 0 15,3-4 0-15,-2 3 0 16,4 0 0-16,-2 0 0 16,-2 0 0-16,6 2 0 15,-4 0 0-15,0 2 0 16,2 2 0-16,-5 2 0 15,4 2 0-15,-3 4 1 16,2-1-1-16,-1 5 0 16,0-2 0-16,3-2 0 15,-1 5 0-15,0-7 0 16,1 2 0-16,0-4 0 15,0-1 0-15,2 1 0 16,-1-1 0-16,-1 0 0 16,5 2 1-16,-4 1-1 0,2 4 1 15,-3 1-1-15,3 0 2 16,-3 3-2-16,-1-3 1 15,2 1 0-15,-1 1-1 16,0-6 0-16,2 1 0 16,0 0 1-16,-1-2-2 15,1 1 2-15,2-2-1 16,0 2 0-16,1-1 0 15,2 1 0-15,-1 1 0 16,0-3 0-16,0 1 0 16,0 3 0-16,2 0 0 15,-4-3 0-15,0 1 0 16,1 3 0-16,0-1 1 15,0 0 0-15,-1-1-1 0,0 0 1 16,1 0-1-16,-1-1 1 16,-2 1 0-16,3-1-1 15,-4-1 1-15,2 5-1 16,-4-3 0-16,4 8 0 15,-6-5 0-15,5 3 0 16,0 0 0-16,-5 2 1 16,4-3-2-16,-3 0 2 15,1 1-2-15,1-5 2 16,1 1-1-16,-1 1 0 15,0-2 0-15,-1 0-1 16,2 1-1-16,0 1 2 16,0-1-1-16,0 1 1 0,0-1-2 15,-3 2 2-15,3-1-1 16,-1 1 2-16,0 0-1 15,-2-2 0-15,2-2 0 16,0 4 0-16,-1-6 0 16,5 3 0-16,-2-5 0 15,0 1 0-15,1 0 0 16,1-1 0-16,-3-2 0 15,4-3 0-15,-1 2 0 16,0-1 1-16,0 1-1 16,0-2 0-16,-3-2 0 15,2 1 0-15,-2-1 0 16,1 1 0-16,-1-3-1 15,3 3 2-15,-1-4-1 0,-2 3-1 16,4-3 1-16,-1 2 0 16,-2-2-1-16,0 2 0 15,1 1 0-15,-1-1-1 16,-1 2 2-16,0 0-2 15,1 4 2-15,-1 0-2 16,0 1 2-16,1 3 1 16,-1 2-1-16,-1-1 0 15,2-1 0-15,-1 2 0 16,-2 0 0-16,3-3 0 15,-2-1 0-15,1 3 0 16,-2-1 0-16,4 0 0 16,-2 0 0-16,2 1 1 15,-2 0-2-15,3 1 1 16,1 1 0-16,-2-3 1 0,0 1-2 15,2-3 3-15,-2-1-2 16,-1 0 1-16,1-1-1 16,-2 1 2-16,2 2-2 15,-2 2-1-15,-1 1 1 16,2 3-2-16,-3 0 2 15,-1 1-3-15,1 2 3 16,1-2-2-16,0-1 2 16,1-1 0-16,0-2 0 15,-3-3 0-15,5-3 0 16,-3 1 0-16,3-1 0 15,-2 1 0-15,-1 0 0 16,1 4 0-16,-1-3 0 16,-2 6 1-16,2 0-2 0,-1-1 2 15,0 1-1-15,1-4 0 16,0-2 0-16,1 1 0 15,0-7 0-15,2 0 0 16,0-3 0-16,1 0-1 16,0 0 1-16,-2-2-2 15,2 3 2-15,-1-2-1 16,0 3 1-16,-3 0-1 15,3 0 1-15,2 0 0 16,-3-1 0-16,4-4 0 16,-1 1 0-16,4-13 0 15,-7 13 0-15,7-13 0 16,0 0 0-16,0 0 1 15,0 0-1-15,0 0 0 0,0 0 1 16,0 0-1-16,-9 3 0 16,9-3 0-16,0 0-2 15,0 0-2-15,0 0-9 16,-5-21-25-16,5 21 0 15,6-32-1-15,-1 9-1 16</inkml:trace>
  <inkml:trace contextRef="#ctx0" brushRef="#br2" timeOffset="533446.5114">10539 10323 29 0,'0'0'30'16,"-4"-10"2"-16,4 10 0 15,-7-13-16-15,7 13-3 16,0 0-2-16,0 0-2 15,-13 15-3-15,3 3-2 16,0 5-2-16,-4 11-1 16,-5 0 0-16,1 5-1 15,-2-1 0-15,2-4-1 16,3 0-2-16,0-16-2 15,11 2-9-15,4-20-17 16,0 0-2-16,5-16 0 16,9-4 0-16</inkml:trace>
  <inkml:trace contextRef="#ctx0" brushRef="#br2" timeOffset="533584.5193">10458 10422 58 0,'0'0'35'0,"0"-11"-1"16,0 11 1-16,-15 9-18 16,16 7-6-16,-3-4-6 15,8 4-2-15,5 1-5 16,3-4-31-16,17-1-1 15,2-6-2-15,6 2-2 16</inkml:trace>
  <inkml:trace contextRef="#ctx0" brushRef="#br1" timeOffset="544707.1555">8725 12402 20 0,'0'0'26'15,"0"0"-1"-15,0 0-10 16,-7-10-3-16,7 10 0 15,0 0-3-15,0 0-1 16,0 0-1-16,0 0-1 16,0 0 0-16,0 0-1 0,0 0 0 15,0 0-2-15,0 0 0 16,0 0 0-16,0 0-2 15,0 0 1-15,0 0 0 16,15-1-1-16,-15 1 0 16,23-6 0-16,-11 0-1 15,4-3 1-15,0-4 0 16,0 0 0-16,2-4-1 15,0-1 1-15,0-3-1 16,0 0 1-16,-2-1-1 16,3-1 0-16,-2 2 1 15,2-2-1-15,0-1 0 16,0-1 0-16,0-1 0 15,0-2 0-15,0 1 0 0,-1-4 0 16,0 2 1-16,0 3-1 16,1-3 0-16,-2 3 0 15,3 2 0-15,-5 0 0 16,2 4 1-16,-2 0-2 15,2-3 1-15,-1 1 3 16,-2 0-3-16,1-4 1 16,-1 2-1-16,0-4 1 15,-1 2-1-15,1-3 1 16,-2 0 0-16,2 2-3 15,-1-2 3-15,-3 1-1 16,0 2 0-16,2-2 1 16,-3 4-1-16,-1-1 0 15,2 2 1-15,-3 3 0 0,0-2-1 16,-1 0 0-16,-1 0 1 15,0 1-1-15,-1-2 1 16,3 1-1-16,-3 0 1 16,4 0-1-16,-3-1 1 15,0 1-1-15,1-1 1 16,3 3-1-16,1-2 0 15,-1 1 0-15,1-2 1 16,0 0-2-16,1 0 1 16,-4 2 2-16,2 0-2 15,-4 0 2-15,0 1-1 16,-1-1 1-16,1 1-2 15,-2 2 3-15,0 1-3 0,0-2 1 16,1 4-1-16,0-4 0 16,-1 1 0-16,1-1 0 15,4-2 1-15,-3-1-1 16,2-1 1-16,0-2-1 15,-1 1 0-15,0 3 1 16,-1-4-1-16,2 3 0 16,-4 1 1-16,1-1-1 15,0 2 0-15,-2 2 0 16,-2-3 1-16,1-1-1 15,3 2 0-15,-4-2 0 16,1 0 1-16,2 1-1 16,2-2 0-16,0-3-2 15,-1 3 4-15,1 0-4 0,-1-2 3 16,2-1 0-16,0 4 0 15,-3-3-1-15,1 3 1 16,-2-1 1-16,2 0-1 16,-1 0 0-16,0 1-1 15,0-2 0-15,1 1 1 16,-2 1-1-16,1-1 0 15,2 0 0-15,-2-3 1 16,2 3-1-16,-3-1 0 16,3 0 0-16,0-3 0 15,-2 1 0-15,-2-2 0 16,3-1 0-16,-2 2 0 15,3-1 0-15,-1 1 0 16,1 1 0-16,0-1-1 16,0-1 1-16,2 1-1 0,-1 0 1 15,2 0-1-15,-3-2 0 16,-1 0 1-16,2 1-1 15,0-3 1-15,0 4-1 16,-1-2 2-16,3-2-1 16,-1 0 0-16,4-1 0 15,-2 2 0-15,3 0 0 16,-2 0 0-16,1 0 0 15,-1 1 0-15,-2 0 0 16,-2 4 0-16,1 0 0 16,-1 0 0-16,-3 2 0 15,2 1 0-15,-1 1 0 16,0 1 0-16,0 1 0 0,1-2-2 15,1 1 2-15,0 1-2 16,2-2 2-16,-1 0-2 16,3 4 2-16,0-4-2 15,1 3 2-15,0 1 0 16,-4 0 0-16,2 1 0 15,0 1 0-15,-2-2 0 16,0 2 0-16,0 1 0 16,1-1 0-16,0-1 0 15,0 0 0-15,1 2 0 16,0-2 0-16,0-1 1 15,3-1-1-15,-3 2 0 16,-2-1 0-16,2 2 0 16,-4 1 0-16,-1 0 0 0,3 4 0 15,-7 10 0-15,7-18 0 16,-7 18 0-16,8-12 0 15,-8 12 0-15,12-15 0 16,-12 15 0-16,17-16 0 16,-6 5-1-16,4 2 1 15,-1-2 0-15,0 1 0 16,0-1 0-16,-2 3 0 15,-1 2 0-15,-11 6 0 16,15-10 0-16,-15 10 0 16,11-4 0-16,-11 4 0 15,12-5 0-15,-12 5 0 16,16-5 0-16,-16 5 0 15,21-6 0-15,-11 2 0 0,0 1 0 16,1 2 0-16,2 0 0 16,-4 1 0-16,5 1 0 15,-5 1 0-15,3 0 0 16,1 1 0-16,-2 0 0 15,1 0 0-15,2-3 0 16,0 1 0-16,0 2 0 16,0-2 0-16,-2 0 0 15,0 5 0-15,1-5 0 16,1 5 0-16,-1-1 0 15,-1 3 0-15,0-2 0 16,-1-1 0-16,0 3 0 16,3-2 0-16,-2 0 0 15,0 1 0-15,1 1 0 16,-1 0 0-16,-1 1 0 0,-1 3 0 15,2 3 0-15,-5 0 0 16,2-1 0-16,-1 3 0 16,-1 1 0-16,0 0 0 15,0-2 0-15,1-1 0 16,1 1 0-16,1-3 0 15,-3 2 0-15,2-4-1 16,0 2 1-16,-1 2 1 16,-2 0-2-16,1 0 1 15,-2 1 0-15,-1 1 0 16,1 5 0-16,-1 0 1 15,1 2 0-15,0 3 0 16,3-2 0-16,-1 2-1 16,1-3 2-16,1-1-2 0,0 0 2 15,1-2-2-15,-1-2 0 16,1 1 0-16,0 1 0 15,-2 2 0-15,-2 0 0 16,-2 1 0-16,1 1 0 16,-2 1 0-16,2 0 0 15,0 0 0-15,-3-1 0 16,3 0 0-16,0-1 0 15,1-1 0-15,0 1 0 16,-1-5 0-16,0 4 0 16,-1-1 0-16,-2 0-1 15,-1 0 1-15,-1 2 0 16,1-1 0-16,-1 1 0 15,2 1 0-15,-1-3 0 0,1 0 1 16,3 0 0-16,-1-2 0 16,0-1 0-16,0-1 0 15,2 3 0-15,-1-4 0 16,-2 1 0-16,-2 1-1 15,1 1 0-15,-2 1 0 16,1-3 0-16,-1 4 0 16,2 0 0-16,-2-1 0 15,1-1 0-15,3 0 0 16,-3-4 0-16,4 0 0 15,-3 2 0-15,5-2 0 16,-3-1 0-16,-1-1 0 16,0 2 0-16,2 1 0 15,-2 1 0-15,-1-1 0 16,1 2 1-16,3 0-1 0,-2-2 0 15,1 1 1-15,0 1-1 16,-1-3 0-16,2 2 0 16,2-4 1-16,1 4-1 15,0-2 0-15,-1 2 0 16,3-2 0-16,-1 0-1 15,1 3 1-15,0-1 0 16,-2 1 0-16,-1-1-1 16,1 1 1-16,0-2-1 15,3 4 1-15,-2-2 1 16,0 1-1-16,0 0 0 15,1 0 0-15,2 0 1 16,-1 2-1-16,-1-4 0 16,-2 5 0-16,0 0 0 0,1-3 0 15,-1-2 0-15,-1 3 0 16,-1-2 0-16,2 1 0 15,0-1 1-15,-3 0-1 16,2-2 0-16,-2 2 0 16,-2 1 0-16,2-3 0 15,0 3 0-15,-1-1 0 16,-2-3 0-16,2 1 0 15,-3 1 0-15,3-2 0 16,-3 0 0-16,0-1 0 16,1 2 0-16,-1 0 0 15,-2 0 0-15,2 0-2 16,-2 0 2-16,0-1-2 0,0-1 2 15,0 0-2-15,0 0 1 16,0-1 0-16,0 0 1 16,0 1 0-16,0 0 0 15,0 0 0-15,2 3 1 16,-1-4-1-16,1 1 0 15,-2-2 0-15,2 0 0 16,-2 1 0-16,4-3 0 16,-4 1 0-16,0 0 0 15,0-2 0-15,0 3 0 16,0-1 0-16,0-1 0 15,0 1 0-15,0 0 0 16,0-2 0-16,0 3 0 16,0-13 0-16,0 20 0 0,0-20 0 15,2 19 0-15,-2-19 0 16,-2 17 0-16,2-17 0 15,0 18 1-15,-3-7-1 16,3-11 0-16,-2 21 0 16,2-9 0-16,-1-2 0 15,1 0 0-15,0-10 0 16,0 20 0-16,0-20 0 15,0 16 0-15,0-16 0 16,2 15-1-16,-2-15 1 16,4 20 0-16,-3-9 1 15,0 1-1-15,1-2 0 16,3 4-1-16,-3-4 2 15,2 1-1-15,-4-11-1 0,6 19 0 16,-6-19-2-16,5 22-7 16,-5-22-27-16,3 13 0 15,-3-13-2-15,0 0 0 16</inkml:trace>
  <inkml:trace contextRef="#ctx0" brushRef="#br1" timeOffset="547142.2948">11671 11301 26 0,'4'-12'28'0,"-4"12"0"16,0 0-6-16,0 0-11 15,0 0-1-15,-14-7 0 16,14 7-3-16,0 0 0 15,0 0-2-15,0 0-1 16,0 0 0-16,0 0-1 16,0 0 0-16,0 0 0 0,-4 12-1 15,4-12 0-15,0 0 0 16,-7 11-1-16,7-11 1 15,-7 15-1-15,7-15 0 16,-7 22 0-16,5-10 0 16,0-1 0-16,2 3 0 15,2-2 0-15,-1 2-1 16,4-3 1-16,0 2-1 15,1 0 0-15,1-3 1 16,0 1-1-16,0 3 0 16,-1-2 0-16,-1-3 0 15,0 3 1-15,1 0-1 16,-2-1 0-16,1-1 1 15,-5-10-1-15,6 18 1 16,-6-18-1-16,6 19 1 0,-6-19 0 16,7 16 0-16,-7-16 0 15,8 15 0-15,-8-15 0 16,10 20 1-16,-10-20-2 15,9 19 1-15,-9-8-1 16,5-1-2-16,-4 2 3 16,4-2-3-16,-5-10 2 15,3 15-2-15,-3-15 2 16,6 14-1-16,-6-14 1 15,9 10 0-15,-9-10 0 16,0 0 1-16,11 12-1 16,-11-12 0-16,0 0 0 15,13 15 0-15,-13-15 0 16,4 11 1-16,-4-11-1 0,0 0 0 15,6 14 0-15,-6-14 0 16,0 0 0-16,6 14 1 16,-6-14-2-16,0 0 2 15,11 15-1-15,-11-15 0 16,14 15 0-16,-14-15 0 15,14 17 0-15,-7-5 1 16,-2-2-1-16,3 2 0 16,-5-1 0-16,3 1 0 15,-1-3 0-15,-1 1 0 16,3 1 1-16,-7-11-1 15,18 19 0-15,-8-10 0 16,4 3 0-16,0-4-1 16,1 7-1-16,-1-5-1 0,6 15-13 15,-11-13-21-15,6 8 1 16,-6-6-2-16,4 2 0 15</inkml:trace>
  <inkml:trace contextRef="#ctx0" brushRef="#br1" timeOffset="552129.58">12091 11986 17 0,'-13'-11'27'16,"13"11"2"-16,0 0 1 15,-1-10-17-15,1 10-6 16,0 0 0-16,0 0-2 15,0 0 0-15,0 0-1 16,0 0 0-16,14-6-1 0,-14 6 1 16,0 0-1-16,1 14 0 15,-1-14 0-15,5 14-1 16,-5-14 0-16,8 16 0 15,-8-16 0-15,10 15-2 16,-10-15 1-16,20 7 0 16,-7-5 0-16,1-3-1 15,1-1 1-15,0 0-1 16,1-2 1-16,-2 2-1 15,2 1 0-15,-3-3 0 16,-3 2 0-16,2-2 0 16,0 1 1-16,-12 3-1 0,19-10 0 15,-7 2 1-15,-1 1-1 16,3-3 1-16,3 2-1 15,-2-2 1-15,0 1-1 16,0-1 0-16,0 1 0 16,0 0 0-16,1 2 0 15,-1-2 0-15,-2 3 1 16,2-4-1-16,-1 3 0 15,-4 1 0-15,4-2 0 16,0 2 0-16,-4-3 1 16,1 0-1-16,2-2 0 15,-4-1 0-15,1 0 1 16,3-2-1-16,1-1 0 15,-4 0 1-15,4-3-1 16,-4 1 0-16,3-1 3 0,1 0-3 16,-3 2 2-16,3 0-1 15,-5 1 0-15,4 3-1 16,-3-1 1-16,1 2-2 15,-2-2 0-15,4 2 1 16,-3-2-1-16,-1-2 1 16,3-2 0-16,3-2 0 15,-2 2 0-15,2-2 0 16,-1 0 0-16,1-1 1 15,1 4-1-15,-1-1 0 16,0-1 0-16,-1 2 0 16,-1-1 0-16,1 0 0 15,-1-2 0-15,-1-4 0 16,2-2 1-16,1-3-1 0,2 1 0 15,0-2 0-15,0 2 0 16,-1-2 0-16,3 4 0 16,-4 1 0-16,-1 2 0 15,0 2 0-15,-2-3 0 16,-1 2 1-16,-2 0-1 15,1-5 1-15,-1 2 1 16,1-3 0-16,-1 1 0 16,3-2 0-16,1 3 0 15,-1 2-1-15,1 1 2 16,-1 2-3-16,-1 3 0 15,0 1 0-15,-1 1 0 16,1 1 1-16,-5-1-1 16,1 1 0-16,0-1 0 0,0-1 1 15,-1-1 0-15,-1-1-1 16,3 1 1-16,-2-2-1 15,-1-2 1-15,4 1-1 16,-4-1 0-16,5 1 0 16,-1-1 0-16,0 1 0 15,2 0 0-15,-2-1 0 16,0 0 0-16,-1 1 0 15,0 4 0-15,-1-2 0 16,5-1 0-16,-4 0 0 16,0-2 0-16,1 3 1 15,1-4-2-15,0 0 2 16,-1 0-1-16,3-2 1 15,1-1-1-15,-1 2 1 0,3-2-1 16,-1-2 0-16,4 2 1 16,-1-3-1-16,-2 2 0 15,3-3 1-15,-2-1-1 16,0 1 0-16,-1-4 0 15,2-2 0-15,-2 1 0 16,2-3 1-16,-2 0-2 16,1 1 2-16,-1 1-1 15,0 0 0-15,0 2 0 16,0 1-1-16,0 2 0 15,0 2 1-15,-1-1-1 16,-1 1 0-16,-1 0 0 16,-1-2 1-16,0 2-1 0,-1-3 2 15,0 1-1-15,1-1 0 16,0-1 1-16,2 3-1 15,0-2 0-15,-3 2 0 16,3-1 0-16,0 5 1 16,-3-1-1-16,-1 1 0 15,0 3 0-15,-4-1 1 16,2-1-1-16,-1 2 0 15,-1 0 0-15,-1-1 1 16,2 0-1-16,-1 1 0 16,1 0 0-16,-1-1 0 15,0 2 0-15,4-3-2 16,-2 3 2-16,0 1-1 15,2-3 1-15,-3 3-2 16,4-2 2-16,-1 1-2 0,-5 0 2 16,6 3 0-16,-3-2 0 15,0 3 0-15,-2-2 0 16,3 0 1-16,-1 2-1 15,-1-4 0-15,2 0 0 16,2 1 0-16,-1-2 0 16,-3 0 0-16,2 2 0 15,0 0 0-15,-1 0 0 16,2 4 0-16,-3-2 0 15,2 6 0-15,-2-2 0 16,2 0 0-16,1 1 0 16,-2 1 0-16,4 1 0 15,-2 1 0-15,2-2 0 16,0 2 0-16,2 2 0 0,-3-1 0 15,-10 9 0-15,20-15 0 16,-20 15 0-16,18-14 0 16,-18 14 0-16,20-14 0 15,-10 7 0-15,4-2 0 16,1 2 0-16,2-2 0 15,0-3 0-15,1-2 0 16,0 5 1-16,0-5-1 16,-1 7 1-16,-1-5-1 15,-2 7 1-15,-4-2-1 16,-10 7 2-16,17-2-2 15,-17 2 0-15,13 0 0 16,-13 0 0-16,12 2 0 16,-12-2 0-16,14 2 0 0,-14-2 0 15,17 3 0-15,-17-3 0 16,20 5 0-16,-20-5-1 15,16 9 1-15,-16-9-1 16,14 12 1-16,-14-12-1 16,10 15 1-16,-10-15-2 15,10 13 3-15,-10-13-1 16,9 13 0-16,-9-13 0 15,11 13 0-15,-11-13 0 16,10 17 0-16,-8-6 0 16,1-1 0-16,-1 3 0 15,1-2 0-15,-3 1 1 16,4 1-2-16,-1 2 2 0,2-1-1 15,-1-3 0-15,2 3 0 16,0-1 0-16,0 1 0 16,1 1 0-16,-2-2 0 15,1 2 0-15,-1-1 0 16,0 1 0-16,-1 0 0 15,0-2 0-15,0 0 0 16,1-1 0-16,2 1 0 16,-3 1 1-16,1 0-1 15,0-2 0-15,-1 3 0 16,0 1 0-16,-2 1 0 15,2-2 0-15,1 1 0 16,-1 1 1-16,2-2-2 16,0 2 2-16,0-3-1 15,0 3 0-15,4-3-1 16,-1 5 2-16,-3-4 0 0,3 6-1 15,0-1 2-15,-2 2-2 16,0 2 1-16,2-1 0 16,1 3 0-16,-4-3-1 15,4 3 1-15,3-3-1 16,-3-2 0-16,3 2 1 15,2-1-1-15,0 1 0 16,0-2 0-16,-1-1 0 16,0 2 0-16,-2-1 1 15,2 1-1-15,-1 3 0 16,-5-1 0-16,1 5 1 15,-3-3-1-15,1 5 0 16,-1-3 0-16,-1 3 0 0,-2 0 0 16,2-2 1-16,-1 0-2 15,1-1 1-15,0-1 1 16,0 0-1-16,3-2 0 15,-2 2 1-15,1-1 0 16,0 0 0-16,1 0-1 16,-2-1 2-16,0 3-2 15,-1-1 1-15,1-1-1 16,0 2 0-16,1-2 0 15,0-1 1-15,1-1-1 16,-2-2 0-16,2 0-1 16,0 2 2-16,0-2-1 15,0 1 0-15,-2 1 0 16,2 4 0-16,-3-2 0 0,3 1 0 15,-2-2 0-15,0 0 0 16,-2 0 0-16,2-6 0 16,-1 2 0-16,3 0-1 15,-3-2 1-15,3-1-1 16,0 2 0-16,-4-1 1 15,4 1-1-15,-3 3 1 16,3-2-1-16,-1 3 2 16,-1 0-2-16,-1-1 1 15,3 2 0-15,-4-1 1 16,4-2-1-16,-1 3 0 15,2-5 0-15,-4 2 0 16,5 1 0-16,-5-3 0 16,3-1 1-16,-3 3-1 15,4-1 0-15,-2 1 0 0,-1-1 0 16,0-2 1-16,0 0-1 15,-2 0 0-15,2 2 0 16,1-2 0-16,-1-1 0 16,-2 1 0-16,2-2 0 15,0-1 0-15,1 1 0 16,0 1 0-16,-1-2 0 15,1 1 0-15,-4-1-1 16,2 1-1-16,-2 0 1 16,1-1-1-16,-1 1 1 15,1-1-1-15,-1-1 1 16,1-1-1-16,-1 0 2 15,2 0 0-15,-1-3 0 16,2 2 1-16,-1-2-1 0,-1 2 0 16,1 0 0-16,0 1 0 15,-1 0 1-15,-1 1-1 16,-1-1 0-16,0 1 0 15,1-1 0-15,-1 0 0 16,1 1 0-16,-1-2 0 16,1 1 0-16,2 0 0 15,-1-2 0-15,2 2 0 16,1 0 0-16,-1 1 0 15,0-1 0-15,1 3 0 16,0-3 0-16,0 5 0 16,-1-2 0-16,-1 2 0 15,2-2 0-15,0 2 0 16,1-1 0-16,0 0 0 0,-1 0 0 15,1-2 0-15,0 2 0 16,-1-3 0-16,0 2 0 16,0-1 0-16,0 0 0 15,0-1 2-15,1 2-1 16,-2 0 0-16,0 1 0 15,-2-3 0-15,2 2 0 16,0 2 0-16,1-2 0 16,-1-1-4-16,2 0 3 15,1 2-3-15,-1-3 3 16,-1 0-2-16,1 0 2 15,3-3-3-15,-3 1 3 16,1 3 0-16,-3-2 1 0,2 0-1 16,-1 2 0-1,-2-3 0-15,2 2 0 0,0-2 0 16,1 0 0-16,-3 0 0 15,4-3 0-15,-3 2 0 16,0-1 0-16,4 2 0 16,-2-1 0-16,-3 0 0 15,4 3 0-15,-4-2 1 16,1 1-1-16,2 0-1 15,-2-1 1-15,2 4 0 16,3-2 0-16,-2-2 0 16,1 1-1-16,2 1 1 15,-1-1 0-15,1-1 0 16,0-4-1-16,-2 1 1 0,2-3 0 15,-2-1 0-15,4 0 0 16,0-3 1-16,0 0-1 16,1-1 0-16,3 0 0 15,-4 2 0-15,4-1 0 16,-2 3 1-16,1-2-1 15,-3-1 0-15,0-1 0 16,-4-4 0-16,5-5-2 16,-1-13-2-16,7-1-7 15,-8-21-26-15,19 1 0 16,-7-16-1-16,15-1-3 15</inkml:trace>
  <inkml:trace contextRef="#ctx0" brushRef="#br1" timeOffset="558102.9217">23918 11768 79 0,'0'0'24'0,"0"0"0"16,12 15 0-16,-12-15-16 15,0 0-2-15,0 0 0 16,-9 14-2-16,9-14-1 15,-12 9 1-15,12-9-2 16,-17 9 1-16,6-7-1 0,1 3 1 16,-4-5-1-16,1 0-1 15,-1 0 1-15,1-5-1 16,-3 3 0-16,-1-4 0 15,-3-1 0-15,2 2-1 16,-3-5 1-16,-1 5-1 16,-2-6 1-16,0 4 2 15,-2-4-3-15,0 2 3 16,3-1-2-16,-3 1 2 15,1-1-2-15,2 1 2 16,0 1-3-16,3-5 1 16,-1 2-1-16,3-2-1 15,0-2 1-15,2-3-2 16,0 2 2-16,1-3-1 0,-2-2 1 15,-1 1-1-15,1 1 1 16,-3 0 1-16,2 0-1 16,-3 1 0-16,-1-1 0 15,-1 0 0-15,-2 0 1 16,7-2-1-16,-5 0 0 15,3-1 0-15,0-1 0 16,2-1 0-16,-1 0 0 16,2-2 0-16,2 1 0 15,0 0 0-15,-4 0 0 16,5-1 0-16,-4 0 0 15,4 2 0-15,-3-2 0 16,0-1-1-16,3 3 1 16,-1-1-1-16,6-4 3 15,-6 0 0-15,3 0-1 0,2 0 1 16,2-2 0-16,1 0 0 15,-3 0-1-15,1-1 2 16,3 4-3-16,-2-3 0 16,-1 1 0-16,0-2 0 15,4 0 0-15,-2 0 0 16,1 0 0-16,2-3 0 15,1 2 1-15,0 1-1 16,1-2 0-16,2 1 0 16,-1 0 0-16,1 1 0 15,0 2 2-15,-3 1-4 16,1 0 3-16,-3-1-1 0,2 4 1 15,-4-2 0-15,0 2 0 16,0-2-1-16,-1-2 0 16,3 1 2-16,-2-2-2 15,1 2 0-15,3-5 0 16,-3 3 0-16,4-3 0 15,-2 1 0-15,0-2 0 16,-2 0 0-16,0 2 0 16,-2-3 0-16,-2 3 0 15,-1-2 0-15,-2-2 0 16,0 0 0-16,1 1 0 15,-3 0-1-15,1-5 0 16,2 2 0-16,0 0 1 16,0 0-1-16,-1-3 0 15,3 1 1-15,-2 2 0 0,2-1 0 16,-3 1 0-16,0 0 0 15,1 3 0-15,-5-1 1 16,4 4-1-16,-1-2 0 16,-1 1 0-16,0-1 0 15,1 4 0-15,1-2 0 16,-1 3-2-16,1-4 2 15,2 3-1-15,0 0 1 16,-3 0-2-16,4 4 2 16,-4-2-2-16,0 4 2 15,0 0-1-15,0 0 1 16,-1 2 0-16,0 1 0 15,-2-2 0-15,3 0-1 16,0-1 1-16,0-2 0 0,3-1 0 16,-1 1 0-16,0 1 0 15,3 1 0-15,-2 1 0 16,0 1 0-16,-2 4 0 15,3 1 0-15,-4 2 0 16,0 2 0-16,-2 1 1 16,0 0-2-16,-2 2 2 15,1-2-2-15,-2 3 1 16,3-1 0-16,-1 2 0 15,2 3 0-15,1 1 0 16,-1 1 0-16,-1 4 0 16,-2 3 0-16,0 2 0 15,-2 5 0-15,-2 1 0 16,1 2 0-16,-2 2 0 15,0 0 1-15,1 3-1 0,-1-2 0 16,2 3 0-16,3 0 1 16,2 0-1-16,-2 2 0 15,-1 1 0-15,3-2 0 16,-3 3 0-16,1 0 0 15,-1 3 0-15,2-3 0 16,-4 0-1-16,1 1 1 16,4 1 0-16,-6-3 0 15,6 0 0-15,0 0 0 16,-1 0 0-16,4 1 1 15,-1 0 1-15,0 6-1 16,-1 1 1-16,2 0-1 0,-2 2 1 16,1 3-2-16,-1 1 2 15,-1-3-3-15,-3 2 1 16,3-4 0-16,-1 0 0 15,0-1 0-15,0 0 0 16,3-1 0-16,3-2 0 16,1 3 1-16,2 0-1 15,1 3 0-15,1-2 0 16,3 1 1-16,1 0-1 15,-4 3 0-15,3-3 0 16,-1 1 0-16,-1-5 0 16,-3 0 0-16,3 0 1 15,-4-4-1-15,1-2 1 16,2 0-1-16,-3-1 1 15,3-2-1-15,0 2 0 16,-2-4 1-16,3 4-1 0,-4 1 0 16,3 3 0-16,-4 3 0 15,1 3 0-15,-3 0 0 16,1 4 0-16,-1 1 1 15,-1 2-1-15,1-2 0 16,0 3 0-16,1-5 0 16,1 2 0-16,2 0 1 15,0 1-1-15,1-3-1 16,0 2 0-16,0-3 1 15,0 4-2-15,-1 2 2 16,-2 1-1-16,-1 0 1 16,-5 3-2-16,2 0 3 15,-3-1-1-15,1 4 0 0,2-3 0 16,-3-3 0-16,4 1 0 15,-2-5 1-15,3 1-1 16,0-3 0-16,1 1 0 16,-2 1-1-16,0 0 0 15,-2-3-1-15,0 2 0 16,0-2 0-16,1 1 1 15,0-3-2-15,-1 1 2 16,1-3-1-16,4-2 2 16,2 3 1-16,-3-3-1 15,3 0 0-15,2 2 0 16,-3-3 0-16,1 3 0 15,-3 1 1-15,-1 1-1 16,-1 1 0-16,-1 1 0 0,-4-1 1 16,3-2-1-16,-3 0 0 15,0 0 0-15,3-2 2 16,0 0-2-16,0 0 2 15,1-4-2-15,1 8 1 16,-1-6-1-16,1 3-1 16,1 0 1-16,0 1-2 15,2-2 2-15,-1-1-3 16,0-3 3-16,0-1-2 15,2-1 2-15,1 0 0 16,0-1 0-16,0 1 0 16,-2-1 0-16,2 3 0 15,0-1 1-15,1-2-1 16,-1 0 0-16,2-3 0 15,-2 0 0-15,2-5 0 0,1-2 0 16,5-11 0-16,-13 13 0 16,13-13 0-16,-11 11 0 15,11-11 0-15,-12 8 0 16,12-8 0-16,-14 13 0 15,14-13 0-15,-13 18 0 16,13-18 0-16,-13 20 0 16,13-20 0-16,-14 18 0 15,14-18 0-15,-14 14 1 16,14-14-1-16,-15 10 0 15,15-10-1-15,-16 3 1 16,16-3 0-16,-17-2 0 16,17 2 0-16,-22-11 0 15,11 5-1-15,1-1 1 0,-3 1 1 16,2 0-1-16,-1 3 0 15,0 2 0-15,2 0 0 16,-2 1 0-16,1 0 0 16,2-2 0-16,-3 0 0 15,3-2 0-15,-2-3 0 16,1-3 0-16,-3 2-1 15,2-6 1-15,-2 2 0 16,-2-1 0-16,-1-1 0 16,-1 3 0-16,2-3 0 15,2 1 0-15,-2 1 0 16,5-3 0-16,-2-2-1 15,5-2 1-15,2 0 0 16,1-3 0-16,1-3-1 0,0 0 1 16,2-3 0-16,-3 3 0 15,4-3-1-15,-6-1 1 16,1 0 3-16,-1-2-3 15,-1 0 1-15,3 2-1 16,-2-2 1-16,0 0-1 16,2-1 1-16,1 3-1 15,4-1-1-15,-3 1 1 16,1-2-1-16,0 1 1 15,-4 0 0-15,4-1 0 16,-2 0 0-16,-3-2-1 16,0 3 1-16,2-1 0 15,0 1 0-15,-1-2-1 0,2 0 1 16,-1 1 0-16,2 1 0 15,-2 2-1-15,0-2 1 16,-1 2 1-16,-1 2-1 16,-2-4 1-16,-2 3 2 15,-1 0-2-15,-1-1 2 16,-2 0-2-16,2 2 2 15,1-2-3-15,-2 3 2 16,4-3-2-16,1 1 0 16,-3 2 0-16,3-4 0 15,1-1-1-15,-1 3 1 16,0-6 0-16,0 4 0 15,-3-3 0-15,1 1 0 16,-1-4 0-16,1 3-1 0,0-2 1 16,0-3 0-16,5-1 1 15,-5 0-2-15,4-4 2 16,0 2-1-16,2-2 2 15,-3 1-2-15,-1-2 2 16,1 1-2-16,-5 0 0 16,2 3 1-16,-2-5-1 15,0-1 0-15,-5-2 0 16,5-1-1-16,-2 0 1 15,1-5 0-15,0-3 0 16,2 0 0-16,1 3 0 16,1-2 0-16,-1-1 0 15,1 4 0-15,-2 2 0 16,0 2 0-16,-3 0 1 16,0 4-2-16,-1 1 2 0,-3 1-2 15,2 2 1-15,1 0 0 16,-1 2 0-16,1-1-1 15,3 3 1-15,1 0 0 16,0 2-1-16,2-3 1 16,2 0-1-16,-1 2 1 15,1 0-2-15,-1-1 3 16,0 2-2-16,1 1 1 15,-1 4 0-15,-1 3 0 16,0 0 0-16,0 4 0 16,-4 3 0-16,2-1 0 15,-2 4 0-15,2 1 0 16,1-1 0-16,-2 2 0 15,2-2 0-15,1 0 0 0,-1 0 0 16,1-1 0-16,0 0 1 16,-1 0-1-16,-1 1 0 15,-2 2 0-15,-1 2 0 16,1 2 0-16,-4 2 1 15,1 0-1-15,-1 2 0 16,-2 1 0-16,1 0 0 16,0 2 0-16,1 2 0 15,1 4 0-15,-2 1 0 16,0 7 0-16,2 2 0 15,-4 5 0-15,0 2 0 16,2 3 0-16,-1 3 0 16,-2-1 0-16,5-1 0 0,-4 0 0 15,4-1 0-15,1-3 0 16,0 0 0-16,1 2 0 15,1-1 0-15,1-1 0 16,-1 3-1-16,-2 2 2 16,2 0-2-16,-3 6 1 15,1-1 2-15,-3 2-2 16,1 0 1-16,-1-4-2 15,1 0 3-15,-1-4-3 16,4-2 2-16,-1-2-1 16,1 2 0-16,5-5-1 15,-1 4 2-15,1 3-1 16,0 0 0-16,0 7 0 15,-2 2 0-15,2 2 0 0,-3-1 1 16,1-1-1-16,-1 3 0 16,-1-5 0-16,-1 1 0 15,3-4 0-15,-2 0 0 16,6-2 0-16,-2 4 0 15,2 1 0-15,1-2 0 16,-1 8-1-16,-1-3 1 16,-1 4 0-16,3-1 0 15,-3-3 1-15,0 2-1 16,-2-4 1-16,4-1-1 15,-1-3 1-15,0-4-1 16,3 0 0-16,0 3 0 16,1-2 1-16,-1 3-1 15,2 4 0-15,1 2 0 0,-3 4 1 16,0 2-1-16,0-1 1 15,0 2-1-15,-3-1-1 16,-1 0-1-16,-1-6 2 16,1-1-1-16,0-4 0 15,1 0 0-15,-2-1 0 16,2 0 0-16,2-1 2 15,-3 3-1-15,1 6 1 16,-2 5-1-16,-1 1 0 16,-1 0 0-16,0 3 1 15,-4-1-1-15,-1-1 1 16,0-3-1-16,-1-5 0 15,-1-3 0-15,-1-3 0 16,2 0 1-16,-1 0-2 16,3 1-1-16,-2 1 0 0,-1 3 0 15,2 4 0-15,-1 3 0 16,-1-1 0-16,1 4 1 15,0-3 0-15,0 1 1 16,2-1 1-16,-1-3-1 16,3-3 0-16,0-4 0 15,-1-3 1-15,4 0-1 16,0-2 0-16,-4 1 0 15,5 0 0-15,-3 4 0 16,-1 2 2-16,0-1-2 16,1 1 2-16,1-1-2 15,0 0 2-15,1-4-2 16,0-3-1-16,0-3 1 15,3 0-3-15,0-4 3 0,-1 1-2 16,1 1 2-16,1 0-3 16,-3 0 3-16,1 3 0 15,0 1 0-15,1-1 0 16,1 0 0-16,-1 1 1 15,-3-3-1-15,2 0 0 16,0-5 0-16,0 1 0 16,-1-5 0-16,0 0 0 15,-3-2 0-15,-2-1 0 16,0-1 0-16,-4 3 0 15,-3-1 0-15,0 2-1 16,0 8-2-16,-4-7-2 16,14 11-7-16,-8-23-13 15,18 9-14-15,2-10 0 0,2-22-3 16,5-12 2-16</inkml:trace>
  <inkml:trace contextRef="#ctx0" brushRef="#br2" timeOffset="565486.344">9234 9874 9 0,'0'0'20'0,"-11"-12"2"16,11 12 1-16,0 0-11 16,-9-18 0-16,9 18 0 15,-8-16-1-15,8 16 0 16,-5-16 0-16,5 16-2 15,3-17-2-15,-3 17 0 16,11-22-1-16,0 10-1 0,2-7 0 16,4 1 0-16,-1-3-1 15,4 2-1-15,-2-2 0 16,4 5-1-16,-6 2-1 15,3 5 0-15,-6 5 0 16,1 1-1-16,-3 3 0 16,3 0 0-16,-5 1 0 15,5 2 1-15,-4-4 0 16,4-1 0-16,5-2 0 15,4-1 0-15,-3-3 0 16,3 1 1-16,-4-1-1 16,7 1-1-16,-4 3 1 0,0-1-1 15,-4 3 1-15,1 2-1 16,-3 1 0-16,2 3 0 15,-3-2 1-15,0 2-1 16,-1 0 0-16,2-1 1 16,-1-1-1-16,0 2 1 15,0-2-1-15,1 0 1 16,-1 3 0-16,-1 0-1 15,0-1 1-15,1 2-1 16,-1 3 0-16,-2 1 1 16,0-1-1-16,-2 1 0 15,4 2 0-15,-5-2 0 16,6-1 0-16,-6-1 0 15,4-1 0-15,-3 3 0 16,0-6 0-16,2 4 1 0,0 0-1 16,-12-8 0-16,16 16 0 15,-9-5 0-15,2-1 0 16,-9-10 0-16,14 21 0 15,-14-21 0-15,20 20 0 16,-20-20 0-16,18 15 0 16,-6-11 0-16,0 2 0 15,-2 0 1-15,2-3-1 16,-2 3 0-16,-10-6 0 15,16 9 0-15,-16-9 0 16,13 12 0-16,-13-12 0 16,12 18 1-16,-8-9-1 15,-4-9 0-15,10 21-1 16,-10-21 1-16,11 19 0 0,-11-19 0 15,14 18 0-15,-14-18 0 16,20 18 0-16,-20-18 0 16,17 19 0-16,-17-19 0 15,15 19-1-15,-10-7 2 16,-1-2-1-16,-1 1 0 15,-1-1 0-15,0 2 1 16,2-2-1-16,-4-10 0 16,8 20 0-16,-8-20 0 15,10 15 0-15,-10-15 0 16,11 18 0-16,-7-8 0 15,1 1 0-15,0 3 0 16,-1-2-1-16,1 5 1 16,0-1-1-16,-1 0 1 0,0-1-1 15,0 1 1-15,3-2-1 16,-1 1 1-16,4-1-1 15,3-2-1-15,1 7-4 16,0-11-23-16,9 14-7 16,-8-7 1-16,10 8-4 15</inkml:trace>
  <inkml:trace contextRef="#ctx0" brushRef="#br2" timeOffset="567026.4321">12171 10200 38 0,'-5'10'32'0,"5"-10"3"15,0 0-2-15,-9 20-17 16,9-20-6-16,0 0 0 15,-15 12-4-15,12 2 0 16,-8-2-3-16,4 11 0 16,-7 4-2-16,-1 6 1 15,-3 6-2-15,-4-2-1 16,7 5-3-16,-4-9-8 15,10-1-21-15,0-14-1 16,9-6-2-16,0-12 2 0</inkml:trace>
  <inkml:trace contextRef="#ctx0" brushRef="#br2" timeOffset="567207.4424">12071 10307 88 0,'0'0'35'0,"-10"-6"2"15,10 6 1-15,0 0-32 16,13 16-1-16,-2-10-2 15,11 3-2-15,4 3-1 16,0-4-7-16,14 9-27 16,-8-12-3-16,12 4-1 15,-4-7 0-15</inkml:trace>
  <inkml:trace contextRef="#ctx0" brushRef="#br2" timeOffset="569189.5558">14724 10049 38 0,'0'0'31'16,"6"-11"1"-16,-6 11 1 0,-5-13-20 16,5 13-2-1,0 0-1-15,0 0-2 0,0 0-3 16,-14 19 0-16,2-3-3 15,0 6 0-15,-4 2-2 16,-3 6 0-16,0 4-2 16,-3-3-2-16,4 2-4 15,-4-13-11-15,12 2-15 16,-1-12 1-16,11-10-2 15,0 0 2-15</inkml:trace>
  <inkml:trace contextRef="#ctx0" brushRef="#br2" timeOffset="569347.5648">14613 10155 50 0,'0'-17'35'15,"0"17"1"-15,0-16-1 0,0 16-16 16,0 0-9-16,1 19-3 16,3-8-4-16,6 2-5 15,11 8-10-15,0-7-22 16,7 2-2-16,4-2 0 15,5 1-1-15</inkml:trace>
  <inkml:trace contextRef="#ctx0" brushRef="#br2" timeOffset="570608.637">16645 9921 64 0,'0'0'33'16,"4"-11"1"-16,-4 11-6 15,0 0-16-15,-18 5-3 16,7 14-3-16,-7 3-3 15,-1 8-1-15,-7 4-1 16,-4 5-1-16,1 2-3 16,1-1 0-16,4 3-4 15,-3-15-4-15,15 7-5 16,-6-19-5-16,18 2-2 15,0-18-2-15,0 0 6 16,7-16 1-16,9 2 11 16,-7-10 5-16,5-6 12 15,2 5 7-15,-11-11 5 0,7 18 1 16,-15-11-1-16,3 29-1 15,-4-28-6-15,4 28-1 16,0 0-6-16,-10 9-3 16,8 4-2-16,8 3 0 15,4-1-3-15,13-2-3 16,18 6-21-16,0-13-13 15,13 2 4-15,2-8-3 16,6 3 1-16</inkml:trace>
  <inkml:trace contextRef="#ctx0" brushRef="#br2" timeOffset="571344.6791">18514 9936 25 0,'0'0'30'0,"5"-17"2"15,-5 17 0-15,-3-11-9 16,3 11-8-16,-13 3 0 16,6 10-5-16,-10-5-3 15,3 13-1-15,-9 2-4 16,-1 5 0-16,0 3-4 15,-3 1-1-15,5 6-4 0,-7-10-3 16,15 10-9-16,-11-15-9 16,13 1-6-16,1-10 1 15,11-14 1-15</inkml:trace>
  <inkml:trace contextRef="#ctx0" brushRef="#br2" timeOffset="571511.6886">18331 10108 35 0,'14'-18'33'15,"-4"-4"0"-15,0 13 1 16,-8-6-12-16,9 18-4 15,-11-3-7-15,0 0-3 16,10 18-5-16,3-8-3 16,8 10-6-16,0-9-28 15,13 6 1-15,5-6-2 0,8 2 0 16</inkml:trace>
  <inkml:trace contextRef="#ctx0" brushRef="#br2" timeOffset="572268.7319">20100 9849 42 0,'0'0'30'16,"14"-5"3"-16,-14 5-1 15,0 0-11-15,0 0-7 16,0 0-4-16,0 0-3 16,-4 29-2-16,-8-3-1 15,-5 6-3-15,-4 6-1 16,-5 2-2-16,1 9-3 15,-5-9-3-15,9 4-4 16,-3-19-7-16,11 4-5 16,1-20-8-16,12-9 3 15,0 0 3-15,21-7 13 0,-8-16 6 16,5 0 10-16,0 1 10 15,-6-9 8-15,7 11 10 16,-10-6-1-16,4 16-1 16,-15-12-10-16,2 22-1 15,4-14-8-15,-4 14-3 16,14 2-2-16,0 5-2 15,7-1-2-15,6-3-6 16,14 7-26-16,3-2-5 16,8 3 1-16,1-1-3 15</inkml:trace>
  <inkml:trace contextRef="#ctx0" brushRef="#br2" timeOffset="572863.7659">21997 9764 66 0,'0'0'34'0,"0"-14"-1"16,0 14 0-16,-10-20-17 15,10 20-7-15,-12-8-2 16,1 10-3-16,-6 8-2 15,-4 7 0-15,-6 5-1 16,-6 11-1-16,-2 7 0 16,-4 2-2-16,2 6-2 15,3-9-4-15,15 8-12 16,-1-20-16-16,15-6 3 15,5-21-1-15,13 9 1 16</inkml:trace>
  <inkml:trace contextRef="#ctx0" brushRef="#br2" timeOffset="573013.7745">21834 9924 61 0,'19'-24'34'0,"-11"0"0"15,1 11 1-15,-20-3-12 0,11 16-9 16,-12 9-6-16,8 6-3 16,1 1-2-16,10 3-3 15,11 2-5-15,1-8-27 16,20 7-4-16,3-9 0 15,14 3-1-15</inkml:trace>
  <inkml:trace contextRef="#ctx0" brushRef="#br2" timeOffset="573689.8132">23755 9518 71 0,'0'0'32'16,"-9"17"-2"-16,0 0-1 15,-6 4-27-15,-5 8-4 16,-7-2-4-16,3 10-7 16,-10-7-10-16,5 2-5 15,2-4-2-15,-1-6 1 16</inkml:trace>
  <inkml:trace contextRef="#ctx0" brushRef="#br2" timeOffset="573824.8209">23466 9741 63 0,'4'-17'34'15,"0"0"0"-15,-4 17-1 16,16-23-14-16,6 23-9 15,-6-2-9-15,8-3-29 16,12 6-4-16,3-3-1 16,3 1-4-16</inkml:trace>
  <inkml:trace contextRef="#ctx0" brushRef="#br2" timeOffset="576859.9945">12237 11120 42 0,'-12'14'32'0,"1"-6"1"16,-3 4-1-16,-3 10-23 16,-9-3-4-16,2 6-2 15,-5 4-1-15,-2 0-2 0,6 2-2 16,0-10-5-16,12 4-13 15,-1-16-11-15,14-9-1 16,0 0 0-16,-1-10 1 16</inkml:trace>
  <inkml:trace contextRef="#ctx0" brushRef="#br2" timeOffset="577018.0036">12073 11173 70 0,'4'-11'36'16,"-4"11"-2"-16,0 0-10 15,14 18-13-15,-14-18-6 16,28 16-3-16,-5-7-4 15,6-8-18-15,10 6-14 0,2-4-1 16,11 1-2-16,-3-4 1 16</inkml:trace>
  <inkml:trace contextRef="#ctx0" brushRef="#br2" timeOffset="578797.1053">13456 9147 31 0,'0'0'29'16,"4"16"1"-16,-7-5-1 15,-2 4-15-15,-1 11-9 16,-7-3-3-16,2 8-2 16,-3 0-2-16,-1 0-1 15,1 0-1-15,-1-10-4 16,6 3-9-16,-1-11-10 15,10-13 1-15,0 0-1 16,-10-13 1-16</inkml:trace>
  <inkml:trace contextRef="#ctx0" brushRef="#br2" timeOffset="578941.1136">13376 9262 25 0,'4'-22'32'0,"0"4"1"15,-4 18-2-15,2-23-8 16,-2 23-8-16,0 0-4 16,19 3-4-16,-5-2-5 15,8-2-7-15,15 5-28 16,2-2 0-16,11 5-1 15,3 0-1-15</inkml:trace>
  <inkml:trace contextRef="#ctx0" brushRef="#br2" timeOffset="580172.184">16660 10826 14 0,'0'0'24'0,"-11"3"2"15,11-3-5-15,0 0-7 16,-12-3 0-16,12 3-1 16,0 0-2-16,0 0-1 0,-10-3-3 15,10 3-1-15,-12 15-2 16,2 3-3-16,-8 1 0 15,-4 10-2-15,-2 2 0 16,-4 4-2-16,2 4-2 16,-2-10-6-16,10 1-19 15,-2-8 0-15,11-7-4 16,9-15 3-16</inkml:trace>
  <inkml:trace contextRef="#ctx0" brushRef="#br2" timeOffset="580353.1943">16508 10924 65 0,'0'0'37'16,"-10"-5"-1"-16,9 17 2 16,1-12-32-16,2 20-1 15,-2-20-4-15,23 17-5 16,12-5-21-16,-2-14-9 15,13 2-1-15,-1-8-3 16</inkml:trace>
  <inkml:trace contextRef="#ctx0" brushRef="#br2" timeOffset="590887.7969">17679 8936 40 0,'0'0'28'16,"1"-12"1"-16,-1 12-1 0,0 0-17 15,-3-15-1-15,3 15-1 16,0 0-1-16,0 0 0 15,0 0-3-15,0 0-1 16,-12 20 0-16,5-3-2 16,-2 3 0-16,-2 5-1 15,-4 6-1-15,-2 6 0 16,-2 0 0-16,-5-1-2 15,6 0-2-15,-3-11-3 16,14 5-9-16,-9-19-12 16,16-11-4-16,0 0-2 15,6-11 2-15</inkml:trace>
  <inkml:trace contextRef="#ctx0" brushRef="#br2" timeOffset="591067.8072">17640 8933 52 0,'0'0'34'0,"-1"-10"-1"16,1 10 0-16,0 0-12 15,-5 24-11-15,2-11-4 16,10 9-2-16,0-5-3 16,3 0-1-16,13 10-8 15,-2-12-25-15,8 3 0 16,-2-5-1-16,4 1-2 15</inkml:trace>
  <inkml:trace contextRef="#ctx0" brushRef="#br2" timeOffset="595695.0718">10467 10422 5 0,'0'0'22'0,"0"0"2"16,-10 4-1-16,10-4-9 15,0 0-3-15,0 0 0 16,0 0-2-16,0 0 0 0,0 0-2 15,10-11-2-15,-10 11 0 16,15-4-1-16,-15 4-1 16,17 3 0-16,-17-3 0 15,13 13-1-15,-7 1 0 16,-4-4 0-16,2 4 0 15,-3 1-1-15,4 1 0 16,-5-1 1-16,3-1-1 16,2-3 0-16,4 0 0 15,-9-11 0-15,14 18 0 16,-3-9-1-16,2 1 1 15,0-2 0-15,1 1-1 16,-1 1 1-16,-2 2-1 16,3-1 0-16,-1 0 0 0,-3 0 0 15,1-2 0-15,-2 2 0 16,1-1 0-16,-10-10 0 15,20 19 0-15,-20-19 0 16,16 19 1-16,-8-8-1 16,-1-1 0-16,-7-10 0 15,14 20 0-15,-14-20 0 16,19 16 0-16,-19-16 1 15,17 15-1-15,-17-15 0 16,19 14 0-16,-19-14 0 16,18 13 0-16,-18-13 0 15,18 12 1-15,-18-12-1 16,15 15 1-16,-15-15-1 15,12 10 1-15,-12-10-1 0,13 12 1 16,-13-12-1-16,12 11 0 16,-12-11 0-16,12 12 1 15,-12-12-1-15,11 8-2 16,-3 4-6-16,-8-12-27 15,10 16 2-15,-10-16-3 16,20 17 2-16</inkml:trace>
  <inkml:trace contextRef="#ctx0" brushRef="#br2" timeOffset="600351.3381">10687 10645 35 0,'11'-4'29'16,"-11"4"1"-16,17-12-1 16,-7-6-19-16,4 11-5 15,-7-3 0-15,6 7-1 16,-13 3-1-16,12-5 0 15,-12 5-1-15,0 0 0 16,0 0 1-16,6 13-1 16,-6-13 0-16,0 0 0 15,-3 12 0-15,3-12 1 16,0 0-2-16,0 0 1 0,9 11-1 15,-9-11 1-15,11 7-1 16,-11-7 0-16,12 12 0 16,-12-12 0-16,12 18-1 15,-7-8 0-15,0 3 0 16,0-1 1-16,-3 2-1 15,3-1 0-15,0-3 0 16,-1 4 1-16,1-4-1 16,0 2 0-16,2 1 0 15,-1-4 1-15,-6-9-1 16,11 19 0-16,-11-19 0 15,13 20 0-15,-13-20 0 16,10 16 0-16,-10-16 1 16,13 15-1-16,-13-15 0 0,14 14 1 15,-14-14-1-15,14 10 1 16,-14-10-1-16,15 12 0 15,-15-12 1-15,12 10-1 16,-12-10 0-16,12 12 0 16,-12-12 1-16,8 14-1 15,-8-14 0-15,8 14-2 16,-8-14 2-16,9 16-2 15,-9-16 2-15,17 16-1 16,-17-16 1-16,19 17-2 16,-8-9 2-16,2-1 0 15,-1 3 0-15,0-1 0 16,-1 0 0-16,3 0 0 0,-1 4 0 15,-1-2 0 1,0 3-1-16,1 2-1 0,1 5 0 16,-2-3-3-16,10 11-7 15,-1-8-21-15,6 0-1 16,5-3-1-16,5-3 0 15</inkml:trace>
  <inkml:trace contextRef="#ctx0" brushRef="#br2" timeOffset="601712.416">11215 11026 15 0,'-10'-13'23'0,"10"13"2"15,-5-13-13-15,-4 4 1 16,9 9-1-16,-8-14 0 0,8 14-2 15,-9-6-2-15,9 6-1 16,-12 1-2-16,12-1-1 16,-12 6-1-16,12-6 0 15,0 0-1-15,-10 13-1 16,10-13 0-16,0 0 1 15,-2 12-1-15,2-12 1 16,6 12 0-16,-6-12 0 16,9 15-1-16,-9-15 0 15,13 15 0-15,-13-15-1 16,13 17 2-16,-13-17-2 15,12 14 1-15,-12-14 0 16,15 15-1-16,-15-15 1 16,14 12 0-16,-14-12 1 0,16 10-1 15,-7-6 0-15,4 0 0 16,-1 1-1-16,2-3 1 15,0 0-1-15,0 0 0 16,2 0 0-16,0-1 0 16,-1 0 0-16,0 0 0 15,0-1 1-15,2 0-1 16,2 0 0-16,-3 0 0 15,2 0 0-15,-1 0 0 16,-2 0 1-16,1 0-1 16,2 0 0-16,-4-1 0 15,-1 0 0-15,-2-2 1 16,3 1-1-16,-4-1 0 15,3-3 1-15,-3-1 0 16,3-2-1-16,-2 0 1 0,2-2-1 16,1 1 1-16,-3-2-1 15,3 2 0-15,-2 0 0 16,0 0 1-16,1 0-1 15,-3 3 0-15,3-2 0 16,-3-2 1-16,1 1-1 16,0-3 1-16,1 2 1 15,0-2-2-15,-3 0 2 16,1 3-2-16,-1-1 1 15,1 0 0-15,-10 11 0 16,16-17 0-16,-16 17-1 16,16-19 0-16,-8 9 1 15,0-4 0-15,-1-1-1 0,1-1 1 16,1 0-1-16,-2-3 1 15,-1 0-1-15,1-1 1 16,-1 0-1-16,3-1 0 16,-2 1 0-16,0 2 1 15,3-2-1-15,-2 3 0 16,0-2 0-16,-1 4 1 15,1 2-1-15,1-2 0 16,-2-2 0-16,2-1 1 16,2-1-1-16,-2 1 0 15,-1-6-1-15,4-2-1 16,2-2-1-16,4 2-2 15,-4-7-7-15,17 7-23 16,-9-2 0-16,6 6 1 0,-5-5-2 16</inkml:trace>
  <inkml:trace contextRef="#ctx0" brushRef="#br2" timeOffset="602266.4477">12032 10497 44 0,'-12'6'26'0,"12"-6"2"16,-11 11-1-16,11-11-22 16,0 0-1-16,-12 0 1 15,12 0 0-15,0 0 1 16,0 0-1-16,10-18 2 15,-10 18-1-15,8-12 0 16,-8 12-1-16,4-10-1 16,-4 10-1-16,0 0-1 15,5-11-1-15,-5 11 0 0,0 0 0 16,7-19 0-16,-7 19-1 15,11-17 1-15,-2 8-1 16,-1-3 1-16,2-1-1 16,2 2 0-16,-1-1 0 15,0 1 0-15,-1 0 0 16,-10 11 0-16,19-19 0 15,-19 19-2-15,14-20-9 16,-14 20-24-16,9-14 2 16,-9 14-3-16,0-16-2 15</inkml:trace>
  <inkml:trace contextRef="#ctx0" brushRef="#br2" timeOffset="604048.5496">12165 10428 34 0,'0'0'28'0,"0"0"-1"15,-9-4-7-15,9 4-4 16,0 0-3-16,0 0-4 16,-10-13-1-16,10 13-2 15,-4-14-2-15,4 14 1 0,0-15-2 16,0 15-1-16,0-21 1 15,5 11-1-15,-5-3 0 16,4 1 0-16,1-1 0 16,2 1 0-16,0-3 0 15,3-2-2-15,0 1 2 16,6-5-1-16,0 0 1 15,1-1-1-15,1-3 2 16,1 2-2-16,-1-4 0 16,0 5 1-16,-3-2 0 15,-1 5-2-15,-1-2 1 16,-2 3-1-16,-2 1 1 15,-2 2 0-15,0-1-1 16,-2 3 1-16,2-3-1 0,0 1 1 16,-2-1-1-16,4 0 1 15,1-1-1-15,-2 3 0 16,2-1 0-16,0 0 0 15,0 1 0-15,4 1 1 16,0-1-1-16,1 3 0 16,-6-5 0-16,7 1 0 15,-2-4 1-15,-1 3-1 16,1-2 0-16,0 2 1 15,-1-3-1-15,0 2 0 16,-2 2 1-16,0 1-1 16,-2 0 1-16,0 3-1 15,-1-1-1-15,-8 12 0 16,17-21 0-16,-10 12 0 0,-1-2 0 15,3 0 0-15,0-1 0 16,-9 12 0-16,18-20 1 16,-18 20 0-16,17-21 0 15,-17 21 0-15,17-16 0 16,-17 16 0-16,19-14 0 15,-10 4 0-15,2 1 0 16,-1-1 0-16,4 2 0 16,-2-1 0-16,2-1 0 15,-3-1 0-15,4 2 0 16,-1 0-1-16,0 0 1 15,0 1 0-15,1 1 0 16,-1-3 0-16,2 2 0 0,-1 0 0 16,0 3 0-16,-1-5 0 15,3 2 0-15,-2 0 0 16,4 0 0-16,-3-2 0 15,2-1 0-15,-3 1 0 16,3 0 0-16,-3-1 0 16,3 2 0-16,-4 1 0 15,1-1 0-15,-1-1 0 16,1 4 0-16,-3 0 0 15,0 1 0-15,2 1 0 16,-5 0 0-16,4 2 0 16,-3 1 0-16,-10 1 0 15,20-3 0-15,-20 3 0 16,22-2 0-16,-22 2 1 0,18 2-2 15,-7 1 1-15,-1 2 0 16,2 2 0-16,-2 3 0 16,1 2 0-16,3 2-1 15,-4 1 1-15,4 0-2 16,1-1 0-16,8 8-5 15,-10-12-28-15,18 7 1 16,-6-7-1-16,8 4-1 16</inkml:trace>
  <inkml:trace contextRef="#ctx0" brushRef="#br2" timeOffset="613809.1079">13536 9195 18 0,'0'0'27'15,"1"-12"-2"-15,-1-1-4 16,0 13-3-16,8-16-3 15,-8 16-3-15,9-13-3 16,-9 13-3-16,0 0-1 16,14-10-1-16,-14 10-1 15,0 0 0-15,11-5-1 16,-11 5 0-16,15 1-1 15,-4 0 0-15,0 2 0 16,4 2 0-16,-3 1 1 16,3 1-1-16,-1-1 0 15,1 3 0-15,-1-1 0 16,4 5 0-16,-3-5 0 0,0 1 0 15,-1-1 0-15,4 1-1 16,-4-1 1-16,4 3-1 16,-5-1 1-16,-1 1-1 15,1 2 1-15,-3 1-1 16,-2-2 1-16,2 2 0 15,-4-2-1-15,1 2 0 16,0-1 1-16,0-4-1 16,3 3 1-16,-10-12 0 15,16 16-1-15,-16-16 0 16,18 14 1-16,-18-14 0 15,17 15-1-15,-17-15 0 16,15 13 1-16,-15-13-1 16,15 15 0-16,-15-15 0 15,12 15 1-15,-12-15-1 0,13 15 0 16,-13-15 0-16,13 13 0 15,-13-13 0-15,14 10 1 16,-14-10-1-16,11 12 1 16,-11-12 1-16,13 14-1 15,-13-14 0-15,12 17 0 16,-12-17 1-16,11 19-2 15,-11-19 1-15,11 16-1 16,-11-16 0-16,9 18 0 16,-9-18 0-16,13 14 1 15,-13-14-1-15,14 13 0 16,-14-13 0-16,15 14 0 15,-15-14 1-15,14 11-1 16,-14-11 0-16,11 16 0 0,-11-16 0 16,12 19 0-16,-12-19 0 15,9 16 0-15,-9-16 0 16,9 16 0-16,-9-16 0 15,12 14 1-15,-12-14-1 16,10 10 0-16,-10-10 0 16,11 11 0-16,-11-11 1 15,10 8-1-15,-10-8 0 16,0 0 0-16,14 12 0 15,-14-12 0-15,0 0 0 16,12 13 0-16,-12-13 0 16,0 0 0-16,15 12 1 15,-15-12-1-15,0 0 0 16,14 8 0-16,-14-8 0 15,0 0 0-15,12 4 0 0,-12-4 0 16,11 6 0-16,-11-6 0 16,9 9 0-16,-9-9 0 15,12 13 0-15,-12-13 0 16,12 14 0-16,-12-14 0 15,15 15 0-15,-15-15 0 16,14 15 0-16,-14-15 0 16,14 12 0-16,-14-12 0 15,14 13 0-15,-14-13 0 16,14 12 1-16,-14-12-1 15,12 12 0-15,-12-12 0 16,11 14 0-16,-11-14 0 0,9 14 0 16,-9-14 0-1,11 14 0-15,-11-14 0 0,11 9 0 16,-11-9 0-16,12 9 0 15,-12-9 0-15,12 9 0 16,-12-9 0-16,10 11 0 16,-10-11 0-16,11 14 0 15,-11-14 0-15,8 12 0 16,-8-12 1-16,7 14-1 15,-7-14-1-15,5 12 1 16,-5-12 0-16,0 0 0 16,13 10 0-16,-13-10 0 15,0 0 0-15,12 11 0 16,-12-11 0-16,0 0 0 15,10 11 0-15,-10-11 0 0,0 0 0 16,8 14 0-16,-8-14 0 16,0 0 0-16,8 13 0 15,-8-13 0-15,6 11 0 16,-6-11 0-16,7 10 0 15,-7-10 0-15,7 12 0 16,-7-12 1-16,8 13-1 16,-8-13 0-16,8 12 0 15,-8-12 0-15,11 18 0 16,-11-18-1-16,11 16 1 15,-11-16 0-15,10 21-1 16,-7-11 2-16,2 1-2 16,-5-11 1-16,9 20-1 15,-9-20 3-15,10 16-3 0,-10-16 1 16,12 14 0-16,-12-14 1 15,10 13-1-15,-10-13 0 16,14 12 0-16,-14-12 0 16,13 13 0-16,-13-13 0 15,10 12 0-15,-10-12 0 16,9 11 0-16,-9-11 0 15,5 13 0-15,-5-13 0 16,7 10 0-16,-7-10-1 16,8 11 1-16,-8-11 0 15,5 10 0-15,-5-10 0 16,7 12 0-16,-7-12 0 15,7 12 0-15,-7-12 0 16,7 15 0-16,-7-15 0 0,8 13 0 16,-8-13 0-16,6 13 0 15,-6-13 0-15,8 12 0 16,-8-12 0-16,4 13 0 15,-4-13 0-15,5 16 0 16,-5-16 0-16,6 12 0 16,-6-12 0-16,9 10 0 15,-9-10 0-15,0 0 0 16,11 13 0-16,-11-13 0 15,0 0 0-15,14 11 0 16,-14-11 0-16,0 0 0 16,12 11 0-16,-12-11 0 15,6 11 0-15,-6-11 0 0,8 11 0 16,-8-11 0-16,7 10 0 15,-7-10-1-15,8 11 1 16,-8-11 1-16,0 0-1 16,11 17-1-16,-11-17 1 15,9 10 0-15,-9-10 0 16,8 13 0-16,-8-13 0 15,7 12 0-15,-7-12 0 16,8 13 0-16,-8-13 0 16,9 10 0-16,-9-10 0 15,11 10 0-15,-11-10 0 16,11 8 0-16,-11-8 0 15,12 8 0-15,-12-8 0 16,9 9 0-16,-9-9 0 0,14 7 0 16,-14-7 0-16,13 10 0 15,-13-10 0-15,10 9 0 16,-10-9 0-16,10 12 0 15,-10-12 0-15,13 8 0 16,-13-8 0-16,16 9 0 16,-16-9 0-16,17 11 0 15,-17-11 0-15,17 9 0 16,-17-9 0-16,20 9 0 15,-20-9 0-15,18 11 0 16,-18-11 0-16,17 9 0 16,-17-9 0-16,18 10 0 15,-18-10 0-15,18 9 0 16,-18-9 0-16,16 10 0 15,-16-10 0-15,18 5 0 0,-18-5 0 16,19 7 0-16,-19-7 0 16,18 7 0-16,-18-7 0 15,19 6 0-15,-9-4 0 16,0 3 0-16,2-3 0 15,-1 0 0-15,-1 1 0 16,2 0 0-16,-1 1 0 16,-1 0 0-16,5 0 0 15,-5-1 0-15,6 2-1 16,-4-3 1-16,5 2 0 15,-2-2-1-15,2 1 1 16,-1-1 0-16,0-1 0 16,-1-1 0-16,-1 0 0 15,2 0 0-15,-2 1 0 0,0-1 0 16,0 2 0-16,-1-1 0 15,-1 2 0-15,2 0 0 16,-1-2-2-16,-1 3 2 16,-2-5-1-16,2 1 0 15,-1-2 2-15,1 1-1 16,2-3 0-16,2-3 1 15,-1 1 1-15,-1 0-2 16,3 2 3-16,3-1-3 16,-3 1 1-16,0 3-2 15,-2 0 1-15,-3 1 0 16,1 1 0-16,-1-1 0 15,-2 0 0-15,-10 0 0 16,20-3 1-16,-10-1-1 0,2 1 0 16,-1-1 0-16,2-2 0 15,1-1 0-15,0 1 0 16,0-5 0-16,1 2 0 15,0-2 0-15,0 2 0 16,-2-5 1-16,-2-1-1 16,2-1 1-16,-2-2-1 15,-1-1 1-15,2-2-1 16,-3 0 0-16,1-1 1 15,0 0-1-15,-1 3 0 16,0-1 0-16,-2 3 0 16,1 4 0-16,1-1-1 15,-9 14 2-15,15-18-2 16,-15 18 1-16,14-19 0 15,-14 19 0-15,14-20 0 0,-7 5 0 16,0 2-1-16,2-2 1 16,-3-1 0-16,2 0 0 15,0 2 0-15,-1-1 0 16,1 2 0-16,-1 0 0 15,3 1 0-15,-3 1 0 16,0-2 0-16,2 1 0 16,-1-2 0-16,0 2 0 15,0-3 0-15,-1-2 1 16,0 1-1-16,0 0 2 15,0 0-2-15,-2 0 1 16,2 0-1-16,-2 2 2 16,1-2-2-16,3 1 0 15,1-3 0-15,-1 3 0 0,1-3 0 16,3 0 0-16,-1-1 0 15,2-1 0-15,-1-1 0 16,0 0 1-16,2-2-1 16,-1-1 0-16,0-1 0 15,1 1 0-15,1-1 0 16,-2 2 0-16,1 2 1 15,3-1-1-15,-3 2 0 16,1 1 0-16,3 1 0 16,-6 3 0-16,2-2 0 15,-1-1 0-15,-1 0 0 16,1 2 0-16,-2-2 0 15,-3 1 1-15,1 0-1 0,0 2 0 16,-2-1 0-16,-1 2 0 16,1 1 0-16,0 0 0 15,0 0-1-15,0-1 0 16,0 1 1-16,1 0-1 15,2-1 1-15,-2 0-1 16,2 0 1-16,-2-1 0 16,2 0 0-16,0 2 0 15,-2-1 0-15,0-1 0 16,3 1 0-16,0-1 0 15,-1 3 0-15,1 0 0 16,-4-1 0-16,3 1-1 16,-1 0 1-16,0-1 0 15,-3 0 0-15,0 0 0 0,0 2 0 16,0-2 1-16,-1 1-1 15,-1 3 0-15,-5 9 0 16,12-21 0-16,-12 21 0 16,13-17 0-16,-6 6 0 15,-7 11-1-15,18-21 1 16,-8 10 1-16,0-1-1 15,2 2 0-15,-1-3 0 16,2 3 0-16,-2-3 0 16,3 3 0-16,-1 1 0 15,-2-2 0-15,2 2 0 16,0-3 0-16,-1 7 1 15,1-6-1-15,-3 3 0 16,3 0 0-16,-2 2 0 0,-1-1 0 16,3 2 0-16,-3-1 1 15,-1 0-1-15,5 2 0 16,-3 0 0-16,2-1 0 15,0 1 0-15,-1-2 0 16,1 0 0-16,1 2 1 16,0 0-1-16,0 1 0 15,-5-2 0-15,6 2 1 16,-5 0-1-16,1 1 0 15,-11 2 0-15,17-2 0 16,-17 2 0-16,17-2 0 16,-17 2 0-16,16 0 1 15,-16 0-1-15,19-4 0 16,-19 4 0-16,16-2 0 15,-16 2 0-15,13-3 0 0,-13 3 1 16,11-2-1-16,-11 2 0 16,0 0 0-16,11 1 1 15,-11-1-1-15,0 0 0 16,0 0 0-16,0 0 0 15,10 6 0-15,-10-6 0 16,0 0 0-16,14 4 0 16,-14-4 1-16,10-3-1 15,-10 3 0-15,13 0 0 16,-13 0 0-16,0 0 0 15,13 3 0-15,-13-3 0 16,0 0 0-16,11 6 0 16,-11-6 0-16,0 0 0 15,14 7 0-15,-14-7 0 0,11 4 0 16,-11-4 0-16,14 2 0 15,-14-2 0-15,14 1 0 16,-14-1 0-16,0 0 0 16,16 7 0-16,-16-7 0 15,10 9 0-15,-10-9 0 16,11 8 1-16,-11-8-1 15,15 9 0-15,-15-9 0 16,15 8 0-16,-15-8-1 16,15 10 2-16,-15-10-1 15,16 9 0-15,-16-9 0 16,19 12 0-16,-19-12 0 15,15 14 0-15,-15-14 0 0,18 13 0 16,-18-13 0-16,19 14 0 16,-19-14 0-16,15 16 0 15,-15-16 0-15,13 18 0 16,-13-18 0-16,13 18 0 15,-13-18 0-15,15 22 0 16,-15-22 0-16,19 19 0 16,-19-19 0-16,20 17 0 15,-20-17 0-15,19 19 1 16,-19-19-1-16,18 19 0 15,-11-8 0-15,1 0 0 16,-1-2 0-16,0 3 0 16,0-2 0-16,-2 1 0 15,-5-11 0-15,17 19 0 0,-17-19 0 16,18 15 0-16,-18-15 0 15,19 16 0-15,-19-16 0 16,19 15 0-16,-19-15 0 16,17 18 0-16,-17-18 0 15,14 19 0-15,-10-9 0 16,0 1 0-16,-4-11 0 15,7 20 0-15,-7-20 0 16,7 20 0-16,-7-20 1 16,9 17-2-16,-9-17 1 15,10 17 0-15,-10-17 0 16,13 17 0-16,-13-17 0 15,8 17-1-15,-8-17 2 16,6 20-1-16,-6-20 0 16,5 20 1-16,-5-20-1 0,4 19 1 15,-4-19-1-15,6 15 0 16,-6-15 0-16,8 14 1 15,-8-14-1-15,6 10 1 16,-6-10-2-16,8 12 2 16,-8-12-1-16,6 13 0 15,-6-13 0-15,4 14 0 16,-4-14 0-16,4 16-1 15,-4-16 1-15,5 17 0 16,-5-17 0-16,4 15 0 16,-4-15 0-16,5 15 0 15,-5-15 0-15,6 15 0 16,-6-15 0-16,9 11 0 15,-9-11 0-15,8 15 0 0,-8-15 0 16,5 17 0-16,-2-6 0 16,-3-11 0-16,2 21 0 15,-2-21 0-15,3 16 0 16,-1-6 0-16,-2-10 0 15,3 21 0-15,-3-21 0 16,5 21 0-16,-5-21 0 16,7 18 0-16,-3-5 0 15,-2-2 0-15,0 1 0 16,3-1 0-16,-2 1 0 15,0 1 0-15,-1-1 0 16,3 1 0-16,-3-2 0 16,3 1 0-16,-2-1 0 15,0 2 0-15,-3-13 0 0,11 20 0 16,-11-20 0-16,9 18 0 15,-9-18 0-15,12 20 0 16,-12-20 0-16,9 16 0 16,-9-16 0-16,12 18 0 15,-12-18 0-15,10 17 0 16,-10-17 0-16,9 15 0 15,-9-15 0-15,14 15 0 16,-14-15 0-16,11 13 0 16,-11-13 0-16,9 13-1 15,-9-13 2-15,7 10-1 16,-7-10 0-16,6 12 0 15,-6-12 0-15,9 12 0 16,-9-12 0-16,8 13 0 16,-8-13 0-16,9 14 0 0,-9-14-1 15,11 15 2-15,-11-15-1 16,10 14 0-16,-10-14-2 15,12 15 2-15,-12-15 0 16,10 17 0-16,-10-17-1 16,13 19 1-16,-13-19-1 15,13 17 0-15,-13-17 2 16,16 20-2-16,-16-20 1 15,15 20 0-15,-7-9 0 16,0-2 1-16,-1 3-2 16,1-1 2-16,1-2-1 15,2 4 0-15,-3-1 0 0,1-2 0 16,-1 1 0-16,4 1 0 15,-2-4-1-15,0 5 1 16,1-3 0-16,2-1 0 16,-4 3 0-16,5-3 0 15,-2-1 0-15,0 1 1 16,-1 1-1-16,2 0 0 15,-5-1 0-15,2 3 0 16,1-3 0-16,-11-9 0 16,17 20 0-16,-17-20 0 15,16 18 0-15,-16-18 0 16,18 15 0-16,-18-15 0 15,18 13 0-15,-18-13 0 16,20 12 0-16,-20-12 0 16,17 12 0-16,-17-12 0 0,18 13 1 15,-18-13-1-15,13 13 0 16,-13-13 0-16,15 12 0 15,-15-12 0-15,14 13 0 16,-14-13 0-16,15 9 0 16,-15-9 0-16,14 9 0 15,-14-9 0-15,14 7 0 16,-14-7 0-16,14 10 0 15,-14-10 0-15,16 11 0 16,-4-5 1-16,-2-3-1 16,3 0-1-16,0 3 1 15,0-3 0-15,-1 0 0 16,5-2 0-16,-1 0 0 15,-3-1 0-15,3 0 0 0,-2-1 0 16,0 0 0-16,-1-1 0 16,0 1 0-16,1-1 0 15,1 1 0-15,-2-1 0 16,-3 1 0-16,1 0 0 15,1-1 0-15,-1 0 0 16,3-1 0-16,0-2 1 16,0-3-1-16,1 1 0 15,-1-4 0-15,4 1 0 16,-3-1 0-16,3-2 0 15,-3 2 0-15,0 0 0 16,0-1 0-16,-1 1 0 16,-2-2 0-16,2 1 0 15,-3-3 1-15,-1-4-1 0,3 2 0 16,1-1 0-16,0-2 0 15,1-2 0-15,0 4 0 16,-1-2 0-16,1 3 0 16,-1 1 0-16,0 1 0 15,-4 1 0-15,-1 1 0 16,2 2 0-16,-11 11 0 15,17-20 0-15,-10 8 1 16,2 1-1-16,1-3 0 16,-2-1 0-16,2-2 1 15,0 1-3-15,3-5 3 16,-2 4-1-16,1-4 1 15,2 3-1-15,-3 0 1 16,1 2-1-16,-1 0 0 0,-1 2 2 16,1 2-2-16,-3 0 0 15,-2 2 0-15,-2-2 0 16,1 1 0-16,0 0 0 15,4 0 0-15,-5 0 0 16,3-1 0-16,-1-1 0 16,1 0 0-16,-1-1 0 15,1 1 0-15,-3 3 0 16,1-5 1-16,-1 2-2 15,-1-2 2-15,1 0-1 16,-3 3 0-16,3-3 0 16,0-1 0-16,-2 3 0 15,2-1 0-15,0 0 0 0,1 0 0 16,-5 2 0-16,5 2 0 15,-5-1 0-15,4 1 0 16,1-3 0-16,-1 0 0 16,1 3 0-16,0-2 0 15,2 2 0-15,1-4 1 16,-2 2-1-16,-2-1 0 15,4 1 0-15,-2-1 0 16,2 0 0-16,1 0 0 16,2-4 0-16,-1 0 0 15,5 1 0-15,-3-1 1 16,2 0-2-16,3-3 1 15,-1 3-1-15,5 2-6 16,-7-7 0 0,6 7 0-16,-4-5 0 0,5 6-1 15,-6-6 2-15,4 8-1 16,-6-6 0-16,1 3 7 15,1 2 0-15,2-2 0 16,-2 2 0-16,-1 1 0 16,1-3 0-16,0 2 0 15,0-1 0-15,-1 0 0 16,0 3 0-16,-3 0 0 15,-2 1 1-15,1 0-2 16,-10 10 2-16,15-20-1 16,-15 20-1-16,14-16 1 15,-14 16 0-15,15-17 0 16,-6 6 0-16,4 1 0 15,-1 0 0-15,2-3 0 0,1 0 0 16,-1 3 1-16,0-3-1 16,-1 2 0-16,1 2 0 15,-14 9 0-15,20-16 0 16,-10 11 0-16,0-1 0 15,1 0 0-15,2 1 0 16,-2 0 0-16,3-3 0 16,0 2 0-16,-1-1 0 15,1 0 0-15,1 0 0 16,-1-1 0-16,-1 1 0 15,1 2-1-15,3 1 1 16,-1-1 0-16,-1 1 0 16,3-2 0-16,0 2 0 15,3 2 0-15,-3-1 0 0,2 1 0 16,0 0 0-16,-3 1 0 15,1 0 0-15,2 0 0 16,-1 1 0-16,2-3 0 16,-1 3 0-16,2-2 0 15,2 0 0-15,0 1 1 16,1-3-1-16,0 3 0 15,0-1-1-15,1 1 2 16,-3 2-1-16,-3 2 0 16,-1 2 0-16,0-1 0 15,-4 3 0-15,1 1 0 16,-3 3 0-16,-2-1 0 15,-1 2 0-15,1-4 0 0,2 2 0 16,1 2 0 0,-3-1 0-16,2 2 0 0,0-4 0 15,0 5 0-15,-2-4 0 16,0 8 0-16,-1-1 0 15,1 0 0-15,-1 2 0 16,-2-1 0-16,1 1-1 16,-1-1 1-16,-2 0 0 15,3 2 0-15,1 9 7 31,-7-5 0-15,4 7-1-16,-9-7 1 16,6 6 0-16,-4-5 1 15,2 8-1-15,-4-9 1 0,2-4-8 16,5-2 1-1,-3 2 0-15,5-2-1 0,-2-1 1 16,-1 0-1-16,0 0 0 16,1 0 0-16,1-2 0 15,-5 0 0-15,3 4 0 16,0-3 0-16,-1 0 0 15,2 0 0-15,0-1-1 16,-1 1 1-16,1-2 0 16,-2 0 0-16,2 1 0 15,0-2 0-15,-1 0 0 16,1-1 0-16,-3 3 0 15,0-2-1-15,1 1 1 16,0 1 0-16,1-1 0 16,-1-2 0-16,2 1 0 0,1 1 0 15,-2-4 0-15,2 2 1 16,-6-12-1-16,14 18-1 15,-14-18 1-15,14 16 0 16,-14-16 0-16,10 19 0 16,-5-8 0-16,-5-11 0 15,8 19 0-15,-4-9 0 16,0 0 0-16,-2 3 0 15,3-2 0-15,3-1 0 16,-2 0 0-16,-6-10 0 16,14 19 0-16,-14-19 0 15,14 17 0-15,-14-17 0 16,15 16 0-16,-15-16 0 15,14 17 0-15,-14-17 0 0,16 18 0 16,-8-7-1-16,0 0 0 16,-3 1 1-16,4-1 0 15,-4 1 0-15,-5-12 0 16,15 20-1-16,-15-20 2 15,16 18-2-15,-16-18 3 16,17 18-3-16,-17-18 1 16,19 15-1-16,-19-15 1 15,17 15 0-15,-5-8 0 16,-12-7 0-16,18 16 0 15,-7-7 1-15,-11-9-1 16,21 17 0-16,-21-17 0 16,19 18 0-16,-19-18 0 15,19 15 0-15,-19-15 0 0,17 15 0 16,-17-15 0-16,19 12 0 15,-19-12 0-15,18 13 0 16,-18-13 0-16,19 13 0 16,-9-5 0-16,-10-8-1 15,19 14 1-15,-6-8 0 16,-2 0 0-16,3 1 0 15,0-2 0-15,1-2 0 16,0 0 0-16,1-2 0 16,-3 0 0-16,1-1 0 15,0 0 0-15,1 1 0 16,-1-2 0-16,-1 2 0 15,-1-1 0-15,0 0 0 16,4 0 0-16,-3 0 0 16,2 0 0-16,0 0 0 0,-1 0 0 15,2-3 0-15,-1-2 0 16,0-1 0-16,3 2 0 15,-2-3 0-15,1 1 0 16,-2-2 0-16,3 0 0 16,-3 2 0-16,1-1 0 15,1 4 0-15,-2-3 0 16,-1 0 0-16,4-1 0 15,-3 0 0-15,3 0 0 16,-3-1 1-16,4-3-1 16,-3 1 1-16,0-1-1 15,2-2 0-15,-2-1 1 16,2-1-1-16,0 2 0 15,-2 1 1-15,-1-2-1 0,4 3 0 16,-2-1-2-16,-3 1 3 16,2 3-3-16,-1-2 3 15,-3 0-3-15,2 0 2 16,-4 0 0-16,4-2 0 15,-5 0 2-15,2-1-2 16,-1 2 2-16,3-4-2 16,-3 1 2-16,2 0-2 15,1-2 0-15,-2 2 0 16,1 2 0-16,-1-3 0 15,2 1 0-15,-1 0 0 16,-2 4 0-16,2-3 0 16,-4 0 0-16,1-1 0 0,1 0 1 15,-1 2-1-15,-3-1 0 16,3-2 0-16,-1 0 0 15,1 0 0-15,-1 0 0 16,1-2 0-16,2 3 0 16,-2-1 1-16,-1-2-1 15,0 4 0-15,2-1 0 16,-1 0 0-16,0 2 0 15,-1-1 0-15,-1 4 0 16,0-3 0-16,-7 12 0 16,14-19 0-16,-14 19 0 15,9-18 0-15,-9 18 0 16,10-17 0-16,-10 17 0 15,9-18 0-15,-6 6 0 0,-3 12 0 16,7-16 0-16,-7 16 0 16,7-13-2-16,-7 13-2 15,0 0-2-15,0 0-7 16,0 0-5-16,0 0-4 15,0 0-7-15,12 0-8 16,-12 0 1-16,19-10 1 16,0-1 3-16</inkml:trace>
  <inkml:trace contextRef="#ctx0" brushRef="#br3" timeOffset="660228.7629">3755 10759 3 0,'0'0'22'16,"-7"-20"2"-16,5 9-2 16,2 11-6-16,-10-13 1 15,10 13-1-15,-11-6-3 16,11 6-2-16,-10 5-1 15,10-5-3-15,0 0 0 16,-11 15-1-16,11-15-2 16,0 0-1-16,0 0 0 15,0 0 0-15,0 0-1 16,0 0 0-16,0 0-1 15,0 0 1-15,0 0-1 0,14 8 0 16,-14-8 0-16,11 11 0 16,-11-11 0-16,12 22 0 15,-7-9 0-15,4-1 0 16,-1 1-1-16,2 0 0 15,-1 0-1-15,4 3 1 16,1-3 0-16,-1 4-3 16,4-1 2-16,-1 3-1 15,1-1 1-15,2 3 0 16,-2 3 1-16,2-3-1 15,0 3 1-15,2-1 0 16,-1 0 0-16,-2-2 1 0,2 0-1 16,1-1 1-1,-1-1-1-15,-2-1 1 0,0 1-1 16,-1 5 1-16,3-1-1 15,-5 7 1-15,3-2-1 16,0 4 0-16,-2 1 1 16,0 3-1-16,0-4 1 15,-1-3-1-15,2-3 0 16,-1-2 1-16,1-5 0 15,-2-1 0-15,4-2 0 16,-4-2 0-16,3 2 0 16,0 2 0-16,-2 5-1 15,2 3-1-15,0 5 1 16,-1 1-1-16,1 5 1 15,0 1-2-15,-2 2 3 0,5-4-3 16,-2 0 3-16,-3-1-1 16,0-3 0-16,4-3 1 15,2-3-1-15,-1 0 1 16,2 0-1-16,0 2 0 15,1 1 0-15,4 2 1 16,-1 0-1-16,-5 2 0 16,-1 0-1-16,-3-2 1 15,2-4 0-15,-4-2-1 16,3-8 0-16,-8-1 0 15,2-6 1-15,-1 1 0 16,-1-4 0-16,1-2 0 16,-1 2 1-16,2 1-1 15,-1 5 0-15,2 1 1 0,-1 3-1 16,3 2 0-16,-3 0 1 15,5 3-1-15,-3-2 1 16,0 1-1-16,-1-3 1 16,-1-2 0-16,-3-1-1 15,2-4 0-15,-12-11 1 16,17 15-1-16,-17-15 0 15,16 13 1-15,-16-13-1 16,19 12 0-16,-10-2 0 16,1 4 1-16,2 1-1 15,-3 5 0-15,3 2 0 16,-2-5-1-16,-2 3-3 15,-8-20-6-15,7 13-26 16,-16-26 1-16,3 0-2 0,-13-19-1 16</inkml:trace>
  <inkml:trace contextRef="#ctx0" brushRef="#br3" timeOffset="660943.8038">4885 12573 18 0,'0'0'26'0,"-12"-14"1"16,12 14-2-16,-18-20-14 15,18 20 1-15,-12-14 0 16,12 14 0-16,-13-4-3 16,13 4-1-16,0 0-1 15,-7 19 0-15,7-19-2 0,-2 25-1 16,4-13-1-16,2 3 0 15,2-3 0-15,4 3-1 16,3-2 0-16,3 0 0 16,6 5-1-16,7 1 0 15,3 2 1-15,7 4-1 16,1 2 0-16,4 1 0 15,-1-3 0-15,2-3 0 16,-5-5 0-16,-2-10 1 16,-9-9-1-16,-5-10 0 15,-8-15 0-15,-5-10 0 16,-8-11 0-16,-6-2-1 15,-4-7 1-15,-4-4-1 0,0 1 1 16,-2 6 0-16,-1 4 0 16,3 8 0-16,1 5 0 15,2 4-1-15,4 8 0 16,-2 4-1-16,6 4-2 15,-3 0-3-15,3 17-6 16,4-34-24-16,5 22 0 16,-8-8-2-16,9 5-2 15</inkml:trace>
  <inkml:trace contextRef="#ctx0" brushRef="#br3" timeOffset="661737.8493">5618 12091 67 0,'0'0'36'0,"-19"-24"-1"15,17 11 1-15,-6-10-29 0,9 3-1 16,1-3-2-16,4 7-1 16,0 1 0-16,-6 15 0 15,19 13-1-15,-10 12 0 16,0 12 0-16,2 13-1 15,-3 7 0-15,4 15 1 16,1 0-1-16,1 4 0 16,-1 1-1-16,9-4 2 15,-4-9-2-15,2-7 2 16,1-14-1-16,4-13 0 15,0-18 0-15,-1-20 0 16,1-26 0-16,1-19 1 16,1-21 0-16,2-16 0 15,-3-12-1-15,1-4 0 0,-7-1 1 16,-2 12-1-16,-3 12-1 15,-7 15-1-15,2 20-3 16,-13 13-3-16,3 35-13 16,5-11-19-16,8 23-1 15,-8 2-1-15,19 10 0 16</inkml:trace>
  <inkml:trace contextRef="#ctx0" brushRef="#br3" timeOffset="662197.8756">6490 12408 47 0,'-16'-8'36'0,"3"17"2"15,-6-2-1-15,4 18-12 16,-8 1-18-16,5 9-2 15,-2-2-1-15,6 5 0 16,2-6-1-16,5-3-1 16,4-7 0-16,9-4-1 15,5-10 1-15,5-4-1 0,6-5-1 16,1-2 1-16,2-1 0 15,4 5 0-15,-8 5 0 16,1 7 0-16,-8 11 0 16,-8 12 1-16,-4 7-1 15,-6 4 1-15,-8 5-1 16,-5-4 0-16,-4-7-1 15,1-11-2-15,0-9-5 16,-7-32-17-16,17 0-15 16,-5-24-3-16,13-11-1 15,0-16 0-15</inkml:trace>
  <inkml:trace contextRef="#ctx0" brushRef="#br3" timeOffset="670477.3491">10376 13773 63 0,'-31'-21'39'15,"7"19"0"-15,-13-2 0 16,7 9-33-16,-20 3 0 16,5 9-1-16,-4-1-1 15,12 6-1-15,6-2 0 16,15 2-1-16,16-4-1 15,16 1 0-15,16-6 0 16,15 2-1-16,4-1 1 16,1 4-2-16,-1 1 2 15,-8 2-1-15,-14 8 0 16,-13 2 1-16,-20 9-2 15,-12 1 1-15,-12-1-2 16,-8 0 0-16,2 0-4 16,-3-19-4-16,15 2-30 0,10-21 0 15,26-8-1-15,11-18 1 16</inkml:trace>
  <inkml:trace contextRef="#ctx0" brushRef="#br3" timeOffset="670755.365">10992 13869 61 0,'-21'18'41'16,"-9"-3"-2"-16,0 12 2 16,-11-2-18-16,8 13-21 15,2 5 1-15,9 7-2 16,10 1 1-16,9 1-1 15,16-8 0-15,10-6 0 16,12-12 0-16,10-9 0 0,3-17-1 16,-2-13 1-16,-1-11 0 15,-8-9-1-15,-11-6-1 16,-10-4-2-16,-10 0-4 15,-20-9-32-15,8 12-1 16,-11-6 0-16,7 14-1 16</inkml:trace>
  <inkml:trace contextRef="#ctx0" brushRef="#br3" timeOffset="671330.3979">12402 13579 66 0,'5'-41'39'0,"-2"10"-2"16,-3 31 1-16,0 0-34 15,-3 16-1-15,0 23 0 16,5 20-1-16,-1 19 1 15,5 22-1-15,-1 15-1 16,4 17 1-16,1 10 0 16,8 2-1-16,0-9-1 15,6-10 1-15,2-21 0 16,10-22 1-16,6-29-1 15,10-25 0-15,6-33 1 16,9-25 1-16,5-34 0 16,3-21-1-16,0-23 0 15,-3-16-1-15,-5-12 1 16,-6-14-1-16,-7-7-2 0,-12 4-2 15,-6 19 0-15,-14 14-6 16,6 33-29-16,-21 17-1 16,1 38-2-16,-8 32 0 15</inkml:trace>
  <inkml:trace contextRef="#ctx0" brushRef="#br3" timeOffset="671731.4209">13909 14463 87 0,'-33'24'41'0,"-4"-1"-1"16,13 13 1-16,0-3-38 15,5 5 0-15,6-1-2 16,12-3-1-16,13-3 1 15,9-5-1-15,10-7 1 16,9-3-3-16,0-3 3 16,0-2-3-16,-3 2 3 15,-10 2-1-15,-11 2 1 16,-10 7-1-16,-15 4 0 0,-12 1 1 15,-9 2-1 1,-5-2 0-16,-2 0-1 0,0-12-2 16,10-2-5-16,-5-16-32 15,32 1 0-15,-12-34 0 16,30 0-2-16</inkml:trace>
  <inkml:trace contextRef="#ctx0" brushRef="#br3" timeOffset="672752.4793">14599 14177 61 0,'4'-13'41'0,"-4"13"-1"0,12-13 0 15,7 11-17 1,6-8-23-16,5-3 0 0,16 3-2 16,3-3-2-16,13 11-9 15,-8-11-25-15,11 13 1 16,-17-3-1-16,-4 14 0 15</inkml:trace>
  <inkml:trace contextRef="#ctx0" brushRef="#br3" timeOffset="672916.4886">14746 14373 81 0,'-25'7'39'16,"25"-7"0"-16,0 0 0 16,38-1-35-16,9-13-4 15,13-4-4-15,19 14-31 16,0-13-2-16,14 14 0 0,-7-5-2 15</inkml:trace>
  <inkml:trace contextRef="#ctx0" brushRef="#br3" timeOffset="674151.5593">16420 15619 50 0,'-17'8'40'15,"17"-8"-2"-15,-15-8 1 16,15 8-23-16,-2-26-14 16,4-4 0-16,3-4-2 15,4-6 1-15,0-1-1 16,0-2 1-16,-2 0-1 0,0 5 1 15,-1 5 0-15,-2 6-1 16,1 6 1-16,-1 9-1 16,-4 12 0-16,0 0 0 15,16 7 1-15,-7 9-1 16,0 9 0-16,2 5 1 15,3 5 0-15,3 3 0 16,-3 2-1-16,3-2 0 16,1-4 0-16,1-5 0 15,-1-9 1-15,1-6-3 16,3-14 2-16,2-14 0 15,-2-11 0-15,2-17 1 16,4-13-1-16,-4-15 1 16,2-14-1-16,-2-13 1 15,0-8 0-15,-6-6 0 0,-1-5 0 16,-8-7 0-16,-3 5 0 15,-5-5 0-15,-3 1 0 16,-4 3 0-16,-4-2 0 16,-1-3-1-16,2 3 0 15,0 2 0-15,3 5 0 16,2 9 2-16,4 8-2 15,3 12 1-15,-1 14 0 16,5 15 0-16,-4 14-1 16,1 12 1-16,1 9 0 15,-3 9-1-15,-2 12 0 16,0 0 0-16,0 0 0 15,11-5 0-15,-11 5 0 16,25 12 0-16,-7-8 0 0,5 6 1 16,5-1-1-16,9-1 0 15,3 0 0-15,8 3 0 16,7-1 0-16,7 0 0 15,9 0 0-15,8 1 0 16,10-4 0-16,12-2 0 16,11-3 1-16,10-2-1 15,10-3 0-15,8 0 0 16,5-2 0-16,7-2 0 15,9 4 0-15,-2-1 0 16,6 0 1-16,-3-1-1 16,6 1 1-16,-3 0-1 15,3 1 1-15,-2-1-1 0,5 1 1 16,1 0-1-16,3 2 1 15,0 0-1-15,5 1 0 16,4 0 1-16,2-2-1 16,4 1 0-16,6-3 1 15,4 0-1-15,0-3 1 16,5-3-1-16,1 2 0 15,-3-2 1-15,-4 0-1 16,-10 0 1-16,-11 1-1 16,-9 5 0-16,-17-2 0 15,-14 2 0-15,-20 3 1 16,-11 1-1-16,-14 0 0 15,-13-1 0-15,-17 1 0 16,-10-2-1-16,-12 1-1 0,-11-8-3 16,-9 11-6-16,-22-13-27 15,1 11 0-15,-25-10-1 16,-3 9 0-16</inkml:trace>
  <inkml:trace contextRef="#ctx0" brushRef="#br3" timeOffset="675239.6215">17618 13684 68 0,'11'-22'37'16,"-7"2"-2"-16,-4 20-7 16,0 0-24-16,-8 29 0 15,2 2-1-15,6 19 2 16,-1 13-3-16,7 14 0 15,3 9 0-15,8 15 0 16,6 0-1-16,5 8 1 16,-1-4-1-16,2-7-2 15,-2-8 2-15,-2-12-1 16,3-10 1-16,-6-14 0 15,0-17 0-15,3-17 0 16,1-24 1-16,6-18 1 16,3-26 0-16,9-21-1 15,2-19 0-15,4-16 0 0,-1-13-1 16,1-6 1-16,-3 2-1 15,-5 9-2-15,-7 19 1 16,-10 17-2-16,-6 24-3 16,-11 16-3-16,4 35-29 15,-12 1-1-15,-5 45-1 16,-5-3 0-16</inkml:trace>
  <inkml:trace contextRef="#ctx0" brushRef="#br3" timeOffset="675592.6417">18786 14616 73 0,'-27'-15'40'0,"3"15"-1"16,-13-3-2-16,-1 17-31 15,-2 1-1-15,9 12-1 16,-2 2-2-16,13 3-1 16,5 2 0-16,13-2-1 15,10-1 0-15,15-7-1 0,16-4-2 16,7-14-2-16,23-2-4 15,-5-17-28-15,25-4-1 16,2-17-2-16,7-1 2 16</inkml:trace>
  <inkml:trace contextRef="#ctx0" brushRef="#br3" timeOffset="676088.6701">19404 13525 76 0,'16'-23'39'0,"17"2"-2"16,0-3 1-16,15-1-36 16,-2 5-1-16,-1 11 0 15,-2 3 1-15,-7 13 0 16,-14 8-1-16,-11 14 1 0,-16 3-1 15,-10 11 2-15,-13 0-1 16,-2 2 0-16,-5-4-1 16,5-3 0-16,7-7 0 15,13-4 0-15,12-11 0 16,16-4 0-16,18-11-1 15,9-2-1-15,13-3-1 16,3-4-2-16,7 8-5 16,-8-8-29-16,7 13 2 15,-11-8-2-15,3 14-1 16</inkml:trace>
  <inkml:trace contextRef="#ctx0" brushRef="#br3" timeOffset="676351.6851">20633 13808 75 0,'-10'-5'38'16,"-1"5"-2"-16,7 13 2 15,-12 2-35-15,10 14 1 16,-4 5-2-16,1 12-1 16,0 4 0-16,0 9-2 15,-1 5 0-15,0-1-4 16,8 7-30-16,-10-15-1 15,3 2-2-15,-5-17 1 0</inkml:trace>
  <inkml:trace contextRef="#ctx0" brushRef="#br3" timeOffset="676539.6959">20245 14208 82 0,'-4'-27'40'0,"-1"-4"-1"15,20 12-1-15,10-4-34 16,14 5-4-16,10 3-2 15,7 0-5-15,21 13-30 16,-7-7 1-16,15 12-4 16,-2-3 1-16</inkml:trace>
  <inkml:trace contextRef="#ctx0" brushRef="#br3" timeOffset="677102.7281">21468 13735 72 0,'12'-26'37'16,"3"9"0"-16,-8-3-1 15,5 8-32-15,-12 12 0 16,0 0 0-16,9 11 0 16,-6 19-1-16,0 5-1 15,-2 21 1-15,0 9-1 16,0 14 0-16,3 8-1 15,0 10 0-15,1 4-1 16,3-2 0-16,-2-5 0 16,8-7 0-16,4-12-1 15,5-14 0-15,9-15 1 16,4-21-1-16,4-18 2 15,6-22 0-15,4-18 1 0,-1-19-1 16,1-17 1-16,-2-12 0 16,-4-13 0-16,-4-9 0 15,-7-8-1-15,4-5-1 16,-6 2 0-16,-4 7-1 15,-3 15 0-15,-2 9-2 16,0 23-3-16,-11 5-15 16,11 39-17-16,-22 16 0 15,15 16-1-15,-12 13 0 16</inkml:trace>
  <inkml:trace contextRef="#ctx0" brushRef="#br3" timeOffset="677808.7685">22532 14669 63 0,'0'0'39'15,"0"0"-1"-15,0 0-4 16,0 0-27-16,2 12-2 15,-2 6-2-15,-2 3-1 16,-2 8 0-16,0 7-1 0,-1 7 0 16,-1 2 0-16,1 5-1 15,-4-3 1-15,2-2-1 16,-2-5 1-16,5-8-1 15,-5-8 0-15,5-8 1 16,4-16-1-16,0 0 0 16,-1-27 0-16,5-3 1 15,2-6-1-15,3-13 0 16,4-4 0-16,3-8 1 15,7-1 0-15,4-2 1 16,3 7-1-16,-2 7 0 16,4 5 0-16,-1 12 0 15,1 10 0-15,-4 15-2 0,0 11 1 16,-8 6 0-16,1 11 0 15,-3 3 0-15,-3 3-1 16,-4 3 1-16,-4-1-1 16,-6 3-1-16,-7-6 2 15,-7 2-2-15,-8-4 1 16,-2-2 0-16,-6-2 2 15,1-4-2-15,0-1 1 16,3 0 1-16,6-2-1 16,9 1 1-16,5 2-1 15,10 3 1-15,4 0 0 16,7 1 0-16,7 2-1 15,-2 1 1-15,5-1-2 16,-4-4-2-16,8 4-7 0,-15-20-27 16,17 7 0-16,-13-18-3 15,12 0 1-15</inkml:trace>
  <inkml:trace contextRef="#ctx0" brushRef="#br3" timeOffset="678327.7981">23008 13509 82 0,'21'-17'38'16,"15"4"-1"-16,7-12-2 15,9 10-31-15,1-5-1 16,7 5-1-16,-5 5 0 16,-7 6 0-16,-18 8-1 15,-8 8 1-15,-20 7-1 0,-13 4 1 16,-17 5 0-16,-6 7 0 15,-10 1-1-15,2 1 1 16,1-5-1-16,11 2 0 16,7-9 0-16,15-2 0 15,16-7-1-15,19-5 0 16,13-9-1-16,10-8-2 15,13 3-4-15,-8-19-30 16,16 12-1-16,-10-18 0 16,3 7-2-16</inkml:trace>
  <inkml:trace contextRef="#ctx0" brushRef="#br3" timeOffset="678912.8316">24052 13109 71 0,'0'0'34'15,"-10"-18"-7"-15,10 18 1 16,-7-11-11-16,7 11-8 15,-16-11-3-15,16 11-1 16,-22-8-1-16,12 6-1 16,-1-1 0-16,11 3-1 15,-17-2 0-15,17 2 0 16,0 0 0-16,0 0 0 15,0 0 0-15,0 0 0 16,0 0 0-16,0 0 0 0,0 0-1 16,0 0 1-16,-1 18 0 15,3-3 0-15,2 4-2 16,-2 9 2-16,-1 5-2 15,0 5 0-15,-2 0-1 16,0-3-1-16,-3 2-2 16,-5-10-4-16,13 8-18 15,-16-26-13-15,11 7 0 16,1-16-1-16,0 0 0 15</inkml:trace>
  <inkml:trace contextRef="#ctx0" brushRef="#br4" timeOffset="735265.0548">5309 10604 68 0,'3'-11'35'15,"-3"11"-2"-15,0 0-1 16,-10-11-25-16,10 11-3 16,0 0-2-16,0 0-3 15,-10 11-1-15,10-11-3 16,0 12-6-16,0-12-14 15,-4 13-7-15,4-13-2 16,0 26 2-16</inkml:trace>
  <inkml:trace contextRef="#ctx0" brushRef="#br4" timeOffset="735447.0652">5239 10955 58 0,'-4'13'33'15,"4"0"-1"-15,0-13 3 16,-3 18-26-16,3-18-2 15,0 0-5-15,0 0-7 16,0 0-26-16,5 14-2 16,-5-14-1-16,-4 19-1 15</inkml:trace>
  <inkml:trace contextRef="#ctx0" brushRef="#br4" timeOffset="735680.0785">5269 11440 74 0,'3'37'38'15,"-10"-8"-3"-15,7 3 2 16,-12-9-32-16,6-4-4 16,3-4-2-16,3-15-2 15,2 18-3-15,-2-18-1 16,0 0-3-16,12 4-5 15,4 7 1-15,-16-11-7 16,16 8-11-16,-16-8 4 16,14 28 1-16,-11-6 7 15</inkml:trace>
  <inkml:trace contextRef="#ctx0" brushRef="#br4" timeOffset="735823.0867">5304 11771 4 0,'-5'35'14'15,"-4"-5"12"-15,4 2 0 0,-1-10 4 16,1 3-8-16,-4-8-8 16,14 2-5-16,-5-8-3 15,9 2-4-15,-1-1-2 16,-8-12-4-16,18 23-11 15,-11-13-15-15,2 5-1 16,-5-3-1-16,0 5 1 16</inkml:trace>
  <inkml:trace contextRef="#ctx0" brushRef="#br4" timeOffset="735921.0923">5279 12297 20 0,'2'24'13'16,"-4"-7"-13"-16,2-17-3 0,4 20-17 15</inkml:trace>
  <inkml:trace contextRef="#ctx0" brushRef="#br4" timeOffset="736078.1013">5277 12624 77 0,'-9'16'37'0,"3"1"-4"16,2-6-8-16,4-11-58 16,0 0-2-16,-1-11-2 15,1 11 0-15</inkml:trace>
  <inkml:trace contextRef="#ctx0" brushRef="#br4" timeOffset="736787.1418">3895 12712 51 0,'-10'1'34'0,"10"-1"1"15,0 0-3-15,-14-8-23 16,14 8-3-16,0 0 0 0,0 0-4 15,0 0-3-15,10-12-7 16,8 12-17-16,-9-11-9 16,9 6-1-16,-1-6 1 15</inkml:trace>
  <inkml:trace contextRef="#ctx0" brushRef="#br4" timeOffset="736964.152">4156 12727 64 0,'0'0'35'0,"0"0"-1"16,0 0 0-16,0 0-30 16,0 0-3-16,9-17-3 0,4 14-12 15,-7-11-18-15,10 7-1 16,-4-5-2-16,5 9 1 15</inkml:trace>
  <inkml:trace contextRef="#ctx0" brushRef="#br4" timeOffset="737145.1623">4508 12710 62 0,'11'-1'35'16,"-2"7"-1"-16,-9-6 0 15,0 0-29-15,0 0-4 16,0 0-4-16,18 20-15 15,-18-20-14-15,13 8-3 0,-13-8 1 16,18 11 0-16</inkml:trace>
  <inkml:trace contextRef="#ctx0" brushRef="#br4" timeOffset="737332.173">4872 12746 71 0,'17'11'36'16,"-17"-11"-1"-16,0 0 0 15,5 9-35-15,-5-9-2 16,0 0-5-16,8-10-10 16,4 7-17-16,-12 3-1 0,27-11 1 15,-13 6-1 1</inkml:trace>
  <inkml:trace contextRef="#ctx0" brushRef="#br4" timeOffset="737520.1838">5200 12757 69 0,'0'0'37'16,"0"0"-2"-16,0 0 1 16,11-3-31-16,-11 3-5 15,0 0-3-15,0 0-14 16,0 0-18-16,13 8 0 15,-13-8-2-15,0 0 1 16</inkml:trace>
  <inkml:trace contextRef="#ctx0" brushRef="#br4" timeOffset="739702.3086">2101 5585 7 0,'0'0'25'0,"0"0"1"16,0 0 3-16,0 0-12 15,0 0-3-15,2-11-4 16,-2 11-1-16,0 0-1 15,14 1-2-15,-14-1-1 16,12 3-1-16,-12-3-1 16,17 6-1-16,-6-4 0 15,1 4 1-15,3-2-1 16,3 1 0-16,1-3-1 15,6 2 0-15,0-4 0 0,5 1 1 16,3-2-1-16,4 1 0 16,1-3 0-16,5 3 0 15,-1 0-1-15,1 3 1 16,-1 0 0-16,0 1-1 15,2 0 1-15,-1 0-1 16,0 0 0-16,1-3 0 16,1-2 0-16,5-2 1 15,2-2 0-15,2-1-1 16,3-2 1-16,2 1 0 15,3 0-1-15,-2 1 1 16,0 1-1-16,-2 3 0 16,-1 0 0-16,-3 4 0 0,-4 0 0 15,0 0-1-15,-4 3 1 16,3-3 0-16,0-1 0 15,0-1 0-15,1-2 1 16,1 0-1-16,1-2 1 16,0 1-1-16,-2 2 1 15,-2-3 0-15,-1 4-1 16,-9 1 0-16,0 3 1 15,-8 0-1-15,-4 2 0 16,-3 0 0-16,-6 2 0 16,-3 0-1-16,-4 5-2 15,-10-13 0-15,14 19-22 16,-14-19-8-16,0 0-1 15,0 0-1-15,0 0 0 16</inkml:trace>
  <inkml:trace contextRef="#ctx0" brushRef="#br4" timeOffset="741863.4322">4356 5560 31 0,'12'-17'29'0,"-12"17"-1"15,0 0-4-15,0-10-12 16,0 10 0-16,0 0-2 16,0 0-1-16,0 0-2 15,0 0-2-15,0 0 0 16,0 0-2-16,5 16 0 15,2 2 0-15,-5 3 1 16,5 13 0-16,-6 4 0 16,3 11-2-16,-2 5 2 0,0 12-2 15,-2 1 1-15,0 3-2 16,0 1-1-16,-4-1 1 15,4 2-1-15,-2-3 1 16,2-1 0-16,2 1 1 16,-2-2-2-16,0 1 2 15,3-1-1-15,0 1 1 16,3-1-1-16,-1-3-1 15,2 1 0-15,-1-2 0 16,-1 1 0-16,0-4 0 16,0 2 0-16,-2 0 0 15,-3 0 0-15,4 5 0 16,-6 1 0-16,0 2 1 15,1 0-1-15,-4-3 2 16,4-3-2-16,-2 1 2 0,-2-4-2 16,5-6 0-16,-5-2 0 15,5-4-1-15,0-2 1 16,0 3 0-16,0-2 0 15,-1 2-1-15,1 2 2 16,0 3 0-16,-1 2 0 16,0 0 0-16,0-1 0 15,0-2 0-15,-3-7-1 16,2-7 2-16,2-7-2 15,-2-9 0-15,2-6 0 16,0-18-2-16,-3 18-2 16,3-18-4-16,0 0-24 15,0 0-6-15,-7-13 0 0,-3 3-2 16</inkml:trace>
  <inkml:trace contextRef="#ctx0" brushRef="#br4" timeOffset="742367.461">4214 7614 75 0,'1'-11'35'16,"-1"11"-1"-16,7-13 2 15,-7 13-27-15,10 13-3 16,4 5-1-16,0 5-1 16,3 10 0-16,1 8-2 15,2 6 0-15,1 3-1 16,-1 2 0-16,2-10 1 0,-2-5-1 15,0-11 0-15,3-16 0 16,-1-23 1-16,7-19 1 16,0-22-1-16,8-18-1 15,0-12-1-15,-2-11-3 16,0 2-4-16,-17-4-26 15,10 18-5-15,-14 7-1 16,-1 24 0-16</inkml:trace>
  <inkml:trace contextRef="#ctx0" brushRef="#br4" timeOffset="743749.5401">2108 5623 54 0,'0'0'32'0,"1"-15"-1"15,-1 15 0-15,1-14-19 16,-1 14-4-16,0 0 0 15,17 2-4-15,-17-2 0 16,12 11 0-16,-12-11 0 16,18 18-1-16,-8-4 1 0,4 0-2 15,1 3 1-15,1 5-1 16,3 3 0-16,-2 2 0 15,5 5-1-15,-1 5 0 16,2 1-1-16,0 4 1 16,3 3 0-16,0 1 0 15,1-2 0-15,3 3-1 16,0 0 1-16,4-2-1 15,-4 5 0-15,4-3 1 16,-2 4 0-16,-1-1 0 16,-2 3-1-16,3-1 2 15,1 0-2-15,0 2 1 16,-1-3-1-16,3-1 0 0,2-2 0 15,1 1 1-15,0-3-1 16,3 1 0-16,-3-1 1 16,3 1-1-16,-1 2 0 15,2 0-1-15,-4 4 1 16,2-2 0-16,-1 5 0 15,-3 2-1-15,0 0 1 16,-3-1 0-16,0-3 0 16,-3-1 1-16,2-4-1 15,2 0 0-15,-4-5 0 16,1-5 0-16,4-3 0 15,-1 4 0-15,0-3 0 16,5-3-2-16,-3 2 2 16,-2 0-1-16,5 0 0 15,-1 2 0-15,-1 1 0 0,-2-2 0 16,0 0 1-16,-1 3 1 15,-2-1-1-15,2 3 0 16,-4-5 1-16,-3 3-1 16,1-4 1-16,1 2-1 15,-2-5 1-15,0 0-1 16,-1-3 0-16,-1 1 1 15,-1-6-1-15,1 3 1 16,-4-5-1-16,-3 0 0 16,1 0 2-16,-3-1-2 15,-2 0 1-15,2 1 0 16,-4 3 0-16,0 0-1 15,3 1 1-15,-3 2-2 16,-1-2 1-16,-1-4-1 0,1-2-2 16,-11-21-2-16,19 11-12 15,-21-35-19-15,4-7-1 16,-7-13-2-16,-2-7-2 15</inkml:trace>
  <inkml:trace contextRef="#ctx0" brushRef="#br4" timeOffset="744378.576">3086 7563 26 0,'-12'0'24'15,"12"0"2"-15,0 0 2 0,-13-1-11 16,13 1-2-16,0 0-3 15,0 0 0-15,0 0 1 16,13-4-3-16,-13 4-2 16,14-6-1-16,-14 6-2 15,28 3-1-15,-10 3 0 16,7 8-2-16,0 2 0 15,4 5 0-15,2 1-1 16,3 2 0-16,-2-5 1 16,3-5-1-16,-1-2 0 15,-1-9 1-15,0-8-1 16,0-7 0-16,-3-9-1 15,-2-4 1-15,-1-1-1 16,-4-3 1-16,-7 0-1 0,-2 2 0 16,-6 1-1-16,-12 3 0 15,-2 3-2-15,-8-3-1 16,-3 2-3-16,-8-10-3 15,7 10-10-15,-9-14-16 16,9 6-1-16,-6-9 1 16,11 4 1-16</inkml:trace>
  <inkml:trace contextRef="#ctx0" brushRef="#br4" timeOffset="744835.6022">3069 7037 68 0,'-17'0'34'0,"7"-2"-1"16,10 2 2-16,-15 5-20 16,15-5-8-16,-4 15-1 15,10-2-3-15,-1-3 1 16,8 10-1-16,1-1 0 15,8 5-2-15,2 3 2 16,4 2-1-16,0-2-1 16,4 1 1-16,-2-2-1 15,-1-2 0-15,-3-6 0 0,-1-5 1 16,-6-5-1-16,-4-10 0 15,-1-8 1-15,-4-7-1 16,-5-8 1-16,-4-10-2 16,-1-3 0-16,-3-8-1 15,2 1-4-15,-6-8-4 16,14 9-26-16,-11-7-1 15,12 13-1-15,-3-3-1 16</inkml:trace>
  <inkml:trace contextRef="#ctx0" brushRef="#br4" timeOffset="745618.647">4155 5677 55 0,'-9'-2'32'0,"9"2"-1"16,0 0 0-16,0 0-17 15,0 0-1-15,2 11-5 0,-2-11 1 16,0 0-4-16,0 0 1 15,0 0-1-15,0 0-1 16,-2 13 0-16,-1 0-2 16,3 5 0-16,-3 6-1 15,-2 10 0-15,1 7 0 16,-2 11 0-16,-2 5-1 15,-4 0 1-15,0 1 0 16,1-4 0-16,2-5-1 16,3-9 1-16,2-9 0 15,4-10 0-15,8-11-1 16,3-6 1-16,9-9-1 15,2-4 1-15,2-4 0 0,10 0-1 16,-3-2 1-16,-1 0-1 16,2 6 0-16,-4 1 0 15,-4 6-1-15,-3 2-1 16,-1 6-3-16,-8-9-4 15,8 14-25-15,-20-11-4 16,22 2 1-16,-22-2-2 16</inkml:trace>
  <inkml:trace contextRef="#ctx0" brushRef="#br4" timeOffset="745756.6549">4648 6132 115 0,'5'28'39'15,"-19"-16"-2"-15,3 3-9 0,4 1-61 16,-11-15-6-16,18-1 0 15,0 0-2-15</inkml:trace>
  <inkml:trace contextRef="#ctx0" brushRef="#br4" timeOffset="748234.7966">3005 4581 67 0,'4'-21'36'0,"-3"-7"0"16,4 7 0-16,-10-2-25 15,5 7-8-15,0 0 1 16,0 16-1-16,0 0 0 15,0 0 0-15,8 26 0 16,-3 9-1-16,1 11 0 16,3 12-1-16,2 10 1 0,0 8-1 15,1 3 2-15,-3 2-2 16,3-6 2-16,-2-6-2 15,4-13 2-15,3-13-2 16,0-20 0-16,6-19 1 16,1-21 0-16,8-20-1 15,1-20 0-15,2-12 0 16,-3-13-1-16,-3-5 1 15,-6-2-2-15,-3 5 1 16,-3 9-2-16,-7 13-1 16,-3 18-1-16,-7 8-4 15,9 31-23-15,-9 5-7 0,4 19 0 16,-4 6-3-1</inkml:trace>
  <inkml:trace contextRef="#ctx0" brushRef="#br4" timeOffset="748826.8305">3661 5045 83 0,'0'0'36'0,"-9"-13"0"15,9 13 1-15,0 0-34 16,-14 16 1-16,8-2-1 16,3 7 0-16,-1 2 1 0,0 7-2 15,-2-3 0-15,3 1 0 16,-1-3 0-16,2-6-1 15,-1-4 0-15,3-15 0 16,0 0-1-16,0 0 1 16,4-18-1-16,1-6 0 15,0-10 1-15,5-2-1 16,-1-5-1-16,5-1 1 15,1 2-1-15,0 1 1 16,1 7-1-16,2 4 1 16,-1 7-1-16,-1 8 1 15,-1 5 0-15,-1 7 0 16,-1 6 0-16,-13-5 0 15,18 23 1-15,-14-6-1 0,-6 4 2 16,-1 3-2-16,-5 0 1 16,-1 3 0-16,-4-4 0 15,1 1 0-15,2-4-1 16,1-5 1-16,4-3-1 15,5-12 1-15,6 13 1 16,8-8-1-16,4-5 0 16,8 1 0-16,1-1 1 15,3 3-1-15,0 3-1 16,1 1-1-16,-1 7-3 15,-8-6-8-15,7 18-21 16,-12-9-7-16,8 14 0 16,-9-7-2-16</inkml:trace>
  <inkml:trace contextRef="#ctx0" brushRef="#br4" timeOffset="749587.874">4917 6655 59 0,'-6'-24'35'0,"5"3"0"15,-5 0 0-15,6 21-8 16,-7-25-20-16,7 25 0 15,4-13-2-15,-4 13 0 16,10 14-2-16,1 7 1 16,-2 6-2-16,4 13 1 15,-4 6-2-15,4 9 1 16,1 5 0-16,-3 3-1 15,-1-2 0-15,2-1 0 16,-4-10 0-16,4-7-1 16,-3-16 1-16,4-13 0 15,1-20 0-15,1-14 0 0,5-20 1 16,-2-14-1-16,1-16 0 15,0-7 1-15,0-9-2 16,-4-5 0-16,-2 4 1 16,1 9-3-16,-7 14 1 15,-4 11-3-15,2 19-2 16,-6 5-10-16,14 32-19 15,-13-3-5-15,9 34 0 16,-5-5 1-16</inkml:trace>
  <inkml:trace contextRef="#ctx0" brushRef="#br4" timeOffset="754287.1428">5881 7199 81 0,'0'-25'36'0,"6"4"0"16,-12-7-1-16,7 5-27 16,-10-6-2-16,2 9 0 15,-11 1-1-15,0 11 0 16,-8 8-1-16,-5 15 0 15,-7 14 0-15,-3 15-1 16,-4 8 1-16,7 9-2 16,4 1 0-16,11 3 0 15,10-9-1-15,13-7-1 16,18-14-1-16,11-14-3 15,19-11-4-15,0-19-29 0,21-6-3 16,-7-18 0-16,11-1-1 16</inkml:trace>
  <inkml:trace contextRef="#ctx0" brushRef="#br4" timeOffset="755243.1975">1891 7580 66 0,'-4'-21'33'0,"0"7"-1"16,-6-7-2-16,10 21-18 16,-13-26-1-16,13 26-1 15,-7-11-2-15,7 11 0 16,-5 18-3-16,10 5-1 15,-5 9-1-15,4 13 0 16,0 15-2-16,4 10-1 16,0 8 1-16,2 3-1 15,4 0 0-15,3-6 0 16,2-10 0-16,1-13 0 0,4-19 1 15,3-16 0-15,0-22 0 16,1-20 1-16,0-21 0 16,-1-14 0-16,-1-12 0 15,-3-11 0-15,-1-12-1 16,-5-1 0-16,-5 3-1 15,0 6 0-15,-4 16-1 16,-4 10-3-16,2 23-5 16,-15 9-25-16,9 29-4 15,0 21 0-15,5 20-1 16</inkml:trace>
  <inkml:trace contextRef="#ctx0" brushRef="#br4" timeOffset="755641.2202">2654 8046 97 0,'-21'-5'38'0,"6"8"0"16,-12-1-2-16,10 7-29 16,-9 0-2-16,9 6-2 15,3-2-1-15,9 2 0 16,5-2-1-16,7-1 0 0,8 0 0 15,8-4 0-15,3 0-1 16,2 2 1-16,-2 2 0 16,-2 5 0-16,-5 2 0 15,-5 7 0-15,-12 5 0 16,-4 2 0-16,-11 2 0 15,-3-3 0-15,-5-1-2 16,0-9-2-16,4-1-11 16,-6-30-15-16,18-3-11 15,-1-21 1-15,20-7-4 16,4-17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7T20:38:20.5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7032 1398 50 0,'0'0'29'0,"0"0"2"16,0 0 1-16,-12-12-19 15,12 12-5-15,0 0 0 16,0 0-1-16,0 0-1 15,-12 7-2-15,12-7 0 16,-9 18-1-16,1-5-1 16,1 4-1-16,-3 3 1 15,5 2-1-15,0-2-1 16,3-1 1-16,2-2 0 15,5-5-1-15,-5-12 0 16,24 12 1-16,-8-14-1 16,2-5 1-16,2-1-1 0,-1-1 1 15,-5-4-1-15,-1-2 1 16,-4 2 0-16,-7 0-1 15,-7 1 1-15,5 12 0 16,-19-16 0-16,5 14-1 16,-3 2 1-16,-1 3 0 15,-4 8 0-15,3 3 0 16,3 5-1-16,2 3 0 15,1 4 1-15,9-1-2 16,6-2 2-16,5-1-1 16,6-4 0-16,5-4 0 15,6-6 0-15,1-4 1 16,3-8-1-16,0-4 1 15,-1-7 0-15,-2-1 0 0,-6-6 0 16,-5-1 1-16,-6 1-2 16,-3 3 2-16,-10 0-1 15,-1 4 0-15,-8 6 0 16,-3 1-1-16,-2 8 1 15,-3 4 0-15,-1 3-1 16,4 3 1-16,3-1-1 16,2 3 1-16,14-12-1 15,-8 22 0-15,8-22 0 16,24 4 1-16,-3-9-1 15,4-4 0-15,4-5 0 16,2-3 1-16,-5 3-1 16,-3-2 1-16,-5 9-1 15,-7 2 0-15,-11 5 0 16,0 0 0-16,-16 13-1 0,2-1-1 15,0 0-4-15,-1-7-7 16,15-5-22-16,0 0-4 16,15 9 1-16,7-16-3 15</inkml:trace>
  <inkml:trace contextRef="#ctx0" brushRef="#br0" timeOffset="1">9954 1416 57 0,'0'0'34'16,"-15"-6"0"-16,1 5 0 16,14 1-18-16,-26 6-10 15,26-6 0-15,-23 7-1 16,23-7 0-16,-18 16-2 15,18-16 0-15,-18 18-1 16,14 0 0-16,-2-2 0 16,5 2-1-16,-2 2 0 15,3 0 0-15,3-4 0 16,1 0 0-16,2-4-1 15,6-6 1-15,-1-7 0 0,4-7 0 16,3-3 0-16,1-7 0 16,-1 0 0-16,-2-6 0 15,-2 0 1-15,-5 4-2 16,-4 0 1-16,-4 7 0 15,-2 2-1-15,1 11 1 16,-22-4-1-16,7 11 0 16,-4 3 0-16,1 5 0 15,-2 5 0-15,4 2 0 16,3 1 1-16,4 0-1 15,3-3 0-15,11-4-1 16,5-1 1-16,10-6 1 16,3-11-1-16,5-4 1 15,5-4-1-15,0-4 1 16,-1-3 0-16,-6-3 1 0,-4 1-1 15,-11 0 0-15,-7 5 0 16,-10 3 0-16,-6 3 0 16,-7 1-1-16,-6 3 1 15,-1 5-1-15,-4 2 1 16,3 1-1-16,6 2 0 15,3 0-1-15,18-6-1 16,-13 8-4-16,35-3-31 16,-9-8-4-16,13 7 1 15,-5-4-3-15</inkml:trace>
  <inkml:trace contextRef="#ctx0" brushRef="#br0" timeOffset="2">7563 2062 50 0,'5'-20'31'16,"-5"20"0"-16,2-27-2 15,5 14-19-15,-12-10-1 16,11 8-2-16,-7-8-1 15,3 7-2-15,-4-4-1 16,6 4 0-16,-4-3-1 16,5 6 0-16,-1-1 0 15,0 1-1-15,2-1 1 16,3-1-1-16,-4 0 0 0,5 1 0 15,0-2 1-15,-1 2-1 16,4-3 0-16,2 1-1 16,-5 0 0-16,4 1 2 15,0-2-2-15,0-1 2 16,0 0-1-16,1-2 1 15,-3-2-2-15,4 4 3 16,-1-1-2-16,0 0 0 16,2-2 1-16,-1 0-1 15,3 3 0-15,-3-1-1 16,0 3 1-16,0-1 0 15,1 2 0-15,-3-1-1 16,-2 3 1-16,1-1-1 16,-1 0 1-16,-1 3-1 15,3-3 0-15,-5 3 0 0,6 0 1 16,-1 0-1-16,-1-2 0 15,1 5 0-15,-1-1 1 16,1-2-1-16,1 1 0 16,0 2 1-16,0-1-1 15,1 2 0-15,0-1 0 16,3 0 0-16,-4-2 1 15,2 2-1-15,1 2 0 16,-18 6 0-16,0 0 1 16,0 0 0-16,0 0 0 15,52-18-1-15,-52 18 1 16,0 0 0-16,0 0-1 15,54-9 1-15,-54 9-1 0,0 0-1 16,48-4 1-16,-48 4 0 16,0 0 0-16,68 0 0 15,-40 3-1-15,1 2 1 16,-10 1 0-16,1 3 0 15,-8 2 0-15,-1 0 0 16,-1 1 0-16,-1-1-1 16,1-1 1-16,-10-10 0 15,20 20 0-15,-11-9 0 16,2-1 0-16,-11-10 0 15,17 17 0-15,-8-6 0 16,-3-1 0-16,-1 2 0 16,4-1-1-16,-3 3 1 15,-2-1 0-15,3 2 0 16,-1 1 0-16,0 0 0 0,-1 0 0 15,2 0 0-15,-2 0-1 16,1-2 1-16,-1 0 0 16,1 1 0-16,-2 0 0 15,1 1 0-15,-3 3 0 16,3-3-1-16,-5 2 1 15,2 2-1-15,0 1 1 16,3-3-2-16,-1-1 2 16,-2 2-1-16,5-2 2 15,-3-3-1-15,3 1-1 16,-2-1 1-16,3-2 0 15,-2 2 0-15,-1-2 0 16,0-1 0-16,2-1 0 16,-1 2 0-16,0-1 0 0,3 0 0 15,-4 1 0-15,4-1 0 16,0 0 0-16,1 1 0 15,3 0 0-15,0 1 0 16,1-2 0-16,2 1 0 16,-2-4 0-16,7 2 0 15,-4-4 0-15,4 1 0 16,-1-5 0-16,1 0 0 15,2 1 0-15,0-3 0 16,1-1 0-16,-1-2 0 16,-3-1 0-16,4-6 0 15,-1 3 0-15,-5-5 0 16,2 1 0-16,-6-5 0 0,6 0 0 15,-7-5 0 1,6 2 0-16,-4-4 0 0,-3 2 0 16,4-2 0-16,-1 1 0 15,1-1 0-15,0 0 0 16,-1 2 1-16,2 0-1 15,0 4 1-15,-3-5-1 16,4 0 2-16,-3 3-2 16,-1-4 2-16,3 1-2 15,-2-3 1-15,0 1-1 16,-3 0 1-16,2 2-1 15,-3 0 0-15,-2-2 1 16,-2 3-1-16,1-2 0 16,-3 5 0-16,-4-2 1 0,4 2-1 15,-4 1 0 1,-1 2-1-16,0 0 0 0,-3-1-3 15,5 6-6-15,-2 10-25 16,0 0-3-16,-13-25 0 16,13 25-1-16</inkml:trace>
  <inkml:trace contextRef="#ctx0" brushRef="#br0" timeOffset="3">9958 1470 67 0,'0'0'32'16,"0"0"0"-16,0 0-6 16,9 11-19-16,-9-11-3 15,0 0 1-15,0 0-1 16,18 3-1-16,-18-3 1 0,16-3-1 15,-16 3 1-15,19-6-2 16,-19 6 1-16,16-5-2 16,-16 5 1-16,14-4-1 15,-14 4 0-15,0 0-1 16,13 0 0-16,-13 0 1 15,0 0-1-15,14 3 0 16,-14-3 1-16,11 2-1 16,-11-2 1-16,20-1-1 15,-8 0 1-15,1 0-1 16,5-1 1-16,0-1-1 15,1 2 1-15,4 2-1 16,1 2 0-16,1-1 0 0,1 0 0 16,1 2 0-16,4-1 0 15,-1-1 0-15,6 2 0 16,-1-3 1-16,0 0-1 15,4-1 0-15,1 1 0 16,4 2 1-16,-2-2-1 16,1 1 1-16,1-1-1 15,1 0 1-15,1 1-1 16,-3 0 1-16,2 1-1 15,-1-3 0-15,-1 3 0 16,1-3 0-16,0-3 1 16,-3 5-1-16,3-1 0 15,-1-1 1-15,0-1-1 16,2-1 1-16,-1 2-1 0,3-2 0 15,-1 2 0-15,-2 0 1 16,-1-2-1-16,2 3 0 16,-4-3 1-16,3 4-1 15,-4-2 0-15,-2 0 0 16,-1 1 0-16,0-2 0 15,1 3 0-15,0-4 0 16,-1 4 0-16,-2-2 0 16,3 0 0-16,2 4 0 15,0-8 1-15,0 8-1 16,3-7 0-16,-1 6 1 15,-3-7-1-15,3 2 0 16,-4 1 0-16,-1-2 1 16,-2 2-1-16,2-1 0 0,0 1 0 15,-2 0 0-15,-2-2 1 16,2 2-1-16,-1-1 0 15,3 1 0-15,-4-2 1 16,3 1-1-16,0 1 0 16,6-1 0-16,1-2 1 15,4 1-1-15,0-1 0 16,1 1 1-16,6-2-1 15,-5 1 0-15,8-3 1 16,-5 1-1-16,2 0 0 16,1 2 1-16,1-1-1 15,-2-1 0-15,5 2 0 16,2 1 1-16,-3-1-1 0,-1 1 0 15,5 2 0 1,-1-1 0-16,1-3 0 0,-1 3 0 16,3-1 0-16,-2-2 1 15,0 1-1-15,4-1 0 16,1-1 1-16,2-2-1 15,2 2 0-15,1 0 0 16,-1 3 0-16,0-1 1 16,0 0-1-16,1 1 0 15,-4-1 0-15,3 3 0 16,-3-2 0-16,8 2 0 15,-2-1 0-15,-1 0 0 16,2-1 0-16,-1 3 0 16,1 0 0-16,-1-1 0 0,-2 4 0 15,-1-1 0-15,0-2 0 16,-1 2 0-16,3 2-1 15,3-3 1-15,-2 0 0 16,2-1 1-16,4-2-2 16,-3-2 1-16,4-3 0 15,-3-1 0-15,3 2 0 16,3-5-1-16,0 0 1 15,2 1 0-15,-1 3 0 16,-1-3-1-16,2-2 1 16,0 4 0-16,-2-2 0 15,1 3-1-15,-1-2 1 16,1 2 0-16,-3-1 0 15,3 2-1-15,-2 1 1 16,-2 1 0-16,-1 3 0 0,1-1 0 16,-1-1 0-16,0 3-1 15,1-1 1-15,0 0 1 16,-81 1-1-16,95-4 0 15,-95 4 0-15,97-4 0 16,-1 2 0-16,7-1 0 16,-50 2 0-16,6 1 0 15,-3-1 0-15,7-2 0 16,46 6 2-16,16-3-2 15,-13-2 0-15,8 8 0 16,-13-5 1-16,0 1-1 16,-5 0 0-16,-3 1 0 15,-13-2 0-15,-2 2 0 16,1 0 0-16,-2-3 1 0,-3 3-1 15,2 0 0-15,1 0 1 16,-2 2-1-16,-1 0 0 16,1-2 0-16,-1 2 0 15,-4-1 0-15,3 3 1 16,-4-3-1-16,0-3 0 15,2-1 0-15,0 0 0 16,-1 0 1-16,-1-2-1 16,-2 0 0-16,-1 2 0 15,-6 0 0-15,-5 4 0 16,-4-1 1-16,-4 4-1 15,-3 0 0-15,-5 2 0 16,-2 2 0-16,-2-4 0 16,-4 2 0-16,-1 0 0 15,-4-1 0-15,1 1 0 0,-2-3 0 16,-2-1 0-16,0 1 0 15,-3-3 0-15,-1-2 1 16,-1 0-1-16,-1-3 0 16,-4 2 0-16,-3-2 0 15,0 1 0-15,-4 1 0 16,-2 2 0-16,-10-2-1 15,18 5 1-15,-18-5 0 16,17 12 0-16,-17-12-1 16,21 15 0-16,-10-9-1 15,1-1-3-15,-12-5-14 16,18-9-19-16,-18 9-1 15,5-9-1-15,-5 9-1 16</inkml:trace>
  <inkml:trace contextRef="#ctx0" brushRef="#br0" timeOffset="4">22228 1317 40 0,'-4'-17'27'0,"4"17"1"0,-3-20 2 15,3 20-22-15,-4-16 0 16,4 16 0-16,0 0 2 15,8-11 2-15,-8 11-3 16,0 0 0-16,0 0-3 16,0 0-1-16,0 0-1 15,0 0-1-15,0 0-1 16,0 0-1-16,0 0 1 15,-1 11-1-15,1-11 0 16,0 23 0-16,0-5 0 16,-1 4-1-16,2 1 0 15,-1 6 0-15,-1 0 0 16,1 0 0-16,-2 1-1 0,4 0 1 15,0 1 0-15,-1 1 0 16,0-2 0-16,1 0 0 16,0-2 2-16,0 3-2 15,0-3 1-15,-2 0-1 16,1-1 2-16,-1-3-2 15,0 2 1-15,2-2-1 16,-5 1 0-16,3 2 0 16,0-5 0-16,0 2 1 15,0 0-1-15,0-1 0 16,1-1 0-16,-1 2-1 15,0-3 2-15,0-3-2 16,-2 4 1-16,1-2 0 16,-3 1 0-16,4-1 0 15,-4 4 0-15,2 3 1 0,-1-3-1 16,1 8 1-16,0-4-1 15,2 6 0-15,-2-3 1 16,2 2-1-16,-1 1 1 16,2-3-1-16,-1 1 0 15,2-2 2-15,-2 3-1 16,0-2 1-16,0 0-1 15,0 2 0-15,-4 3 0 16,4-3 1-16,-1 4-1 16,0-2-1-16,-4 1 0 15,5-1 0-15,-2 3-1 16,4-4 1-16,-2-1 0 15,0 0 0-15,0-1 0 16,0 3 0-16,-1-1 0 0,1 1 0 16,0-1 0-16,-1 1 0 15,0 0 0-15,0 0 0 16,-1 2-1-16,0-2 1 15,2 0 0-15,0-1 0 16,-2-3 0-16,2-2 0 16,-1 0 0-16,1-6 0 15,0-2 0-15,0-5 0 16,2-4 0-16,-1 0 0 15,-1-12 0-15,1 13 0 16,-1-13 0-16,0 0-1 16,0 0 1-16,0 0 0 15,0 0-1-15,-1 11 1 16,1-11 0-16,0 0 0 0,0 0 0 15,0 0 0-15,0 0 0 16,0 0-1-16,0 0 1 16,0 0 0-16,0 0-1 15,0 0 1-15,0 0 0 16,-8-9 0-16,8 9-1 15,0 0 1-15,0 0 1 16,0 0-2-16,0 0 1 16,0 0 1-16,0 0-1 15,0 0 0-15,0 0 0 16,0 0 0-16,0 0 0 15,0 0 0-15,0 0 0 16,0 0 0-16,0 0 0 16,0 0 0-16,0 0 0 0,0 0 0 15,0 0 0-15,0 0 0 16,0 0 0-16,-10-8 0 15,10 8 0-15,-11-4 0 16,11 4 0-16,-17-2 0 16,7 1 0-16,-1 1 0 15,-3-1 1-15,0-3-1 16,-3 2 0-16,0 0 0 15,-1-2 0-15,-2 1 0 16,-3 0 0-16,1 0 1 16,-6 2-1-16,3 0 0 15,-3 0 0-15,-3 1 1 16,2 0-1-16,-1 1 0 0,-2-1 0 15,2 1 1-15,-1 0-1 16,1 0 1-16,-3 3-1 16,0 0 1-16,-4 0-1 15,0 4 0-15,-4-1 0 16,3 1 0-16,-4-1 0 15,3 1 0-15,-1-2 0 16,2-1 0-16,2 0 1 16,3-4-1-16,0-1 0 15,4 0 0-15,0-2 1 16,3-2-1-16,0-1 0 15,2 2 0-15,1 0 0 16,-2-2 0-16,7 4 0 16,-2-1 0-16,0 1 0 15,3 2 0-15,2-1 0 0,-1 1 0 16,2-1-1-16,0 1 1 15,2 0-2-15,1-3-1 16,11 2-2-16,-12-13-9 16,12 13-10-16,7-14-11 15,7 9-5-15,-3-10 0 16,9 8-1-16</inkml:trace>
  <inkml:trace contextRef="#ctx0" brushRef="#br0" timeOffset="5">20940 3209 36 0,'0'0'28'0,"-15"-9"3"16,15 9 0-16,0 0-17 15,-15-10-3-15,15 10-2 16,0 0-1-16,0 0 1 15,0 0-2-15,10 2-1 16,-10-2-1-16,0 0 0 16,11 16-2-16,-4-4 0 15,-4-1 0-15,3 6-2 0,-4 2 1 16,1 3-1-16,-4 2 0 15,1 6 0-15,-3 2 1 16,0 3-1-16,-2 3 1 16,-2 3-2-16,1 2 2 15,2 1-1-15,-3 1 0 16,3 0 0-16,1-2-1 15,-1 1 0-15,2-4 0 16,2 0 1-16,-1-6-1 16,1-3 0-16,0-7 0 15,0-1 0-15,0-7 0 16,0-3 0-16,0-13 1 15,0 15-1-15,0-15 0 16,0 0 0-16,0 0 0 0,0 0 1 16,0 0-1-16,0 0 0 15,0 0 0-15,0 0 0 16,0 0 0-16,0 0-1 15,0 0 1-15,0 0 0 16,0 0 0-16,0 0 0 16,0 0-1-16,0 0 1 15,0 0 0-15,0 0 0 16,0 0 1-16,0 0-1 15,0 0 0-15,0 0 0 16,0 0 0-16,0 0 0 16,-10-3 1-16,10 3-1 15,-11 0 0-15,11 0 0 0,-16 0 0 16,16 0 0-16,-20 0 0 15,6-1 0-15,0 0 0 16,-3 0 0-16,-2 1 0 16,-1 0 1-16,-4 0-1 15,4 0 0-15,-7 0 0 16,-2 2 0-16,-2 1 0 15,-3 0 0-15,-4-2 0 16,-1 0 1-16,-8 1-1 16,-4-2 0-16,0-3 0 15,-2 1 0-15,-3-3 0 16,-2 2 0-16,-3-1 0 15,-4 1 0-15,3 1-1 16,-8 0 1-16,-2 1 0 0,-3 2 0 16,-5-1 0-16,0 0-1 15,4 2 1-15,-5-2 0 16,2 0 0-16,4 0-1 15,2 0 1-15,1-2 0 16,-1 2 0-16,3 0-1 16,2-1 1-16,2 2 0 15,0 1 0-15,2-2 1 16,7 2-1-16,-1-1 0 15,7 3-1-15,3-2 1 16,5 0 0-16,5-1 0 16,5 0 0-16,4-1-1 15,6 2 1-15,5-2 0 16,5-2 0-16,13 2 0 0,-14-1-1 15,14 1 1-15,0 0 0 16,0 0 0-16,0 0 0 16,0 0-1-16,0 0 1 15,0 0 0-15,-2-9 0 16,2 9 0-16,0-20 0 15,0 7 0-15,0-9 0 16,-3-4 0-16,1-6 1 16,-3-4-1-16,1-4 0 15,-1-7 0-15,2-2 0 16,-3-4-1-16,5 2 1 15,0-3 0-15,2-2-1 16,0 5 2-16,2 1-2 16,-1 8 2-16,2 3-2 15,0 5 2-15,-4 8-1 0,-2 5 0 16,0 8 0-16,2 2 1 15,0 11-1-15,-6-12 0 16,6 12 0-16,0 0 0 16,0 0 0-16,0 0 0 15,0 0 0-15,-10-10 0 16,10 10 0-16,0 0 1 15,0 0-1-15,0 0 0 16,0 0 0-16,0 0 0 16,0 0 0-16,0 0 0 15,0 0-1-15,0 0 1 16,14 7 0-16,-3-4 0 15,8 2 0-15,5 2 0 0,4-5 0 16,8 1 0-16,3 2 1 16,4-2-1-16,4 1 0 15,1 1 0-15,2 0 0 16,0 2 0-16,4 0 0 15,-2 0 0-15,3 2 0 16,3-3 0-16,2-3 0 16,3-3 1-16,3-1-1 15,1-2 0-15,0-2 1 16,-1-3-1-16,5 2 0 15,-5 3 1-15,0 3-1 16,-5 1 0-16,-4 4 0 16,-2 0 0-16,-6 4 0 15,-1-1 0-15,-7 0 0 0,2-5 1 16,1-1-1-16,-3-2 0 15,0-3 0-15,2-3 1 16,-1-2-1-16,-3 0 0 16,1 1 0-16,-7 1 0 15,-1 3 1-15,-5 2-1 16,2 1 0-16,-5 2 0 15,-1 0 0-15,1 2 0 16,3-2 0-16,-1-1 0 16,1-1 0-16,3-1 0 15,0 0 0-15,-2-1 0 16,1-3 0-16,-6 3 0 15,-2 1 0-15,-2-2 0 16,-6 2 0-16,-3 1 0 0,-10 0 0 16,0 0 0-16,11 0 0 15,-11 0 0-15,0 0 0 16,14-1 0-16,-14 1 0 15,22-3 0-15,-6-1 0 16,2-2 0-16,0 2 0 16,0-1 0-16,-3 1 0 15,-1 0 0-15,-2 1 0 16,-12 3 0-16,0 0-1 15,12 1 0-15,-12-1-1 16,4 11 0-16,-4-11 0 16,8 14-1-16,-8-14 0 15,17 11-1-15,-3-5-1 16,-4-16-8-16,19 16-11 15,-19-22-10-15,9 10-1 0,-12-11-3 16,2 6 1-16</inkml:trace>
  <inkml:trace contextRef="#ctx0" brushRef="#br0" timeOffset="6">19444 3419 39 0,'5'-11'33'0,"-5"11"-1"15,0 0 1-15,-3-12-17 16,3 12-6-16,0 0-3 16,0 0-2-16,-4 13 1 0,8 1-3 15,-5-4 2-15,4 11-1 16,-4 3 0-16,2 6-2 15,-4 3 1-15,-1 8-1 16,-3-1-1-16,-1 0 0 16,0 0-1-16,0-2 1 15,-1-5-1-15,2-5 0 16,1-6 0-16,2-6 1 15,4-16-1-15,-1 10 0 16,1-10 1-16,5-21-1 16,-2 1 1-16,2-7 0 15,0-2-1-15,-1-9 1 16,0 1-1-16,-1-1 0 15,1-3 0-15,2 0 1 0,-2 3-2 16,3 3 2-16,4-1-2 16,2 1 2-16,4 3-2 15,5 2 2-15,4 4-1 16,2 1 0-16,1 3 0 15,0 4 0-15,0 4 1 16,-4 4-1-16,-4 4 0 16,-1 6 0-16,-6 3 0 15,-1 5 0-15,-5 5 0 16,0 2 0-16,-2 1 0 15,-3 4 0-15,4-2 0 16,-5 1 0-16,-2 0 0 16,-3-1 0-16,-3 0 0 15,-2-3-1-15,-4 2 2 16,-3-2-2-16,-5-1 2 0,0-1-2 15,0-4 2-15,-3 0-1 16,3-1 0-16,4-2 0 16,0-2 0-16,5-2 0 15,11-2 0-15,-13 3 0 16,13-3 0-16,0 0 0 15,0 0 1-15,19 7-1 16,-1-4 1-16,1 1 1 16,6 2-1-16,2 2 0 15,2 1 1-15,3 4-1 16,-2 1 0-16,-1 4 0 15,-4 1-1-15,-2 3 1 0,-1-2-1 16,-5 6 1 0,-3-4 0-16,-3-3-1 0,-2 1 0 15,-2-4 1-15,-2-1-1 16,4-5 1-16,-9-10-1 15,8 13 0-15,-8-13 0 16,0 0 0-16,0 0-1 16,0 0 0-16,0 0-3 15,0 0-6-15,11-7-26 16,-21-5-3-16,10 12 1 15,-13-21-2-15</inkml:trace>
  <inkml:trace contextRef="#ctx0" brushRef="#br0" timeOffset="7">18444 3606 33 0,'10'10'27'0,"-10"-10"1"15,0 0 0-15,18 0-23 16,-18 0-1-16,12-3 1 16,-12 3 1-16,12-4 1 15,-12 4-1-15,0 0 0 16,0 0-2-16,0 0 2 0,0 0-1 15,-12 11-1-15,12-11-2 16,-18 7-1-16,9-3 1 16,9-4 0-16,-17 6 0 15,17-6-1-15,-14 2 1 16,14-2-1-16,-17-1 0 15,17 1 1-15,-20-2-1 16,6 3 0-16,1-3 1 16,-5 4-1-16,-1-2 0 15,-1 2 0-15,0-1-1 16,-3 2 1-16,0-3 0 15,-2 0-1-15,0 0 1 16,-2-3 0-16,-2 2-1 16,0-1 1-16,-3-1 0 0,-3 1 0 15,0 2 0-15,-2 0 0 16,0 2 0-16,-2 1-1 15,-3 0 0-15,2 1 1 16,-1-2-1-16,3 1 0 16,-1 0 0-16,0-1 0 15,0-1 0-15,0 2 0 16,-2 0 0-16,0 0 0 15,-3 1 0-15,2 1 1 16,-6 1-1-16,1 0 0 16,-1-1 0-16,2 0 0 15,-2-1 1-15,2 0-1 16,0-2 0-16,3-2 1 15,-1 0-1-15,1-2 1 0,-5-1-1 16,2 1 1-16,-3 1-1 16,-2 0 0-16,-1-1 0 15,-1 3 0-15,-1 1 0 16,-4 1 0-16,0 1 1 15,1-1-1-15,2 1 1 16,0-1-1-16,2-3 1 16,0 1-1-16,1-1 1 15,1-1-1-15,-3-1 0 16,-1-1 0-16,3-1 0 15,-1 2 0-15,1-1 0 16,-1 1 0-16,4 1 1 16,-3 0-2-16,4 1 2 15,0 1-1-15,-1-1 0 0,3 2 0 16,-4-2 0-16,5 3 1 15,-4-5-1-15,-3 2 0 16,4 2 0-16,0-2 0 16,-3 1 0-16,5-1 0 15,-2 0 0-15,1 0 0 16,4 0 0-16,1 0 0 15,-1 0 0-15,3 0 0 16,1 1 0-16,0 0 0 16,5 1 0-16,-3-2 0 15,4 4 0-15,0-2-2 16,9 3-1-16,0-9-3 15,24 4-23-15,-24 0-7 0,24 0 0 16,-1-11-2-16</inkml:trace>
  <inkml:trace contextRef="#ctx0" brushRef="#br0" timeOffset="11">7208 1475 72 0,'0'0'33'0,"0"0"0"16,-13 6 1-16,13-6-25 15,0 0-1-15,-14 4-2 16,1-7 0-16,13 3-2 15,-24-11 0-15,10 7-2 16,-5-5 1-16,1 4-1 16,-8-2 1-16,-2 5-1 15,-5-1 0-15,-1 3 0 16,-8 3-1-16,4 0 1 15,-5 1-1-15,3-3 0 0,2 0 1 16,0-2-2-16,4-3 1 16,1 1 0-16,1-2 0 15,2 2 0-15,-2-1 0 16,4 3-1-16,-3 1 1 15,1 0-1-15,0 3 1 16,2-2-1-16,4 0 0 16,0 0 0-16,2-2 0 15,1-3 0-15,2 1 0 16,3-3 0-16,1 2-2 15,1-2-1-15,14 6-7 16,-30-8-26-16,30 8-2 16,-16-1-1-16,16 1-1 15</inkml:trace>
  <inkml:trace contextRef="#ctx0" brushRef="#br0" timeOffset="12">6506 1384 80 0,'-13'-11'33'16,"1"4"0"-16,-10-1 1 15,2 1-30-15,-5 1 1 16,-2 1-1-16,-6-2 0 16,0 4-1-16,-3 1-4 15,-6-1-32-15,12 1 0 16,1-2-1-16,11 3-3 15</inkml:trace>
  <inkml:trace contextRef="#ctx0" brushRef="#br1" timeOffset="18">17755 3629 13 0,'0'0'27'15,"0"0"2"-15,0 0 1 0,0 0-10 16,0 0-9-16,0 0-2 15,-4-13 0-15,4 13-1 16,0 0-3-16,0 0 0 16,1-12 0-16,-1 12-2 15,0 0-1-15,0 0 0 16,-1-13-1-16,1 13 0 15,-3-12 0-15,3 12 0 16,-5-23 0-16,4 7 0 16,0-3 1-16,1-3 0 15,-3-5-1-15,3 2 1 16,-1-6-2-16,0-2 2 15,-1-1-2-15,5-2 2 16,-3-2-2-16,5 0 0 0,-3-2 1 16,6 0-1-16,-3 3 1 15,1 2 0-15,-1 0 0 16,1 3 0-16,-3-1 0 15,-3 5-1-15,-3 0 1 16,3-3 0-16,-1 4 0 16,2 0-1-16,-1-2 1 15,1 0 0-15,4 4-1 16,-4-2 1-16,4 1-1 15,-3 1 1-15,0 2-2 16,-2 1 1-16,0 3-1 16,0 3 0-16,-1-2 1 15,0 0-2-15,-1 1 3 16,1-1-3-16,0-2 3 0,-2-4-1 15,2 1 0 1,0-2 0-16,0 0 1 0,1 4-1 16,-1-2 0-16,1 4 1 15,-3 3-1-15,1 1 0 16,2 3 0-16,0 0 0 15,0-1 1-15,0 2-1 16,2-4 0-16,1 0 0 16,1 1 0-16,-1-4 0 15,1 0 0-15,-2 0 0 16,5 1 1-16,-2-4-1 15,-1 3 0-15,-1-2 0 16,0-7 1-16,0 2 0 16,-2-2 0-16,0 0 1 15,-3 2-1-15,2 1 1 0,-3 1-2 16,3 7 2-16,-3 4-1 15,2 2-1-15,1 10 0 16,-2-15 0-16,2 15 0 16,2-13 0-16,-2 13 0 15,0 0 0-15,3-12 0 16,-3 12 0-16,0 0 1 15,0 0-1-15,0 0 0 16,0 0 0-16,0 0 0 16,0 0 1-16,0 0-1 15,0 0 0-15,0 0 0 16,0 0 0-16,0 0 0 15,0 0 0-15,0 0 0 16,12-6 0-16,-12 6 0 0,14-1 0 16,-14 1 1-16,22-1-1 15,-7 1 0-15,5 0 0 16,4 0 0-16,4 0 0 15,2 0 0-15,2 2 0 16,5-1 0-16,0 1 0 16,3 0-1-16,1-1 1 15,1-1 0-15,-2-1 0 16,2-2 1-16,-1 1-1 15,1-1 0-15,-2-1 0 16,1-1 1-16,-6 3-1 16,-3 1 1-16,-2 1-1 15,-6 3 0-15,-2 2 0 16,-3 0 1-16,-6-1-1 0,-2 1 0 15,-11-5 0-15,16 8 0 16,-16-8 0-16,11 6 0 16,-11-6 0-16,0 0 0 15,0 0-1-15,12 3-2 16,-12-3-1-16,0 0-8 15,0 0-25-15,10 23-1 16,-10-23-1-16,3 28-1 16</inkml:trace>
  <inkml:trace contextRef="#ctx0" brushRef="#br1" timeOffset="19">19967 1458 53 0,'-23'-19'34'0,"-6"1"-1"16,1 2 2-16,-2-3-25 16,3 8-1-16,-7-3-1 15,6 4 0-15,-9 1-2 0,3 0-1 16,-3 1-1-16,2 1-1 15,2 0-1-15,-2 1 0 16,1 1 0-16,-1 3-1 16,3 0 0-16,0 3 0 15,-2 0-1-15,-1 3 1 16,4-1-1-16,-4 2 1 15,4-3-1-15,-1 1 1 16,-1 0-1-16,4-1 1 16,-4 2-1-16,5 3 1 15,-6 0 0-15,2 6 0 16,-2 2-1-16,-4 6 1 15,1 6-1-15,-2 2 0 16,-2 5 0-16,-1 4 0 0,4 3-1 16,-5-1 1-16,7-1 0 15,2 0 0-15,4-5 1 16,2 0-2-16,5-2 2 15,8-7-1-15,4 0 1 16,3-2-1-16,8 0 0 16,5 2 0-16,0-1 0 15,4 4 0-15,4-1 0 16,-3 1-1-16,2 0 1 15,0 0-1-15,-4 1 1 16,4 2-1-16,-2-3 1 16,4 3-1-16,2-4 1 15,7 6 0-15,3-2 0 16,3 6 0-16,6-5 0 0,4 3 0 15,5-2-1-15,-1-6 1 16,6 2 0-16,-1-8 0 16,0-1 0-16,4-5 0 15,-4 0 1-15,5-3-1 16,0-1 1-16,-1 1 1 15,-1-1-2-15,1 3 2 16,-2-1-1-16,-1-3 1 16,2 0-3-16,-3-7 3 15,4-4-2-15,-1-8-2 16,1-6 3-16,4-8-2 15,-4-9 0-15,1-7 1 16,-2-6 1-16,-3-5-2 16,-5-2 2-16,3-5-1 0,-9 2 1 15,-2-2 0-15,-4 0 0 16,-4-1 0-16,-3 4 0 15,-3-3 0-15,-4 1-2 16,0-7 3-16,-7-2-3 16,-1 0 2-16,-3 6-1 15,-8 2 0-15,-3 3 0 16,-13 4 0-16,-4 10 0 15,-13 7 0-15,-13 13-1 16,-5 6 0-16,-8 7-1 16,-4 8-1-16,3 6-2 15,1 0-2-15,10 8-8 16,-2-7-24-16,21 5 1 15,-1-8 0-15,14 6-1 0</inkml:trace>
  <inkml:trace contextRef="#ctx0" brushRef="#br1" timeOffset="20">19227 1578 85 0,'0'0'37'0,"3"-18"-1"16,-3 18 2-16,0 0-36 16,0 0 0-16,6 12 0 15,-7 10 0-15,0 6 0 16,1 7-1-16,-1 7 1 15,3 7-1-15,-1 2 1 16,4 7-2-16,2-3 2 16,4-1-2-16,1-7 1 15,4 0-1-15,3-12 0 16,2-4 0-16,2-12 2 15,3-13-2-15,1-12 1 16,5-15 0-16,2-10 1 0,3-12 0 16,-6-9-1-16,3-4 1 15,-7-4-2-15,-3-2 1 16,-7 2-1-16,-5 9 1 15,-5 8-3-15,-9 6 0 16,2 11-3-16,-7 4-2 16,7 22-5-16,-12-3-26 15,17 17 1-15,-8 4-2 16,13 9 0-16</inkml:trace>
  <inkml:trace contextRef="#ctx0" brushRef="#br1" timeOffset="21">19833 1971 76 0,'0'0'37'0,"0"0"-1"15,2 19 0-15,-7-6-32 16,5 10 0-16,-7-2 1 16,4 8-2-16,-5 1 0 15,2-2-1-15,-2-1 0 16,2 0 0-16,-1-8-1 15,5 1 0-15,-3-9-1 16,5-11 1-16,0 0-1 16,14-4 0-16,-3-11 1 15,-1-5-1-15,3-5 1 0,0-8-1 16,2-1 1-16,-4-5 0 15,2 1 0-15,-1-1 0 16,-1 6 0-16,2-2 0 16,-2 8-1-16,3 0 1 15,-1 9-1-15,7 5 0 16,-4 6 0-16,3 3 0 15,-2 4 0-15,-1 3 0 16,-2 3 0-16,-1 3 0 16,-6 3 1-16,-5 1-1 15,-3 6 0-15,-6 4 0 16,-4-1 0-16,-5 2-1 15,-1-1 1-15,-2-1-1 16,1-1 1-16,-2-4-1 0,6-3 0 16,1-6 0-16,13-8 1 15,-10 9 1-15,10-9-1 16,0 0 0-16,0 0 1 15,0 0-1-15,16 3 1 16,-2-1 0-16,4 5 0 16,1 1 0-16,3 4 0 15,4 2 0-15,0 0 0 16,2 5-1-16,1-3 0 15,-1-1-1-15,0-1-3 16,-4-6-2-16,10 8-25 16,-15-22-8-16,9 7 2 15,-9-18-3-15</inkml:trace>
  <inkml:trace contextRef="#ctx0" brushRef="#br1" timeOffset="22">20475 1815 73 0,'-19'-1'36'15,"19"1"-1"-15,-22 0 2 16,22 0-30-16,0 0 0 16,0 0 0-16,0 0-1 15,0 0-1-15,0 0-2 16,12 7 1-16,-12-7-2 15,24 3 1-15,-4-3-1 16,5-2 0-16,6 0 0 16,9 1-1-16,5-2 0 15,5 1 0-15,5 2 0 16,2-2 0-16,2 2-1 15,0 0 1-15,-1 0 0 0,-2-2-1 16,-1-2 1-16,2-3 0 16,-2 1-1-16,0-1 1 15,-3-1-3-15,3-1 3 16,-5 3-2-16,-2-1 1 15,-5 4 0-15,-5 3 0 16,-5 1 0-16,-7 2 1 16,-5 0 0-16,-5 1-1 15,-3 0 2-15,-13-4-2 16,19 7 1-16,-19-7-1 15,11 2 1-15,-11-2-1 16,0 0 0-16,10 1 0 16,-10-1 1-16,0 0-1 15,0 0-1-15,8 16 2 0,-7-5-2 16,1 5 2-16,-1 1-1 15,0 5 0-15,-1 3 0 16,0 8 0-16,-1 2 0 16,0 6-1-16,0 0 0 15,0 5 0-15,1 3 1 16,-1 6-1-16,2-1 0 15,-1 1 0-15,0-2 1 16,2 0-1-16,0-4 1 16,3-4 1-16,-3 0 0 15,1-8 0-15,0-2-1 16,2-1 2-16,-2 0-2 15,3-3 1-15,-4 0-1 16,3-1 0-16,-1 0 0 0,-1-2-1 16,2 0 1-16,-3-4-1 15,0 0 1-15,2-1 0 16,-1 1 0-16,-2-4-1 15,3 0 1-15,-4-1 0 16,1-1-1-16,1 1 1 16,-1-2 0-16,-1 2-1 15,0-4 1-15,0 3 0 16,0-1 0-16,0-1 0 15,0 1 0-15,0-5 0 16,0 3 0-16,0-2 0 16,0-2-1-16,2 1 1 15,-2-12 0-15,1 17 0 0,-1-5 0 16,0-12 0-16,0 19 0 15,0-9 0-15,0 1 0 16,-1 0 0-16,-1-1-1 16,0 0 1-16,1 2 0 15,1-12 0-15,-1 18 0 16,1-18 0-16,-2 14 0 15,2-14-1-15,0 16 1 16,0-16 0-16,1 15 0 16,-2-4-1-16,1-11 2 15,0 20-2-15,0-20 2 16,-4 19-1-16,4-19 0 15,-1 14 0-15,1-14 0 16,0 0 0-16,2 12-1 0,-2-12 1 16,0 0 0-16,0 0 0 15,7 18-1-15,-7-18 1 16,4 16 0-16,-4-6-1 15,0-10 1-15,-2 20 0 16,2-20-1-16,-2 14-2 16,2-14-1-16,0 0-8 15,14 2-23-15,-14-14-3 16,0 12 0-16,9-19-1 15</inkml:trace>
  <inkml:trace contextRef="#ctx0" brushRef="#br2" timeOffset="23">12691 3752 23 0,'5'-16'19'16,"-5"16"1"-16,0 0-8 15,4-10-5-15,-4 10-1 16,0 0-1-16,0 0 1 15,-4-19 2-15,4 19-1 16,0 0 1-16,-3-11 0 16,3 11 0-16,0 0-2 15,-8-14-1-15,8 14-1 16,0 0 0-16,0 0-1 15,0 0-1-15,-2 18 0 16,2-18 0-16,1 22 0 16,-1-9-1-16,3 2 1 0,-1 0-1 15,0 3 0-15,-2 3 0 16,4 2-1-16,-3 2 1 15,0 3-1-15,-1 6 0 16,0-2 1-16,0 2-1 16,-1-2 0-16,0-1 0 15,1-2 0-15,1-3 0 16,2-1 0-16,-3-4 0 15,6 2-1-15,1-3 1 16,0 0-1-16,-2-1 2 16,2 3-2-16,-2 1 1 15,0 3-1-15,-3-1 1 16,2-1 0-16,-2 4 0 15,-1-3 0-15,2 2 0 0,-1-1 0 16,1-4 0-16,1-2 0 16,-1 1 0-16,1-1 0 15,0-1 0-15,1 0 0 16,-1 2 0-16,-1-1 0 15,-3 3 0-15,0 3 0 16,-2-3 1-16,-1 4-1 16,1 1 0-16,0-3 0 15,-2 4-1-15,3-2 1 16,1 1 0-16,0-1 1 15,1-3 1-15,3-1-2 16,-3-2 2-16,2-3-2 16,-1-1 2-16,2 0-2 15,-4 0 2-15,4-1-3 16,-4 1 1-16,-2 1 0 0,-1 1 0 15,3-4 0-15,0-1 0 16,-5 0 0-16,5-14 0 16,0 16 0-16,0-16 0 15,0 0 0-15,0 0 0 16,0 0 0-16,10-3 1 15,-10 3 0-15,11-8-1 16,-11 8 1-16,11-9-1 16,-11 9 0-16,11-9 1 15,-11 9-1-15,9-7 0 16,-9 7 0-16,19-11 0 15,-5 4 0-15,-2 0 0 16,4 1 0-16,-1 3 1 16,3-1-1-16,1 2 0 0,-2 3 0 15,2 0 1-15,-1 2-1 16,2-1 0-16,1 0 0 15,3-1 1-15,3-1-1 16,1-1 0-16,5-1 0 16,1 0 1-16,-1-1-1 15,6 4 1-15,-3 2-1 16,3 0 0-16,-2 3 1 15,2 0-1-15,2 3 1 16,2-1-1-16,2 1 0 16,4-2 0-16,-1 0 1 15,4-1-1-15,2 0 1 16,-2-3-1-16,3 0 0 0,-4 0 1 15,2 1 0-15,-4 2-1 16,0 1 0-16,-2 0 1 16,2 1-1-16,0 5 0 15,-4-2 0-15,6 1 1 16,0-4-1-16,1 2 0 15,0-3 0-15,4-3 0 16,-3-2 1-16,5-2-1 16,-1-1 0-16,-2-3 1 15,4 1-1-15,-1-2 1 16,3 1-1-16,3-2 0 15,1 1 0-15,-1 2 0 16,2-3 0-16,-1 1 0 16,1 1 0-16,1-2 0 0,-3-1 0 15,-2 1 1-15,2-2-1 16,0 1 0-16,-2-1 0 15,6 4 0-15,-2-2 1 16,0 2-1-16,-5 3 0 16,3 0 0-16,-6 2 0 15,2-1 0-15,-3 0 0 16,-5 0 0-16,-4 1 0 16,3-2 0-16,-3-1 0 15,-1 1 0-15,-4-1 0 16,-1 2 0-16,-3 2 0 15,-3-3 1-15,-3 2-1 16,-4 0 0-16,-2-1 0 16,-2 0 0-16,3-1 0 0,-1 1 1 15,-2-2-1-15,1-1-1 16,0 1 1-16,-2-3 0 15,-5 3 0-15,-1 0 0 16,-5 1 1-16,-13 1-1 16,15-2-1-16,-15 2 1 15,0 0-2-15,-5 13-2 16,5-13-7-16,0 0-23 15,-15 5-1-15,15-5-2 16,0 0 2-16</inkml:trace>
  <inkml:trace contextRef="#ctx0" brushRef="#br2" timeOffset="24">17794 4611 35 0,'-2'-10'29'16,"2"10"2"-16,-8-24-2 15,8 24-19-15,-10-30-1 16,7 19-1-16,-9-9-1 15,4 9 0-15,-8-6 0 16,3 7-2-16,-8-4 0 16,3 8-2-16,-7-3 0 15,2 3 0-15,-1 3-1 16,-3-1-1-16,-2 2 1 15,5 3-1-15,-5-1 0 16,1 5 0-16,-2 0 0 0,2 6 0 16,-4 0 0-1,-1 5 0-15,3 3-1 0,-1 5 1 16,-4 4-1-16,4 1 0 15,2-1 1-15,1 6-1 16,-2-1 1-16,7 0-1 16,0-1 1-16,3-2 0 15,3-4-1-15,4 0 1 16,1-2 0-16,2 3-1 15,1-3 1-15,6 0 0 16,-2 0 1-16,5 2-2 16,-5 2 2-16,5 1-1 15,-4-1 1-15,3 3-2 16,-2-2 2-16,-2 1-2 0,3-1 0 15,-5-1 0-15,5 2 0 16,-3-2 1-16,3 0-2 16,1-2 2-16,1 0-1 15,2-2 0-15,0-1-1 16,7-1 1-16,4-3 0 15,1 2 0-15,2-3-1 16,1 1 1-16,3 0 0 16,4-1 0-16,-1-1-1 15,1 3 1-15,4-4 0 16,1 0 0-16,6 3 0 15,7-5 2-15,5-1-2 16,6-1 2-16,5-3-2 16,3-8 2-16,7-1-2 15,-1-3 0-15,3-8 0 0,1-2-3 16,-4-6 3-16,3 0-2 15,-2-5 2-15,-1-1-3 16,-5 1 4-16,-4-4-1 16,-4 1 0-16,-5 0 0 15,-8-4 1-15,-5 3-1 16,-4 1 0-16,-5-2 0 15,-3 0 0-15,-1-2 1 16,-2 0-1-16,-3-4 0 16,1 0 0-16,-5-4 1 15,-4-2-3-15,-2-4 2 16,-8-6-2-16,-8 1 1 15,-5-5 0-15,-6-1 0 16,-8-7-1-16,-7 4 2 0,-2 2 0 16,-6 0 0-16,-7 4 1 15,-1 5-1-15,-3 9 0 16,-3 4 1-16,1 12-2 15,-3 3 0-15,2 11-1 16,-5 5-2-16,9 12-1 16,-3-4-7-16,15 23-19 15,-7-12-4-15,18 11-2 16,-1-6 1-16</inkml:trace>
  <inkml:trace contextRef="#ctx0" brushRef="#br2" timeOffset="25">17524 4846 61 0,'0'-14'35'0,"0"14"-1"16,-2-14 0-16,2 14-27 15,0 0-3-15,0 0 0 0,-15 16-1 16,12 2-1-16,1 4 2 15,2 8-2-15,0 7 1 16,0 6-2-16,5 5 2 16,0 2-2-16,4-2 1 15,0 1 0-15,1-7-2 16,0-5 1-16,3-8 0 15,4-8 0-15,-1-15 1 16,-1-7-1-16,3-14 1 16,2-12 0-16,-1-11 0 15,4-8 1-15,-2-9-3 16,2-5 2-16,0-4-3 0,-2 0 2 15,-3 1-2-15,0 10 2 16,-3 7-3-16,-8 9-2 16,0 11 1-16,-5 5-3 15,-2 21-9-15,0 0-22 16,12 17 1-16,-12-17-2 15,12 36 1-15</inkml:trace>
  <inkml:trace contextRef="#ctx0" brushRef="#br2" timeOffset="26">18121 5084 63 0,'-10'-3'35'0,"10"3"-2"15,-23 3 0-15,9 10-23 16,-10-10-3-16,8 11-2 16,-10-2 0-16,7 4-1 15,2-3-1-15,3-1-1 0,4 1-1 16,7 0 0-16,4-3 0 15,-1-10 0-15,18 20-1 16,-3-12 1-16,-1 2 0 16,4-1 0-16,-3-1 0 15,-5 4 0-15,-1 1 0 16,-4 0 0-16,-5 5 0 15,-9 0 0-15,-2-2 0 16,-1 4-1-16,-4-4-1 16,4-2-1-16,5-1-2 15,7-13-9-15,0 0-23 16,6-13 0-16,17 3-1 15,1-16-2-15</inkml:trace>
  <inkml:trace contextRef="#ctx0" brushRef="#br2" timeOffset="27">18523 5145 42 0,'-20'5'31'0,"-1"-5"3"16,7 5-4-16,-7-14-15 15,21 9-4-15,-12-4-2 0,12 4-4 16,0 0-1-16,5-16-1 15,-5 16 0-15,11-12-1 16,-11 12-1-16,15-6 1 16,-4 5 0-16,1 5-1 15,3-2 1-15,4 4-1 16,4-2 0-16,6 3 1 15,5-4-1-15,12-1 1 16,3-3-1-16,11 0 0 16,6-3 0-16,2-2 0 15,4 1 0-15,0 1 0 16,3 2 0-16,-3 1 0 15,1 1-1-15,0 1 1 16,5-1-1-16,3-1 1 0,2-2 0 16,0 0-1-16,-1-5 1 15,-1 0 0-15,-6-3 0 16,-6 0 0-16,-7 2 0 15,-6-1-1-15,-4 4 1 16,-3 1-1-16,-4 3 1 16,4-1-1-16,-2 2 0 15,3 1 0-15,-1 0 0 16,2 0 0-16,1 1 1 15,0-1-1-15,1 0 0 16,-4 0 0-16,1 0 1 16,-3 0-1-16,0 0 0 15,-1 1 0-15,-2-1 0 16,-2 2 0-16,1-1 0 0,-6-1 1 15,1 3-2-15,-6-2 1 16,-2 1 0-16,-2-1 1 16,-6 0-1-16,-3 0 0 15,-4 0 0-15,-1 0 0 16,-2 2 0-16,0-1 0 15,1 1 0-15,1 0 0 16,0 1-1-16,1-1 1 16,0-1 0-16,0 0 0 15,-2 1 0-15,-5-1 0 16,-8-2 0-16,14 2 1 15,-14-2-1-15,0 0-1 16,12 2 2-16,-12-2-1 16,0 0 0-16,0 0 0 15,0 0 0-15,11 2 0 0,-11-2 0 16,0 0 0-16,15 1 0 15,-15-1 0-15,9 1 0 16,-9-1 0-16,12 0 0 16,-12 0 0-16,16-1 0 15,-2 0 1-15,-2-1-1 16,7 0 0-16,0 0 1 15,1 1-1-15,2-2 0 16,-1 2 0-16,2-1 1 16,-5 1-1-16,-3 1 0 15,0-1 0-15,-3-2 0 16,0 2 0-16,-12 1 0 15,19-4 0-15,-19 4 0 16,18-4 0-16,-18 4 0 0,15-2 0 16,-15 2 0-16,11 0 0 15,-11 0 0-15,0 0 0 16,0 0 0-16,0 0 0 15,0 0 0-15,0 0-1 16,0 0 1-16,0 0 0 16,11 1 0-16,-11-1 0 15,0 0 0-15,0 0-1 16,0 0 1-16,0 0 0 15,0 0 0-15,11 3 0 16,-11-3 0-16,0 0 0 16,0 0 0-16,0 0 0 15,13 4 0-15,-13-4 0 0,10 0 0 16,-10 0 0-16,12 1 0 15,-12-1 0-15,10 0 0 16,-10 0 0-16,0 0 0 16,13-5 0-16,-13 5 1 15,0 0-1-15,0 0 0 16,8-15 0-16,-8 15 0 15,1-13 0-15,-1 13-2 16,1-19 2-16,-1 8-2 16,-1-1 3-16,1-2-2 15,0 0 1-15,0-3-2 16,-2 1 2-16,1-4 0 15,1 1 0-15,-4-4 0 16,3-3-1-16,0 2 1 0,-3-5 0 16,4 3 0-16,0-2 0 15,0-2 0-15,0 2 0 16,0 0 0-16,0 0 0 15,-1 0 1-15,-2-1-1 16,-2-1 0-16,2-2 0 16,-3 1 1-16,1-1-1 15,0-1 0-15,3 1 0 16,0 3 0-16,2 3 1 15,0-2-2-15,0 4 2 16,1 2-1-16,-1 2 1 16,0 0-1-16,-1 1 1 15,1-2-1-15,-2 1 0 16,0-1 0-16,1-1 0 15,0-1 0-15,-1 0 0 0,2-1 1 16,0-1-1-16,1 2 0 16,-1 1 0-16,0 1 0 15,2-1 0-15,-2 1 0 16,1 0 0-16,3 2 0 15,-4 1 0-15,2-1 0 16,0-1 1-16,-2 0-1 16,0 0 0-16,0 1 0 15,-2 1 1-15,1-2-1 16,0 2 0-16,-3 0 0 15,3 3 0-15,1 0 0 16,1 3 0-16,2-2 1 16,-1 0-1-16,1 3 0 15,0-3 0-15,1 1 0 0,0 0 0 16,-3-2 0-16,-1 4 0 15,0-3-1-15,0 4 2 16,-1-1-2-16,1 11 0 16,-4-15-1-16,4 15-1 15,-4-12-2-15,4 12-1 16,0 0-4-16,-5-20-8 15,20 22-15-15,-15-11-2 16,0 9 0-16,0 0 1 16</inkml:trace>
  <inkml:trace contextRef="#ctx0" brushRef="#br3" timeOffset="28">8387 6281 14 0,'0'0'21'15,"11"-7"-1"-15,-11 7-7 16,0 0-1-16,0 0 0 16,0 0 0-16,0 0-2 0,0 0-1 15,0 15-1-15,0-15-3 16,0 21 0-16,0-1-3 15,2 5 2-15,0 2-2 16,1 9 1-16,-3 2-1 16,2 11 0-16,-3-1 0 15,0 10 1-15,-1 1-1 16,-2 3 0-16,1 4-1 15,2 0 1-15,-2 5 0 16,4-1-1-16,3 2-1 16,2 2 0-16,0-1 1 15,5 6-1-15,0 3 0 16,-1 4 0-16,-1 1-1 15,1 4 1-15,1 0 0 0,-3 3 0 16,1 0 0-16,1-2 0 16,-3 3 0-16,2 0 0 15,-3 0 0-15,3-2 1 16,-3 7 0-16,-3-1 0 15,-2 6 0-15,1 2 0 16,-4 5 1-16,-2 2-2 16,0 6 2-16,-3 7 0 15,2 0-1-15,-1 2 1 16,-1 3-1-16,3-6 0 15,0 3-1-15,3-2 2 16,2-2-3-16,2-2 2 16,-2-5-2-16,5-3 1 15,0-2-2-15,1-1 3 0,-4 0-2 16,2-3 0-16,0 2 1 15,-1 0 0-15,-3-4 0 16,2 5 2-16,0-4-1 16,3 4 0-16,-2 1-1 15,0 3 1-15,2 1-1 16,1 4 0-16,-2 3 0 15,0 7-3-15,0 3 2 16,-3 0 1-16,1 5 0 16,-3-2-1-16,-5-2 2 15,5-4-1-15,-2-5 1 16,0-5 0-16,4-8 0 15,-1 0 0-15,3-8-1 16,7 0 0-16,-1 1 0 16,4 0 0-16,0 1-1 0,2-3 1 15,-3-1-1-15,0-6 0 16,-3-8-1-16,-5-14-2 15,2-5-11-15,-11-27-22 16,5-17-1-16,-1-26-2 16,-4-13 3-16</inkml:trace>
  <inkml:trace contextRef="#ctx0" brushRef="#br3" timeOffset="30">23599 10107 94 0,'4'-22'36'0,"1"12"5"16,-6-3-5-16,1 13-30 0,0 0-2 16,0 0 0-16,-8 15 0 15,-4 11 0-15,-12 9-2 16,-6 15 1-16,-13 11-1 15,-5 18 0-15,-8 7-1 16,0 9 2-16,-1-1-3 16,12 0 3-16,11-6-3 15,19-9 0-15,32-12-1 16,16-17 0-16,25-12 0 15,15-12-1-15,12-11-1 16,6-13-1-16,0-4-1 16,-15-14-8-16,-5 3-25 15,-24-15-2-15,-13 6 1 16,-22-10 0-16</inkml:trace>
  <inkml:trace contextRef="#ctx0" brushRef="#br3" timeOffset="31">23076 10679 119 0,'-25'11'40'16,"25"-11"1"-16,30-4-2 16,31-10-36-16,31-4-1 15,18-5 0-15,15 0-2 16,11 1-3-16,3-6-7 15,6 17-28-15,-22-2-2 16,-3 13 0-16,-22-2-2 16</inkml:trace>
  <inkml:trace contextRef="#ctx0" brushRef="#br3" timeOffset="32">7376 5640 51 0,'5'-35'34'0,"3"5"0"16,-4-6 0-16,3 14-10 15,-9-14-17-15,8 16-3 16,-6 1 1-16,1 8-1 0,-1 11-2 15,0 0 0 1,-4 19-1-16,6 7 0 0,0 17 0 16,3 8 0-16,0 13 1 15,4 11 0-15,-1 5 0 16,4 4-1-16,0-6 1 15,5-6 0-15,-1-16 0 16,5-9 0-16,-2-21-1 16,8-18 0-16,0-22 1 15,5-16 0-15,-3-15 0 16,1-9-1-16,-2-9-1 15,-5-4 2-15,-4-5-4 16,-2 2 0-16,-4 8-3 16,-5 4-1-16,2 17-4 0,-6-10-11 15,13 22-16-15,-4-3-1 16,12 21 1-16,-5 1 1 15</inkml:trace>
  <inkml:trace contextRef="#ctx0" brushRef="#br3" timeOffset="33">8093 5724 88 0,'-10'9'35'15,"-10"1"2"-15,3 8-1 16,-3 1-28-16,5 9-4 15,-3 6 2-15,4 5-4 16,7 1 3-16,5 4-3 0,5-6-1 16,12-7 0-16,5-9 1 15,8-11-1-15,4-16 0 16,4-11 0-16,0-12 1 15,1-6-1-15,-8-9 0 16,-6 0-1-16,-9 2-2 16,-9 2 2-16,-10 7-3 15,-10 8 3-15,-4 12-4 16,-4 6 2-16,-1 9-1 15,-2 2-1-15,15 10-2 16,-2-14-18-16,22 7-10 16,6-12-2-16,20-3 0 15,4-18 2-15</inkml:trace>
  <inkml:trace contextRef="#ctx0" brushRef="#br3" timeOffset="34">8769 5234 85 0,'9'-19'36'16,"-12"4"0"-16,3 15 1 15,-18 18-31-15,10 13-1 16,-2 14-1-16,-3 17-2 16,3 9-1-16,-3 8 1 15,6 7 0-15,0-5 0 16,6-2-2-16,5-13-1 15,13-10-4-15,-1-33-28 16,17-9-1-16,3-29-1 16,15-11-4-16</inkml:trace>
  <inkml:trace contextRef="#ctx0" brushRef="#br3" timeOffset="35">9152 5090 85 0,'-22'31'35'16,"9"27"1"-16,-12 9-1 15,9 23-28-15,-3 2-1 16,11 7-2-16,0 0-2 16,2-4-3-16,7-6-2 15,-2-20-23-15,12-1-8 16,-3-27 0-16,2-6-3 15,-5-25 1-15</inkml:trace>
  <inkml:trace contextRef="#ctx0" brushRef="#br3" timeOffset="36">8931 5620 102 0,'-23'-17'38'0,"23"17"-2"16,-14-7 1-16,14 7-36 15,30 3 1-15,4-6-1 16,11 0-1-16,12-6-2 15,9 4 0-15,2-11-4 16,11 11-4-16,-12-13-19 16,6 15-6-16,-16-7-1 15,-5 11 0-15,-16-4 29 0,-9 4 3 16,-9 0 5-16,-18-1 5 15,0 0 19-15,-13-1 10 16,-2 5 0-16,-14-6 0 16,7 9-25-16,-10 3-3 15,0 12 1-15,0 1-4 16,0 12 2-16,4 2 0 15,3 4-2-15,8 2 1 16,5 1-1-16,12-11 0 16,10-4-3-16,8-11 2 15,11-13-2-15,8-10-2 16,1-13 2-16,4-8-2 15,0-7 2-15,-7-7-3 16,-2-3 1-16,-8 4-1 0,-8 2 0 16,-8 10 2-16,-8 7-2 15,-2 8 2-15,1 12-3 16,-17 22 2-16,6 4 2 15,2 9-1-15,0 4 0 16,8 4-2-16,1 0 0 16,9-1-2-16,6-17-3 15,16 5-7-15,-3-24-22 16,20-1-2-16,-9-17 2 15,13-2-2-15</inkml:trace>
  <inkml:trace contextRef="#ctx0" brushRef="#br3" timeOffset="37">9994 5652 91 0,'-1'-30'34'16,"-21"3"1"-16,4 14 1 0,-18 2-25 15,3 15-5-15,-4 11-1 16,1 10 1-16,7 4-1 16,4 7 0-16,9 4-1 15,6-2-1-15,12 0 1 16,9-9-2-16,15-10 1 15,8-7-2-15,6-12 0 16,5-7 0-16,2-14-3 16,1-6 3-16,-5-9-3 15,-5-1 1-15,-9-5-1 16,-7 5 1-16,-10 4-1 15,-3 6-1-15,-9 11 4 16,0 16-4-16,-11 13 3 16,1 13 2-16,-7 23 0 0,2 17 0 15,-6 17 0-15,-1 8 0 16,-1 9-1-16,-1 0 1 15,0-3 1-15,0-6-3 16,-2-12 0-16,1-17 0 16,-3-15 0-16,-1-16 0 15,-1-17 0-15,-4-16 0 16,4-19 0-16,-1-13 0 15,4-13 0-15,3-10 0 16,14-7 0-16,3-4 0 16,15 4-7-16,6-3-4 15,25 23-10-15,-10-12-10 16,29 20-10-16,-7-2 2 0,17 15-1 15,-5-5 3 1</inkml:trace>
  <inkml:trace contextRef="#ctx0" brushRef="#br3" timeOffset="38">10416 5740 110 0,'-16'4'39'15,"16"-4"2"-15,0 0-2 16,18 0-35-16,7-14-1 15,8-3 0-15,9-11-1 16,1-1-2-16,0-9 1 16,-3 2-2-16,-11-4 2 0,-9 4-3 15,-15 1 3-15,-9 8-2 16,-17 9 2-16,-11 9 0 15,-9 14 1-15,-7 10-1 16,-3 14 0-16,2 9 3 16,7 6-3-16,10 4 3 15,12 1-4-15,16-3 0 16,21-10 0-16,19-9 0 15,22-14 0-15,17-10 0 16,21-8 0-16,7-23-14 16,21 11-10-16,-15-26-8 15,14 10-12-15,-18-9 1 16,-5 14 0-16,-25-4 1 15</inkml:trace>
  <inkml:trace contextRef="#ctx0" brushRef="#br3" timeOffset="39">11413 5609 124 0,'-26'28'44'0,"-9"-18"-3"16,15 5 1-16,0-15-43 15,3-18-14-15,17 18-22 16,3-32-8-16,4 17 4 16,-5-4-5-16</inkml:trace>
  <inkml:trace contextRef="#ctx0" brushRef="#br4" timeOffset="41">8791 12448 37 0,'11'-15'33'0,"-11"4"-2"15,0 11-3-15,0 0-7 16,0 0-4-16,0 0-4 16,-13 4-4-16,-7 1-4 15,2 12-1-15,-9-2-2 16,-6 9-1-16,-3-1 0 15,-2 6-2-15,2-2 1 16,-2-2-2-16,9-1 0 16,5-11-5-16,13 3-4 15,-3-16-26-15,14 0 0 16,17-15-1-16,5 4 0 15</inkml:trace>
  <inkml:trace contextRef="#ctx0" brushRef="#br4" timeOffset="43">8976 12291 68 0,'18'-2'33'0,"0"3"-5"15,-2-8-4-15,16 11-43 16,-14-11-10-16,13 7-4 15,-1 1-1-15,6 1 3 16</inkml:trace>
  <inkml:trace contextRef="#ctx0" brushRef="#br4" timeOffset="50">25398 11962 83 0,'151'-5'39'15,"-9"-5"-3"-15,-7-7-8 0,-4 1-62 16,-15-8 0-16,-20-2-5 16,-17-11 0-16</inkml:trace>
  <inkml:trace contextRef="#ctx0" brushRef="#br4" timeOffset="51">8765 8567 50 0,'0'0'32'0,"21"-14"1"15,-10 6-2-15,3 6-13 16,-2-5-17-16,3 1-4 0,13 7-12 16,-4-7-15-16,10 2-1 15,2-3-1-15,11 2 0 16</inkml:trace>
  <inkml:trace contextRef="#ctx0" brushRef="#br4" timeOffset="68">19112 9978 67 0,'3'-16'33'15,"-3"16"1"-15,0 0-16 16,0 0 11-16,-7 15-24 15,0 6 0-15,-11 3-3 16,-3 11 1-16,-4-2-3 16,-4 5-1-16,2 0-3 15,-4-11-8-15,15 5-21 16,-6-12 0-16,10-4-3 15,12-16 1-15</inkml:trace>
  <inkml:trace contextRef="#ctx0" brushRef="#br4" timeOffset="69">18944 10098 90 0,'3'-25'35'15,"-1"12"4"-15,-2-3-3 16,13 17-24-16,-13-1-6 0,23 1-1 16,0 8-4-16,7-3-5 15,18 9-30-15,-1-3-3 16,12 4 1-16,3-2-4 15</inkml:trace>
  <inkml:trace contextRef="#ctx0" brushRef="#br4" timeOffset="70">20756 9793 103 0,'0'0'36'0,"0"0"1"0,0 0-6 15,-16 8-26-15,11 9-2 16,-8 6-1-16,2 8 0 15,-9 7-1-15,-1 6-1 16,-2 2-1-16,-1 4-3 16,1-2-3-16,-5-14-8 15,22 0-21-15,-7-17-2 16,16-5 2-16,-3-12-2 15</inkml:trace>
  <inkml:trace contextRef="#ctx0" brushRef="#br4" timeOffset="71">20668 9946 109 0,'0'0'38'15,"-12"-9"1"-15,12 21-1 16,-9 0-30-16,21 7-4 0,11 3-2 16,13-3-3-16,22 9-18 15,8-19-17-15,23 1-3 16,1-6 0-16,18 1-2 15</inkml:trace>
  <inkml:trace contextRef="#ctx0" brushRef="#br4" timeOffset="72">22702 9608 62 0,'0'0'37'16,"16"-1"-2"-16,-16 1 2 16,5 21-13-16,-19-13-10 15,2 16-8-15,-8 0-4 16,-5 7 0-16,-2 4-2 0,-6 1-2 15,5 6-9-15,-8-13-23 16,16 3-2-16,-4-14 1 16,15 0-2-16</inkml:trace>
  <inkml:trace contextRef="#ctx0" brushRef="#br4" timeOffset="73">22538 9832 113 0,'8'-13'37'0,"6"12"1"15,0-7-1-15,11 8-33 16,13 4-9-16,2-6-30 15,19 3-2-15,-6-3-1 16,5 3-2-16</inkml:trace>
  <inkml:trace contextRef="#ctx0" brushRef="#br4" timeOffset="74">10453 10433 56 0,'0'0'29'15,"0"0"-4"-15,9-13-16 16,-10-11-30-16,2 2-5 16,-4-9-1-16,8-5-3 15</inkml:trace>
  <inkml:trace contextRef="#ctx0" brushRef="#br4" timeOffset="75">10438 9515 73 0,'-15'-38'31'16,"-4"3"0"-16,6 2-3 16,6 1-36-16,-4-7-17 15,11-3-5-15,8-1-2 0,3-3 1 16</inkml:trace>
  <inkml:trace contextRef="#ctx0" brushRef="#br1" timeOffset="94">9248 9751 17 0,'0'0'27'15,"0"0"1"-15,0 0 0 16,4-14-11-16,-4 14-1 16,0 0 0-16,0 0-8 15,0 0-3-15,0 0 0 0,0 0 0 16,-12 11-1-16,12-11-1 15,-14 13 0-15,14-13-1 16,-16 17 1-16,7-12-1 16,1 6 1-16,-3-6-1 15,11-5 0-15,-19 17 0 16,8-6 0-16,0-3 0 15,1 4-1-15,1-4 0 16,-1 3 0-16,-1 2 0 16,1 2 0-16,-3-2 0 15,4 1 0-15,-5-4 0 16,2 4-1-16,0 0 1 15,1-3 0-15,-2 1-1 16,2 0 1-16,0-1-1 16,0 0 0-16,0 2 0 0,-1 0 1 15,0-2-1-15,1 1 0 16,-1-1 1-16,1 2-1 15,0-2 0-15,2 1 1 16,9-12-1-16,-17 21 0 16,17-21 0-16,-18 19 1 15,10-8-1-15,-4 0-1 16,1 1 1-16,0 3 0 15,-2-4 0-15,3 3 0 16,0-1-1-16,-3-2 2 16,1 2-2-16,3-1 3 15,9-12-3-15,-17 21 1 16,7-11 0-16,0 2 1 15,-3 1-1-15,4 2 0 0,-5 2 0 16,4 2 0-16,-2 0 0 16,-2 4 0-16,3-1 0 15,0 0 1-15,1-1-1 16,2-3 0-16,-1-1 0 15,4-7 0-15,0 3 0 16,5-13 0-16,-8 15-1 16,8-15 1-16,-8 18-1 15,3-7 0-15,1 3-1 16,-2 1 0-16,3 4-3 15,3-19-7-15,0 21-23 16,0-21 0-16,16-8-1 16,-7-12-1-16</inkml:trace>
  <inkml:trace contextRef="#ctx0" brushRef="#br1" timeOffset="95">3660 10591 43 0,'-13'1'29'0,"13"-1"1"15,0 0-6-15,0 0-4 16,0 0-6-16,0 0-3 16,0 0-5-16,0 0-2 15,0 0-2-15,-10-11 0 16,10 11 0-16,0 0 0 15,0 0 0-15,0 0 0 16,0 0-1-16,0 0 1 16,10-2 0-16,-10 2 0 15,11-1 0-15,-11 1-1 16,14-1 0-16,-14 1 0 15,14-1-1-15,-14 1 1 16,18 3-1-16,-18-3 0 16,20 2 0-16,-8-1 1 15,0 2-1-15,1-2 1 0,1-1-1 16,2 0 1-16,0-4 0 15,1 3-1-15,-1-1 1 16,0 2-1-16,-2-3 1 16,-3 4-1-16,2-2 0 15,0 1 1-15,-1 0-1 16,0 1 0-16,2-1 0 15,5-1 0-15,-3 1 0 16,2-2 0-16,1 0 0 16,0 0 0-16,-1-1 0 15,-2 1 0-15,1-1 0 16,-4 3 1-16,2 0-1 0,-2 0 0 15,0 1 0 1,1-1 0-16,-3 0 0 0,2-1 0 16,-2-2 1-16,3 1-1 15,-3-3 1-15,0 1-1 16,-1-2 0-16,0 3 1 15,-10 3-1-15,18-3 0 16,-18 3 0-16,15 0 1 16,-15 0-1-16,15 6 0 15,-15-6 0-15,17 9 0 16,-6-6 0-16,-1 0 0 15,1-2 1-15,1 0-1 16,0-1 0-16,-1 0 0 16,0 0 0-16,-11 0 0 15,17 2 0-15,-17-2 0 0,14 2 0 16,-14-2 0-16,12 4 1 15,-12-4-1-15,14 5 0 16,-14-5 0-16,19 1 0 16,-9-1 0-16,0-1 0 15,3-1 0-15,-4-1 0 16,1 2 0-16,-10 1 0 15,19-1 0-15,-19 1 0 16,14 7 0-16,-14-7 0 16,14 5-1-16,-14-5 1 15,9 5 1-15,-9-5-1 16,14 3 0-16,-14-3 0 15,15-3 0-15,-15 3 0 16,16-2 0-16,-16 2 0 0,16 1 1 16,-16-1-1-16,16 1 0 15,-16-1 0-15,13 7 0 16,-13-7 0-16,11 8 0 15,-11-8 0-15,14 7-1 16,-14-7 2-16,14 6-1 16,-14-6-1-16,16 5 1 15,-7-3 1-15,-9-2-1 16,22 3 0-16,-22-3 0 15,19 0 0-15,-19 0 1 16,16-1-1-16,-16 1 0 16,18 0 0-16,-18 0 0 15,13 0 0-15,-13 0 0 16,16 3 0-16,-16-3 1 0,13 2-1 15,-13-2 0-15,14 2 0 16,-14-2 0-16,12 1 0 16,-12-1 0-16,10-1 0 15,-10 1 0-15,13 4 0 16,-13-4 1-16,11 3-1 15,-11-3 0-15,14 8 0 16,-14-8 0-16,13 7 0 16,-13-7 0-16,14 5 0 15,-14-5 0-15,15 1 0 16,-15-1 0-16,15-2 0 15,-15 2 0-15,19-4 0 16,-19 4 0-16,15-2 0 16,-15 2-1-16,17-1 1 0,-17 1 0 15,14 0 0-15,-14 0 1 16,14 0-1-16,-14 0 0 15,11-1 0-15,-11 1 0 16,18-5 0-16,-18 5 0 16,16-8 0-16,-16 8 0 15,19-7 1-15,-19 7-1 16,17-7 0-16,-17 7 0 15,0 0 0-15,10 0 0 16,-10 0 0-16,0 0 0 16,0 0 0-16,5 13-1 15,-5-13 1-15,0 0 1 16,0 0-1-16,0 0 0 15,0 0 0-15,9 5 0 0,-9-5 0 16,0 0-1-16,11-1 1 16,-11 1 1-16,0 0-2 15,0 0 1-15,0 0 0 16,9 5 0-16,-9-5 0 15,0 0 0-15,0 0 0 16,0 0 0-16,0 0 0 16,0 0 0-16,0 0 0 15,0 0-1-15,0 0-2 16,0 0-1-16,3 9-9 15,-3-9-23-15,0 0 1 16,-9-1-1-16,9 1-2 16</inkml:trace>
  <inkml:trace contextRef="#ctx0" brushRef="#br1" timeOffset="96">5229 10612 9 0,'-12'8'19'0,"12"-8"2"16,0 0-2-16,0 0-6 0,0 0-1 15,0 0-2-15,0 0 1 16,-5-12 0-16,5 12-1 16,5-11 0-16,-5 11-2 15,0 0 0-15,0 0-1 16,4-17 0-16,-4 17-2 15,0 0-1-15,0 0 0 16,-14-3 0-16,14 3-1 16,-11-3-1-16,11 3 1 15,-12-3 0-15,12 3 0 16,-11-15 0-16,11 15-1 15,-14-20 1-15,5 9-1 16,-1-2-1-16,0 0 0 0,-7 3 1 16,3-2-1-16,-1 4 0 15,0-2-1-15,-1 1 1 16,2 1 0-16,2-3 0 15,2 1 0-15,3 0 1 16,0-2-2-16,2 2 1 16,1-1 0-16,-3 0 0 15,7 11-1-15,-10-15 1 16,10 15-1-16,-12-7 1 15,12 7-1-15,-14 0 1 16,14 0-1-16,-13 6 0 16,13-6 0-16,0 0 0 15,-1 13-1-15,1-13 1 16,14 13 0-16,-4-7 0 0,2 1 0 15,2 1 0 1,0 2 0-16,-1 2 0 0,2 2 0 16,-1 1 0-16,5 1 0 15,-2-1 0-15,3 1 0 16,0-3 0-16,1-2 0 15,2-3 0-15,1-1 1 16,0-3-1-16,-4-3 0 16,-1-1 0-16,-2 0 0 15,-7 1 0-15,-10-1 0 16,0 0 0-16,-9 18 0 15,-6-1 0-15,-9 3 0 16,-8 6 0-16,-5 2 0 16,-1 5 0-16,0-1 0 15,1-2-1-15,3 0 2 0,5-7-2 16,6-7 1-16,9-5-1 15,14-11-2-15,0 0-3 16,-1-10-15-16,20 3-16 16,-10-9 0-16,14 8 0 15,-9-13-3-15</inkml:trace>
  <inkml:trace contextRef="#ctx0" brushRef="#br1" timeOffset="101">4327 9504 73 0,'-3'-32'34'0,"2"7"-1"0,-5-1 1 15,7 9-27-15,-7-4-1 16,6 21 0-16,0-14-1 16,0 14-1-16,3 15 0 15,1 10-1-15,-4 9-1 16,7 15 0-16,-2 11 0 15,0 10-1-15,0 5 0 16,1 1 0-16,2 1 0 16,3-9-1-16,3-10 1 15,1-11-1-15,1-17 1 16,4-13 0-16,0-12-1 15,2-14 2-15,2-14-1 16,-4-12 0-16,0-11 1 16,-1-9-1-16,-3-10 1 0,-1-4-1 15,-6-8 0-15,-3-1-1 16,3 2 0-16,-4 7 0 15,0 9-2-15,-4 8-1 16,2 18-3-16,-3 3-7 16,11 28-23-16,-11 3-2 15,18 20 1-15,-9 6-2 16</inkml:trace>
  <inkml:trace contextRef="#ctx0" brushRef="#br1" timeOffset="102">4894 9922 75 0,'0'0'33'16,"0"-12"1"-16,0 12 1 15,0 0-26-15,0 0-4 16,-1 13 0-16,-3 1-1 16,5 11-1-16,-3 0 0 15,3 8-1-15,-1 1-1 0,0 6 0 16,-1-4-1-16,1-2 0 15,2-4-1-15,0-6 1 16,0-4-1-16,1-9 1 16,-3-11 0-16,0 0-1 15,11-19 2-15,-7-4 0 16,0-7 0-16,-2-7 0 15,-1-7 1-15,1-2-1 16,-1-4 0-16,-1 1 1 16,4 4-2-16,0 0 1 15,3 5-1-15,3 5 0 16,3 5 1-16,3 5-1 15,2 9 0-15,4 6 0 16,-2 4 0-16,0 8 0 16,-1 9 0-16,-4 4 0 15,-5 6 0-15,-3 2 0 0,-7 7-1 16,-7 2 1-16,-4 1 0 15,-5 0 0-15,-1-1 0 16,-1-4 0-16,0-3 1 16,2-5-1-16,3-5 1 15,13-15-1-15,-16 15 1 16,16-15 1-16,0 0 0 15,0 0 0-15,20 4 0 16,-3 1 0-16,0-2 1 16,5 5-1-16,0 2 0 15,4 1 0-15,-4 4-1 16,0 1-1-16,-1 5-2 0,-5-5-2 15,3 8-8-15,-10-10-26 16,8 7-3-16,-17-21 1 16,26 23-1-16</inkml:trace>
  <inkml:trace contextRef="#ctx0" brushRef="#br2" timeOffset="114">10415 8133 72 0,'0'0'36'0,"0"0"-2"16,2 11 1-16,1-1-28 15,10 7-3-15,6 2-2 16,12-1-2-16,7 2-1 16,6-4-4-16,16 12-13 15,-7-11-16-15,4 4 0 16,-5-3-2-16,-4 6 1 15</inkml:trace>
  <inkml:trace contextRef="#ctx0" brushRef="#br1" timeOffset="124">10539 10323 29 0,'0'0'30'16,"-4"-10"2"-16,4 10 0 15,-7-13-16-15,7 13-3 16,0 0-2-16,0 0-2 15,-13 15-3-15,3 3-2 16,0 5-2-16,-4 11-1 16,-5 0 0-16,1 5-1 15,-2-1 0-15,2-4-1 16,3 0-2-16,0-16-2 15,11 2-9-15,4-20-17 16,0 0-2-16,5-16 0 16,9-4 0-16</inkml:trace>
  <inkml:trace contextRef="#ctx0" brushRef="#br1" timeOffset="125">10458 10422 58 0,'0'0'35'0,"0"-11"-1"16,0 11 1-16,-15 9-18 16,16 7-6-16,-3-4-6 15,8 4-2-15,5 1-5 16,3-4-31-16,17-1-1 15,2-6-2-15,6 2-2 16</inkml:trace>
  <inkml:trace contextRef="#ctx0" brushRef="#br1" timeOffset="131">12171 10200 38 0,'-5'10'32'0,"5"-10"3"15,0 0-2-15,-9 20-17 16,9-20-6-16,0 0 0 15,-15 12-4-15,12 2 0 16,-8-2-3-16,4 11 0 16,-7 4-2-16,-1 6 1 15,-3 6-2-15,-4-2-1 16,7 5-3-16,-4-9-8 15,10-1-21-15,0-14-1 16,9-6-2-16,0-12 2 0</inkml:trace>
  <inkml:trace contextRef="#ctx0" brushRef="#br1" timeOffset="132">12071 10307 88 0,'0'0'35'0,"-10"-6"2"15,10 6 1-15,0 0-32 16,13 16-1-16,-2-10-2 15,11 3-2-15,4 3-1 16,0-4-7-16,14 9-27 16,-8-12-3-16,12 4-1 15,-4-7 0-15</inkml:trace>
  <inkml:trace contextRef="#ctx0" brushRef="#br1" timeOffset="133">14724 10049 38 0,'0'0'31'16,"6"-11"1"-16,-6 11 1 0,-5-13-20 16,5 13-2-1,0 0-1-15,0 0-2 0,0 0-3 16,-14 19 0-16,2-3-3 15,0 6 0-15,-4 2-2 16,-3 6 0-16,0 4-2 16,-3-3-2-16,4 2-4 15,-4-13-11-15,12 2-15 16,-1-12 1-16,11-10-2 15,0 0 2-15</inkml:trace>
  <inkml:trace contextRef="#ctx0" brushRef="#br1" timeOffset="134">14613 10155 50 0,'0'-17'35'15,"0"17"1"-15,0-16-1 0,0 16-16 16,0 0-9-16,1 19-3 16,3-8-4-16,6 2-5 15,11 8-10-15,0-7-22 16,7 2-2-16,4-2 0 15,5 1-1-15</inkml:trace>
  <inkml:trace contextRef="#ctx0" brushRef="#br1" timeOffset="135">16645 9921 64 0,'0'0'33'16,"4"-11"1"-16,-4 11-6 15,0 0-16-15,-18 5-3 16,7 14-3-16,-7 3-3 15,-1 8-1-15,-7 4-1 16,-4 5-1-16,1 2-3 16,1-1 0-16,4 3-4 15,-3-15-4-15,15 7-5 16,-6-19-5-16,18 2-2 15,0-18-2-15,0 0 6 16,7-16 1-16,9 2 11 16,-7-10 5-16,5-6 12 15,2 5 7-15,-11-11 5 0,7 18 1 16,-15-11-1-16,3 29-1 15,-4-28-6-15,4 28-1 16,0 0-6-16,-10 9-3 16,8 4-2-16,8 3 0 15,4-1-3-15,13-2-3 16,18 6-21-16,0-13-13 15,13 2 4-15,2-8-3 16,6 3 1-16</inkml:trace>
  <inkml:trace contextRef="#ctx0" brushRef="#br1" timeOffset="136">18514 9936 25 0,'0'0'30'0,"5"-17"2"15,-5 17 0-15,-3-11-9 16,3 11-8-16,-13 3 0 16,6 10-5-16,-10-5-3 15,3 13-1-15,-9 2-4 16,-1 5 0-16,0 3-4 15,-3 1-1-15,5 6-4 0,-7-10-3 16,15 10-9-16,-11-15-9 16,13 1-6-16,1-10 1 15,11-14 1-15</inkml:trace>
  <inkml:trace contextRef="#ctx0" brushRef="#br1" timeOffset="137">18331 10108 35 0,'14'-18'33'15,"-4"-4"0"-15,0 13 1 16,-8-6-12-16,9 18-4 15,-11-3-7-15,0 0-3 16,10 18-5-16,3-8-3 16,8 10-6-16,0-9-28 15,13 6 1-15,5-6-2 0,8 2 0 16</inkml:trace>
  <inkml:trace contextRef="#ctx0" brushRef="#br1" timeOffset="138">20100 9849 42 0,'0'0'30'16,"14"-5"3"-16,-14 5-1 15,0 0-11-15,0 0-7 16,0 0-4-16,0 0-3 16,-4 29-2-16,-8-3-1 15,-5 6-3-15,-4 6-1 16,-5 2-2-16,1 9-3 15,-5-9-3-15,9 4-4 16,-3-19-7-16,11 4-5 16,1-20-8-16,12-9 3 15,0 0 3-15,21-7 13 0,-8-16 6 16,5 0 10-16,0 1 10 15,-6-9 8-15,7 11 10 16,-10-6-1-16,4 16-1 16,-15-12-10-16,2 22-1 15,4-14-8-15,-4 14-3 16,14 2-2-16,0 5-2 15,7-1-2-15,6-3-6 16,14 7-26-16,3-2-5 16,8 3 1-16,1-1-3 15</inkml:trace>
  <inkml:trace contextRef="#ctx0" brushRef="#br1" timeOffset="139">21997 9764 66 0,'0'0'34'0,"0"-14"-1"16,0 14 0-16,-10-20-17 15,10 20-7-15,-12-8-2 16,1 10-3-16,-6 8-2 15,-4 7 0-15,-6 5-1 16,-6 11-1-16,-2 7 0 16,-4 2-2-16,2 6-2 15,3-9-4-15,15 8-12 16,-1-20-16-16,15-6 3 15,5-21-1-15,13 9 1 16</inkml:trace>
  <inkml:trace contextRef="#ctx0" brushRef="#br1" timeOffset="140">21834 9924 61 0,'19'-24'34'0,"-11"0"0"15,1 11 1-15,-20-3-12 0,11 16-9 16,-12 9-6-16,8 6-3 16,1 1-2-16,10 3-3 15,11 2-5-15,1-8-27 16,20 7-4-16,3-9 0 15,14 3-1-15</inkml:trace>
  <inkml:trace contextRef="#ctx0" brushRef="#br1" timeOffset="141">23755 9518 71 0,'0'0'32'16,"-9"17"-2"-16,0 0-1 15,-6 4-27-15,-5 8-4 16,-7-2-4-16,3 10-7 16,-10-7-10-16,5 2-5 15,2-4-2-15,-1-6 1 16</inkml:trace>
  <inkml:trace contextRef="#ctx0" brushRef="#br1" timeOffset="142">23466 9741 63 0,'4'-17'34'15,"0"0"0"-15,-4 17-1 16,16-23-14-16,6 23-9 15,-6-2-9-15,8-3-29 16,12 6-4-16,3-3-1 16,3 1-4-16</inkml:trace>
  <inkml:trace contextRef="#ctx0" brushRef="#br1" timeOffset="143">12237 11120 42 0,'-12'14'32'0,"1"-6"1"16,-3 4-1-16,-3 10-23 16,-9-3-4-16,2 6-2 15,-5 4-1-15,-2 0-2 0,6 2-2 16,0-10-5-16,12 4-13 15,-1-16-11-15,14-9-1 16,0 0 0-16,-1-10 1 16</inkml:trace>
  <inkml:trace contextRef="#ctx0" brushRef="#br1" timeOffset="144">12073 11173 70 0,'4'-11'36'16,"-4"11"-2"-16,0 0-10 15,14 18-13-15,-14-18-6 16,28 16-3-16,-5-7-4 15,6-8-18-15,10 6-14 0,2-4-1 16,11 1-2-16,-3-4 1 16</inkml:trace>
  <inkml:trace contextRef="#ctx0" brushRef="#br1" timeOffset="145">13456 9147 31 0,'0'0'29'16,"4"16"1"-16,-7-5-1 15,-2 4-15-15,-1 11-9 16,-7-3-3-16,2 8-2 16,-3 0-2-16,-1 0-1 15,1 0-1-15,-1-10-4 16,6 3-9-16,-1-11-10 15,10-13 1-15,0 0-1 16,-10-13 1-16</inkml:trace>
  <inkml:trace contextRef="#ctx0" brushRef="#br1" timeOffset="146">13376 9262 25 0,'4'-22'32'0,"0"4"1"15,-4 18-2-15,2-23-8 16,-2 23-8-16,0 0-4 16,19 3-4-16,-5-2-5 15,8-2-7-15,15 5-28 16,2-2 0-16,11 5-1 15,3 0-1-15</inkml:trace>
  <inkml:trace contextRef="#ctx0" brushRef="#br1" timeOffset="147">16660 10826 14 0,'0'0'24'0,"-11"3"2"15,11-3-5-15,0 0-7 16,-12-3 0-16,12 3-1 16,0 0-2-16,0 0-1 0,-10-3-3 15,10 3-1-15,-12 15-2 16,2 3-3-16,-8 1 0 15,-4 10-2-15,-2 2 0 16,-4 4-2-16,2 4-2 16,-2-10-6-16,10 1-19 15,-2-8 0-15,11-7-4 16,9-15 3-16</inkml:trace>
  <inkml:trace contextRef="#ctx0" brushRef="#br1" timeOffset="148">16508 10924 65 0,'0'0'37'16,"-10"-5"-1"-16,9 17 2 16,1-12-32-16,2 20-1 15,-2-20-4-15,23 17-5 16,12-5-21-16,-2-14-9 15,13 2-1-15,-1-8-3 16</inkml:trace>
  <inkml:trace contextRef="#ctx0" brushRef="#br1" timeOffset="149">17679 8936 40 0,'0'0'28'16,"1"-12"1"-16,-1 12-1 0,0 0-17 15,-3-15-1-15,3 15-1 16,0 0-1-16,0 0 0 15,0 0-3-15,0 0-1 16,-12 20 0-16,5-3-2 16,-2 3 0-16,-2 5-1 15,-4 6-1-15,-2 6 0 16,-2 0 0-16,-5-1-2 15,6 0-2-15,-3-11-3 16,14 5-9-16,-9-19-12 16,16-11-4-16,0 0-2 15,6-11 2-15</inkml:trace>
  <inkml:trace contextRef="#ctx0" brushRef="#br1" timeOffset="150">17640 8933 52 0,'0'0'34'0,"-1"-10"-1"16,1 10 0-16,0 0-12 15,-5 24-11-15,2-11-4 16,10 9-2-16,0-5-3 16,3 0-1-16,13 10-8 15,-2-12-25-15,8 3 0 16,-2-5-1-16,4 1-2 15</inkml:trace>
  <inkml:trace contextRef="#ctx0" brushRef="#br1" timeOffset="151">10467 10422 5 0,'0'0'22'0,"0"0"2"16,-10 4-1-16,10-4-9 15,0 0-3-15,0 0 0 16,0 0-2-16,0 0 0 0,0 0-2 15,10-11-2-15,-10 11 0 16,15-4-1-16,-15 4-1 16,17 3 0-16,-17-3 0 15,13 13-1-15,-7 1 0 16,-4-4 0-16,2 4 0 15,-3 1-1-15,4 1 0 16,-5-1 1-16,3-1-1 16,2-3 0-16,4 0 0 15,-9-11 0-15,14 18 0 16,-3-9-1-16,2 1 1 15,0-2 0-15,1 1-1 16,-1 1 1-16,-2 2-1 16,3-1 0-16,-1 0 0 0,-3 0 0 15,1-2 0-15,-2 2 0 16,1-1 0-16,-10-10 0 15,20 19 0-15,-20-19 0 16,16 19 1-16,-8-8-1 16,-1-1 0-16,-7-10 0 15,14 20 0-15,-14-20 0 16,19 16 0-16,-19-16 1 15,17 15-1-15,-17-15 0 16,19 14 0-16,-19-14 0 16,18 13 0-16,-18-13 0 15,18 12 1-15,-18-12-1 16,15 15 1-16,-15-15-1 15,12 10 1-15,-12-10-1 0,13 12 1 16,-13-12-1-16,12 11 0 16,-12-11 0-16,12 12 1 15,-12-12-1-15,11 8-2 16,-3 4-6-16,-8-12-27 15,10 16 2-15,-10-16-3 16,20 17 2-16</inkml:trace>
  <inkml:trace contextRef="#ctx0" brushRef="#br1" timeOffset="152">10687 10645 35 0,'11'-4'29'16,"-11"4"1"-16,17-12-1 16,-7-6-19-16,4 11-5 15,-7-3 0-15,6 7-1 16,-13 3-1-16,12-5 0 15,-12 5-1-15,0 0 0 16,0 0 1-16,6 13-1 16,-6-13 0-16,0 0 0 15,-3 12 0-15,3-12 1 16,0 0-2-16,0 0 1 0,9 11-1 15,-9-11 1-15,11 7-1 16,-11-7 0-16,12 12 0 16,-12-12 0-16,12 18-1 15,-7-8 0-15,0 3 0 16,0-1 1-16,-3 2-1 15,3-1 0-15,0-3 0 16,-1 4 1-16,1-4-1 16,0 2 0-16,2 1 0 15,-1-4 1-15,-6-9-1 16,11 19 0-16,-11-19 0 15,13 20 0-15,-13-20 0 16,10 16 0-16,-10-16 1 16,13 15-1-16,-13-15 0 0,14 14 1 15,-14-14-1-15,14 10 1 16,-14-10-1-16,15 12 0 15,-15-12 1-15,12 10-1 16,-12-10 0-16,12 12 0 16,-12-12 1-16,8 14-1 15,-8-14 0-15,8 14-2 16,-8-14 2-16,9 16-2 15,-9-16 2-15,17 16-1 16,-17-16 1-16,19 17-2 16,-8-9 2-16,2-1 0 15,-1 3 0-15,0-1 0 16,-1 0 0-16,3 0 0 0,-1 4 0 15,-1-2 0 1,0 3-1-16,1 2-1 0,1 5 0 16,-2-3-3-16,10 11-7 15,-1-8-21-15,6 0-1 16,5-3-1-16,5-3 0 15</inkml:trace>
  <inkml:trace contextRef="#ctx0" brushRef="#br1" timeOffset="153">11215 11026 15 0,'-10'-13'23'0,"10"13"2"15,-5-13-13-15,-4 4 1 16,9 9-1-16,-8-14 0 0,8 14-2 15,-9-6-2-15,9 6-1 16,-12 1-2-16,12-1-1 16,-12 6-1-16,12-6 0 15,0 0-1-15,-10 13-1 16,10-13 0-16,0 0 1 15,-2 12-1-15,2-12 1 16,6 12 0-16,-6-12 0 16,9 15-1-16,-9-15 0 15,13 15 0-15,-13-15-1 16,13 17 2-16,-13-17-2 15,12 14 1-15,-12-14 0 16,15 15-1-16,-15-15 1 16,14 12 0-16,-14-12 1 0,16 10-1 15,-7-6 0-15,4 0 0 16,-1 1-1-16,2-3 1 15,0 0-1-15,0 0 0 16,2 0 0-16,0-1 0 16,-1 0 0-16,0 0 0 15,0-1 1-15,2 0-1 16,2 0 0-16,-3 0 0 15,2 0 0-15,-1 0 0 16,-2 0 1-16,1 0-1 16,2 0 0-16,-4-1 0 15,-1 0 0-15,-2-2 1 16,3 1-1-16,-4-1 0 15,3-3 1-15,-3-1 0 16,3-2-1-16,-2 0 1 0,2-2-1 16,1 1 1-16,-3-2-1 15,3 2 0-15,-2 0 0 16,0 0 1-16,1 0-1 15,-3 3 0-15,3-2 0 16,-3-2 1-16,1 1-1 16,0-3 1-16,1 2 1 15,0-2-2-15,-3 0 2 16,1 3-2-16,-1-1 1 15,1 0 0-15,-10 11 0 16,16-17 0-16,-16 17-1 16,16-19 0-16,-8 9 1 15,0-4 0-15,-1-1-1 0,1-1 1 16,1 0-1-16,-2-3 1 15,-1 0-1-15,1-1 1 16,-1 0-1-16,3-1 0 16,-2 1 0-16,0 2 1 15,3-2-1-15,-2 3 0 16,0-2 0-16,-1 4 1 15,1 2-1-15,1-2 0 16,-2-2 0-16,2-1 1 16,2-1-1-16,-2 1 0 15,-1-6-1-15,4-2-1 16,2-2-1-16,4 2-2 15,-4-7-7-15,17 7-23 16,-9-2 0-16,6 6 1 0,-5-5-2 16</inkml:trace>
  <inkml:trace contextRef="#ctx0" brushRef="#br1" timeOffset="154">12032 10497 44 0,'-12'6'26'0,"12"-6"2"16,-11 11-1-16,11-11-22 16,0 0-1-16,-12 0 1 15,12 0 0-15,0 0 1 16,0 0-1-16,10-18 2 15,-10 18-1-15,8-12 0 16,-8 12-1-16,4-10-1 16,-4 10-1-16,0 0-1 15,5-11-1-15,-5 11 0 0,0 0 0 16,7-19 0-16,-7 19-1 15,11-17 1-15,-2 8-1 16,-1-3 1-16,2-1-1 16,2 2 0-16,-1-1 0 15,0 1 0-15,-1 0 0 16,-10 11 0-16,19-19 0 15,-19 19-2-15,14-20-9 16,-14 20-24-16,9-14 2 16,-9 14-3-16,0-16-2 15</inkml:trace>
  <inkml:trace contextRef="#ctx0" brushRef="#br1" timeOffset="155">12165 10428 34 0,'0'0'28'0,"0"0"-1"15,-9-4-7-15,9 4-4 16,0 0-3-16,0 0-4 16,-10-13-1-16,10 13-2 15,-4-14-2-15,4 14 1 0,0-15-2 16,0 15-1-16,0-21 1 15,5 11-1-15,-5-3 0 16,4 1 0-16,1-1 0 16,2 1 0-16,0-3 0 15,3-2-2-15,0 1 2 16,6-5-1-16,0 0 1 15,1-1-1-15,1-3 2 16,1 2-2-16,-1-4 0 16,0 5 1-16,-3-2 0 15,-1 5-2-15,-1-2 1 16,-2 3-1-16,-2 1 1 15,-2 2 0-15,0-1-1 16,-2 3 1-16,2-3-1 0,0 1 1 16,-2-1-1-16,4 0 1 15,1-1-1-15,-2 3 0 16,2-1 0-16,0 0 0 15,0 1 0-15,4 1 1 16,0-1-1-16,1 3 0 16,-6-5 0-16,7 1 0 15,-2-4 1-15,-1 3-1 16,1-2 0-16,0 2 1 15,-1-3-1-15,0 2 0 16,-2 2 1-16,0 1-1 16,-2 0 1-16,0 3-1 15,-1-1-1-15,-8 12 0 16,17-21 0-16,-10 12 0 0,-1-2 0 15,3 0 0-15,0-1 0 16,-9 12 0-16,18-20 1 16,-18 20 0-16,17-21 0 15,-17 21 0-15,17-16 0 16,-17 16 0-16,19-14 0 15,-10 4 0-15,2 1 0 16,-1-1 0-16,4 2 0 16,-2-1 0-16,2-1 0 15,-3-1 0-15,4 2 0 16,-1 0-1-16,0 0 1 15,0 1 0-15,1 1 0 16,-1-3 0-16,2 2 0 0,-1 0 0 16,0 3 0-16,-1-5 0 15,3 2 0-15,-2 0 0 16,4 0 0-16,-3-2 0 15,2-1 0-15,-3 1 0 16,3 0 0-16,-3-1 0 16,3 2 0-16,-4 1 0 15,1-1 0-15,-1-1 0 16,1 4 0-16,-3 0 0 15,0 1 0-15,2 1 0 16,-5 0 0-16,4 2 0 16,-3 1 0-16,-10 1 0 15,20-3 0-15,-20 3 0 16,22-2 0-16,-22 2 1 0,18 2-2 15,-7 1 1-15,-1 2 0 16,2 2 0-16,-2 3 0 16,1 2 0-16,3 2-1 15,-4 1 1-15,4 0-2 16,1-1 0-16,8 8-5 15,-10-12-28-15,18 7 1 16,-6-7-1-16,8 4-1 16</inkml:trace>
  <inkml:trace contextRef="#ctx0" brushRef="#br1" timeOffset="156">13536 9195 18 0,'0'0'27'15,"1"-12"-2"-15,-1-1-4 16,0 13-3-16,8-16-3 15,-8 16-3-15,9-13-3 16,-9 13-3-16,0 0-1 16,14-10-1-16,-14 10-1 15,0 0 0-15,11-5-1 16,-11 5 0-16,15 1-1 15,-4 0 0-15,0 2 0 16,4 2 0-16,-3 1 1 16,3 1-1-16,-1-1 0 15,1 3 0-15,-1-1 0 16,4 5 0-16,-3-5 0 0,0 1 0 15,-1-1 0-15,4 1-1 16,-4-1 1-16,4 3-1 16,-5-1 1-16,-1 1-1 15,1 2 1-15,-3 1-1 16,-2-2 1-16,2 2 0 15,-4-2-1-15,1 2 0 16,0-1 1-16,0-4-1 16,3 3 1-16,-10-12 0 15,16 16-1-15,-16-16 0 16,18 14 1-16,-18-14 0 15,17 15-1-15,-17-15 0 16,15 13 1-16,-15-13-1 16,15 15 0-16,-15-15 0 15,12 15 1-15,-12-15-1 0,13 15 0 16,-13-15 0-16,13 13 0 15,-13-13 0-15,14 10 1 16,-14-10-1-16,11 12 1 16,-11-12 1-16,13 14-1 15,-13-14 0-15,12 17 0 16,-12-17 1-16,11 19-2 15,-11-19 1-15,11 16-1 16,-11-16 0-16,9 18 0 16,-9-18 0-16,13 14 1 15,-13-14-1-15,14 13 0 16,-14-13 0-16,15 14 0 15,-15-14 1-15,14 11-1 16,-14-11 0-16,11 16 0 0,-11-16 0 16,12 19 0-16,-12-19 0 15,9 16 0-15,-9-16 0 16,9 16 0-16,-9-16 0 15,12 14 1-15,-12-14-1 16,10 10 0-16,-10-10 0 16,11 11 0-16,-11-11 1 15,10 8-1-15,-10-8 0 16,0 0 0-16,14 12 0 15,-14-12 0-15,0 0 0 16,12 13 0-16,-12-13 0 16,0 0 0-16,15 12 1 15,-15-12-1-15,0 0 0 16,14 8 0-16,-14-8 0 15,0 0 0-15,12 4 0 0,-12-4 0 16,11 6 0-16,-11-6 0 16,9 9 0-16,-9-9 0 15,12 13 0-15,-12-13 0 16,12 14 0-16,-12-14 0 15,15 15 0-15,-15-15 0 16,14 15 0-16,-14-15 0 16,14 12 0-16,-14-12 0 15,14 13 0-15,-14-13 0 16,14 12 1-16,-14-12-1 15,12 12 0-15,-12-12 0 16,11 14 0-16,-11-14 0 0,9 14 0 16,-9-14 0-1,11 14 0-15,-11-14 0 0,11 9 0 16,-11-9 0-16,12 9 0 15,-12-9 0-15,12 9 0 16,-12-9 0-16,10 11 0 16,-10-11 0-16,11 14 0 15,-11-14 0-15,8 12 0 16,-8-12 1-16,7 14-1 15,-7-14-1-15,5 12 1 16,-5-12 0-16,0 0 0 16,13 10 0-16,-13-10 0 15,0 0 0-15,12 11 0 16,-12-11 0-16,0 0 0 15,10 11 0-15,-10-11 0 0,0 0 0 16,8 14 0-16,-8-14 0 16,0 0 0-16,8 13 0 15,-8-13 0-15,6 11 0 16,-6-11 0-16,7 10 0 15,-7-10 0-15,7 12 0 16,-7-12 1-16,8 13-1 16,-8-13 0-16,8 12 0 15,-8-12 0-15,11 18 0 16,-11-18-1-16,11 16 1 15,-11-16 0-15,10 21-1 16,-7-11 2-16,2 1-2 16,-5-11 1-16,9 20-1 15,-9-20 3-15,10 16-3 0,-10-16 1 16,12 14 0-16,-12-14 1 15,10 13-1-15,-10-13 0 16,14 12 0-16,-14-12 0 16,13 13 0-16,-13-13 0 15,10 12 0-15,-10-12 0 16,9 11 0-16,-9-11 0 15,5 13 0-15,-5-13 0 16,7 10 0-16,-7-10-1 16,8 11 1-16,-8-11 0 15,5 10 0-15,-5-10 0 16,7 12 0-16,-7-12 0 15,7 12 0-15,-7-12 0 16,7 15 0-16,-7-15 0 0,8 13 0 16,-8-13 0-16,6 13 0 15,-6-13 0-15,8 12 0 16,-8-12 0-16,4 13 0 15,-4-13 0-15,5 16 0 16,-5-16 0-16,6 12 0 16,-6-12 0-16,9 10 0 15,-9-10 0-15,0 0 0 16,11 13 0-16,-11-13 0 15,0 0 0-15,14 11 0 16,-14-11 0-16,0 0 0 16,12 11 0-16,-12-11 0 15,6 11 0-15,-6-11 0 0,8 11 0 16,-8-11 0-16,7 10 0 15,-7-10-1-15,8 11 1 16,-8-11 1-16,0 0-1 16,11 17-1-16,-11-17 1 15,9 10 0-15,-9-10 0 16,8 13 0-16,-8-13 0 15,7 12 0-15,-7-12 0 16,8 13 0-16,-8-13 0 16,9 10 0-16,-9-10 0 15,11 10 0-15,-11-10 0 16,11 8 0-16,-11-8 0 15,12 8 0-15,-12-8 0 16,9 9 0-16,-9-9 0 0,14 7 0 16,-14-7 0-16,13 10 0 15,-13-10 0-15,10 9 0 16,-10-9 0-16,10 12 0 15,-10-12 0-15,13 8 0 16,-13-8 0-16,16 9 0 16,-16-9 0-16,17 11 0 15,-17-11 0-15,17 9 0 16,-17-9 0-16,20 9 0 15,-20-9 0-15,18 11 0 16,-18-11 0-16,17 9 0 16,-17-9 0-16,18 10 0 15,-18-10 0-15,18 9 0 16,-18-9 0-16,16 10 0 15,-16-10 0-15,18 5 0 0,-18-5 0 16,19 7 0-16,-19-7 0 16,18 7 0-16,-18-7 0 15,19 6 0-15,-9-4 0 16,0 3 0-16,2-3 0 15,-1 0 0-15,-1 1 0 16,2 0 0-16,-1 1 0 16,-1 0 0-16,5 0 0 15,-5-1 0-15,6 2-1 16,-4-3 1-16,5 2 0 15,-2-2-1-15,2 1 1 16,-1-1 0-16,0-1 0 16,-1-1 0-16,-1 0 0 15,2 0 0-15,-2 1 0 0,0-1 0 16,0 2 0-16,-1-1 0 15,-1 2 0-15,2 0 0 16,-1-2-2-16,-1 3 2 16,-2-5-1-16,2 1 0 15,-1-2 2-15,1 1-1 16,2-3 0-16,2-3 1 15,-1 1 1-15,-1 0-2 16,3 2 3-16,3-1-3 16,-3 1 1-16,0 3-2 15,-2 0 1-15,-3 1 0 16,1 1 0-16,-1-1 0 15,-2 0 0-15,-10 0 0 16,20-3 1-16,-10-1-1 0,2 1 0 16,-1-1 0-16,2-2 0 15,1-1 0-15,0 1 0 16,0-5 0-16,1 2 0 15,0-2 0-15,0 2 0 16,-2-5 1-16,-2-1-1 16,2-1 1-16,-2-2-1 15,-1-1 1-15,2-2-1 16,-3 0 0-16,1-1 1 15,0 0-1-15,-1 3 0 16,0-1 0-16,-2 3 0 16,1 4 0-16,1-1-1 15,-9 14 2-15,15-18-2 16,-15 18 1-16,14-19 0 15,-14 19 0-15,14-20 0 0,-7 5 0 16,0 2-1-16,2-2 1 16,-3-1 0-16,2 0 0 15,0 2 0-15,-1-1 0 16,1 2 0-16,-1 0 0 15,3 1 0-15,-3 1 0 16,0-2 0-16,2 1 0 16,-1-2 0-16,0 2 0 15,0-3 0-15,-1-2 1 16,0 1-1-16,0 0 2 15,0 0-2-15,-2 0 1 16,2 0-1-16,-2 2 2 16,1-2-2-16,3 1 0 15,1-3 0-15,-1 3 0 0,1-3 0 16,3 0 0-16,-1-1 0 15,2-1 0-15,-1-1 0 16,0 0 1-16,2-2-1 16,-1-1 0-16,0-1 0 15,1 1 0-15,1-1 0 16,-2 2 0-16,1 2 1 15,3-1-1-15,-3 2 0 16,1 1 0-16,3 1 0 16,-6 3 0-16,2-2 0 15,-1-1 0-15,-1 0 0 16,1 2 0-16,-2-2 0 15,-3 1 1-15,1 0-1 0,0 2 0 16,-2-1 0-16,-1 2 0 16,1 1 0-16,0 0 0 15,0 0-1-15,0-1 0 16,0 1 1-16,1 0-1 15,2-1 1-15,-2 0-1 16,2 0 1-16,-2-1 0 16,2 0 0-16,0 2 0 15,-2-1 0-15,0-1 0 16,3 1 0-16,0-1 0 15,-1 3 0-15,1 0 0 16,-4-1 0-16,3 1-1 16,-1 0 1-16,0-1 0 15,-3 0 0-15,0 0 0 0,0 2 0 16,0-2 1-16,-1 1-1 15,-1 3 0-15,-5 9 0 16,12-21 0-16,-12 21 0 16,13-17 0-16,-6 6 0 15,-7 11-1-15,18-21 1 16,-8 10 1-16,0-1-1 15,2 2 0-15,-1-3 0 16,2 3 0-16,-2-3 0 16,3 3 0-16,-1 1 0 15,-2-2 0-15,2 2 0 16,0-3 0-16,-1 7 1 15,1-6-1-15,-3 3 0 16,3 0 0-16,-2 2 0 0,-1-1 0 16,3 2 0-16,-3-1 1 15,-1 0-1-15,5 2 0 16,-3 0 0-16,2-1 0 15,0 1 0-15,-1-2 0 16,1 0 0-16,1 2 1 16,0 0-1-16,0 1 0 15,-5-2 0-15,6 2 1 16,-5 0-1-16,1 1 0 15,-11 2 0-15,17-2 0 16,-17 2 0-16,17-2 0 16,-17 2 0-16,16 0 1 15,-16 0-1-15,19-4 0 16,-19 4 0-16,16-2 0 15,-16 2 0-15,13-3 0 0,-13 3 1 16,11-2-1-16,-11 2 0 16,0 0 0-16,11 1 1 15,-11-1-1-15,0 0 0 16,0 0 0-16,0 0 0 15,10 6 0-15,-10-6 0 16,0 0 0-16,14 4 0 16,-14-4 1-16,10-3-1 15,-10 3 0-15,13 0 0 16,-13 0 0-16,0 0 0 15,13 3 0-15,-13-3 0 16,0 0 0-16,11 6 0 16,-11-6 0-16,0 0 0 15,14 7 0-15,-14-7 0 0,11 4 0 16,-11-4 0-16,14 2 0 15,-14-2 0-15,14 1 0 16,-14-1 0-16,0 0 0 16,16 7 0-16,-16-7 0 15,10 9 0-15,-10-9 0 16,11 8 1-16,-11-8-1 15,15 9 0-15,-15-9 0 16,15 8 0-16,-15-8-1 16,15 10 2-16,-15-10-1 15,16 9 0-15,-16-9 0 16,19 12 0-16,-19-12 0 15,15 14 0-15,-15-14 0 0,18 13 0 16,-18-13 0-16,19 14 0 16,-19-14 0-16,15 16 0 15,-15-16 0-15,13 18 0 16,-13-18 0-16,13 18 0 15,-13-18 0-15,15 22 0 16,-15-22 0-16,19 19 0 16,-19-19 0-16,20 17 0 15,-20-17 0-15,19 19 1 16,-19-19-1-16,18 19 0 15,-11-8 0-15,1 0 0 16,-1-2 0-16,0 3 0 16,0-2 0-16,-2 1 0 15,-5-11 0-15,17 19 0 0,-17-19 0 16,18 15 0-16,-18-15 0 15,19 16 0-15,-19-16 0 16,19 15 0-16,-19-15 0 16,17 18 0-16,-17-18 0 15,14 19 0-15,-10-9 0 16,0 1 0-16,-4-11 0 15,7 20 0-15,-7-20 0 16,7 20 0-16,-7-20 1 16,9 17-2-16,-9-17 1 15,10 17 0-15,-10-17 0 16,13 17 0-16,-13-17 0 15,8 17-1-15,-8-17 2 16,6 20-1-16,-6-20 0 16,5 20 1-16,-5-20-1 0,4 19 1 15,-4-19-1-15,6 15 0 16,-6-15 0-16,8 14 1 15,-8-14-1-15,6 10 1 16,-6-10-2-16,8 12 2 16,-8-12-1-16,6 13 0 15,-6-13 0-15,4 14 0 16,-4-14 0-16,4 16-1 15,-4-16 1-15,5 17 0 16,-5-17 0-16,4 15 0 16,-4-15 0-16,5 15 0 15,-5-15 0-15,6 15 0 16,-6-15 0-16,9 11 0 15,-9-11 0-15,8 15 0 0,-8-15 0 16,5 17 0-16,-2-6 0 16,-3-11 0-16,2 21 0 15,-2-21 0-15,3 16 0 16,-1-6 0-16,-2-10 0 15,3 21 0-15,-3-21 0 16,5 21 0-16,-5-21 0 16,7 18 0-16,-3-5 0 15,-2-2 0-15,0 1 0 16,3-1 0-16,-2 1 0 15,0 1 0-15,-1-1 0 16,3 1 0-16,-3-2 0 16,3 1 0-16,-2-1 0 15,0 2 0-15,-3-13 0 0,11 20 0 16,-11-20 0-16,9 18 0 15,-9-18 0-15,12 20 0 16,-12-20 0-16,9 16 0 16,-9-16 0-16,12 18 0 15,-12-18 0-15,10 17 0 16,-10-17 0-16,9 15 0 15,-9-15 0-15,14 15 0 16,-14-15 0-16,11 13 0 16,-11-13 0-16,9 13-1 15,-9-13 2-15,7 10-1 16,-7-10 0-16,6 12 0 15,-6-12 0-15,9 12 0 16,-9-12 0-16,8 13 0 16,-8-13 0-16,9 14 0 0,-9-14-1 15,11 15 2-15,-11-15-1 16,10 14 0-16,-10-14-2 15,12 15 2-15,-12-15 0 16,10 17 0-16,-10-17-1 16,13 19 1-16,-13-19-1 15,13 17 0-15,-13-17 2 16,16 20-2-16,-16-20 1 15,15 20 0-15,-7-9 0 16,0-2 1-16,-1 3-2 16,1-1 2-16,1-2-1 15,2 4 0-15,-3-1 0 0,1-2 0 16,-1 1 0-16,4 1 0 15,-2-4-1-15,0 5 1 16,1-3 0-16,2-1 0 16,-4 3 0-16,5-3 0 15,-2-1 0-15,0 1 1 16,-1 1-1-16,2 0 0 15,-5-1 0-15,2 3 0 16,1-3 0-16,-11-9 0 16,17 20 0-16,-17-20 0 15,16 18 0-15,-16-18 0 16,18 15 0-16,-18-15 0 15,18 13 0-15,-18-13 0 16,20 12 0-16,-20-12 0 16,17 12 0-16,-17-12 0 0,18 13 1 15,-18-13-1-15,13 13 0 16,-13-13 0-16,15 12 0 15,-15-12 0-15,14 13 0 16,-14-13 0-16,15 9 0 16,-15-9 0-16,14 9 0 15,-14-9 0-15,14 7 0 16,-14-7 0-16,14 10 0 15,-14-10 0-15,16 11 0 16,-4-5 1-16,-2-3-1 16,3 0-1-16,0 3 1 15,0-3 0-15,-1 0 0 16,5-2 0-16,-1 0 0 15,-3-1 0-15,3 0 0 0,-2-1 0 16,0 0 0-16,-1-1 0 16,0 1 0-16,1-1 0 15,1 1 0-15,-2-1 0 16,-3 1 0-16,1 0 0 15,1-1 0-15,-1 0 0 16,3-1 0-16,0-2 1 16,0-3-1-16,1 1 0 15,-1-4 0-15,4 1 0 16,-3-1 0-16,3-2 0 15,-3 2 0-15,0 0 0 16,0-1 0-16,-1 1 0 16,-2-2 0-16,2 1 0 15,-3-3 1-15,-1-4-1 0,3 2 0 16,1-1 0-16,0-2 0 15,1-2 0-15,0 4 0 16,-1-2 0-16,1 3 0 16,-1 1 0-16,0 1 0 15,-4 1 0-15,-1 1 0 16,2 2 0-16,-11 11 0 15,17-20 0-15,-10 8 1 16,2 1-1-16,1-3 0 16,-2-1 0-16,2-2 1 15,0 1-3-15,3-5 3 16,-2 4-1-16,1-4 1 15,2 3-1-15,-3 0 1 16,1 2-1-16,-1 0 0 0,-1 2 2 16,1 2-2-16,-3 0 0 15,-2 2 0-15,-2-2 0 16,1 1 0-16,0 0 0 15,4 0 0-15,-5 0 0 16,3-1 0-16,-1-1 0 16,1 0 0-16,-1-1 0 15,1 1 0-15,-3 3 0 16,1-5 1-16,-1 2-2 15,-1-2 2-15,1 0-1 16,-3 3 0-16,3-3 0 16,0-1 0-16,-2 3 0 15,2-1 0-15,0 0 0 0,1 0 0 16,-5 2 0-16,5 2 0 15,-5-1 0-15,4 1 0 16,1-3 0-16,-1 0 0 16,1 3 0-16,0-2 0 15,2 2 0-15,1-4 1 16,-2 2-1-16,-2-1 0 15,4 1 0-15,-2-1 0 16,2 0 0-16,1 0 0 16,2-4 0-16,-1 0 0 15,5 1 0-15,-3-1 1 16,2 0-2-16,3-3 1 15,-1 3-1-15,5 2-6 16,-7-7 0 0,6 7 0-16,-4-5 0 0,5 6-1 15,-6-6 2-15,4 8-1 16,-6-6 0-16,1 3 7 15,1 2 0-15,2-2 0 16,-2 2 0-16,-1 1 0 16,1-3 0-16,0 2 0 15,0-1 0-15,-1 0 0 16,0 3 0-16,-3 0 0 15,-2 1 1-15,1 0-2 16,-10 10 2-16,15-20-1 16,-15 20-1-16,14-16 1 15,-14 16 0-15,15-17 0 16,-6 6 0-16,4 1 0 15,-1 0 0-15,2-3 0 0,1 0 0 16,-1 3 1-16,0-3-1 16,-1 2 0-16,1 2 0 15,-14 9 0-15,20-16 0 16,-10 11 0-16,0-1 0 15,1 0 0-15,2 1 0 16,-2 0 0-16,3-3 0 16,0 2 0-16,-1-1 0 15,1 0 0-15,1 0 0 16,-1-1 0-16,-1 1 0 15,1 2-1-15,3 1 1 16,-1-1 0-16,-1 1 0 16,3-2 0-16,0 2 0 15,3 2 0-15,-3-1 0 0,2 1 0 16,0 0 0-16,-3 1 0 15,1 0 0-15,2 0 0 16,-1 1 0-16,2-3 0 16,-1 3 0-16,2-2 0 15,2 0 0-15,0 1 1 16,1-3-1-16,0 3 0 15,0-1-1-15,1 1 2 16,-3 2-1-16,-3 2 0 16,-1 2 0-16,0-1 0 15,-4 3 0-15,1 1 0 16,-3 3 0-16,-2-1 0 15,-1 2 0-15,1-4 0 0,2 2 0 16,1 2 0 0,-3-1 0-16,2 2 0 0,0-4 0 15,0 5 0-15,-2-4 0 16,0 8 0-16,-1-1 0 15,1 0 0-15,-1 2 0 16,-2-1 0-16,1 1-1 16,-1-1 1-16,-2 0 0 15,3 2 0-15,1 9 7 31,-7-5 0-15,4 7-1-16,-9-7 1 16,6 6 0-16,-4-5 1 15,2 8-1-15,-4-9 1 0,2-4-8 16,5-2 1-1,-3 2 0-15,5-2-1 0,-2-1 1 16,-1 0-1-16,0 0 0 16,1 0 0-16,1-2 0 15,-5 0 0-15,3 4 0 16,0-3 0-16,-1 0 0 15,2 0 0-15,0-1-1 16,-1 1 1-16,1-2 0 16,-2 0 0-16,2 1 0 15,0-2 0-15,-1 0 0 16,1-1 0-16,-3 3 0 15,0-2-1-15,1 1 1 16,0 1 0-16,1-1 0 16,-1-2 0-16,2 1 0 0,1 1 0 15,-2-4 0-15,2 2 1 16,-6-12-1-16,14 18-1 15,-14-18 1-15,14 16 0 16,-14-16 0-16,10 19 0 16,-5-8 0-16,-5-11 0 15,8 19 0-15,-4-9 0 16,0 0 0-16,-2 3 0 15,3-2 0-15,3-1 0 16,-2 0 0-16,-6-10 0 16,14 19 0-16,-14-19 0 15,14 17 0-15,-14-17 0 16,15 16 0-16,-15-16 0 15,14 17 0-15,-14-17 0 0,16 18 0 16,-8-7-1-16,0 0 0 16,-3 1 1-16,4-1 0 15,-4 1 0-15,-5-12 0 16,15 20-1-16,-15-20 2 15,16 18-2-15,-16-18 3 16,17 18-3-16,-17-18 1 16,19 15-1-16,-19-15 1 15,17 15 0-15,-5-8 0 16,-12-7 0-16,18 16 0 15,-7-7 1-15,-11-9-1 16,21 17 0-16,-21-17 0 16,19 18 0-16,-19-18 0 15,19 15 0-15,-19-15 0 0,17 15 0 16,-17-15 0-16,19 12 0 15,-19-12 0-15,18 13 0 16,-18-13 0-16,19 13 0 16,-9-5 0-16,-10-8-1 15,19 14 1-15,-6-8 0 16,-2 0 0-16,3 1 0 15,0-2 0-15,1-2 0 16,0 0 0-16,1-2 0 16,-3 0 0-16,1-1 0 15,0 0 0-15,1 1 0 16,-1-2 0-16,-1 2 0 15,-1-1 0-15,0 0 0 16,4 0 0-16,-3 0 0 16,2 0 0-16,0 0 0 0,-1 0 0 15,2-3 0-15,-1-2 0 16,0-1 0-16,3 2 0 15,-2-3 0-15,1 1 0 16,-2-2 0-16,3 0 0 16,-3 2 0-16,1-1 0 15,1 4 0-15,-2-3 0 16,-1 0 0-16,4-1 0 15,-3 0 0-15,3 0 0 16,-3-1 1-16,4-3-1 16,-3 1 1-16,0-1-1 15,2-2 0-15,-2-1 1 16,2-1-1-16,0 2 0 15,-2 1 1-15,-1-2-1 0,4 3 0 16,-2-1-2-16,-3 1 3 16,2 3-3-16,-1-2 3 15,-3 0-3-15,2 0 2 16,-4 0 0-16,4-2 0 15,-5 0 2-15,2-1-2 16,-1 2 2-16,3-4-2 16,-3 1 2-16,2 0-2 15,1-2 0-15,-2 2 0 16,1 2 0-16,-1-3 0 15,2 1 0-15,-1 0 0 16,-2 4 0-16,2-3 0 16,-4 0 0-16,1-1 0 0,1 0 1 15,-1 2-1-15,-3-1 0 16,3-2 0-16,-1 0 0 15,1 0 0-15,-1 0 0 16,1-2 0-16,2 3 0 16,-2-1 1-16,-1-2-1 15,0 4 0-15,2-1 0 16,-1 0 0-16,0 2 0 15,-1-1 0-15,-1 4 0 16,0-3 0-16,-7 12 0 16,14-19 0-16,-14 19 0 15,9-18 0-15,-9 18 0 16,10-17 0-16,-10 17 0 15,9-18 0-15,-6 6 0 0,-3 12 0 16,7-16 0-16,-7 16 0 16,7-13-2-16,-7 13-2 15,0 0-2-15,0 0-7 16,0 0-5-16,0 0-4 15,0 0-7-15,12 0-8 16,-12 0 1-16,19-10 1 16,0-1 3-16</inkml:trace>
  <inkml:trace contextRef="#ctx0" brushRef="#br3" timeOffset="177">5309 10604 68 0,'3'-11'35'15,"-3"11"-2"-15,0 0-1 16,-10-11-25-16,10 11-3 16,0 0-2-16,0 0-3 15,-10 11-1-15,10-11-3 16,0 12-6-16,0-12-14 15,-4 13-7-15,4-13-2 16,0 26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7T20:40:17.4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7426 10609 11 0,'0'0'16'0,"0"0"-3"0,0 0-2 16,0 0 0-1,0 15 0-15,0-15-2 0,0 0 2 16,-15 6-2-16,15-6 1 15,0 0-1-15,0 0-1 16,0 0-2-16,0 0-1 16,0 0-2-16,-3-11 1 15,3 11-2-15,0 0 0 16,0 0 0-16,0 0-1 15,0 0 1-15,0 0-1 16,0 0 0-16,0 0 1 16,0 0 0-16,0 0 0 15,0 0 0-15,0 0 0 16,3-12 1-16,-3 12-1 0,0 0-1 15,11-4 0-15,-11 4-1 16,0 0 0-16,9 13 0 16,-9-13 1-16,8 16-1 15,-8-16 0-15,18 14 0 16,-6-11 0-16,5 0 0 15,4-6 1-15,1-1 0 16,6-1-1-16,0-3 1 16,0 1-1-16,-2 0 1 15,1 1-1-15,-3 3 0 16,-1 1 0-16,1 0 0 15,0 1 0-15,-5-1 0 16,5 1 0-16,-1-3 1 16,0-2-1-16,6 0 0 15,-5 0 0-15,4 1 1 0,0 1-1 16,1-3 1-16,-1 3-1 15,-2 2 1-15,0 0-1 16,2 1 0-16,-4-2 0 16,4 2 0-16,1-1 1 15,1-3-1-15,1-2 0 16,5 0 1-16,2-2-1 15,5-1 1-15,0-2-1 16,0 1 1-16,4 1 0 16,-5 1-1-16,3 2 1 15,-4 3-1-15,-4 0 0 16,1 3 0-16,-2 1 0 15,-1 0 0-15,-2 0 1 16,3-1-1-16,-1 1 0 0,2-3 0 16,-1 0 0-16,0 1 1 15,-1 1-1-15,-2-2 0 16,2 2 1-16,-2 1-1 15,-5 1 0-15,4 1 0 16,-4 2 1-16,-2 0-1 16,2 0 0-16,1-1 0 15,-1-1 0-15,1-1 0 16,3-3 0-16,-1-1 1 15,5-2-1-15,0-1 1 16,3-1-1-16,0-2 1 16,-2 2-1-16,2 0 1 15,-2 2-1-15,-1 3 0 16,-1 0 0-16,-1-1 1 0,-3 3-1 15,3 2-1-15,-1 0 1 16,0-1 0-16,0 1 0 16,0-1 0-16,-3 1 0 15,3-1 1-15,0 0-1 16,-1-2 0-16,-1 0 0 15,1-2 0-15,2-1 0 16,2 0 0-16,-1 0 0 16,3-3 0-16,1-3 0 15,-2 4 1-15,2-3-2 16,2 1 2-16,-3 0-2 15,0 1 2-15,-1-1-1 16,1 1 0-16,-3 2 0 16,1-1 0-16,-6 2 0 15,3 1 0-15,-4 2 0 0,-3 0 0 16,-3 2 0-16,2 0 0 15,-3 1 0-15,-3-1 0 16,5 2 0-16,-1-3 0 16,3 0 0-16,2-1 0 15,3-1 0-15,3 0 0 16,0-1 0-16,-1 0 0 15,5 2 0-15,-2 0 0 16,3 1 0-16,-2 0 0 16,1 1 0-16,2 0 0 15,1 2 0-15,-4-1 0 16,4 0 0-16,-3-1 0 0,0 1 0 15,0 0 0-15,-2-1-1 16,4-1 2-16,-2-1-1 16,0-1 0-16,3 0 0 15,-1 0 0-15,4 0 0 16,1 0 0-16,0-1 0 15,3 1 0-15,1 1-1 16,0 0 1-16,1 1 0 16,0-3 0-16,-1 2 0 15,2 0 0-15,-4-1 1 16,1-1-1-16,-1 0 0 15,-4 1 1-15,1-1-1 16,-1 2 1-16,3 0-1 16,-2 0 1-16,1-3-1 15,1 1 1-15,2 1-2 0,2-1 1 16,0 0-1-16,-3-3 1 15,1 3 0-15,-1-2 0 16,-3 0 0-16,-2 1 0 16,1-1 2-16,-6-2-2 15,5 3 1-15,-2-2-1 16,0 0 0-16,1 0 0 15,2-2 0-15,0 1 0 16,-1 3 0-16,1-2 1 16,0 1-1-16,-1 0 0 15,0 2-1-15,1 2 1 16,-4 0 0-16,3 1 0 15,0 0 0-15,-3 1 0 16,3-1 0-16,0-1 0 0,-1 1 0 16,1-1 0-16,1 0 0 15,1 0 0-15,-1 1 0 16,3 0 0-16,-3 1 0 15,3-1 0-15,-3 1 0 16,5 0 0-16,-1 0 0 16,1-2 0-16,-3 1 0 15,1-1 0-15,3 0 1 16,-4-5-1-16,2 1 0 15,-3-2 1-15,0 0-1 16,2 1 0-16,-2-1 0 16,-4 0 1-16,1 0-1 15,0 1 0-15,-1 0 0 16,2 1 0-16,-3 0 0 15,-1 1 0-15,0 2 1 0,1 0-1 16,-5 0 0-16,1 0 0 16,-5 2 0-16,1 0 0 15,0 0 1-15,-4 3-1 16,2-2 0-16,-1 2-1 15,1 1 2-15,-2-1-1 16,3 1 0-16,3 0 0 16,-1-1 0-16,2-3 0 15,5-4 1-15,0 3-1 16,7-2 0-16,1-3 0 15,3 0 1-15,-2-2-1 16,2 0 0-16,0 2 0 0,-1-1 0 16,-3 0 0-16,0 4 0 15,-6-1 0-15,-1 3 0 16,-2-1 0-16,1 2 0 15,-1 1 0-15,-4 0 0 16,4 1 0-16,1 1 0 16,0-2 1-16,3 0-1 15,1 0 0-15,0 2 0 16,0-2 0-16,0 0 0 15,2 0 0-15,-5 0 0 16,3 0 0-16,1-1 0 16,-3 0 0-16,0 0 0 15,3-1 1-15,-2-1-1 16,2 0 0-16,2-2 0 15,4-1 0-15,-2 1 0 0,4-2 1 16,0-2-1-16,-1 2 0 16,2 2 0-16,-5-2 1 15,1 2-1-15,-4 2 0 16,-1 1 0-16,-1 2 0 15,-4 0 0-15,2 2-1 16,-2-1 2-16,1 1-1 16,3 0 0-16,-2-2 0 15,4-1 0-15,3 0 0 16,1-1 1-16,2-2-1 15,2 3 0-15,-2-2 0 16,0 2 0-16,0-2 0 16,-2 3 0-16,-1-1 1 15,-3 0-1-15,-1-1 0 0,-3 1 0 16,3 1 0-16,0-2 0 15,2-3 0-15,1 3 0 16,2-5 0-16,2 2 1 16,2-1-1-16,1-1 0 15,0 1 0-15,0-1 0 16,-1 0 0-16,-3 1 0 15,-1 2 0-15,-5 2 0 16,-4 0 0-16,-1 1 0 16,0 1 0-16,-1 0 0 15,0-1 0-15,-3 1 0 16,5-1 0-16,2 0 0 15,7-1 0-15,-2 0 0 16,5 0 0-16,0 0 0 0,2-2 1 16,4 2-1-16,-1 0 0 15,-3 0 0-15,3-2 0 16,-3 2 0-16,3-1 0 15,0-1 1-15,6-1-1 16,-2-2 0-16,1 2 0 16,2-2 0-16,1 0 1 15,2-2-1-15,-3 1 1 16,-1 1-1-16,-1-1 0 15,-1 3 0-15,-4-1 1 16,-2 3-1-16,0-3 0 16,-3 5 0-16,-2-1 0 15,0 1 0-15,1-1 0 16,-1 1 0-16,-2 0 0 15,1-2 0-15,0-2 1 0,1 0-1 16,0-4 0-16,-1 1 0 16,2 0 1-16,0-5-1 15,0 5 0-15,2-4 0 16,-4 5 0-16,2-2 0 15,0 2 0-15,-2 0 0 16,0 1 0-16,-4 2 0 16,3-1 0-16,-6 0 0 15,3 1 0-15,-3-1 0 16,1 1 1-16,-1-3-1 15,3 4 0-15,1-4 0 16,1 0 1-16,1 0-1 0,-2 2 0 16,2-1 0-1,1 1 0-15,0 0 1 0,-1 3-1 16,-4 0-1-16,2 2 1 15,-3 0 0-15,-1 0 0 16,0 2 0-16,0 1 0 16,-2-1 1-16,2-2-1 15,-1 1 0-15,2-2 0 16,1 0 0-16,8 0 1 15,-3-2-1-15,3-1 0 16,5 0 0-16,1-2 0 16,0-2 0-16,-2 4 0 15,3-3 1-15,-7 2-1 16,-2-1 0-16,-3-1 0 15,-1 2 0-15,-3-1 0 16,2 2 0-16,0-1 1 0,0 1-2 16,3-2 1-16,3 3 0 15,1-1 0-15,0 1 0 16,1 2 0-16,-4 0-1 15,-4 0 0-15,-5 1-2 16,-3 6-4-16,-15-10-16 16,6 13-13-16,-17-8-1 15,5 8 0-15,-15-10-1 16</inkml:trace>
  <inkml:trace contextRef="#ctx0" brushRef="#br1" timeOffset="9636.5512">13582 3728 10 0,'0'0'24'15,"0"0"1"-15,0 0-3 16,10-4-6-16,-10 4-3 16,0 0-1-16,0 0-2 15,0 0-2-15,0 0-2 16,0 0-1-16,0 0-1 15,0 0 0-15,0 0-1 16,0 0 0-16,0 0 0 16,0 0 1-16,0 0-1 15,0 0 0-15,0 0-1 16,0 0 0-16,-3-12 0 15,3 12 0-15,0 0 0 16,-2-12-1-16,2 12 0 16,-4-17 0-16,1 6-1 0,3-2 1 15,0 0-1-15,0 1 1 16,0-1 0-16,0 0-1 15,0 3 1-15,0-1 0 16,0 11 0-16,-4-19 0 16,4 19 0-16,-10-19-1 15,10 19 1-15,-7-19 0 16,0 8-1-16,2 1 1 15,1-4-1-15,-1 5 1 16,0-5 0-16,3 4-1 16,-1-1 1-16,3 11 0 15,-13-19-1-15,13 19 1 16,-16-14-1-16,16 14 1 0,-21-13-1 15,9 9 1-15,1-1-1 16,-2 2 0-16,0-1 0 16,3-1 1-16,-1 1-1 15,11 4 2-15,-18-7-2 16,18 7 1-16,-17-5-1 15,17 5 1-15,-18 4-1 16,9-2-1-16,-8 3 2 16,4 0-2-16,-5 2 2 15,1 4-2-15,-2-2 2 16,3 1 0-16,-2-3 0 15,4 5 0-15,1-2-1 16,0-1 1-16,4 2 0 16,9-11-1-16,-15 22 0 0,7-12 0 15,-2 5 0-15,0-2 0 16,1 1 0-16,2 1 1 15,-2-2-1-15,-1 2 0 16,1-1 0-16,2 1 0 16,1 0 0-16,2-2 0 15,6 3 0-15,-1-2 0 16,1 1 0-16,2-1 0 15,4 1 0-15,0-3 0 16,-1 0-1-16,-7-12 1 16,17 18 0-16,-17-18 0 15,15 10 0-15,-15-10 0 16,13 7 0-16,-13-7 1 15,12 5-1-15,-12-5 0 0,16 4 0 16,-16-4 0-16,19 4 0 16,-19-4 0-16,16 3 0 15,-16-3 0-15,18-4 0 16,-18 4 0-16,19-16 0 15,-10 5 0-15,-3-7 1 16,0 0-1-16,-2-8 1 16,2 1-1-16,-4-3 0 15,0 2 0-15,-2 1 1 16,-2 0-1-16,-2 2 0 15,-1 2 0-15,1 2 0 16,-3 0 0-16,1 2 1 16,0 3-2-16,1 0 1 15,1 1 0-15,-2 2 0 16,4-1 0-16,-2 1 0 0,0 1 1 15,4 10-1-15,-10-20 1 16,10 20 0-16,-10-12 0 16,10 12 0-16,-14-13 0 15,14 13-1-15,-19-9 0 16,19 9 1-16,-17-5-1 15,7 3 0-15,-1-1 0 16,1 2 0-16,-3-1 0 16,4 2 1-16,-3-1-1 15,1 1 0-15,-1 1 0 16,-2 1 0-16,0 1 1 15,-2 1-1-15,-3 0-1 16,0 4 2-16,-3-1-2 16,-1 0 1-16,1 2-1 0,-2 0 2 15,2 0-2-15,3 2 1 16,-1-1 0-16,5 1 0 15,1 2 1-15,1-1-1 16,1 3 0-16,-1 0 0 16,1-1 0-16,2 3 0 15,-2-2 1-15,2 3-2 16,-3-3 2-16,5 3-1 15,0-1 0-15,0-2 0 16,1 1 0-16,2-1 0 16,2 0 0-16,1-1-1 15,4 0 1-15,1-2 0 16,2 1 0-16,2 0 0 15,1-3 0-15,-8-10 0 0,23 20 0 16,-13-15 0-16,0 0 0 16,-10-5 0-16,17 3 0 15,-17-3 0-15,14-4 0 16,-14 4 0-16,10-14 0 15,-5 1 1-15,1 1-1 16,2-4 0-16,2-3 0 16,0 1 0-16,3-4 0 15,1 3 0-15,0 2 0 16,0 0 0-16,1 3 0 15,-4 1 0-15,1 0 0 16,-2 3 0-16,-3-1 0 16,-3-3 0-16,0 1 0 15,-4-2 0-15,-1-2 0 16,-5-1 0-16,-2-1 1 0,-3-2-1 15,2 5 0-15,-4 0 0 16,-1-1 1-16,3 4-1 16,-3 1 1-16,3 4-1 15,0 1 0-15,-1 0 0 16,2 2 0-16,-1 0 0 15,-1 2 0-15,-1-1 0 16,1 3 0-16,-2-1 0 16,1 2 0-16,0 0 0 15,0 1 0-15,0 0 0 16,1 2 0-16,-1 1 1 15,-1-1-1-15,1 1 0 0,0 0 0 16,0 3 0-16,0-1-1 16,-1 1 1-16,0 3-1 15,-1-3 1-15,2 3-1 16,-2-1 1-16,1 1-2 15,2 2 2-15,-2-1-1 16,2 1 1-16,-1 2 0 16,3-4 0-16,1 4 0 15,-2-2 0-15,2 1 0 16,1 2 1-16,1-3-1 15,0 4 0-15,1-2 0 16,1 2 0-16,1 1 0 16,-1-2 0-16,2 1 0 15,2-1 0-15,1-1 0 16,0-2 0-16,0-2-1 0,4 0 1 15,-4-10 0-15,9 14 0 16,-9-14 0-16,0 0 0 16,14 13 0-16,-14-13 0 15,11 2 0-15,-11-2 0 16,10-2 0-16,-10 2 0 15,0 0 0-15,13-8 0 16,-13 8 0-16,0 0 0 16,13-16 0-16,-13 16 1 15,8-13-1-15,-8 13 0 16,13-19 0-16,-5 7 0 15,2-1 0-15,-1-2 0 16,3-3 0-16,0 0 0 16,-3 1 1-16,0-3-1 0,-2 4 0 15,-6-3 0-15,-1 1 0 16,-2 1 0-16,-5 3 0 15,-1 2-1-15,-3 0 1 16,1 2 0-16,-4-1 0 16,4 2-1-16,-3 2 2 15,0 0-1-15,2 0 1 16,-3 0-1-16,2 1 1 15,-1-3-1-15,-1 4 1 16,1-2-1-16,0-1 0 16,-1 2 0-16,0 0 0 15,-2 0 0-15,-2 1 0 16,3 0 0-16,-2 3 0 15,0 1 0-15,-3-2 0 0,0 2 0 16,-1 1 0-16,0 2 0 16,-3 1 0-16,1 0 0 15,0 4 0-15,0 1 0 16,-3-1 0-16,2 5 0 15,2-3-1-15,1 2 1 16,2 0-1-16,2-1 1 16,1-1-1-16,2-3 1 15,5 3-1-15,9-9 1 16,-20 15 1-16,20-15-1 15,-14 15 0-15,14-15 0 16,-10 18 0-16,10-18 0 16,-8 17 0-16,8-17 0 15,-5 15 0-15,5-15 0 0,-4 17 1 16,4-17-2-16,-1 16 2 15,1-16-1-15,-4 16 0 16,4-16 0-16,0 20 0 16,0-20 0-16,2 21 0 15,0-10 0-15,2 1 0 16,-4-1 1-16,4 0-1 15,1 0 0-15,-5-11 0 16,13 19 0-16,-13-19 0 16,10 17 0-16,-10-17 0 15,15 12 0-15,-15-12 0 16,12 8 0-16,-12-8-1 15,11 4 1-15,-11-4 1 0,14-3-1 16,-14 3 0-16,13-9 0 16,-13 9 0-16,14-19 0 15,-5 6 0-15,-2 2 0 16,0-3 0-16,-2 5 1 15,1-3-1-15,-4 2 0 16,-2 10 0-16,0-18 0 16,0 18 0-16,-2-20 0 15,2 20 0-15,-6-21 0 16,2 10 0-16,0-2 0 15,4 13 0-15,-10-22 0 16,10 22 0-16,-11-16 0 16,11 16-1-16,-18-10 1 15,18 10 0-15,-19-4 0 16,8 3 0-16,11 1 0 0,-18 0 0 15,6 0 0-15,12 0 0 16,-18 0 0-16,18 0 0 16,-18-2 0-16,18 2 0 15,-19 5 0-15,9 3 0 16,-4 2-1-16,2 2 1 15,-3 2 0-15,0 3 0 16,-2 1 0-16,1-2 0 16,2 0 0-16,-1-1 0 15,4-3 0-15,-2-3 0 16,13-9 1-16,-18 14-1 15,18-14 0-15,-15 8 0 16,15-8 0-16,-9 1 0 16,9-1 0-16,0 0-1 0,0 0-2 15,0 0-4-15,0 0-14 16,7-21-4-16,10 17-5 15,-13-24-2-15,16 8-8 16,-6-13 0-16</inkml:trace>
  <inkml:trace contextRef="#ctx0" brushRef="#br1" timeOffset="11183.6397">11740 3524 44 0,'16'6'27'15,"-16"-6"1"-15,0 0-3 16,0 0-20-16,0 0-2 16,11 4 2-16,-11-4 0 15,0 0 1-15,0 0 0 16,0 0 1-16,1-15 0 15,-1 15 1-15,0 0-2 16,0 0-1-16,0 0 0 16,0 0-1-16,-6-10 0 0,6 10-1 15,0 0-1-15,0 0 1 16,0 0-1-16,0 0-1 15,0 0 1-15,0 0-1 16,-13-6 0-16,13 6 0 16,0 0 0-16,-16 3 0 15,16-3 0-15,-17 1-1 16,6 0 1-16,-1 0 0 15,-1 0 0-15,-1 0 0 16,0-1-1-16,-2-1 1 16,-2-1 0-16,1 0 0 15,-3-2-1-15,-2-1 1 16,0 1-1-16,-2-1 1 0,-4 0-1 15,-1-1 0-15,-3-1 0 16,1-1 0-16,-4 1 0 16,-2-2 1-16,-1-1-1 15,-2 2 0-15,0-1 0 16,-2 0 0-16,-3 1 0 15,0 1 0-15,-3 0-1 16,-4 0 1-16,0 1 0 16,-5 2 0-16,-3-4 0 15,-2 2 1-15,-2 0-1 16,-2-1 0-16,-1-1 1 15,-2 2-1-15,-2-1 0 16,-1 2 0-16,0-1 0 16,-4 0 0-16,0 1 0 0,-4 0 0 15,-2 0 0-15,-1 0 0 16,-2 1 0-16,0 0 0 15,3 1 1-15,-4-2-1 16,-2 1 0-16,1 0 0 16,0 2 0-16,-2-2 1 15,-1 2-1-15,1 1 0 16,-2-1 1-16,2 1-1 15,1-1 0-15,-4 0 1 16,3 1-1-16,-1 0 1 16,0-2-1-16,-3-1 0 15,1 0 1-15,0 0-1 16,1-1 0-16,4-1 1 15,-5 0-1-15,0 0 1 16,-5 1-1-16,3 1 0 0,-3 0 0 16,-2 2 1-16,-3-1-1 15,3 1 0-15,0 0 0 16,3-2 0-16,2 0 0 15,2-3 0-15,2 0 0 16,4-3 0-16,4 0 1 16,5-1-1-16,-1-2 0 15,-1 2 0-15,7 1 0 16,-1 0 0-16,2 2 0 15,3 1 0-15,1-1-1 16,4 3 1-16,4 3 0 16,4-1 0-16,1-1 0 15,2 1 0-15,1-2 0 16,4-2 0-16,6 2 0 0,-1 0 0 15,1-2 1-15,7-1-1 16,0 1 0-16,2 1 0 16,3-2 0-16,1 3 0 15,4 0 0-15,-3 0 0 16,3 0-1-16,2 1 1 15,1-1 0-15,2 2-1 16,4 2-1-16,1-6-1 16,14 7-4-16,-19-25-12 15,19 25-7-15,9-35-3 16,10 20-4-16,-8-23-4 15,11 4-2-15,-1-10 3 16</inkml:trace>
  <inkml:trace contextRef="#ctx0" brushRef="#br1" timeOffset="12029.688">5164 1273 60 0,'-5'-11'33'0,"5"11"0"16,-14-13 0-16,14 13-21 15,-12-4-4-15,12 4-1 16,-13-5-1-16,13 5-1 15,0 0-1-15,-6-13-1 16,6 13 0-16,0 0 0 16,-2-12 0-16,2 12 0 0,0 0-1 15,3 14 0-15,-4 0 0 16,1 8-1-16,-2 2 0 15,-1 6 1-15,1 7-2 16,-3 8 1-16,1 4-1 16,0 6 0-16,2 4 0 15,2 2 0-15,0 0 1 16,3 5-2-16,3-3 1 15,-1-2-1-15,1-2 2 16,2 2-2-16,-4-6 2 16,2 5-1-16,0-2 0 15,-2-3 0-15,1 0 0 16,-1-2 1-16,-4 0-2 15,3-6 3-15,-3 0-2 16,-2-1 1-16,1-3-1 0,-4-3 1 16,2-3-1-16,-1-2 0 15,2-5 0-15,0 0 0 16,-1-6 0-16,3-2-1 16,1-2 2-16,2-4-1 15,-1 1 0-15,2 1 0 16,-1 0 0-16,2-1 1 15,-3 4-1-15,3 0 0 16,-3-2 0-16,1-3 0 16,-1 2 0-16,-2-5 0 15,2-2-1-15,-2-11-3 16,4 11-9-16,-8-31-13 15,17 8-11-15,-13-16-2 16,9 3-3-16,-6-13 2 0</inkml:trace>
  <inkml:trace contextRef="#ctx0" brushRef="#br2" timeOffset="17385.9944">14937 3584 23 0,'0'0'17'0,"0"0"-2"16,0 0 1-16,0 0 0 15,0 0-2-15,0 0-3 16,7-15-2-16,-7 15-1 15,0 0-1-15,0 0-1 16,0 0 0-16,0 0-1 16,0 0 0-16,-9 17 0 15,9-17 0-15,-6 12 0 16,6-12-1-16,0 0 1 15,-9 10-2-15,9-10 0 16,0 0 0-16,0 0-2 0,-5 11 1 16,5-11-1-16,0 0 1 15,0 0-1-15,0 0 0 16,3-11 1-16,-3 11-1 15,2-21 0-15,1 5 1 16,-1-3-1-16,2-3 0 16,1-5 0-16,-2-2-1 15,3 1 2-15,-1-4-2 16,-3-1 1-16,2-2-1 15,-3 1 1-15,1-1-1 16,-2-2 1-16,-2-1 0 16,3 1-1-16,-5-1 1 15,2-1-1-15,2 0 1 16,-1 0-1-16,0 1 0 15,0 0 0-15,2 2 1 0,1-5-1 16,-2 3 0-16,1 4 1 16,-2-1-1-16,-1 4 1 15,1 1-1-15,-3 4 0 16,1-2 0-16,-3 8 0 15,0 1 0-15,0 0-1 16,-1-1 1-16,3 1-1 16,-1-2 2-16,3 1-2 15,-1-1 1-15,2-1 1 16,-2 1 0-16,3 2-1 15,0 0 1-15,1 2-1 16,-1 2 1-16,-1 1-1 16,0 2 0-16,1 12 1 15,-5-20-1-15,5 8 0 0,-2 1 0 16,1-2 0-16,1 1 0 15,0 2 1-15,0 0-1 16,0 10 0-16,2-17 0 16,-2 17 0-16,0 0 0 15,1-11 1-15,-1 11-1 16,0 0 0-16,0 0 0 15,0 0 1-15,0 0-1 16,0 0 0-16,0 0 0 16,0 0 0-16,0 0 0 15,0 0 0-15,0 0 1 16,0 0-1-16,0 0 0 15,0 0 0-15,0 0 0 16,0 0 0-16,0 0 0 0,0 0 0 16,-7 14 0-16,7-14 1 15,0 0-1-15,0 0 0 16,-10 11 0-16,10-11 0 15,0 0 0-15,-12 10 0 16,12-10 0-16,-13 8 0 16,13-8 0-16,-19 12 0 15,5-4 1-15,-1 4-2 16,-4-3 2-16,1 3-1 15,-2-3 0-15,-3 1 0 16,0-2 0-16,-1 0 0 16,0-4 0-16,-3 0 0 15,0 1 0-15,-2-4 0 0,-6-1 0 16,-1 1 0-1,-3-2-1-15,-4 0 1 0,-2 1 0 16,1 1 0-16,-4-1 0 16,1 1 1-16,-3-2-1 15,2 0-1-15,1-2 1 16,0 1 0-16,0-2 1 15,3-3-1-15,-2 0 0 16,-1 0-1-16,3 1 2 16,-3-1-1-16,0 2 0 15,0-1 0-15,1 1 0 16,2 0 0-16,1 1 0 15,1-2 0-15,7 2 0 16,2-1 0-16,5-2 0 0,3 0 0 16,2-1 0-16,4 0 0 15,0 0 0-15,6-1 0 16,2 3 0-16,-2-3 0 15,13 9 0-15,-20-12 0 16,20 12 0-16,-11-4-1 16,11 4-2-16,-11-6-3 15,11 6-12-15,0 0-18 16,0 0 0-16,0 0-2 15,18-8-3-15</inkml:trace>
  <inkml:trace contextRef="#ctx0" brushRef="#br2" timeOffset="18541.0605">12939 1869 53 0,'-10'-12'33'0,"-4"-3"-1"16,1 3-1-16,-10-5-22 15,9 8-2-15,-12-3 1 16,10 6-1-16,-13-1-1 15,7 7-1-15,-8 0-1 16,2 5 0-16,-5 1 0 16,5 3-1-16,-7-2-1 15,4 4 0-15,-4-1-1 16,4-1 1-16,1 2-1 15,1 2 0-15,2-1 0 16,2 7 0-16,0 1 0 16,5 1 0-16,-1 3-1 15,2 1 0-15,2 5 0 0,-1 2 0 16,1 1 0-16,2-2-1 15,3 1 1-15,0 4 0 16,1 0 0-16,3 2 0 16,3-3 0-16,4 5 0 15,6-2 0-15,1 1 0 16,4 0 0-16,4-2 1 15,5-1-1-15,4-3 0 16,1-2 1-16,6-1 0 16,4-6-1-16,3 3 1 15,6-7 0-15,1 0-1 16,6 0 1-16,-1-2-1 15,3-3 0-15,2-1 1 16,-4-3-1-16,1-8 1 16,4-6-1-16,-2-10 0 0,3-11 1 15,-2-10-2-15,7-8 2 16,-5-11-1-16,4-11 1 15,-7 0-2-15,-8 0 2 16,0 0-1-16,-9 6 1 16,-7 3-1-16,-9 6 1 15,-5 3-1-15,-5 2 1 16,-5 2-1-16,-3 0 1 15,-6-1 0-15,-2-2-1 16,-3 0 1-16,-4-2-2 16,-2 0 3-16,-6 6-2 15,-7 2 0-15,-8 10 0 16,-8 6 0-16,-10 12-2 15,-9 10 1-15,-11 11-1 0,-2 3-3 16,4 11-5-16,-4-12-20 16,22 11-8-16,-2-8 1 15,25 0-2-15,4-10 1 16</inkml:trace>
  <inkml:trace contextRef="#ctx0" brushRef="#br2" timeOffset="18987.086">12564 1953 85 0,'9'-11'36'0,"-7"-3"0"16,-2 14 1-16,0-16-34 15,0 16 0-15,3 15-1 16,0-1 1-16,-3 7-1 15,0 4-1-15,4 7 1 16,-3 0-2-16,3 5 2 16,2-4-2-16,-1-6 1 15,3 1 0-15,-2-8 0 16,3-7 0-16,4-8 1 15,-1-8-1-15,4-10 0 0,1-8 0 16,1-8 0 0,2-4 0-16,1-10 0 0,0-1 0 15,-3 1-1-15,-3-1 0 16,-1 6-1-16,-3 2 0 15,-1 11-4-15,-6-3-5 16,12 18-26-16,-16 10-1 16,0 0-2-16,10 3 1 15</inkml:trace>
  <inkml:trace contextRef="#ctx0" brushRef="#br2" timeOffset="19399.1096">13048 2111 88 0,'0'0'37'0,"-8"-12"0"15,8 12 0-15,0 0-32 16,-12 7-1-16,12-7-1 16,-9 18 0-16,2-4-1 15,-2 8 0-15,-3 2-1 16,3 5 1-16,-6 2 0 15,1 2 0-15,0 0 0 16,1-4-1-16,4-3 1 16,6-4-1-16,4-7 0 0,10-7 0 15,8-7 0-15,8-7-1 16,4-5 1-16,6 1-1 15,5-7-1-15,-3 0 0 16,3 2-1-16,-6-2-2 16,5 16-9-16,-16-17-20 15,8 24-5-15,-7-14-1 16,5 15-1-16</inkml:trace>
  <inkml:trace contextRef="#ctx0" brushRef="#br2" timeOffset="20763.1876">12434 2130 47 0,'0'0'31'15,"-5"-12"3"-15,5 12-1 16,-7-14-19-16,7 14-2 16,0 0-4-16,0 0 0 0,-7-13-2 15,7 13-1-15,0 0-1 16,0 0-1-16,-16-7 0 15,16 7 0-15,-22 1-2 16,6 0 1-16,-5 0-1 16,-2 2 0-16,-5-2 0 15,-1 0 0-15,-3-1 0 16,-4 0 0-16,0-1 0 15,2 0 0-15,-3-4 0 16,0 3 0-16,3-1-1 16,0 1 0-16,3-1 1 15,1 1-1-15,2-1 1 16,2 1-1-16,2-1 0 15,4 1 1-15,3 0 0 0,5-2-1 16,-2 2 1-16,2 0-1 16,1-2 1-16,11 4-1 15,-15-4 0-15,15 4 0 16,-17-4 0-16,17 4 1 15,-16-5-1-15,16 5 0 16,-18-2 0-16,18 2 0 16,-15-1 0-16,15 1 0 15,-10-2 0-15,10 2 0 16,0 0 0-16,-13-6 1 15,13 6-1-15,0 0 0 16,0 0 0-16,-14-13 0 16,14 13 0-16,0 0 1 15,-10-4-1-15,10 4 0 0,0 0 0 16,-11-3 0-16,11 3 0 15,0 0 0-15,0 0-1 16,-2 16 1-16,4-4 0 16,0 2 0-16,2 3-1 15,-1 6 1-15,0 5 0 16,1 6 0-16,1 3 0 15,-2 7 0-15,-3 1 0 16,5 5 0-16,-5-3 0 16,1 3 0-16,0-2 0 15,3-2 1-15,-3-2-1 16,3 0 1-16,-3-3-1 15,2-3 1-15,-2 0-1 0,4-2 0 16,-4-1 0-16,1-1 0 16,0-3 0-16,-2 1 0 15,0-4 0-15,0-1 0 16,3 0-1-16,-2-3 2 15,-1-1-1-15,3 1 0 16,-1-1-1-16,-2 1 1 16,1 2 0-16,0 2 1 15,-1 1-1-15,-1 1 0 16,0 3 0-16,-1 1-1 15,-3 1 1-15,0-1-1 16,1-1 1-16,-1-2 0 16,0-2-1-16,0-7 0 15,3-3 0-15,2-19-2 0,6 22-6 16,-7-35-13-16,20 17-12 15,-15-21-3-15,9 7-2 16,-7-10-2-16</inkml:trace>
  <inkml:trace contextRef="#ctx0" brushRef="#br3" timeOffset="26452.513">9580 10594 23 0,'0'0'26'16,"0"0"1"-16,0 0 1 16,0 0-18-16,14-9-3 15,-12-2 0-15,-2 11 0 16,11-13-1-16,-11 13 0 15,12-12-1-15,-12 12-1 16,0 0 1-16,0 0-1 16,0 0 2-16,0 0-2 15,0 0 0-15,-9 13 0 16,9-13-1-16,0 0 0 15,-14 3 0-15,14-3-1 16,0 0 1-16,0 0-1 16,0 0 0-16,0 0 0 0,0 0 0 15,-12-8-1-15,12 8 0 16,0 0 0-16,-12-18 0 15,12 18 0-15,-19-20 0 16,7 8 0-16,1-1-1 16,-4-2 0-16,1-3 1 15,0 0-1-15,0-1 1 16,0-1-1-16,0-3 1 15,2 0-1-15,-5 2 1 16,2-1-1-16,-1 2 1 16,-2 1-1-16,-1-1 2 15,-2 0-3-15,1 2 2 16,0 0-1-16,-4 0 2 15,5-4-2-15,-3 3 1 16,1-2-1-16,1-2 1 0,2 0 0 16,-1 1 0-16,4-1-1 15,-2 1 0-15,2 4 0 16,1-2 1-16,-2 2-1 15,2 1 0-15,-4 4 0 16,3 0 1-16,-6 1-1 16,5 0 0-16,-2 1 0 15,-1 0 0-15,1 0 0 16,-2 0 0-16,4 2 0 15,-3-2 0-15,3 1 0 16,-4-4 1-16,3 5-1 16,-2-4 0-16,1 5 0 15,-3 0 0-15,0-1 0 0,-1 2 0 16,-1 3 0-16,2-4 1 15,-3 5-1-15,0-1 0 16,-1 3 0-16,0-3 0 16,-3 1 0-16,-1 1 0 15,1 0 0-15,0-1 0 16,2 3 0-16,-3 3 0 15,0 1 0-15,-2 4 0 16,-1 10 0-16,1 2 0 16,-3 7 0-16,1 5-2 15,-5 2 1-15,7 0-3 16,1-10-2-16,15 11-18 15,-10-23-12-15,19 0-1 16,6-12-3-16,-4-14 2 0</inkml:trace>
  <inkml:trace contextRef="#ctx0" brushRef="#br2" timeOffset="43779.504">7617 8507 18 0,'0'0'25'0,"22"14"-1"15,-22-14 2-15,21-5-21 16,-5 4-2-16,1-5-1 16,1 4-3-16,3-3-15 15,3 6-9-15,-11-5 1 16,8 5-1-16</inkml:trace>
  <inkml:trace contextRef="#ctx0" brushRef="#br2" timeOffset="43999.5166">8166 8486 39 0,'39'-2'28'0,"-9"-3"1"16,-1 5-3-16,2 0-21 15,-5-1-2-15,6 1-1 16,2-2-1-16,1-3-1 15,5 0-1-15,3-4-3 16,7 3-5-16,-6-7-9 16,10 5-3-16,-2-3-5 15,0-3-1-15</inkml:trace>
  <inkml:trace contextRef="#ctx0" brushRef="#br2" timeOffset="44173.5266">9276 8358 13 0,'63'-5'27'15,"-2"-4"1"-15,4 1 1 16,-5 1-13-16,-1-5-5 15,6 5-4-15,1-5-3 16,1 7-3-16,1 5-6 16,-7-5-7-16,9 9-7 15,-9 1-8-15,5-4-2 16,0 6 1-16</inkml:trace>
  <inkml:trace contextRef="#ctx0" brushRef="#br2" timeOffset="44373.538">11207 8243 36 0,'92'-7'27'0,"-8"-4"0"16,4 0-9-16,-2 3-9 16,-1-8-4-16,4 2-2 15,0-3-2-15,5 2-1 16,1-3-2-16,0-4-2 15,1 10-4-15,-3-9-7 16,-2 7-13-16,1 1 2 16,-5 3-1-16</inkml:trace>
  <inkml:trace contextRef="#ctx0" brushRef="#br2" timeOffset="44607.5514">14447 8004 21 0,'85'7'28'15,"-4"-7"-2"-15,-1 1 3 16,1 0-21-16,1-1-9 15,2 0-17-15,0-2-8 16,10 3 0-16,-7-1-1 16</inkml:trace>
  <inkml:trace contextRef="#ctx0" brushRef="#br2" timeOffset="45133.5815">16874 8046 45 0,'114'-9'27'15,"4"7"3"-15,-7-2-9 16,-1-1-15-16,2-4-6 16,-1 5-6-16,-3-5-3 15,8 8-4-15,-5-6-2 16,3 2 0-16,-6-3 1 15,9 5 2-15,-3-6 2 16,9-2 2-16,1 1 3 16,-1-3 3-16,-5 5 2 0,6-5 1 15,-2 4 1-15,2-4 0 16,-5 7 2-16,-1-1 2 15,-2 3 3-15,1-2 1 16,6 3 1-16,-4-3-1 16,6 4 2-16,0-5-4 15,5 3 0-15,-4-4-2 16,11 4-2-16,-2-3-1 15,2-4-2-15,2 3-1 16,-1-1 1-16,0 0-1 16,0-5 1-16,7 4 0 15,-3-3 0-15,-1-1 2 16,2 4-1-16,-1-3 0 15,3 0 0-15,3 2 0 16,1-1-1-16,2 1 0 0,6-1 0 16,5 2-2-16,4-3-2 15,7 8-4-15,-3-8-8 16,3 1-12-16,10 7 0 15,-11-2 0-15,0 5 0 16</inkml:trace>
  <inkml:trace contextRef="#ctx0" brushRef="#br2" timeOffset="46831.6786">7722 12387 11 0,'24'-8'19'16,"13"3"-13"-16,-3 1-2 15,-1-1-3-15,5 4 0 16,1-1-1-16,1 2 0 16,2-1 0-16,1 2 0 15,5-1 0-15,0 2 1 16,9-3 0-16,2 0-1 15,6-4 1-15,-2 2-1 16,8-2 0-16,0 0 0 0,-2 2 1 16,4-2 0-16,-3-2 2 15,-3 5 0-15,1-1 1 16,-1 2 0-16,-1-1 0 15,5 4 0-15,-5-1 1 16,4 3-2-16,0-4 0 16,2 3-1-16,3-5-1 15,5 1 2-15,5-3-1 16,3-3-1-16,3-1 0 15,8-2 0-15,-1-1 1 16,2 2-2-16,5-2 0 16,-2 1 1-16,3 3-1 15,0 0 0-15,-2 5 0 16,4-3-1-16,0 3 1 0,5 1-1 15,4-3 1-15,4 2 1 16,2-3 0-16,2 2 1 16,4-4 0-16,4 2 0 15,4 0-1-15,0 0 1 16,-5 0 0-16,5 3-1 15,-1-1-1-15,2 0 1 16,-1 0-1-16,1 1 0 16,0-2 0-16,5 1 1 15,6-1-1-15,2-2 0 16,5 3 0-16,2-2 0 15,3-3 2-15,10 1-1 16,0-2 1-16,6 3 0 16,-3-3 1-16,9 1-1 15,-1-3 0-15,5 4 0 0,-2-1 0 16,4 2-1-16,-2 0-1 15,1 4 0-15,-2-3 0 16,5 4 1-16,-2-1-1 16,6-1 0-16,2 1 1 15,1 0-1-15,5-1 1 16,9 0-1-16,0-3 1 15,5 3-1-15,5-2 1 16,4 2-1-16,-2-2 0 16,2 3 1-16,-3 2-1 15,0 0 0-15,-5 1 0 16,1 2 1-16,3-2-1 0,-6 4 0 15,6-1 1-15,6-2-1 16,5-2 0-16,5 0 1 16,9-2-1-16,5-4 1 15,7-1-1-15,4-2 1 16,4-4-1-16,2-1 1 15,0-2 0-15,5 1-1 16,3-2-1-16,-3-3 0 16,8 5-3-16,-7-3-3 15,60 6-8-15,-53-3-15 16,-5 0 1-16,-2 1 0 15</inkml:trace>
  <inkml:trace contextRef="#ctx0" brushRef="#br2" timeOffset="57549.2916">7668 8405 1 0,'0'0'23'15,"10"-19"2"-15,-8 4-10 0,-2 15-1 16,2-22 2-16,-2 22-1 15,-1-18-1-15,1 18 3 16,0 0-8-16,-12 11-1 16,-4-2-2-16,5 12 1 15,-12 2-3-15,3 10 1 16,-9 0-2-16,-1 8 0 15,0-3 2-15,-2 6-2 16,0-4 0-16,4 0-1 16,4-6-1-16,2-3-2 15,7-2 0-15,2-8-5 16,9 2-3-16,4-23-13 15,0 0-13-15,0 0 1 16,16-16-2-16,-7-11 2 16</inkml:trace>
  <inkml:trace contextRef="#ctx0" brushRef="#br2" timeOffset="57770.3043">7416 8451 65 0,'0'0'35'0,"-22"15"-1"16,22-15 2-16,-18 12-28 15,18-12-1-15,6 11-1 16,14-4-1-16,5 0-1 16,12 7-1-16,6 1 0 15,8 9-2-15,3 3 0 16,-1-3-6-16,9 12-30 0,-14-10-1 15,2 1 0-15,-13-14-3 16</inkml:trace>
  <inkml:trace contextRef="#ctx0" brushRef="#br2" timeOffset="58830.3649">8599 10442 42 0,'0'0'29'16,"-5"-15"3"-16,5 15-2 16,-4-16-18-16,4 16-5 15,0 0-1-15,0 0-2 16,4 24 0-16,-4 2-2 0,-5 5 0 15,-2 9-1-15,-2 2-4 16,-3-4 0-16,6 5-8 16,-11-16-17-16,10-9-2 15,7-18-3-15,0 0 2 16</inkml:trace>
  <inkml:trace contextRef="#ctx0" brushRef="#br2" timeOffset="59002.3747">8566 10386 74 0,'0'0'36'0,"2"19"0"15,5 9 1-15,-4-5-27 16,14 5-3-16,3-2-2 16,9-3-3-16,5-6-3 0,4-16-20 15,10 6-15-15,-4-11-1 16,7 2-2-16,-8-2 1 15</inkml:trace>
  <inkml:trace contextRef="#ctx0" brushRef="#br2" timeOffset="66394.7976">9755 12192 47 0,'0'0'32'15,"0"0"2"-15,0 0-2 16,-11 16-26-16,1-2-3 15,3 9 0-15,-7 6-1 16,2 10-2-16,-6 4 1 16,4 3-2-16,-5-2-1 15,4-11-4-15,6 0-8 16,-6-21-8-16,15-12-8 15,-8-11-1-15,12-8 5 16,-4-18 10-16,10 5 8 16,-6-5 9-16,1-3 10 15,5 17 12-15,-6-3 9 0,-4 26 1 16,5-17-5-16,4 31-7 15,-9-14-8-15,10 28-3 16,-2-11-6-16,7-3-5 16,19 2-24-16,-6-15-9 15,10-7-1-15,4-9-2 16</inkml:trace>
  <inkml:trace contextRef="#ctx0" brushRef="#br2" timeOffset="69106.9527">7521 8628 22 0,'0'0'27'0,"-9"11"2"15,9-11 0-15,0 0-16 16,0 0-3-16,-6-16-3 16,6 16-1-16,7-21-3 15,-7 21 1-15,14-21-2 16,-4 11 1-16,0 0-2 15,2 4 1-15,-12 6 0 16,22-7-1-16,-9 7 1 16,0 3-1-16,0 1 0 15,-1 1 0-15,2-1 0 16,1 1 0-16,2-4 1 15,0 4-1-15,-1-4-1 16,2 2 1-16,0 1 0 0,1-1-1 16,-3 3 2-16,1 2-2 15,-2-2 2-15,0 2-2 16,2 0 2-16,-4 0-2 15,3-2 2-15,-3 1-2 16,1-4 1-16,0 3 0 16,1-4-1-16,-1 4 1 15,0 1-1-15,1 0 0 16,-1 0 1-16,0 6-1 15,-4 0 0-15,3 2 1 16,-1 2-1-16,-3-2 1 16,4 1-1-16,-4 0 1 15,-2-1-1-15,5-2 0 0,-3 0 0 16,1-1 1-16,-1-3-1 15,1 4 0-15,0-2 0 16,-2 3 0-16,0 1 0 16,-1 4 1-16,1-2-1 15,1 5 0-15,-4 1 0 16,1-4 1-16,0 2-1 15,-1 0 0-15,3-1 0 16,-4-1 1-16,4 0-1 16,-2-1 1-16,-1-3-1 15,5 2 0-15,-3 2 1 16,0-1-1-16,0 1 0 15,0-1 1-15,1 3 0 16,-2 1-1-16,3-1 1 0,-1 2-1 16,-1 0 1-16,3-1 0 15,-1 0 0-15,0 1 0 16,0-1 0-16,1-2-1 15,-1 3 1-15,1 0 0 16,-2-1 0-16,2 6-1 16,-1-1 0-16,0 2 1 15,0 3-1-15,2-1 0 16,-2 3 1-16,-1-4-1 15,-1 3 0-15,1-5 1 16,-2 0-1-16,3-4 1 16,-2-1-1-16,1-2 0 15,-1-1 1-15,0 1-1 16,1-4 0-16,-2 2 0 0,0 2 0 15,2-1 0-15,-3 1 1 16,-2-2-1-16,-2 2 0 16,4-1-1-16,-4-2 0 15,0 2 1-15,2-2-1 16,-2-3 0-16,2 2 0 15,0-3 1-15,0 2-2 16,2 0 2-16,-1 2 0 16,2-3 1-16,-1 4-1 15,2 1 0-15,-1 0 0 16,-2 4 0-16,1-4 0 15,1 2 0-15,-2 1 1 16,3-2-1-16,0 0 0 0,-2 1 0 16,-1-1 0-1,5-2 0-15,-5 1 1 0,1 1-1 16,1-1 0-16,-2 3 0 15,2-1 0-15,-1 1 0 16,2-2 0-16,-2 3 1 16,2-2-2-16,-1 0 2 15,-1 1-1-15,1-2 0 16,3 2 0-16,-5-1 0 15,2 0-1-15,2 1-1 16,-2 0 2-16,3 1-2 16,-3 3 2-16,3-3-2 15,0 3 1-15,-4-2 0 16,6 3 1-16,-4-2 0 0,1 2 0 15,-2-2 0-15,2 2 0 16,0-3 0-16,-1 2 0 16,1-1 1-16,0-3-1 15,-1 2 0-15,2-1 0 16,1 0 0-16,-1 3 1 15,2-2-1-15,-4-2 0 16,3 4 0-16,1-1 1 16,-2 1-1-16,1-3 0 15,-1-1 1-15,3 0 0 16,-2 0 0-16,2-3-1 15,-1 3 2-15,2-1-2 16,2-3-1-16,-2 3 1 16,-2 0-3-16,3-1 3 15,0 2-2-15,0 0 2 0,-1-4-2 16,-1 0 1-16,1 2 2 15,-1-3-1-15,3-3 0 16,-4 0 0-16,3 1 0 16,-3-2 0-16,2 1 0 15,0-2 0-15,0 1 0 16,-1 2 0-16,2 1 1 15,-3-2-2-15,2 1 2 16,-1-1-1-16,-1 2 0 16,0-2 0-16,-2 0 0 15,0 0 0-15,-2-2 0 16,2 1 0-16,-1-2 0 15,-2-1 0-15,-6-11 0 16,19 20 0-16,-19-20 0 0,16 17 0 16,-16-17 0-16,20 15-1 15,-20-15 1-15,18 15 0 16,-18-15 0-16,18 13 0 15,-18-13 0-15,15 13 0 16,-15-13 0-16,19 17 0 16,-6-6 0-16,2-1 1 15,1 2-1-15,2-3 0 16,4 2 0-16,3-4 0 15,2-6-2-15,8-2-5 16,-8-20-27-16,17-1-2 16,-2-16-2-16,13-6 1 15</inkml:trace>
  <inkml:trace contextRef="#ctx0" brushRef="#br2" timeOffset="71609.0958">9551 12211 42 0,'-6'17'30'16,"6"-17"3"-16,0 0-1 15,-2 17-24-15,2-17-2 16,0 0-1-16,0 0-1 16,12-10 1-16,-12 10-2 15,13-2 1-15,-13 2-2 16,11 7 0-16,-11-7 0 15,9 16 0-15,-9-16-1 16,10 20 1-16,-4-7-1 0,-6-13 0 16,13 19 0-16,-13-19 0 15,18 6 0-15,-7-4-1 16,3-2 1-16,-2-2 0 15,0-1 0-15,1 2-2 16,-1-5 2-16,0 3-1 16,-2 0 0-16,0 0 1 15,1-2-1-15,-11 5 0 16,20-11 0-16,-10 1 0 15,3-1 1-15,-2-2-1 16,2-2 0-16,1-1 0 16,1 1 0-16,1-1 0 15,0 1 1-15,-2 1-1 16,-2 1 0-16,1-2 0 15,1-2 0-15,0-1 0 0,-4-5 0 16,4-2 0-16,-3-5 0 16,3-1 0-16,-1-3 0 15,-2-1 0-15,3-1 1 16,-4 4-2-16,-2 0 2 15,2 0-1-15,-5 5 0 16,2 1 2-16,-4 1-1 16,-1 1 0-16,-1-1-1 15,-1 3 1-15,-1-4-1 16,1 3 1-16,0 1-1 15,0-3-1-15,2 2 0 16,-1 0 1-16,3 0 0 16,-2 1 0-16,2-1 1 15,-2 2-1-15,3 3 1 0,-2-2-1 16,-1 1 0-16,1-2 1 15,-3 0-1-15,4-1 0 16,-2 0 1-16,1 0-1 16,2-3 0-16,-1 2 0 15,1 0 0-15,1 0 0 16,-2 2 0-16,2 0 0 15,0 2 0-15,-1 1 0 16,-2 0 1-16,1 1-1 16,-3 2 0-16,-1-4 0 15,0 3 0-15,3-2 1 16,-2-1-1-16,-1 2 3 15,0-3-2-15,5 2 1 16,-2-3-2-16,1 1 3 0,1-2-2 16,-1 3 1-16,1 0-2 15,-3 0 0-15,3-1 1 16,-1 4-1-16,1-4 0 15,-4 4 1-15,0-3-1 16,2 1 0-16,-2 1 0 16,-1-1 0-16,1-1 1 15,2-2-1-15,1 0 0 16,1-4-1-16,0 0 2 15,1-2-2-15,1 2 1 16,4-3 0-16,-6 0 0 16,3 2 0-16,1 0 0 15,-3-1 0-15,1 3 0 0,0-1 0 16,0 1 1-16,-2 1-1 15,2-1 1-15,-1 1-1 16,-3 1 1-16,3-1-1 16,-1 1 2-16,2 4-2 15,-2-2 0-15,-1 1 0 16,0 0 0-16,-1 3 0 15,0-1 0-15,2-1 0 16,-4-1 0-16,1-1 0 16,0-2 0-16,1 0 0 15,-2 0 0-15,3-3 0 16,-1-3 0-16,1 1 0 15,0-1 0-15,-1-2 0 16,1 0 0-16,1-2 0 0,-1 1 0 16,2-2 0-16,-1 2 0 15,-1 2 0-15,-2-2-1 16,3 2 0-16,0-3 1 15,0 3-1-15,2-1 0 16,0-1 0-16,-2 1 1 16,4-2-1-16,0 3 1 15,0-1 0-15,1-2 0 16,0 2 0-16,0 1 0 15,1 4 0-15,-2-1 1 16,4 0-2-16,-4 5 2 16,-2-1-2-16,2-2 2 15,0 4-2-15,-1-3 1 16,2-1 0-16,0 2 0 15,-1-1 0-15,0 2 0 0,2-1 0 16,0 4 0-16,-2-1 0 16,0-1 0-16,0 4 0 15,-2-2-1-15,3-1 1 16,-1-1-1-16,-1 2 1 15,4-3-2-15,-1-1 3 16,0 4-3-16,-1-6 2 16,4 6 0-16,-5-2 1 15,2 4-1-15,0-1 0 16,0-1 0-16,-2 0 0 15,0 2 0-15,3 0 0 16,-1 0 0-16,0-3 0 16,-1 3 0-16,4-1 0 15,-4 1 0-15,1 0 0 0,0 1 0 16,-1 2 0-16,0 1 0 15,-1 2 0-15,-9 10 0 16,19-16 0-16,-19 16 0 16,20-13-1-16,-11 10 1 15,5-1 0-15,1 1 0 16,0-1 0-16,2 0 0 15,1 0 0-15,-1 1 0 16,2 1 0-16,-1-2 0 16,-1 2 0-16,-1 3 0 15,-1 0 0-15,-3 6-1 16,-1-1 0-16,0 6-1 15,-1-2-2-15,2 9-4 16,-12-19-6-16,26 29-17 0,-15-21-3 16,9 3-3-16,-8-8 1 15</inkml:trace>
  <inkml:trace contextRef="#ctx0" brushRef="#br2" timeOffset="75649.3269">2705 10680 52 0,'0'0'29'16,"0"0"1"-16,0 0-3 15,0 0-21-15,0 0 0 16,0 0 1-16,-14 10-1 16,14-10 2-16,-7 10-2 15,7-10-1-15,-11 5 0 16,11-5 0-16,-9-15-1 15,7 1 0-15,2-10-1 16,0-6-1-16,0-10 0 16,3-3-1-16,-1-8 1 0,2-4-2 15,-4-7 2-15,1-4-1 16,-2-1 1-16,-3-1-2 15,0-2 2-15,-3 4-1 16,0-1 2-16,1 0-2 16,-1 0-1-16,3 3 2 15,-2 0-2-15,2 0 0 16,1-1 1-16,2-3 1 15,0 1-1-15,-2-1-1 16,0-4 1-16,-2 5 0 16,2 1 0-16,-1 1 0 15,-1 4-1-15,5 1 0 16,0 8 1-16,3 1-1 0,0 6 0 15,5 3 0-15,-3 4 0 16,-1 5 1-16,-2 3-2 16,1 4 2-16,-3 2-2 15,0 3 2-15,-4 3-1 16,0 3 0-16,0 6 0 15,4 9-1-15,-11-9-2 16,1 8-4-16,10 17-22 16,-12-8-9-16,10 8-1 15,2-16-3-15,0 0 2 16</inkml:trace>
  <inkml:trace contextRef="#ctx0" brushRef="#br2" timeOffset="76864.3964">2610 8609 57 0,'2'-10'31'0,"-2"10"1"16,0-22-7-16,0 22-14 15,-2-14-1-15,2 14-1 16,0 0-3-16,-3-10 0 16,3 10-2-16,0 0-1 15,-3-12 1-15,3 12-1 16,0 0-1-16,0 15 0 0,-4 3 0 15,-2 9 0-15,-2 10-1 16,-3 8 0-16,-7 5 1 16,-5 5-2-16,2-2 2 15,-1-6-2-15,-1-6 2 16,8-15-2-16,6-14 1 15,9-12 0-15,1-22 0 16,12-13 0-16,7-13-1 16,3-7 0-16,4-5 1 15,2-4-1-15,0 3 1 16,-1 8-1-16,-1 6 0 15,-7 17 1-15,-1 11 0 16,-3 15-1-16,-4 14 1 16,1 14-1-16,-3 11 1 0,-4 9 0 15,4 5-1-15,-1 2-1 16,7 1-4-16,-5-16-18 15,14 3-14-15,-7-18-1 16,16-4-1-16,-3-21-2 16</inkml:trace>
  <inkml:trace contextRef="#ctx0" brushRef="#br2" timeOffset="82841.7383">1332 7869 85 0,'-7'-31'37'0,"6"6"0"16,-6-3 0-16,8 13-29 16,-2-7-2-16,5 8-1 15,-2 0-2-15,-2 14-1 16,13-12 0-16,-2 16 0 15,-1 10-1-15,3 13 1 16,-1 12-2-16,3 9 0 16,0 13 1-16,-2 9-1 15,-1 3 0-15,1 2 0 0,-1-7 1 16,3-10-1-16,-3-10 1 15,6-16 0-15,-2-17 0 16,6-20 1-16,0-20-1 16,3-15 0-16,0-10 2 15,3-16-2-15,-5-10 1 16,-1-5-1-16,-1 2 1 15,-5 2-1-15,-3 9 0 16,-2 8-1-16,-3 13-3 16,-3 14 0-16,2 17-3 15,-5 2-11-15,12 28-20 16,-7 1-3-16,10 18 1 15,-6-1-1-15</inkml:trace>
  <inkml:trace contextRef="#ctx0" brushRef="#br2" timeOffset="83246.7614">1982 8104 94 0,'0'0'37'16,"-3"-15"2"-16,3 15-2 16,0 0-32-16,0 0-1 15,0 0 0-15,0 0-1 16,-7 12-1-16,9 5 1 0,-6 4-1 15,2 7 1-15,-3 5-1 16,3 4 0-16,-3 0-1 16,3-1 1-16,2-5-1 15,3-2 0-15,4-10 0 16,6-8-1-16,3-9 1 15,9-4-1-15,1-9 0 16,3 1 1-16,0-5-1 16,4-4-2-16,-2 7-1 15,-1-8-5-15,12 17-21 16,-12-12-10-16,9 13-1 15,-9-3-2-15,7 8 0 16</inkml:trace>
  <inkml:trace contextRef="#ctx0" brushRef="#br4" timeOffset="89676.1292">7653 8265 63 0,'0'0'35'15,"0"0"-1"-15,-15-11 0 16,11 22-27-16,-16 1-2 16,2 13-2-16,-7 8-1 0,-3 13-1 15,-5 7 1-15,-3 5-1 16,1 4-2-16,1-9-2 15,7 4-2-15,-1-26-17 16,15-1-10-16,13-30-1 16,0 0-2-16,0 0 0 15</inkml:trace>
  <inkml:trace contextRef="#ctx0" brushRef="#br4" timeOffset="89821.1375">7486 8382 79 0,'0'0'37'15,"0"0"-1"-15,0 11 2 16,-12 7-30-16,15 10-3 15,2-2-4-15,10-8-7 0,21 2-29 16,7-14-2-16,13-2 1 16,7-13-4-16</inkml:trace>
  <inkml:trace contextRef="#ctx0" brushRef="#br4" timeOffset="92037.2642">8001 8087 39 0,'0'0'30'16,"-1"-13"1"-16,1 13-1 16,-11 5-21-16,-5 0-3 15,4 13-1-15,-6 3-2 16,-1 8-1-16,-3 1-2 15,0 4-1-15,1 0-1 16,-1-6-3-16,11 2-7 16,-7-16-6-16,15 0-7 15,3-14-2-15,0 0 3 0,6-15 2 16,7 1 7-16</inkml:trace>
  <inkml:trace contextRef="#ctx0" brushRef="#br4" timeOffset="92157.2711">7842 8260 5 0,'14'-21'16'16,"-8"-2"9"-16,4 6 2 16,-9-3 1-16,-1 20-1 15,5-20-6-15,-5 20-7 16,0 0-4-16,19 6-5 15,-8 5-6-15,1-7-29 16,15 9-2-16,1-3-2 16,8 5-1-16</inkml:trace>
  <inkml:trace contextRef="#ctx0" brushRef="#br4" timeOffset="94283.3927">8444 8416 52 0,'0'0'34'15,"-9"1"0"-15,9-1 0 16,-21 6-22-16,12 5-3 16,-6-2-3-16,2 10-2 15,-6 4-2-15,-1 7 0 16,-2 2-2-16,2 3 0 15,2-2 0-15,-2-3-4 16,10 1-1-16,-4-18-10 16,16-2-15-16,-2-11-4 0,13-19 0 15,-3-4 0-15</inkml:trace>
  <inkml:trace contextRef="#ctx0" brushRef="#br4" timeOffset="94434.4013">8345 8405 68 0,'0'0'36'15,"-12"-3"-1"-15,1 11 2 16,11 15-26-16,-6-7-4 15,9 9-3-15,8-1-2 16,7-9-5-16,23 1-31 16,-3-12-2-16,11 1 0 15,1-9-3-15</inkml:trace>
  <inkml:trace contextRef="#ctx0" brushRef="#br4" timeOffset="97001.5482">7470 8634 13 0,'0'0'21'0,"0"-20"3"15,0 20 0-15,0-14-16 16,-4 0-1-16,4 14 1 16,-4-16 1-16,4 16 1 15,-7-16-1-15,7 16-1 16,-2-18 0-16,2 18-2 15,1-25 0-15,7 14-2 16,-3-9 1-16,5 4-2 16,-1-6 1-16,5 1-2 15,-3-4 1-15,4 4-1 16,-2-1 0-16,0 4 0 0,-1-4 0 15,1 5-1-15,-4 3 0 16,6-1 0-16,-1 2 1 16,3-1-1-16,0-1 0 15,2 4 0-15,3-4 0 16,1 0 0-16,1 2 0 15,-1 3-1-15,-2 1 1 16,0-1-1-16,-3 5 1 16,-1 1-1-16,0 2 1 15,-2 2-1-15,-3 1 0 16,1 2 1-16,-1 0-1 15,1-1 0-15,-1 0 0 16,2 1 1-16,0-1-1 16,0-1 0-16,0 0 0 15,2 0 1-15,-1 1-1 16,0-1 0-16,0 1 1 0,-4 3-1 15,1 0 1-15,-1-1-1 16,-2 3 0-16,-9-7 1 16,19 9-1-16,-19-9 0 15,17 7 0-15,-17-7 0 16,17 7 0-16,-17-7 0 15,17 6 0-15,-17-6 0 16,16 8 0-16,-16-8 0 16,10 12 0-16,-10-12 0 15,11 14 0-15,-11-14 0 16,10 12 1-16,-10-12-1 15,12 12-1-15,-12-12 2 0,14 7-1 16,-14-7 0-16,15 7 0 16,-15-7 0-16,12 10 0 15,-12-10 0-15,12 6 0 16,-12-6 0-16,7 12 0 15,-7-12 0-15,6 13 0 16,-6-13 0-16,6 16 0 16,-6-16 0-16,10 17 0 15,-10-17 0-15,15 15 0 16,-15-15 0-16,19 14 0 15,-19-14 0-15,18 15 0 16,-9-8 0-16,-9-7 0 16,20 19 0-16,-20-19 0 15,15 19 0-15,-10-9 0 16,1 1 0-16,-6-11-1 0,10 20 2 15,-2-9-2-15,-8-11 2 16,14 17-2-16,-14-17 1 16,19 16 0-16,-19-16 0 15,16 13 0-15,-16-13 0 16,17 10 0-16,-17-10 0 15,14 13 0-15,-14-13 0 16,8 14 0-16,-8-14 0 16,6 16 0-16,-6-16 0 15,3 17 0-15,-3-17 0 16,3 18 0-16,-3-18 0 15,7 13 0-15,-7-13 0 16,7 13 0-16,-7-13 0 16,9 12 0-16,-9-12 0 0,9 16 0 15,-9-16 0-15,5 16 1 16,-5-16-1-16,3 15 2 15,-3-4-2-15,1 1 1 16,-1-3-1-16,0 3 2 16,0-12-2-16,5 19 0 15,-5-19 0-15,1 19 0 16,-1-19 0-16,5 12 0 15,-5-12 0-15,4 14 0 16,-4-14 0-16,4 16 0 16,-4-16 0-16,5 18 0 15,-5-8 0-15,0 0 0 16,0 1 1-16,2 0-1 15,0 2 0-15,-2-1 0 0,5-1 0 16,-2 0 0-16,1 1 0 16,-1-3 0-16,2 4 1 15,0 0-1-15,1-3 0 16,-3 2 0-16,1-1 0 15,1 2 0-15,-1 1 0 16,-1-4 0-16,-1 3 1 16,2-1-1-16,-1 1 0 15,2 1 0-15,-3 0 1 16,4-3-2-16,-1 2 2 15,-1 0-1-15,2 2 0 16,-1-4 0-16,2 3 0 16,-3-2 0-16,1 0 0 15,-2 2 0-15,1-1 0 0,-2 1 0 16,2-3 0-16,-3 4 0 15,3-2 0-15,1 0 0 16,-3 0 0-16,2-1 0 16,1 2 0-16,-2-3 0 15,0 1 0-15,0 1 0 16,1-1 0-16,-1 1 0 15,-1 1 0-15,3 0 1 16,-5 3-1-16,1 0 1 16,2-1-1-16,0-1 1 15,1 1 0-15,-1-1-1 16,2-3 0-16,0 1 0 15,-5-13 0-15,12 18 0 16,-12-18 0-16,8 16 0 16,-8-16 0-16,8 15 0 0,-8-15 0 15,3 13 0-15,-3-13 0 16,3 15 0-16,-3-15-2 15,4 15-3-15,-4-15-20 16,0 0-12-16,0 0 0 16,0 0-2-16,10-12 0 15</inkml:trace>
  <inkml:trace contextRef="#ctx0" brushRef="#br4" timeOffset="98624.641">8857 9492 17 0,'0'0'20'0,"3"-11"1"16,-3 11 0-16,0 0-12 15,0 0 0-15,0 0 1 16,-3-13-1-16,3 13 1 15,0 0 0-15,0 0-1 16,0 0-2-16,-4 17-2 16,4-17 0-16,0 0-3 0,4 10 1 15,-4-10 0-15,2 15-1 16,3-3 0-16,-5-1 0 15,2 5 0-15,-5-1 0 16,1 5 0-16,-1 1 0 16,2 3 0-16,-3-2-1 15,3 3 1-15,0-1 0 16,2 2-1-16,0-4 0 15,3 2 0-15,-4-2 0 16,4 0 0-16,-2 1 0 16,0-1-1-16,-1-2 1 15,-1 1 0-15,-3 1-1 16,3-2 0-16,0-2 1 0,0-1-1 15,0 1 0-15,0-5 1 16,3 2-1-16,-2-1 0 16,3-1 0-16,0 0 0 15,1-2 0-15,0 5 0 16,-1-2 0-16,3 1-1 15,-2 0 1-15,-3 2 0 16,3-3-2-16,-1 2 2 16,2-1-1-16,-1-2 1 15,-2 1-1-15,3-3 2 16,-1 0-2-16,-5-11 2 15,14 18-1-15,-14-18 0 16,12 16 0-16,-12-16 0 16,11 15 0-16,-11-15 1 0,6 17-1 15,-6-17 0-15,2 16 1 16,-2-16-1-16,2 18 0 15,-2-18 1-15,3 20-1 16,-3-20 1-16,5 15-1 16,-5-15 1-16,10 18-1 15,-10-18 0-15,10 15 0 16,-10-15 1-16,9 16-1 15,-9-16 0-15,10 17 0 16,-10-17 1-16,7 20-1 16,-4-7 1-16,-2 1-1 15,2-2 1-15,-2 2-1 16,2 0 1-16,-1-1-1 15,3-2 0-15,2 1 1 16,-7-12-1-16,12 17 0 0,-12-17 0 16,15 16 1-16,-15-16-1 15,11 19-1-15,-11-19 0 16,7 19-4-16,-7-19-3 15,9 20-26-15,-9-20-2 16,6 17 0-16,-6-17-2 16</inkml:trace>
  <inkml:trace contextRef="#ctx0" brushRef="#br4" timeOffset="100773.7639">9158 10490 17 0,'0'0'25'15,"1"-15"2"-15,-1 15-10 16,0 0-1-16,-13-18 0 15,13 18-2-15,0 0-2 16,0 0-3-16,-10-1-1 16,10 1-2-16,0 0 0 15,0 0-2-15,6 11-1 16,-6-11 0-16,6 19 0 15,-2-6 0-15,-3-1-1 16,2 5 0-16,-2-1 0 16,1 4 0-16,-1 1-1 0,2-3 0 15,-1 2 0-15,3-3-1 16,-1 2 1-16,2-4-1 15,2 2 0-15,-1-2 1 16,-3 1-1-16,4-1 0 16,-4 0 0-16,1 3 1 15,-4-1-1-15,5 0 1 16,-3-1-1-16,1 2 1 15,-2-1-1-15,5 0 0 16,0-4 0-16,1 3 0 16,0-2 0-16,2-1-2 15,-1 1 2-15,-1 0-2 16,1-1 2-16,-2 2-1 15,-3-4 1-15,1 3-2 16,0-1 2-16,0-1 0 0,-2 1 0 16,2-1 1-16,1-1-1 15,-2 0 0-15,2-1 0 16,3 0 0-16,-1 2 0 15,-2 1 0-15,0-3 0 16,1 3 0-16,-1 0 0 16,-5 2 0-16,2 4 0 15,0-4 1-15,-1 3-1 16,0 0 0-16,1-1 0 15,-2 0 0-15,2 1 0 16,2 0 0-16,0 0 0 16,0 2 1-16,0-2-1 15,1 3 0-15,2 1 1 16,-2 0-1-16,-1 0 0 0,2 0 0 15,-2 0 1-15,2-1-1 16,-1-1 0-16,-2 1 2 16,2-4-1-16,3 3 1 15,-3-2-2-15,5 0 2 16,-3-3-1-16,1 1 1 15,0 2-2-15,1-2-2 16,-2 1 3-16,-3-1-4 16,4 2 3-16,-5-1-2 15,1 0 2-15,-4 0-2 16,4 0 2-16,-1 1 0 15,-3-3 0-15,4 0 1 16,0-1-1-16,-2 1 0 0,2-2 0 16,-1-1 0-16,3 0 0 15,-2 2 0-15,2 0 0 16,-2 0 0-16,-2-1 0 15,1-2 1-15,-2 2-2 16,1 1 2-16,1-4-1 16,-2 3 0-16,-2-13 0 15,4 18 0-15,-4-18 0 16,5 16 0-16,-5-16 0 15,9 15 0-15,-9-15 0 16,9 15 0-16,-9-15 0 16,8 15 0-16,-8-15 0 15,7 18 0-15,-7-18 0 16,3 20 0-16,-2-9 0 0,3-1 0 15,-3 0 0 1,3 1 0-16,-4-11 0 0,5 18 0 16,-5-18 0-16,11 19 0 15,-11-19 0-15,9 17 1 16,-9-17-1-16,9 14 0 15,-9-14 0-15,12 15 0 16,-12-15 0-16,8 14 0 16,-8-14 0-16,8 16 1 15,-8-16-1-15,9 14 0 16,-9-14 0-16,7 11 1 15,-7-11-2-15,7 12 1 16,-7-12 0-16,10 11 0 16,-10-11 0-16,13 14 0 0,-13-14 1 15,10 14-1-15,-10-14 0 16,9 14 0-16,-9-14 0 15,5 14 0-15,-5-14 0 16,4 13 0-16,-4-13 0 16,4 12-1-16,-4-12 1 15,0 0-2-15,7 15 2 16,-7-15-1-16,0 0 1 15,11 13-1-15,-11-13 1 16,8 10 0-16,-8-10 0 16,11 8 0-16,-11-8 0 15,0 0 0-15,14 14 0 16,-14-14 0-16,10 7 0 15,-10-7 0-15,13 3 0 16,-13-3 0-16,14 6 0 0,-14-6 0 16,13 6 0-16,-13-6 0 15,12 7 0-15,-12-7 1 16,11 9-1-16,-11-9 0 15,9 10 0-15,-9-10 0 16,10 10 0-16,-10-10 0 16,11 8 0-16,-11-8 0 15,11 5-1-15,-11-5 1 16,13 3 0-16,-13-3 0 15,16-1 0-15,-16 1 0 16,19-3-1-16,-19 3-1 16,20-1-4-16,-16-9-20 15,9 9-12-15,-13 1 1 16,17-20-3-16,-9 0 1 0</inkml:trace>
  <inkml:trace contextRef="#ctx0" brushRef="#br4" timeOffset="102831.8816">2730 10537 27 0,'-13'7'23'16,"13"-7"-1"-16,-4 12 1 16,4-12-18-16,-5 18-1 15,0-5 0-15,2 2 2 16,-4-6 0-16,3 11 2 15,4-20 1-15,-10 23 1 16,10-23 0-16,-10 11-1 16,10-11 0-16,0 0-3 15,-13-3-1-15,13 3 0 16,1-15-2-16,4 3-1 15,3-4 0-15,3-3-1 16,3-8 1-16,5-5-1 16,5-5 0-16,3-7 0 15,1-5 2-15,3-6-1 0,1-2 1 16,4-3-2-16,-2-4 2 15,3 2-2-15,-1-1 2 16,1 0-2-16,3 2 0 16,1 0-1-16,5 1 1 15,-3-1-1-15,3-1 0 16,-2 1 0-16,1-2 0 15,-3 1 0-15,-1-2 0 16,-3-1 0-16,-3 0 0 16,-5 5 0-16,0 3 0 15,-1 4 0-15,0 1 1 16,-1 5-1-16,2 4 0 15,4 3 0-15,1 2 0 16,0-3 0-16,6 2-2 0,2 1 2 16,-4-2-2-16,2 4 2 15,-1-2-1-15,-5 2 1 16,-5 0-1-16,-2 3 1 15,0-2 1-15,-10 4-1 16,2-2 1-16,-2 3-1 16,-1 1 1-16,-4 1-1 15,1 6 1-15,-3 4-1 16,-1 4 0-16,-10 14 0 15,8-12 0-15,-8 12 0 16,-7 17 1-16,-1-2-1 16,-3 0-1-16,-2 0 0 15,3 2 0-15,-3-2-2 16,5 1-3-16,-3-14-8 0,11 9-21 15,0-11-1-15,0 0 0 16,0 0-1-16</inkml:trace>
  <inkml:trace contextRef="#ctx0" brushRef="#br4" timeOffset="103665.9293">4209 8344 25 0,'10'-17'28'15,"-10"17"2"-15,0 0 0 16,-4-12-11-16,4 12-6 0,-14 7-2 16,6 8-3-16,-8-7-1 15,1 11-2-15,-8-4-1 16,2 7 0-16,-6 0-1 15,-2 2 1-15,-7-1-2 16,6 6 1-16,-7-6 0 16,5 0-1-16,-2-2 0 15,9-5 0-15,3-5-1 16,8-4 1-16,14-7-1 15,0 0-1-15,12-24 1 16,9 2-1-16,9-4 1 16,4-4 0-16,1-5 0 15,3 0 0-15,-4 2 0 16,-2 6 0-16,-3 3 1 0,-11 6-1 15,-4 5 0-15,-2 6-1 16,-12 7 1-16,16-4-1 16,-16 4 0-16,15 5 1 15,-15-5-1-15,15 13 0 16,-15-13-1-16,19 21 2 15,-11-6-1-15,-1 0 0 16,-5 7 0-16,-1 8 0 16,-4 3 0-16,-6 7 1 15,-3 5-1-15,-3 12 2 16,-4 1 0-16,3 0-1 15,1 0 1-15,4-4-1 16,5-5 0-16,5-11-2 0,9-5-1 16,3-18-6-16,16 2-18 15,-10-22-11-15,16-2 0 16,-9-14-1-16,9 4 1 15</inkml:trace>
  <inkml:trace contextRef="#ctx0" brushRef="#br4" timeOffset="103808.9375">4348 8831 104 0,'-3'11'36'0,"-10"-10"1"16,13-1-2-16,0 0-35 16,-10-11-9-16,20-3-24 15,-3-7-4-15,7 5 2 16,-6-8-3-16</inkml:trace>
  <inkml:trace contextRef="#ctx0" brushRef="#br4" timeOffset="105784.0505">4281 7229 83 0,'-9'-18'35'0,"9"18"0"15,-9-13-1-15,9 13-31 16,0 0 0-16,0 0-1 16,8 17 0-16,2 5 0 15,-1 7 1-15,5 10-1 16,0 10-1-16,1 9 1 15,-1 6-1-15,4 3 1 16,-3-2-2-16,-1-1 1 16,1-6 0-16,-2-13 1 15,5-12-1-15,2-13 1 16,2-19 0-16,3-14 1 15,4-22 0-15,7-11-1 0,-1-11 1 16,-2-11-1-16,0-6 0 16,-6-5-2-16,-2 1 1 15,-2 3 0-15,-4 10-2 16,-9 10 0-16,3 14-3 15,-6 5-2-15,10 23-8 16,-11 2-23-16,13 27-1 16,-10 1-2-16,10 19 1 15</inkml:trace>
  <inkml:trace contextRef="#ctx0" brushRef="#br4" timeOffset="106152.0715">5164 7547 99 0,'0'0'37'16,"-20"-17"2"-16,10 19-5 15,-4-5-30-15,1 6-1 16,3 3 0-16,2 6-1 15,3-1 0-15,5 3-1 16,5 1 0-16,8 2-1 16,4-2 1-16,6 3-1 15,3-2 0-15,2 1 0 16,0 6 0-16,-6 5 0 15,-10 2 0-15,-8 6 0 0,-8 5 0 16,-11 3 0-16,-14-1 1 16,-4-2-1-16,-5-6 0 15,1-9-1-15,2-6-2 16,4-24-10-16,17-4-23 15,6-15-3-15,16-3 0 16,7-15-2-16</inkml:trace>
  <inkml:trace contextRef="#ctx0" brushRef="#br4" timeOffset="107310.1378">17179 5775 94 0,'9'-15'35'15,"-9"15"2"-15,0 0-7 16,7 12-22-16,-14 1 0 16,6 12-3-16,-5-4 2 15,4 8-4-15,2-6 2 0,11-2-2 16,6-11 0-16,20-15 0 15,14-18-3-15,17-20 3 16,21-19-3-16,17-22-2 16,23-14-3-16,5-27-12 15,29 3-21-15,-11-18-6 16,8 0 0-16,2-2-3 15</inkml:trace>
  <inkml:trace contextRef="#ctx0" brushRef="#br4" timeOffset="108571.2099">8813 13548 67 0,'8'-22'38'0,"1"10"-1"0,-9-3 0 16,0 15-35-16,1 10-1 15,1 17 2-15,-5 8-1 16,3 18 1-16,-4 15-2 16,1 16 0-16,1 9 0 15,1 16 0-15,1 4 1 16,2 5-1-16,-1-4 1 15,7-5-1-15,0-17 1 16,9-11 0-16,0-27 0 16,14-21 0-16,3-25 0 15,9-22 0-15,5-26 0 16,8-21 0-16,-2-19 0 15,3-13 0-15,-1-11 0 16,-5-2-1-16,-3-5 0 16,-1 1 0-16,-3 7-1 0,-6 11-1 15,-2 18-1-15,-12 10-3 16,6 34-12-16,-18-2-15 15,9 39-8-15,-17 11-2 16,6 24-1-16</inkml:trace>
  <inkml:trace contextRef="#ctx0" brushRef="#br4" timeOffset="109525.2645">10103 14407 31 0,'0'0'35'0,"6"-10"1"16,-6 10 1-16,-23-1-25 15,16 11-2-15,-13-7 0 16,8 10-3-16,-9-3-2 16,7 5 0-16,-6-3-2 15,9 3 0-15,1-1-1 16,4 0 0-16,8-4 0 0,3 2-1 15,7-3 0-15,7 0 0 16,0-2 1-16,4 0-1 16,2 0 0-16,-2 0 0 15,0 2 1-15,-3 2-1 16,-5 2 1-16,-2 6-1 15,-12 1-1-15,-1 4 1 16,-10 0 0-16,0 2-1 16,-9 2 0-16,0-1 0 15,-4-5 0-15,-1-5-1 16,4-1 0-16,2-13-2 15,8 2-2-15,-3-23-18 16,22 4-19-16,1-15 0 16,13-2 0-16,1-12 0 0</inkml:trace>
  <inkml:trace contextRef="#ctx0" brushRef="#br4" timeOffset="109763.2781">10822 14151 81 0,'0'0'41'15,"17"8"-2"-15,-11-20-1 16,8 6-38-16,8-2 0 15,7 1 0-15,3 2-2 0,0-7-4 16,14 6-32-16,-12-2-1 16,5 6-1-16,-8-6 1 15</inkml:trace>
  <inkml:trace contextRef="#ctx0" brushRef="#br4" timeOffset="109948.2887">10906 14331 83 0,'-24'25'42'0,"16"1"-1"16,8-26 0-16,20 8-41 16,20-10-3-16,7-19-14 15,24 10-23-15,8-13 0 16,17 5-2-16,2-10 0 0</inkml:trace>
  <inkml:trace contextRef="#ctx0" brushRef="#br4" timeOffset="111238.3625">12031 15305 55 0,'-5'-14'38'0,"3"-2"0"15,0-11 1-15,7-3-36 16,4-7 0-16,8-2 1 16,-1-4 0-16,5-1-1 15,-4 1 1-15,4 1-2 16,-5 5 1-16,-2 7-2 0,-2 5 1 15,-4 5-1-15,-3 8 0 16,-5 12 0-16,0 0-1 16,4 15 0-16,-4 5 0 15,0 7 0-15,3 6 0 16,0 7 1-16,3 0-1 15,1 3 1-15,3-5-1 16,4-5 1-16,1-6 0 16,3-10 0-16,0-11 0 15,3-17 0-15,-3-13-1 16,1-15 1-16,1-13-1 15,-4-14 1-15,-7-13-1 16,2-11 1-16,-7-13 0 16,-4-8 0-16,-2-7-1 0,-4-9 1 15,-1-4 0-15,-2-2 1 16,0-1-1-16,1 1-1 15,-3 10 1-15,0 3 0 16,2 8 0-16,-1 14 0 16,-4 6-1-16,4 8 1 15,-3 11-1-15,-1 11 1 16,-1 4-1-16,5 13 0 15,-6 2 0-15,7 9 0 16,0 5 0-16,2 7 0 16,2 7 0-16,2 0 0 15,3 15 0-15,0-13-1 16,0 13 1-16,13-1 0 15,1 5 0-15,2 2 0 0,7-3-1 16,6 6 1-16,7-2 0 16,9 1 0-16,4-3 0 15,7 1 0-15,6-5 0 16,14-4 0-16,10 0 0 15,10-5 0-15,8-5 0 16,6 2 0-16,11-3 0 16,9 0 0-16,3 2 0 15,0 4 0-15,1 4 0 16,2 3 0-16,2 1-1 15,4 2 1-15,2 0 0 16,-2 3 0-16,3-1 0 16,5-1 0-16,6 0-1 15,-4 1 1-15,3-1 0 16,0 1-1-16,0 1 1 0,2 2 0 15,0-1 0-15,-1-1-1 16,-1-1 1-16,4-4 0 16,4-1 0-16,1-1 0 15,1-6 0-15,5-1-1 16,0-4 2-16,8 1-2 15,-6 1 2-15,0 2-1 16,-4 2 0-16,-3 1 0 16,-2 6 1-16,-9 3-1 15,-5 3 1-15,2 2-1 16,-5-1 1-16,-5 1-1 15,-1 0 0-15,-1-1 1 0,-1-2-1 16,-5-1 1-16,2-2-1 16,-8-5 0-16,-7 2 0 15,-7-4-1-15,-8 3-1 16,-16-2-4-16,-9 12-13 15,-36-15-7-15,-3 21-6 16,-41-14-8-16,-15 21-1 16,-36-8 1-16</inkml:trace>
  <inkml:trace contextRef="#ctx0" brushRef="#br4" timeOffset="111985.4052">13069 13803 48 0,'18'-24'37'16,"-7"6"0"-16,-3-9-1 15,1 6-18-15,-4-10-13 16,4 7 0-16,-3 0-1 16,-2 6-1-16,0 9 0 15,-4 9-1-15,7 19 0 16,-2 9 0-16,-1 14-1 15,4 13 1-15,2 12-2 0,0 12 1 16,4 7-1-16,4 3 1 16,1 1-2-16,4-4 1 15,1-7-1-15,1-11 1 16,4-12 0-16,1-13 1 15,1-19 0-15,-2-13 1 16,4-22-1-16,0-14 1 16,2-20 0-16,1-14 0 15,0-16 0-15,2-10 0 16,-3-12 0-16,-1-6-1 15,1-3 0-15,-5 3-1 16,-3 11-1-16,-9 10-1 16,1 20-2-16,-13 6-6 15,11 36-17-15,-23 3-7 16,9 31-6-16,-9 5-2 0,8 20 2 15</inkml:trace>
  <inkml:trace contextRef="#ctx0" brushRef="#br4" timeOffset="112686.4453">14192 14389 61 0,'-4'-12'38'0,"-5"-5"-1"0,9 17 1 15,-21-13-33-15,21 13-2 16,-14 11 0-16,10 8 1 15,-1 6-2-15,3 8 1 16,0 2-1-16,1 10 0 16,0-3 0-16,1 3 0 15,-1-5-2-15,1-6 0 16,-2-5 0-16,4-6 0 15,-5-6 0-15,3-6-2 16,0-11 2-16,0 0 1 16,5-23 0-16,0 2 0 15,-3-7 0-15,4-5 1 16,1-10 0-16,1-7-1 15,2 3 1-15,5 0-3 0,1 2 2 16,1 6-1-16,2 4 0 16,2 7 0-16,-1 10 0 15,1 10 0-15,-4 8-1 16,-3 3 1-16,-14-3 0 15,15 21 0-15,-10-6 0 16,-6 5 1-16,-8 1-1 16,-2-1 0-16,-5 1 0 15,-2 0 0-15,1-2 0 16,-2-2 0-16,2-4 1 15,2 0-1-15,9 0 1 16,5-2 0-16,6 2 0 16,7-2 1-16,7 3-1 0,4 1 0 15,3 0 1-15,4 4 0 16,-1-1-2-16,3 4 1 15,-4-2-1-15,-3 0 1 16,-2 2-3-16,-1-2-3 16,1 2-2-16,-12-15-14 15,16 15-7-15,-27-22-5 16,32 3-7-16,-17-13-4 15</inkml:trace>
  <inkml:trace contextRef="#ctx0" brushRef="#br4" timeOffset="113370.4844">14736 13101 67 0,'0'0'38'0,"0"0"-1"16,4-17 0-16,13 15-31 16,3-14-3-16,9 6 0 0,0-5 1 15,8 5-2-15,-6 3 1 16,-4 4-1-16,-5 7 0 15,-8 7 0-15,-11 10 0 16,-10 8 2-16,-8 3-2 16,-3 7 2-16,-6-3-2 15,5 2-1-15,2-3 1 16,12-5-1-16,11-8 0 15,13-6-1-15,12-5-1 16,12-6-2-16,10 0-2 16,2-11-11-16,14 20-12 15,-18-13-13-15,8 10 0 16,-16 1 0-16</inkml:trace>
  <inkml:trace contextRef="#ctx0" brushRef="#br4" timeOffset="113642.5">15594 13588 76 0,'-3'-14'40'0,"7"25"-1"15,-9-2 1-15,-4 18-36 16,4 8-2-16,0 8 1 16,-4 12-2-16,1 7 0 0,1 4-2 15,-3-3-1-15,8 0-4 16,-5-18-14-16,18-1-19 15,-7-18-1-15,12-8 0 16,-3-18 1-16</inkml:trace>
  <inkml:trace contextRef="#ctx0" brushRef="#br4" timeOffset="113821.5102">15462 13906 87 0,'-22'-2'43'0,"2"-9"0"15,20 11-2-15,12-7-37 16,16-2-3-16,17-4-2 15,16-4-4-15,26 9-17 16,0-16-16-16,22 8-2 0,0-9-3 16,14 12 2-16</inkml:trace>
  <inkml:trace contextRef="#ctx0" brushRef="#br4" timeOffset="114377.542">16715 13370 61 0,'6'-42'41'0,"-6"2"-2"16,8 18 2-16,-12 2-26 15,4 20-10-15,0 0-1 16,0 0-1-16,8 21-1 16,0 12-1-16,-2 15 0 15,2 14-1-15,1 14 1 16,3 13 0-16,-3 9-1 15,4 2 1-15,-2 1 0 16,2-3-1-16,3-11 1 16,0-13-1-16,5-18 1 0,9-13-2 15,2-23 3-15,4-19-1 16,2-18 0-16,5-17 0 15,0-18 0-15,1-10 0 16,-2-12 0-16,-3-15 0 16,-7-4 0-16,-1-4-1 15,-6-1 0-15,-4 6 0 16,-4 9-1-16,-2 10 0 15,-6 16-3-15,-2 12-3 16,9 33-12-16,-17-1-7 16,21 32-6-16,-17-2-9 15,17 18-1-15,-1 3 0 16</inkml:trace>
  <inkml:trace contextRef="#ctx0" brushRef="#br4" timeOffset="114850.5691">17617 14187 64 0,'1'-26'39'16,"4"12"-1"-16,-8-3 1 0,3 17-31 15,-3-15-2-15,3 15-2 16,0 0 0-16,-4 16 0 15,3-2-2-15,1 4 1 16,-3 6-1-16,3 3 0 16,-5 4 1-16,3 3-1 15,-3 0 0-15,0 0-1 16,3-2 1-16,0-2-1 15,6-5-1-15,5-5 1 16,4-4 0-16,9-5-1 16,5-4 1-16,8-5-1 15,3-2 0-15,4-1 1 16,1-1-2-16,2-3 0 15,0 3-1-15,-9-4-5 16,10 10-6-16,-13-15-5 0,9 19-8 16,-22-23-5-16,13 20-4 15,-14-16-9-15,1 5 3 16</inkml:trace>
  <inkml:trace contextRef="#ctx0" brushRef="#br4" timeOffset="115592.6115">18395 12996 79 0,'0'0'40'0,"-20"1"-2"15,20-1 2-15,0 0-34 16,0 0-2-16,29-17-1 15,-1 8-1-15,2-2 1 16,3 3-1-16,-1 0 1 16,-3 3-2-16,-6 7 1 15,-8 6-1-15,-9 4 0 16,-12 10 0-16,-9 4 0 15,-8 1 0-15,-1 6-1 0,-4 2 1 16,-1-1-1-16,5 0 1 16,1-2 0-16,9-6-1 15,7-3 1-15,9-2-1 16,7-5 1-16,11-3-1 15,8-2 1-15,0-8-1 16,8 2 0-16,-2-1 0 16,3-3 0-16,2 0-2 15,-1 3-3-15,-10-6-5 16,12 14-7-16,-14-16-6 15,17 19-7-15,-17-20-3 16,16 17-6-16,-10-10-2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432745"/>
              </p:ext>
            </p:extLst>
          </p:nvPr>
        </p:nvGraphicFramePr>
        <p:xfrm>
          <a:off x="304800" y="762000"/>
          <a:ext cx="8610600" cy="5017008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phase difference in an AC circuit with a capacitor and a resistor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again.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voltages happen at different times.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this using reference circles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phase difference in an AC circuit with and inductor and a resistor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again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voltages happen at different times.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this using reference circles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add voltages on the graph and on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add things – the long way and the short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resistance, reactance and impedance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impedance is, what it is measured in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(AC units 1 – 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AC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3000" y="929880"/>
              <a:ext cx="4001400" cy="284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600" y="924480"/>
                <a:ext cx="4020120" cy="28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-114480" y="3954960"/>
              <a:ext cx="4820760" cy="1545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28160" y="3950280"/>
                <a:ext cx="4839120" cy="156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370701"/>
              </p:ext>
            </p:extLst>
          </p:nvPr>
        </p:nvGraphicFramePr>
        <p:xfrm>
          <a:off x="533400" y="533401"/>
          <a:ext cx="8094663" cy="4261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5280" y="410040"/>
              <a:ext cx="8784360" cy="521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880" y="394920"/>
                <a:ext cx="8803440" cy="52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27480" y="410040"/>
              <a:ext cx="8140320" cy="4911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160" y="394920"/>
                <a:ext cx="8158320" cy="493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74120" y="437400"/>
              <a:ext cx="8648280" cy="507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9720" y="422640"/>
                <a:ext cx="8666280" cy="509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04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8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1711</TotalTime>
  <Words>321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2013-10-17T20:47:43Z</dcterms:modified>
</cp:coreProperties>
</file>