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3" r:id="rId5"/>
    <p:sldId id="320" r:id="rId6"/>
    <p:sldId id="284" r:id="rId7"/>
    <p:sldId id="285" r:id="rId8"/>
    <p:sldId id="286" r:id="rId9"/>
    <p:sldId id="287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92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0-16T01:33:39.525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15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3-10-16T01:34:02.003"/>
    </inkml:context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7374 2076 46 0,'0'0'30'16,"0"0"2"-16,-16 4-2 15,16-4-21-15,-15 12 0 16,11 0-1-16,-13-2 0 15,4 7-2-15,-4-2-1 16,4 6-1-16,-3-3-1 16,5 4 0-16,2-3-1 15,5-2-1-15,8-4 0 16,7-4-1-16,5-3 0 15,2-6 0-15,6-9 0 16,0-4 0-16,1-7 1 16,1-5-1-16,-8-3 1 0,-3-3 0 15,-8 1 0-15,-4 2 0 16,-9 4 0-16,-5 4 0 15,-5 8 0-15,-2 5 1 16,-9 7-1-16,3 7 1 16,-2 7-1-16,2 5 0 15,4 5 0-15,6 6 0 16,2 0-1-16,6 1 1 15,9 1-1-15,7-2 1 16,5-9-1-16,5-2 1 16,4-10-1-16,5-7 1 15,3-11-1-15,5-5 1 0,-3-8-1 16,-1-6 1-16,-5-1-1 15,-2-5 0-15,-9 4 1 16,-3 2-1-16,-11 2 1 16,-6 7-1-16,-6 6 1 15,-6 6-1-15,-7 6 1 16,-3 8 0-16,-4 7-1 15,0 5 1-15,0 5 0 16,3 1-1-16,6 1 1 16,5-2-1-16,8-6 0 15,12-7 0-15,11-6 1 16,10-12-1-16,12-5 0 15,4-7 1-15,4-4-1 16,-2-2 1-16,-5 1 0 16,-8 0-1-16,-9 7 1 15,-14 6-1-15,-8 11 0 0,-26 5 0 16,-1 7-1-16,-3 3 0 15,3 8-4-15,1-7-3 16,25 14-26-16,1-16-5 16,25 4 1-16,12-17-3 15</inkml:trace>
  <inkml:trace contextRef="#ctx0" brushRef="#br0" timeOffset="1015.0581">9890 2003 54 0,'0'0'34'16,"-21"-24"0"-16,21 24 2 15,-23-24-24-15,23 24-2 16,-22-12-1-16,11 20-1 16,-9-4-3-16,4 8 0 15,-5 3-2-15,2 5-2 16,3 1 0-16,3-2-1 15,6 5 0-15,7-3-1 16,11-2 1-16,8-4 1 16,12-5-1-16,7-3 0 0,9-8 1 15,5-6-1-15,-1-6 0 16,0-5 1-16,-5-3-1 15,-9-3 0-15,-8-2 0 16,-13 0 1-16,-14 4-1 16,-9 5 2-16,-10 2-1 15,-11 11 1-15,-9 4-1 16,-4 7-1-16,1 8 1 15,2 4-1-15,1 0 1 16,9 4-1-16,8-1 0 16,11-3 0-16,12-6 0 15,15-2 0-15,8-7 0 16,7-1 0-16,10-7 1 15,-1-4-1-15,5-3 1 0,-4-3-1 16,-5-5 0-16,-8 2 2 16,-10-3-2-16,-10 0 2 15,-11 5-2-15,-11 1 1 16,-12 5-1-16,-8 6 2 15,-11 13-2-15,-5-2-1 16,0 9 1-16,1 4 0 16,6 2 0-16,6 2-1 15,12-3 2-15,13-3-2 16,15-6 1-16,18-6 1 15,11-7-1-15,7-4 1 16,7-7 0-16,-4-3 0 16,1-3 0-16,-8-1 0 15,-10-4-1-15,-14 3 2 0,-19 2-3 16,-13 9 1-16,-12 3-3 15,-12 2-2-15,5 13-19 16,-18-7-16-16,9 15 1 16,-10-10-2-16,13 14-1 15</inkml:trace>
  <inkml:trace contextRef="#ctx0" brushRef="#br0" timeOffset="2053.1175">7954 2284 67 0,'-12'6'34'16,"12"-6"0"-16,0 0-1 15,-7 13-23-15,7-13-2 16,0-14-2-16,0-1-1 15,6 5 0-15,-4-10-2 16,6 2 0-16,-5-7-1 16,11 1 0-16,-4-5-1 0,7 2 0 15,-3-3 0-15,4-4 0 16,2 2-1-16,1-3 1 15,0 5 0-15,-1-1 0 16,2 6-1-16,-5 1 1 16,6 2-1-16,-2 3 1 15,1 5-1-15,0 2 1 16,-1-1-1-16,2 4 0 15,-1 2 0-15,2 1 1 16,-1 2-1-16,1 1 0 16,-4 2 0-16,4 2 0 15,-6 3 0-15,2-1 0 16,-5 5 0-16,1 0 0 15,-2 2 1-15,-1 5-1 0,0 0 0 16,-4 3 1-16,1 0-1 16,1 10 1-16,-3 1-1 15,1 4 0-15,-1 0 0 16,3 4 0-16,1-4 0 15,1 5 0-15,3-5 0 16,3-5-1-16,2-4 1 16,2-4 0-16,5-7 1 15,1-5-1-15,-2-8 0 16,1-8 1-16,1-7 0 15,0-7-1-15,-2-6 1 16,-2-5 0-16,-4-7-1 16,0-1 2-16,-1-4-2 0,-5 0 1 15,-3 1 0-15,0 4 0 16,-2 1-1-16,-3 5 1 15,-2 6-2-15,2 8 0 16,-1 1-3-16,-7 0-8 16,12 13-26-16,-11 6 0 15,0 0-3-15,0 0 0 16</inkml:trace>
  <inkml:trace contextRef="#ctx0" brushRef="#br0" timeOffset="5454.312">10060 1982 33 0,'-13'-1'14'15,"1"-1"5"-15,12 2 1 16,-19 4 1-16,19-4-6 15,-17 7-3-15,17-7-2 16,0 0-2-16,-5 13-1 16,5-13-1-16,0 0-1 15,0 0-1-15,0 0 0 16,0 0-1-16,0 0-1 0,0 0 0 15,14 5 0-15,-14-5 0 16,23 2 0-16,-7-2 0 16,4 0 0-16,6-2-1 15,3-1 1-15,4 1-1 16,2 0-1-16,3-1 1 15,2 2-1-15,-2 0 1 16,6 1-1-16,0 1 0 16,0 2 0-16,5-1 0 15,6-1 0-15,3-1 1 16,5 0-1-16,7 0 0 15,3-1 0-15,7-1 1 16,5 0-1-16,5-2 1 16,8 0-1-16,0-1 0 0,2 2 1 15,2-3 0-15,0 3 0 16,3-3-1-16,4-1 1 15,-4-1-1-15,1 0 1 16,-3 0-1-16,3 0 1 16,-7 0-1-16,0 0 1 15,-5 1 0-15,1 2-1 16,-7 1 1-16,-2 1-1 15,-5 3 1-15,-2 2-1 16,-4-1 0-16,-2 2 0 16,-2 1 0-16,-3 0 1 15,-4 0-1-15,-2 2 0 16,1-2 1-16,3 1-1 0,2-3 1 15,1 2 0-15,1-2-1 16,6 0 1-16,1-2 0 16,0 0-1-16,4-1 1 15,1-1-1-15,4 1 0 16,2 1 0-16,0-2 1 15,1 1-1-15,4 0-1 16,1-2 1-16,2 1 1 16,2 1-1-16,3-2 0 15,3 1 0-15,3-1 1 16,3 1-1-16,-1 0 0 15,4-1 0-15,0 2 0 16,1 2 1-16,-1-2-2 16,-3 6 2-16,0-3-2 0,-2 2 1 15,0-1-1-15,2 3 1 16,1-2 0-16,-4 2-1 15,0-2 1-15,3 3 0 16,-2-4-1-16,-1 5 1 16,3-3-1-16,-2 4 1 15,-1-5-1-15,-2 6 1 16,1-6-1-16,2 4 1 15,0 2 0-15,3-3-2 16,5 2 2-16,-1-3-2 16,3 2 3-16,2-4-3 15,6 4 3-15,2-4-3 16,7-1 2-16,-2 0 1 15,0-2 0-15,4 0-1 0,2 0 0 16,2 0 1-16,0-1-1 16,0 1 1-16,-4 0 0 15,1-2-1-15,2 1 1 16,-3-1 0-16,-4 1-1 15,1-2 0-15,-4-2 1 16,4 2-1-16,-2-3 0 16,1 2 1-16,-3-7-1 15,-3 5 2-15,0-5-2 16,1-2 2-16,-5 2-1 15,-4 0 0-15,-10 0-1 16,-4 0 2-16,-11 2-2 16,-8 0 1-16,-9 4-1 15,-14 0 1-15,-3-1-1 16,-6 3 0-16,-9 2 1 0,-1 0-2 15,-3 0 1-15,2 1 0 16,-4-1 0-16,-1 0 0 16,-5-1 1-16,0 1-1 15,-2-2 1-15,-7 0-1 16,-3 1 1-16,-5-1 0 15,-6-3 0-15,-10 5 0 16,15-7-1-16,-15 7 1 16,3-9-1-16,-3 9 0 15,0-13 0-15,0 13 0 16,-2-10 0-16,2 10 0 15,0 0 0-15,-2-15 0 0,2 15 0 16,0 0 0-16,0 0 0 16,0 0 1-16,0 0-1 15,0 0 0-15,0 0 0 16,0 0 0-16,0 0 0 15,0 0-1-15,0 0 1 16,0 0 0-16,0 0 0 16,0 0 0-16,0 0-1 15,0 0 1-15,-3 15 0 16,3-5-1-16,0 6 1 15,0 5 0-15,0 2 0 16,0 3-1-16,3 1 1 16,-2 2-1-16,-1 0 1 15,0 4-1-15,0 1 0 16,-1-2 0-16,-3 5 1 0,3 3 0 15,-5 2-1-15,2 5 1 16,-5 2 0-16,3-1 1 16,1 3-1-16,-2-2 2 15,3 1-2-15,1 1 1 16,1-2 0-16,3-1 0 15,2-1-1-15,2 1 0 16,1-2-1-16,2 2 1 16,-4-2 0-16,3 0-1 15,0 1 1-15,-3 4 0 16,-2-3-1-16,0 3 1 15,0 0 0-15,-2 0-1 16,-2 2 2-16,1-5-1 16,0 0 0-16,0 0 0 0,-1 0 0 15,1 2 0-15,1-5 0 16,2 4 0-16,-2 2 0 15,2 1 0-15,-1 1-1 16,2 1 1-16,-1 0 0 16,0-2-1-16,1 4 1 15,0-4 0-15,-2-4 0 16,3-2-1-16,-2-2 1 15,2-3 0-15,0-4 0 16,1-2-1-16,-3-5 1 16,4-1 0-16,-1-4 0 15,-2-5 0-15,2-2 0 16,-3-4 0-16,3 0 0 15,-5-14 0-15,2 15 0 0,-2-15 0 16,0 0 0-16,2 9 0 16,-2-9 1-16,0 0-1 15,0 0 1-15,0 0-1 16,0 0 0-16,0 0 1 15,0 0-1-15,0 0 0 16,0 0 0-16,0 0 0 16,0 0 0-16,0 0 0 15,0 0 0-15,0 0 0 16,0 0 0-16,0 0 0 15,0 0 0-15,0 0 0 16,0 0 0-16,0 0 0 16,0 0 1-16,0 0-1 15,0 0 0-15,0 0 0 16,0 0 0-16,0 0 0 0,0 0 0 15,0 0 1-15,0 0-1 16,0 0 0-16,0 0 0 16,0 0 0-16,0 0 0 15,0 0 0-15,0 0 0 16,0 0 1-16,0 0-1 15,0 0 0-15,0 0 0 16,-13 6 0-16,13-6 0 16,-23 1 0-16,7 0 0 15,-2-1 0-15,-7 0 0 16,-4 1 0-16,-4-1-1 15,-7 0 1-15,-1-2 0 16,-6 2 0-16,0 2 0 16,-5-2 0-16,-3 3-1 0,-3-2 1 15,-2 1-1-15,-1 1 1 16,-5 1-1-16,-6-1 1 15,-1 2-1-15,-3-3 0 16,-1 1 1-16,0-2 0 16,-3-1 0-16,1-1-1 15,0-2 1-15,1 1-1 16,-2 0 1-16,-1-1 0 15,0 2-1-15,1-1 1 16,3 2 0-16,1 1 0 16,4 0-1-16,5 3 1 15,7-2 0-15,9 0-1 16,8 4 0-16,8-2-1 15,11 1-5-15,-4-14-13 0,28 9-18 16,-12-7 0-16,12 7-2 16,15-13 1-16</inkml:trace>
  <inkml:trace contextRef="#ctx0" brushRef="#br0" timeOffset="6688.3826">20653 4620 16 0,'9'-26'25'0,"-4"12"2"16,-5 14-8-16,3-23-4 15,-3 23-2-15,3-12-1 16,-3 12-2-16,0 0-1 15,0 0-2-15,4-11 0 16,-4 11-2-16,0 0 1 0,0 0-2 16,0 0-1-16,0 0 0 15,1-14 0-15,-1 14 0 16,-1-22-1-16,0 7-1 15,-4-6 1-15,2-4-2 16,-6-1 2-16,1-4-2 16,-6-2 1-16,-3-1 1 15,-2-1-1-15,-6-3 1 16,-6-2-2-16,-1-1 2 15,-6 1-1-15,-3-1 1 16,-5 1-2-16,-2 2 1 16,1 2 0-16,-4 5 0 15,0 2 0-15,-3 9-1 16,1 3 0-16,-1 5 1 0,2 6-1 15,-1 6 0-15,1 6 0 16,0 4-1-16,-1 6 1 16,2 4 0-16,3 7 0 15,1 2 0-15,1 6 0 16,3 3 0-16,6 7-1 15,1 2 1-15,3 8-1 16,-3 1 0-16,7 4 1 16,0 5-1-16,-1 3 0 15,4 3 0-15,1-2 0 16,8 3 1-16,1-4 2 15,5-2-2-15,10-2 2 16,7-7-1-16,7-2 2 0,10-4-2 16,6-5 2-16,10-4-2 15,10-7-1-15,9-4 1 16,10-6 0-16,5-6-1 15,4-8 0-15,5-4 1 16,1-8-1-16,1-6 0 16,-1-8 0-16,-5-7 1 15,-5-11-1-15,0-5 1 16,-2-12-3-16,-3-5 2 15,-8-7-1-15,-1-8 1 16,-9-3-1-16,-7 0 1 16,-7-6-1-16,-11 7 1 15,-8-1 1-15,-5 7-1 16,-11 9 0-16,-7 6 0 0,-10 12-2 15,-12 5-2-15,-6 16-2 16,-19 0-7-16,8 20-25 16,-16-5 1-16,8 14-2 15,-5-3 1-15</inkml:trace>
  <inkml:trace contextRef="#ctx0" brushRef="#br0" timeOffset="7281.4165">19942 4291 51 0,'-5'21'34'0,"0"3"-2"16,-5 2 2-16,3 20-26 15,-13 2-2-15,6 14 2 16,-13 1-3-16,1 11 0 16,-9-5-2-16,6 2 2 15,-4-10 0-15,5-9-2 16,1-10 1-16,10-10-2 15,4-17-1-15,13-15 1 16,0 0-1-16,23-28-1 0,2-8-1 16,4-7 1-16,3-15 0 15,2-7 1-15,4-10 1 16,4-2-2-16,-5 2 2 15,1 1 0-15,-4 6-1 16,-3 9 1-16,-5 12-1 16,-1 10 1-16,-3 12-2 15,-5 13 2-15,-2 12-1 16,3 11-1-16,-4 12 1 15,-1 9-1-15,0 13 0 16,-4 10-1-16,-3 10 0 16,-6 6 0-16,-2 7-1 15,-10-2-1-15,1 1 0 16,-7-11-3-16,10 5-16 0,-10-26-15 15,11-4 1-15,-9-22-3 16,16-7 3-16</inkml:trace>
  <inkml:trace contextRef="#ctx0" brushRef="#br0" timeOffset="7437.4254">19957 4696 91 0,'-22'-19'39'0,"22"19"-1"15,-5-15 0-15,17 11-35 16,25 1-5-16,13-15-12 15,23 16-23-15,1-11-1 16,10 11-2-16,-4-7 1 16</inkml:trace>
  <inkml:trace contextRef="#ctx0" brushRef="#br0" timeOffset="8519.4873">19401 4572 19 0,'0'0'30'0,"-7"-11"1"0,7 11 1 16,0 0-12-16,-17-19-10 15,17 19-2-15,0 0 0 16,9-9-2-16,-9 9 0 16,0 0-2-16,15-15 0 15,-15 15 0-15,15-3-1 16,-15 3 1-16,11-3-1 15,-11 3 0-15,0 0-1 16,0 0 0-16,0 0 0 16,0 0 0-16,0 0-1 15,0 0 0-15,-17 12 0 16,17-12-1-16,-19 7 1 15,9-5-1-15,-5-1 1 16,0 3-1-16,-1-2 0 0,-3 4 1 16,-3-2-1-16,-1 1-1 15,-1-2 1-15,-5 4 0 16,-3 3 0-16,-4-4 0 15,-5 0 1-15,-2 5-1 16,-8-6 0-16,-4 2 1 16,-1 0-1-16,-5 0 1 15,2-2-1-15,0 2 1 16,0-4-1-16,2 2 1 15,1-2-1-15,2-1 0 16,-2 3 0-16,-1-1 0 16,-4-2 0-16,-3-1 0 15,0-1 0-15,0 0 0 16,-3-1 1-16,2 0-1 0,-2-3 0 15,3 1 1-15,-2-1-1 16,3 2 1-16,-5-1-1 16,1-1 0-16,-3 2 0 15,-6 1 1-15,2 2-1 16,-3 0 0-16,-2 1 0 15,-1 1 1-15,0-1-1 16,-1 1 0-16,0 1 1 16,0-2-1-16,0-1 1 15,2-1-1-15,2 0 0 16,2-3 1-16,7-1-1 15,-1 0 1-15,10-2-1 16,3-1 1-16,7 0-1 16,1 1-1-16,6 3 0 0,3-2-2 15,16 6-4-15,-2-13-15 16,25 12-15-16,-12-1-1 15,24 2 0-15,-1-10-2 16</inkml:trace>
  <inkml:trace contextRef="#ctx0" brushRef="#br0" timeOffset="11208.6411">16055 4246 15 0,'0'0'26'16,"-2"-13"0"-16,2 13 1 16,0 0-12-16,0 0-2 15,0 0-4-15,0 0 0 16,0 0-3-16,6-10-1 15,-6 10-1-15,0 0 0 16,0 0-1-16,0 0 0 16,0 0 0-16,0 0 1 15,0 0-1-15,0 0 0 16,0 0-1-16,0 0 0 0,0 0 0 15,0 0-1-15,0 0 0 16,0 0 0-16,0 0 0 16,0 0-1-16,0 0 1 15,0 0 0-15,0 0 1 16,0 0-1-16,0 0 0 15,-1 14 1-15,1 0-1 16,-4 0 0-16,3 8 0 16,-1 4 0-16,2 4-1 15,-2 4 1-15,1 2-1 16,1 2 1-16,1 6-1 15,-2 4 1-15,0 4 0 16,-4 2 0-16,-2 3 0 0,1 2 2 16,0-3-2-16,-2-5 2 15,3-6-3-15,-1-7 2 16,6-10-3-16,6-9 0 15,-6-19-3-15,22 14-3 16,-13-29-6-16,9 11-26 16,-7-17 4-16,4 4-4 15,-5-11 2-15</inkml:trace>
  <inkml:trace contextRef="#ctx0" brushRef="#br0" timeOffset="12635.7227">16162 4180 32 0,'0'0'28'0,"-10"2"1"16,10-2-1-16,0 0-19 16,0 0-1-16,0 0-1 15,0 0 1-15,0 0 0 16,0 0-2-16,0 0 1 15,0 0-3-15,-4 11-1 16,4-11 0-16,-14 7-2 16,4-4 1-16,-2 4-1 15,-4-3 0-15,1 1-1 0,-4 0 1 16,-4 1 1-16,-4-3-1 15,-2 4 1-15,-5 0-1 16,-5 0 0-16,-5 1 0 16,-3 2 0-16,-5 1-1 15,-3 1 1-15,-6 2-1 16,0 0 1-16,-6-3-1 15,-1 1 1-15,-4-3-1 16,-2 0 1-16,1-4-1 16,3-1 1-16,-6-5-1 15,4 1 1-15,-1-2 0 16,0-1-1-16,-1 1 1 15,4 1 0-15,-8-3-1 0,2 3 1 16,-6 2-1-16,-2-1 0 16,3 0 0-16,-4 1 0 15,2 0 0-15,1 1 1 16,1-1-1-16,-2-1 0 15,2 0 0-15,0 0 0 16,2-1 0-16,4-1 0 16,3 0 1-16,0-1-2 15,8-1 1-15,7-3 0 16,6 3 0-16,4-2 0 15,8 0 0-15,5 0 1 16,7-1-1-16,8 3 1 16,4-1-1-16,5 2 1 15,10 3-1-15,0 0 0 0,0 0 1 16,0 0-1-1,0 0 0-15,0 0 0 0,2 11 0 16,3 1 0-16,-1 4 0 16,-1 7 0-16,-2 8 0 15,0 3 0-15,-1 4 0 16,2 7 0-16,-4 2 0 15,4 4 0-15,-2-1 0 16,3-1 0-16,1 0-1 16,0-3 1-16,0-1 2 15,1-3-2-15,1-5 2 16,-4-5-1-16,1-5 1 15,1-3-2-15,-3-7 3 16,0-4-2-16,-1-13-1 0,1 15 1 16,-1-15 0-1,0 0 0-15,0 0-1 0,0 0 1 16,3-14 0-16,-3 14-1 15,4-14 1-15,-4 14-1 16,5-16 0-16,-5 16 0 16,10-14 0-16,-10 14 0 15,22-9-1-15,-5 7 2 16,5-1-1-16,2 3 0 15,4 0 0-15,8 0 0 16,3 2 1-16,9-2-1 16,7-2 0-16,5 2 0 15,9-1 0-15,1-1 0 16,13-2 0-16,0 1 0 15,6 0 1-15,2 1-1 0,1 1-2 16,0 1 2-16,4 0 0 16,-1 1 1-16,0 1-1 15,1-1-1-15,3-2 0 16,0-1 0-16,4-1 1 15,2-2 0-15,-1 2-2 16,1-4 2-16,-1 2-2 16,0 3 1-16,-6 1 1 15,-5 1 0-15,-11 2-1 16,-7 2 1-16,-9 0 1 15,-10 2-1-15,-11-1 1 16,-7 2-1-16,-10-2 1 16,-7-1-1-16,-7-2 2 15,-14-2-2-15,13 2 0 0,-13-2 0 16,0 0-2-16,10-5 2 15,-10 5-1-15,0 0 0 16,15-13-1-16,-15 13 0 16,12-6-2-16,-10-4-7 15,7 13-23-15,-9-3-1 16,0 0-2-16,-4-10-1 15</inkml:trace>
  <inkml:trace contextRef="#ctx0" brushRef="#br0" timeOffset="13770.7877">13115 4693 6 0,'6'-12'25'0,"7"5"2"16,-3-4 1-16,2 0-14 15,4 7-2-15,-9-6-3 16,9 12 0-16,-16-2-1 15,12-2-1-15,-12 2 0 16,0 0 0-16,0 0 0 16,0 0 0-16,0 0-2 15,0 0 0-15,0 0-2 16,0 0 0-16,0 0 0 15,0 0-1-15,0 0 0 0,0 0-1 16,-15 0 0-16,15 0 0 16,-18-1 0-16,7 2 0 15,-3 0-1-15,-5 0 1 16,-5 2 0-16,-7 1-1 15,-6 2 1-15,-6-1-1 16,-5 0 0-16,-5 1 1 16,-9 0-1-16,-1 0 0 15,-6 1 0-15,0-4 0 16,-2 2 0-16,-1-2 0 15,-3 1 0-15,-1-1 0 16,-4-2 0-16,1 3 1 16,1-1-1-16,-4 2 0 15,1 2-1-15,0-2 2 0,0 5-2 16,-1-1 1-16,-3-1 0 15,2 3 0-15,-3 0 0 16,3-1 0-16,-1 1 0 16,1-2 1-16,2-2-1 15,3 2 1-15,3-3-1 16,-1-2 1-16,3 2-1 15,3-2 0-15,1-1 1 16,5-1-1-16,0-1 1 16,4 1-1-16,4-1 0 15,2 5 0-15,7-4 0 16,4 2 0-16,9 2-2 15,0-6-1-15,15 8-7 16,-4-15-26-16,23 7-1 16,3-13-2-16,12 1 1 0</inkml:trace>
  <inkml:trace contextRef="#ctx0" brushRef="#br0" timeOffset="15521.8878">10208 3702 43 0,'0'0'30'16,"1"15"1"-16,-1-3 0 16,0-12-19-16,-6 31-4 15,1-12-2-15,9 13 0 0,-9-3-1 16,7 11 0-16,-6-3-2 15,4 12 1-15,-7-1 0 16,3 6-2-16,-1 1 1 16,0 6-1-16,-4-1 1 15,6 3-2-15,-1 2 1 16,1 1-1-16,3 1 0 15,0 1 1-15,3-1-2 16,0 4 1-16,0-5 1 16,0 4-1-16,-2 0 1 15,-2 4-2-15,0 0 2 16,1 2-1-16,-2 3 1 15,-2 2-1-15,2-1-1 0,-1-2 2 16,3-1 1-16,0-2-1 16,3-1 0-16,0 1 0 15,3 0-1-15,-4-2 1 16,-2 3 0-16,-2-3-3 15,-3-1 0-15,-4-6 1 16,2-10-2-16,-2-10 0 16,2-10-3-16,-2-19-5 15,9-17-26-15,0 0-3 16,3-19 2-16,-4-18-3 15</inkml:trace>
  <inkml:trace contextRef="#ctx0" brushRef="#br0" timeOffset="16390.9375">9591 3782 42 0,'0'0'30'0,"3"-16"2"15,-5 6-1-15,2 10-21 16,3-15-1-16,-3 15-1 16,0 0 0-16,0 0-1 15,0 0-2-15,0 0 0 16,0 16-1-16,3 12 1 15,-3 4-2-15,1 14 1 0,2 12-2 16,1 10 0-16,-3 9 0 16,4 12-1-16,-5 7 1 15,0 4-1-15,0 2 1 16,-2 2-2-16,2-2 3 15,0-2-2-15,1-2 1 16,2-5-2-16,0-5 2 16,0-3-2-16,0-4 1 15,2-2-1-15,-2-2 1 16,-3-2 1-16,0-6-2 15,-4-6 2-15,3-1 0 16,-2-6 0-16,1-3 0 16,-2-3 0-16,4-9 0 0,-1 5-2 15,-3-4 2-15,1 3-2 16,-2-3 1-16,-2 1-1 15,2 3 0-15,-2-4 0 16,3 2 0-16,-1-4 0 16,2-1 0-16,-1 0-1 15,3 2 1-15,1-6 1 16,-1 2-1-16,1 0 2 15,1 0-2-15,-1-1 1 16,-1-3-1-16,1-5 3 16,-1-6-5-16,0-8-1 15,1-14-4-15,0 0-17 16,9-18-14-16,-7-12-2 15,9-6 1-15,-3-17-3 0</inkml:trace>
  <inkml:trace contextRef="#ctx0" brushRef="#br0" timeOffset="18751.0725">9692 4915 39 0,'0'0'26'0,"0"0"2"16,0 0-2-16,0 0-18 15,-12-3-2-15,12 3 0 16,0 0-1-16,0 0 2 16,-12-3-3-16,12 3 2 15,0 0-1-15,0 0 2 16,0 0-4-16,0 0 1 15,-14-6 0-15,14 6 0 16,0 0-1-16,-15-2 0 16,15 2 0-16,-20 1-1 0,6 0 0 15,-1 3-1-15,-6-3 0 16,2 2-1-16,-2 0 0 15,-1-2-1-15,0-1 2 16,-1 0 0-16,-2-1 0 16,1-1-3-16,-2 1 3 15,0 0 0-15,-7 1-1 16,0-1 1-16,-6 3-1 15,1-1-1-15,-5 1 1 16,1 0 1-16,-4-2-1 16,2 1 0-16,-2-1 1 15,0 0-1-15,2 0 0 16,-5 2 0-16,0-1 0 15,-4 2 1-15,-3 0 0 0,-5 1-1 16,-1-1 2-16,-5 2-2 16,-2-3 1-16,-2 3-1 15,1-3 2-15,-4 0-2 16,1-1 0-16,0-1 0 15,-4 0 0-15,-5 2 0 16,1-1 0-16,-7 1 0 16,0-1 0-16,-5 2 0 15,-2-1 0-15,-2 1 0 16,-6 0 0-16,2-3 0 15,0 1 0-15,0-2 0 16,0 1 0-16,3-4 0 16,0 1 0-16,0-2 0 15,2 3 0-15,2-2 0 0,-2 1 0 16,2 1 0-16,-3-1 0 15,2 2 0-15,0 2 0 16,1-1 1-16,3 3-1 16,-2-2 0-16,3-1 0 15,0 1 0-15,4-2 0 16,1 1 1-16,2-1-1 15,2-2 0-15,4 2 0 16,2 0 0-16,-1-3 0 16,3 3 1 30,-2-1-3-46,5-1 3 0,0-1-3 0,-1 2 3 0,3-2-1 0,2-1 1 0,6 0-2 16,0 0 2-16,2 1-1 16,5 1 1-16,2-2-1 0,3 3 1 15,3 1-1-15,6 1-1 16,6-2 1-16,4 2 1 15,9 0-1-15,3 0 0 16,6 0-1-16,11 0 1 16,0 0 1-16,0 0-2 15,0 0 1-15,0 0 0 16,12-7 1-16,-12 7-1 15,18-10 0-15,-18 10 0 16,19-19 1-16,-10 3-1 16,-1 0 0-16,-1-6 0 15,0-6 1-15,-1-4-1 16,3-9 0-16,-1-7 0 0,1-8 1 15,0-8-1-15,2-8 1 16,2-5-1-16,-1-10 1 16,-2-5 0-16,-1-7 0 15,-3-2-1-15,-2-3 1 16,-4-2-1-16,-4-1 0 15,0 2 1-15,-2 1-1 16,-1 5 0-16,0 4 0 16,-1 5 0-16,1 4 0 15,2 6 0-15,1 3 1 16,-1 6-1-16,0 5 0 15,0 5 1-15,0 5-1 16,3 4-1-16,-2 3 1 16,1 5-1-16,-1 5 0 0,0 1 0 15,1 6 1-15,2 1-2 16,-1 5 2-16,2 6 0 15,0 0 0-15,0 6 1 16,0 4-1-16,0 10-1 16,3-15 1-16,-3 15 0 15,0 0 0-15,12-8 0 16,-12 8 0-16,14-9 0 15,0 5 0-15,1-1 0 16,3 2 0-16,4 1 0 16,3-3 1-16,3 0-1 15,6 1 0-15,3-1 1 16,1 2-1-16,5-3 0 15,2 4 0-15,4-3 1 0,-3 4-1 16,1 4 0-16,-2 2 0 16,4 1 0-16,-2 0 0 15,-3-2 0-15,5 0 0 16,-3-2 1-16,2-3-1 15,-2-2 0-15,6 1 1 16,-7-1-1-16,0-2 1 16,-3 2-1-16,-4 1 0 15,-1 1 1-15,-3 2-1 16,-2-1 1-16,-3 2-1 15,0-5 0-15,-1 0 0 16,9-3 0-16,-3-1 0 16,6-3 1-16,-1 1-1 15,-1-5 0-15,0 1 0 16,-1 4 1-16,-2 1-1 0,-7 0 0 15,2 1 0-15,-8 4 0 16,1 1-1-16,-3 2 1 16,-3 1 0-16,-2 0 0 15,0 2 0-15,4-2 0 16,-1 0 0-16,-4-1 0 15,6 0 0-15,-3-2 0 16,1 1 0-16,4-1 0 16,-4 1 0-16,-1 0 0 15,1 2 0-15,-1 3 0 16,1 2-1-16,-3-1 1 15,0 2 0-15,-3 0 0 16,-1 0-1-16,0 1 1 0,-11-8 0 16,20 13 0-16,-20-13 0 15,23 7 0-15,-11-5 0 16,5 2 0-16,0 1 0 15,2-2 0-15,-1-1 0 16,0 1 0-16,1 0 0 16,-4-1 0-16,-6-1 0 15,5 1 0-15,-14-2 1 16,16-1-1-16,-16 1 0 15,14-1 0-15,-14 1 1 16,17-3-1-16,-7 3 0 16,1 1 0-16,1 1 0 15,-2 2 0-15,-10-4 0 16,18 10 0-16,-18-10-1 0,14 11 0 15,-14-11 0-15,0 0 0 16,11 13-1-16,-11-13-1 16,0 0 1-16,0 0-1 15,0 0-1-15,5-13 0 16,-5 13-3-16,-3-16-7 15,3 16-18-15,0 0-3 16,0 0 1-16,-22-11-3 16</inkml:trace>
  <inkml:trace contextRef="#ctx0" brushRef="#br0" timeOffset="22284.2746">6297 2049 23 0,'0'0'27'0,"0"0"1"16,10-15 2-16,-10 15-14 16,0 0-3-16,0 0-1 15,0 0-1-15,0 0-1 16,-19 0-2-16,19 0-2 15,-10 2 0-15,10-2-1 16,0 0-1-16,0 0 0 16,-11 5-2-16,11-5 0 15,0 0-1-15,0 0 0 16,16 13 0-16,-16-13 0 0,22 9-1 15,-6-4 1-15,3 2-1 16,0-4 0-16,4 0 0 16,-1 0 0-16,-1-2 0 15,-2 1 0-15,-2-1 1 16,-2 1-1-16,-5-1 0 15,-10-1 0-15,13 3 1 16,-13-3-1-16,0 0 1 16,0 0-1-16,0 0 1 15,0 0-1-15,0 0 0 16,0 0 1-16,14 5-1 15,-14-5 1-15,17-3-1 16,-5 5 1-16,7-5 0 16,3 2-1-16,1-2 1 0,5 2 0 15,3-3 0-15,2 1 0 16,0-1 0-16,5 2 0 15,-1-4 0-15,2 1-1 16,1 0 1-16,0-1-1 16,-3-1 1-16,1 1-1 15,-4 0 0-15,-2 2 1 16,-4 0-1-16,-4 1 0 15,0 2 0-15,-5 0 0 16,-3 2 0-16,-2 0 1 16,-1 0-2-16,3 1 1 15,-4 1 0-15,2-1 0 16,-1-1 0-16,2 0 0 15,2-1 0-15,0 0 0 16,2-1 0-16,-3 0 0 0,4-1 0 16,-4-1 0-16,-2 3 0 15,-2-1-1-15,-1 1 0 16,-11 0-1-16,0 0-1 15,0 0-1-15,0 0-2 16,0 0-10-16,0 0-22 16,0 0 1-16,0 0 0 15,0 0-2-15</inkml:trace>
  <inkml:trace contextRef="#ctx1" brushRef="#br0">11711 8191 0,'-23'-35'0</inkml:trace>
  <inkml:trace contextRef="#ctx0" brushRef="#br0" timeOffset="22983.3146">7278 2056 45 0,'10'-13'29'0,"-10"13"3"16,13-10 0-16,-14-2-18 15,1 12-3-15,0 0-1 16,-17-2-3-16,-5 1-2 16,1 4 0-16,-11-1-1 15,-3 2-1-15,-5 0-1 16,-4-1 1-16,-3-1 0 15,0 1 0-15,-1-3-1 16,-1 2 0-16,-1-4 0 16,-1 4 0-16,-2-2-1 15,-2 5 1-15,3-2-1 16,0 4-1-16,0-1 1 15,1-2 0-15,1 2-1 16,3-1 1-16,0-5 0 0,2 0 0 16,1-2 0-16,-2-1 0 15,3-1 0-15,-4 1-1 16,-2 2 1-16,-3 3-1 15,-3 4 0-15,1 1 0 16,-3 4 0-16,3 1 0 16,-3 1 0-16,9-3 0 15,2-1-1-15,6-2 1 16,4-2-2-16,8-6 0 15,7-1-2-15,2-7-3 16,19 9-5-16,-16-18-25 16,32 11 0-16,-4-7-1 15,19 5 0-15</inkml:trace>
  <inkml:trace contextRef="#ctx0" brushRef="#br0" timeOffset="23164.3249">6347 2102 103 0,'0'0'37'0,"0"0"0"16,-17-1-4-16,2-4-42 15,3-10-27-15,12 15 0 16,-10-25 0-16,14 12-2 15</inkml:trace>
  <inkml:trace contextRef="#ctx0" brushRef="#br1" timeOffset="28515.631">7686 5022 18 0,'-11'-13'21'0,"11"13"-2"0,-7-17-4 16,7 17 1-16,-7-21-4 15,7 21 0-15,-4-18-1 16,4 18-3-16,0-14 0 15,0 14-1-15,0 0-3 16,0 0 2-16,0 0-3 16,0 0 1-16,0 0-2 15,0 0 2-15,0 0-2 16,0 0-1-16,7 20 2 15,-5-2-3-15,-2 9 3 16,2 6-4-16,-4 8 4 16,0 8-4-16,-1 2 1 15,1 5 0-15,0 1 0 16,1-3 0-16,1 2 0 0,1-1 0 15,-1-2 0-15,3-3 1 16,2 6 1-16,-2 0-1 16,1 5 1-16,-4 6-1 15,-1 2 1-15,-2 3 0 16,1-2 1-16,-1 2-2 15,1-2-1-15,-1 3 2 16,3-5-1-16,3-1 1 16,-3-2 0-16,4 3 0 15,-3 2-1-15,4 3 1 16,-1 1-2-16,-1 2 1 15,-2 3-1-15,-2 3-1 16,-2-1 1-16,3 2 0 16,-2 3 0-16,2 0 0 15,2 0 0-15,1 0 0 0,4 1 0 16,-1-7 0-16,3 4 0 15,0 1-1-15,0-5 0 16,0 0 1-16,-3-3-1 16,2 3 0-16,-5-3 1 15,-1 1 0-15,-1-8 0 16,-2-2 0-16,-3-7 0 15,2-2 0-15,0-11 2 16,1-8-2-16,2-5 2 16,-1-7-2-16,1-8 2 15,1-2-2-15,1-8 2 16,-3-10-2-16,5 10 0 15,-5-10 1-15,0 0-1 16,0 0 1-16,0 0 0 0,10-11 0 16,-10 11-1-16,0-10 1 15,0 10-2-15,4-13 2 16,-4 13-3-16,14-10 2 15,-2 4-1-15,2 0 1 16,3 3-2-16,6-3 2 16,6-1 0-16,6 3 0 15,3 2 1-15,6-1-1 16,6 1 0-16,7 2 0 15,4 3 0-15,10-1 1 16,5 2-1-16,1-2 0 16,6-1 0-16,3 0 0 15,4-2 0-15,4-4 0 16,1 0 0-16,5-6 0 0,-1 1 1 15,-1-1-1-15,1-1 0 16,-5 3 0-16,-6-1 0 16,-10 3 0-16,-12 5-1 15,-13 0 0-15,-12 4 0 16,-14-2-2-16,-7 5 0 15,-20-5-3-15,9 7-12 16,-18-14-18-16,9 7 0 16,-27-14-1-16,15 2 1 15</inkml:trace>
  <inkml:trace contextRef="#ctx0" brushRef="#br1" timeOffset="29237.6723">10260 7952 52 0,'-17'-22'36'0,"0"1"-1"0,-12 1 1 15,1 16-15 1,-15-5-16-16,3 17-1 0,-9 2 1 16,2 14-3-16,-8 2 1 15,1 13-2-15,-3 5 1 16,5 11-1-16,0 8 1 15,1 6 0-15,0 6-1 16,6 8 1-16,-2 8 1 16,6 7-1-16,5 1 0 15,3 4 0-15,8-1 0 16,13 1-1-16,9-5 2 15,11-2-2-15,14-9 1 16,15-7-1-16,12-7 0 16,14-12 0-16,13-9 0 15,9-12 0-15,13-13 0 0,7-16 0 16,3-12-1-16,9-16 0 15,7-13-1-15,2-14 1 16,-2-13-1-16,-6-8 0 16,-2-6 0-16,-9-5 0 15,-8-2 0-15,-14 0-1 16,-15 5 2-16,-17-2 0 15,-18 1-2-15,-15-2 1 16,-16-5-1-16,-15-5 2 16,-17-6-2-16,-16-3 2 15,-17-8-2-15,-13 6 2 16,-13 3 1-16,-8 8-1 15,-3 19-1-15,-3 16 0 16,3 23-2-16,5 20-1 0,17 32-22 16,4 3-12-16,25 14 0 15,8 3-2-15,17 5 2 16</inkml:trace>
  <inkml:trace contextRef="#ctx0" brushRef="#br1" timeOffset="29649.6959">10228 8411 73 0,'-7'-25'37'16,"0"0"0"-16,6 12 1 16,-10 1-26-16,11 12-9 15,-7 20 1-15,4 10-1 16,3 14 0-16,0 12 0 15,0 13 0-15,5 10 0 16,-1 2 0-16,5 3-1 16,2-8 0-16,7-4 0 15,2-15 0-15,4-17-1 16,4-20-1-16,6-20 1 15,3-23 0-15,5-19-1 16,1-15-1-16,-1-13 1 16,-2-6-2-16,-4-5 0 15,0 1-3-15,-10-8-6 0,5 19-27 16,-11 1-1-16,4 16-1 15,-9 6-1-15</inkml:trace>
  <inkml:trace contextRef="#ctx0" brushRef="#br1" timeOffset="30473.743">11120 8682 60 0,'0'0'37'15,"0"0"-2"-15,0 0 1 16,18 1-21-16,-2 2-10 15,3-6-2-15,11 4 1 16,-4-3-1-16,11 8 0 16,-1 1 1-16,2 1-3 15,1 4 3-15,2 2-3 0,-4 0 1 16,-3 1-1-16,-5 1 0 15,-5-5 0-15,-5-6 0 16,-4-3 0-16,-2-12-1 16,-4-6 0-16,-3-14 0 15,2-6 1-15,-4-13-1 16,2-9 0-16,4-13-1 15,-1-8 2-15,0-4-1 16,2-12 1-16,-2-2 0 16,-1-8-1-16,-3-4 1 15,-1-1 0-15,1-3 0 16,-4-1-1-16,-1-3 1 15,0 4 1-15,1-3-1 16,1-1 0-16,2 1 0 0,3-1 0 16,-4 0 0-16,2-1-1 15,-2 0 0-15,0 1-2 16,-2 1 3-16,2 1-3 15,-5 3 0-15,2 5 1 16,-1 0 0-16,-1 5 0 16,3 0-1-16,-1 4 1 15,0 5-1-15,4 3 1 16,1 4 2-16,-5 6-3 15,1 8 0-15,-1 4 4 16,-1 8-4-16,-8 8 3 16,-1 6-3-16,-5 5 3 15,-3 8-3-15,-1 4 2 16,1 6 1-16,0 5-3 15,5 5 0-15,0 6-1 0,9 21-12 16,4-14-21-16,3 25-1 16,5-8-2-16,11 8 0 15</inkml:trace>
  <inkml:trace contextRef="#ctx0" brushRef="#br1" timeOffset="31813.8197">12651 4721 70 0,'4'-12'35'0,"-1"-1"-1"16,-3 13-7-16,0 0-18 15,0 0-3-15,4 12-1 16,-1 3-1-16,-3 7-1 16,0 7-1-16,2 8 1 15,2 7-2-15,-2 10 2 16,1 11-2-16,-3 3 1 15,2 9-1-15,1 1 1 16,-3 10-1-16,0 2-1 16,0 3 1-16,0 3 1 15,-3 0 0-15,1 5-1 0,0 3 0 16,1 1 1-16,-4 0-1 15,5-4 1-15,-1 7 0 16,1-4-2-16,1 4 2 16,-1-5-1-16,2 0 1 15,1 3-3-15,-1-3 1 16,-1-5 0-16,0 0-1 15,2-4 0-15,-1-2-1 16,0-4 1-16,-1 0 0 16,3-10 0-16,-3 2 2 15,-1-6-2-15,0 2 2 16,-3-6-2-16,-2-5 1 15,3-4-1-15,-2-2 1 16,-1-5 0-16,5-1-1 0,-3-3 1 16,2-6-1-16,1-2 1 15,0-4 0-15,0 0 0 16,-1-2 0-16,-3-4 0 15,3-2 0-15,-4 0 0 16,2-3 1-16,-2-5-1 16,1 1 0-16,3-2 0 15,-4-2 0-15,1 2 0 16,0 1 1-16,-1-5 0 15,5 0-1-15,-3-2 2 16,3-2-1-16,0-13 0 16,-1 15 0-16,1-15-1 15,0 0 1-15,0 0-3 16,9-17 3-16,-9 17-2 15,9-17 1-15,-9 17-2 0,9-16 2 16,-9 16 0-16,0 0 0 16,14-11 0-16,-14 11 0 15,0 0 0-15,14-7 0 16,-14 7 0-16,21-6 0 15,-5 1 0-15,4 1 0 16,1-1 0-16,3-1 0 16,4 1 0-16,3 1 0 15,4 1 0-15,4 0 0 16,3 2-1-16,3-2 1 15,3 1 0-15,6-2 0 16,2-2 0-16,3 1 0 16,2 0 0-16,2-3-1 15,4 1 1-15,4 1 0 0,-1 3 0 16,-1-1 0-16,-6 5 0 15,0 2 0-15,-10 0 0 16,-2 1 0-16,-13 1 0 16,-6 1 0-16,-13 0 0 15,-2-4 0-15,-17-2 0 16,0 0 0-16,0 0 0 15,0 0-1-15,0 0 0 16,0 0-2-16,-5-12-2 16,0-8-12-16,5 20-20 15,10-30 0-15,1 17-2 16,-3-10 0-16</inkml:trace>
  <inkml:trace contextRef="#ctx0" brushRef="#br1" timeOffset="32564.8626">14791 8028 37 0,'-4'-22'33'0,"-4"3"2"0,-3 0-2 15,0 10-11-15,-13-6-15 16,5 9 1-16,-14-1-3 16,2 12 1-16,-11 4-2 15,2 8-1-15,-10 2 1 16,2 9-2-16,-8-1 2 15,1 7-2-15,2 1 0 16,5 7 0-16,1-4-1 16,5 9 1-16,3 3-1 15,4 3 1-15,2 1-2 16,4 4 2-16,4 1 0 15,4 1-1-15,9-3 1 16,2-1-1-16,10-5 1 0,7 0-1 16,11-4 1-16,5 1-2 15,12-3 1-15,10-3-1 16,8-1 0-16,14-1 1 15,6-3-1-15,11-2 0 16,5-3 0-16,6-6 0 16,3-5 0-16,2-5 1 15,5-12-1-15,-2-7 0 63,-2-11 0-63,2-13 0 0,-5-12 1 0,-2-14-1 0,-2-7 0 0,-4-8 0 0,-12-6-1 0,-8-3 1 15,-9-5 0-15,-14-2 0 16,-19-2-1-16,-13 1 1 15,-16 0-1-15,-21 0 1 0,-14-1-1 16,-17 1 2-16,-10 7-2 16,-10 6 1-16,-7 14-1 15,-8 13 1-15,-2 15-2 16,-3 14 2-16,3 18-4 15,4 9-3-15,19 24-23 16,-6-3-9-16,22 10 0 16,8-7-1-16</inkml:trace>
  <inkml:trace contextRef="#ctx0" brushRef="#br1" timeOffset="32977.8862">14723 8287 80 0,'1'-18'38'16,"-5"-3"-1"-16,4 21 0 15,0 0-33-15,0 0-1 16,0 12 0-16,4 19 1 16,-4 7-1-16,6 15 0 15,1 6 0-15,1 10 0 16,2 0 0-16,7 1-2 15,0-5 1-15,5-8-1 16,4-13 1-16,0-10-1 0,5-15-1 16,3-16 1-16,0-17 0 15,4-13-1-15,0-14 0 16,4-8 0-16,-3-12-2 15,-1-7 0-15,2-4-3 16,-4-11-6-16,12 13-27 16,-15-6-1-16,13 14-1 15,-9 3 0-15</inkml:trace>
  <inkml:trace contextRef="#ctx0" brushRef="#br1" timeOffset="33826.9348">15855 8590 83 0,'0'12'39'16,"14"-9"-3"-16,13-1 3 0,2-2-36 15,13-5 0-15,6 1 1 16,8 0-1-16,0 0-1 15,2 4 1-15,-1 1-1 16,-1 4-1-16,1 1 0 16,1 5 0-16,-3-1 0 15,-3 5-1-15,-5-6 0 16,2-2 0-16,-4-4 1 15,-3-6-1-15,-4-6 1 16,-3-9-1-16,-4-9 0 16,-2-11 1-16,-4-7-1 15,-1-6 0-15,-5-7 1 16,-1-8-1-16,-4-8 0 15,-5-3 0-15,0-6 0 0,-4-5 1 16,-4-4-1-16,1-10 0 16,-1 0 0-16,3-4 1 15,-3-3 0-15,5-4 0 16,3-2-1-16,-1-1 1 15,4-2 0-15,4 0 1 16,-1 2-2-16,0 2 0 16,1 3 1-16,-4 1-2 15,1 2 2-15,-2 1-2 16,-2 4 2-16,1 2-2 15,-1-2 0-15,1 2 0 16,0 0 0-16,1 1 0 16,1 2 0-16,2 1-1 15,-3 1 1-15,-1 4-1 0,-1 3 0 16,-1 6 2-16,-3 4-1 15,-5 4 1-15,-2 7-1 16,-1 7 1-16,-3 6-1 16,0 13 1-16,-1 4 0 15,2 9 0-15,0 8 0 16,-1 7-2-16,6 14 0 15,0 0-1-15,0 0-3 16,0 0-2-16,6 29-25 16,-6-29-4-16,10 30-1 15,-4-20-1-15</inkml:trace>
  <inkml:trace contextRef="#ctx0" brushRef="#br2" timeOffset="40480.3154">2779 9025 32 0,'0'0'16'15,"0"0"-4"-15,0 0 2 16,0 0-10-16,12 13 1 15,-12-13 2-15,7 18 0 16,-7-4 1-16,8 10 2 16,-9 0-1-16,8 13 0 15,-9 0 0-15,7 10-2 16,-8 3-1-16,3 8-2 15,-1 0-2-15,0 7 1 16,-3 2-1-16,6 6 2 16,-5 6-1-16,4 8 0 15,-4 2-1-15,4 12 2 16,-3-1-1-16,3 8 1 0,-4-1-1 15,6 3 0-15,-2-4-1 16,4 1-1-16,3-4 1 16,-1-2-3-16,0 1 1 15,2-1-1-15,-2 1 1 16,-1 2-2-16,0 3 2 15,-2 6 0-15,-3-1 1 16,1 4 0-16,-4 3 0 16,2-1-1-16,2-3 1 15,-1 1-1-15,1 0 1 16,-1-2-2-16,-2-1 2 15,1 1 0-15,-7-1-1 16,1 0 0-16,-1-1 0 16,3 2 0-16,-2-1 0 0,-2 1 0 15,4 0-1-15,0-1 2 16,4 2-2-16,1-1 0 15,-1-1 1-15,2-3 0 16,0 5-1-16,2-5 1 16,1 4-3-16,0 2 2 15,0-3-1-15,2 7 1 16,0 2 0-16,1 7 0 15,-3 0-1-15,-1 7 0 16,1-1 2-16,0 4-1 16,-2-1 1-16,-2-4-1 15,5-5 0-15,-6-8-2 16,5-13-1-16,-2-22-9 15,14-9-23-15,-14-35-1 16,11-19-3-16,-7-35 0 0</inkml:trace>
  <inkml:trace contextRef="#ctx0" brushRef="#br2" timeOffset="41920.3977">2771 12564 63 0,'0'0'23'0,"0"0"1"15,0 0 1-15,0 0-15 16,10-3-2-16,-10 3-2 16,0 0-2-16,12-1 0 15,-12 1-1-15,19 7-1 16,-5-2-1-16,-2 2 0 15,4 4 0-15,0-1 0 16,6 3 0-16,0-1 0 16,3-1 0-16,-1-3 0 15,9-1 0-15,0-3 0 16,5-2 0-16,10-4-1 15,1-1 1-15,5 0 0 16,2 1-1-16,5 0 0 0,-1 4 1 16,3 0-1-16,-2 5 0 15,-2 0 0-15,6 1 0 16,1-1 1-16,6-3-1 15,5 0 0-15,3-4 1 16,9-3-1-16,3-3 0 16,5-1 1-16,5-1-1 15,8 2 0-15,-1-1 0 16,5 2 1-16,3 3-1 15,3 3 0-15,3 1 0 16,6 0 0-16,-1 0 0 16,0 0 0-16,2-2 1 15,2-2-1-15,7-2 0 0,3 1 0 16,0-1 0-16,1 1 1 15,5 3-1-15,4 2 0 16,0 2 0-16,7 5 0 16,-5 3 0-16,9-1 0 15,1 3 0-15,6 0 0 16,3-3 0-16,3 2 0 15,9-4 0-15,4 0 1 16,5-3 0-16,4-1-1 16,1 1 1-16,3-2 0 15,4 3 0-15,0-1 0 16,1 2 0-16,3-1-1 15,4 2 1-15,0-2-1 16,3 0 0-16,6-4 0 0,1 0 0 16,3-3 0-16,7-1 0 15,4-3 0-15,-2-1 0 16,4 0 0-16,8-2 0 15,-4 0 1-15,8 2-1 16,-3 2 0-16,-1 3 1 16,7 0-1-16,1 2 0 15,-5 3 0-15,7-1 1 16,1 3-1-16,-3 0 0 15,4 0 0-15,1-1 1 16,-5 1-1-16,6 0 1 16,1 0-1-16,3 1 0 15,2-4 1-15,4 1-1 16,-2 1 1-16,11-3-1 0,1-2 1 15,6 2-1-15,3-2 1 16,2 2-1-16,0-2 1 16,0 3-1-16,-1-1 1 15,-1 0-1-15,2-2 1 16,-6-4-1-16,-1 1 0 15,-1-2 1-15,-3-7-1 16,-3 1 0-16,-7-3 1 16,-6-1-1-16,-15 2 1 15,-10-2-1-15,-13 1 0 16,-18 0 1-16,-19 3-1 15,-16 1-1-15,-21 3 0 16,-19-1-2-16,-15 7-4 16,-31-11-20-16,-3 9-10 15,-30-11-1-15,-8 4-2 0,-23-11 1 16</inkml:trace>
  <inkml:trace contextRef="#ctx0" brushRef="#br3" timeOffset="51412.9407">3109 12660 12 0,'0'0'14'0,"-26"5"-2"15,15 0 0-15,-3-7-24 0,14 2 2 16,-18 5 3-16,18-5 6 16,-20 13 6-16,8-4 5 15,5 1 2-15,-4-2 3 16,6 5-1-16,-8-8 1 15,13 5-2-15,0-10-2 16,0 0-2-16,-14 6-1 16,14-6-1-16,0 0-1 15,0 0 0-15,0 0-1 16,0 0-1-16,0 0-2 15,-9 2 1-15,9-2-1 16,0 0-1-16,-14 1 2 16,14-1-1-16,0 0-1 15,0 0 1-15,-9-9-1 0,9 9 0 16,4-18 1-16,3 5-2 15,3-7 1-15,1-3 0 16,5-4 0-16,2-4-1 16,6-3 1-16,-1-3 0 15,6-2-1-15,-1-1 1 16,1-2 0-16,3-2 0 15,1 2 0-15,-4-2-1 16,3 2 1-16,-4 1 0 16,1-2 0-16,-1 4-1 15,-3-3 0-15,2 3 1 16,-3-2-1-16,4 3 0 15,-4-2 0-15,4 2 0 16,-2-1 0-16,0 1 3 0,-1 2-3 16,1 2 1-16,-1-1-1 15,-2 1 2-15,1-1-2 16,1 3 2-16,1-2-2 15,0 1-1-15,3-2 1 16,2-3 0-16,-1 4 0 16,4-3 0-16,5 2 0 15,-4 0 0-15,5 3 0 16,0-1 0-16,-3 4 0 15,1 4 0-15,-1-1 0 16,-3 3 0-16,-1 2 0 16,1 1 0-16,-2 0 0 15,2 0 0-15,-1 2 1 16,4-1-1-16,1-1 0 15,1 4 1-15,1-2 0 0,3 3 1 16,1 1-1-16,0 4 1 16,4 1-1-16,-2 4 0 15,2 2 0-15,-4 2 0 16,0 2-1-16,-3 0 0 15,1 0-1-15,-2 3 0 16,1 1 1-16,0 0-2 16,-4 3 2-16,2-1-3 15,3 2 3-15,0 2-1 16,-1 2 0-16,0 0 0 15,2 2 1-15,-2 1 0 16,2 4 0-16,-1-2 0 16,1 3 0-16,-4-1 0 15,3 3 0-15,-4-1 0 0,-1 1 0 16,-1 2 1-16,-2 0-1 15,-1 4 1-15,-4 0-1 16,3 4 1-16,-5 1-1 16,1 0 0-16,1 3 0 15,-3-2 1-15,0 3-2 16,4-2 3-16,-1-2-2 15,0 2 1-15,0-1-1 16,4 0-1-16,-1 0 1 16,1 2 0-16,-3 0 0 15,0 4-2-15,0 0 2 16,-2 1-1-16,-3 3 0 15,0 3 2-15,-1 2-2 0,-3 0 2 16,2-2-1-16,-2 4-1 16,0-2 1-16,2-3 0 15,1 2-1-15,2-4 0 16,-1-2 1-16,1 1-1 15,-1 0 0-15,2 0 1 16,-3 2 0-16,-2 2-1 16,-1 1 1-16,1 2 0 15,0 2 0-15,-2-1 1 16,-1-2-1-16,0 1 0 15,3-3 0-15,-1 1 0 16,2-1 0-16,1-4-1 16,-3-1 1-16,2-1-1 15,0-1 1-15,-1 0-1 0,2 2 1 16,-2 0 0-16,0-2 0 15,-2 2 1-15,0-2-1 16,-3 2 0-16,3 0 0 16,-1-5 1-16,-3-1-1 15,2-2 0-15,0-1 0 16,-2-1 0-16,1-2 0 15,0 3 0-15,2-2 0 16,0 0 0-16,-1 2-1 16,1-2 0-16,-1 0 1 15,-4 2 0-15,6-1-1 16,-4-2 1-16,-2-3 0 15,2 1 0-15,-1 0 0 16,5-2 0-16,0 0 0 0,3-1 0 16,1 1 0-16,2 1 1 15,-2 1-1-15,3-1 0 16,2 2 0-16,0-1 0 15,1 2 0-15,0-4 0 16,-1 2 0-16,1-5 0 16,1 1 0-16,1-2-1 15,0-2 1-15,0 1-1 16,6-4 1-16,0 0 0 15,0-1 0-15,5 0-2 16,-1-1 2-16,4-1 0 16,-1-4 0-16,7 0 0 15,-4 0-1-15,5-3 1 16,-1-1 0-16,5-2 0 15,0-1 0-15,2-4 0 0,1-2 1 16,0-4-1-16,-1-3 0 16,2-4 1-16,0-5-1 15,0-1 2-15,1-4-2 16,-1 0 2-16,0-2-2 15,0-5 1-15,-1 1 0 16,-2-1 0-16,0-5-1 16,-1-2 0-16,-3 0 0 15,0-5 0-15,-3-4 1 16,2-4-2-16,-2-4 2 15,1-3-1-15,0-2 0 16,0-2 0-16,1-2 1 0,-1-2 0 16,0 0-1-16,-3-1 1 15,-3-2-1-15,1-1 1 16,-6 0 0-16,-1 2-1 15,-4 0 1-15,-3-1-2 16,-3-1 1-16,-1 2 1 16,-3 1-1-16,-4-1 1 15,-1 0-1-15,-3 0 1 16,1 2-1-16,1-4 0 15,-2 3 1-15,1 0-2 16,1 1 2-16,2-2-2 16,-2 5 1-16,1 1 1 15,0-1-1-15,1 2 0 16,-1-1 0-16,2 0 0 15,-2-2 0-15,2 2 0 0,0 2 1 16,0 1-2 0,2 2 1-16,-3 0 0 0,1 2 0 15,0 4 2-15,0 1-2 16,0 2 0-16,2 3 0 15,-1 1 1-15,3-2-1 16,-1 3 0-16,2-2 0 16,2 4-2-16,0-2 3 15,3 3-2-15,1 0 1 16,-1 1 0-16,0 1 0 15,6 1 0-15,-2 4 0 16,1 0 0-16,-1 1-1 16,2 3 1-16,-1 5 0 15,-1-1 0-15,0 2 0 0,-1 1 0 16,-2 4 0-16,3-2 0 15,2 0 0-15,-1 0 2 16,0-2-2-16,3 4 2 16,-1-3-1-16,5 4 0 15,-1-1 0-15,0 1 0 16,-2 2-1-16,3 3 0 15,2-1 0-15,-3 3 0 16,2-2 0-16,-2 4 0 16,1-2 0-16,-1 1 0 15,-1 1 0-15,3-2 0 16,-3 3 0-16,-1 2 0 15,0 0 0-15,-1 2 1 16,2 2-1-16,0 2 0 16,-4 0-1-16,8 3 2 0,-4 2-1 15,4 0 0-15,-4 2 0 16,4 2 0-16,-4 0 0 15,1 4 0-15,0 0 0 16,-5 5-1-16,-3 0 0 16,-1 6-1-16,0 0 1 15,0 4 0-15,-3 0 0 16,2 4-1-16,-2 0 2 15,4 2-1-15,0-1 1 16,2 3 0-16,0 0 0 16,1 3 0-16,4 2 0 15,0 1 1-15,-3 2-1 16,-2 3 0-16,1 0 0 15,-3 0 2-15,-4 5-2 0,-3-1-1 16,-2 0 2-16,-2 0-2 16,-1 2 2-16,3-2-2 15,0 1 1-15,-1 2-2 16,2-1 2-16,1 1 0 15,1 3 0-15,1-2 0 16,-2 0 0-16,0 5 1 16,-1-4-1-16,2 2 0 15,-3-2 0-15,-5 2 0 16,1 0-1-16,0 0 2 15,0 0-1-15,1 3-1 16,-1-2 1-16,-1 2 0 16,1-3 0-16,1 0 1 15,1-2-1-15,-2 1-1 0,0-1 1 16,-1-2 0-16,-1-1-1 15,-3 1 1-15,6-2 0 16,-6 4-1-16,2-4 1 16,-1 0 1-16,5 1-2 15,-2-4 1-15,4 2 0 16,-3-4 0-16,5 2-1 15,-3-4 1-15,2-2-1 16,1 0 0-16,-1-4 0 16,1 2 1-16,-1-4-1 15,4 4 0-15,-1-5 1 16,4-1 0-16,-1 2 0 15,2-1 0-15,1-1 0 16,-3 0 0-16,5 0 0 16,1-5 0-16,-2 0 0 0,2-3 1 15,0 0-1-15,3-5 0 16,1 2-1-16,2-3 1 15,3-3 0-15,0 1 0 16,3-1-1-16,1-2 1 16,4 3-1-16,2-3 0 15,0 0 0-15,0-1-1 16,-1-1 2-16,-1 0-1 15,3-2 1-15,-4-3-2 16,-1-2 2-16,1-3 0 16,3-2 0-16,0-3 0 15,3-1 0-15,1-1-1 16,3-6 1-16,3 1 0 0,-4-4 0 15,6-1 0-15,-3-7 1 16,3 0 0-16,-4-4 0 16,0-1 0-16,-3-5 0 15,3 1 0-15,0-7 0 16,-1-1 0-16,-2-3-1 15,-2-4 0-15,1-1 1 16,-3-3-1-16,-1-5 0 16,-5 0 0-16,-2 0 1 15,-2-1-1-15,-2-2 0 16,3 2 0-16,-4-3 1 15,-1 1 0-15,5 0-1 16,-2-2 0-16,0-4 1 16,1 1-1-16,1-2 1 0,0-3-1 15,1-2 0-15,1 2 0 16,0-3 1-16,1 1-1 15,-1 1 0-15,0-1 1 16,1-1 0-16,4 1-1 16,-1-3 0-16,-4 2 1 15,0 1-1-15,2-2 1 16,-8 4-1-16,0-2-1 15,-4 0 2-15,-3 3 0 16,-4-2-1-16,1 1 1 16,-4-1 0-16,1 2-1 15,-4-3 1-15,2 3 0 16,-3 1-1-16,1 0-1 15,1 3 1-15,-2 4 0 0,0-1 0 16,-3 3 3-16,5 1-4 16,0 0 2-16,3 3-1 15,0 0 1-15,4-1-1 16,-1 2 0-16,5-2 0 15,2 3-2-15,-4-3 2 16,5 1 0-16,0 0 0 16,0 1 0-16,-1 3 0 15,1 0 0-15,-2 4 0 16,1 1-1-16,1 2 3 15,2 0 0-15,1 1-1 16,1 3 1-16,4 0-1 16,-1 1 1-16,2 0-1 15,2 1 1-15,-2 3-2 0,3 4 0 16,-4 1 0-16,-1 1 0 15,-1 4 0-15,-3 2 0 16,1 2 0-16,1 3 0 16,0 4 0-16,-1 4 0 15,-1 2 0-15,4 2 0 16,-1 3 1-16,2 1-1 15,1 3 0-15,-2 4 0 16,4-2 0-16,-3 5 0 16,3 1 1-16,-2-1-1 15,-5 3 0-15,5 2 0 16,-2 2 0-16,2-1 1 15,1 5-2-15,-1 1 1 0,-1 0-1 16,5 2-1-16,-1 2 1 16,-4 1-1-16,5 1 1 15,-5 2-1-15,-1-1 1 16,-4 2 0-16,0 4 1 15,-5-1 1-15,0 3-1 16,1 7 0-16,-8-1 0 16,3 5 0-16,-1 0 0 15,0 0 0-15,-2 1 0 16,1-1 2-16,0 3-2 15,-4-2 0-15,4-2 0 16,-2 3-1-16,-2-1 2 16,-1 4-2-16,-4-2 1 15,2 5-3-15,0-1 4 0,-2 2-1 16,0 0 0-16,-1 1 1 15,1 2-1-15,0-2 1 16,1 0-1-16,-4-2 0 16,3-2-1-16,1 2 1 15,0-4 0-15,-1 4-1 16,1-2 0-16,5 1 1 15,-5 1 0-15,5-2 0 16,0 2 0-16,0-2 0 16,2 1 0-16,-2-4-1 15,3-1 0-15,1-2 1 16,-2 1-1-16,7-2 1 15,-5 2-1-15,4 0 1 16,0 0 0-16,2 5 0 16,2-1 0-16,0 2 0 0,3 2 0 15,-2 3 0-15,-1-1-2 16,-2-3-1-16,4 1-5 15,-8-19-16-15,19 6-8 16,-12-27-4-16,18-8-4 16,3-26-2-16</inkml:trace>
  <inkml:trace contextRef="#ctx0" brushRef="#br3" timeOffset="52147.9827">23396 10573 38 0,'19'-24'33'0,"-10"0"4"0,6 12-4 15,-15-11-7-15,11 22-2 16,-11 1-12-16,0 0-3 15,-12 6-3-15,8 12-2 16,0 4-1-16,-1 8-2 16,4 7 1-16,-2 7 0 15,1 5-1-15,6 10 0 16,-3 2 0-16,2 3-2 15,2-1 1-15,-2-3-1 16,2 0-1-16,-1-6-2 16,7-3-1-16,-4-15-4 15,12 0-27-15,-11-19-2 16,9-4-1-16,-5-19 0 15</inkml:trace>
  <inkml:trace contextRef="#ctx0" brushRef="#br3" timeOffset="52477.0015">23131 10654 108 0,'-21'-6'39'15,"21"6"1"-15,-21-13-4 16,21 13-32-16,7-20 0 16,9 9-1-16,5 0 0 0,9 0 0 15,8 1-1-15,10 2 0 16,4 3-1-16,11 1 0 15,3 3 0-15,3-3-1 16,9 2 0-16,0-2-2 16,2 1 1-16,-5-2-3 15,-2 3-1-15,-17-10-10 16,5 22-21-16,-34-6-5 15,-7 16 1-15,-26 1-1 16</inkml:trace>
  <inkml:trace contextRef="#ctx0" brushRef="#br3" timeOffset="52766.0181">23095 11158 105 0,'9'14'40'0,"6"-12"2"15,27 8-5-15,12-18-32 16,20 0-2-16,18-8 1 16,11-1-1-16,7-5-2 15,4 2 1-15,-5 0-2 16,-10 3 0-16,-11 5-1 15,-16 8-1-15,-13 7-2 16,-20-2-2-16,0 16-20 16,-25-12-13-16,4 6-1 15,-18-11-1-15,9 11 1 0</inkml:trace>
  <inkml:trace contextRef="#ctx0" brushRef="#br4" timeOffset="65038.72">21175 9012 81 0,'3'-23'35'0,"1"5"-1"16,-5-2 1-16,1 20-29 0,4-13-2 16,-4 13 0-16,0 0 0 15,0 0 0-15,2 23-1 16,3 2 0-16,-1 8-1 15,7 13 0-15,-1 10-1 16,-1 12 2-16,3 10-2 16,-1 5 2-16,-2 3-2 15,0 5 1-15,-1-5-1 16,0-8 1-16,3-10-1 15,0-10 1-15,3-18-1 16,3-15 0-16,4-20 0 16,7-19 0 30,0-20 0-46,2-19 0 0,0-12 0 0,-1-13-1 0,-1-10 0 0,-4-13 0 0,-1-2 0 0,-6 4-2 16,-2 5 2-16,-4 9-2 16,-4 15 1-16,-1 6-2 15,1 25-2-15,-7 6-11 16,0 33-21-16,0 0-1 15,10 30-1-15,-12-4 0 16</inkml:trace>
  <inkml:trace contextRef="#ctx0" brushRef="#br4" timeOffset="65790.763">21799 9680 90 0,'2'-15'36'0,"-8"2"1"16,6 13 0-16,0 0-26 15,0 0-6-15,0 0-1 16,-8 16 0-16,6 5 0 15,-1 8-2-15,1 6 0 16,1 7 0-16,-4 2-1 16,5 2 0-16,-7-4 0 15,6 0 0-15,-1-12-1 16,2-2 0-16,0-8 0 15,0-20 1-15,0 0-1 16,0 0 0-16,14-22 0 0,-6-9 0 16,1-6 0-16,2-10 0 15,2-11 1-15,4-5-2 16,-1-4 1-16,1 0-2 15,2 5 2-15,-2 7-1 16,1 5 0-16,0 11 0 16,-1 10 0-16,2 12 1 15,-2 9 0-15,1 9 1 16,-3 3-1-16,0 10 0 15,-1 5 1-15,-3 2 0 16,-5 6-1-16,-2 3 1 16,-6 4-1-16,-5-2 0 15,-4 2 0-15,-6-5-1 16,-5 4 0-16,-6-8 0 15,0-2 0-15,-2-2 0 0,1-6 1 16,2-3 0-16,4-2 0 16,8-5 0-16,5 0 2 15,10-5-1-15,0 0 1 16,19 13-1-16,1-6 1 15,7 3 0-15,2 2 0 16,3 4 0-16,2 0 0 16,-2 3-1-16,-2 2 1 15,-3-2-1-15,-4 0-1 16,-5 0 0-16,-2-1-1 15,-6-4 0-15,-2 1-2 16,-8-15-3-16,12 24-6 16,-12-24-6-16,0 0-18 0,0 0-3 15,0 0 0-15,7-14-1 16</inkml:trace>
  <inkml:trace contextRef="#ctx0" brushRef="#br1" timeOffset="388830.2398">4980 10850 67 0,'0'0'29'0,"9"20"-8"15,-18-5 0-15,4 12-16 16,-14-1 0-16,6 9-2 15,-11-1 1-15,7 2-3 16,-4-3-4-16,0-10-11 16,10-5-14-16,0-9-3 15,11-9-1-15,-5-15 1 16</inkml:trace>
  <inkml:trace contextRef="#ctx0" brushRef="#br1" timeOffset="389002.2497">4858 10871 83 0,'0'0'37'16,"-2"17"0"-16,-1-3 0 15,21 10-29-15,-12-3-2 16,16 3-4-16,2-2 0 16,7-4-5-16,9 5-7 15,-2-17-27-15,13 5-1 16,-4-10-1-16,8 1-2 15</inkml:trace>
  <inkml:trace contextRef="#ctx0" brushRef="#br1" timeOffset="390127.314">12816 10746 61 0,'7'-16'35'0,"-7"16"0"16,0 0 0-16,0 0-25 16,-24 13-4-16,9 5-3 0,-8 6-2 15,-5 8-2-15,-5 2 0 16,0 0-4-16,9 2-9 15,-9-10-15-15,18-9-6 16,5-10-2-16,10-7 4 16</inkml:trace>
  <inkml:trace contextRef="#ctx0" brushRef="#br1" timeOffset="390295.3236">12704 10702 80 0,'1'-19'40'0,"-11"4"-2"16,0 16 2-16,-14 5-30 15,12 13-3-15,2 6-3 16,15 1 0-16,16-1-3 15,17-4-3-15,25 2-22 16,8-16-15-16,23-3 0 0,2-7-2 16,15 1 0-16</inkml:trace>
  <inkml:trace contextRef="#ctx0" brushRef="#br1" timeOffset="391328.3827">21375 10647 78 0,'-12'14'36'0,"-5"12"0"16,-15 3 0-16,1 12-28 15,-12-5-3-15,4 6-4 16,1-6-1-16,2-7-7 0,21 2-11 16,0-20-21-16,15-11 5 15,19-7-3-15,11-8 1 16</inkml:trace>
  <inkml:trace contextRef="#ctx0" brushRef="#br1" timeOffset="391488.3919">21341 10664 101 0,'-19'10'39'0,"-5"-2"1"15,10 11-2-15,-1-1-31 16,20 0-3-16,18-2-3 16,15-4-5-16,29 1-31 15,1-9-3-15,16 4-1 16,2-7-2-16</inkml:trace>
  <inkml:trace contextRef="#ctx0" brushRef="#br1" timeOffset="393073.4825">16565 14660 52 0,'-1'23'33'16,"-7"-2"0"-16,-13-2-7 16,1 13-20-16,-16-1-3 15,3 3-3-15,-6 4-3 16,-4-11-17-16,8 4-13 15,1-11-1-15,14-3-1 16</inkml:trace>
  <inkml:trace contextRef="#ctx0" brushRef="#br1" timeOffset="393247.4925">16444 14741 56 0,'4'-12'41'0,"-4"12"-3"16,0 0 2-16,2 16-22 15,-2-4-15-15,11 2-3 16,6 1-2-16,8-7-4 15,16 8-25-15,-6-16-7 16,12 8-2-16,-11-10 1 16</inkml:trace>
  <inkml:trace contextRef="#ctx0" brushRef="#br1" timeOffset="394085.5404">8721 14725 42 0,'8'-11'37'0,"-8"11"2"15,0 0-1-15,9 27-29 16,-18-13-3-16,1 11-2 16,-8 7-3-16,-4 6-3 15,-3 11-4-15,-10-16-11 16,7 12-20-16,-5-8-1 15,8-2 1-15,-2-15 0 16</inkml:trace>
  <inkml:trace contextRef="#ctx0" brushRef="#br1" timeOffset="394244.5495">8614 14906 53 0,'16'0'39'0,"-3"0"0"16,9 7 0-16,-2-7-30 15,12-2-9-15,11 6-26 16,-2-13-10-16,9-1-3 15,-4-9 1-15</inkml:trace>
  <inkml:trace contextRef="#ctx0" brushRef="#br1" timeOffset="395169.6024">5140 12486 24 0,'0'0'33'0,"19"-14"2"0,-19 14-1 16,15-3-15-16,-16-10-5 15,1 13-1-15,0 0-4 16,11 4-2-16,-11-4-1 15,0 0-2-15,0 0 0 16,0 0-1-16,-14 15-1 16,4 0-1-16,-5 10 0 15,-4 11-1-15,-9 11 1 16,-2 10-1-16,-7 10 0 15,-3 1 0-15,0 1 0 16,-2-4 1-16,8-7-2 16,7-12 0-16,7-8-5 15,-3-23-10-15,23-3-22 0,0-12 0 16,4-16-1-16,6-12 0 15</inkml:trace>
  <inkml:trace contextRef="#ctx0" brushRef="#br1" timeOffset="395464.6193">4894 12574 80 0,'-7'-22'40'0,"7"22"-1"15,0 0 0-15,0 0-33 16,0 0-1-16,0 0-1 15,0 13-1-15,13-3 0 16,4 6-1-16,7 4 0 16,9 2-1-16,5 7 1 15,10 3 0-15,-1 2-1 0,5 6 0 16,-1 0-1-16,-4 2 1 15,-3-4-2-15,-6-2-3 16,-8-9-4-16,10 4-22 16,-19-22-10-16,6-2-1 15,-9-17-3-15</inkml:trace>
  <inkml:trace contextRef="#ctx0" brushRef="#br1" timeOffset="396438.675">8903 12604 28 0,'16'-15'29'15,"-2"5"-5"-15,-8-3 4 16,7 12-12-16,-17-12-1 16,4 13-2-16,0 0-2 15,0 0-1-15,0 0-3 16,-11 20-1-16,-3-3-1 15,-5 13-2-15,-4 2-1 16,-5 14 0-16,-3 5-1 16,-1 4 0-16,-1 3-2 0,1-5 0 15,9-1-3-15,-1-16-3 16,19 5-11-16,-6-27-21 15,11-14 2-15,0 0-2 16,20-10 2-16</inkml:trace>
  <inkml:trace contextRef="#ctx0" brushRef="#br1" timeOffset="396619.6854">8718 12746 75 0,'0'0'40'16,"-8"-14"0"-16,12 27-3 15,-4-13-29-15,20 16-2 16,-1-6-2-16,8 7-1 15,7 2-1-15,4-1-2 0,11 5-8 16,-4-12-31-16,19 10 0 16,-7-16-2-16,7 7-1 15</inkml:trace>
  <inkml:trace contextRef="#ctx0" brushRef="#br1" timeOffset="397595.7412">12965 12558 72 0,'0'0'37'15,"0"0"-1"-15,0 0-4 16,-4 10-25-16,-10 5-3 15,-1 11-1-15,-6 1-1 16,0 12-1-16,-6 2 0 16,1 6 0-16,-2 0-2 15,3-6-2-15,6 6-11 16,-3-18-23-16,11-4 0 15,0-14-1-15,11-11 1 16</inkml:trace>
  <inkml:trace contextRef="#ctx0" brushRef="#br1" timeOffset="397775.7515">12779 12696 69 0,'0'-14'40'16,"-4"2"-2"-16,4 12 2 16,0 0-31-16,24 3-3 15,-4 5-1-15,9 7-2 16,12 5-2-16,3-2-3 15,17 18-20-15,-2-20-16 16,7 12-1-16,-8-9-3 16,9 4 2-16</inkml:trace>
  <inkml:trace contextRef="#ctx0" brushRef="#br1" timeOffset="398714.8052">16681 12670 65 0,'21'-7'35'16,"-21"7"-6"-16,10 1 0 15,-10-1-19-15,-9 22-1 16,-9-3-4-16,0 14-1 0,-9 2-2 16,-2 10 0-16,-6 2-1 15,0 0 0-15,-3-2-1 16,5-7-2-16,12-1-3 15,-2-21-6-15,23-2-24 16,0-14-1-16,0 0-1 16,14-31 0-16</inkml:trace>
  <inkml:trace contextRef="#ctx0" brushRef="#br1" timeOffset="398897.8157">16521 12734 81 0,'0'0'40'0,"-18"-10"-2"15,17 26-7-15,1-16-22 16,7 28-2-16,9-10-2 0,13 4-2 15,10 0-1-15,8-1-2 16,9 3-4-16,-5-15-20 16,15 13-15-16,-9-7 0 15,-1 7-2-15,-8-8-1 16</inkml:trace>
  <inkml:trace contextRef="#ctx0" brushRef="#br1" timeOffset="399893.8726">21281 12719 49 0,'14'-7'30'0,"-4"-3"-7"0,4 6 2 0,-9-8-14 0,6 12 0 15,-11 0-2-15,0 0-1 16,0 0-1-16,-4 14-1 15,-14-1-1-15,0 15 0 16,-10 2-1-16,-6 10 0 16,-5 3-1-16,-3 6-1 15,-1-2 0-15,2 0 0 0,2-3-2 16,9-6 0-1,9-7-3-15,3-10-2 0,16 1-6 16,2-22-26-16,0 0 1 16,0 0-2-16,16-15 2 15</inkml:trace>
  <inkml:trace contextRef="#ctx0" brushRef="#br1" timeOffset="400104.8847">21044 12787 77 0,'0'0'39'0,"0"0"-1"15,14 6 2-15,-14-6-30 16,22 24-3-16,-2-10-3 16,10 7 0-16,3-2-2 0,7 2 0 15,8-4-2-15,1 1-2 16,9 4-5-16,-10-18-22 15,13 11-10-15,-13-8 0 16,2 4-1-16</inkml:trace>
  <inkml:trace contextRef="#ctx0" brushRef="#br1" timeOffset="423189.2051">17851 1767 7 0,'0'0'30'0,"0"0"1"16,0 0 2-16,-7 13-11 15,-4-16 1-15,11 3-11 16,0 0-3-16,0 0-1 16,-8-10-2-16,8 10-1 15,4-17-1-15,-4 17-1 16,4-13 0-16,-4 13-1 15,0 0 0-15,0 0 0 16,0 0-1-16,0 0 1 16,0 0-1-16,-10 4 0 15,10-4 0-15,-9 7 0 16,9-7 0-16,-12 8 0 15,12-8-1-15,0 0 1 0,0 0 0 16,-10 1 0-16,10-1-1 16,0 0 1-16,0 0 0 15,0 0 0-15,-12-9-1 16,12 9 1-16,0 0-1 15,0 0 1-15,-13-3-1 16,13 3 0-16,0 0 0 16,0 0 0-16,17 14-1 15,-1-6 1-15,7 1 0 16,7 4 0-16,9 0 0 15,7 6 0-15,2-4-1 16,6 2 1-16,1-2 0 16,-3 1 0-16,-2-1-1 0,-7-3 1 15,-6-1 0-15,-8 7 0 16,-9-2 0-16,-15 3-1 15,-14 2 1-15,-15 8-1 16,-16 0 1-16,-16 7-1 16,-15 0 2-16,-10 4-1 15,-7-5 0-15,2 1 2 16,4-4-2-16,12-5 0 15,15-7 0-15,17-7-2 16,24-3-5-16,14-10-29 16,22-6-2-16,10-13 0 15,21 9-2-15</inkml:trace>
  <inkml:trace contextRef="#ctx0" brushRef="#br1" timeOffset="424675.2901">19118 1089 57 0,'0'0'35'15,"0"0"0"-15,0 0-2 16,0 0-25-16,0 0 0 16,0 0-2-16,37-18-2 15,-35 45 0-15,-4 12-2 16,-3 13 0-16,-3 8-2 15,3 6-1-15,0 7-2 16,-4-3-1-16,7-7-9 16,-10-15-23-16,11-8 0 0,-2-17-1 15,8-13 2-15</inkml:trace>
  <inkml:trace contextRef="#ctx0" brushRef="#br1" timeOffset="424864.3009">18995 1385 92 0,'-25'3'39'15,"-2"3"1"-15,21 7-2 16,6-13-34-16,13 14-2 16,18-14 0-16,20-5-2 15,15-2-1-15,6-10-4 16,25-10-31-16,-11 3-1 15,8 6-2-15,-13-1-1 16</inkml:trace>
  <inkml:trace contextRef="#ctx0" brushRef="#br1" timeOffset="425553.3403">19799 1234 80 0,'0'-12'35'0,"0"12"0"15,2-12-8-15,-2 12-23 16,0 0 2-16,0 0-1 16,2 22 0-16,-2-5-1 15,4 6-1-15,-3 6-1 16,6 5 1-16,-5 1-2 15,2 1 1-15,-4-3-2 16,6-3 1-16,-3-8 0 16,6-7 1-16,-9-15-1 15,23 0 1-15,-7-16-1 16,2-8 1-16,7-10-1 0,-2-8 0 15,0-3 0-15,-23 45-3 16,21-51-1-16,-21 51-3 16,22-49-7-16,-22 49-25 15,16-49 2-15,-16 49-3 16,0 0 1-16</inkml:trace>
  <inkml:trace contextRef="#ctx0" brushRef="#br1" timeOffset="425904.3604">20198 1317 86 0,'0'0'37'15,"18"5"1"-15,-2-11 1 16,17-6-34-16,-3-4-2 15,12-2 1-15,-42 18-1 16,0 0 0-16,65-34 0 16,-65 34-1-16,0 0 0 15,56-38 0-15,-56 38 0 16,0 0-1-16,21-34 2 15,-21 34-2-15,-31-2 0 16,2 15 0-16,-7 11 0 16,4 9 0-16,-2 5-1 15,15 3 0-15,19-5-1 16,19-7-1-16,13-6-6 0,8-17-30 15,21-9-2-15,-1-6 0 16,11-5-2-16</inkml:trace>
  <inkml:trace contextRef="#ctx0" brushRef="#br1" timeOffset="427132.4306">21707 760 85 0,'0'0'39'0,"0"0"0"16,0 0 2-16,0 0-38 15,0 0 0-15,0 0 0 16,0 0 1-16,0 0-1 15,0 0 0-15,35 62-1 16,-36 13 0-16,-7 5-2 16,1 9 1-16,-2-2-2 15,1-5-3-15,1-9-5 16,-4-27-9-16,19-25-20 0,-8-21-1 15,14 1-1-15,-7-20 2 16</inkml:trace>
  <inkml:trace contextRef="#ctx0" brushRef="#br1" timeOffset="427388.4452">21553 811 103 0,'0'0'42'0,"-57"-56"0"15,57 56-3-15,0 0-37 16,-51-50 0-16,51 50 0 16,0 0 0-16,0 0 0 0,57-20-1 15,-57 20 0-15,85 3-2 16,-33 0-1-16,1 0-2 15,4 3-6-15,5 2-29 16,-10 1-1-16,1 3-1 16,-53-12-1-16</inkml:trace>
  <inkml:trace contextRef="#ctx0" brushRef="#br1" timeOffset="427620.4585">21342 1418 103 0,'-36'25'40'0,"25"-5"1"15,11-20-1-15,30 5-37 16,15-20 0-16,24-5-1 16,13-4 1-16,15-4-1 15,0 4 0-15,2 1-2 16,-4 5 0-16,-11 4-3 15,-4 10-6-15,-18 1-29 16,-6 9-2-16,-22 2 0 16,-5 2-1-16</inkml:trace>
  <inkml:trace contextRef="#ctx0" brushRef="#br1" timeOffset="439669.1477">10553 3651 74 0,'0'0'35'16,"0"0"-2"-16,0 0-7 15,4 18-18-15,-1 4-2 16,-9 6-3-16,6 11 0 15,-5 8-1-15,1 4-2 16,0 4-1-16,-3-3-2 16,6-1-4-16,-5-17-17 15,12-1-9-15,-6-18-1 16,13-7-1-16,-13-8 1 15</inkml:trace>
  <inkml:trace contextRef="#ctx0" brushRef="#br1" timeOffset="439850.158">10530 3918 83 0,'-19'3'38'0,"-6"-6"-1"15,14 13 2-15,0-13-30 16,11 3-3-16,27 5-2 16,12-6-1-16,7-4-2 15,10-1-3-15,7 10-9 16,-7-11-25-16,9 15-2 15,-18-3-1-15,1 19 0 16</inkml:trace>
  <inkml:trace contextRef="#ctx0" brushRef="#br1" timeOffset="440168.1762">10588 4379 51 0,'1'-27'38'0,"3"10"-2"16,-7-2 1-16,3 19-12 15,0 0-18-15,0 0-1 16,-5 13-2-16,4 2-2 16,0 6-1-16,1 4 0 15,0 2-2-15,0 4 0 16,1 4-2-16,-3-7-8 0,6 14-25 15,-7-12-1-15,6 3-1 16,-5-13 1-16</inkml:trace>
  <inkml:trace contextRef="#ctx0" brushRef="#br1" timeOffset="440347.1864">10530 4475 90 0,'0'0'38'0,"-10"-16"1"16,21 15-1-16,0-2-34 15,16-1-2-15,8 3-4 16,-1-8-14-16,13 19-22 16,-8-3 1-16,5 14-3 0,-9 1 1 15</inkml:trace>
  <inkml:trace contextRef="#ctx0" brushRef="#br1" timeOffset="440693.2062">10742 5274 62 0,'12'-25'36'0,"-7"-4"0"16,1 10 2-16,-10-3-28 15,4 22-2-15,-7-15-2 16,7 15-1-16,-16 15-2 15,6 8-1-15,-1 5-1 16,2 5 0-16,3 5-2 16,-2 2-1-16,3 5-2 15,-4-11-14-15,8 13-19 16,-4-15 2-16,10 3-3 15,-10-15 3-15</inkml:trace>
  <inkml:trace contextRef="#ctx0" brushRef="#br1" timeOffset="440882.217">10651 5347 89 0,'0'0'39'16,"-11"-24"-1"-16,11 24 1 15,16-6-34-15,7 4-2 16,6 1-2-16,9-5-3 15,13 12-8-15,-8-10-27 16,13 10-1-16,-9-1 0 16,2 11-2-16</inkml:trace>
  <inkml:trace contextRef="#ctx0" brushRef="#br1" timeOffset="441233.2371">10743 5793 73 0,'7'-11'38'0,"-10"-2"-4"16,3 13 4-16,-4-12-28 15,4 12-3-15,0 0 2 16,-3 17-7-16,3-3 3 0,3 4-5 15,0 4 4-15,3 7-4 16,0 5 2-16,-3 1-5 16,7 9-5-16,-19-4-27 15,14 2-3-15,-7-8 1 16,3 1-2-16</inkml:trace>
  <inkml:trace contextRef="#ctx0" brushRef="#br1" timeOffset="441434.2486">10665 5958 103 0,'-18'-9'39'0,"18"9"0"0,-14-6-1 0,14 6-34 0,17-8-2 16,4 4-2-16,11-2-3 15,1-7-9-15,11 12-26 16,-5-6 0-16,9 13 0 16,-11-2-1-16</inkml:trace>
  <inkml:trace contextRef="#ctx0" brushRef="#br1" timeOffset="441737.2659">10764 6333 96 0,'10'-9'37'15,"-10"9"1"-15,0 0-1 16,0 0-33-16,-17 25 0 16,5 2-2-16,-1 5 1 15,-2 6-2-15,1 2 0 16,5 2-3-16,-3-1 0 15,12 7-17-15,-8-19-16 16,12-3-2-16,-5-14 0 16,1-12-2-16</inkml:trace>
  <inkml:trace contextRef="#ctx0" brushRef="#br1" timeOffset="441904.2755">10662 6468 108 0,'-20'-14'39'15,"20"14"2"-15,0 0-3 16,20 1-33-16,-2-4-2 15,15-2-4-15,9 1-4 16,-4-13-31-16,21 6-2 16,-8-9-2-16,5 8 0 15</inkml:trace>
  <inkml:trace contextRef="#ctx0" brushRef="#br1" timeOffset="442398.3038">9002 6348 91 0,'-11'12'38'16,"11"-12"3"-16,0 0-3 15,26 7-22-15,-8-14-13 16,12-4-1-16,9 2-3 16,1-3-4-16,10 8-20 0,-12-10-13 15,7 8 0-15,-12-3-2 16,-4 6 1-16</inkml:trace>
  <inkml:trace contextRef="#ctx0" brushRef="#br1" timeOffset="442736.3231">8974 5831 102 0,'4'20'38'0,"-4"-20"2"15,16 8-3-15,-16-8-32 16,19-4-3-16,3 1-2 16,4-4 0-16,6 2-2 15,5-9-4-15,11 10-11 16,-10-12-20-16,11 3-2 16,-9-5 2-16,3 3-2 15</inkml:trace>
  <inkml:trace contextRef="#ctx0" brushRef="#br1" timeOffset="443038.3404">9129 5283 69 0,'0'0'38'0,"0"0"0"16,0 0 0-16,9 4-20 15,-9-4-16-15,26 6 0 16,-6-4-1-16,0-2-2 0,7 1-2 15,-5-16-11-15,12 12-23 16,-9-14 1-16,8 4-2 16,-10-12 1-16</inkml:trace>
  <inkml:trace contextRef="#ctx0" brushRef="#br1" timeOffset="443391.3606">9022 4420 77 0,'5'16'37'16,"-5"-16"-1"-16,13 19 1 15,-13-19-33-15,24 5-1 16,-1-7 0-16,6-3-2 16,5-3-2-16,2-9-4 15,8 11-15-15,-7-16-16 16,5 6 0-16,-12-10-1 0,2 10 1 15</inkml:trace>
  <inkml:trace contextRef="#ctx0" brushRef="#br1" timeOffset="443738.3804">9092 3965 102 0,'-6'17'38'15,"-5"-11"0"-15,12 13-5 16,-1-19-31-16,17 9 0 16,5-10 0-16,5-1-1 15,8-6 0-15,-1-1-3 16,8-1-1-16,-4-10-9 15,7 12-24-15,-13-13-2 16,2 9 0-16,-12-7-2 16</inkml:trace>
  <inkml:trace contextRef="#ctx0" brushRef="#br1" timeOffset="444074.3996">9100 3601 103 0,'0'0'39'15,"0"0"1"-15,0 0-5 16,15 6-33-16,8-8-4 16,17 9-32-16,-9-8-4 15,10 6 0-15,-6-8-2 16</inkml:trace>
  <inkml:trace contextRef="#ctx0" brushRef="#br1" timeOffset="461033.3696">6733 10420 62 0,'7'-17'33'0,"2"5"-1"0,-7-2 2 15,-2 14-23-15,9-18-4 16,-9 18-1-16,0 0-1 15,0 0-2-15,0 0 0 16,0 0-1-16,-10 17 1 16,-1 6-1-16,-7 4 0 15,-4 7 1-15,-7 7-2 16,-4 4 1-16,-1 2-2 15,0 0 1-15,2-4 0 16,3-4-1-16,4-7 0 16,6-5-2-16,8-6 0 15,11-21-3-15,-6 19-3 16,6-19-15-16,8-10-12 15,-2-5-1-15,10 2 0 16,-5-11 1-16</inkml:trace>
  <inkml:trace contextRef="#ctx0" brushRef="#br1" timeOffset="461333.3868">6526 10475 52 0,'0'0'33'16,"-22"-17"0"-16,22 17 1 15,-17-9-14-15,17 9-9 16,0 0-4-16,0 0-1 15,0 0-1-15,0 0 0 16,23-3-1-16,-5 10 0 16,2 3-1-16,9 3 0 15,4 3-1-15,2 9 0 0,1 1-1 16,4 3 0-16,-2 2 0 15,0 0-1-15,-2-3 0 16,-3-1 0-16,-2-4-2 16,-7-6 0-16,2 0-3 15,-10-11-4-15,13 5-21 16,-18-14-8-16,8 5 2 15,-19-2-2-15</inkml:trace>
  <inkml:trace contextRef="#ctx0" brushRef="#br4" timeOffset="493721.2393">2965 12698 56 0,'0'0'21'15,"0"0"1"-15,0 0 0 16,0 0-11-16,0 0-4 15,0 0-3-15,0 0 0 16,0 0-1-16,0 0 1 16,0 0-1-16,0 0 0 15,12-16 1-15,-12 16-1 0,15-22 1 16,-6 6-1-1,5-4-2-15,0-2 1 0,3-5-1 16,1-1 0-16,4-5-1 16,0-3 1-16,0-5 0 15,4 0-1-15,0-2 0 16,2-4 1-16,-4 2 0 15,3 0-1-15,-3 2 1 16,-1 1-1-16,0-1 0 16,-1 4 1-16,-2 0-1 15,0 4 1-15,-1-1-1 16,5-4 1-16,-1 1-1 15,-2 1 3-15,5-3-3 16,2-2 2-16,1-2-2 16,0-1 1-16,3-1-1 15,1-1 2-15,0 0-2 0,1 2-1 16,-2 2 2-16,-2 1-1 15,-1 2 1-15,-1 1-2 16,-1 6 2-16,-3 0-1 16,3 0 0-16,-3 3 1 15,1 1-1-15,-1-5-1 16,1 2 2-16,2-1 2 15,1 3-2-15,-2-2 1 16,1 2-1-16,-1-2 1 16,-2 1-1-16,3 3 1 15,-7 1-2-15,1 0 0 16,0 1 1-16,1 2-1 15,0 1 0-15,-5 0 0 0,3 1 1 16,-1 3-2-16,-1 5 2 16,-3 0-1-16,2 5 0 15,-4 1 0-15,1 2 0 16,3 2 0-16,-2 1 0 15,1-3 0-15,1 0 0 16,6 0 0-16,-2-4 0 16,9-1-1-16,0 0 1 15,4-1 0-15,1 0 0 16,1-1 0-16,0 2 0 15,-2 1 0-15,0 3 0 16,-4 1 0-16,-2 0 0 16,-3 4 0-16,-4-3 0 15,1 3 0-15,-2-1 0 0,0 2 0 16,0-2 0-16,2 3 0 15,-1-2 0-15,0 2 0 16,1 0 0-16,1 1 0 16,-2 2 0-16,1-1 0 15,1 0 1-15,-4 1-1 16,1 1 0-16,-2 0 0 15,1 1 0-15,0-1 0 16,1 3 0-16,-1-3 0 16,1 2 0-16,2 0 0 15,3-1 0-15,-1 1 0 16,-2 2 0-16,1 0 0 15,4 1 0-15,-3 0 0 16,1 1 0-16,-6 3 0 0,2-1 0 16,-3 1 0-16,-1-1 0 15,1-2 0-15,0 1 0 16,-2 1 0-16,1-2 0 15,-2 2 0-15,4-2 0 16,-4 2 0-16,-1 0 0 16,0 4 0-16,-5 0 0 15,5 0 0-15,-8 2 0 16,5 2 1-16,-4-1-1 15,-1 0 0-15,2-1 1 16,-1 1-1-16,1 1 1 16,2-3-1-16,-1-1 0 15,2 0 0-15,2 1 0 16,0-2 0-16,2-1-1 15,-1 4 1-15,2-2 1 0,0 2-3 16,1-2 1-16,-1 2-1 16,-1 1 2-16,-1 1-2 15,3-2 2-15,-1 3-2 16,-1-2 2-16,2 3 0 15,-4-3 0-15,5 1 1 16,-1 1-1-16,2-3 0 16,-1 1 0-16,1 2 0 15,-1 1 0-15,1-2 0 16,-1 3 0-16,-1 1 0 15,-2-1 0-15,-1 1 0 16,0 4 0-16,-4-2 0 16,2 2 0-16,-3-1 1 0,1-3-2 15,-1 5 1-15,1-3 0 16,-1 0 0-16,1-2 0 15,0 0 1-15,0-1-2 16,1 0 3-16,1-1-2 16,-1 3 1-16,0-1-1 15,1 2-1-15,-3-2 1 16,0 1 0-16,1 3 0 15,-3-2-2-15,-2 4 2 16,1-4-1-16,-1 1 0 16,1 0 2-16,-2 1-2 15,4-1 2-15,-2 0-1 16,2-3 0-16,0-1 0 15,3 1 0-15,-3-3 1 0,1 4-1 16,0-1 0-16,0-2 0 16,0 3 0-16,-1 1 1 15,-3-2-1-15,0 1 0 16,1 2 0-16,-2-2 0 15,-1 0 0-15,3-1 0 16,-1 0-1-16,-1 0 1 16,2-1-1-16,2 1 1 15,0-1 0-15,4 2-1 16,-3-3 1-16,4 1-1 15,-2 2 1-15,1 2 0 16,0-1 0-16,-2-1-1 16,-1 5 1-16,0 1 0 15,1 1 0-15,-4-1 1 0,1 1-1 16,2 0 0-16,1 2 0 15,-1-2 0-15,2 1 0 16,3-2 1-16,0 3-1 16,4 1 0-16,0-2 0 15,-2 0 1-15,5 2-2 16,-4 3 2-16,2 0-1 15,-1 1-1-15,1-2 1 16,-4 2-1-16,2 0 1 16,-1 0-1-16,1-1 1 15,0-1 0-15,-1 1 0 16,3-1 0-16,-1 1 0 15,-2 0 0-15,3-2 0 16,-2 1 0-16,0 0 0 16,-1-2 1-16,-4 1-1 0,1-1 0 15,-2-2 0-15,-2 3 0 16,4-4 0-16,-6 0 0 15,2-3 0-15,-1 0-1 16,6-2 1-16,-4-2-1 16,0 1 1-16,-1-4 0 15,0 3 0-15,0-3-1 16,-3 0 1-16,3 3 0 15,-2-1 0-15,-1 0 1 16,0 1-1-16,1 1 0 16,-1-2 0-16,0 2 0 15,0-1 0-15,1-2 0 16,3 2 0-16,-1 0 0 15,0-1 0-15,2 0 0 0,-2-1 0 16,1-1 1-16,2 1-1 16,-2 0 0-16,4 0 0 15,-1-1 0-15,-1 1 0 16,1 0 0-16,-2-1 0 15,0-1 0-15,3 1-1 16,-4 1 1-16,2-1-1 16,5 1 0-16,-3-3 1 15,2-3-2-15,0 3 2 16,2-2 0-16,-1 2 0 15,1-3-1-15,0 1 1 16,-1 0 0-16,-2 3 0 16,-1-3 1-16,0 2-1 0,1 1-1 15,-4-1 1-15,1-1 0 16,1 0 0-16,-2 0 0 15,2-1 0-15,0-1 1 16,0-1-1-16,-2-1 0 16,3 2 0-16,0-2 0 15,0-2 0-15,1 3 0 16,-1-5 0-16,4 5 0 15,1-2 1-15,-3 0-1 16,3 2 1-16,-1-5-1 16,1 3 0-16,2-1 0 15,1-1 1-15,-5 0-1 16,2-2 0-16,-1 1 0 15,1-1 0-15,0-1 0 16,2-2 0-16,-1-1 0 16,2-1 0-16,1-2 0 0,0 1 0 15,5-1 0-15,0-2 0 16,1 0 0-16,2 0 0 15,1 0 0-15,1-1 0 16,1 1 0-16,1 0 0 16,-2 0 0-16,-1 2 0 15,2-1 0-15,-2-1 1 16,3-1-1-16,-4-2 0 15,5-1 1-15,-1-2-1 16,6-1 0-16,-3-5 1 16,2 1-1-16,2-5 0 15,3 1 0-15,3-2 0 0,-2-3 0 16,3 1 0-1,-3-4 0-15,3 1 0 0,-2-4 1 16,1 1-1-16,-3-5 0 16,-1 0 0-16,-2-3 0 15,-1 0 1-15,-1-1-1 16,-1-2 0-16,-1-2 0 15,0 1 1-15,1 0 0 16,-2-1-1-16,-1-1 1 16,1 2-1-16,-1-3 1 15,-2-1 0-15,-1 2 0 16,-4-1-1-16,-4-2 0 15,0 1 0-15,-5-3 0 16,1-1 0-16,-4 1 0 16,1 1 0-16,-1-3 0 0,0 4 0 15,1-1 0-15,2-1 1 16,0 1 0-16,-2 1-1 15,2 1 1-15,-3 0 0 16,1 1 0-16,-1-2-1 16,-4 2 1-16,-1-1 0 15,2 0-2-15,5-2 2 16,-4 0-2-16,1 0 2 15,5-1-1-15,-2 1 0 16,-1-1 0-16,2 3 0 16,-1 4 0-16,-1-2 0 15,-2 4 1-15,-2 2-1 16,-1 3 0-16,-3-3 0 15,-4 5 1-15,2 0 0 0,-3-2-1 16,0 5 0-16,0-5 0 16,-3 3 1-16,4-1-1 15,-5 0 0-15,3-2 0 16,-2 1 0-16,2 1 0 15,-3-2 0-15,3 0 0 16,1 0 0-16,3-1 0 16,-1 2 0-16,1-2-1 15,0 0 1-15,3-1 0 16,-1 0 0-16,1-2 0 15,1-3 0-15,0 1 1 16,2-1-1-16,1-2 0 16,2 0 0-16,-1-4 0 15,-2-1 1-15,5 1-1 0,-3-4 0 16,4 2-1-16,-4-4 1 15,1-1 0-15,3 2 0 16,-1-3 0-16,-1 3 0 16,4-2 0-16,-2 2 0 15,2-2 0-15,2 2 0 16,-3 0 1-16,0-1-2 15,2 2 2-15,-3-2-1 16,-2 2 0-16,1 0 0 16,-4 2 0-16,5-4 0 15,-3 4 0-15,-1 0 0 16,3 1 0-16,0 4 0 15,1-2 0-15,-1 2 0 16,2 2 0-16,-2 1 0 0,4 3 1 16,-2-2 0-16,1 2 0 15,1-1 0-15,3 1 1 16,-1 2-2-16,-5 0 2 15,2 0-2-15,-3 3 0 16,0 0 0-16,-1 2 0 16,-1 2 0-16,0 1 0 15,2 1 0-15,-3-1 0 16,4 1 0-16,2-1 0 15,3 0 0-15,-4 0 0 16,7 0 0-16,-1-4 0 16,2 2 0-16,0 1 0 15,3 0 0-15,-2 1 0 0,1-1 1 16,2 3-3-16,-2 3 3 15,3-2-1-15,-3 5 1 16,1 0-1-16,0 3 0 16,0 0 0-16,-1 2 0 15,0 0 1-15,1 1 0 16,2 1-2-16,-4 1 1 15,1 0 0-15,3 2 0 16,-2 0 0-16,-2 2 0 16,5 0 0-16,-3 1 0 15,2-1 0-15,3 2 0 16,0 0 0-16,4-2 0 15,0 0 0-15,3 1 0 16,6 0 0-16,-1 0 0 16,3 1 0-16,-1 0 0 0,-1 0-1 15,-1 3 1-15,-1 0 0 16,-4 0 0-16,0 2 0 15,-3 2 0-15,-7 2 0 16,3 1 0-16,-1 1 0 16,-4 2 0-16,0 1 0 15,-3 0 0-15,-1 4 0 16,-4 0 0-16,2 1 0 15,-4 2-1-15,-3-1 1 16,0 3-1-16,-3-1 1 16,-2 2 0-16,3 0 0 15,-6-3-1-15,3 3 1 16,0 1 0-16,4-3 0 15,1 2 0-15,-4 0 0 0,3-2 0 16,1 1 1-16,-1 1-2 16,-2 1 1-16,0 0 0 15,-3 1 1-15,3 2-1 16,-4-1 0-16,3 0 0 15,-1 1 0-15,2-1 0 16,-2 3 0-16,4-3 0 16,-3-1 0-16,2 3 0 15,1-2 0-15,-3 2-1 16,1-1-1-16,0 1 1 15,3-2 0-15,-6 3 0 16,3 0-1-16,1-2 1 16,-2-1 0-16,2 2 1 15,0 3 0-15,1-4 0 0,1 4 0 16,-1 2 0-16,2-2 0 15,-2 2 0-15,1 0 0 16,1 3 0-16,-5-1 0 16,2 0 0-16,-3 0 0 15,-2 0 0-15,0 0 0 16,1 0 0-16,-1-1 2 15,-1-2-2-15,2 3 2 16,-2-1-1-16,2 0-2 16,0 0 2-16,-1-1-2 15,1 1 1-15,-4 0-2 16,2-2 2-16,-2 0-2 15,0 0 2-15,-4 1 0 0,-2 1 0 16,-1 1 0-16,-4 0 0 16,0 1 0-16,-1 0 0 15,-2 0 0-15,0 0 0 16,-2-2 0-16,2-2 0 15,0 0 0-15,2-2 0 16,-2-1 1-16,2 0-1 16,-4 0 1-16,-1 0-1 15,3-3 0-15,-1 4-1 16,-1-6 1-16,0 3 0 15,5-2-1-15,0-2 1 16,2-1-1-16,3 0 1 16,2 0 1-16,1 1-1 15,1 2 0-15,0-2-1 0,-3 5 2 16,1-2-1-1,-1 3 0-15,1 2-1 0,0 1 1 16,-1 0 0-16,-1 4 0 16,1-3 0-16,2 3 1 15,0 0-1-15,2-1 0 16,0-2 0-16,0 1 0 15,1-1 0-15,-2 3 0 16,3 0 0-16,-3 1-1 16,2-2 1-16,-2 3 0 15,3-1 0-15,-2 2-1 16,2-2 1-16,-1-1 0 15,1 2 0-15,1 0 0 16,-1 1 0-16,1 2 0 16,0-4 0-16,0 1 0 0,0 0 0 15,0 0 0-15,4 0 0 16,-6-4 1-16,1 0-1 15,4 0 0-15,-3 1 0 16,0-3-1-16,0 0 1 16,0-3-1-16,1 0 0 15,-2 4 0-15,3-6 0 16,-4 1-1-16,3-2 2 15,-2 3 0-15,2-3-1 16,-2 3 2-16,0-2-1 16,0 1 0-16,-1 2 0 15,-1-2 0-15,1 3 0 16,-2-1 0-16,1-1 0 15,-1 2 0-15,-2-1 0 0,3-1 1 16,1 0-1-16,-2 0 0 16,2-2 0-16,-1 2 0 15,0 1 0-15,1 0-1 16,-2-3 0-16,3 3-1 15,-5 0 2-15,2-3-2 16,0 0 1-16,0-1-1 16,1 0 2-16,-1-3 0 15,2 0 0-15,4 2 0 16,-4-2 0-16,2 0 0 15,-2 2 0-15,5 0 0 16,-2-3 0-16,0 4 0 16,1 0 0-16,1-2 0 15,1 1 0-15,-1 1 0 16,3-2 0-16,1 2 0 0,0-2 0 15,2-1 0-15,2 1-1 16,0-1 2-16,0-3-2 16,3 1 1-16,0-3 0 15,-1 3 1-15,2-3-1 16,3 1 1-16,1-2-1 15,-1 1 1-15,-2-2-1 16,5 1-1-16,-1 0 1 16,1-1-3-16,2 0 4 15,-3-4-3 32,-1 1 2-47,8-1-2 0,-3-1 2 0,4-1 0 0,0-2 0 0,0 1 0 0,-1 2 0 16,2-5 0-16,-1 2 0 0,-3 1 0 15,1-1-1-15,2-3 2 16,-5-1-1-16,5-3 0 15,-2 1 0-15,-1-1 0 16,2-2 0-16,2 0 0 16,2-1 0-16,-3 0 0 15,2 1 0-15,2-2 0 16,2 1 0-16,-3-3 0 15,3 2 0-15,-2-4 0 16,0-2-1-16,0-2 1 16,-1-4 0-16,1-1 2 15,-1-4-2-15,3-4 1 16,-4-2-1-16,2 1 1 15,1-2-1-15,0 1 1 0,0-1-1 16,-3-2 0-16,2 4 0 16,2-1 0-16,-2-1 0 15,-1 0 0-15,-2-4 0 16,-3 1 0-16,3-2 0 15,-5-4 0-15,-1 0 1 16,3-1-1-16,1 1 0 16,-5 1 0-16,2 3 1 15,-2-1-1-15,0 5 0 16,-3 2 0-16,1 0 0 15,-2 1 1-15,-1 3-1 16,1 1 1-16,-4-4-1 16,2 2 1-16,1-1 0 0,1-1 0 15,0 0-1-15,0-1 0 16,-1 0 0-16,-1-2 0 15,0 2 0-15,1 2 0 16,-3-2 0-16,-3 2 0 16,-1-3 1-16,-2 5-1 15,-1-1 0-15,-3-4 0 16,-1 3 0-16,-1 1 0 15,-1-4 0-15,0 0 0 16,1-2 0-16,0 2 0 16,1-2 0-16,0 0 0 15,1-1 0-15,1-1 1 16,0 1-1-16,-2 1 1 15,1 1 0-15,-1 0 0 0,0-1-1 16,-5-3 1-16,5 3-1 16,-4-2 0-16,3-1 0 15,-2-2 0-15,3 0 0 16,-2-2 0-16,2 2 0 15,0 1 0-15,-1 0 0 16,1 0 0-16,-2 3 1 16,4 0-1-16,-5 0 0 15,3 0 0-15,-1-3 0 16,-3 2 0-16,3-2 0 15,-4 2 1-15,5-4-1 16,-7 3 1-16,0-2-1 16,1 0 1-16,-1 0-1 15,-1-3 0-15,0 1 0 16,1 0 0-16,1-1 0 0,1 2 0 15,4-2 0-15,-2 0 0 16,1 0 0-16,4 1 0 16,0 0 0-16,2 2 0 15,-2-4 0-15,5 4 0 16,-3-3 0-16,1 0 1 15,0-1 0-15,-1 2-1 16,0-4 1-16,0 2 0 16,0-4-1-16,0-2 1 15,-2 3 0-15,7-3-2 16,-4-2 1-16,0 0 0 15,2 1 0-15,-2-1 0 16,3 4 0-16,-3-2 0 16,0 2 0-16,-1-2 2 0,1 2-2 15,0 0 0-15,-3-1 0 16,3 3 1-16,-3-2-1 15,1-1 1-15,-1 4-2 16,1-3-1-16,2 4 2 16,-5-1 0-16,2 0 0 15,3 1 0-15,-2 0 0 16,0 2 0-16,2 2 0 15,3-1 0-15,-4 1 0 16,6 2 0-16,1 1 1 16,-3-3-2-16,4-2 2 15,0 4 2-15,0-4-2 16,-2 0 1-16,4 1-1 15,-4-1 2-15,3 0-3 0,0 3 3 16,-2 0-3-16,0 2-1 16,0 3 1-16,0-2 0 15,0 1 0-15,0 0 0 16,3 1 0-16,-1-2 0 15,0 3 0-15,0 1 0 16,4-1 0-16,-2 3 0 16,-1 0 0-16,4 3 0 15,-3 3 0-15,0 2 0 16,0 2 1-16,-2 0-1 15,0 3 1-15,-1 2-1 16,0 0 2-16,-1 4-2 16,1-1 1-16,0 1-3 0,2 0 2 15,1 2-1 1,5-1 1-16,-1 1-2 0,3 0 3 15,-1-1-3-15,0 3 2 16,-1 0 0-16,-1-1 0 16,-4 3 0-16,-1 0 0 15,-3 3 0-15,2-1 0 16,-3 0 0-16,-1 2 1 15,2-1-2-15,-1 2 1 16,1-2 2-16,0 3-2 16,-1-1 2-16,2 1-2 15,-1 0 2-15,1 0-2 16,-2 1 2-16,1 0-3 15,0 1 1-15,-1-2-2 0,0 2 2 16,3 0-1-16,-2-1 1 16,2 2-1-16,2-1 1 15,-5-1 0-15,4 1 0 16,-1 0 0-16,-3 0 1 15,3 0-1-15,-4 1 0 16,1 2 0-16,-1 0 0 16,1-1 0-16,0 2 0 15,-1 0 0-15,1-2 0 16,0 2 0-16,-1 0 0 15,1-1 0-15,0 3 0 16,1-2 0-16,-2 2 0 16,-1-1 0-16,1 2 0 15,0 0 0-15,-1-1 0 16,0 1 0-16,0 1 0 0,2-1 0 15,-1 0 0-15,-2 2 0 16,4-1-1-16,-4 0 1 16,3 2 1-16,-1-3-1 15,-1 2 0-15,0 0 0 16,-1 1 0-16,-2-2 0 15,0 1 1-15,2 1-1 16,-4 0 0-16,2-1-1 16,-1 4 1-16,1-5 0 15,-2 5 0-15,1-3-1 16,-1 3-1-16,0-1 1 15,-1-1-1-15,0 3 1 16,-1-4-1-16,1 3 1 16,-2-1-1-16,-1-1 2 0,1 1 0 15,-1-2 0-15,-1 3 0 16,0-1 0-16,2 2 0 15,-4-1 0-15,3-1 0 16,-1 1 0-16,-1 2 0 16,0 0 0-16,1 3 0 15,-2-2 0-15,-1 1 0 16,0-1 0-16,0 4 0 15,-3-3 0-15,3 2 0 16,1-2 0-16,-3-2 0 16,1 2 0-16,0-2 0 15,1 0 0-15,-1-1 2 16,2 1-2-16,-3-3 2 15,2 1-2-15,1 3 2 0,1 1-2 16,-1-3 0-16,0-1 0 16,1 2-2-16,-1-1 2 15,1-1-3-15,0 3 3 16,-1-3-3-16,0 1 3 15,-4 2 0-15,2-1 0 16,1 3 1-16,-3-2-1 16,3 5 0-16,1-3 0 15,-1 2 0-15,0 1 0 16,5 0 1-16,-5-1-1 15,1 4 0-15,1-2 0 16,-2-3 0-16,3 2 0 16,-2 0 1-16,2-3-1 15,-2 1 1-15,1-1-1 16,-2 2 2-16,0 0-2 0,-2-2 0 15,1 2 0-15,2 0-2 16,-2-4 2-16,0 2-1 16,-1 2 1-16,2-5-1 15,2 0 1-15,-2 1 0 16,1 1 0-16,-1-3 0 15,4 2 0-15,-2-1 0 16,0 1 0-16,0-1 0 16,-2 1 0-16,-3 1 0 15,3 0 0-15,-4-1 0 16,2 1 0-16,0-1 0 15,-3 1 0-15,1-3 0 0,-1 0 0 16,7-2 0-16,-7 2 0 16,6-1 0-16,-6-4 0 15,4 2 0-15,2 0 0 16,-3 3 0-16,4-4 0 15,0 4 0-15,-2-2 0 16,3 0-1-16,0 2 1 16,-2 0-1-16,0-1 1 15,-1-2-1-15,-3 4 1 16,2-3-1-16,-2 3 1 15,2 0 0-15,-2 0 0 16,3 0 0-16,-2 1-1 16,1 3 1-16,0-3 0 15,2 5 0-15,2-4 0 16,-2 2 0-16,0-1 0 0,-1 2 0 15,2-4 0-15,-2 0 0 16,0-2 0-16,1 0 0 16,-5-1-1-16,5-3 2 15,-2-1-1-15,-3 1 0 16,4-2 0-16,-5-2 0 15,2 0-1-15,0 0 1 16,1-1 0-16,-1-1 0 16,-1 0 0-16,0 0 0 15,1-1-1-15,0 1 1 16,-6-12 0-16,13 20 0 15,-13-20 0-15,14 18 0 16,-14-18 0-16,12 16-1 16,-12-16 2-16,13 19-2 0,-10-9 1 15,-3-10-1-15,13 19 2 16,-8-9-1-16,-1 2 1 15,1 0-1-15,-1 1 0 16,1-1 0-16,2 1 0 16,-1 1 0-16,1-1 0 15,-3 2 0-15,4-2 0 16,1 4 0-16,-2-3 0 15,2 2 0-15,2 1 0 16,3 2 0-16,0-3 0 16,4 0 0-16,-1 2 0 15,4-1 0-15,1 1 0 16,1 2-1-16,1-1 1 15,1 2 0-15,0 1 0 0,2 1 0 16,-4 1 0-16,1 2 0 16,-4 0 0-16,3-1 0 15,-4 3-2-15,-2-3 1 16,3 1-2-16,-2-3-2 15,7 0-3-15,-1-10-6 16,14 14-10-16,-11-17-9 16,16 9-5-16,-12-8-2 15,9 6 2-15</inkml:trace>
  <inkml:trace contextRef="#ctx0" brushRef="#br1" timeOffset="536845.7058">10992 14725 16 0,'3'-13'22'0,"-3"13"3"16,-4-17-10-16,4 17 0 16,-3-14-1-16,3 14 0 15,0-12-2-15,0 12-2 16,0 0-3-16,0 0 0 15,-9 1-2-15,4 13-2 0,-11 2 0 16,5 10-1-16,-13 0-1 16,0 9-1-16,-5 1 0 15,1-3-1-15,1-1-1 16,0-7-3-16,11 2-8 15,-7-18-20-15,23-9-4 16,0 0 2-16,-4-17-1 16</inkml:trace>
  <inkml:trace contextRef="#ctx0" brushRef="#br1" timeOffset="537018.7157">10833 14758 32 0,'2'-14'37'16,"-2"14"0"-16,0 0 2 16,0 0-22-16,4 12-5 15,-1 4-4-15,1-1-3 0,9 2-1 16,4-2-2-16,11-5-1 15,10 0-5-15,-1-17-16 16,15 10-19-16,-5-7 1 16,5 2-3-16,-7-2 1 15</inkml:trace>
  <inkml:trace contextRef="#ctx0" brushRef="#br1" timeOffset="537169.7244">11336 14941 73 0,'-9'13'41'16,"-9"-14"-2"-16,18 1-2 15,-21-11-40-15,7-12-19 16,13 12-17-16,-7-9 0 0,4 4-2 16,-5-5 1-16</inkml:trace>
  <inkml:trace contextRef="#ctx0" brushRef="#br1" timeOffset="542492.0288">4970 12839 22 0,'0'0'25'15,"-10"9"1"-15,10-9-7 16,0 0-4-16,0 0-5 16,0 0-3-16,0 11-2 15,0-11-2-15,0 0 0 16,0 0 0-16,0 0 0 15,0 0 0-15,10 8 0 0,-10-8 1 16,0 0 0-16,0 0-1 16,0 0 1-16,7-13-1 15,-7 13 0-15,7-10 0 16,-7 10-1-16,14-16-1 15,-5 4 0-15,1-2 1 16,5 0-1-16,-1-4 0 16,0 0 0-16,4-4-1 15,1 1 1-15,-4-1 0 16,-1 0-1-16,2 1 1 15,-3 4-1-15,-2-1 1 16,1 3-1-16,-3-2 1 16,1 6-1-16,0-4 1 15,0 1-1-15,3-2 1 0,-3 1 0 16,4-2 0-16,0-1 0 15,0 0 0-15,0-1 0 16,1 0 0-16,-1-4 0 16,1 1 0-16,2 2 0 15,-2-5-1-15,4-1 1 16,-1 0-1-16,1-1 0 15,-1-3 0-15,3 0 1 16,0-1-1-16,-5 1 0 16,4-1 1-16,-1 0 0 15,-1-1-1-15,1-2 1 16,-4 3-1-16,2-1 0 15,2-2 0-15,-4 2 0 16,3-1 0-16,-4-1 2 0,0 2-2 16,1 0 0-16,-3-1 0 15,4 1 1-15,-4-1-1 16,1 0 1-16,2 1-1 15,2 1-1-15,-3-4 2 16,0 1-1-16,1 0 1 16,-4 2-1 30,5-3 1-46,-2 3-2 0,-1-1 1 0,1 2 0 0,0 1 1 0,-3 2-1 0,3-1 0 16,0 3-1-16,-2 3 2 16,-1-4-1-16,3 4 0 15,-2 2 0-15,2-4 0 0,1 2 0 16,-2 0 0-16,3-1 2 15,0 0-1-15,-3 0 1 16,2 2-2-16,-1 4 3 16,1-4-3-16,0 4 2 15,1-2-2-15,0 3 0 16,2-3 0-16,0 2-1 15,1-1 2-15,-2 3-2 16,2-4 1-16,-2 5 0 16,0-3 0-16,1 2 0 15,0-2 0-15,1 3 0 16,0 2 0-16,-1-4 0 15,0 6 0-15,-3-2 0 16,3 3 0-16,-3 1 0 16,-1 2 0-16,0 1 0 0,-2-1 0 15,1 2 0-15,1 0 0 16,-1 0 1-16,0-1-1 15,-1 3 0-15,0-2 0 16,-2 2 1-16,2 0-1 16,-12 3 0-16,20-6 0 15,-10 2-1-15,0 1 1 16,1-1 0-16,-2 0 0 15,3-1 0-15,-2 1 0 16,-10 4 0-16,18-4 0 16,-18 4 0-16,15-1 0 15,-15 1 0-15,15-1 0 16,-15 1 0-16,17-3 0 15,-7 1 0-15,3-4 0 0,2 2 0 16,4 0 0-16,-1-2 0 16,0 2 0-16,0-1 0 15,-2 3 0-15,1 1 0 16,-3 1 0-16,-4 2 0 15,-10-2-1-15,17 6 2 16,-17-6-1-16,15 7 0 16,-15-7 0-16,19 4 0 15,-10-4 0-15,2 1 0 16,3-2 0-16,-1 0 1 15,-1 0-1-15,1 0 0 16,0 2 0-16,-3 0 0 16,0 3 0-16,1-1 0 15,-11-3 0-15,19 10 1 0,-19-10-1 16,19 14 0-16,-7-9 0 15,0 2 0-15,1-3 0 16,1 1 0-16,0 0 1 16,1 0-1-16,1 0 0 15,-3 1 0-15,2 0 0 16,1 0 0-16,-4 0 0 15,4-1 1-15,-1 3-1 16,1-3 0-16,-2-1 0 16,0 2 1-16,2 1-1 15,-3-1 0-15,3 2 0 16,-2 2 0-16,0-1 0 15,-2 4 0-15,2 0 0 16,-2-1 0-16,2 2 0 16,-3 0 0-16,1 0 0 0,2 0 0 15,0-2 0-15,1 1 0 16,4-1 0-16,-3-1-1 15,6 1 1-15,-2 0 0 16,3-1 0-16,0 0 0 16,1 2 0-16,-1 1 0 15,0 1 0-15,-3 0 0 16,-1 1 0-16,-1 1 0 15,0 3-1-15,-4-2 0 16,2 1 1-16,-3-1-2 16,1 1 2-16,-1 0-2 15,3-2 2-15,-1 1-1 16,3-2 1-16,-2-1 0 15,2 1 0-15,0 0 0 0,-3-1 0 16,4 2 0-16,-5 1 0 16,0-1 0-16,0-1 0 15,-4 4 0-15,0-3 0 16,0-1 0-16,-1 3 0 15,-3-4 0-15,1-1 0 16,1 1 0-16,-1-4 0 16,0 3 0-16,0-1 0 15,2-2 0-15,-3 2 0 16,2-2 0-16,-1 3 0 15,1 1 0-15,-2 1 0 16,-1-3 0-16,4 1 0 16,-4 2 1-16,3 0-1 0,1 0 0 15,0-2 0-15,1 0 0 16,1 0 0-16,1 1 0 15,1 1 0-15,1-2 0 16,-1 0 0-16,1 3 2 16,-2 0-2-16,1 2 1 15,-2 0-1-15,-2 2 2 16,0 1-2-16,2 0-1 15,-2 1 1-15,0-2-2 16,2 1 2-16,1-2-2 16,3 3 2-16,-1-3-2 15,0 1 2-15,4-1 1 16,-2 2-1-16,-2 0 0 15,1 3 0-15,-3-1 0 0,1 1 0 16,-1 4 1-16,-3 0-1 16,0 3 0-16,-1-2 0 15,2 3 1-15,-2-3-1 16,0 2 1-16,1-4-1 15,3 0 0-15,-2 0 0 16,1-2 0-16,3 1 1 16,-4 0-1-16,2 0 0 15,-1 2-1-15,-2 1 1 16,4-1-1-16,-4 1 1 15,5 2-1-15,-2 0 1 16,-2-1 0-16,5 0 0 16,-2-1 0-16,1 0 0 15,0 0 0-15,0-1 0 0,1 2 0 16,-4-3 1-16,3 2-1 15,0-2 0-15,1 2 0 16,-1-3 0-16,1-1 1 16,-1 1-1-16,1-2 0 15,-2 0 0-15,2-1 0 16,-3 2 1-16,0-1-1 15,-2 0 0-15,2 0 0 16,-2-1 0-16,0 0 0 16,-2-2 0-16,3-1-1 15,-1 2 1-15,0-6-1 16,3 4 1-16,2-3 0 15,-2 2 0-15,2-2 0 16,-3 1 0-16,0 3 0 16,0-3 0-16,0 2 0 0,-1-3 0 15,-3 3 0-15,1 0 0 16,1-1 0-16,-3-1 0 15,2-2 0-15,0 2 0 16,2-2 0-16,-2-1 0 16,3-1 0-16,-3 1 0 15,4-1 1-15,-2-1-1 16,0 1 0-16,-2-1 0 15,0 2 0-15,3-1 0 16,-5-1 0-16,1 1 0 16,-1-1 0-16,0 0 0 15,1-2 0-15,-1 1 0 16,1-2 0-16,-8-11 0 15,19 20 0-15,-19-20 0 0,20 16 0 16,-7-5 0-16,-3-2 0 16,2 0-1-16,-2 3 1 15,1-2-1-15,-2 1 0 16,1 2 1-16,2-1 0 15,0 2-1-15,-3-4 0 16,4 2 2-16,-2 1-1 16,3-1 0-16,-1 2 0 15,-2 1-1-15,2 0 1 16,-2 1 0-16,3 1 0 15,-2-1 0-15,2 2 0 16,-2 1 0-16,0 1 0 16,4-3 0-16,-1 4 0 0,2-4 0 15,-1 2 0-15,2-1 0 16,-1-1 0-16,0 1 0 15,2-1 0-15,-2 0 0 16,1 2 0-16,-1-2 0 16,0 0 0-16,-2 3 0 15,2-5 0-15,-1 1 0 16,-2-1 0-16,0 1 0 15,0-3 0-15,1-1 0 16,-1 0 0-16,-1 1 0 16,1-2 0-16,0 0 0 15,-2-1 0-15,2 3 0 16,-2 0 0-16,-1-2 0 15,2 1 0-15,1-2 0 0,-4 0 0 16,7 1 0-16,0-1 0 16,5-2 0-16,-3 0-1 15,3 0 1-15,4 0-1 16,-3-2 2-16,4 2-3 15,-2-2 2-15,-2-1-1 16,6 0 1-16,-2-2 0 16,1-1 0-16,2 0 0 15,1 1 0-15,1-1 0 16,2 1 0-16,3 0 0 15,0-1 0-15,3 1 0 16,-1 0 0-16,-1-3 0 16,4 0 0-16,1 0 0 15,-2-1-1-15,1-3 1 16,2 0 0-16,0-2 0 0,3-2 0 15,0 1 1-15,2-2-1 16,-2-1 1-16,3-1-1 16,-1-1 1-16,-2-4-1 15,3 0 1-15,-4 0-1 16,-1-4 0-16,-5-1 0 15,2 4 0-15,-7-5 0 16,-1 4-1-16,-2-3 1 16,-3 1 0-16,-1 1 0 15,-5 0 0-15,-2 0 1 16,1-1-1-16,-3 3 0 15,-3-3 0-15,1 0 0 16,2 1 0-16,-1-3 0 16,2 0-1-16,3-2 1 0,-2 2 0 15,5-4 0-15,-2 1 0 16,0-1 0-16,2-2 0 15,0 2 0-15,0-3 0 16,-3 0 1-16,1-1-1 16,2 4 1-16,-4-3 0 15,1 4-1-15,-1-1 1 16,-2 1 0-16,-2 0 0 15,0 2-1-15,-3 1 0 16,0 0 0-16,-2 2 0 16,-3-2 0-16,-1 1 0 15,1-1 0-15,-2 0 0 16,1 0 0-16,-2 0-1 0,2-1 2 15,0 1-1-15,2-1-1 16,2-1 1-16,-1 2 1 16,3-1-1-16,-1 0 0 15,0 0 0-15,1 0 0 16,-1-1 0-16,1 1 1 15,-4-3-1-15,-2 1 0 16,1 0 0-16,1-1 0 16,-1 1 1-16,-2 0-1 15,2 1 1-15,0 0-2 16,3 3 2-16,-3 3-1 15,1 2 0-15,1-1 0 16,1 0 0-16,-3 1 0 16,2 1-1-16,-4-3 1 15,3 2 0-15,-2-4 0 16,0 1 0-16,0-3 0 0,1-1 0 15,0-3 0-15,-1 2 0 16,3 0 0-16,-1 1 0 16,0-2 0-16,3 2 0 15,-4 4 0-15,4-2 0 16,-2 3 0-16,-2-3 0 15,1 1 0-15,-1 1 0 16,-1 0 0-16,-2 0 0 16,-1-1 0-16,0 2 0 15,-2 1 0-15,0 2 0 16,-3 3 0-16,-1 12-1 15,6-16-1-15,-6 16-4 16,0 0-8-16,-2-14-10 0,2 14-15 16,0 0 1-16,18-6-3 15,-10-4 2-15</inkml:trace>
  <inkml:trace contextRef="#ctx0" brushRef="#br1" timeOffset="544512.1443">5072 12645 27 0,'20'-9'21'15,"-5"-2"-4"-15,-2-2 0 16,2 1-13-16,-6-1-2 16,2 1-1-16,-2 1 3 15,-9 11 1-15,10-20 3 16,-10 20 1-16,8-14 1 15,-8 14 1-15,0 0-1 16,0 0 1-16,0 0-3 16,0 0 0-16,0 0-4 15,-12-1 0-15,12 1-1 16,-10 15 0-16,5-1-2 15,0 2 1-15,-5 7-1 0,0 5 0 16,-4 5-1-16,0 3 1 16,-4 2-1-16,-2 5 1 15,2-1-1-15,-5 0 1 16,3-2-1-16,0-1 1 15,3-2-1-15,-4-2 1 16,2-2-1-16,0-2 0 16,-3 1-1-16,1 1 1 15,-5 3-1-15,0-1 1 16,-7 2-1-16,-3-1 1 15,-1 1-1-15,-4 0 1 16,-1-1 0-16,-1-5 0 16,-1 1 0-16,1-2 1 0,0 0-2 15,2 1 2-15,-2-2-2 16,0 3 2-16,1-2-2 15,-1 3 1-15,-4-2 0 16,2 0 0-16,-4-3 0 16,1-2 1-16,1-2-1 15,-1 0 0-15,7-5 0 16,-2-3 0-16,1-1 0 15,4-2 1-15,1-2-1 16,2-2 0-16,-3 2 0 16,1 0 0-16,-1 1-1 15,1 1 1-15,-3 2 0 16,1-2-1-16,-2 2 0 15,4-1 0-15,-5 2 0 0,3-3 0 16,0 1 1-16,0-3-1 16,5 0 1-16,-2-2 0 15,1 1 1-15,3-1-1 16,3-3 0-16,-1 3 0 15,-1-4 1-15,2-1-1 16,1 0 0-16,-3 2 1 16,2-4-1-16,2 3 0 15,-2 1 0-15,-1 2 1 16,1 0-1-16,-2 3-1 15,6 0-1-15,-5-9-9 16,15 7-24-16,-8-12-1 16,23 3-3-16,-11-21 1 15</inkml:trace>
  <inkml:trace contextRef="#ctx0" brushRef="#br1" timeOffset="549159.4101">13078 12689 15 0,'-8'11'21'16,"-2"-1"3"-16,1 3 3 16,-8-9-11-16,11 11 1 15,-10-16 0-15,14 10-2 16,-12-12-5-16,14 3-1 15,0 0-3-15,0 0-2 16,-4-19 0-16,9 8-2 0,0-4 0 16,2 0-1-16,2-5 0 15,2-2 0-15,2 1 0 16,1-4-1-16,2-5 1 15,2 1 0-15,-2-3 0 16,0 3 1-16,1-4-1 16,0-1 0-16,-2 1 0 15,-1 1 0-15,-3 1 0 16,5 1-1-16,0-3 1 15,-3 1-1-15,5 0 1 16,-1-3-1-16,2 1 0 16,-1-4 0-16,2 2 1 15,0-2-1-15,2 0 0 16,-3 1 0-16,4 2 1 0,2-1-1 15,-2 0 0-15,0 2 2 16,1-1-2-16,1 4 1 16,-1-1-1-16,3 0 1 15,-1-2-2-15,2 0 2 16,2 0-1-16,2 1-1 15,-1-5 1-15,0 2 0 16,-1-1 0-16,2 1 0 16,-5 2 0-16,-1-1 0 15,-1 3 0-15,-3 2-1 16,0 3 2-16,0 0-2 15,0 3 1-15,0-2 0 16,-1 3 0-16,2 0 0 16,1 1 0-16,3-1 0 0,1 1 0 15,2 0 0-15,-1-1 1 16,5 0 1-16,-2 1-1 15,5 0 1-15,-3 3-1 16,0-1 0-16,1 3 0 16,-2 0 1-16,-2 2-2 15,0 0 0-15,0 1 0 16,-1 0 0-16,-3 0 1 15,0-1-1-15,3 0 0 16,2 2 0-16,-2-3 0 16,0 2 1-16,-1 1-1 15,2 0 0-15,-2 1 0 16,0 2 0-16,0 2 0 15,-1-1 0-15,1 4 0 16,0-1 0-16,2-1 0 0,1 2 0 16,2 0 0-16,1 0 0 15,2 2 0-15,-3-1 0 16,0 3 0-16,1 2 0 15,-6 2 0-15,-1 2 0 16,-3 2 0-16,-1 1 0 16,-3 1 0-16,1 2 0 15,-1-1 0-15,2 1 0 16,0 0 0-16,2 1 0 15,-2 1 0-15,1-1 0 16,1 1 0-16,1 2 0 16,0-1 0-16,-3 1 0 15,-1 0 0-15,5 0 0 16,-3 0 1-16,-1 2-1 0,1-2 0 15,2 2 0-15,-1-1 0 16,2 2 0-16,-2-2-1 16,1 0-1-16,-1 1 2 15,0 2-2-15,-2-2 1 16,-3 0 0-16,-2 2 0 15,-2-1 0-15,1 1 1 16,-2-1 0-16,-3 0 0 16,2 0 0-16,-1 2 0 15,2-4 0-15,-1 2 0 16,0 1 0-16,0 0 0 15,0 0 0-15,0 0 0 16,-4 0 1-16,3 0-1 0,-2 4 0 16,1-2 0-16,-2 3 0 15,0-2 0-15,-5 1 0 16,5 2-1-16,-3-2 1 15,0 3 0-15,-3-4 0 16,5 2 0-16,-4 0 0 16,0 0 0-16,1-1 2 15,-1 0-1-15,0 1 1 16,1-2-2-16,0 2 3 15,-1 0-3-15,3 2 0 16,-1-2 0-16,3 0-2 16,-1 0 2-16,1 2-3 15,3-1 3-15,0-1-2 16,0 0 2-16,0 2 0 0,0 1 0 15,-3 2 0-15,0 1 0 16,-1 4 1-16,-4-2-1 16,2 3 0-16,-5-2 0 15,3 2 0-15,-1-2 0 16,1 3 1-16,0-6-1 15,-2 0 1-15,1-1-1 16,1-1 1-16,0-1-1 16,0 1 1-16,0-2-2 15,0 1 1-15,2-3 0 16,-1-1-1-16,3 1 1 15,-1-2-1-15,1 1 1 16,0-2-1-16,0-1 1 16,2 1 0-16,-1-1 0 0,0 1 0 15,-1 1 0-15,2-2 0 16,2 1 0-16,-4 1 1 15,4-1-1-15,-3 2 0 16,5 1 0-16,-3 0 0 16,0 1 0-16,3 0 0 15,0 0 0-15,1 2 0 16,2-1 0-16,-2 0 1 15,1-3-2-15,1 2 2 16,-1 1-1-16,0-3 0 16,-1 0 0-16,0 4 0 15,-1-2 0-15,-1 0-1 16,0 0 1-16,3 1-1 0,-5-1 1 15,4 2-1-15,-3-3 1 16,0-1-1-16,2 2 1 16,-1-2 0-16,-3 3 0 15,1-1 0-15,0 2 0 16,-1-1 0-16,-1 2 0 15,1 3 0-15,-1-2 0 16,-1 1 0-16,3-2 0 16,-3-1 0-16,1 3 0 15,0-3 0-15,0-1 0 16,2-4 0-16,-2 0 0 15,5 0 0-15,-2-3 0 16,0 0 1-16,2-3-1 16,-2 4 1-16,1-4-1 0,-3 2 1 15,1 2-1-15,2-2 0 16,-4-3 0-16,2 4-2 15,-1-2 2-15,2-2-1 16,-2-1 1-16,1 1-1 16,3-4 1-16,-3 1 0 15,2-3 0-15,0 3 0 16,1-2 0-16,-1-1 0 15,1 2 0-15,-1-2 0 16,0 0 0-16,-1 1 0 16,1 1 0-16,0-1 0 15,-2 1 0-15,-1 0 0 16,3-2 0-16,0 2 0 15,-1 0 0-15,1 0 0 16,0-1-1-16,1-1 2 0,0 0-1 16,2 3 0-16,-2-3 0 15,3 3 0-15,0-2 0 16,-2 3 0-16,5-1 0 15,-5 1 0-15,3 0 0 16,0 2 0-16,0-1 0 16,0 1 0-16,4-3 0 15,-1 1 0-15,-1 2 0 16,2-1 0-16,1-1 0 15,1-1 0-15,1 0 0 16,1 2 0-16,0-3 0 16,-2-1 0-16,1 2-1 15,1-3 1-15,1 4 0 16,-2-3 0 31,-3 1 0-47,1-1 0 0,-1-1 0 0,0 3 0 0,1-3 0 0,-2 1 0 0,1 0 0 0,5 0 0 15,-1-2 0-15,-1 0 0 16,4-1 0-16,-1 1 0 15,-1-2 0-15,4 2 0 16,-1-5 0-16,1 3 0 16,0-5 0-16,5 5 0 15,-3-5 0-15,6 0 0 16,1-1 0-16,1 0 0 15,-1 0 0-15,0-1 0 16,-1 0 0-16,2-6 0 16,-1 6 0-16,-1-5 0 0,3-1 1 15,-4-2-2-15,2 1 2 16,2-5-2-16,1 1 2 15,0-3-2-15,3 1 1 16,0-5 0-16,1 2 0 16,3-2 0-16,-2 1 0 15,-1-3 0-15,-1 2 0 16,-1-3 0-16,-2 1 1 15,-1-1-1-15,-1-3 0 16,-2 1 0-16,-4-2 0 16,0 1 0-16,-2-4 0 15,3-2 0-15,-3 4 0 16,-2-4 0-16,0 3 0 15,1 0 0-15,-3-2 0 16,2 2 0-16,-3 3 1 0,3 1-1 16,-7-1 0-16,4 0 0 15,-6 2 1-15,2-1 0 16,-2-3 0-16,0 2-1 15,4-2 1-15,-5 0 0 16,3 0 0-16,1-4-1 16,-3 3 0-16,1 1 0 15,-1-7 1-15,0 5-1 16,-3-5 0-16,3 3 0 15,-3-4 0-15,0 2-1 16,-1-1 2-16,1 2-2 16,-1 2 1-16,-3 0 0 15,2 2 1-15,2-1-2 16,-1 3 1-16,-1-1 0 0,2 3 0 15,1-1 1-15,-2 1 0 16,-1-2-1-16,0 2 1 16,0-1-1-16,0-1 1 15,-2 2-1-15,3-2 1 16,-2 2-1-16,1-3 0 15,0 1 0-15,0 0 0 16,2-2 0-16,1 2 0 16,0-1 0-16,0 1 0 15,1-1 0-15,0 1-1 16,0-2 1-16,0 1 0 15,-1-1 0-15,1 3 1 16,-1-1-1-16,-2-1 0 0,3 1 0 16,0 0 0-16,-2 0 0 15,0-1 1-15,1 3 0 16,-4-2-1-16,2 1 1 15,-3-2 0-15,1 1-1 16,1-1 1-16,-1-1-1 16,0 1 1-16,-2-2-2 15,4 0 1-15,1 0 0 16,-2-2 0-16,2 1 0 15,-1-4 0-15,5 4 0 16,-4-3 0-16,3 4 0 16,-3-2 0-16,1 2 0 15,0 0 0-15,-1-1 0 16,-2 5 0-16,3-3 0 0,1 2 0 15,-3-3 0-15,0 1 0 16,0-1 3-16,-2 1-4 16,0-1 4-16,1 0-4 15,-2 0 2-15,0-1-2 16,-2 1 2-16,0 0-1 15,0 1-3-15,0-1 4 16,2-4-3-16,4 2 2 16,-4-2 1-16,4-1-1 15,-2 0 0-15,0 0 1 16,2 0-1-16,2 0 0 15,-5 1 0-15,5 3 0 16,-4 0 0-16,3 3 0 16,-1 2 0-16,1 1 0 0,1 2 0 15,2 2 0-15,-1 1 0 16,3 1 0-16,3 1 0 15,2-2 1-15,1 0 1 16,4 1-1-16,0 3 1 16,4-3-1-16,-3 3 0 15,1 0 0-15,5 2 1 16,0 2-2-16,3 0 0 15,-2 1 0-15,2 0 0 16,-3 2-1-16,0-2-2 16,-1 4 0-16,-7-1-3 15,5 7-4-15,-12-9-4 16,16 17-8-16,-16-11-15 15,13 10 0-15,-2-4-1 16,8 8 3-16</inkml:trace>
  <inkml:trace contextRef="#ctx0" brushRef="#br1" timeOffset="550290.4748">15748 9876 66 0,'-1'-17'37'0,"2"7"-1"16,-3-1 1-16,2 11-17 15,-1-10-15-15,1 10-1 0,0 0-1 16,14 6 0-16,-9 12-1 15,6 14 1-15,-3 6-1 16,5 16 0-16,-3 9-2 16,3 10 2-16,-7 8-2 15,-1 5 1-15,-2 2-1 16,-2-4 1-16,5-6-1 15,-2-8 2-15,4-13-2 16,4-12 1-16,2-16-1 16,6-17 1-16,6-19 0 15,7-14 0-15,-1-18 0 16,2-17 0-16,-1-14 1 15,6-12-1-15,-1-16 1 16,-1-11-2-16,-2-6 2 0,-2 1-2 16,-2 9 2-16,0 10-2 15,-6 15-1-15,-5 12 0 16,-1 23-1-16,-5 20-4 15,3 26-4-15,-17-1-7 16,25 34-8-16,-20-7-9 16,16 16-4-16,-4 2-2 15,8 8 1-15</inkml:trace>
  <inkml:trace contextRef="#ctx0" brushRef="#br1" timeOffset="550629.4942">16798 10376 91 0,'-18'1'38'0,"-14"-5"1"15,6 14-1-15,-21-3-28 16,4 16-2-16,-13 5-1 16,8 10-2-16,-4 4-1 15,10 7-1-15,6 0-1 16,13 0-1-16,12-4 0 15,17-10 0-15,17-6-1 16,17-10-1-16,12-7-1 16,9-14-4-16,17 1-8 15,-9-24-5-15,25 11-4 0,-17-24-9 16,17 3-8-16,-12-11-3 15,1-5 2-15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0-16T01:53:32.242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8309 752 90 0,'13'-52'39'16,"-13"52"0"-16,9-46 0 15,-9 46-33-15,0 0-1 16,2-47-1-16,-2 47 0 0,0 0-2 16,0 0-1-16,0 0 0 15,0 0-1-15,25 45 1 16,-25-45 0-16,22 86-1 15,10 4 0-15,3 7 0 16,6 3 0-16,0-8 0 16,1-13 0-16,-4-23 0 15,-4-22 0-15,-9-32 0 16,-25-2 2-16,0 0 0 15,48-46-2-15,-48 46 2 16,32-66-1-16,-32 66 0 16,32-91 0-16,-17 38-1 15,1-1-1-15,-5-1-1 16,3 1-3-16,2 5-11 0,-8 2-23 15,-8 47-1-15,23-82 0 16,-23 82-2-16</inkml:trace>
  <inkml:trace contextRef="#ctx0" brushRef="#br0" timeOffset="443.0253">9357 906 94 0,'0'0'40'15,"0"0"0"-15,0 0-2 16,0 0-30-16,0 0-1 15,0 0-1-15,0 0-1 16,-50 15-1-16,50-15-1 16,0 0 0-16,-49 40-1 15,49-40-2-15,0 0 0 16,0 0 0-16,-21 57 0 15,21-57 0-15,0 0 0 16,0 0 1-16,26 54-1 16,14-35 1-16,-15 4-1 15,9 2 1-15,-16 5-2 16,-9 8 2-16,-30 4-1 0,-9 3 0 15,-17-1 0-15,1-5 0 16,4-10-2-16,4-12 0 16,10-11-2-16,8-21-9 15,30-7-26-15,-2-12-2 16,21 1-1-16,-1-9-1 15</inkml:trace>
  <inkml:trace contextRef="#ctx0" brushRef="#br0" timeOffset="3984.2279">10110 909 105 0,'0'0'40'16,"0"0"1"-16,0 0-3 16,0 0-34-16,0 0-5 15,49 3 2-15,-49-3-1 0,87-21-1 16,-35 11-2-16,5 2-14 15,-2-4-22-15,-1-3 0 16,-3 8 0-16,2 2-3 16</inkml:trace>
  <inkml:trace contextRef="#ctx0" brushRef="#br0" timeOffset="4165.2382">10460 977 108 0,'-56'22'42'15,"7"-2"1"-15,0 0-1 16,49-20-34-16,-66 27-6 15,66-27 0-15,0 0-3 16,0 0-2-16,0 0-8 0,54 13-30 16,-1-21-2-16,11-2 3 15,11 1-4-15</inkml:trace>
  <inkml:trace contextRef="#ctx0" brushRef="#br0" timeOffset="4751.2717">11451 725 90 0,'0'0'40'16,"-27"-55"0"-16,27 55-2 15,-14-50-32-15,14 50-4 16,0 0 1-16,-1-49 0 15,1 49 0-15,0 0-2 16,0 0 1-16,0 0 0 16,0 0-1-16,0 0 0 15,43 71 1-15,-43-71-2 0,23 71 1 16,-7-49 0-16,13 64 0 15,-1 1-1-15,7-2 2 16,-5-18-2-16,-30-67 1 16,0 0 0-16,58 52 1 15,-58-52-2-15,0 0 1 16,60-28 1-16,-60 28-1 15,42-67 1-15,-23 21-2 16,0-5 2-16,4-4-2 16,-1-2 0-16,-1 0 0 15,-1 1-2-15,3 4-2 16,3 3-11-16,-6 4-25 15,-20 45-3-15,54-70 1 16,-54 70-1-16</inkml:trace>
  <inkml:trace contextRef="#ctx0" brushRef="#br0" timeOffset="5665.324">12132 1031 54 0,'0'0'36'0,"0"0"-1"15,0 0 2-15,0 0-22 16,0 0-2-16,0 0-4 15,0 0-1-15,52-32-2 16,-52 32-2-16,-5 22-1 16,10 10-2-16,-1 7 1 0,-5 7-1 15,1 10 0-15,-4 0 0 16,-1 4 0-16,3-5-1 15,2-9 1-15,-3-7-1 16,3-10 0-16,0-9 1 16,0-10-1-16,0-10 0 15,0 0 1-15,3-20-1 16,-3-5 1-16,2-9 0 15,-2-12 0-15,0 46 0 16,7-57-1-16,-7 57 0 16,10-76 0-16,-10 76 1 15,24-82-2-15,-24 82 2 16,27-86-2-16,-27 86 2 0,49-82-2 15,-49 82 2-15,50-73-1 16,-50 73 0-16,61-61 1 16,-61 61-1-16,57-42 0 15,-57 42 0-15,49-18 0 16,-49 18 0-16,0 0 1 15,0 0-1-15,47 38 1 16,-47-38-1-16,0 0 1 16,-23 64 0-16,23-64-1 15,-38 45 0-15,38-45 0 16,0 0 1-16,-67 67-1 15,67-67 1-15,0 0 0 16,-54 49 0-16,54-49 0 16,0 0 1-16,-16 32-1 15,30-11 0-15,21 3 1 0,8-2-2 16,9 7 1-16,-1 5-1 15,1 4-1-15,-15-3-1 16,-15 0-2-16,2-5-2 16,-4-20-14-16,20-2-17 15,-11-10-4-15,15-12 0 16,-3-10-1-16</inkml:trace>
  <inkml:trace contextRef="#ctx0" brushRef="#br0" timeOffset="5886.3367">13223 869 110 0,'31'-71'41'0,"-31"71"0"16,23-51 0-16,-23 51-39 15,0 0 0-15,0 0 1 16,0 0-2-16,0 0 2 15,-23 59-3-15,3 17-1 16,5 7-3-16,2 0-5 16,13-6-27-16,-4-11-5 15,8-16 0-15,-1-21-1 16</inkml:trace>
  <inkml:trace contextRef="#ctx0" brushRef="#br0" timeOffset="6082.3479">13157 1131 118 0,'-52'-61'43'15,"52"61"-1"-15,0 0 0 16,-42-51-38-16,42 51-2 16,0 0-2-16,0-46-2 15,0 46-2-15,0 0-3 16,61-38-24-16,-61 38-10 15,90-17-1-15,-35 10-1 16,3-2 1-16</inkml:trace>
  <inkml:trace contextRef="#ctx0" brushRef="#br0" timeOffset="6500.3718">14073 602 113 0,'0'0'42'16,"2"-51"1"-16,-2 51-1 16,0 0-37-16,0 0-2 15,0 0 0-15,0 0-1 16,0 0 0-16,0 0-2 15,0 0 0-15,4 72 0 16,-4-72 0-16,5 79 0 16,-5-79 0-16,10 82 0 15,7-56 0-15,4 58 0 16,-21-84 0-16,28 72 0 15,-28-72 0-15,36 52 0 0,-36-52 0 16,0 0 0-16,67 16 0 16,-67-16 0-16,50-32 0 15,-50 32 0-15,49-68 0 16,-49 68 0-16,48-89 0 15,-25 40 0-15,-23 49-13 16,36-88-24-16,-36 88-6 16,30-76 0-16,-30 76-2 15</inkml:trace>
  <inkml:trace contextRef="#ctx0" brushRef="#br0" timeOffset="7664.4384">14891 995 82 0,'0'0'35'15,"0"0"-9"-15,0 0 3 0,0 0-19 16,47-26-1-16,-47 26-2 16,0 0-1-16,0 0-2 15,0 0 1-15,0 0-1 16,0 0-1-16,0 0 0 15,0 0 0-15,0 0 0 16,0 0 1-16,0 0-1 16,0 0 0-16,-52-19 0 15,52 19 0-15,0 0-1 16,-61 24 1-16,41-3 0 15,-31 16-1-15,7 9-2 16,1 3 0-16,13 3 0 16,7-2 0-16,18 0 0 15,5-12 0-15,25-10 0 0,7-17 0 16,11-13 0-16,12-9 0 15,4-14-2-15,9-4-9 16,-68 29-23-16,66-45-7 16,-66 45-1-16,66-40-1 15</inkml:trace>
  <inkml:trace contextRef="#ctx0" brushRef="#br0" timeOffset="9276.5306">12118 2043 62 0,'2'-12'35'16,"-9"-2"-1"-16,7 14-1 16,-30-15-23-16,13 22-2 15,-15-3 0-15,2 18-1 16,-8 5-2-16,0 21 0 15,-6 12-2-15,2 11 0 16,4 6-1-16,4 6 1 0,10 3-3 16,8-3 2-1,13-3-4-15,13-17 0 0,19-4-13 16,9-25-20-16,23-6-2 15,4-17 0-15,16-8-2 16</inkml:trace>
  <inkml:trace contextRef="#ctx0" brushRef="#br0" timeOffset="9559.5468">12399 2479 91 0,'0'0'36'16,"0"0"-1"-16,0 0-3 15,3 19-26-15,-3 3-1 16,-5 0-1-16,1 9 0 15,-4 1-3-15,1 6 1 16,-1-1-2-16,3-2-1 16,5-3-7-16,-9-16-27 15,18-1-2-15,-9-15 0 16,22-19-1-16</inkml:trace>
  <inkml:trace contextRef="#ctx0" brushRef="#br0" timeOffset="9725.5563">12417 2133 88 0,'-28'-12'36'16,"13"12"-1"-16,1 0-1 16,14 0-31-16,6 11-26 15,-6-11-13-15,38 15 2 16,-11-8-2-16,12 10 1 15</inkml:trace>
  <inkml:trace contextRef="#ctx0" brushRef="#br0" timeOffset="10032.5738">12667 2360 63 0,'-2'36'35'16,"0"7"2"-16,-8-7 0 15,1 9-13-15,-9-18-13 16,9 7-3-16,-1-10-2 0,4-2-2 16,0-6 0-16,7-3-1 15,-1-13-1-15,15-3 0 16,4-13-1-16,4-6-1 15,2-6 1-15,4-7 0 16,3-3 0-16,0 1-1 16,-6 5 1-16,0 6-2 15,-6 10 2-15,-5 12-1 16,-15 4 0-16,19 20 0 15,-19 8-1-15,-2 2 1 16,1 8-3-16,1-3 0 16,9 8-7-16,-9-21-18 15,26 11-10-15,-4-22 0 16,21 1-3-16,-5-17 2 15</inkml:trace>
  <inkml:trace contextRef="#ctx0" brushRef="#br0" timeOffset="10360.5926">13421 2292 102 0,'-17'4'40'0,"-16"-8"-1"16,5 21-1-16,-13-2-33 15,12 5-2-15,3 0 0 16,8 4-2-16,4-1 0 15,15-2 1-15,8-4-2 16,9-3 1-16,6-1-1 16,4-5 0-16,1-1 0 15,-2 2 1-15,-2 0-1 0,-8 5 1 16,-10 5 0-16,-7 4 1 15,-9 3-1-15,-6 4 0 16,-6-1 0-16,0-1-1 16,1-6-2-16,4-7-1 15,16-15-4-15,-7-12-17 16,33 2-13-16,-4-26-4 15,23 4 2-15,-6-24-2 16</inkml:trace>
  <inkml:trace contextRef="#ctx0" brushRef="#br0" timeOffset="10563.6042">13822 2020 104 0,'-4'-15'39'0,"4"15"1"0,-18 10-1 16,11 14-31-16,-11 10-6 15,3 9 0-15,-3 12 0 16,4 9-2-16,-1 5 1 15,0 1 0-15,6 0-3 16,-1-6-1-16,5 4-9 16,-5-25-22-16,18-5-6 15,-9-21 2-15,13-2-2 16</inkml:trace>
  <inkml:trace contextRef="#ctx0" brushRef="#br0" timeOffset="10762.6156">13528 2349 104 0,'-14'-9'38'0,"14"9"2"16,0 0-3-16,36 11-35 16,2-12-2-16,6-1-1 15,13-2-1-15,6-3-4 16,14 16-14-16,-7-20-18 15,8 18 1-15,-14-9-1 16,4 13 1-16</inkml:trace>
  <inkml:trace contextRef="#ctx0" brushRef="#br0" timeOffset="11482.6568">14327 2279 91 0,'-30'-12'37'0,"1"18"2"0,-14-6 0 15,10 18-29-15,-15 1-2 16,3 12-2-16,-2 6-2 15,9 4 1-15,6 2-3 16,7-2 1-16,10 2-1 16,15-8 0-16,10-5-1 15,13-10 1-15,8-7-2 16,8-11 1-16,9-11-1 15,0-7-1-15,1-7 0 16,-6-5 0-16,-7-4 1 16,-1-3-2-16,-11 3 3 15,-9 3-3-15,-2 4 3 16,-11 11-2-16,-2 14 1 15,-10-7 1-15,-1 19-2 0,-3 7 1 16,2 7 0-16,-2 3 1 16,3 4-2-16,7-4 3 15,4-1-3-15,4-9 1 16,11-5-3-16,9-13 0 15,13-5-2-15,-3-13-1 16,12-1 1-16,-5-10-2 16,4-1 1-16,-4-3 1 15,-6 3 3-15,-7 4 2 16,-13 4 2-16,-4 10 1 15,-11 11 1-15,0 0 0 16,-17 7 1-16,4 12 0 16,-2 3-1-16,0 6-1 0,1 1-1 15,1 1 1-15,9-5-2 16,1-3 2-16,8-6-3 15,-5-16 2-15,23 9-1 16,-3-16-1-16,0-8 2 16,4-5-3-16,-1-5 2 15,1-2-1-15,2-6 1 16,-5 8-2-16,-4-4 2 15,-2 10-1-15,-1 5-1 16,-14 14 1-16,13 2-1 16,-13 14 1-16,-3 13-2 15,2 4 2-15,-2 7-3 16,3-1 1-16,7 2-4 15,0-16-4-15,19 11-15 0,-9-32-11 16,20 1-3 0,3-23-3-16,13 1 4 0</inkml:trace>
  <inkml:trace contextRef="#ctx0" brushRef="#br0" timeOffset="11678.668">15311 2131 103 0,'0'0'39'15,"-23"-9"1"-15,11 28 0 16,-16 8-32-16,7 16-5 15,-2 6-1-15,3 10-1 16,2 4 0-16,4 1 0 16,3 0-4-16,-3-7-4 15,19 9-18-15,-17-31-11 0,15 3-3 16,-8-26 1-1,10-2-3-15</inkml:trace>
  <inkml:trace contextRef="#ctx0" brushRef="#br0" timeOffset="11834.6769">15127 2337 119 0,'-9'-20'41'16,"9"20"1"-16,0 0-2 16,4 24-37-16,6-3-9 15,2-24-20-15,29 22-14 16,0-19-3-16,26 8 1 15,9-19-2-15</inkml:trace>
  <inkml:trace contextRef="#ctx0" brushRef="#br0" timeOffset="12466.713">15732 2434 107 0,'-34'-3'37'16,"2"20"1"-16,-12-17-8 15,6 19-24-15,-3-2-1 16,8 12 1-16,-1-3-2 15,7 3 0-15,6 0-1 16,9-3 0-16,11-1-1 16,5-7 0-16,10-6-1 15,9-7 0-15,6-6-1 0,7-8 0 16,0-6 0-16,2-7-1 15,-2-1 1-15,-2-5-2 16,-6 2 2-16,-9 2-1 16,-4 4 0-16,-2 4 0 15,-13 16 1-15,0 0-1 16,0 0 1-16,-8 13 1 15,0 7-2-15,-1 2 1 16,2 9-1-16,-3 2-1 16,10 1-1-16,0-5-2 15,10 2-5-15,-10-31-14 16,31 31-15-16,-15-31 1 15,15 3-1-15,-5-22 2 16</inkml:trace>
  <inkml:trace contextRef="#ctx0" brushRef="#br0" timeOffset="12826.7336">16012 2530 83 0,'3'-21'38'15,"-3"21"-1"-15,1-12 1 16,-1 12-23-16,-8 18-9 16,1-2 0-16,-5 3-1 15,3 4-1-15,-2 2-1 16,3 4 1-16,0-5-2 15,4 3 1-15,2-10-1 16,4 1-1-16,-2-18 1 16,20 3-1-16,0-15 0 15,6-6-2-15,3-7 2 16,2-6-1-16,1 0 1 0,1-3-1 15,-2 5 0-15,-7 6-1 16,-5 5 2-16,-5 10-1 16,-14 8 0-16,17 15 1 15,-16 6 1-15,-2 7-2 16,0 4-2-16,-1 5 1 15,5 4-3-15,1-8-4 16,15 9-15-16,-12-25-9 16,20 6-9-16,-7-20 0 15,13 3-1-15,-6-23 2 16</inkml:trace>
  <inkml:trace contextRef="#ctx0" brushRef="#br0" timeOffset="13201.7551">16421 2533 103 0,'-4'20'40'0,"4"-20"-1"16,-3 28 1-16,15-17-36 16,6 0 0-16,7-6 0 15,7-2-1-15,3-7-1 16,5-3-2-16,3-5 1 15,-2-4-2-15,-4-6 2 16,-6-1-2-16,-3-4 2 16,-8 4-2-16,-9-2 2 15,-8 4-1-15,-13 6 0 16,-6 9 1-16,-9 7-1 15,-9 10 0-15,-3 11 1 0,-2 4 0 16,2 9 0-16,-2 0 1 16,10 5-2-16,10-1 2 15,14-8-3-15,13-1 0 16,23-9-2-16,11-13-4 15,17 2-4-15,-2-24-17 16,26 12-10-16,-9-22-3 16,6 8 1-16,-15-17-1 15</inkml:trace>
  <inkml:trace contextRef="#ctx0" brushRef="#br0" timeOffset="13831.7911">17123 2469 103 0,'-21'-1'40'16,"-12"-4"0"-16,5 19 0 15,-3-1-35-15,3 6 0 0,1 5-2 16,8 4 1-16,4 2-1 15,10 2 0-15,6-6-2 16,12-1 1-16,6-11-1 16,5-5-1-16,5-9 0 15,3-1 0-15,-1-14-1 16,3-6-1-16,-4-4 1 15,-3-7-1-15,-6-1 1 16,-3 1-1-16,-1 0 1 16,-5 3-1-16,-4 2 2 15,-2 7 0-15,-1 5 0 16,-5 15 0-16,12-13 0 15,-12 13 0-15,17 6 0 0,-4 1 1 16,1 1-1 0,6 0 1-16,2-1-1 0,1 0 1 15,-2-3 0-15,0-1-1 16,-4 0 1-16,-1-2 0 15,-4 3 0-15,-12-4 0 16,6 12-1-16,-12 2 1 16,-4 5-1-16,-9 6 2 15,5 3-1-15,-3 6 0 16,3 0 0-16,1 0 0 15,7-3 1-15,9-6-2 16,9-11 0-16,8-9 0 16,8-12 0-16,6-9 0 15,0-6 0-15,7-8-2 0,-1-2 2 16,-5-1 0-16,-2 3-1 15,-8 8 0-15,-6 2 1 16,-7 10-2-16,-12 10 2 16,0 0 1-16,1 14-2 15,-7 2 1-15,-3 8-3 16,0-2-1-16,6 11-7 15,-7-17-7-15,27 19-10 16,-17-35-7-16,30 27-4 16,-7-29-3-16,19 2 2 15</inkml:trace>
  <inkml:trace contextRef="#ctx0" brushRef="#br0" timeOffset="14148.8093">18096 2449 105 0,'-33'7'39'0,"5"17"2"15,-10-16-8-15,13 17-26 16,-4-1-3-16,9 2 1 16,6-2-2-16,9-3 1 15,14-8-3-15,12-6 2 16,7-5-2-16,3-3-1 15,3-1-1-15,-2-2 2 16,-3 2-1-16,-10 4 0 16,-8 6 0-16,-8 12 1 15,-16 2 0-15,-8 5-2 16,-3 1 2-16,-2 3-3 15,0 1 1-15,0-10-4 0,11 4-6 16,-2-27-13-16,31 8-11 16,-10-19-5-16,23 2-2 15,-3-22 0-15</inkml:trace>
  <inkml:trace contextRef="#ctx0" brushRef="#br0" timeOffset="14399.8236">18555 2125 107 0,'-14'-6'41'16,"3"23"2"-16,-11-4-2 16,8 19-38-16,-7 6-1 15,2 10 0-15,-2 10 0 16,2 4 0-16,1 1-1 0,3 4 1 15,3-6-2-15,2-6-2 16,8-3-2-16,-3-20-4 16,19 6-14-16,-14-38-15 15,25 19-5-15,-6-28 0 16,16 0-1-16</inkml:trace>
  <inkml:trace contextRef="#ctx0" brushRef="#br0" timeOffset="14855.8497">18655 2545 102 0,'-10'-3'40'0,"5"15"4"16,-14-9-5-16,17 15-31 16,-11-2-4-16,5 7 0 0,0-2-1 15,4 4 1-15,3-9-2 16,7 2-1-16,6-11 0 15,6-7 0-15,6-7-1 16,8-9 0-16,2-3 0 16,6-9-1-16,2 3 0 15,-1-5 0-15,-6 7 0 16,-5 5 0-16,-8 5 0 15,-9 12 1-15,-12 13 0 16,-13 14 1-16,-10 17 0 16,-9 11 0-16,-7 13-1 15,-4 9 2-15,-3 7-2 16,2 1 0-16,5-5 1 15,1-5-1-15,9-11 0 0,3-12 0 16,7-10 0-16,4-16 0 16,3-13 0-16,11-12 0 15,-13-14-1-15,12-9 1 16,3-12-2-16,7-9-1 15,9-1-1-15,1-11-3 16,16 7-7-16,-7-22-10 16,22 23-8-16,-17-19-6 15,15 11-4-15,-9-5-1 16</inkml:trace>
  <inkml:trace contextRef="#ctx0" brushRef="#br0" timeOffset="15523.8879">19230 2129 92 0,'0'0'38'0,"0"0"3"0,0 0-5 15,19-6-31-15,3 12-1 16,10 6 0-16,7 8 0 16,8 11-1-16,-2 8 0 15,-2 14-1-15,-5 9-1 16,-11 12 2-16,-12 7-2 15,-15 2 1-15,-15 1-1 16,-10-3 1-16,-13-8-1 16,-4-10 0-16,1-9-1 15,3-14-1-15,8-10-2 16,4-20-3-16,20 4-17 15,-7-34-10-15,22 4-9 16,-5-15 1-16,16 0-3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0-16T01:34:20.00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2761 9011 32 0,'0'0'16'15,"0"0"-4"-15,0 0 2 16,0 0-10-16,10 12 1 15,-10-12 2-15,6 16 0 16,-6-3 1-16,7 9 2 16,-8 0-1-16,7 11 0 15,-8 1 0-15,6 9-2 16,-6 2-1-16,2 9-2 15,-1-2-2-15,0 7 1 16,-2 2-1-16,4 6 2 16,-3 5-1-16,3 8 0 15,-4 1-1-15,4 10 2 16,-3 0-1-16,3 8 1 0,-4-1-1 15,6 2 0-15,-2-3-1 16,3 0-1-16,3-3 1 16,-1-2-3-16,0 1 1 15,2-1-1-15,-2 1 1 16,-1 1-2-16,-1 4 2 15,0 5 0-15,-3-1 1 16,0 4 0-16,-2 2 0 16,1-1-1-16,1-1 1 15,0 0-1-15,1-1 1 16,-1-1-2-16,-2-1 2 15,1 1 0-15,-6-1-1 16,2 0 0-16,-2-1 0 16,2 2 0-16,-1-1 0 0,-2 1 0 15,4 0-1-15,-1-1 2 16,4 1-2-16,1 0 0 15,-1-1 1-15,2-2 0 16,0 3-1-16,1-3 1 16,1 3-3-16,1 1 2 15,-1-2-1-15,2 6 1 16,-1 2 0-16,2 7 0 15,-3 0-1-15,0 6 0 16,0-1 2-16,0 3-1 16,-1 0 1-16,-2-4-1 15,4-4 0-15,-5-8-2 16,4-11-1-16,-1-22-9 15,12-6-23-15,-13-33-1 16,9-17-3-16,-5-32 0 0</inkml:trace>
  <inkml:trace contextRef="#ctx0" brushRef="#br0" timeOffset="1440.0823">2754 12236 63 0,'0'0'23'0,"0"0"1"15,0 0 1-15,0 0-15 16,9-2-2-16,-9 2-2 16,0 0-2-16,9-2 0 15,-9 2-1-15,17 7-1 16,-5-3-1-16,-2 2 0 15,4 5 0-15,-1-2 0 16,6 3 0-16,0-2 0 16,1 1 0-16,1-4 0 15,8 0 0-15,-2-4 0 16,6-1 0-16,7-4-1 15,2 0 1-15,4-2 0 16,2 2-1-16,3 1 0 0,0 2 1 16,2 1-1-16,0 5 0 15,-3-1 0-15,5 1 0 16,1 0 1-16,5-3-1 15,5-1 0-15,2-3 1 16,8-2-1-16,2-4 0 16,4-1 1-16,5 0-1 15,6 2 0-15,0-2 0 16,3 3 1-16,4 2-1 15,2 3 0-15,3 1 0 16,4-1 0-16,0 1 0 16,0 1 0-16,2-3 1 15,1-3-1-15,6 0 0 0,2 0 0 16,1 0 0-16,0 0 1 15,5 3-1-15,3 2 0 16,0 1 0-16,7 5 0 16,-5 3 0-16,7-1 0 15,2 3 0-15,5 0 0 16,1-3 0-16,4 2 0 15,7-4 0-15,4 1 1 16,3-4 0-16,5-1-1 16,0 1 1-16,2-1 0 15,4 3 0-15,1-2 0 16,0 2 0-16,2 0-1 15,4 1 1-15,-1-2-1 16,4 1 0-16,4-4 0 0,2-1 0 16,2-2 0-16,6-1 0 15,3-2 0-15,-1-1 0 16,3-2 0-16,6 0 0 15,-2 0 1-15,6 2-1 16,-3 0 0-16,0 4 1 16,6 0-1-16,0 2 0 15,-3 3 0-15,5-1 1 16,1 2-1-16,-2 0 0 15,3 1 0-15,1-2 1 16,-5 1-1-16,6 1 1 16,0-1-1-16,4 1 0 15,0-2 1-15,4-1-1 16,-1 1 1-16,9-2-1 0,0-2 1 15,6 1-1-15,2-1 1 16,2 2-1-16,1-1 1 16,-1 1-1-16,-1 0 1 15,-1-1-1-15,2-1 1 16,-5-3-1-16,-1 0 0 15,-1-2 1-15,-2-6-1 16,-3 1 0-16,-6-3 1 16,-5-1-1-16,-13 2 1 15,-8-2-1-15,-11 2 0 16,-16-1 1-16,-15 3-1 15,-15 0-1-15,-17 4 0 16,-16-1-2-16,-13 6-4 16,-26-11-20-16,-3 10-10 15,-25-11-1-15,-8 4-2 0,-18-11 1 16</inkml:trace>
  <inkml:trace contextRef="#ctx0" brushRef="#br1" timeOffset="10932.6253">3041 12324 12 0,'0'0'14'0,"-22"4"-2"15,13 0 0-15,-3-5-24 0,12 1 2 16,-15 4 3-16,15-4 6 16,-18 12 6-16,8-4 5 15,5 2 2-15,-5-3 3 16,6 5-1-16,-7-8 1 15,11 5-2-15,0-9-2 16,0 0-2-16,-12 6-1 16,12-6-1-16,0 0-1 15,0 0 0-15,0 0-1 16,0 0-1-16,0 0-2 15,-8 2 1-15,8-2-1 16,0 0-1-16,-12 1 2 16,12-1-1-16,0 0-1 15,0 0 1-15,-7-9-1 0,7 9 0 16,4-16 1-16,1 4-2 15,3-6 1-15,2-3 0 16,4-4 0-16,1-3-1 16,5-3 1-16,0-2 0 15,5-3-1-15,-2-1 1 16,2-1 0-16,2-2 0 15,1 1 0-15,-3-1-1 16,2 3 1-16,-3-1 0 16,0-1 0-16,0 3-1 15,-2-2 0-15,0 3 1 16,-1-3-1-16,3 3 0 15,-4-1 0-15,4 2 0 16,-2-2 0-16,0 1 3 0,-1 3-3 16,2 0 1-16,-3 1-1 15,0-1 2-15,1 1-2 16,-1 1 2-16,3 0-2 15,-1-1-1-15,2 0 1 16,3-4 0-16,-2 3 0 16,4-1 0-16,4 1 0 15,-3 1 0-15,4 1 0 16,0 0 0-16,-3 4 0 15,2 3 0-15,-2-1 0 16,-2 3 0-16,0 2 0 16,-1 1 0-16,0 0 0 15,0 0 0-15,1 1 1 16,2 0-1-16,1-2 0 15,1 5 1-15,2-2 0 0,1 2 1 16,2 2-1-16,-1 2 1 16,3 2-1-16,0 3 0 15,0 2 0-15,-3 2 0 16,1 2-1-16,-3 0 0 15,1 0-1-15,-3 3 0 16,3 1 1-16,-2-1-2 16,-2 3 2-16,1 0-3 15,3 1 3-15,-1 2-1 16,0 2 0-16,0 0 0 15,1 1 1-15,0 2 0 16,0 3 0-16,0-1 0 16,0 2 0-16,-3-1 0 15,3 3 0-15,-4-1 0 0,0 1 0 16,-2 2 1-16,-1 0-1 15,0 3 1-15,-5 0-1 16,3 5 1-16,-4-1-1 16,1 2 0-16,1 1 0 15,-4-1 1-15,2 3-2 16,2-3 3-16,0 0-2 15,0 0 1-15,-1 0-1 16,4 0-1-16,-1 0 1 16,1 2 0-16,-2-1 0 15,-1 5-2-15,1-1 2 16,-3 2-1-16,-1 2 0 15,-1 2 2-15,-1 3-2 0,-2-1 2 16,2-1-1-16,-2 4-1 16,-1-3 1-16,3-2 0 15,1 1-1-15,0-3 0 16,1-1 1-16,0 0-1 15,-1 0 0-15,2 0 1 16,-2 2 0-16,-3 2-1 16,0 0 1-16,1 2 0 15,-1 3 0-15,-1-2 1 16,0-1-1-16,-1 0 0 15,2-1 0-15,0-1 0 16,2 0 0-16,0-4-1 16,-2-1 1-16,2 0-1 15,0-3 1-15,-2 2-1 0,2 1 1 16,-1 0 0-16,-1-1 0 15,0 1 1-15,-1-2-1 16,-2 2 0-16,1 0 0 16,0-4 1-16,-2-2-1 15,2 0 0-15,-2-2 0 16,0-1 0-16,1-2 0 15,-1 3 0-15,2-2 0 16,0 1 0-16,0 0-1 16,0 0 0-16,-1-1 1 15,-3 2 0-15,5-1-1 16,-3-2 1-16,-2-2 0 15,1 0 0-15,0 0 0 16,4-1 0-16,0 0 0 0,2-1 0 16,2 0 0-16,1 1 1 15,-2 1-1-15,3 1 0 16,2 0 0-16,-1-1 0 15,2 3 0-15,-1-5 0 16,0 2 0-16,1-4 0 16,0 1 0-16,1-2-1 15,0-2 1-15,1 1-1 16,3-3 1-16,2-1 0 15,-1-1 0-15,5 1-2 16,-2-1 2-16,5-1 0 16,-2-5 0-16,6 2 0 15,-3-2-1-15,4-2 1 16,-1 0 0-16,5-2 0 15,-1-2 0-15,2-3 0 0,1-2 1 16,0-3-1-16,0-4 0 16,0-2 1-16,1-6-1 15,0 0 2-15,0-4-2 16,0 0 2-16,1-2-2 15,-2-4 1-15,0 0 0 16,-2 0 0-16,0-4-1 16,0-3 0-16,-3 0 0 15,0-5 0-15,-2-3 1 16,0-3-2-16,-1-4 2 15,2-3-1-15,-1-1 0 16,0-3 0-16,1-2 1 0,0-1 0 16,-1-1-1-16,-3 1 1 15,-1-3-1-15,-1-1 1 16,-3-1 0-16,-3 4-1 15,-2-1 1-15,-3-1-2 16,-2-1 1-16,-2 2 1 16,-2 1-1-16,-3-1 1 15,-2 0-1-15,-1 0 1 16,0 1-1-16,1-2 0 15,-2 1 1-15,1 1-2 16,2 1 2-16,1-2-2 16,-3 5 1-16,2 0 1 15,0-1-1-15,0 2 0 16,0 0 0-16,2-1 0 15,-2-1 0-15,1 2 0 0,1 1 1 16,0 0-2 0,0 4 1-16,-1-2 0 0,1 3 0 15,-1 4 2-15,1 1-2 16,0 1 0-16,0 3 0 15,1 0 1-15,2-1-1 16,-1 3 0-16,2-2 0 16,2 3-2-16,-1-1 3 15,3 3-2-15,1-1 1 16,-1 1 0-16,0 2 0 15,5 0 0-15,-2 4 0 16,2-1 0-16,-2 2-1 16,3 3 1-16,-3 4 0 15,1-1 0-15,-1 2 0 0,0 1 0 16,-2 3 0-16,3-1 0 15,0-1 0-15,1 1 2 16,-1-1-2-16,3 2 2 16,-1-2-1-16,5 3 0 15,-2-1 0-15,1 2 0 16,-3 1-1-16,3 3 0 15,2-1 0-15,-3 3 0 16,3-2 0-16,-3 4 0 16,1-2 0-16,0 0 0 15,-2 2 0-15,4-3 0 16,-4 4 0-16,-1 1 0 15,1 1 0-15,-1 1 1 16,2 2-1-16,-1 2 0 16,-2 0-1-16,5 2 2 0,-3 2-1 15,5 1 0-15,-5 1 0 16,5 2 0-16,-5 0 0 15,1 4 0-15,1-1 0 16,-6 5-1-16,-1 1 0 16,-1 4-1-16,0 2 1 15,-1 2 0-15,-1 0 0 16,1 4-1-16,-2 0 2 15,4 2-1-15,-1-2 1 16,3 4 0-16,-2 0 0 16,3 2 0-16,2 2 0 15,1 1 1-15,-3 2-1 16,-2 3 0-16,1 0 0 15,-3 0 2-15,-2 3-2 0,-3 0-1 16,-3 1 2-16,0-1-2 16,-1 3 2-16,1-3-2 15,1 1 1-15,0 2-2 16,0-1 2-16,2 2 0 15,0 1 0-15,2-1 0 16,-2 0 0-16,-1 4 1 16,0-2-1-16,1 0 0 15,-2-1 0-15,-4 1 0 16,0 1-1-16,1 0 2 15,0-1-1-15,0 4-1 16,-1-2 1-16,0 1 0 16,1-3 0-16,0 1 1 15,1-1-1-15,-1-1-1 0,-1 0 1 16,0-2 0-16,-1-1-1 15,-3 1 1-15,5-2 0 16,-4 4-1-16,1-4 1 16,-1 1 1-16,4-1-2 15,-1-2 1-15,3 2 0 16,-2-5 0-16,4 2-1 15,-4-3 1-15,4-2-1 16,0 0 0-16,-2-3 0 16,2 1 1-16,0-3-1 15,1 3 0-15,1-5 1 16,3 0 0-16,-1 2 0 15,1-2 0-15,2 0 0 16,-3-1 0-16,5 1 0 16,-1-4 0-16,0-1 0 0,1-3 1 15,1 0-1-15,1-3 0 16,2 0-1-16,1-2 1 15,3-2 0-15,0 0 0 16,2-2-1-16,2 0 1 16,2 2-1-16,2-2 0 15,0-1 0-15,0-1-1 16,0 0 2-16,-1 0-1 15,2-2 1-15,-4-4-2 16,1-1 2-16,-1-2 0 16,3-2 0-16,0-3 0 15,4-1 0-15,0-1-1 16,2-5 1-16,2 0 0 0,-2-3 0 15,4-2 0-15,-2-4 1 16,2-2 0-16,-3-3 0 16,1-1 0-16,-3-4 0 15,2-1 0-15,0-4 0 16,-1-2 0-16,-2-2-1 15,-1-5 0-15,1 0 1 16,-3-3-1-16,-1-4 0 16,-4-1 0-16,-1 0 1 15,-3 0-1-15,-1-3 0 16,3 3 0-16,-4-2 1 15,-1-1 0-15,5 1-1 16,-3-3 0-16,1-2 1 16,1 0-1-16,0-2 1 0,0-1-1 15,2-3 0-15,0 1 0 16,0-2 1-16,2 1-1 15,-2 0 0-15,0 0 1 16,1-1 0-16,4 1-1 16,-2-3 0-16,-3 2 1 15,1 2-1-15,0-3 1 16,-6 3-1-16,1-1-1 15,-5 0 2-15,-1 2 0 16,-5-1-1-16,2 0 1 16,-4 1 0-16,1 0-1 15,-4-2 1-15,3 2 0 16,-3 2-1-16,0 0-1 15,2 2 1-15,-3 4 0 0,1-2 0 16,-2 4 3-16,3 0-4 16,1 1 2-16,2 3-1 15,0-1 1-15,4 0-1 16,-2 1 0-16,5-2 0 15,1 3-2-15,-3-2 2 16,5 0 0-16,-1 1 0 16,1 0 0-16,-2 3 0 15,2 0 0-15,-3 4 0 16,1 0-1-16,2 2 3 15,1 1 0-15,2 0-1 16,-1 3 1-16,4 0-1 16,0 1 1-16,1 0-1 15,1 1 1-15,-1 3-2 0,3 2 0 16,-4 2 0-16,-1 1 0 15,0 4 0-15,-3 2 0 16,0 1 0-16,3 4 0 16,-2 2 0-16,-1 4 0 15,1 3 0-15,2 1 0 16,-1 2 1-16,3 2-1 15,0 3 0-15,-2 2 0 16,4-1 0-16,-3 5 0 16,3 1 1-16,-3-2-1 15,-2 4 0-15,3 2 0 16,-2 1 0-16,2-1 1 15,1 5-2-15,-1 0 1 0,0 1-1 16,3 1-1-16,-1 3 1 16,-3 0-1-16,5 1 1 15,-5 2-1-15,-1-1 1 16,-2 2 0-16,-2 4 1 15,-3-2 1-15,0 4-1 16,0 5 0-16,-6 0 0 16,2 5 0-16,0-1 0 15,-1 0 0-15,-1 2 0 16,0-2 2-16,1 3-2 15,-4-1 0-15,4-3 0 16,-3 3-1-16,0 0 2 16,-1 2-2-16,-5 0 1 15,3 3-3-15,-1 0 4 0,-1 1-1 16,1 1 0-16,-3 1 1 15,2 1-1-15,1-2 1 16,-1 1-1-16,-2-2 0 16,2-3-1-16,0 3 1 15,1-3 0-15,-1 2-1 16,1-1 0-16,4 0 1 15,-5 2 0-15,6-1 0 16,-2 0 0-16,2-1 0 16,1 0 0-16,-2-2-1 15,3-2 0-15,0-2 1 16,-1 2-1-16,5-3 1 15,-3 2-1-15,2 1 1 16,1-1 0-16,2 5 0 16,1-1 0-16,1 2 0 0,1 1 0 15,-1 3 0-15,0 0-2 16,-3-3-1-16,4 0-5 15,-7-17-16-15,16 6-8 16,-9-25-4-16,14-7-4 16,3-24-2-16</inkml:trace>
  <inkml:trace contextRef="#ctx0" brushRef="#br1" timeOffset="11667.6673">20282 10422 38 0,'16'-22'33'0,"-8"0"4"0,5 11-4 15,-13-10-7-15,10 20-2 16,-10 1-12-16,0 0-3 15,-11 5-3-15,8 12-2 16,-1 3-1-16,0 8-2 16,3 5 1-16,-1 7 0 15,0 5-1-15,5 9 0 16,-2 2 0-16,2 1-2 15,1 1 1-15,-1-3-1 16,1-1-1-16,-1-4-2 16,7-4-1-16,-4-13-4 15,9-1-27-15,-8-16-2 16,8-4-1-16,-5-18 0 15</inkml:trace>
  <inkml:trace contextRef="#ctx0" brushRef="#br1" timeOffset="11996.6861">20057 10495 108 0,'-18'-5'39'15,"18"5"1"-15,-17-11-4 16,17 11-32-16,5-19 0 16,9 9-1-16,4 0 0 0,8 0 0 15,6 1-1-15,8 1 0 16,5 4-1-16,8 0 0 15,3 3 0-15,3-2-1 16,7 1 0-16,1-1-2 16,1-1 1-16,-5 0-3 15,-1 2-1-15,-14-8-10 16,3 18-21-16,-27-4-5 15,-7 14 1-15,-22 1-1 16</inkml:trace>
  <inkml:trace contextRef="#ctx0" brushRef="#br1" timeOffset="12285.7027">20026 10955 105 0,'8'12'40'0,"5"-10"2"15,23 8-5-15,10-18-32 16,17 1-2-16,15-8 1 16,9 0-1-16,7-5-2 15,2 2 1-15,-3-1-2 16,-9 4 0-16,-9 4-1 15,-14 7-1-15,-10 7-2 16,-18-2-2-16,-1 14-20 16,-20-10-13-16,4 5-1 15,-16-10-1-15,8 10 1 0</inkml:trace>
  <inkml:trace contextRef="#ctx0" brushRef="#br2" timeOffset="24558.4046">18395 8999 81 0,'2'-21'35'0,"2"5"-1"16,-5-3 1-16,1 19-29 0,3-11-2 16,-3 11 0-16,0 0 0 15,0 0 0-15,2 21-1 16,2 2 0-16,0 6-1 15,5 13 0-15,0 10-1 16,-2 10 2-16,3 8-2 16,0 6 2-16,-3 3-2 15,1 4 1-15,-1-6-1 16,0-5 1-16,2-10-1 15,0-10 1-15,3-15-1 16,3-14 0-16,3-18 0 16,5-18 0 30,1-19 0-46,2-16 0 0,-1-11 0 0,0-12-1 0,-2-9 0 0,-2-13 0 0,-1 0 0 0,-6 3-2 16,-2 4 2-16,-2 9-2 16,-4 13 1-16,-1 6-2 15,1 22-2-15,-6 6-11 16,0 30-21-16,0 0-1 15,9 27-1-15,-11-3 0 16</inkml:trace>
  <inkml:trace contextRef="#ctx0" brushRef="#br2" timeOffset="25310.4476">18925 9607 90 0,'2'-13'36'0,"-7"1"1"16,5 12 0-16,0 0-26 15,0 0-6-15,0 0-1 16,-7 15 0-16,5 4 0 15,0 7-2-15,0 7 0 16,1 5 0-16,-3 1-1 16,4 4 0-16,-6-5 0 15,5 0 0-15,-1-10-1 16,2-3 0-16,0-6 0 15,0-19 1-15,0 0-1 16,0 0 0-16,12-20 0 0,-5-9 0 16,1-4 0-16,1-10 0 15,3-10 1-15,1-5-2 16,1-3 1-16,1 0-2 15,1 5 2-15,-2 5-1 16,1 6 0-16,1 9 0 16,-1 10 0-16,0 10 1 15,0 9 0-15,0 8 1 16,-2 3-1-16,0 9 0 15,-2 4 1-15,-1 1 0 16,-5 8-1-16,-2 1 1 16,-4 3-1-16,-5 0 0 15,-4 1 0-15,-4-4-1 16,-5 2 0-16,-5-6 0 15,1-2 0-15,-3-2 0 0,1-5 1 16,3-3 0-16,2-2 0 16,7-4 0-16,4-1 2 15,9-4-1-15,0 0 1 16,17 12-1-16,0-6 1 15,6 4 0-15,1 0 0 16,4 5 0-16,0 0 0 16,0 2-1-16,-3 2 1 15,-2-2-1-15,-3 1-1 16,-5-1 0-16,-2 0-1 15,-4-5 0-15,-2 2-2 16,-7-14-3-16,10 22-6 16,-10-22-6-16,0 0-18 0,0 0-3 15,0 0 0-15,6-13-1 16</inkml:trace>
  <inkml:trace contextRef="#ctx0" brushRef="#br3" timeOffset="348349.9244">4631 10674 67 0,'0'0'29'0,"8"18"-8"15,-16-4 0-15,4 11-16 16,-12-2 0-16,5 10-2 15,-9-3 1-15,5 3-3 16,-3-3-4-16,1-9-11 16,7-4-14-16,1-10-3 15,9-7-1-15,-5-13 1 16</inkml:trace>
  <inkml:trace contextRef="#ctx0" brushRef="#br3" timeOffset="348521.9343">4528 10693 83 0,'0'0'37'16,"-2"16"0"-16,0-4 0 15,17 10-29-15,-11-3-2 16,15 3-4-16,2-2 0 16,5-3-5-16,8 4-7 15,-2-16-27-15,12 5-1 16,-4-9-1-16,6 1-2 15</inkml:trace>
  <inkml:trace contextRef="#ctx0" brushRef="#br3" timeOffset="349646.9986">11291 10579 61 0,'6'-14'35'0,"-6"14"0"16,0 0 0-16,0 0-25 16,-21 11-4-16,9 6-3 0,-8 5-2 15,-4 7-2-15,-3 2 0 16,-2 0-4-16,8 2-9 15,-6-10-15-15,14-7-6 16,4-10-2-16,9-6 4 16</inkml:trace>
  <inkml:trace contextRef="#ctx0" brushRef="#br3" timeOffset="349815.0082">11196 10540 80 0,'1'-18'40'0,"-10"4"-2"16,1 15 2-16,-13 4-30 15,11 13-3-15,1 4-3 16,13 2 0-16,14 0-3 15,15-6-3-15,21 3-22 16,6-14-15-16,20-4 0 0,1-5-2 16,14 0 0-16</inkml:trace>
  <inkml:trace contextRef="#ctx0" brushRef="#br3" timeOffset="350848.0673">18564 10489 78 0,'-9'13'36'0,"-6"11"0"16,-12 2 0-16,1 11-28 15,-11-3-3-15,4 3-4 16,0-4-1-16,3-7-7 0,17 3-11 16,0-19-21-16,13-10 5 15,17-6-3-15,9-8 1 16</inkml:trace>
  <inkml:trace contextRef="#ctx0" brushRef="#br3" timeOffset="351008.0765">18536 10505 101 0,'-16'8'39'0,"-4"0"1"15,8 10-2-15,-1-3-31 16,17 2-3-16,16-2-3 16,12-5-5-16,25 3-31 15,0-10-3-15,15 4-1 16,1-6-2-16</inkml:trace>
  <inkml:trace contextRef="#ctx0" brushRef="#br3" timeOffset="352593.1671">14477 14146 52 0,'-1'21'33'16,"-6"-2"0"-16,-11-1-7 16,2 10-20-16,-15 1-3 15,3 2-3-15,-5 4-3 16,-3-11-17-16,5 4-13 15,3-10-1-15,11-2-1 16</inkml:trace>
  <inkml:trace contextRef="#ctx0" brushRef="#br3" timeOffset="352767.1771">14375 14220 56 0,'2'-11'41'0,"-2"11"-3"16,0 0 2-16,2 15-22 15,-2-5-15-15,9 3-3 16,6 1-2-16,7-7-4 15,12 8-25-15,-4-15-7 16,10 7-2-16,-9-9 1 16</inkml:trace>
  <inkml:trace contextRef="#ctx0" brushRef="#br3" timeOffset="353605.225">7811 14205 42 0,'7'-9'37'0,"-7"9"2"15,0 0-1-15,7 24-29 16,-14-12-3-16,0 11-2 16,-7 7-3-16,-3 5-3 15,-2 9-4-15,-10-14-11 16,8 11-20-16,-6-7-1 15,7-3 1-15,0-12 0 16</inkml:trace>
  <inkml:trace contextRef="#ctx0" brushRef="#br3" timeOffset="353764.2341">7719 14370 53 0,'14'0'39'0,"-3"0"0"16,8 6 0-16,-2-6-30 15,10-1-9-15,9 4-26 16,0-11-10-16,6 0-3 15,-2-10 1-15</inkml:trace>
  <inkml:trace contextRef="#ctx0" brushRef="#br3" timeOffset="354689.287">4767 12165 24 0,'0'0'33'0,"17"-12"2"0,-17 12-1 16,12-4-15-16,-13-7-5 15,1 11-1-15,0 0-4 16,9 3-2-16,-9-3-1 15,0 0-2-15,0 0 0 16,0 0-1-16,-11 14-1 16,3-1-1-16,-5 11 0 15,-4 8-1-15,-6 11 1 16,-3 9-1-16,-6 9 0 15,-1 1 0-15,-2 1 0 16,0-3 1-16,6-8-2 16,6-10 0-16,6-7-5 15,-3-22-10-15,20-2-22 0,0-11 0 16,4-15-1-16,4-10 0 15</inkml:trace>
  <inkml:trace contextRef="#ctx0" brushRef="#br3" timeOffset="354984.3039">4558 12245 80 0,'-6'-20'40'0,"6"20"-1"15,0 0 0-15,0 0-33 16,0 0-1-16,0 0-1 15,0 12-1-15,11-3 0 16,4 6-1-16,6 3 0 16,6 2-1-16,6 6 1 15,7 3 0-15,0 3-1 0,5 4 0 16,-2 0-1-16,-4 2 1 15,-1-3-2-15,-6-1-3 16,-6-10-4-16,8 4-22 16,-16-19-10-16,5-3-1 15,-8-16-3-15</inkml:trace>
  <inkml:trace contextRef="#ctx0" brushRef="#br3" timeOffset="355958.3596">7966 12272 28 0,'13'-13'29'15,"-1"3"-5"-15,-7-1 4 16,6 10-12-16,-14-11-1 16,3 12-2-16,0 0-2 15,0 0-1-15,0 0-3 16,-10 18-1-16,-2-2-1 15,-3 11-2-15,-5 3-1 16,-4 12 0-16,-2 4-1 16,-2 4 0-16,0 3-2 0,1-5 0 15,7-1-3-15,1-14-3 16,14 5-11-16,-4-26-21 15,9-12 2-15,0 0-2 16,16-9 2-16</inkml:trace>
  <inkml:trace contextRef="#ctx0" brushRef="#br3" timeOffset="356139.37">7808 12402 75 0,'0'0'40'16,"-7"-13"0"-16,11 25-3 15,-4-12-29-15,17 14-2 16,-1-4-2-16,7 6-1 15,6 0-1-15,3 1-2 0,10 4-8 16,-4-11-31-16,16 9 0 16,-6-14-2-16,7 5-1 15</inkml:trace>
  <inkml:trace contextRef="#ctx0" brushRef="#br3" timeOffset="357115.4258">11417 12230 72 0,'0'0'37'15,"0"0"-1"-15,0 0-4 16,-3 10-25-16,-9 4-3 15,0 9-1-15,-6 2-1 16,0 11-1-16,-6 0 0 16,3 7 0-16,-3 1-2 15,3-8-2-15,5 7-11 16,-3-16-23-16,9-4 0 15,1-14-1-15,9-9 1 16</inkml:trace>
  <inkml:trace contextRef="#ctx0" brushRef="#br3" timeOffset="357295.4361">11260 12356 69 0,'0'-12'40'16,"-4"0"-2"-16,4 12 2 16,0 0-31-16,20 3-3 15,-3 5-1-15,8 5-2 16,10 5-2-16,3-1-3 15,13 16-20-15,-1-19-16 16,6 12-1-16,-7-8-3 16,8 3 2-16</inkml:trace>
  <inkml:trace contextRef="#ctx0" brushRef="#br3" timeOffset="358234.4898">14575 12332 65 0,'18'-6'35'16,"-18"6"-6"-16,9 1 0 15,-9-1-19-15,-8 20-1 16,-7-2-4-16,0 11-1 0,-8 4-2 16,-2 8 0-16,-4 1-1 15,-2 1 0-15,0-2-1 16,2-6-2-16,11-2-3 15,-1-18-6-15,19-2-24 16,0-13-1-16,0 0-1 16,12-29 0-16</inkml:trace>
  <inkml:trace contextRef="#ctx0" brushRef="#br3" timeOffset="358417.5003">14439 12391 81 0,'0'0'40'0,"-14"-9"-2"15,13 23-7-15,1-14-22 16,6 26-2-16,7-10-2 0,12 4-2 15,8 0-1-15,7-1-2 16,7 3-4-16,-4-13-20 16,14 11-15-16,-9-7 0 15,0 7-2-15,-8-7-1 16</inkml:trace>
  <inkml:trace contextRef="#ctx0" brushRef="#br3" timeOffset="359413.5572">18485 12378 49 0,'12'-7'30'0,"-4"-2"-7"0,4 6 2 0,-8-9-14 0,6 12 0 15,-10 0-2-15,0 0-1 16,0 0-1-16,-4 13-1 15,-11-1-1-15,0 13 0 16,-9 3-1-16,-5 9 0 16,-4 1-1-16,-3 7-1 15,0-2 0-15,1 0 0 0,2-3-2 16,8-6 0-1,7-5-3-15,2-10-2 0,14 1-6 16,2-20-26-16,0 0 1 16,0 0-2-16,14-14 2 15</inkml:trace>
  <inkml:trace contextRef="#ctx0" brushRef="#br3" timeOffset="359624.5693">18284 12440 77 0,'0'0'39'0,"0"0"-1"15,12 5 2-15,-12-5-30 16,18 22-3-16,-1-10-3 16,9 7 0-16,1-1-2 0,8 1 0 15,5-3-2-15,2 0-2 16,8 4-5-16,-10-16-22 15,12 9-10-15,-11-6 0 16,1 2-1-16</inkml:trace>
  <inkml:trace contextRef="#ctx0" brushRef="#br3" timeOffset="420553.0542">6122 10282 62 0,'5'-16'33'0,"2"6"-1"0,-5-3 2 15,-2 13-23-15,8-17-4 16,-8 17-1-16,0 0-1 15,0 0-2-15,0 0 0 16,0 0-1-16,-9 16 1 16,1 5-1-16,-8 3 0 15,-3 8 1-15,-6 5-2 16,-2 4 1-16,-3 2-2 15,2 0 1-15,0-4 0 16,4-4-1-16,3-5 0 16,4-6-2-16,8-5 0 15,9-19-3-15,-5 18-3 16,5-18-15-16,7-10-12 15,-2-3-1-15,9 1 0 16,-5-10 1-16</inkml:trace>
  <inkml:trace contextRef="#ctx0" brushRef="#br3" timeOffset="420853.0714">5945 10333 52 0,'0'0'33'16,"-18"-16"0"-16,18 16 1 15,-15-9-14-15,15 9-9 16,0 0-4-16,0 0-1 15,0 0-1-15,0 0 0 16,20-2-1-16,-5 9 0 16,2 1-1-16,8 5 0 15,2 1-1-15,4 8 0 0,-1 3-1 16,4 1 0-16,-2 2 0 15,1 1-1-15,-3-4 0 16,-2-1 0-16,-2-3-2 16,-5-5 0-16,1-1-3 15,-8-9-4-15,10 4-21 16,-14-13-8-16,6 5 2 15,-16-2-2-15</inkml:trace>
  <inkml:trace contextRef="#ctx0" brushRef="#br2" timeOffset="453240.9239">2919 12359 56 0,'0'0'21'15,"0"0"1"-15,0 0 0 16,0 0-11-16,0 0-4 15,0 0-3-15,0 0 0 16,0 0-1-16,0 0 1 16,0 0-1-16,0 0 0 15,10-15 1-15,-10 15-1 0,13-20 1 16,-5 5-1-1,3-4-2-15,1-1 1 0,3-4-1 16,0-1 0-16,3-6-1 16,1-1 1-16,0-6 0 15,4 1-1-15,-2-3 0 16,3-2 1-16,-4 1 0 15,3 0-1-15,-2 1 1 16,-2 3-1-16,1-2 0 16,-1 3 1-16,-2 0-1 15,-1 5 1-15,1-3-1 16,3-2 1-16,-1 1-1 15,-1 0 3-15,5-3-3 16,0-1 2-16,2-2-2 16,0-1 1-16,2-1-1 15,1 0 2-15,0-1-2 0,1 2-1 16,-2 2 2-16,-1 1-1 15,-1 1 1-15,-2 2-2 16,0 5 2-16,-2 0-1 16,1 0 0-16,-1 3 1 15,0 0-1-15,-1-3-1 16,2 0 2-16,1 1 2 15,0 1-2-15,0-1 1 16,0 2-1-16,-2-2 1 16,0 1-1-16,1 2 1 15,-4 2-2-15,0-1 0 16,0 2 1-16,0 1-1 15,1 1 0-15,-4 1 0 0,2 0 1 16,-2 2-2-16,1 5 2 16,-3 0-1-16,1 6 0 15,-3 0 0-15,1 1 0 16,2 2 0-16,-1 2 0 15,1-3 0-15,0-1 0 16,6 1 0-16,-2-5 0 16,7 1-1-16,1-2 1 15,3 1 0-15,0-1 0 16,2 0 0-16,-1 0 0 15,0 3 0-15,-2 1 0 16,-2 2 0-16,-3 0 0 16,-1 2 0-16,-4-1 0 15,1 2 0-15,-3 0 0 0,1 1 0 16,1-1 0-16,0 2 0 15,0-3 0-15,0 3 0 16,1 0 0-16,0 1 0 16,-1 2 0-16,1-1 0 15,0 1 1-15,-3 0-1 16,1 0 0-16,-1 1 0 15,-1 0 0-15,2 0 0 16,0 2 0-16,-1-1 0 16,1 0 0-16,2 0 0 15,2 0 0-15,-1 0 0 16,-1 3 0-16,1-1 0 15,2 1 0-15,-1 1 0 16,0 0 0-16,-5 3 0 0,2-1 0 16,-3 1 0-16,0-1 0 15,0-1 0-15,0-1 0 16,-1 3 0-16,1-3 0 15,-2 1 0-15,2 0 0 16,-2 1 0-16,-1 0 0 16,0 3 0-16,-4 1 0 15,3 0 0-15,-6 1 0 16,5 2 1-16,-4 0-1 15,-1 0 0-15,2-2 1 16,-1 1-1-16,1 1 1 16,1-2-1-16,0-1 0 15,1-1 0-15,2 2 0 16,0-2 0-16,2-1-1 15,-1 3 1-15,1-1 1 0,1 1-3 16,0-1 1-16,0 2-1 16,-1 0 2-16,-2 1-2 15,4-1 2-15,-1 2-2 16,-1-1 2-16,0 2 0 15,-1-3 0-15,3 1 1 16,0 1-1-16,1-2 0 16,-1 1 0-16,1 1 0 15,0 1 0-15,0-2 0 16,-1 3 0-16,-1 1 0 15,-1-1 0-15,-1 1 0 16,0 4 0-16,-4-2 0 16,2 1 0-16,-2 0 1 0,1-3-2 15,-1 4 1-15,0-2 0 16,0 0 0-16,0-2 0 15,0 0 1-15,1-1-2 16,0-1 3-16,2 1-2 16,-2 1 1-16,1 0-1 15,-1 3-1-15,-1-3 1 16,0 1 0-16,0 2 0 15,-2-1-2-15,-1 3 2 16,0-3-1-16,-1 0 0 16,1 2 2-16,-1-1-2 15,3 0 2-15,-3-1-1 16,3-2 0-16,0-1 0 15,2 1 0-15,-2-2 1 0,1 2-1 16,0 0 0-16,-1-1 0 16,1 1 0-16,-2 2 1 15,-2-2-1-15,1 1 0 16,0 1 0-16,-2-1 0 15,0 1 0-15,2-2 0 16,-1 0-1-16,0 0 1 16,1-1-1-16,2 1 1 15,0-1 0-15,2 2-1 16,-1-4 1-16,3 2-1 15,-1 3 1-15,0 0 0 16,0 0 0-16,-1-1-1 16,-2 4 1-16,1 1 0 15,0 2 0-15,-3-2 1 0,1 1-1 16,2 1 0-16,1 0 0 15,-1 0 0-15,0 0 0 16,4-2 1-16,0 4-1 16,4-1 0-16,-1 0 0 15,-2-1 1-15,5 2-2 16,-3 2 2-16,1 1-1 15,-1 1-1-15,1-3 1 16,-3 3-1-16,2 0 1 16,-2-1-1-16,1 0 1 15,1-1 0-15,-1 1 0 16,2-1 0-16,-1 0 0 15,-1 1 0-15,2-3 0 16,-1 3 0-16,-2-1 0 16,1-3 1-16,-3 3-1 0,0-3 0 15,-2 0 0-15,-1 1 0 16,2-2 0-16,-4-1 0 15,2-3 0-15,-1 1-1 16,5-2 1-16,-3-2-1 16,-1 1 1-16,0-4 0 15,-1 3 0-15,1-3-1 16,-3 0 1-16,3 3 0 15,-2-1 0-15,-1 0 1 16,0 1-1-16,1 0 0 16,-1-1 0-16,0 2 0 15,0-1 0-15,1-2 0 16,2 2 0-16,0-1 0 15,0 0 0-15,1 0 0 0,-1-1 0 16,1 0 1-16,0 0-1 16,0 0 0-16,3 0 0 15,-1-1 0-15,-1 1 0 16,2 0 0-16,-4-1 0 15,2 0 0-15,2-1-1 16,-4 2 1-16,3-1-1 16,3 1 0-16,-3-2 1 15,3-3-2-15,0 2 2 16,2-2 0-16,-2 2 0 15,1-2-1-15,0 1 1 16,0 0 0-16,-2 1 0 16,-2-1 1-16,1 1-1 0,1 2-1 15,-3-2 1-15,0 0 0 16,1-2 0-16,-2 2 0 15,2-1 0-15,0-1 1 16,0-2-1-16,-1 0 0 16,2 2 0-16,-1-3 0 15,1-1 0-15,1 2 0 16,-1-3 0-16,4 3 0 15,-1-1 1-15,-1 0-1 16,2 1 1-16,0-3-1 16,-1 1 0-16,3 1 0 15,1-3 1-15,-4 2-1 16,0-3 0-16,1 1 0 15,0-1 0-15,1-1 0 16,0-1 0-16,0-1 0 16,2-2 0-16,0-1 0 0,1 0 0 15,4 0 0-15,-1-2 0 16,2 0 0-16,2 0 0 15,0 0 0-15,1-1 0 16,0 1 0-16,3 0 0 16,-4 0 0-16,1 2 0 15,0-1 0-15,0-1 1 16,2-1-1-16,-4-2 0 15,5 0 1-15,-2-2-1 16,6-2 0-16,-3-4 1 16,3 1-1-16,0-4 0 15,3 0 0-15,3-2 0 0,-2-2 0 16,2 1 0-1,-1-4 0-15,1 1 0 0,0-3 1 16,-1-1-1-16,-2-3 0 16,0 0 0-16,-3-4 0 15,1 2 1-15,-3-3-1 16,1 0 0-16,-2-3 0 15,1 1 1-15,-1 1 0 16,0-2-1-16,-2-1 1 16,2 3-1-16,-2-4 1 15,0 0 0-15,-3 1 0 16,-2 0-1-16,-4-2 0 15,0 0 0-15,-3-2 0 16,0-1 0-16,-5 1 0 16,3 1 0-16,-1-3 0 0,-1 3 0 15,1 1 0-15,2-2 1 16,0 1 0-16,-1 0-1 15,0 2 1-15,-1-1 0 16,0 1 0-16,0 0-1 16,-5 0 1-16,1 0 0 15,1-1-2-15,4-1 2 16,-3 0-2-16,0 0 2 15,5-1-1-15,-2 1 0 16,0-1 0-16,0 2 0 16,1 4 0-16,-2-1 0 15,-1 3 1-15,-2 2-1 16,-2 2 0-16,-1-1 0 15,-4 3 1-15,2 0 0 0,-3-1-1 16,1 4 0-16,-1-4 0 16,-2 2 1-16,3 0-1 15,-4-1 0-15,2-1 0 16,-1 0 0-16,1 2 0 15,-2-2 0-15,2-1 0 16,1 1 0-16,3-1 0 16,-1 1 0-16,1-1-1 15,0 0 1-15,2-2 0 16,0 2 0-16,0-4 0 15,1-1 0-15,0 0 1 16,2 0-1-16,1-3 0 16,2 0 0-16,-2-3 0 15,-1-1 1-15,4 0-1 0,-2-2 0 16,3 1-1-16,-4-4 1 15,2 0 0-15,2 1 0 16,-1-2 0-16,-1 1 0 16,4 0 0-16,-2 1 0 15,1-1 0-15,3 1 0 16,-3 1 1-16,0-2-2 15,1 1 2-15,-2 0-1 16,-1 1 0-16,-1 0 0 16,-2 2 0-16,4-3 0 15,-2 3 0-15,-1 0 0 16,1 1 0-16,2 3 0 15,0 0 0-15,-1 0 0 16,1 2 0-16,0 1 0 0,3 3 1 16,-3-2 0-16,2 3 0 15,1-3 0-15,1 3 1 16,1 0-2-16,-5 1 2 15,2 1-2-15,-4 0 0 16,2 2 0-16,-2 2 0 16,0 1 0-16,-1 1 0 15,2 1 0-15,-2 0 0 16,3 0 0-16,1-1 0 15,4-1 0-15,-4 1 0 16,5 0 0-16,0-3 0 16,2 2 0-16,-1 0 0 15,4 0 0-15,-3 1 0 0,2 0 1 16,1 2-3-16,-2 2 3 15,3-1-1-15,-3 4 1 16,2 0-1-16,-2 4 0 16,2-1 0-16,-1 2 0 15,-2 0 1-15,3 1 0 16,0 0-2-16,-2 2 1 15,0 0 0-15,3 2 0 16,-1-1 0-16,-3 2 0 16,5 1 0-16,-3 0 0 15,2 0 0-15,2 1 0 16,1-1 0-16,2 0 0 15,2-1 0-15,1 2 0 16,5-1 0-16,0 1 0 16,2 0 0-16,-1-1 0 0,0 1-1 15,-1 3 1-15,-2 0 0 16,-2 1 0-16,-1 1 0 15,-2 1 0-15,-6 2 0 16,3 2 0-16,-2 0 0 16,-3 1 0-16,0 3 0 15,-2-2 0-15,-1 5 0 16,-4 0 0-16,2 1 0 15,-3 0-1-15,-3 1 1 16,0 2-1-16,-2-1 1 16,-2 2 0-16,3 0 0 15,-7-2-1-15,4 2 1 16,0 1 0-16,4-3 0 15,0 2 0-15,-4 0 0 0,4-1 0 16,0-1 1-16,0 2-2 16,-3 1 1-16,0 0 0 15,-1 2 1-15,1 0-1 16,-2 0 0-16,1 0 0 15,0 0 0-15,2 0 0 16,-2 2 0-16,3-2 0 16,-3 0 0-16,3 1 0 15,0-1 0-15,-2 1-1 16,0 0-1-16,1 0 1 15,2-1 0-15,-4 3 0 16,1-1-1-16,1-1 1 16,-1-1 0-16,2 1 1 15,-1 4 0-15,2-4 0 0,-1 3 0 16,1 2 0-16,1-2 0 15,-2 2 0-15,1 1 0 16,1 1 0-16,-4 1 0 16,2-2 0-16,-4 2 0 15,-1-2 0-15,1 2 0 16,0-2 0-16,-1 1 2 15,0-3-2-15,0 3 2 16,0-1-1-16,1-1-2 16,0 2 2-16,-1-2-2 15,2 1 1-15,-6 0-2 16,4-1 2-16,-2-1-2 15,-1 0 2-15,-2 1 0 0,-3 1 0 16,0 1 0-16,-4 0 0 16,1 1 0-16,-2 0 0 15,-1 0 0-15,-1-1 0 16,-1 0 0-16,2-3 0 15,0 1 0-15,1-3 0 16,-1-1 1-16,2 0-1 16,-4 2 1-16,-1-2-1 15,3-2 0-15,-1 3-1 16,-1-5 1-16,0 2 0 15,4-1-1-15,0-2 1 16,2-1-1-16,3 1 1 16,1-1 1-16,1 1-1 15,1 2 0-15,0-2-1 0,-2 4 2 16,0-1-1-1,0 3 0-15,-1 1-1 0,1 1 1 16,0 1 0-16,-2 2 0 16,2-1 0-16,1 1 1 15,0 2-1-15,2-3 0 16,0 0 0-16,0 0 0 15,1-1 0-15,-2 3 0 16,1 0 0-16,-1 0-1 16,2 0 1-16,-2 1 0 15,3 0 0-15,-2 2-1 16,1-3 1-16,0 1 0 15,0 0 0-15,1 1 0 16,0 1 0-16,0 0 0 16,1-1 0-16,-1 0 0 0,1-1 0 15,-2 1 0-15,5 0 0 16,-5-4 1-16,1 0-1 15,3 0 0-15,-3 0 0 16,1-1-1-16,-2-1 1 16,2-3-1-16,0 2 0 15,-1 1 0-15,2-4 0 16,-3 0-1-16,2 0 2 15,-2 1 0-15,2-2-1 16,-1 2 2-16,-1-1-1 16,1 0 0-16,-1 3 0 15,-1-2 0-15,-1 2 0 16,0 0 0-16,1-2 0 15,-1 2 0-15,-1-1 0 0,2 1 1 16,0-2-1-16,-1 0 0 16,2-1 0-16,-1 1 0 15,-1 2 0-15,2-1-1 16,-2-2 0-16,2 2-1 15,-3 1 2-15,1-3-2 16,0-1 1-16,0 0-1 16,1 0 2-16,-1-3 0 15,1 0 0-15,4 2 0 16,-3-2 0-16,1 0 0 15,-1 2 0-15,4-1 0 16,-2-1 0-16,0 2 0 16,1 1 0-16,1-2 0 15,1 1 0-15,-1 1 0 16,2-2 0-16,1 2 0 0,1-2 0 15,1-1 0-15,1 1-1 16,1-1 2-16,0-2-2 16,2-1 1-16,0-1 0 15,0 2 1-15,0-2-1 16,4 0 1-16,1-2-1 15,-2 2 1-15,0-2-1 16,2 0-1-16,1 1 1 16,1-1-3-16,0-1 4 15,-1-3-3 32,-2 1 2-47,7-1-2 0,-2-1 2 0,3 0 0 0,0-3 0 0,1 1 0 0,-3 2 0 16,4-4 0-16,-2 1 0 0,-2 2 0 15,0-2-1-15,2-3 2 16,-4 0-1-16,4-3 0 15,-2 1 0-15,0-1 0 16,1-2 0-16,3 0 0 16,0 0 0-16,-1-1 0 15,0 1 0-15,2-1 0 16,3 0 0-16,-4-3 0 15,4 3 0-15,-3-4 0 16,1-3-1-16,-1 0 1 16,0-5 0-16,1-1 2 15,-2-3-2-15,4-4 1 16,-5-1-1-16,3 0 1 15,0-1-1-15,0 0 1 0,1-1-1 16,-3-1 0-16,2 4 0 16,1-2 0-16,-2-1 0 15,0 1 0-15,-2-4 0 16,-2 0 0-16,1-1 0 15,-3-4 0-15,-1 1 1 16,3-2-1-16,-1 1 0 16,-2 2 0-16,1 1 1 15,-2 1-1-15,0 4 0 16,-3 0 0-16,2 2 0 15,-3 0 1-15,0 3-1 16,1 1 1-16,-4-3-1 16,2 1 1-16,1-1 0 0,0 0 0 15,1-2-1-15,-1 1 0 16,0-1 0-16,0-1 0 15,-2 2 0-15,2 0 0 16,-2 0 0-16,-4 1 0 16,0-2 1-16,-2 4-1 15,0-1 0-15,-4-3 0 16,0 2 0-16,-1 0 0 15,-1-2 0-15,1 0 0 16,-1-2 0-16,1 0 0 16,1 0 0-16,0 0 0 15,1-2 0-15,1 1 1 16,-1 0-1-16,-1 0 1 15,1 2 0-15,-1-1 0 0,0-1-1 16,-5-1 1-16,5 2-1 16,-3-3 0-16,2 0 0 15,-2-2 0-15,3 1 0 16,-2-3 0-16,2 2 0 15,0 1 0-15,-1 0 0 16,1 0 0-16,-1 3 1 16,1-1-1-16,-2 1 0 15,2 0 0-15,-1-3 0 16,-2 2 0-16,2-2 0 15,-4 2 1-15,5-4-1 16,-6 3 1-16,0-2-1 16,1 0 1-16,-1 0-1 15,-1-3 0-15,0 2 0 16,1-1 0-16,0-1 0 0,2 3 0 15,3-3 0-15,-1 1 0 16,0-1 0-16,4 1 0 16,-1 1 0-16,2 0 0 15,-1-3 0-15,4 5 0 16,-3-4 0-16,1 0 1 15,1 0 0-15,-2 1-1 16,0-3 1-16,0 2 0 16,1-4-1-16,-1-2 1 15,-1 2 0-15,5-2-2 16,-3-2 1-16,1 1 0 15,0 0 0-15,-1-1 0 16,3 4 0-16,-2-2 0 16,-2 1 0-16,1-1 2 0,0 2-2 15,0 0 0-15,-3-1 0 16,4 2 1-16,-4-1-1 15,2-1 1-15,-2 4-2 16,2-3-1-16,1 3 2 16,-4-1 0-16,2 0 0 15,1 3 0-15,0-2 0 16,0 2 0-16,1 2 0 15,2-1 0-15,-2 2 0 16,4 0 0-16,1 2 1 16,-2-3-2-16,3-1 2 15,0 2 2-15,0-2-2 16,-1-1 1-16,2 1-1 15,-2 0 2-15,2-1-3 0,-1 3 3 16,0 0-3-16,0 2-1 16,-2 2 1-16,2-1 0 15,-1 1 0-15,0-1 0 16,3 2 0-16,-1-2 0 15,0 3 0-15,0-1 0 16,3 1 0-16,-1 2 0 16,-1 1 0-16,3 2 0 15,-2 2 0-15,0 2 0 16,-1 3 1-16,-1-1-1 15,-1 4 1-15,1 0-1 16,-1 2 2-16,-1 1-2 16,1 1 1-16,1 1-3 0,0 0 2 15,2 0-1 1,3 1 1-16,1 1-2 0,2-1 3 15,-2 0-3-15,1 1 2 16,-1 1 0-16,-1 0 0 16,-4 2 0-16,0 0 0 15,-2 2 0-15,0 0 0 16,-1 1 0-16,-1 0 1 15,0 0-2-15,1 1 1 16,1-1 2-16,-2 3-2 16,1-2 2-16,1 2-2 15,-1-1 2-15,1 1-2 16,-1 0 2-16,0 0-3 15,0 1 1-15,0-1-2 0,-1 1 2 16,3 0-1-16,-1 0 1 16,0 1-1-16,3 0 1 15,-4-2 0-15,2 1 0 16,0 1 0-16,-3-1 1 15,3 0-1-15,-3 2 0 16,0 0 0-16,0 2 0 16,0-3 0-16,1 4 0 15,-2-2 0-15,2 0 0 16,-1 0 0-16,-1 2 0 15,2-3 0-15,0 4 0 16,-1-2 0-16,0 2 0 16,-1-2 0-16,0 3 0 15,1 0 0-15,-1-2 0 16,-1 2 0-16,1 1 0 0,1-2 0 15,0 1 0-15,-3 2 0 16,5-1-1-16,-4-1 1 16,2 2 1-16,0-2-1 15,-1 1 0-15,-1 1 0 16,0 0 0-16,-2-1 0 15,1 0 1-15,0 2-1 16,-3-1 0-16,3 0-1 16,-2 3 1-16,1-5 0 15,-2 5 0-15,2-2-1 16,-1 2-1-16,-2-1 1 15,1 0-1-15,0 2 1 16,-1-3-1-16,1 1 1 16,-3 0-1-16,0 0 2 0,1 0 0 15,-1-1 0-15,0 2 0 16,-1-1 0-16,1 2 0 15,-2-1 0-15,2-1 0 16,-1 1 0-16,0 2 0 16,-1 0 0-16,1 3 0 15,-2-2 0-15,0 1 0 16,0-1 0-16,0 3 0 15,-3-2 0-15,3 1 0 16,0-1 0-16,-2-2 0 16,0 1 0-16,1 0 0 15,1-1 0-15,-1-2 2 16,1 3-2-16,-2-4 2 15,2 1-2-15,1 3 2 0,-1 0-2 16,1-2 0-16,0 0 0 16,0 1-2-16,0-1 2 15,0-1-3-15,1 3 3 16,-3-3-3-16,2 1 3 15,-4 2 0-15,2-1 0 16,1 2 1-16,-3 0-1 16,3 3 0-16,0-2 0 15,0 1 0-15,-1 1 0 16,5 1 1-16,-4-1-1 15,0 2 0-15,2 0 0 16,-2-3 0-16,2 1 0 16,-2 0 1-16,2-1-1 15,-1-1 1-15,0 0-1 16,-1 1 2-16,0 0-2 0,-2 0 0 15,1 0 0-15,0 0-2 16,0-3 2-16,0 2-1 16,-1 1 1-16,2-4-1 15,1 1 1-15,-1 0 0 16,1 0 0-16,-2-2 0 15,4 2 0-15,-2-1 0 16,1 1 0-16,-1-1 0 16,-1 1 0-16,-3 0 0 15,3 1 0-15,-5-1 0 16,3 1 0-16,0-2 0 15,-2 2 0-15,0-3 0 0,0 0 0 16,5-1 0-16,-5 1 0 16,4-1 0-16,-4-3 0 15,3 1 0-15,1 1 0 16,-3 2 0-16,5-5 0 15,-1 5 0-15,-1-1 0 16,2-1-1-16,1 2 1 16,-3 0-1-16,0-1 1 15,0-1-1-15,-3 3 1 16,2-3-1-16,-2 3 1 15,2 0 0-15,-2 0 0 16,3 0 0-16,-2 1-1 16,1 2 1-16,-1-2 0 15,2 4 0-15,3-3 0 16,-3 2 0-16,1-1 0 0,-1 1 0 15,1-3 0-15,-2 0 0 16,1-2 0-16,0 0 0 16,-3-1-1-16,3-2 2 15,-1-3-1-15,-2 3 0 16,2-2 0-16,-3-2 0 15,1-1-1-15,-1 1 1 16,2-1 0-16,-1-1 0 16,0-1 0-16,-1 2 0 15,1-3-1-15,0 3 1 16,-5-12 0-16,12 18 0 15,-12-18 0-15,12 17 0 16,-12-17 0-16,9 14-1 16,-9-14 2-16,11 17-2 0,-8-7 1 15,-3-10-1-15,11 16 2 16,-7-6-1-16,0 0 1 15,0 2-1-15,0 0 0 16,0-2 0-16,2 3 0 16,-1-1 0-16,1 0 0 15,-3 2 0-15,4-3 0 16,0 5 0-16,-1-4 0 15,2 3 0-15,2 1 0 16,2 1 0-16,0-3 0 16,2 1 0-16,1 2 0 15,3-2 0-15,0 1 0 16,2 2-1-16,1 0 1 15,0 1 0-15,0 1 0 0,2 1 0 16,-4 1 0-16,2 1 0 16,-4 1 0-16,3 0 0 15,-5 1-2-15,0-2 1 16,2 0-2-16,-1-2-2 15,4 0-3-15,1-9-6 16,11 13-10-16,-9-17-9 16,14 10-5-16,-11-8-2 15,9 5 2-15</inkml:trace>
  <inkml:trace contextRef="#ctx0" brushRef="#br3" timeOffset="496365.3904">9741 14205 16 0,'3'-12'22'0,"-3"12"3"16,-4-15-10-16,4 15 0 16,-2-13-1-16,2 13 0 15,0-10-2-15,0 10-2 16,0 0-3-16,0 0 0 15,-8 1-2-15,4 11-2 0,-10 3 0 16,4 8-1-16,-10 1-1 16,0 8-1-16,-5 0 0 15,2-1-1-15,-1-2-1 16,1-7-3-16,10 3-8 15,-7-16-20-15,20-9-4 16,0 0 2-16,-3-16-1 16</inkml:trace>
  <inkml:trace contextRef="#ctx0" brushRef="#br3" timeOffset="496538.4003">9606 14235 32 0,'2'-12'37'16,"-2"12"0"-16,0 0 2 16,0 0-22-16,3 10-5 15,0 5-4-15,0-1-3 0,7 1-1 16,5-1-2-16,9-4-1 15,8-2-5-15,0-14-16 16,12 9-19-16,-5-7 1 16,6 3-3-16,-7-4 1 15</inkml:trace>
  <inkml:trace contextRef="#ctx0" brushRef="#br3" timeOffset="496689.409">10033 14403 73 0,'-8'11'41'16,"-7"-12"-2"-16,15 1-2 15,-17-9-40-15,5-12-19 16,11 10-17-16,-6-7 0 0,3 3-2 16,-3-3 1-16</inkml:trace>
  <inkml:trace contextRef="#ctx0" brushRef="#br3" timeOffset="502011.7134">4623 12487 22 0,'0'0'25'15,"-9"8"1"-15,9-8-7 16,0 0-4-16,0 0-5 16,0 0-3-16,0 10-2 15,0-10-2-15,0 0 0 16,0 0 0-16,0 0 0 15,0 0 0-15,9 7 0 0,-9-7 1 16,0 0 0-16,0 0-1 16,0 0 1-16,6-12-1 15,-6 12 0-15,6-9 0 16,-6 9-1-16,12-15-1 15,-4 5 0-15,0-3 1 16,4 1-1-16,0-5 0 16,0 0 0-16,4-3-1 15,0 1 1-15,-4-1 0 16,0 0-1-16,2 1 1 15,-3 3-1-15,-1 0 1 16,-1 2-1-16,-1-1 1 16,1 5-1-16,-1-4 1 15,1 1-1-15,2-1 1 0,-2 0 0 16,2-2 0-16,1 1 0 15,0-2 0-15,0 0 0 16,1-1 0-16,-2-3 0 16,2 1 0-16,2 2 0 15,-2-5-1-15,3 0 1 16,-1-1-1-16,1 0 0 15,0-4 0-15,2 1 1 16,-1-1-1-16,-3 0 0 16,3 0 1-16,-1 0 0 15,-1-2-1-15,1 0 1 16,-3 1-1-16,2 0 0 15,0-2 0-15,-2 2 0 16,3-1 0-16,-4-1 2 0,0 2-2 16,0-1 0-16,-2 1 0 15,4-1 1-15,-4 0-1 16,2 0 1-16,0 1-1 15,2 1-1-15,-2-4 2 16,0 1-1-16,1 0 1 16,-4 2-1 30,5-3 1-46,-2 3-2 0,-1-2 1 0,1 3 0 0,0 1 1 0,-3 1-1 0,3 0 0 16,0 2-1-16,-2 3 2 16,0-3-1-16,2 3 0 15,-3 2 0-15,3-4 0 0,1 2 0 16,-2 0 0-16,3-1 2 15,-1 1-1-15,-2-2 1 16,2 4-2-16,-1 2 3 16,1-3-3-16,-1 3 2 15,2-1-2-15,0 2 0 16,1-2 0-16,0 2-1 15,1-1 2-15,-1 2-2 16,1-3 1-16,-1 5 0 16,-1-4 0-16,1 2 0 15,1-1 0-15,0 3 0 16,0 0 0-16,-1-2 0 15,1 5 0-15,-3-2 0 16,1 3 0-16,-1 0 0 16,-1 3 0-16,0 1 0 0,-1-2 0 15,-1 3 0-15,2-1 0 16,-1 1 1-16,0-1-1 15,0 1 0-15,-1 0 0 16,-2 1 1-16,2 1-1 16,-10 2 0-16,17-6 0 15,-8 3-1-15,0-1 1 16,0 1 0-16,-1-1 0 15,1 0 0-15,0 1 0 16,-9 3 0-16,15-5 0 16,-15 5 0-16,13-1 0 15,-13 1 0-15,13-1 0 16,-13 1 0-16,14-2 0 15,-5 0 0-15,2-3 0 0,2 1 0 16,3 1 0-16,-1-3 0 16,0 2 0-16,1 0 0 15,-2 2 0-15,-1 1 0 16,-1 1 0-16,-3 2 0 15,-9-2-1-15,15 5 2 16,-15-5-1-16,13 6 0 16,-13-6 0-16,15 5 0 15,-7-5 0-15,1 1 0 16,3-2 0-16,0 0 1 15,-2-1-1-15,0 1 0 16,1 2 0-16,-2 1 0 16,0 1 0-16,0 0 0 15,-9-3 0-15,17 9 1 0,-17-9-1 16,15 13 0-16,-5-9 0 15,1 2 0-15,0-1 0 16,1-1 0-16,-1 0 1 16,2 1-1-16,1-1 0 15,-3 2 0-15,2-1 0 16,0 1 0-16,-3 0 0 15,4-2 1-15,-1 3-1 16,1-3 0-16,-3 1 0 16,1 0 1-16,2 1-1 15,-3-1 0-15,3 3 0 16,-2 1 0-16,-1 0 0 15,-1 2 0-15,2 1 0 16,-1-1 0-16,1 2 0 16,-4-1 0-16,3 1 0 0,1 0 0 15,0-2 0-15,1 1 0 16,2-2 0-16,-1 1-1 15,5-1 1-15,-2 2 0 16,2-3 0-16,1 2 0 16,1 0 0-16,-2 2 0 15,0 1 0-15,-1-1 0 16,-2 2 0-16,-1 1 0 15,0 2-1-15,-3-2 0 16,2 1 1-16,-3 0-2 16,0 0 2-16,1 1-2 15,1-2 2-15,0-1-1 16,3 0 1-16,-3-1 0 15,2 0 0-15,1 1 0 0,-3-1 0 16,2 2 0-16,-3-1 0 16,0 1 0-16,0-1 0 15,-3 3 0-15,0-3 0 16,-2 0 0-16,1 2 0 15,-3-3 0-15,1-2 0 16,1 2 0-16,-1-4 0 16,0 3 0-16,0-1 0 15,2-2 0-15,-3 2 0 16,1-2 0-16,0 3 0 15,1 0 0-15,-2 2 0 16,0-3 0-16,2 0 0 16,-2 3 1-16,2 0-1 0,0-1 0 15,1-1 0-15,0 0 0 16,1-1 0-16,2 2 0 15,0 1 0-15,1-3 0 16,-1 1 0-16,0 3 2 16,0-1-2-16,0 2 1 15,-2 1-1-15,-1 1 2 16,0 1-2-16,1 0-1 15,-2 1 1-15,1-2-2 16,1 1 2-16,2-1-2 16,2 2 2-16,-1-3-2 15,-1 0 2-15,4 1 1 16,-1 1-1-16,-2 0 0 15,1 2 0-15,-3 0 0 0,1 2 0 16,-1 2 1-16,-2 0-1 16,0 4 0-16,-1-3 0 15,1 3 1-15,-2-2-1 16,1 0 1-16,1-2-1 15,2 0 0-15,-1-1 0 16,0-1 0-16,3 0 1 16,-4 1-1-16,2-1 0 15,0 3-1-15,-2 0 1 16,3-1-1-16,-3 2 1 15,4 1-1-15,-3 1 1 16,0-2 0-16,4 0 0 16,-2 0 0-16,1-1 0 15,0 0 0-15,-1 0 0 0,2 1 0 16,-3-3 1-16,2 2-1 15,0-1 0-15,0 1 0 16,0-2 0-16,1-2 1 16,-1 3-1-16,1-4 0 15,-3 1 0-15,3-1 0 16,-3 1 1-16,1 0-1 15,-3 0 0-15,3-1 0 16,-3 0 0-16,0 0 0 16,-1-2 0-16,2-1-1 15,0 2 1-15,0-5-1 16,2 3 1-16,1-2 0 15,-1 1 0-15,2-2 0 16,-3 1 0-16,1 3 0 16,-1-2 0-16,-1 1 0 0,1-2 0 15,-3 2 0-15,1 0 0 16,0-2 0-16,-2 1 0 15,2-2 0-15,0 1 0 16,0-1 0-16,0-2 0 16,2 0 0-16,-2 1 0 15,3-2 1-15,-1 0-1 16,-1 1 0-16,-2-2 0 15,1 3 0-15,2-1 0 16,-4-2 0-16,1 2 0 16,-1-1 0-16,0-1 0 15,1 0 0-15,-1-1 0 16,1-1 0-16,-7-10 0 15,16 19 0-15,-16-19 0 0,17 14 0 16,-6-4 0-16,-2-2 0 16,1 1-1-16,-2 1 1 15,1 0-1-15,-1-1 0 16,1 4 1-16,1-3 0 15,0 3-1-15,-2-4 0 16,2 2 2-16,0 1-1 16,2-1 0-16,-1 2 0 15,-1 0-1-15,1 1 1 16,-3 1 0-16,4 0 0 15,-1 0 0-15,1 1 0 16,-2 2 0-16,1 0 0 16,1-3 0-16,1 4 0 0,2-3 0 15,-1 1 0-15,0 0 0 16,1-2 0-16,0 1 0 15,1 0 0-15,-2 0 0 16,1 0 0-16,0 0 0 16,0 0 0-16,-2 2 0 15,0-5 0-15,1 2 0 16,-2-1 0-16,0 1 0 15,0-4 0-15,0 0 0 16,0 0 0-16,0 1 0 16,0-2 0-16,0 0 0 15,-2-1 0-15,1 3 0 16,0-1 0-16,-2 0 0 15,2-1 0-15,1 0 0 0,-3-1 0 16,5 1 0-16,0-1 0 16,5-1 0-16,-3-1-1 15,3 0 1-15,3 1-1 16,-2-3 2-16,2 2-3 15,0-2 2-15,-2 0-1 16,4 0 1-16,-1-3 0 16,0 0 0-16,3 0 0 15,1 0 0-15,0 0 0 16,2 2 0-16,2-2 0 15,1 0 0-15,1 1 0 16,1-1 0-16,-2-2 0 16,4 0 0-16,0 0 0 15,-1-1-1-15,1-2 1 16,1-1 0-16,1-2 0 0,1-1 0 15,1 1 1-15,2-3-1 16,-2 1 1-16,3-3-1 16,-2 1 1-16,-1-5-1 15,3 0 1-15,-4 1-1 16,-1-4 0-16,-4-1 0 15,1 3 0-15,-4-4 0 16,-3 3-1-16,0-2 1 16,-4 2 0-16,0-1 0 15,-4 1 0-15,-2-1 1 16,0 0-1-16,-2 2 0 15,-2-1 0-15,1-2 0 16,0 2 0-16,1-3 0 16,1 0-1-16,2-2 1 0,-1 2 0 15,4-4 0-15,-1 2 0 16,-1-3 0-16,2 0 0 15,1 1 0-15,-2-2 0 16,-1 0 1-16,1-2-1 16,0 4 1-16,-2-2 0 15,1 4-1-15,-2-2 1 16,-1 0 0-16,-1 2 0 15,-1 1-1-15,-3 1 0 16,1 0 0-16,-2 2 0 16,-2-2 0-16,-1 1 0 15,0-1 0-15,-2 0 0 16,2 0 0-16,-2 0-1 0,2-1 2 15,0 1-1-15,1-1-1 16,2-1 1-16,0 2 1 16,1-1-1-16,0 0 0 15,0 0 0-15,1 0 0 16,-1-1 0-16,0 1 1 15,-3-3-1-15,-1 1 0 16,1 0 0-16,0 0 0 16,0 0 1-16,-2 0-1 15,0 2 1-15,2-1-2 16,2 3 2-16,-2 2-1 15,0 2 0-15,2 0 0 16,0 0 0-16,-3 0 0 16,2 1-1-16,-3-2 1 15,2 1 0-15,-1-3 0 16,0 0 0-16,0-2 0 0,-1-1 0 15,2-2 0-15,-1 1 0 16,2 0 0-16,0 1 0 16,-1-1 0-16,3 1 0 15,-4 3 0-15,4-1 0 16,-2 2 0-16,-1-2 0 15,0 2 0-15,0-1 0 16,-1 1 0-16,-3-1 0 16,0 0 0-16,0 1 0 15,-1 3 0-15,-1 0 0 16,-2 2 0-16,-1 12-1 15,5-14-1-15,-5 14-4 16,0 0-8-16,-2-13-10 0,2 13-15 16,0 0 1-16,16-5-3 15,-9-5 2-15</inkml:trace>
  <inkml:trace contextRef="#ctx0" brushRef="#br3" timeOffset="504031.8289">4710 12310 27 0,'17'-8'21'15,"-5"-3"-4"-15,-1 0 0 16,2 0-13-16,-5-1-2 16,1 1-1-16,-1 1 3 15,-8 10 1-15,8-18 3 16,-8 18 1-16,7-13 1 15,-7 13 1-15,0 0-1 16,0 0 1-16,0 0-3 16,0 0 0-16,0 0-4 15,-10-1 0-15,10 1-1 16,-8 14 0-16,3-2-2 15,1 3 1-15,-5 6-1 0,1 4 0 16,-4 6-1-16,0 1 1 16,-3 3-1-16,-2 4 1 15,1 0-1-15,-3-1 1 16,2-2-1-16,0 0 1 15,2-2-1-15,-2-3 1 16,1 0-1-16,-1-3 0 16,-2 1-1-16,2 1 1 15,-5 3-1-15,-1-1 1 16,-4 2-1-16,-4-2 1 15,0 2-1-15,-5 0 1 16,1-2 0-16,-2-3 0 16,0 0 0-16,1-2 1 0,-1 1-2 15,2 0 2-15,-2-2-2 16,1 4 2-16,0-3-2 15,0 2 1-15,-4 0 0 16,1-1 0-16,-2-3 0 16,1 0 1-16,-1-3-1 15,1 0 0-15,4-5 0 16,0-3 0-16,1 0 0 15,2-3 1-15,2 0-1 16,1-3 0-16,-3 2 0 16,2 0 0-16,-1 1-1 15,0 0 1-15,-1 3 0 16,-1-1-1-16,0 0 0 15,2 0 0-15,-3 2 0 0,1-4 0 16,1 2 1-16,0-3-1 16,4 0 1-16,-2-2 0 15,2 2 1-15,1-3-1 16,3-1 0-16,0 2 0 15,-1-3 1-15,2-2-1 16,-1 1 0-16,-1 2 1 16,2-4-1-16,0 2 0 15,0 1 0-15,-2 2 1 16,1 1-1-16,0 2-1 15,3 0-1-15,-3-8-9 16,12 6-24-16,-7-11-1 16,20 3-3-16,-9-19 1 15</inkml:trace>
  <inkml:trace contextRef="#ctx0" brushRef="#br3" timeOffset="508679.0947">11514 12350 15 0,'-7'10'21'16,"-2"-1"3"-16,2 3 3 16,-8-8-11-16,10 10 1 15,-9-16 0-15,13 11-2 16,-11-12-5-16,12 3-1 15,0 0-3-15,0 0-2 16,-3-17 0-16,7 6-2 0,0-2 0 16,2-1-1-16,1-4 0 15,3-2 0-15,1 0 0 16,1-2-1-16,2-5 1 15,0 1 0-15,0-4 0 16,0 4 1-16,1-5-1 16,-1 1 0-16,-2 0 0 15,0 0 0-15,-2 2 0 16,4 0-1-16,-1-1 1 15,-2 0-1-15,4-1 1 16,0-1-1-16,1-1 0 16,-1-3 0-16,2 3 1 15,0-3-1-15,2 0 0 16,-3 2 0-16,4 1 1 0,1 0-1 15,-2-2 0-15,1 4 2 16,1-2-2-16,-1 4 1 16,1-2-1-16,2 1 1 15,-1-2-2-15,2 0 2 16,2 0-1-16,0 1-1 15,1-5 1-15,-1 3 0 16,0-2 0-16,1 1 0 16,-4 2 0-16,-1-1 0 15,0 3 0-15,-4 2-1 16,1 2 2-16,0 0-2 15,-1 3 1-15,1-1 0 16,-1 2 0-16,1 0 0 16,1 1 0-16,4-1 0 0,-1 1 0 15,3 0 0-15,-1-1 1 16,3 0 1-16,0 1-1 15,3 0 1-15,-2 2-1 16,-1 0 0-16,3 3 0 16,-4-1 1-16,0 2-2 15,0 1 0-15,-2 0 0 16,1 0 0-16,-3 1 1 15,0-2-1-15,3 0 0 16,0 3 0-16,0-4 0 16,-1 3 1-16,0-1-1 15,2 1 0-15,-3 2 0 16,1 0 0-16,-1 3 0 15,0-1 0-15,1 3 0 16,-1 0 0-16,3-1 0 0,0 1 0 16,2 0 0-16,1 1 0 15,1 1 0-15,-1 0 0 16,-2 2 0-16,2 2 0 15,-6 1 0-15,0 3 0 16,-2 2 0-16,-2 0 0 16,-2 0 0-16,1 4 0 15,-2-2 0-15,3 1 0 16,0 0 0-16,0 1 0 15,0 0 0-15,1 1 0 16,-1-1 0-16,3 3 0 16,-1-1 0-16,-3 0 0 15,0 1 0-15,4 0 0 16,-3-1 1-16,0 3-1 0,1-2 0 15,0 2 0-15,1-2 0 16,1 2 0-16,-2-1-1 16,1-1-1-16,0 2 2 15,-2 1-2-15,0-1 1 16,-3 0 0-16,-1 0 0 15,-3 1 0-15,1 0 1 16,-1 0 0-16,-2-1 0 16,1 0 0-16,-2 2 0 15,3-3 0-15,-1 2 0 16,0 0 0-16,0 0 0 15,0 0 0-15,-1 1 0 16,-2-1 1-16,2 1-1 0,-1 3 0 16,0-2 0-16,-1 3 0 15,-2-2 0-15,-2 1 0 16,3 1-1-16,-2-1 1 15,0 3 0-15,-2-4 0 16,4 2 0-16,-4 0 0 16,0-1 0-16,1 0 2 15,0 0-1-15,-1 1 1 16,0-2-2-16,1 2 3 15,0 0-3-15,2 1 0 16,-1 0 0-16,2-1-2 16,0 0 2-16,1 1-3 15,2 0 3-15,-1-1-2 16,1 0 2-16,1 1 0 0,-1 2 0 15,-3 2 0-15,1 0 0 16,-2 3 1-16,-3 0-1 16,2 1 0-16,-4 0 0 15,2 0 0-15,0 0 0 16,0 1 1-16,0-4-1 15,-1-1 1-15,0-1-1 16,2 1 1-16,-1-3-1 16,0 1 1-16,1-1-2 15,-1 0 1-15,1-2 0 16,0-1-1-16,3 2 1 15,-1-4-1-15,1 3 1 16,-1-4-1-16,1 0 1 16,2 2 0-16,-2-2 0 0,0 1 0 15,0 1 0-15,1-1 0 16,2 0 0-16,-3 1 1 15,3-1-1-15,-2 2 0 16,3 1 0-16,-2 0 0 16,1 0 0-16,2 1 0 15,0 0 0-15,-1 1 0 16,4 1 0-16,-2-2 1 15,0-2-2-15,1 2 2 16,0 0-1-16,-1-2 0 16,0 0 0-16,0 4 0 15,-2-3 0-15,0 1-1 16,0 0 1-16,3 1-1 0,-5-1 1 15,3 1-1-15,-2-2 1 16,0-1-1-16,2 2 1 16,-1-2 0-16,-2 2 0 15,-1 0 0-15,2 1 0 16,-2 1 0-16,0 0 0 15,0 3 0-15,0-1 0 16,-1 0 0-16,1-1 0 16,-1-2 0-16,0 4 0 15,1-4 0-15,0 0 0 16,1-4 0-16,-1 0 0 15,3 0 0-15,-1-2 0 16,0-1 1-16,2-3-1 16,-2 4 1-16,0-3-1 0,-1 2 1 15,0 0-1-15,2 0 0 16,-3-3 0-16,1 3-2 15,-1-1 2-15,2-3-1 16,-2 0 1-16,2 0-1 16,2-2 1-16,-3-1 0 15,1-1 0-15,1 1 0 16,1 0 0-16,-1-2 0 15,1 2 0-15,-2-2 0 16,1 1 0-16,0 0 0 16,0 0 0-16,0 1 0 15,-2-1 0-15,-1 2 0 16,3-3 0-16,0 2 0 15,-1 0 0-15,1 0 0 16,0-1-1-16,0 0 2 0,1-1-1 16,2 2 0-16,-2-1 0 15,1 1 0-15,2 0 0 16,-2 1 0-16,4 1 0 15,-5 0 0-15,3-1 0 16,0 3 0-16,1-2 0 16,-2 2 0-16,5-2 0 15,-1-1 0-15,-1 3 0 16,1-2 0-16,2 0 0 15,0 0 0-15,1-2 0 16,1 3 0-16,0-3 0 16,-2 0 0-16,1 0-1 15,2-1 1-15,-1 2 0 16,-1-1 0 31,-3-1 0-47,2 0 0 0,-1 0 0 0,0 1 0 0,-1-1 0 0,0 0 0 0,1 0 0 0,3 0 0 15,1-2 0-15,-2 1 0 16,3-2 0-16,0 2 0 15,-2-3 0-15,5 2 0 16,-1-4 0-16,-1 3 0 16,2-5 0-16,3 4 0 15,-2-4 0-15,5 0 0 16,1-1 0-16,0 0 0 15,1 0 0-15,-2-1 0 16,0 0 0-16,2-5 0 16,-2 4 0-16,1-3 0 0,1-1 1 15,-2-2-2-15,0 0 2 16,3-3-2-16,0-1 2 15,0-2-2-15,4 2 1 16,-2-5 0-16,2 1 0 16,3-2 0-16,-3 3 0 15,0-4 0-15,-1 1 0 16,-1-2 0-16,-1 1 1 15,-2-1-1-15,0-3 0 16,-2 1 0-16,-3-1 0 16,-1-1 0-16,-1-2 0 15,2-2 0-15,-2 4 0 16,-2-5 0-16,1 3 0 15,-1 1 0-15,-1-3 0 16,1 3 0-16,-2 2 1 0,2 1-1 16,-6 0 0-16,4-1 0 15,-5 2 1-15,0-1 0 16,0-2 0-16,0 1-1 15,2-2 1-15,-3 0 0 16,3 1 0-16,-1-4-1 16,-1 2 0-16,1 1 0 15,-2-5 1-15,1 3-1 16,-3-4 0-16,3 3 0 15,-4-4 0-15,1 2-1 16,0-1 2-16,-1 2-2 16,0 1 1-16,-2 1 0 15,2 2 1-15,0-2-2 16,0 3 1-16,0 0 0 0,1 2 0 15,0-1 1-15,0 1 0 16,-2-1-1-16,1 1 1 16,-2-1-1-16,2-1 1 15,-2 2-1-15,2-2 1 16,-1 3-1-16,-1-4 0 15,2 2 0-15,-1-1 0 16,3-2 0-16,-1 2 0 16,1 0 0-16,0 0 0 15,0 0 0-15,1 0-1 16,0-2 1-16,0 2 0 15,-2-2 0-15,2 4 1 16,-1-2-1-16,-2 0 0 0,3-1 0 16,0 2 0-16,-2-1 0 15,-1 0 1-15,2 2 0 16,-3-2-1-16,1 2 1 15,-3-4 0-15,2 3-1 16,0-2 1-16,0 0-1 16,-1 1 1-16,-1-4-2 15,3 2 1-15,1 0 0 16,-2-3 0-16,2 2 0 15,0-3 0-15,3 2 0 16,-3-2 0-16,2 4 0 16,-1-3 0-16,-1 3 0 15,1 0 0-15,-1-2 0 16,-1 5 0-16,1-2 0 0,2 1 0 15,-3-2 0-15,1 0 0 16,-2 0 3-16,0 0-4 16,-1 0 4-16,2-1-4 15,-3 1 2-15,1-1-2 16,-2 0 2-16,0 1-1 15,0 0-3-15,-1 0 4 16,3-4-3-16,3 2 2 16,-3-3 1-16,2 1-1 15,0-2 0-15,-1 2 1 16,2-2-1-16,1 2 0 15,-3-1 0-15,4 4 0 16,-3 0 0-16,1 3 0 16,0 0 0-16,1 2 0 0,1 2 0 15,1 2 0-15,0 1 0 16,2 1 0-16,2 0 0 15,3-2 1-15,0 1 1 16,4 1-1-16,-1 2 1 16,4-2-1-16,-3 3 0 15,2-1 0-15,3 1 1 16,1 4-2-16,2-2 0 15,-2 3 0-15,3-2 0 16,-4 3-1-16,1-2-2 16,-2 3 0-16,-5 0-3 15,4 6-4-15,-10-8-4 16,13 15-8-16,-13-9-15 15,11 8 0-15,-2-4-1 16,7 9 3-16</inkml:trace>
  <inkml:trace contextRef="#ctx0" brushRef="#br3" timeOffset="509810.1594">13783 9786 66 0,'-1'-15'37'0,"2"6"-1"16,-3-2 1-16,2 11-17 15,-1-8-15-15,1 8-1 0,0 0-1 16,12 5 0-16,-7 12-1 15,3 11 1-15,-1 7-1 16,4 15 0-16,-2 7-2 16,2 10 2-16,-6 6-2 15,0 6 1-15,-3 1-1 16,-1-4 1-16,4-4-1 15,-1-9 2-15,2-10-2 16,4-12 1-16,2-15-1 16,5-16 1-16,5-16 0 15,6-13 0-15,0-17 0 16,0-14 0-16,1-14 1 15,3-11-1-15,1-14 1 16,-2-11-2-16,-1-4 2 0,-2 0-2 16,-1 8 2-16,-2 9-2 15,-3 15-1-15,-5 10 0 16,0 21-1-16,-6 17-4 15,3 26-4-15,-14-2-7 16,22 31-8-16,-18-7-9 16,14 15-4-16,-4 2-2 15,8 7 1-15</inkml:trace>
  <inkml:trace contextRef="#ctx0" brushRef="#br3" timeOffset="510149.1788">14675 10242 91 0,'-15'1'38'0,"-13"-5"1"15,7 13-1-15,-20-2-28 16,5 14-2-16,-11 4-1 16,5 10-2-16,-2 4-1 15,9 5-1-15,4 1-1 16,11-1-1-16,12-3 0 15,13-8 0-15,14-7-1 16,15-9-1-16,10-6-1 16,8-13-4-16,14 1-8 15,-7-22-5-15,21 10-4 0,-15-21-9 16,15 2-8-16,-10-10-3 15,0-4 2-15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0-16T01:49:58.001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3632 826 82 0,'0'0'40'15,"0"0"-1"-15,0 0 0 16,0 0-34-16,0 0 0 16,48-25-1-16,-48 25 1 15,0 0-2-15,20 43 2 16,-19 12-3-16,-2 20 1 15,-5 11-1-15,2 14 1 16,-3 6-3-16,6 6 0 16,-5-9 0-16,0-21-1 15,2-16 1-15,4-13-2 0,0-12 2 16,2-14-1-16,3-15 1 15,-5-12-1-15,17-22 1 16,-7-9 0-16,-3-12 1 16,-2-11 0-16,-5-14 0 15,0 68 1-15,-7-89 0 16,5 43-1-16,-3-5 0 15,3 0-1-15,0-3 0 16,6 1 0-16,5-1 1 16,3-1-2-16,7-2 0 15,12 7 3-15,-1-6-2 16,7 9 0-16,0 1 1 15,-37 46 0-15,85-70 0 16,-85 70-1-16,80-35 1 16,-80 35-2-16,62 8 2 15,-62-8-1-15,25 40-1 16,-23 31 1-16,-33 13-2 0,-32 16 1 15,-17-3-2-15,-3-7 0 16,8-16-7-16,13-30-28 62,62-44-3-62,20-11 2 0,-20 11-2 0</inkml:trace>
  <inkml:trace contextRef="#ctx0" brushRef="#br0" timeOffset="458.0262">4516 788 99 0,'0'0'39'15,"0"0"2"-15,47-35-1 16,-47 35-35-16,0 0-1 15,0 0 1-15,0 0-1 16,16 46-1-16,-35 13-1 16,-2 21 1-16,-12 7-1 15,6 9 0-15,-1-4-1 16,13-5 0-16,6-17-2 15,10-27 2-15,4-12-1 16,2-11 0-16,4-8-1 16,3-10 1-16,0-10 1 15,4-6-1-15,0-9 0 16,4-7 1-16,1-4-1 0,6-5 0 15,-29 39 1-15,0 0-1 16,47-64 2-16,-31 46-2 16,19-10 0-16,-2 12 0 15,-2 12 0-15,-5 14 0 16,-2 15-3-16,-6 10 1 15,1 8-2-15,-8 0-2 16,11 4-10-16,-7-18-23 16,24 3-1-16,-2-17 0 15,19-4 0-15</inkml:trace>
  <inkml:trace contextRef="#ctx0" brushRef="#br0" timeOffset="843.0483">5469 1279 121 0,'18'-62'39'0,"-18"62"3"15,0 0-3-15,-29-48-35 16,7 30 1-16,-25 12-3 16,-7 15 1-16,-7 14-3 15,1 13 0-15,-4 11 0 16,14 1 0-16,8 0 0 15,22-2 0-15,9-7 0 16,12-9 0-16,17-11 0 16,13-13 0-16,15-14 0 15,12-6 0-15,9-12 0 16,2-9 0-16,-3-6 0 15,-4-1 0-15,-8-1 0 0,-10 5 0 16,-44 38 0-16,0 0 0 16,44-57 0-16,-33 50 0 15,-11 7 0-15,-16 22 0 16,-5 6 0-16,6 9 0 15,-1 4-7-15,7 4-2 16,16-1-22-16,-3-11-9 16,19-5 0-16,11-12 0 15,13-5 0-15</inkml:trace>
  <inkml:trace contextRef="#ctx0" brushRef="#br0" timeOffset="1182.0677">6137 1181 131 0,'0'0'44'16,"-50"-58"-3"-16,5 54-4 16,0 8-35-16,-3 8-2 15,15 11 0-15,1-2 0 16,27 0 0-16,10-7 0 15,23 0 0-15,8-1 0 16,5-4 0-16,3 1 0 16,-4 2 0-16,-5 5 0 15,-8 5 0-15,-16 8 0 16,-15 5 0-16,-15 2 0 15,-10 6 0-15,-5-1 0 0,-6-1 0 16,5-7 0 0,2-6-2-16,11-15-4 0,8-17-12 15,31-7-21-15,4-19-1 16,29-4-1-16,2-16 1 15</inkml:trace>
  <inkml:trace contextRef="#ctx0" brushRef="#br0" timeOffset="1847.1057">6544 1144 125 0,'59'-51'42'0,"-59"51"1"16,0 0 0-16,25-10-41 15,-42 24-2-15,-16 13 0 16,-21 16 0-16,-2 11 0 0,6 2 0 15,17 5 0-15,5-7 0 16,25-8 0-16,9-11 0 16,21-9 0-16,7-14 0 15,9-14 0-15,4-13 0 16,9-11 0-16,-3-16 0 15,1-9 0-15,-54 51 0 16,51-57 0-16,-51 57 0 16,28-65 0-16,-28 65 0 15,21-57 0-15,-21 57 0 16,0-53 0-16,0 53 0 15,0 0 0-15,-12-50 0 16,12 50 0-16,0 0 0 16,0 0 0-16,0 0 0 0,0 0 0 15,0 0 0-15,0 0 0 16,0 0 0-16,28-2 0 15,9 20 0-15,14 4 0 16,-2 0 0-16,1 0 0 16,-20 2 0-16,-10 6 0 15,-20 4 0-15,-11 3 0 16,-3 1 0-16,-1-3 0 15,1-1 0-15,0-8 0 16,10-8 0-16,4-8 0 16,0-10 0-16,22-10 0 15,-4-11 0-15,8-9 0 16,-1-7 0-16,-25 37 0 15,27-50 0-15,-27 50 0 0,30-48 0 16,-30 48 0-16,23-47 0 16,-23 47 0-16,0 0 0 15,41-57 0-15,-41 57 0 16,0 0 0-16,61-44 0 15,-61 44-15-15,60-26-11 16,-60 26-10-16,81-24-8 16,-81 24 3-16,92-19 0 15</inkml:trace>
  <inkml:trace contextRef="#ctx0" brushRef="#br0" timeOffset="2155.1233">7744 1001 126 0,'70'-15'44'16,"-70"15"-3"-16,0 0 3 15,54-7-44-15,-54 7 0 0,0 0 0 16,-18 21 0-16,-8 9 0 15,-14 1 0-15,12 1 0 16,-1 0 0-16,25-3 0 16,13-7 0-16,26-11 0 15,-35-11 0-15,62 1 0 16,-11-8 0-16,7 8 0 15,-16-1 0-15,-3 8 0 16,-29 4 0-16,-9 8 0 16,-28 8 0-16,-12 8 0 15,-10 2 0-15,-7-4 0 16,-1 2 0-16,-3-8-3 15,19-2-19-15,-8-13-7 0,27 0-14 16,1-10 1 0,21-3-2-16,-13-3 1 0</inkml:trace>
  <inkml:trace contextRef="#ctx0" brushRef="#br0" timeOffset="2645.1513">4588 1676 109 0,'42'10'40'15,"15"-8"2"-15,38 11-5 16,13-15-30-16,28 2-2 15,24-5-1-15,21-2 0 16,17 0-1-16,17-1 1 16,1-1-4-16,7 0 0 0,-4 2 0 15,-7-3 0-15,-16 6 0 16,-12 2 0-16,-24 3 0 15,-28 2-2-15,-23 8-2 16,-29-2-4-16,-11 7-20 16,-43-6-12-16,-8 3-2 15,-18-13 1-15,-15 7 0 16</inkml:trace>
  <inkml:trace contextRef="#ctx0" brushRef="#br0" timeOffset="3194.1827">9005 670 47 0,'0'0'39'0,"28"-47"0"16,-28 47 1-16,0 0-11 15,0 0-5-15,-23 60-17 16,-10-5-2-16,-7 40-3 15,3 8-1-15,9 9-3 16,11-7 0-16,17-10-7 16,16-28-17-16,28-20-13 0,10-30 0 15,18-15-1-15,0-19 2 16</inkml:trace>
  <inkml:trace contextRef="#ctx0" brushRef="#br0" timeOffset="3877.2218">9430 1009 106 0,'0'0'41'0,"0"0"1"16,-31-22-3-16,11 39-34 15,-9 18-1-15,12 19-1 16,3 10-1-16,7 1 0 0,2-2-1 15,4-10 0-15,1-19-1 16,3-10 0-16,-2-13 0 16,-1-11 0-16,16-22 1 15,-2-12-1-15,-14 34 0 16,22-47 1-16,-22 47 0 15,23-63-2-15,-23 63 2 16,31-68 0-16,-31 68 0 16,25-68-1-16,-25 68 1 15,32-59-1-15,-32 59-1 16,34-50 5-16,-34 50-4 15,47-37 0-15,-47 37 0 16,58-25 0-16,-58 25 0 16,77-13 0-16,-77 13 0 0,83 0 0 15,-83 0 0-15,89 4 0 16,-89-4 0-16,86 3 0 15,-86-3 0-15,75 1 0 16,-75-1 0-16,53 3 0 16,-53-3 0-16,0 0 0 15,0 0 0-15,0 0 0 16,-26 54 0-16,-14-17 0 15,-8 4 0-15,13 4 0 16,7 3 0-16,29-6 0 16,21-14 0-16,28-13 0 15,-50-15 0-15,62-6 0 16,-62 6 0-16,66-24 0 15,-66 24 0-15,68-37 0 16,-68 37 0-16,47-44 0 0,-47 44 0 16,0 0 0-16,39-63 0 15,-39 63 0-15,0 0 0 16,0 0-2-16,1-56-3 15,-1 56-7-15,0 0-10 16,0 0-14-16,0 0-7 16,0 0 2-16,0 0-1 15</inkml:trace>
  <inkml:trace contextRef="#ctx0" brushRef="#br0" timeOffset="4103.2347">10808 646 85 0,'0'0'42'0,"61"-63"1"0,-61 63-1 15,0 0-12-15,0 0-27 16,0 0-1-16,0 0 0 16,0 0 0-16,0 0-1 15,-47 114-2-15,7-8 0 16,9 8-2-16,9-1-2 15,10-11-11-15,-2-28-23 16,16-24-3-16,1-34 2 16,7-22-2-16</inkml:trace>
  <inkml:trace contextRef="#ctx0" brushRef="#br0" timeOffset="4643.2656">10698 987 88 0,'0'0'42'0,"0"0"1"16,0 0 0-16,17-59-16 15,-17 59-26-15,0 0 1 16,69-23 0-16,-69 23-2 16,77-3 1-16,-77 3-1 15,96 9 1-15,-46-3-1 16,4-4 1-16,-2-1-1 15,2 0 1-15,-54-1 0 16,85 3 1-16,-85-3-2 16,58 4 0-16,-58-4 0 15,0 0 0-15,0 0 0 16,24 56 0-16,-72-18 0 15,-6 7 0-15,-8 1 0 0,12 3 0 16,11-1 0-16,19 1 0 16,13-14 0-16,26-7 0 15,8-15 0-15,7-12 0 16,7-13 0-16,6-15 0 15,-47 27 0-15,55-33 0 16,-55 33 0-16,52-51 0 16,-52 51 0-16,57-47 0 15,-57 47 0-15,0 0 0 16,53-59 0-16,-53 59 0 15,13-30 0-15,1 33 0 16,-21 9 0-16,9 17 0 16,-9 7 0-16,7 9 0 0,9-9 0 15,17-11-2-15,20-15-9 16,-46-10-7-16,60-17-7 15,-60 17-13-15,81-35-3 16,-81 35-1-16,91-62 3 16</inkml:trace>
  <inkml:trace contextRef="#ctx0" brushRef="#br0" timeOffset="4833.2765">12097 810 114 0,'0'0'40'0,"38"-60"3"16,-38 60-1-16,0 0-36 15,0 0-2-15,0 0-1 16,-11 24 0-16,-27 41-3 15,0 27-2-15,-3 6-4 16,8-10-4-16,24-10-20 0,-5-23-12 16,13-19 1-16,1-22-2 15,0-14 2-15</inkml:trace>
  <inkml:trace contextRef="#ctx0" brushRef="#br0" timeOffset="5161.2953">11954 1074 120 0,'-5'-53'44'16,"5"53"2"-16,0 0-1 16,0 0-45-16,34-54 0 15,-34 54 0-15,0 0 0 16,64-13 0-16,-64 13 0 0,58 1 0 15,-58-1 0-15,67 1 0 16,-67-1 0-16,74 0 0 16,-74 0 0-16,71 1 0 15,-71-1 0-15,57 9 0 16,-57-9 0-16,43 22 0 15,-27 12 0-15,-18 3 0 16,-4 8 0-16,-7 2 0 16,0-2-4-16,7-7-14 15,-6-17-6-15,34-21-12 16,-22 0-7-16,0 0 3 15,0 0-1-15</inkml:trace>
  <inkml:trace contextRef="#ctx0" brushRef="#br0" timeOffset="5642.3228">12678 857 97 0,'17'-54'44'0,"-17"54"1"16,0 0-2-16,30-59-17 15,-30 59-26-15,0 0-2 16,0 0 1-16,0 0-2 15,0 0 2-15,0 0-2 16,0 0 1-16,54 44 2 16,-54-44-1-16,0 0 3 15,40 46 0-15,-40-46 1 16,0 0 1-16,29 60-2 15,-29-60-2-15,32 56 0 16,-38-9 0-16,-4 2 0 0,-11-10 0 16,7-3 0-16,-1-12 0 15,15-24 0-15,0 0 0 16,0 0 0-16,0 0 0 15,0 0 0-15,54-22 0 16,-54 22 0-16,53-36 0 16,-53 36 0-16,52-40 0 15,-52 40 0-15,58-37 0 16,-58 37 0-16,46-30 0 15,-46 30 0-15,47-18 0 16,-47 18 0-16,0 0 0 16,48 1 0-16,-14 6-2 0,-34-7-11 15,0 0-7-15,0 0-5 16,60 47-13-16,-60-47-3 15,0 0 0-15,62 37 3 16</inkml:trace>
  <inkml:trace contextRef="#ctx0" brushRef="#br0" timeOffset="6123.3503">13510 1051 96 0,'0'0'42'0,"58"-28"1"15,-58 28-1-15,0 0-10 16,51-44-32-16,-51 44 0 16,0 0 0-16,0 0 0 15,0 0 0-15,0 0 0 16,0 0 0-16,-60-2 0 15,60 2 0-15,0 0 0 16,0 0 0-16,-57 44 0 0,57-44 0 16,0 0 0-16,0 0 0 15,0 0 0-15,0 0 0 16,0 0 0-16,51 43 0 15,-51-43 0-15,53-15 0 16,-53 15 0-16,58-20 0 16,-58 20 0-16,55-18 0 15,-55 18 0-15,0 0 0 16,81 11 0-16,-78 14 0 15,-5 20 0-15,-24 13 0 16,-8 14 0-16,-15 4 0 16,2 4 0-16,-9-11 0 15,12-11 0-15,2-7 0 16,4-8 0-16,1-8 0 0,0-5 0 15,-3-7 0-15,8-11 0 16,-2-8 0-16,2-6 0 16,3-6 0-16,-3-21-10 15,20-1-7-15,-11-24-5 16,33-2-4-16,-10 56-3 15,8-71-7-15,-8 71-6 16,44-72 6-16,-44 72 3 16</inkml:trace>
  <inkml:trace contextRef="#ctx0" brushRef="#br0" timeOffset="6822.3903">14322 1007 66 0,'45'-59'38'15,"-45"59"0"-15,0 0-13 16,40-47 7-16,-40 47-20 15,0 0-2-15,0 0-3 16,0 0-1-16,53-43-1 16,-53 43-1-16,0 0 0 0,0 0-1 15,0 0-1-15,30 48 1 16,-17 3-3-16,-7 6 0 15,2 6 0-15,1 2 0 16,6-1 0-16,-3-8 0 16,7-15 0-16,5-32 0 15,-1-11 0-15,1-14 0 16,-24 16 0-16,0 0 0 15,42-54 0-15,-42 54 0 16,32-57 0-16,-32 57 0 16,33-64 0-16,-33 64 0 15,31-67 0-15,-31 67 0 16,31-64-15-16,-31 64-9 15,30-55-12-15,-30 55-6 16,0 0-1-16,46-62 0 0</inkml:trace>
  <inkml:trace contextRef="#ctx0" brushRef="#br0" timeOffset="7235.4139">15065 906 91 0,'0'0'42'0,"0"0"1"15,23 49 0-15,-23-49-19 16,0 0-19-16,0 0-2 16,0 0 1-16,67 33-4 15,-67-33 0-15,48 5 0 16,-48-5 0-16,54-2 0 0,-54 2 0 15,56-14 0-15,-56 14 0 16,51-27 0-16,-51 27 0 16,0 0 0-16,47-38 0 15,-47 38 0-15,0 0 0 16,0 0 0-16,0 0 0 15,-69-26 0-15,69 26 0 16,-65 20 0-16,65-20 0 16,-62 38 0-16,2 6 0 15,21 5 0-15,20-1 0 16,28-2 0-16,31-9 0 15,-40-37-7-15,68 13-11 16,-68-13-9-16,99-7-12 16,-44-3-2-16,9-2-1 0,1-4 3 15</inkml:trace>
  <inkml:trace contextRef="#ctx0" brushRef="#br0" timeOffset="7489.4284">15925 982 107 0,'0'0'41'0,"54"-31"3"15,-54 31-2-15,0 0-26 16,0 0-11-16,0 0-5 15,0 0 0-15,-61 6 0 16,61-6 0-16,-59 30 0 16,59-30 0-16,-42 45 0 15,42-45 0-15,0 0 0 16,0 0 0-16,-13 57 0 15,13-57 0-15,47 18 0 16,-47-18 0-16,76 2-17 0,-23-10-6 16,-6-2-8-16,12-9-12 15,-1-2 2-15,6-9-1 16,0-2 4-16</inkml:trace>
  <inkml:trace contextRef="#ctx0" brushRef="#br0" timeOffset="7708.4409">16653 643 93 0,'37'-68'42'0,"-37"68"2"15,0 0-3-15,0 0-13 16,0 0-23-16,0 0-3 16,0 0-2-16,0 0 0 0,-48 47 0 15,48-47 0 1,-37 68 0-16,-14 33 0 0,20 5 0 15,7-8-10-15,5-22-9 16,22-18-11-16,-3-58-11 16,0 0 2-16,0 0-3 15,0 0 3-15</inkml:trace>
  <inkml:trace contextRef="#ctx0" brushRef="#br0" timeOffset="8839.5056">16472 1014 92 0,'-38'-56'42'0,"38"56"2"16,0 0-2-16,0 0-14 15,-39-57-25-15,39 57-1 16,0 0 0-16,0 0-2 0,56-28 0 16,-56 28 0-1,69-6 0-15,-69 6 0 0,92-2 0 16,-42 0 0-16,0-2 0 15,0 2 0-15,0-1 0 16,-50 3 0-16,85-2 0 16,-85 2 0-16,58 7 0 15,-58-7 0-15,0 0 0 16,0 0 0-16,15 57 0 15,-8-24 0-15,-46 15 0 16,6 9 0-16,1-4 0 16,19-2 0-16,9-17 0 15,27-11 0-15,-23-23 0 16,0 0 0-16,62-8 0 0,-62 8 0 15,58-31 0-15,-58 31 0 16,61-47 0-16,-61 47 0 16,59-61 0-16,-59 61 0 15,52-61 0-15,-52 61 0 16,41-58 0-16,-41 58 0 15,0 0 0-15,42-62 0 16,-42 62 0-16,0 0 0 16,0 0 0-16,0 0 0 15,0 0 0-15,0 0 0 16,46-12 0-16,-46 12 0 15,0 0 0-15,0 0 0 16,44 51 0-16,-44-51 0 16,0 0 0-16,0 0 0 15,63 48 0-15,-63-48 0 0,0 0 0 16,0 0 0-16,51 45 0 15,-64-35 0-15,21 13 0 16,2 3 0-16,-16-2 0 16,2 1 0-16,4-25 0 15,0 0 0-15,0 0 0 16,0 0 0-16,0 0 0 15,0 0 0-15,0 0 0 16,0 0 0-16,64-45 0 16,-64 45 0-16,42-46 0 15,-42 46 0-15,45-50 0 16,-45 50 0-16,47-48 0 15,-47 48 0-15,58-48-11 16,-58 48-5-16,64-42-1 0,-64 42-5 16,70-34-3-16,-70 34-2 15,75-23-7-15,-75 23 10 16,67-11 32-1,-67 11 5-15,64-4 3 16,-64 4 6-16,54-3 2 16,-54 3 7-16,0 0 5 15,55-4-10-15,-55 4-26 16,0 0 0-16,0 0 0 15,0 0 0-15,0 0 0 16,-34 54 0-16,34-54 0 16,0 0 0-16,-60 55 0 15,60-55 0-15,0 0 0 16,-30 50 0-16,30-50 0 0,0 0 0 15,7 50 0-15,-7-50 0 16,0 0 0-16,0 0 0 16,55 52 0-16,-55-52 0 15,63 32 0-15,-48-7 0 16,-6 7 0-16,-25 1 0 15,-14 9 0-15,-18 0 0 16,5 1 0-16,-2-9-7 16,12-17-8-16,21-11-3 15,-6-16-5-15,31-3-4 16,-13 13-5-16,0 0-6 15,42-50-3-15,-42 50 8 16</inkml:trace>
  <inkml:trace contextRef="#ctx0" brushRef="#br0" timeOffset="9240.5286">18612 310 87 0,'-28'0'42'0,"28"0"2"16,0 0-1-16,-16 0-19 0,16 0-20 15,0 0-2-15,0 0 2 16,0 0-1-16,59 1-1 16,-59-1-2-16,43 31 0 15,-15 23 0-15,0 2 0 16,-4 2 0-16,-8 5 0 15,24 39 0-15,-30 28 0 16,-16-10 0-16,-24-16 0 16,-15-16 0-16,-17-17 0 15,-2-25-3-15,11-13-15 16,9-26-6-16,28-2-4 15,-10-18-11-15,29-5-4 16,-3 18-1-16,0 0 5 16</inkml:trace>
  <inkml:trace contextRef="#ctx0" brushRef="#br1" timeOffset="19376.1083">3321 8153 76 0,'0'0'33'16,"-13"-8"1"-16,13 8 0 15,0-15-27-15,0 15-1 16,13-15-2-16,-13 15 0 15,14-13 0-15,-14 13-1 16,0 0-1-16,10 3 0 16,-10-3-1-16,-8 14 1 15,8-14-1-15,-12 18 1 16,12-18-1-16,-8 12-1 15,8-12 1-15,0 0 0 16,15 3-1-16,3-7 1 16,-2 1-1-16,0-1 0 0,-1 2 0 15,-2-2 1-15,-13 4-1 16,0 0 1-16,0 0 0 15,0 0 0-15,-25 4 0 16,13-5 0-16,-2-5 0 16,14 6-1-16,-15-14 1 15,15 14-2-15,7-18-2 16,2 7-3-16,11 10-29 15,-20 1-2-15,27-1 0 16,-17 1-2-16</inkml:trace>
  <inkml:trace contextRef="#ctx0" brushRef="#br1" timeOffset="20540.1749">305 8144 88 0,'19'0'36'0,"-19"0"-1"16,28-9 0-16,-14 4-30 15,4 2-5-15,7 8-21 16,-7-7-13-16,12 5 0 15,-4-3-2-15,8 6 0 16</inkml:trace>
  <inkml:trace contextRef="#ctx0" brushRef="#br1" timeOffset="20795.1895">1399 8216 85 0,'35'-11'33'0,"2"4"0"16,-6-12-6-16,3 12-24 15,0 6-9-15,-7-2-25 16,10 5-1-16,-8 0-2 16,9 6 1-16</inkml:trace>
  <inkml:trace contextRef="#ctx0" brushRef="#br1" timeOffset="21066.205">2577 8246 59 0,'24'-3'31'0,"-6"-2"-1"16,-2 3-1-16,-3-4-21 15,0 4-5-15,-2-1-4 16,3-1-1-16,6 1-1 16,-4-5-1-16,13 4-10 15,-1-7-15-15,5-2 0 16,2 1 1-16,1-2 1 15</inkml:trace>
  <inkml:trace contextRef="#ctx0" brushRef="#br1" timeOffset="21281.2173">3463 8087 79 0,'26'2'32'15,"-3"-1"-1"-15,-1 6-8 16,-2-5-16-16,3 1-4 15,3 0-4-15,1-5-6 16,13 7-15-16,-6-6-8 16,8-3-3-16,1 0 2 0,7-1-1 15</inkml:trace>
  <inkml:trace contextRef="#ctx0" brushRef="#br1" timeOffset="21463.2277">4488 8088 52 0,'45'4'31'0,"-4"-2"3"15,4 0-2-15,-4-8-19 16,8 9-3-16,-11-7-5 16,6 3-3-16,-2 1-2 15,-3-4-7-15,12 4-25 16,-11-4 0-16,7 3-2 15,-4-4 1-15</inkml:trace>
  <inkml:trace contextRef="#ctx0" brushRef="#br1" timeOffset="21629.2372">5802 8043 59 0,'37'5'33'16,"-7"-1"-2"-16,2 1 0 15,-7-5-25-15,3 0-16 16,5 2-20-16,6 0-1 15,11 0-2-15,2-6 1 16</inkml:trace>
  <inkml:trace contextRef="#ctx0" brushRef="#br1" timeOffset="21788.2463">6910 8088 83 0,'20'11'38'0,"-20"-11"-1"15,0 0-2-15,0 0-40 16,-15-2-27-16,1-8-3 15,-5-13-1-15,1 1-3 16</inkml:trace>
  <inkml:trace contextRef="#ctx0" brushRef="#br1" timeOffset="22733.3003">3319 4018 90 0,'0'0'35'16,"13"16"1"-16,-13-16-2 15,-2 23-33-15,3 0-3 16,-2 0-4-16,6 15-16 0,-12-3-12 15,4 5-1-15,-6 0-1 16,6 6 0-16</inkml:trace>
  <inkml:trace contextRef="#ctx0" brushRef="#br1" timeOffset="22916.3108">3380 4962 79 0,'10'40'36'16,"-6"-3"-1"-16,0 2 0 15,-4-2-35-15,-1-3-6 0,7 6-24 16,-9-3-4 0,3 6-1-16,-7-4 1 0</inkml:trace>
  <inkml:trace contextRef="#ctx0" brushRef="#br1" timeOffset="23100.3213">3496 6126 81 0,'-8'57'34'16,"6"1"-2"-16,-1-3-2 15,-3-13-39-15,7 7-22 16,-2-3 1-16,5 3-3 15,-2-5 2-15</inkml:trace>
  <inkml:trace contextRef="#ctx0" brushRef="#br1" timeOffset="23289.3321">3522 7507 70 0,'-7'61'32'16,"-2"-2"-1"-16,1-5-3 15,5 4-32-15,-4-12-23 16,4-1-4-16,1-2-1 16,4-4 0-16</inkml:trace>
  <inkml:trace contextRef="#ctx0" brushRef="#br1" timeOffset="23461.342">3540 8537 85 0,'-5'49'34'16,"3"1"-4"-16,-1-2-23 16,-2-3-37-16,-1-1-1 15,1-3-3-15</inkml:trace>
  <inkml:trace contextRef="#ctx0" brushRef="#br1" timeOffset="23692.3552">3657 9601 99 0,'2'79'36'16,"-7"-2"1"-16,0 1-4 16,-7 5-38-16,-5-10-11 15,7 9-15-15,-1-12-2 16,0 6-4-16,0-8 2 15</inkml:trace>
  <inkml:trace contextRef="#ctx0" brushRef="#br1" timeOffset="23814.3621">3722 11144 82 0,'-4'87'35'16,"2"7"0"-16,-10-6 0 15,4 3-32-15,2 0-8 16,-8-10-29-16,11-3-1 15,-3-16-2-15,10-2 2 16</inkml:trace>
  <inkml:trace contextRef="#ctx0" brushRef="#br1" timeOffset="23950.3699">3952 12306 86 0,'13'44'36'16,"0"1"-2"-16,-10-1-13 0,-4-22-55 15,-4 4-2-15,-4-14-2 16,9-12 0-16</inkml:trace>
  <inkml:trace contextRef="#ctx0" brushRef="#br1" timeOffset="28531.632">5899 3632 38 0,'-12'-27'32'16,"-2"5"1"-16,0-9 0 15,-1 6-14-15,-13-15-7 0,9 11-1 16,-8-10-5-16,2 6 3 16,-12-9-5-16,3 1-1 15,-9-7-1-15,0 1 2 16,-7-3-2-16,-3 0-1 15,-4-3 0-15,-2 2 0 16,-5-1 0-16,-4 4-1 16,-2-2 1-16,-3 5 1 15,-8 0-1-15,-3 7 0 16,-8 1 0-16,-3 6-1 15,-7 0 0-15,0 7 0 16,-7 8 0-16,-4-1-1 16,-5 10 1-16,0 5 0 15,-3 6 1-15,-4 6 1 0,-1 6-1 16,-7 12 0-16,-5 4 0 15,2 7 1-15,-1 7 0 16,1 5-1-16,-2 1 0 16,4 9 0-16,3 1 0 15,7 3-1-15,8 0 1 16,8 0 0-16,7 5-1 15,9-5 0-15,7 2 0 16,10-6 0-16,9-8 0 16,8-7-2-16,11-6-2 15,9-20-6-15,21-5-26 16,1-23-1-16,20-6-1 15,2-21-2-15</inkml:trace>
  <inkml:trace contextRef="#ctx0" brushRef="#br1" timeOffset="28898.653">2186 2679 72 0,'-17'11'34'16,"-6"8"0"-16,0 10 2 16,-11-2-22-16,3 18-8 15,-12 0 0-15,-1 16 0 0,-9 0-1 16,-3 16 1-1,-7-1-2-15,8 8-1 0,2-3 0 16,12-3 0-16,12-7-1 16,21-9 0-16,23-14 0 15,24-15-1-15,19-16 0 16,18-15-1-16,19-7 0 15,9-9-2-15,10-3-1 16,-3-9-3-16,7 16-15 16,-11-9-17-16,7 13-2 15,-7-6 2-15,9 11-3 16</inkml:trace>
  <inkml:trace contextRef="#ctx0" brushRef="#br1" timeOffset="29712.6995">3941 2934 95 0,'18'-8'38'0,"-18"8"0"16,0 0-1-16,-18 8-34 15,-2 8 0-15,-9 7-1 0,-6 14 1 16,-5 7 0-16,-1 9 0 15,-1 5-1-15,6 4 1 16,5 0-1-16,14-7 0 16,10-5 0-16,20-10-1 15,17-15 0-15,18-13-1 16,14-11 0-16,13-12 0 15,5-10 0-15,6-6 1 16,-4-7-2-16,-10 0 2 16,-9 2-2-16,-15 4 2 15,-12 5-1-15,-12 8 0 16,-10 12 0-16,-14 3 0 15,1 23 0-15,-10 7 0 0,-3 11 0 16,3 7 0-16,-1 2 0 16,5 5 0-16,5-7 0 15,12-8 0-15,6-15 0 16,16-18 1-16,9-17-1 15,9-15 1-15,2-13-1 16,3-11 1-16,-5-8-1 16,-4-4-1-16,-7 3-4 15,-13-9-9-15,-1 20-24 16,-12-3-2-16,3 16-1 15,-6-6-1-15</inkml:trace>
  <inkml:trace contextRef="#ctx0" brushRef="#br1" timeOffset="30535.7466">7495 2522 97 0,'0'0'39'0,"-7"-24"0"15,7 24-1-15,-20 7-34 16,-3 6 2-16,-14 8-2 15,-4 17 2-15,-6 7-2 0,-2 7 0 16,0 5-2-16,6 3 1 16,12-3-1-16,12 0-1 15,16-6 0-15,22-13-2 16,15-13 1-16,19-9 0 15,14-14 0-15,14-10 0 16,8-11 0-16,1-10 0 16,-2-6 0-16,-11-4 0 15,-10 1 0-15,-11 1 0 16,-18 5 0-16,-13 6 0 15,-11 6 0-15,-14 20-1 16,0 0 1-16,-14 1 0 16,-1 21-1-16,-3 5 1 15,-1 10 0-15,5 1 0 0,6 5 0 16,8-6 1-16,7-7-1 15,12-9 1-15,10-14 0 16,7-11-1-16,5-13 1 16,2-10 0-16,0-14 0 15,-1-6 1-15,-7-8-2 16,-3-1-3-16,-4 1 2 15,-7-1-2-15,-4 5-1 16,-3 8-3-16,2 15-5 16,-12-8-20-16,18 27-7 15,-7-5 0-15,16 21 0 16</inkml:trace>
  <inkml:trace contextRef="#ctx0" brushRef="#br1" timeOffset="30748.7588">8826 2613 101 0,'0'0'39'16,"0"0"1"-16,9-10-4 15,4-6-32-15,11 2-5 16,6-2 1-16,2 2-3 15,6 10-4-15,-16-7-28 16,6 16-3-16,-15-5 0 16,0 12-1-16</inkml:trace>
  <inkml:trace contextRef="#ctx0" brushRef="#br1" timeOffset="30914.7683">8677 2839 116 0,'-8'24'39'0,"8"-24"2"16,19 14-3-16,10-20-40 15,14-10-3-15,23 1-32 16,7-19-2-16,26 0-2 16,7-11-2-16</inkml:trace>
  <inkml:trace contextRef="#ctx0" brushRef="#br1" timeOffset="31382.795">10239 2312 88 0,'-2'-11'39'15,"4"-13"0"-15,21 11 1 16,1-5-29-16,19-5-9 15,7 3 1-15,6 1-1 0,-1 4 1 16,-6 6-2-16,-7 3 1 16,-10 14 0-16,-17 9-1 15,-17 12 0-15,-20 13-1 16,-15 9 1-16,-11 3 0 15,-4 6 1-15,-5 1-1 16,5-4 0-16,5-2-1 16,19-13 2-16,13-9-2 15,19-8 1-15,22-16-3 16,16-10-2-16,25-5-2 15,8-17-3-15,24 5-14 16,-8-28-17-16,14 10 3 16,-13-21-3-16,8 14 3 15</inkml:trace>
  <inkml:trace contextRef="#ctx0" brushRef="#br1" timeOffset="31549.8046">11232 2218 96 0,'-3'-24'37'0,"-5"37"3"16,-12 1-2-16,5 18-22 15,-8 10-13-15,4 10-1 16,-5 5 0-16,6 6 0 15,-2 2-2-15,5-1 0 16,9-9-4-16,6-16-1 16,25 1-30-16,-7-36-3 15,25-4-1-15,3-21-3 16</inkml:trace>
  <inkml:trace contextRef="#ctx0" brushRef="#br1" timeOffset="31759.8166">11826 2048 112 0,'-12'25'40'0,"-14"6"0"16,-2 32-3-16,-5-4-34 16,-1 7 0-16,2 4-1 15,1 1 0-15,6-3-3 16,3-3 0-16,10-5-3 15,-2-19-6-15,15 2-28 16,-8-22-1-16,12 1 0 16,-5-22-2-16</inkml:trace>
  <inkml:trace contextRef="#ctx0" brushRef="#br1" timeOffset="31983.8294">11163 2178 114 0,'-13'5'42'15,"13"-5"2"-15,0 0-3 16,43-5-37-16,11-4-2 16,15-1 0-16,10-5 0 15,8 2-2-15,0 0-2 16,3 9-3-16,-12-9-12 15,7 20-22-15,-26-8-3 16,2 16 1-16,-17-6-2 16</inkml:trace>
  <inkml:trace contextRef="#ctx0" brushRef="#br1" timeOffset="32551.8619">13631 1594 101 0,'-34'-44'41'15,"-17"2"-1"-15,4 18 0 16,-15 3-33-16,9 20-2 16,-7 20-1-16,3 18-2 15,-4 17 0-15,-1 18-1 0,-4 13 1 16,8 16-2-16,4 10 2 15,7 13-3-15,5-1 3 16,4 0-1-16,7-5-1 16,5-7 1-16,6-10-1 15,1-12 0-15,4-16-2 16,-1-20-1-16,9-10-5 15,-7-30-12-15,20 3-18 16,-6-16-2-16,-1-20 0 16,-4-11 0-16</inkml:trace>
  <inkml:trace contextRef="#ctx0" brushRef="#br1" timeOffset="32768.8743">12368 2348 117 0,'-15'-12'42'15,"3"-5"1"-15,25 15-1 16,4-3-37-16,34-9-2 15,26-3 0-15,20 0-3 16,18-3 0-16,12 3 0 16,7 2 0-16,-1 4 0 15,-6 6-2-15,-9 0-6 16,3 19-13-16,-37-15-18 15,2 17-3-15,-25-13 0 16,2 10-1-16</inkml:trace>
  <inkml:trace contextRef="#ctx0" brushRef="#br1" timeOffset="32932.8837">13933 2492 125 0,'-9'33'46'0,"-5"-18"-4"15,11 4 0-15,3-19-42 16,0 0 0-16,0 0-5 15,-11-7-21-15,11 7-13 16,-1-16-6-16,1 16 3 16,-4-20-5-16</inkml:trace>
  <inkml:trace contextRef="#ctx0" brushRef="#br0" timeOffset="45744.6165">3526 8090 44 0,'0'0'30'0,"0"0"1"16,0 0 0-16,0 0-11 16,0 0-12-16,-1-11-4 15,1 11 2-15,0 0-1 16,0 0-3-16,8-12 1 15,-8 12 0-15,0 0 0 16,0 0 1-16,0 0-1 16,0 0 1-16,11-10-1 0,-11 10 0 15,0 0 0-15,14-11-1 16,-14 11-1-16,10-12 1 15,-10 12-2-15,10-8 0 16,-10 8 0-16,12-5 1 16,-12 5-1-16,10 0 0 15,-10 0 0-15,14-2 1 16,-14 2-1-16,20-5 1 15,-7-3-1-15,3 1 1 16,-1-2 0-16,2 2 0 16,2 0-1-16,0 5 1 15,-5-1-1-15,3 4 1 16,-5 0-1-16,5 3 0 0,-3-2 0 15,1 1 0-15,0-5 1 16,4-5-1-16,3 2 0 16,-2-4 1-16,9 2-1 15,-6-3 0-15,1 3 0 16,-1 1 1-16,0 3-1 15,-2 1 0-15,-3 4 0 16,-1 0 0-16,-1 0 0 16,1 1 0-16,-1-1 0 15,2-1 0-15,0 0 0 16,0-1 0-16,2 0 0 15,-2 0-1-15,-1 0 2 16,1 1-2-16,1 2 1 16,-1-1 0-16,-3 1 0 0,-1 7 0 15,0-7 0-15,1 6 0 16,-1-5 0-16,0 1 0 15,0-2 0-15,1 1 0 16,-1-1 0-16,4-6 0 16,-4 2 0-16,6-1 0 15,-2 1 0-15,0 0 0 16,-3-1 0-16,1 2 0 15,-2 2 0-15,-1-1 0 16,1 7 0-16,-3-5-1 16,1-2 1-16,3 2 0 15,0-3 0-15,1 0 0 16,3 1 0-16,4-1 0 15,-2-7 0-15,2 7 0 16,0 7 0-16,-2-7 0 0,1 5 1 16,-4-4-2-16,2 6 1 15,-5-5 0-15,3 4 0 16,-3-4 0-16,1-1 0 15,1-2 0-15,2-5-1 16,0 4 2-16,2-7-1 16,3-1 0-16,0-1 0 15,-1 2 1-15,0-3-1 16,-3 4 0-16,-2 5 0 15,-4-3 0-15,-1 6 0 16,-1 1 0-16,-12-1 0 16,18 6 0-16,-18-6 0 15,20 4 0-15,-10-2 0 16,3 1 0-16,1-3 1 0,0 0-1 15,1 1 0-15,-1 0 0 16,0 0-1-16,-2 6 1 16,-1-4 0-16,-1 2 0 15,-10-5 0-15,21 5 0 16,-9-5 1-16,-1 0-2 15,6-1 2-15,-2-6-1 16,1 5 0-16,1-6 0 16,4 5-1-16,-2-1 1 15,-2 4 0-15,-2 0 0 16,0 0 0-16,-1 3 0 15,0-2 0-15,-1-1 0 16,0 0 1-16,1-1-1 16,0-1 0-16,1 0 0 15,2-1 0-15,-4-3 0 0,3 4 0 16,-4 0 1-16,1 1-1 15,-1 1 0-15,-12 0 0 16,18 0 0-16,-18 0 0 16,18 2 0-16,-18-2 0 15,17 1 0-15,-17-1 0 16,22-2 0-16,-9-2 0 15,1 1 0-15,2 0 1 16,-1-2-1-16,-2 1 0 16,-1 1 0-16,-1 1 0 15,-11 2 0-15,16-1 0 16,-16 1 0-16,10 2 0 0,-10-2 0 15,12 3 0 1,-12-3 0-16,14 6 0 0,-14-6 0 16,14 5 0-16,-14-5 0 15,16 5 0-15,-16-5 0 16,16 4 0-16,-16-4 0 15,13 3 0-15,-13-3 0 16,14 4 0-16,-14-4 0 16,11 2 0-16,-11-2 0 15,15 2 0-15,-15-2 0 16,10 2 0-16,-10-2 0 15,0 0 0-15,10 1 0 16,-10-1 0-16,0 0 0 16,0 0 0-16,0 0 0 15,0 0 0-15,0 0 0 0,0 0 1 16,0 0-1-16,0 0 0 15,0 0 0-15,0 0 0 16,0 0 0-16,0 0 0 16,0 0 0-16,0 0 0 15,0 0 0-15,0 0 0 16,0 0 0-16,0 0 0 15,0 0 0-15,0 0 0 16,0 0 0-16,0 0 0 16,0 0 0-16,0 0 0 15,0 0 0-15,0 0 0 16,0 0 0-16,0 0 0 15,13 3 0-15,-13-3 0 16,0 0 0-16,12 2 0 0,-12-2 0 16,16 3 0-16,-16-3 0 15,15 0 0-15,-15 0 0 16,11 1 0-16,-11-1 0 15,0 0 0-15,0 0 0 16,0 0 1-16,0 0-1 16,0 0 0-16,0 0 0 15,0 0 0-15,0 0 0 16,0 0 0-16,0 0 0 15,12 2 0-15,-12-2 0 16,0 0 0-16,0 0 0 16,0 0 0-16,0 15 0 15,0-15 0-15,0 0 0 16,0 0 0-16,0 9 0 0,0-9 0 15,0 0 0-15,0 0 0 16,0 0 0-16,0 0 0 16,0 0 0-16,0 0 0 15,0 0 0-15,0 0 0 16,10 5 0-16,-10-5 0 15,0 0 0-15,0 0 0 16,15 13-1-16,-15-13 1 16,7 11-1-16,-7-11 1 15,4 13 0-15,-4-13 0 16,0 0-1-16,3 12 1 15,-3-12 0-15,0 0 0 16,0 0 0-16,4-13 0 16,-4 13 1-16,0 0-1 0,4-13 0 15,-4 13 0-15,0 0 1 16,3-14-1-16,-3 14 1 15,0 0-1-15,0 0 0 16,0 0 0-16,-7-10 0 16,7 10 0-16,0 0 0 15,-3-13 0-15,3 13 0 16,0 0 0-16,0-17 0 15,0 17 0-15,0 0 0 16,-1-10 0-16,1 10 0 16,0 0 0-16,-4-12 0 15,4 12 0-15,-6-11 0 16,6 11 0-16,-9-14 0 0,9 14 0 15,-10-14 0-15,10 14 0 16,-14-15 0-16,14 15 1 16,-15-16-1-16,6 9 0 15,9 7 0-15,-21-19 0 16,10 9 0-16,-1-2 1 15,-2 0-1-15,1-3 1 16,1 0-1-16,0-1 1 16,3 3 0-16,0 0 0 15,-2 2 0-15,11 11-1 16,-14-14 1-16,14 14-1 15,0 0 0-15,-10-6 0 16,10 6 0-16,0 0 0 16,0 0 0-16,0 0 0 15,6 12 0-15,-6-12 0 0,14 7 0 16,-14-7 0-16,19 12 0 15,-8-5 0-15,0 4-1 16,-1 1 1-16,1 4 0 16,2 1 0-16,-3 1 0 15,3 2 0-15,-1 0 0 16,2-2 0-16,2 1 0 15,1-4 0-15,0-1 0 16,0-1 0-16,-2-4 0 16,-1-3 0-16,-2-1 0 15,-12-5 0-15,15 4 0 16,-15-4 1-16,0 0-1 15,0 0 0-15,0 0 0 16,0 0 0-16,0 0 0 0,-16-7 0 16,16 7 0-16,-14 2 0 15,3 5 0-15,0-2 0 16,-3 5 0-16,-2 1 1 15,-5 4-2-15,-3-2 1 16,-6 5 0-16,-6 1 0 16,-2 1 0-16,-4 4 0 15,-1-1 0-15,4 0 0 16,3-1 0-16,3-1 0 15,7-4 0-15,7-4 0 16,5-4 0-16,14-9 0 16,0 0 0-16,0 0 0 15,0 0 0-15,0 0 0 16,21-8 0-16,-9 2 0 0,4-4 0 15,4 0 0-15,1-3 0 16,2 0 0-16,1-1 0 16,2 2 0-16,0-4 0 15,3 2 0-15,-4-1 0 16,-2 1 0-16,-4 2 0 15,-1-3 0-15,-4 8 0 16,-4-4 0-16,-10 11 1 16,17-16-1-16,-17 16 1 15,20-15-1-15,-11 6 0 16,3 0 0-16,0 1-1 15,-2 5-1-15,-10 3-3 16,10 2-13-16,-21-10-10 16,11 20-8-16,-19-16-1 15,19 4-4-15,-26 0 1 0</inkml:trace>
  <inkml:trace contextRef="#ctx0" brushRef="#br0" timeOffset="46389.6534">6137 7881 50 0,'0'0'31'16,"0"0"1"-16,0 0 1 16,-20 4-21-16,20-4-2 15,0 0-1-15,0 0-3 16,-14-21-1-16,14 11-1 15,-4-5 0-15,1-1-1 16,-1-5 0-16,0 2-1 16,-3-2 1-16,-1 1-1 15,-2-2 1-15,1 4-1 16,-4-4 1-16,0 5-1 0,-2-3 0 15,5 2 0-15,-3-2 0 16,4 4 0-16,-3 0 0 16,4 2 0-16,-1 2-1 15,9 12 1-15,-14-15-2 16,14 15 1-16,0 0-1 15,-12-3 0-15,12 3 0 16,0 0 0-16,12 11 0 16,-12-11 0-16,18 18 0 15,-4-7 0-15,1 5 0 16,4-1 0-16,-1 4 0 15,2 2 0-15,-2 1-1 16,0-2 1-16,-2 6-2 0,-3-4-2 16,1 6-2-16,-13-11-15 15,14 13-10-15,-16-13-8 16,7 5 1-16,-10-10-2 15</inkml:trace>
  <inkml:trace contextRef="#ctx0" brushRef="#br0" timeOffset="47996.7453">5853 8408 71 0,'6'-17'34'16,"-3"2"-1"-16,8 9-7 15,-16-8-16-15,5 14-3 16,0 0-3-16,0 0 0 16,0 0-1-16,0 27 0 15,0-6-1-15,5 11 1 0,3 4-2 16,2 13 2-16,-3 5 0 15,5 2-1-15,1 5 0 16,2-3-1-16,-3 0 1 16,5-5-1-16,-3-12 2 15,8-10-2-15,-2-14 0 16,8-15 1-16,1-18-1 15,1-13 2-15,2-14-3 16,0-7 1-16,2-12-1 16,-7 1 0-16,2-6-2 15,-10 6 1-15,-1 8-2 16,-4 6 0-16,-3 14 0 15,-5 4-2-15,6 24-7 16,-12 5-23-16,11 2-2 0,-7 10-1 16,9 12 1-16</inkml:trace>
  <inkml:trace contextRef="#ctx0" brushRef="#br0" timeOffset="48832.7931">6451 8749 62 0,'0'0'34'0,"0"-20"0"15,0 20 0-15,2-19-24 16,-2 19-2-16,0 0-1 15,16-5 0-15,-16 5-2 16,5 16-1-16,-4 3-1 16,1 4 0-16,-4 4-2 15,2 7 1-15,-1 3-1 16,-2 4-1-16,3 0 1 15,-4-4 0-15,3-3-1 32,1-2 1-32,-2-5 0 0,2-6-1 0,-2-9 1 0,2-12-1 15,0 0 0-15,0 0 0 16,6-16 0-16,-2-4 0 15,-1-8 1-15,-2-7-2 16,4-1 2-16,0-8-2 16,3-1 1-16,2 3 1 15,3 1-2-15,2 6 1 16,3 1-1-16,1 9 2 15,2 4-2-15,1 13 1 16,-2 4 1-16,-2 5-1 16,-4 5 2-16,-5 6-2 15,-3 7 1-15,-5 1-1 16,-3 4 1-16,-6 3-1 15,-3 0-1-15,-3-2 0 0,1-1 1 16,-1-5-1-16,1-3 1 16,2-6 0-16,11-10 0 15,-13 7 0-15,13-7 0 16,0 0 1-16,0-14-1 15,0 14 1-15,12-12 0 16,-1 11 1-16,3-1-1 16,5 7 1-16,1 3 0 15,7 6-1-15,-3 2 1 16,6 3-1-16,-2 4 0 15,2 3 0-15,-6-3 0 16,2 5 0-16,-10-2-1 16,0 0-1-16,-4-2 0 15,-6-8-2-15,2 1-3 0,-8-17-18 16,0 0-15-16,0 0-1 15,6-12 0-15,-11-14-2 16</inkml:trace>
  <inkml:trace contextRef="#ctx0" brushRef="#br2" timeOffset="56764.2468">3678 8155 56 0,'0'0'31'16,"-11"-9"-2"-16,11 9 0 15,0 0-20-15,-15 4-2 16,15-4-3-16,-9 5 1 15,9-5 0-15,0 0-1 16,0 0 0-16,-15 6 1 16,15-6-1-16,0 0-1 0,0 0 1 15,0 0-1-15,0 0-1 16,0 0 0-16,2-11 0 15,-2 11-1-15,0 0 0 16,0 0-1-16,0 0 1 16,0 0 0-16,0 0 0 15,14-6 0-15,-14 6 0 16,16-6 0-16,-4 3 1 15,-3-1-1-15,2 2 0 16,-2-1-1-16,2 1 1 16,-11 2-1-16,19 3 0 15,-19-3 1-15,18 3-1 16,-6-2 0-16,0-2 0 15,1-2 1-15,5 1 0 0,-2-3-1 16,5 1 1-16,-1-1 0 16,3-1-1-16,-5 2 1 15,2 2 0-15,-1 0-1 16,-2 2 0-16,-1 2 1 15,-2-1-1-15,-1 1 0 16,0-1 0-16,-2 1 0 16,2-2 0-16,2 0 0 15,-1 0 0-15,1-1 0 16,3 0 0-16,-3 0 0 15,4 0 0-15,-5 1 0 16,3 0 0-16,-2 2 0 16,0-1 0-16,-1 2 0 15,1-1 0-15,-1-1 0 16,5 0 0-16,-3-1 0 0,1 0 0 15,2-1 0-15,-2 1-1 16,1-1 1-16,-2 0 0 16,-1 1 0-16,-1 1 0 15,-1-1 0-15,-2 2 0 16,1 1 0-16,-2 0 0 15,2-1 0-15,-1-1 0 16,3 1 0-16,0-2 0 16,2 1 0-16,1-2 0 15,-2 1 0-15,1-2 0 16,-2 1 0-16,-1 0 0 15,-3 1 0-15,3 0 0 0,-13 0 0 16,18-1 0 0,-18 1 0-16,19-1 0 0,-8 1 0 15,3 1 0-15,-1-2 0 16,3 1 0-16,-1 0 0 15,0 0 0-15,2-1 0 16,-2 1 0-16,-1-1 0 16,-3 1 0-16,3-2 0 15,-1 2 0-15,1 0 0 16,-4 2-1-16,4-2 1 15,0 1 0-15,0-1 0 16,1 0 0-16,1 0 0 16,0 0 0-16,0 0 0 15,1-1 0-15,-1 1 0 16,1-2 0-16,0 2 0 15,-1 0 0 32,1-1 0-47,-1 1 0 0,-1-1 0 0,4 0-1 0,-2 0 1 0,1-2 0 0,-1 0 0 0,-1 1 0 16,-1 1 0-16,2-2 0 15,-6 3 0-15,2 0 0 16,-13 0 0-16,18 0 0 16,-18 0 0-16,17 6 0 15,-17-6 0-15,18 3 0 16,-6-1 0-16,-2-1 0 15,3 0 0-15,1-2 0 16,1 1 0-16,2-3 0 16,-3 2 0-16,0 0 0 0,0-1 0 15,-2 1 0-15,0 0 0 16,2 1 0-16,0-3 0 15,0 6 0-15,2-3 0 16,-1 1 0-16,3-2 0 16,-3 1 0-16,1 0 0 15,-1 0-1-15,0 0 1 16,-2 0 0-16,0-2 0 15,-3 2 0-15,0 0 0 16,-10 0 0-16,18 0 0 16,-18 0 0-16,15 2 0 15,-15-2 0-15,15 4 0 16,-15-4 0-16,13 4 0 15,-13-4 0-15,10 2-1 0,-10-2 1 16,10 1 0-16,-10-1 1 16,0 0-1-16,13 0 0 15,-13 0 0-15,0 0 0 16,0 0 0-16,0 0 0 15,0 0 0-15,0 0 1 16,0 0-1-16,0 0 0 16,0 0 0-16,0-11 0 15,0 11 0-15,0 0-1 16,-9-6 2-16,9 6-1 15,-11-7 0-15,11 7 0 16,-12-9 0-16,12 9 0 16,-18-13 0-16,7 6 1 15,-1-1-1-15,-1 0 0 16,1-5 0-16,-1 5 1 0,-1-3-1 15,0 0 1-15,1-3-1 16,3 4 1-16,1-3-1 16,-1 2 0-16,10 11 1 15,-12-22-1-15,12 22 0 16,-10-16 1-16,10 16-1 15,-9-14 1-15,9 14 0 16,-8-10 0-16,8 10-1 16,-10-7 1-16,10 7 0 15,-11-5-1-15,11 5 0 16,0 0 0-16,-14 1 0 15,14-1 0-15,0 0 0 16,0 0-1-16,0 0 1 16,10 15 0-16,-10-15 0 0,19 14 0 15,-7-8-1-15,4 2 2 16,1 1-2-16,3 5 1 15,0-5 0-15,1 4 0 16,-4 1 1-16,-1-4-2 16,1 4 1-16,-5-3 0 15,0 1 0-15,-12-12-1 16,17 20 1-16,-17-20 0 15,15 13-1-15,-15-13 1 16,17 14 0-16,-17-14 0 16,13 8 0-16,-13-8 0 15,12 4 0-15,-12-4 1 16,0 0-1-16,0 0 0 15,0 0 0-15,0 0 1 0,0 0-1 16,-10-7 1-16,10 7-1 16,-18-1 0-16,8 1 0 15,-1 0 0-15,0 4 0 16,0 2 0-16,-3 6 0 15,1 5 0-15,-6 4-1 16,-6 4 1-16,-4 7 0 16,-4 3 1-16,-5 3-1 15,-4 1 0-15,5-4 1 16,4-6-1-16,2-6 0 15,8-5 1-15,8-6-1 16,15-12 0-16,0 0-2 16,2-17-2-16,17 11-8 0,-11-19-14 15,18 14-12-15,-11-12-1 16,10 7-2-16,-6-5 0 15</inkml:trace>
  <inkml:trace contextRef="#ctx0" brushRef="#br3" timeOffset="154284.8246">3621 8014 48 0,'8'-20'29'0,"-8"9"2"16,0 11 0-16,-9-18-20 0,9 18-2 15,-14-6-2-15,14 6 0 16,-20 12-2-16,10 1-1 15,-7 5 0-15,5 4-1 16,-7 3-1-16,5 4 1 16,0-2-1-16,6 3 1 15,4-6-1-15,4-4 0 16,4-5-1-16,6-6 0 15,7-10 0-15,4-7-1 16,2-8 0-16,0-6 0 16,1-2 1-16,-2-3-1 15,-5 0 0-15,-3 0 1 16,-10 7-1-16,-4 2 1 15,-4 7-1-15,-7 3 1 0,-7 10-1 16,-1 6 2-16,-1 6-1 16,-3 7 0-16,4 4 0 15,-1 5 1-15,4 0-1 16,5 2 1-16,7-6-1 15,4-3 0-15,4-7-1 16,7-8 1-16,2-8-1 16,6-7 1-16,1-9-1 15,2-6 1-15,-3-6-1 16,-1-1 1-16,-4-4 0 15,-9 5-1-15,-3-1 1 16,-7 9 0-16,-7 6 0 16,-6 10 0-16,-5 10 0 15,-5 10-1-15,-6 10 1 0,5 6 0 16,2 5-1-16,3 3 1 15,5-4-1-15,8-3 1 16,9-8-1-16,7-9 0 16,10-10 0-16,7-12 0 15,2-10 0-15,5-6-1 16,-4-3 1-16,-4-2-1 15,-7 4 0-15,-6 2 0 16,-10 11-1-16,-8 4-2 16,-1 17-9-16,-12-6-22 15,13 8-3-15,-3-12-1 16,13-1-3-16</inkml:trace>
  <inkml:trace contextRef="#ctx0" brushRef="#br3" timeOffset="158874.0871">7024 4344 54 0,'4'-16'29'0,"-4"16"1"0,0 0-9 15,-8 21-19-15,1-3 0 16,-4 6-1-16,0 7 0 16,-3 6-2-16,0 6 1 15,-4 5 0-15,5 4 1 16,-1-1 0-16,2 8 1 15,-1 0 1-15,8 3-2 16,-5 1 3-16,6 5-2 16,-1 3 1-16,4 5-2 15,-5 0 2-15,3 6-2 16,-3 3 1-16,1 5 1 15,-4-5 1-15,2 9-1 0,-1-3 0 16,-1 3 0 0,-1-1 1-16,6 1-2 0,-2-2 1 15,4 1-1-15,-2 0-2 16,3 1 2-16,-3-3-2 15,3 4 1-15,-3 0-1 16,-1-1 1-16,0 3-1 16,0-2 0-16,-4 2 0 15,-1 0-1-15,0 1 1 16,-1 2 0-16,0 1 0 15,0 0 0-15,0 3-1 16,-2 2 1-16,0 0 0 16,0 3-1-16,3-1 1 15,-2 0 0-15,1 1 1 16,2 3-1-16,-2-2 1 15,2-2-1-15,0 2 1 0,3 0-1 16,0-1 1-16,3 0-1 16,-2 2 1-16,5 2 0 15,0 1-1-15,2 3 1 16,3 2 0-16,2-3 0 15,-1 2-1-15,2 0 1 16,1 2-2-16,-2-2 2 16,2-2-2-16,-1-3 1 15,-2-2-1-15,0-4-1 16,-3 1 1-16,2-6 0 15,0 0 0-15,-1-2 0 16,1-1 0-16,-2 4 0 16,3-4 1-16,1 0 0 0,5 0 0 15,0 1 0-15,3-5 0 16,3-2 0-16,3-4 0 15,2-7 0-15,7-8 0 16,5-10-1-16,3-7 2 16,6-13-2-16,3-12 1 15,3-10-1-15,2-8 2 16,5-10-2-16,-1-8 1 15,-2-10 0-15,-2-8 0 16,0-7 0-16,-4-12 0 16,-2-10 0-16,-6-9 0 15,-3-10-1-15,-5-8 2 16,-1-7-1-16,-6-3 1 15,-1-4 0-15,-6-4 0 0,0-2 0 16,-4-2 1-16,0-3-1 16,1 1 0-16,0-3 1 15,-1-2-1-15,-3-1 1 16,3-5-1-16,-2 1 0 15,0-1 1-15,-2 0-1 16,-1-5 1-16,-2-1-2 16,-2-5 2-16,4-2-3 15,0-2 3-15,3-5-3 16,0-4 2-16,5-1-2 15,-3-2 2-15,5 0-1 16,-1 2-2-16,2 6 2 16,-4 3-1-16,-2 2 1 15,-3 8-1-15,-3 6 0 16,2 1 1-16,-8 6 0 0,-3 3 1 15,-3 2 0-15,1 1 0 16,-3-2 0-16,0 2 1 16,2-2-1-16,-1 3-1 15,3-2 1-15,-1-1-1 16,1 0 0-16,-1 2 1 15,3 0-1-15,-5 3 1 16,1 0-1-16,-4 3 0 16,0 2-1-16,-2 0 2 15,-2 5-3-15,-2-2 3 16,-3 3-2-16,2-3 1 15,-4 1 1-15,2 3-3 16,3-5 4-16,-1 0-4 16,2 0 2-16,1 1-2 0,2 0 1 15,2-3 0-15,2 2-1 16,1-2 1-16,-2 2 1 15,0 1-1-15,2 4 2 16,-1 1-1-16,-2 1 2 16,-2 5-2-16,-3 3 1 15,-1 3 0-15,1 5-1 16,-2 3 0-16,-1 2 1 15,-1 5 0-15,-2 2 0 16,-1 3 0-16,0 10 0 16,-6 6 0-16,-2 7 1 15,-5 8-1-15,-12 10 0 16,-2 9 0-16,-10 7-1 15,-7 8-1-15,-4 1-2 0,4 6-1 16,-5-12-27-16,25 11-7 16,5-6 0-16,19 6-3 15</inkml:trace>
  <inkml:trace contextRef="#ctx0" brushRef="#br3" timeOffset="168625.6449">3622 9527 77 0,'0'0'36'0,"-1"12"-3"0,1-12 0 16,-12 3-30-16,12-3-32 16,-11-3-3-16,11 3-2 15,-5-29-1-15</inkml:trace>
  <inkml:trace contextRef="#ctx0" brushRef="#br3" timeOffset="169826.7136">3492 8244 11 0,'0'0'15'16,"0"0"0"-16,-3-11 3 15,3 11-1-15,0 0 1 16,0 0-3-16,-3-10-2 16,3 10-2-16,0 0-2 15,0 0-2-15,0 0-2 16,5 19 0-16,-5-19-2 15,2 25 0-15,1-8-1 0,-2 4 1 16,2 0-1-16,-1 3-1 16,-2-1 0-16,3 0 0 15,-2 1 0-15,-1 0 0 16,0-2 0-16,-1 5 0 15,-1-3 0-15,5 3 1 16,-2 1 0-16,3 0-1 16,-1 4 1-16,1-2-2 15,-1 4 1-15,1-3 0 16,-1-1 0-16,-2 0-1 15,-1-6 0-15,0 4 0 16,0-10 1-16,0 0-1 16,-1-2 0-16,1-1 1 15,1-1-1-15,-1 1 0 0,5 1 1 16,0 1-1-16,-1 5 0 15,1-1 0-15,1 3 0 16,1 5 1-16,-3-4-1 16,-3 5 1-16,2-3 0 15,-1-1 0-15,-4-2 0 16,2 2 0-16,-1-6 0 15,2 2 0-15,0-2-1 16,1-3 1-16,1 4-1 16,3-4 0-16,-1 3 1 15,0 1-1-15,-1 1 0 16,-1-2 0-16,1 1 0 15,0-1 0-15,-3-1 1 0,-1-1-1 16,-1-5 0-16,0 1 0 16,-2 0 1-16,2-3-1 15,-2-1 1-15,3-10-1 16,-3 18 1-16,3-18-1 15,-4 15 0-15,4-15 1 16,0 15-1-16,0-15 0 16,0 13 0-16,0-13 0 15,2 10 0-15,-2-10 0 16,2 14 1-16,-2-14-1 15,2 21 0-15,-2-11 0 16,-2 4 0-16,2-1 0 16,0-2-1-16,0-11-2 15,-2 15-2-15,-3-24-14 16,5 9-16-16,-4-27 1 15,6 8-2-15,-10-7 1 0</inkml:trace>
  <inkml:trace contextRef="#ctx0" brushRef="#br3" timeOffset="170481.751">3512 9424 36 0,'-17'-7'27'16,"17"7"0"-16,-15-12 2 0,15 12-18 16,-12-16-2-16,12 16 1 15,-6-23-2-15,6 23 0 16,-2-27 0-16,2 27-2 15,-1-25-1-15,1 25-1 16,0-20 0-16,0 20 0 16,0-12-1-16,0 12 0 15,0 0 0-15,0 0-1 16,0-14 1-16,0 14-1 15,0 0 0-15,0 0-1 16,0 0 1-16,4 15-1 16,-4-15 1-16,7 22-2 15,-1-3 1-15,2 6-1 16,0 3 0-16,3 6 0 15,1 2 0-15,0 3 1 0,0 0-1 16,3 1 0-16,0-3 0 16,-1-4 1-16,1-7-1 15,0-4 0-15,1-7 1 16,0-8-1-16,0-11 1 15,-3-6-1-15,1-13 0 16,0-9 0-16,0-11 1 16,3-7-1-16,2-7 1 15,-3 1-1-15,2-1 0 16,1 7 0-16,-4 8 0 15,-1 9 1-15,-5 9-1 16,1 9-1-16,-10 15 1 16,8-14 0-16,-8 14-1 15,0 0 0-15,0 0 0 0,0 0-2 16,1 12-2-16,-1-12-3 15,-1 9-15-15,1-9-14 16,0 0 1-16,0 0-1 16,0 0 1-16</inkml:trace>
  <inkml:trace contextRef="#ctx0" brushRef="#br3" timeOffset="171704.821">2264 9200 54 0,'3'-32'31'0,"-1"7"1"16,-2 0 0-16,0 25-21 15,-3-25-4-15,3 25 0 16,0 0 0-16,0 0-2 15,0 0-1-15,4 21 0 16,-2 0-2-16,3 7 0 16,1 9 0-16,3 9-1 15,3 9 0-15,5 12-1 0,-2 8 1 16,4 12 1-16,-2 1-1 15,2 1 0-15,-4-6 0 16,-3-7 1-16,0-11 0 16,1-13 0-16,-5-18-1 15,5-15 1-15,2-21-1 16,0-18 1-16,6-24-1 15,3-18-1-15,7-19 1 16,2-13 0-16,3-11 0 16,2-7 0-16,0 3-1 15,-2 2 0-15,0 16 1 16,-7 13-1-16,-6 18 0 15,-8 12-1-15,-2 23 0 16,-11 12-1-16,-2 13 0 0,-9 22 0 16,-2 6-1-16,-3-2-2 15,5 10-5-15,-9-16-16 16,16 9-9-16,-6-14-1 15,12 3 0-15,-1-8 0 16</inkml:trace>
  <inkml:trace contextRef="#ctx0" brushRef="#br3" timeOffset="172465.8645">3181 9927 64 0,'-5'-11'30'0,"5"11"2"16,-22-20-1-16,13 18-23 16,-11-5-1-16,5 8-1 15,-8-5 0-15,4 8-1 16,-4-4 1-16,3 5-2 15,-3-3 0-15,4 4 0 0,-3 0-1 16,3 3 0-16,-2-1 0 16,4 4-1-16,-2-1-1 15,2 5 1-15,0 0-1 16,1 5 1-16,0 0-1 15,2 2 0-15,-1 2-1 16,4 2 0-16,1 0 0 16,1 0 0-16,7-2-1 15,2 1 1-15,7-3-1 16,8-6 0-16,9-2 0 15,7-7 1-15,5-4 0 16,11-8-1-16,0-3-3 16,2-15-12-16,8 9-18 15,-16-13-5-15,-1 4 2 0,-15-8-2 16</inkml:trace>
  <inkml:trace contextRef="#ctx0" brushRef="#br3" timeOffset="178029.1827">4139 8020 25 0,'0'0'27'16,"9"-11"3"-16,-9 11 1 15,5-12-20-15,-5 12 5 16,0 0 0-16,0 0-6 15,0 0-1-15,0 0-2 0,0 0-2 16,0 0-1-16,0 0 0 16,10 16-2-16,-7-4 1 15,2 9-1-15,-1 7-1 16,-2 10 1-16,1 13-1 15,-1 10 0-15,-7 7 0 16,0 4 0-16,-5-2-1 16,-2-4 2-16,2-7-3 15,1-12 1-15,4-11-3 16,-1-21-9-16,11-5-22 15,-5-10-2-15,10-15 0 16,-4-5-3-16</inkml:trace>
  <inkml:trace contextRef="#ctx0" brushRef="#br3" timeOffset="178493.2093">3726 8646 56 0,'-17'-3'32'0,"5"2"1"0,-2-4-1 15,14 5-22-15,-18-3 0 16,18 3-2-16,-11-5-2 15,11 5-1-15,0 0 0 16,0 0-1-16,0 0-1 16,0 0 0-16,17 6 0 15,1-3-1-15,5-2 0 16,7 2 0-16,6-2 0 15,8-1-1-15,3-4-1 16,3-1 1-16,-2 0-2 16,-3-4 0-16,1 3-3 15,-7-4-2-15,1 11-14 16,-16-10-16-16,3 7 0 15,-10-5-3-15,0 7 3 0</inkml:trace>
  <inkml:trace contextRef="#ctx0" brushRef="#br3" timeOffset="178620.2165">4299 8569 90 0,'13'-7'35'16,"-13"7"-6"-16,0 0-26 15,-2-11-35-15,2 11-2 16,0 0-3-16</inkml:trace>
  <inkml:trace contextRef="#ctx0" brushRef="#br4" timeOffset="239373.6914">3678 8139 34 0,'0'0'26'16,"0"0"2"-16,0 0-3 16,0 0-13-16,0 0-5 15,0 0-2-15,0 0-2 16,0 0 0-16,0 0-1 0,0 0 0 15,0 0 0-15,0 0 0 16,4 11 0-16,-4-11-1 16,0 0 0-16,0 0 0 15,7 13-1-15,-7-13 0 16,0 0 0-16,0 0 0 15,0 0 0-15,0 0 0 16,0 0 0-16,0 0 0 16,6 12 0-16,-6-12 0 15,0 0 0-15,19 12 1 16,-9-4-1-16,4 4 0 15,0 3 0-15,2 0 0 16,1 1 1-16,0 3-1 16,2 2 1-16,1-2 0 15,3 4-1-15,-1-2 1 0,0 1 0 16,4-3-1-16,-1 2 1 15,2-3-1-15,-5-1 0 16,1-1 1-16,0 0-1 16,-3-3 0-16,-1-1 1 15,0 1-1-15,-3-2-1 16,2-5 2-16,0 3 0 15,0-2 0-15,0 0 0 16,-1-1 1-16,1 1-2 16,0-2 2-16,2 4 0 15,-3 1-1-15,1 4 0 16,0 1 0-16,1 3-2 15,-4-1 3-15,2 0-3 16,-2 1 1-16,-2 0-1 0,2-6 1 16,-2 3 0-16,-2-4 0 15,3-1 0-15,0 0 0 16,0 1 0-16,2-1 1 15,1-1-1-15,0 1 1 16,-2-1-1-16,2 1 0 16,0-1 1-16,0 1-1 15,-1 1 1-15,3 0-1 16,-1 0 0-16,0 2 1 15,-2 0 0-15,0-4-1 16,1 1 1-16,-3-3-1 16,0-1 1-16,-1-3 0 15,0 2-1-15,-3-1 0 16,2 3 0-16,-1-1 1 0,0 5-1 15,2-2 0-15,0 5 0 16,-2-1 0-16,3 1 1 16,0 2-1-16,1-1 1 15,-1 0-1-15,0 2 1 16,1-2 0-16,-2-3-1 15,3-1 1-15,-3 1-1 16,1 0 1-16,-1-2-1 16,2-1 1-16,-1 1-1 15,2 0 0-15,-1-2 0 16,-1 2 0-16,-2-1 1 15,2-3-1-15,-3 3 1 16,0-4 0-16,0 2-1 16,-11-7 1-16,19 14 0 15,-19-14-1-15,18 14 1 0,-5-8-1 16,-2 1 0-16,-1 0 0 15,-1 2 1-15,5-3-2 16,-5 4 1-16,5-1 1 16,0 4-1-16,-2-2 0 15,5 4 0-15,-3-1 1 16,0 1-1-16,2 2 0 15,2-2 0-15,0 2 0 16,2-2 1-16,2 2-1 16,-1-2 0-16,0 1 0 15,2 1 1-15,-2-2-1 16,-2 1 0-16,-1-2 0 0,-1 0 1 15,-2 0-1-15,-3-3 1 16,0-1-1-16,-1 0 1 16,-11-10-1-16,17 13 0 15,-17-13 1-15,12 8-1 16,-12-8 0-16,0 0 1 15,10 2-1-15,-10-2 0 16,0 0 0-16,12 0 0 16,-12 0 1-16,0 0-1 15,11 2 0-15,-11-2 0 16,0 0-1-16,12 12-1 15,-12-12-1-15,0 0-4 16,16 14-27-16,-16-14 1 16,0 0-1-16,0 0-1 15</inkml:trace>
  <inkml:trace contextRef="#ctx0" brushRef="#br4" timeOffset="240427.7517">5471 9625 69 0,'0'0'29'16,"0"0"0"-16,-2 14-7 15,2-14-18-15,0 0-1 16,0 0-1-16,-12-3 0 16,12 3-2-16,0 0 0 15,0 0 0-15,0 0 0 16,-11-8 0-16,11 8 0 0,0 0 0 15,-13-4 0-15,13 4 0 16,0 0 1-16,-15 0-1 16,15 0 0-16,0 0-1 15,-16 1 1-15,16-1-1 16,0 0 0-16,-12 0 0 15,12 0 0-15,0 0 0 16,-14-5 1-16,14 5 0 16,0 0 1-16,-12-10 1 15,12 10 0-15,0 0 2 16,0 0-1-16,0 0 2 15,0 0-1-15,0 0-1 16,0 0 0-16,0 0 0 16,16 20 0-16,-4-10-1 0,5 4 1 15,1 2-1-15,8 3 0 16,0-2 1-16,5 0-1 15,0-2 0-15,3 1-1 16,1-2 0-16,-2-1 0 16,2-3-1-16,-1 2 1 15,-3-2 0-15,-2 0-1 16,-1 0 0-16,-6 1 1 15,1-4-1-15,-3 4 1 16,-6-2-1-16,-2-3 1 16,-12-6-1-16,12 2 1 15,-12-2-1-15,-2-14 0 16,-5-3 1-16,-1-4-1 15,-4-4 0-15,4-6 0 0,-7-1 0 16,2-3 0-16,0 0 0 16,1-3-1-16,-2 1 2 15,2 1-2-15,-3-3 2 16,0 2-1-16,1-1 0 15,0 6 0-15,0 0 1 16,4 6-1-16,-1 6 0 16,3 3 0-16,8 17 0 15,-6-10 0-15,6 10 0 16,0 0 0-16,0 0 0 15,7 10-1-15,-7-10 1 16,0 0-1-16,0 0-1 16,0 0-1-16,10 13-3 15,-10-13-28-15,0 0-1 0,-11-4-1 16,11 4-1-16</inkml:trace>
  <inkml:trace contextRef="#ctx0" brushRef="#br4" timeOffset="241709.8251">5060 10251 71 0,'0'-17'34'16,"-4"-2"2"-16,5 5-1 16,-8-7-27-16,7 21 1 15,1-22-4-15,-1 22 2 0,0 0-2 16,14 8-1-16,-9 5-1 15,5 6-1-15,1 10-1 16,3 8 1-16,0 13-2 16,2 7 1-16,0 10-1 15,-2 2 1-15,0 6-2 16,-1 0 2-16,1-2-1 15,-4-10-1-15,7-8 1 16,2-14-2-16,-1-13 3 16,3-14 0-16,2-17 0 15,2-13 0-15,0-16 0 16,4-16 2-16,-3-12 0 15,1-12 1-15,-2-6-2 16,-2-7-2-16,-3-1 3 0,-5 6-2 16,-3 8 0-16,-5 11-1 15,-3 12 0-15,-3 13-2 16,1 18-1-16,0 5-2 15,8 28-18-15,-10-15-16 16,20 34-2-16,-10-13 3 16,11 13-4-16</inkml:trace>
  <inkml:trace contextRef="#ctx0" brushRef="#br4" timeOffset="242258.8565">5857 10700 89 0,'-12'-14'35'16,"12"14"0"-16,-21 1 2 15,12 7-32-15,-10-2 0 16,5 6-2-16,1-2-1 16,0 6 0-16,1-2-1 15,8 1 1-15,4-2-1 0,4-4 1 16,7-1 0-16,7-2-1 15,2-4 0-15,4 0 0 16,2 1 0-16,1-1 0 16,-2 3-1-16,-2 3 1 15,-7 4-1-15,-4 7-1 16,-8 5 1-16,-5 5-1 15,-7 0 2-15,-7 2-2 16,-8 1 1-16,-1-3-1 16,-7-4 2-16,3-4-1 15,-3-10 0-15,4-6 1 16,2-4-2-16,6-5 0 15,7-5-2-15,3-10-6 16,17 9-27-16,-7-9-3 0,12 8-1 16,-3-3-1-16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0-16T02:01:33.757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4886 7181 89 0,'0'0'36'16,"0"-22"-1"-16,0 22 3 16,-5-16-33-16,5 16-1 15,0 0-1-15,0 0 0 16,0 0-1-16,5 27 0 15,-2-3 1-15,-2 11-1 16,-1 11 0-16,0 8 0 16,-5 9-1-16,-3 2 0 15,-3 2-1-15,1-1 0 16,-1-5-1-16,2-11-2 15,4-8-2-15,1-17-3 0,14-6-29 16,-10-19-1-16,22-3 0 16,-11-17 0-16</inkml:trace>
  <inkml:trace contextRef="#ctx0" brushRef="#br0" timeOffset="238.0136">4677 7230 99 0,'0'0'39'0,"-19"-10"1"16,19 10-2-16,14-19-34 15,11 6 0-15,12-8-2 0,13 0 1 16,9-2-3-16,4 1 0 15,8 6-4-15,-7-5-7 16,9 17-26-16,-21-1-3 16,-1 13 2-16,-17 1-2 15</inkml:trace>
  <inkml:trace contextRef="#ctx0" brushRef="#br0" timeOffset="500.0286">4538 7795 91 0,'-11'14'37'0,"11"-14"0"15,0 0 2-15,28-26-31 16,19 6-2-16,16-5-1 15,6-1-1-15,6-5 0 16,3 5-3-16,1-1-1 16,-9 4-3-16,-1 14-6 15,-24-7-28-15,6 12-2 16,-17-4-1-16,-1 9 0 15</inkml:trace>
  <inkml:trace contextRef="#ctx0" brushRef="#br0" timeOffset="2791.1596">2077 10750 39 0,'0'0'27'0,"15"-8"1"16,-15 8-1-16,21 9-17 16,-21-9-2-16,16 15-2 15,-16-15-1-15,24 26 0 16,-12-12 0-16,4 7 0 15,1-1 0-15,5 4-1 0,2-2-1 16,7 5 0-16,4-4-1 16,5 2-2-16,8-6 2 15,6-2-3-15,4-3 1 16,4-1 0-16,8-8 1 15,1-3-1-15,4-4 2 16,1-3-1-16,7-7 0 16,4-3 3-16,2-2-2 15,2-5 1-15,1-3-1 16,-1-4 1-16,3-4-1 15,1-4 0-15,0-6 0 16,-1-5-2-16,2-4 0 16,0-5 0-16,-1-6 1 15,1-5-1-15,-3-4 2 0,-1-4-1 16,-1-3 1-16,-3-4-2 15,-2-2 1-15,-2 0 0 16,-6-1 0-16,0-3-1 16,-3 5 0-16,-9-2-1 15,-9 2 1-15,-10-1-1 16,-3 3 1-16,-4 0-1 15,-6 1 1-15,-4 2-1 16,-1 1 1-16,0 4 0 16,0 1 1-16,-1 7-1 15,-2 7-1-15,-2 5 1 16,-2 7-2-16,-4 9 2 15,-2 4-1-15,-7 9 0 16,-6 7 0-16,-5 1 0 16,0 8 1-16,2 9 1 0,-14-13-1 15,14 13 0-15,-15-2 1 16,15 2-1-16,-14 4 1 15,14-4-1-15,-13 9 0 16,13-9 0-16,-14 17 0 16,3-4 1-16,-6 3-1 15,-8 4 0-15,-6 5 1 16,-8 4-1-16,-3 3 1 15,-9 2-1-15,2-4 2 16,-2-4-2-16,9-4 0 16,9-9 1-16,8-12-1 15,11-10 1-15,16-15-2 16,13-8 1-16,11-8-2 15,8-5 2-15,9-5 0 0,7 3 0 16,-1 0-1-16,6 9 1 16,-7 8 1-16,-1 10 0 15,-8 13-1-15,-2 12 1 16,-4 11-1-16,-4 10 2 15,-3 11-1-15,-1 8 1 16,2 7 0-16,-2-1-2 16,3-1 2-16,-4-2-1 15,4-4-1-15,-1-6-2 16,-2 0-2-16,-3-19-6 15,7 9-26-15,-15-14-3 16,1-1 0-16,-15-13-1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0-16T02:00:39.57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717 10489 66 0,'3'-12'33'0,"-3"-4"-1"16,0 16 0-16,-3-17-27 16,3 17 2-16,14 7-2 15,-2 11-1-15,1 10 1 16,3 15-2-16,5 8 0 15,6 13-1-15,2 14-1 16,2 7 0-16,4 5-1 16,2 6 0-16,0-4 1 15,1-1-1-15,-2-11 0 16,0-10 1-16,-4-17 1 15,2-11 0-15,-6-22 0 16,1-17 0-16,-5-25 1 16,3-16-2-16,-6-17 2 15,1-16-3-15,-5-14 2 0,-1-10 0 16,-3-11-1-16,0-5 1 15,-1-2-2-15,1 6 1 16,1 9-1-16,-1 12 1 16,-2 17-2-16,0 15-3 15,4 27-1-15,-8 17-7 16,9 33-25-16,-11 8 0 15,7 25 0-15,-7 0-1 16</inkml:trace>
  <inkml:trace contextRef="#ctx0" brushRef="#br0" timeOffset="346.0198">1876 11290 83 0,'-14'4'38'0,"-13"1"-1"15,3 21-3-15,-14-4-26 16,9 11 0-16,-7 8-4 16,11 3 1-16,-3 2-2 15,15 6 0-15,11-11-1 16,17-3 0-16,9-16 0 15,19-17-2-15,13-20 0 0,6-22-7 16,21-9-27-16,-15-26-7 16,3 4 0-16,-18-14-3 15</inkml:trace>
  <inkml:trace contextRef="#ctx0" brushRef="#br0" timeOffset="9278.5307">12165 16089 75 0,'-14'-12'42'0,"-5"6"-2"16,19 6 1-16,-14 7-42 15,14-7-5-15,15 0-23 16,-1-14-12-16,14 6 1 16,0-12-1-16</inkml:trace>
  <inkml:trace contextRef="#ctx0" brushRef="#br0" timeOffset="9660.5525">12431 16423 85 0,'0'0'43'16,"-17"-6"1"-16,17 6-1 15,17-3-40-15,8-10-4 16,11-2-2-16,-1-16-14 0,20 13-24 15,-11-13-2-15,8 10-1 16,-6-7-1-16</inkml:trace>
  <inkml:trace contextRef="#ctx0" brushRef="#br0" timeOffset="14732.8427">4312 16190 33 0,'-9'-26'33'15,"3"7"2"-15,-16-6-9 16,8 24-20-16,-19 4 0 16,-1 21 0-16,-12 6 0 15,2 15-1-15,-7 3 1 16,7 12-3-16,3 0 2 15,9 6-2-15,15-3 0 16,10-8-3-16,16-5 1 16,14-7-1-16,14-7-2 15,13-14 0-15,8-5-4 16,3-20 0-16,10-4-2 15,-5-23-4-15,14 14-15 16,-20-27-9-16,1 11 0 16,-14-13 2-16</inkml:trace>
  <inkml:trace contextRef="#ctx0" brushRef="#br0" timeOffset="15086.8629">4631 16401 40 0,'-26'7'36'0,"14"9"1"16,-11-5 0-16,8 12-28 15,-3-3-3-15,5 9-1 16,2 0-1-16,4 6-2 15,2 3 0-15,6-2 0 16,5-2-1-16,7-2 0 16,7-4 0-16,5-8 0 15,6-13-1-15,6-9 0 16,9-10 0-16,-1-12 0 15,0-11 0-15,-1-3 0 0,-3-7 1 16,-7 1-1-16,-5 4 0 16,-10 4 0-16,-4 11 0 15,-7 8 0-15,-8 17 0 16,-1 14 0-16,-7 15-1 15,-2 8 1-15,1 9-2 16,5-1-1-16,4 2-3 16,2-11-4-16,19 3-20 15,-3-25-7-15,20-3-1 16,1-28 1-16</inkml:trace>
  <inkml:trace contextRef="#ctx0" brushRef="#br0" timeOffset="15663.8959">5430 16498 40 0,'12'-18'36'0,"-1"23"1"16,-11-5-1-16,-7 28-26 15,-9-3-4-15,6 10-3 16,-1 1 0-16,2 3 0 16,2-2-1-16,6 0-1 15,-1-7 0-15,2-8 1 16,2-5-1-16,-2-17 0 15,9 1 0-15,2-14 0 16,0-11 0-16,1-5-1 16,3-9 1-16,2-2-1 15,-3-6 1-15,1 2-1 16,-1 5 0-16,-2 3 0 15,-2 10 1-15,-1 4-1 16,2 10 1-16,3 4-1 0,1 6 1 16,2 5-1-16,3 4 1 15,2 2-1-15,1 4 0 16,1 2 1-16,2 0-1 15,-5 7 1-15,-2 0 0 16,-6 3-1-16,-4 4 0 16,-2 1 1-16,-4-1-1 15,-6 2 0-15,-2 1 1 16,-2-5-1-16,1 0-1 15,0-6 1-15,1-5 0 16,5-16 0-16,0 0 0 16,0 0 0-16,11-18 0 15,3-10 1 16,-1-11 0-31,3-4 0 0,0-4 0 0,0-1 0 0,-2 4-1 0,-5 3 1 16,1 11 0-16,-3 9-2 16,1 8 1-16,-8 13-2 15,19-2 0-15,-4 5-1 16,14 5-1-16,2-9-5 15,18 15-17-15,-3-21-11 16,14 12-4-16,-6-15 3 16</inkml:trace>
  <inkml:trace contextRef="#ctx0" brushRef="#br0" timeOffset="16384.9372">6308 16634 50 0,'-5'15'40'0,"5"-15"-1"16,4 13-1-16,-4-13-29 15,31 0-4-15,-6-8-1 16,8-1-1-16,1-10-1 15,8-2 1-15,-4-4-1 16,-1-3-1-16,-5-4 0 16,-5 2 0-16,-7 1 0 15,-9-1 0-15,-4 3-1 16,-11 6 0-16,-10 7-1 15,-8 6 0-15,-4 9 0 16,-5 8 0-16,3 11 1 0,-3 10-1 16,3 8 1-16,5 7 0 15,10 2 0-15,9-2 1 16,11-3 0-16,8-7 0 15,11-7-1-15,10-13 1 16,7-8-1-16,6-13 1 16,3-9 0-16,0-2-1 15,-1-6 1-15,-6 0 0 16,-9 0-1-16,-8 4 1 15,-7 3 0-15,-11 9-1 16,-10 7 1-16,-8 21 0 16,-7 3-1-16,-4 8 0 15,0 7 0-15,0-1 1 16,2 3-2-16,5-5 2 15,8-6-1-15,4-9 0 0,0-21 1 16,25 4-1-16,-3-20 1 16,5-9 0-16,0-12 0 15,4-9 0-15,-1-4 0 16,-3-2 0-16,-2 3-1 15,-3 7 2-15,-4 9-2 16,-7 11 1-16,-11 22-1 16,14 0 0-16,-12 19 0 15,0 9 0-15,-1 5-2 16,4 2 0-16,7 1-2 15,-1-7-1-15,12 1-8 16,-6-33-8-16,24 16-12 0,-11-34-7 16,13 3-2-16,-8-20 3 15</inkml:trace>
  <inkml:trace contextRef="#ctx0" brushRef="#br0" timeOffset="16554.9469">7496 16169 63 0,'0'0'40'15,"0"0"0"-15,-16 34 1 16,-4-1-33-16,1 31-5 15,2 6-1-15,2 8-1 16,1 0-2-16,2-9-4 16,14 2-5-16,-14-23-24 15,18 4-4-15,-7-29-3 16,11-4 2-16</inkml:trace>
  <inkml:trace contextRef="#ctx0" brushRef="#br0" timeOffset="16723.9565">7350 16485 81 0,'-8'-22'43'0,"-6"-3"-1"15,14 25-2-15,0 0-35 16,22-18-2-16,9 11-3 16,8-8-3-16,23 4-8 15,-4-24-18-15,24 13-13 16,-2-17-2-16,9 6-1 15</inkml:trace>
  <inkml:trace contextRef="#ctx0" brushRef="#br0" timeOffset="19254.1013">5135 10188 11 0,'-2'23'19'16,"-8"-11"4"-16,10 6-2 15,-4 2-9-15,-1-4-4 16,5 5 1-16,-2-6-2 16,6 5 0-16,-4-1-1 15,7 5 0-15,-7-2-2 16,5 8 0-16,-6-4-1 15,1 6 1-15,-1 0-1 16,-4 1 1-16,-1-2-1 16,3 6 2-16,-5-10 0 15,3 6-1-15,4-4 1 16,2 2-1-16,-2-3-1 15,1 3 0-15,-1-7-2 16,-2 7-1-16,0-4 0 0,1 3-2 16,-2-5 2-16,-3 3-2 15,2-4 1-15,3 2-1 16,-1-5 3-16,2 3-1 15,-2-4 0-15,3 2 2 16,3 0-1-16,-1 2 0 16,-2 2 0-16,4 1 1 15,-1 2-2-15,-1-1 1 16,-1 1 0-16,-1-2-1 15,1 1 1-15,-3-4-1 16,2 2 0-16,0-2 0 16,0-1 0-16,4 1 1 15,-3-1-1-15,3 1 0 0,1 2 0 16,1-1 1-1,-4 3 0-15,2 2-2 0,3-1 1 16,-5 2-1-16,1 0 2 16,0 0-2-16,-2 2 1 15,-1-1-2-15,1 1 2 16,-2-2 1-16,0 6-1 15,1-2 0-15,0 5 0 16,0 2 1-16,0 4-1 16,4-1 1-16,1 3-1 15,0-2 0-15,-2 0 0 16,2 2 0-16,-1-3 0 15,1-2-1-15,-5-1 1 16,1 1-1-16,-2-3 1 0,0 4 0 16,-4-2 0-1,1 0 1-15,-1 2-1 0,0 1 1 16,4-3 0-16,0 3 0 15,-1-3-1-15,2-1 1 16,0 0 0-16,4-4-1 16,-4 1-1-16,1-1 1 15,2-2-1-15,-2 1 1 16,-1 0-1-16,2-2 0 15,-2 3 0-15,0 0 2 16,0 4-1-16,1 0 1 16,-1 1-1-16,0 0 1 15,0 2-1-15,2 0 1 16,-1-3-1-16,1-2 1 15,-2-3-1-15,1-3 0 0,-2-3 1 16,1-3-1-16,-1-2 0 16,0-2 0-16,-3-1 1 15,4-1-2-15,-1 0 0 16,-2 1 1-16,1 2-1 15,4 1-1-15,-2-1 1 16,-2 1-1-16,2 3 2 16,4-2-2-16,-3 1 2 15,-1-1-1-15,0-1 1 16,-1-1 0-16,0 0 0 15,-2 0 1-15,1 0-2 16,-1-3 2-16,3 2-1 16,-5 0 0-16,5-2 0 15,-3 3 0-15,1 3 0 0,2-2 0 16,-1 5 1-16,1 0-1 15,1 1 0-15,-1 2 0 16,0-1 0-16,0 0 0 16,0-2-1-16,0-1 1 15,0-2-2-15,-3-3 0 16,2-1 0-16,1-1 0 15,-3-3 0-15,2 0 0 16,1 0 2-16,-1-1-2 16,1 1 2-16,-2 2 0 15,2-1 1-15,-1 2-1 16,1-1 0-16,0 5 0 15,0-3 1-15,1 1-1 16,-1-1 0-16,0-2 1 0,-3 0-1 16,3-3 0-16,-1 2 0 15,1 0 1-15,-2 4-1 16,2 1 0-16,-2 3 0 15,0 3 1-15,2 1-1 16,-3 6 0-16,3-2 0 16,-6 1 1-16,5-2-2 15,-4 1 0-15,2 0 0 16,-1 4 0-16,4 6 0 15,-2 10 0-15,2 8 1 16,2 9-2-16,2 14 3 16,-2 5-1-16,-1 3 1 15,3 5-1-15,-1-3 1 16,-1-8-2-16,-2-4 0 15,-5-21-7-15,5-6-21 0,-15-34-6 16,10-12-3-16,-11-29 1 16</inkml:trace>
  <inkml:trace contextRef="#ctx0" brushRef="#br0" timeOffset="21124.2082">6019 11292 15 0,'0'0'22'0,"0"0"-1"16,0 0-7-16,0 0 1 15,0 0-2-15,-3 12-1 16,3-12-2-16,0 0-1 15,0 0-2-15,-4 14-2 0,4-14-1 16,-3 14-2-16,3-14 0 16,0 22 0-16,0-9 0 15,-1 2 0-15,-2 3 0 16,2 5 0-16,-4-2 0 15,3 9 1-15,-3-4-1 16,3 7 2-16,-3 1-3 16,3 2 1-16,2-1-1 15,-1 3 0-15,0-3 0 16,2 3-1-16,-1 0 1 15,0 3-2-15,-1-4 2 16,-2 2 0-16,1-1-1 16,-3 4 1-16,1-4-1 0,-1 2 1 15,3-5 0-15,-2 3 0 16,3-4 0-16,-1 2-1 15,2 0 1-15,0 3-1 16,0 1 0-16,-1-2-1 16,-2 5 0-16,2-2 0 15,-2 2 1-15,0-4 0 16,2 1 0-16,-1-4 0 15,2-2 0-15,1 3 1 16,-1-3-1-16,1 2 1 16,1 1-1-16,-2 1 0 15,0 2 1-15,2 1-1 16,-6-1 0-16,4 1 1 15,-1 0-2-15,1-1 2 0,0 3-2 16,2-1 1 0,-1-2-1-16,2 4 1 0,-4 1-1 15,3 2 1-15,-2 0 1 16,0 2-1-16,-2 0 0 15,0 3 1-15,0 0 0 16,-1 1 0-16,0 1-1 16,3 1 1-16,-2-1-2 15,2 2 0-15,-2-2 1 16,-1-1-1-16,1-2 0 15,2 1 1-15,-1-5-1 16,0 2 0-16,1-3 2 16,-1-3-1-16,2 2 1 15,2 0-1-15,-2 1 1 0,3 1-1 16,1 1-1-16,-3 4 1 15,4 0-1-15,-3 2-1 16,2 1 1-16,-3-1-1 16,2-1 1-16,0 3 0 15,0-4 1-15,-1-1-1 16,2-3 1-16,-1 0 1 15,2-5-1-15,-1 2 0 16,-2 0 0-16,2-4 1 16,-3 1-1-16,2 1 0 15,-4-1 0-15,1 1-1 16,1-2 1-16,-2 0-1 15,1 1 1-15,0 3-2 16,4 6 2-16,0-1-1 16,1 4 1-16,2 4 0 0,0 0 0 15,1-2 0-15,0-4-1 16,-1-11-1-16,3-8-7 15,-12-21-25-15,1-12-2 16,4-13-2-16,-1-15 1 16</inkml:trace>
  <inkml:trace contextRef="#ctx0" brushRef="#br0" timeOffset="24222.3854">6562 15037 20 0,'0'0'21'0,"0"0"-7"16,0 0-3-16,-6 13-4 15,6-13-3-15,0 0-2 16,-4 12 0-16,4-12 2 16,-3 11 0-16,3-11 1 15,-4 12 0-15,4-12 1 16,0 0 0-16,0 0-1 15,-12 5 0-15,12-5-2 16,0 0-1-16,0 0 0 16,-1-15-1-16,1 15 0 0,0 0-1 15,1-13 1-15,-1 13 0 16,0-18 0-16,0 4 1 15,0-3-1-15,0-5 1 16,0-2-1-16,0-6 1 16,5 1-1-16,-5-3 0 15,4 2-1-15,-4 0 1 16,5 2-1-16,-5 4 1 15,0 3 1-15,-2 0-1 16,-1 4 2-16,2 0-2 16,0-2 2-16,-1 0-1 15,1 1 1-15,-2-4-1 16,3-1-1-16,3-2 0 15,-2 2-1-15,-1-1 1 0,1 2-1 16,1-1 1-16,-1 3-1 16,-1 0 1-16,2 3-1 15,-2 1 1-15,0 0 1 16,1-3-1-16,1 0-1 15,0-4 1-15,2-1-1 16,0-3 0-16,1-1 1 16,0 0-1-16,0-1 0 15,0 3 1-15,-4 1-1 16,2 3 1-16,-3 4-1 15,0-1 0-15,0 4 1 16,-5-2-1-16,3 0 0 16,-5-3 0-16,3-1 2 15,1-5-1-15,2-1 0 0,-4-4 0 16,5-1 1-16,0-4-1 15,0 0 1-15,0-1-1 16,2 2-1-16,-3-2 0 16,-4-2-1-16,2 2 1 15,-3-3 0-15,-1 3 0 16,0-2 0-16,1 4 0 15,-2-5 0-15,4 2 0 16,0-1-1-16,0-1 2 16,0-3-1-16,2 0 1 15,-2-2 0-15,2-1 0 16,0 1 0-16,-3-2 0 15,3-1 0-15,-2 1 0 16,0 1-1-16,-1 0 0 16,0 0-1-16,1-1 2 0,1 0-2 15,1 2 1-15,0-4 0 16,3 1 1-16,-2-3 0 15,2 1 0-15,-1 0 0 16,2-2 1-16,1 1-1 16,-2-2 0-16,2 2 1 15,1 0-1-15,-4 0-1 16,2 1 0-16,-3 0 0 15,2 4 1-15,-1 2-2 16,0 3 2-16,-2 1-1 16,-1 4 0-16,3 0 0 15,-1 3 0-15,-2 3 1 16,3 0-1-16,-5 1 0 15,5-1 1-15,-1-1-1 0,0 0 0 16,2 1 1-16,0-1-1 16,-1-3 0-16,5-1 0 15,-2 1 0-15,2-2 0 16,0 0 0-16,-1 2 0 15,1-3 0-15,-2 2 1 16,0 1-1-16,-1-1 0 16,-2 2 0-16,0 2 0 15,-1-2 0-15,-3 3 1 16,4 1-1-16,-2-3 1 15,1 3 1-15,-3-1-1 16,3 3 1-16,0 0-1 16,1-1 1-16,-1 3-2 0,2-1 1 15,-2-1-1-15,1 2 0 16,0-3 0-16,1-1 0 15,1-2 0-15,-2-5-1 16,4-2 1-16,-3-4-2 16,-1-2-1-16,0-7-3 15,6 7-6-15,-12-16-25 16,11 8 2-16,-5-11-1 15,0 6-1-15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0-16T02:03:06.39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3622 1614 52 0,'-12'11'36'0,"12"-11"-2"16,-8 14 2-16,8-14-15 15,0 0-13-15,17 9-2 0,0-6-2 16,1-2-1-16,10 3 0 16,4-4 0-16,6 1-1 15,6-4 0-15,7 0 0 16,1-1 0-16,5-1 0 15,-1 0-2-15,2-3 1 16,4 0 0-16,-2 4-1 16,-3-3 1-16,3 6-1 15,-2 1 0-15,3 0 1 16,1 5-1-16,3 0 0 15,-2 1 0-15,6 0-1 16,-3-3 1-16,5-3 1 16,1-3-1-16,4-3 0 15,-2-5 1-15,1 3-1 16,-2-3-2-16,-5-2-1 0,-2 11-9 15,-22-3-25-15,2 12 0 16,-22-1-1-16,-4 9 0 16</inkml:trace>
  <inkml:trace contextRef="#ctx0" brushRef="#br0" timeOffset="977.0559">5649 1436 65 0,'-4'-13'33'0,"5"-1"1"16,-4-3-1-16,10 2-21 16,-10-5-2-16,9 4-2 15,-9 0-1-15,1 1-1 16,-5 2-2-16,7 13-1 15,-25-7-1-15,7 14 1 0,-6 5-1 16,-3 7 0-16,-2 6-1 16,-3 1 0-16,1 5-1 15,3 2 2-15,3 1-2 16,8 0 1-16,10-4-1 15,6-4 0-15,15-5 0 16,8-6 0-16,8-8 1 16,7-12-1-16,6-8 1 15,-1-3-1-15,-1-4 1 16,-5-6 0-16,-3-4-1 15,-10 0 1-15,-6 3-1 16,-6 1 0-16,-10 7 0 16,-7-1 0-16,-8 6 0 0,-6 8 0 15,-3 8 1 1,-6 7-1-16,-1 7 0 0,-1 8 1 15,1 4-1-15,4 5 1 16,9 2-1-16,8-1 0 16,8-4 0-16,13-5 0 15,11-9 0-15,8-13 1 16,10-7-1-16,7-10 1 15,-4-9 0-15,3-5 0 16,-6-5 1-16,-6-1-1 16,-13 2 0-16,-7 2-1 15,-14 7 1-15,-15 4-1 16,-6 8 0-16,-12 7 0 15,-3 10 0-15,-7 8 0 0,-1 7 0 16,1 4 0-16,8 2 0 16,6 3 0-16,14-2 0 15,11-2 0-15,14-10 1 16,14-7-1-16,9-8 1 15,13-6 0-15,0-8 0 16,1-6-1-16,-5-2 2 16,-11-1-2-16,-10 3 1 15,-15 3 1-15,-17 10-2 16,-14 4 0-16,-10 8 0 15,-8 4 0-15,-1 0-2 16,5 7 1-16,4-1-2 16,11 0-2-16,24-2-13 15,-1-14-14-15,34 0-10 16,4-6 0-16,22 1-1 0</inkml:trace>
  <inkml:trace contextRef="#ctx0" brushRef="#br0" timeOffset="2079.1189">8012 1333 80 0,'0'0'36'16,"-10"-9"-1"-16,10 9 2 16,0 0-28-16,0 0-3 15,-20-5 1-15,20 5-2 16,-16 21 0-16,6-1-1 15,-9-1-1-15,2 7-1 16,-3-1 0-16,5 1-1 16,1 2 0-16,9-1 0 0,5-8 0 15,10-6-1-15,8-12 1 16,11-2-1-16,9-8 1 15,3-10-1-15,2-6 1 16,-4-3 0-16,-3-3-1 16,-8-1 1-16,-10 6-1 15,-15 2 1-15,-10 8-1 16,-11 6 0-16,-7 11 1 15,-12 8-1-15,-1 7 0 16,-3 8 1-16,4 2-1 16,2 4 1-16,9-1-1 15,11-1 1-15,10-3-1 16,13-7 1-16,12-11-1 15,11-6 0-15,5-3 0 0,7-12 0 16,1-2 0-16,-5-11 0 16,-2 1 1-16,-8-5-1 15,-9 3 1-15,-7-2-1 16,-13 3 1-16,-8 1 0 15,-6 8-1-15,-7 4 1 16,-6 10-1-16,-3 10 0 16,-1 6 1-16,1 7-1 15,4 5 1-15,6 1-1 16,9-1 0-16,9-1 0 15,10-9 0-15,7-5 0 16,14-8 2-16,2-7-2 16,4-4 0-16,1-4 0 15,-7-2 0-15,-5 1 0 16,-9 1 0-16,-8 4 0 0,-7 10 0 15,-22-4 0-15,1 10 0 16,-6 1 0-16,3 2-2 16,0-2-3-16,10 2-8 15,-5-11-10-15,19 2-16 16,0 0-5-16,0 0 2 15,11-12-3-15</inkml:trace>
  <inkml:trace contextRef="#ctx0" brushRef="#br0" timeOffset="2990.171">6194 1761 88 0,'-20'10'35'16,"10"1"-2"-16,-3-11 4 15,13 0-32-15,-1-11 0 16,10 0-2-16,0-9 0 16,7-4 0-16,2-4 0 15,0-3 0-15,2-4 0 16,0 4 0-16,-3 0-1 15,-1 0 1-15,-1 2-1 16,-1 2-1-16,-1 5 0 16,0-1 1-16,1 3-1 0,3-3-1 15,0 2 1 1,3 0 1-16,2 0-1 0,7-1-1 15,-2 0 2-15,3 4-1 16,1-1 0-16,0 3-1 16,-2-1 1-16,0 8-1 15,-1-1 0-15,-6 5 0 16,-1 3 1-16,-1 1-1 15,-4 3 0-15,-1 2 0 16,-1 5 0-16,-1 0 0 16,-3 3 0-16,2 3 0 15,-3 1 1-15,0 3-1 16,0 2 0-16,2 3 1 15,-2 0-1-15,4 2 0 0,1-1 0 16,3 2 1 0,-2-2-2-16,7-1 1 0,4 2 0 15,-2-7 0-15,4 0 0 16,3-5 0-16,-1-10 1 15,1-3-1-15,3-4 1 16,-2-12 0-16,3-6 0 16,-1-4-1-16,-2-6 1 15,-2-3-1-15,-2 2 2 16,-3-3-4-16,-7 4 1 15,-6 1-2-15,-3 6 0 16,-9 24-7-16,0 0-17 16,0 0-14-16,15-57 2 15,-15 57-2-15,0 0 0 16</inkml:trace>
  <inkml:trace contextRef="#ctx0" brushRef="#br0" timeOffset="6384.3652">8153 1336 86 0,'-13'5'35'0,"13"-5"1"16,0 0-6-16,0 0-21 15,-9 10-2-15,9-10-3 16,0 0 0-16,0 0-2 16,0 0 0-16,0 0 0 15,0 0 0-15,0 0 0 0,12 9-1 16,-12-9 1-16,15 3-1 15,-2-1 0-15,2-1 0 16,4 2-1-16,4-4 1 16,6 1-1-16,3-3 0 15,6 1 0-15,5-1 0 16,5-1 1-16,0 1-1 15,7-2 0-15,-3 3 0 16,6-2 1-16,1 3-1 16,0-1 0-16,7-1 0 15,4 2 0-15,5-2 0 16,7 1 0-16,6-4 0 15,4-3 0-15,5 1 0 16,8-2 0-16,8 0 1 0,3 0-1 16,2 1 0-16,-1 1 1 15,2 4-1-15,-1 1 0 16,3 2 0-16,-2 0 0 15,2 2 0-15,-6 4 0 16,-1-4-1-16,3 0 1 16,2-1 0-16,3 1 1 15,1-1-1-15,1 2 0 16,-2-2 0-16,2-3 0 15,3 4 1-15,2-1-1 16,3 4 0-16,-6-3 0 16,3 4 0-16,3-5 0 15,5 1 1-15,4-2-1 16,2-2 1-16,3 1-1 0,2-3 1 15,5 0 0-15,1 0-1 16,1-1 1-16,-3 2-1 16,-1-1 1-16,0 2-1 15,-1 1 0-15,-2 0 0 16,-2 1 1-16,-1 0-1 15,5-2-1-15,3 2 2 16,1-1-1-16,-3-1-1 16,1-3 1-16,5 0 0 15,3 1 0-15,1-3 0 16,-2-1 0-16,-79 3-1 15,11 3 1-15,0-2 0 16,9 0 0-16,1 0 0 16,13 1-1-16,-1-1 1 0,11 0 0 15,-2-1 0-15,15 3-1 16,-8-2 1-16,18-2-1 15,-2 4 1-15,13-3 0 16,-3 1 0-16,13 1 0 16,0 0 0-16,-4 0 0 15,2 0 0-15,1 0 0 16,-1 0 0-16,-2 1 0 15,-2 0 0-15,3 1 1 16,-4 0-1-16,-4 1 1 16,0-2 0-16,-4 3-1 15,-2-1 0-15,0 2 0 16,-4-1 0-16,-3 2 0 0,-3-2 0 15,-1 1 0 1,-3-1 1-16,-3 2-1 0,-2-3 0 16,-1 1 0-16,-5 0 1 15,-3-1-1-15,-7 0 1 16,-2-3-1-16,-6 4 1 15,-4-2-1-15,-5 1 0 16,-6-2 1-16,-7 0-1 16,-5-1 0-16,-7 2 0 15,-5-1 0-15,-6-1 0 16,-9 4 0-16,-54 0 0 15,84-3 0-15,-84 3 1 16,60-1-1-16,-60 1 1 16,0 0 0-16,58-2-1 15,-58 2 1-15,0 0-1 16,0 0 0-16,0 0 0 0,0 0 0 15,50 2-1-15,-50-2 1 16,0 0 0-16,0 0 0 16,0 0 1-16,0 0-2 15,0 0 2-15,52 0-1 16,-52 0 0-16,0 0 0 15,0 0-1-15,0 0 2 16,46-2-2-16,-46 2 1 16,0 0 0-16,0 0 1 15,0 0-1-15,0 0 0 16,48-1 1-16,-48 1-1 15,0 0 2-15,0 0-2 16,0 0 0-16,0 0 0 0,0 0 1 16,0 0-1-16,0 0 0 15,0 0 0-15,0 0 0 16,0 0 0-16,0 0 0 15,0 0 0-15,0 0 0 16,0 0 0-16,0 0-1 16,0 0 1-16,0 0 0 15,0 0 0-15,0 0-1 16,0 0 2-16,0 0-1 15,19 21-1-15,-26-6 0 16,10 9 1-16,-10 2-1 16,9 5 1-16,-10 5-1 15,8 6 1-15,-5-4-2 16,4 1 2-16,-1 1 0 0,0-5-1 15,2 2 1-15,-2 5 0 16,2-3-1-16,3 3 1 16,-3-3 0-16,1 2 0 15,1-2 1-15,-1 4-1 16,-2-5 1-16,1-1-1 15,0-1 1-15,0-5-1 16,-1-1 2-16,-1 5-2 16,1-7 0-16,-1 5-1 15,1-7 1-15,1 6-1 16,0-4 1-16,0 3-1 15,0 0 1-15,1-4-1 16,-1 3 1-16,2 1 0 16,-2 1-1-16,3 2 1 0,-3-2 0 15,5 3 0-15,-1-2 0 16,-3 1 0-16,4-1 0 15,-1-4 0-15,0 1 0 16,-3-3 1-16,2 2 0 16,-1-2 1-16,0 2-1 15,-2 1 0-15,1-5 0 16,1 4 0-16,-1 1 0 15,-1-4-1-15,3 0 0 16,-3 1 0-16,1-2 0 16,3-4 0-16,-3 1-1 15,3 0 1-15,-1 0 0 16,-2-1 0-16,3 2 0 15,-3-1 0-15,-1-1 0 16,3 3 0-16,-2-3 0 0,-1 1 0 16,2-3-1-16,-1 2 1 15,0-1 0-15,1-1 0 16,1 1 0-16,0-3 0 15,-2 2 0-15,3-4 0 16,-1 3 0-16,-2-2 0 16,3 1 0-16,-2-4 0 15,0 3 0-15,-2-3 0 16,2 0-1-16,-1-2 1 15,1 0 0-15,-2-11 0 16,4 18 0-16,-4-18 0 16,2 16 0-16,-2-16 0 15,4 17-1-15,-2-5 1 16,-1 1 1-16,-1-2-2 0,2 5 2 15,-2-1-2-15,1 4 2 16,2-4 0-16,-1 4-1 16,0-3 1-16,1 3-2 15,1-1 2-15,0-1-1 16,-1 3 0-16,2-5 0 15,1 4 0-15,-2-4 0 16,1-1 0-16,-1-1 0 16,0-2 0-16,-4-11 0 15,6 15 0-15,-6-15 0 16,0 0 0-16,3 12 0 15,-3-12 1-15,0 0-1 16,0 0 0-16,0 0 0 16,0 0 1-16,0 0-1 0,0 0 0 15,0 0 0-15,0 0 0 16,0 0 0-16,0 0 0 15,0 0 0-15,0 0 0 16,0 0 0 0,0 0 0-16,0 0 0 0,0 0 0 15,0 0 0-15,0 0 0 16,0 0 0-16,0 0 0 15,0 0 0-15,0 0 0 16,0 0 0-16,-13 10 0 16,13-10 0-16,-11 2 0 15,11-2 0-15,-20 2 0 16,9-2 0-16,-3 0 0 0,0 0 0 15,-6-1 0-15,-3 1 0 16,0-1-1-16,-6 1 1 16,0-1 0-16,-4 1-1 15,-1-4 1-15,-7 3-1 16,2 0 1-16,-6-4 0 15,-2 0 0-15,-1 1 0 16,-5 0 0-16,-2-1 0 16,2-1 0-16,-4 2 0 15,0 0-1-15,-1 3 1 16,-2 1-1-16,-3 1 1 15,0 1 0-15,-6 2-1 16,0 1 1-16,2 0 0 16,-2 1 0-16,3 0 0 0,0 0 0 15,8-1 0-15,0 2-1 16,4 1 1-16,6-4 0 15,7 0-1-15,2 0-1 16,9-1 0-16,4-3-2 16,11 3-3-16,0-10-5 15,15 7-6-15,0 0-6 16,11 3-12-16,-11-3-4 15,19-2-1-15,-19 2 3 16</inkml:trace>
  <inkml:trace contextRef="#ctx0" brushRef="#br0" timeOffset="7617.4357">21437 3782 51 0,'0'0'32'15,"0"0"3"-15,0 0-1 16,0 0-24-16,0 0 0 15,0 0-3-15,9-12 0 16,-9 12-2-16,9-17 0 16,-8 5-2-16,-1 12-1 15,5-21 0-15,-5 10 0 16,0-4 0-16,0 0 0 15,0-3 0-15,0 1-1 16,-2-3 1-16,2 1 0 0,0-1-1 16,-1 1 1-16,-1-5 0 15,-1 4-1-15,-5-3-1 16,2 1 2-16,-3-4-1 15,-1 1 0-15,-2-3-1 16,-5 3 1-16,-3-2-1 16,0 0 1-16,-4 0 0 15,-3 3-1-15,-5-1 1 16,-2 2-1-16,-1-3 1 15,-4 5-1-15,-1 0 1 16,-3 2-1-16,3 3 1 16,0-1-1-16,1 6 1 15,-1-3-1-15,-2 9 0 16,2-2 1-16,-2 6-1 0,2 2 0 15,-5 2 0-15,3 4 0 16,-7 5 0-16,3 2 0 16,-4 2 0-16,0 3-1 15,3 4 1-15,0 2 0 16,-1 2 0-16,1 2 0 15,7 2 0-15,0 0-1 16,6 5 1-16,1 1-1 16,5 2 1-16,3 2 0 15,1-2-1-15,5 5 1 16,2-3 0-16,5 2 0 15,1 3-1-15,4-1 1 16,2 2 0-16,4 3 0 16,2-2-1-16,2 4 1 15,6-1 0-15,-1 1 0 0,3 0-1 16,3-3 1-16,6 0 0 15,4-3-1-15,7-2 1 16,8-4-1-16,6-2 1 16,9 0-1-16,9-6 1 15,8-4-1-15,4-3 2 16,9-5-1-16,3-6 0 15,5-3 1-15,-1-7-1 16,4-9 0-16,-1-4 1 16,-1-8-1-16,-3-10 1 15,-4-3-1-15,-4-8 1 16,-9-5 1-16,-7-6-2 15,-8-5 2-15,-9-6-2 16,-6-3 2-16,-13-5-2 0,-5-2 1 16,-9 3 0-16,-10-1-1 15,-6 5 1-15,-6 2-1 16,-5 6 1-16,-8 8-1 15,-2 6-1-15,-5 6 0 16,-4 3-2-16,-5 4-1 16,1 13-6-16,-10-14-7 15,18 27-9-15,-15-14-13 16,16 15-1-16,-4-8-1 15,12 12 1-15</inkml:trace>
  <inkml:trace contextRef="#ctx0" brushRef="#br0" timeOffset="8257.4723">20832 3463 80 0,'0'0'37'0,"-13"7"1"16,3 9-1-16,-9 0-28 15,0 11-5-15,-3 4-1 0,2 8-1 16,0 6 0-16,-4 9 1 15,0 4-2-15,0 2 1 16,-3-1 0-16,4-2-1 16,0-4 0-16,3-8 0 15,0-10 0-15,9-7 0 16,-1-15 0-16,12-13 0 15,0 0-1-15,8-28 1 16,7-9 1-16,7-11-1 16,4-8 1-16,3-14-1 15,8-7 1-15,1-7-1 16,4 3 0-16,1 7 0 15,-3 6 0-15,0 10 0 16,-8 12 0-16,-2 16-1 0,-6 12 1 16,-3 18-1-16,-6 12 1 15,-2 17-1-15,-4 9 1 16,-3 11-2-16,-5 13 1 15,-2 9 0-15,-2 7-1 16,-7 4-1-16,6 1 0 16,-4-5-2-16,3-3-1 15,-2-14-2-15,14 1-9 16,-14-34-9-16,21-3-14 15,-14-25 0-15,0 0 0 16,2-10 1-16</inkml:trace>
  <inkml:trace contextRef="#ctx0" brushRef="#br0" timeOffset="8415.4813">20639 3805 102 0,'-25'-26'39'0,"20"14"0"16,10-6-1-16,23 5-35 15,15-1-2-15,14-3-4 16,21 12-13-16,-3-14-21 15,12 11-1-15,-13-3-1 16,-1 11-2-16</inkml:trace>
  <inkml:trace contextRef="#ctx0" brushRef="#br0" timeOffset="9188.5255">20133 3720 67 0,'16'-13'35'0,"-16"13"0"16,0 0 1-16,13-4-29 15,-13 4-1-15,0 0-2 16,0 0 1-16,-11 3-1 15,11-3-1-15,-16 6 0 16,5-4 0-16,-2 3-1 0,-3-2 0 16,-6 3 0-1,-6 1-1-15,-5 0 0 0,-6 0-1 16,-9 2 1-16,-8-1-1 15,-10 1 1-15,-11 1 0 16,-2-2 0-16,-10 2 0 16,-5-2-1-16,-8 3 1 15,-5-1 0-15,-5 0-1 16,-1 3 1-16,-3-3-1 15,-2 3 0-15,0-4 0 16,-3 0 0-16,-3-4 1 16,3 1-1-16,0-2 0 15,1-1 1-15,0 0-1 16,-6 1 0-16,1-2 1 0,0 1-1 15,7 1 0-15,3-1 1 16,7 1-1-16,8-2 0 16,10-1-2-16,15-5-2 15,23 7-9-15,3-25-14 16,31 11-12-16,7-14-1 15,22 6-1-15,7-13 0 16</inkml:trace>
  <inkml:trace contextRef="#ctx0" brushRef="#br0" timeOffset="10928.6251">16924 3555 72 0,'0'0'34'0,"7"-25"0"0,-7 25 0 16,14-19-28-16,-14 19-1 15,15-15 0-15,-15 15 0 16,0 0-2-16,11-2 1 15,-11 2-1-15,-2 13 1 16,-2-2-2-16,2 8 1 16,-1 3-2-16,1 6 1 15,-2 8-1-15,4 6 0 16,0 5-1-16,1 7 1 15,0 6 0-15,1-1 0 16,-2 2-1-16,-4 4 1 16,2-3-1-16,-1-6 0 15,-1-1 0-15,-1-8-1 16,1-7 1-16,2-5-1 0,2-9 1 15,2-7 0-15,-2-4-1 16,0-15 2-16,0 0-1 16,0 0 0-16,12 0 0 15,-12 0 0-15,3-22 1 16,-1 10-1-16,-6 2 0 15,4-3 1-15,0 13-1 16,-9-17 0-16,9 17 0 16,-9-10 0-16,9 10 0 15,-17-6 0-15,17 6 0 16,-21-1 0-16,8 1 0 15,-2 0 0-15,-2 0 0 16,-3 1 0-16,-3 1 0 16,-2 0 0-16,-7 2 0 15,-2-1 0-15,-7 2 0 0,-2 1 0 16,-5-2 0-16,-4 3 0 15,-6 1 1-15,-7-2-1 16,2 0 0-16,-8 0 1 16,-3-3-1-16,-6-1 1 15,0-2 0-15,-6-1-1 16,4-1 0-16,-5-1 1 15,1-2-1-15,-3 3 0 16,1-1 1-16,-3 4-1 16,-3 1 0-16,-1 3 0 15,-4 2 1-15,3 4-1 16,-1-1 0-16,2 2 0 15,2 1 0-15,8-1 0 16,5-2 0-16,4 0 0 0,6-2 0 16,8-1 0-16,5-3 0 15,12-2 0-15,5 1 0 16,10-3 0-16,6 0-1 15,7-5 1-15,7 2 0 16,10 3 0-16,-10-10 0 16,10 10 0-16,2-19 0 15,0 5 0-15,1-1 0 16,2-5 0-16,0-4 1 15,-1-5-2-15,1-3 2 16,2-6-1-16,-1-5 1 16,-1-4-1-16,1-8 1 15,-1-2 0-15,-4-5-1 0,4 2 1 16,-2-2-1-16,-2 4 0 15,2 4 1-15,-1 3-1 16,-2 11 0-16,0 4 0 16,2 7 0-16,-3 5 0 15,1 6 1-15,0 3-1 16,1 3-1-16,-1 12 1 15,3-16 0-15,-3 16 0 16,0 0 0-16,0 0 0 16,0 0 0-16,11-6 0 15,-11 6 0-15,19 8 0 16,-5 0 0-16,4-3 0 15,5 3 0-15,6-3 0 16,6 1 0-16,2 0 0 0,6 1 0 16,1-3 0-16,5 3 0 15,0-2 0-15,1 1 0 16,0 0 0-16,0-3 0 15,1 0 0-15,8-1 0 16,5-2 0-16,6-4 0 16,4-1 0-16,6 0 0 15,6-4-1-15,0 3 1 16,2 1 0-16,-1 1 0 15,2 3-1-15,1 1 1 16,-2 2 0-16,1 0-1 16,-2-1 1-16,4 2 0 15,-2-1 0-15,-1-1-1 16,-1 0 0-16,-4-1 1 0,1-2-1 15,-3-1 1-15,-4 1 0 16,-1-2 0-16,-2-1-1 16,-4-1 1-16,-5 0 0 15,-4-1 0-15,-5 1-1 16,-9-2 1-16,-2 2 0 15,-9 3-1-15,-6-2 1 16,-8 2 0-16,-8 3 0 16,-14 0-1-16,0 0 0 15,0 0 0-15,0 0-2 16,-15 1 0-16,4-5-5 15,11 4-7-15,-15-2-9 16,15 2-14-16,0 0 0 16,-16 2-2-16,2-3 2 15</inkml:trace>
  <inkml:trace contextRef="#ctx0" brushRef="#br0" timeOffset="11892.6802">15682 4737 68 0,'5'-11'36'16,"-5"11"-1"-16,0 0 1 0,0 0-28 15,0 0-5-15,-5 13 0 16,7 9 0-16,-6 7 0 16,4 9 0-16,-5 8 1 15,2 7-1-15,-5 3 0 16,2 3 0-16,-3-4 0 15,2-2-1-15,-3-8 1 16,3-7-2-16,2-11 0 16,1-11-1-16,4-16 1 15,0 0-1-15,0-28 0 16,5-7 0-16,2-8-1 15,-1-13 2-15,3-11-2 16,-1-8 1-16,6-8-1 0,-1 0 1 16,3 5-1-16,5 6 1 15,1 7 1-15,1 10-2 16,6 12 2-16,2 16-1 15,-1 12 1-15,-1 8-1 16,2 10 0-16,-2 6 0 16,-4 2 0-16,2 4 0 15,-5 5 0-15,-6 5 0 16,-8 3 0-16,-6 3 0 15,-7 3 0-15,-5-2 0 16,-12 0 0-16,-2 0 0 16,-5-2-1-16,-2-7 2 15,0-2-1-15,5-6 0 16,2-1 0-16,9-2 1 15,6-3 0-15,10 3 0 0,6 2 1 16,11 2 0-16,6 3 1 16,7 5-1-16,2 4 1 15,1 3-2-15,2 2 1 16,-3 3-2-16,-3 2 1 15,-5-3-3-15,0 0-1 16,-11-10-4-16,5 6-7 16,-19-31-9-16,20 18-13 15,-20-18-4-15,9-20-1 16,-10-9 2-16</inkml:trace>
  <inkml:trace contextRef="#ctx0" brushRef="#br0" timeOffset="12800.7322">14258 3971 52 0,'14'0'30'16,"-14"0"2"-16,0 0-2 15,11 6-20-15,-11-6-3 0,0 0-1 16,0 0 0-16,0 0-1 16,0 0 0-16,0 0 0 15,0 0-1-15,0 0-1 16,0 0 1-16,0 0-2 15,0 0 0-15,-15 8 0 16,15-8-1-16,-19 0 0 16,4 0 0-16,-3 1 0 15,-3-2 0-15,-1 1 0 16,-6 1 0-16,0 2 0 15,-10 1 0-15,-4 4 0 16,-8 2-1-16,-7 0 1 0,-14 5-1 16,-7 0 1-16,-11 1-1 15,-4 1 1-15,-6 1 0 16,-4-1 0-16,-7-3 0 15,-2 1 0-15,1-4 0 16,0 1-1-16,0-2 1 16,1 1-2-16,-5-2 1 15,-1-1-1-15,-1 0 1 16,3-2-1-16,-3 3 1 15,3-3-1-15,0 1 1 16,1-1 1-16,4-1-1 16,1 1 0-16,4-1 1 15,6 3-1-15,5-3 0 16,5-1-1-16,10-2-1 15,10-5-4-15,23 10-11 0,-3-21-17 16,27 8-5-16,8-12-1 16,18 4 0-16</inkml:trace>
  <inkml:trace contextRef="#ctx0" brushRef="#br0" timeOffset="16067.919">11035 4313 44 0,'19'-1'32'0,"-19"1"1"16,0 0 0-16,0 0-24 15,0 0-1-15,0 0 0 16,0 13 0-16,0-13-2 15,0 0-1-15,-11-3-1 16,11 3-1-16,0-17 0 0,4 2-1 16,1-4 0-16,1-3-1 15,1-2 1-15,-1-2 0 16,-5-1-1-16,2-1 2 15,-4 2-2-15,-2-1 1 16,-7 0-1-16,1 1 1 16,-5-1-2-16,-3-1 1 15,-3-1-1-15,-2 0 1 16,0 0 0-16,-6 0 0 15,2 3 0-15,-5 1-1 16,0-1 1-16,-1 4 0 16,-3 1 0-16,-6 0-1 15,0 5 0 32,-3 2 0-47,-5 0 1 0,-3 7-1 0,0 0 0 0,-6 6 0 0,1 6 0 0,-1 3 0 0,-4 6 0 16,-4 1 0-16,-3 5 0 15,3 7 0-15,-4 2 0 16,5 3 0-16,0 5 0 15,7 1 0-15,4 0 0 16,6 3 0-16,10 1 0 16,4 1 0-16,10-3 0 15,4 0-1-15,6 0 1 16,6-1-1-16,5-2 1 15,5 1-1-15,4-3 0 16,7-3 0-16,2-2 1 0,3-4 0 16,5-5-1-16,2-3 1 15,0-8 0-15,4-6 0 16,0-6 0-16,5-7 0 15,2-6 0-15,-1-8 0 16,1-3 0-16,-1-5 0 16,-1-1 1-16,-2-5 0 15,-8 1-1-15,0-3 1 16,-10-1 0-16,-6-2 0 15,-6-3-1-15,-6 0 2 16,-7-4-2-16,-8 0 1 16,-5 1-1-16,-4 3 1 15,-5 2-1-15,-4 0 1 16,-5 9-1-16,-2 1 0 15,-1 9 0-15,-5 6 1 0,0 2-1 16,-3 6 1-16,-2 5-1 16,0 3 0-16,-4 6 1 15,-3 4-1-15,1 6 0 16,-2 5 0-16,-2 2 1 15,3 6-1-15,2 0 0 16,1 9 0-16,5 1 1 16,1 2-1-16,5 2 0 15,6-1 0-15,2 4 1 16,2 1-1-16,7 0 0 15,3-1-1-15,4-1 0 16,5 0 0-16,5 0 1 16,4-4-1-16,5-1 0 15,3-5 0-15,5-1 1 0,7-4 0 16,5-7-1-16,3-4 1 15,3-3 0-15,4-7 0 16,4-6 0-16,3-4 0 16,0-6 0-16,3-11 0 15,1-2 0-15,0-8 0 16,2-6 0-16,-2-5-1 15,-3-8 2-15,0-1 0 16,-8-2 0-16,-1-1 0 16,-9-4-1-16,-7 1 2 15,-8 3-1-15,-7 0 0 16,-11 3 0-16,-2 4-1 15,-9 2 0-15,-7 7 0 16,0 6 1-16,-7 7-1 0,-5 7 1 16,1 4-1-16,-5 7 0 15,0 6 1-15,-5 7-1 16,-2 1 0-16,0 6 1 15,2 4-1-15,-2 2 0 16,0 2 0-16,2 2 0 16,4 5 0-16,3 1 0 15,-2 2 0-15,5 4 0 16,1 1 0-16,3 3 0 15,3 3 1-15,6 2-2 16,2-2 0-16,3-1 1 16,6-3-2-16,9 1 2 15,4-5-2-15,6 0 2 16,7-6-2-16,3-1 2 15,8-4 0-15,0-3 0 0,2-1 0 16,5-5 0-16,0-1-1 16,0-6 1-16,1-3 0 15,2-6 0-15,-1-7 0 16,0-5 1-16,-1-7-1 15,-1-6 0-15,-2-9 0 16,-3-3 0-16,-2-3 2 16,-5-4-2-16,-4-3 2 15,-5 0-2-15,-6-1 2 16,-5 1-2-16,-4 1 2 15,-7 5-2-15,-2 1 1 16,-4 4 0-16,-2 7-1 16,-5 2 0-16,1 7 1 15,-7 8 0-15,-2 1-1 0,-1 5 0 16,-3 6 0-16,-2 3 1 15,-3 2-1-15,-2 3 0 16,0 3 0-16,1 4 0 16,0 1 0-16,1 2 0 15,-1 0 0-15,1 4 0 16,4 1 0-16,0 1 0 15,1 3 0-15,-2 0 0 16,4 1 0-16,3 1 0 16,-1 2 0-16,4 2-1 15,4 0 1-15,3 1-1 16,3 0 0-16,4 2 0 15,5 0-1-15,2 3 2 16,7-5-2-16,5 3 2 0,3-5-1 16,8-2 0-16,3-5 1 15,6-4 0-15,6-9 0 16,3-5 0-16,4-6-1 15,3-8 1-15,3-2 0 16,0-6 1-16,0-5-1 16,-4-2 0-16,0-6 0 15,-3-1 0-15,-8-2 0 16,-4-4 2-16,-1-3-1 15,-6-4 0-15,-2-2 0 16,-8-3 0-16,-4-4 1 16,-4-2-1-16,-6-1 0 15,-6-2-1-15,-6 3 0 0,-3 1 1 16,-3 1-1-16,-8 9 0 15,2 3 0-15,-3 8 0 16,-7 4 0-16,0 8 0 16,-2 6 0-16,0 5 0 15,-2 5 0-15,-2 6 0 16,1 3 0-16,-5 3-1 15,-1 5 1-15,1 1 0 16,2 4 0-16,-1 4 0 16,-1 1 0-16,5 3 0 15,4 0 0-15,-2 3 0 16,10 3 0-16,3 2 0 15,2 2-1-15,3 1 1 16,6 1 0-16,1-3 0 16,6 6 0-16,3-4 0 0,4-2 0 15,5 0 0-15,4-4-1 16,2-1 0-16,4-2 0 15,4-2 0-15,3-3 0 16,3-1 0-16,2-2-1 16,2-5 2-16,2 0 0 15,0-6 0-15,8-4 0 16,-2-7 0-16,2-3 0 15,0-8 0-15,1-3 0 16,1-6 1-16,-3-3 0 16,-3-5 0-16,-5-1 1 15,-1-4-1-15,-4-1 0 16,-4-2 0-16,-5-3 1 15,-2 1-2-15,-5-1 0 0,-7-2 0 16,0 1 1-16,-10 1-1 16,-2 1 0-16,-6 3 0 15,-2 3 0-15,-8 7 0 16,-4 3 0-16,-5 5 0 15,-6 6 0-15,1 5 0 16,-6 6 0-16,1 2-1 16,-2 5 1-16,2 0 0 15,1 5 0-15,6 0 0 16,3 3 0-16,4-1 0 15,2 2 0-15,5 4 0 16,2-1 0-16,0 1 0 16,2-2 0-16,5 4 0 15,1-3 1-15,5-4-1 0,4 1 0 16,3-4 1-16,5-3-1 15,3-3 0-15,10-4 0 16,0 0 0-16,-13 4 0 16,13-4 0-16,0 0 0 15,0 0 0-15,0 0 0 16,0 0 0-16,0 0 0 15,0 0 0-15,0 0 0 16,0 0 1-16,0 0-1 16,-14 3 0-16,14-3 0 15,-16 2 0-15,3-2 0 16,-1 1 0-16,-9 1 0 15,-1 2 0-15,-4-1 0 0,-1 1 0 16,-9 0 0-16,1 1 0 16,-10 2 0-16,2 1 0 15,-6-1 0-15,-4 1 0 16,-2 0 0-16,-7 0 0 15,-1-1 0-15,-6 2 0 16,2-3 0-16,-2 0 1 16,3-1-1-16,1-1 0 15,5-4 1-15,4 0-1 16,5 0 0-16,9-1 1 15,2-3-1-15,7 1-1 16,4-3-1-16,9-2-1 16,7-8-3-16,10 2-4 15,0-16-6-15,20 12-3 0,-10-25-2 16,24 13-6-16,-13-24-2 15,16 10-10-15,-3-10 0 16,4-3 6-16</inkml:trace>
  <inkml:trace contextRef="#ctx0" brushRef="#br0" timeOffset="17187.9831">3740 1477 69 0,'-11'4'37'16,"-7"-4"-2"-16,5 2 2 16,-9-2-27-16,10 3-3 15,-10-1-2-15,5-2 0 16,-6 2-2-16,0-1 0 15,-1-2 0-15,-1 2 0 16,0 0-1-16,3 0 0 16,0 0 0-16,5-2 0 0,0 1-1 15,7 0 0-15,10 0 0 16,-12 1-1-16,12-1 0 15,0 0 1-15,0 0-1 16,0 0 0-16,0 0 1 16,0 0-1-16,0 0 1 15,0 13-1-15,0-2 1 16,0 10-2-16,0 4 2 15,2 10-1-15,-2 3 0 16,1 9 0-16,-1 7 0 16,1 7 0-16,-2 2 0 15,3 5 0-15,-1 3 0 16,3 4 0-16,1 1 0 15,1 2 0-15,4-1 1 0,-1-3 0 16,0 4-1 0,0-4 1-16,1 3 0 0,-5-6 0 15,-2 3-1-15,-3-5 2 16,-3-3-2-16,1-2 0 15,-3-5 0-15,2-3 0 16,2-8 0-16,-2-1 0 16,2-4 0-16,1-6-1 15,-1 0 2-15,0-2-2 16,1 2 2-16,0-4-1 15,-1 2 0-15,0-1 0 16,-2 0 0-16,2 2 1 16,1-2-1-16,0 3 0 15,-1-2 0-15,2 3 0 0,-2-2 0 16,1 3 1-16,0 2-1 15,-3-1 0-15,1 0 1 16,-1-4-1-16,1-4 1 16,-2-5-1-16,3-4-1 15,-4-8 0-15,5-15-1 16,0 0 0-16,0 0-3 15,-1-35-5-15,9 18-7 16,-10-19-6-16,16 16-9 16,-12-12-6-16,11 12-1 15,-8-3 1-15</inkml:trace>
  <inkml:trace contextRef="#ctx0" brushRef="#br1" timeOffset="21850.2498">8201 2615 66 0,'7'-10'35'16,"2"7"-3"-16,-4-10 2 16,-5 13-22-16,9-12-5 0,-9 12 2 15,0 0-5-15,12-12-1 16,-12 12 0-16,0 0 0 15,0 0-1-15,0 0 2 16,2 19-1-16,-2 5-1 16,-2 9 0-16,-5 8 1 15,-1 8-1-15,-5 6 0 16,-1 4 0-16,-1 8-1 15,1-5 0-15,-1-2 0 16,6-9 1-16,4-6-1 16,11-12 0-16,11-11 0 15,11-15 0-15,10-11-1 16,6-11 1-16,11-4-1 0,-1-3 1 15,2-5-1-15,-4 9-1 16,-6 1-1-16,-6 11-3 16,-12-6-11-16,3 29-21 15,-15-12-2-15,5 15 0 16,-9-10-3-16</inkml:trace>
  <inkml:trace contextRef="#ctx0" brushRef="#br1" timeOffset="23373.3369">4729 3783 47 0,'11'-18'30'16,"-4"0"1"-16,-7 18 1 0,6-25-24 15,-6 25 0-15,4-11-2 16,-4 11 0-16,0 0 1 15,-1 10-2-15,1-10-2 16,-2 19-1-16,2-3-1 16,2 6 1-16,0 7-2 15,2 5 1-15,-1 5-1 16,1 6 0-16,-2 7 0 15,2 5-1-15,-3 0 1 16,-1 4-1-16,1-2 1 16,-1 1 0-16,1 0 0 15,1-2 0-15,3-3 0 16,0-2 1-16,2 1-1 15,0-3 0-15,-3 0 0 16,3-3 1-16,-5 2-2 0,3-3 1 16,-5-2 2-16,1-3-2 15,0-5 2-15,2-5-1 16,-3-6 1-16,1-2-1 15,2-8 2-15,1-6-2 16,-4-10 0-16,9 10-1 16,-9-10 1-16,13 0 0 15,-13 0-1-15,13-3 0 16,-13 3 1-16,10-4-1 15,-10 4 0-15,0 0 1 16,15-3-1-16,-15 3 0 16,11 0 0-16,-11 0 0 15,16 1 0-15,-5-1 0 16,4 1 0-16,7 0 0 0,2-2 0 15,2 1 0-15,7 0 0 16,3 0 0-16,3 1 0 16,5 1 0-16,2-1 0 15,4 2 0-15,1 1 0 16,6 0 0-16,1 2 1 15,2-2-1-15,1-1 0 16,2 3 0-16,3-3 1 16,-1 1-1-16,4-1 0 15,4 3 1-15,3-1-1 16,2-1 1-16,2 2-1 15,3-1 0-15,1 0 1 16,1-1-1-16,0-2 0 0,2-1 1 16,5-5-1-16,3-1 0 15,0-2 1-15,3-2-1 16,1 1 0-16,-1-4 1 15,-2 3-1-15,-1-1 0 16,-9 0 0-16,-7 6 1 16,-10 0-2-16,-7 2 1 15,-14 4 0-15,-7-1-2 16,-11 5 0-16,-11-3-2 15,-4 5-3-15,-15-8-23 16,0 0-6-16,0 0 0 16,0 0-2-16</inkml:trace>
  <inkml:trace contextRef="#ctx0" brushRef="#br1" timeOffset="24217.3851">8261 4739 50 0,'0'-10'33'16,"0"10"0"-16,0 0 0 15,-23-5-24-15,23 5 0 16,-23 7-1-16,9-2-3 16,-6-5 0-16,4 2-1 15,-6-3 0-15,-2 7-1 16,-7-3 1-16,2 7-1 15,-5 1-1-15,1 9 1 0,-9 3-1 16,5 4-1-16,-4 7 2 16,6 5-2-16,2 4 1 15,4 3-1-15,6 5 1 16,5 2-2-16,7 1 2 15,11 1-1-15,8 4-1 16,7 0 1-16,5 0-1 16,9 3 0-16,4-1 0 15,11 1 2-15,7-6 0 16,7-6 0-16,10-9 0 15,12-12 0-15,11-10-2 16,8-15 3-16,11-17-1 16,6-18-1-16,1-12-1 15,6-9-1-15,-7-10 1 0,-5-7-1 16,-15-8 2-16,-10-4-3 15,-15-1 3-15,-18 1-1 16,-18 1-1-16,-21 1 1 16,-30 1 0-16,-21 4 0 15,-21 8-1-15,-18 10 1 16,-21 11-1-16,-12 10 0 15,-14 13 1-15,1 11 0 16,4 7-1-16,9 7 0 16,16 5-3-16,13 0-1 15,26 7-5-15,8-14-10 16,40 13-17-16,6-14-1 15,15 16-1-15,4-13 1 16</inkml:trace>
  <inkml:trace contextRef="#ctx0" brushRef="#br1" timeOffset="24582.406">8294 4932 83 0,'0'0'38'0,"10"-17"-2"16,1 17 0-16,-11 0-31 16,3 18-3-16,-3 4 3 15,5 12-4-15,-10 9 3 16,5 10-2-16,-4 4 2 0,1 3-2 15,3-4-1-15,6-3 0 16,3-9 1-16,3-11-1 16,4-17 0-16,8-14 0 15,5-17 0-15,4-13-1 16,4-16 1-16,-4-6 0 15,2-8 0-15,-3-2-2 16,-8 5-2-16,-4-1 2 16,-7 14-6-16,-6 3-2 15,5 22-26-15,-12-2-2 16,0 19 0-16,0 0-2 15</inkml:trace>
  <inkml:trace contextRef="#ctx0" brushRef="#br1" timeOffset="24919.4253">8827 5165 77 0,'0'0'37'0,"-12"5"-1"16,12-5 2-16,0 0-30 15,-10 16-1-15,10-16-1 16,-12 25-1-16,2-8 0 16,2 4-1-16,-3 2-1 15,3 1-1-15,1-4 1 16,1 1-1-16,4-7-1 15,5-3 0-15,-3-11 0 16,19 12 0-16,-2-13-1 0,3-3 1 16,2-2-2-16,2-1 0 15,4 0-3-15,0-6-3 16,14 15-17-16,-14-17-15 15,12 11 0-15,-4-6-2 16,11 8 0-16</inkml:trace>
  <inkml:trace contextRef="#ctx0" brushRef="#br1" timeOffset="25806.476">9408 5206 51 0,'-11'9'34'0,"0"-9"0"16,11 0 1-16,-19 3-22 15,19-3-2-15,0 0-4 0,1 13-1 16,-1-13 0-16,15 5-2 15,-1-2-1-15,9-1-1 16,6-2 0-16,3 2-1 16,9 0 0-16,4 0-1 15,6-1 0-15,7 0 0 16,6 0 0-16,3 0 0 15,7-1 1-15,3-1-1 16,9-1 0-16,2-1 0 16,7-4 0-16,5 1 0 15,2-3 0-15,0-1 0 16,2 1 0-16,-1 1 0 0,-1 2 0 15,-3 3 1-15,-7-2-1 16,-6 4 0-16,-10 0 1 16,-4 1-1-16,-10 0 0 15,-15 0 1-15,-5 0 0 16,-11 0 0-16,-10-1 0 15,-8 0 0-15,-13 1 0 16,0 0 0-16,-5-19-1 16,-2 6 1-16,1-7-1 15,2-8 0-15,1-7-1 16,9-3 1-16,0-11-2 15,4-4 2-15,2-11-1 16,2-3 1-16,0-4 0 16,-2-2 0-16,-2 3 1 15,-2 2 0-15,-4 6 0 0,-1 5 0 16,-6 10 0-16,1 9 0 15,-5 9-1-15,3 7 1 16,-1 9-1-16,1 0 0 16,3 2 0-16,1 11 1 15,5-21-1-15,0 11 0 16,4 1-1-16,0-3 1 15,0 5-2-15,-9 7-1 16,22 7-9-16,-22-7-19 16,7 21-8-16,-9-11 1 15,7 12-2-15</inkml:trace>
  <inkml:trace contextRef="#ctx0" brushRef="#br2" timeOffset="30495.7442">13697 4223 40 0,'1'-22'29'16,"2"-5"2"-16,2-3-1 0,8 5-20 16,-9-8-2-16,7 12-1 15,-8-6-1-15,6 11 0 16,-9-3 2-16,0 19-3 15,3-22 0-15,-3 22 0 16,-5-14-1-16,5 14 0 16,-1-20-2-16,1 20 1 15,1-18-1-15,-1 18-1 16,4-13 1-16,-4 13 0 15,0 0-1-15,1 25 1 16,-2 1-1-16,-4 5 0 16,-2 9-1-16,0 4 0 15,-1 6 0-15,1 2 0 16,-1 3 0-16,-1 3-1 15,5 2 1-15,2 3-1 0,-2 3 1 16,6 2 0-16,1 1 0 16,-2 0 0-16,3-3-1 15,-3-4 1-15,2-5 2 16,-2-9-2-16,3-4 1 15,1-3-1-15,-1-5 2 16,-4 1-2-16,4-1 2 16,-4 1-2-16,-3 1 0 15,2 1 0-15,-3 0-1 16,-3-1 2-16,-1-2-2 15,1-1 1-15,-2-4 0 16,5 1 0-16,-1-3 0 0,2 3 0 16,0 0 0-16,2 2 2 15,-2-1-2-15,2 2 1 16,-3-1 0-16,-1 1 0 15,-1 0 1-15,-3-5-2 16,2 0 2-16,-1-2-3 16,-2 1 2-16,1-1 0 15,1 0-2-15,2-2 2 16,-2-3-2-16,3 3 2 15,-1-1-2-15,5-3 1 16,-2 4 0-16,-2-4 0 16,2-3 0-16,1 3 0 15,0-3 0-15,-1-3 0 16,3-2 0-16,-2-2 0 15,-1-1 0-15,3-11 0 0,0 14 0 16,0-14 0-16,0 0 0 16,5 11 0-16,-5-11 0 15,0 0 0-15,0 0 0 16,0 0 0-16,0 0 0 15,5 10 1-15,-5-10-1 16,0 0 0-16,0 0 1 16,12-4 0-16,-12 4 0 15,16-3 0-15,-7-2-1 16,5 2 1-16,6 1 0 15,0 0-1-15,6 1 0 16,4 1 0-16,5 1 1 16,1 2-1-16,6-1 0 15,3-1 0-15,4 0 1 0,3-1-1 16,6-1 1-16,4 1-1 15,7-2 1-15,5 2-1 16,5-1 1-16,-1 2-1 16,1 1 1-16,1 3-1 15,-2 1 0-15,-4-1 0 16,-4 2 0-16,-4 1 0 15,-1-1 0-15,-2-1 0 16,-5-1 0-16,0-2 0 16,-4 1 0-16,-4-2 0 15,-3-1 1-15,-5 0-1 16,-4 2 0-16,-6-2 0 15,-7 1 0-15,-5 0 0 16,-4 2 0-16,-7-1 0 0,-9-3 0 16,0 0 1-16,8 11-1 15,-8-11 0-15,0 0 0 16,0 0 0-16,0 0 0 15,-12 0-1-15,12 0-2 16,0 0-6-16,0 0-24 16,-3-14-7-16,3 14 1 15,0 0-3-15</inkml:trace>
  <inkml:trace contextRef="#ctx0" brushRef="#br2" timeOffset="31249.7874">15952 5993 25 0,'8'-13'30'15,"-8"13"3"-15,9-19-1 0,-12 4-8 16,3 15-8-16,0-18-2 15,0 18-4-15,-23-7-2 16,7 11-1-16,-17-3-2 16,0 8 0-16,-11 2-1 15,0 4 0-15,-6 1-1 16,-1 7 0-16,1 2 0 15,0 4-1-15,3 2 0 16,5 4 0-16,0 5-1 16,9 3 1-16,3 9-1 15,8 1 1-15,6 4-2 16,7 4 2-16,14 2-2 15,5 1 2-15,11-1-2 16,13-1 2-16,12-9-2 16,11-2 1-16,10-12-1 0,18-7 1 15,8-15-1-15,14-11 1 16,6-9-1-16,8-12 1 15,4-12 0-15,2-9-1 16,-8-7 1-16,-13-8 0 16,-11-4-1-16,-14-7-1 15,-18-4 2-15,-18-6-2 16,-22-1 1-16,-18-5-1 15,-19 1 1-15,-22-3-2 16,-16 4 2-16,-15 7-1 16,-17 11 0-16,-10 13-1 15,-5 15 1-15,-9 12-2 0,10 17-1 16,4 5-3-16,30 23-23 15,-5-9-8-15,26 12-1 16,10-9-1-16,19 4 0 16</inkml:trace>
  <inkml:trace contextRef="#ctx0" brushRef="#br2" timeOffset="31608.8079">15856 6233 95 0,'-14'-7'36'16,"14"7"1"-16,2-12 1 16,-2 12-32-16,13 1-3 0,0 10 1 15,-7 3-1-15,1 11 1 16,-6 8-1-16,-1 10 1 15,-5 1-1-15,2 4 1 16,-2-3-3-16,0-4 2 16,3-7-2-16,7-8 1 15,4-14-1-15,8-13-1 16,8-14 1-16,2-9-2 15,7-9 1-15,-2-7-1 16,1-3 0-16,-3-4-2 16,-4 6 0-16,-6-2-4 15,0 19-9-15,-14-8-20 16,8 19-4-16,-12-3 0 15,-2 16 0-15</inkml:trace>
  <inkml:trace contextRef="#ctx0" brushRef="#br2" timeOffset="32368.8514">16298 6489 78 0,'0'-11'35'0,"0"11"2"15,0 0-1-15,0 0-27 16,-9 15-2-16,9 3-1 16,-9-4-1-16,4 9-1 15,-4 0-1-15,3 4 0 16,-2 2-1-16,2 2 0 15,-1-5-1-15,3-1 1 16,1-5-1-16,0-4 0 16,3-16 0-16,0 0-1 15,0 0 1-15,8-13-1 16,-2-8 0-16,2-4 0 15,-1-5 1-15,2-6-1 16,3-2 0-16,-2-2-1 0,3 2 1 16,-3-1-1-16,4 4 1 15,1 4-1-15,3 3 1 16,1 6-1-16,1 6 1 15,3 2 0-15,-3 8 0 16,1 5 0-16,-4 2 0 16,1 5 0-16,-8 7 0 15,-3 2 1-15,-7 6-2 16,-7 1 3-16,-3 2-2 15,-4-1 1-15,-3-1-1 16,-2 0 2-16,0-5-2 16,-2-3 2-16,5-5-2 15,2-2 0-15,4-4 0 0,10-3 1 16,-12 2 0-16,12-2-1 15,0 0 1-15,16-5 0 16,-4 4 0-16,5 3 1 16,2 2-1-16,2 4 1 15,0 4-1-15,2 3 0 16,-4 5 0-16,0 2 0 15,-2-1-2-15,-3 2 0 16,1-1-4-16,-15-22-10 16,32 26-19-16,-32-26-6 15,27 7-1-15,-13-17-1 16</inkml:trace>
  <inkml:trace contextRef="#ctx0" brushRef="#br2" timeOffset="33518.9172">16903 6392 57 0,'-11'-1'34'16,"11"1"-1"-16,-13 1 2 15,-1-7-21-15,14 6-4 16,-11 2-1-16,11-2-1 16,0 0-2-16,0 0 0 15,0 0-2-15,16 7 0 16,2-10-1-16,11 3-1 15,6-2 0-15,5 2-1 16,6-2 1-16,6 2-1 16,1 0 0-16,3 3 0 15,-1 0-1-15,0 6 1 0,-3 1-1 16,-2-2 1-16,-5 1-1 15,-1-1 1-15,-6-2-1 16,-4-2 0-16,-2-4 1 16,-8-2-1-16,1-4 0 15,-7-1 0-15,-3-3 1 16,-4-1-1-16,-2-7 0 15,-4 2 0-15,-4-4 1 16,1-6-1-16,-2-1 0 16,1-6 0-16,-3-9 0 15,3-3 0-15,0-6 1 16,0-5-2-16,3-3 2 15,2-4 0-15,-2 0-3 16,6-5 3-16,-5 0-3 16,5-3 1-16,-2 1-1 0,0-3 1 15,0-3-1-15,-3-2 0 16,1-2 2-16,-1 1-1 15,1 4 0-15,-3-2 0 16,2 6 0-16,-3 4 1 16,-2 4-2-16,4 4 2 15,-2 1-1-15,-2 5-1 16,5 0 3-16,-4 1-1 15,4-2 0-15,-3 1 0 16,0-1 0-16,2 3 0 16,-3 1 1-16,0 4 0 15,0 4-1-15,3 4 1 16,-3 4-1-16,1 4 1 0,2 6-1 15,-2 2 1-15,0 1-1 16,3 3 0-16,-2-3 0 16,2 1 0-16,3-3 1 15,-2-1-1-15,3-2 0 16,-2-2 0-16,5-1 0 15,-3 0 0-15,-1 4 0 16,1 2 0-16,-2 8 1 16,-1-1-1-16,-6 16 1 15,5-12-1-15,-5 12 1 16,0 0-1-16,0 0 0 15,-10 11 0-15,10-11 0 16,0 0 0-16,0 0 0 16,0 0 0-16,0 0-1 0,14 2 0 15,-14-2-1-15,0 0-2 16,14 11-8-16,-14-11-17 15,-6 18-8-15,6-18-3 16,-11 30-1-16,4-15 0 16</inkml:trace>
  <inkml:trace contextRef="#ctx0" brushRef="#br3" timeOffset="39466.2573">9182 7580 24 0,'11'-13'29'16,"-11"13"1"-16,0 0 0 0,0 0-10 15,0 0-9-15,7 21-3 16,-7-21-2-16,2 24-2 16,-2-9-2-16,5 8 1 15,-3 0 1-15,4 7-2 16,-3-1 0-16,3 15 0 15,-2 2-1-15,4 7-1 16,-3 7 1-16,2 7-2 16,-2 8 1-16,4 5-1 15,-3 8 1-15,2 2 1 16,-2 6 0-16,2 4 0 15,-2 6 1-15,1 6-1 16,-3 6 1-16,0 6 0 16,-4 9 0-16,0 12 1 0,-4 1-2 15,0 10 2-15,-7 0-3 16,3 8 3-16,-4-2-2 15,3 1 1-15,0-5-2 16,0-4 2-16,3-2-3 16,1 2 1-16,2-1-1 15,1-1 3-15,-2 3-2 16,4 5-2-16,-6 10 2 15,4 6-1-15,-4 11 0 16,-2 7 1-16,-2 5 0 16,-1 8-2-16,-3 2 3 15,4 4-1-15,1-5 0 16,-5-2 0-16,9-6 0 15,1-3 0-15,-1-7 0 16,5-6 0-16,6-9-1 0,1-1 0 16,-2-6 0-16,6-2 0 15,2-2 0-15,-2-3-1 16,2-2 1-16,-1-1 1 15,-5-9-1-15,-1-11 1 16,0-16-2-16,-5-20-3 16,16-18-32-16,-14-34-1 15,8-27-1-15,-11-23-1 16</inkml:trace>
  <inkml:trace contextRef="#ctx0" brushRef="#br3" timeOffset="40999.345">9335 11633 46 0,'-11'8'31'15,"11"-8"3"-15,-13 2-9 16,13-2-10-16,0 0-6 16,0 0-1-16,-14 8-2 15,14-8-1-15,0 0-2 16,0 0 2-16,0 0-3 15,17 5 0-15,-17-5 0 16,25 1 0-16,-7-1 0 16,5 2 0-16,3 1-1 15,4-1 0-15,5 0 0 16,4 3-1-16,4-3 1 15,6 1-1-15,5-1 0 16,10-1 0-16,3-2 0 16,6-1 0-16,6-2 1 0,5 0-2 15,6-1 2-15,3 3-1 16,5-1 0-16,4 3 0 15,1 3 0-15,1 1 1 16,5 0-1-16,2 3 0 16,5-2 0-16,9 1 0 15,2-2 1-15,3-3-1 16,3-1 0-16,9 0 0 15,6-3 0-15,3 0 0 16,0 1 1-16,0-4-1 16,7 5 0-16,-1-3 0 15,3 3 0-15,0 0 0 16,-4-1 0-16,12-1 0 0,-1 0 1 15,6-2-1 1,-3 0-1-16,8-4 2 0,3 0-2 16,1 0 0-16,2-2 1 15,0 0-1-15,2 2 0 16,0 3 0-16,-1 0 1 15,1 5-1-15,-4 0 1 16,2 1 1-16,-5 2-1 16,1 2 0-16,-1-1 0 15,0 0 1-15,-1-1-1 16,1-2 1-16,0 0 0 15,4 1-1-15,-2-2 1 16,1 1-1-16,-2 0 1 16,1 0 0-16,1 1-1 15,-5 1 1-15,1 3-1 16,-5-2 0-16,2 3 1 0,-3-1-1 15,-3-2 1-15,1-2-1 16,-1 1 1-16,-1-5-1 16,-4-1 1-16,3-1-1 15,1-4 1-15,0 1-1 16,-2-1 1-16,0-1-1 15,-2 2 0-15,2-1 0 16,-5 1 0-16,-7 2 1 16,1-1-1-16,-1 1 0 15,-1-3 0-15,-3 1 1 16,-2-2 0-16,0-2-1 15,4-2 0-15,-5-2 1 16,-1-2-1-16,-1-1 0 0,-3-3 1 16,1 2-1-16,-2 0 0 15,-5 2 0-15,-8-2 0 16,4 4 0-16,-4 0 0 15,-4 1 0-15,-5 4 0 16,-6 1 1-16,-4 0-1 16,-3-2 0-16,-5 2 0 15,-4 2 0-15,-4 0 0 16,-5-2 0-16,-7 2 0 15,-4 0 0-15,-5 1-1 16,0 2 2-16,-8-1-1 16,-10-1 0-16,-6 3-1 15,-9-3-1-15,-7 5-1 16,-10-4-4-16,4 13-13 0,-26-7-17 15,17-8-1-15,-17 8-2 16,0 0 2-16</inkml:trace>
  <inkml:trace contextRef="#ctx0" brushRef="#br2" timeOffset="48667.7836">9503 11640 15 0,'0'0'26'16,"-17"2"0"-16,17-2 1 15,-14 2-19-15,2-6-2 0,12 4-1 16,-15-9-1-16,15 9 0 15,-12-12-1-15,12 12 0 16,-12-13 0-16,12 13 1 16,-10-10-1-16,10 10 2 15,0 0-1-15,-11-3 0 16,11 3 0-16,0 0-1 15,-15 4 0-15,15-4-1 16,0 0 0-16,-13 7 1 16,13-7 1-16,0 0-1 15,0 0 0-15,0 0 0 16,-10-3 0-16,10 3-1 15,5-13 0-15,-5 13-1 16,9-22 1-16,-2 9-2 0,1-5 2 16,1-2-2-16,2-3 1 15,2-2 0-15,0-6 0 16,1 1 0-16,1-6 0 15,4-2 0-15,-1-1 1 16,1-3-1-16,0 1 0 16,0 0-1-16,-2 4 1 15,0 2 0-15,-2 1-1 16,-1 2 0-16,-2 1 0 15,-1 3 2-15,3-2-1 16,0 0 1-16,1 0-1 16,1-2 1-16,1-1-1 15,2-1 2-15,3-4-2 16,-1 1-1-16,2-1 1 0,2 1 0 15,1-1-1-15,3 2 1 16,-2 2-1-16,-1 3 0 16,3 1 0-16,1 0 0 15,-1 2 1-15,0-1-1 16,1 0 1-16,3-2-3 15,2-1 4-15,2 0-2 16,-1-2 1-16,4 4-1 16,1 0 2-16,-2 4-2 15,1 0 0-15,3 7 2 16,-2 1-2-16,-2 5 0 15,5 0 0-15,0 3 1 16,4-2-1-16,-1-1 0 16,4 4 0-16,-1-4 0 15,2 2 0-15,2-2 0 0,1 4 0 16,-2 0 0-16,4 3 0 15,-1 4 1-15,-3 3-2 16,7 3 1-16,-3 3 0 16,1 5 0-16,-3 3 0 15,2-1 0-15,-4 3 0 16,-2 3 0-16,-1 2 0 15,-5-1 0-15,-2 5 0 16,-1 0-1-16,-2 3 0 16,-2 3 1-16,-3 3-1 15,1 2 1-15,1-1-1 16,-2 2 1-16,0 2-1 15,4-2 2-15,1 0-1 16,1 1 0-16,-1 2 0 0,0-3 0 16,0 3 0-16,-1 1 0 15,-1 3 0-15,-5-3 0 16,-1 5-1-16,-1 1 0 15,-3-1 0-15,1 4 0 16,-3-4 0-16,-1 3 0 16,-2 0 0-16,3-2 0 15,-2-1 1-15,-1 2 0 16,-1 0 0-16,3-1 0 15,-3 0 0-15,2 2 0 16,0-3 0-16,-3 1 1 16,-1 3 0-16,2 0-2 15,-2-2 1-15,-2 3-1 16,2-2 2-16,-3-2-2 15,1 1 1-15,1-2-2 0,0 0 2 16,-1-1 1-16,2 0-2 16,-3 2 2-16,3-3-2 15,-3 1 2-15,0-2-1 16,1-2 0-16,-3 0 0 15,3-1 0-15,-3-1 0 16,-1-5 0-16,3 0 0 16,-1-2-1-16,-1-2 1 15,4-1 0-15,-3 3 0 16,4-2-1-16,-1-1 1 15,2 2 0-15,-2-2 0 16,2 5 1-16,1-3-1 16,0 1 0-16,2-1 0 15,-2-1 0-15,1-4 0 0,4 0 0 16,2-2 0-16,0-3 1 15,5-1-1-15,0-1 0 16,5-2 0-16,2-3 0 16,0 2 0-16,3 1 0 15,-3-3 0-15,4-2 0 16,-2 0 0-16,4-1 0 15,0-2 0-15,1 0 0 16,0-3 0-16,3-2 0 16,3-3 0-16,2-1 0 15,1-3 0-15,2-4 0 16,0-4 0-16,3-2 1 15,1-6-1-15,2 0 0 0,-2-6-1 16,-2-1 1-16,3-3 0 16,-3-2 0-16,2-2 0 15,1-1-1-15,2-3 1 16,-3-2 0-16,0-2 0 15,-1-3 0-15,3 0 0 16,-3-4 0-16,-2 0 0 16,-2-4 1-16,0-3-1 15,-3-2 0-15,2-4 1 16,0-1-2-16,-4-4 2 15,3-1-1-15,-3-1 0 16,-4-1-1-16,2 1 1 16,-8-3 0-16,-3 5 0 15,-4-1 0-15,-2 3 0 0,-5 0 1 16,3-1-1-16,-7 3 1 15,2-1-2-15,-3 4 2 16,0-3-1-16,0 3 0 16,-3-1-1-16,1 5 1 15,2 0 0-15,-3 2 0 16,1-1 0-16,1 5 2 15,1-2-1-15,1 3 1 16,3-3-1-16,1 4 1 16,1-2-1-16,1 3 1 15,4 2-2-15,-1 2 0 16,5-1 1-16,-1 3-1 15,1 0 0-15,1 1 0 16,4 1 0-16,1-1 0 0,1-4 2 16,4 2-2-16,6-1 1 15,0 1-1-15,5 0 1 16,3 3-1-16,3-1 1 15,0 4 0-15,-1 2-1 16,1 5 0-16,0 4 0 16,-3 3 0-16,-3 6 0 15,-1 1 0-15,-2 3 0 16,4 5 0-16,-5 4 0 15,4 3 0-15,-4 3 0 16,2 3 0-16,-1 3 0 16,-4 6 0-16,-1 3 0 15,-4 0 0-15,0 5 0 16,-5 5 0-16,-1 5-2 0,-4 0 2 15,0 3-1-15,0 4 1 16,-2 1-1-16,2 1 1 16,-3 0-1-16,5-1 2 15,-2 0 0-15,3 2-1 16,5-2 0-16,-5 1 1 15,4-1-1-15,-3 2 0 16,1 0 0-16,-6 0 0 16,-1 5-1-16,-2-2-1 15,-1 2 0-15,-2 1 0 16,-4-1 1-16,0 2-1 15,-2 1 1-15,1 0 0 16,0 3 0-16,-5-2 2 0,1 4-1 16,-2 0 0-1,0 2 1-15,-3 4 1 0,1-2-1 16,-4 0-2-16,2 2 2 15,-1 0-2-15,-1 0 1 16,0-1 0-16,2 3 0 16,-1 0-3-16,-2-2 3 15,1 2 1-15,-3-3-2 16,1 2 2-16,1-2-2 15,-1-3 0-15,0 0 1 16,-2-1-1-16,1-1 1 16,2-2-1-16,0 3 1 15,1-3-1-15,0 0 1 16,-1 0 0-16,3 1 0 15,0-4 0-15,0-2 0 0,2 3 0 16,-1-6-1-16,5-3 1 16,1 0-1-16,3-6 1 15,2 2 0-15,1-3-1 16,0-1 1-16,2-3 0 15,5 1 0-15,3 1 0 16,-7-2 0-16,11 1 0 16,2-4 0-16,3-1 0 15,5-1 0-15,3-3 0 16,-1-1 0-16,6-6 0 15,1-3 0-15,1-1 0 16,-2-1 0-16,2-3 0 16,0-6 0-16,4 1 0 15,1-6 0-15,-1-6 0 0,2-2 0 16,-1-6 0-16,2-3 0 15,-3-7 0-15,0-6 0 16,-1-4 0-16,-1-5 1 16,0-2-2-16,0-8 2 15,1-1-1-15,-1-6 0 16,0-3 0-16,-2-2 1 15,-1-2 0-15,-2-4 0 16,-4-5 0-16,-3-1-1 16,-4-1 1-16,-5 1 0 15,-2 1-1-15,-3-6 1 16,0 1 0-16,-3 0-1 15,-3-2 1-15,-1-1-1 16,2-2 0-16,-3-1 1 0,-1 0-1 16,1 5 0-16,-4-3-1 15,0 1 1-15,-1 5 1 16,1 5-1-16,-5 1 0 15,2 0 0-15,-1-1 0 16,1 1 0-16,2 2 1 16,-2 0-1-16,3 0 1 15,4 3-1-15,1-1 0 16,-1 1 1-16,3 0 1 15,1 3 0-15,2 0 0 16,-2 2-1-16,0 1 0 16,0 1 1-16,1 3 0 15,-1 2-2-15,1 4 0 16,-3 2 0-16,-1 1 0 15,4 3 0-15,1 2 0 0,-1 4 0 16,4-4-1-16,4 5 2 16,-1 0-3-16,4 0 3 15,2 2-1-15,0 3 1 16,4 2-1-16,-2 2 0 15,0 6 1-15,4 1-1 16,-2 6 2-16,2 5-3 16,-1 7 1-16,-1 5 0 15,2 7 0-15,3 1 0 16,3 7 0-16,0-3 0 15,13 1-3-15,7-4 0 16,7-13-6-16,23 8-12 16,-13-26-17-16,15 1-3 15,-3-8-3-15,8 1 2 0</inkml:trace>
  <inkml:trace contextRef="#ctx0" brushRef="#br2" timeOffset="49766.8465">18627 8578 82 0,'14'-10'36'0,"-14"10"0"16,11-1 0-16,-11 1-31 16,12 14-1-16,-5 2 0 15,-1 4 0-15,-2 12-2 16,-1 7 2-16,1 8-3 15,-6 10 2-15,0 6-2 0,-2 2 1 16,2 3-2-16,0-3-2 16,-3-8-1-16,8-4-3 15,-5-20-10-15,11 0-21 16,-3-21 1-16,9-5-2 15,-4-19 0-15</inkml:trace>
  <inkml:trace contextRef="#ctx0" brushRef="#br2" timeOffset="50026.8614">18403 8667 97 0,'-36'-6'39'15,"0"-4"1"-15,14 9-1 16,-1 0-34-16,23 1 0 15,0-14-2-15,22 3 0 16,12-2 0-16,12 1-1 16,13-2-1-16,12 3 0 15,14 0-2-15,1 2 0 16,2 7-2-16,-3-1-3 15,-6 12-2-15,-17-8-9 16,-4 18-22-16,-20-1 0 16,-9 12 1-16,-19-4 0 15</inkml:trace>
  <inkml:trace contextRef="#ctx0" brushRef="#br2" timeOffset="50252.8743">18312 9221 109 0,'-34'19'40'15,"26"1"0"-15,8-20-1 16,45-9-35-16,6-12 0 16,26 0-2-16,12-4 1 15,10-2-2-15,2 5 0 16,-1 4-2-16,-5 3-1 15,-8 2-4-15,-3 20-30 16,-22-5-4-16,-10 11 0 16,-15-3-2-16</inkml:trace>
  <inkml:trace contextRef="#ctx0" brushRef="#br2" timeOffset="50419.8838">19481 9246 122 0,'-14'16'42'16,"-9"-15"0"-16,9 0-4 15,-11-9-42-15,13-19-21 16,16 9-14-16,-4-7-3 16,6 7 1-16,-3-8-2 15</inkml:trace>
  <inkml:trace contextRef="#ctx0" brushRef="#br1" timeOffset="81140.641">9480 9547 48 0,'15'-17'31'16,"-11"5"3"-16,-4 12-1 15,4-17-14-15,-4 17-8 16,0 0-2-16,-18 11-1 15,-1 0-1-15,4 12-2 16,-9 4-1-16,-7 7-1 16,-3 3 0-16,-3 8-1 15,-6-4 0-15,4 4-1 16,-2-3 0-16,7-4-1 15,5-8-1-15,5-7 0 16,6-5-4-16,6-17-4 16,12-1-17-16,12-16-11 15,3-4 1-15,-5-20-2 0,11 2 2 16</inkml:trace>
  <inkml:trace contextRef="#ctx0" brushRef="#br1" timeOffset="81342.6525">9199 9583 86 0,'0'0'36'0,"-14"3"1"16,21 17 1-16,-5-9-27 15,15 12-4-15,2-5-1 16,12 5-2-16,4-6 0 16,7 0-2-16,5-5 0 15,5-2-1-15,0-2-1 16,0-2-2-16,1 2-2 15,-11-8-5-15,9 16-28 16,-18-9-2-16,-2 14 0 0,-15-6-1 16</inkml:trace>
  <inkml:trace contextRef="#ctx0" brushRef="#br1" timeOffset="82312.708">9618 8605 67 0,'-4'-18'35'16,"4"18"0"-16,-3-11 0 16,3 11-25-16,0 0-6 15,0 0-1-15,0 0 1 16,0 0-1-16,0 0 0 15,9 17 0-15,-4 1 0 16,2 9-2-16,0 7 2 16,0 8-2-16,1 4 1 15,1 6-1-15,-3 1 1 16,2-3-1-16,-1-3 0 15,1-10 0-15,4-10 0 0,5-11 1 16,-2-16-1-16,6-14 0 16,1-14 1-16,5-7-1 15,-1-15 0-15,3-2 0 16,-1-7-1-16,-1-2 0 15,-5 5-1-15,-3-1 0 16,-1 9-2-16,-8 2-2 16,4 21-8-16,-14-5-24 15,0 30-1-15,7-16-1 16,-2 28 0-16</inkml:trace>
  <inkml:trace contextRef="#ctx0" brushRef="#br1" timeOffset="82739.7324">10139 8825 86 0,'0'0'36'0,"5"-11"1"15,-5 11 1-15,0 0-32 16,0 0-1-16,0 0-1 15,0 0-1-15,0 0 0 0,4 16-1 16,-4-5 0 0,0 9 0-16,-2 2-1 0,0 8 1 15,-3-1-1-15,-1 2 1 16,2-3-1-16,1-4 1 15,8-6-1-15,6-10 0 16,7-11 1-16,10-10-2 16,5-9 1-16,9-1 0 15,1-4-2-15,0 0 0 16,-4 6-2-16,-5-7-11 15,8 20-24-15,-20-2-2 16,1 8-1-16,-8-4-1 16</inkml:trace>
  <inkml:trace contextRef="#ctx0" brushRef="#br1" timeOffset="85931.915">16346 9425 58 0,'0'-16'31'0,"0"16"0"0,0 0-8 15,0 0-12-15,0 0-5 16,-16 8 0-16,10 10-2 16,-6 6 0-16,1 6-1 15,-5 5-3-15,-2 2-2 16,3 10-12-16,-7-9-16 15,5 1-2-15,-1-11 0 16,8-6-1-16</inkml:trace>
  <inkml:trace contextRef="#ctx0" brushRef="#br1" timeOffset="86105.925">16246 9513 81 0,'-2'-17'38'0,"2"17"-3"0,0 0 4 15,10 9-29-15,-6 4-4 16,7 11-1-16,9-3-3 15,3-1-6-15,21 5-31 16,-2-11-1-16,16 0-2 16,-2-5-2-16</inkml:trace>
  <inkml:trace contextRef="#ctx0" brushRef="#br1" timeOffset="87219.9887">16290 9138 83 0,'0'0'36'0,"0"0"0"15,-1 13-1-15,-2 2-33 16,2 4-4-16,-4-4-8 16,10 8-25-16,-10 2 1 15,5 9-1-15,-5 0 0 16</inkml:trace>
  <inkml:trace contextRef="#ctx0" brushRef="#br1" timeOffset="87406.9994">16351 9946 72 0,'1'32'34'0,"0"-4"-2"16,-2-2 1-16,-4-3-29 16,4-1-1-16,-3 1-5 15,3-6-4-15,7 10-15 16,-7-3-10-16,1 3-4 15,0 2 4-15,0 3-3 16</inkml:trace>
  <inkml:trace contextRef="#ctx0" brushRef="#br1" timeOffset="87563.0083">16333 10676 70 0,'4'41'34'16,"-4"-4"0"-16,2 1 0 16,-8-7-29-16,7 3-6 15,2-3-2-15,-9-9-19 16,6 6-12-16,-5-4-2 15,3 0 1-15,0-1 0 16</inkml:trace>
  <inkml:trace contextRef="#ctx0" brushRef="#br1" timeOffset="87773.0203">16308 11390 74 0,'-5'34'37'0,"5"5"-2"0,-8-6 1 15,10-2-34-15,-4 1-7 16,-8-10-19-16,8 10-10 15,-5-4-2-15,3 8-1 16,-7-6 1-16</inkml:trace>
  <inkml:trace contextRef="#ctx0" brushRef="#br1" timeOffset="87878.0263">16304 12185 83 0,'4'44'38'15,"5"8"1"-15,-14-2-5 16,2-8-47-16,2 11-23 0,-13-4-1 15,1 5-2-15,-7-8 1 16</inkml:trace>
  <inkml:trace contextRef="#ctx0" brushRef="#br1" timeOffset="89005.0908">22838 11762 87 0,'-5'-34'31'16,"-1"-7"-5"-16,7-2-30 16,-5 1-27-16,1 3-3 15,-1-6-2-15</inkml:trace>
  <inkml:trace contextRef="#ctx0" brushRef="#br1" timeOffset="89164.0999">22766 11076 72 0,'-2'-25'34'0,"2"0"-5"16,2 3-16-16,-1-6-42 16,-1-1 0-16,2-5-2 15,1 0-1-15</inkml:trace>
  <inkml:trace contextRef="#ctx0" brushRef="#br1" timeOffset="89341.11">22786 10178 96 0,'-5'-41'33'0,"0"1"-2"16,-3-13-14-16,2 2-50 15,6-10 1-15,6 1-4 16,1-6 1-16</inkml:trace>
  <inkml:trace contextRef="#ctx0" brushRef="#br1" timeOffset="90117.1544">22900 9315 90 0,'0'0'35'0,"0"0"1"16,0 0 0-16,0 0-30 15,-15 20-2-15,1 3 0 16,-5 6 0-16,-7 11-2 15,-5 4 0-15,-3 8 0 16,-2-3 0-16,0 0-2 16,7-4-2-16,2-14-4 0,19-2-25 15,-5-24-5 1,13-5-1-16,1-17 0 0</inkml:trace>
  <inkml:trace contextRef="#ctx0" brushRef="#br1" timeOffset="90297.1647">22732 9349 78 0,'3'-14'38'15,"-3"14"0"-15,0 0 0 16,18 23-16-16,-14-9-15 16,9 10-1-16,1-3-2 15,5 4-1-15,3-1-3 16,2-4-4-16,12 6-26 15,-10-8-7-15,7 5-1 16,-6-8 0-16</inkml:trace>
  <inkml:trace contextRef="#ctx0" brushRef="#br1" timeOffset="90447.1733">23278 9699 106 0,'14'0'40'0,"3"5"1"16,-17-5-3-16,1-9-24 15,-1 9-14-15,-18-18-5 16,18 18-26-16,-21-16-7 15,9 10-2-15,-9-6 1 16</inkml:trace>
  <inkml:trace contextRef="#ctx0" brushRef="#br1" timeOffset="102712.8748">11168 11459 19 0,'0'0'30'16,"0"0"0"-16,15-13 4 16,-10 2-14-16,-5 11-7 15,7-15-4-15,-7 15 0 16,0 0 1-16,0 0-2 15,-2 20-3-15,-5 8 0 16,-10 7-1-16,-2 12 1 16,-9 5-3-16,-4 5-2 15,1 1 1-15,1-5-2 16,4-7-1-16,6-12-3 15,13-4-9-15,7-30-25 16,0 0 2-16,5-26 0 16,10-1-1-16</inkml:trace>
  <inkml:trace contextRef="#ctx0" brushRef="#br1" timeOffset="102870.8839">11005 11567 92 0,'-16'13'39'16,"11"16"4"-16,1-5-4 15,15 9-34-15,11-7-1 16,16-9-3-16,17-9-1 15,12-16-8-15,19-1-29 16,0-21-5-16,3 1 2 16,-8-12-2-16</inkml:trace>
  <inkml:trace contextRef="#ctx0" brushRef="#br1" timeOffset="103383.9132">11152 9713 100 0,'0'0'38'16,"0"0"0"-16,0 0-1 15,0 0-36-15,-13 15-2 0,8 7-1 16,3 11-1-16,-5 3-1 16,9 15-3-16,-11-4-5 15,15 18-19-15,-6-9-3 16,4 9-4-16,1-8 4 15</inkml:trace>
  <inkml:trace contextRef="#ctx0" brushRef="#br1" timeOffset="103539.9221">11207 10551 68 0,'-2'40'36'15,"-7"-6"-1"-15,1 8 2 16,-11-10-24-16,11 5-6 16,-6-6-3-16,7-3-3 15,2 4-7-15,-3-15-32 0,8 5 1 16,-4-5-1-16,5 2 1 15</inkml:trace>
  <inkml:trace contextRef="#ctx0" brushRef="#br1" timeOffset="103704.9316">11141 11388 78 0,'-4'70'43'0,"-6"-6"-2"16,5 4-2-16,-8-22-21 15,1 7-19-15,5 1-7 16,-8-16-29-16,15 2-3 15,-4-11-1-15,8 0 0 16</inkml:trace>
  <inkml:trace contextRef="#ctx0" brushRef="#br1" timeOffset="103825.9385">11263 12174 100 0,'9'47'41'16,"-11"-9"-2"-16,-7-9-34 16,0-6-42-16,-9-23-3 15,9-14-2-15</inkml:trace>
  <inkml:trace contextRef="#ctx0" brushRef="#br1" timeOffset="104726.99">14382 10807 80 0,'0'0'36'15,"-1"16"-1"-15,-1 1-4 16,2-7-38-16,7 15-29 15,-11 1-1-15,8 13 0 16,-8 4 0-16</inkml:trace>
  <inkml:trace contextRef="#ctx0" brushRef="#br1" timeOffset="104848.997">14432 11506 19 0,'19'34'28'0,"-6"-10"0"16,5 6-26-16,-8 7-17 15,-10-9-7-15,9 14-3 16</inkml:trace>
  <inkml:trace contextRef="#ctx0" brushRef="#br1" timeOffset="105008.0061">14408 12414 61 0,'1'53'34'16,"-1"-1"-4"-16,-2-3-1 16,-5 7-36-16,-5-9-14 0,6 5-10 15,-2-2-1-15,-3 2 0 16</inkml:trace>
  <inkml:trace contextRef="#ctx0" brushRef="#br1" timeOffset="105165.0151">14384 13314 67 0,'4'59'39'15,"1"13"-2"-15,-10-9 2 16,1 2-27-16,-9-9-10 16,5-10-4-16,10-12-29 15,-2-34-5-15,2-27-2 16,6-28-1-16</inkml:trace>
  <inkml:trace contextRef="#ctx0" brushRef="#br1" timeOffset="105584.0391">14701 11388 53 0,'10'-11'36'16,"4"5"-1"-16,-7-5-14 15,5 12 10-15,-12-1-25 16,0 0 0-16,-14 6-2 15,0 11-1-15,-6 8 0 16,-6 9 1-16,-9 8-2 16,-1 4 1-16,-4 6-2 15,1-1-3-15,6-4-1 16,0-17-7-16,23 0-24 15,-5-27-4-15,15-3 0 16,6-26-1-16</inkml:trace>
  <inkml:trace contextRef="#ctx0" brushRef="#br1" timeOffset="105743.0481">14554 11468 77 0,'0'0'39'15,"-4"-13"0"-15,4 26 1 16,-9 0-29-16,16 12-2 16,-1-3-5-16,15 2 1 15,12-4-4-15,11-12-4 16,20 6-19-16,1-21-17 15,17 5 0-15,-5-8-4 16,11 5 2-16</inkml:trace>
  <inkml:trace contextRef="#ctx0" brushRef="#br1" timeOffset="106559.0948">17927 9662 97 0,'0'0'35'0,"0"21"-2"15,-9-4-3-15,4-1-34 16,3 17-4-16,-10-2-10 16,12 21-9-16,-7 1-6 15,5 10-4-15,0-2 3 16</inkml:trace>
  <inkml:trace contextRef="#ctx0" brushRef="#br1" timeOffset="106742.1053">18063 10559 51 0,'1'56'30'0,"-6"-1"2"15,-6 2-2-15,-9-7-20 16,7 3-7-16,-3-8-4 16,3-7-4-16,11 0-1 15,-5-13-8-15,12 0-17 16,-1-4-2-16,3 1 3 15,2-2 1-15</inkml:trace>
  <inkml:trace contextRef="#ctx0" brushRef="#br1" timeOffset="106877.113">17936 11531 72 0,'-12'45'35'16,"4"-9"-5"-16,1-13-10 16,8 0-51-16,2-9-2 15,4 0 0-15,-7-14-2 16</inkml:trace>
  <inkml:trace contextRef="#ctx0" brushRef="#br1" timeOffset="106996.1198">17979 11880 80 0,'-3'29'36'16,"-8"-11"-3"-16,3-6-6 15,8-12-58-15,-10-9-3 16,13-8-3-16,-3-12 2 16</inkml:trace>
  <inkml:trace contextRef="#ctx0" brushRef="#br1" timeOffset="107276.1358">18240 11367 73 0,'-20'24'36'0,"-13"2"-1"16,3 17-2-16,-20-2-25 15,0 15 0-15,-3-1-3 16,0 6-2-16,0-1 0 0,5-2-4 16,9-5-3-16,7-21-28 15,19-4-4-15,13-28-3 16,0 0 1-16</inkml:trace>
  <inkml:trace contextRef="#ctx0" brushRef="#br1" timeOffset="107508.1491">18055 11455 77 0,'-24'15'41'16,"-3"-5"-2"-16,8 7 1 15,-1-16-22-15,20-1-15 16,-4 14 0-16,23-6-1 0,8 1 0 15,6 8 2-15,0 5-2 16,3 8 0-16,0 4-3 16,-4-2-5-16,10 6-30 15,-18-8-5-15,9-1 2 16,-9-15-6-16</inkml:trace>
  <inkml:trace contextRef="#ctx0" brushRef="#br1" timeOffset="108370.1984">21149 11099 80 0,'0'0'35'0,"0"0"-1"15,-1 18-3-15,1-18-27 16,0 24-2-16,0-4-3 16,-5 6-3-16,6 16-9 15,-16-1-16-15,10 13-4 16,-10 0-2-16,4 10 1 15</inkml:trace>
  <inkml:trace contextRef="#ctx0" brushRef="#br1" timeOffset="108546.2085">21171 11975 47 0,'6'32'29'16,"-3"4"0"-16,-6 3 0 16,-3 0-23-16,2 1-3 15,-3 2-4-15,-1-8-7 16,7 4-19-16,-5-2-2 15,2-5 0-15,-1-1 0 16</inkml:trace>
  <inkml:trace contextRef="#ctx0" brushRef="#br1" timeOffset="108665.2153">21136 12641 52 0,'0'29'28'0,"-9"-7"-3"16,9 9-16-16,-12-4-35 0,-2 1-3 15,5 9 0-15</inkml:trace>
  <inkml:trace contextRef="#ctx0" brushRef="#br1" timeOffset="110295.3085">21244 11401 68 0,'0'0'29'0,"14"-9"-6"16,-16-1 1-16,2 10-14 15,7-13-2-15,-7 13 1 16,5-13-2-16,-5 13 0 15,0 0 0-15,7 11 0 16,-12 4-2-16,2 11 0 16,-10 9-2-16,-4 10 2 15,-8 11-4-15,-6 6 0 16,-4 3 0-16,-1-2-1 15,3-5-1-15,2-13-4 16,14-5-3-16,-3-23-30 16,20-17 1-16,2-11 1 0,12-12-3 15</inkml:trace>
  <inkml:trace contextRef="#ctx0" brushRef="#br1" timeOffset="110484.3193">21100 11531 94 0,'0'-11'39'15,"10"16"1"-15,-10-5-1 16,38 27-25-16,-18-8-7 15,11 3 0-15,1 1-3 16,3 1 0-16,-2-3-3 16,4-4 0-16,-2 1-5 15,-6-15-17-15,9 14-17 16,-15-16-6-16,5 4 2 0,-8-11-1 15</inkml:trace>
  <inkml:trace contextRef="#ctx0" brushRef="#br1" timeOffset="127315.282">9460 7069 58 0,'2'-15'34'15,"-2"1"-2"-15,0 14 1 16,2-18-15-16,-2 18-13 16,4 12 0-16,-1 9-3 0,0 8 2 15,2 13-1-15,0 8 0 16,3 10-1-16,-1 2 0 15,2 6-1-15,5-3 0 16,0-4 1-16,0-13 0 16,1-6 0-16,1-20 0 15,1-13 0-15,2-24 0 16,-2-14 1-16,1-18-1 15,0-7 0-15,1-12-1 16,-2-5 1-16,-1 0-1 16,2 4 0-16,-5 10-3 15,1 9 0-15,4 18-4 16,-7-2-17-16,8 25-13 15,-6 5-2-15,10 15 1 16,-6 0-1-16</inkml:trace>
  <inkml:trace contextRef="#ctx0" brushRef="#br1" timeOffset="127661.3018">10103 7319 61 0,'-14'7'35'16,"4"-6"-1"-16,10-1 1 15,-26 16-14-15,15 6-14 16,-4 0 0-16,6 12 0 16,-2-1-2-16,7 6-1 15,4-5-1-15,5 0 0 16,8-8-1-16,4-10-1 0,5-12 0 15,4-8 0-15,-1-12 0 16,1-10-1-16,-3-6 1 16,-6-2-1-16,-6 0 1 15,-7 2-2-15,-7 5 0 16,-9 3-1-16,-3 10 0 15,-7 6-2-15,5 7 0 16,-5-4-4-16,22 5-23 16,-14-1-6-16,14 1 0 15,21-22 0-15</inkml:trace>
  <inkml:trace contextRef="#ctx0" brushRef="#br1" timeOffset="127913.3162">10575 6804 101 0,'0'0'36'16,"0"0"2"-16,-7 17-2 16,-2 6-32-16,4 13 0 15,-4 16-1-15,2 10-1 16,-3 8-1-16,0 10-1 15,3-1-1-15,4-4-1 16,6-6-2-16,2-15-3 16,17-8-17-16,-1-31-14 15,14-13 1-15,1-27-2 16,12-11 2-16</inkml:trace>
  <inkml:trace contextRef="#ctx0" brushRef="#br1" timeOffset="128103.3271">10932 6761 99 0,'-12'25'36'0,"-2"16"0"16,-1 21-3-16,-2 5-30 16,5 9-2-16,-1 2 1 15,5 4-3-15,4-3-2 16,-1-9-2-16,10-1-11 15,-7-24-19-15,7-7-1 16,-4-17 0-16,-1-21 0 16</inkml:trace>
  <inkml:trace contextRef="#ctx0" brushRef="#br1" timeOffset="128285.3375">10716 7185 74 0,'-14'-8'36'0,"14"8"-2"15,0 0 1-15,14 14-18 16,6-4-15-16,8-2-4 15,11 1-1-15,3-14-4 16,16 11-9-16,-7-13-17 16,6 2-2-16,-7-4 0 15,1 3 1-15</inkml:trace>
  <inkml:trace contextRef="#ctx0" brushRef="#br1" timeOffset="128616.3564">11229 7163 75 0,'0'0'37'0,"-17"-11"-1"16,2 19-1-16,-8-7-22 15,4 16-4-15,-4-3-2 16,8 10-2-16,-8 4-1 15,12 4-1-15,-1 1 0 16,7-1 0-16,5-3-1 16,5-4 0-16,6-8-2 15,9-7 1-15,5-11 0 16,4-11-1-16,0-8 0 15,1-5 0-15,0-6 0 16,-5-3 0-16,-4 0 1 16,-5 4-2-16,-5 4 1 15,-2 8-2-15,-9 18 2 16,0 0-1-16,0 0 0 0,-15 24-1 15,10 7-2-15,-3 1 2 16,11 8-4-16,-3-8 0 16,16 5-6-16,-6-16-25 15,21-2-1-15,-1-15 2 16,13-5-1-16</inkml:trace>
  <inkml:trace contextRef="#ctx0" brushRef="#br1" timeOffset="129051.3813">11682 7159 105 0,'-23'-15'37'0,"1"16"-1"16,-10-3-5-16,4 19-25 16,-6 4-1-16,9 10-1 0,-1 3-1 15,11 7-1-15,4-1-1 16,14-3 3-16,7-5-3 15,11-6 0-15,6-10 0 16,4-9 0-16,4-11-1 16,-1-8 1-16,-1-11-1 15,-4-6 0-15,-3-7 1 16,-4-2-1-16,-11-2 1 15,2 3 0-15,-10 4 0 16,-5 11 0-16,2 22-1 16,-14-4 0-16,5 25-1 15,-7 17 1-15,3 19-1 16,-4 17-1-16,3 14 1 15,-4 4-1-15,4 1 2 16,-1 4 0-16,-3-9 0 0,3-10-1 16,-4-14 1-16,1-17-1 15,-1-18 0-15,-1-19-1 16,2-14-1-16,2-24-4 15,10-3-15-15,-8-23-16 16,15-8-1-16,-3-16 1 16,16 2-2-16</inkml:trace>
  <inkml:trace contextRef="#ctx0" brushRef="#br1" timeOffset="129412.402">11847 7355 98 0,'0'0'39'15,"14"16"0"-15,-14-16 0 16,23-4-33-16,-5-5-2 16,10-2-1-16,-2-4-1 15,8-3 0-15,-2-5-1 16,4 1 0-16,-6-6 1 15,-3 5 0-15,-8-4-1 16,-12 3 1-16,-7 4-1 16,-10 3 1-16,-11 9-1 15,-5 7-1-15,-4 12 0 16,-4 8-1-16,5 8 2 15,3 9-2-15,2 4 1 16,11 1 0-16,8-2 0 0,12-7 1 16,13-7-2-16,8-13-4 15,18 4-15-15,-3-23-18 16,12 3-4-16,-7-12 1 15,1 3-3-15</inkml:trace>
  <inkml:trace contextRef="#ctx0" brushRef="#br1" timeOffset="129787.4234">11075 8001 81 0,'3'-24'38'16,"-3"24"0"-16,0-13 0 16,0 13-32-16,-7 10-3 15,2 12 0-15,0 2 0 16,5 10-2-16,0 2 0 15,3 6 0-15,1-2-1 16,3 2-1-16,4-3-1 16,-2-9-5-16,7 7-10 15,-7-22-21-15,6-4 1 0,-15-11-2 16,21-15 2-16</inkml:trace>
  <inkml:trace contextRef="#ctx0" brushRef="#br1" timeOffset="130065.4393">11106 8002 73 0,'3'-23'39'15,"-3"-2"0"-15,18 12 0 16,-3-5-23-16,18 10-8 16,-2 0-1-16,8 7-3 15,0 0 0-15,0 8-1 16,-5 1-2-16,-5 9 0 15,-12 8 0-15,-10 5-2 16,-11 10 1-16,-13 5-1 0,-8 3 1 16,-7 1 0-16,-4 0-1 15,-1-11-1-15,7-3-1 16,7-16-1-16,14-3-4 15,0-28-13-15,26 5-19 16,-1-17 1-16,18-1-1 16,-2-9 2-16</inkml:trace>
  <inkml:trace contextRef="#ctx0" brushRef="#br1" timeOffset="131229.5059">11511 8107 74 0,'0'0'38'16,"3"18"-2"-16,-10-6 2 15,10 11-26-15,-14 0-7 16,8 9 0-16,-4 0-2 0,0 11 1 15,0-5-1-15,0 4 0 16,1-7-1-16,3-2 0 16,0-12 0-16,6-4-1 15,-3-17 1-15,16-12-1 16,-2-13 0-16,2-9-1 15,2-6 1-15,3-8 0 16,0 0-1-16,-1 1 0 16,-2 8 0-16,-5 8 0 15,-1 5 0-15,-3 10 0 16,-9 16 0-16,20-7 0 15,-11 11 0-15,8-1 0 16,2-1 0-16,4 0 0 16,6-2 0-16,2-5 0 15,2-1 0-15,-2-4 0 0,1-2 0 16,-6 1 0-16,-6-2 0 15,-6 3 0-15,-14 10 0 16,0 0 0-16,0 0 1 16,-20 8-1-16,-1 12 0 15,-2 7 1-15,-4 5 0 16,4 6 0-16,2 2-1 15,8-1 1-15,5-5 0 16,9-5 0-16,9-10-1 16,7-12 1-16,9-13-1 15,4-9 0-15,4-8 0 16,1-11 0-16,-6-3 0 0,-1-5 0 15,-8 3 0-15,-6-1-1 16,-12 3 1-16,-9 10 1 16,-5 4-2-16,-4 10 1 15,-4 7-1-15,3 4-1 16,4 7 0-16,13-5-2 15,-7 17-1-15,7-17-1 16,28 14-1-16,-6-17-1 16,12 6 1-16,-2-10 0 15,6 4 2-15,-6-6 1 16,-2 2 4-16,-5 4 2 15,-10-3 1-15,0 6 1 16,-15 0 1-16,0 0 1 16,-5 14 0-16,-1 2-1 15,-5 3-1-15,4 10-1 0,-2 4 0 16,2 5-1-16,-1 1 0 15,4 5 0-15,-1-5 0 16,5-2-1-16,-4-7 0 16,4-8 0-16,0-22 0 15,0 0 0-15,0 0 0 16,14-37-1-16,-6 1 0 15,3-9 0-15,2-7 1 16,2 0-1-16,2-2 1 16,-1 6 0-16,3 6-1 15,-2 7 1-15,3 7 0 16,0 7 0-16,-2 11-1 15,-1 2 0-15,1 8 0 16,-3 5 0-16,-2 2 0 0,-3 10-1 16,-3 2 1-16,-5 4-1 15,-3 3 1-15,-3 4-1 16,-7 3 1-16,-2 5-1 15,-5 2 1-15,-2 1 0 16,-4 0-1-16,-5 2 2 16,-6 0-1-16,0 0 0 15,3-1 0-15,2-5 0 16,2-1 0-16,8 0 0 15,6-2 0-15,5 5 1 16,8 1 0-16,6 5-1 16,-1 3 1-16,2 6-1 15,-4 5 0-15,-4-3-3 16,2 5-3-16,-12-17-11 0,15 9-6 15,-24-30-10-15,13 0-7 16,-11-24-3-16,7-10 2 16</inkml:trace>
  <inkml:trace contextRef="#ctx0" brushRef="#br1" timeOffset="135097.7271">13139 13327 11 0,'0'0'32'16,"7"-12"1"-16,-7 12 2 16,0 0-14-16,3-9-10 15,-3 9 5-15,-5 9-7 16,2 9-3-16,-8 5-3 15,-3 11 1-15,-5 10-2 0,-2 6 0 16,-2 6-1-16,-4-2-1 16,5-2-2-16,-1-15-4 15,15-1-27-15,-5-24-2 16,13-12-1-16,0-25 0 15</inkml:trace>
  <inkml:trace contextRef="#ctx0" brushRef="#br1" timeOffset="135292.7383">13009 13345 79 0,'-3'17'39'16,"-6"-5"0"-16,10 12-1 16,1-5-33-16,12 2-1 15,5-8-1-15,10-3-1 0,6-5-1 16,5-5-1-16,8 0-4 15,-2-11-7-15,8 13-27 16,-11-8 0-16,1 15-1 16,-10-7 0-16</inkml:trace>
  <inkml:trace contextRef="#ctx0" brushRef="#br1" timeOffset="137124.8431">19666 13488 53 0,'0'0'34'0,"0"0"0"0,-15-17-1 16,15 17-25-16,0 0-2 15,0 0 0-15,0 0-2 16,-4 17-1-16,3 6-1 15,-5 9 0-15,-4 8 0 16,-5 6-1-16,-1 4-2 16,-4-1 0-16,2 0-3 15,-4-11 0-15,8-3-4 16,-6-20-5-16,20-1-1 15,0-14 1-15,3-17 2 16,-1-6 4-16,8-5 5 16,-2-4 2-16,-3-6 6 15,4 11 5-15,-11-11 4 16,9 22-1-16,-14-10 1 15,7 26-5-15,4-14-1 0,8 17-3 16,3-2-2-16,8 6 0 16,13 1-4-16,3-5-4 15,17 7-31-15,-7-6-2 16,7 9 0-16,-8-3-3 15</inkml:trace>
  <inkml:trace contextRef="#ctx0" brushRef="#br1" timeOffset="141923.1175">9382 9774 25 0,'-6'-10'24'15,"6"10"1"-15,-11 1 3 16,8 9-20-16,3-10 1 15,-9 16 0-15,9-16 1 16,-10 12 0-16,10-12-2 16,0 0-2-16,0 0 0 15,0 0-1-15,0 0-1 16,0 0-2-16,0 0 1 15,-4-10-1-15,4 10 0 16,0 0-1-16,9-10 1 16,-9 10-1-16,0 0 0 15,14 0 0-15,-14 0 0 0,14-2 0 16,-14 2 0-16,15-6-1 15,-15 6 1-15,18-11-1 16,-8 4 0-16,4 2 1 16,-5-2-1-16,1 3 0 15,4 0 1-15,0 3-1 16,-4 1 0-16,4 0 0 15,0 1 0-15,3 0 0 16,-2 0 1-16,-2-1-1 16,3 0 0-16,-1-1 0 15,0 1 0-15,-3-1 0 16,2 3 0-16,-1 1 0 15,-1 1 0-15,0 1 0 0,-1 0 0 16,2 2 0-16,-3 1 0 16,-1-1 0-16,4-2 0 15,-1 2 0-15,1 0 1 16,1-2-1-16,1-1 0 15,-1 3 0-15,0 1 0 16,-5 0 1-16,5 4-1 16,-2 1 0-16,1-1 0 15,-4 6 1-15,3-6-1 16,-1 4 0-16,0-5 0 15,2-2 0-15,1-1 0 16,0-1 0-16,0-2 0 16,0-2 0-16,0 1 0 15,-2 3 0-15,0 2 1 0,-1 1-1 16,0 4 0-16,-1 2 0 15,-3 1 0-15,-1 3 1 16,1-2-1-16,0 3 0 16,-1-4-1-16,3 2 1 15,0-3-1-15,0-2 1 16,1 0-1-16,4-2 1 15,-2-1-1-15,-1 0 2 16,4 0-1-16,-1 1 1 16,2 0-1-16,-2 2 0 15,-1-2 1-15,3 5-1 16,-2-2 0-16,0 2 1 15,-1 0-1-15,1 2 0 16,-3 0 1-16,3 4-1 16,0 0 0-16,-3 5 1 0,1-1-1 15,-1-2 1-15,3 1-1 16,-4 1 0-16,4 1 0 15,-5-2 1-15,5 0-1 16,2-3 1-16,-1-1-1 16,4 2 1-16,-3-1-1 15,3-1 1-15,0 0-1 16,0-2 1-16,1 0-2 15,-1 1 1-15,1 1 0 16,-1-2-2-16,-3 2 1 16,2 0-1-16,-3 1 2 15,3 0-2-15,-2 0 2 16,-3 0-1-16,1-2 1 15,-2 2 0-15,1-2 0 0,1-1 0 16,-1 2 0-16,1-2 1 16,-3 1-1-16,1 2 0 15,1-1 0-15,-3 1 1 16,2-1-1-16,-2 2 0 15,3-3 0-15,-2 2 0 16,-1 0 1-16,2-1-1 16,-1-2 0-16,2 3 0 15,-3-1 0-15,-1 0 1 16,2 1-1-16,-2 0 0 15,0-4 0-15,3 3 1 16,-2 0 0-16,1-3 0 16,0 2 0-16,1 0-2 15,1-2 2-15,-1 1-2 0,1 0 2 16,-1 1-3-16,-1 0 2 15,2 0-2-15,-3 1 2 16,5 0 0-16,-3 1 0 16,0 4 0-16,1-3 0 15,1 4 1-15,0-3-1 16,1 5 0-16,0-1 0 15,2-1 0-15,-2-1 0 16,2 2 1-16,-3-1-1 16,2 1 0-16,4-2 0 15,-4 0 0-15,1 0 0 16,3 2 0-16,-1-1 0 15,3-3 1-15,-3 1-2 16,0 1 2-16,1 0-1 16,-3 1-1-16,3-3 1 0,-3-1-1 15,-2 3 1-15,-1-1-1 16,3 0 1-16,-2-2-1 15,0 0 1-15,1-1 0 16,-3 2 0-16,4 0 0 16,-2-2 0-16,2 2 0 15,0-2 0-15,2 1 1 16,-3-1-1-16,0 2 0 15,1 0 0-15,0 0 1 63,-2-2-1-63,-2 2 0 0,2-3 0 0,-2-3 0 0,-1 0 0 0,1-1 0 0,0-3 0 0,0-2 0 0,-1-1 0 15,0-1 0-15,1 2 0 16,-1-2 0-16,0-1 0 16,2 2 0-16,0-1 0 15,-1 1-1-15,-2 2 2 16,3-4-2-16,0 3 1 15,-4-2 0-15,0 1 0 16,4 3 0-16,-6-5 0 16,3 2 0-16,1-1 0 15,1 1-1-15,-2-2 1 16,5-2 0-16,-1 5 0 15,2-4-1-15,1 3 1 16,0-2-1-16,0 1 1 16,-1 0 0-16,3 3 0 0,-5-3 1 15,3 2-1-15,1 0 0 16,-4-3 0-16,4 2 0 15,-2-2 0-15,-1 2 0 16,3-1 0-16,0 1 0 16,0-1 0-16,0 1 0 15,2-1 0-15,-4 2 1 16,2 0-1-16,-1-3 0 15,1 2 0-15,-3-4 0 16,3 1 0-16,-1 0 0 16,-1-2 0-16,2 0 0 15,-2-1 0-15,2 0 0 16,-1-2 0-16,1 1 0 15,0-2 0-15,1 1 0 0,0 0 0 16,0 0 0-16,-3-3 0 16,4 1 0-16,0-1 0 15,1 0 0-15,-4 1 0 16,4-2 0-16,-3 1 0 15,2 0 0-15,1 1 1 16,-5-2-1-16,0 1 0 16,1-1 0-16,0-3 0 15,-2 2 0-15,0-2-1 16,1-1-2-16,3 2-2 15,-11-13-10-15,16 12-22 16,-12-8 0-16,10 8-2 16,-7-7 1-16</inkml:trace>
  <inkml:trace contextRef="#ctx0" brushRef="#br1" timeOffset="144299.2534">13062 13529 33 0,'0'0'29'15,"-5"18"1"-15,5-3-8 16,0-15-11-16,0 0-3 15,0 0-3-15,0 0-1 16,0 0 0-16,13-1-1 16,-13 1 0-16,14-12 0 15,-14 12 0-15,20-9-2 16,-20 9 1-16,22-7 0 15,-9 0-1-15,3 2 0 16,1-5-1-16,5-2 1 0,1-4-1 16,1-2 1-16,2-1-1 15,-2-2 1-15,2 0-1 16,-1-1 0-16,0 2 2 15,-6 0-2-15,1 1 1 16,0 0 0-16,-2 0-1 16,0 1 1-16,-3 2 0 15,2 0 0-15,-5 1 0 16,1-4 0-16,2 2-1 15,-1 1 2-15,-4 0-2 16,4-2 1-16,-4 0 0 16,5-1 0-16,-2 0-1 15,0-1 1-15,2 2-1 16,0-2 1-16,3 1-1 0,-2-1 0 15,3-1 1-15,2-3-1 16,0 1 0-16,1-5 0 16,2-3 0-16,1 0 0 15,3-5 1-15,0 1-1 16,1-4 0-16,3 3 0 15,1-3 0-15,-4 4 0 16,0-1 0-16,-1 5 1 16,-4 0-1-16,-3 2 0 15,-2 1 0-15,-3 3 0 16,-5 1 0-16,0 1 0 15,0 0 0-15,-2-2-1 16,-3 2 1-16,3 0 0 0,-2 0 0 16,0 0 0-16,3 1 0 15,-1 0 0-15,-3-1 1 16,3 1-1-16,0 1 0 15,0-2 0-15,1 0 0 16,0-3 1-16,1 0-1 16,1-1 0-16,1-1 0 15,3-1 0-15,-1 2 0 16,7-3 0-16,-2 2 0 15,0-4 0-15,2 1 0 16,2-2 2-16,0 2-2 16,-2-1 1-16,2-3-2 15,-4 3 2-15,0-3-1 16,-1 3 1-16,-1 1-2 0,0-3 0 15,-1 2 1-15,-1-1 0 16,0 2 0-16,1-2 0 16,1 1 0-16,3-3 0 15,-1 2 0-15,1 0 0 16,-3 0 0-16,3 1 0 15,-3 0 0-15,0 1 0 16,-1 2 0-16,-1 1 0 16,0-1 0-16,1 2 2 15,-2 0-1-15,3-3 1 16,1 1-2-16,1-1 2 15,-2-1-1-15,3-2 1 16,1 0-2-16,-3 0 0 16,4-2 0-16,1 0 0 0,-1 2 0 15,-2-1 0-15,2-1 0 16,0 3 0-16,2-2 1 15,-4 4-1-15,0 2 0 16,-1-2 0-16,-1 2 0 16,-1 1 0-16,1 2 0 15,-2-1-2-15,0 0 3 16,-1 0-1-16,1 0 1 15,-1 2-1-15,1-2 1 16,0 1-1-16,2-4 1 16,0 4 1-16,3-4-2 15,0 0 0-15,1-2 0 16,3-1 0-16,-2 0 0 15,1 1 1-15,1 3-1 16,-3 1 0-16,2 2 0 0,-4 3 0 16,1 0 0-16,-4 1 0 15,5 3 0-15,-3-2 0 16,3 0 1-16,-2 1-1 15,1-2 0-15,-1 2 0 16,-3 3 1-16,2 3-1 16,-4 3 0-16,-1 0 1 15,-1 2-1-15,0-1 0 16,2 0 0-16,1-1 0 15,1-4 1-15,3 0-2 16,0-3 0-16,1 0 1 16,0 0 0-16,1 3-1 0,-3 0 1 15,-2 5 0-15,2 3 0 16,-6 3 0-16,2 0 0 15,-1 3 1-15,1 3-2 16,1-2 2-16,2-2-1 16,2-2 0-16,8-1 0 15,0-3-1-15,6-1 0 16,-1-1-4-16,10 9-21 15,-15-9-9-15,2 11-1 16,-15-1-1-16,1 9 0 16</inkml:trace>
  <inkml:trace contextRef="#ctx0" brushRef="#br1" timeOffset="147815.4546">16108 9653 58 0,'-12'-7'32'15,"12"7"-1"-15,0 0 2 16,11-10-25-16,-5-2 1 16,9 5-4-16,-1-7 1 15,10 7-2-15,-3-6-1 0,6 6 0 16,-2-2 0-16,5 3-2 15,2-1 0-15,4 3 0 16,-3 0 0-16,5 3-1 16,1-1 1-16,2 0-1 15,6 0 0-15,-1-4 1 16,5-1-1-16,0-1-1 15,2 1 2-15,-1-3-1 16,1 3 0-16,-4 2 0 16,-5 4 1-16,-1 6-1 15,-7 4 0-15,-1 5 2 16,-7 5-2-16,-3 4 2 15,-4 2-2-15,-1 2 1 16,1-2-1-16,-3-1 0 0,3 2 1 16,1-4-1-16,-3 1 0 15,0 1 0-15,0 1 0 16,-1 1 0-16,-3 4 1 15,2-2-1-15,-4 3 0 16,3 0 0-16,-3 1 0 16,3 0 0-16,-6-2 0 15,4 0 1-15,0-3-2 16,0 1 2-16,-4 1-2 15,-1 3 1-15,-1 0-1 16,-3 3 1-16,0 1-2 16,-4 2 2-16,-1 2-1 15,0 0 1-15,1 0 0 16,3-1 0-16,0-3 0 0,3-2 0 15,5-3 0-15,-1 0 0 16,3-3 0-16,0-1 0 16,1-3 0-16,-1 2 0 15,-1 0 0-15,-4-1 1 16,0 3-1-16,1-3 0 15,-5 2 0-15,3-1-3 16,-2 0 2-16,4-2-1 16,-4-1 1-16,4 0-1 15,-1-1 1-15,3 0-2 16,-4-2 2-16,2 1 2 15,-1 1-1-15,-1-1 0 16,2-1 0-16,-2 0 0 16,0 1 0-16,-1-3 0 15,3 3 0-15,-3-1 1 0,3 1-1 16,-1-2 0-16,0 2 0 15,2-4 0-15,-1 4 0 16,3 0 1-16,-3 0-1 16,-1-1 0-16,4 1 0 15,-1 1 1-15,-3 0-1 16,3-1 0-16,-1-2 0 15,0 2 1-15,0 0-1 16,2-4 0-16,-2 1 0 16,6-1 0-16,-6-1 0 15,3 1 0-15,1 0 1 16,-3 2 1-16,-1 0-2 0,-1 4 2 15,1 2-1-15,-1 0-2 16,-1 3 2-16,1 1-2 16,-2 1 1-16,4 0-2 15,3 3 2-15,-1-3-2 16,-1 2 2-16,4 1 1 15,0-1-1-15,3 1 0 16,0 2 1-16,-1 3-1 16,3-2 1-16,-2 2-1 15,-1-1 0-15,2 2 1 16,-5 0-1-16,2 3 1 15,-4-3-2-15,6 0 1 16,-3-2-1-16,-2-1 1 16,5 0-1-16,2-1 0 15,-3 1 2-15,4-4-2 0,-1 3 1 16,0-5 1-16,0 4-1 15,1 0 0-15,-2 0 0 16,0 0 1-16,-1-1-1 16,1 1 0-16,3 0 0 15,-5 0 0-15,3-1 0 16,-1-2 0-16,1-2 0 15,1 1 0-15,-1-2 0 16,-1-1 0-16,2 0 0 16,-1-1 0-16,1 1 0 15,-2-3-1-15,1-1 1 16,-2 1 0-16,1-2 0 15,-3 0 0-15,0-1 0 16,0-1 0-16,0-2 0 0,-3-1 0 16,1 0 0-16,-1 1 0 15,0-4 0-15,4 1 0 16,-7 0 0-16,8-4 1 15,-3 3-1-15,1-1 0 16,-1 0 0-16,2-2 0 16,0-3 0-16,0-1 0 15,3 0 0-15,-4-1 1 16,1 0-1-16,1-3 0 15,-1 2 0-15,1-1 0 16,-1 1 0-16,4-1 0 16,-5 1 0-16,5 1 0 15,1-2 0-15,-2-1 0 0,4-2 1 16,2-2-1-16,1-4 0 15,4-3 0-15,-2-1 0 16,1-4 0-16,2 0 0 16,-5-2 0-16,-1-1 0 15,-3 1 1-15,-3 0-1 16,-1-2 0-16,-3 1 0 15,1 2 0-15,-4-2 0 16,1 0 0-16,0 0 0 16,-2-2 0-16,1 2 0 15,-2 2 1-15,-2-2-1 16,-1-2 0-16,3-1 0 15,1-1 0-15,0-5 0 16,1 2 0-16,3-2 1 0,4-3-1 16,3-1 1-16,0-1-1 15,5 0 1-15,1 0-1 16,0-1 0-16,0 4 1 15,1-4-1-15,-3-2 0 16,-1 2 0-16,0 0 0 16,0 0 0-16,-3-1 0 15,1 0 0-15,-7-1 0 16,4 2 0-16,-2 2 0 15,0-2 0-15,-1 1 0 16,1 1 0-16,-3 3 0 16,1-6 0-16,4 2 1 15,-3-2-1-15,0-1 1 16,2-1-1-16,-1 1 1 0,-1-1 0 15,-1 0-1-15,1 1 1 16,-6 1-1-16,3-2 0 16,0 1 0-16,-2 2 0 15,1 0 0-15,-1 0 0 16,0-1 0-16,0 2 0 15,-2 0 0-15,-2 3 0 16,2 2 0-16,-3-3 1 16,4 2-1-16,-5-4 0 15,2 1 3-15,2 0-3 16,2-2 3-16,1 0-4 15,3-4 2-15,-2-1-2 16,3-1 2-16,3 2-2 16,-1-3-1-16,0 0 2 15,0-2-2-15,0-2 2 0,0-1 0 16,0 0 0-16,0-2 0 15,0 4 1-15,3-3-1 16,-1 1 0-16,4 0 1 16,-2-1 0-16,1 0 1 15,1 0-1-15,-2 1 2 16,1 1-2-16,0 0 1 15,-3-4-1-15,0 5 2 16,0-3-3-16,-1 0 0 16,1 0 1-16,-1 0-1 15,-2-2 0-15,6 2 0 16,-3-1 1-16,2 0-1 15,1 4 1-15,-1 1-3 16,0-2 3-16,0 4-1 0,2 2 1 16,-2-1-1-16,0 4 1 15,-2-1-1-15,4 2 0 16,-1 0 2-16,-2-2-2 15,8 1 0-15,-3-2 1 16,1 2-1-16,-1-2 0 16,-2 4 1-16,0-2-1 15,-2 6 0-15,-1 1 1 16,-7 2-1-16,0 4 0 15,-2 0 0-15,1 1 0 16,-1 4 0-16,-1 1 0 16,1-1 0-16,-1 1 0 15,1 3 0-15,0-2 0 16,4 2 0-16,-1 2 0 0,5-2 0 15,1-2 0-15,3 0 0 16,5 0 0-16,2-1 0 16,3-4-1-16,2 2 0 15,-1 0 0-15,2 2 0 16,-4 2 0-16,-2-1 0 15,-4 6 0-15,-2 0 1 16,-6 4 0-16,1 3 0 16,-3 0 0-16,-1-2 0 15,0 4 0-15,2-1 0 16,0 0 0-16,7 1 0 15,-4 1 0-15,5-1 0 16,1-1 0-16,2 1 1 16,-1 2-1-16,2 0 1 15,-3 1 0-15,0 1-1 0,-3 3 1 16,1 0-1-16,-2 0 1 15,-4 4 0-15,0 1 0 16,1-1-1-16,-1 0 0 16,0-1 0-16,-4 4 0 15,5 0 1-15,-4 2-1 16,2-1 0-16,-2 0 0 15,3 2 0-15,-3-1 0 16,0 1 0-16,2 0 0 16,-4 1 0-16,1-1 0 15,-3 3 0-15,1 2 0 16,0 0 0-16,-1 2 0 15,-1 2 0-15,-1-1-1 16,1 1 1-16,3 1 0 0,-3-4 0 16,0 3-1-16,4-5 1 15,-1 1 0-15,1 3 0 16,0 3-1-16,-4 0 0 15,-3 4 0-15,1 5 0 16,-4 5-1-16,-5 6 0 16,-2 3 0-16,0-3 0 15,3 3-1-15,0-6 0 16,7 2-6-16,-2-21-10 15,19 8-9-15,-10-23-9 16,15-1-1-16,-2-13-2 16,9-2 2-16</inkml:trace>
  <inkml:trace contextRef="#ctx0" brushRef="#br3" timeOffset="155674.9041">4034 7304 65 0,'0'0'29'16,"0"0"0"-16,0 0-1 16,0 0-27-16,5 20 1 15,-8-4 1-15,3 11 1 16,-5 5 1-16,6 11 1 15,-6 4-2-15,8 10-1 16,-6 7 0-16,6 11-2 16,-2 6-1-16,1 11 0 15,3 8 1-15,2 11-1 0,0 3 1 16,3 11 0-1,1 8 2-15,-2 7-2 0,1 8 1 16,3 15 0-16,-3 5 0 16,0 10 0-16,-4 10-1 15,2 8-1-15,-7 9 0 16,2 5 2-16,-2 1-3 15,2 4 2-15,-1-4-1 16,4 3 2-16,3-1-2 16,0 4 1-16,8-2 0 15,-2 3-2-15,4 0 1 16,1 4 0-16,-3 6-2 15,3 3-1-15,-5 8 1 16,-2 3 1-16,-8 5-1 16,-1-1 0-16,-1-5-2 0,-5-11 3 15,2-19-3-15,-2-22-2 16,10-24-25-16,-6-39-7 15,10-28-1-15,-4-37 0 16</inkml:trace>
  <inkml:trace contextRef="#ctx0" brushRef="#br3" timeOffset="157575.0128">7484 11537 43 0,'-31'-1'19'0,"-7"-5"6"15,-2 10 1-15,-13-10-14 16,2 11-1-16,-16-12 0 15,4 9-2-15,-14-9-3 16,2 5-2-16,-4-5 0 16,-7 2-3-16,-5 1-1 15,-1 1 0-15,-10 4 1 16,1 3-1-16,-8-1 0 15,-2 5 1-15,-6-2-1 16,-1 1 1-16,-6-2-1 16,-2-4 1-16,1-2-1 0,-1 0 0 15,0-3 0-15,-4 1 0 16,2 0 0-16,-7 5-1 15,5 1 1-15,-1 4 0 16,0 2-1-16,-4 4 1 16,-1-2 0-16,4 3 0 15,4-5 0-15,4 2 0 16,3-4 0-16,2-4 0 15,-1-3 0-15,5-2 1 16,5-3-1-16,5-2 1 16,-3-2 0-16,4 2-1 15,-2 0 1-15,1-1 0 16,2 1-1-16,0-1 0 15,2 0 0-15,-3-1 0 0,3 0 1 16,-2-5-1-16,-1 0 0 16,1 0 0-16,-1-2 0 15,0 3 0-15,-1 3 1 16,-2 3-1-16,-4 4-1 15,-4 1-3-15,8 16-10 16,-2-10-18-16,11 10-1 16,-5-12 0-16,20 1 0 15</inkml:trace>
  <inkml:trace contextRef="#ctx0" brushRef="#br2" timeOffset="164868.4299">4244 11429 46 0,'0'0'31'0,"0"0"1"15,0 0-1-15,-5-14-19 16,5 14-5-16,0 0-2 15,0 0-2-15,0 0 1 16,14 0-2-16,-14 0 0 16,12 1 0-16,-12-1-1 0,16 5 0 15,-16-5 1-15,20 4-1 16,-9-2 1-16,3 0-1 15,-1-1 1-15,0 1-1 16,1-1 0-16,2 2 1 16,0 0-1-16,-5 0 0 15,2-1-1-15,1-1 0 16,4 1 1-16,-3-2-1 15,0-1 0-15,3-2 1 16,1-2 0-16,3-1-1 16,-1-1 1-16,3 2 0 15,-3 0-1-15,0 2 1 16,2 1-1-16,-3 2 0 15,-2 2 1-15,3-2-1 16,0 1 0-16,-1-2 0 0,4 1 0 16,-1-3 0-16,0 1 1 15,0 1-1-15,-2-2 0 16,-2 6 0-16,-3-1 0 15,0 2 0-15,-4 1 0 16,-1 2 1-16,-1-1-1 16,-10-6 0-16,22 10 0 15,-11-7 0-15,2-3 0 16,0-1 0-16,2-3 1 15,1-2-1-15,-3 2 1 16,-2 0-1-16,0 2 1 16,-1 1-1-16,-10 1 1 15,14 1-1-15,-14-1 1 0,12 7-1 16,-12-7 0-16,10 9 0 15,-10-9 1-15,18 4-1 16,-7-4 0-16,0-2 0 16,0 0 0-16,3-4 0 15,0 3 0-15,-4-2 0 16,3 2 0-16,-1 0 1 15,-1 2-1-15,-11 1 0 16,19 3 0-16,-9-1 0 16,3 3 0-16,0-4 0 15,2 1 0-15,2-1 0 16,6-1 0-16,3-1 0 15,3-4 0-15,1 2 1 16,2-3-1-16,2 3 0 0,-2-2 1 16,1 3-1-16,-1 2 0 15,-3 1 0-15,-3 4 0 16,-1-1 0-16,-2 1 0 15,2-1 1-15,0 1-1 16,-1-2 1-16,0 0-1 16,0-2 0-16,4-1 1 15,0-2-1-15,-3-1 1 16,2 1-1-16,-1-1 0 15,2 0 0-15,0 1 0 16,-4 1 1-16,3 0-1 16,-2 1 0-16,-3 0 0 15,5 0 0-15,-3 0 0 16,0-2 0-16,0 1 0 0,0-1 0 15,0-4 0-15,0 2 0 16,-1-2 0-16,-1-1 0 16,-1 0 0-16,-3 1 1 15,0 0-1-15,-3 3 0 16,-3 0 0-16,-1-1 0 15,-11 4 0-15,16 1 0 16,-16-1 0-16,14 5 0 16,-14-5 0-16,12 3 0 15,-12-3 0-15,11 3 0 16,-11-3 0-16,16 0 0 15,-16 0 0-15,17-4 0 16,-17 4 0-16,17-1 0 16,-17 1 1-16,15-1-1 0,-15 1 0 15,17 0 0-15,-17 0 1 16,12 2-1-16,-12-2 0 15,13 1 0-15,-13-1 0 16,11 0 0-16,-11 0 0 16,13-3 0-16,-13 3 0 15,14-5 0-15,-14 5 0 16,10-4 0-16,-10 4 0 15,11 1 0-15,-11-1 0 16,9 6 0-16,-9-6 0 16,0 0 0-16,14 9 0 15,-14-9 0-15,0 0 0 16,0 0 0-16,13 6 0 15,-13-6 0-15,0 0 0 16,0 0 1-16,0 0-1 0,0 0 0 16,0 0 0-16,0 0 0 15,0 0 0-15,-8-11 0 16,8 11 0-16,-11-12 1 15,11 12-1-15,-18-17 0 16,7 2 0-16,-3 2 0 16,-4-2 0-16,3 0 0 15,-4-3 0-15,1 2 0 16,-1 1 0-16,1 1 1 15,-2 3-1-15,4 2 0 16,-1-1 1-16,1 5-1 16,0-1 1-16,2 1-1 15,0 1 1-15,1-1-1 0,3 1 1 16,10 4-1-16,-14-5 1 15,14 5-1-15,0 0 0 16,0 0 0-16,0 0 0 16,0 0 0-16,0 0 0 15,13 7 0-15,-2 0 0 16,2 1 0-16,2 0-1 15,6 2 1-15,3-3 0 16,3 0 0-16,3 0 1 16,-1 0-1-16,2 0 0 15,-3 3 0-15,-3-2 0 16,-6 2 1-16,-5 3-1 15,-8 1 0-15,-6 4 0 16,-5 2 0-16,0 2 0 16,-9 2 0-16,-5 2 0 15,-1 2 0-15,-3 0 0 0,0 0 0 16,-5 1-1-16,-1-1 1 15,0 1 0-15,0-5 0 16,3 2-1-16,1-9 1 16,6 0-3-16,-3-9-1 15,16 7-13-15,-5-20-18 16,11 5-2-16,11-18-1 15,4 6-1-15</inkml:trace>
  <inkml:trace contextRef="#ctx0" brushRef="#br2" timeOffset="165468.4642">6117 11883 27 0,'0'0'25'0,"0"0"-1"16,0 0 1-16,0 0-23 16,0 0 0-16,0 0 3 15,0 0 1-15,11 7 1 16,-11-7 1-16,10-8 1 15,-10 8 2-15,5-10-1 16,-11-2 1-16,6 12-3 16,0-16 0-16,0 16-2 15,-4-15-1-15,4 15 0 16,0-14-2-16,0 14-1 15,0 0 0-15,18 9 0 16,-10 5-1-16,-2 12 0 0,-2 8-1 16,1 15 1-16,-5 8-1 15,-5 10 1-15,1 3-1 16,-1 3 0-16,-2-3 0 15,0-3-1-15,7-3-2 16,-2-22-5-16,16-1-27 16,-13-19-4-16,11-6 1 15,-12-16-3-15</inkml:trace>
  <inkml:trace contextRef="#ctx0" brushRef="#br2" timeOffset="165754.4806">5935 11921 73 0,'-25'-2'38'0,"16"3"0"15,-3-9 0-15,12 8-30 16,12-12-1-16,11 6-1 15,12-7-1-15,10 3-2 16,10-3 0-16,9 0-2 16,4-3 0-16,1 4 2 15,-3 3-3-15,0 0-1 16,-9 8-1-16,-13 1-3 15,-6 11-4-15,-23-3-24 16,5 19-6-16,-22-6-2 16,0 12 2-16</inkml:trace>
  <inkml:trace contextRef="#ctx0" brushRef="#br2" timeOffset="166055.4978">6028 12373 55 0,'-47'20'37'16,"15"1"0"-16,-1-13 0 15,18 9-15-15,5-14-14 16,10-3 0-16,23 7-2 16,10-8-1-16,10-7-2 15,14 1 0-15,6-5 0 16,9-2-1-16,1-2 0 0,1-2-1 15,-1 1 0-15,-9 3 0 16,-5 3-2 15,-12 0 1-31,-7 7-2 0,-8 0 0 0,-7 6-2 0,-10-2-1 16,0 9-5-16,-15-9-23 15,0 0-5-15,0 0-1 16,0 0 0-16</inkml:trace>
  <inkml:trace contextRef="#ctx0" brushRef="#br1" timeOffset="171129.7881">4168 11601 54 0,'0'0'33'0,"-15"-6"-1"16,15 6-5-16,-11 0-16 16,11 0-3-16,0 0-2 15,-2-20-1-15,1 0-1 16,5-5-1-16,-3-6 0 15,6-3 0-15,-2-6 0 16,-1-1-1-16,0-1 1 16,1 0-2-16,-2 1 0 15,-2 2 0-15,-1 0 1 16,-1 0-2-16,-1-4 1 15,1 2 1-15,0-2 0 0,-2-1 1 16,2 1-2-16,0 0 2 16,2-1-1-16,-2 3 0 15,0 1 0-15,1 0-1 16,0 3 0-16,0-2-1 15,3-2 0-15,-2 0 1 16,5 0-1-16,-3 0 1 16,-1-1-1-16,1 3 1 15,-4 1-1-15,0 0-1 16,-4 1 3-16,1 1-1 15,-2-2 0-15,0 1 0 16,2-4 0-16,1-2 0 16,1-8 0-16,7 4 1 15,0-2-2-15,0-1 0 0,4 2 1 16,-1 0-1-16,-2 8 1 15,-1 3-1-15,-4 8 1 16,-1 0-1-16,-5 9 1 16,1 0-1-16,-3 3 0 15,0 2 1-15,0-1-1 16,-1-1 0-16,2 0 0 15,2-1 0-15,2 0-1 16,2-1 1-16,1-1 0 16,0 2 0-16,-1 2-1 15,4 1 1-15,-3 4 0 16,-1 11 0-16,4-14 0 15,-4 14 0-15,0 0 1 0,0 0-1 16,0 0 0-16,0 0 0 16,0 0 0-16,0 0 0 15,0 0 0-15,0 0 0 16,0 0 0-16,0 0 0 15,0 0 0-15,0 0 0 16,-6 23 1-16,-1-3-1 16,-2 7 0-16,-5 1 1 15,-6 5-1-15,1 5 0 16,-5-1 1-16,0 1-1 15,-3-6 0-15,4-2 0 16,3-9 0-16,2-4 0 16,7-9 0-16,11-8 0 15,-12-9 0-15,16-12 0 0,5-8 0 16,5-10 0-16,7-6-1 15,0-2 1-15,7-3 0 16,-3 4 0-16,2 2 0 16,-3 11 0-16,1 7 0 15,-7 10-1-15,1 6 2 16,-1 8-1-16,1 7 0 15,-1 6 0-15,3 6 0 16,5 7 0-16,-1 9 1 16,4 7 0-16,2 7 0 15,-2 4-1-15,0 3 1 16,-1-1-3-16,7 6-10 15,-13-24-21-15,18-3-7 16,-5-27-1-16,10-14-2 0</inkml:trace>
  <inkml:trace contextRef="#ctx0" brushRef="#br1" timeOffset="171799.8264">9349 9781 103 0,'-10'2'40'0,"10"-2"-1"16,-21 5-1-16,9-6-38 0,2-3-5 16,-9-13-7-16,5 12-26 15,-6-6 0-15,-4 6 1 16,-3-7-2-16</inkml:trace>
  <inkml:trace contextRef="#ctx0" brushRef="#br1" timeOffset="171940.8344">8857 9669 100 0,'-29'2'38'0,"-6"-7"1"16,4 4-3-16,-7-3-40 16,-6-7-30-16,3-2-3 15,-12-7 0-15,2 3-2 16</inkml:trace>
  <inkml:trace contextRef="#ctx0" brushRef="#br1" timeOffset="172090.843">7647 9541 103 0,'-70'7'38'15,"-8"-10"1"-15,6-1-5 16,9 3-52-16,-6-17-19 16,2 4-1-16,-8-8-2 15,-2 4 1-15</inkml:trace>
  <inkml:trace contextRef="#ctx0" brushRef="#br1" timeOffset="172246.8519">5948 9498 99 0,'-83'13'39'15,"6"0"0"-15,0-6-13 16,0-19-58-16,3 1-6 16,-5-11 0-16,7-2-2 15</inkml:trace>
  <inkml:trace contextRef="#ctx0" brushRef="#br1" timeOffset="172384.8598">4660 9324 103 0,'-53'10'38'15,"4"0"-3"-15,3-4-31 0,-10-9-41 16,14 2 1-16,-5-10-2 16</inkml:trace>
  <inkml:trace contextRef="#ctx0" brushRef="#br1" timeOffset="172530.8682">3986 9358 109 0,'-16'15'34'0,"-4"-1"-31"15,6-7-3-15,-2-7-39 16,16 0 0-16</inkml:trace>
  <inkml:trace contextRef="#ctx0" brushRef="#br1" timeOffset="173599.9293">4448 10822 49 0,'-10'-2'32'15,"-3"0"0"-15,1 2 0 16,-3-5-13-16,15 5-9 15,-27 5-3-15,17-1-2 16,-4-3 0-16,14-1-1 16,-20 6 0-16,20-6-1 15,-13 1 0-15,13-1 0 16,0 0 0-16,13-1-1 15,-1-2 1-15,10 0-1 0,4 0 0 16,9 1 0-16,8-4 0 16,6-2-1-16,8 0 0 15,4 1 0-15,1-4-1 16,0 5 0-16,-3-3 0 15,-3 7 1-15,-8 2-1 16,-6 4 0-16,-11 6 0 16,-5 3 0-16,-6 4 0 15,-7 8 0-15,-6 8-1 16,-4 5-1-16,-1 6 1 15,-7 6-1-15,-3 6 1 16,-1 4 0-16,0 0 0 16,0-3-1-16,0-1 1 15,1-15-4-15,13 1-26 0,-9-25-7 16,15-4 0-16,-11-13-2 15</inkml:trace>
  <inkml:trace contextRef="#ctx0" brushRef="#br1" timeOffset="173720.9363">5182 11232 98 0,'-18'25'3'0,"-11"-3"-3"16,-6-16-9-16,3-13-30 15</inkml:trace>
  <inkml:trace contextRef="#ctx0" brushRef="#br1" timeOffset="174751.9952">2901 8743 85 0,'0'-18'35'0,"5"4"-1"15,-5-1 1-15,0 15-30 16,-2-10-3-16,2 10 2 16,2 12-1-16,2 8 0 15,-3 3 0-15,6 10-1 16,-2 9 0-16,6 9 1 15,-1 6-1-15,8 11 0 16,0 0-1-16,3 4 0 16,2-5 1-16,2-3-1 15,-2-11 0-15,6-7 0 16,0-13 1-16,0-16-1 15,-4-15 1-15,3-12 0 0,-3-19 0 16,0-12 0-16,-4-11-1 16,-2-12 1-16,1-10-1 15,-6-4 0-15,1-7-2 16,0-3 1-16,-1 7-1 15,0 10 1-15,-1 12-2 16,-1 13 0-16,0 16-4 16,-3 9-5-16,5 32-26 15,-9 6 0 32,5 24-2-47,-9 2-1 0</inkml:trace>
  <inkml:trace contextRef="#ctx0" brushRef="#br1" timeOffset="175298.0265">3508 9302 82 0,'0'0'33'0,"0"0"1"0,0 0-5 15,0 0-19-15,0 0-2 16,0 0-2-16,0 0 0 15,0 0-1-15,0 0-1 16,2 18-1-16,-4-7 0 16,1 8 0-16,-4 7-1 15,-2 11 0-15,-3 7-1 16,-1 6 1-16,-3 1-1 15,0 1 0-15,-1-6 0 16,2-3 0-16,4-12 0 16,4-8 1-16,8-10-1 15,-3-13 0-15,22 2 0 16,-4-10 0-16,3-3 0 0,6-1 0 15,0-2-1-15,2 2 1 16,-1 1-1-16,-1 2 0 16,-2 2 0-16,-4 5-2 15,0 5-2-15,-8-8-12 16,5 16-21-16,-18-11-3 15,21 9-1-15,-21-9 0 16</inkml:trace>
  <inkml:trace contextRef="#ctx0" brushRef="#br1" timeOffset="177808.17">6566 8784 57 0,'-3'-27'31'0,"-3"-5"0"16,2-7-1-16,0-2-24 16,-7-12-2-16,8 6 3 15,-11-13-2-15,5 7 1 16,-9-11 0-16,0 6-1 15,-7-7-1-15,-2-1-1 16,-6-3 0-16,-4 3-1 16,-10-3 0-16,-4 2 1 15,-6-2-1-15,0 1 1 16,-8-1 0-16,-4 8 0 15,-4-3-1-15,-3 7-1 16,-6-3 1-16,-4 7-1 16,-8 1-1-16,-2 1 1 0,-5 6-1 15,-3 1 1-15,-4 3 0 16,-5 5 0-16,-1 4 0 15,-3 3 0-15,0 3 0 16,-2 8 1-16,-1 1-1 16,-5 5-1-16,-1 4 1 15,1 5-1-15,1 3 1 16,1 3-1-16,0 5 0 15,-2 4 1-15,-2 5-1 16,2 5 0-16,4 6 0 16,0 3 0-16,6 5 0 15,2 3 0-15,-2 3 0 16,8 6 0-16,6 4 0 15,8 2 0-15,6 6 0 0,5 4 1 16,5 5-1-16,9 4 0 16,11 2 0-16,6 0-1 15,9-2 0-15,8-8 1 16,8-6-1-16,10-5 0 15,4-7 1-15,8-11-1 16,1-10 1-16,3-5 0 16,3-8-1-16,-3-13 1 15,0 0 0-15,11 0-1 16,-4-16 1-16,1-9 0 15,3-7 0-15,-1-13 0 16,4-10 1-16,0-6 0 16,-1-9 0-16,-1-7 0 0,1-6-1 15,-1 1 2-15,-4-4-2 16,5 10 1-16,-6 3-1 15,1 7 0-15,0 15 1 16,-1 8-1-16,-3 17 0 16,-4 10 1-16,0 16-1 15,0 0 0-15,-4 29 1 16,-1 8 0-16,-5 12-1 15,-2 11 2-15,-1 12-2 16,-5 5 1-16,-1 12-1 16,0-3 0-16,-5 1 0 15,6-9 0-15,0-7 0 16,5-8-1-16,-1-14 1 15,6-8 0-15,5-14 0 16,7-7 1-16,7-12 0 0,8-8 0 16,3-7 0-16,13-2-1 15,3-8 1-15,7-4 0 16,11-1 0-16,7-5-1 15,6 2 1-15,6 1 0 16,1-3 0-16,-1 7 0 16,-1 2 1-16,-4 7-2 15,-6 7-3-15,-9 5-2 16,-8 17-7-16,-19-9-12 15,9 23-14-15,-16-9-5 16,3 12 1-16,-8-13-2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0-16T02:06:41.08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5942 2525 65 0,'-14'-28'34'0,"-8"-7"1"16,-5 2 1-16,-10-15-20 15,2 11-10-15,-10-3 0 16,-1 4-1-16,-12 2-1 16,-3 8 1-16,-13 7-2 15,-1 11 0-15,-15 10 0 16,-5 19-1-16,-13 14 0 15,-12 16 1-15,-9 14-2 16,-2 15 1-16,-5 12-1 16,-2 11 1-16,-1 14-1 0,5 5 1 15,9 7-1-15,10 4-1 16,19 5 1-16,14 2-1 15,19 3 0-15,17-1 1 16,28-9-1-16,27-8 0 16,32-10-1-16,30-12 1 15,23-18 0-15,33-17-1 16,24-21 0-16,20-18-1 15,17-15-1-15,10-22-6 16,12-1-22-16,-13-26-9 16,2-2 1-16,-14-17-4 15</inkml:trace>
  <inkml:trace contextRef="#ctx0" brushRef="#br0" timeOffset="374.0214">7931 2434 96 0,'-10'-24'38'15,"10"24"3"-15,-14-22-3 16,14 22-32-16,0 0-2 16,0 0 0-16,-5 21-1 15,15 9 1-15,-2 13-2 16,3 21 1-16,-1 18-1 0,-4 23 0 15,-3 21-1-15,-8 19 1 16,-2 13-1-16,-6 10-2 16,-5 4 1-16,3-6-1 15,-2-12 0-15,5-21-4 16,10-19-2-16,-2-44-18 15,26-20-15-15,-2-38-2 16,12-25-1-16,-6-33 1 16</inkml:trace>
  <inkml:trace contextRef="#ctx0" brushRef="#br0" timeOffset="675.0386">7109 2407 79 0,'-44'-3'43'0,"11"-9"-3"15,33 12 2-15,0-17-14 16,36 9-26-16,28-2 0 15,26 1 0-15,24-3 0 16,23 1-1-16,12-2 0 16,13-1 0-16,8 2-1 15,0-1-2-15,-4 7-1 16,-16-4-7-16,-8 32-21 0,-36-5-10 15,-14 22 0-15,-37 5 0 16</inkml:trace>
  <inkml:trace contextRef="#ctx0" brushRef="#br0" timeOffset="922.0527">7006 4293 99 0,'-64'50'41'0,"44"-2"0"16,30-26 0-16,46-8-37 16,38-22-1-16,44-15-1 0,38-19 1 15,30-13-1-15,22-14-2 16,13-13-3-16,21 5-12 15,-16-18-16-15,8 15-10 16,-27 1 0-16,-12 14-4 16</inkml:trace>
  <inkml:trace contextRef="#ctx0" brushRef="#br0" timeOffset="1523.0871">10556 2151 91 0,'0'-53'39'0,"9"20"2"16,-9 3-3-16,5 16-32 15,-5 3-2-15,0 11 0 16,0 0-2-16,4 24 1 16,-3 6-2-16,6 19 1 15,-3 11-2-15,8 18 2 16,-6 13-1-16,6 16 1 0,-5 12-1 15,2 11 1-15,-9 6-1 16,0-3 0-16,0-7 0 16,4-12 0-16,8-14 0 15,4-14-1-15,6-22 0 16,7-20 0-16,9-26 1 15,7-25 0-15,4-18-1 16,-2-23 1-16,1-22 0 16,-2-17 0-16,-2-26 0 15,-1-14-1-15,-5-22 1 16,1-8-1-16,-6-1 1 15,1-2-3-15,1 13 3 16,-1 14-2-16,-1 22-1 16,-2 18 0-16,-5 32-4 15,-11 10-8-15,12 30-12 0,-22 10-14 16,11 18-2-16,-16-7 0 15,21 34 0-15</inkml:trace>
  <inkml:trace contextRef="#ctx0" brushRef="#br0" timeOffset="1981.1133">13290 2066 103 0,'-14'-18'41'16,"14"18"2"-16,-16-10-2 15,22 27-36-15,-11 9-2 16,7 22 0-16,8 16-1 15,-1 19 2-15,-1 22-2 16,-2 17 0-16,-6 20 0 16,-7 15-1-16,-6 5 0 15,-2-9 1-15,-5-2-2 16,2-9 0-16,1-14 0 0,3-19 0 15,9-20-3-15,5-23 2 16,9-20-5-16,-4-32-10 16,25 0-6-16,-23-41-9 15,13 0-12-15,-10-25 0 16,4-8-1-16,-6-18 0 15</inkml:trace>
  <inkml:trace contextRef="#ctx0" brushRef="#br0" timeOffset="2665.1524">14915 2040 108 0,'11'-13'40'0,"3"10"1"15,-13-10-12-15,-1 13-24 16,0 0-1-16,14 2 0 16,-10 10-1-16,2 6-1 15,-4 9 0-15,0 13 0 16,-2 10-1-16,-5 16 0 15,-5 10 0-15,-10 15 2 16,-6 9-2-16,-10 9 1 16,-9 9-1-16,-5-1 1 15,-5 2-1-15,0-8 1 16,6-10-2-16,3-10 0 15,8-13 0-15,15-12 0 16,13-15 0-16,13-12 0 16,16-14 0-16,13-11 0 15,17-7 0-15,14-10 0 0,20-7 0 16,12-2 0-16,16-5 0 15,7 3 0-15,7 0 0 16,-2 7 0-16,2 2 0 16,-2 4 0-16,-12 3 0 15,-8-1 0-15,-9 4 0 16,-13-6 0-16,-6-1-5 15,-18-6-1-15,-5 2-7 16,-24-15-6-16,0 18-12 16,-27-19-10-16,-2 7 0 15,-18-11-1-15,-5 1 1 16</inkml:trace>
  <inkml:trace contextRef="#ctx0" brushRef="#br0" timeOffset="3279.1876">12917 1976 97 0,'-10'-6'41'0,"20"2"2"16,0-9-2-16,22 5-34 16,1-4-2-16,17 0 1 15,9 1-3-15,12-6-1 16,12 4-2-16,10-4-3 15,9 8-2-15,-5-6-9 16,11 14-25-16,-19 0-3 16,-7 17 0-16,-19 3-1 15</inkml:trace>
  <inkml:trace contextRef="#ctx0" brushRef="#br0" timeOffset="3733.2135">12828 3884 103 0,'-1'12'42'15,"1"-12"1"-15,24 9-2 16,14-18-34-16,24-3-3 16,22-11-1-16,25-5-1 15,14-8-1-15,10-2-1 16,5 3-3-16,-5-2-2 15,-5 26-13-15,-31-8-19 16,-3 21-5-16,-28-1 0 0,-14 19-1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0-16T02:20:02.37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5942 2525 65 0,'-14'-28'34'0,"-8"-7"1"16,-5 2 1-16,-10-15-20 15,2 11-10-15,-10-3 0 16,-1 4-1-16,-12 2-1 16,-3 8 1-16,-13 7-2 15,-1 11 0-15,-15 10 0 16,-5 19-1-16,-13 14 0 15,-12 16 1-15,-9 14-2 16,-2 15 1-16,-5 12-1 16,-2 11 1-16,-1 14-1 0,5 5 1 15,9 7-1-15,10 4-1 16,19 5 1-16,14 2-1 15,19 3 0-15,17-1 1 16,28-9-1-16,27-8 0 16,32-10-1-16,30-12 1 15,23-18 0-15,33-17-1 16,24-21 0-16,20-18-1 15,17-15-1-15,10-22-6 16,12-1-22-16,-13-26-9 16,2-2 1-16,-14-17-4 15</inkml:trace>
  <inkml:trace contextRef="#ctx0" brushRef="#br0" timeOffset="1">7931 2434 96 0,'-10'-24'38'15,"10"24"3"-15,-14-22-3 16,14 22-32-16,0 0-2 16,0 0 0-16,-5 21-1 15,15 9 1-15,-2 13-2 16,3 21 1-16,-1 18-1 0,-4 23 0 15,-3 21-1-15,-8 19 1 16,-2 13-1-16,-6 10-2 16,-5 4 1-16,3-6-1 15,-2-12 0-15,5-21-4 16,10-19-2-16,-2-44-18 15,26-20-15-15,-2-38-2 16,12-25-1-16,-6-33 1 16</inkml:trace>
  <inkml:trace contextRef="#ctx0" brushRef="#br0" timeOffset="2">7109 2407 79 0,'-44'-3'43'0,"11"-9"-3"15,33 12 2-15,0-17-14 16,36 9-26-16,28-2 0 15,26 1 0-15,24-3 0 16,23 1-1-16,12-2 0 16,13-1 0-16,8 2-1 15,0-1-2-15,-4 7-1 16,-16-4-7-16,-8 32-21 0,-36-5-10 15,-14 22 0-15,-37 5 0 16</inkml:trace>
  <inkml:trace contextRef="#ctx0" brushRef="#br0" timeOffset="3">7006 4293 99 0,'-64'50'41'0,"44"-2"0"16,30-26 0-16,46-8-37 16,38-22-1-16,44-15-1 0,38-19 1 15,30-13-1-15,22-14-2 16,13-13-3-16,21 5-12 15,-16-18-16-15,8 15-10 16,-27 1 0-16,-12 14-4 16</inkml:trace>
  <inkml:trace contextRef="#ctx0" brushRef="#br0" timeOffset="4">10556 2151 91 0,'0'-53'39'0,"9"20"2"16,-9 3-3-16,5 16-32 15,-5 3-2-15,0 11 0 16,0 0-2-16,4 24 1 16,-3 6-2-16,6 19 1 15,-3 11-2-15,8 18 2 16,-6 13-1-16,6 16 1 0,-5 12-1 15,2 11 1-15,-9 6-1 16,0-3 0-16,0-7 0 16,4-12 0-16,8-14 0 15,4-14-1-15,6-22 0 16,7-20 0-16,9-26 1 15,7-25 0-15,4-18-1 16,-2-23 1-16,1-22 0 16,-2-17 0-16,-2-26 0 15,-1-14-1-15,-5-22 1 16,1-8-1-16,-6-1 1 15,1-2-3-15,1 13 3 16,-1 14-2-16,-1 22-1 16,-2 18 0-16,-5 32-4 15,-11 10-8-15,12 30-12 0,-22 10-14 16,11 18-2-16,-16-7 0 15,21 34 0-15</inkml:trace>
  <inkml:trace contextRef="#ctx0" brushRef="#br0" timeOffset="5">13290 2066 103 0,'-14'-18'41'16,"14"18"2"-16,-16-10-2 15,22 27-36-15,-11 9-2 16,7 22 0-16,8 16-1 15,-1 19 2-15,-1 22-2 16,-2 17 0-16,-6 20 0 16,-7 15-1-16,-6 5 0 15,-2-9 1-15,-5-2-2 16,2-9 0-16,1-14 0 0,3-19 0 15,9-20-3-15,5-23 2 16,9-20-5-16,-4-32-10 16,25 0-6-16,-23-41-9 15,13 0-12-15,-10-25 0 16,4-8-1-16,-6-18 0 15</inkml:trace>
  <inkml:trace contextRef="#ctx0" brushRef="#br0" timeOffset="6">14915 2040 108 0,'11'-13'40'0,"3"10"1"15,-13-10-12-15,-1 13-24 16,0 0-1-16,14 2 0 16,-10 10-1-16,2 6-1 15,-4 9 0-15,0 13 0 16,-2 10-1-16,-5 16 0 15,-5 10 0-15,-10 15 2 16,-6 9-2-16,-10 9 1 16,-9 9-1-16,-5-1 1 15,-5 2-1-15,0-8 1 16,6-10-2-16,3-10 0 15,8-13 0-15,15-12 0 16,13-15 0-16,13-12 0 16,16-14 0-16,13-11 0 15,17-7 0-15,14-10 0 0,20-7 0 16,12-2 0-16,16-5 0 15,7 3 0-15,7 0 0 16,-2 7 0-16,2 2 0 16,-2 4 0-16,-12 3 0 15,-8-1 0-15,-9 4 0 16,-13-6 0-16,-6-1-5 15,-18-6-1-15,-5 2-7 16,-24-15-6-16,0 18-12 16,-27-19-10-16,-2 7 0 15,-18-11-1-15,-5 1 1 16</inkml:trace>
  <inkml:trace contextRef="#ctx0" brushRef="#br0" timeOffset="7">12917 1976 97 0,'-10'-6'41'0,"20"2"2"16,0-9-2-16,22 5-34 16,1-4-2-16,17 0 1 15,9 1-3-15,12-6-1 16,12 4-2-16,10-4-3 15,9 8-2-15,-5-6-9 16,11 14-25-16,-19 0-3 16,-7 17 0-16,-19 3-1 15</inkml:trace>
  <inkml:trace contextRef="#ctx0" brushRef="#br0" timeOffset="8">12828 3884 103 0,'-1'12'42'15,"1"-12"1"-15,24 9-2 16,14-18-34-16,24-3-3 16,22-11-1-16,25-5-1 15,14-8-1-15,10-2-1 16,5 3-3-16,-5-2-2 15,-5 26-13-15,-31-8-19 16,-3 21-5-16,-28-1 0 0,-14 19-1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customXml" Target="../ink/ink3.xml"/><Relationship Id="rId7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4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emf"/><Relationship Id="rId4" Type="http://schemas.openxmlformats.org/officeDocument/2006/relationships/customXml" Target="../ink/ink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customXml" Target="../ink/ink9.xml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Nuku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16683419"/>
              </p:ext>
            </p:extLst>
          </p:nvPr>
        </p:nvGraphicFramePr>
        <p:xfrm>
          <a:off x="304800" y="762000"/>
          <a:ext cx="8610600" cy="4053840"/>
        </p:xfrm>
        <a:graphic>
          <a:graphicData uri="http://schemas.openxmlformats.org/drawingml/2006/table">
            <a:tbl>
              <a:tblPr/>
              <a:tblGrid>
                <a:gridCol w="4641303"/>
                <a:gridCol w="3969297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Phase difference in an AC circuit with a capacitor and a resistor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Introduction to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phasor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the voltages happen at different times.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handle this using reference circles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Phase difference in an AC circuit with and inductor and a resistor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phasor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again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the voltages happen at different times.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handle this using reference circles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and HW marking (AC units 1 – 6)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handle AC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4370701"/>
              </p:ext>
            </p:extLst>
          </p:nvPr>
        </p:nvGraphicFramePr>
        <p:xfrm>
          <a:off x="533400" y="533401"/>
          <a:ext cx="8094663" cy="426110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04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5, 6, 7 and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Wed 14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Twin Source Interference and Doppler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Resistors in DC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1 - 3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Wed 25 September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Revision of Y12 Electricity, Internal Resistance, Kirchhoff’s Laws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Capacitors in DC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1 - 4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Wed 16 October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Capacitance, the capacitor construction formula, networks of capacitors, time constant and CR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Inductors in DC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1 - 6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Tues 22 October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Revision of Y12 Induction, Faraday’s Law, Lenz’s Law, Transformers, Self Inductance, Time constants in inductors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956880" y="246600"/>
              <a:ext cx="7838280" cy="5616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52560" y="230760"/>
                <a:ext cx="7845840" cy="5636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991240" y="172440"/>
              <a:ext cx="4049640" cy="10198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983680" y="164160"/>
                <a:ext cx="4073040" cy="1044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14587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58640" y="1676400"/>
              <a:ext cx="6661560" cy="2433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53600" y="1662000"/>
                <a:ext cx="6669840" cy="2453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09800" y="111600"/>
              <a:ext cx="6664320" cy="43884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2600" y="95040"/>
                <a:ext cx="6688080" cy="4411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747720" y="2539800"/>
              <a:ext cx="1337760" cy="14342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41600" y="2528640"/>
                <a:ext cx="1351800" cy="145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14480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t="11999" r="41615" b="19000"/>
          <a:stretch/>
        </p:blipFill>
        <p:spPr>
          <a:xfrm>
            <a:off x="76200" y="76199"/>
            <a:ext cx="9067800" cy="6656151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58120" y="3646800"/>
              <a:ext cx="4322880" cy="24231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45880" y="3641760"/>
                <a:ext cx="4338720" cy="2442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17303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00600" y="374760"/>
              <a:ext cx="8787960" cy="5452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6640" y="358200"/>
                <a:ext cx="8796600" cy="5475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30193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25880" y="644400"/>
              <a:ext cx="4506480" cy="949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10040" y="632880"/>
                <a:ext cx="4534560" cy="976320"/>
              </a:xfrm>
              <a:prstGeom prst="rect">
                <a:avLst/>
              </a:prstGeom>
            </p:spPr>
          </p:pic>
        </mc:Fallback>
      </mc:AlternateContent>
      <p:sp>
        <p:nvSpPr>
          <p:cNvPr id="3" name="Rectangle 2"/>
          <p:cNvSpPr/>
          <p:nvPr/>
        </p:nvSpPr>
        <p:spPr>
          <a:xfrm>
            <a:off x="4343400" y="211608"/>
            <a:ext cx="3733800" cy="1828800"/>
          </a:xfrm>
          <a:prstGeom prst="rect">
            <a:avLst/>
          </a:prstGeom>
          <a:solidFill>
            <a:schemeClr val="accent1">
              <a:alpha val="43000"/>
            </a:schemeClr>
          </a:solidFill>
          <a:ln>
            <a:solidFill>
              <a:schemeClr val="accent1">
                <a:shade val="50000"/>
                <a:shade val="75000"/>
                <a:lumMod val="80000"/>
                <a:alpha val="5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1295400" y="3393720"/>
              <a:ext cx="4506480" cy="9496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79560" y="3382200"/>
                <a:ext cx="4534560" cy="976320"/>
              </a:xfrm>
              <a:prstGeom prst="rect">
                <a:avLst/>
              </a:prstGeom>
            </p:spPr>
          </p:pic>
        </mc:Fallback>
      </mc:AlternateContent>
      <p:sp>
        <p:nvSpPr>
          <p:cNvPr id="6" name="Rectangle 5"/>
          <p:cNvSpPr/>
          <p:nvPr/>
        </p:nvSpPr>
        <p:spPr>
          <a:xfrm>
            <a:off x="0" y="2965680"/>
            <a:ext cx="3733800" cy="1828800"/>
          </a:xfrm>
          <a:prstGeom prst="rect">
            <a:avLst/>
          </a:prstGeom>
          <a:solidFill>
            <a:schemeClr val="accent1">
              <a:alpha val="5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09772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764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1713</TotalTime>
  <Words>272</Words>
  <Application>Microsoft Office PowerPoint</Application>
  <PresentationFormat>On-screen Show (4:3)</PresentationFormat>
  <Paragraphs>48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201</cp:revision>
  <dcterms:created xsi:type="dcterms:W3CDTF">2006-08-16T00:00:00Z</dcterms:created>
  <dcterms:modified xsi:type="dcterms:W3CDTF">2013-10-16T02:22:07Z</dcterms:modified>
</cp:coreProperties>
</file>