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81" r:id="rId6"/>
    <p:sldId id="282" r:id="rId7"/>
    <p:sldId id="28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49:36.1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4149 12966 70 0,'0'0'37'16,"-20"7"-1"-16,20-7-8 15,0 0-21-15,17-6-2 16,7-8 0-16,18 3-1 16,4-4-1-16,15 2-1 15,3-1 0-15,11 4-1 16,2 2-1-16,-4 1 1 0,-4 5-1 15,-7 0-1-15,-10 2-1 16,-9-2 0-16,-6 4-2 16,-15-8-1-16,-3 8-4 15,-17-16-15-15,-2 14-13 16,0-10 0-16,0 10 1 15,-17-11 1-15</inkml:trace>
  <inkml:trace contextRef="#ctx0" brushRef="#br0" timeOffset="759.0434">4392 12333 61 0,'0'0'35'0,"-14"-16"0"0,14 16 1 16,10-21-30-16,4 11-2 15,2-5 0-15,12 4 0 16,-3-1-1-16,5 6 0 16,-2-2-1-16,-1 8 0 15,-6 3-1-15,-3 6 0 16,-10 6 0-16,-7 5 0 15,-9 4-1-15,-8 5 1 16,-6 3 0-16,-5 5 0 16,-2 1-1-16,2-1 1 15,-1-3-1-15,8-2 1 16,9-9-1-16,8-5 0 15,12-11 1-15,17-11-3 16,17-11 0-16,7-11-3 0,18 2-6 16,-7-17-27-16,17 1 2 15,-10-6-2-15,2 6 1 16</inkml:trace>
  <inkml:trace contextRef="#ctx0" brushRef="#br0" timeOffset="1143.0654">4864 12227 69 0,'3'-15'38'0,"11"9"0"16,-3-14 0-16,16 3-31 15,-2-4-1-15,8 4-1 16,2-1-1-16,1 5-1 16,-5 1-1-16,-5 9 0 15,-5 6-1-15,-10 12 0 16,-11 8-1-16,-11 12 1 15,-10 3-1-15,-6 9-1 16,-5 0 1-16,-2 0 1 16,4-3-2-16,6-6 1 15,7-12 0-15,15-8 0 16,14-15 0-16,14-10 1 15,15-10 0-15,10-9-3 16,11-1-1-16,3-11-3 0,16 9-29 16,-15-3-4-1,4 11 1-15,-18-2-3 0</inkml:trace>
  <inkml:trace contextRef="#ctx0" brushRef="#br0" timeOffset="1694.0969">3037 12973 71 0,'23'-8'40'0,"6"-9"-2"16,15 6 1-16,1-4-31 15,14 7-3-15,3-6-2 16,5 5-2-16,-1 3 0 15,1 1-2-15,-2 3-3 16,-14-7-6-16,8 9-28 16,-17-10 1-16,0 9-3 15,-18-11 2-15</inkml:trace>
  <inkml:trace contextRef="#ctx0" brushRef="#br0" timeOffset="2163.1237">2722 12403 63 0,'10'-7'36'0,"-6"-3"0"16,-4 10 0-16,10-4-30 16,-10 4 0-16,12 18-2 15,-5 4 0-15,-5 5-1 16,2 7-1-16,-3 4-1 15,-1 3-1-15,2 0-1 16,-3-3-2-16,3 1-2 16,-3-19-8-16,11 2-22 15,-10-22-1-15,14 11-1 0,-9-21 2 16</inkml:trace>
  <inkml:trace contextRef="#ctx0" brushRef="#br0" timeOffset="2367.1354">2667 12396 73 0,'-11'0'39'16,"-3"-3"-2"-16,14 3 1 16,0 0-33-16,5 10-1 15,6-12-1-15,11-2-3 16,4-1-1-16,7-6-3 0,9 8-7 15,-8-12-25-15,14 9 0 16,-10-5-2-16,6 8 2 16</inkml:trace>
  <inkml:trace contextRef="#ctx0" brushRef="#br0" timeOffset="2735.1565">3054 12410 70 0,'-10'20'38'0,"-10"-6"-1"16,8 11 1-16,-8-8-30 15,11 7-2-15,-5-3-2 16,9 1 0-16,4-3-2 16,6-3 0-16,1-5-1 15,7-5 1-15,6-5-1 0,2-3 0 16,1-6 0-16,3-5 0 15,1-2-1-15,-6-1 1 16,-2-4-1-16,-3 1 1 16,-1 4-1-16,-8 1 0 15,-2 4 0-15,-4 10 1 16,0 0-1-16,0 0 0 15,-6 16 0-15,2 2-1 16,-2 5 1-16,2 4-1 16,2 2 0-16,-1-6-3 15,7 4-2-15,1-15-6 16,15 6-26-16,-8-15 2 15,12 0-4-15,-9-11 2 16</inkml:trace>
  <inkml:trace contextRef="#ctx0" brushRef="#br0" timeOffset="3097.1772">3316 12509 70 0,'-16'13'37'15,"15"0"-1"-15,1-13-1 16,0 0-29-16,0 0 0 15,25 9-2-15,-4-16 0 16,3 0 0-16,4-7-2 16,1-1 1-16,-3-2-2 15,-3-1 1-15,-6-2-1 16,-4 0 0-16,-7 4 0 0,-4-1 0 15,-5 4-1-15,3 13 1 16,-22-11-1-16,7 13 1 16,-4 8-1-16,1 6 0 15,1 8 0-15,2 1 0 16,4 5 0-16,6-5-2 15,7 6-1-15,5-10-2 16,13 3-5-16,-4-18-25 16,19 7-2-16,-4-18-1 15,12 5-1-15</inkml:trace>
  <inkml:trace contextRef="#ctx0" brushRef="#br0" timeOffset="3418.1955">3738 12359 60 0,'-14'-19'38'15,"14"19"-1"-15,-15-6 0 16,15 6-20-16,-9 10-12 16,7 1 0-16,-1-1-2 15,5 5 0-15,1-6-1 16,1 4 0-16,-4-13-1 15,23 20 0-15,-12-13 0 16,5 2 0-16,0-2-1 16,-1 3 1-16,-3 3 0 15,-3 2-1-15,-6 3 1 16,-3 5-1-16,-9 2 1 0,0-5 0 15,-6 2-1-15,1-3 0 16,0-5-1-16,3-11-3 16,11-3-22-16,0 0-12 15,9-22 0-15,0-8-3 16,9 2-1-16</inkml:trace>
  <inkml:trace contextRef="#ctx0" brushRef="#br0" timeOffset="5275.3018">3888 12286 48 0,'0'0'33'16,"0"0"1"-16,-12-3-9 15,-3-1-12-15,15 4-2 16,-32 9-3-16,14 5-2 15,-9-3-1-15,4 4-2 16,0 1-3-16,8 1-2 0,6 8-23 16,4-14-9-16,10 4-2 15,-5-15-1-15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50:26.10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5042 739 44 0,'11'-52'34'16,"-11"52"1"-16,0 0 0 16,16-56-22-16,-16 56-1 15,0 0-5-15,0 0 3 16,0 0-6-16,0 0-1 15,0 0 0-15,38 46 0 16,-30 16 0-16,14 45-2 16,-1 16 3-16,-6 18-3 15,2 13 1-15,-4 3-1 16,-5 0-1-16,-12-13-1 15,-2-27 1-15,0-16 0 16,-1-14-2-16,6-18 2 0,-4-13-3 16,10-10-2-16,-5-25-7 15,9 2-24-15,-9-23 0 16,20-3-2-16,-11-20 1 15</inkml:trace>
  <inkml:trace contextRef="#ctx0" brushRef="#br0" timeOffset="496.0284">5596 1204 56 0,'5'-47'33'16,"-5"47"-1"-16,0 0 1 0,0 0-22 15,0 0 1-15,0 0-2 16,-10-34-1-16,10 34 0 15,-2 16-4-15,4 7 0 16,1 12-3-16,-3 9 1 16,-3 5-3-16,1 8 1 15,-3-3-1-15,0-1-3 16,6 2-1-16,-5-13-5 15,17-5-28-15,-4-15 0 16,10-10 1-16,0-15-3 16</inkml:trace>
  <inkml:trace contextRef="#ctx0" brushRef="#br0" timeOffset="1548.0886">5721 1298 75 0,'-17'-4'35'15,"17"4"-1"-15,-12-5 1 16,12 5-28-16,0 0 0 16,0 0-1-16,-13-10 0 15,13 10-2-15,0 0 0 16,0 0-1-16,0 0 0 15,0 0 0-15,0 0-1 16,0 0-1-16,10 14 0 16,-10-14 1-16,18 11-1 15,1-5 0-15,0-3 0 16,7 2-1-16,3-4 1 0,7 4 0 15,2-2-1-15,6 2 1 16,0-2-1-16,3 1 1 16,2 2-1-16,0-1 0 15,1 1 1-15,-3-1-1 16,1-1 0-16,-2 1 1 15,-2-3-1-15,6-1 0 16,-3-1 1-16,4-2-1 16,-1 1 0-16,2-1 1 15,4-2-1-15,-3 3 0 16,-1 1 1-16,-5 1-1 15,-3 3 0-15,0-1 1 16,-6 2-1-16,0-2 0 16,0-1 1-16,2-2-1 0,1-1 0 15,7-3 0-15,0-2 1 16,6 1-2-16,0 1 2 15,1 1-2-15,-2 1 1 16,3 6 0-16,-5 1 0 16,-2 2 0-16,-2 2 0 15,-1 5 0-15,0-4 0 16,-2-2 0-16,4-1 0 15,-3-3-1-15,4 1 1 16,-6-5-2-16,-1-1-3 16,-7-11-9-16,3 5-23 15,-18-4-3-15,3 5 0 16,-16-6-2-16</inkml:trace>
  <inkml:trace contextRef="#ctx0" brushRef="#br0" timeOffset="2238.1281">8091 1399 74 0,'-11'3'34'16,"11"-3"1"-16,-18 5 1 0,18-5-30 16,-13-7 0-16,13 7 0 15,0 0-1-15,0 0 0 16,-15-6-1-16,15 6 0 15,0 0-1-15,15-13 0 16,3 2 0-16,11-11 0 16,-29 22 0-16,47-36-1 15,-47 36 2-15,71-48-1 16,-71 48-1-16,88-62-1 15,-41 26 0-15,3-1-1 16,1 1 1-16,1 0-1 16,-4 1 0-16,3 0 0 15,-51 35-1-15,88-61 0 16,-88 61 0-16,77-58 1 0,-77 58-2 15,57-37-2-15,-57 37 1 16,0 0-9-16,49-26-27 16,-49 26-1-16,0 0 0 15,0 0-2-15</inkml:trace>
  <inkml:trace contextRef="#ctx0" brushRef="#br0" timeOffset="3328.1904">8888 1257 16 0,'0'0'26'15,"-10"1"-2"-15,0-2-3 16,10 1-1-16,-13 5 0 15,13-5-3-15,0 0-4 16,0 0-3-16,-11 8 0 16,11-8-4-16,0 0 0 15,0 0-2-15,0 0 0 16,0 0-1-16,0 0-1 0,0 0 0 15,0 0 0-15,14 0 0 16,-14 0 0-16,13 2-1 16,-13-2 1-16,21-1 0 15,-6 0-1-15,6-2 0 16,1 1 0-16,3 0 0 15,4-3-1-15,2 3 0 16,1-1 0-16,3 0 0 16,0 0 0-16,1 3 0 15,-1-2 0-15,-2 1 0 16,6 1 0-16,-5-1 0 15,5 0 0-15,-3 0 0 16,-1 0 0-16,0-1 0 0,2 2 1 16,0 0-1-16,3 2 1 15,6-6-1-15,6 0 0 16,8-2 1-16,6-5 0 15,11 1-1-15,-77 10 1 16,89-14-1-16,-40 7 1 16,8-1-1-16,-1 1 1 15,10 2 0-15,-2-2-1 16,7 1 1-16,-3 2 0 15,7 1-1-15,-4 1 0 16,5-3 0-16,0 4 0 16,6 2 0-16,-2-2 0 15,3-1 0-15,1 0 0 16,-3 1 1-16,-2 0-1 0,-3 0 1 15,-2 1-1-15,-5-1 0 16,-3 0 1-16,-3-1-1 16,-5 1 1-16,-2-1-1 15,-8 1 0-15,-48 1 0 16,86-4 0-16,-86 4-1 15,64-1-4-15,-64 1-1 16,0 0-21-16,54-1-11 16,-54 1 0-16,0 0-2 15,0 0 1-15</inkml:trace>
  <inkml:trace contextRef="#ctx0" brushRef="#br0" timeOffset="6837.3911">11909 1152 40 0,'0'0'28'0,"0"0"1"15,-4-46 0-15,4 46-22 16,0 0-2-16,0 0 1 16,0 0 1-16,-36 1-1 15,36-1 0-15,-12 14 2 16,9-4-3-16,1-1 1 15,0 2-1-15,2-11 0 16,-2 15 0-16,2-15-1 0,0 0 0 16,0 0 0-16,0 0-1 15,0 0 0-15,0 0-1 16,0 0 1-16,0 0-2 15,0 0 1-15,0 0-1 16,29-47 1-16,-29 47-2 16,0 0 0-16,0 0 0 15,48-62 1-15,-48 62-2 16,0 0 1-16,57-54-2 15,-57 54 2-15,0 0 1 16,72-53-1-16,-72 53 0 16,58-29 0-16,-58 29 1 15,65-26-1-15,-65 26 1 16,68-22 0-16,-68 22-1 0,72-17 1 15,-72 17-1-15,71-10 1 16,-71 10-1-16,70-9 1 16,-70 9-2-16,64-2 1 15,-64 2 0-15,60 3 0 16,-60-3 0-16,54 7-1 15,-54-7 2-15,0 0 0 16,63 26 1-16,-63-26-1 16,0 0-1-16,0 0 1 15,58 61 1-15,-57-27-1 16,19 14-1-16,-12-3-1 15,-1 3 1-15,-6-2-1 16,-1 0 1-16,-9-8 0 16,2-1 0-16,-6-9-1 15,1-5 1-15,-2-1 0 0,-1-4 0 16,0-4 0-16,-3-5 0 15,-2-1 1-15,4-3-1 16,-1-4 0-16,-2-3 0 16,1-5 0-16,0-1 1 15,2-6-1-15,-2-6 0 16,0-5 0-16,-1-3 0 15,19 28 0-15,0 0 0 16,-21-51 1-16,21 51 0 16,0 0 0-16,-11-62-1 15,11 62 1-15,-3-48-1 16,3 48 0-16,13-47-1 15,-13 47 0-15,22-51 1 16,-22 51 0-16,39-47-1 0,-39 47 1 16,44-48 0-16,-44 48 0 15,57-42 2-15,-57 42-2 16,66-39 0-16,-66 39 1 15,68-33-1-15,-68 33 0 16,71-25 1-16,-71 25-1 16,70-17-1-16,-70 17 1 15,69-8-1-15,-69 8 1 16,67 2 0-16,-67-2 0 15,64 10 0-15,-64-10-1 16,59 19 1-16,-59-19 1 16,52 28 1-16,-52-28-1 15,50 36 0-15,-50-36 0 0,0 0-1 16,63 64 2-16,-63-64-1 15,24 62-1-15,1-11 0 16,-13-5-1-16,-3 2 1 16,-10-5-1-16,-2-3 1 15,-8-3-1-15,0-3 1 16,-5-6-2-16,0-2 2 15,-2-5 0-15,0-3 0 16,1-4 0-16,-1-5-1 16,4-5 1-16,-1-6 0 15,0-5-1-15,0-2 1 16,-1-7 0-16,0-5 0 15,-2-5 0-15,0-5 0 16,18 31 0-16,0 0 0 16,-21-56 0-16,21 56 0 15,0 0 2-15,-14-67-2 0,14 67 0 16,-2-49 0-16,2 49 0 15,11-49-1-15,-11 49 1 16,19-51 0-16,-19 51-1 16,41-49 1-16,-41 49 0 15,44-52 1-15,-44 52-1 16,60-42 1-16,-60 42-1 15,69-40 0-15,-69 40 1 16,76-33-1-16,-76 33 0 16,76-24 0-16,-76 24 0 15,77-14 0-15,-77 14 0 16,70-5-1-16,-70 5 1 0,64 6 0 15,-64-6-1-15,57 16 2 16,-57-16-2-16,47 24 2 16,-47-24 0-16,0 0 1 15,50 52-1-15,-50-52 0 16,0 0 0-16,34 67 0 15,-44-32 0-15,21 14-1 16,-14-1-1-16,0 0 1 16,-8-6-1-16,1-1 1 15,-5-10 0-15,6-2 0 16,-6-12-1-16,1-3 1 15,-1-5 0-15,2-3 0 16,-1-5-1-16,4-8 1 16,-3-6 0-16,4-5 0 15,9 18 0-15,0 0 0 0,0 0 0 16,-18-67 1-16,18 67 0 15,0 0-3-15,-6-67 2 16,6 67 0-16,3-50 0 16,-3 50-1-16,7-51 1 15,-7 51-1-15,22-50 0 16,-22 50 2-16,28-49 0 15,-28 49-1-15,42-46 0 16,-42 46 1-16,53-40-1 16,-53 40 0-16,62-32 0 15,-62 32 0-15,66-24 0 16,-66 24-1-16,68-17 1 15,-68 17 0-15,69-10-1 16,-69 10 1-16,64 0 0 0,-64 0 0 16,57 12 0-16,-57-12 0 15,0 0 0-15,65 40 1 16,-65-40 0-16,0 0-1 15,39 64 1-15,-39-64 0 16,-3 65 0-16,10-6 0 16,-11-4-2-16,-1-4 1 15,-8-7-1-15,2-2 1 16,-8-13-1-16,3-2 1 15,-4-9-1-15,-1-7 0 16,0-2 1-16,2-4 0 16,-1-5 0-16,2-5 0 15,1-9-1-15,1-5 1 16,16 19 0-16,0 0 0 15,0 0 1-15,-25-66-1 0,25 66 1 16,0 0-2-16,-12-64 2 16,12 64-2-16,-2-51 1 15,2 51 0-15,5-52-1 16,-5 52 0-16,19-51 1 15,-19 51 0-15,31-52 0 16,-31 52 1-16,44-50-1 16,-44 50 0-16,57-49 1 15,-57 49 0-15,64-38-1 16,-64 38 0-16,67-35 0 15,-67 35 0-15,72-23 0 16,-72 23-1-16,69-13 1 16,-69 13 0-16,66-2 0 0,-66 2-1 15,59 13 0-15,-59-13 1 16,50 27 1-16,-50-27-1 15,0 0 1-15,62 60 1 16,-62-60-1-16,33 50 1 16,-33-50-1-16,23 58 2 15,-27-17-3-15,19 13 0 16,-15-9 0-16,-2-2 0 15,-10-7-2-15,-3-2 2 16,-7-9-2-16,3-6 2 16,1-4-1-16,-1-4 0 15,-2-2 0-15,2-8 1 16,0-4-1-16,2-8 1 15,17 11 0-15,0 0-1 0,0 0 2 16,-29-49-2-16,29 49 2 16,0 0-1-16,-18-61 0 15,18 61-1-15,0 0 1 16,-5-67-2-16,5 67 2 15,1-47-1-15,-1 47 1 16,13-49-1-16,-13 49 2 16,17-46 0-16,-17 46-1 15,0 0 1-15,47-63 0 16,-47 63-2-16,0 0 1 15,62-49 1-15,-62 49-1 16,47-26 0-16,-47 26 0 16,52-21 0-16,-52 21 0 15,57-17 1-15,-57 17-1 0,57-12 0 16,-57 12 0-16,60-6 1 15,-60 6-1-15,58-2-1 16,-58 2 2-16,58 3-1 16,-58-3 1-16,56 6-1 15,-56-6 1-15,51 7-2 16,-51-7 1-16,0 0 1 15,62 15-1-15,-62-15 0 16,0 0 0-16,0 0-1 16,53 36 1-16,-53-36 0 15,0 0 1-15,0 0 0 16,11 52 0-16,-11-52-1 15,0 0 1-15,-12 49 1 16,12-49-2-16,0 0 0 0,-17 57 0 16,17-57 0-16,0 0 0 15,-19 56 0-15,19-56 0 16,0 0 0-16,-20 48 0 15,20-48 0-15,0 0 0 16,0 0 0-16,0 0 0 16,-36 51 0-16,36-51 0 15,0 0 0-15,0 0 0 16,0 0 0-16,0 0-5 15,-49 3-9-15,49-3-10 16,0 0-7-16,0 0-8 16,0 0-2-16,0 0 0 15,-15-49 0-15</inkml:trace>
  <inkml:trace contextRef="#ctx0" brushRef="#br0" timeOffset="7459.4267">15264 1056 77 0,'0'0'36'15,"0"0"-1"-15,0 0 1 16,0 0-31-16,0 0-1 16,0 0 1-16,-53 37 0 15,53-37 0-15,0 0-1 16,0 0 0-16,0 0-1 15,0 0 0-15,-48 11-1 16,48-11 1-16,0 0-1 0,0 0-1 16,0 0 1-16,0 0-2 15,-9-56 2-15,9 56-2 16,0 0 1-16,0 0-1 15,22-62 0-15,-22 62 0 16,0 0 0-16,0 0 0 16,35-57 0-16,-35 57 0 15,0 0 0-15,0 0 0 16,0 0 0-16,0 0-1 15,53-33-1-15,-53 33-2 16,0 0-20-16,0 0-15 16,0 0 0-16,0 0-1 15,58 20-1-15</inkml:trace>
  <inkml:trace contextRef="#ctx0" brushRef="#br0" timeOffset="8173.4675">15417 899 58 0,'0'0'34'16,"-56"-6"0"-16,56 6 2 15,0 0-27-15,0 0-3 16,-55-2 2-16,55 2-1 16,0 0 0-16,0 0-3 15,0 0 0-15,0 0-1 16,0 0-1-16,0 0 1 15,0 0-1-15,0 0-1 0,0 0 0 16,0 0 0-16,0 0 0 16,0 0 1-16,0 0-1 15,68 21 0-15,-68-21-1 16,63 1 2-16,-63-1-1 15,78-1-1-15,-78 1 0 16,95-4 1-16,-45 2-1 16,2 0 0-16,2 0 1 15,0-1-1-15,-2 3 0 16,4-3 0-16,-3 1 0 15,-1 1-1-15,-3 1 1 16,2-2 1-16,-5-1-1 16,-46 3 0-16,88-4 1 15,-88 4 1-15,79-5-1 0,-79 5 1 16,67-3-1-16,-67 3-1 15,56-5-1-15,-56 5-1 16,46-6-3-16,-46 6-7 16,0 0-21-16,50-9-7 15,-50 9 1-15,0 0-3 16</inkml:trace>
  <inkml:trace contextRef="#ctx0" brushRef="#br0" timeOffset="9744.5574">16619 910 70 0,'0'0'36'0,"0"0"0"15,0 0 1-15,0 0-31 16,-43-50-1-16,43 50 1 15,0 0 0-15,0 0-1 16,0 0-1-16,0 0-1 0,0 0 0 16,0 0-1-16,0 0 0 15,0 0-1-15,0 0 0 16,0 0-1-16,0 0 2 15,0 0-1-15,0 0 0 16,0 0 0-16,0 0 0 16,0 0 1-16,6 61-1 15,-16-42 1-15,8 38-3 16,2 12 1-16,-3 2-1 15,4 4 2-15,-4 0-3 16,5-1 3-16,-5-4-3 16,2-11 2-16,-1-3-1 15,-1 1 1-15,3-5 0 16,-5 1 0-16,5-1 0 15,-2 1 0-15,0-3 1 0,2 1-1 16,-1-3 0-16,-2-1 0 16,3-3 0-16,3 3-1 15,-1-2 2-15,1-1-2 16,2 1 1-16,-4 2 0 15,3 0 0-15,-4 2 1 16,1-2-2-16,2 0 3 16,-7-1-2-16,4 0 2 15,-5 1-2-15,5-6 1 16,-5 2-1-16,5-3 1 15,0-2 0-15,-1 1-2 16,2 2 1-16,0-6-1 16,2 2 1-16,-1-2 0 15,0 1 0-15,1-2 0 0,-3 3 0 16,1-2 0-16,1-2 0 15,-2 2 0-15,0-4 0 16,0 1 0-16,0-1 0 16,0-1 0-16,1-5 0 15,-1-3 0-15,5-3 0 16,-5-4-1-16,5-2 1 15,-5-13-1-15,8 14 1 16,-8-14 0-16,0 0 0 16,0 0 0-16,0 0 1 15,0 0-1-15,0 0 0 16,0 0 1-16,0 0-1 15,0 0 0-15,0 0 0 0,0 0 0 16,0 0 0-16,0 0-1 16,0 0 1-16,0 0 0 15,0 0 1-15,0 0-1 16,0 0 0-16,0 0 0 15,0 0 0-15,-18-3 0 16,9 2 0-16,-1 1 1 16,-5 0-2-16,-3 0 1 15,-3 1 0-15,-2-1 0 16,-5 0 0-16,-4 3 0 15,-6-2 1-15,-4 1-1 16,-3 2 0-16,-8-1 1 16,-4 2 0-16,-9 0-1 15,-1 0 1-15,-5 3-1 0,-2-1 1 16,-4 2-1-1,-2 0 0-15,-3 1 1 0,-2 0-1 16,-1-2 0-16,-3 5 0 16,-2-7 0-16,-3 4 0 15,0-5 0-15,-1 3 0 16,1-3 0-16,-1-1 0 15,1 0 0-15,3 1 0 16,-2 2 0-16,1-1 0 16,1 2 0-16,1 0 0 15,2 1 0-15,4 0 0 16,6 3 0-16,7-2-1 15,5-1-1-15,9 2 0 16,9-7-2-16,14 9-7 16,-3-21-9-16,29 18-9 0,-10-19-7 15,18 9-3-15,12-11 0 16,11 8 2-16</inkml:trace>
  <inkml:trace contextRef="#ctx0" brushRef="#br0" timeOffset="10998.6291">13757 3771 34 0,'-11'-7'29'0,"11"7"2"16,3-13 0-16,0-2-10 15,8 13-11-15,-8-11 0 16,9 11 0-16,-10-12-2 15,-2 14 0-15,7-10-2 16,-7 10-1-16,4-12-1 16,-4 12-1-16,-5-11-1 15,5 11-1-15,-6-14 0 16,6 14-1-16,-5-16 1 15,5 6-1-15,2-1 1 16,-1-1-1-16,2 1 1 16,4-1 0-16,-2-2 0 15,2 3 0-15,-5-2-1 0,3 3 1 16,-2-3 1-16,-2 2-1 15,-1-2 0-15,0-1-1 16,-1-2 0-16,-3-1 2 16,-1-5-2-16,1 1 1 15,0-3-1-15,-1-2 1 16,1 0-1-16,-1-1 1 15,0-3 0-15,-2 3 0 16,0-3-1-16,-4-1 1 16,-2 4 0-16,-4-4-1 15,-3 3 1-15,-7 2-1 16,0-3 1-16,-5 4-1 15,0 0 0-15,-4 1 0 16,0 0 1-16,-3 3-1 16,2 3 0-16,2 0 0 0,-7 5 1 15,3 0-1-15,-4 6 0 16,1 0 0-16,-4 4 0 15,1 4 0-15,-4 2 0 16,-3 4 0-16,4 1-1 16,-3 5 1-16,4 3 0 15,-2 4 0-15,1 0 0 16,1 5 0-16,3 1 0 15,0 8 0-15,0-1 0 16,2 7 0-16,1 0 0 16,3 3-1-16,-4 2 1 15,8 4-1-15,-5-2 1 16,5 0-1-16,2-1 0 15,4-1 1-15,-1-1 0 0,6 4-1 16,1-5 1-16,3 1 0 16,4 0 0-16,1 2 0 15,6-1 0-15,4 1 0 16,4 0 0-16,4-3 0 15,1 1 0-15,5-1 0 16,4-1-1-16,6-1 1 16,3-5 0-16,4 0-1 15,5-4 1-15,5-2-1 16,6-4 1-16,8-7 0 15,7-1 0-15,6-10 0 16,9-7 0-16,7-6 1 16,4-7 0-16,4-8 0 0,5-9 0 15,1-2 0-15,0-8 0 16,-2 0 0-16,-4-5 0 15,-4 0 0-15,-8 1 0 16,-4 1-1-16,-8 0 0 16,-11 3 0-16,-7-1 0 15,-7 0 1-15,-7 1-1 16,-7 0 0-16,-6-3 1 15,-5 0-1-15,-4-2 0 16,-4-1 0-16,-1 0 0 16,-6-3 1-16,-5 0-2 15,-6 2 2-15,-5-1-2 16,-7 3 0-16,-4 1 0 15,-7 7 0-15,-1 7-1 0,-4 6-2 16,5 15-3-16,-8-6-9 16,23 29-8-16,-12-16-7 15,24 20-6-15,-6-8-2 16,16 10 1-16,-4-7 1 15</inkml:trace>
  <inkml:trace contextRef="#ctx0" brushRef="#br0" timeOffset="11696.6691">13082 3240 91 0,'0'0'37'0,"-4"16"-1"16,-5 14 0-16,-14 0-33 0,1 12 0 15,-8 8 0-15,-3 8-1 16,-2 6 0-16,3-2 0 15,-1-3 0-15,8-4 0 16,3-9 0-16,8-6-1 16,7-14 0-16,5-6 1 15,2-20-1-15,0 0 0 16,18-13 1-16,-4-15-1 15,5-6 1-15,0-10-1 16,6-9 1-16,1-8 0 16,3-6-1-16,4-1 0 15,0 0 0-15,-1 6 1 0,-1 3-2 16,0 10 1-16,-1 9 0 15,3 15-1-15,-7 13 0 16,1 12 1-16,-1 13-1 16,-7 12 0-16,-1 14 1 15,0 7-2-15,-4 12 2 16,-7 2-2-16,2 6 0 15,-8-1-1-15,3 1 0 16,-4-7-3-16,0-1-2 16,-5-18-4-16,15 7-13 15,-20-28-8-15,14 5-5 16,-4-24 0-16,-14 5 0 15</inkml:trace>
  <inkml:trace contextRef="#ctx0" brushRef="#br0" timeOffset="11854.6781">12989 3668 103 0,'-43'-15'37'16,"-4"-11"1"-16,23 13-1 15,7-11-30-15,29 9-3 16,21-5-2-16,15 3-3 16,14 3-5-16,0-14-21 15,14 19-10-15,-16-7 0 16,-2 15-2-16,-25 0 0 15</inkml:trace>
  <inkml:trace contextRef="#ctx0" brushRef="#br0" timeOffset="12589.7201">12286 3649 61 0,'10'-4'34'16,"-10"4"0"-16,19-9-2 16,-17-4-19-16,12 14-3 15,-14-1-2-15,0 0-1 16,8-10-1-16,-8 10-2 15,0 0 0-15,0 0-1 16,0 0-1-16,0 0 0 16,-16-1-1-16,16 1 0 15,-18-1 0-15,5 3 0 16,-1-4-1-16,-6 4 1 15,-4 0 0-15,-5 2-1 16,-7-1 1-16,-8 1-1 16,-4 0 0-16,-10 4 1 0,-7-1-1 15,-9 2 1-15,-3-2-1 16,-10 4 0-16,-9-4 1 15,-6 4-1-15,-10-2 1 16,-3 2-1-16,-6 0 0 16,-9-1 0-16,-4 3 0 15,-6-1 1-15,-4-1-1 16,-5 2 0-16,-4 0 0 15,-1 0 1-15,2-5-1 16,4 0 0-16,8-4 0 16,6-1 0-16,10-6-1 15,16-4 0-15,16 2-2 16,14-10-3-16,24 7-6 15,1-20-13-15,37 16-11 0,2-12-1 16,28 10-2-16,2-8 0 16</inkml:trace>
  <inkml:trace contextRef="#ctx0" brushRef="#br0" timeOffset="14108.807">9137 3485 62 0,'2'-23'34'16,"7"7"1"-16,-6-5 0 15,10 7-24-15,-13-4-3 16,0 18 0-16,7-17-2 15,-7 17 0-15,0 0-2 0,0 0-1 16,0 0 0-16,4 23-2 16,-8-1 1-16,4 7-1 15,-4 7 1-15,2 10-2 16,0 7 2-16,-2 7-2 15,-2 2 1-15,5 2 0 16,-3-2-1-16,2-7 1 16,2-3-1-16,-1-8 0 15,5-8 0-15,0-11 1 16,1-6-1-16,1-5 0 15,-6-14 0-15,8 12 1 16,-8-12-1-16,0 0 1 16,0 0 0-16,0 0-1 15,-12-11 0-15,12 11 1 0,-11-12-1 16,11 12 0-16,-8-9 1 15,8 9-1-15,0 0 0 16,0 0 0-16,-8-12 0 16,8 12 0-16,0 0 0 15,-11 3 0-15,11-3 0 16,-20 7 0-16,7-5 0 15,-3 0 0-15,-2 1 0 16,-2-2 0-16,-1-1 0 16,-1-1 0-16,0-2 0 15,-1 1 0-15,0 0 0 16,-6 2 0-16,-2 0 0 15,-4 2 0-15,-4 1 0 16,-5 1 1-16,-7 0-1 16,-5 1 0-16,-6-3 1 0,-5 2-1 15,-2-1 0-15,-2 0 0 16,-5 0 0-16,-1 1 1 15,0 0-1-15,1 1 0 16,0 1 0-16,-2-1 1 16,3 2-1-16,2 1 0 15,2 0 0-15,9-2 0 16,1-1 0-16,8-1 0 15,8-1 0-15,8-1 0 16,8-3 0-16,6-3 0 16,8 3 0-16,2-3 0 15,13 4 0-15,-11-10 0 16,11 10 0-16,-4-10 0 15,4 10 0-15,5-14 0 0,-2 3 0 16,2-4-1-16,2-3 1 16,2-6 0-16,0-2 1 15,1-7-1-15,-1-6 0 16,0-5 0-16,-2-4 0 15,-2-6 0-15,-1-2 1 16,-2 1-1-16,0-3 0 16,-2 4 0-16,-4 3 1 15,4 6-1-15,-2 7 0 16,1 7 1-16,0 5-2 15,0 7 2-15,-3 7-1 16,4 12 0-16,-3-13 0 16,3 13 0-16,0 0 0 0,0 0 0 15,0 0-1-15,0 0 1 16,17 3 0-16,-7 1 1 15,9 0-1-15,4 3-1 16,8-2 1-16,10-1 1 16,11 0-1-16,5-2 0 15,9 1 0-15,5-3 0 16,7-2 0-16,3-1 0 15,4-6 1-15,3-2-1 16,4-2 0-16,4-1 0 16,1-1 0-16,-2 0-1 15,-5 3 1-15,-3 4 0 16,-9 5-1-16,-9 5 1 15,-11 5 0-15,-9 2-1 0,-7 3 1 16,-10 1 0-16,-2-3 0 16,-8 0-1-16,-1-4 1 15,-4-5 0-15,-4-2-1 16,-2-5 0-16,-11 6-1 15,17-18 0-15,-17 18-3 16,6-28-6-16,5 28-8 16,-22-20-6-16,11 20-6 15,-19-1-5-15,8 7-2 16,-14-7 1-16</inkml:trace>
  <inkml:trace contextRef="#ctx0" brushRef="#br0" timeOffset="14950.8552">8047 2546 70 0,'0'0'34'16,"0"0"0"-16,7 12 1 15,-5 8-29-15,-4-1-1 16,2 13 2-16,-5 5-2 16,3 9 1-16,-5-1-2 15,1 5 0-15,-1-4-2 16,0-1 0-16,3-6 0 15,2-10-1-15,-2-10 0 16,4-6 1-16,0-13-2 16,0 0 1-16,1-21 0 15,5-3 0-15,-3-8 0 16,0-10-1-16,1-8 0 15,0-6-1-15,3-5 1 0,-4-3-1 16,3-2 0-16,1 5 0 16,2 1 1-16,4 11-1 15,1 7 1-15,8 7 0 16,5 12 1-16,3 9-1 15,5 6 0-15,3 7 0 16,0 4 0-16,1 6 0 16,-2 1 0-16,-5 3 0 15,-9 4 0-15,-9 2 0 16,-14 5 0-16,-5-3 0 15,-10 3 0-15,-8 1 0 16,-7-1 0-16,-3-1 0 16,1-3 0-16,2-3 0 15,4-1 0-15,8-1 2 16,6-2-2-16,11-2 2 0,9 0-1 15,8-3 1-15,12 1-1 16,6 3 1-16,4-2 0 16,5-1-1-16,-1 3 0 15,-2 5-1-15,-7-1 0 16,-6 6-2-16,-6 6-1 15,-14-5-5-15,7 23-14 16,-20-19-11-16,6 14-4 16,-8-13 0-16,10 7-2 15</inkml:trace>
  <inkml:trace contextRef="#ctx0" brushRef="#br0" timeOffset="16729.9569">7550 3625 51 0,'14'-4'35'0,"-14"4"-2"15,0 0 2-15,0 0-16 16,0 0-8-16,0 0-3 16,-8-10-1-16,8 10-2 15,0 0-1-15,0 0-1 16,-10-5 0-16,10 5-1 15,0 0 0-15,0 0 0 16,0 0-1-16,0 0 0 16,-17-4 0-16,17 4 0 15,-17 4 0-15,4-4 0 16,-4 1 0-16,-2 1-1 15,-4 1 1-15,-6-2 0 0,0 1 0 16,-9-1-1-16,-4-1 0 16,-5 0 1-16,-10 0-1 15,-10 0 1-15,-12 0-1 16,-6 0 0-16,-5 0 0 15,-8 1 0-15,-8 1 0 16,-10-1 0-16,2-1 0 16,-6 0 0-16,-1-5 0 15,-1 3-1-15,2-6 1 16,-5 0 0-16,2-3 0 15,0-1-1-15,9-1 2 16,-4-2-2-16,1 0 1 16,3 0 0-16,0 3 0 15,-2 1 0-15,7 2 0 16,4 1-1-16,1 1 1 0,6 1 0 15,7 2 0-15,6 2 1 16,7-2-1-16,10 1 0 16,8 0 0-16,8 0 0 15,8 0 0-15,6 1 0 16,6 1 0-16,10-2 0 15,7 2 0-15,3 1 0 16,12 0 0-16,-13 1-1 16,13-1 1-16,0 0 0 15,0 0 0-15,0 0 0 16,-9 11 0-16,9-11 1 15,0 0-1-15,0 0 0 16,0 0 0-16,0-14 0 0,0 2-1 16,0-5 2-16,1-3-1 15,2-7 0-15,-3-7-1 16,6-7 2-16,-4-8-1 15,4-4 1-15,-1-7-1 16,3-5 0-16,-2-9 1 16,2-2-1-16,-1-6 0 15,1-2-1-15,0-5 1 16,2-6 0-16,1 1 0 15,0-3-1-15,2 1 1 16,0 0 0-16,-2 2 1 16,-1 0 0-16,-1 6-1 15,-1-2 2-15,-2 9-1 16,-1 0 1-16,-3 9-2 0,1 1 1 15,-1 11 0-15,0 6 0 16,0 9-1-16,0 9 0 16,0 8 1-16,-1 6-1 15,1 5 0-15,-2 7 0 16,0 10 0-16,0-9 0 15,0 9 0-15,0 0 0 16,0 0 0-16,0 0-1 16,13 8 1-16,-13-8 0 15,22 8 1-15,-7-1-1 16,5 0 0-16,2 1 0 15,2 0 0-15,5 0 1 16,1 1-1-16,5 2 0 16,-2-3 1-16,6-1 0 0,3-3-1 15,2 1 1-15,4-4 0 16,-1-1-1-16,3-1 0 15,1-3 1-15,-1 4-1 16,-5 0 1-16,0 2-1 16,-5 0 0-16,-2 3 0 15,-7-1 0-15,-2 2 0 16,0-2 1-16,-1 0-1 15,-4-1 0-15,2-3 0 16,-2 0 0-16,-1 0 1 16,0-1-1-16,-1 0 1 15,-2 1-1-15,-1 1 0 16,2-1 0-16,-3 3 0 15,-1-1 0-15,0 0 0 0,-2 2 0 16,-1-4 0-16,-4 1 0 16,-10-1-1-16,13 0 0 15,-13 0-2-15,0 0-4 16,9-13-8-16,-22-2-7 15,13 15-6-15,-8-22-4 16,15 12-5-16,-9 1-3 16,2 9 1-16</inkml:trace>
  <inkml:trace contextRef="#ctx0" brushRef="#br0" timeOffset="17625.0081">6125 679 92 0,'0'0'38'16,"0"0"0"-16,0 0 0 15,-4-48-33-15,4 48 0 16,0 0 1-16,0 0-2 16,0 0-1-16,0 0-1 15,0 0-1-15,0 0 0 16,15 51 0-16,-15-51 0 15,9 47 0-15,-9-47 0 16,17 56 1-16,-17-56-1 16,21 57 2-16,-21-57 0 0,26 49-1 15,-26-49-1-15,0 0 0 16,53 40 1-16,-53-40-2 15,0 0 1-15,60-13 1 16,-60 13-2-16,0 0 0 16,62-67 0-16,-62 67 0 15,37-65 0-15,-37 65 0 16,32-64 0-16,-32 64 0 15,33-60 0-15,-33 60-3 16,0 0-3-16,41-60-5 16,-41 60-10-16,0 0-10 15,0 0-10-15,56-13 3 16,-56 13-2-16,0 0 2 15</inkml:trace>
  <inkml:trace contextRef="#ctx0" brushRef="#br0" timeOffset="18052.0326">6881 798 97 0,'0'0'39'0,"0"0"2"15,0 0-2-15,0 0-32 16,0 0-2-16,0 0 0 15,0 0-2-15,0 0-1 16,-58 9-1-16,58-9 0 16,0 0 0-16,-50 20 0 15,50-20-1-15,0 0 0 16,0 0 2-16,0 0-1 0,-15 48 1 15,15-48-1-15,0 0 1 16,0 0-1-16,0 0 3 16,53 57-4-16,-53-57 0 15,0 0 0-15,0 0 0 16,0 0 0-16,45 53 0 15,-45-53 0-15,0 0 0 16,0 0 0-16,0 0 0 16,-28 46 0-16,28-46 0 15,0 0 0-15,0 0-2 16,-56 23-12-16,56-23-10 15,0 0-7-15,0 0-5 16,0 0-3-16,0 0-2 16,0 0 3-16</inkml:trace>
  <inkml:trace contextRef="#ctx0" brushRef="#br0" timeOffset="21011.2018">2268 5113 82 0,'2'-54'36'0,"-3"3"0"16,-12-3 0-16,-8 7-33 15,-6 3-2-15,0 10 2 16,-8 9-1-16,2 12 1 15,-9 14 0-15,3 18 0 16,-4 12 0-16,7 21 0 0,-5 15-1 16,8 14 0-16,2 14-1 15,8 11 0-15,6 7 1 16,5 0-1-16,7-1-1 15,5-8 0-15,4-9-2 16,4-18-2-16,10-8-8 16,-10-32-23-16,13-13-4 15,-11-24 2-15,5-11-3 16</inkml:trace>
  <inkml:trace contextRef="#ctx0" brushRef="#br0" timeOffset="21346.221">1626 5551 91 0,'-20'-1'38'15,"3"-2"-1"-15,17 3 2 16,14 4-34-16,15-4-1 16,14-8-2-16,13 0 0 15,11-3 0-15,4-2-1 16,7-6 0-16,7 2-1 15,-9 3 1-15,-5 4-1 16,-12 6 0-16,-6 4 0 16,-12 6 0-16,-8 8 1 15,-11 5-1-15,-10 6 0 16,-5 4 0-16,-10 8 1 15,-5-2 1-15,0 5-1 16,1-6 0-16,-2 0-2 0,8-4-3 16,-4-19-16-16,21 4-17 15,-1-28 0-15,19-3-3 16,-2-17-1-16</inkml:trace>
  <inkml:trace contextRef="#ctx0" brushRef="#br0" timeOffset="21823.2483">2526 5121 95 0,'-35'-16'38'16,"13"13"0"-16,2-1 0 16,20 4-36-16,-3 10 0 15,21-5-1-15,8 1 0 16,10 1 0-16,5 1 0 15,3 6 0-15,-1-1 1 0,1 7-1 16,-7 5 1-16,-11 8-1 16,-7 6 1-16,-5 7 0 15,-15 6-1-15,-4 0 2 16,-5 2-2-16,-2 0 2 15,-3-6-2-15,3-5 1 16,3-10-1-16,4-11 1 16,5-22-1-16,18 4-1 15,3-19 0-15,2-14 0 16,10-6 1-16,0-10-2 15,4-7 2-15,0-4-2 16,0 8 1-16,-7 2 1 16,-2 9-1-16,-5 9 1 15,-6 11-1-15,-4 15 0 0,-1 15 0 16,-5 11 0-16,-6 10-1 15,1 10 0-15,-1 6 0 16,-1 1-2-16,7 6 1 16,3-11-3-16,10 0-3 15,-2-23-11-15,25 6-9 16,-11-25-10-16,14-2 1 15,-4-24-1-15,7 0-1 16</inkml:trace>
  <inkml:trace contextRef="#ctx0" brushRef="#br0" timeOffset="22190.2693">3496 5386 96 0,'-11'-7'38'0,"-14"3"2"16,6 17-1-16,-17-4-32 0,13 17-2 16,-3 2-2-16,5 5-1 15,5 1 0-15,7-2 0 16,7-4-1-16,8-6 1 15,9-7-1-15,7-10-1 16,6-7 1-16,5-8-1 16,4-10 1-16,-1-8-1 15,-1-4 0-15,-5-2 0 16,-2-3 1-16,-5 2-1 15,-9 4 0-15,-6 8 1 16,-3 7-1-16,-5 16 1 16,0 0-1-16,-13 19 0 15,-1 9 0-15,5 5 0 16,-4 9-1-16,7 2 0 15,6-4-2-15,4-3 0 0,14-9-3 16,3-22-7-16,30 3-11 16,-16-33-6-16,31 2-5 15,-5-31-4-15,10 2 1 16,-7-23 0-16</inkml:trace>
  <inkml:trace contextRef="#ctx0" brushRef="#br0" timeOffset="22363.2792">4199 4911 99 0,'-16'23'39'0,"-17"13"3"15,7 25-2-15,-13 7-32 16,8 15-5-16,2 4 0 16,6 0-3-16,10 1-2 15,4-16-9-15,24 6-17 0,-7-25-10 16,20-3 0-16,-5-20-2 15,13-6 0-15</inkml:trace>
  <inkml:trace contextRef="#ctx0" brushRef="#br0" timeOffset="22849.307">5192 5204 83 0,'0'-17'40'15,"0"17"-2"-15,-17-17 1 16,2 18-32-16,-12 2-1 16,3 10-2-16,-6 8-1 15,1 11-1-15,2 2 0 0,2 9 0 16,6 1 0-1,6 2-1-15,10-2 0 0,10-7-1 16,13-3-1-16,7-12 0 16,16-7-3-16,4-11-2 15,19-2-7-15,-13-24-15 16,26 8-11-16,-16-18 1 15,6 2-1-15,-12-9 2 16</inkml:trace>
  <inkml:trace contextRef="#ctx0" brushRef="#br0" timeOffset="23212.3277">5609 5261 95 0,'-25'0'38'0,"7"16"2"16,-11-1-2-16,5 9-33 0,0 1-2 16,7 7 0-16,2-1-1 15,6 3 0-15,4-5-1 16,10 0 0-16,9-9 0 15,8-8-1-15,7-7 0 16,4-9 0-16,4-6 0 16,1-8 0-16,4-9-1 15,-2-3 1-15,-3-6 0 16,-6 2 0-16,-6-1 0 15,-5 4 1-15,-4 4-1 16,-4 9 1-16,-8 6 0 16,-4 12 0-16,0 0-1 15,-13 28 1-15,3-1-1 16,0 6 1-16,5 3-2 15,2 0 0-15,7-2-1 0,5-7-1 16,13-4-2-16,2-20-4 16,23 6-11-16,-10-32-9 15,24 10-5-15,-14-22-4 16,10 5 1-16,-14-12 0 15</inkml:trace>
  <inkml:trace contextRef="#ctx0" brushRef="#br0" timeOffset="23820.3625">6234 5219 92 0,'-10'14'37'16,"-13"-2"1"-16,9 19 0 15,-6-3-33-15,4 8 0 16,2 3-2-16,3-2 0 16,2 1-1-16,3-2 0 15,3-7-1-15,6-6 0 0,-1-8 1 16,9-9-2-16,3-13 1 15,3-7 0-15,2-10 0 16,0-8-1-16,3-4 1 16,-3-8-1-16,-1 1 1 15,-1-1-1-15,-3 6 1 16,-5 6-1-16,4 6 0 15,-3 4 1-15,5 8-1 16,0 7 1-16,4 6-1 16,-1 5 1-16,6 3 0 15,-1 1 0-15,2 5-1 16,2 1 1-16,-3 0 0 15,-1 0 0-15,1 1-1 0,-7 0 1 16,-3 4-1-16,-5 1 0 16,-7 3 1-16,-4 0-1 15,-6 1 0-15,0-1 0 16,-5 1 0-16,2-3 0 15,1-5 0-15,6-2 0 16,4-14 0-16,0 0 0 16,14-13 0-16,1-5 1 15,3-10-1-15,3-6 1 16,1-5-1-16,-3-6 1 15,6 0-1-15,-5 1 1 16,-4 6-1-16,-3 5 0 16,-3 8 0-16,-1 9 0 15,-9 16-1-15,15-10-1 0,-15 10-1 16,19 17-3-1,0 5-7-15,-6-14-3 0,21 15-4 16,-11-21-5-16,22 17-4 16,-13-22-1-16,19 13-5 15,-13-13-2-15,2-5 8 16</inkml:trace>
  <inkml:trace contextRef="#ctx0" brushRef="#br0" timeOffset="24668.411">7067 5323 107 0,'-16'13'40'15,"16"5"1"-15,0-18-9 16,18 0-28-16,3-7 0 0,15-4-1 16,4-8-1-16,-2-4 0 15,4-6-1-15,-4 0 0 16,-8-4 0-16,-6 2-1 15,-8 7 1-15,-11-1-1 16,-10 8 1-16,-9 10 0 16,-9 10-1-16,-1 6 1 15,-5 10-1-15,0 8 1 16,-2 4-1-16,6 5 1 15,12-2 0-15,8 3-1 16,10-9 0-16,13-2 0 16,11-6 1-16,12-10-1 15,7-5 0-15,9-8 0 16,1-8 0-16,1-4 0 15,-2-3 0-15,-9-3 0 0,-6-1 0 16,-8 4 0-16,-11 4 1 16,-9 5-1-16,-14 9 0 15,0 0 1-15,-9 15-1 16,-9 3 1-16,-2 7-1 15,2 2 0-15,-1 2 0 16,7-2 0-16,5-5 1 16,10-4-1-16,-3-18 0 15,25 7 0-15,0-21 1 16,2-7-1-16,6-7 1 15,1-4-1-15,-2-3 0 16,-2 1 0-16,-3 2 1 16,-4 8-1-16,-8 6 0 15,-3 13 0-15,-12 5 0 0,7 13 0 16,-11 7 2-16,0 5-2 15,-2 6-2-15,4-1 2 16,3-2-1-16,8-4-1 16,7-7-1-16,11-9-2 15,9-5-2-15,2-22-7 16,22 4-2-16,-10-27-2 15,17 10-4-15,-17-29-2 16,17 11-3-16,-19-21-2 16,8 9-5-16,-9 2 8 15,-14 2 32-15,0 23 8 16,-27-5 2-16,11 34 6 15,-34-5 6-15,10 35 3 16,-26 5 9-16,7 23-1 0,-17-1-30 16,13 12-5-16,0 3-1 15,6-1-2-15,9-5 0 16,7-7-5-16,13-4-6 15,-4-22-7-15,21 1-9 16,-22-28-6-16,28-1-6 16,-21-17-2-16,5-1 1 15</inkml:trace>
  <inkml:trace contextRef="#ctx0" brushRef="#br0" timeOffset="24812.4192">8280 5080 113 0,'-15'-10'41'15,"15"10"0"-15,0 0-1 16,0 0-39-16,28 4-4 15,6-16-10-15,30 17-14 0,-6-21-8 16,28 9-5-16,0-13-2 16,17 6 0-16</inkml:trace>
  <inkml:trace contextRef="#ctx0" brushRef="#br0" timeOffset="25195.4411">9152 5140 101 0,'23'-11'40'15,"11"7"1"-15,0-11-3 16,14 1-40-16,14 6-3 15,-4-11-8-15,13 17-25 0,-18-6 0 16,-3 14-1-16,-16-6-1 16</inkml:trace>
  <inkml:trace contextRef="#ctx0" brushRef="#br0" timeOffset="25353.4502">9311 5332 105 0,'-15'27'41'15,"15"-27"1"-15,7 16-3 16,25-22-39-16,19-12-3 15,30 7-22-15,-3-19-13 16,26 3-2-16,0-11-1 16,19 10-1-16</inkml:trace>
  <inkml:trace contextRef="#ctx0" brushRef="#br0" timeOffset="25714.4708">10787 4724 90 0,'31'-26'39'0,"-14"4"2"16,1 23-1-16,-18 10-35 0,1 16-1 15,-10 14-1-15,-1 8-1 16,-5 11 1-16,4 9-2 15,-2 4 1-15,3-4-2 16,7-2 0-16,8-9-2 16,9-8 0-16,6-15-5 15,15-2-10-15,-14-30-12 16,22-3-10-16,-15-21 0 15,9-4-1-15</inkml:trace>
  <inkml:trace contextRef="#ctx0" brushRef="#br0" timeOffset="25921.4827">10751 4625 99 0,'-15'-10'40'16,"15"10"1"-16,22-4-2 15,13 6-38-15,21-2 0 16,15 0-1-16,12 5-3 15,3 0-3-15,9 18-18 16,-21-8-14-16,-3 16 0 16,-28-2-4-16,-13 14 2 15</inkml:trace>
  <inkml:trace contextRef="#ctx0" brushRef="#br0" timeOffset="26090.4923">10613 5296 100 0,'-28'26'40'16,"28"-26"1"-16,19 2-2 15,39-19-38-15,25-10-1 16,22-3-2-16,12-11-4 16,21 14-19-16,-13-14-12 15,10 10-2-15,-17-6-1 16,-3 12 0-16</inkml:trace>
  <inkml:trace contextRef="#ctx0" brushRef="#br0" timeOffset="26271.5027">12007 4897 98 0,'-16'10'41'0,"-6"-12"-1"16,12 12-3-16,-4 5-35 16,14-15-2-16,19 7-1 15,5-7-2-15,13 7-4 16,-4-12-21-16,14 16-10 15,-4-9 0-15,3 5-1 16</inkml:trace>
  <inkml:trace contextRef="#ctx0" brushRef="#br0" timeOffset="26455.5132">11760 5250 107 0,'-19'27'40'0,"19"-27"1"0,3 14-2 16,28-18-40-16,16-6-1 15,24 6-13-15,0-20-19 16,32 10-6-16,5-15 0 16,20 11-1-16</inkml:trace>
  <inkml:trace contextRef="#ctx0" brushRef="#br0" timeOffset="27023.5457">13519 4400 90 0,'15'-30'38'16,"-1"11"0"-16,-11-4 1 16,6 9-36-16,-9 14-1 15,0 0 1-15,-14 9 0 0,5 19 1 16,-3 10-2-1,1 14 1-15,4 10-2 0,2 8 1 16,5 4-1-16,7 2 1 16,6-7 1-16,10-5-2 15,11-16 2-15,3-14-2 16,9-20 1-16,3-20-1 15,8-20 0-15,0-15 0 16,0-18-1-16,-8-7 1 16,-6-7-2-16,-8-5 1 15,-3 2-1-15,-13 4 0 16,-5 14 0-16,-10 8-1 15,0 19-2-15,-4 6-3 16,0 25-8-16,0 0-11 16,24 16-7-16,-15 1-5 15,17 14-3-15,1-5 2 0</inkml:trace>
  <inkml:trace contextRef="#ctx0" brushRef="#br0" timeOffset="27366.5653">14538 4543 99 0,'-28'-10'39'16,"12"11"1"-16,-12-4-1 16,6 7-35-16,-7 4 1 15,6 11-1-15,-2-3-1 16,9 9-1-16,5-5 0 15,11 4 0-15,12 0-1 0,11-6 0 16,12 1-1 0,6-4 0-16,3 0 0 0,1-3 0 15,-6-4 0-15,-5 2 0 16,-11 1 1-16,-14-2-1 15,-9 4 0-15,-9-2-1 16,-9-2 0-16,-7 2 0 16,-3 3-2-16,0-5-1 15,0 7-3-15,-2-14-7 16,17 15-10-16,-15-17-7 15,23 13-7-15,-14-13 0 16,19 0 0-16</inkml:trace>
  <inkml:trace contextRef="#ctx0" brushRef="#br0" timeOffset="27622.58">13548 5167 98 0,'58'-12'39'0,"19"-16"1"16,26 7-1-16,13-7-34 15,11 4-1-15,-2 5-1 16,-2 6-1-16,-11 8-2 15,-12 3-4-15,-8 17-13 16,-31-13-15-16,-3 14-8 16,-23-6 1-16,-10 4-2 0</inkml:trace>
  <inkml:trace contextRef="#ctx0" brushRef="#br0" timeOffset="28325.6202">14115 5283 103 0,'-9'11'40'0,"9"6"0"15,-7-5-1-15,4 11-35 0,-1 9-1 16,1 6 1-16,-2 10-1 16,-2 2 1-16,0 3-3 15,0 2 1-15,0-5 0 16,-1 0 0-16,2-10-1 15,4-6 1-15,-2-12-1 16,5-7-2-16,-1-15 3 16,14-8-1-16,-3-11-2 15,1-9 4-15,3-13-5 16,0-8 1-16,-1-7 0 15,1-7 1-15,2-8-1 16,1 1-1-16,3-2 2 16,2 5-2-16,5 12 2 15,6 6 1-15,3 13-1 0,8 9 0 16,2 17 1-16,1 10-1 15,-3 9 0-15,-1 8 0 16,-6 5 0-16,-10 5 0 16,-7 4-1-16,-15 1 1 15,-13 4-1-15,-14-1 1 16,-16 0 0-16,-8-2-1 15,-8-5 1-15,-1 2 1 16,1-6-1-16,3-1 1 16,11-4-1-16,11 1 1 15,14 1 0-15,17-1 2 16,9 1-2-16,15 1 1 15,11 3-2-15,6 2 0 16,6 1 0-16,2-1 0 0,3-4 0 16,1 2 0-16,-4-1 0 15,-4-9 0-15,1 5-15 16,-15-17-4-16,11 13-5 15,-22-24-7-15,19 12-3 16,-22-15-3-16,8 7-4 16,-10-4 7-16</inkml:trace>
  <inkml:trace contextRef="#ctx0" brushRef="#br0" timeOffset="28426.626">14899 5828 113 0,'-18'-9'20'0,"5"1"-18"15,5-4-2-15,14 2-39 0,-9-9 0 16</inkml:trace>
  <inkml:trace contextRef="#ctx0" brushRef="#br0" timeOffset="29768.7027">13488 1636 64 0,'13'13'36'15,"-15"-1"-2"-15,6 14-13 16,-8-11 6-16,8 12-21 15,-5 0 1-15,2 7-3 16,-1-1 1-16,-1 6-3 16,-4 1 0-16,1-1-1 15,-1-6 0-15,-1-2 0 16,-1-5 0-16,5-9 0 15,-3-5 0-15,5-12-1 0,0 0 1 16,2-26 0-16,3 3 0 16,5-6 0-16,1-3-1 15,1-7 1-15,4-4-2 16,0-1 3-16,4-1-3 15,0-2 2-15,2 2-1 16,2 0 1-16,4 8-2 16,-2 3 2-16,3 6-1 15,0 8 0-15,1 9 1 16,-3 7-1-16,-3 9 0 15,-2 5 0-15,-6 5-1 16,-6 4 2-16,-3 4-1 16,-9 3-1-16,-5 1 2 15,-8 2-1-15,-6-3 1 16,-4-2-1-16,-4-1 2 0,-1-2-2 15,0-3 2-15,5-2-1 16,2-4-1-16,5 3 1 16,9-1 0-16,5 0 1 15,9 0-1-15,8 4 0 16,2 1 0-16,6 3 0 15,2 0 0-15,2 0-2 16,4-3 1-16,-1-4-3 16,3-1 0-16,-2-9-6 15,12 6-12-15,-12-26-13 16,14 12-4-16,-11-18-1 15,10 5-1-15</inkml:trace>
  <inkml:trace contextRef="#ctx0" brushRef="#br0" timeOffset="29942.7127">14172 1792 108 0,'0'0'38'0,"0"0"2"16,10-5-5-16,6-2-34 15,6 1-1-15,10 1-3 16,-5-9-7-16,17 11-26 15,-11-7-1-15,0 10-2 16,-13-2 0-16</inkml:trace>
  <inkml:trace contextRef="#ctx0" brushRef="#br0" timeOffset="30121.7229">14177 1899 107 0,'-25'13'38'16,"-2"-7"2"-16,17 1-2 15,-1-7-35-15,11 0-2 16,29-5-1-16,4-5-3 15,17 4-4-15,-1-16-18 16,23 8-14-16,-1-7 1 16,11 9-2-16,-7-13 2 15</inkml:trace>
  <inkml:trace contextRef="#ctx0" brushRef="#br0" timeOffset="30467.7427">14910 1658 110 0,'-31'4'39'16,"6"12"1"-16,-12-5 0 15,2 11-37-15,6 8 1 16,6 3-2-16,4 2 1 16,8 8-1-16,10-4 0 15,12-1-1-15,7-8-1 16,8-6 1-16,10-16 0 15,4-8-1-15,5-11 1 16,2-13 0-16,-3-11-1 16,-7-6 1-16,-4-7-1 15,-12-2 2-15,-12 1-3 16,-9 4 1-16,-9 4-1 15,-15 10 1-15,-3 6-2 0,-7 13 0 16,3 11-1-16,0 4-5 16,15 17-10-16,-6-9-11 15,27 13-10-15,0-3-1 16,18 4-2-16,10-8 1 15</inkml:trace>
  <inkml:trace contextRef="#ctx0" brushRef="#br0" timeOffset="35746.0446">11709 408 88 0,'0'0'38'0,"40"-51"-1"16,-40 51-3-16,0 0-27 0,0 0-1 16,40-54-1-16,-40 54-1 15,0 0-1-15,0 0-1 16,30-10 1-16,-30 10 0 15,0 0-1-15,0 0-1 16,0 0 1-16,0 0-1 16,0 0 0-16,0 0 1 15,0 0-1-15,0 0-1 16,-7 34 1-16,7-34 0 15,-27 64-1-15,27-64 1 16,-30 71 0-16,30-71 1 16,-31 71-2-16,31-71 1 0,-30 72 0 15,30-72 0-15,-23 64 0 16,23-64 1-16,-15 46-2 15,15-46 0-15,0 0 1 16,0 0 1-16,24 51-2 16,-24-51 0-16,0 0 0 15,55 7 0-15,-55-7 0 16,56 1 0-16,-56-1 0 15,67-3 0-15,-67 3 0 16,77-3 0-16,-77 3 0 16,80-2 0-16,-80 2 0 15,73-4 0-15,-73 4 0 16,65 0 0-16,-65 0 0 15,56-2 0-15,-56 2 0 16,48-2 0-16,-48 2 0 0,0 0 0 16,48-3 0-16,-48 3 0 15,0 0 0-15,0 0 0 16,0 0 0-16,0 0 0 15,0 0-5-15,0 0-5 16,0 0-15-16,0 0-14 16,0 0-4-16,0 0 2 15,0 0-3-15</inkml:trace>
  <inkml:trace contextRef="#ctx0" brushRef="#br0" timeOffset="59325.3933">3303 6593 46 0,'0'0'29'16,"0"0"3"-16,13 17-3 15,-13-17-11-15,8 34-11 16,-10-5-2-16,2 14 2 16,-1 3-3-16,1 13 0 15,-4 0 0-15,4 9-1 16,0-1 0-16,6 3-1 15,-1-2 0-15,6 6-1 16,2-3 1-16,2 7-1 16,0 2 0-16,1 2-1 15,-1 7 1-15,-1 4-1 0,-1 2 0 16,-2 4 1-16,-3 4-1 15,4 4 1-15,-5-1 0 16,6 2 1-16,-2-2 0 16,4 4 0-16,2-3-1 15,3 4 1-15,-2 0-1 16,5 4 0-16,-3 3 0 15,2 4-1-15,-2 4 0 16,-3 6 1-16,-1 4-1 16,-1 4 0-16,-3 0-1 15,0 2 2-15,-4-4-2 16,2 1 2-16,-1-3-2 15,5-4 1-15,-2-2-2 16,1-2 0-16,4-1 2 0,-2-2-1 16,1 3 0-16,-1 2 0 15,-2 0 1-15,0 1-2 16,-4 5 2-16,-2-1 0 15,-2 1 0-15,3-1 0 16,-4-3 0-16,5-1-1 16,0 1 1-16,0-2 1 15,5-4-2-15,-1 1 1 16,4-4 0-16,-1 6 0 15,-1 1 0-15,-2 2 0 16,2 0-2-16,-3 5 1 16,2 0 1-16,-5 2 0 15,1 2-1-15,0-4 1 0,-3-4-3 16,1-1 1-1,0-5 1-15,2-3 0 0,-1-6 0 16,3-2 0-16,-4-4-1 16,1-3 0-16,-2-4 1 15,-2-3 0-15,-4-11-1 16,-1-15-2-16,4-17-1 15,-10-41-26-15,6-18-6 16,7-46-3-16,2-24 1 16</inkml:trace>
  <inkml:trace contextRef="#ctx0" brushRef="#br0" timeOffset="60084.4367">1853 9580 76 0,'0'0'30'16,"0"0"-5"-16,0 0 0 15,0 0-11-15,9-4-3 16,-9 4-2-16,0 0-2 16,4 11-1-16,2 5-2 15,-3 6-1-15,3 12 0 16,0 10-1-16,-2 13-1 15,6 11 0-15,-6 11-1 16,1 7-1-16,0 4 1 0,-2-1-1 16,2-7-1-16,-1-11-2 15,-1-20-5-15,14-9-26 16,-12-29 0-16,10-9-1 15,-6-24-1-15</inkml:trace>
  <inkml:trace contextRef="#ctx0" brushRef="#br0" timeOffset="60339.4513">1640 9569 95 0,'-36'-22'37'16,"18"15"1"-16,0 0-1 15,18 7-31-15,0 0-2 0,31 10-1 16,8-10-1-16,14-2 0 16,8-6 0-16,12-5-1 15,7 0-1-15,6-7-1 16,-1 5-4-16,-15-9-15 15,5 24-18-15,-22 2 1 16,-11 23-1-16,-23 1-1 16</inkml:trace>
  <inkml:trace contextRef="#ctx0" brushRef="#br0" timeOffset="60534.4624">1690 10345 102 0,'-28'44'38'0,"15"-26"2"16,32-4-2-16,20-22-34 15,21-17-1-15,25-11 1 16,15-9-3-16,10-2 0 16,5-6-5-16,15 12-27 15,-21 0-8-15,2 14 1 16,-17 8-3-16</inkml:trace>
  <inkml:trace contextRef="#ctx0" brushRef="#br0" timeOffset="61608.5239">2734 14892 41 0,'30'3'33'0,"9"4"0"15,4-9-12-15,16 8-17 16,7-9 0-16,16 3-2 15,11-4 0-15,17-4 0 16,13-3 0-16,22-1 0 16,11-6-1-16,18 2 1 15,12-1 0-15,15-1-1 16,13 0 0-16,15 3 3 0,10 0-2 15,9 0 2-15,12 4-1 16,12-1 2-16,7 0-2 16,14 3 2-16,7-1-1 15,9-2-2-15,56-1 1 16,-26 0-1-16,10 0 1 15,14 0-2-15,10 4 1 16,7-3-1-16,12 2 0 16,4 5 0-16,-35 0-1 15,40 3 1-15,5-5-1 16,48 0 1-16,-34-1-1 15,6-3 1-15,5-5-1 16,11 1 1-16,34-6-1 16,-24 2 1-16,5 2-1 0,-40 0 0 15,39 7 0-15,-1 3 0 16,-4 6 0-16,-5 3-1 15,-34 7 1-15,27 1 0 16,34 0 1-16,-43 0-1 16,-7 1 1-16,-5-5-1 15,-2-4 0-15,-7-6 1 16,-11-4-1-16,-12-3 0 15,-58-2-1-15,23-6-2 16,-21 7-6-16,-45-13-25 16,-19 13-2-16,-46-7-2 15,-31 8-2-15</inkml:trace>
  <inkml:trace contextRef="#ctx0" brushRef="#br0" timeOffset="62209.5582">19659 14759 63 0,'6'-11'38'0,"-6"11"-1"16,0 0-5-16,-16 5-26 16,-1 7-2-16,3 17 1 0,-9 6-1 15,-1 20 0-15,-5 13-1 16,1 14-1-16,-3 8 0 15,7 10 0-15,2 1 0 16,9 0-1-16,8-7 0 16,12-13-1-16,15-16 0 15,12-17-2-15,16-23 0 16,6-24-3-16,12-6-9 15,-12-36-23-15,11 4-1 16,-21-19-1-16,-7 3 1 16</inkml:trace>
  <inkml:trace contextRef="#ctx0" brushRef="#br0" timeOffset="62389.5685">19302 15343 78 0,'-47'8'40'0,"28"8"-1"15,19-16 1-15,34-11-34 16,23-16-3-16,31-12-2 15,25-5 0-15,11-5-3 16,12 4-4-16,-1-15-22 16,18 17-12-16,-16-5 0 15,-6 17-3-15</inkml:trace>
  <inkml:trace contextRef="#ctx0" brushRef="#br0" timeOffset="63493.6317">4074 7757 100 0,'0'0'37'16,"23"6"1"-16,-9-4-6 16,1-10-53-16,10 7-15 0,2-6 0 15,12 3-1-15,4-9 0 16</inkml:trace>
  <inkml:trace contextRef="#ctx0" brushRef="#br0" timeOffset="63645.6404">5078 7622 63 0,'109'5'36'16,"-14"-3"-2"-16,0 7 1 15,-12-6-17-15,1 5-14 16,-7-4-5-16,-1-10-6 16,8 6-26-16,-3-10-1 15,7-1-1-15,4-8 0 16</inkml:trace>
  <inkml:trace contextRef="#ctx0" brushRef="#br0" timeOffset="63809.6498">7493 7501 52 0,'108'14'34'15,"-8"2"-1"-15,-3-2-1 16,-3 2-13-16,1-1-24 16,-8-19-13-16,16-1-13 15,1-4 0-15,10-5-2 16,3-7 2-16</inkml:trace>
  <inkml:trace contextRef="#ctx0" brushRef="#br0" timeOffset="63952.6579">10044 7414 89 0,'129'8'32'15,"-6"-5"-9"-15,2 9 3 16,-9-3-30-16,-6-8-23 16,7-1-4-16,2-5-1 15,12-5-1-15</inkml:trace>
  <inkml:trace contextRef="#ctx0" brushRef="#br0" timeOffset="64109.6669">12667 7374 65 0,'135'12'38'0,"-3"4"-1"15,-8-6 1-15,3 5-20 16,-8-7-17-16,0-13-23 16,11 4-14-16,-4-13 1 0,11 0-4 15,2-6 2-15</inkml:trace>
  <inkml:trace contextRef="#ctx0" brushRef="#br0" timeOffset="64267.676">15959 7454 76 0,'127'33'40'0,"-10"-7"-2"16,-1-2 0-16,-2-12-23 16,-5-11-45-16,14-1-6 15,0-15-1-15,16-3-1 16</inkml:trace>
  <inkml:trace contextRef="#ctx0" brushRef="#br0" timeOffset="64425.685">19133 7454 96 0,'139'32'36'16,"-10"-5"-2"-16,-3-8-22 16,3 0-45-16,8-15-2 15,19-5-3-15,7-11 2 16</inkml:trace>
  <inkml:trace contextRef="#ctx0" brushRef="#br0" timeOffset="64591.6945">22520 7408 92 0,'96'27'41'0,"-20"-2"0"16,-15 1-3-16,-18-17-25 16,-11-4-30-16,9 10-19 15,-6-16-4-15,9-1 1 16,-3-13-2-16</inkml:trace>
  <inkml:trace contextRef="#ctx0" brushRef="#br0" timeOffset="65845.7662">23830 7485 82 0,'0'0'34'15,"0"0"-5"-15,17 4 2 16,-17-4-19-16,0 0-3 16,0 0-2-16,0 0-2 15,-17-12-1-15,17 12-1 16,-13-5-1-16,2 4 0 15,-7-1-1-15,-1 1 0 0,-10 0 0 16,-1 3 0-16,-11-3 0 16,-6 4-1-16,-13 1 1 15,-4 1 0-15,-6 0 0 16,-5 1 0-16,-5-3 0 15,-2 1 0-15,-3-2 0 16,2-2-1-16,-3-2 0 16,2-1 1-16,-1-1-1 15,4-2 0-15,-3 1 0 16,5 1 1-16,-2 0-1 15,2 3 0-15,1 0 0 16,5 3 0-16,0 2 0 16,1 0 0-16,6 2 0 15,3 0 0-15,5 0 0 16,8 0 1-16,9-3-1 0,8 0 0 15,11-3 0-15,9-1 0 16,13 1 0-16,0 0 0 16,19-11-1-16,6 4 1 15,12 0 0-15,8 1 0 16,6 0 0-16,8 1 0 15,11-1 0-15,2 2 0 16,5 1 0-16,1 2 0 16,7 1 1-16,3-1-1 15,2-1-1-15,3 5 2 16,-1-4-1-16,2 3 0 15,5-1 0-15,-2 1 0 16,0 0 0-16,-1 0 0 0,-1-1 1 16,-4 0-1-16,-1 1 0 15,-7-2 0-15,-6 2 0 16,-10 0 1-16,-11-1-1 15,-13 3-1-15,-10 0 0 16,-14 3 0-16,-10 3-4 16,-9-10-3-16,-6 22-22 15,-14-15-8-15,3 5-1 16,-10-10-1-16,10 5 1 15</inkml:trace>
  <inkml:trace contextRef="#ctx0" brushRef="#br0" timeOffset="67092.8375">22597 6126 61 0,'0'0'33'16,"0"0"0"-16,15 9-13 16,-15-9 8-16,0 19-19 15,-4-6-2-15,10 15 0 16,-5-2-2-16,5 11-1 15,-2 6-2-15,1 6 0 16,0 0 0-16,1 3 0 16,1-2-1-16,-3-2 1 15,3-6-1-15,3-4 2 16,-4-13 0-16,7-8-1 15,-1-12 1-15,4-10 0 0,3-12 0 16,6-9-1-16,-2-11 0 16,6-9-2-16,0-4 2 15,4-7-3-15,1-3 2 16,-5 0-1-16,1 2 0 15,-5 5-1-15,-2 8 1 16,-6 6-2-16,2 13-2 16,-10 5-3-16,14 26-23 15,-23-5-9-15,25 16 1 16,-16 3-2-16,11 11 2 15</inkml:trace>
  <inkml:trace contextRef="#ctx0" brushRef="#br0" timeOffset="67460.8586">23396 6460 92 0,'-17'1'38'16,"-9"-4"-1"-16,5 11-1 15,-15-7-23-15,11 5-7 16,-2-3 0-16,6 5-2 16,5 4-2-16,9-1 0 15,7 1-1-15,7 2 0 16,9-2-1-16,6 4 1 15,3-2-2-15,3 4 2 0,-1-3-1 16,-3 1 1-16,-9 1 0 16,-6 3 0-16,-10-3-1 15,-10 1 1-15,-11 2 0 16,-4-4-1-16,-7 0 0 15,0-5-1-15,5-1-3 16,0-15-10-16,28 5-22 16,-17-4-4-16,17 4 1 15,19-23-2-15</inkml:trace>
  <inkml:trace contextRef="#ctx0" brushRef="#br0" timeOffset="67934.8857">22470 7038 113 0,'18'10'39'0,"17"-18"-1"16,31 2-6-16,9-13-28 15,21-1-1-15,13-7 0 16,11 3-1-16,8-2-2 15,-4 2 0-15,-5 4-2 16,-15 0-3-16,-7 20-18 16,-26-10-15-16,-12 13 0 15,-26-4 0-15,-12 7-1 16</inkml:trace>
  <inkml:trace contextRef="#ctx0" brushRef="#br0" timeOffset="68634.9257">23289 7007 70 0,'0'0'36'0,"13"6"1"15,-13-6-1-15,0 30-12 16,-11-17-16-16,6 15-3 16,-8 1-2-16,4 8-1 0,-4-3 1 15,5 4-2-15,-1-1 1 16,2-3-2-16,5-5 1 15,2-7-1-15,2-7 1 16,-2-15 0-16,13 12 0 16,-13-12 0-16,18-17 0 15,-12-1 0-15,3-8 0 16,-3-5 1-16,2-5-1 15,3-6 0-15,-1-1 0 16,5-1 0-16,2-1-1 16,4 3 2-16,4 5-2 15,2 3 0-15,8 6 0 16,1 5 1-16,-1 6-1 15,-2 4 0-15,1 6 0 0,-3 5 0 16,-6 5-1-16,-7 5 1 16,-7 9-1-16,-11 1 1 15,-10 6-1-15,-7 5 1 16,-10-1-1-16,-6 1 1 15,-4-2 0-15,-2 0 0 16,0-5 1-16,4-4-1 16,6-3 1-16,8 2 0 15,10-9 0-15,10 4 0 16,1-12 0-16,29 14 1 15,-2-10 0-15,9 7-2 16,3-1 2-16,0-2-2 16,0 5 1-16,2-2-1 15,-6 4 2-15,-4-2-4 16,-7 3 2-16,-4-6-1 0,0 1-1 15,-8-5-2-15,7 5-6 16,-19-11-19-16,10-4-12 16,-10-7 1-16,0 11-1 15,0-20-1-15</inkml:trace>
  <inkml:trace contextRef="#ctx0" brushRef="#br0" timeOffset="69189.9575">21110 6364 103 0,'0'0'37'0,"10"-10"1"16,-1 20-5-16,-15-1-28 15,3 15 0-15,-3 2-3 16,1 10 2-16,-3 4-3 15,1 7 1-15,-1 4-2 16,2-1 0-16,4-2-4 16,-4-11-4-16,18 5-28 15,-16-18-1-15,11-1-1 16,-7-23 0-16</inkml:trace>
  <inkml:trace contextRef="#ctx0" brushRef="#br0" timeOffset="69406.9699">20978 6371 89 0,'-15'-13'38'0,"15"13"1"16,0 0 0-16,18 9-18 15,1-9-17-15,9 1-2 16,7 0 0-16,6 0-2 15,6 2-1-15,-3-1-3 16,8 10-6-16,-15-9-27 0,6 12-1 16,-19-3-1-16,-4 9-1 15</inkml:trace>
  <inkml:trace contextRef="#ctx0" brushRef="#br0" timeOffset="69586.9802">20931 6844 114 0,'-24'30'39'0,"5"-16"1"15,24 1-2-15,9-12-34 16,20-10-2-16,20-7-2 16,11-5-2-16,9 4-6 15,-6-15-27-15,20 7-2 16,-10-9-1-16,-1 6-3 0</inkml:trace>
  <inkml:trace contextRef="#ctx0" brushRef="#br0" timeOffset="69804.9927">21711 6581 122 0,'0'0'39'0,"22"-2"-1"15,-4-11-6-15,18 0-32 16,7 1-3-16,-1-7-8 16,7 11-25-16,-10-1-3 0,-5 7 0 15,-15-2 0-15</inkml:trace>
  <inkml:trace contextRef="#ctx0" brushRef="#br0" timeOffset="69988.0031">21621 6794 120 0,'-18'13'40'15,"21"3"1"-15,13-22-2 16,37-7-34-16,6-4-4 16,14-7-3-16,14 9-13 15,-6-15-21-15,6 7-5 16,-12-2 1-16,0 8-2 15</inkml:trace>
  <inkml:trace contextRef="#ctx0" brushRef="#br1" timeOffset="75634.3261">22655 7614 34 0,'14'-7'28'16,"-2"-5"2"-16,-1 4 0 15,1 5-17-15,-12 3-3 16,0 0 0-16,3-12 0 16,-3 12-1-16,0 0-2 15,0 0-1-15,0 0-1 0,-6 10 0 16,6-10 0-16,0 0-1 15,-9 1 0-15,9-1-2 16,-14 13 1-16,0 1-2 16,-10 4 0-16,-9 9 0 15,-6 5-1-15,-9 4 0 16,-2 4-1-16,-4-3-1 15,9 7-6-15,-6-17-28 16,21 3-1-16,7-16-1 16,23-14 1-16</inkml:trace>
  <inkml:trace contextRef="#ctx0" brushRef="#br1" timeOffset="75882.3403">22384 7645 104 0,'0'0'39'0,"-13"-12"1"15,13 12-1-15,0 0-34 16,2 18-1-16,10-6-1 16,10 3-1-16,3 4 0 15,16 2-1-15,4-1 0 16,7 0-2-16,6 0-3 15,0-7-3-15,9 7-17 16,-16-10-15-16,7 3 1 16,-16-6-2-16,-2 5 1 15</inkml:trace>
  <inkml:trace contextRef="#ctx0" brushRef="#br1" timeOffset="76040.3493">22989 7874 119 0,'0'0'41'16,"-17"-5"-1"-16,17 5-5 15,-12-1-30-15,12 1-2 16,-4-10-1-16,4 10-2 15,6-12-2-15,-6 12-3 16,12-2-25-16,-12 2-10 16,0 0 0-16,0 0-1 15,0 0-1-15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4T23:52:37.78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57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3-10-14T23:55:55.433"/>
    </inkml:context>
  </inkml:definitions>
  <inkml:trace contextRef="#ctx0" brushRef="#br0">17164 736 52 0,'0'0'31'16,"0"0"1"-16,0 0-1 15,0 0-26-15,0 0-2 16,0 0 0-16,0 0 1 15,0 0-1-15,-19 55 0 0,19-55 1 16,-11 47-2-16,11-47 2 16,-4 55-3-16,4-55 2 15,4 54-1-15,-4-54 0 16,17 48-1-16,-17-48 1 15,0 0 0-15,48 45 1 16,-48-45-1-16,0 0 0 16,66 8-2-16,-66-8-1 15,49-18 2-15,-49 18-2 16,48-28 1-16,-48 28-2 15,0 0 2-15,55-51-2 16,-55 51 3-16,0 0 1 16,0 0-1-16,0 0 1 15,0 0-2-15,49-26 3 0,-49 26-3 16,0 0 3-16,15 52-2 15,1-17 0-15,-16-35 1 16,0 0 1-16,31 52 0 16,-31-52 0-16,0 0 0 15,47 16 0-15,-47-16-1 16,0 0-2-16,57-31-1 15,-57 31-2-15,38-49 0 16,-38 49-4-16,35-65-2 16,-35 65-8-16,31-71-20 15,-31 71-2-15,30-75 1 16,-30 75 1-16</inkml:trace>
  <inkml:trace contextRef="#ctx0" brushRef="#br0" timeOffset="435.0249">17969 549 72 0,'0'0'38'16,"46"-5"-1"-16,-46 5 3 16,0 0-33-16,0 0-4 15,55 11 2-15,-55-11-1 16,0 0-1-16,0 0 0 15,11 63-1-15,-11-63 0 16,-15 54 2-16,15-54 0 16,-20 63-2-16,20-63 1 15,-20 70-1-15,20-70 0 0,-21 70 0 16,21-70-1-1,-14 63 0-15,14-63 0 0,0 0 0 16,-2 58 0-16,2-58-1 16,0 0-1-16,0 0 0 15,0 0 1-15,61-8-1 16,-61 8 0-16,0 0-1 15,57-44 1-15,-57 44 1 16,0 0 1-16,55-34 0 16,-55 34-1-16,0 0 0 15,0 0-1-15,48 7-1 16,-48-7-1-16,7 44-4 15,-7-44-9-15,17 40-24 16,-6 6 1-16,9-3-2 16,-20-43 1-16</inkml:trace>
  <inkml:trace contextRef="#ctx0" brushRef="#br0" timeOffset="2660.1521">18520 825 89 0,'0'0'41'16,"0"0"-1"-16,0 0-5 16,0 0-31-16,0 0-1 15,0 0 0-15,0 0-1 16,0 0 1-16,52-47-2 15,-52 47 1-15,0 0 0 16,68-8-1-16,-68 8-1 16,53-15 1-16,-53 15 0 15,49-18-1-15,-49 18 0 16,0 0 0-16,49-31 0 15,-49 31 1-15,0 0 0 16,0 0 0-16,0 0 0 16,0 0 0-16,-56-4-2 0,56 4 2 15,-57 22 0-15,57-22 0 16,-57 34 0-16,57-34 0 15,0 0 0-15,-52 61-2 16,52-61-1-16,0 0-3 16,18 53-5-16,-18-53-7 15,49 21-21-15,-49-21-2 16,74 4-3-16,-26-8 4 15</inkml:trace>
  <inkml:trace contextRef="#ctx0" brushRef="#br0" timeOffset="3035.1736">19009 828 83 0,'56'-29'39'16,"-56"29"-1"-16,0 0 2 15,0 0-32-15,0 0-3 0,0 0 0 16,0 0-1-16,0 0 0 16,0 0 0-16,0 0 1 15,0 0-2-15,0 0 2 16,0 0-3-16,-33 55 1 15,33-55 0-15,0 0-4 16,0 0 0-16,0 0 1 16,0 0-1-16,0 0 1 15,0 0-1-15,0 0 1 16,63 26-1-16,-63-26 3 15,0 0-2-15,67-42 1 16,-67 42 0-16,48-28-1 16,-48 28 0-16,46-21-1 0,-46 21 1 15,0 0-1-15,54 0 2 16,-54 0-1-16,0 0-2 15,0 0-1-15,43 62-7 16,-43-62-5-16,0 0-9 16,19 61-8-16,-19-61-7 15,0 0-3-15,39 51 2 16</inkml:trace>
  <inkml:trace contextRef="#ctx0" brushRef="#br0" timeOffset="3844.2199">17267 1369 100 0,'10'-7'37'0,"-10"7"1"16,-2 11-10-16,-11 0-23 15,-13 3 0-15,0 1 0 16,-7 2-2-16,0 1 0 16,1 2-1-16,7-5 0 15,9 0-1-15,11-2 0 16,5-13-1-16,20 19 0 15,6-12 0-15,6 0 0 16,5-1 0-16,4 2 0 16,-7-2 1-16,0 2-1 15,-7 0 0-15,-11 1 1 16,-10 5-1-16,-11 0 0 15,-11 4 0-15,-4-1 0 0,-4 4-1 16,-3-5-1-16,4 1-1 16,1-8-3-16,22-9 0 15,-13 3-5-15,36-7-18 16,-2-14-9-16,21 0 1 15,-4-11-1-15</inkml:trace>
  <inkml:trace contextRef="#ctx0" brushRef="#br0" timeOffset="4344.2485">17685 1411 91 0,'14'-6'38'0,"-14"6"-1"16,0 0 1-16,0 0-30 16,-13 3-3-16,-1 6-1 15,3 4-1-15,-5 4-1 16,0 9 0-16,-1 2 0 0,2 5 0 15,1-3-1-15,6 1 0 16,3-1 0-16,8-6-1 16,5-6 0-16,7-9 1 15,8-12-1-15,7-8 0 16,7-8 1-16,1-6 0 15,4-4-1-15,-4-4 1 16,-2 1-1-16,-4 1 0 16,-5 8 1-16,-8 4-1 15,-6 7 0-15,-13 12 0 16,0 0 0-16,0 0 0 15,2 22 0-15,-11 1 0 0,4 4 0 16,0 5 0-16,1-2 0 16,3 1-1-16,5-7 2 15,6-1-1-15,3-10 0 16,7-6 1-16,2-14-1 15,2-6 1-15,0-5 0 16,-2-8 0-16,-3-2-1 16,0-5 0-16,-4 1-1 15,-6 1-1-15,2 4-1 16,-6 2-2-16,9 9-3 15,-9-5-5-15,18 11-11 16,-17-2-12-16,17 10-2 16,-6-2-2-16,9 7 3 15</inkml:trace>
  <inkml:trace contextRef="#ctx0" brushRef="#br0" timeOffset="4540.2597">18415 1380 86 0,'0'0'38'0,"23"3"0"16,-23-3 1-16,5 11-29 15,-5-11-4-15,-14 26-1 16,2-10-2-16,1 10-1 15,-2 5-1-15,0 3-1 16,-1-1 0-16,0-2-2 16,9-2-2-16,-1-10-1 15,13-1-12-15,-7-18-13 16,17-21-8-16,-4-5 0 15,13 0-2-15</inkml:trace>
  <inkml:trace contextRef="#ctx0" brushRef="#br0" timeOffset="4690.2682">18505 1195 101 0,'0'0'39'0,"-9"-58"1"16,9 58-4-16,-4-48-30 16,4 48-10-16,0 0-10 15,7-59-17-15,-7 59-9 16,0 0 2-16,0 0-2 15</inkml:trace>
  <inkml:trace contextRef="#ctx0" brushRef="#br0" timeOffset="4893.2799">18809 967 72 0,'56'5'41'0,"-56"-5"-1"0,0 0 0 16,31 38-12-16,-9 5-24 16,-22 5-1-16,-10 13 0 15,-15 5-3-15,2 2 1 16,-4-2-3-16,7 1 0 15,17-20-6-15,-5-23-10 16,22 0-12-16,-14-10-9 16,17-9 0-16,-17-5-2 15</inkml:trace>
  <inkml:trace contextRef="#ctx0" brushRef="#br0" timeOffset="5048.2887">18823 1336 106 0,'-19'-12'40'0,"19"12"0"0,-11 3-3 16,11-3-35-16,23 0-3 15,6-3-4-15,17 7-16 16,-5-13-12-16,22 9-6 16,-6-6 0-16,12 5-1 15</inkml:trace>
  <inkml:trace contextRef="#ctx0" brushRef="#br0" timeOffset="5284.3022">19396 1267 110 0,'-23'-7'40'16,"3"11"2"-16,-16 2-8 15,12 3-29-15,-9 6-1 0,3 10-1 16,6 4-1-16,4 6-1 16,6-2 0-16,11 1-1 15,12-5-1-15,13-7 0 16,14-9-1-16,14-12-3 15,17-7-5-15,-1-25-10 16,25-7-12-16,-91 38-8 16,85-57 3-16,-85 57-3 15</inkml:trace>
  <inkml:trace contextRef="#ctx0" brushRef="#br0" timeOffset="5621.3215">19921 1015 98 0,'0'0'42'0,"1"-23"2"16,-17 41-2-16,-6 27-31 0,-10 19-7 15,5 15 0-15,-1-5-2 16,8-3 0-16,6-19-1 16,15-12-1-16,8-16 1 15,4-12-1-15,6-12 1 16,6-11-1-16,3-12 1 15,5-4-1-15,0-5 2 16,-4-5-2-16,1 0 0 16,-6 8 0-16,-5 9 0 15,-5 9 0-15,-5 14 0 16,-4 9 0-16,-3 10 0 15,-1 8 0-15,4 6-6 16,-1-4-6-16,12 5-4 16,-7-15-6-16,26 3-9 0,-10-11-6 15,25 1-4-15,5-9-1 16,15-4 3-16</inkml:trace>
  <inkml:trace contextRef="#ctx0" brushRef="#br0" timeOffset="6018.3442">20873 1220 103 0,'0'0'41'16,"0"0"0"-16,49-50-5 15,-49 50-28-15,0 0-1 16,0 0-2-16,-17-26-1 16,4 36-1-16,-16 1-2 15,-3 13 1-15,0 1-2 16,12 12 1-16,11 0-2 15,19 2 0-15,17-9-1 16,10-4-1-16,16-10-1 16,5-14-2-16,20-5-5 0,-11-27-8 15,-67 30-12 1,83-37-9-16,-83 37 2 0,78-59-4 15</inkml:trace>
  <inkml:trace contextRef="#ctx0" brushRef="#br0" timeOffset="6215.3555">21442 1046 82 0,'29'-65'41'16,"-29"65"0"-16,8-50 2 15,-8 50-17-15,0 0-21 16,-15-10-2-16,-15 41 1 16,-7 24-3-16,-3 22 1 15,5 3-3-15,12 5-1 16,5-8-4-16,13-17-4 15,24-16-10-15,-14-23-9 16,30-9-11-16,0-17 0 16,16-9-1-16,-2-13 3 0</inkml:trace>
  <inkml:trace contextRef="#ctx0" brushRef="#br0" timeOffset="6516.3727">21689 1242 89 0,'0'0'42'16,"49"-62"0"-16,-51 49-1 15,2 13-11-15,-22 18-27 16,1 12 0-16,-3 8-1 15,3 6-1-15,1-3 1 16,18-4-2-16,4-10 0 16,10-5 0-16,2-10 0 15,9-10 0-15,1-11 0 16,3-6 0-16,1-13 0 0,1-7 0 15,-29 35 0-15,0 0-3 16,33-63 2-16,-33 63-2 16,0 0-2-16,23-69-2 15,-23 69-6-15,0 0-7 16,13-59-8-16,-13 59-10 15,0 0-2-15,0 0 0 16,0 0 4-16</inkml:trace>
  <inkml:trace contextRef="#ctx0" brushRef="#br0" timeOffset="6845.3915">22204 1122 87 0,'0'0'41'0,"0"0"1"15,58-6-1-15,-58 6-18 16,0 0-16-16,0 0-3 15,0 0 0-15,0 0-2 16,-30-1-1-16,-3 10-1 16,7 4 1-16,8 1-2 15,20 9 1-15,10 0-1 16,20 2 1-16,1-2-1 15,-5-4 2-15,-7 0-1 16,-8-1 0-16,-13-1 0 16,-6 1 0-16,-13 1 0 15,-7 3-1-15,-3-4-1 16,-4 2 0-16,4 0-2 15,0-5-3-15,15 2-8 0,-5-16-5 16,29 4-10-16,-10-5-11 16,39-15 1-16,-5-2-1 15</inkml:trace>
  <inkml:trace contextRef="#ctx0" brushRef="#br0" timeOffset="7206.4122">22548 1210 83 0,'-15'7'41'0,"0"6"-1"15,2 4 2-15,9 1-16 16,16-10-22-16,15-1-1 16,8-4 1-16,13-5-2 15,7-7 0-15,6-3 1 16,-61 12-1-16,64-20-1 0,-64 20 1 15,59-29-2-15,-59 29 0 16,53-31 0-16,-53 31 0 16,0 0 0-16,0 0 0 15,43-57 0-15,-43 57 0 16,-27-9 0-16,-8 11 0 15,-11 11 0-15,-5 7 0 16,4 14 0-16,2 9 0 16,18 4-5-16,22-3-2 15,30-18-5-15,33-8-4 16,0-18-5-16,35-4-12 15,-7-14-6-15,22-5-1 16,-59 7 2-16</inkml:trace>
  <inkml:trace contextRef="#ctx0" brushRef="#br0" timeOffset="7567.4328">23434 1173 103 0,'0'0'41'15,"19"-8"2"-15,-34 2-6 16,-15 13-14-16,-21 11-17 16,-7 8-4-16,3 13-2 15,-2 1 0-15,24 3 0 16,38-14 0-16,19-13 0 15,18-10 0-15,13-14 0 16,9-12 0-16,-64 20 0 16,72-40 0-16,-72 40 0 15,85-53 0-15,-85 53 0 16,85-75 0-16,-85 75 0 0,83-80 0 15,-83 80 0-15,65-73 0 16,-65 73 0-16,48-54 0 16,-48 54 0-16,0 0 0 15,44-30 0-15,-56 46 0 16,-12 28 0-16,-10 24-12 15,-5 13-3-15,17 10-3 16,11-13-5-16,46-7-6 16,1-25-5-16,30-9-7 15,-2-13 4-15,9-9 6 16</inkml:trace>
  <inkml:trace contextRef="#ctx0" brushRef="#br0" timeOffset="7657.438">24128 1446 109 0,'-28'-30'21'0,"-19"-6"-10"15,4 7-10-15,-6 4-40 16,1 6-3-16,-14 6 1 15</inkml:trace>
  <inkml:trace contextRef="#ctx0" brushRef="#br0" timeOffset="9504.5436">16927 2083 86 0,'0'0'36'15,"0"0"0"-15,13 5-6 16,-21 7-24-16,5 10-1 15,-2 5-2-15,0 17 0 16,-2 6-1-16,2 10-1 16,-3-1 1-16,6 2 1 15,4-6-2-15,2-10 2 16,5-13-1-16,10-13 0 15,5-21 0-15,4-18 0 16,10-20-1-16,3-11-1 16,3-10 2-16,0-5-4 15,1-3 2-15,-6 0-1 16,-5 3-1-16,-4 9 1 15,-4 20-3-15,-15 1-2 0,3 25-5 16,-20 0-17-16,12 22-8 16,-15 2-1-16,11 21-1 15,-10-5-1-15</inkml:trace>
  <inkml:trace contextRef="#ctx0" brushRef="#br0" timeOffset="9922.5675">17583 2269 49 0,'-11'-5'38'15,"-11"-8"-1"-15,3 18 0 16,-18-7-15-16,13 25-7 15,-8-1-9-15,7 11-1 16,-5 1-1-16,8 8 0 16,5-2-2-16,11-2 2 15,6-4-3-15,11-8 2 16,9-7-2-16,6-9-1 15,6-10 0-15,6-8 1 16,-1-8-1-16,1-6-1 16,-3-8 1-16,-8-1-2 15,-9-6 2-15,-6 2 0 16,-6 2-1-16,-9 2 0 15,-1 8-1-15,-6 1 0 16,1 11-2-16,0 0-2 0,9 22-9 16,0-11-12-16,0 0-10 15,0 0-1-15,26 8-1 16,-6-11 0-16</inkml:trace>
  <inkml:trace contextRef="#ctx0" brushRef="#br0" timeOffset="10158.581">18152 2030 71 0,'15'-24'41'0,"-12"-2"-1"16,4 10 2-16,-12-6-21 15,5 22-16-15,-15-7-2 16,5 23 0-16,-4 8-1 0,0 12-2 15,-4 10 0-15,-4 8-1 16,2 8 0-16,3-1-2 16,5 2-2-16,3-19-7 15,22 11-12-15,-11-33-14 16,30-1-1-16,1-26-2 15,17-6 1-15</inkml:trace>
  <inkml:trace contextRef="#ctx0" brushRef="#br0" timeOffset="10383.5939">18725 1779 100 0,'-9'22'40'15,"1"17"-1"-15,-19 4-2 16,13 6-35-16,-2 7 0 15,2 11-1-15,3 0-2 16,-3 2-1-16,9-1-2 16,-8-15-8-16,22 10-14 15,-19-24-11-15,15 1-1 16,-10-20-3-16,10-8 3 15</inkml:trace>
  <inkml:trace contextRef="#ctx0" brushRef="#br0" timeOffset="10590.6057">18425 2164 95 0,'-18'-15'40'0,"18"15"0"16,7-10-3-16,21 4-33 15,5-2-2-15,15-1-1 16,11 0-4-16,4-10-9 15,20 15-16-15,-12-10-10 16,6 7-2-16,-13-1-1 16,-3 13 1-16</inkml:trace>
  <inkml:trace contextRef="#ctx0" brushRef="#br0" timeOffset="11058.6325">19227 2132 89 0,'0'0'39'0,"-34"-1"-2"15,22 10-3-15,-23-8-26 16,12 7-2-16,-6 2-2 16,4 5 0-16,-2 2-1 15,3 5-1-15,2 0-1 16,7 4 1-16,5-6-1 15,6 5 0-15,9-10 0 16,9-5 0-16,13-10-1 0,5-12 1 16,9-5 0-16,5-11 0 15,3-1 0-15,0-8 0 16,-5 6-1-16,-3-1 1 15,-10 9 0-15,-9 5-1 16,-11 12 0-16,-11 6 0 16,0 0 0-16,-5 21-1 15,-7 0 0-15,1 6-2 16,2 3-1-16,3-1-2 15,9 9-6-15,-2-23-5 16,31 19-9-16,-13-29-14 16,23 8 2-16,-3-24-2 15,17 4 2-15</inkml:trace>
  <inkml:trace contextRef="#ctx0" brushRef="#br0" timeOffset="11525.6592">19785 2049 107 0,'-19'-3'41'0,"-16"-3"-3"16,7 20-2-16,-10-6-31 15,5 11 0-15,0 3-2 16,10 6-1-16,4-1 0 16,9 3 0-16,10-5-1 15,10 0 0-15,7-10 0 16,9-6-1-16,9-10 1 15,1-8-1-15,2-6 0 16,0-9 1-16,-4-1-1 16,-3-9 0-16,-7 6 1 0,-4 1-1 15,-6 5-1-15,-5 6 1 16,-9 16 0-16,0 0-1 15,0 0 1-15,4 27-1 16,-14 9 1-16,-5 17-1 16,-2 12 1-16,-4 9 1 15,-4 2-1-15,-1 6 2 16,-5-5-2-16,-2-6 1 15,1-8 0-15,-3-16 0 16,4-15-1-16,-2-12-1 16,6-15 0-16,2-13-1 15,6-10-1-15,5-11-4 16,17-4-5-16,-5-23-3 15,22 6-5-15,-11-32-9 16,29 19-7-16,-4-13-5 0,12 12 2 16,-3-3 2-16</inkml:trace>
  <inkml:trace contextRef="#ctx0" brushRef="#br0" timeOffset="11886.6799">20029 2083 74 0,'0'0'41'15,"0"0"-1"-15,0 0 2 16,13 16-16-16,-13-16-21 15,24 7-1-15,-5-6-1 16,11 2 0-16,6-2-2 16,6-1 1-16,6-1-1 15,-1-3 0-15,-2-4 0 16,-3-2-1-16,-5-3 1 0,-9-1-1 15,-10-5 0-15,-8-2 1 16,-13 1-1-16,-7 1 1 16,-8 2-1-16,-6 10 1 15,-6 0 0-15,-5 15 0 16,-1 9-1-16,-2 8 0 15,5 4 0-15,2 4-1 16,12 3 1-16,8-5-2 16,14 2-2-16,6-15-8 15,27 2-3-15,-7-23-4 16,30 11-6-16,-13-28-10 15,27 9-7-15,-2-16 0 16,13 2 2-16</inkml:trace>
  <inkml:trace contextRef="#ctx0" brushRef="#br0" timeOffset="12479.7138">21266 1940 110 0,'-17'-15'40'16,"-13"-4"0"-16,7 19-7 15,-8-3-28-15,2 14-1 16,-3 5-1-16,3 12-1 16,2 2 0-16,8 5-2 15,8-2 2-15,10 5-1 16,5-7 0-16,18-7 0 15,8-10 0-15,11-9 1 16,8-11-1-16,6-11 0 16,2-11 0-16,1-10 1 15,-6-3-1-15,-9-7 1 0,-6 2-2 16,-9 1 0-16,-12 5 0 15,-7 5 0-15,-11 13 0 16,-9 9 0-16,-1 13-2 16,-6 9 1-16,-1 12 0 15,0 11 0-15,5 5 0 16,1 2-2-16,13 4-1 15,6-4-3-15,15 1-5 16,-1-18-3-16,23 7-5 16,-12-28-12-16,16 8-6 15,-9-16-2-15,4 4 2 16,-14-12 3-16</inkml:trace>
  <inkml:trace contextRef="#ctx0" brushRef="#br0" timeOffset="13662.7814">21755 1983 108 0,'0'0'40'15,"-21"7"0"-15,11 16-9 16,-12-8-24-16,9 6-3 15,0 2-1-15,4 5-1 16,-2-2 0-16,6-5-1 16,2-4 0-16,8-5 0 15,-5-12 0-15,19-2-1 16,-1-9 1-16,3-8 0 16,2-8-1-16,-2-4 1 15,2-5 0-15,-1 1 0 16,-5 1 0-16,-3 3 0 15,-2 6-1-15,-3 4 1 0,-2 8-1 16,-7 13 0-16,18-6 0 16,-7 10 1-16,7 0-1 15,1 3 0-15,5 1 0 16,4 1 0-16,7-5 1 15,2 0-1-15,-4-3 0 16,-1-2 0-16,-3-4 1 16,-4 2 0-16,-10-2-1 15,-3 1 2-15,-12 4-2 16,0 0 0-16,-14 2 0 15,-2 7 0-15,-5 6 0 16,-2 6 0-16,-1 2 0 16,5 4 0-16,0 2 0 15,8 1 0-15,8-4 0 0,9-6 0 16,8-5 0-16,8-7 0 15,2-5 0-15,9-10 0 16,-2-8 0-16,1-5 0 16,-3-8 0-16,-2-4 0 15,-5-5 0-15,-5 2 0 16,0 2-3-16,-8 3 2 15,-2 8-1-15,-4 3 0 16,-3 19-1-16,0 0 1 16,0 0-1-16,0 0 1 15,-1 22 0-15,2-9-1 16,4 2 2-16,4-3 0 15,3-5 0-15,9-2 0 16,0-4 1-16,3-4 1 0,-3-1 1 16,-2 3 0-16,-2-3 1 15,-5 3-1-15,-12 1 1 16,11 7 0-16,-11-7-1 15,-7 25 0-15,-1-5 0 16,2 3-1-16,-7 3 0 16,3 3-1-16,-1 0 0 15,2-5 0-15,0-1 1 16,3-5-2-16,1-7 2 15,5-11-1-15,0 0 2 16,0 0-2-16,12-17 0 16,1-3 0-16,2-7 0 15,3-7 0-15,1-4 0 16,4-5 0-16,1 2 0 15,0 1 0-15,-1 4 0 0,-4 5 0 16,-1 8 0-16,-2 9 0 16,-4 9 0-16,-1 10 0 15,-11-5 0-15,16 23 0 16,-8-6 0-16,2 2 0 15,-1-2 0-15,1 1 0 16,0-1 0-16,-4 0 0 16,2-4 0-16,-7 3 0 15,-2-6 0-15,-9 5 0 16,-5-1 0-16,-9 1 0 15,-6 2 0-15,-4-1 0 16,-5 7 0-16,-2-2 0 16,5 8 0-16,3-1-2 15,6 4 2-15,6 4 2 0,7 2-2 16,6 1 0-16,7 0-2 15,0-1 1-15,-2 4-2 16,-3-7 0-16,-2 7-3 16,-11-13-4-16,5 8-2 15,-16-19-4-15,17 11-3 16,-16-26-5-16,24 12-2 15,-10-26-4-15,19-3-6 16,10-9 2-16,16-14 3 16</inkml:trace>
  <inkml:trace contextRef="#ctx0" brushRef="#br0" timeOffset="14883.8513">23493 1855 101 0,'-7'-16'35'0,"7"16"-5"15,-27-4 3-15,10 9-24 0,-12 0 0 16,4 8-2-16,-10 4-2 16,6 8 0-16,-3 2-2 15,7 1-1-15,7-2 0 16,9 1-2-16,7-4 1 15,13-3-2-15,12-6 1 16,12-10-1-16,8-4 1 16,3-7-1-16,5-7 0 15,-4-6 1-15,-3-3-1 16,-5-3 1-16,-11-2-1 15,-11 0 2-15,-12 3-1 16,-8-1 1-16,-4 8 0 16,-3 3-1-16,-5 4 1 15,3 4 0-15,12 7-1 0,-15-2 1 16,15 2 0-16,16 8-1 15,4-1 1-15,8-1 0 16,3 4 0-16,4 1 0 16,-2 3 1-16,0 1-1 15,-6 2 0-15,-4 6 0 16,-12 0 0-16,-6 2-2 15,-6 1 2-15,-8 1-2 16,-7-4 2-16,4-1-2 16,-5-5 1-16,7-9-1 15,10-8 2-15,0 0-1 16,16-24 0-16,12-2 1 15,7-4 1-15,3-3-2 16,4-2 0-16,-1 3 0 0,-6 4 0 16,-4 5 0-16,-10 16 0 15,-11 10 0-15,-6 11 0 16,-4 12 0-16,-7 9 0 15,0 7 0-15,9 5 0 16,-5-6-12-16,19 10-2 16,-9-18-4-16,20 16-4 15,-19-34-6-15,21 20-4 16,-29-22-8-16,-1 4 1 15,-23-4 5-15</inkml:trace>
  <inkml:trace contextRef="#ctx0" brushRef="#br0" timeOffset="15529.8882">17142 3026 71 0,'0'0'37'15,"0"0"0"-15,0 0-4 0,0 14-11 16,0-14-15-16,0 0-1 16,8-12-1-16,-8 12-1 15,0 0-1-15,10-1-1 16,-10 1 0-16,-2 17-1 15,-6 4 0-15,-1 10 0 16,-3 8-1-16,-4 6-2 16,-5 6 1-16,2 1-2 15,9 1-2-15,-4-14-3 16,18 3-7-16,-7-32-10 15,26 3-11-15,-4-26-1 16,24 0-1-16,-6-19 1 16</inkml:trace>
  <inkml:trace contextRef="#ctx0" brushRef="#br0" timeOffset="15966.9132">17472 3026 107 0,'-2'-11'38'15,"2"11"2"-15,0 0-7 16,-13 4-30-16,13-4-1 15,3 20 0-15,-3-1 0 16,0 10-1-16,-1 6 1 16,-3 4-1-16,-6 5 0 15,2 2-1-15,-2-1 1 16,-3-7-1-16,3-5 1 15,0-4-1-15,6-12 0 16,4-17 0-16,0 0 0 16,9 1 0-16,8-18 1 0,0-7-1 15,6-7 0-15,1-5 1 16,4-8-1-16,4 3 1 15,3-1-1-15,-4 5 0 16,-1 6 0-16,4 8 0 16,-4 8 1-16,-4 13-1 15,-4 13 0-15,-3 9 0 16,-5 8-1-16,-5 9 0 15,0 3-2-15,-8 3-2 16,3 6-3-16,-8-14-6 16,16 9-3-16,-15-25-12 15,20 5-9-15,-5-18-2 16,11-2 3-16,6-18 0 15</inkml:trace>
  <inkml:trace contextRef="#ctx0" brushRef="#br0" timeOffset="16400.9381">18191 3074 107 0,'-28'-12'39'16,"2"16"3"-16,-12-13-10 16,7 21-27-16,-8 1-1 15,4 13-1-15,3 4 0 16,2 7-1-16,2 2-1 15,13 0 0-15,5-2 0 16,12-6 0-16,12-8 0 16,14-10-1-16,7-14 0 15,14-13 1-15,7-14-1 0,2-12 1 16,2-9-1-16,-6-6 0 15,-2-6 1-15,-5-3-1 16,-12 2 0-16,-9 3 0 16,-7 5 0-16,-8 15 1 15,-6 6-1-15,-5 16 1 16,0 17-1-16,-22 13 0 15,5 17 0-15,-4 14 0 16,-1 16-1-16,-1 2-2 16,4 10 0-16,5-11-3 15,13 2-3-15,1-16-2 16,20 2-4-16,-6-28-5 15,26 6-7-15,-10-27-8 0,14 0-3 16,-3-17 0-16,3-7 5 16</inkml:trace>
  <inkml:trace contextRef="#ctx0" brushRef="#br0" timeOffset="16746.9578">18699 3032 98 0,'-11'13'41'0,"-8"-1"0"15,6 19-1-15,-12-10-34 16,14 10-2-16,2-1-1 15,4 2 0-15,5-4-1 16,6-5 0-16,7-8 0 16,6-8-1-16,6-9 0 15,4-9 0-15,-1-7 0 0,8-5-1 16,-3-6 1-16,-3-2-1 15,-1 0 1-15,-1 1-1 16,-9 3 0-16,-1 5 0 16,-7 10 0-16,-11 12-1 15,10-11 0-15,-12 22 0 16,-2 6 0-16,-5 9-2 15,4 7 0-15,-1-5-3 16,12 11-5-16,-3-12-2 16,22 8-4-16,-11-27-7 15,28 15-8-15,-10-24-7 16,21-2 0-16,-5-13 3 15</inkml:trace>
  <inkml:trace contextRef="#ctx0" brushRef="#br0" timeOffset="16979.9712">19376 3051 117 0,'-32'-17'40'15,"16"23"2"-15,-20-5-11 16,8 16-27-16,0 9-1 16,4 7-1-16,4 3-1 15,6 1 0-15,10-3-1 16,12-4 0-16,13-10-1 15,9-13-1-15,15-8-2 16,6-16-2-16,16-3-5 16,-3-22-3-16,17 11-6 15,-24-27-12-15,11 11-6 16,-11-12-1-16,-2 10 2 15</inkml:trace>
  <inkml:trace contextRef="#ctx0" brushRef="#br0" timeOffset="17144.9806">19895 2781 109 0,'0'0'38'15,"-22"22"3"-15,17 18-6 16,-16-1-31-16,2 3-1 15,3 7-1-15,-3 6-2 16,1 1-1-16,4-5-2 16,4 7-5-16,-10-19-5 15,20 12-8-15,-19-27-15 16,19 2-2-16,0-26-3 15,0 0 3-15</inkml:trace>
  <inkml:trace contextRef="#ctx0" brushRef="#br0" timeOffset="17889.0232">19737 2982 113 0,'0'0'41'0,"0"0"0"16,25 16-6-16,-6-5-31 15,1-7-2-15,11 1 0 16,6 1 0-16,8-6-1 15,6-4 0-15,1-4 0 16,2 2 0-16,-6-4 0 16,-6 2 0-16,-8 0 0 15,-9-1 0-15,-8 3 0 16,-17 6 0-16,0 0 0 15,0 0-1-15,-22 15 1 0,1 4-1 16,-2 7 0-16,-6 6 0 16,1 5-1-16,7 3 1 15,4-2 0-15,5-2 0 16,12-6 0-16,7-9 0 15,14-14-1-15,6-8 0 16,5-14 1-16,7-11-1 16,3-5 0-16,-3-9 0 15,-5-2 1-15,0-3-1 16,-7 3 1-16,-4 1-1 15,-5 9 2-15,-4 7-1 16,0 5 0-16,-7 11 1 16,-7 9 0-16,19-1 0 15,-19 1 0-15,18 25 1 0,-10-7-1 16,2 1 0-16,-1 4 1 15,-5 0-2-15,-2 3 0 16,-4 2 0-16,-7 3 0 16,-1 0 0-16,-5 3 0 15,-4-3 0-15,2 0 0 16,3-3 0-16,2-6 0 15,6-6 0-15,6-16 0 16,12 3 0-16,5-19 0 16,8-8 0-16,0-3 0 15,3-8 0-15,1-3 0 16,-1 0 0-16,-5 0 0 15,6 2 0-15,-6 8 0 16,1 5 0-16,5 3 0 16,4 3 0-16,10 3 0 0,0-3-9 15,19 11-3-15,-3-11-2 16,21 16-2-16,-9-20-4 15,30 27-3-15,-16-27-1 16,31 24-2-16,-7-16 0 16,11 5-8-16,-1 6 3 15</inkml:trace>
  <inkml:trace contextRef="#ctx0" brushRef="#br0" timeOffset="18181.0399">21552 2907 109 0,'0'0'39'0,"9"-1"2"15,22-1-3-15,3-8-37 16,22-7-6-16,19 14-12 15,-9-15-13-15,7 15-9 16,-12-4 1-16,-4 14-3 16</inkml:trace>
  <inkml:trace contextRef="#ctx0" brushRef="#br0" timeOffset="18355.0498">21639 3150 101 0,'-33'13'42'0,"24"2"1"15,9-15-2-15,28-8-23 16,22-8-18-16,9-5-4 15,25 10-8-15,-3-21-9 16,29 24-11-16,-8-10-10 16,15 10 0-16,-2 0-1 15</inkml:trace>
  <inkml:trace contextRef="#ctx0" brushRef="#br0" timeOffset="18910.0816">23121 2542 101 0,'10'-21'37'16,"-10"-3"3"-16,0 24-1 15,0-18-32-15,0 18-3 16,3 12 0-16,1 6 1 16,-3 10-2-16,1 12 1 15,3 9-1-15,-2 10 0 16,0 9 0-16,0 3-1 15,3 2-2-15,4-1 0 16,2-8 0-16,6-9 0 16,2-16 0-16,8-13 0 15,5-22 0-15,6-13 0 16,2-20 0-16,5-13 0 15,-2-15 0-15,-2-6 0 16,-2-5 0-16,-3-3 0 16,-5 4 0-16,-8 7 0 0,-5 12 0 15,-10 10 0-15,0 18-4 16,-9 20-3-16,0 0-4 15,4 15-1-15,6 26-7 16,-16-12-5-16,24 24-8 16,-10-13-6-16,14 7-1 15,-1-10 2-15</inkml:trace>
  <inkml:trace contextRef="#ctx0" brushRef="#br0" timeOffset="19376.1082">23952 2938 118 0,'10'-3'41'15,"-8"-9"1"-15,14 19-8 16,-16-7-27-16,0 0-2 16,11-9-1-16,-11 9 0 15,0 0-4-15,0 0 0 16,-1 20 0-16,-10-4 0 15,-8 7 0-15,-2 4 0 16,-3 5 0-16,0 2 0 16,-1 0 0-16,6-1 0 15,7-3 0-15,6-1 0 0,13-10 0 16,14-2 0-16,9-8 0 15,11-7 0-15,10-4 0 16,7-7 0-16,3-2 0 16,0-5 0-16,2 5 0 15,-13-6 0-15,4 14-11 16,-17-12-3-16,8 21-4 15,-19-16-2-15,21 30-6 16,-19-21-2-16,28 26-1 16,-17-12-3-16,12 8 0 15,1 4 1-15</inkml:trace>
  <inkml:trace contextRef="#ctx0" brushRef="#br0" timeOffset="19511.1159">24819 3315 7 0,'28'30'28'0,"-28"-30"4"16,0 0 8-16,0 0 3 16,0 0 1-16,-20-32-4 0,21 16-19 15,5-6-29-15,-6-13-4 16,15 23-5-16,-22-21-7 15,18 31-11-15,-21-9-8 16,-1 15-1-16,-15 2 1 16</inkml:trace>
  <inkml:trace contextRef="#ctx0" brushRef="#br1" timeOffset="149509.5514">15678 4239 50 0,'8'-14'32'15,"-5"-4"3"-15,2 7 0 16,-9-8-21-16,4 19-1 16,1-21-3-16,-1 21-1 15,0-13-1-15,0 13-3 16,0 0 0-16,0 0-2 15,0 0-1-15,7 30-1 16,3-1-1-16,0 14 0 16,1 6 0-16,-2 17 0 15,-1 10 0-15,-2 5-1 16,-4 1 1-16,-3-6-1 15,-1-3-2-15,-2-17 0 16,8-3-10-16,-8-26-23 0,16-11-1 16,-12-16-1-16,20-19-1 15</inkml:trace>
  <inkml:trace contextRef="#ctx0" brushRef="#br1" timeOffset="149770.5664">15478 4200 80 0,'-26'3'40'0,"-2"-3"-1"16,13 13 0-16,1-6-20 15,14-7-16-15,27 6 0 16,7-8 0-16,14-4-1 0,14-3 0 15,16 0-1 1,10-2-1-16,4 1-2 0,1-3-2 16,0 21-24-16,-15-13-10 15,-5 20-1-15,-28-2-3 16,-8 12 2-16</inkml:trace>
  <inkml:trace contextRef="#ctx0" brushRef="#br1" timeOffset="149997.5793">15533 4919 101 0,'0'0'40'0,"14"-7"-1"16,24-10-1-16,20-16-35 15,16-5-1-15,7-4 0 16,8 1-3-16,3 5-2 16,-9-7-16-16,11 26-12 15,-25-5-8-15,-2 19-1 16,-18-6-3-16</inkml:trace>
  <inkml:trace contextRef="#ctx0" brushRef="#br1" timeOffset="150779.6241">16563 4608 68 0,'9'-12'37'16,"-9"-5"-1"-16,0 17 2 15,-11-2-32-15,2 15 0 16,-9 4 0-16,-2 16 1 16,-8 8-2-16,-1 11-2 15,-2 3 2-15,3 8-2 16,3 0 1-16,8 0-2 15,7-5 1-15,10-4-2 16,10-10 0-16,10-11-2 0,11-9-3 16,-1-14-4-16,17 0-28 15,-14-20-2-15,6 0-1 16,-19-13-1-16</inkml:trace>
  <inkml:trace contextRef="#ctx0" brushRef="#br1" timeOffset="150959.6344">16265 4931 109 0,'-26'4'40'0,"7"-6"2"16,19 2-2-16,15 5-36 16,16-10-4-16,19-4 0 15,7-1-1-15,12 4-3 0,-2-13-20 16,11 19-15-16,-16-7-2 15,3 14 0-15,-15-2-1 16</inkml:trace>
  <inkml:trace contextRef="#ctx0" brushRef="#br1" timeOffset="151539.6675">17210 4349 89 0,'11'-4'39'15,"2"-10"-1"-15,20 6 1 16,9-10-37-16,6 0-1 15,9-1-1-15,3 0-2 16,6 14-9-16,-15-6-26 0,3 14-1 16,-22 1-1-16,-8 13 0 15</inkml:trace>
  <inkml:trace contextRef="#ctx0" brushRef="#br1" timeOffset="151708.6772">17298 4659 99 0,'-13'19'40'0,"13"-19"1"15,24-3-2-15,14-17-37 16,26-4-2-16,18-1-4 16,2-16-18-16,24 16-16 15,-5-10-2-15,12 10-2 16,-11-4 1-16</inkml:trace>
  <inkml:trace contextRef="#ctx0" brushRef="#br1" timeOffset="152401.7169">18415 3955 67 0,'8'-32'37'0,"-6"-4"-1"0,6 14 2 16,-9-1-27-16,1 23-7 15,0 0 0-15,8 13 0 16,-9 17-1-16,4 11 0 15,-2 10-2-15,2 9 0 16,-2 7 0-16,9 3 0 16,-3 2 0-16,4-5-1 15,5-10 1-15,-3-1 0 16,2-14 0-16,5-10 0 15,-2-15 1-15,2-15 0 16,4-19 0-16,2-14 0 16,0-17 0-16,3-10 1 15,3-10-1-15,-3-8-1 16,-5-1 0-16,0 2-1 0,-4 11 0 15,-4 11-3-15,-3 16-2 16,-7 6-6-16,15 28-26 16,-21 3-3-16,20 25 0 15,-7-1-1-15</inkml:trace>
  <inkml:trace contextRef="#ctx0" brushRef="#br1" timeOffset="152762.7375">19264 4189 91 0,'-10'2'39'0,"-18"-8"1"15,9 16 0-15,-6-4-35 0,-2 4-2 16,4 3 0-16,6 2-1 15,0 2 0-15,9-1-2 16,7 2 1-16,7-4-2 16,7 1 1-16,4-3 0 15,4 0 1-15,1 0-1 16,-4-2 0-16,-1 4 1 15,-8-1-1-15,-7 3 1 16,-10 3-1-16,-6 1 1 16,-7 0-1-16,-2-1 1 15,-2-1-2-15,-1-7 0 16,9-2-3-16,3-16-6 15,14 7-27-15,15-23-3 16,12 4-1-16,-2-9-1 0</inkml:trace>
  <inkml:trace contextRef="#ctx0" brushRef="#br1" timeOffset="153099.7568">19726 4203 104 0,'0'0'42'16,"13"6"1"-16,-13-6-2 0,21-9-37 15,7 4-2-15,10-1 1 16,4 1-1-16,5-1-1 16,2-5 0-16,2 3 0 15,-4 0-1-15,-4-1 0 16,-7 4-1-16,-7-1-1 15,-9 4-1-15,-9-2-5 16,-2 18-18-16,-9-14-14 16,-14 2 0-16,-3-3-3 15,6 3 2-15</inkml:trace>
  <inkml:trace contextRef="#ctx0" brushRef="#br1" timeOffset="153794.7965">20676 3692 91 0,'0'-15'39'0,"0"15"-1"15,2-16 1-15,10 13-35 16,-12 3 0-16,0 0-1 15,10 10 0-15,1 10-1 16,-4 6 0-16,3 16 0 16,-5 5-1-16,8 14 1 15,-8 7-1-15,5 6 0 0,-3 0 0 16,-5 0 0-16,3-5 0 15,-2-9-1-15,6-12 0 16,-1-9 0-16,7-13 1 16,3-19-1-16,5-15 1 15,7-18 1-15,4-14-1 16,4-12 1-16,0-15 0 15,3-9 0-15,-7-7-1 16,0-1 1-16,-7 1-2 16,-6 10 1-16,-6 10-1 15,-4 10-2-15,-2 17-1 16,-4 13-1-16,7 23-6 15,-12 0-16-15,11 29-15 16,-4-3 0-16,8 17-1 0,-4-4 1 16</inkml:trace>
  <inkml:trace contextRef="#ctx0" brushRef="#br1" timeOffset="154248.8225">21392 4108 91 0,'5'-14'38'16,"7"8"1"-16,-9-8-1 16,9 12-30-16,-12 2-2 15,0 0 0-15,0 0-2 16,0 0-1-16,-1 22 0 15,-8 1-1-15,-7 1 0 16,1 6-1-16,-5 2 1 16,4 2-2-16,0-3 1 15,7-1 0-15,9-6 0 16,12-8-1-16,10-5 1 15,10-7 0-15,9-6 0 16,5-4-1-16,3-3 1 0,-3-2-1 16,2 2-1-16,-6-5 0 15,-4 9-3-15,-9-6-3 16,-1 12-7-16,-17-13-14 15,9 15-13-15,-20-3 1 16,16 1-3-16,-16-1 2 16</inkml:trace>
  <inkml:trace contextRef="#ctx0" brushRef="#br1" timeOffset="154979.8643">18702 4829 60 0,'-14'-2'35'0,"14"2"1"15,0 0-1-15,32-5-26 16,-9-3-2-16,17 7-1 16,8-5-2-16,17 5 0 15,10-3-1-15,11 1 0 16,17 1-1-16,15 0-1 15,9-3 2-15,13-1-1 16,13-5 1-16,18-1-1 0,4-4 1 16,11-2-1-16,1-1 0 15,-3 3 0-15,-4 0 0 16,-7 4 0-16,-18 7-1 15,-12 4 0-15,-16 3 0 16,-13 2 0-16,-11 2-1 16,-13-1 1-16,-3-3-1 15,-8-1 0-15,-4-6 0 16,-9-4 0-16,-6-6 0 15,-6-1 0-15,-9-1 0 16,-12-5-3-16,-6 11-6 16,-26-15-21-16,-1 26-9 15,-12-26-1-15,-7 22-2 16</inkml:trace>
  <inkml:trace contextRef="#ctx0" brushRef="#br1" timeOffset="155834.9132">20318 5000 85 0,'0'0'37'0,"-9"-18"-1"16,9 18-1-16,0 0-30 16,-8 16 0-16,3 0 0 15,3 10-1-15,-3 8 1 16,4 11-3-16,0 7 3 15,1 8-3-15,0 3-1 16,-2 1 0-16,2-2-1 16,-2 0 0-16,2-7 0 15,0-7 2-15,0-10-2 16,3-8 2-16,-1-11-2 15,-2-19 2-15,0 0-2 0,7-16 1 16,-4-14-1-16,3-6-1 16,-1-14 1-16,2-8-2 15,1-12 3-15,7-5-3 16,2 0 1-16,4 2 2 15,7 3-3-15,3 10 2 16,4 8-1-16,1 9 1 16,6 16-1-16,-1 9 2 15,0 9-1-15,-3 8 0 16,-4 6 0-16,-1 1 1 15,-6 11 1-15,-7 0-2 16,-10 7 2-16,-8 3-2 16,-14 4 2-16,-7 2-2 15,-11 3 2-15,-5-3-2 0,-4 0 0 16,1-6 0-16,2-2 0 15,6-6 1-15,10-5 0 16,13-4 0-16,7-10 0 16,24 14 0-16,5-9 1 15,13 3-1-15,5-1 1 16,6 6 0-16,3 0-1 15,-4 5 0-15,3 1 1 16,-8 3 0-16,-7 1-2 16,-4 0 0-16,-11-1 0 15,-3-2-2-15,-7-2 0 16,-3-2 0-16,-5-2-1 15,-7-14-2-15,14 21-5 16,-14-21-6-16,15 2-9 0,-20-13-15 16,19 5 0-16,-11-14-1 15,8 2 1-15</inkml:trace>
  <inkml:trace contextRef="#ctx0" brushRef="#br1" timeOffset="197162.277">4400 14571 42 0,'6'-13'35'0,"-6"13"3"15,12-15-3-15,-12 15-25 16,0 0-3-16,-2 20-1 16,-12-1-2-16,-1 11 0 15,-11 2-3-15,-6 10-1 16,-4 3 1-16,-7 6-1 15,-1-4-1-15,1-4 0 16,5-4-2-16,5-12-1 16,10-6-2-16,6-19-1 0,17-2-2 15,2-25-2 1,19 3 0-16,-6-19 2 0,6 2 5 15,-3-6 4-15,-4 1 3 16,-1 9 5-16,-13-1 2 16,2 17 2-16,-14 2 1 15,12 17 0-15,-25 5-4 16,16 12-3-16,-1 0-2 15,10 6 0-15,4-7-4 16,15-3 2-16,14-6-1 16,11-10-3-16,15-3-3 15,-2-17-30-15,19 9-2 16,-9-8-4-16,7 12 2 15</inkml:trace>
  <inkml:trace contextRef="#ctx1" brushRef="#br1">8525 18921 0,'0'0'0,"34"0"0,-34 0 0,0 0 0,0 0 0,0 0 0,23 0 0,-23 0 0,0 0 0,0 0 0,35 0 0,-35 0 0,0 0 0,11 0 0,-11 0 0</inkml:trace>
  <inkml:trace contextRef="#ctx0" brushRef="#br1" timeOffset="199084.3869">5970 13848 50 0,'6'-21'36'16,"-1"-1"-2"-16,1 11 1 15,-8-4-30-15,2 15-1 16,0 0-1-16,9 23 1 15,-9 2-2-15,3 17 1 16,-1 6-3-16,0 16 1 16,4 3-1-16,2 5 0 15,-1 1 1-15,8-3-1 16,2-7 1-16,1-12 0 15,4-15 1-15,7-15 0 16,-1-21 1-16,4-20-1 16,3-18 0-16,2-11-1 15,-4-16 1-15,-1-5 0 16,-4-4-1-16,-7-1-1 0,-1 8-3 15,-7 6-3-15,1 24-14 16,-10 1-17-16,1 25 0 16,-5 11-3-16,0 0 1 15</inkml:trace>
  <inkml:trace contextRef="#ctx0" brushRef="#br1" timeOffset="199834.4298">6651 14218 43 0,'7'-20'35'16,"-7"20"1"-16,7-19-2 16,-7 19-26-16,0 0-1 0,11-7 0 15,-11 7-2-15,0 13-2 16,0-13 0-16,-4 24 0 15,4-7-1-15,-2 8 0 16,-2-1 0-16,0 5 0 16,-1 1 0-16,0 0 0 15,0-4 0-15,0 1 0 16,0-7-1-16,5 0 1 15,0-8-1-15,0-12 0 16,20 5 0-16,-1-7 0 16,4-5-1-16,3 0 0 15,3 0-2-15,-1-1-1 16,1 12-7-16,-9-10-30 15,4 12 1-15,-9-8-3 0,7 9 2 16</inkml:trace>
  <inkml:trace contextRef="#ctx0" brushRef="#br1" timeOffset="200091.4445">7166 14141 64 0,'0'0'40'15,"19"-9"-1"-15,-19 9 0 16,28-14-36-16,-7 4-3 0,6-2-2 16,5 7-6-16,-4-5-30 15,5 5 1-15,-4 0-2 16,-2 5 1-16</inkml:trace>
  <inkml:trace contextRef="#ctx0" brushRef="#br1" timeOffset="200265.4545">7215 14289 73 0,'-18'12'42'0,"13"4"-3"16,5-16 2-16,21-1-39 15,13-8-3-15,7-12-10 16,18 10-27-16,4-9 0 0,13 1-3 15,-1-9 0-15</inkml:trace>
  <inkml:trace contextRef="#ctx0" brushRef="#br1" timeOffset="200834.487">7763 13834 56 0,'7'-20'40'16,"-7"-2"-3"-16,4 10-2 16,-8-5-27-16,4 17-2 15,0-13-1-15,0 13-1 16,3 13 0-16,-1 6-1 0,5 11-1 15,-1 8 0-15,3 10-1 16,0 8-1-16,3 4 1 16,0 2-1-16,0-2 0 15,4-4-1-15,-1-10 2 16,4-13-1-16,-3-10 1 15,3-13 0-15,3-17 0 16,2-13 0-16,1-10 0 16,-1-9 0-16,1-11 0 15,-5-5 0-15,1 0-2 16,-2-4 0-16,3 7-3 15,-9-1-3-15,10 19-28 16,-11 1-5-16,6 16 1 16,-7 3-3-16</inkml:trace>
  <inkml:trace contextRef="#ctx0" brushRef="#br1" timeOffset="201232.5098">8564 14017 47 0,'-19'-6'41'0,"4"14"-2"15,-11 0 2-15,0 20-20 16,-9-11-16-16,5 13 0 15,-1-2-1-15,8 1 0 16,8-2-2-16,12-3 0 0,13-11-1 16,15-5 0-16,11-10-1 15,12-8 1-15,1-1-1 16,-2-3 0-16,-4 3 1 15,-9 4-1-15,-14 8 0 16,-15 11 1-16,-18 9-1 16,-11 8 1-16,-16 5-1 15,-5 4 1-15,-1-2-1 16,2-1-1-16,5-5-1 15,12-10-1-15,16-3-11 16,-3-26-17-16,33 5-10 16,-3-17-2-16,20 3 1 15</inkml:trace>
  <inkml:trace contextRef="#ctx0" brushRef="#br1" timeOffset="201918.5491">9598 13869 53 0,'14'-16'38'16,"-14"16"0"-16,0 0-1 0,0 0-30 16,-21 8-2-16,-1 14 1 15,-11-4-1-15,0 5-2 16,-4-1 0-16,7 1 0 15,1-4-1-15,15-1 0 16,6-5 0-16,15-3-2 16,12-3 1-16,10-1 0 15,8 1-1-15,3 0 1 16,-2 3-1-16,-1 2 1 15,-8 5-1-15,-9 5 1 16,-16 1-1-16,-10 5 1 16,-13 0-1-16,-4-1 0 15,-1-1-2-15,-4-9-2 0,9 0-6 16,-5-19-29-16,24 2-1 15,5-26-2-15,19 2 2 16</inkml:trace>
  <inkml:trace contextRef="#ctx0" brushRef="#br1" timeOffset="202201.5652">9976 13932 74 0,'0'0'43'16,"0"0"-2"-16,-22 3 1 15,6 17-35-15,-5-2-4 16,1 5 0-16,-2 9-1 15,5 1-1-15,2 6 0 16,7 1-1-16,9-7 1 0,11 0 0 16,8-13 0-16,10-8-1 15,6-14 1-15,4-9-1 16,0-10 1-16,-3-10-2 15,-3-3 1-15,-10-9-2 16,-5 4-1-16,-15-6-2 16,2 22-14-16,-16-11-22 15,3 21 1-15,-8 0-2 16,3 16 0-16</inkml:trace>
  <inkml:trace contextRef="#ctx0" brushRef="#br1" timeOffset="202570.5863">10935 13695 75 0,'15'-16'41'16,"4"9"0"-16,-9 3 0 16,3 15-36-16,-12 8-1 15,-1 19-1-15,-9 8-1 0,-3 12-1 16,-3 4-1-16,0 4-1 15,2-1-1-15,2-7-2 16,11 0-3-16,-10-21-33 16,22-4 0-16,-6-18-1 15,10-4 0-15</inkml:trace>
  <inkml:trace contextRef="#ctx0" brushRef="#br1" timeOffset="202773.598">10757 13786 86 0,'-7'-10'41'16,"3"-3"-1"-16,22 9 1 0,6-6-39 16,19 0-1-16,15-4-1 15,8 1-1-15,7 5-2 16,0-1-4-16,7 16-31 15,-25 3-2-15,-7 13 0 16,-23 4-1-16</inkml:trace>
  <inkml:trace contextRef="#ctx0" brushRef="#br1" timeOffset="202953.6083">10810 14228 78 0,'-19'6'41'15,"19"-6"-2"-15,25-8 2 0,27-10-39 16,9-9-1-16,15-6-3 15,16 8-13-15,-1-17-24 16,5 5-1-16,-7-3 0 16,-3 5 0-16</inkml:trace>
  <inkml:trace contextRef="#ctx0" brushRef="#br1" timeOffset="203118.6177">11694 13855 88 0,'-9'15'41'15,"9"-15"-2"-15,11 1 2 16,16-10-43-16,9-9-4 0,17 6-31 16,-9-9-2-16,7 7 0 15,-6-2-3-15</inkml:trace>
  <inkml:trace contextRef="#ctx0" brushRef="#br1" timeOffset="203287.6274">11656 14080 66 0,'-41'30'41'15,"17"-4"-3"-15,13-15 2 16,23-13-30-16,19-5-11 16,14-13-2-16,26 5-23 15,-3-20-11-15,20 1-1 16,-3-11-1-16</inkml:trace>
  <inkml:trace contextRef="#ctx0" brushRef="#br1" timeOffset="203702.6511">12512 13654 89 0,'-15'18'41'16,"-12"-2"1"-16,1 24-3 16,-11-7-34-16,0 15-1 15,-7 4 0-15,3 4-2 0,2 3-1 16,14-1 0-16,9-6 0 15,17-8-1-15,20-13 0 16,10-18 0-16,23-10 0 16,8-17 0-16,5-13 0 15,-1-13 1-15,-1-10-1 16,-11-5 1-16,-9-5-1 15,-14 0 0-15,-16 0-1 16,-15 6 0-16,-11 11 1 16,-12 11-2-16,-5 14-2 15,-11 6-1-15,5 25-10 16,-11-12-13-16,20 22-14 0,-1-6 0 15,17 4 0-15,4-11-1 16</inkml:trace>
  <inkml:trace contextRef="#ctx0" brushRef="#br1" timeOffset="207097.8453">23616 7689 73 0,'0'0'35'0,"5"-12"0"15,-5 12 1-15,4-15-26 16,-4 15-3-16,0 0-1 15,11-3-1-15,-11 3-2 16,-7 20 0-16,-6-4 0 16,-2 7-1-16,-10 2 0 15,-8 5 0-15,-10 2-1 16,-3 2 0-16,-3-3 0 15,-1-1-3-15,8-3 0 16,0-7-4-16,19 2-5 16,-2-18-26-16,25-4 2 15,0 0-4-15,25-9 2 0</inkml:trace>
  <inkml:trace contextRef="#ctx0" brushRef="#br1" timeOffset="207277.8556">23409 7753 103 0,'-22'-12'38'0,"2"12"3"16,-4-1-4-16,6 9-30 15,8 1-2-15,13 3-2 16,17-2 0-16,18 1-3 16,19-6-1-16,10 1-3 15,18 6-5-15,-8-11-28 16,18 8-2-16,-16-4 0 15,-2 10-1-15</inkml:trace>
  <inkml:trace contextRef="#ctx0" brushRef="#br1" timeOffset="207445.8652">24020 8016 106 0,'0'0'39'0,"-18"-11"3"16,18 11-2-16,3-18-35 16,1 4-2-16,0 0-3 15,-2 1-1-15,-2 13-14 16,0 0-23-16,13 7-3 15,-13-7 1-15,-10 20-2 16</inkml:trace>
  <inkml:trace contextRef="#ctx0" brushRef="#br1" timeOffset="208794.9424">21488 8586 61 0,'9'-11'36'16,"-9"-2"-2"-16,0 13 2 0,2-28-24 15,-2 28-4-15,4-16-2 16,-4 16-1-16,0 0-2 16,0 0 0-16,0 0-1 15,9 28 0-15,-7-2 1 16,0 14-1-16,-1 5 1 15,1 10-2-15,0 5 1 16,2 1-1-16,2-2 1 16,1-3-1-16,-1-6 0 15,4-10-1-15,-1-12 1 16,5-12 1-16,-2-15 0 15,8-13 0-15,-1-14 0 16,3-11-1-16,4-10 1 16,-1-8-2-16,0-3-1 0,0-6 0 15,-3 4-2-15,-1 5 1 16,-3 12-3-16,-7 1-1 15,4 27-8-15,-9-2-24 16,11 20 1-16,-17-3-1 16,23 31 0-16</inkml:trace>
  <inkml:trace contextRef="#ctx0" brushRef="#br1" timeOffset="209230.9673">22018 8888 72 0,'0'0'35'16,"8"-13"0"-16,-8 13 1 15,0 0-28-15,5-15-1 16,-5 15 0-16,0 0-1 15,0 0-1-15,0 0-1 16,0 0-1-16,-2 19 1 16,-6-1-1-16,-7 3-1 15,0 7 1-15,-6 1-1 0,0 4 0 16,4 0-1-16,1-4 1 15,6-4-1-15,9-4 0 16,1-21-1-16,28 12 0 16,1-15-1-16,7-9-2 15,6 2-4-15,-9-13-26 16,17 9-5-16,-13-8-1 15,2 11-2-15</inkml:trace>
  <inkml:trace contextRef="#ctx0" brushRef="#br1" timeOffset="209621.9897">22564 8775 106 0,'0'0'39'16,"0"0"1"-1,19-3-2-15,9-6-35 0,3-2 0 16,6 0-3-16,6-1 1 16,1 2-4-16,1-2-2 15,6 11-7-15,-12-10-26 16,2 11-1-16,-13-6-1 15,0 12 2-15</inkml:trace>
  <inkml:trace contextRef="#ctx0" brushRef="#br1" timeOffset="209817.0008">22625 8888 99 0,'-12'13'37'0,"12"-13"0"15,16 6-1-15,14-11-33 16,18-3-1-16,10-3 1 15,8-4-4-15,9 1-4 16,-9-6-29-16,10 0-3 16,-14-5 0-16,-3 6-2 15</inkml:trace>
  <inkml:trace contextRef="#ctx0" brushRef="#br1" timeOffset="210004.0115">22889 8516 103 0,'-25'0'40'0,"1"-7"0"0,24 7-2 16,0 0-36-16,0 0-1 16,31 4-2-16,-8-7-11 15,14 17-24-15,-8-4-3 16,9 15 0-16,-11-3 0 15</inkml:trace>
  <inkml:trace contextRef="#ctx0" brushRef="#br1" timeOffset="210171.0211">23031 9026 106 0,'0'0'41'16,"-20"1"0"-16,20-1-3 15,3-19-31-15,6-3-14 0,25 3-30 16,-7-8-2-16,8 14-1 15,-2-8-1-15</inkml:trace>
  <inkml:trace contextRef="#ctx0" brushRef="#br1" timeOffset="210614.0464">23826 8592 102 0,'-14'-16'40'16,"1"9"1"-16,-14 1-2 0,4 14-34 15,-9 4-2-15,-5 7 0 16,-1 10 1-16,1 7-2 15,-1 4 1-15,9 8-2 16,11-1 2-16,10 0-1 16,15-6 0-16,16-6-2 15,14-9 0-15,11-11 1 16,11-11-1-16,4-14 0 15,5-10 0-15,-2-12 1 16,-5-8-3-16,-9-6 2 16,-13-4-1-16,-12-5 1 15,-16 3-2-15,-13 2 1 16,-16 5-1-16,-15 7 2 15,-9 13-1-15,-11 9-1 0,-3 17-2 16,-2 6-2-16,11 23-11 16,-8-6-17-16,25 17-6 15,2-1 0-15,23 0-2 16</inkml:trace>
  <inkml:trace contextRef="#ctx0" brushRef="#br1" timeOffset="211403.0915">20265 9816 104 0,'-16'-7'38'0,"4"7"0"15,-9-4-2-15,6 10-33 16,-10 1 0-16,5 10-1 16,-6 0 0-16,6 8-1 15,0-2 1-15,6 3-1 16,7 3 0-16,9-6 0 15,5-3-1-15,6-4 1 16,3-2-1-16,5 0 1 16,-2-3-1-16,-3 2 1 15,-7 1-1-15,-7 2 1 16,-7 5-1-16,-9-2 1 15,-7 5-1-15,-2 2 0 16,1-3-3-16,-1-6 0 16,9 0-2-16,14-17-6 0,0 0-24 15,18-11-5-15,16-6 2 16,6-13-1-16</inkml:trace>
  <inkml:trace contextRef="#ctx0" brushRef="#br1" timeOffset="211687.1078">20604 9869 106 0,'0'0'37'15,"-15"-2"2"-15,-8 9-1 16,1 21-32-16,-7 0-2 16,1 6 0-16,-1 6-2 15,7 6 1-15,5-2-1 0,9-3-1 16,11-2-1-16,10-10 2 15,7-8-1-15,11-10-2 16,4-14 1-16,10-12 1 16,-5-9 0-16,-1-7-1 15,-8-6 2-15,-7-5-3 16,-5-2-1-16,-12-1-1 15,-1 13-7-15,-21-6-25 16,9 22-4-16,-12-1-1 16,18 17 0-16</inkml:trace>
  <inkml:trace contextRef="#ctx0" brushRef="#br1" timeOffset="212887.1764">21104 9706 68 0,'0'0'33'0,"6"-16"0"16,-6 16 1-16,2-22-23 16,-2 22-2-16,7-17-2 15,-7 17 0-15,0 0-2 16,10 2 0-16,-10 11-1 15,3 9-1-15,-3 6 0 16,2 15 0-16,-2 4-1 16,3 8-1-16,-2 2 0 15,4 2 0-15,0-2 0 16,-2-8-2-16,5-6 2 15,1-10-2-15,1-11 3 16,4-10-3-16,1-13 3 16,2-11 0-16,3-11-1 15,2-7 2-15,-4-8-1 16,2-5 0-16,-2-8-2 0,0 4 2 15,-3 1-2-15,0 0-1 16,-5 8 0-16,2 0-2 16,1 14-2-16,-6-4-6 15,15 20-25-15,-12-4-3 16,9 15 1-16,-7-3-1 15</inkml:trace>
  <inkml:trace contextRef="#ctx0" brushRef="#br1" timeOffset="216425.3788">21742 9909 104 0,'-16'-3'37'16,"16"3"1"-16,3-13-2 15,9 4-33-15,7-6-3 16,8-2-3-16,12 7-3 15,-9-8-28-15,15 7-3 16,-10 3 1-16,0 8-2 16</inkml:trace>
  <inkml:trace contextRef="#ctx0" brushRef="#br1" timeOffset="216608.3893">21720 10061 110 0,'-22'9'38'0,"22"-9"1"16,0 0-3-16,26-2-34 15,14-12-2-15,14-4-3 16,15 5-9-16,1-15-23 16,10 10-3-16,-5-6 0 15,2 8-1-15</inkml:trace>
  <inkml:trace contextRef="#ctx0" brushRef="#br1" timeOffset="217209.4236">22488 9621 89 0,'-1'-19'35'0,"1"19"0"16,0 0 2-16,0 0-31 15,-12 14-1-15,9 8 0 16,-6 6-1-16,4 9-1 15,-6 3-1-15,2 7 1 16,0 2-1-16,3 0 0 16,1-7 0-16,5-5-1 0,5-10 1 15,4-6 0-15,5-14-1 16,5-9 1-16,5-16 0 15,4-7-1-15,0-11 1 16,3-5-1-16,-1-8 0 16,-1 0-1-16,-2-1 0 15,-4 3-2-15,-1 10-1 16,-8 1-2-16,4 19-5 15,-13-5-27-15,12 22-2 16,-17 0 0-16,26 13 0 16</inkml:trace>
  <inkml:trace contextRef="#ctx0" brushRef="#br1" timeOffset="217561.4438">23037 9790 109 0,'-15'-10'39'0,"4"11"0"16,-13-4 0-16,8 6-34 16,-5 3-2-16,2 8 1 15,0 1-2-15,5 3-1 16,6 0 0-16,9 2 0 15,7-3-1-15,5 0 0 16,5-4 1-16,3 1 0 16,0-2-1-16,0-1 1 0,-6 0 0 15,-7 1 0-15,-8 3 0 16,-8 0 0-16,-7 4-1 15,-8 0 0-15,-3-1 0 16,0-1-2-16,1-1-2 16,0-8-4-16,12 9-28 15,-4-12-6-15,17-5 2 16,-14 4-1-16</inkml:trace>
  <inkml:trace contextRef="#ctx0" brushRef="#br1" timeOffset="218193.4799">20033 10858 92 0,'14'1'37'0,"-14"-1"-2"15,0 0 2-15,-20 13-32 16,8 4-1-16,-8-1 0 16,0 7-3-16,-2-1 1 15,4 1-2-15,3-1 1 16,8-4-2-16,11-7 1 15,10-5-1-15,9-5 1 16,9-3 0-16,5-2 0 16,0 1 0-16,-2 2 1 0,-8 2-1 15,-9 6 0-15,-12 7 0 16,-12 4 0-16,-12 6 1 15,-6 2-1-15,-3-1-1 16,2 0-1-16,3-6-2 16,10-3-2-16,12-16-12 15,14-5-20-15,12-11 2 16,20-2-3-16,3-11 3 15</inkml:trace>
  <inkml:trace contextRef="#ctx0" brushRef="#br1" timeOffset="218462.4953">20503 10961 70 0,'14'-3'38'16,"-14"3"0"-16,-18 5 2 15,-9-2-14-15,2 15-19 0,-7 4-4 16,6 3-1-16,-2 3-1 16,12 3 1-16,5-1 0 15,12 1-1-15,15-8-1 16,7-3 1-16,9-8-1 15,6-6 1-15,1-8 0 16,-2-7-1-16,-4-9 0 16,-4-6 0-16,-9-3 0 15,-5-1-1-15,-10-2 0 16,-7 0-3-16,-1 5-1 15,-11-8-14-15,8 22-20 16,-11-6-1-16,17 17 1 16,-23-8-2-16</inkml:trace>
  <inkml:trace contextRef="#ctx0" brushRef="#br1" timeOffset="218921.5216">21383 10836 83 0,'12'-23'36'16,"-1"10"4"-16,-9-4-3 15,-2 17-29-15,0 0-2 16,0 0-2-16,-11 13 0 15,1 11-1-15,-1 8-2 16,0 5-2-16,-1 7 2 16,0 6-3-16,3 0 1 15,-1 1-2-15,6-3 0 16,0-12-5-16,14 6-13 0,-6-23-16 15,12-1 0-15,-4-18-1 16,11-7 1-16</inkml:trace>
  <inkml:trace contextRef="#ctx0" brushRef="#br1" timeOffset="219134.5338">21278 10793 107 0,'-11'2'39'16,"-1"-2"1"-16,12 0-2 15,13 3-34-15,11-4-3 16,15-4 0-16,7 1 0 16,6-2-2-16,4 1-2 0,6 8-5 15,-12-3-28-15,4 11-1 16,-19 0-1-16,-5 13-3 15</inkml:trace>
  <inkml:trace contextRef="#ctx0" brushRef="#br1" timeOffset="219334.5452">21271 11196 97 0,'-33'24'38'0,"5"-15"1"16,27 3-1-16,16-12-35 15,17-7-1-15,16-3-1 16,12-4 0-16,13-2-3 0,4-4-3 15,11 6-10 1,-10-10-22-16,3 9-1 0,-16-5-1 16,-4 7 0-16</inkml:trace>
  <inkml:trace contextRef="#ctx0" brushRef="#br1" timeOffset="219515.5555">22063 10960 99 0,'0'0'41'15,"0"0"0"-15,15 2-1 16,9-11-37-16,0-2-2 16,9 3-3-16,-4-6-3 0,11 15-33 15,-15-6-1 1,0 15 0-16,-12-5-2 0</inkml:trace>
  <inkml:trace contextRef="#ctx0" brushRef="#br1" timeOffset="219665.5641">21970 11145 93 0,'-16'13'37'0,"16"-13"0"16,0 0 1-16,22 1-36 16,20-13-4-16,19 4-29 15,1-10-5-15,14 2-1 16,-1-5-1-16</inkml:trace>
  <inkml:trace contextRef="#ctx0" brushRef="#br1" timeOffset="220356.6037">22906 10486 80 0,'3'-17'38'0,"-3"17"-1"15,6-19 1-15,-6 19-21 16,-1 11-13-16,-2 8 0 15,-3 5-1-15,1 11 0 16,1 7-1-16,-1 6 0 16,5 3-1-16,0 2 1 15,3-4 0-15,6-2-1 16,1-11 1-16,6-5-1 15,4-12 1-15,2-9 0 16,2-14 0-16,3-8 0 16,-1-9 0-16,2-14-1 15,1-4 0-15,-2-8 0 16,-2-1-2-16,-1-3-1 15,-1 3 0-15,-6 5-2 16,5 12-3-16,-11-5-9 0,12 25-22 16,-13 1-2-16,13 13 0 15,-8 2 1-15</inkml:trace>
  <inkml:trace contextRef="#ctx0" brushRef="#br1" timeOffset="220729.625">23585 10662 95 0,'0'0'39'0,"-15"-9"0"16,15 9-1-16,-28-7-30 15,14 13-4-15,-4 1 0 16,2 6 0-16,3 5-2 0,-2 1 0 15,5 3-1-15,7-1 0 16,5-4 0-16,4 2-1 16,8-5 0-16,5-2 1 15,1-4-1-15,3-2 0 16,-2 0 0-16,0 0 1 15,-8-2-1-15,1 2 1 16,-14-6 0-16,4 18 0 16,-9-7-1-16,-5 3 1 15,-5-3-2-15,0 5 1 16,-1-2-3-16,0-1-2 15,2 1-3-15,-6-14-16 16,17 15-16-16,3-15 0 0,-6 11-2 16,6-11 1-16</inkml:trace>
  <inkml:trace contextRef="#ctx0" brushRef="#br1" timeOffset="221007.6409">23018 11111 73 0,'10'3'40'0,"9"-11"0"16,25 3 0-16,11-14-13 0,17 7-23 15,6-5-1-15,14 2-1 16,-2 2-2-16,-2 1-1 16,-2 5-2-16,-11-4-2 15,1 15-13-15,-24-10-20 16,-1 8-2-16,-22-5 1 15,-6 6-2-15</inkml:trace>
  <inkml:trace contextRef="#ctx0" brushRef="#br1" timeOffset="221835.6882">23325 11416 78 0,'12'-21'37'15,"-12"21"1"-15,7-15 0 16,-7 15-31-16,0 0-1 15,0 0-1-15,0 12 0 16,-4 6-2-16,-6 4 0 0,-5 8-1 16,1 7 0-16,-3 4 1 15,-2 4-2-15,-1 3 2 16,1 0-2-16,3-5-1 15,4-5 0-15,4-6 0 16,1-7 0-16,7-9-2 16,0-16 3-16,0 0-3 15,16-11 2-15,-7-9 3 16,2-8-3-16,-3-5 2 15,3-9-2-15,3-4 1 16,1-7-2-16,2-3 2 16,5 2-1-16,3 1-2 15,6 4 3-15,4 3-1 0,5 6 0 16,2 10 0-16,4 11 0 15,0 8 0-15,-6 7 1 16,-5 5-1-16,-2 5 1 16,-9 5-1-16,-7 6 0 15,-11 3 1-15,-10 4-1 16,-12 1-1-16,-8 1 1 15,-8 2 0-15,-8-1 0 16,-1-1 0-16,-3-3 1 16,5-5-1-16,8-2 0 15,9-3 1-15,9-3 0 16,13-10-1-16,17 18 1 15,6-9-1-15,8 0 1 16,4 4 2-16,5-2-2 16,-1 4 2-16,-2 2-1 15,-6 0 0-15,-4-1-1 0,-4-2 1 16,-1 0-6-16,-7-7-4 15,8 9-7-15,-23-16-8 16,35 10-7-16,-23-16-13 16,14 10 2-16,-9-12 1 15,10 8 1-15</inkml:trace>
  <inkml:trace contextRef="#ctx0" brushRef="#br1" timeOffset="221978.6964">23975 11710 125 0,'-18'4'42'0,"18"-4"0"15,-19-8-1-15,19 8-39 16,-13-18-4-16,12 2-4 0,1 16-7 15,6-23-8-15,13 22-13 16,-18-13-9-16,8 7 2 16,-6-7-4-16</inkml:trace>
  <inkml:trace contextRef="#ctx0" brushRef="#br1" timeOffset="257498.7281">4374 14812 5 0,'0'0'20'0,"0"0"0"16,0 0-3-16,0 0-2 15,0 0-2-15,0 0-2 16,0 0-4-16,0 0-2 16,0 0-1-16,0 0-1 15,0 0-1-15,0 0 0 16,0 0 0-16,0 0 0 0,0 0 0 15,0 0 0-15,0 0 0 16,0 0 0-16,0 0 0 16,0 0 0-16,0 0 0 15,0 0 0-15,0 0-1 16,0 0 0-16,0 0-1 15,0 0 1-15,0 0 1 16,-4-13-1-16,4 13 0 16,1-18 3-16,2 8-2 15,-1-3 1-15,2-2 0 16,0-3 0-16,1-2-1 15,1-1 1-15,-1-1-1 16,4-1-2-16,0-2 0 16,-3-1 0-16,-1-2 1 15,4 1-1-15,-1-3 0 0,-1 1 1 16,0 0 0-16,-1 2-1 15,3-5 1-15,0 0 0 16,-2 1 0-16,4-1 0 16,0 1-1-16,3 0 1 15,-2 1-1-15,4-1 0 16,-3 2 1-16,-1 2-1 15,3 0 0-15,-5 0 2 16,2-2-1-16,2 2 1 16,-1-3-1-16,4-2 1 15,-2 0-1-15,4-1 1 16,0-1-1-16,5-4-1 15,-1-1 0-15,1 1 0 16,-1-1 1-16,0 1-1 0,-1 2 1 16,-2 0-1-16,-1 3 0 15,-3 4 0-15,0 0 1 16,0 3-1-16,3-3 0 15,-1 0 0-15,2-6 1 16,4 0-1-16,3-5 1 16,2-1 0-16,0-2 0 15,2 3-1-15,-1-3 2 16,2 3-2-16,-3-1 1 15,1 6-1-15,-3-2 1 16,2 1-1-16,3-4 0 16,0 0 0-16,2 2 0 15,0-3 0-15,7-1 0 0,-2 1-1 16,3-3 2-16,-2 3-2 15,2 0 2-15,-1 1-1 16,-3 2 1-16,-3 0 0 16,1 1 0-16,-3-1 0 15,0-1 0-15,-1 0 0 16,2-1 0-16,1-3-1 15,1 2 0-15,2-3 0 16,0 1 0-16,3 1 0 16,-1 0 0-16,2 3 0 15,-4 2 0-15,5 3 0 16,-1-4 0-16,-4-2 1 15,7 1-1-15,0-2 0 16,1-1 1-16,5-1-1 0,0-2 0 16,7 0 1-16,0 2-1 15,6-2 1-15,0 1-1 16,1 3 0-16,-3 0 1 15,4 2 0-15,-1 0-1 16,2-2 0-16,-2 3 1 16,2 1-1-16,5-3 1 15,-1 2 1-15,4-3-2 16,0 5 2-16,1 0-2 15,-5 4 2-15,-2-1-2 16,-2 3 1-16,-4 3-1 16,-4-3 0-16,-3 2 0 15,2-3 0-15,-1 1 0 16,4-4 0-16,7 1 1 0,-2-1-2 15,4 2 1-15,2-2 0 16,2 0 0-16,2 2 0 16,-5 2 1-16,4-2-1 15,-4 2 0-15,4-5 0 16,2 0 1-16,3 0-1 15,5-5 2-15,4-2-2 16,1-4 1-16,2-2-1 16,2-2 1-16,3-1-1 15,-1-1 0-15,2 0 0 16,1-1 1-16,2 0-2 15,1 2 2-15,2 1-2 16,1 0 0-16,2 3 0 16,-4 1 0-16,-3-2 0 15,-1 6 0-15,1-1 0 0,1 0 0 16,-2 3 0-16,2 1 0 15,-1 3 1-15,-2 3-1 16,3 0 1-16,-1 3 0 16,0 4-1-16,0 2 1 15,3-2 0-15,0 0 0 16,3-2 0-16,5-4 1 15,2-4-1-15,4-6 0 16,11 1 0-16,4-5-2 16,0-3 2-16,1 1-2 15,1 3 2-15,2 0-2 16,-2 6 1-16,0 6 0 15,-7 6 1-15,-9 3 0 16,-1 4-1-16,-3 8 1 0,-2 2-1 16,-3 4 0-16,-6 1 0 15,1 0-3-15,-6-2-5 16,9 13-5-16,-14-14-22 15,11 8 1-15,-8-12-2 16,9 9 2-16</inkml:trace>
  <inkml:trace contextRef="#ctx0" brushRef="#br1" timeOffset="260288.8876">12771 9261 75 0,'-13'-22'37'16,"13"22"-1"-16,-23-15 2 0,7 15-27 16,-7 6-8-16,-2 9 0 15,-6 6 1-15,2 6-1 16,0 3 0-16,3 4-1 15,5-3 0-15,10-2-1 16,8-5-1-16,13-8-1 16,13-7-2-16,11-13-4 15,22 1-17-15,-4-19-13 16,14 0 1-16,-4-13-3 15,4 2 2-15</inkml:trace>
  <inkml:trace contextRef="#ctx0" brushRef="#br1" timeOffset="260654.9086">13115 9116 92 0,'-11'17'37'0,"-10"0"1"16,3 11 0-16,-11 1-35 16,11 5 0-16,-1 0-1 15,8 2 1-15,-2-5-1 16,8 0 0-16,8-6 0 15,5-5-1-15,9-11 0 16,6-6 0-16,9-9 0 16,2-8-1-16,5-8 0 15,2-8 0-15,-2-5 0 16,-1-2 0-16,-8 3 0 15,-4 0 0-15,-3 7 1 16,-8 6-1-16,-6 10 0 16,-9 11 0-16,0 19 0 15,-8 6 0-15,-3 11 0 0,2 6-1 16,0 6 0-16,4-3 0 15,10-1-2-15,4-13-1 16,14 0-3-16,2-26-13 16,21 0-17-16,-3-20 0 15,17 2 0-15,-9-19 1 16</inkml:trace>
  <inkml:trace contextRef="#ctx0" brushRef="#br1" timeOffset="261272.9439">13770 9257 90 0,'-5'-18'34'0,"5"18"2"15,-22-7 0-15,8 20-29 16,-9 1-2-16,8 9-2 15,-4 4 0-15,1 7-1 0,3-1-1 16,2 3 0-16,3-4 1 16,5-2 1-16,3-8-1 15,6-7 0-15,-4-15 0 16,23 1-1-16,-5-15 0 15,6-7 0-15,0-8-1 16,3-7 0-16,-3-3 0 16,0-3 0-16,-5 2 1 15,0 5-1-15,-10 6 1 16,0 9-1-16,-2 4 1 15,-7 16-1-15,17-11 0 16,-17 11 0-16,19 8 0 16,-5-3 0-16,5 4-1 15,0-3 1-15,5 0-2 0,-1-2 0 16,0 1 0-16,-3-2 1 15,-2 3-2-15,-6 1 2 16,-12-7-1-16,12 21 2 16,-14-5-1-16,-4 0 1 15,-3 5 0-15,-1 2 1 16,-1-1-1-16,0 2 1 15,1-1-1-15,2-2 1 16,2-3-1-16,5 0 1 16,1-8 0-16,0-10 0 15,12 5 0-15,-2-14-1 16,4-7 2-16,2-6-1 15,1-5 0-15,1-8 0 16,-2-4 0-16,-1 1 0 0,-1 3-1 16,-1 2 0-16,-4 8 0 15,-1 6-2-15,2 8 0 16,-10 11-1-16,24-3-2 15,-8 4-1-15,11 14-6 16,-7-16-16-16,16 14-10 16,-6-14 1-16,7 7 0 15,-5-12 1-15</inkml:trace>
  <inkml:trace contextRef="#ctx0" brushRef="#br1" timeOffset="262076.9899">14386 9255 101 0,'-19'7'39'15,"19"6"0"-15,0-13-2 0,21-8-34 16,6 1 1-16,9 0-2 16,7-9 0-16,5 1 0 15,-1-5-1-15,-1 1 0 16,-7-1 0-16,-6-2-1 15,-12 0 1-15,-4 1-1 16,-13 2 1-16,-9 3-1 16,-8 2 0-16,-7 8 0 15,-5 5 0-15,-6 9 1 16,-4 9-1-16,-1 10 0 15,4 8 0-15,4 4 1 16,8 4-1-16,8-3 0 0,14-6 1 16,12-4-1-16,12-10 0 15,15-15 1-15,6-9 0 16,5-9-1-16,0-9 1 15,-1-2 0-15,-4-8 0 16,-7 4-1-16,-8 4 1 16,-9 3 0-16,-9 6-1 15,-14 15 1-15,0 0 0 16,0 0-1-16,-10 28 0 15,-3-6 0-15,2 1 0 16,0-1 0-16,4 1 0 16,3-7 0-16,4-16 0 15,17 10 0-15,2-19 0 16,3-4 0-16,5-12 1 15,0-2-1-15,-1-1 1 0,-2-2 0 16,-4 3-1-16,-4 5 0 16,-4 8 1-16,-12 14-1 15,13-4 0-15,-13 4 0 16,3 23 0-16,0-2 1 15,3-2-1-15,5 3-1 16,5-3 0-16,5-8 0 16,13-6-3-16,1-13-3 15,14-4-2-15,-4-22-9 16,20 8-7-16,-19-28-6 15,12 10-8-15,-13-14 1 16,1 9 2-16,-15-3 29 16,-7 8 9-16,-5 17 9 15,-20-1 8-15,1 28 8 0,-12 3 8 16,0 25 1-16,-15 7 0 15,7 20-27-15,-8 3-5 16,5 5-2-16,4 3-4 16,5-6-1-16,18 2-24 15,-8-21-10-15,17-6 1 16,-4-20-2-16,11-7 1 15</inkml:trace>
  <inkml:trace contextRef="#ctx0" brushRef="#br1" timeOffset="262234.999">15461 9037 115 0,'-24'-6'41'16,"24"6"0"-16,-18 0-2 0,18 0-39 16,33-2-5-16,1-12-18 15,32 12-15-15,6-12-1 16,24 3-1-16,4-10-1 15</inkml:trace>
  <inkml:trace contextRef="#ctx0" brushRef="#br1" timeOffset="262550.017">16305 9044 103 0,'25'-13'40'0,"-13"0"1"15,2 16-1-15,-14-3-35 16,-1 19-2-16,-8 7-1 16,-3 6-1-16,-4 6-1 15,1 3 0-15,2-2-4 16,3-6-2-16,15 3-21 15,-5-21-11-15,18-6 0 16,-2-20-2-16,16-3 2 16</inkml:trace>
  <inkml:trace contextRef="#ctx0" brushRef="#br1" timeOffset="262934.0389">16551 8945 106 0,'0'0'40'0,"-6"15"1"15,6-15 0-15,-2 14-35 16,7-3-2-16,6 3 0 15,2 1-1-15,3 2-1 16,-2 0 0-16,-1 2-1 16,-4 2 0-16,-4 0-1 15,-4-1 1-15,-2-1-1 16,-5-4 1-16,1-4-1 15,5-11 0-15,0 0 0 16,14-18 2-16,3-6-2 16,10-4 0-16,3-6 0 15,3 1 0-15,0-3 0 0,0 12 0 16,-4 2 0-16,-7 13 0 15,-12 9 0-15,-5 10 0 16,-5 10 0-16,-5 4-2 16,0 6 0-16,4 5-2 15,-3-6-3-15,13 9-12 16,-6-29-7-16,28 12-10 15,-8-25-4-15,23 3-1 16,-3-18 3-16</inkml:trace>
  <inkml:trace contextRef="#ctx0" brushRef="#br1" timeOffset="263128.05">17258 8915 112 0,'-12'-3'39'0,"-18"-4"1"0,9 15-1 16,-6 0-33-16,0 9-2 15,1 4 0-15,3 4-2 16,4 1-1-16,12 1 0 15,7-1-2-15,10-9-2 16,15-6-1-16,4-9-4 16,22 2-9-16,-5-23-15 15,21 7-7-15,-11-16 1 16,10 5-1-16</inkml:trace>
  <inkml:trace contextRef="#ctx0" brushRef="#br1" timeOffset="263429.0673">17592 8920 113 0,'0'0'37'15,"-20"11"2"-15,7 14-1 0,-6 0-33 16,3 7-1-16,-1 0-1 15,2 4 0-15,-2-1-2 16,9-7 1-16,1-3-1 16,3-5 0-16,4-20 0 15,0 0 0-15,14-2-1 16,-5-17 1-16,4-9 0 15,1-3 0-15,2-7 0 16,-2-3-1-16,-2 4 2 16,1 2-2-16,0 7 0 15,-4 5 0-15,0 7 0 16,3 7-2-16,3 7 1 15,-3 4-3-15,10 7-4 16,-7-9-11-16,17 17-6 16,-13-16-9-16,15 10-6 0,-6-11 0 15,10 3 1-15</inkml:trace>
  <inkml:trace contextRef="#ctx0" brushRef="#br1" timeOffset="263786.0877">17929 8950 116 0,'-12'4'40'0,"8"8"1"15,4-12-2-15,0 0-35 16,0 0-1-16,19 10 0 16,3-13-2-16,8-2 1 15,6-3-1-15,3-1-1 16,2-4 1-16,-3-1-1 15,-6-1 0-15,-7-1 0 0,-6 0 1 16,-12 3-1-16,-7 13 0 16,-16-14 0-16,-7 18 0 15,-5 3 0-15,-7 9 0 16,0 9 0-16,0 5-1 15,2 5 1-15,7 1-2 16,7 3 0-16,13-5-3 16,6-8-1-16,22 4-7 15,-1-27-10-15,29 6-5 16,-12-22-8-16,20 2-1 15,-3-16-2-15,4 1 4 16</inkml:trace>
  <inkml:trace contextRef="#ctx0" brushRef="#br1" timeOffset="264106.106">18445 8906 110 0,'0'0'40'16,"-22"-15"1"-16,8 19-1 15,-17 3-25-15,3 9-10 16,0 4-1-16,2 4-4 16,2 5 0-16,5 1 0 15,8-1 0-15,7-4 0 16,8-5 0-16,9-4 0 15,8-10 0-15,3-11 0 16,6-6 0-16,2-8 0 16,3-3 0-16,-6-5 0 15,-1 1 0-15,-3 2 0 16,-6 3 0-16,-7 9 0 15,-12 12 0-15,0 0 0 0,-1 11 0 16,-10 8 0-16,1 2 0 16,1 3-4-16,9 4-4 15,-4-14-7-15,23 14-6 16,-9-28-5-16,32 11-3 15,-11-23-2-15,21 6-4 16,-9-16-2-16,9 1 4 16</inkml:trace>
  <inkml:trace contextRef="#ctx0" brushRef="#br1" timeOffset="264436.1249">18887 8905 124 0,'-15'-20'39'16,"3"22"1"-16,-16-5-8 16,2 16-27-16,-3 2-1 15,4 6-1-15,-1 0-1 16,7 2 0-16,3-1-1 0,7-5-1 15,11-4 0-15,9-2 1 16,9-10-1-16,7-5 0 16,6-3 0-16,3 0 0 15,1-3 0-15,-2 3 0 16,-4 4 0-16,-7 4 0 15,-7 8 0-15,-8 6 0 16,-9 8 0-16,-9 4 0 16,-3 5 0-16,-4 0-1 15,0-1-1-15,4-2-1 16,5-5-3-16,7-24-9 15,16 25-7-15,-6-40-4 16,23 11-5-16,-8-22-4 16,17-3-4-16,-3-10 3 0,5-3 3 15</inkml:trace>
  <inkml:trace contextRef="#ctx0" brushRef="#br1" timeOffset="264593.1338">19223 8914 130 0,'0'0'40'0,"-24"16"0"16,7 9-7-16,-9 1-28 15,4 4-3-15,0 1 0 16,5-3-2-16,9-4-3 15,2-13-4-15,23 8-13 16,-17-19-7-16,40-8-8 16,-11-15-5-16,12 2-1 15,-6-15 3-15</inkml:trace>
  <inkml:trace contextRef="#ctx0" brushRef="#br1" timeOffset="265037.1592">19400 8819 113 0,'0'0'38'15,"-19"13"2"-15,12-3-1 16,-6-5-34-16,13-5-4 15,0 10 0-15,0-10 0 16,18 5 0-16,-4-4-1 16,-1 0 1-16,4 3 0 15,-3-1 1-15,-1 5-1 16,-4 1 1-16,-4 9 0 15,-6 0-1-15,-2 5 1 16,-8 5-1-16,-3 2 0 16,1-2 1-16,-3 2-2 15,7-5 0-15,-1-3 0 16,6-6 0-16,4-6 0 0,0-10-2 15,27-8 2-15,-6-4-1 16,4-7 0-16,0-4 0 16,2-3 1-16,-1-1 0 15,-2 4-1-15,-5 5 2 16,-7 3-1-16,-12 15 1 15,0 0 0-15,0 0-1 16,0 0-2-16,-3 23 0 16,-3-8-2-16,11 3-4 15,-5-18-8-15,23 31-7 16,-11-33-3-16,28 13-4 15,-14-22-3-15,16 5-5 16,-6-9 2-16,-1 0 3 16</inkml:trace>
  <inkml:trace contextRef="#ctx0" brushRef="#br1" timeOffset="265345.1768">19865 8906 122 0,'0'0'40'15,"-25"-11"2"-15,11 21-2 16,-4-1-35-16,-2 6-1 16,-4 4-2-16,2 0-2 15,6 5 0-15,7-4 0 16,4-1 0-16,10-6 0 15,4-7 0-15,11-9 0 16,0-3 0-16,6-8 0 16,0-4 0-16,3-2 0 15,-6-1 0-15,0 4 0 16,-9 6 0-16,-14 11 0 0,0 0 0 15,-9 16 0-15,-16 12 0 16,-18 10 0-16,-9 13 0 16,-15 3 0-16,-2 13-12 15,-16-14-6-15,12 22-5 16,-22-24-2-16,17 14-7 15,-21-23-1-15,13 2-8 16,-22-10 2-16</inkml:trace>
  <inkml:trace contextRef="#ctx0" brushRef="#br1" timeOffset="265956.2118">11218 10376 92 0,'14'-9'39'0,"-14"9"1"16,0 0-2-16,-5-14-32 15,5 14-1-15,-23 7-1 16,3 9 0-16,-12 5 0 16,0 5-1-16,-7 7-1 15,8 3 0-15,-1 1 0 16,8 0-1-16,7-7 0 15,17-3 0-15,10-11 0 16,17-7-1-16,8-4 0 16,7-8 0-16,4 0 0 15,0 0 1-15,-8-2-1 16,-7 5 0-16,-14 9-1 0,-14 4 1 15,-13 6-2-15,-10 0 0 16,-2 4-1-16,-3-8-3 16,7 6-3-16,-4-21-11 15,31 11-8-15,-4-27-7 16,30 1-3-16,3-14-1 15,20 0 2-15</inkml:trace>
  <inkml:trace contextRef="#ctx0" brushRef="#br1" timeOffset="266223.2271">11652 10473 78 0,'0'0'40'15,"-5"15"0"-15,-10 13 2 16,-9-8-13-16,6 14-25 0,1 3 0 16,10 0 0-16,9-1-2 15,11-2 0-15,15-9-1 16,10-9 0-16,9-8 0 15,3-9 0-15,-1-11-1 16,-3-9 1-16,-12-9-1 16,-12-4-1-16,-14-5 0 15,-16-2-2-15,-11 3-1 16,-15-4-6-16,2 14-9 15,-21-11-6-15,19 21-6 16,-14-8-6-16,22 17-4 16,4 0 2-16,22 9 0 15</inkml:trace>
  <inkml:trace contextRef="#ctx0" brushRef="#br1" timeOffset="266908.2663">12674 10061 60 0,'43'-18'37'0,"-4"-3"-1"16,2 9 3-16,-12-9-17 15,0 16-11-15,-17-4-3 16,1 11-1-16,-13-2-1 16,-5 18-1-16,-7 2-1 15,-6 7-1-15,-6 5-2 16,-4 9 2-16,-5 6-2 15,-2 2 0-15,-1 3 0 16,0 0 0-16,4-3-1 16,4-2 1-16,6-7 0 15,11-8-1-15,8-3 1 16,13-9-1-16,16-6 0 15,14-9 0-15,14-5 0 0,12 1 0 16,5-3 0-16,7-2 0 16,-2-2 0-16,4 1 0 15,-9 1 0-15,-10-1-1 16,-8-3 0-16,-15-3 1 15,-9-1-1-15,-11-7 0 16,-10-3 1-16,-17-3-1 16,-12-4 2-16,-9-5-2 15,-12-4 3-15,-5-3-2 16,-9 2 1-16,1 0-1 15,1 5 0-15,10 2-2 16,12 8 0-16,11 1-2 16,21 23-4-16,11-29-10 15,25 35-4-15,-5-15-3 16,30 19-3-16,-9-15-4 0,17 13-5 15,-8-5 1-15,4 4 3 16</inkml:trace>
  <inkml:trace contextRef="#ctx0" brushRef="#br1" timeOffset="267163.2808">13663 10047 85 0,'9'-17'39'0,"-9"-7"-1"15,11 11 3-15,-16-4-27 16,5 17-7-16,0 0-1 15,7 18 0-15,-9 10-2 16,-2 11-2-16,-3 8 0 0,3 9-1 16,-4 4-1-16,3 1 1 15,-1-1-4-15,6-6 0 16,7-5-6-16,-5-24-10 15,23 7-6-15,-25-32-6 16,37 2-5-16,-23-22-5 16,10-3 2-16,-15-19 3 15</inkml:trace>
  <inkml:trace contextRef="#ctx0" brushRef="#br1" timeOffset="267336.2907">13565 10032 113 0,'-22'-18'40'0,"22"18"0"16,0-12-3-16,15 12-34 0,16-1-1 15,12 2-2-15,8 5-2 16,-1-7-8-16,13 19-15 16,-16-11-12-16,4 14-2 15,-21-4-1-15,-4 12-2 16</inkml:trace>
  <inkml:trace contextRef="#ctx0" brushRef="#br1" timeOffset="267508.3006">13635 10467 112 0,'-36'30'41'0,"2"-9"1"15,19-2-2-15,15-19-37 16,13 9-1-16,21-15-2 16,14-5-3-16,18 9-15 0,-9-22-9 15,22 10-14-15,-13-8 1 16,10 7-1-16,-14-7-1 15</inkml:trace>
  <inkml:trace contextRef="#ctx0" brushRef="#br1" timeOffset="267884.3221">12794 10843 76 0,'-28'17'40'0,"28"-17"-2"16,13 16 3-16,27-22-22 15,30 2-14-15,21-9-2 16,27 2 0-16,20-10 0 15,13 3-2-15,6-1 0 16,-8 2-3-16,-5 8-2 16,-25-6-10-16,-5 20-19 15,-46-5-6-15,-18 14 0 16,-35-1-2-16</inkml:trace>
  <inkml:trace contextRef="#ctx0" brushRef="#br1" timeOffset="268484.3564">13203 11071 88 0,'6'-15'38'16,"6"12"-2"-16,-12 3-4 15,0 0-27-15,0 0 0 16,-12 10-1-16,-2 8 0 16,1 8-1-16,-9 3 0 15,4 8 0-15,-9 0 0 16,2 5 0-16,1-1-1 15,4 0 0-15,1-5 0 16,9-4-1-16,6-5-1 16,11-9 1-16,12-7-1 15,12-10 1-15,10-7-1 16,7-7 0-16,8-4 0 15,2-3 0-15,2 0-1 0,-3-2 1 16,-2 5-1-16,-12-1 1 16,-8 6-1-16,-7 0 0 15,-13-1 1-15,-7 3 0 16,-16-5 0-16,-7-1 0 15,-13-4 1-15,-2 1-1 16,-7-7 0-16,-2 1 1 16,2 2-2-16,7-3 0 15,8 6-2-15,11 1-1 16,12 8-3-16,7-5-8 15,27 17-8-15,-12-14-5 16,30 15-4-16,-10-7-6 16,17 6 0-16,-6-6 3 0</inkml:trace>
  <inkml:trace contextRef="#ctx0" brushRef="#br1" timeOffset="268725.3702">13930 10932 80 0,'1'-14'41'15,"-1"14"-1"-15,0 0-1 16,0 0-29-16,-7 16-3 15,-8 13 0-15,-12 6-3 16,0 11-1-16,-6 6-1 16,-2 2-1-16,3-1 1 15,6-1-1-15,8-6-1 16,11-9 0-16,14-11-4 15,8-19-4-15,24 0-12 16,-12-29-5-16,24 7-8 0,-20-24-4 16,7 6-5-16,-18-14 3 15</inkml:trace>
  <inkml:trace contextRef="#ctx0" brushRef="#br1" timeOffset="268875.3788">13720 11116 107 0,'-37'13'40'0,"26"4"2"15,11-17-1-15,25 13-38 16,18-15-4-16,14-11-4 15,28 6-15-15,-14-19-9 16,24 6-10-16,-7-17-1 16,2 6-1-16,-9-8-1 15</inkml:trace>
  <inkml:trace contextRef="#ctx0" brushRef="#br1" timeOffset="269807.4321">14744 10127 90 0,'0'0'37'0,"-15"-16"0"15,15 16-4-15,0 0-26 16,-9-12 0-16,9 12 1 15,0 0-2-15,-10-11-1 16,10 11-1-16,0 0-2 16,0 0 0-16,1 12 0 0,8 2-1 15,2 6-1 1,5 1 1-16,8 5-1 0,7 2 0 15,13 1-1-15,9-4 2 16,11-7-2-16,4-1 1 16,3-9 0-16,1-4 0 15,-7 0 0-15,-6-2 0 16,-11 0 0-16,-14 3 0 15,-11 2 0-15,-14 3 1 16,-12 2-1-16,-10 4 0 16,-5 0 0-16,-13 1 0 15,-7 4 1-15,-9 1-1 16,-9 2 0-16,-6 4 1 15,-8 2-1-15,-4 0 1 16,0 2-1-16,3-3 1 0,10-1 0 16,9-5-2-16,18-6 0 15,19-8-1-15,15-9-3 16,23-4-10-16,25 4-7 15,-10-20-5-15,31 13-7 16,-11-15-4-16,13 10-3 16,-11-6 1-16</inkml:trace>
  <inkml:trace contextRef="#ctx0" brushRef="#br1" timeOffset="270308.4607">16058 10180 99 0,'0'0'38'16,"-5"-21"3"-16,5 21-8 16,-26 4-26-16,4 10-2 15,-11 4 0-15,-4 17 0 16,-10 8-2-16,1 16 1 15,1 8-3-15,3 8 2 16,12 2-3-16,13-2 3 16,20-6-2-16,25-12 0 0,24-13-1 15,20-20 1-15,18-16-1 16,13-19 0-16,6-17 1 15,0-15-1-15,-8-13 0 16,-14-9 0-16,-25-5 0 16,-20-3-1-16,-28 0 3 15,-23 8-3-15,-23 9 2 16,-17 13-2-16,-20 17 2 15,-6 16-3-15,-2 18-1 16,-1 7-2-16,21 19-13 16,0-16-4-16,38 19-5 15,3-25-4-15,43 3-7 16,9-20-2-16,34-7-1 15</inkml:trace>
  <inkml:trace contextRef="#ctx0" brushRef="#br1" timeOffset="273620.6502">11827 11871 53 0,'0'0'38'16,"12"-13"0"-16,-12 13 0 16,0 0-15-16,-33 8-17 15,15 3-2-15,-7 0 0 16,3 6-1-16,-1-3-1 0,5 6-1 15,3-2 0-15,8 2-1 16,9-7 0-16,11 2 1 16,7-3-1-16,6-4 0 15,5 2 0-15,-1-3 0 16,-2 0 1-16,-2 1 0 15,-7 6 0-15,-8 2-1 16,-12 6 1-16,-9 1 0 16,-5 1-2-16,-2-4-1 15,2 2-2-15,-1-13-3 16,16 3-12-16,-2-23-20 15,22-4 2-15,3-13-3 16,16-4 2-16</inkml:trace>
  <inkml:trace contextRef="#ctx0" brushRef="#br1" timeOffset="273879.665">12253 11895 88 0,'-10'23'39'0,"-14"-5"1"16,2 21-1-16,-12 1-34 15,11 5-1-15,0-3 0 16,11 2-2-16,7-6 0 15,12-7 0-15,18-10-1 16,7-12 0-16,7-19 0 16,4-7 0-16,3-10 0 15,-6-6 0-15,-3-2-1 16,-10-3 0-16,-12 2 0 0,-11 5-2 15,-7 8-1-15,-7 2-3 16,10 21-11-16,-33-17-15 16,23 24-8-16,-5-7 0 15,15 11-1-15</inkml:trace>
  <inkml:trace contextRef="#ctx0" brushRef="#br1" timeOffset="274555.7037">12981 11739 80 0,'2'-24'39'0,"-2"24"0"16,-2-15-4-16,2 15-28 16,3 14-3-16,2 8 0 15,0 6 0-15,-1 10-3 16,3 9 1-16,-3 14-2 15,0 4 2-15,0 3-2 16,-4-1 1-16,3-1 1 16,1-9-1-16,1-8 1 15,5-11-1-15,2-16 0 0,3-17 0 16,6-17-1-16,5-18 1 15,5-10-1-15,0-12 1 16,3-6-1-16,-6-2 0 16,1 0 0-16,-7 6-2 15,-1 3-1-15,-6 17-1 16,-6 3-3-16,5 22-9 15,-14-8-17-15,13 20-5 16,-13-3 0-16,16 15-2 16</inkml:trace>
  <inkml:trace contextRef="#ctx0" brushRef="#br1" timeOffset="274961.7269">13492 12091 92 0,'0'0'39'15,"0"0"1"-15,11-3-11 16,-11 3-24-16,0 0 0 15,0 0-1-15,1 20 0 16,-2-6-2-16,1 3 0 16,-3 4 0-16,-1 5 0 15,-2 1 0-15,1 4 0 16,-3-3 0-16,-2-3 0 0,1-1 0 15,2-4 0-15,2-4-2 16,2-2 1-16,3-14 0 16,14 11-1-16,8-12 0 15,7-6-1-15,9-5 1 16,10-4-2-16,4-2-3 15,3-8-7-15,12 15-11 16,-19-15-10-16,11 21-4 16,-23-9-4-16,5 14-1 15</inkml:trace>
  <inkml:trace contextRef="#ctx0" brushRef="#br1" timeOffset="275894.7803">14110 11865 80 0,'9'1'36'0,"3"-5"-1"16,8 7-10-16,-1-7-24 15,8-5-4-15,11 6-8 0,-9-8-20 16,13 4-3-16,-10-1-2 16,3 6 1-16</inkml:trace>
  <inkml:trace contextRef="#ctx0" brushRef="#br1" timeOffset="276058.7896">14202 12003 77 0,'-27'28'39'15,"2"-16"-1"-15,15 3 2 16,10-15-33-16,14 4-3 15,16-11-3-15,13-5-3 16,19 10-12-16,-6-17-23 16,17 7 0-16,-8-9-3 15,6 10 1-15</inkml:trace>
  <inkml:trace contextRef="#ctx0" brushRef="#br1" timeOffset="276795.8318">14957 11829 73 0,'0'0'38'16,"0"0"0"-16,14-1-1 15,-14 1-26-15,29-11-8 16,3 3-1-16,10-5 0 16,7-1-2-16,6-5 0 15,8 12-13-15,-9-11-23 16,4 10-2-16,-15-3 0 15,-6 13-2-15</inkml:trace>
  <inkml:trace contextRef="#ctx0" brushRef="#br1" timeOffset="277362.8642">15846 11552 67 0,'13'-1'37'15,"-13"1"-8"-15,17-1 1 16,-17 1-11-16,0 0-11 16,-17 9-1-16,13 4-1 15,-8 0-2-15,-1 6 0 16,0 4-1-16,-5 8 1 15,-2 3-2-15,-4 4-1 16,-1 2 2-16,-2 4-4 16,-1-1 3-16,4-2-3 15,2-6 3-15,7-5-4 16,9-8 4-16,11-8-1 15,11-11 0-15,14-6-1 16,11-10 1-16,7-2 0 0,7-5-1 16,3 1 0-16,-2 0 0 15,-6 4-1-15,-2 5-2 16,-11 1-2-16,-1 15-11 15,-21-10-15-15,7 18-9 16,-22-14 1-16,30 16-2 16</inkml:trace>
  <inkml:trace contextRef="#ctx0" brushRef="#br1" timeOffset="278183.9112">16866 11495 39 0,'17'-12'34'0,"-6"-4"1"16,2 14-10-16,-12-13 4 16,-1 15-15-16,3-11-4 15,-3 11-3-15,0 0-1 16,-8 12-1-16,-2-1-1 15,-2 9-1-15,-4 4-1 16,-3 6 2-16,-6 6-2 16,-2 5 2-16,-8 2-2 15,4 2-1-15,-4-5 1 16,5-2-1-16,3-4 0 15,5-5-2-15,5-7 1 16,12-9-2-16,5-13 2 0,24 12 1 16,8-14-1-16,5-2 0 15,7-3 0-15,12 3 0 16,4-1 0-16,-2 0 1 15,2 2-1-15,-2 0 0 16,-1 1 0-16,-5 1 0 16,0 0-1-16,-7 0 1 15,-6 0 0-15,-7-3 0 16,-6 2 0-16,-10-3-1 15,-16 5 1-15,6-16-1 16,-19 0 1-16,-8-4 3 16,-4-4-4-16,-9-5 2 15,-3-5-1-15,-4-1 1 0,1-3-1 16,-1 4 0-16,8 6-1 15,3 1-2-15,8 10-1 16,9 0-3-16,13 17-12 16,4-12-10-16,18 18-9 15,-3-8-1-15,18 10 0 16,-2-8 0-16</inkml:trace>
  <inkml:trace contextRef="#ctx0" brushRef="#br1" timeOffset="278898.9521">17724 11393 63 0,'0'0'36'16,"0"0"0"-16,14 4 0 16,-14-4-20-16,0 12-12 15,-2 3 0-15,4 12 0 16,-6 3-1-16,0 7 2 15,-2 4-2-15,1 8 1 16,-3-2-3-16,-2-2-2 16,8-4 0-16,0-8-4 15,11-1-8-15,-9-21-25 16,18-1 1-16,-4-25-4 15,7-3 3-15</inkml:trace>
  <inkml:trace contextRef="#ctx0" brushRef="#br1" timeOffset="279093.9632">17606 11432 105 0,'-17'-1'37'16,"17"1"1"-16,14 2-12 15,14-3-25-15,13-3 0 16,16-1-1-16,6 2-2 15,3-2-2-15,9 14-19 16,-14-8-13-16,-5 13 0 16,-25-1-3-16,-10 12 2 15</inkml:trace>
  <inkml:trace contextRef="#ctx0" brushRef="#br1" timeOffset="279258.9727">17624 11794 90 0,'-25'22'35'15,"14"-14"3"-15,25-2 0 16,22-12-35-16,12-4-2 15,18-4 0-15,8-4 0 16,9 8-8-16,-13-10-27 16,8 13-1-16,-19-5-2 15,-13 13-2-15</inkml:trace>
  <inkml:trace contextRef="#ctx0" brushRef="#br1" timeOffset="279581.9911">16786 12184 65 0,'12'-9'41'0,"7"-11"-2"16,28 11 2-16,1-22-21 15,22 10-16-15,16-2 0 16,16 2-1-16,10-1-1 15,6 3-1-15,1 2-1 0,0-1-2 16,-5 11-4-16,-21-6-21 16,-6 21-11-16,-28-7 0 15,-14 14-2-15,-28-3 0 16</inkml:trace>
  <inkml:trace contextRef="#ctx0" brushRef="#br1" timeOffset="280180.0254">17130 12382 35 0,'14'-9'35'0,"-9"0"2"15,-5 9-2-15,9-14-13 16,-9 14-7-16,0 0-8 16,0 0 0-16,-9 13-2 15,1-3 0-15,-9 6-1 16,-1 7-1-16,-5 3 0 15,-3 7-1-15,0 0 0 0,2 0-2 16,5-2 2-16,5-2-2 16,10-8 1-16,14-9-2 15,12-6 1-15,16-6 0 16,9-8 1-16,15 0-2 15,4-1 2-15,4-4-2 16,3 5 2-16,-7 2-2 16,-6 3 1-16,-10 3 0 15,-10 4 0-15,-12-1 0 16,-14 0 0-16,-14-3 0 15,0 0 0-15,-17-4-1 16,-8-9 1-16,-4-2 0 16,-7-8 0-16,-2-6 1 15,-2-3-2-15,4-3 0 0,5 1 0 16,6-1-3-1,7 11-2-15,3-7-14 0,25 23-13 16,-8-6-5-16,19 18 0 16,-6-3 0-16</inkml:trace>
  <inkml:trace contextRef="#ctx0" brushRef="#br1" timeOffset="280754.0582">18102 12073 59 0,'0'0'37'0,"-1"-15"0"15,1 15 1-15,-12 2-21 16,8 9-11-16,-11 9-3 16,1 10 2-16,-5 4-2 15,1 10 1-15,-1 2-2 16,5 6 1-16,-2-3-2 15,7-4 0-15,4-6-1 16,7-7-1-16,5-8-2 16,-7-24-7-16,36 14-26 15,-23-29-1-15,9 1-1 0,-8-13-1 16</inkml:trace>
  <inkml:trace contextRef="#ctx0" brushRef="#br1" timeOffset="280904.0668">17956 12271 98 0,'-9'11'39'0,"24"1"1"15,5-12-2-15,26-5-36 16,0 5-5-16,3-16-17 16,11 12-17-16,-4-7-2 15,-3 4-1-15,-8-4-1 16</inkml:trace>
  <inkml:trace contextRef="#ctx0" brushRef="#br1" timeOffset="284836.2917">14303 13014 80 0,'0'0'37'16,"16"-13"1"-16,-9 0-2 16,12 6-35-16,2-3-2 15,4-7-4-15,8 15-8 16,-9-8-24-16,10 9 2 15,-8-1-2-15,-2 9 2 16</inkml:trace>
  <inkml:trace contextRef="#ctx0" brushRef="#br1" timeOffset="284979.2999">14398 13116 79 0,'-39'17'37'0,"9"5"0"16,5-9 0-16,18-3-33 16,7-10-3-16,26 7-3 15,18-5-25-15,2-10-9 16,17 0 0-16,3-8-3 15</inkml:trace>
  <inkml:trace contextRef="#ctx0" brushRef="#br1" timeOffset="285407.3243">15155 13059 82 0,'-11'-7'39'16,"11"7"-1"-16,-3-11-2 0,3 11-33 15,27-22-1-15,2 8-1 16,8 0-1-16,2-1-3 15,13 15-12-15,-4-8-22 16,5 12-1-16,-10-1-1 16,0 11 1-16</inkml:trace>
  <inkml:trace contextRef="#ctx0" brushRef="#br1" timeOffset="285827.3484">15786 12860 76 0,'-5'-25'38'16,"5"25"0"-16,0-20 0 15,0 20-35-15,0 0 0 16,11-5 0-16,-11 5-1 16,9 27 1-16,-2 1-1 15,-1 4 0-15,0 5-1 16,2 4 0-16,-2 1 0 15,2-4 0-15,-2-2 0 16,5-10 1-16,-1-9-1 16,0-7 1-16,5-12-1 15,3-11 0-15,0-10 1 16,3-9-1-16,-1-7 0 0,0-6-1 15,-1 3 0-15,1-3-1 16,-3 7-1-16,-3 1-3 16,1 19-8-16,-13-7-25 15,15 20 0-15,-17 5-1 16,19-4-2-16</inkml:trace>
  <inkml:trace contextRef="#ctx0" brushRef="#br1" timeOffset="286219.3708">16216 12949 81 0,'0'0'40'15,"7"10"-2"-15,-7-10-1 16,24-9-33-16,3-2-1 15,11 1 1-15,1-8-1 16,3-4-1-16,0 0 0 16,-4-4-1-16,-8 3 1 15,-8-3-1-15,-11 4 0 16,-11 5 0-16,-11 2-1 15,-11 9 1-15,-8 4 0 16,-7 10-1-16,-3 11 1 16,-1 12 1-16,-2 10-1 15,5 6 0-15,8 1 1 16,9 3-1-16,12-2 0 0,12-9-1 15,16-9 0-15,12-14-1 16,17-5-3-16,8-18-3 16,21 7-15-16,-13-17-16 15,16 7-1-15,-16-9-2 16,6 7 0-16</inkml:trace>
  <inkml:trace contextRef="#ctx0" brushRef="#br1" timeOffset="286378.3799">16870 13136 116 0,'-10'19'42'15,"-8"-18"0"-15,12 11-11 16,6-12-30-16,-12-16-2 16,14 3-3-16,-4-10-13 0,16 16-19 15,-14-11-5-15,11 12 0 16,-10-7-3-16</inkml:trace>
  <inkml:trace contextRef="#ctx0" brushRef="#br1" timeOffset="296796.9758">16397 13182 79 0,'0'0'40'0,"-14"11"-2"16,-5 2 0-16,1 8-36 15,-5 6 0-15,-2 6-2 16,1-1 2-16,0 4-1 16,1-5 0-16,4-4-1 15,10-5 1-15,9-8 0 16,0-14 0-16,26 8-1 15,2-12 0-15,8-4 1 16,5-1-1-16,3 0 0 16,-5 5 0-16,-3 5 0 15,-7 7 0-15,-10 10 0 16,-15 7 1-16,-10 9-1 15,-9 3-1-15,-6-1 1 0,2 1-3 16,-4-13-1-16,12-3-5 16,0-28-10-16,24-1-17 15,4-25-2-15,22-1 0 16,3-16 2-16</inkml:trace>
  <inkml:trace contextRef="#ctx0" brushRef="#br1" timeOffset="297058.9908">16822 13239 53 0,'14'-8'39'0,"-14"8"-2"16,0 0 1-16,-26 14-12 15,14 15-18-15,-7 2-3 16,5 7-2-16,0-1 0 16,9 1-1-16,8-3-1 15,7-9 0-15,13-12 1 0,3-13-1 16,10-15 0-16,7-9 0 15,0-11-1-15,-4-7 2 16,-6-4-2-16,-9 0 0 16,-15 6-1-16,-11 7-1 15,-12 8-2-15,-16 7 0 16,0 17-6-16,-12-6-25 15,19 17-4-15,-3-6-1 16,22 9-1-16</inkml:trace>
  <inkml:trace contextRef="#ctx0" brushRef="#br1" timeOffset="297703.0276">17904 13297 65 0,'0'0'37'16,"-28"-7"0"-16,13 14 0 15,-15-7-30-15,3 15-3 16,0 0 1-16,2 10-1 15,2-3-1-15,7 5 0 16,4-5 0-16,12-2-1 16,8-7 0-16,9-5 0 15,8-7-1-15,5-8 1 0,4-6-1 16,3-6 0-16,1-4 0 15,-4 1 0-15,-7-1-1 16,-3 3 1-16,-9 4 0 16,-6 5-1-16,-9 11 0 15,0 0 0-15,0 0 0 16,0 18-2-16,0 4 0 15,0 0-3-15,10 11-4 16,-3-13-23-16,22 10-7 16,1-16-1-16,16 7 0 15</inkml:trace>
  <inkml:trace contextRef="#ctx0" brushRef="#br1" timeOffset="298116.0512">18616 13345 70 0,'0'0'37'16,"-10"-15"-1"-16,10 15 1 15,0 0-33-15,0 0-1 16,-9 19 1-16,12 2-1 15,0 3 0-15,0 7 0 0,2-2-1 16,2 4 0-16,0-7 0 16,2-2 1-16,0-10-1 15,4-4 0-15,-2-11-1 16,4-11 1-16,1-7-1 15,1-5-2-15,0-6 0 16,1-5-2-16,2 1-2 16,-3-7-8-16,13 14-23 15,-13-5-2-15,9 18-1 16,-11-2 1-16</inkml:trace>
  <inkml:trace contextRef="#ctx0" brushRef="#br1" timeOffset="298485.0723">19110 13341 57 0,'0'0'36'0,"6"-13"0"16,-11 2 0-16,5 11-25 15,0 0-3-15,-13-4-1 16,2 11-1-16,0 10 0 15,-6 6-2-15,3 7 0 16,-1 3-2-16,5 2 1 16,0-1-2-16,6-2 1 15,7-10-1-15,3-7 0 16,9-9 0-16,4-12 0 15,4-8-1-15,6-8 0 0,-4-4 0 16,2-5-1-16,-9 2 0 16,0-2-1-16,-9 6-1 15,-7 5-1-15,-4 7-1 16,-10 4-1-16,12 9-6 15,-26-3-19-15,26 3-6 16,0 0-1-16,0 0 1 16</inkml:trace>
  <inkml:trace contextRef="#ctx0" brushRef="#br1" timeOffset="298712.0853">19644 12870 78 0,'12'-15'37'16,"-12"15"-1"-16,0 0 2 15,-29 28-33-15,13 9 0 16,-2 8-2-16,2 15 0 16,-3 4-1-16,4 9 0 15,0 0-1-15,6-3-1 16,5-4-2-16,3-12-3 15,15-4-6-15,-9-29-25 16,24-6-1-16,-5-27-2 16,13-8 1-16</inkml:trace>
  <inkml:trace contextRef="#ctx0" brushRef="#br1" timeOffset="298923.0974">19876 12875 87 0,'-5'34'37'0,"-9"8"0"15,6 10 0-15,-4 6-34 16,3 0-1-16,-2 1-2 16,2-3 0-16,4-3-3 15,-2-12-4-15,9 9-12 16,-9-23-18-16,11-2 0 15,-4-25 0-15,-4 12 1 16</inkml:trace>
  <inkml:trace contextRef="#ctx0" brushRef="#br1" timeOffset="299089.1069">19739 13268 79 0,'-6'-16'38'0,"6"16"-2"16,4-18 0-16,6 14-30 16,5-1-3-16,4 1-3 15,7 2-2-15,3-9-3 16,13 10-7-16,-10-13-19 15,16 7-5-15,-10-7-1 16,5 9 1-16</inkml:trace>
  <inkml:trace contextRef="#ctx0" brushRef="#br1" timeOffset="299424.1261">20171 13141 76 0,'0'0'38'15,"-16"-5"0"-15,4 11 0 16,-10-7-26-16,6 7-6 16,-4 1-1-16,6 8-1 0,-4 2-1 15,4 6-1-15,4 3 0 16,0 3 0-16,4-1-1 15,3 0-1-15,2-4 1 16,3-4 0-16,6-7-1 16,2-10 1-16,3-5-1 15,2-9 0-15,3-6 1 16,0-6-1-16,-1-2 0 15,1-3 0-15,-3 5 0 16,-1 1-1-16,0 6-1 16,-14 16 1-16,13-8-1 15,-13 8-1-15,1 29 0 16,-6-10-1-16,10 5 0 15,-5 1-1-15,13 3-5 0,-9-17-18 16,23 6-8-16,-3-17-1 16,13 0-1-16,-1-16 1 15</inkml:trace>
  <inkml:trace contextRef="#ctx0" brushRef="#br1" timeOffset="299840.1498">20552 13119 92 0,'-18'6'39'16,"-11"-4"1"-16,7 13-1 15,-5-2-35-15,6 4-1 16,5 1 0-16,8 0-1 16,4-2-1-16,8 0 1 15,9-7-2-15,3-4 1 16,7-6 0-16,1-9-1 0,-1-3 1 15,3-4-1-15,-5 1 1 16,-2-4-1-16,-5 4 0 16,0 1 0-16,-14 15 0 15,14-10 0-15,-14 10 0 16,1 25 0-16,-4 1-1 15,-4 12 1-15,-2 7 0 16,-4 10 0-16,0 5 1 16,-7 2-1-16,2 1 1 15,-1-5 0-15,-1-8 0 16,-5-7 0-16,0-12-1 15,3-7 0-15,-1-15-1 16,2-14-2-16,6-9-1 16,4-16-4-16,17 5-11 0,-11-27-16 15,24 9-6-15,-2-12 0 16,16 5 1-16</inkml:trace>
  <inkml:trace contextRef="#ctx0" brushRef="#br1" timeOffset="300187.1697">20793 13183 89 0,'0'0'40'16,"-10"8"1"-16,10-8-1 15,0 0-33-15,0 0-2 16,16 2-2-16,6-9-1 15,7-5 0-15,4-6 0 0,4-5-1 16,6-1-1-16,-9-3 1 16,-3 0 0-16,-10 1-1 15,-12 6 0-15,-12 5 0 16,-8 5 0-16,-9 13 0 15,-12 7 0-15,-1 10 0 16,0 6 0-16,4 9-1 16,2-1 1-16,7 6-1 15,6-6-1-15,9 1-2 16,5-13-5-16,18 10-15 15,-18-32-13-15,16 24-3 16,-16-24-2-16,11 5 1 16</inkml:trace>
  <inkml:trace contextRef="#ctx0" brushRef="#br1" timeOffset="300772.2032">18739 14020 57 0,'11'-20'37'16,"-11"20"0"-16,0-20 0 15,0 20-27-15,-25 0-3 16,7 9 0-16,-12 5-1 16,-2 11-1-16,-6 4-1 15,2 5-1-15,4 2 0 16,5-1-1-16,7-9 0 15,14-3 0-15,6-23-1 16,17 8 0-16,11-21 0 16,11-14 0-16,3-10 0 15,5-9 1-15,3-2-1 16,-5-4-1-16,-10 3 1 0,-4 3 0 15,-12 8-1-15,-10 9 1 16,-8 12-1-16,-1 17-1 16,-22 1 1-16,1 21 0 15,2 10-1-15,-4 11 0 16,3 5-1-16,5 3 0 15,7 2-2-15,3-5-2 16,14 1-5-16,-3-26-14 16,29 8-13-16,-6-24-1 15,18 0-1-15,-6-20 2 16</inkml:trace>
  <inkml:trace contextRef="#ctx0" brushRef="#br1" timeOffset="301927.2692">19163 14046 61 0,'-10'-3'40'16,"10"3"-2"-16,-23 15 2 15,13-1-18-15,-4-1-19 16,5 3 1-16,-2 0-2 16,2 1 1-16,3-1-1 15,-1 0 0-15,7-16 0 16,-3 15-1-16,3-15 0 15,0 0 0-15,18-15 0 16,-7-4 0-16,3-4-1 16,1-7 1-16,1-4 0 15,1 1-1-15,-3-1 1 16,-2 6 0-16,-2 1-1 15,0 9 1-15,-3 2-1 0,-7 16 1 16,16-15-1-16,-16 15-1 16,24 0 1-16,-7 1 0 15,4-1 0-15,6-1 0 16,7-4 0-16,2-1 1 15,0-3-1-15,5 0 0 16,-4-1 0-16,-3 4 0 16,-8 2 0-16,-10 5 0 15,-16-1 0-15,4 27 0 16,-17-3 0-16,-8 8 0 15,-6 3 0-15,-2 6-1 16,1 1 1-16,5 1 0 16,7-7 0-16,9-4 0 0,12-11 0 15,8-7 0-15,9-11 0 16,11-11 0-16,7-11 0 15,2-7 0-15,1-10 0 16,-4-3 1-16,-5-4 0 16,-6-1-1-16,-10 5 1 15,-6 2 0-15,-10 6 0 16,-6 7 0-16,-8 8 0 15,0 7-1-15,1 8-1 16,-1 6 1-16,12-5 0 16,-8 21 0-16,13-9 0 15,3 0 0-15,9-3 0 16,3-1 0-16,5-4 0 15,3-2 0-15,4-3 0 0,-2-1 0 16,-1 0 1-16,-2 0-1 16,-5 2 0-16,-4 1 0 15,-5 4-1-15,-5 6 1 16,-7 2 0-16,-7 7 0 15,-2 3-1-15,-3 3 1 16,0 3-1-16,-3 0 0 16,1 2 1-16,4-6 0 15,0 0 0-15,8-9-1 16,1-5 1-16,0-11 0 15,0 0 0-15,15-14 0 16,-7-4 0-16,2-6 0 16,1-5 0-16,-2-5 1 15,0-1 0-15,0-3 0 16,2 1 0-16,-1 2 0 0,4 2-1 15,-1 3 1-15,3 7 0 16,3 3-1-16,3 5 0 16,-2 9 0-16,0 5 0 15,0 5 0-15,-4 5 0 16,-2 5 0-16,-9 5 0 15,-3 6-1-15,-7 5 0 16,-4 2 0-16,-8 4 0 16,-3 2 0-16,-6 3 0 15,0-1 0-15,-2 1 0 16,1-3 1-16,2-2 0 15,2-3 0-15,0-1 0 16,4-2 0-16,3-3 0 16,2 1 0-16,2-3 0 0,2 3 0 15,-2-2-1-15,3 5 0 16,4 0-3-16,-4-4-3 15,10 8-8-15,-6-24-3 16,15 16-9-16,-10-27-10 16,13 9-4-16,-3-21 1 15,13 0 2-15</inkml:trace>
  <inkml:trace contextRef="#ctx0" brushRef="#br1" timeOffset="302048.2761">20031 14425 95 0,'0'0'40'15,"0"0"0"-15,-11 10-5 16,11-10-51-16,-19-7-19 15,19 7-5-15,0-18-2 0,1 6 0 16</inkml:trace>
  <inkml:trace contextRef="#ctx0" brushRef="#br1" timeOffset="311110.7945">8516 10135 57 0,'-31'-2'30'0,"0"5"-3"16,-6 4-6-16,-10-3-16 15,1 4-3-15,-3 0 0 16,0 2-1-16,-5 0 1 0,3 4-1 16,-2-2 1-16,-1 6 1 15,-8 1-1-15,1 3 0 16,-5 3 0-16,0 10 1 15,-5 1-1-15,-1 8 1 16,-3 5 0-16,2 8-1 16,-1 1 0-16,3 3 0 15,5-1-1-15,0 1 1 16,4 0-1-16,4-2-2 15,5-6 3-15,5 0-3 16,6-3 1-16,6 2-1 16,4 0 2-16,7 3-3 15,8 0 2-15,5 4 1 16,6-2-1-16,8 0 1 0,8 0-2 15,4-5 2-15,12-4-1 16,5-4 1-16,6-7-1 16,6-4 0-16,9-8 0 15,9-6 0-15,5-8 1 16,5-8 1-16,8-6-2 15,9-7 0-15,8-8 0 16,7-5 2-16,4-6-2 16,5-5 1-16,2-4-1 15,6-4-1-15,-2-7 1 16,3 0 0-16,-7-4 0 15,1-1 0-15,-10-3 0 16,0-1 1-16,-6 2-1 0,-8-1 2 16,-9 4-1-16,-7-2 1 15,-6 0-1-15,-10 2 1 16,-7-6-1-16,-7 1 1 15,-10-3-1-15,-6-2 0 16,-11 0 0-16,-3-2-1 16,-11 0 2-16,-4 0-4 15,-10 3 4-15,-5 1-2 16,-8 1 1-16,-7 1-1 15,-13 6 2-15,-9 4-2 16,-6 7 0-16,-16 16 2 16,-13 12-2-16,-14 17 0 15,-18 19 0-15,-12 20 0 16,-10 14-2-16,-7 10 0 15,-6 13-9-15,-3-4-23 0,12 0-3 16,11-15 0-16,17-14-3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5T00:09:40.61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2054 731 42 0,'0'0'35'0,"0"0"3"15,20-49 0-15,-20 49-19 16,0 0-11-16,0 0 2 15,0 0 0-15,-56-37-4 16,56 37 0-16,-54 12-2 16,54-12 0-16,-71 33-1 15,71-33 1-15,-75 48-3 16,75-48 0-16,-67 66 0 15,52-43 0-15,-34 56-2 16,23-1 1-16,20-7-3 0,27-11-1 16,28-17-3-16,-49-43-5 15,73 21-15-15,-73-21-11 16,91 1-1-16,-91-1 0 15,94-21 2-15</inkml:trace>
  <inkml:trace contextRef="#ctx0" brushRef="#br0" timeOffset="175.01">2297 1012 76 0,'0'0'38'15,"0"0"-1"-15,64-36 3 16,-64 36-31-16,0 0-1 16,0 0-5-16,-2 16 1 15,-14 11-2-15,1 14 1 0,-1-2-5 16,7 1-4-16,14-5-28 15,-1-12-3-15,11-12-1 16,-15-11-2-16</inkml:trace>
  <inkml:trace contextRef="#ctx0" brushRef="#br0" timeOffset="586.0335">2590 833 73 0,'0'0'40'0,"0"0"-1"15,23-49 2-15,-23 49-23 16,0 0-16-16,0 0 1 0,0 0 1 16,0 0-1-16,0 0 0 15,9 62-1-15,-9-62 1 16,4 45-1-16,-1 13 2 15,-3 0-3-15,4-1 1 16,-7-6-3-16,1-7 2 16,-5-9-1-16,3-12 0 15,4-23 0-15,0 0 0 16,0 0 2-16,0 0-2 15,0 0 2-15,24-56-4 16,-24 56 3-16,0 0-2 16,23-56 1-16,-23 56-1 15,0 0 0-15,43-66-2 16,-43 66 0-16,0 0 1 0,61-62-3 15,-61 62-9-15,57-43-15 16,-57 43-11-16,58-28 0 16,-58 28 0-16,62-16-1 15</inkml:trace>
  <inkml:trace contextRef="#ctx0" brushRef="#br0" timeOffset="902.0516">3373 869 85 0,'0'0'40'15,"0"0"0"-15,0 0-1 16,0 0-31-16,0 0 0 15,0 0-1-15,0 0-1 16,-65 6-3-16,56 9 0 16,-43 33-2-16,4 5 1 15,0 2-2-15,19 5-1 16,12-7-1-16,27-10 0 15,19-18-3-15,13-22-2 16,-42-3-13-16,63-9-19 16,-63 9 0-16,71-29 0 15,-71 29-2-15</inkml:trace>
  <inkml:trace contextRef="#ctx0" brushRef="#br0" timeOffset="1262.0722">3671 944 100 0,'0'0'41'16,"0"0"2"-16,0 0-9 15,24-6-25-15,-44 33-4 16,-2 15 0-16,-2 5-2 16,7 0 0-16,11-10-2 15,17-8 0-15,-11-29-1 16,0 0 1-16,50 5 1 15,-50-5-1-15,59-25-1 16,-59 25-1-16,69-40 1 16,-69 40-2-16,73-48 2 15,-73 48-1-15,70-51 0 16,-70 51 0-16,64-46 2 0,-64 46-1 15,49-34 0-15,-49 34 1 16,0 0 0-16,51-22-1 16,-51 22-1-16,0 0-1 15,0 0-3-15,0 0-3 16,18 57-16-16,-18-57-14 15,0 0 0-15,11 45-1 16,-11-45 0-16</inkml:trace>
  <inkml:trace contextRef="#ctx0" brushRef="#br0" timeOffset="1453.0831">4374 931 98 0,'0'0'39'0,"0"0"2"15,0 0-6-15,0 0-28 0,0 0-3 16,43-3-1-16,-53 36-2 15,-5 13 1-15,-11 8-4 16,14-8-6-16,16-2-26 16,-1-12-4-16,10-18-1 15,-13-14-1-15</inkml:trace>
  <inkml:trace contextRef="#ctx0" brushRef="#br0" timeOffset="1609.092">4586 853 105 0,'8'-57'38'0,"-8"57"-4"0,-5-45-28 16,5 45-44-16,0 0-1 15,0 0 0-15</inkml:trace>
  <inkml:trace contextRef="#ctx0" brushRef="#br0" timeOffset="1887.1079">4917 594 86 0,'0'0'41'0,"0"0"3"15,52-27-2-15,-52 27-16 0,0 0-22 16,0 0 0-16,0 0-2 15,19 49-2-15,-19-49 2 16,-18 60-1-16,18-60-1 16,-11 102-1-16,-16-19-1 15,7 4 0-15,-2-2-6 16,-2-21-11-16,15-11-15 15,-9-24-7-15,12-17 0 16,6-12 0-16</inkml:trace>
  <inkml:trace contextRef="#ctx0" brushRef="#br0" timeOffset="2135.1221">4857 844 116 0,'0'0'45'0,"0"0"-1"16,0 0-1-16,0 0-40 15,0 0-1-15,0 0 0 16,0 0-2-16,0 0-4 15,67-7-11-15,-67 7-16 16,58-17-11-16,-58 17 1 16,81-19-4-16</inkml:trace>
  <inkml:trace contextRef="#ctx0" brushRef="#br0" timeOffset="6456.3693">6056 895 86 0,'0'0'38'0,"0"0"1"15,53-37 0-15,-53 37-32 16,0 0-1-16,0 0-1 15,0 0 0-15,0 0 0 16,0 0-2-16,0 0 0 16,0 0 0-16,0 0-1 15,0 0 0-15,-49-31 1 16,49 31-1-16,0 0-1 15,-70 21 1-15,70-21 0 16,-52 23 0-16,52-23-2 0,-48 32 0 16,48-32 0-16,0 0 0 15,-55 53 0-15,41-12 0 16,18-1 0-16,11-5 0 15,21-2 0-15,-36-33 0 16,58 19-2-16,-58-19-3 16,78 6-6-16,-31-12-24 15,-47 6-7-15,84-24 2 16,-84 24-4-16</inkml:trace>
  <inkml:trace contextRef="#ctx0" brushRef="#br0" timeOffset="9287.5312">6510 502 94 0,'0'0'39'0,"0"0"1"0,8-47-1 16,-8 47-34-16,0 0-2 16,0 0 1-16,0 0 0 15,0 0 0-15,0 0-2 16,0 0 0-16,-15 54 0 15,15-54-1-15,-15 68 1 16,15-68-1-16,-17 86-1 16,1-62 1-16,-3 72-2 15,6 1-1-15,3-1-6 16,10-96-28-16,-6 65-2 15,6-65 0-15,0 0-1 16</inkml:trace>
  <inkml:trace contextRef="#ctx0" brushRef="#br0" timeOffset="9818.5616">6856 860 79 0,'0'0'38'16,"0"0"0"-16,0 0 1 15,42-48-30-15,-42 48-2 0,0 0-1 16,0 0-1-16,0 0 0 16,0 0-2-16,0 0 0 15,0 0 0-15,-59 16-1 16,59-16 0-16,0 0-1 15,-38 55 1-15,38-55-1 16,-12 58 1-16,1-7-2 16,9-3 0-16,15-6-1 15,15-11 1-15,-28-31 0 16,0 0 0-16,61 15 0 15,-61-15 0-15,50-11 1 16,-50 11-1-16,50-27 0 16,-50 27 0-16,0 0 0 15,66-61-1-15,-66 61 1 0,25-52-1 16,-25 52 1-16,14-49-1 15,-14 49 2-15,-5-44-3 16,5 44 1-16,0 0-2 16,-33-51-3-16,33 51-18 15,0 0-15-15,0 0-1 16,0 0-1-16,-53-49 0 15</inkml:trace>
  <inkml:trace contextRef="#ctx0" brushRef="#br0" timeOffset="10398.5947">7718 720 67 0,'0'0'39'15,"0"0"1"-15,0 0 0 16,0 0-18-16,0 0-15 15,0 0 1-15,0 0-2 16,0 0-2-16,0 0 0 16,0 0-2-16,0 0 0 15,-60-5 0-15,60 5-1 0,0 0 0 16,-56 33-1-16,56-33 0 15,0 0 0-15,0 0 0 16,-51 51 0-16,51-51 0 16,0 0 0-16,0 0 0 15,0 0-1-15,11 52 2 16,-11-52-1-16,0 0-1 15,51 18 1-15,-51-18 1 16,0 0 0-16,61 19 0 16,-61-19 1-16,0 0-1 15,53 24 0-15,-53-24 1 16,0 0 0-16,0 0-2 15,18 47 0-15,-18-47 0 16,0 0 0-16,0 0 0 16,-50 58 0-16,50-58 0 0,0 0 0 15,-50 37-3-15,50-37-2 16,0 0-3-16,0 0-17 15,0 0-15-15,0 0-2 16,0 0 3-16,0 0-3 16</inkml:trace>
  <inkml:trace contextRef="#ctx0" brushRef="#br0" timeOffset="10691.6115">8047 803 95 0,'0'0'42'16,"0"0"0"-16,55-27-1 16,-55 27-35-16,0 0 0 15,0 0-3-15,0 0 0 16,0 0-1-16,0 0 0 15,0 0-1-15,8 50 1 16,-8-50-1-16,0 0-1 16,-15 56-1-16,15-56-1 15,0 0-4-15,-11 56-21 16,11-56-13-16,0 0-2 15,0 0 2-15,0 0-4 16</inkml:trace>
  <inkml:trace contextRef="#ctx0" brushRef="#br0" timeOffset="10868.6216">8209 640 104 0,'0'0'39'0,"0"0"1"16,-2-54-6-16,2 54-38 15,0 0-23-15,0 0-12 16,0 0 1-16,0 0-3 16</inkml:trace>
  <inkml:trace contextRef="#ctx0" brushRef="#br0" timeOffset="11374.6506">8482 667 99 0,'0'0'42'15,"0"0"0"-15,0 0-2 16,16 56-34-16,-16-56-2 16,0 0-1-16,-4 51 0 15,4-51 0-15,0 0-1 16,-16 65 0-16,16-65 0 15,0 0 0-15,-13 65 0 16,13-65-1-16,0 0-1 16,-11 57 0-16,11-57 0 15,0 0 0-15,0 0 0 16,0 0-1-16,0 0 1 15,0 0-1-15,0 0 1 0,0 0-1 16,61-18 1-16,-61 18 0 16,37-47-1-16,-37 47 2 15,44-54-2-15,-44 54 2 16,45-51-1-16,-45 51 0 15,0 0 0-15,68-61 1 16,-68 61-1-16,0 0 0 16,54-21 1-16,-54 21-1 15,0 0 0-15,0 0 1 16,49 42-1-16,-49-42 0 15,0 0 2-15,21 65-5 16,-21-65 1-16,13 45-3 16,-13-45-7-16,0 0-15 15,31 49-15-15,-31-49-1 0,0 0-1 16,55 17 2-16</inkml:trace>
  <inkml:trace contextRef="#ctx0" brushRef="#br0" timeOffset="12044.6889">9265 747 97 0,'0'0'42'16,"0"0"1"-16,0 0-2 15,0 0-34-15,-4-47-2 16,4 47 0-16,0 0-2 15,-50 7 0-15,50-7 0 0,0 0-2 16,-54 29 1-16,54-29 1 16,0 0-3-16,-52 46 0 15,52-46 0-15,0 0 0 16,-37 53 0-16,37-53 0 15,0 0 0-15,-13 53 0 16,13-53 0-16,0 0 0 16,0 0 0-16,0 0 0 15,53 25 0-15,-53-25 0 16,0 0 0-16,60-33 0 15,-60 33 0-15,0 0 0 16,61-52 0-16,-61 52-2 16,0 0 1-16,53-46 1 15,-53 46-1-15,0 0 0 0,0 0 2 16,0 0 0-16,49 3 0 15,-49-3 1-15,-12 38-2 16,12 28 0-16,2 14 0 16,-12 10 0-16,4 3 0 15,-10-5 0-15,3-4 0 16,-8-20 0-16,-3-20 0 15,1-8 0-15,-3-7 0 16,0-8 0-16,-3-3 0 16,1-8 0-16,-2-4 0 15,2-4 0-15,-1-6 0 16,1-3 0-16,5-3 0 15,0-2 0-15,3 0 0 16,1 0 0-16,5 0 0 16,3 4 0-16,11 8-2 0,-11-15-1 15,9 4-5-15,16 4-5 16,-9-11-4-16,20 10-4 15,-15-14-5-15,23 10-7 16,-12-4-7-16,13 2-1 16,-6 1 5-16</inkml:trace>
  <inkml:trace contextRef="#ctx0" brushRef="#br0" timeOffset="14393.8233">1567 1759 60 0,'0'0'35'15,"0"0"-1"-15,0 0 1 16,12 1-25-16,-12-1-4 15,2 25 0-15,-3-6-2 16,2 12 0-16,-3 3-2 16,3 9-1-16,-9 5 1 15,6 9-1-15,-6 5 0 16,7 10-1-16,-2 3 1 0,3 3 1 15,-3 2 0-15,8 5 1 16,-4 1-2-16,5 4 2 16,-1-2-2-16,-1 1 2 15,-1 2-2-15,-2 5 0 16,1-1-1-16,-2 3 1 15,-2-2-1-15,-1 4 1 16,-1 2-1-16,1-3 1 16,-1-1-1-16,2-3 1 15,-1-1 0-15,2-2-1 16,1 1 0-16,-2 0 0 15,1-1 0-15,1 3 0 16,-5 2 0-16,4 1 0 16,-3 1 0-16,2 1 0 0,-1 3 1 15,-1-2-1-15,1 0 1 16,3 0-1-16,0-2 0 15,-3 5 0-15,8-2 2 16,-5 1-1-16,5 1 1 16,-2 6-1-16,3-4 1 15,2 6-1-15,-1-2 1 16,2 2 0-16,-1 3-2 15,-1 1 1-15,4-3-1 16,-4-5 2-16,-1 4-3 16,0-2 2-16,0-3-2 15,-5-2 1-15,0 1 0 16,1-2-1-16,-2-1 1 15,-2-1 0-15,0-3-1 0,-1 0 0 16,-2-1 0-16,3-1 0 16,-4-2 1-16,4-1-1 15,0 0 0-15,4 0 1 16,-4-7 0-16,4 3 0 15,2-5 1-15,1 0-1 16,-1-4 0-16,2-1 0 16,0-3 1-16,-3 0-1 15,0 0 1-15,-1-3-2 16,-2-1 1-16,-1-2-1 15,2-7-1-15,-4-10-4 16,7-1-10-16,-5-32-17 16,12-2-6-16,-11-19 0 15,25-24 0-15</inkml:trace>
  <inkml:trace contextRef="#ctx0" brushRef="#br0" timeOffset="15280.874">1099 8834 82 0,'0'0'36'16,"-7"-16"0"-16,7 16-2 15,0 0-27-15,0 0-2 16,0 0-1-16,17 7-1 15,-6-6-1-15,7 1 0 16,4 1-1-16,7 0 1 16,3-2 0-16,8 3-1 15,3-1-1-15,5 2 1 16,6-3 0-16,7 5 0 0,10-2-1 15,5 1 0-15,10-3 1 16,2-1 0-16,11-4-1 16,5-1 1-16,9-3-1 15,13-5 1-15,2-2-1 16,8-2 1-16,6-3-1 15,10 1 2-15,8 1-1 16,1 0 0-16,-1 2-2 16,4 2 1-16,2 4-1 15,3 0 2-15,-5 6-1 16,1 0 0-16,-2 2-1 15,3 3 1-15,-3-1 1 16,-2 4-1-16,5-2 2 16,2 5-2-16,2-5 0 0,0 6 0 15,4-5 1-15,3 2-2 16,3 3 2-16,1-4-2 15,-5 3 1-15,6-6-1 16,-3 4 1-16,4-4 0 16,-3 4 0-16,2-8 0 15,2 2 0-15,0-2 1 16,0-1-1-16,0 0 1 15,-3 0 0-15,-1-1-1 16,-2 2 0-16,-8 2 1 16,2 2-1-16,-4 2 1 15,-7 0-1-15,-6 0 0 16,-1 2 0-16,-3-1 0 15,-4-1 1-15,-5-3-2 0,-10-3 0 16,-3-4-1-16,-3-1-2 16,-15-7-3-16,-3 10-10 15,-31-15-15-15,-3 10-7 16,-29-6 0-16,-10 10-1 15</inkml:trace>
  <inkml:trace contextRef="#ctx0" brushRef="#br0" timeOffset="16558.9471">1641 9978 80 0,'-10'-18'35'0,"10"18"-1"16,0 0 1-16,0 0-29 15,0 0-3-15,4 19 0 16,2 1 0-16,3 11 0 15,-4 5-2-15,7 9 1 16,-2 4-2-16,3 8 2 16,-5 4-2-16,5 5 1 15,-3 2 0-15,0 2 0 16,2 3 1-16,0-1 0 15,-2 2-1-15,2 1 0 16,-2-1-1-16,-1 0-1 16,-2 0 1-16,3-1-1 0,-2 0 1 15,-3 3-1-15,2-1 1 16,-2 0 1-16,-3-1-1 15,2 5 2-15,-3-1-2 16,-1 0 0-16,-1-2 0 16,-4 3 0-16,-2 0 0 15,0 1-1-15,-2 2 2 16,3-5-2-16,-3 2 1 15,1 2 1-15,0-2-1 16,1-2 0-16,-1 0 1 16,-2-3-1-16,2 2 0 15,-1 2 0-15,1 1 0 16,2-1 1-16,-2 5-2 15,0-3 1-15,-1 2 0 0,1 1 0 16,1-4 0-16,3 3 0 16,0-1 0-16,1-3 0 15,1 1 0-15,2-1 1 16,-1-2-1-16,4 0-1 15,-3-1 1-15,-1-1-1 16,0 1 0-16,1 1 1 16,0 0-1-16,0-1 0 15,-2 2 1-15,0 2 0 16,-1-1-1-16,-2 3 0 15,1-1 0-15,-2-1 0 16,0 3 0-16,-1 0 0 16,-1-1 1-16,-1-2-2 15,1 1 3-15,-4 2-2 16,-1-5 1-16,1 2 0 0,-1-2 0 15,-1-4 0-15,1-5 0 16,0-5-1-16,4-7 0 16,0-7 0-16,4-9-3 15,1-10-1-15,4-6-3 16,0-24-3-16,4 26-12 15,-4-26-9-15,0 0-6 16,-11-26 0-16,8 11 1 16</inkml:trace>
  <inkml:trace contextRef="#ctx0" brushRef="#br0" timeOffset="17385.9944">1124 15317 44 0,'0'0'33'16,"-17"-8"1"-16,17 8 0 15,12-18-31-15,3 11 0 16,1-6 1-16,7 9 0 15,1-2 1-15,8 7-1 16,-2 1 0-16,5 5-2 16,1 0 0-16,1 3 0 15,4 0-2-15,8-1 1 16,2-2 0-16,10-5-1 0,6-1 0 15,8-3 1 1,5-4 0-16,6 2-1 0,6-2 0 16,3 0 1-16,8-2-1 15,4 2 0-15,-1 2 0 16,5 0 0-16,2-2 0 15,5 2 0-15,5-2 0 16,4-1 1-16,3 2-1 16,3 0 1-16,1 0-1 15,3 3 1-15,10-2-1 16,-4 4 1-16,-1 0-1 15,1 5 0-15,-1 0 0 16,5 0 1-16,-1 0-1 16,-3 1 0-16,-1-3 1 0,8-1 0 15,4-3-1-15,0-1 1 16,3-4 0-16,0-1 0 15,4-2 0-15,4 1-1 16,1-1 1-16,0 1 0 16,-1 0 0-16,3 2-1 15,0 2 1-15,0 2 0 16,-3 0 0-16,2-1-1 15,-5 5 1-15,3 0 0 16,-4 0 0-16,3-1 0 16,0 4 0-16,3-3 0 15,-4 3 0-15,3 1 0 16,1-2 0-16,-5 0 0 15,5 0 0-15,-6 0-1 16,-4-1 1-16,0-2-1 0,-3 2 1 16,-1-4-1-16,-6 1 0 15,-1-2 1-15,-2 0-1 16,-4 0 0-16,-4 0 0 15,-5-2 0-15,-9 3-1 16,-12 0-1-16,-8 2-2 16,-21-5-3-16,-6 16-11 15,-34-21-12-15,-2 13-9 16,-39-4-3-16,0 0 1 15</inkml:trace>
  <inkml:trace contextRef="#ctx0" brushRef="#br0" timeOffset="18347.0494">11251 15183 57 0,'0'0'40'0,"5"-10"-1"16,-5 10 1-16,0 0-35 15,-2 19-1-15,-12 0 0 16,-4 12 0-16,-6 5 0 16,-4 15-2-16,-2 3 1 15,1 8-1-15,-1-4 0 16,8 4-1-16,6-8 0 15,10-3-1-15,6-11 0 16,12-5 0-16,8-11-1 0,9-8 0 16,11-7 0-16,1-9-1 15,6-5-2-15,-3-12-2 16,6 10-14-16,-23-19-20 15,4 4-1-15,-18-8 0 16,-7 7 0-16</inkml:trace>
  <inkml:trace contextRef="#ctx0" brushRef="#br0" timeOffset="18533.06">10939 15493 74 0,'-14'13'43'15,"1"-8"-1"-15,27 5 0 16,1-15-39-16,22-8-1 0,14-3-3 15,11-7-1-15,18 7-17 16,-6-17-21-16,17 7-1 16,-10-7-2-16,6 9 1 15</inkml:trace>
  <inkml:trace contextRef="#ctx0" brushRef="#br0" timeOffset="19165.0962">10934 8922 91 0,'-14'16'37'16,"0"19"-2"-16,-10 3-5 16,2 23-24-16,-5 5 0 0,4 15 0 15,-5 7-1-15,5 5 0 16,4 0-2-16,7-7-1 15,6-7-2-15,8-14 0 16,11-10-4-16,2-24-4 16,23-12-28-16,-10-27-3 15,9-13 0-15,-7-19 0 16</inkml:trace>
  <inkml:trace contextRef="#ctx0" brushRef="#br0" timeOffset="19331.1057">10641 9248 108 0,'-16'11'41'15,"16"-11"0"-15,22 17-4 16,19-19-34-16,25-4-2 0,20-7-2 16,8-8-5-16,28 6-27 15,-12-16-6-15,-2 6-1 16,-9-4-3-16</inkml:trace>
  <inkml:trace contextRef="#ctx0" brushRef="#br0" timeOffset="20217.1563">557 3056 97 0,'0'0'36'15,"-2"-14"1"-15,2 14-7 16,0 0-21-16,6 17-3 16,-3-3-1-16,8 14 0 15,0 5-2-15,3 13-2 16,-2 10 1-16,1 8-2 15,1 7 1-15,-7 1 0 16,2 0-1-16,-2-9 0 16,1-7 1-16,0-13 1 15,4-15-1-15,5-19 1 16,4-21 0-16,7-22-1 0,-1-17 1 15,4-11 0-15,0-23 0 16,-1-2 0-16,-3-8-1 16,-1-1 1-16,-8 9-2 15,1 12 2-15,-7 13-2 16,-1 11-3-16,-1 19 1 15,-1 13-2-15,10 17-4 16,-9-2-13-16,24 25-17 16,-13-3-3-16,12 15-1 15,0 2 0-15</inkml:trace>
  <inkml:trace contextRef="#ctx0" brushRef="#br0" timeOffset="21531.2315">808 11571 20 0,'10'-12'29'16,"-10"12"3"-16,10-10 1 15,-10 10-15-15,0 0-2 16,14-5-7-16,-14 5 0 16,0 0 1-16,0 0-2 15,14 9-1-15,-17 4-2 16,8 15 1-16,-6 5-3 15,4 12 0-15,-5 11-1 16,-1 12-1-16,-3 7 0 16,-2 8 0-16,-2 0-1 15,3-5-1-15,2-3 1 16,-2-11-1-16,6-10-2 15,-1-20-3-15,14-5-18 16,-12-29-13-16,22-6-1 0,-15-20-2 16,10-5 2-16</inkml:trace>
  <inkml:trace contextRef="#ctx0" brushRef="#br0" timeOffset="21809.2474">644 11559 96 0,'0'0'42'16,"-20"-7"-1"-16,20 7-2 16,0 0-35-16,10 7 0 15,4-9-3-15,10 2 1 16,3-6-1-16,17 1 0 15,10-5-1-15,9-3 1 0,10-2-1 16,4 0 0-16,5 2-2 16,-3-1-2-16,1 9-4 15,-17-5-19-15,3 20-13 16,-27-1-1-16,-3 16 0 15,-20-4-1-15</inkml:trace>
  <inkml:trace contextRef="#ctx0" brushRef="#br0" timeOffset="22193.2694">462 12318 85 0,'-15'5'39'0,"12"8"0"16,3-13 1-16,0 0-32 15,14 2-1-15,10-4-2 16,7-6-1-16,12-1-1 15,10-5 0-15,11-1-1 16,11 0-1-16,6-3 0 16,8-1-1-16,0 3-1 15,-6 4 2-15,0 2-2 16,-8 2 0-16,-12 4-1 15,-9 2 1-15,-15 1-1 0,-10 5-1 16,-14 0 0-16,-15-4-2 16,0 0-3-16,0 26-12 15,-26-27-17-15,8 10-2 16,-11-10-2-16,9 4 2 15</inkml:trace>
  <inkml:trace contextRef="#ctx0" brushRef="#br0" timeOffset="33064.8912">1085 3540 83 0,'12'2'36'16,"-12"-2"-3"-16,0 0-7 16,0 0-21-16,0 0-1 15,0 0 0-15,0 0-1 16,0 0 0-16,0 0 0 15,4 12 0-15,-8-2 0 16,0 9 0-16,-4-2 0 16,0 10-1-16,-5 1 0 15,-2 2-1-15,-1 0 0 0,1 3 0 16,-4-3 0-16,5-4 0 15,1-3 0-15,4-4 0 16,3-4 0-16,3-5 0 16,3-10 1-16,0 0-1 15,9 12 0-15,-9-12 1 16,20-2-1-16,-6 0 0 15,2-1 0-15,2 2-1 16,5-1 1-16,0 2 0 16,7-1-1-16,1 0 1 15,3-1-1-15,2 1 0 16,0-2 0-16,-3 1 0 15,-5-1 0-15,-3-1 0 16,-6 3 0-16,-6 0 0 0,-13 1-1 16,10 1 1-16,-10-1-1 15,0 0-1-15,0 0-1 16,0 0-3-16,0 0-9 15,-4-20-22-15,14 15-2 16,-6-12-1-16,5 7-1 16</inkml:trace>
  <inkml:trace contextRef="#ctx0" brushRef="#br0" timeOffset="36987.1155">5464 1237 96 0,'-29'8'37'16,"-4"13"0"-16,-7 8-3 15,1 10-30-15,5 11 0 16,3 7-2-16,9 10-1 15,7 4-1-15,6-2-3 16,22 0-5-16,-2-15-26 16,28 3-3-16,0-23 0 15,18-7-1-15</inkml:trace>
  <inkml:trace contextRef="#ctx0" brushRef="#br0" timeOffset="37355.1366">5874 1456 96 0,'-16'-10'36'16,"3"7"2"-16,-10-1-2 15,9 10-32-15,-7 0 0 16,3 7 0-16,-4 5-1 15,6 6 0-15,-2 1-2 16,8 2-1-16,5-2 1 16,4 2-1-16,7-5 0 15,7-7-1-15,9-4 1 16,4-4-1-16,3-2 1 15,1-3 0-15,-1 0 1 16,-5 1-1-16,-4 0 1 0,-6 3-1 16,-10 5 0-16,-8 1 0 15,-3-1-1-15,-5 2-1 16,2-1-2-16,-1-9-3 15,11-3-28-15,0 0-3 16,11-22 1-16,4-4 0 16</inkml:trace>
  <inkml:trace contextRef="#ctx0" brushRef="#br0" timeOffset="37836.1641">6233 1473 104 0,'0'0'37'0,"-2"12"2"16,-16-6-4-16,3 7-30 0,-2 4-2 15,3 8-1-15,-1 4 1 16,0 5-2-16,0 0 1 16,2 4-1-16,8-4 0 15,4-5 0-15,5-9 1 16,7-7-1-16,8-13 0 15,5-12 1-15,9-5-2 16,4-12 2-16,1-2-2 16,-4-3 2-16,1-1-2 15,-8 4 1-15,-5 6-1 16,-7 7 1-16,-15 18-1 15,11-1 0-15,-14 16-1 16,-1 9 1-16,-4 4 0 16,2 0-1-16,1 4 1 15,9-4-1-15,0-5 2 0,7-10-1 16,7-7 1-16,7-10 0 15,3-9-1-15,5-5 2 16,-1-9-1-16,0-4 0 16,-5 0-1-16,-3 0 1 15,-6 4-2-15,-9 3 0 16,1 5-2-16,-9 4-2 15,-1 15-3-15,0 0-13 16,14-1-16-16,-14 1-2 16,22 16 0-16,-5-10 0 15</inkml:trace>
  <inkml:trace contextRef="#ctx0" brushRef="#br0" timeOffset="38032.1753">7120 1475 103 0,'14'0'38'0,"-14"0"-1"16,-5 13-1-16,-11 3-30 15,4 13-2-15,-8 4 0 16,1 10-3-16,-1-1 0 16,5 3-2-16,5 0-2 15,2-12-5-15,22-8-27 16,-14-25-2-16,34 7-1 15,-10-24-1-15</inkml:trace>
  <inkml:trace contextRef="#ctx0" brushRef="#br0" timeOffset="38203.1851">7265 1198 113 0,'-9'-14'39'16,"-3"2"0"-16,12 12-4 15,0 0-39-15,0 0-13 16,0 0-20-16,0 0 0 15,0 0 0-15,57-22-2 16</inkml:trace>
  <inkml:trace contextRef="#ctx0" brushRef="#br0" timeOffset="38421.1975">7485 1130 106 0,'33'5'39'0,"0"4"0"0,-14 8-1 16,-8 5-33-16,-13 9-2 15,0 12 0-15,-7 3-1 16,-1 12 0-16,-4 4-2 15,-1 6 0-15,-3-1 1 16,3-4-1-16,-3-6-1 16,4-12-3-16,9-6-4 15,-7-23-25-15,21-3-5 16,-9-13 0-16,17-16-3 15</inkml:trace>
  <inkml:trace contextRef="#ctx0" brushRef="#br0" timeOffset="38587.207">7500 1470 108 0,'-16'-7'38'0,"16"7"2"16,0 0-2-16,16 6-35 16,5-7-1-16,13-5-3 15,11 0-2-15,2-4-4 16,19-1-28-16,-13-3-4 15,13 6 1-15,-12-2-2 16</inkml:trace>
  <inkml:trace contextRef="#ctx0" brushRef="#br0" timeOffset="38812.2199">8060 1383 102 0,'-14'2'39'0,"-9"0"1"16,2 10-2-16,-6-3-32 15,2 8-1-15,-4 5-1 16,3 8 0-16,7 4-2 15,2 3-1-15,8-4-1 16,7 0 0-16,10-7 0 16,13-10-3-16,12-9-3 15,0-23-25-15,21-3-8 16,-6-14 0-16,12-5-2 15,-8-11 0-15</inkml:trace>
  <inkml:trace contextRef="#ctx0" brushRef="#br0" timeOffset="39172.2405">8382 1162 111 0,'-16'17'41'16,"-16"10"1"-16,5 16-1 15,-7 8-37-15,9 2 0 16,1-7-2-16,7 2 1 15,2-9-2-15,8-1 0 16,3-8-1-16,6-8 1 16,7-9-1-16,5-7 0 15,6-14 1-15,2-5-1 16,3-4 1-16,2-2-1 15,-3-3 2-15,3 0-2 16,-7 6 0-16,-1 5 0 16,-5 7 0-16,-4 3 0 15,-10 1 0-15,14 12 0 0,-10 2-3 16,-3 4 1-16,2 4-2 15,-1 0-2-15,9 4-4 16,-11-15-13-16,22 8-14 16,-9-12-4-16,11 0 2 15,-4-11-1-15</inkml:trace>
  <inkml:trace contextRef="#ctx0" brushRef="#br0" timeOffset="39384.2526">8696 1391 92 0,'-4'26'38'0,"-5"-2"2"16,4 14-3-16,-8 1-28 0,8 4-3 16,-1-3-1-16,1-2-3 15,1-8 0-15,8-5-3 16,3-9-3-16,-1-27-18 15,14 3-16-15,-5-19-1 16,13 0-1-16,-10-12 0 16</inkml:trace>
  <inkml:trace contextRef="#ctx0" brushRef="#br0" timeOffset="39526.2607">8798 1212 105 0,'-12'-10'39'15,"-1"10"1"-15,1 0-3 16,12 0-40-16,0 0-33 0,0 0-3 15,16 0 0-15,9-2-1 16</inkml:trace>
  <inkml:trace contextRef="#ctx0" brushRef="#br0" timeOffset="39925.2836">9099 1323 110 0,'-16'18'41'15,"6"11"1"-15,-8-4-2 16,-1 4-36-16,4 1-1 15,3 5 0-15,1-1-2 16,2 0 0-16,4-5-1 16,1-3 0-16,4-7 0 15,4-7 0-15,6-11 0 0,6-11 0 16,6-5 0-16,2-8 1 15,0-7 0-15,4-2 0 16,1-8 0-16,1 5-1 16,-4 2 1-16,-3 5-1 15,-3 1 0-15,-3 9 1 16,-5 6-1-16,-12 12 0 15,16 5 0-15,-16 12 0 16,0 7 0-16,-5 4-1 16,3 3-1-16,2 2 0 15,7 4-4-15,0-5-2 16,18-2-12-16,-13-17-10 15,26 3-10-15,-5-12 0 16,9-3-1-16,-5-16 1 0</inkml:trace>
  <inkml:trace contextRef="#ctx0" brushRef="#br0" timeOffset="40359.3084">9613 1350 102 0,'-25'-7'40'16,"0"14"2"-16,-9 6-2 15,8 9-33-15,-7 2-1 16,6 6-2-16,4 5-1 15,12-1-1-15,6-4 0 16,9-1-1-16,10-12 0 16,12-5 0-16,3-11 1 15,8-11 0-15,1-8-2 0,2-8 0 16,1-11 0-16,0-5 0 15,-4-1 0-15,-4-1 0 16,-5 7 0-16,-4 5 0 16,-4 6 0-16,-7 15 0 15,-13 11 0-15,0 22 0 16,-10 12 0-16,-8 20 0 15,-9 13 0-15,-3 18 0 16,-8 8 0-16,-5 5 0 16,-3-6 0-16,-2 0-2 15,1-13 2-15,-2-8-1 16,2-18 1-16,3-13-2 15,5-15-1-15,2-17-2 16,12-3-7-16,-8-30-7 0,25 7-5 16,-15-35-4-16,25 2-7 15,-6-24-7-15,19-7 2 16,7-8 3-16</inkml:trace>
  <inkml:trace contextRef="#ctx0" brushRef="#br0" timeOffset="41359.3656">10440 1363 76 0,'10'-12'38'0,"-10"2"0"16,0 10 1-16,-5-14-28 15,5 14-2-15,-14-5-2 16,14 5-2-16,-25 6-1 16,7 7 0-16,-1 1-1 15,0 8-1-15,-4 3 0 16,8 3 0-16,-1 3-2 15,7 2 1-15,5 1-1 16,8-4 1-16,8-8-2 16,10-6 1-16,15-10 0 15,1-10 0-15,13-8 0 16,1-11 0-16,3-7 1 15,-4-10-1-15,-8-1 0 0,-7-1 0 16,-12 0 0-16,-10 2 0 16,-11 5 1-16,-6 7 0 15,-6 4-1-15,-4 8 1 16,0 5 0-16,13 11-1 15,-13-1 0-15,13 1 1 16,8 12-1-16,8-8 0 16,8 5 1-16,4-2-1 15,6 1 1-15,1 2-1 16,2-1 1-16,-4-1 0 15,-8 7 0-15,-3 3-1 16,-8 2 1-16,-7 3 1 16,-7 0-2-16,-5 4 0 15,-4-3 0-15,-2-2 0 0,0-3 0 16,2-6 0-16,9-13 0 15,-11 13 0-15,11-13 0 16,11-4 0-16,2-6 0 16,7-3 0-16,4-4 0 15,2-1 0-15,0-4 0 16,2 2 0-16,-5-3 0 15,-6 3 0-15,-2 8 0 16,-15 12 0-16,15-8 0 16,-15 8 0-16,4 21 0 15,-7 1 0-15,3 3-3 16,-1 1-2-16,9 6-3 15,-8-12-9-15,26 8-5 16,-15-17-2-16,25 5-6 0,-13-12-7 16,16-5-3-16,-6-7 2 15</inkml:trace>
  <inkml:trace contextRef="#ctx0" brushRef="#br0" timeOffset="41696.3849">11434 958 105 0,'-2'-53'42'0,"2"53"1"15,0 0-3-15,0 0-36 0,0 0 1 16,0 0-1-16,59 33 0 16,-24 15-2-16,-7 11 0 15,4 4 2-15,-12 5-6 16,-10 6 4-16,-17-5-4 15,-7-2 2-15,-13-13-2 16,-2-5 0-16,-3-5-3 16,-1-14-4-16,13 1-13 15,-15-20-6-15,18 4-13 16,-7-15-1-16,10-4-1 15,-5-10 1-15</inkml:trace>
  <inkml:trace contextRef="#ctx0" brushRef="#br1" timeOffset="160414.1751">1667 2997 13 0,'0'0'15'0,"0"0"-2"16,0 0-6-16,-7-14-6 15,7 14-3-15,0 0-2 16,8-11-1-16,-8 11 0 16,0 0 0-16,10-11-2 15,-10 11-5-15</inkml:trace>
  <inkml:trace contextRef="#ctx0" brushRef="#br1" timeOffset="161481.2362">1735 2471 3 0,'0'0'3'16,"0"0"-3"-16,0 0-2 16,0 0 0-16,0 0 3 15,0 0 1-15,-10 8 0 16,10-8 3-16,0 0 1 0,0 0 2 15,-13-1 0-15,13 1-1 16,0 0-1-16,0 0-2 16,0 0 1-16,0 0-1 15,0 0-1-15,0 0 0 16,0 0-5-16,0 0 2 15,0 0 4-15,0 0-1 16,0 0 1-16,0 0-1 16,9-1 0-16,-9 1-1 15,0 0 6-15,0 0-4 16,0 0-6-16,0 0-6 15,0 0-13-15,0 0 0 16,0 0-1-16,0 0 1 0</inkml:trace>
  <inkml:trace contextRef="#ctx0" brushRef="#br1" timeOffset="161623.2443">1696 2529 7 0,'0'0'11'0,"0"0"-10"15,-12-7-8-15,12 7-5 16</inkml:trace>
  <inkml:trace contextRef="#ctx0" brushRef="#br1" timeOffset="165733.4794">1703 2506 21 0,'0'0'23'16,"0"0"2"-16,0 0-2 15,9 11-11-15,-9-11-5 16,0 0-1-16,0 0-1 15,0 0 0-15,0 0-1 16,0 0-1-16,0 0 0 16,0 0 0-16,-13 0 0 15,13 0 0-15,0 0 0 16,0 0 0-16,0 0-1 15,0 0 1-15,-12 1-1 16,12-1 0-16,0 0 0 16,0 0 0-16,0 0 0 15,0 0 1-15,-11 12-1 0,11-12 0 16,0 0-1-16,-8 12 1 15,8-12-1-15,0 0 0 16,-13 11-1-16,13-11 1 16,0 0-1-16,0 0 0 15,0 0 1-15,5 12 0 16,-5-12-1-16,0 0 1 15,0 0 0-15,0 0 0 16,0 0-1-16,0 0 1 16,9 5 0-16,-9-5-1 15,0 0 0-15,0 0 1 16,0 0-1-16,0 0 3 15,0 0-3-15,0 0 2 16,3 12-1-16,-3-12 1 0,0 0 0 16,0 0 0-16,-3 10-1 15,3-10-1-15,0 0 0 16,0 0 0-16,0 0 1 15,0 0-1-15,0 0 0 16,0 0 0-16,0 0 0 16,0 0 1-16,0 11 0 15,0-11-1-15,0 0 0 16,0 0 0-16,0 0 0 15,-2 12 0-15,2-12 1 16,0 0-1-16,0 0 0 16,0 0 0-16,0 0 0 15,0 0 0-15,0 0 0 0,-3 13 0 16,3-13 0-16,0 0 0 15,0 0 0-15,-2 12 0 16,2-12 0-16,0 0 0 16,0 0 0-16,0 0 0 15,0 0 0-15,0 0 0 16,0 0 0-16,2 12 0 15,-2-12 0-15,0 0 0 16,-2 15 0-16,2-15 0 16,-2 12 0-16,2-12 0 15,0 10 0-15,0-10 0 16,0 0 0-16,0 0 0 15,0 0 0-15,0 12 1 16,0-12-1-16,0 0 0 0,0 0 0 16,0 0 0-16,0 12 0 15,0-12 0-15,0 0 0 16,0 0 0-16,0 0 0 15,-5 14 0-15,5-14 0 16,0 0 0-16,0 0 0 16,0 0 0-16,0 11 0 15,0-11 1-15,-1 11-1 16,1-11-1-16,0 13 1 15,0-13 0-15,-1 14 0 16,1-14 0-16,-3 13 0 16,3-13 0-16,0 0 0 15,0 0 0-15,0 0 1 16,-2 11-1-16,2-11 0 15,0 0 0-15,0 0 0 0,-3 10 0 16,3-10 0-16,0 0 0 16,-2 16 0-16,2-16 0 15,0 0 0-15,-1 13 0 16,1-13 0-16,0 0 0 15,0 0 0-15,0 0 0 16,0 0 1-16,0 0-1 16,0 0 0-16,1 14 0 15,-1-14 1-15,0 0-1 16,-2 15 0-16,2-15 0 15,-1 15 0-15,1-15 0 16,-2 14 0-16,2-14 1 16,-4 14-1-16,4-14 0 15,-3 16 0-15,3-16 0 0,-4 17 0 16,2-8 0-16,2-9 0 15,-1 21 0-15,1-21 0 16,-4 18 0-16,4-18 0 16,1 20 1-16,1-10-1 15,-4 2 0-15,1 1 0 16,1 2 0-16,-1 1 0 15,1 2 0-15,-2-2 0 16,2 2 1-16,0-3-1 16,1 0 0-16,-1-4 0 15,-1 1 0-15,1-1 0 16,-1 3 0-16,2-4 0 15,-1 4 0-15,0 0 0 16,-1 0 0-16,1 2 0 0,1 0 0 16,-1 0 1-16,0-1-1 15,0 2 0-15,2-2-1 16,-3-3 2-16,3 2-2 15,-3-4 1-15,2 7-1 16,-3-6 2-16,2 2-2 16,-1-1 1-16,0 2 1 15,-2 0-1-15,2 1 1 16,0-2-1-16,0 1 1 15,0-1 0-15,0 0-1 16,1 0 0-16,0-2 1 16,-2 2-1-16,1 0 0 15,0-1 0-15,1 2 0 16,0-1 1-16,1-2-1 15,2 3 0-15,-3-2 0 0,1-1 0 16,0 2 0-16,0 1 0 16,-1-4 0-16,0 3 1 15,0 1-1-15,0 0 0 16,1 2 0-16,-2-2 0 15,1 1 0-15,1-2 1 16,1 6-1-16,-2-4 0 16,3 0 0-16,-3 3 0 15,0-2 0-15,2 3 0 16,-2-1 0-16,0 3 0 15,0-2 0-15,2 3 0 16,-4-3 0-16,2 2 0 16,2-2 0-16,0 2 0 15,-2-1 0-15,1 1 0 0,2-1-1 16,-3 1 0-16,0 0 0 15,0-2 1-15,0 3-1 16,1-2 1-16,-1-2-1 16,0 1 1-16,5-1 1 15,-5 0-2-15,5-2 1 16,-3 1 0-16,1 0 1 15,1 2-2-15,1 0 1 16,2-2 0-16,-2 2 0 16,1-2 0-16,2 1 0 15,3-3 0-15,-2 0 0 16,0 0 0-16,2-1 0 15,-2-1 0-15,4 0 0 0,-4 2 0 16,-1 0 0-16,-1 0 0 16,2 2 0-16,-4 1 0 15,1-2 0-15,-2 0 0 16,4 1 0-16,-3-1 0 15,1-3 0-15,-2 6 0 16,1-6 0-16,0 1 0 16,-1 2 0-16,2-1 0 15,-1 3 0-15,3-5-1 16,1 6 1-16,-1-3 0 15,3 3 0-15,-1-2 1 16,3 0-1-16,-3 2 1 16,0-3-1-16,1 1 1 15,-2 0-1-15,1 2 1 0,-2-1-2 16,1-2 1-16,-2 3 0 15,0-1 0-15,1 2 1 16,0-3-1-16,1 3 0 16,0-2 0-16,2 2 0 15,-2-3 0-15,1 2-1 16,0 0 1-16,-1 3 0 15,2 0-1-15,-3 1 1 16,1 0-1-16,-3 0 1 16,2 1 0-16,-2 1 0 15,2 1 0-15,0-2 0 16,0 1 0-16,3-4 0 15,-2 3-1-15,0-3 1 16,2 0 0-16,1 0 1 0,-1-3-2 16,0 0 2-16,1-1-2 15,2 1 2-15,-3 0-2 16,1-1 2-16,-2 1 1 15,3 2-1-15,-1-1 1 16,-1-1-1-16,-1 4 1 16,1-3-2-16,1 0 2 15,-1 2-2-15,-1-2 0 16,1 2 0-16,2-2 0 15,1-2 0-15,-3 1 0 16,3 2 0-16,-1-3 0 16,1 0 1-16,-3 3-1 15,2-1 0-15,1 0 0 16,0 2 0-16,-2 0 0 15,2-2 0-15,-2 3 0 0,3 1 0 16,2-1 0-16,-5-2 0 16,6 2 0-16,-3 0-1 15,2-3 1-15,-2 2 0 16,0-1 0-16,3 0 0 15,-3-2 0-15,0 3 0 16,-1 0 0-16,0 2 1 16,-2 2-1-16,0-2 1 15,-1 2 0-15,3 0 0 16,1 0-1-16,-1-1 2 15,4-2-2-15,-3 1 1 16,3-4-1-16,1 3 0 16,-1-2-1-16,1 1 2 0,-3 0-1 15,3 1 0-15,-5 0 0 16,4 1 0-16,-3 2 0 15,4-1 0-15,-3 1-1 16,1-2 1-16,2-1 0 16,4 1 0-16,-1-2 0 15,3 0 0-15,-1-1 0 16,5-1 0-16,-3 2 0 15,1 2 0-15,1-1 0 16,-2 4 0-16,-1 0 0 16,-1 0-1-16,-2-1 1 15,1 0-1-15,0 2 1 16,0-5 0-16,1 0 0 15,0-5-1-15,0 1 1 0,3-3 1 16,-2 0-1-16,0-1 0 16,0 1 0-16,2 1 0 15,-3 1 0-15,2 0 0 16,-3 2 0-16,5 3 0 15,-4-2 0-15,1-1 0 16,1-2 0-16,2-1 0 16,0-1 0-16,-1-1 0 15,2-3 0-15,-1-1 0 16,-2 0 0-16,1-1 0 15,0 2 0-15,-3 0 0 16,-3 3 0-16,0 1 0 16,-5 0 0-16,3 1 0 15,-1 1 0-15,-3 0 0 0,4-2 0 16,-5-1 0-16,3-2 0 15,-1 1 0-15,2-4 0 16,0 0-1-16,0 1 1 16,-2-2 1-16,2 1-2 15,1-1 1-15,-4 0 0 16,4-1 0-16,-3 2 0 15,1-1 0-15,-3 4 0 16,3-3 0-16,-1 1 0 16,1 2 0-16,-1-3 0 15,5 0 0-15,1-3-1 16,-1 1 2-16,3-3-1 15,4-1 0-15,1-1-1 16,-1 1 1-16,3 0 0 0,-1-1 0 16,0 1 0-16,2 6 0 15,-2-3 0-15,1 2 0 16,0-4 0-16,2 3-1 15,-2-3 1-15,4-2 0 16,-2-1 0-16,2 2 0 16,1-2-1-16,-1 2 1 15,-1 4 0-15,1-1 0 16,1 2 0-16,1-1-1 15,1 2 1-15,5-4-1 16,0 3 1-16,3-5 0 16,1 1-1-16,-1-2 1 15,3-1 0-15,-4 3 0 16,2-1 0-16,-3-1 0 15,2 1 0-15,-2-2 0 0,3 1 0 16,-1 0 0-16,4 1 0 16,2-1-1-16,3 2 1 15,-3-1 0-15,2 0 0 16,1 0 0-16,-1-1 0 15,-3 2 0-15,-1-1 0 16,-4 3 0-16,0-3 0 16,-4 2 0-16,1-1 0 15,-4 1 0-15,-1 1 0 16,0 1 0-16,1-2 0 15,0 1-1-15,-3 1 1 16,4-2 0-16,2-2 0 16,1 1 0-16,-2-3 0 15,0-1 0-15,2 2 0 0,-4-2-1 16,1 0 1-16,-5 0 0 15,0 4 0-15,-4-3 0 16,0 3 1-16,0 0-1 16,-2 0 0-16,-1 1 0 15,-3 0 1-15,4 0-1 16,-3-3 0-16,-1 0 0 15,3-2-1-15,1-4-1 16,4 3-3-16,0-11-9 16,19 14-10-16,-20-11-11 15,2 8-4-15,-14-2-1 16,-6 4 0-16</inkml:trace>
  <inkml:trace contextRef="#ctx0" brushRef="#br1" timeOffset="170312.7413">1771 14511 12 0,'0'0'9'15,"-2"-11"0"-15,2 11 0 0,0 0-1 16,0 0-2-16,0 0-1 16,0 0-1-16,0 0-3 15,0 0 1-15,0 0-1 16,0 0 0-16,2-13 0 15,-2 13 1-15,0 0-1 16,7-13 0-16,-7 13 2 16,0 0 0-16,4-14 0 15,-4 14 3-15,0 0-1 16,0 0 0-16,0 0 1 15,0 0 0-15,0 0 0 16,0 0-2-16,-11-3-1 16,11 3 0-16,0 0 0 15,0 0-1-15,-2-13 0 0,2 13 0 16,0-16 0-16,0 6 0 15,0-5 0-15,4 3 0 16,-4-2 0-16,0 1 0 16,0-5 0-16,4 1 0 15,-4-5 0-15,3 0 0 16,-2-2 0-16,3-4-1 15,-3-1 0-15,4 1 1 16,-2-1-1-16,3 1 0 16,-2-1-1-16,3 2 1 15,-2-1 0-15,2 0 1 16,0 2-1-16,1-4 0 15,-1 2 1-15,2-1 0 16,1 3-1-16,0-2 0 16,2 2-1-16,-5 0 0 0,2 1 1 15,0-1-1-15,-1 2 1 16,-2 0-1-16,3 1 1 15,-3-1-1-15,3 0 1 16,1-1-1-16,3-2 1 16,1 0-1-16,1-3 1 15,2 1-1-15,1-4 0 16,2 3 0-16,0-1 0 15,3-4-1-15,-2 2 1 16,1-1 0-16,5 0 1 16,-1 0-1-16,0-2 1 15,3-2-1-15,4-1 2 0,-4 1-2 16,3-1 1-1,2 0 0-15,-1-2 0 0,3 2-1 16,-2-2 0-16,1 3 0 16,1 0 1-16,-3 3-1 15,1-1 0-15,-1 5 0 16,1-1 0-16,1 1 0 15,0-2 0-15,-1 1 1 16,2 0-1-16,-1-2 0 16,1 1 0-16,2-2 0 15,-1-2 0-15,1 3 1 16,4-1-1-16,0 1 0 15,2 2 0-15,0-1 0 16,2 4 0-16,0 2 0 16,1-2 0-16,-3-1 0 15,2 2 0-15,-2-3 0 0,3 0 0 16,-1 0 0-16,0 0 0 15,3-2 0-15,3 2 0 16,4 0 0-16,0-1 0 16,3-1 2-16,3 3-3 15,-1-2 2-15,4 0-1 16,-4 0 1-16,1-1-1 15,-2-1 2-15,-2 5-2 16,2-3-1-16,-2 0 1 16,4 4 0-16,-1-2 1 15,5 1-1-15,0-1 0 16,4 3 0-16,-3 0 0 15,3-2 0-15,1 1 0 0,0-1 0 16,-2 2 0-16,0 0 0 16,1 1 0-16,3-1 0 15,-2 4 0-15,-3 0 0 16,1 2 0-16,-5 0 0 15,1 2 0-15,-1-1 0 16,-4-1 0-16,-2 2 3 16,1-2-3-16,-2 1 3 15,4 2-3-15,0 1 3 16,4-3-3-16,-3 4 2 15,-3 0-1-15,0 0-2 16,-2 0 2-16,1 1-1 16,-4-2 0-16,-2 2 0 15,1-1 1-15,-1-1-1 0,3 2 0 16,2-3 0-16,0 0 1 15,2 1-1-15,0 1 0 16,1 0 0-16,1-2 0 16,-5 4-1-16,-2 3 1 15,-3 1 1-15,1-1-1 16,-6 2 0-16,3 1 1 15,-1-1-1-15,2-1 1 16,2 0-1-16,4 0 0 16,-3 0 0-16,3 2 0 15,0-2 0-15,-2 4 1 16,0-1-2-16,-4 0 1 15,1 2 0-15,-1-1 1 16,-2-1-1-16,1-2 0 16,3 1 0-16,3-2 0 0,0 1 0 15,3 0 1-15,-1 3-1 16,0 2 0-16,-5 2 0 15,0 2 0-15,-2 2 0 16,-6 2 0-16,-2 1 0 16,-4 1 0-16,-5-2 0 15,3 0 1-15,-6-2-1 16,2-1 0-16,-2-1 0 15,1 2-2-15,-5-4-2 16,12 14-25-16,-14-11-8 16,-5 3-1-16,-19-4-2 15</inkml:trace>
  <inkml:trace contextRef="#ctx0" brushRef="#br2" timeOffset="195238.167">1861 10189 63 0,'0'0'28'0,"0"-10"3"16,0 10-11-16,0 0-13 16,1-11-4-16,-1 11 1 15,0 0 0-15,21 11 0 16,-21-11 0-16,27 4 1 15,-12-2-2-15,8 1 0 16,0-3 0-16,4 2-1 16,-2 0-2-16,2 0 1 15,1 1-1-15,-2 2 1 16,-1 2-1-16,0 0-1 15,2-1 1-15,4-2 1 16,1-4-1-16,3 0 1 0,6-3 0 16,5-1 0-16,6-3 0 15,4 0 1-15,-4 3-2 16,5 1 1-16,-3 0-1 15,-2 2 0-15,1 1 0 16,-2 0 0-16,1 0 1 16,0-1-1-16,2-2 1 15,10-1 0-15,2-2 0 16,6-1 0-16,2-1 1 15,2 1-1-15,3-1 0 16,1 2-1-16,-2 3 1 16,-3 2-1-16,-2-1 0 15,3 4 0-15,1 0 0 16,-1 0 0-16,0 2 0 0,4-1 1 15,0-1-1-15,1 0 1 16,0-4 0-16,6 2 0 16,1-2 0-16,3 1-1 15,1-1 1-15,3 1 0 16,0 1-1-16,3 0 0 15,-2-2 0-15,2 4 0 16,0-2 0-16,2 1 0 16,-2-1 0-16,3-1 0 15,2-1 0-15,0 0 0 16,1-1 1-16,2-2-1 15,-3 2 0-15,-1-3 1 16,-4 2-1-16,1 3 1 16,-4-1-1-16,-4 2 0 15,0 0 1-15,-5 0-1 0,3 1 0 16,-5-1 0-16,1 0 0 15,3-2 0-15,-1-1 0 16,-2 0 1-16,4-3-1 16,3 2 1-16,-3-1-1 15,2-1 1-15,-1 2-1 16,-3 0 1-16,-1 2-1 15,-2 0 0-15,-4 0 0 16,-4 0 0-16,-3 2 0 16,3 0 1-16,-3 2-1 15,-3-2 0-15,2 3 0 16,0-1 0-16,-2-1 0 15,0 1 0-15,-3 0 0 16,-2-1 1-16,1 0-1 0,5 0 0 16,0 0 0-16,0 2 1 15,0-1-1-15,2 1 0 16,-1 1 0-16,-1-2 1 15,-1 1-1-15,1 2 0 16,2-3 0-16,2 0 0 16,6-2 0-16,3-2 0 15,1 1 1-15,7-3-1 16,3 0 0-16,3 0 0 15,0-2 0-15,4-1-1 16,0 0 1-16,2 0 0 16,1 2 0-16,1-1 0 15,1 1 0-15,3 1 0 16,4 0 0-16,-1 0 0 0,0 3 0 15,0-1 0-15,5 0 0 16,1-1 0-16,-1 2 0 16,0 1-1-16,-5 1 1 15,1-1 0-15,-3 1 0 16,2 2 0-16,0-2 0 15,-2 0 0-15,2 1 0 16,-1 0-1-16,0 0 1 16,5-1 0-16,5 0 0 15,3 0 0-15,1 0 0 16,4-2 0-16,3 2 0 15,2-3 0-15,8-1 0 16,3 2 0-16,1-3 0 0,1 3 0 16,1-4 0-16,4 2 0 15,-2 1 0-15,5-3 0 16,-6 3 0-16,6-1 0 15,0 1 1-15,3 0-1 16,-3 1 0-16,-8-3 0 16,4 2 0-16,-3 1 0 15,-6-2 0-15,-2 3 1 16,-4 0-1-16,-4 1 0 15,-3 2 0-15,0-1 0 16,0 2 0-16,-5-1 0 16,0 2 0-16,-2-1 0 15,3 2-1-15,-3-4 1 16,-3 3-1-16,-9-5-2 0,-1 8-2 15,-17-14-20-15,1 14-10 16,-21-11-1-16,-9 9-1 16,-24-10 0-16</inkml:trace>
  <inkml:trace contextRef="#ctx0" brushRef="#br2" timeOffset="197020.2689">10862 10233 72 0,'0'0'38'0,"10"12"-2"16,1 1 2-16,4 4-36 16,6 7 2-16,3 0-3 15,5 11 2-15,4 3-3 16,0-3-3-16,12 11-22 15,-5-11-9-15,5 3-1 16,2-6-2-16</inkml:trace>
  <inkml:trace contextRef="#ctx0" brushRef="#br2" timeOffset="197461.2941">11961 10540 57 0,'6'-23'36'0,"-10"-4"0"15,-9 3 0-15,-16-4-22 16,8 13-4-16,-13-4-3 16,5 11-2-16,-9 6-2 15,5 13 0-15,-6 10-1 16,1 13 0-16,-1 11-1 15,-2 9 0-15,4 7-1 16,2 4 1-16,6 1-2 16,5-3-2-16,10-2-2 15,3-16-8-15,18 0-24 0,0-16-2 16,11-7 0-16,-2-15 0 15</inkml:trace>
  <inkml:trace contextRef="#ctx0" brushRef="#br2" timeOffset="197838.3157">11419 10832 95 0,'-10'1'39'16,"10"-1"1"-16,0 0-1 15,0 0-35-15,24-4-2 16,7 2-1-16,6 2 1 15,8 0-2-15,4 0 0 16,3 2 0-16,-3 2-1 0,-1 0-1 16,-7 0 0-16,-1 0 0 15,-8 0 0-15,-1-2 0 16,-10-2 0-16,0-2 1 15,-6-4 0-15,-3 3 1 16,-12 3 0-16,8-14 1 16,-8 14-1-16,0 0 1 15,0 0 0-15,-15-4-1 16,2 15 1-16,-1 4-1 15,-1 3-1-15,0 5 0 16,0 0-3-16,6 7-2 16,-6-15-20-16,15 7-12 15,0-22 0-15,11 15-1 16,4-22-1-16</inkml:trace>
  <inkml:trace contextRef="#ctx0" brushRef="#br2" timeOffset="198289.3415">12150 10577 82 0,'-14'-15'37'0,"14"15"-1"16,-12 3 2-16,12-3-34 15,5 14-2-15,7 0 1 16,-3 0 0-16,7 8-1 15,-2-1 0-15,3 5 0 16,-5 0 0-16,1 2-1 16,-7 1 1-16,-2 1-1 0,-5-4 1 15,-2 1 0-15,-6-4-1 16,3-3 0-16,-1-5 0 15,1-4 0-15,6-11 0 16,0 0-1-16,0 0 1 16,23-11-1-16,2-8 1 15,2-2-1-15,7-1 0 16,-2 2 1-16,3-1-1 15,-4 5 0-15,-5 8 0 16,-4 4 0-16,-8 9 0 16,0 5 0-16,-7 6 0 15,-4 3-1-15,1 4-1 16,-3-1-1-16,6 4-3 15,-3-8-4-15,17 9-12 0,-7-13-18 16,17 1 2-16,-6-8-2 16,14-1 2-16</inkml:trace>
  <inkml:trace contextRef="#ctx0" brushRef="#br2" timeOffset="198640.3616">12885 10808 62 0,'-5'-19'37'0,"-1"7"0"15,-13 3 2-15,-4 18-24 16,-12-6-4-16,9 16-2 15,-7-1-3-15,4 9-2 16,1 0-2-16,8 2-1 16,5-1 0-16,8-2-1 15,7-5 0-15,8-5-1 0,7-8 1 16,10-6-1-16,2-7 2 15,6-5 1-15,-3-5-2 16,1-2 2-16,-1-5-1 16,-3 2 1-16,-9 1-1 15,-2 2 1-15,-11 6-2 16,-5 11 0-16,0 0 0 15,0 0-1-15,0 0 1 16,-15 23-1-16,11-5-1 16,0-1-1-16,9 2-1 15,3-4-3-15,10 0-4 16,-4-15-28-16,25 0 2 15,-6-18-2-15,13-1 1 16</inkml:trace>
  <inkml:trace contextRef="#ctx0" brushRef="#br2" timeOffset="198813.3714">13433 10448 77 0,'-11'-5'40'0,"0"26"-2"16,-16 7 1-16,4 16-22 15,-9 6-13-15,5 9-1 16,1 4-6-16,4-9-5 15,16 6-29-15,1-9-3 16,17-6 0-16,3-12-2 16</inkml:trace>
  <inkml:trace contextRef="#ctx0" brushRef="#br2" timeOffset="199264.3972">14428 10761 75 0,'11'-13'39'15,"-12"-5"-2"-15,1 18 1 16,-31-17-29-16,8 19-1 16,-16 0-2-16,2 14-1 15,-6 4-2-15,2 4 0 16,5 5 0-16,5 5-2 15,6-2 0-15,12 0-2 16,12-4 0-16,13-6-2 16,13-5 0-16,16-8-3 15,13-2-1-15,2-21-13 16,15 7-17-16,-5-12 1 15,6 0-3-15,-9-7 3 16</inkml:trace>
  <inkml:trace contextRef="#ctx0" brushRef="#br2" timeOffset="200173.4492">14768 10772 96 0,'-28'1'38'15,"9"10"2"-15,-8-2-2 16,3 9-33-16,-1-1-1 16,7 6-1-16,-1-1-1 15,12 1-2-15,4-2 0 16,6-4-1-16,9-5 1 15,10-4-2-15,3-6 2 16,7-5 1-16,5-7-1 16,-2-3 2-16,2-7-1 15,-4-1 1-15,-4-1-2 0,-6-1 2 16,-4 2-2-16,-6 4 0 15,-8 3 1-15,-5 14-1 16,-3-10 0-16,3 10 0 16,-19 13 0-16,9 0 1 15,1 6-2-15,4-1 1 16,5 3 0-16,5-5-1 15,9-1 1-15,10-6-1 16,6-4-1-16,6-6 1 16,7-4-1-16,-1-5 1 15,2 1 0-15,-4-5 0 16,-6 1 1-16,-10 4 0 15,-5 2 0-15,-8 1 1 16,-11 6-1-16,0 0 1 0,-11 15-1 16,-2-1 1-16,-2 6-1 15,2 0-2-15,1 4 2 16,3-1-1-16,2-3 0 15,5-2 0-15,2-5 0 16,0-13 0-16,10 11 2 16,1-17-1-16,1-5 2 15,4-6 0-15,1-6 0 16,1-3 0-16,3-6 0 15,1 0 0-15,0 0-1 16,-2 4 2-16,0 5-3 16,-5 5 0-16,0 8 1 15,0 4-1-15,-5 8 1 16,1 7 0-16,-2 3-1 15,-1 4 1-15,0 2 0 0,-1 2-1 16,1 0 0-16,-2 0 0 16,-1 1 0-16,1-2-2 15,-6-3 1-15,-4 2 0 16,-3-2 0-16,2-1 0 15,-5-2 0-15,10-13 0 16,-17 13 1-16,17-13 0 16,0 0 1-16,2-13 1 15,13-7-2-15,5-1 2 16,4-6-1-16,4-5 1 15,1-3-1-15,0 2 1 16,0 0-2-16,-7 3 0 16,-4 6 0-16,-3 8 0 15,-5 3 0-15,1 8 0 0,1 5-1 16,2 4 0-16,2 4-2 15,2-3-1-15,9 9-3 16,-3-14-12-16,18 16-10 16,-13-18-11-16,15 6 2 15,-11-10-2-15,5 4 2 16</inkml:trace>
  <inkml:trace contextRef="#ctx0" brushRef="#br2" timeOffset="200857.4884">15980 10793 104 0,'-26'12'39'15,"15"3"1"-15,-1-9-3 0,12-6-34 16,7 10 0-16,12-8 0 16,4-3-2-16,1 0 1 15,5-5-1-15,-1-3-1 16,1-1 1-16,-6-3-1 15,-4-2 0-15,-4 0 0 16,-6-3 0-16,-4 1 0 16,-4 4 0-16,-6 1-1 15,5 12 2-15,-23-4-1 16,3 13 0-16,-4 6 1 15,0 8-1-15,3 4 1 16,0 3-1-16,7 3 1 16,7-2-1-16,8-5-2 15,10-4 2-15,8-4-2 0,7-11 2 16,10-4 1-16,1-8-1 15,2-6 1-15,-3-5 0 16,0-3 1-16,-5 0-1 16,-3 0 1-16,-7 2-2 15,-8 3 0-15,-13 14 1 16,11-7-1-16,-11 7 0 15,-10 21 0-15,-1-2 0 16,-1 2-2-16,1 2 2 16,2 3-2-16,3-6 1 15,2-2-1-15,8-7 2 16,-4-11-2-16,21-1 2 15,1-10 3-15,2-9-2 16,5-2 2-16,0-6-1 0,0 1 0 16,1 1-1-16,-5 3 1 15,-6 6-2-15,-5 10 0 16,-14 7 0-16,0 0 0 15,0 19 0-15,-8-1 1 16,-2 3-1-16,5 1-1 16,3 0 1-16,4-7-3 15,17-3 1-15,7-11-2 16,18-4-3-16,4-17-6 15,26 10-10-15,-16-27-7 16,22 4-8-16,-12-18 1 16,5 8-1-16,-16-13 2 15</inkml:trace>
  <inkml:trace contextRef="#ctx0" brushRef="#br2" timeOffset="200992.4961">17170 10494 100 0,'-33'13'36'16,"12"23"2"-16,-17 1-2 16,10 12-29-16,-5 7-5 15,0-1-3-15,12 4-3 16,-2-10-7-16,19 3-27 15,-7-18 0-15,13 0 0 16,-3-18-2-16</inkml:trace>
  <inkml:trace contextRef="#ctx0" brushRef="#br2" timeOffset="201157.5055">16977 10758 91 0,'12'-16'42'0,"-4"-5"-3"15,19 14 0-15,-1-9-29 0,14 10-5 16,11 1-4-16,9-3-5 15,19 11-24-15,-9-14-10 16,13 10 1-16,-8-10-4 16</inkml:trace>
  <inkml:trace contextRef="#ctx0" brushRef="#br2" timeOffset="201331.5155">17668 10704 93 0,'-17'17'38'16,"1"-8"-1"-16,21 5 1 15,-5-14-33-15,23 11-4 0,6-7-6 16,-1-13-22-16,15 7-10 16,-9-4 0-16,5 3-1 15</inkml:trace>
  <inkml:trace contextRef="#ctx0" brushRef="#br2" timeOffset="201481.5241">17692 10848 100 0,'-47'22'40'15,"13"3"-2"-15,0-8 0 16,25 5-31-16,4-13-3 15,19-2-7-15,15-1-2 16,5-17-30-16,24 6-3 16,3-10 0-16,17 1-2 15</inkml:trace>
  <inkml:trace contextRef="#ctx0" brushRef="#br2" timeOffset="202622.5893">18619 10479 60 0,'6'-16'35'0,"-4"-4"-1"16,2 5 0-16,-6-6-21 16,2 21-5-16,2-18-1 0,-2 18-1 15,0 0-2-15,0 0 0 16,0 0 0-16,3 31-1 15,-6-2-1-15,6 10 1 16,-4 8-1-16,2 7 0 16,0 5 0-16,1 0 0 15,1 0-1-15,1-7 0 16,3-6 0-16,4-10-2 15,0-15 2-15,9-9 1 16,1-14 0-16,5-12-1 16,7-14 1-16,-1-9-1 15,4-13 1-15,-2-5 1 16,-2-7-3-16,-3-3 1 0,-2 1-1 15,-6 5-1-15,-7 8 1 16,-3 8-2-16,-2 11 0 16,-3 9-2-16,5 20-2 15,-11 3-3-15,24 30-17 16,-17-7-12-16,11 15 1 15,-5-2-2-15,11 9 1 16</inkml:trace>
  <inkml:trace contextRef="#ctx0" brushRef="#br2" timeOffset="203636.6473">19324 10761 66 0,'12'-11'33'15,"-12"11"0"-15,0 0 1 16,0 0-26-16,-26 3-2 16,10 10 2-16,-13-7-1 15,6 9 0-15,-5-6-2 16,8 3-1-16,0-1 0 15,9-2-1-15,11-9-1 16,5 10-1-16,13-7 0 16,8 0 0-16,3 1 0 15,4 0 0-15,0 2-1 0,-4 0 1 16,-10 3 0-16,-6 4 0 15,-13 1 0-15,-7 3-1 16,-10-2 0-16,-5 1-2 16,-2-3 1-16,-1-3-4 15,4 0-1-15,-1-15-22 16,22 5-10-16,0 0-3 15,0 0 3-15,3-16-3 16</inkml:trace>
  <inkml:trace contextRef="#ctx0" brushRef="#br2" timeOffset="203933.6643">18447 11189 78 0,'-31'8'40'16,"29"1"-1"-16,2-9 1 16,53-2-32-16,12-10-3 15,25 6-1-15,17-9 0 16,12 2-1-16,7 0-1 15,-1 0-1-15,-3 4-1 16,-14 3-2-16,-14 9-4 16,-28-6-8-16,-8 15-24 15,-26-7 1-15,-8 10-3 16,-24-15 0-16</inkml:trace>
  <inkml:trace contextRef="#ctx0" brushRef="#br2" timeOffset="204695.7079">19077 11431 73 0,'7'-16'37'0,"-7"16"0"15,0 0 1-15,0 0-32 0,0 0 0 16,-3 15-1-16,-3 3-1 15,0 10 0-15,-2 3-2 16,-1 8 2-16,-1 4-1 16,-1 4-2-16,-2 2 1 15,1-4-2-15,-5-3 2 16,4-1-2-16,-1-10 1 15,4-4-3-15,1-8 3 16,4-9 0-16,5-10-1 16,0 0 1-16,11-18-1 15,2-4 0-15,1-8 0 16,2-8 1-16,3-8-1 15,1-4 0-15,0-6 0 16,1 3 0-16,0-1 0 16,-1 5 0-16,2 7 0 0,0 6-1 15,0 8 1-15,2 10 0 16,1 6 0-16,3 9 0 15,0 6-1-15,-2 4 1 16,1 5 0-16,-2 1 0 16,-3 5 0-16,-3 1 0 15,-10 3 0-15,-8-1-1 16,-6 2 1-16,-10-2 0 15,-7-3 0-15,-7 0-1 16,-6-5 1-16,-1-2 1 16,1-3 0-16,4-2-1 15,5-1 1-15,7 1 0 16,9 1 0-16,10-7 0 15,10 20 1-15,9-10 1 0,7 5-2 16,5 0 3-16,6 2-2 16,0 3 1-16,2-2-1 15,-5 2-2-15,-2-3 1 16,-3 1-4-16,-5 0 2 15,-7-4-6-15,5 5-2 16,-11-17-15-16,16 13-5 16,-16-15-10-16,13 7-1 15,-5-12 0-15,9 5 1 16</inkml:trace>
  <inkml:trace contextRef="#ctx0" brushRef="#br2" timeOffset="204823.7152">19719 11823 98 0,'0'0'38'15,"0"0"0"-15,0 0-1 0,-9-11-34 16,9 11-4-16,-5-11-6 15,5 11-28-15,0 0-2 16,0 0-2-16,3-11 0 16</inkml:trace>
  <inkml:trace contextRef="#ctx0" brushRef="#br3" timeOffset="216864.4039">2000 11943 1 0,'0'0'11'0,"0"0"3"16,0 0-4-16,0 0 1 15,0 0 2-15,18 7 0 0,-18-7 5 16,0 0 2-16,0 0 1 16,15-3-9-16,-15 3-1 15,0 0-3-15,11-11-1 16,-11 11-3-16,16-4 0 15,-5 2-2-15,-2 0-1 16,4 1 0-16,-3 0 0 16,2 1-1-16,1 0 1 15,1 0-1-15,-3 0 1 16,1 1 0-16,-2 0-1 15,4 1 1-15,-5 1 0 16,3-1 0-16,-1-1-1 0,0 2 1 16,2 0-1-16,-2-2 1 15,3 1-1-15,0-2 0 16,1 0 0-16,-1-1 0 15,3 0 0-15,1-2 0 16,-4 3 0-16,4-1 0 16,0-1 0-16,-2 2 1 15,1 2-1-15,-1-1 0 16,1 1 0-16,0 0 0 15,2-1 0-15,-1 1 0 16,1-2 0-16,-1-2 0 16,1 0 0-16,-1-1 0 15,0 2 0-15,-1-2-1 16,1 1 1-16,-1 1 0 15,0 2 0-15,-3-1-1 0,0 1 1 16,0 1 0-16,-1 0-1 16,-1-1 0-16,2 1 0 15,-1-5-4-15,4 9-12 16,-4-11-16-16,6 7-2 15,-10-9-1-15,7 8 1 16</inkml:trace>
  <inkml:trace contextRef="#ctx0" brushRef="#br3" timeOffset="217427.4361">3060 11929 17 0,'0'0'29'16,"0"0"0"-16,0 0 0 16,19 6-14-16,-19-6-2 15,14-3-3-15,-14 3-2 16,24-6-2-16,-10-2-1 15,9 5-1-15,-1-3-1 16,6-1 0-16,-4 2-2 16,2 3 0-16,-1 3-1 15,1 1 0-15,-1 6-2 16,-5-4-3-16,3 6-2 15,-13-9-14-15,10 8-11 0,-7-5-2 16,2 2 2-16,-5-6 0 16</inkml:trace>
  <inkml:trace contextRef="#ctx0" brushRef="#br3" timeOffset="218090.474">3638 11982 60 0,'0'0'35'16,"0"0"-2"-16,0 0 0 15,-4 11-30-15,4-11-4 16,-2 15-2-16,6 4-5 16,-11-4-11-16,14 14-8 15,-9-1-6-15,6 5 1 16,-4 1 0-16</inkml:trace>
  <inkml:trace contextRef="#ctx0" brushRef="#br3" timeOffset="218331.4878">3638 12516 58 0,'-2'24'35'0,"-3"-10"0"0,3 5 0 15,-3-9-26-15,5 6-3 16,0-16-2-16,-3 20-1 15,3-20-2-15,1 21 0 16,1-10-2-16,-2 1-3 16,5 7-5-16,-5-19-7 15,2 30-18-15,-3-12-1 16,7 5-1-16,-6-4 1 15</inkml:trace>
  <inkml:trace contextRef="#ctx0" brushRef="#br3" timeOffset="218526.499">3688 12974 56 0,'0'15'35'0,"1"8"0"0,-5-8 0 16,7 7-25-16,-11-8-3 16,8 4-2-16,-4-3-3 15,3 3-2-15,1 0-2 16,-1-1-2-16,2 10-2 15,-4-9-8-15,7 12-21 16,-7-5 0-16,4 8-2 16,-3-7 2-16</inkml:trace>
  <inkml:trace contextRef="#ctx0" brushRef="#br3" timeOffset="218721.5101">3687 13568 61 0,'5'30'36'0,"-5"-7"-1"0,2 7 0 16,-7-5-28-16,8 5-3 15,-8-4-2-15,5 1 0 16,-1-1-1-16,0 0-1 16,1 0-3-16,-4-4-3 15,12 8-27-15,-11-10-4 16,7 8-1-16,-6-6 1 15</inkml:trace>
  <inkml:trace contextRef="#ctx0" brushRef="#br3" timeOffset="218911.521">3693 14259 60 0,'-3'40'38'0,"-6"-7"-1"16,7 7 1-16,-10-7-35 16,11-3 1-16,0-5-4 15,1 0-1-15,2 2-3 16,-2-14-9-16,14 11-22 15,-12-6-1-15,5 7-4 16,-7-5 4-16</inkml:trace>
  <inkml:trace contextRef="#ctx0" brushRef="#br3" timeOffset="219142.5342">3656 15008 39 0,'-5'34'35'15,"4"1"0"-15,-3-7-2 0,7-5-33 16,0 0-4-16,-3-23-8 15,9 30-16-15,-9-17-6 16,9 6 4-16,-14-6 16 16,8 10 10-16,-3 3 5 15,-7-3 5-15,5 14 6 16,-12-14 15-16,10 5 5 15,-2-6-15-15,5-7-39 16,1-15-8-16,-9-10-3 16</inkml:trace>
  <inkml:trace contextRef="#ctx0" brushRef="#br3" timeOffset="219930.5793">4114 11920 73 0,'-19'2'24'16,"19"-2"0"-16,0 0 1 15,0 0-13-15,0 0-4 16,0 0-1-16,16 4-3 16,-2-1 0-16,4-2 0 15,8 2-1-15,4-2-1 16,8-1 1-16,6-2-1 15,12-2 0-15,7-2-1 16,14-1 1-16,6-1-1 16,9 3-1-16,7-3 1 15,0 4 0-15,2 2-1 16,-3 5 0-16,-2 6 0 15,-10 2 0-15,-5 3-1 16,-11 3 1-16,-9-1-1 16,-9 1 0-16,-7-3 0 0,-10-3 0 15,-7-6 0-15,-10-2-1 16,-3-3 0-16,-15 0-4 15,19-9-24-15,-24-4-6 16,5 13 0-16,-18-22-2 16</inkml:trace>
  <inkml:trace contextRef="#ctx0" brushRef="#br3" timeOffset="220497.6117">5055 11590 54 0,'25'-7'36'0,"-13"5"-3"15,-12 2 3-15,-14 19-28 16,-7 1 2-16,-17 1-4 16,-6 9 0-16,-16-1-2 0,2 2-1 15,-7-1 1-15,1 0-2 16,-2-2 1-16,8-3-2 15,5-5 1-15,11-3-2 16,9-3 2-16,6-4 0 16,12-3-1-16,15-7 1 15,0 0-1-15,14 10 0 16,8-7 0-16,8 1 0 15,4 3 0-15,6 5 0 16,5 4 0-16,2 2 0 16,-2 9-1-16,-2 5 1 15,-3 4-1-15,-4 4 0 16,0-3 0-16,-7 2-1 15,1-2-2-15,-3-8-2 0,10 5-11 16,-12-23-22-16,18 2-1 16,-2-17-3-16,10 2 2 15</inkml:trace>
  <inkml:trace contextRef="#ctx0" brushRef="#br3" timeOffset="221784.6853">6563 11579 40 0,'7'-20'33'0,"-7"20"2"16,-9-18-2-16,9 18-17 15,-14-13-5-15,14 13-2 16,-23 1-4-16,8 10-1 15,-5 5-1-15,2 13 1 16,-4 6-2-16,-2 11 1 16,0 6 0-16,2 8-1 15,1 1 1-15,3 4-1 16,7-6-1-16,8-5-1 15,7-8 1-15,6-8 0 16,9-11-1-16,6-10 1 16,4-16-1-16,5-8 0 15,0-9 0-15,-4-8 0 16,-3-5-1-16,-9-3 0 0,-8 2 0 15,-10 3-1-15,-11 9 1 16,-11 2-2-16,-7 11 1 16,-7 5-1-16,0 8 1 15,0 2-3-15,9 5-2 16,2-10-13-16,17 4-15 15,8-9-1-15,18-2-2 16,7-11 2-16</inkml:trace>
  <inkml:trace contextRef="#ctx0" brushRef="#br3" timeOffset="222320.716">6882 11619 87 0,'-11'-8'37'0,"11"8"2"15,10-14-1-15,5 6-35 16,8-2-1-16,8 3 0 15,0 1-1-15,1 5 0 16,-2 3 0-16,-4 4-1 16,-5 3 0-16,-7 3 1 15,-5 3-1-15,-4 1 1 16,-4-2 0-16,-4 3 0 15,-4-2 0-15,-6 2 0 0,-1-4 0 16,-3 2 1-16,-2-2-2 16,2-3-1-16,2 0 1 15,2-2-1-15,13-8 1 16,0 0-1-16,0 15 1 15,14-15-2-15,7 3 2 16,4 0 0-16,0 3 0 16,0 3 1-16,-4 5-1 15,-6 3 1-15,-6 5 0 16,-9 7 0-16,-9 3 0 15,-8 8 0-15,-9 1-1 16,-5 2 0-16,-4-1 0 16,3-2-1-16,0-6-2 0,7-11-2 15,17 3-13-15,8-26-21 16,6-18-1-16,12-16-1 15,20-4 1-15</inkml:trace>
  <inkml:trace contextRef="#ctx0" brushRef="#br3" timeOffset="222560.7297">7651 11606 85 0,'-41'33'36'0,"1"9"1"0,-16 0-5 16,12 10-28-16,-7-3 0 16,10-1-4-16,6-5-1 15,14-11-4-15,16-2-20 16,5-30-12-16,11 3 0 15,4-23-1-15,13-7 0 16</inkml:trace>
  <inkml:trace contextRef="#ctx0" brushRef="#br3" timeOffset="222885.7483">7416 11303 75 0,'-20'12'38'16,"7"8"-1"-16,-1-2 1 0,9 9-31 15,0-8-2-15,12 0-1 16,-7-19 0-16,30 14-1 16,-6-16-1-16,8-7 0 15,-6-5-1-15,7-6 1 16,-10-4-1-16,-2 3 0 15,-12-1-1-15,-10 4-1 16,-8 8 0-16,-9 4 0 16,-5 7-1-16,-7 8-1 15,6 12-2-15,-5 0-3 16,12 19-10-16,-2-6-20 15,14 6 1-15,2-1-2 16,14 1 2-16</inkml:trace>
  <inkml:trace contextRef="#ctx0" brushRef="#br3" timeOffset="223186.7655">7848 11811 82 0,'-14'4'41'16,"14"-4"-3"-16,-26 14 3 15,16-6-36-15,10-8-1 16,-12 15-1-16,12-15-1 16,10 12 0-16,5-8-1 15,6 0 0-15,0-4 0 16,2-1 0-16,-1-2 0 0,-4-4-1 15,-5-2 0-15,-5-1 0 16,-4-3-1-16,-10 1-2 16,-5 1 0-16,-4-1-2 15,1 9-4-15,-6-10-14 16,8 18-17-16,-5-3 1 15,12 9-2-15,5-11 3 16</inkml:trace>
  <inkml:trace contextRef="#ctx0" brushRef="#br3" timeOffset="223746.7976">8839 11664 65 0,'7'-23'39'15,"-1"9"-1"-15,-8 2 1 0,2 12-31 16,-14-4-2-16,1 16 0 16,-8 0-2-16,3 12 0 15,-4 4-1-15,3 3-1 16,4 2 0-16,5-2-1 15,4-2 1-15,11-3-3 16,3-7 2-16,10-9-2 16,5-7 2-16,2-6 0 15,3-7 0-15,-1-7 0 16,-2-7 0-16,-4-5 2 15,-5-2-3-15,-8-2 1 16,-3 0-1-16,-8 1-1 16,2 6-1-16,-8 1 0 15,6 12-2-15,3 13-3 16,0 0 0-16,0 0-2 0,16 17-16 15,-3-2-15-15,15 3 3 16,4-2 0-16,9-1 0 16</inkml:trace>
  <inkml:trace contextRef="#ctx0" brushRef="#br3" timeOffset="223987.8113">9669 11217 94 0,'-30'-30'38'15,"1"15"0"-15,-12 2-11 16,-2 21-24-16,-4 16 1 16,4 17-1-16,-3 12 0 0,7 9 0 15,5 4-2-15,12 2 1 16,10 2-2-16,10-12-5 15,15 1-4-15,-4-23-29 16,19-3 0-16,-6-16-2 16,2-5 0-16</inkml:trace>
  <inkml:trace contextRef="#ctx0" brushRef="#br3" timeOffset="224143.8203">9228 11621 101 0,'-19'-12'40'0,"19"12"2"16,5-12-3-16,11 3-37 0,21-3-3 15,14-1-4-15,18 8-24 16,-5-11-11-16,11 9 0 16,-5-5-2-16</inkml:trace>
  <inkml:trace contextRef="#ctx0" brushRef="#br3" timeOffset="224672.8505">11001 11421 76 0,'9'-26'30'0,"6"9"-1"15,-19-15 1-15,8 9-12 16,-19-15-7-16,10 8-4 15,-16-6-1-15,1 8-3 0,-5 4 0 16,-3 6 0-16,-6 8-1 16,-2 13 0-16,-3 11 0 15,-3 13 0-15,2 12-1 16,1 13 1-16,2 8-2 15,8 6 3-15,5 8-2 16,8-3 0-16,11 0-2 16,10-4-3-16,6-7-1 15,3-14-5-15,20 4-16 16,-10-22-17-16,6-3 2 15,-7-17-3-15,-3-4 5 16</inkml:trace>
  <inkml:trace contextRef="#ctx0" brushRef="#br3" timeOffset="224989.8687">10604 11724 83 0,'-29'-18'40'0,"15"7"2"16,-5-3-2-16,19 14-29 16,0 0-6-16,14-13 0 15,5 8-2-15,10 3 0 16,3-4 0-16,11 2-2 15,1-1 1-15,6 1-2 16,-1-4 1-16,1 5-2 16,-4-3 2-16,-6 1-3 15,-5 3 2-15,-8 1 0 16,-5 3 1-16,-8 3 0 15,-9 4 0-15,-5 8 1 16,-4 6-2-16,-3 3-1 16,-1 3 1-16,-1 0-2 0,3 3 0 15,1-5-5-15,12 2-2 16,-7-29-15-16,31 17-15 15,-10-23-2-15,16-5-2 16,-5-17 3-16</inkml:trace>
  <inkml:trace contextRef="#ctx0" brushRef="#br3" timeOffset="225157.8783">11242 11365 88 0,'-20'-17'39'15,"10"16"0"-15,-6-4 0 16,16 5-33-16,0 0-7 15,0 0-3-15,31 15-6 0,-22-7-29 16,19 9 2-16,-5-6-3 16,11 9 2-16</inkml:trace>
  <inkml:trace contextRef="#ctx0" brushRef="#br3" timeOffset="225523.8992">11473 11560 88 0,'-13'14'39'0,"4"6"4"15,-9-8-3-15,5 13-32 16,-5-5-3-16,4 6-1 15,-1-2-1-15,6 3 0 16,-1-4-1-16,7-3-2 16,2-5 1-16,1-15-3 15,14 13 3-15,2-19 0 16,4-6-1-16,5-7 3 0,1-7-3 15,0-3 1-15,2-4-1 16,-3 2 1-16,-3 3-1 16,-3 3 1-16,-5 9-1 15,-4 9-2-15,-10 7 2 16,12 12 1-16,-11 7-1 15,-1 8 0-15,1 5-1 16,0 2-3-16,7 3-1 16,3-11-4-16,20 9-13 15,-8-25-10-15,25 5-8 16,-4-16-3-16,10-4 1 15,2-11 3-15</inkml:trace>
  <inkml:trace contextRef="#ctx0" brushRef="#br3" timeOffset="225891.9203">12063 11628 97 0,'-25'-1'41'15,"-12"-1"1"-15,5 9 1 16,-10-4-37-16,12 9-1 16,4 2-2-16,5 3 1 15,7 3-2-15,10-1-3 16,6-2 2-16,8 0-3 15,5-6 3-15,9-4-3 16,1-4 2-16,5-6-2 16,-1-7 3-16,0 0 1 15,-3-6-2-15,-4 0 3 16,-3-1-3-16,-5 2 2 0,-2 0-2 15,-5 3 2-15,-7 12-3 16,0 0 1-16,0 0 0 16,0 26-2-16,-5-7 2 15,5 8-3-15,0 0 2 16,7-1-3-16,9-4 2 15,4-11-5-15,12-7 1 16,4-23-6-16,21 5-11 16,-12-28-6-16,16 1-9 15,-14-14-3-15,3-1 2 16,-7-11 2-16</inkml:trace>
  <inkml:trace contextRef="#ctx0" brushRef="#br3" timeOffset="226022.9277">12576 11301 96 0,'-15'34'41'15,"-14"7"-1"-15,6 16 0 16,-3 3-36-16,5 2-3 15,7 4-8-15,-5-18-17 16,24 1-16-16,2-12-1 16,9-5-1-16,4-14-1 15</inkml:trace>
  <inkml:trace contextRef="#ctx0" brushRef="#br3" timeOffset="226488.9544">13583 11605 69 0,'23'-15'38'16,"-1"3"0"-16,-22-7-6 0,0 19-20 15,-10-19-4-15,-6 16-1 16,-14 1-1-16,-6 12 0 15,-1 1-2-15,-2 7 1 16,1 3-1-16,6 8-1 16,9 0-1-16,6 1-2 15,14-6 1-15,7-1-3 16,21-5-1-16,6-7-4 15,18-1-2-15,-1-20-14 16,25 10-15-16,-11-15-2 16,8 3-2-16,-9-11 3 15</inkml:trace>
  <inkml:trace contextRef="#ctx0" brushRef="#br3" timeOffset="226849.9751">13950 11603 85 0,'-20'2'39'16,"7"11"3"-16,-9-4-2 15,8 13-32-15,-8 0-2 16,7 6-2-16,-1-2 0 15,6 3-3-15,5-4 1 16,6-3-3-16,8-4 2 16,8-11-2-16,8-7 1 15,8-7 0-15,4-10 0 16,3-4 3-16,3-5-4 15,-2-5 4-15,-6 5-4 16,-4-2 2-16,-6 5-2 16,-10 3 2-16,-6 10-1 15,-9 10 0-15,0 0 0 16,0 0 1-16,-10 25-1 0,0-2 2 15,3 4-2-15,4 2-1 16,3-2 0-16,4-4-3 16,12 0 1-16,6-10-5 15,15 2-2-15,-6-28-14 16,28 12-7-16,-13-16-8 15,15-2-2-15,-12-6 5 16</inkml:trace>
  <inkml:trace contextRef="#ctx0" brushRef="#br3" timeOffset="227458.0098">14652 11636 87 0,'0'0'37'15,"-11"0"3"-15,6 13 1 16,-11 3-32-16,7 3-7 16,-2 3 2-16,0 4-2 0,-1-3 1 15,5 3-3-15,-1-7 2 16,3 0-2-16,1-9 2 15,4-10 0-15,11 1-1 16,1-9-1-16,3-10 1 16,5-4 2-16,3-5-4 15,1-2 4-15,0-2-4 16,-3 4 2-16,0 1-1 15,-5 3 0-15,3 7 0 16,-4 4-1-16,4 4 1 16,-1 5-1-16,5 3 1 15,3 3 2-15,3 3-1 16,3 1 1-16,-4 1-1 15,4 4 2-15,-7-2-2 16,-6 0 1-16,-5 4-1 0,-4 2 0 16,-12-1 0-16,-6 5-1 15,-3 2 1-15,-4 1-3 16,-4 0 2-16,1 0-2 15,0 0 2-15,3-4-3 16,6-3 3-16,9-16-2 16,-5 11 2-16,5-11 0 15,23-17 0-15,-3 2 3 16,3-12-3-16,5-3 2 15,1-2-2-15,-2-4 1 16,-3 3-1-16,-3 1 1 16,-1 8-2-16,-7-1-1 15,-1 11 2-15,-2 3-2 16,-10 11 1-16,19-6 0 0,-7 11-3 15,-3-1-1-15,12 9-5 16,-21-13-6-16,33 14-4 16,-33-14-5-16,37 5-2 15,-37-5-4-15,35-6-5 16,-21 0 0-16,2 1 4 15</inkml:trace>
  <inkml:trace contextRef="#ctx0" brushRef="#br3" timeOffset="228129.0482">15382 11653 106 0,'8'16'41'0,"-8"-16"-2"16,29 18-6-16,-9-18-29 16,8-1 0-16,1-9-1 0,4-2-3 15,2-2 1-15,0-3-2 16,-6 1 0-16,-6-1 0 15,-8 0 0-15,-6 4 0 16,-9 13 1-16,-9-13 1 16,-11 12 0-16,-3 5 0 15,-5 4 0-15,-1 6 2 16,0 1-1-16,4 4 1 15,4 0-2-15,7 4 1 16,7-4-1-16,10 0 1 16,6-2-2-16,9-4 0 15,10-5 0-15,6-1 0 16,7-7-1-16,2-5 1 0,5-2 0 15,0-5 0 1,1-1-1-16,-1-3 0 0,-8 2 1 16,-5-1-2-16,-7 5 2 15,-7 0 0-15,-11 6-1 16,-10 4 1-16,-8 12 1 15,-10 5-1-15,-5 4 1 16,0 3-2-16,-2 3 1 16,0 1-2-16,3-5 3 15,5-1-3-15,10-7 2 16,7-15-2-16,13 7 2 15,4-16 1-15,7-8-1 16,9-4 3-16,3-4-3 16,1-4 2-16,-2 2-2 0,-5 4 1 15,-4 5-1-15,-6 6 2 16,-5 10-2-16,-15 2 0 15,8 16 0-15,-9 4 0 16,-2-2 0-16,3 5-1 16,2-1 0-16,4-7-4 15,6-2 0-15,6-19-10 16,18 11-3-16,-7-31-8 15,29 10-1-15,-14-25-2 16,27 4-8-16,-8-15-1 16,9-1 2-16</inkml:trace>
  <inkml:trace contextRef="#ctx0" brushRef="#br3" timeOffset="228262.0558">16645 11371 96 0,'-45'52'38'0,"-7"-2"1"15,17 5-11-15,-8-3-26 16,10-9-9-16,20 5-19 15,-5-17-11-15,16-4-1 16,0-18-2-16</inkml:trace>
  <inkml:trace contextRef="#ctx0" brushRef="#br3" timeOffset="228472.0678">16368 11497 102 0,'0'0'43'0,"0"0"0"16,24 6 0-16,1-4-35 0,20 1-6 15,13 0-1-15,5-3-3 16,14 2-4-16,-1-9-8 16,17 12-8-16,-22-17-6 15,17 14-13-15,-21-7-2 16,5 6 1-16,-19-1 2 15</inkml:trace>
  <inkml:trace contextRef="#ctx0" brushRef="#br3" timeOffset="228608.0756">17294 11544 85 0,'0'0'42'16,"-26"-10"-1"-16,26 10 0 15,-20-28-19-15,13 9-25 16,12 8-13-16,-17-18-13 0,12 14-13 16,-12-5 0-16,5 6-2 15,-12-4 1-15</inkml:trace>
  <inkml:trace contextRef="#ctx0" brushRef="#br3" timeOffset="235100.447">3894 15125 45 0,'23'-23'37'0,"17"-4"1"0,7-24-7 16,19-1-24-16,15-20 0 15,18-4-1-15,7-11-2 16,9 2-1-16,-4 4-1 15,-9 10 0-15,-14 11-1 16,-16 16 0-16,-13 15-4 16,-24 9-3-16,-12 24-5 15,-23-4-16-15,-3 16-9 16,-14-1-2-16,7 9 2 15</inkml:trace>
  <inkml:trace contextRef="#ctx0" brushRef="#br3" timeOffset="235895.4924">5777 13643 50 0,'0'0'33'16,"0"0"2"-16,0 0 0 16,-27 25-28-16,7 8-2 15,-9 2 2-15,2 21-1 0,-6-1-1 16,9 14-1-16,-5-2 0 15,10 5-2-15,9-6 0 16,6-2-1-16,10-10-2 16,10-11 0-16,10-10-1 15,4-13-3-15,12-6-4 16,-10-19-28-16,10-1-1 15,-13-13-1-15,-1 0 0 16</inkml:trace>
  <inkml:trace contextRef="#ctx0" brushRef="#br3" timeOffset="236257.5131">5522 14074 77 0,'-14'8'38'16,"14"-8"1"-16,10 13-13 15,9-14-22-15,16-4-1 16,10-1 0-16,6 1-1 15,2-3-1-15,4-1-2 16,0 1 0-16,-4 0-1 16,-1 5-1-16,-7-4-1 15,-5 5-1-15,-10-3 1 16,-3 3 1-16,-8-4-1 15,-4 4 1-15,-15 2 2 16,10 0 2-16,-10 0 0 16,-10 13 1-16,1 4 0 15,-2 0 0-15,-1 11 0 16,-5 3 0-16,5 6-1 15,-1 2 0-15,7-1 0 0,1-2-2 16,5-10-2-16,12 4-6 16,-12-30-26-16,27 13 0 15,-9-29-3-15,11-11 1 16</inkml:trace>
  <inkml:trace contextRef="#ctx0" brushRef="#br3" timeOffset="236865.5479">6301 13787 87 0,'-1'18'40'0,"-6"-6"-1"0,15 15-9 16,1-14-25-16,2-2-1 15,5-2-1-15,2 5 0 16,0 0-1-16,0 6 0 15,-8 3-2-15,-1 5 0 16,-5 2 0-16,-5 4-1 16,-5 0 1-16,-2 0-1 15,-3-2 2-15,1-6-2 16,2-5 1-16,5-9 1 15,3-12-1-15,0 0 0 16,20-14 0-16,-1-8 0 16,4-7 0-16,1-2 2 15,4-2-1-15,-4-1 1 16,-1 3 0-16,-4 7-1 15,-6 3 1-15,-2 7-1 0,-11 14 1 16,0 0-2-16,0 0-1 16,7 27 1-16,-9-7-1 15,2 4 0-15,1 0 1 16,3-1-1-16,5-5 0 15,5-6 0-15,8-5 2 16,6-6-1-16,9-7 1 16,1-3-1-16,5-8 1 15,0 0 0-15,-3-2 0 16,-2 0 1-16,-8 2-1 15,-8 4 0-15,-3 5-1 16,-7 7 1-16,-12 1 0 16,2 20-3-16,-7-1 1 15,1 7-1-15,-1 5 0 0,0 0-1 16,4 7-1-16,1-8-3 15,13 12-8-15,-12-26-14 16,18 7-12-16,-7-16 0 16,13 1-1-16,-10-17 1 15</inkml:trace>
  <inkml:trace contextRef="#ctx0" brushRef="#br3" timeOffset="237197.5669">7152 14071 89 0,'0'0'41'0,"9"24"0"15,-9-24-14-15,29 13-22 16,-2-12-2-16,7-2 0 0,8-6-1 16,5-5 0-16,1-5-1 15,-3-2 0-15,-1-4 0 16,-15-2 0-16,-8 2-1 15,-15 1 1-15,-14 6 0 16,-11 3-1-16,-11 12 1 16,-9 4 0-16,-7 10-2 15,0 6 1-15,3 8 0 16,5 4-1-16,8 2 1 15,18-1-1-15,12-4 0 16,14-9-2-16,24-4-1 16,5-17-10-16,28 10-20 15,-10-19-6-15,17 0-2 16,-7-12 1-16</inkml:trace>
  <inkml:trace contextRef="#ctx0" brushRef="#br3" timeOffset="237376.5771">7925 13914 60 0,'-3'18'43'16,"3"-18"-4"-16,22 10 4 16,-2-25-21-16,9 11-20 15,3-3-1-15,6-9-7 16,13 11-24-16,-17-8-10 15,4 3 1-15,-17-1-3 16</inkml:trace>
  <inkml:trace contextRef="#ctx0" brushRef="#br3" timeOffset="237546.5869">7939 14148 89 0,'-18'25'41'16,"18"1"1"-16,0-26-9 15,25 0-34-15,17 0-17 16,-3-23-22-16,24 3 0 15,1-11-1-15,18-4-1 16</inkml:trace>
  <inkml:trace contextRef="#ctx0" brushRef="#br3" timeOffset="238163.6222">8685 13769 38 0,'-19'21'38'0,"0"-8"1"15,15 1 1-15,4-14-18 16,10-9-9-16,6-11-8 15,19-4 0-15,7-14-1 16,7 1-1-16,4-6-1 16,1 0 0-16,-3 0 0 15,-1 6-1-15,-12 5 0 16,-6 6-1-16,-10 11 1 15,-3 7-1-15,-7 11 0 16,-5 6 1-16,-3 9 0 16,4 8-1-16,2 4 1 0,5 2 0 15,9 0 1-15,7-2-1 16,12-6 0-16,9-9 1 16,14-9-1-16,8-8 0 15,7-9 0-15,4-5 0 16,0-1-2-16,-7-5 0 15,-6 5-2-15,-15-5-5 16,-4 21-12-16,-30-15-16 16,-4 14-5-16,-19 2-1 15,0 0 0-15</inkml:trace>
  <inkml:trace contextRef="#ctx0" brushRef="#br3" timeOffset="238581.6461">9558 13722 49 0,'2'-11'40'0,"-9"1"-2"16,7 10-4-16,-27 8-9 15,8 12-16-15,-18 5-1 0,5 16-2 16,-12 6-1-16,1 15-1 16,-3-3 0-16,11 5-1 15,4-5-1-15,17-4-1 16,14-10 0-16,19-12 0 15,12-14-1-15,18-12-2 16,16-12 0-16,2-11-6 16,15 2-10-16,-17-18-24 15,9 5 0-15,-15-13-1 16,5 9 0-16</inkml:trace>
  <inkml:trace contextRef="#ctx0" brushRef="#br3" timeOffset="239052.673">10504 13848 79 0,'0'0'42'15,"14"-2"-2"-15,16-7 1 16,-4-10-37-16,25-3-4 16,5-2-2-16,8-4-2 15,4 16-7-15,-12-9-28 16,-3 17 0-16,-17 1-1 0,-10 12 1 15</inkml:trace>
  <inkml:trace contextRef="#ctx0" brushRef="#br3" timeOffset="239224.6828">10590 14004 85 0,'-34'18'40'16,"20"0"1"-16,14-18 1 16,25-6-38-16,13-8-3 15,17-13 0-15,22 1-4 16,10-8-2-16,18 13-24 15,-1-20-10-15,16 5-1 16,-7-7-1-16</inkml:trace>
  <inkml:trace contextRef="#ctx0" brushRef="#br3" timeOffset="239786.715">12056 12878 86 0,'6'-13'39'16,"-6"13"1"-16,-2-17-1 16,2 17-35-16,0 0 0 15,-4 11-1-15,-6 8 0 16,0 9 0-16,-4 10 0 15,-1 6-1-15,-7 8 0 16,3 7 0-16,-2 2 0 16,1-5-2-16,3-4 2 15,8-3-2-15,4-9 1 16,9-7 0-16,7-8 0 0,15-9-1 15,10-8 1-15,11-7 0 16,8-2 0-16,7-5-1 16,3-4 1-16,8-5-2 15,-4 1 0-15,1-3-2 16,-4 4-2-16,-9-10-8 15,10 17-16-15,-17-11-13 16,-10 7-1-16,-18-1-1 16,-2 9 2-16</inkml:trace>
  <inkml:trace contextRef="#ctx0" brushRef="#br3" timeOffset="240163.7366">11895 13765 91 0,'0'0'41'16,"0"0"1"-16,30-11-11 0,21 0-24 15,5-13-2-15,17-4-1 16,7-3-2-16,10 0 0 16,0-1-2-16,2 3 0 15,0 5-3-15,-15 1-3 16,1 23-12-16,-26-6-22 15,-9 15-1-15,-20 0-2 16,-8 14 2-16</inkml:trace>
  <inkml:trace contextRef="#ctx0" brushRef="#br3" timeOffset="241019.7855">12338 14086 77 0,'0'0'39'0,"0"0"1"16,0 15-6-16,0-15-30 15,-6 19 0-15,-2-3-1 16,7 9 1-16,-8 2-2 15,0 13 1-15,-6 2-1 0,-1 8 0 16,-7 3 0-16,2 2-1 16,-4-4 1-16,5-7-1 15,-1-7 0-15,7-10 0 16,7-9 0-16,7-18-1 15,0 0 1-15,19-29-1 16,0-5 0-16,0-6 0 16,6-7 0-16,-2-6 0 15,4-5 0-15,-4-2 0 16,1 4 0-16,-5 2 0 15,5 7 0-15,-4 5-1 16,7 2 1-16,3 9 1 16,3 4 0-16,2 3-1 15,1 7 1-15,4 4 0 16,-1 4-1-16,-4 8 1 0,-4 3-1 15,-8 6-1-15,-8 11 0 16,-10 1 0-16,-7 7 0 16,-11 3 0-16,-8 5 0 15,-9-1 0-15,-5 1 2 16,-6 1-2-16,-1-5 1 15,4-3 1-15,5-2-1 16,4-7 1-16,11-3 0 16,8-6-1-16,10-10 2 15,17 10-1-15,3-7 0 16,7-3 1-16,6 2-1 15,0 1 0-15,-3 4 0 16,3 1 1-16,-4 4-2 0,-8 5 1 16,-3 3-1-16,-2 2 0 15,-2 1 1-15,-3 1-1 16,-2 0-1-16,-1-2 1 15,0-2-1-15,-1-2 1 16,-1-5-2-16,-6-13 0 16,15 15-2-16,-15-15-1 15,21-4-6-15,-19-16-4 16,15 16-8-16,-17-26-13 15,15 8-5-15,-10-15-2 16,7 3 2-16</inkml:trace>
  <inkml:trace contextRef="#ctx0" brushRef="#br3" timeOffset="252774.4578">1917 2422 5 0,'7'-21'20'0,"16"9"8"15,-8 0 0-15,-1-8-9 0,6 17 0 16,-17-18-1-16,12 22-2 15,-19-15-3-15,6 25 5 16,-25-14-9-16,5 19-2 16,-21-3-2-16,0 10-1 15,-15 2-1-15,-3 9 1 16,-10 4-3-16,-3 5 2 15,-6-1-2-15,6 6 2 16,1-2-3-16,9-5 0 16,11 2-3-16,4-14-6 15,26 6-25-15,-3-17-3 16,20 3-1-16,2-21 0 15</inkml:trace>
  <inkml:trace contextRef="#ctx0" brushRef="#br3">1399 2471 64 0,'-20'-6'39'0,"-6"-5"-1"15,7 10 1-15,-4-12-11 16,11 12-22-16,12 1-1 15,0 0-2-15,17-8 0 16,15 9-1-16,10 4-1 16,11 4 0-16,13 2-1 15,6 7 2-15,2 7-1 16,1 4-1-16,-5 5-1 15,-12 5-3-15,7 9-8 0,-21-15-23 16,3 8-4-16,-14-16 1 16,4 2-3-16</inkml:trace>
  <inkml:trace contextRef="#ctx0" brushRef="#br3" timeOffset="261616.9636">2600 2039 59 0,'0'0'23'0,"0"-29"3"15,5 14 1-15,-10-10-14 16,10 11 0-16,-9-7-4 16,9 9-1-16,-7 0-2 0,2 12 0 15,6 16-3-15,-2 8-2 16,4 8 1-16,5 12-1 15,-1 6 1-15,5 13-1 16,-1 4-1-16,7-2 0 16,-4-3 0-16,1-1 2 15,-2-9-1-15,0-11 1 16,-1-8-1-16,-2-14 1 15,-1-14-2-15,-3-12 1 16,1-16 1-16,1-10-3 16,-4-9 2-16,1-8-2 15,1 0 1-15,-3-2-3 16,1 7-1-16,-4-1-7 15,9 19-26-15,-10 3 0 16,6 18-2-16,-10 6 1 0</inkml:trace>
  <inkml:trace contextRef="#ctx0" brushRef="#br3" timeOffset="262058.9889">3306 2334 67 0,'-13'-3'35'0,"3"7"1"16,-8-4 0-16,18 0-31 16,-24 16-1-16,16-2 1 15,-5-2-2-15,10 3 0 16,1-4-1-16,5 3 0 15,6-4-1-15,5 1-1 16,1-3 1-16,6-1-1 16,-2-1 1-16,0 0 0 15,-4 1 1-15,-1 4 1 16,-14-11-1-16,9 20 1 15,-13-5-1-15,-4-1 1 16,-6 1-1-16,-4-1-1 0,3-2-3 16,-2-9-3-16,17-3-9 15,-13 2-26-15,13-2 2 16,10-23-4-16,10 12 4 15</inkml:trace>
  <inkml:trace contextRef="#ctx0" brushRef="#br3" timeOffset="262647.0225">3076 2249 32 0,'0'0'30'16,"-10"-3"0"-16,10 3-11 16,-13-20-3-16,13 20-4 0,-2-38-2 15,7 19-4-15,-8-16 0 16,10 5-1-16,-5-12 0 15,11 3-1-15,-7-10 0 16,6 5 0-16,-1-1-1 16,0 2 0-16,-3 0-1 15,-1 7 0-15,-3 6 0 16,-3 8-1-16,-2 10 1 15,1 12-1-15,-14 9 1 16,4 15 0-16,-7 16-1 16,3 16 0-16,-4 8-1 15,1 11 0-15,-2 8 0 16,2 3 0-16,1-3-2 15,1-11-3-15,14 0-21 16,-4-25-11-16,11-10 1 0,2-23-3 16,8-14 2-16</inkml:trace>
  <inkml:trace contextRef="#ctx0" brushRef="#br3" timeOffset="263773.0869">2713 1785 52 0,'-7'-14'30'16,"4"4"-3"-16,3 10-1 15,-12-16-16-15,12 16-1 16,-5-20-3-16,5 20 0 15,-5-21 0-15,5 21-2 16,-2-22-1-16,2 22 1 16,-3-18-1-16,3 18 2 15,-9-15-3-15,9 15 2 16,-6-10-3-16,6 10 2 15,0 0-1-15,0 0-1 16,-14-10 0-16,14 10-1 0,2 17 1 16,1-2-1-16,3 8 1 15,3 8-2-15,3 9 2 16,0 13 0-16,3 5 0 15,1 8-1-15,-1 2-1 16,2 1 0-16,0-1-1 16,-1-8-2-16,3 4-12 15,-2-24-22-15,2-8 1 16,-2-16-1-16,3-7 1 15</inkml:trace>
  <inkml:trace contextRef="#ctx0" brushRef="#br3" timeOffset="264050.1028">2913 2400 60 0,'-5'-13'35'16,"1"-11"-2"-16,6-4 2 15,6-16-30-15,12 0 1 16,3-17-2-16,7-1 0 15,7-6-3-15,0-1-5 16,9 7-29-16,-13 5 0 0,-3 12-3 16,-11 9 2-16</inkml:trace>
  <inkml:trace contextRef="#ctx0" brushRef="#br3" timeOffset="268054.3318">3389 6822 75 0,'0'0'32'16,"13"-12"-1"-16,-13 12 1 15,0 0-32-15,0 0-2 16,0 0-2-16,0 0-5 16,0 0-10-16,0 0-10 15,0 0-3-15,9 7 2 16,-9-7 0-16</inkml:trace>
  <inkml:trace contextRef="#ctx0" brushRef="#br3" timeOffset="268205.3404">3524 6836 62 0,'11'2'33'0,"0"2"-2"0,-11-4 1 15,17 9-23-15,-17-9-3 16,13-6-11-16,1 1-24 16,-2 2-1-16,2 0-3 15,2-2 1-15</inkml:trace>
  <inkml:trace contextRef="#ctx0" brushRef="#br3" timeOffset="268378.3503">4098 6715 97 0,'34'-7'38'15,"-3"11"-1"-15,-12-1 0 16,-7 6-34-16,0 0-1 0,-12-9-4 16,20 20-3-16,-20-20-11 15,16 4-22-15,-6-7 2 16,8 1-2-16,0-14 2 15</inkml:trace>
  <inkml:trace contextRef="#ctx0" brushRef="#br3" timeOffset="268566.3611">4640 6590 68 0,'26'7'34'15,"-11"6"-2"-15,-8 5 0 16,-11-6-21-16,2 12-6 16,-7-4-4-16,-3-5-3 15,7 1-1-15,5-16-2 0,-1 14-4 16,1-14-1-16,20-8-2 15,-7-3-19-15,8 0 1 16,4-4 1-16,-1-2 0 16</inkml:trace>
  <inkml:trace contextRef="#ctx0" brushRef="#br3" timeOffset="268663.3666">4894 6651 41 0,'15'8'28'0,"-2"4"2"16,-13-12-13-16,14 15-29 16,-6-4-6-16,-8-11-6 15,0 0-2-15</inkml:trace>
  <inkml:trace contextRef="#ctx0" brushRef="#br3" timeOffset="270258.4579">4134 2001 6 0,'-19'-22'20'0,"15"10"4"16,-7 1-15-16,2-3 2 16,9 14 0-16,-9-12 3 15,9 12-1-15,0 0-1 16,0 0-1-16,-4 19-3 15,9 0-2-15,-5 7-3 16,4 13 1-16,-4 12-1 16,5 17 0-16,-5 9-1 0,1 10 1 15,-1 12-2-15,3 10 1 16,-4 4-2-16,1 9 1 15,-2 5 0-15,-1 1-1 16,1 5 0-16,-1 6-1 16,2 7 2-16,-3 0-1 15,-2 8 2-15,5 1-2 16,-3 1 1-16,2 1 0 15,-3-2 2-15,4 0-2 16,-1-7 1-16,3-1-1 16,1-4 1-16,2-1-1 15,0-5 3-15,3-1-3 16,0-3 1-16,2-3-1 15,0-1 1-15,-5-3-1 0,1-7 0 16,-3-3 1-16,-1-7-2 16,-2-2 2-16,-1-6-2 15,-3-7 1-15,2-9-1 16,0-10 0-16,5-8-6 15,-5-22-20-15,10-12-9 16,-3-20 1-16,-4-13-3 16</inkml:trace>
  <inkml:trace contextRef="#ctx0" brushRef="#br3" timeOffset="270707.4836">3879 6312 59 0,'5'-19'34'16,"3"1"-1"-16,-8 18 0 15,16-11-21-15,-4 25-5 16,-6 3-2-16,4 14 1 16,-1 8-1-16,5 13 0 0,-5 5 0 15,4 3 0-15,-1-4-1 16,3 2 1-16,3-15-2 15,5-7 0-15,-1-22 0 16,7-19-1-16,2-23-1 16,7-19 0-16,0-15-1 15,-1-11-3-15,1-5 0 16,-9-15-7-16,6 10-28 15,-18-7-2-15,0 10 1 16,-8 0-2-16</inkml:trace>
  <inkml:trace contextRef="#ctx0" brushRef="#br3" timeOffset="271729.542">4048 2314 14 0,'0'0'25'16,"0"0"3"-16,4-10 1 15,-4 10-16-15,1-15-1 16,-1 15-1-16,0 0-1 16,0 0-1-16,5-13 0 15,-5 13-2-15,0 0 0 16,-2 28-2-16,-7-16-1 15,2 14-1-15,-6 2-1 16,-3 7 1-16,-2 5-2 16,-1-1 2-16,-5-1-1 15,4-3 0-15,3-8-1 16,2-6 1-16,10-11 0 15,5-10-2-15,5-11 1 0,12-10-2 16,4-11 1 0,7-5 0-16,1-10 1 0,3 2-1 15,-2-4 1-15,0 7-1 16,-4 6 1-16,-4 14 1 15,-4 10-1-15,-3 18 0 16,-2 14 0-16,-4 12 0 16,1 8-1-16,-1 5 1 15,6 6-2-15,-1-8 0 16,7-1-2-16,-1-15-7 15,17-1-27-15,-7-14 1 16,11-3-1-16,-4-10-1 16</inkml:trace>
  <inkml:trace contextRef="#ctx0" brushRef="#br3" timeOffset="272096.563">3709 2305 74 0,'-16'14'37'0,"3"-14"-1"16,13 0 1-16,24-12-32 16,14-1 0-16,15-10-1 0,13 3-1 15,9-3 1-15,9 2-1 16,6 4-1-16,1 4-1 15,3 6 1-15,-8 7-1 16,-6 6-1-16,-5 0-1 16,-4 4-2-16,-10-5-2 15,3 11-9-15,-19-16-24 16,1 3 1-16,-14-11-2 15,-6 5 1-15</inkml:trace>
  <inkml:trace contextRef="#ctx0" brushRef="#br3" timeOffset="272877.6077">4889 3190 58 0,'11'-11'35'16,"-9"-3"-2"-16,-2 14 2 0,-7-16-23 15,7 16-3-15,-23 11-3 16,3 9-1-16,-9 10 0 15,-3 13-2-15,-9 9 1 16,3 15-1-16,-1 8 1 16,0 5-2-16,8 2 1 15,9 1-2-15,9-4 0 16,10-11 0-16,15-7-1 15,8-15 1-15,8-12-1 16,10-13 0-16,3-13 0 16,2-12 0-16,-4-15 0 15,-3-8 0-15,-6-7-1 16,-9-7-1-16,-9-2 0 15,-11-2-2-15,-7 7 1 0,-15 1-2 16,-2 10 0-16,-8 3-1 16,-2 13 0-16,-8-4-4 15,21 17-6-15,-13-6-17 16,22 0-1-16,11 4-1 15,1-19 1-15</inkml:trace>
  <inkml:trace contextRef="#ctx0" brushRef="#br3" timeOffset="273366.6357">5156 3318 91 0,'-16'12'37'0,"-8"-8"0"15,14 8 0-15,10-12-31 16,0 0-2-16,0 0-1 16,10-13 0-16,14 5-1 15,7-3 0-15,4 2-1 16,0 1 0-16,1 2 0 15,-1 5 0-15,-7 6-1 16,-4 5 0-16,-10 5 1 16,-7 8-1-16,-9 1 1 15,-3 3-1-15,-6 2 0 16,-2 1 0-16,-3-3 1 15,-1-4-1-15,8-2 0 0,3-6-1 16,7-3 2-16,-1-12-1 16,24 16 0-16,-6-11 0 15,8 2 0-15,-1 4 0 16,-1-3 1-16,-2 7-1 15,-3 3 1-15,-10 5-1 16,-10 2 0-16,-12 8 1 16,-7 0-1-16,-6 0-1 15,-5-1 0-15,-2-9-2 16,6-2-2-16,-2-19-6 15,29-2-25-15,-12-19-3 16,26-5 0-16,2-16 0 16</inkml:trace>
  <inkml:trace contextRef="#ctx0" brushRef="#br3" timeOffset="273614.6498">6006 3259 96 0,'5'16'34'15,"-15"10"1"-15,-21-2-4 16,8 19-24-16,-19 6-1 16,1 10-3-16,-5 2 0 15,1 8-1-15,3-7-1 16,3-6-1-16,11-9-2 15,7-18-3-15,19-5-9 16,2-24-24-16,20-27 1 16,2-14 0-16,13-8-1 0</inkml:trace>
  <inkml:trace contextRef="#ctx0" brushRef="#br3" timeOffset="273937.6683">5780 2987 102 0,'-28'5'37'0,"9"22"1"15,-8-5-1-15,8 12-33 16,8 0 0-16,6 5-1 16,3-7-1-16,9 4 0 15,6-12 0-15,9-8 0 16,2-9-1-16,5-9 0 0,-4-9 1 15,-1-8-1-15,-2-7 0 16,-9-4 0-16,-6-4-1 16,-9 1-1-16,-7 3 0 15,-6 3-1-15,-4 10 0 16,-5 7-2-16,-2 13 0 15,3 7-2-15,4 19-2 16,-5-3-5-16,22 21-23 16,-5-8-1-16,19 16 0 15,-1-10 0-15</inkml:trace>
  <inkml:trace contextRef="#ctx0" brushRef="#br3" timeOffset="274230.6851">6250 3521 93 0,'0'0'38'0,"0"0"-1"15,0 0 3-15,-24 18-32 16,-6-5-2-16,2 6-2 16,-3 1-1-16,7 5 0 15,5 2-1-15,10-1 0 16,10-4-1-16,12-4 0 15,12-8-1-15,6-8 1 16,5-4-1-16,-1-7 1 16,0-9-1-16,-7-2 0 15,-11-2 0-15,-11-4-1 16,-12 6-2-16,-12-6-4 15,-1 16-15-15,-23-14-15 0,4 14-4 16,-9-1 1-16,5 13-1 16</inkml:trace>
  <inkml:trace contextRef="#ctx0" brushRef="#br3" timeOffset="275585.7626">1782 7048 51 0,'-15'6'32'0,"15"-6"1"15,0 0 0-15,17-15-14 16,6 13-13-16,-5-5-4 15,9 2-1-15,3 0-5 16,-1-3-12-16,9 6-15 16,4 1-1-16,0 2 0 15,1 1-1-15</inkml:trace>
  <inkml:trace contextRef="#ctx0" brushRef="#br3" timeOffset="275710.7697">2694 7101 88 0,'53'2'35'16,"-3"-3"-1"-16,-3-3-2 15,0-4-61-15,-9 2-3 16,4 0-1-16,-7 0-3 16</inkml:trace>
  <inkml:trace contextRef="#ctx0" brushRef="#br3" timeOffset="275875.7792">3539 7034 104 0,'24'-8'38'0,"-6"6"0"15,-18 2-5-15,-4-15-51 0,4 15-18 16,-22-7 0-16,8 7-1 16,-7-6-2-16</inkml:trace>
  <inkml:trace contextRef="#ctx0" brushRef="#br3" timeOffset="276672.8248">3548 6950 90 0,'0'0'33'0,"0"0"0"15,0 0 1-15,-14 12-32 16,14-12-2-16,-12 23-3 0,5-11-3 15,6 14-5-15,-8-9-5 16,16 11-10-16,-8-3-7 16,7-1 0-16,1-3 2 15,2 1 11-15,2-7 11 16,2-2 9-16,1 0 5 15,-14-13 14-15,16 15 8 16,-8-4 0-16,-8-11 2 16,8 16-10-16,-1 0-6 15,-9-6-4-15,7 10-2 16,-8-5-2-16,3 7 1 15,-2-2-3-15,3 3-1 16,-1 3-4-16,-4-10-14 16,0 11-15-16,3-4 0 0,-1 3-1 15,-3-3 0-15</inkml:trace>
  <inkml:trace contextRef="#ctx0" brushRef="#br3" timeOffset="276822.8333">3617 7720 87 0,'0'13'34'16,"4"1"1"-16,-4-14-3 15,-1 19-27-15,1-19-5 16,-4 14-6-16,8-2-25 16,-4-12-2-16,1 19 0 15,-3-4-3-15</inkml:trace>
  <inkml:trace contextRef="#ctx0" brushRef="#br3" timeOffset="276963.8414">3629 8067 79 0,'3'25'34'15,"-1"-7"2"-15,-1 2-1 16,-2-8-30-16,5 0-1 15,-4-1-11-15,0-11-27 16,0 13 0-16,0-13-2 16,0 11 1-16</inkml:trace>
  <inkml:trace contextRef="#ctx0" brushRef="#br3" timeOffset="277137.8514">3646 8536 96 0,'-5'33'37'0,"1"0"1"0,-2-7-1 15,2-5-35-15,2-3-3 16,2-18-14-16,2 16-21 16,-2-16 0-16,8 20 0 15,-7-10-2-15</inkml:trace>
  <inkml:trace contextRef="#ctx0" brushRef="#br3" timeOffset="277264.8586">3652 8993 96 0,'-2'13'33'0,"2"-13"-9"15,0 0-24-15,0 0-34 16,-3-22-2-16,8 0-1 16</inkml:trace>
  <inkml:trace contextRef="#ctx0" brushRef="#br3" timeOffset="278075.905">4055 8614 37 0,'-14'3'24'0,"-3"-7"4"0,17 4-7 16,-16-7-15-16,10-5 1 15,6 12 1-15,13-20 2 16,10 6 1-16,0-18-1 15,25-3 0-15,5-20-2 16,24-4-3-16,15-20 0 16,19-9-1-16,12-15-2 15,10-7 0-15,11-8 0 16,3-2-1-16,4 2-1 15,-6-1 0-15,-8 10-1 16,-13 8-2-16,-12 20-5 16,-21 3-21-16,-10 22-6 15,-24 11-1-15,-16 16 0 16</inkml:trace>
  <inkml:trace contextRef="#ctx0" brushRef="#br3" timeOffset="279066.9617">6656 6535 62 0,'0'0'34'0,"5"-13"0"0,-5 13-1 16,0 0-21-16,0 0-6 15,-18 12-1-15,12 11-2 16,-5 6 0-16,-2 10 0 15,-2 9-1-15,-2 11 0 16,3 0 0-16,2 1 0 16,3-1-1-16,5-6 0 15,7-7-1-15,4-10 0 16,10-11-1-16,4-11-2 15,11-5-5-15,-9-17-28 16,11-1 1-16,-10-12-1 16,4 0 0-16</inkml:trace>
  <inkml:trace contextRef="#ctx0" brushRef="#br3" timeOffset="279425.9822">6541 6852 89 0,'-18'10'36'16,"10"5"0"-16,8-15 0 15,0 15-33-15,9-9 0 16,9-2 0-16,8-4 0 16,5-3-1-16,4-4 0 15,8-1-1-15,2-4 1 16,2-1-2-16,3-3 1 15,-3 3-1-15,-5 0 0 16,-6 3 1-16,-4 7-1 0,-7 1 0 16,-11 7 0-16,-5 5 1 15,-9 9-1-15,0 4 1 16,-9 5 0-16,-1 5-1 15,-4 0 1-15,1 1 0 16,2-4-1-16,2-4-1 16,7-5-2-16,2-21-3 15,21 14-26-15,-7-28-6 16,15-7 1-16,-6-12-2 15</inkml:trace>
  <inkml:trace contextRef="#ctx0" brushRef="#br3" timeOffset="280007.0155">7147 6636 97 0,'-21'15'37'0,"19"1"2"0,-5-1-1 16,8 4-32-16,3-4-1 15,3 2 0-15,2-2-2 16,2 6 1-16,-1-5-2 15,1 5 0-15,-3 0 0 16,-1-1-1-16,-2 2 0 16,-2-1-1-16,-1-1 1 15,-1-7-1-15,2-2 0 16,-3-11 0-16,0 0 0 15,16-13 0-15,-5-4 0 16,6-10 0-16,1-4 1 16,4-6-1-16,0 0 1 0,-5-2-1 15,4 7 1-15,-6 2-1 16,-1 8 1-16,-6 6-1 15,-8 16 0-15,0 0 1 16,10 6-1-16,-7 11 0 16,-3 4 0-16,1-2 0 15,2 4 0-15,3-1 0 16,3-3 0-16,4-5 1 15,3-9-1-15,6-3 0 16,6-9 1-16,5-6-1 16,0-8 0-16,5-1 1 15,-1 1 0-15,-3 0-1 16,-5 2 1-16,-5 4-1 15,-6 8 0-15,-6 10 2 16,-9 7-2-16,-3 9 0 0,-6 7 0 16,-3 4-2-16,-1 6 1 15,1-1-1-15,4 3-2 16,2-8-1-16,9 3-4 15,-4-22-10-15,24 9-18 16,-10-19-4-16,14 2 2 16,-7-18-1-16</inkml:trace>
  <inkml:trace contextRef="#ctx0" brushRef="#br3" timeOffset="280398.0378">7909 6781 109 0,'0'0'38'15,"0"0"1"-15,0 0-7 16,0 0-26-16,20-11-1 0,5 9-2 15,6-6 0-15,4 0 0 16,3-6-2-16,3 1 0 16,-1-2-1-16,-7 0-1 15,-4 4-1-15,-7-4 0 16,-10 4 1-16,-12 11-1 15,-1-15 0-15,-10 12 1 16,-3 1 1-16,-7 4 0 16,-3 1 2-16,-1 5-1 15,-4 6 1-15,3 3 1 16,0 7-1-16,2 4 1 15,4 4-1-15,2 2 0 16,5-2 0-16,8 2-1 16,8-6 1-16,11-7-1 0,6-4-1 15,9-14 0-15,9-4-1 16,4-11-3-16,5 4-4 15,-5-18-11-15,16 10-16 16,-20-12-6-16,4 8 0 16,-12-6-2-16</inkml:trace>
  <inkml:trace contextRef="#ctx0" brushRef="#br3" timeOffset="280706.0554">8639 6629 105 0,'0'0'39'0,"27"-5"-1"15,-8-9-1-15,21-6-36 16,-9 6-2-16,3-3-3 15,5 11-7-15,-16-4-26 16,7 9 0-16,-13-4 0 16,-5 14-1-16</inkml:trace>
  <inkml:trace contextRef="#ctx0" brushRef="#br3" timeOffset="280841.0632">8717 6797 110 0,'-12'23'38'0,"12"-23"0"15,-5 14-4-15,19-17-35 16,6-20-31-16,19 6-5 15,2-14-1-15,16 0-1 16</inkml:trace>
  <inkml:trace contextRef="#ctx0" brushRef="#br3" timeOffset="281380.094">9463 6481 62 0,'12'-26'35'16,"-2"1"1"-16,4 4-1 15,-4-6-10-15,7 12-18 16,-10-3-1-16,6 14-3 0,-2-4 1 15,2 4 0-15,1-2-1 16,5 3 0-16,3-2 0 16,7 1-1-16,2-4 1 15,6 3-1-15,3-3-1 16,5 3 0-16,-1 2 0 15,0 2 0-15,-3 3 0 16,-1 4-1-16,-7 5 1 16,-5 1-1-16,-3 2 0 15,-6 1 1-15,0-3-1 16,-2-1 0-16,4-8 1 15,6-5-1-15,3-7 1 16,8-6-1-16,7-7 0 16,2-4-2-16,5 2-1 15,-5-6-3-15,4 20-14 0,-25-10-18 16,1 19-1-16,-27 1-1 15,7 16-1-15</inkml:trace>
  <inkml:trace contextRef="#ctx0" brushRef="#br3" timeOffset="281683.1113">10202 6436 95 0,'-12'10'40'0,"-11"-2"0"16,3 18 1-16,-9-3-30 16,10 13-3-16,-6 3-2 15,7 7-1-15,0 1-2 16,8 5-1-16,4-1-2 15,10-3 1-15,8-10-2 16,7-3-1-16,9-12-2 16,5-13-4-16,18-1-16 15,-3-24-15-15,9-1-3 16,-2-18 2-16,9-2-1 15</inkml:trace>
  <inkml:trace contextRef="#ctx0" brushRef="#br3" timeOffset="281916.1247">10765 6552 95 0,'-12'-1'40'0,"12"1"1"16,0 0-2-16,11-13-17 15,8-3-21-15,8 1-1 16,3-4 0-16,7 0-3 16,6 4-1-16,-9-2-6 15,13 10-27-15,-19-1-4 16,-4 11 2-16,-24-3 0 15</inkml:trace>
  <inkml:trace contextRef="#ctx0" brushRef="#br3" timeOffset="282081.1341">10674 6804 120 0,'-20'27'41'0,"6"-20"0"16,24-3-1-16,10-15-38 16,23-10-1-16,8 1-4 15,5-16-16-15,15 11-19 16,-4-4-3-16,4 7 1 15,-5-3-2-15</inkml:trace>
  <inkml:trace contextRef="#ctx0" brushRef="#br3" timeOffset="283890.2376">11913 5822 77 0,'11'-8'35'0,"-11"8"0"15,19-13-6-15,-19 13-22 16,0 0 0-16,0 0-3 16,4 18 0-16,-8-1-1 15,-1 10 0-15,-3 0-1 16,0 11 0-16,-2 2 1 15,-2 5 0-15,0 1-1 16,-3 0 0-16,1 1 0 16,2-3 1-16,-2-4-1 15,6-3 0-15,0-7 0 0,6-6 0 16,7-5 0-16,8-9 0 15,9-6 0-15,11-7-1 16,9-5 0-16,10-2 0 16,6-4-1-16,2 0-1 15,3 3-2-15,-3-3-2 16,-1 12-7-16,-16-9-27 15,6 10-1-15,-12-6 0 16,-2 11-1-16</inkml:trace>
  <inkml:trace contextRef="#ctx0" brushRef="#br3" timeOffset="284185.2544">11738 6727 106 0,'0'0'39'0,"17"-9"1"16,17 0-2-16,3-13-34 15,23-3-3-15,12-3 1 16,8-2-2-16,3 5 0 16,2-4-1-16,2 9-3 15,-12-2-6-15,5 17-24 16,-22-3-5-16,-6 12 1 0,-18 1 0 15</inkml:trace>
  <inkml:trace contextRef="#ctx0" brushRef="#br3" timeOffset="284873.2938">12237 6940 92 0,'-1'13'37'15,"1"-13"-1"-15,-1 25 3 16,-4-9-33-16,3 13-2 16,-4 3 0-16,0 8-2 15,-3 4 0-15,2 5-2 0,-5-1 1 16,4 2-1-16,3-2 0 15,-2-10 2-15,5-6-1 16,4-5-1-16,1-12 1 16,-3-15 0-16,17-1 0 15,-5-17-1-15,2-9 1 16,1-8-1-16,2-11 2 15,-2-6 0-15,4-7-1 16,-1-3 1-16,2-4-1 16,-1 2 1-16,2 1-1 15,2 5 1-15,2 7-2 16,3 6 0-16,2 10 0 15,-1 10 0-15,1 12 0 16,-3 10 0-16,-3 7 0 0,-3 8 0 16,-5 8 0-16,-5 5 0 15,-7 4 0-15,-5 3-1 16,-5 2 1-16,-4 0 0 15,-10 0-1-15,-4 0 1 16,-4-3-1-16,-1-4 1 16,-1-5 0-16,0-2 1 15,3-7-1-15,4 1 1 16,9-6 0-16,5 4-2 15,9-12 2-15,9 15-2 16,6-6 2-16,12 2-1 16,3 3 1-16,6 1-1 15,-1 5 1-15,4-3 0 16,-3 6-1-16,0-3 1 15,-3 1-1-15,-6-1 0 0,-1-1-2 16,-3-5-2-16,0 2-4 16,-13-17-14-16,18 12-9 15,-17-16-11-15,2 2 0 16,-3-11-1-16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3-10-15T00:21:48.6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3025 1044 79 0,'0'0'38'0,"54"-51"1"16,-54 51 0-16,0 0-32 15,8-61-3-15,-8 61 1 16,0 0-1-16,-36-61 1 15,36 61-2-15,-53-25-1 16,53 25 1-16,-83-1-1 16,34 12 1-16,14 7-2 0,-88 41 2 15,-9 16-2-15,5 27 1 16,1 17 0-16,28 12 0 15,16-6-1-15,33-1-1 16,51-41 0-16,25-7-1 16,25-17 0-16,20-16-1 15,23-16-1-15,8-16-2 16,20-9-1-16,3-15-2 15,17 0-17-15,-22-18-14 16,3 3 0-16,-21-5-1 16,-7 3 0-16</inkml:trace>
  <inkml:trace contextRef="#ctx0" brushRef="#br0" timeOffset="411.0235">3542 1450 106 0,'-16'-4'40'0,"-13"-1"1"16,0 11 0-16,-7 2-39 15,-5 10 1-15,-6 6-1 16,-1 10-1-16,-1 6 2 16,4 6-2-16,0 0 1 15,15 3-1-15,8-5 0 16,12-6-1-16,16-9 3 15,16-12-3-15,16-13 0 16,11-11 0-16,14-14 0 16,5-15 1-16,4-9-2 15,1-8 2-15,-9-1-1 0,-4-2 1 16,-16 2-1-16,-10 6 1 15,-12 10 0-15,-10 12-1 16,-10 13 0-16,-2 13 0 16,-19 2-1-16,2 14 1 15,-1 12-1-15,4 6 1 16,0 9-2-16,8 1-1 15,7 1 0-15,7-8-4 16,19-6-2-16,1-18-11 16,28 2-11-16,-7-21-8 15,17-5 0-15,-9-15-1 16</inkml:trace>
  <inkml:trace contextRef="#ctx0" brushRef="#br0" timeOffset="992.0568">4214 1390 110 0,'-20'-5'40'16,"8"19"1"-16,-14 4-3 15,2 17-35-15,3 6 0 16,2 11-2-16,2 5 1 16,2 0-2-16,4 0 1 15,7-2-1-15,0-10 1 16,3-7-1-16,6-12 0 15,2-11 0-15,-7-15 1 16,17-11-1-16,-4-11 0 16,2-10 1-16,3-12-1 15,-2-15 1-15,3-2-1 0,2-8 1 16,2 0-1-16,0 2 1 15,1 9-1-15,0 8 1 16,-1 10 0-16,1 10-1 16,1 12 1-16,-1 15-1 15,-2 6 1-15,-3 11-1 16,1 5-1-16,0 6 1 15,-6 1 0-15,-2 3 0 16,-5 2-1-16,-7 4 1 16,-7-3 0-16,-7 4-1 15,-6-3 0-15,-5 2 0 16,-7-4 1-16,2 1-1 15,-3-4 1-15,-1-6-1 16,0 0 2-16,5 0-1 16,-1 0 1-16,6 5-1 0,1 9 1 15,-2 8-2-15,2 8 1 16,-1 13 0-16,-4 8 0 15,-1 8-1-15,0 0 0 16,-2-1 1-16,3-7-2 16,3-5 0-16,8-2-8 15,-3-29-6-15,24 11-9 16,-10-35-10-16,22-1-5 15,2-19-4-15,20-5 4 16</inkml:trace>
  <inkml:trace contextRef="#ctx0" brushRef="#br0" timeOffset="1613.0923">5160 1312 94 0,'10'-14'38'15,"-12"-2"2"-15,0 5-1 0,-16-4-31 16,3 8-1-16,-18 2-1 15,0 11-1-15,-14 6 0 16,0 8-2-16,-7 9-1 16,-1 8 0-16,-3 7-1 15,7 3 0-15,7 3 0 16,8-2-1-16,11-4 0 15,14-5 0-15,16-9 1 16,14-8-2-16,18-14 2 16,11-15-1-16,13-14 2 15,8-11-2-15,4-9 0 16,3-14 0-16,-5-1 0 15,-5 2 0-15,-12 2 0 0,-7 8 0 16,-16 11 0-16,-9 8 0 16,-22 25 0-16,0 0 0 15,-8 25 0-15,-11 6 0 16,-3 11 0-16,-1 10 0 15,0 2 0-15,7 6 0 16,6-4-3-16,10-7-3 16,15-7-2-16,11-16-7 15,27-1-6-15,-10-25-9 16,27 3-11-16,-9-18 2 15,11-1 0-15,-6-15 2 16</inkml:trace>
  <inkml:trace contextRef="#ctx0" brushRef="#br0" timeOffset="1944.1112">5960 1212 102 0,'0'0'39'0,"-5"-13"1"16,5 13-1-16,-9-11-29 15,9 11-3-15,-14-8-1 16,14 8-1-16,-20 4-1 16,4 4-1-16,-10 6-3 15,0 13 0-15,-9 5 0 16,0 10 0-16,-2-3 0 15,0 9 0-15,2-1 0 16,12 2 0-16,9-5 0 16,12-7 0-16,22-12 0 0,10-11 0 15,20-10-3-15,11-15-4 16,24-5-8-16,-5-21-6 15,22 1-13-15,-18-7-7 16,6 2 1-16,-15-4 0 16</inkml:trace>
  <inkml:trace contextRef="#ctx0" brushRef="#br0" timeOffset="2139.1224">6511 1236 124 0,'-25'15'41'0,"14"6"1"16,-18 0-1-16,1 3-38 15,9 5 1-15,2-2-4 16,1 9 0-16,1 2 0 15,7 0 0-15,1-1 0 0,9-2 0 16,4-11-8-16,17-4-10 16,-12-25-7-16,31-1-15 15,-12-15-2-15,17-4 0 16,-6-18 1-16</inkml:trace>
  <inkml:trace contextRef="#ctx0" brushRef="#br0" timeOffset="2285.1307">6687 1024 112 0,'-21'-59'36'0,"21"59"-6"16,-24-53-24-16,24 53-45 15,-4-48 0-15,4 48-1 16</inkml:trace>
  <inkml:trace contextRef="#ctx0" brushRef="#br0" timeOffset="2529.1447">7028 597 97 0,'67'-17'42'0,"-67"17"2"16,0 0-2-16,0 0-17 16,37 46-22-16,-37-46-1 15,-38 99-2-15,-3 11 0 16,-17 7 0-16,17 7 0 15,4-2 0-15,13-11 0 16,12-15-3-16,8-26-9 16,19-21-10-16,-19-27-11 0,19-8-8 15,-15-14-1-15,29-12 1 16,-20-18 0-16</inkml:trace>
  <inkml:trace contextRef="#ctx0" brushRef="#br0" timeOffset="3303.189">6893 1200 133 0,'-3'-17'43'0,"-24"-9"-1"16,11 11-8-16,16 15-31 16,0 0-3-16,15 23 0 15,34-7 0-15,13-9 0 16,14-4 0-16,4-4 0 0,-1-5 0 15,-79 6 0-15,82-3 0 16,-23-5 0-16,2 3 0 16,-20-4 0-16,-4 9 0 15,-26 0 0-15,-3 9 0 16,-22 7 0-16,-1 6 0 15,-11 6 0-15,-6 8 0 16,-2 5 0-16,4 3 0 16,1 2 0-16,10-2 0 15,10-3 0-15,13-5 0 16,11-9 0-16,13-11 0 15,13-13 0-15,3-10 0 16,9-11 0-16,-1-14 0 16,0-10 0-16,-2-9 0 0,-10-1 0 15,-40 52 0-15,27-57 0 16,-27 57 0-16,21-54 0 15,-21 54 0-15,5-52 0 16,-5 52 0-16,0 0 0 16,0-56 0-16,0 56 0 15,0 0 0-15,0 0 0 16,0 0 0-16,21-42 0 15,1 44 0-15,-12 8 0 16,16 12 0-16,0 1 0 16,8 6 0-16,-9-2 0 15,-3 5 0-15,-15-2 0 16,-4 5 0-16,-10-2 0 15,-4-2 0-15,-4 1 0 0,-3-2 0 16,3-5 0-16,1-5 0 16,3-5 0-16,11-15 0 15,0 0 0-15,0 0 0 16,21-15 0-16,-2-9 0 15,4-7 0-15,5-8 0 16,1-4 0-16,-2-2 0 16,-27 45 0-16,0 0 0 15,44-66 0-15,-44 66 0 16,0 0 0-16,50-53 0 15,-50 53 0-15,0 0-6 16,69-43-25-16,-69 43-2 16,62-23 5-16,-62 23-3 15,74-19-4-15,-74 19-4 16,85-18 0-16</inkml:trace>
  <inkml:trace contextRef="#ctx0" brushRef="#br0" timeOffset="3620.2071">8616 1033 111 0,'54'-11'44'15,"-54"11"0"-15,0 0-1 16,0 0-30-16,0 0-13 15,0 0 0-15,0 18 0 16,-27 5 0-16,-9 3 0 16,16-1 0-16,14-1 0 15,20-2 0-15,13-2 0 16,16-5 0-16,1-7 0 15,-4 3 0-15,0 2 0 16,-10 5 0-16,-10 3 0 16,-15 3 0-16,-10 8 0 0,-13 1 0 15,-11 0 0-15,-7 1 0 16,-6 2 0-16,0-6 0 15,1 3-2-15,-1-12-12 16,21 2-2-16,-5-16-4 16,30 8-6-16,-4-15-6 15,22 5-5-15,-1-6-4 16,20-2 5-16</inkml:trace>
  <inkml:trace contextRef="#ctx0" brushRef="#br0" timeOffset="4664.2668">3517 4262 61 0,'23'2'38'0,"10"3"-3"16,7-10 3-16,26 9-24 16,8-15-5-16,27 2-4 15,10-8 0-15,20 1-1 16,8-4-1-16,6 2-1 15,-4 2-1-15,-6 5 1 16,-11 5-2-16,-15 9 1 16,-9 2-2-16,-13 2-2 15,-13 5 0-15,-15-5-3 16,0 8-6-16,-17-17-26 15,8 6 1-15,-9-14-3 16,3-1 3-16</inkml:trace>
  <inkml:trace contextRef="#ctx0" brushRef="#br0" timeOffset="5280.302">5580 2803 71 0,'-14'-5'36'16,"0"-2"-1"-16,14 7 0 16,-14 0-26-16,15 12-1 15,-5 2-3-15,6 16 0 16,-7 13-1-16,2 21 0 0,-8 18-1 15,2 25 0-15,-9 23 0 16,-3 25 0-16,-12 19-1 16,4 17-1-16,-3 7 1 15,2-1-2-15,5 0 1 16,6-9-1-16,7-15 0 15,11-16-1-15,6-24 2 16,2-17-3-16,6-20 1 16,0-21-2-16,-1-13-3 15,-2-26-6-15,9-5-26 16,-19-31 0-16,28-6-2 15,-15-26-1-15</inkml:trace>
  <inkml:trace contextRef="#ctx0" brushRef="#br0" timeOffset="5831.3336">5952 3613 81 0,'0'0'37'0,"0"0"-1"16,0 0 0-16,-9 12-29 0,14 20-1 15,-7 11-1-15,4 15-1 16,-3 17-1-16,0 14 0 15,-3 7-1-15,0 7-1 16,-1-3 0-16,-2-4-1 16,1-9-3-16,0-18-1 15,10-8-7-15,-6-29-26 16,14-8 0-16,1-30-2 15,13-7-1-15</inkml:trace>
  <inkml:trace contextRef="#ctx0" brushRef="#br0" timeOffset="6515.3727">6131 2554 88 0,'1'-15'35'15,"-9"-1"1"-15,8 16 1 16,-13 1-32-16,11 13 1 15,1 3-3-15,1 13 0 16,-2 6-1-16,4 8 1 0,-1 3-2 16,4 7 2-16,-3 2-1 15,7-2-1-15,-3-4 1 16,7-7 0-16,-3-10 0 15,3-6 0-15,6-21 1 16,3-11-1-16,3-21 0 16,7-13 0-16,4-13 0 15,3-12-1-15,-2-7 0 16,0-7-1-16,-1-3 0 15,-4 5-2-15,-8 10 1 16,-3 11-2-16,-6 15-1 16,-5 13-1-16,4 22-8 15,-14 5-23-15,11 27-2 16,-9-3-1-16,18 20-1 0</inkml:trace>
  <inkml:trace contextRef="#ctx0" brushRef="#br0" timeOffset="6855.3921">6961 2771 103 0,'0'0'37'15,"-31"-13"2"-15,13 17-2 16,-16-7-32-16,6 10 0 15,0-1-2-15,0 6 1 16,3 0-2-16,7 1-1 16,4 1 1-16,9 0-2 0,9-3 1 15,9 3-1-15,7-4 0 16,4 4 0-16,1-2 1 15,2 4-1-15,-5 4 1 16,-6 4-1-16,-11 2 1 16,-14 9-1-16,-9 2 0 15,-8 1 0-15,-5 3-1 16,-4-5-2-16,6 2-5 15,-8-15-29-15,28 4-2 16,-1-16 0-16,19 1-2 16</inkml:trace>
  <inkml:trace contextRef="#ctx0" brushRef="#br0" timeOffset="7728.4421">5933 4082 50 0,'2'-16'33'0,"-2"16"3"15,0 0-2-15,0 0-13 16,0 0-10-16,0 0-3 15,0 0-3-15,0 0 0 16,0 0-2-16,0 0 0 16,0 0-1-16,0 0 0 15,11 2-1-15,0 1 0 16,7 0 0-16,6-1 0 15,7 0 0-15,12-2 0 16,6-2 0-16,6 1-1 16,7-2 1-16,5 0-1 15,1 1 1-15,3 1-1 16,-3 0 1-16,3 2-1 0,-4 2 0 15,5 0 0-15,7-2 0 16,3-1 1-16,13-4-1 16,10 0 0-16,14-8 1 15,9 1-1-15,10-3 1 16,9 0-1-16,1-1 0 15,5 4 0-15,-2 1 0 16,-7 5-1-16,-9 5 1 16,-5 2-1-16,-12 0 1 15,-7 3 0-15,-8-1-1 16,-10-1-1-16,-10-1 0 15,-12-4-2-15,-4 5-9 16,-20-13-25-16,-6 8 1 16,-18-12-1-16,-5 7-2 0</inkml:trace>
  <inkml:trace contextRef="#ctx0" brushRef="#br0" timeOffset="8238.4712">9178 3911 58 0,'0'0'34'0,"-20"-4"1"16,20 4-2-16,-20-1-19 15,20 1-4-15,-11 11-3 16,6 0-1-16,5-11-2 16,-10 20 0-16,10-20-1 15,-5 21 1-15,5-21-1 16,5 14 0-16,-5-14 1 15,24-10-1-15,0-13 0 16,15-12 0-16,8-13 0 16,13-10-1-16,5-11 0 15,9-9 0-15,2-6-1 16,-5-5 0-16,0-2 0 0,-8 8 0 15,-12 9-1-15,-9 10 1 16,-10 10-2-16,-11 11-1 16,-3 18-2-16,-10 10-2 15,5 30-14-15,-13-15-18 16,17 35-2-16,-3-14-1 15,15 15-1-15</inkml:trace>
  <inkml:trace contextRef="#ctx0" brushRef="#br0" timeOffset="9386.5369">10011 3907 28 0,'0'0'31'0,"0"0"2"15,12-2 0-15,-12 2-12 16,0 0-8-16,0 0-4 16,0 0 0-16,0 0-3 15,0 0-2-15,0 0 0 16,0 0-1-16,0 0 0 15,14-7-1-15,-14 7 0 16,10 1 0-16,-10-1 0 0,13 4-1 16,-13-4 0-16,17 5 1 15,-6-3-1-15,3-1-1 16,1 1 1-16,4 0 0 15,4-1-1-15,4-1 0 16,4 0 1-16,6 1-1 16,1-1 1-16,6-1-1 15,1 0 0-15,4-1 0 16,2-2 0-16,5 2 0 15,1 0 0-15,5-3 0 16,3 3 0-16,4-1 0 16,4 0 0-16,7 1 1 15,6 0-1-15,3 0 0 16,10-1 0-16,0 0 0 0,10 0 0 15,0-1 1-15,7 0-1 16,3-1 0-16,0 3 1 16,0-2 0-16,-1 3-1 15,2 2 1-15,-5 2 0 16,0 4 0-16,2 0-1 15,-7 1 1-15,-4 0 0 16,2-1-1-16,-5 0 1 16,-3-3 0-16,-4-2-1 15,-7-2 1-15,-8-2-1 16,-6-4 1-16,-11 1-1 16,-9-1 0-16,-13 1-2 15,-9-1-1-15,-10 5-2 0,-17-9-9 16,-6 10-22-1,0 0-2-15,0 0 1 0,-22 3-3 16</inkml:trace>
  <inkml:trace contextRef="#ctx0" brushRef="#br0" timeOffset="9944.5688">13687 2957 59 0,'-4'-15'33'15,"4"15"-1"-15,-3-21 2 16,3 21-21-16,0 0-5 16,-3 10-1-16,-2 2-2 15,9 14-1-15,-8 5 0 16,4 16-2-16,0 10 0 15,0 16 0-15,-5 6 0 0,1 13 0 16,-4 7 1-16,0 10-1 16,-8 5 0-16,2 5 0 15,-4-3 0-15,1-3 0 16,-2-3-1-16,6-4 0 15,0-8-1-15,0-9 0 16,4-10 0-16,-2-10 0 16,7-12 0-16,-2-6-1 15,1-14 0-15,3-9-1 16,2-9-1-16,0-19-3 15,12 10-29-15,-12-25-3 16,15-2 0-16,-4-18-1 16</inkml:trace>
  <inkml:trace contextRef="#ctx0" brushRef="#br0" timeOffset="10574.6049">14159 2839 61 0,'-7'-13'33'15,"7"13"0"-15,-12-7-2 16,1-3-18-16,11 10-4 16,0 0-1-16,-12 0-2 15,12 0-2-15,0 0 0 16,-16 6-1-16,12 4 0 15,0 10-1-15,-1 12 1 0,1 18-2 16,2 18 2-16,-5 17-1 16,3 19 0-16,-4 15 0 15,2 13 0-15,-8 8-1 16,0 6 1-16,-2-5 0 15,-3-4-2-15,1-5 1 16,-1-11-1-16,1-15 0 16,3-9-1-16,2-17 0 15,7-14-1-15,3-12-1 16,2-19-1-16,10-7-8 15,-9-28-24-15,21 0-3 16,-9-26 0-16,10 3-1 16</inkml:trace>
  <inkml:trace contextRef="#ctx0" brushRef="#br0" timeOffset="12699.7264">14037 3707 55 0,'-10'8'31'0,"10"-8"0"16,0 0 0-16,-18 4-20 16,18-4-2-16,0 0 0 15,4 10-2-15,-4-10-1 16,0 0 0-16,0 0-1 15,0 0-1-15,9 3-1 16,-9-3 0-16,0 0-1 16,16 2 0-16,-16-2 0 15,13-1-1-15,-13 1 0 0,16 0 0 16,-5 1-1-16,3 0 1 15,0-1-1-15,2 1 1 16,2 0-1-16,4-1 0 16,4 0 1-16,-1 0-1 15,4 0 0-15,1 0 0 16,5 0 0-16,1 0 1 15,2 0-1-15,1 2 0 16,1 0 0-16,3 1 0 16,2-2 0-16,3 2 0 15,4-2 0-15,2 0 0 16,3-2 0-16,9-1 0 15,5-1 0-15,7-1 0 16,5-2 1-16,1 2-1 0,2 1 0 16,3 1 0-16,-2 2 0 15,2 1 1-15,-1 1-1 16,1 3-1-16,-1-1 1 15,4 4 0-15,-2-3 0 16,4 2 0-16,5-2-1 16,-3-1 1-16,7 0 0 15,0-2 0-15,0-1-1 16,2 0 1-16,1-1 0 15,-2 0 0-15,-1-2 0 16,2 1-1-16,-4-3 1 16,0-1 0-16,-5 1 0 15,2 1 0-15,-4-2 0 0,-2 2 0 16,-3-1 0-16,-3 1 0 15,-1 0-1-15,-4 1 1 16,-4 0 0-16,-6-2 0 16,-5 3 0-16,-7 1 0 15,-11-1 0-15,-5 0 0 16,-13 0 1-16,-8 1-1 15,-8-1 1-15,-14 1-1 16,11 1 1-16,-11-1-1 16,0 0 1-16,0 0-1 15,0 0 1-15,0 0-1 16,0 0 1-16,0 0-1 15,0 0 0-15,0 0 0 16,0 0 0-16,0 0 0 0,0 0-1 16,0 0 1-1,0 0 0-15,0 0-1 0,1 12 1 16,-1-12 0-16,0 14 0 15,0-14 0-15,-1 21 0 16,0-5 0-16,0 4 0 16,-3 3 0-16,3 3 0 15,-2 3 0-15,-2 5 0 16,0 0 0-16,-2 4 0 15,2 1-1-15,1 2 1 16,0 1 0-16,-1 3-1 16,1 0 1-16,0 3-1 15,3 0 0-15,-3 2 1 16,4 2-1-16,0 2 1 15,0 0-1-15,-1 1 1 0,2 4-1 16,0 1 1-16,3 1 0 16,-3 1 2-16,0 2-2 15,1 0 2-15,-2 3-2 16,2-1 2-16,0 1-2 15,0-1 1-15,-1-1 0 16,4 0-2-16,-3-3 1 16,3 2 0-16,-4-5 2 15,3-1-2-15,-2-3 1 16,-1-2 1-16,4-2 0 15,-6-2 0-15,4-2 0 16,-2-6 0-16,2-2-2 16,-2 0 2-16,1-3-2 15,0-4 0-15,2-3 0 0,-3-2 0 16,2-2 0-16,-1-3-1 15,2-3 2-15,-1-3-1 16,-1-4-1-16,-1-1 1 16,-1-11 1-16,4 14-2 15,-4-14 2-15,0 0-1 16,0 0 0-16,0 0 1 15,0 0 0-15,0 0-1 16,0 0 1-16,0 0 0 16,0 0-1-16,0 0 0 15,0 0 1-15,0 0-1 16,0 0 0-16,0 0 0 15,0 0 0-15,-16-7 0 16,16 7 0-16,-17 0 0 0,5 1 0 16,-4-1 0-16,-5 2 0 15,-3-2 0-15,-7 2 0 16,-6 1-1-16,-7 0 1 15,-7 0 0-15,-4-1 0 16,-4 3 0-16,-2 0 0 16,-3-1-1-16,-4 1 1 15,-3-2 0-15,3 1 0 16,-5-1 0-16,1 1 0 15,-3-1 0-15,-1 1 0 16,3 0 0-16,0 1 0 16,3 1 0-16,0-1 0 15,7 2 0-15,0 0 0 16,2-1 0-16,0 1 0 15,1-1 0-15,-1 1 0 0,-1-2 0 16,1 1 0-16,2 1 0 16,-1-1 0-16,-1 1 0 15,1 0 0-15,2 0 0 16,3 1 1-16,1 0-2 15,3-1 2-15,3 1-1 16,1-5 0-16,5 4 0 16,3-2 0-16,3-2 0 15,6 1 1-15,6-1-1 16,1-1 0-16,5 1 0 15,3-2 0-15,5 0 0 16,-2 1 0-16,12-2 0 16,-15 3 0-16,15-3 0 15,-10 5 0-15,10-5 0 0,0 0-1 16,0 0-1-16,-13 4-2 15,13-4-3-15,0 0-11 16,19 1-10-16,-19-11-10 16,15 10 0-16,-15 0-2 15,23-12 2-15</inkml:trace>
  <inkml:trace contextRef="#ctx0" brushRef="#br0" timeOffset="13143.7518">15843 6112 76 0,'0'0'36'0,"4"-16"-1"15,-4 16 1-15,0 0-27 16,0 0-3-16,0 0 0 16,-4 17-1-16,2 2-1 15,-2 9-1-15,2 6 0 0,0 9 0 16,-4 8-1-16,1 6 1 15,1 1-2-15,-3 7 2 16,-1 0-3-16,-2-3 2 16,3-6-1-16,2-5 0 15,0-8-4-15,3-11 0 16,7-5-4-16,-5-27-17 15,14 13-14-15,-14-13 0 16,27-15-1-16,-12-8 1 16</inkml:trace>
  <inkml:trace contextRef="#ctx0" brushRef="#br0" timeOffset="14556.8326">15902 6127 69 0,'0'0'34'16,"-6"-13"-2"-16,6 13 3 15,13-8-28-15,-13 8-1 16,16-10 0-16,-16 10 0 15,17-9 0-15,-17 9-1 16,12-1-2-16,-12 1 1 16,0 0-2-16,0 0 0 15,-12 14 0-15,2-8-1 16,0-3 1-16,-3 2-2 15,-2-2 1-15,-2 1-1 0,1-2 1 16,-4-1 0-16,-2 2-1 16,-4-3 1-16,-4 2 0 15,-1-1-1-15,-6 1 1 16,-6 2-1-16,-4 1 1 15,-8-1 0-15,-4 3-1 16,-5 0 0-16,-3-1 1 16,-5-2-1-16,-2 1 0 15,1-2 0-15,3 1 1 16,4-3-1-16,6-1 0 15,5-1 0-15,11-3 1 16,4-1-1-16,9-1 0 16,2-1 0-16,7 0 0 0,1-1 1 15,3 0-1-15,3 2 0 16,1 0 0-16,0 2 0 15,0-2 1-15,0 5-1 16,1 0 0-16,1 1 0 16,12 0 0-16,-18 0 1 15,18 0-1-15,-10 2 0 16,10-2 0-16,0 0 0 15,0 0 1-15,0 0-1 16,0 0 0-16,0 0 1 16,0 0-1-16,0 0 0 15,0 0 0-15,0 0 0 16,0 0 0-16,0 0 0 15,0 0 0-15,0 0 0 0,0 0 0 16,0 0 0-16,0 0 0 16,0 0 0-16,0 0 0 15,0 0 0-15,0 0 1 16,0 0-1-16,0 0 0 15,0 0 0-15,0 0 1 16,0 0-1-16,0 0 0 16,0 0 0-16,0 0 0 15,0 0 0-15,0 0 0 16,0 0 0-16,0 0 0 15,0 0 0-15,0 0 0 16,0 0 0-16,-5 12 0 16,5-12 0-16,0 0 0 15,0 0 1-15,0 0-1 0,0 0 0 16,0 0 0-16,0 0 1 15,0 0-1-15,0 0-1 16,0 15 1-16,-1-4 0 16,1 4 0-16,1 8 0 15,0 5 0-15,2 5-1 16,-3 8 1-16,1 1 0 15,1 4 1-15,-2 3-1 16,2 2 1-16,-4-2-1 16,0 3 1-16,-4-1-1 15,-2-1 1-15,-1-2-1 16,-1-2 0-16,0-6 0 15,1-5 0-15,-2-5 0 16,3-5 0-16,4-9 0 16,1-4 0-16,3-12 0 0,-2 11 0 15,2-11 0-15,0 0 1 16,0 0-1-16,0 0 0 15,0 0 1-15,8-12-1 16,-8 12 0-16,0 0 0 16,9-14 1-16,-9 14-1 15,20-9 0-15,-3 4 0 16,13-4 0-16,9 0 0 15,12-4 0-15,15-2 0 16,15 1 1-16,11-4-1 16,9 3 0-16,8 0 0 15,-1 7 0-15,-2 0 0 16,-6 4 0-16,-8 4 0 15,-12 4 0-15,-12 0 1 0,-9 1-1 16,-10-4 0-16,-11 0 0 16,-7-3 0-16,-9-3-1 15,-8-2 0-15,-14 7-2 16,5-18-3-16,-5 18-11 15,-24-15-7-15,24 15-12 16,-27-11-3-16,13 10-2 16,-8-7 2-16</inkml:trace>
  <inkml:trace contextRef="#ctx0" brushRef="#br0" timeOffset="15433.8828">15318 7077 83 0,'-8'-16'36'0,"8"16"0"0,0 0 1 15,0 0-26-15,0 0-6 16,0 0-1-16,-4 17 0 15,4 7-2-15,-4 3 1 16,3 7-2-16,-5 9 1 16,-4 8-2-16,-4-1 1 15,-1 7-1-15,-2-3 0 16,0-2 1-16,1-7 0 15,0-5-1-15,7-10 1 16,3-8 0-16,2-9-1 16,4-13 1-16,10-12-1 15,-1-7 1-15,4-12 0 0,2-6-1 16,6-8 1-1,-2-7-1-15,8-8 1 0,1-2 1 16,1 1-1-16,2 2 1 16,-1 6-1-16,6 5 1 15,-1 7-1-15,-4 8 1 16,1 13-2-16,-4 10 0 15,-3 7 0-15,-3 7 0 16,-5 7-1-16,-7 4 1 16,-4 7 0-16,-6 3 0 15,-5 5-1-15,-7-1-1 16,-7 1 1-16,-3-1-1 15,-3-4 1-15,-7-1 0 16,2-4 0-16,-1-5-1 16,1-3 2-16,8-1 0 0,3 0 1 15,10-1 0-15,4 0 0 16,10 4 0-16,9-1 1 15,6 4-1-15,6-1 1 16,6 4 0-16,0-5-1 16,3 5 0-16,-3-2-1 15,-2-3 1-15,-3-2-2 16,-6-3 0-16,-3-2-2 15,-5-4-2-15,1 5-8 16,-15-22-10-16,11 17-6 16,-18-20-9-16,8 16-2 15,-15-32 0-15,6 9 0 16</inkml:trace>
  <inkml:trace contextRef="#ctx0" brushRef="#br0" timeOffset="17135.9802">14689 6588 46 0,'0'0'29'16,"-10"0"2"-16,10 0-1 15,0 0-21-15,-10 0-1 16,10 0 1-16,0 0 1 15,0 0-1-15,0 0-3 0,0 0-1 16,0 0 0-16,0 0-1 16,0 0 0-16,0 0-1 15,0 0-1-15,0 0 0 16,-18 7 0-16,9-4-1 15,-6 1 0-15,-4-1-1 16,-4 1 1-16,-5 0 0 16,-6-3-1-16,-6 3 0 15,-6-6 1-15,-6 0 0 16,-7 1 0-16,-11-2-1 15,-6 1 0-15,-10-3 1 16,-11 1-1-16,-10 1 0 16,-6-2 1-16,-10 1-1 15,-10-2 1-15,-10-1-1 0,-7-1 1 16,-6 1-1-16,0-2 1 15,-4-2 0-15,-9 1-1 16,1 0-1-16,-5-3 1 16,-4 4-1-16,-6-5 1 15,-5 4-2-15,-5-1 2 16,-5 0-2-16,-5 0 3 15,-4 1-2-15,-2 1 1 16,-5-2-1-16,7 3 2 16,-5-2-1-16,-5 2 0 15,5 1 0-15,2 1 1 16,-3 2-1-16,-2 1 0 15,-2 6 0-15,-2-2 1 16,-10 7-1-16,-1 1 0 16,-2 4 1-16,-9 1-1 0,1 2 2 15,2-1-1-15,6-3 1 16,0 2-1-16,7-2 1 15,12-3 0-15,3-2-1 16,11-3 0-16,10 0 0 16,5-4 0-16,9 0 0 15,4-1 0-15,4 0 0 16,8-1-1-16,4 2 1 15,7 0 0-15,3 0 0 16,5-1-1-16,8 1 0 16,11-1 1-16,12 0-1 15,10-1 1-15,11-2-1 16,16-2 0-16,9 1-1 15,12-3 2-15,15 2-2 0,6 0 2 16,12 0-2-16,5 3 0 16,13 3 1-16,-14-4 0 15,14 4 0-15,0 0 0 16,0 0-1-16,0 0 1 15,12 6 0-15,-12-6 0 16,0 0 0-16,14 4 0 16,-14-4 0-16,0 0 1 15,10-12-2-15,-5-3 1 16,3-3 0-16,-2-7 1 15,2-3-1-15,-1-12 0 16,3-3-1-16,-1-10 3 16,1-7-2-16,-1-4 0 15,0-3 0-15,0-8-1 0,1-1 0 16,-5-1 0-16,8 0-1 15,-7-3 1-15,2 3-1 16,-1-4 1-16,1 2 0 16,-1 4 1-16,-2 0-1 15,2 7 0-15,-3-3 2 16,4 9-3-16,-1 1 2 15,0 6-1-15,-1 1 0 16,1 3 0-16,0 2 1 16,-2-2 1-16,-1 2-2 15,-3 0 1-15,2 4 0 16,-4 0 1-16,-1 2-1 15,0 2 0-15,0 2 0 16,-1 8 1-16,0 1-1 16,2 6 0-16,-1 3 0 0,2 6 0 15,-2 1 0-15,4 1 0 16,-2 13 0-16,0-18 0 15,0 18 0-15,3-18 0 16,-3 7 0-16,1 0 0 16,-1 11 1-16,0-21-1 15,0 21 1-15,0-21-1 16,0 11 0-16,0 10 0 15,0-20 1-15,0 20-1 16,0-10 0-16,0 10 0 16,0 0 0-16,0 0 0 15,0 0 0-15,-4 14-2 16,1-4-2-16,6 6-2 15,-3-16-11-15,4 35-6 0,-4-35-10 16,12 19-8-16,-12-19-1 16,22 7 0-16</inkml:trace>
  <inkml:trace contextRef="#ctx0" brushRef="#br1" timeOffset="25694.4697">12205 3813 38 0,'-12'-4'26'15,"12"4"3"-15,-12 4-9 16,12-4-8-16,0 0-2 16,-15-6 0-16,15 6-1 15,0 0-2-15,0 0 0 16,6-22 0-16,-6 22-2 15,9-28 0-15,1 10-2 16,-1-12 0-16,0-3-1 16,-3-5 0-16,3-9-1 15,1-7-1-15,0-9 2 0,0-6-1 16,0-6 0-16,4-7-1 15,-2-2 1-15,0-8-1 16,2 0 0-16,-3-3 0 16,-1-2-1-16,0-2 1 15,3-3-1-15,-6-2 1 16,1 3-1-16,-1 1 2 15,-2 2-1-15,-3 2 1 16,-2 5 0-16,0 7-1 16,-2 5 2-16,-1 2-2 15,-1 6 2-15,-2 10-2 16,1-1 2-16,-2 10-2 15,0 5 2-15,3 8 0 16,-1 6-1-16,-1 10 1 0,3 1-1 16,-2 8 1-16,4 3-1 15,1 11-1-15,-5-12 1 16,5 12-2-16,0 0 1 15,0 0 0-15,0 0 0 16,6 12-1-16,-6-12 1 16,6 13 0-16,-6-13 0 15,9 13 0-15,-9-13 1 16,13 12-1-16,-13-12 0 15,16 11 1-15,-2-9-1 16,10 0 1-16,9-4 0 16,14-3 0-16,15-7-1 15,21-3 1-15,12-2 0 16,13-6 0-16,10 1 0 0,0-1 0 15,0 0-1-15,-8 3 0 16,-10 4 0-16,-18 6-1 16,-13 2-1-16,-15 3-1 15,-19-2-3-15,-3 6-2 16,-32 1-17-16,0 0-13 15,12-5 1-15,-12 5-1 16,-10 1 2-16</inkml:trace>
  <inkml:trace contextRef="#ctx0" brushRef="#br1" timeOffset="26476.5144">14714 842 50 0,'-4'-57'35'0,"4"57"1"16,0 0 1-16,-23-47-22 15,23 47-2-15,0 0-3 16,-57-44-1-16,57 44-3 16,-61-23 0-16,61 23-2 15,-83-15 0-15,30 12-1 16,4 4-2-16,-12 2 0 15,5 4 1-15,-13 5-2 16,2 4 0-16,-5 3 1 16,0 6 0-16,-1 1 0 15,4 7 0-15,47-6-1 0,-97 60 1 16,24 3 0-16,30 8 0 15,29-1-2-15,35-6 1 16,30-3-1-16,27 0 0 16,24-18 2-16,8-3-2 15,7-7 1-15,11-7 0 16,7-5 0-16,5-12 0 15,10-11 0-15,4-13 1 16,7-19 0-16,14-13 0 16,3-18 0-16,2-12 0 15,-9-11-1-15,-9-14 2 16,-19-6-1-16,-71 37 0 15,-2-5 0-15,-13-3-1 16,-6-3 0-16,-17-3-1 0,-10-3 1 16,-14 7-1-16,-8-3 0 15,-16 2-2-15,-8 2-3 16,-10 7-19-16,2-2-14 15,-9 8-2-15,2 1-1 16,-2 11-1-16</inkml:trace>
  <inkml:trace contextRef="#ctx0" brushRef="#br1" timeOffset="26902.5388">14534 1031 96 0,'0'0'40'0,"-48"-14"1"16,48 14-2-16,0 0-34 15,0 0 0-15,0 0-2 16,0 0 0-16,-33-15-2 16,28 46 0-16,4 20-1 15,-6 7 0-15,5 6 1 16,-1 2-1-16,11 0 0 15,1-11 1-15,11-17 1 16,3-19 0-16,6-13 0 0,3-15-1 16,8-14 1-16,-2-10 0 15,-38 33 0-15,0 0-1 16,59-72-1-16,-59 72 0 15,37-60-2-15,-37 60 0 16,36-61-2-16,-36 61-5 16,29-59-24-16,-29 59-8 15,29-47 1-15,-29 47 0 16</inkml:trace>
  <inkml:trace contextRef="#ctx0" brushRef="#br1" timeOffset="27173.5543">15105 1327 96 0,'0'-14'39'16,"-15"3"1"-16,2 5-1 15,-12 5-32-15,3-4-1 16,-2 3 0-16,1 4-3 15,-3 6 0-15,4 6-2 16,8 7 0-16,5 3 0 16,7-1-1-16,8 3-1 15,16-4-1-15,11-7-2 16,24-3-23-16,-1-13-11 15,21 0-3-15,3-15 1 16,14 2-2-16</inkml:trace>
  <inkml:trace contextRef="#ctx0" brushRef="#br1" timeOffset="28390.6239">15497 1248 79 0,'-19'-5'36'0,"19"5"0"15,0 0 1-15,0 0-29 16,0 0-1-16,22 1-1 15,-1-4-2-15,9 0 0 16,6-3 0-16,12 0-1 16,1-5 0-16,8 1 0 15,-57 10-1-15,65-16 0 16,-65 16 0-16,62-15 0 0,-62 15 0 15,66-16-1-15,-66 16 0 16,55-19 0-16,-55 19 0 16,52-14-1-16,-52 14 1 15,0 0 0-15,57-18-2 16,-57 18 2-16,0 0 0 15,20 2-1-15,-9 12-1 16,-5 12 1-16,-12 9 0 16,1 14 0-16,-9 3-1 15,8 14 1-15,-8 7-1 16,1-1 0-16,4 1 1 15,-1 2-1-15,-1 0 1 16,1 5-1-16,3-1 1 16,4 0-1-16,1-4 1 15,4 4-1-15,1-2 1 0,5-1-1 16,-2-3 1-16,3-2 0 15,1-3 1-15,-2-1 0 16,5-4-1-16,-1-9 1 16,-2-1-1-16,3-8 1 15,1-2-1-15,0-4 0 16,0-3-1-16,1-5 1 15,-4-1 0-15,1-3 0 16,-3-1 0-16,-1 1 0 16,-4-2 0-16,-1 2 0 15,-2-6 0-15,-1 2 0 16,0 2 0-16,0-3 0 15,-1 0 0-15,1-2 0 16,0 1 0-16,-3-3 0 0,3 2 0 16,0-1 0-16,0-3 0 15,0-1 0-15,-1 0 0 16,1-3 0-16,0-1 0 15,0-1 0-15,0-10 0 16,0 19-1-16,0-19 2 16,-3 18-2-16,3-18 2 15,-2 21-2-15,-3-10 2 16,4 2-1-16,-4 2 0 15,2 0 0-15,-2 0 0 16,1 0 0-16,-1 1 0 16,3-2 0-16,-1-1-1 15,1-2 1-15,0 1 1 0,2-12-2 16,0 18 1-16,0-18 0 15,-1 19 1-15,1-19-1 16,0 19 0-16,0-6 0 16,-5-2 0-16,5 1 0 15,-2-2 1-15,2-10-1 16,-5 18-1-16,5-18 0 15,0 0 0-15,0 0-2 16,0 0-6-16,0-20-12 16,14 13-12-16,-12-17-7 15,8 4 1-15,-5-11-1 16</inkml:trace>
  <inkml:trace contextRef="#ctx0" brushRef="#br1" timeOffset="30092.7212">2462 7273 35 0,'4'15'28'0,"2"8"0"15,-3 3 0-15,2 1-14 16,5 16-5-16,-10-1-2 16,11 13-1-16,-10-4 0 15,7 12-1-15,-8-6 1 16,6 11-2-16,-9-4 0 0,6 4-2 15,-7-2-1-15,2 0 0 16,-3 2 0-16,1 7-1 16,-4 0 1-16,2 4 0 15,-5-1 1-15,4 3 1 16,-1 1 0-16,5 4-1 15,-3-2 1-15,6 0-1 16,-3-1 0-16,6 2-1 16,-2 1 1-16,-1 2-2 15,0-4 0-15,1 3 0 16,-2-1 1-16,-1 5-1 15,-2-8 1-15,0 1-1 16,-2 1 1-16,0-2 0 16,0 0-1-16,1-1 1 0,1-3-2 15,1-2 1-15,0 1-1 16,2-2 1-16,1 0-1 15,0 0 2-15,-1-1-2 16,0 1 2-16,-1-1-2 16,-1 3 1-16,-1 1 0 15,2-4-1-15,-3-1 0 16,1 3 0-16,0-5 0 15,0 2 0-15,2 1 1 16,3-2-1-16,1-2 1 16,1 2 2-16,6-1-2 15,-2-2 0-15,0-1 0 16,0-2 0-16,2 0 0 15,-3-1 0-15,-1-1 0 0,2 3-2 16,-4-2 3-16,-1 2-1 16,-2 4 0-16,-1-4 0 15,-1-2 1-15,-4 1-2 16,2-4 1-16,0-3-2 15,1-4-1-15,0-9-4 16,12 5-18-16,-11-15-10 16,13 0-1-16,-4-15-1 15,8 1 1-15</inkml:trace>
  <inkml:trace contextRef="#ctx0" brushRef="#br1" timeOffset="30844.7643">2524 12703 26 0,'0'0'28'16,"0"0"-1"-16,-13 6 3 16,13-6-18-16,0 0-6 15,0 0-1-15,0 0-1 16,0 0 1-16,0 0 1 15,0 0 0-15,0 0-1 16,0 0 1-16,0 0 0 0,19 6-2 16,-19-6-2-16,22-2 0 15,-8 2 0-15,2 0-2 16,5-1 1-16,1-1-1 15,5-1 1-15,6-1-1 16,3 1 1-16,2 0-1 16,6 1 1-16,4 2-1 15,5 0 1-15,8 2-1 16,8 1 1-16,7 1-1 15,4-1 0-15,7 2 1 16,4 0-1-16,9 0 1 16,4-1-1-16,11-3 1 15,1 0-1-15,7-1 1 16,4 0 0-16,6 0-1 15,10 0 1-15,3 2-1 0,0-2 0 16,1 2 1-16,3-1-1 16,5 1 0-16,4 1 0 15,-2 1 1-15,-1-3-1 16,5 1 0-16,-2-2 0 15,4-3 1-15,-2 2-1 16,6-1 1-16,2-4 0 16,5 1-1-16,1-1 1 15,5-1 0-15,7-3-1 16,2 2 0-16,4-2 1 15,3 1-1-15,0-2 1 16,-1 0-1-16,5-3 0 0,-3 0 1 16,-7 1-1-1,-6-5 0-15,-5 0-1 0,-15-6-5 16,-4 9-21-16,-27-13-11 15,-13 6 0-15,-33-8-1 16</inkml:trace>
  <inkml:trace contextRef="#ctx0" brushRef="#br1" timeOffset="31633.8094">1134 7886 86 0,'0'0'35'0,"-1"12"-2"15,6 14-4-15,-2 7-25 16,6 15-3-16,-3 9 1 15,4 16 0-15,-3 7 0 16,1 3 0-16,-2-6 0 16,2 1 1-16,-1-15 0 15,4-7 1-15,-2-21-1 16,7-16 1-16,1-24-1 15,9-17-1-15,-1-18 0 16,3-16-1-16,3-11 0 16,-3-5 0-16,-1-5-1 15,0-2-1-15,-4 6-1 16,-7 7 0-16,1 21-4 15,-11-2-13-15,9 29-19 0,-7 4 2 16,7 20-3-16,-4 2 3 16</inkml:trace>
  <inkml:trace contextRef="#ctx0" brushRef="#br1" timeOffset="31888.824">1920 8359 89 0,'-23'13'38'16,"-16"-4"1"-16,2 13 0 16,-14 1-26-16,7 8-7 15,-3 0-1-15,11 3-1 0,10 0-2 16,12-3 0-16,16-4-2 15,20-7 0-15,22-15-2 16,13-15-3-16,26-3-26 16,0-19-8-16,15-5 0 15,-5-11-3-15</inkml:trace>
  <inkml:trace contextRef="#ctx0" brushRef="#br1" timeOffset="32602.8648">7674 13212 58 0,'13'-27'39'0,"-3"11"0"16,-17 3 0-16,7 13-29 15,-30 21-4-15,7 10-1 16,-13 8-1-16,-2 19-1 16,0 8 0-16,-3 12-2 15,8 5 1-15,4 0-1 16,5-3 0-16,15-5-1 15,13-8-1-15,6-14-1 16,14-12-2-16,8-22-2 16,6-1-8-16,-2-28-27 15,7-3 4-15,-12-20-4 16,0-2 3-16</inkml:trace>
  <inkml:trace contextRef="#ctx0" brushRef="#br1" timeOffset="32798.876">7388 13466 79 0,'-25'-8'42'15,"25"8"-1"-15,0 0 1 16,0 0-37-16,34 5-1 16,11-10-1-16,10 1-1 15,7-4-2-15,9 3-2 16,-3-8-11-16,5 17-27 15,-11-6 0-15,3 13-2 16,-18-4 0-16</inkml:trace>
  <inkml:trace contextRef="#ctx0" brushRef="#br1" timeOffset="40897.3392">9261 3921 47 0,'0'0'32'0,"-3"-13"0"16,3 13-1-16,-7-10-20 16,7 10-1-16,0 0-1 15,0 0-3-15,-12-7-1 16,12 7 0-16,0 0-1 15,0 0-1-15,0 0 0 16,13-11 0-16,-3 3 0 16,7 4-1-16,0-2 0 0,3 1 0 15,0 0-1-15,4 3 0 16,-2 1 0-16,3 4-1 15,-1 0 0-15,4 0 1 16,2-1-1-16,0-1 0 16,9-1 1-16,2-3-1 15,2-2 1-15,4-1 0 16,0-1 0-16,-1 0 0 16,-3 2 0-16,-2 4 0 15,-4 0-1-15,-4 2 1 16,-5-1-1-16,-1 4 0 15,-6-1 0-15,-3 0 0 16,-1-2 0-16,0-1 0 0,-3-4 0 16,-1 2 0-16,-1 0 1 15,-12 2-1-15,18-5 0 16,-18 5 0-16,16-5 0 15,-16 5 0-15,13-1 0 16,-13 1 0-16,15-1 0 16,-15 1-1-16,9 2 1 15,-9-2-1-15,10 6-2 16,-10-6 0-16,0 0-2 15,13 5-2-15,-2 4-2 16,-11-9-7-16,22 6-20 16,-22-6 2-16,26 9-1 15,-17-11 3-15,10 16 13 16,-19-14 14-16,17 4 6 0,-7 6 8 15,-10-10 22-15,0 0 2 16,0 0 1-16,-3 12 0 16,3-12-11-16,0 0-13 15,-15-13-3-15,15 13-2 16,0 0-2-16,0 0-3 15,0 0-2-15,-6-16-5 16,6 16-28-16,0 0 0 16,5 13 0-16,-18-11-2 15</inkml:trace>
  <inkml:trace contextRef="#ctx0" brushRef="#br1" timeOffset="41942.399">2574 13347 48 0,'16'-21'32'16,"5"5"2"-16,-13-2-1 15,6 15-24-15,-14 3-2 16,0 0-3-16,-10 18 1 16,-5 11-1-16,-14 6-1 15,3 12 0-15,-9 8 0 0,1 11 0 16,-1 3-1-16,3 7 0 15,6-3-1-15,8-1 0 16,8-4-1-16,6-11-2 16,12-8-3-16,3-19-4 15,18-5-27-15,-11-22 0 16,9-1-1-16,-6-22 0 15</inkml:trace>
  <inkml:trace contextRef="#ctx0" brushRef="#br1" timeOffset="42116.409">2348 13721 74 0,'-19'-1'38'0,"2"-8"-3"16,17 9 1-16,0 0-32 16,31-12-2-16,4 3-1 15,9-4-3-15,10 12-6 16,2-14-27-16,8 13-1 15,-8-5-1-15,5 15 0 16</inkml:trace>
  <inkml:trace contextRef="#ctx0" brushRef="#br1" timeOffset="42446.4278">2933 13675 70 0,'15'-17'37'0,"-4"13"-1"15,-11 4 0-15,17-13-35 16,-2 7-1-16,2-3-2 15,7 17-14-15,-7-15-18 16,3 11-1-16,-7-5-1 0,3 8 1 16</inkml:trace>
  <inkml:trace contextRef="#ctx0" brushRef="#br1" timeOffset="42601.4367">2929 13792 69 0,'-21'18'38'0,"-1"-16"-3"15,22-2 2-15,-13 6-32 16,13-6-3-16,31-16-4 15,-3-6-7-15,20 7-26 16,3-10-1-16,13 6 0 16,1-10 0-16</inkml:trace>
  <inkml:trace contextRef="#ctx0" brushRef="#br1" timeOffset="42901.4539">3534 13633 65 0,'-27'24'38'0,"3"16"0"16,-7-2 0-16,10 7-31 15,-2-2-2-15,10 4 0 16,8-5-2-16,17-7 1 16,4-13-2-16,17-7 0 15,8-15 0-15,4-10-1 16,5-14 1-16,-2-10-1 15,-3-12 0-15,-8-6-1 16,-12-1 1-16,-11-2-3 16,-10 2 1-16,-12 7-1 15,-6 13-1-15,-10 10-1 0,-2 22-2 16,-12 1-24-16,8 27-7 15,-3-1 0-15,11 12-3 16</inkml:trace>
  <inkml:trace contextRef="#ctx0" brushRef="#br1" timeOffset="44718.5578">2720 12504 3 0,'7'-14'19'0,"8"5"8"15,-8-4 0-15,0-3-13 16,4 12-2-16,-9-11 1 16,8 14-1-16,-10 1 0 15,0 0 3-15,0 0-6 0,2 15-1 16,-11 1-1-16,-2 11-3 15,-11 5 0-15,-7 13-1 16,-16 8-1-16,-6 8 1 16,-11 6-2-16,-8 1 1 15,3-2-1-15,1-5 0 16,6-9-1-16,11-12-2 15,19-11-4-15,7-27-14 16,23-2-17-16,7-19 1 16,16-7-1-16,0-14 0 15</inkml:trace>
  <inkml:trace contextRef="#ctx0" brushRef="#br1" timeOffset="44938.5704">2341 12581 82 0,'-16'-1'40'16,"10"13"-2"-16,6-12 2 15,-3 27-34-15,14-9-1 16,13 9 0-16,9-2-2 16,10 4 0-16,6-1-1 15,5-2-1-15,7-2-2 16,0-3-2-16,5 2-6 15,-13-12-28-15,9 8-2 16,-12-14 0-16,2 8-2 16</inkml:trace>
  <inkml:trace contextRef="#ctx0" brushRef="#br1" timeOffset="52131.9818">4639 3867 61 0,'15'-18'35'0,"4"12"1"15,-14-9 0-15,12 15-21 16,-17 0-7-16,7-10-2 15,-7 10 0-15,7-11-1 16,-7 11-1-16,7-12-1 16,-7 12-1-16,0 0 0 0,0 0 0 15,0 0-1-15,-12 9 1 16,-7 11-1-16,-7 6 0 15,-11 8-1-15,-3 3 1 16,-6 4-1-16,-2 2 0 16,1 1 1-16,5-6 0 15,6-5 0-15,5-4-1 16,13-6 0-16,4-2 0 15,9-3 1-15,5 1-1 16,9-5 0-16,5 2 0 16,12-2 1-16,3-3-1 15,3 2 1-15,4-2-1 16,1 1 0-16,0-4 0 15,-2-1-1-15,-3 3-3 0,-4-5-4 16,6 12-26-16,-18-11-5 16,6 12 0-16,-22-18-2 15</inkml:trace>
  <inkml:trace contextRef="#ctx0" brushRef="#br1" timeOffset="52673.0128">4046 3049 72 0,'13'-21'37'0,"-13"21"0"16,8-17 0-16,-8 17-28 15,0 0-2-15,14 13-2 16,-17 6 0-16,0 15-2 16,-6 4-1-16,-1 7 0 15,-1 4-2-15,-2 2 0 16,1 1 0-16,2-8-3 15,10-5-3-15,-5-20-20 16,14 5-10-16,3-20-2 16,8 0-1-16,-4-17 1 15</inkml:trace>
  <inkml:trace contextRef="#ctx0" brushRef="#br1" timeOffset="52907.0261">3981 2980 101 0,'-16'-4'39'0,"0"-7"0"16,16 11-1-16,0 0-34 16,19-4-2-16,11 0 0 15,11 1 0-15,7 0-1 16,5 1-1-16,7 2-2 15,-1-4-2-15,0 16-11 16,-11-13-22-16,-2 11-2 16,-22 0 0-16,-10 13-2 0</inkml:trace>
  <inkml:trace contextRef="#ctx0" brushRef="#br1" timeOffset="53094.0368">3733 3488 101 0,'-18'13'41'0,"32"-2"0"15,16-19-1-15,29-5-37 16,9-5-1-16,17 0 0 16,7-2-5-16,-2-6-7 15,5 13-27-15,-16-4-2 16,-6 14-3-16,-16 0 1 15</inkml:trace>
  <inkml:trace contextRef="#ctx0" brushRef="#br1" timeOffset="54626.1245">14565 2757 85 0,'12'-7'35'0,"-10"-3"1"16,-2 10 0-16,0 0-28 16,5 22-3-16,-10-6-1 15,1 9-1-15,-2 3-3 16,-1 7 1-16,1 1-2 15,-1-6-2-15,6 12-7 16,-8-16-25-16,12 10 0 16,-6-15-1-16,9 3-1 15</inkml:trace>
  <inkml:trace contextRef="#ctx0" brushRef="#br1" timeOffset="54824.1358">14502 2924 108 0,'0'0'38'15,"-19"-19"2"-15,19 19-3 16,14-9-34-16,2 5-1 16,10 2-2-16,4-3-2 15,12 11-9-15,-8-7-24 16,13 15-3-16,-14-9 0 15,4 20-1-15</inkml:trace>
  <inkml:trace contextRef="#ctx0" brushRef="#br1" timeOffset="55211.1579">14629 3220 86 0,'11'-5'36'0,"-11"-8"-1"0,0 13 2 15,0 0-28-15,14-5-4 16,-14 5 0-16,3 16-2 15,-6-4 0-15,1 8-2 16,-1 2 0-16,-2 4-1 16,-1 4-3-16,-3-4-3 15,9 12-11-15,-8-17-20 16,9 6 1-16,-5-12-1 15,8 4-1-15</inkml:trace>
  <inkml:trace contextRef="#ctx0" brushRef="#br1" timeOffset="55408.1692">14623 3319 105 0,'0'0'38'0,"-22"-21"1"16,22 21-1-16,-14-5-34 15,14 5-1-15,14 0 0 16,3 3-3-16,5 2-3 15,3-1-5-15,14 13-26 16,-7-9-4-16,5 14-1 16,-13-5 0-16</inkml:trace>
  <inkml:trace contextRef="#ctx0" brushRef="#br1" timeOffset="55775.1902">14593 3918 64 0,'7'-11'37'16,"-9"-10"-1"-16,2 21 1 15,1-26-10-15,-1 26-22 16,2-12 0-16,-2 12-1 15,0 0 0-15,2 23-2 16,-7-4 0-16,0 5-1 16,-1 6 0-16,-3 1-2 0,-1 5-1 15,-3-3-1-15,4 4-4 16,-5-19-18-16,13 12-13 15,-6-17 0-15,14 2 1 16,-7-15 0-16</inkml:trace>
  <inkml:trace contextRef="#ctx0" brushRef="#br1" timeOffset="55962.2009">14550 4005 100 0,'0'0'38'0,"-18"-23"0"15,18 23-1-15,-8-13-31 16,8 13-3-16,19-1-1 15,1 1-2-15,6 3-1 0,0-1-2 16,13 14-11-16,-11-13-22 16,8 12-2-16,-11-6 0 15,0 12-1-15</inkml:trace>
  <inkml:trace contextRef="#ctx0" brushRef="#br1" timeOffset="56277.2189">14591 4385 87 0,'10'-10'36'0,"-7"-6"1"15,-3 16 1-15,7-12-32 16,-7 12-1-16,0 0-1 16,0 0-1-16,0 18-1 15,-6 4 0-15,-1 1-1 16,-5 4-1-16,3 4-1 15,-3 6-1-15,2 0-1 16,-5-3-4-16,10 7-8 16,-9-19-22-16,12 5 0 15,-7-14-1-15,11 0 2 16</inkml:trace>
  <inkml:trace contextRef="#ctx0" brushRef="#br1" timeOffset="56435.2279">14501 4534 97 0,'-6'-25'39'0,"10"12"1"16,-7-5-2-16,18 10-30 15,-3-3-4-15,12 4-1 16,8-1-2-16,8-1-5 16,15 14-28-16,-8-12-7 15,5 10 0-15,-14-5-2 16</inkml:trace>
  <inkml:trace contextRef="#ctx0" brushRef="#br1" timeOffset="56893.2541">12837 4676 90 0,'-18'-3'38'0,"18"3"0"16,-13-2 0-16,30-5-35 15,2 4-1-15,9 1 0 16,6-1-2-16,8-1 0 15,2-1-2-15,2-3-4 16,8 13-19-16,-14-16-12 16,2 7 0-16,-13-9-1 15,-1 4 0-15</inkml:trace>
  <inkml:trace contextRef="#ctx0" brushRef="#br1" timeOffset="57162.2695">12977 4292 98 0,'-15'0'40'15,"15"0"-1"-15,0 0 0 16,20-8-37-16,10-1-1 16,8-1 0-16,10 0-2 0,0-3-4 15,7 9-25 1,-9-9-7-16,5 10-1 0,-15-10-2 15</inkml:trace>
  <inkml:trace contextRef="#ctx0" brushRef="#br1" timeOffset="57622.2958">13033 3391 100 0,'-9'22'39'0,"9"-22"1"16,-5 20-2-16,5-20-30 0,10 11-5 15,7-8-1-15,6-2 0 16,5-1-3-16,6-4 0 16,5 2-3-16,-5-11-1 15,15 12-31-15,-17-14-2 16,8 12 0-16,-14-11-1 15</inkml:trace>
  <inkml:trace contextRef="#ctx0" brushRef="#br1" timeOffset="57967.3156">13117 2981 97 0,'-13'-12'39'16,"13"12"1"-16,0 0-1 15,16-8-30-15,0 8-6 16,14 3-1-16,3 0-3 15,5-2-4-15,14 12-29 16,-9-13-4-16,10 14 0 0,-11-11-2 16</inkml:trace>
  <inkml:trace contextRef="#ctx0" brushRef="#br1" timeOffset="61381.5109">10799 3552 64 0,'0'0'35'16,"-19"-15"0"-16,19 15-1 15,-19-15-24-15,19 15-3 16,0 0-1-16,0 0-2 16,0 0 0-16,23-3-2 15,-2 10 0-15,8 4-1 16,7 0 0-16,6 3 1 15,4 1-1-15,-1 2 0 16,3-3-1-16,-2 0 2 16,-1-1-2-16,-8-2 1 15,-5 1 0-15,-6 4-1 16,-11 2 0-16,-10 11 1 15,-11 6-1-15,-12 9 0 16,-12 3 0-16,-12 6 0 0,-6 1-1 16,-7-2 1-16,6 0-2 15,3-11-2-15,13 3-10 16,3-20-24-16,21 2 0 15,4-16-1-15,19 4 1 16</inkml:trace>
  <inkml:trace contextRef="#ctx0" brushRef="#br1" timeOffset="61903.5407">10424 4531 75 0,'0'0'37'15,"0"0"0"-15,14 20 1 16,1-10-34-16,5 2-1 16,2-1 1-16,7 3-1 15,2-4 0-15,5-1-1 16,3-3-1-16,3-1 0 15,0-7 0-15,-2-2 0 16,-1-3-1-16,-5-6 1 16,-2-2 0-16,-8-1 0 15,-7-4-1-15,-3 0 1 0,-12-2 0 16,-3 1-1-16,-14 5 1 15,-3 4-1-15,-11 3 1 16,-8 6 0-16,-3 12 0 16,-4 4 0-16,-1 7-1 15,6 11 1-15,4 2 0 16,11 5-1-16,11-1 0 15,14 0 0-15,18-5-1 16,11-4-1-16,17-5-2 16,7-13-6-16,20 2-28 15,-12-17 1-15,14 3-2 16,-12-17-2-16</inkml:trace>
  <inkml:trace contextRef="#ctx0" brushRef="#br1" timeOffset="62089.5514">11208 4221 96 0,'-20'-6'40'0,"20"6"-1"15,0 0-2-15,30-4-36 16,15 7-5-16,-2-11-28 15,18 12-6-15,-8-6 1 16,9 10-3-16</inkml:trace>
  <inkml:trace contextRef="#ctx0" brushRef="#br1" timeOffset="69470.9735">14627 8930 28 0,'11'-5'16'16,"-11"5"0"-16,0 0 1 15,0 0-8-15,0 0-2 16,0 0-1-16,3-11-1 15,-3 11 0-15,0 0-1 16,0 0 1-16,0 0 0 16,0 0 0-16,-7-13-1 0,7 13 0 15,0 0-1-15,0 0-1 16,0 0 0-16,0 0 0 15,0 0-1-15,0 0-1 16,0 0 0-16,0 0 1 16,0 0-1-16,0 0 0 15,0 0 0-15,0 0 0 16,0 0 0-16,0 0-1 15,0 0 1-15,0 0 0 16,0 0 1-16,0 0-1 16,0 0 0-16,0 0 1 15,0 0-1-15,10-9 1 16,-10 9 1-16,0 0-1 0,0 0 0 15,0 0 1-15,0 0 1 16,0 0 0-16,0 0 0 16,0 0 0-16,0 0 1 15,0 0-1-15,1-13-1 16,-1 13 0-16,0 0 0 15,-4-15 0-15,4 15 1 16,-11-10-2-16,11 10 1 16,-19-7 0-16,5 3 0 15,-4 6 0-15,0 0 0 16,-5 5-1-16,-2 2 1 15,-2 7-1-15,-2 3 0 16,-3 6 0-16,2 0 0 16,-2 8 1-16,-2 0-1 0,6 9 0 15,4 0 0-15,1 8 0 16,14 3 0-16,6 3 0 15,10 6 0-15,11-4 1 16,14 2-1-16,9-2 1 16,10-7-2-16,5-9 2 15,3-9-1-15,6-14 1 16,-3-14 0-16,3-10-1 15,-6-17-1-15,0-10 0 16,-3-12 1-16,-3-11-2 16,-11-7 1-16,-4-5-1 15,-12-5 0-15,-6 1 0 16,-13 2 1-16,-12 2-1 15,-11 8 0-15,-12 7-1 0,-4 14 0 16,-8 10-3-16,-1 17-2 16,-14 2-18-16,16 21-13 15,-6 7 1-15,10 10-2 16,5-3 2-16</inkml:trace>
  <inkml:trace contextRef="#ctx0" brushRef="#br1" timeOffset="69710.9873">14765 9210 93 0,'0'0'38'0,"-13"6"1"15,14 4-1-15,-1 1-35 0,9 11 0 16,1 4-1-16,5 9-1 15,4 4 1-15,2 6-1 16,8 1-1-16,1-1-1 16,5 0-4-16,-4-16-20 15,18 3-14-15,-4-12 3 16,9-4-4-16,-7-15 1 15</inkml:trace>
  <inkml:trace contextRef="#ctx0" brushRef="#br1" timeOffset="69920.9993">15537 9093 99 0,'10'-13'39'0,"-1"5"1"16,15 9-2-16,9-7-37 15,4-1-1-15,8 5-3 16,0-6-7-16,6 7-27 16,-8 0 0-16,-4 4-1 15,-12-1-2-15</inkml:trace>
  <inkml:trace contextRef="#ctx0" brushRef="#br1" timeOffset="70095.0092">15536 9351 104 0,'-8'21'40'0,"8"-21"0"0,29 15-1 16,22-22-37-16,7-1-2 16,21 2-7-16,-6-10-29 15,21 3-2-15,-6-7-1 16,3 7-1-16</inkml:trace>
  <inkml:trace contextRef="#ctx0" brushRef="#br1" timeOffset="70654.0412">17046 8977 51 0,'11'-11'35'0,"-14"-2"0"0,3 13-12 16,-15-29 7-16,8 15-14 16,-13-10-8-16,6 8-1 15,-9 0-1-15,-1 7-2 16,-11 2 0-16,-6 14 0 15,-10 3-1-15,-2 14 1 16,-11 10-2-16,3 7 1 16,-4 5-1-16,9 12 0 15,9-4-1-15,15 4 0 16,18-2 1-16,21-3-1 15,22-5-1-15,18-7 1 16,17-6-2-16,11-9 0 16,8-4-2-16,2-10-3 15,10 5-16-15,-13-23-16 0,3 2-1 16,-18-16-2-16,0 2 0 15</inkml:trace>
  <inkml:trace contextRef="#ctx0" brushRef="#br1" timeOffset="71274.0767">17538 8918 68 0,'0'-11'35'0,"0"11"0"16,5-22 1-16,-5 22-26 15,7-21-2-15,-7 21-2 16,4-16 0-16,-4 16-1 15,0 0-1-15,0 0-1 16,0 0 0-16,2 14-1 16,-6 1 1-16,0 10-1 15,-1 6-1-15,-2 12 1 16,-3 3-1-16,5 10 1 15,-4 0-2-15,4 4 2 0,0-1-2 16,5-5 0-16,6-3 1 16,3-5-2-16,5-11 2 15,5-7-2-15,3-10 2 16,0-8-1-16,1-9 0 15,5-8 1-15,-3-9-1 16,-1-12 1-16,-1-5-1 16,3-14 1-16,-1-6-1 15,1-10 0-15,2-2 1 16,-4-5-2-16,5 5 2 15,-1 4-2-15,-4 8 2 16,-4 10-2-16,-2 13 0 16,-8 8-2-16,1 19-5 15,-11 3-18-15,0 0-12 0,0 0-1 16,3 23-2-16,-3-14 1 15</inkml:trace>
  <inkml:trace contextRef="#ctx0" brushRef="#br1" timeOffset="76600.3813">14442 8424 64 0,'13'-12'36'15,"-13"12"-2"-15,20-3-4 16,-20 3-24-16,-10 22 0 15,-3-6-1-15,4 13 2 16,-5-1-2-16,9 8 0 16,-2-1-1-16,10 2 0 15,6-5 1-15,9-2-2 16,10-9 1-16,10-10-1 0,16-14-1 15,16-17-1-15,21-20-1 16,15-26-5-16,25-5-31 16,-2-25-2-16,9-4-2 15,-10-9-1-15</inkml:trace>
  <inkml:trace contextRef="#ctx0" brushRef="#br1" timeOffset="77726.4457">16797 8374 48 0,'0'0'34'16,"0"0"2"-16,5 27 1 15,-13-12-14-15,-1 22-13 16,-11-5-1-16,11 8-2 15,-5-3-1-15,13-5 0 16,11-17-1-16,23-11-1 16,19-20-1-16,26-20-1 15,25-15-4-15,11-16-7 16,17 4-28-16,-14-12-2 15,-1 7-1-15,-23 1-2 16</inkml:trace>
  <inkml:trace contextRef="#ctx0" brushRef="#br1" timeOffset="79161.5278">18248 8424 76 0,'0'0'37'15,"-1"26"-1"-15,-12-4 2 16,5 12-28-16,-6-4-4 16,10 4 0-16,1-5 0 15,15-5-2-15,17-15 0 16,24-14-2-16,25-20 0 15,31-15-2-15,21-7-5 16,0-17-30-16,16 4-3 16,-14-9-2-16,-10 10-2 15</inkml:trace>
  <inkml:trace contextRef="#ctx0" brushRef="#br1" timeOffset="82586.7237">3603 11084 35 0,'16'-13'32'0,"-16"13"-1"16,0 0 1-16,0 0-20 15,-20 4-5-15,8 10-2 16,-10 6-2-16,-1 13 0 15,-13 5 0-15,0 13-1 16,-10 2 0-16,1 5 1 16,-6 0-2-16,8-5-1 15,5-3-5-15,3-16-2 16,19 2-6-16,-3-29-6 15,19-7-10-15,0 0-3 16,28-16 3-16,-15-15 10 0,11 2 11 16,-3-5 9-1,-7-7 8-15,5 9 9 0,-14-6 11 16,6 11 5-16,-14-2-1 15,11 19-9-15,-17-10-7 16,9 20-6-16,0 0-3 16,19 8-2-16,-2 0-2 15,11 3-2-15,8-2-1 16,12 0-1-16,9 2-3 15,5-10-12-15,10 15-21 16,-10-7-2-16,4 11 0 16,-14-2-1-16</inkml:trace>
  <inkml:trace contextRef="#ctx0" brushRef="#br1" timeOffset="86615.9542">15357 761 38 0,'0'0'28'0,"0"0"2"0,0 0-9 16,0 0-8-16,0 0 0 16,0 0-2-16,0 0-1 15,0 0 0-15,0 0-2 16,0 0-1-16,-59-46-2 15,59 46 0-15,0 0-2 16,0 0 0-16,-58-24-1 16,58 24-2-16,0 0 1 15,-50-21 0-15,50 21 0 16,0 0-1-16,-70-18 0 15,70 18 1-15,-54-9-1 16,54 9 0-16,-61-4 0 16,61 4 1-16,-65-4-2 15,65 4-2-15,-63 2-4 0,63-2-30 16,-59 1 0-16,59-1 0 15,-52 5-2-15</inkml:trace>
  <inkml:trace contextRef="#ctx0" brushRef="#br1" timeOffset="91466.2316">7080 2015 68 0,'-28'-15'30'0,"-9"-6"-5"16,7 6-1-16,-15-8-17 16,5 8-1-16,-12-3-4 15,-2 9 1-15,-8 0-2 16,-1 6 1-16,-10 3 0 15,-4 5 0-15,-14 1 1 16,-2 9 1-16,-10 2 0 16,-1 9-1-16,-1 0 2 15,14 11-2-15,1 7 0 16,17 18-1-16,16 12 0 0,19 9 0 15,22 14-1-15,26 7 1 16,18 11-3-16,18 7 2 16,18 4-2-16,18-3 1 15,13-3-1-15,8-2-1 16,13-14 1-16,3-10 0 15,9-15 2-15,8-22-1 16,7-27 3-16,7-26-2 16,2-37 2-16,13-22 1 15,-6-31 0-15,2-18-1 16,-18-22-1-16,-17-10-2 15,-25-12 0-15,-28-4 0 0,-34 5 0 16,-34 7-1-16,-33 12 1 16,-32 11 0-16,-24 22-1 15,-24 15 2-15,-14 25-2 16,-1 20-4-16,14 27-29 15,2 1-3-15,31 17-1 16,20 4-2-16</inkml:trace>
  <inkml:trace contextRef="#ctx0" brushRef="#br1" timeOffset="92775.3065">14681 10521 76 0,'12'-18'37'0,"-3"-4"-1"15,7 13-7-15,-11-4-19 16,8 19-4-16,-6 8-2 0,2 18 0 15,-7 9-2-15,-1 15 0 16,-5 6-1-16,2 5 0 16,-2 2-2-16,-2-4-3 15,7 0-5-15,-6-14-29 16,10-4 0-16,0-15-2 15,4-9 1-15</inkml:trace>
  <inkml:trace contextRef="#ctx0" brushRef="#br1" timeOffset="93016.3203">14540 10514 97 0,'-34'-8'40'0,"-3"5"0"16,13 12-1-16,3-9-36 15,18 12-1-15,19-3-1 16,20-3 0-16,21-3-1 16,17 2 0-16,15-1-2 15,6-1-2-15,8 10-7 16,-16-2-27-16,-3 10 0 15,-20 2-1-15,-20 10-1 16</inkml:trace>
  <inkml:trace contextRef="#ctx0" brushRef="#br1" timeOffset="93213.3315">14457 11076 92 0,'0'0'39'15,"37"5"1"-15,25-11-3 16,30-11-35-16,24-4-3 15,16-5-2-15,0-2-3 16,12 8-19-16,-9-8-14 16,2 5 2-16,-20-4-1 15,-7 0 0-15</inkml:trace>
  <inkml:trace contextRef="#ctx0" brushRef="#br1" timeOffset="93398.3421">16025 10689 102 0,'4'16'40'0,"-4"-16"0"16,33 0-2-16,1-4-37 16,4-3-3-16,4 5-1 15,-1-4-5-15,3 11-28 16,-15-3-3-16,-3 9 1 15,-26-11-2-15</inkml:trace>
  <inkml:trace contextRef="#ctx0" brushRef="#br1" timeOffset="93563.3516">15713 10995 95 0,'-26'15'38'0,"30"-2"0"16,28-19 2-16,20-2-38 15,38-6-2-15,17-8-6 16,24 4-28-16,3-10-3 15,15 4 0-15,-4-4-1 16</inkml:trace>
  <inkml:trace contextRef="#ctx0" brushRef="#br1" timeOffset="94498.405">17443 10106 90 0,'2'-17'34'15,"-2"17"2"-15,0 0-6 16,0 0-24-16,-4 29-1 16,13 5 0-16,-9 9-2 0,9 16 1 15,-1 7-3-15,2 14 2 16,-2 3-2-16,0 3 1 15,-1-3 0-15,0-5-1 16,-2-8-1-16,5-13-1 16,-1-12 1-16,6-13 0 15,2-21 1-15,11-14 0 16,4-20 1-16,8-18 0 15,5-17 0-15,7-14 0 16,0-8-1-16,2-9-1 16,-3 0-2-16,-11 4-1 15,-1 15-2-15,-15 3-9 16,5 29-21-16,-20 8-4 15,5 23 0-15,-14 7 1 16</inkml:trace>
  <inkml:trace contextRef="#ctx0" brushRef="#br1" timeOffset="94848.4251">18428 10597 80 0,'0'0'38'16,"-18"-5"0"-16,-8-1 0 15,1 9-21-15,-9-1-12 16,0 9-1-16,1 2-1 16,7 3 0-16,6 2-1 0,13 3 0 15,10 0-1 1,13 0 1-16,8-2-1 0,13 2 0 15,1-3-1-15,4 3 1 16,-7 0 0-16,-6-1 0 16,-11 0-1-16,-13 4 0 15,-10-2 1-15,-11 0-3 16,-6-1 1-16,-5-7-2 15,4 2 0-15,2-8-4 16,21-8-3-16,-20-3-29 16,36-4 0-16,0-16 2 15,21-2-2-15</inkml:trace>
  <inkml:trace contextRef="#ctx0" brushRef="#br1" timeOffset="95266.449">18854 10603 87 0,'0'0'41'15,"0"0"1"-15,0 0-2 16,0 0-12-16,23 2-24 16,-6-3-1-16,9-1-1 15,10 0 0-15,11-2 0 16,14-1 0-16,9-1 0 0,17-3-2 15,7 2 0-15,8-3 0 16,-4 3 0-16,-5 2 0 16,-15 1 0-16,-13 3 0 15,-17 3 0-15,-15 4 0 16,-22 1 0-16,-11-7 0 15,-15 20 0-15,-5-11 0 16,5-1-3-16,-3-1-2 16,6 1-5-16,-9-15-19 15,21 7-11-15,-11-10 0 16,11 10-2-16,-3-29 1 15</inkml:trace>
  <inkml:trace contextRef="#ctx0" brushRef="#br1" timeOffset="95886.4844">20271 9979 72 0,'0'0'36'16,"-14"-9"-1"-16,14 9 2 15,0 0-18-15,-8 17-13 16,9 4-2-16,5 16 1 15,-1 8-2-15,5 13 1 16,-6 10-2-16,3 9 1 16,-2 7-2-16,-2 0 1 15,0-3-2-15,-2-5 2 16,3-9-1-16,2-9 1 0,8-16 0 15,6-12 0-15,8-16 0 16,10-17 0-16,6-17-1 16,9-13 1-16,6-15-1 15,-1-10 0-15,0-9 0 16,-2-9-4-16,-9-5 4 15,-4 0-3-15,-5 7 1 16,-9 9-2-16,-3 12-1 16,-8 8-3-16,7 27-15 15,-16 1-14-15,8 27-2 16,-11 4-3-16,6 16 0 15</inkml:trace>
  <inkml:trace contextRef="#ctx0" brushRef="#br1" timeOffset="96208.5028">21341 10620 79 0,'-10'-1'40'16,"-17"-3"0"-16,3 9 1 16,-19-6-12-16,3 15-22 15,-4 5-2-15,6 5 0 16,1 4-2-16,9 3 0 0,10 0 0 15,14-2-3-15,15-5 0 16,16-6 0-16,13-3 0 16,10-9 0-16,13-4-6 15,-1-15-5-15,18 7-24 16,-19-18-5-16,10 3-1 15,-18-13-3-15</inkml:trace>
  <inkml:trace contextRef="#ctx0" brushRef="#br1" timeOffset="96869.5407">17843 11305 77 0,'-18'4'36'15,"17"10"-8"-15,1-14 2 16,19 9-20-16,6-7-3 16,26 6-1-16,14-8 0 15,29 0-1-15,24-5 0 0,34-6-1 16,27-3-1-16,29-1 0 15,23 0 0-15,19-3-1 16,15 4 0-16,13 1-1 16,-2 4 0-16,-3 7-1 15,-17 3 0-15,-11 3-1 16,-23 1 0-16,-24 3-1 15,-27 0-2-15,-34-5-4 16,-20 7-25-16,-48-16-6 16,-26 6 0-16,-43 0-1 15</inkml:trace>
  <inkml:trace contextRef="#ctx0" brushRef="#br1" timeOffset="97704.5884">19862 11672 77 0,'14'-21'38'0,"2"8"0"16,-10-1 0-16,5 7-29 16,-11 7-7-16,0 0 2 15,3 11-1-15,-5 12 2 16,-6 9-2-16,2 7-1 15,-5 8 1-15,-1 10-2 16,0 1 2-16,0 6-4 16,-1-2 3-16,3-2-3 15,1-7 2-15,4-6 0 16,5-11 0-16,1-8 0 15,3-13 0-15,-4-15 0 16,15-8-1-16,-5-15 1 16,3-10 0-16,1-8-1 15,0-8 0-15,4-7-1 0,-1-10 1 16,5-2 0-16,0 0 0 15,7 1 0-15,3 6-1 16,5 2 2-16,1 10-2 16,0 8 1-16,2 12 0 15,1 12-1-15,0 10 1 16,-2 8 0-16,-5 7-1 15,-6 6 1-15,-4 6-1 16,-5 0 1-16,-8 4-1 16,-7-1 2-16,-15 1-1 15,-5 4 2-15,-10-5-2 16,-12 1 2-16,-1-2-1 15,-7-3-1-15,-1 1 1 16,2-3-3-16,9 0 3 0,5-4-2 16,11 6 2-16,12-2-2 15,10 3 3-15,13 5 0 16,10-1-1-16,8 4 1 15,2-3 0-15,8 5-1 16,-1-2-1-16,-1-1-1 16,-2-3-2-16,-7-5-2 15,4 7-9-15,-18-21-16 16,11 13-11-16,-15-17 1 15,11 6-2-15,-11-13 1 16</inkml:trace>
  <inkml:trace contextRef="#ctx0" brushRef="#br1" timeOffset="98071.6094">20743 12049 57 0,'0'0'32'0,"0"0"-1"16,13-4 2-16,-13 4-28 15,0 0 0-15,7-11 3 16,-7 11-1-16,0 0 0 16,14 3 1-16,-14-3-2 15,0 0 0-15,-2 13 0 0,-2 4-2 16,-5 0-1-16,3 8-1 15,-6 2-1-15,5 3 0 16,-8 1-1-16,6-1-2 16,0 0-3-16,0-15-4 15,13 9-23-15,-4-24-7 16,0 0 1-16,0 0-1 15</inkml:trace>
  <inkml:trace contextRef="#ctx0" brushRef="#br1" timeOffset="98229.6184">20633 12075 104 0,'0'0'40'15,"-17"-26"1"-15,30 24-1 16,5-10-35-16,12 4-2 0,15-2-1 16,9-2-4-16,13 10-9 15,-10-15-21-15,14 10-9 16,-17-5-1-16,1 7-1 15</inkml:trace>
  <inkml:trace contextRef="#ctx0" brushRef="#br1" timeOffset="101478.8043">21054 9601 73 0,'-30'-15'25'0,"-2"-3"-4"15,8 6-2-15,-8-4-11 0,5 6-5 16,-4-1-2-16,-10 3-2 15,-3 5 0-15,-6 2 1 16,-3 1 0-16,-4 5 2 16,-3 0 0-16,2 6 1 15,-3-4 0-15,6 8 0 16,2-2 1-16,3 6-1 15,0-1 2-15,5 6-2 16,-2 3 0-16,3 5 1 16,-4 1-1-16,2 10 0 15,-3 2 0-15,4 3 0 16,0 7-1-16,1-1 0 15,4 4-2-15,10 0 1 16,4 1-2-16,4 0 2 0,5-4-3 16,7 4 3-1,1-2-2-15,5 3 1 0,1-3-1 16,-1 3 2-16,1 0 0 15,0-1 0-15,6-2 0 16,4-1 0-16,7-3 0 16,8-3-2-16,11-4 1 15,14-6-1-15,7-4 1 16,17-4-1-16,11-5 0 15,13-5 0-15,9-5 1 16,11-3 0-16,3-6 0 16,5-5 0-16,9-3 1 15,-1-3-1-15,-3-3 0 16,-1-5 1-16,-5-1-1 15,-7-3 1-15,-3-2-1 0,-7-8 0 16,-7-1 2-16,-3-6 1 16,-10-8-2-16,-4-3 2 15,0-13-1-15,-10-6 1 16,-8-11-1-16,-11-5 1 15,-13-9-1-15,-15-7-1 16,-19-5 1-16,-18-3-2 16,-27-2 3-16,-24 5-2 15,-28 2 2-15,-21 10-2 16,-25 12 1-16,-18 10-1 15,-5 16-1-15,-3 12-1 16,9 21-6-16,4 2-25 16,38 18-8-16,13 3 1 15,30 7-3-15</inkml:trace>
  <inkml:trace contextRef="#ctx0" brushRef="#br1" timeOffset="102723.8755">15240 10104 63 0,'-34'-6'34'15,"-6"-2"-2"-15,2 6-5 16,-11-10-18-16,8 8-1 15,-5-4-2-15,8 5-1 0,-6-1-2 16,3 6-1-16,-3 4 0 16,-4 4-1-16,-4 7-1 15,-8 6 0-15,-9 4 1 16,-8 8 1-16,-7 0-1 15,1 7 1-15,-6 0 0 16,2 6 0-16,3-3 0 16,5 5 1-16,7 5-2 15,10 1 0-15,5 4 0 16,8 5-1-16,6 4 0 15,9 6-2-15,6 8 2 16,9 4-2-16,8 8 1 16,13 0 0-16,16-1 0 15,11 0 2-15,27-10-1 0,14-6 2 16,21-11-1-16,19-14-1 15,19-13 0-15,11-19 0 16,13-12 1-16,12-13-1 16,7-12 0-16,-1-18-2 15,3-11 2-15,-9-15 0 16,-10-13 0-16,-13-11 1 15,-22-11 0-15,-27-12 0 16,-34-13 2-16,-28-10 0 16,-38-3 1-16,-30 1 0 15,-36 8 0-15,-27 13 0 16,-31 18-2-16,-20 25-3 15,-14 32-1-15,-19 27-2 16,2 39-15-16,-6 8-20 0,20 20-2 16,14-1 0-16,30 3-3 15</inkml:trace>
  <inkml:trace contextRef="#ctx0" brushRef="#br1" timeOffset="108060.1807">22274 8887 67 0,'12'-16'36'0,"-1"7"0"16,-11 9 1-16,0 0-27 15,-1 13-3-15,-9 12-2 16,-14 5-1-16,-4 18-1 16,-12 8-1-16,-9 12 0 15,-8 6-1-15,-7 5 0 16,4-2-1-16,0-6-2 15,16 1-6-15,-6-17-26 16,24-6-1-16,1-17-1 16,14-5-2-16</inkml:trace>
  <inkml:trace contextRef="#ctx0" brushRef="#br1" timeOffset="108375.1987">21735 9330 81 0,'0'-18'36'15,"0"18"1"-15,4-11 0 16,-4 11-29-16,0 11-3 16,4 5 0-16,-8 2 0 15,3 13-1-15,-4 5 0 16,-4 9 0-16,5-1-1 15,-1 4 0-15,7-3 0 16,11-5 0-16,14-16-2 0,19-14 1 16,25-20 0-16,23-14-1 15,12-17-2-15,15-10-2 16,3-9 0-16,-8-10-4 15,-6 10-8-15,-30-8-24 16,-11 19-2-16,-28 2 0 16,-9 21 0-16</inkml:trace>
  <inkml:trace contextRef="#ctx0" brushRef="#br1" timeOffset="109201.246">15833 9842 73 0,'21'-11'36'0,"-5"-4"-1"16,5 5 1-16,-13-3-28 0,11 10-2 16,-19 3-1-16,19 5-1 15,-25 8 0-15,-5 11-1 16,-14 5 0-16,-7 11-1 15,-10 5 0-15,-5 6-1 16,-9 2-1-16,0 2 1 16,3-5-2-16,6-7-1 15,7-1-6-15,0-18-21 16,20 2-10-16,4-15 1 15,16-11-2-15</inkml:trace>
  <inkml:trace contextRef="#ctx0" brushRef="#br1" timeOffset="109472.2615">15539 10054 90 0,'-11'-19'37'0,"8"8"1"0,-8-4 0 16,11 15-33-16,-13-5-1 15,13 5-1-15,-5 18 2 16,8 2-2-16,3-3-1 15,3 8 0-15,3-2 1 16,4 5-2-16,4-7 1 16,6 1-1-16,4-12 1 15,2-4-1-15,5-8-1 16,3-8-1-16,4-4-2 15,-5-14-2-15,7 10-16 16,-15-25-18-16,10 7-1 16,-11-12 0-16,6 4-1 0</inkml:trace>
  <inkml:trace contextRef="#ctx0" brushRef="#br1" timeOffset="112991.4628">4835 10316 70 0,'11'-15'33'15,"-6"-1"2"-15,-1 6-11 16,-8-5-13-16,4 15-6 0,-12-5 0 16,-1 13-1-16,-13 10-3 15,-2 12 2-15,-9 6-2 16,-1 10 2-16,-7 2-3 15,4 1 1-15,4 0-5 16,4-14-6-16,19-1-23 16,-4-18-1-16,18-16-2 15,0 0 2-15</inkml:trace>
  <inkml:trace contextRef="#ctx0" brushRef="#br1" timeOffset="113143.4715">4611 10386 67 0,'1'-18'38'15,"-1"18"0"-15,12-5 0 16,3 20-11-16,2-8-21 0,17 1-2 15,10-1-4-15,11-7-6 16,16 8-29-16,-1-10-3 16,10 4-1-16,-11-5-1 15</inkml:trace>
  <inkml:trace contextRef="#ctx0" brushRef="#br1" timeOffset="113932.5166">6695 9564 57 0,'0'0'32'15,"0"0"0"-15,-12 4 0 16,0 4-22-16,5 15-2 16,-10 2-3-16,-4 13-2 15,-7 5-2-15,-3 9 1 16,-4 1-1-16,-2-2 1 0,6-4-2 15,0-8-2-15,11-6-3 16,3-16-6-16,17-1-8 16,0-16-11-16,18-18 1 15,-8-11 10-15,19 3 9 16,-6-8 7-16,-4-7 7 15,6 14 6-15,-20-16 13 16,9 22 9-16,-16-5 0 16,2 26-8-16,-10-20-10 15,10 20-3-15,0 0-5 16,-7 21-1-16,17-11-2 15,13 4 0-15,14-5-3 16,10-4-1-16,19 4-6 0,2-14-26 16,20 11-6-16,-7-9 1 15,8 6-1-15</inkml:trace>
  <inkml:trace contextRef="#ctx0" brushRef="#br1" timeOffset="114488.5484">8674 9232 40 0,'0'0'31'0,"-15"-13"2"16,2 6-2-16,13 7-18 16,-29 7 0-16,13 10-2 15,-18-5-2-15,1 16-3 16,-13-3-2-16,0 11-1 15,-3-1 0-15,2 3-1 16,4-3-3-16,4-6-4 16,23 2-10-16,3-17-19 15,21-3-1-15,6-15 0 16,16-7 0-16</inkml:trace>
  <inkml:trace contextRef="#ctx0" brushRef="#br1" timeOffset="114670.5588">8523 9314 93 0,'-1'-17'38'16,"1"17"-1"-16,-15 1 1 15,15-1-31-15,8 13-3 16,8-5-1-16,11-4-2 16,12 1-2-16,17-3-3 15,2-13-7-15,21 9-26 16,-3-10-1-16,14 6 0 15,-4-9-1-15</inkml:trace>
  <inkml:trace contextRef="#ctx0" brushRef="#br1" timeOffset="115071.5818">10311 9065 83 0,'-14'-2'37'0,"-5"-5"-2"15,2 6 1-15,2 1-33 16,-4 2 0-16,-5 6-1 15,2 9 0-15,-5 10-1 16,-1 4 0-16,-3 3 0 16,3 1-1-16,8 0-2 15,0-9-3-15,16 3-8 16,4-29-23-16,0 0 0 15,20-7-1-15,3-14 2 16</inkml:trace>
  <inkml:trace contextRef="#ctx0" brushRef="#br1" timeOffset="115179.5879">10155 9080 96 0,'-3'-9'38'0,"3"9"1"15,0 0-2-15,22 10-32 16,1-1-7-16,4-5-29 16,18 11-6-16,-3-6-1 15,1 11-2-15</inkml:trace>
  <inkml:trace contextRef="#ctx0" brushRef="#br1" timeOffset="117979.7481">2623 12859 32 0,'0'0'27'0,"0"0"1"15,0 0 0-15,-15 7-23 16,15-7 0-16,-14 2 2 15,14-2 0-15,-10-2 0 16,10 2 1-16,0 0-2 16,0 0 0-16,-12-10 0 15,12 10-2-15,9-12 0 0,-9 12-2 16,13-26 1-16,-3 10-1 15,-4-2 0-15,3-2 0 16,0-2 0-16,0-1-1 16,-3-2 0-16,2-2 0 15,0 2 0-15,2-3-1 16,-3-3 1-16,4 0 0 15,1-4-1-15,4 2 1 16,-2-4 0-16,3 0-1 16,-3 1 1-16,2 1 0 15,-2-1-1-15,1 6 0 16,-2-2 0-16,-3 4 0 15,0 1 1-15,-2 2-1 0,-2 1 0 16,2 2 0-16,-1-3 0 16,0 3 0-16,3-1 1 15,1-2-1-15,2-1 1 16,4-1-1-16,-1-1 1 15,1 1-1-15,-1-3 0 16,1 8 3-16,-5-2-3 16,-1 3 2-16,-3 3-2 15,-1 2 3-15,-2-1-3 16,-1 2 2-16,0 3-2 15,3-7-1-15,1 4 1 16,4-4-1-16,2-1 1 16,3-3-1-16,1-1 1 15,3-3 0-15,2 4 0 0,-1-1 0 16,-2 0 0-16,1 4 1 15,-3 1-1-15,2-1 0 16,-3-1 0-16,-1 4 1 16,3-4-1-16,0 2 0 15,3-6 0-15,1 2 0 16,0-2 0-16,1 0 0 15,3 0 0-15,0 2 0 16,-4 1 0-16,4 0 0 16,-1 5 0-16,-1-1 0 15,0 2 0-15,1-2 0 16,-2 1 0-16,2-1 0 15,0-1 1-15,3-4 1 16,-3 2-2-16,1 0 2 0,0 2-1 16,3-1 1-16,-4 2-1 15,4 1 1-15,-3 2-2 16,0-2 1-16,-2 4-1 15,2-1 0-15,0-1 0 16,-4-3 0-16,3 3 0 16,-1-1 0-16,-2-2 0 15,0 1-1-15,-2-2 1 16,1 3 0-16,-4 1 0 15,-3 0 0-15,-1 0 0 16,0 3 0-16,0 0 0 16,2 0 0-16,2 0 1 15,-3-3-1-15,6 1 0 0,3-1 0 16,5-4 0-16,-1 1 0 15,4-2 1-15,3 1-2 16,0-1 1-16,1 2 0 16,-3-2 0-16,3 2 0 15,-1 3 0-15,-2-3 0 16,0 3 0-16,-2 0 0 15,0 1 0-15,2-1 0 16,-1 0 0-16,1 0-1 16,-1-1 2-16,1 2-1 15,-3-1 0-15,2 3 0 16,1-2 1-16,-2 0-1 15,-1-1 1-15,2 0 0 16,2-1-1-16,2-1 0 0,-1-2 1 16,3-2-1-16,2 4 0 15,3 0 0-15,1 0 0 16,-1 2 0-16,2 0 0 15,-2 2 0-15,1-1-1 16,-4 3 1-16,-1-3 0 16,-1 3 0-16,-2 0 0 15,-2-3 1-15,2 0-1 16,-2-1 0-16,0-1 0 15,5 1 0-15,-3-1 0 16,0 1 0-16,0 2 0 16,5-2 0-16,-2 5 0 15,3-2 0-15,0 2-1 16,-2 1 1-16,2-3 0 15,-1 5 0-15,-1-7 0 0,0 7 0 16,-3-4 0-16,4 2 0 16,-4-2 0-16,2 2 1 15,2 0-1-15,2 1 0 16,2 0 0-16,3 1 0 15,-1-1 0-15,4 1 0 16,2-1 0-16,-2 0 0 16,-2 0 0-16,2-2-1 15,-4 2 1-15,1-2 0 16,-1 0 0-16,-3 1 1 15,2 0-1-15,-1 0 0 16,-1 2 0-16,1 0 1 16,-1 3-1-16,-1-3 0 15,0 0 0-15,0 1 0 0,-2-3-1 16,0 1 0-16,-1-2 0 15,1 0 1-15,-2 0-1 16,-1 2 0-16,3-5 0 16,-3 3 0-16,3-2 2 15,-2 1-1-15,4-1 0 16,1-1 0-16,2 3 1 15,1-3-1-15,0 2 0 16,-3-1 0-16,3 2 0 16,-2 1 0-16,0-2 0 15,-3 2 0-15,2 0 0 16,-3 0 0-16,1-2 0 15,-1 3 0-15,-3 0 0 16,1 1 0-16,-2 1 0 0,0 2 1 16,-3-1-1-16,2 2 0 15,-1 0 0-15,2-1 0 16,1-2 0-16,-2 0 1 15,2-1-1-15,5-1 0 16,0-1 0-16,2 1 0 16,-2-3 1-16,1 3-1 15,-2-2 0-15,-2 3 0 16,1-1 0-16,-4 2 0 15,0 1 0-15,1 2 0 16,3 1 0-16,-3 0 0 16,2-1 0-16,3 1 0 15,1-4 0-15,1 3 0 0,-1-5 0 16,2 1 0-1,0-2 0-15,0 0 0 0,-1 1 0 16,4 1 0-16,-3 3 0 16,0-2 0-16,-2 3 0 15,1 0-1-15,-1 2 1 16,-1 2 0-16,0-1 0 15,-2-2-1-15,2 1 1 16,0-1 0-16,1 0 0 16,-5-2 0-16,1 0 0 15,0-1-1-15,0-5 1 16,-4 2-1-16,-3 0-2 15,-5 0-1-15,3 9-10 16,-19-15-14-16,8 13-11 16,-17-9 1-16,-3 10-2 15,-1-10 1-15</inkml:trace>
  <inkml:trace contextRef="#ctx0" brushRef="#br1" timeOffset="118716.7902">2439 9204 85 0,'23'-1'31'0,"-5"-1"-1"15,5 1-14-15,8-3-42 16,6 2-4-16,4 0-1 15,2-1-1-15</inkml:trace>
  <inkml:trace contextRef="#ctx0" brushRef="#br1" timeOffset="118904.801">3387 9233 77 0,'52'0'35'0,"0"5"-1"16,-11-7 0-16,6 2-27 15,-7-5-3-15,4 0-3 16,3 1-4-16,-1-7-3 15,16 12-11-15,-9-12-17 16,10 4 1-16,-4-3-1 16,4 5 1-16</inkml:trace>
  <inkml:trace contextRef="#ctx0" brushRef="#br1" timeOffset="119056.8097">4436 9155 44 0,'39'2'31'0,"-3"4"3"16,-8-8-1-16,6 7-18 15,-8-14-4-15,13 8-1 0,-3-9-5 16,3-1-4-16,6 7-8 15,-4-9-20-15,8 7-6 16,-3-3-2-16,3 7 2 16</inkml:trace>
  <inkml:trace contextRef="#ctx0" brushRef="#br1" timeOffset="119228.8195">5459 9124 38 0,'67'-4'31'0,"1"-5"1"15,1 3-1-15,-7-10-12 16,8 15-8-16,-12-6-5 15,8 6-4-15,-4 1-5 0,-8-4-5 16,10 8-20-16,-6-4-4 16,0 1-1-16,-4-2 0 15</inkml:trace>
  <inkml:trace contextRef="#ctx0" brushRef="#br1" timeOffset="119393.829">6976 9049 70 0,'33'4'33'16,"-3"-4"-2"-16,2-5-5 16,9 5-50-16,-4-6-6 15,6-2-2-15,1 1 0 0</inkml:trace>
  <inkml:trace contextRef="#ctx0" brushRef="#br1" timeOffset="119588.8401">7806 9014 61 0,'43'4'32'15,"1"-3"-1"-15,0 0-1 16,7-1-26-16,-5-2-3 16,3-3-4-16,8 5 0 15,-6-7-2-15,7 12-5 16,-12-10-10-16,7 5-9 15,-3 2-2-15,-2 0 3 16,3 4 1-16</inkml:trace>
  <inkml:trace contextRef="#ctx0" brushRef="#br1" timeOffset="119829.8539">9421 9001 97 0,'30'-4'35'0,"3"-1"-1"16,-1-7-12-16,4-1-45 15,10 6-11-15,3-5-1 0,5 8-1 16,1-5 0-16</inkml:trace>
  <inkml:trace contextRef="#ctx0" brushRef="#br1" timeOffset="120048.8664">10445 8942 41 0,'29'1'28'15,"-4"-4"2"-15,4-2-10 16,2 7-12-16,-4-7 1 16,12 8-2-16,-8-8 0 0,11 6-4 15,0 0-5-15,-1-4-22 16,9-1-6-16,3 1-1 15,-2-4 0-15</inkml:trace>
  <inkml:trace contextRef="#ctx0" brushRef="#br1" timeOffset="120227.8767">11503 8901 75 0,'0'0'37'0,"17"4"-2"16,-4-8 0-16,2 4-32 15,3-1-8-15,-3-5-27 0,9-1-2 16,-6-1-1 0,9 1 0-16</inkml:trace>
  <inkml:trace contextRef="#ctx0" brushRef="#br1" timeOffset="121661.9587">5786 8025 68 0,'0'0'34'16,"-9"-14"-6"-16,9 14-2 0,0 0-15 15,0 0 0-15,-12 20-5 16,17 1-2-16,0 9 0 16,7 10-1-16,0 10-2 15,4 10 1-15,-1 5-1 16,5 3 1-16,-1-6-1 15,3-4 1-15,0-11-1 16,0-12 2-16,0-18-1 16,6-17 1-16,1-18-1 15,4-17 0-15,-2-11 0 16,5-12 0-16,-3-4-1 15,3-6-2-15,-2-6 0 16,-6 1 0-16,-2 12-4 16,-7 4-6-16,6 17-26 0,-18 7 0 15,7 18-2-15,-14 15 1 16</inkml:trace>
  <inkml:trace contextRef="#ctx0" brushRef="#br1" timeOffset="121970.9764">6686 8428 82 0,'-22'6'40'0,"-12"-5"-2"16,8 11 2-16,-17-4-32 16,20 8-2-16,-2 1-2 15,11 3 0-15,5-2-2 16,16 3-1-16,9-5 0 15,12-2-1-15,9-7-2 16,8-6-2-16,12 5-7 16,-6-19-26-16,14 3-2 15,-11-18 0-15,7 5-2 16</inkml:trace>
  <inkml:trace contextRef="#ctx0" brushRef="#br1" timeOffset="122150.9867">7183 8216 94 0,'0'0'40'0,"12"2"-1"16,-12-2 0-16,31-17-35 16,-6 10-2-16,10-2-3 15,6 3-5-15,-9-3-29 16,14 9-4-16,-13-5 1 15,0 12-1-15</inkml:trace>
  <inkml:trace contextRef="#ctx0" brushRef="#br1" timeOffset="122323.9966">7256 8404 100 0,'-16'4'38'0,"16"-4"2"0,0 0-2 15,28-10-36-15,4 1-2 16,8-7-4-16,17 16-27 15,-5-10-6-15,11 8-1 16,-6-4-2-16</inkml:trace>
  <inkml:trace contextRef="#ctx0" brushRef="#br1" timeOffset="122802.0239">8124 7900 62 0,'19'-34'38'0,"1"7"0"16,-8 1 0-16,-2 22-14 16,-10 4-20-16,0 0 0 15,-10 22 0-15,-1 10-1 16,-3 6 1-16,0 12-2 15,0 6 0-15,4 10 0 16,2 2-1-16,6 4 0 16,3-2 0-16,8-8-1 0,5-9 1 15,8-7 0-15,2-11 0 16,9-14 0-16,0-17 0 15,2-9 0-15,1-18 0 16,-1-10 0-16,-1-10 0 16,-2-6-1-16,-4-6 0 15,-2-5-1-15,0 4-1 16,-6 3-1-16,4 8-3 15,-10-2-7-15,11 29-26 16,-16 3-1-16,8 16 0 16,-17-1 0-16</inkml:trace>
  <inkml:trace contextRef="#ctx0" brushRef="#br1" timeOffset="123170.045">8851 8259 93 0,'-30'-2'40'0,"4"13"1"16,-12-6-2-16,8 13-31 15,-5-1-2-15,11 5-2 16,4 1-1-16,11 0-1 15,14-1 0-15,13-1-1 16,11-5-1-16,11-1 0 16,2-2 1-16,0 1-1 15,0-3 0-15,-13 3 1 0,-8 3 0 16,-19 4-1-16,-17 2 0 15,-13 4 1-15,-10-2-1 16,-5 1 0-16,1-3-2 16,1-7-2-16,13 4-7 15,-2-24-9-15,30 4-14 16,0 0-8-16,4-24 0 15,9-5-2-15</inkml:trace>
  <inkml:trace contextRef="#ctx0" brushRef="#br2" timeOffset="134649.7016">5007 10408 10 0,'0'0'24'16,"0"0"1"-16,12-1 1 15,-12 1-12-15,0 0-8 16,0 0-4-16,0 0-11 16,-2 12-12-16,2-12-3 15,0 0 0-15,0 0-1 16</inkml:trace>
  <inkml:trace contextRef="#ctx0" brushRef="#br2" timeOffset="134889.7153">5053 10431 3 0,'0'0'6'0,"0"0"2"15,0 0 1-15,0 0 2 16,0 0 0-16,0 0-1 0,0 0-5 16,2 12-15-1,-2-12-5-15,0 0-3 0,-9-7-2 16</inkml:trace>
  <inkml:trace contextRef="#ctx0" brushRef="#br2" timeOffset="135963.7767">2528 10435 60 0,'-13'-5'34'0,"13"5"-1"15,-12-3 0-15,12 3-23 16,0 0-4-16,0 0-2 15,0 0-1-15,21-1 0 0,-5-3-1 16,11 1 1-16,5-4-1 16,9 0 0-16,8-4 0 15,8 3-1-15,7 0 0 16,11 1 0-16,9 0 0 15,9 4-1-15,2 2 1 16,7 1-1-16,-3 1 0 16,4 0 0-16,6-1 1 15,2-4-1-15,0-3 0 16,-1-6 0-16,4-4 1 15,-1-3-2-15,2-4 2 16,-4 1 0-16,-8 1 0 16,-16 6-1-16,-11 8 0 0,-16 3-1 15,-13 7-1-15,-15 6 1 16,-13 6-3-16,-14-1 1 15,-4 5-4-15,-13-14-9 16,12-4-21-16,-16 8 2 16,16-8 1-16,-12-9-2 15</inkml:trace>
  <inkml:trace contextRef="#ctx0" brushRef="#br2" timeOffset="136782.8236">3117 9618 81 0,'-23'14'34'0,"-10"4"1"16,4 13-2-16,-11 1-26 15,10 15-1-15,-2 1-1 16,8 9-1-16,8-3 0 15,9 2-1-15,7-8-1 16,9-1 1-16,10-11-1 16,5-7 0-16,4-12 0 15,1-5 0-15,-1-12 0 0,-3-5-1 16,-3-6-1-1,-10-7 0-15,-5-1-2 0,-12-3-1 16,-3 1 0-16,-12-3-2 16,3 7 0-16,-9-2-2 15,10 17-11-15,-5-7-18 16,11 7 1-16,10 2-1 15,0 0 1-15</inkml:trace>
  <inkml:trace contextRef="#ctx0" brushRef="#br2" timeOffset="137265.8512">3402 9809 97 0,'-26'3'38'15,"9"5"0"-15,-1-12-1 16,18 4-32-16,0 0-1 16,22-22-2-16,9 4 0 15,8 0 0-15,11-3-1 16,1 6 0-16,1 3 0 15,-7 6-1-15,-9 8 1 16,-11 13 0-16,-15 6-1 16,-12 11 1-16,-12 5 0 15,-9 4-1-15,-5 1 2 16,3-5-2-16,2-5 0 15,12-6 1-15,12-14-1 0,9-11 1 16,15-10-1-16,12-6 0 16,9-4 0-16,1-3 0 15,1 2 1-15,-6 9-1 16,-13 8 1-16,-11 12-1 15,-14 10 1-15,-19 7-1 16,-9 7 0-16,-9 4 1 16,-3 0-2-16,-1-6-1 15,8-1-3-15,3-18-3 16,26 3-13-16,0-15-16 15,26-22 0-15,6-5-3 16,19-6 0-16</inkml:trace>
  <inkml:trace contextRef="#ctx0" brushRef="#br2" timeOffset="137475.8632">4414 9561 76 0,'-1'-18'38'15,"-13"27"-2"-15,-10 0 1 16,-4 18-12-16,-9 7-24 15,1 6 0-15,-9 9-2 16,6 4 1-16,0 1-2 16,7-7-3-16,19 4-18 15,-1-21-13-15,19-9 1 16,-5-21-2-16,36-8 1 15</inkml:trace>
  <inkml:trace contextRef="#ctx0" brushRef="#br2" timeOffset="137813.8825">4201 9427 98 0,'-52'2'38'0,"9"16"2"16,-8-1-3-16,13 7-31 15,4-2-1-15,11-1-1 16,13-4-2-16,16-7 1 15,12-3-2-15,15-8 0 16,6-8 0-16,7-1 0 16,-1-7-1-16,-4-3 0 15,-6 1 0-15,-10-2 0 16,-14 3 0-16,-12 3-1 15,-13 6 1-15,-10 3-1 0,-8 6 1 16,-3 6-2-16,-1 5 1 16,3 7-2-16,5 8-2 15,6-2-2-15,20 17-11 16,-3-12-18-16,26 12 0 15,1-9-1-15,15 8-1 16</inkml:trace>
  <inkml:trace contextRef="#ctx0" brushRef="#br2" timeOffset="138099.8989">4443 9870 85 0,'0'0'36'16,"18"1"1"-16,-18-1 1 16,0 0-24-16,-12-8-8 15,12 8-1-15,-13 2-1 0,13-2-1 16,-11 12 0-16,11-12-1 15,-1 12 0-15,1-12-1 16,15 12 1-16,1-11-1 16,1-7 0-16,5-4 0 15,-1-5 0-15,0-5 0 16,-2-4-1-16,-6-7 0 15,-8 3-1-15,-6-2-1 16,-5 10-1-16,-10 0-3 16,2 17-5-16,-15-2-12 15,13 23-15-15,-7 2-2 16,10 17 1-16,1-3 0 15</inkml:trace>
  <inkml:trace contextRef="#ctx0" brushRef="#br2" timeOffset="138534.9238">4886 10469 14 0,'8'-15'10'15,"-8"15"1"-15,3-13-4 16,-3 13-13-16,0 0-3 16,0 0-1-16,0 0-6 0</inkml:trace>
  <inkml:trace contextRef="#ctx0" brushRef="#br2" timeOffset="138826.9405">4911 10513 72 0,'-2'12'36'16,"4"5"0"-16,-2-17 0 15,5 23-26-15,-5-23-4 0,-1 26-2 16,1-9-3-16,-1 4-3 16,1 9-4-16,-10-2-4 15,10 18-9-15,-14-10-5 16,13 15-9-16,-9-6-3 15,8 6 3-15,-3-11 5 16,10 4 18-16</inkml:trace>
  <inkml:trace contextRef="#ctx0" brushRef="#br2" timeOffset="139180.9607">4881 11067 9 0,'14'36'18'15,"-9"-12"12"-15,7 3 3 16,-6 0 1-16,4 6-6 15,-13-10-10-15,9 18-7 16,-13-7-4-16,6 10-1 16,-10-3-2-16,6 6 0 0,-7-3-1 15,4 5 1-15,-4-4-1 16,3 6 0-16,0-6 0 15,0 5-2-15,-1 0 1 16,0 1-2-16,1 4 1 16,-3 4-2-16,-1-1 1 15,6 1-1-15,0-2 1 16,2 1 0-16,1-3 0 15,6-2 0-15,3-1 0 16,1-6-1-16,3-1 1 16,0-2-1-16,1-4 1 15,-3-1-1-15,-3-2 1 16,0-1-2-16,-4-7 1 15,-3-1 0-15,2-3-2 0,-3-7-1 16,4 4-4 0,-10-20-12-16,10-1-14 0,0 0-4 15,0 0-2-15,11-34 1 16</inkml:trace>
  <inkml:trace contextRef="#ctx0" brushRef="#br2" timeOffset="139659.9881">5032 12595 51 0,'-1'17'38'0,"1"-17"0"16,0 15-1-16,5-29-14 16,19-2-16-16,9-19-2 0,14-8 0 15,14-16-1-15,14-12 0 16,6-5-1-16,5-8-1 15,3 0 0-15,-1 4 0 16,-10 10-3-16,-7 3-2 16,-14 21-5-16,-19-4-13 15,2 29-16-15,-25-1-1 16,0 17-4-16,-15 5 2 15</inkml:trace>
  <inkml:trace contextRef="#ctx0" brushRef="#br2" timeOffset="140255.0222">6661 11105 62 0,'9'-14'36'0,"-9"14"-2"16,0 0 1-16,0 0-29 15,-21 37-2-15,-3 7 1 16,-7 9 0-16,-1 16 1 16,-3 6-2-16,3 9 1 0,-2-2-2 15,11 1 0-15,0-10-2 16,16-9 0-16,7-11-3 15,7-16-1-15,11-6-6 16,-5-25-28-16,17-4-1 16,-7-15-1-16,6-6 1 15</inkml:trace>
  <inkml:trace contextRef="#ctx0" brushRef="#br2" timeOffset="140421.0317">6477 11527 87 0,'-13'-9'39'0,"2"-6"-1"16,20 7 1-16,9-7-34 0,17 0-3 15,17-6-1-15,14-1-3 16,14 7-7-16,-5-10-21 16,20 14-9-16,-16 0 1 15,-1 13-2-15</inkml:trace>
  <inkml:trace contextRef="#ctx0" brushRef="#br2" timeOffset="140601.042">7087 11552 89 0,'7'-15'38'0,"17"6"-1"16,6-11 0-16,1 1-38 0,17 6-7 15,-6-8-29-15,3 11 1 16,-10 2-2-16,-8 11 1 15</inkml:trace>
  <inkml:trace contextRef="#ctx0" brushRef="#br2" timeOffset="140753.0506">6971 11816 83 0,'-24'18'40'16,"24"-18"-5"-16,17-11 3 16,29-13-36-16,20-12-6 15,10-11-32-15,22-3-1 16,-2-8-1-16,10 6 1 15</inkml:trace>
  <inkml:trace contextRef="#ctx0" brushRef="#br2" timeOffset="141209.0767">7835 11251 74 0,'-15'11'39'0,"10"1"-1"16,5-12 2-16,0 0-31 0,25-19-3 15,11-2-2-15,4-7 0 16,12 2-1-16,2-4 0 16,-2 2-1-16,-2 3 0 15,-9 6-1-15,-6 7-1 16,-12 6 1-16,-8 6-1 15,-15 0 0-15,13 14 1 16,-12 1-1-16,3 2 1 16,-1 3 0-16,3 1 0 15,7 0-1-15,3-2 1 16,13-3 0-16,4-7-1 15,7-4 0-15,11-6-3 0,-3-11-2 16,14 4-11-16,-20-19-8 16,14 11-13-16,-24-11-3 15,0 8-2-15,-19-4 1 16</inkml:trace>
  <inkml:trace contextRef="#ctx0" brushRef="#br2" timeOffset="141457.0909">8426 11205 72 0,'-28'30'40'16,"-11"2"-1"-16,5 20-2 15,-15-7-24-15,14 13 0 16,-4-4-6-16,9 5 1 0,7-11-4 15,15 0 1-15,13-20-4 16,20-10 0-16,21-12-4 16,12-20-10-16,25 7-7 15,-13-24-13-15,23 3-8 16,-11-10-2-16,5 4 0 15</inkml:trace>
  <inkml:trace contextRef="#ctx0" brushRef="#br2" timeOffset="141826.112">9062 11352 73 0,'16'-6'41'15,"4"-9"-1"-15,12 9 1 16,0-16-25-16,12 6-12 15,5 1-3-15,9-2-2 0,5 9-2 16,-6-8-9-16,9 18-27 16,-19-4 0-16,-2 12-1 15,-16-3 0-15</inkml:trace>
  <inkml:trace contextRef="#ctx0" brushRef="#br2" timeOffset="141991.1215">9152 11571 101 0,'-37'16'41'15,"24"-3"1"-15,13-13-2 16,42-27-39-16,23 9-4 16,13-21-19-16,29 15-17 15,2-15-1-15,21 7-1 16,-3-6 0-16</inkml:trace>
  <inkml:trace contextRef="#ctx0" brushRef="#br2" timeOffset="142861.1712">10710 10857 88 0,'3'-15'40'0,"-10"-2"-4"15,7 17-4-15,-29-18-26 16,1 19-2-16,-14 4 1 15,-3 12 0-15,-8 6-1 16,-9 11-2-16,1 5 2 16,2 8-2-16,2 1 1 15,12 2-2-15,12 1 0 16,13-2 0-16,16-7 0 15,25-5 0-15,20-8-1 0,16-9-1 16,25-7-2-16,3-8-1 16,15 2-9-16,-7-23-9 15,12 15-11-15,-22-17-8 16,-3 8-1-16,-18-11 0 15</inkml:trace>
  <inkml:trace contextRef="#ctx0" brushRef="#br2" timeOffset="143057.1824">11049 11350 107 0,'-14'10'42'16,"-6"-16"-1"-16,20 6-3 0,-6-10-48 15,8-15-12-15,29 17-10 16,-11-13-7-16,19 10-3 16,2-11 1-16</inkml:trace>
  <inkml:trace contextRef="#ctx0" brushRef="#br2" timeOffset="143733.2211">11687 10977 67 0,'-5'-24'42'16,"5"12"-1"-16,-7-3 1 0,7 15-15 15,-16 10-23-15,2 10 0 16,-3 9-1-16,-1 9-2 15,3 10 1-15,-2 10-2 16,-3 5 1-16,5 4-1 16,1-1 1-16,0-3 0 15,4-7-1-15,1-9 1 16,6-11-1-16,1-12 0 15,2-24 0-15,0 0 0 16,19-14-1-16,-7-17 1 16,5-7-1-16,-4-12 1 15,6-7 0-15,-2-9-1 16,4-3 1-16,-2-5-1 0,0 3 1 15,1 4 1-15,6 4 0 16,-3 10 1-16,0 8-1 16,1 11 0-16,4 12 0 15,-1 10 2-15,1 10-3 16,-3 6 1-16,4 7-1 15,-4 4 0-15,0 7 0 16,-6 2 0-16,-2 4-1 16,-8 4 0-16,-13 0 0 15,-8 4 0-15,-9-2 0 16,-12 3 0-16,-8-7 1 15,-6 3-1-15,-4-5 1 16,3-4 1-16,1-2-1 16,10-4 1-16,12-2 0 0,14-2 0 15,11-3 0-15,20-3-1 16,16 3 1-16,8-3 0 15,8 6 0-15,10 0-1 16,-1 3-1-16,-1 3 0 16,2 5-4-16,-15-6-8 15,16 13-5-15,-23-19-6 16,17 17-8-16,-16-14-11 15,8 0 0-15,-2-5 1 16</inkml:trace>
  <inkml:trace contextRef="#ctx0" brushRef="#br2" timeOffset="143890.2301">12566 11595 99 0,'-15'1'44'0,"3"7"1"16,-11-17-3-16,12-4-23 0,0-3-20 16,7-4-4-16,14 4-9 15,-8-14-5-15,19 18-7 16,-18-22-8-16,13 13-9 15,-12-4-2-15,7 1 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Nuku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017248"/>
              </p:ext>
            </p:extLst>
          </p:nvPr>
        </p:nvGraphicFramePr>
        <p:xfrm>
          <a:off x="304800" y="762000"/>
          <a:ext cx="8610600" cy="5748528"/>
        </p:xfrm>
        <a:graphic>
          <a:graphicData uri="http://schemas.openxmlformats.org/drawingml/2006/table">
            <a:tbl>
              <a:tblPr/>
              <a:tblGrid>
                <a:gridCol w="4641303"/>
                <a:gridCol w="3969297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HRT, HW marking –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set the due date for some more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and how to plan ahead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</a:t>
                      </a: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did not get a due date from everyone yesterday.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05557"/>
              </p:ext>
            </p:extLst>
          </p:nvPr>
        </p:nvGraphicFramePr>
        <p:xfrm>
          <a:off x="533400" y="533401"/>
          <a:ext cx="8094663" cy="426110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530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practised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Waves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5, 6, 7 and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14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Twin Source Interference and Doppler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Resistors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25 September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Electricity, Internal Resistance, Kirchhoff’s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Capacitors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Wed 16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Capacitance, the capacitor construction formula, networks of capacitors, time constant and CR circuits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Inductors in DC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heSansBold-Plain" pitchFamily="34" charset="0"/>
                        </a:rPr>
                        <a:t>Units 1 - 6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eSansBold-Plain" pitchFamily="34" charset="0"/>
                        </a:rPr>
                        <a:t>Due Xxx XX October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Revision of Y12 Induction, Faraday’s Law, Lenz’s Law, Transformers, Self Inductance, Time constants in inductors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1120" y="4350600"/>
              <a:ext cx="1016640" cy="320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8160" y="4336200"/>
                <a:ext cx="1035000" cy="34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64480" y="105480"/>
              <a:ext cx="8021520" cy="556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0080" y="89640"/>
                <a:ext cx="8051040" cy="559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58720" y="195840"/>
              <a:ext cx="7488720" cy="6616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7200" y="182520"/>
                <a:ext cx="7513560" cy="663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406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9840" y="163800"/>
              <a:ext cx="6939360" cy="5582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800" y="148320"/>
                <a:ext cx="6967440" cy="56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08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7880" y="208800"/>
              <a:ext cx="7788600" cy="485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20" y="192240"/>
                <a:ext cx="7805160" cy="487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418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1608</TotalTime>
  <Words>232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195</cp:revision>
  <dcterms:created xsi:type="dcterms:W3CDTF">2006-08-16T00:00:00Z</dcterms:created>
  <dcterms:modified xsi:type="dcterms:W3CDTF">2013-10-15T00:43:50Z</dcterms:modified>
</cp:coreProperties>
</file>