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80" r:id="rId5"/>
    <p:sldId id="317" r:id="rId6"/>
    <p:sldId id="282" r:id="rId7"/>
    <p:sldId id="283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660"/>
  </p:normalViewPr>
  <p:slideViewPr>
    <p:cSldViewPr>
      <p:cViewPr varScale="1">
        <p:scale>
          <a:sx n="79" d="100"/>
          <a:sy n="79" d="100"/>
        </p:scale>
        <p:origin x="204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3-10-13T22:28:09.859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50"/>
    </inkml:brush>
    <inkml:brush xml:id="br3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2563 1157 70 0,'0'0'34'0,"21"-60"2"16,-21 60-2-16,0 0-21 16,-13-49-6-16,13 49-1 15,0 0-2-15,-59-25 0 16,2 20 1-16,-19 27-2 15,-5 16 2-15,-14 15-3 16,-2 14 2-16,3 12-2 16,25 8-1-16,17-6 1 15,35-10-2-15,18-12 0 16,22-10-2-16,24-16 1 0,22-10-4 15,20-10 1-15,7-14-2 16,18-10-10-16,-16-14-22 16,15-5-1-16,-16-6 0 15,-4 2 1-15</inkml:trace>
  <inkml:trace contextRef="#ctx0" brushRef="#br0" timeOffset="195.0112">2912 1358 94 0,'-21'3'38'0,"6"8"2"16,-4 4-2-16,10 4-33 15,-6 5-1-15,6 9-1 16,2 4-1-16,0 8-2 16,2 1 0-16,3-3-4 15,7-1-2-15,-5-17-12 0,14 0-21 16,-1-21 1-16,12-11-2 15,-2-21 2-15</inkml:trace>
  <inkml:trace contextRef="#ctx0" brushRef="#br0" timeOffset="629.036">3024 1247 79 0,'-7'-67'37'0,"7"67"0"16,-15-60 0-16,15 60-29 15,-6-45-4-15,6 45-3 16,0 0-1-16,0 0 0 15,0 0 0-15,39-38 1 16,-9 63-1-16,8 4 1 0,10 9 0 16,-1 1 0-16,-5 5 2 15,-13 1-1-15,-8 2 0 16,-17-4 0-16,-2 4 1 15,-6 0-1-15,2 2-1 16,-4-3 1-16,5-6-1 16,-2-7 0-16,4-8 0 15,6-10 0-15,4-13 1 16,2-13 0-16,3-10 0 15,0-11-1-15,0-5 2 16,-2-6-2-16,-1-6 1 16,0 4-1-16,-3 0-1 15,-3 11 0-15,-1 4 0 16,4 9 0-16,1 4-2 0,7 9-1 15,3 5-1-15,15 7-3 16,-4-8-19-16,23 9-14 16,-1 0-1-16,17 1 0 15,-3-2 1-15</inkml:trace>
  <inkml:trace contextRef="#ctx0" brushRef="#br0" timeOffset="880.0504">4227 1217 109 0,'-15'-6'41'0,"-15"1"0"0,2 13-1 16,-8 3-35-16,-4 9-2 15,-5 12 0-15,1 3-1 16,0 8-2-16,5 3 1 15,11-1-1-15,12 0 0 16,19-5-2-16,16-11 1 16,21-9-4-16,12-17-3 15,28-4-31-15,-9-16-2 16,17-3 1-16,-7-16-2 15</inkml:trace>
  <inkml:trace contextRef="#ctx0" brushRef="#br0" timeOffset="1216.0696">4611 1258 113 0,'-32'14'40'0,"3"15"1"0,-6 0-3 16,6 6-34-16,6 5-1 16,6 5 0-16,6-1-2 15,11 0 0-15,8-8 0 16,15-5-1-16,11-14 1 15,8-7 0-15,9-18-1 16,6-9 1-16,-1-12 0 16,3-12 0-16,-2-8 0 15,-4-4 0-15,-4 1 0 16,-11 2 1-16,-5 6-2 15,-9 6 0-15,-5 10 0 16,-9 13 0-16,-10 15 0 16,6 18-2-16,-14 13 1 15,-4 5-1-15,6 4-3 0,-2 0 0 16,12 8-12-16,-8-16-23 15,23-3-1-15,0-13 0 16,22-9 0-16</inkml:trace>
  <inkml:trace contextRef="#ctx0" brushRef="#br0" timeOffset="1406.0805">5525 1226 87 0,'8'-23'40'16,"-8"23"0"-16,-15-5 1 15,-2 28-13-15,-6 4-23 16,-5 13-2-16,9 10-1 15,-1 2-3-15,2 1 0 16,12-3-3-16,2-7-4 0,22-11-30 16,-8-18-3-16,19-9 1 15,-6-19-2-15</inkml:trace>
  <inkml:trace contextRef="#ctx0" brushRef="#br0" timeOffset="1548.0886">5617 1112 116 0,'0'0'28'0,"-9"-55"-27"16,9 55-10-16,3-48-29 16,-3 48-2-16</inkml:trace>
  <inkml:trace contextRef="#ctx0" brushRef="#br0" timeOffset="1773.1015">5930 791 115 0,'69'-29'43'0,"-69"29"0"16,57-12 0-16,-57 12-37 15,0 0-1-15,0 0-5 16,44 56 0-16,-45 14 0 16,-16 18 0-16,4 10 0 15,-14 5 0-15,6 4 0 16,-1-10 0-16,5-14-7 15,20-30-14-15,-6-23-20 16,20-14-2-16,-2-17 0 0,18-8 1 16</inkml:trace>
  <inkml:trace contextRef="#ctx0" brushRef="#br0" timeOffset="2116.1211">6169 1054 126 0,'0'0'45'0,"-51"5"-1"15,51-5-4-15,0 0-40 16,0 0 0-16,0 0 0 15,0 0 0-15,0 0 0 16,0 0 0-16,0 0-39 16,64-10-3-16,-64 10-1 15,79-15 0-15</inkml:trace>
  <inkml:trace contextRef="#ctx0" brushRef="#br0" timeOffset="2667.1526">7723 798 72 0,'0'0'42'0,"28"-51"-1"16,-28 51 2-16,0 0-17 16,35-56-17-16,-35 56-2 15,0 0-2-15,0 0-1 16,0 0-2-16,0 0 2 15,0 0-4-15,17 50 0 16,-30 28 0-16,8 16 0 16,-3 7 0-16,5 10 0 15,-4 1 0-15,10-2 0 16,-7-19 0-16,8-38 0 15,2-15 0-15,0-16 0 0,7-17-3 16,-13-5-2-16,22-17-7 16,-27-15-27-16,12 1-3 15,-13-8 1-15,6 3-1 16</inkml:trace>
  <inkml:trace contextRef="#ctx0" brushRef="#br0" timeOffset="4088.2339">6844 4236 52 0,'0'0'36'0,"-19"-3"0"16,19 3 0-16,0 0-11 15,15-7-19-15,5 3-1 16,16 4-1-16,9-7 1 16,21 3 0-16,15-8-1 15,16-2 0-15,18-6-1 16,8-1 1-16,2-5-2 15,2 4 1-15,-4-1-2 16,-16 6-1-16,-14 4 0 16,-15 4 0-16,-19 8-1 0,-15 2 0 15,-11 0-1-15,-14 2 0 16,-6 1-1-16,-13-4-2 15,0 0-5-15,0 0-27 16,0 0 0-16,-1-13-1 16,1 13-1-16</inkml:trace>
  <inkml:trace contextRef="#ctx0" brushRef="#br0" timeOffset="4839.2768">8243 2809 73 0,'0'0'36'0,"0"0"-2"16,0 0 2-16,9 14-27 15,-9-14-2-15,1 32-2 16,-1-4-1-16,7 18 0 15,-3 8-1-15,2 18 1 16,-4 13-1-16,1 12 0 16,-4 9 0-16,2 14-1 0,-5 7 0 15,-1 2 0-15,0 2 0 16,4 1-2-16,0-4 1 15,5-2-1-15,-3-11 0 16,5-8-1-16,0-12 1 16,3-11 0-16,-5-9-1 15,2-11 1-15,-1-8 1 16,-3-9-1-16,-2-9 1 15,0-6-2-15,0-6 1 16,-2-9-2-16,3-2 2 16,-1-15-2-16,0 0-1 15,0 0 0-15,17-24-6 16,-17-10-23-16,19 4-8 15,-15-13 2-15,16-4-3 0</inkml:trace>
  <inkml:trace contextRef="#ctx0" brushRef="#br0" timeOffset="5538.3168">8773 3568 59 0,'0'0'34'15,"0"0"1"-15,0 0-1 16,3-19-22-16,-3 19-3 16,0 0-1-16,0 0-1 15,4 18-1-15,-4 6-1 16,-4 6-1-16,0 14-1 0,2 5-1 15,-3 10 0-15,2 1-1 16,2 3 0-16,3-3-2 16,3-7-3-16,6 9-12 15,-1-28-23-15,5 1 1 16,-3-18-3-16,9-4 2 15</inkml:trace>
  <inkml:trace contextRef="#ctx0" brushRef="#br0" timeOffset="7941.4543">8828 3823 7 0,'0'0'24'16,"0"0"3"-16,0 0-2 15,0 0-5-15,0 0-7 16,0 0-2-16,-5-14-1 0,5 14-2 15,0 0-2-15,0 0-1 16,0 0-1-16,0 0-2 16,-10 2-1-16,10-2 0 15,0 0 0-15,-12 8-1 16,12-8 1-16,0 0 0 15,-11 9 0-15,11-9 1 16,0 0-1-16,0 0 1 16,0 0 0-16,0 0 0 15,0 0 0-15,0 0 0 16,0 0 0-16,19 6 1 15,-19-6-1-15,20-2-1 16,-6 0 0-16,4-1 0 16,2 0 0-16,3-2-1 0,3-2 0 15,6-1 0-15,0 2 1 16,2 0-1-16,2-1-1 15,0 1 1-15,0 2 1 16,-1 0-1-16,-4 5 0 16,-1 0 0-16,-2 0 0 15,-4 3 0-15,2-2 0 16,-3 0 0-16,1-2 0 15,-1 1 0-15,4-2 0 16,2-1 0-16,1-1 0 16,1-1 0-16,2 1 0 15,-2-3 0-15,-1 4-1 16,-1 2 1-16,1-2 0 15,-2 2 1-15,-1 3-1 0,3-2 0 16,1 2 1-16,7-3-1 16,8 1 1-16,2-1-1 15,9-2 1-15,4 2-1 16,4-3 1-16,5 2 0 15,0-3-1-15,5 5 1 16,-4-2-1-16,5-1 1 16,-1 5-1-16,0 1 0 15,-1-2 0-15,2 4 0 16,-1 0 0-16,0-1 1 15,1 2-1-15,2-1 0 16,-2-3 1-16,5 2 0 16,-1-3 0-16,2-2-1 0,0-1 1 15,4-1-1 1,-2 0 1-16,1-4 0 0,-2 1-1 15,3 1 1-15,1-2-1 16,-2 1 0-16,-1 2 1 16,-3-2-1-16,4 1 0 15,-5 2 0-15,-4 0 1 16,1 0-1-16,-7 1 0 15,6-1 0-15,-1 1 1 16,3 0-1-16,-4-1 0 16,4 0 0-16,-2-2 1 15,3 0-1-15,-1-1 1 16,1-1-1-16,-2 2 0 15,-2-2 1-15,4 0-1 16,-2 1 1-16,-3 0-1 16,2 2 0-16,-5-1 0 0,0-2 1 15,0 2-1-15,-2 2 0 16,-2 0 0-16,0 0 1 15,-1 2-1-15,-4-2 0 16,-1 1 0-16,-1 1 1 16,-6 1-1-16,-6-1 1 15,-7 0-1-15,-5-1 0 16,-6 0 1-16,-7 0-1 15,-4-1 1-15,-5 0 0 16,-4 1 0-16,-10 1-1 16,14-2 1-16,-14 2 0 15,0 0-1-15,0 0 1 16,0 0-1-16,0 0 0 0,0 0 0 15,0 0 0-15,0 0 0 16,0 0 0-16,0 0 1 16,0 0-1-16,0 0 1 15,0 0-1-15,9-5 0 16,-9 5 1-16,0 0-1 15,0 0 0-15,0 0 0 16,0 0 0-16,0 0 0 16,0 0 0-16,0 0 0 15,0 0 0-15,0 0 0 16,0 0 0-16,0 0 0 15,0 0 1-15,11 6-1 16,-11-6 0-16,0 0 0 16,0 0 1-16,0 0-1 0,0 0 0 15,0 0 0-15,0 0 1 16,0 0-1-16,0 0 0 15,0 0 0-15,0 0 0 16,0 0 0-16,0 0 0 16,0 0 0-16,0 0-1 15,0 0 1-15,0 0 0 16,0 0 0-16,0 0 0 15,0 0 0-15,0 0 0 16,0 0 0-16,0 0 0 16,0 0 1-16,0 0-1 15,0 0 0-15,0 0 0 16,0 0 0-16,0 0 1 15,0 0-1-15,0 0 0 0,0 0-1 16,0 0-1-16,0 0-4 16,0 0-14-16,0 0-17 15,-11 4-1-15,11-4-2 16,-12 9 0-16</inkml:trace>
  <inkml:trace contextRef="#ctx0" brushRef="#br0" timeOffset="12756.7297">14663 3690 19 0,'-4'-13'11'0,"4"13"1"16,0 0-1-16,0 0 1 15,-10-8 0-15,10 8 0 16,0 0-5-16,-14-5 0 15,14 5 0-15,0 0 1 16,0 0 0-16,-14-11 0 16,14 11 0-16,0 0 0 15,0 0-1-15,0 0 0 16,0 0 0-16,0 0-3 0,0 0 0 15,0 0-1-15,0 0 0 16,0 0 0-16,0 0 0 16,0 0-1-16,20 11 1 15,-20-11 0-15,24 1-1 16,-7-2 0-16,4-1-1 15,6 1 0-15,-2-1-1 16,8 0 1-16,3-2-1 16,1 1 0-16,3 0 0 15,3 1 0-15,8-1 0 16,0 3 0-16,6 0 1 15,0 3-1-15,3 1 0 16,4 1 0-16,3 1 0 16,4 1 0-16,2 0 0 0,3 0-1 15,9 0 1-15,0-3 0 16,9 1 1-16,1-3-1 15,5 1 0-15,3-2 0 16,1 1 0-16,5-1 1 16,-1-1-1-16,1 1 0 15,1-1-1-15,2 0 1 16,0 2 0-16,7-1 0 15,-2-1-1-15,0 0 1 16,0-1 0-16,0-2 0 16,-2 1 0-16,3-2 0 15,1 1 0-15,-5-2 0 16,-1 2 1-16,-3 1-1 15,-1-4 1-15,-2 4 0 16,-1-1 0-16,-2 0-1 0,-2-1 1 16,-2 2 0-16,3-3 0 15,-7 1-1-15,-1-1 1 16,-4-1 0-16,-4 3-1 15,-6 1 1-15,-3-1 0 16,-5 1-1-16,-6 2 1 16,-3 0-1-16,-6 0 0 15,-1 1 1-15,-5 0-1 16,-8-1 1-16,-3 0-1 15,-6 1 1-15,-8 2-1 16,-4-3 1-16,-8-1 0 16,-5 1 0-16,-10 0 0 15,11 0 0-15,-11 0 0 16,0 0 0-16,0 0 0 0,0 0-1 15,0 0 0-15,0 0 0 16,0 0 0-16,0 0 0 16,0 0-1-16,0 0 1 15,0 0 0-15,-11-3 0 16,11 3 0-16,0 0 0 15,0 0 0-15,0 0 0 16,0 0 0-16,0 0 0 16,0 0 0-16,0 0 0 15,0 0 0-15,0 0-1 16,0 0 1-16,0 0 0 15,0 0 0-15,0 0 0 16,2 11-1-16,-2-11 1 0,0 10 0 16,0-10 0-16,4 17 0 15,-1-6 0-15,-3 3 0 16,-2-1 0-16,2 4 0 15,-2 1 0-15,2 3 0 16,-5 2-1-16,4 6 1 16,-3 0 0-16,1 3 0 15,0 5-1-15,1 3 1 16,-1 2 0-16,0 3 0 15,3 1-1-15,-1 1 0 16,1 1 1-16,0 3-1 16,0 1 1-16,2 2-1 15,-3 2 0-15,2 1 0 16,-1 4 1-16,-1 0 0 15,1 3-1-15,-3 0 1 16,3 3 1-16,-4 0-1 0,-1 1 2 16,4-2-2-16,-3 0 2 15,0-1-2-15,2 1 2 16,-2-1-2-16,4-1-1 15,-1 0 1-15,1-3 0 16,-1 1 0-16,3 0-1 16,-1 1 3-16,0-2 0 15,2 2-1-15,-3-1 2 16,1 2-2-16,-2-1 1 15,0-3 0-15,-2 1-1 16,1 1-1-16,0-1 0 16,-2-1 0-16,1 0-1 0,-2-3 3 15,4 0-2-15,-4-3 1 16,4 1-1-16,-4 2 2 15,5-4-3-15,-4 0 3 16,4 0-3-16,0 1 1 16,-1-2 0-16,1 0 0 15,0-1-1-15,2-2 1 16,0 4 0-16,1-5-1 15,0-2 1-15,2-3-1 16,-4 1 0-16,2-1 0 16,2-4 1-16,-4 0-1 15,3-1 1-15,-1-1 0 16,-2 1 0-16,2-1 0 15,-1-2 0-15,-2 2 0 16,2-3 0-16,0 0 0 0,-2-3-1 16,5-2 2-16,-4-3-1 15,3-3 0-15,-1-1 0 16,2-2 0-16,-2-5 0 15,4 0 0-15,-2-2 0 16,-5-13 0-16,6 15 0 16,-6-15 0-16,6 11 0 15,-6-11 1-15,0 0-1 16,0 0 0-16,0 0 0 15,0 0 0-15,0 0 1 16,0 0-1-16,0 0 0 16,0 0 0-16,0 0 0 15,0 0 0-15,0 0 0 16,0 0 0-16,0 0 0 0,0 0 0 15,0 0 0-15,0 0 0 16,0 0-1-16,-10 10 1 16,10-10 0-16,0 0 0 15,0 0 0-15,0 0 0 16,0 0 0-16,-14 11 0 15,14-11 1-15,-11 2-1 16,11-2 0-16,-20 1 0 16,11-1 0-16,-5 0 0 15,0 0 0-15,-1 0 0 16,-4 0 0-16,-1-3 0 15,-4 2 0-15,-2 1 0 16,-6-3 0-16,-6 0 0 16,-3 1 1-16,-6 2-2 0,-3-2 1 15,-2 1 0-15,-3 1 0 16,-3 0 0-16,-1 0 0 15,0 1 0-15,-4 1 0 16,-3 0 0-16,-4 3 0 16,-1-2-1-16,-5 0 1 15,-2 2 0-15,0 2 0 16,-2-2 0-16,0 2 0 15,3-1 0-15,5 0 0 16,1 6 1-16,4-5-2 16,5 1 2-16,9-3-1 15,7 2 0-15,6-4 0 16,8-1 0-16,9-2 0 15,5-3-1-15,7 1 1 0,11 2 0 16,-12-1 0-16,12 1-1 16,0 0 1-16,0 0 0 15,0 0 0-15,0 0 0 16,0 0 0-16,0 0 0 15,0 0 0-15,0 0 0 16,0 0 0-16,0 0 0 16,0 0 0-16,0 0 0 15,7-11 0-15,-7 11 0 16,6-12 0-16,0 0 0 15,-3-2 0-15,2-1 0 16,0-4 0-16,-2 1 0 16,-2-8 0-16,-2 0 0 0,-1-5 0 15,-2-3 0-15,-3-7 1 16,-2-1-1-16,-1-3 0 15,-2-2 0-15,-1 1 0 16,1-1 0-16,-2-1 0 16,-4 5 0-16,-3 2 0 15,-1 5-1-15,0 1 1 16,-5 4 1-16,-2 2-1 15,-6 3 1-15,-3 3-1 16,1 4 1-16,-4 3-2 16,2 3 2-16,-4 4-1 15,0 4 0-15,-2 5-1 16,1 3 1-16,0 4 0 15,-3 5-1-15,6 3 1 16,-7 3-2-16,5 3 2 0,3 1-1 16,0 5 0-16,2-1-1 15,3 6 2-15,-1-1-1 16,6 2 0-16,-1 0 1 15,6 3 0-15,-2 1 0 16,5 2 0-16,1 1 0 16,4 2 0-16,2-1 0 15,3 4-1-15,2-3 1 16,4 1 0-16,0-2 0 15,6-3-1-15,4 0 2 16,3-1-1-16,2-2-1 16,5-9 2-16,4-2-2 15,7-2 1-15,1-8 0 16,3-2 0-16,5-10-1 0,3-1 1 15,1-3 1-15,1-7-2 16,-2 1 2-16,-4-4-1 16,1-5 0-16,-7-3 0 15,-2-4 1-15,-6-4-1 16,-1-4 1-16,-8-3-1 15,-2-6 0-15,-4-3 0 16,-4-2 0-16,-6-5 1 16,-2-2-1-16,-4-1 0 15,-2 1 0-15,-1 1 0 16,-6 1 0-16,-2 6 0 15,-5 4 0-15,1 3 0 16,-2 4 1-16,-5 5-1 16,-3 4 1-16,-2 4 0 0,-2 4 0 15,1 1-1-15,-4 4 1 16,1 4-1-16,-5 5 0 15,-3 1 0-15,0 3 0 16,1 2 0-16,-4 8 0 16,0-2 0-16,-2 7-2 15,4 1 2-15,-1 2-2 16,-2 3 2-16,4 1-2 15,-1 2 2-15,4-1-2 16,1 6 2-16,4-1 0 16,-1 0 0-16,2 5-1 15,5 2 1-15,3 1 0 16,1 6 0-16,3-2 0 0,7 2 0 15,3 1 0-15,6-4 0 16,7 0 0-16,8-4 0 16,5-2 0-16,8-7 0 15,6-2 0-15,4-6 0 16,5-3 0-16,4-4 0 15,0-6 0-15,2-5 1 16,1-6-1-16,-3-3 0 16,3-6 0-16,-3-3 1 15,-3-4-1-15,0-3 0 16,-6-1 0-16,-2-4 1 15,-4-4-1-15,-4-2 0 16,-7-2 0-16,-6-6 0 16,-5-1 0-16,-6-3 0 0,-3-1-1 15,-5-3 1 1,-6 0 0-16,-3-1 1 0,-5 4 0 15,-1 2 0-15,-4 5 0 16,-7 6 0-16,-4 5 0 16,-4 4-1-16,-1 7 2 15,-6 7-3-15,-3 3 1 16,0 5 0-16,-3 3 0 15,3 5 0-15,1 1 0 16,2 7 1-16,-1 2-1 16,3 5 0-16,0 2-2 15,-2 3 1-15,7 3-1 16,0 2 1-16,0 2-1 15,3 1 1-15,5 2-1 16,4 0 1-16,4 3 1 0,5 0 0 16,7 3 0-16,3 1 0 15,5-1 0-15,3 0 0 16,8 1 0-16,3-2 0 15,4-1 0-15,3-6 0 16,5 1 0-16,2-7 0 16,6-3 0-16,3-9 0 15,6-2 0-15,0-8 0 16,3-6 1-16,4-5-1 15,3-7 0-15,-4-5 0 16,2-3 0-16,-4-8 1 16,-4-1-1-16,-1-6 0 15,-10-1 0-15,-5-5 1 16,-5-2-1-16,-4 0 0 0,-4-1 0 15,-5 1 0-15,-3 1 0 16,-2-2 1-16,-6 6 1 16,-2 0-1-16,-2 3 1 15,-5 2-1-15,-3 5 1 16,0 0-1-16,-2 7 1 15,-7 5-2-15,5 1 0 16,-7 6 0-16,3 4 0 16,0 0 0-16,-1 7 0 15,2-1 0-15,1 3 1 16,2 1-1-16,1 3 0 15,1 5 0-15,1 0 0 16,-1 3 0-16,4 7-3 16,0 2 2-16,-1 1-1 0,-3 4 1 15,3 0-1-15,2 2 1 16,0 3-1-16,1 0 1 15,4-1 1-15,0 0 0 16,5 2 0-16,4 1 0 16,-1-1 0-16,6 1 0 15,0-3 0-15,5-1 0 16,3-4 0-16,0-1 0 15,1-4 0-15,3-4 0 16,1-5 0-16,-5-13 1 16,5 15-1-16,-5-15 0 15,0 0 0-15,0 0 0 16,0 0 0-16,-12 6 0 15,1-12 1-15,-5 2-1 16,-2-2 0-16,-5 1 0 0,-3 0 0 16,-10 1 0-16,-2 3 1 15,-6 3-1-15,-6 2 0 16,-9 0 0-16,-4 2 1 15,-10 1-1-15,-4 0 0 16,1-2 0-16,-3-3 1 16,1-2-1-16,2 0 0 15,4-1 0-15,7-3 0 16,8 1 0-16,4-3-2 15,14 7-4-15,-2-12-9 16,27 20-7-16,-8-18-10 16,22 9-7-16,0 0-3 15,15 1 2-15</inkml:trace>
  <inkml:trace contextRef="#ctx0" brushRef="#br0" timeOffset="13586.7772">14927 6782 75 0,'-13'-3'34'0,"13"3"-1"16,-14 0 1-16,14 0-28 15,0 0-2-15,0 0-1 16,25 3-1-16,-7-3 1 16,10 3 0-16,10-4 0 15,14 2 0-15,7-2 0 16,18 1 0-16,9-3 0 15,13-1-1-15,15-3 0 16,10 3-1-16,5-5 0 16,7 4-1-16,4-5 0 15,5 5 1-15,1 0-1 0,-3 2 1 16,-1-1 0-16,-4 4 0 15,-4-2 0-15,-1 2 1 16,-4-2 0-16,-11 3-1 16,-9-2 1-16,-6 2-1 15,-14-1-1-15,-9 2 1 16,-17 1-1-16,-15 2 0 15,-12-1-1-15,-11 1 1 16,-12 3-1-16,-13-8 0 16,-3 13 0-16,3-13-2 15,-19 8-1-15,-1-16-14 16,8 9-20-16,-10-11 1 0,3 3-1 15,-4-10-1-15</inkml:trace>
  <inkml:trace contextRef="#ctx0" brushRef="#br0" timeOffset="14206.8126">15194 6527 26 0,'0'0'25'15,"0"0"2"-15,5 14 0 16,-5-14-15-16,0 11-3 16,0-11 0-16,2 9-1 15,-2-9 1-15,11 7-2 16,-11-7 1-16,24 0 0 15,-10-3-1-15,14 4-2 16,1-3-1-16,9 1-1 0,4-3 0 16,10 3-1-16,8-3-1 15,7 2 0-15,13-2 1 16,9 1 0-16,5-1-1 15,9 0 1-15,4 0 0 16,11 0 0-16,5-2 1 16,3 3-1-16,5-2 0 15,1-3-2-15,1 1 1 16,2-1-1-16,0 1 1 15,-7 0-2-15,-10 0 1 16,-8 3-1-16,-15 2 0 16,-9-2 0-16,-15 5-1 15,-16 2 0-15,-13 0-2 16,-18-6-5-16,3 11-25 0,-27-8-3 15,0 0 0-15,0 0-1 16</inkml:trace>
  <inkml:trace contextRef="#ctx0" brushRef="#br0" timeOffset="36606.0938">7054 4199 28 0,'0'0'28'16,"0"0"1"-16,-12 8-5 15,12-8-10-15,0 0-2 0,-5 11-2 16,5-11-1-16,0 0-3 16,0 0-1-16,0 0 0 15,-5-11-2-15,5 11 0 16,0 0-1-16,0 0 0 15,-15 3-2-15,15-3 1 16,-22 8 0-16,11-4 0 16,-6 0 1-16,2 1-1 15,-1-4 1-15,0-1-1 16,0-2 1-16,1-1 0 15,-3-3-1-15,0 0 0 16,-1 0 0-16,-3-2 0 16,-1 0-1-16,-2 3 2 15,-6-1-2-15,-1 3 1 0,-7 0-1 16,-1 0 0-16,-5-1 0 15,0 2 1-15,-4-1 0 16,-2-4-1-16,-4 0 1 16,-2-1 1-16,0-5-2 15,-3 3 2-15,1-1-1 16,-3-2-1-16,0 1 0 15,-2 3 0-15,3 0 0 16,-3 2 0-16,0 0 0 16,0 2 0-16,-8 3 0 15,1 0 0-15,-4 1 0 16,4-2 0-16,-1 2 0 15,-2 1-1-15,2-1 1 16,2 0 0-16,2-3 0 0,4 3 0 16,-2-1 0-16,0 0 0 15,-1-1 0-15,4 2 0 16,-2 0 0-16,1 0 0 15,2 1 0-15,0 2 0 16,1-1 0-16,4 0 0 16,0 2 0-16,1-1 0 15,0 0 0-15,3 0 0 16,-5-2 0-16,2-2 0 15,1 0 1-15,0 1-1 16,1-3 0-16,2 1 0 16,1 0 1-16,3 0-1 15,3 1 0-15,0 1 1 16,2 1-1-16,0 0 1 15,1 1-1-15,-1 1 0 0,2 1 1 16,1-1-1-16,-1-1 0 16,2 2 0-16,1-3 0 15,2 0 0-15,3-2 0 16,-1 0 0-16,5 0 0 15,1-2 0-15,4 1 1 16,2 0-1-16,2 1 1 16,5 0-1-16,1 1 0 15,4-2 0-15,10 3 1 16,-14-1-1-16,14 1 0 15,0 0 0-15,0 0 0 16,0 0 0-16,0 0 0 0,-8 16 0 16,8-3 0-16,0 3-1 15,0 7 1-15,-1 4 0 16,-2 4 0-16,2 6-1 15,-2 4 1-15,2 1-1 16,-3 5 1-16,4-1-1 16,-1 3 1-16,-1 2 0 15,2 0 0-15,-3 3 0 16,3 2 0-16,-2 0 0 15,0 4 1-15,-3-1-1 16,0 2 1-16,0 5-1 16,-5 1 1-16,1 3-1 15,0 0 1-15,0 3-1 16,-3 1 0-16,2 1 0 15,-1 0 2-15,2 1-1 0,-3-1 0 16,3 0 1-16,-4-1-1 16,1 1 1-16,0 0-1 15,3 1 1-15,-3-1-3 16,2-3 2-16,4 3-2 15,-3-2 2-15,1-1-1 16,1 3 2-16,-2-1-3 16,-1-1 3-16,0-2-2 15,-1 2 1-15,0-1-1 16,0-3 0-16,0 0 0 15,-2-1 0-15,0-1-1 16,3 0 1-16,-4 0-1 16,1-1 0-16,-2 1 1 15,5-1-1-15,-4 1 1 0,1-5-1 16,1-2 1-16,1-3 0 15,1-4 0-15,1-3 0 16,1-5 0-16,0 0 0 16,1-1-1-16,-1-2 0 15,3-8 0-15,-4 4 0 16,4-5 1-16,0-1-1 15,-6-2 0-15,5-6 1 16,1-1 0-16,-2-3 0 16,0-4 0-16,2-3 1 15,0-2-1-15,5-11 0 16,-4 13 1-16,4-13-1 15,0 0 0-15,0 0 1 16,0 0-1-16,0 0 0 0,0 0 0 16,0 0 0-16,0 0 1 15,0 0-1-15,0 0 0 16,0 0-1-16,0 0 1 15,0 0 1-15,0 0-1 16,0 0 0-16,0 0 0 16,0 0 1-16,0 0-1 15,0 0 0-15,0 0 0 16,0 0 1-16,0 0-1 15,0 0 0-15,0 0 0 16,10-1 0-16,-10 1 0 16,0 0 0-16,13 0 0 15,-13 0 0-15,15-3 0 0,-15 3 0 16,21-3 0-16,-10 1 0 15,3-2 0-15,1 3 0 16,4-1 0-16,-1 1 0 16,3-3 0-16,1 3 1 15,4 0-1-15,0-3 0 16,0 2 0-16,4 1 0 15,-1-3 0-15,1 2 0 16,4 0 0-16,-2 0 0 16,-1 0 0-16,3 1 0 15,-2 1 0-15,2 0 0 16,1 0-1-16,-2 1 2 15,2 2-1-15,-1-1 0 16,-1 3 0-16,4-1 0 16,-1 3 0-16,0 1 0 0,-2 0 0 15,-2-1 1-15,2 1-1 16,1 0 0-16,-4-1 0 15,1-2 0-15,1 0 0 16,-1-2 0-16,1-2 0 16,-3 0 0-16,3 2 0 15,0-1 0-15,-1 0 0 16,2 2 0-16,-2-2 0 15,2 3 0-15,1 0 0 16,-2-1 0-16,1-3 0 16,3 0 0-16,-1-1 0 15,1-1 0-15,-4 0 0 16,0-2 0-16,-4 0 0 15,-1 1 0-15,-9-1 0 0,-5 1-1 16,0 2-3-16,-14 0-8 16,0 0-18-16,-1-13-9 15,1 13 0-15,-17-18-1 16</inkml:trace>
  <inkml:trace contextRef="#ctx0" brushRef="#br0" timeOffset="37762.1599">4806 7587 63 0,'0'0'34'0,"-19"-4"-2"16,0 1 2-16,-2 10-25 16,-10-7-1-16,3 9-2 15,-10-6 0-15,5 10-1 16,-6-3-1-16,3 6 0 15,0 3-1-15,0 3-1 16,2 1 1-16,-3 5-1 16,4 2 0-16,-2 8 0 15,-1-3-1-15,5 6-1 0,-1-2 1 16,4 5 0-1,-4-3 0-15,8 2-1 0,1 0 1 16,4-2-1-16,3-2 1 16,3 4 0-16,9-4 0 15,2 0 0-15,4-2-1 16,7 2 0-16,1-5 0 15,7-2 0-15,-1-2 0 16,2-1 0-16,5-2 0 16,2-2 0-16,1 0 0 15,2-2 1-15,1 3 0 16,1-3 0-16,-1 0 0 15,3 2 0-15,-2 4 0 16,1-4 0-16,-3 5 0 16,2-1-2-16,2-1 1 15,3 1 0-15,1-4 0 0,7-3-1 16,2-5 1-16,9-3 0 15,3-7-1-15,6-6 1 16,2-5 0-16,0-6-1 16,2-2 1-16,0-6 0 15,-6-4 0-15,1-2-1 16,-7-7 1-16,-4-2 1 15,-3-9-3-15,-5-3 3 16,-2-6-3-16,-6-5 2 16,-3-3-1-16,-3-2 2 15,-1 2-2-15,-5 2 0 16,-4 2 2-16,-3 1-1 15,-5 6 0-15,-1 0 0 0,-3-2 0 16,-1 2 1-16,-3-1 0 16,-3-3 0-16,-2-2 0 15,-3-2 0-15,-4 1 0 16,-7 1 0-16,-5 3 0 15,-7 5-1-15,-11 3 0 16,-6 8 0-16,-5 7 1 16,-9 6-1-16,-3 12-1 15,-4 5 1-15,-2 15-1 16,-4 5-1-16,6 12 0 15,1 2-2-15,13 8-4 16,-2-10-14-16,22 11-15 16,2-10-2-16,21 0 0 15,3-13 0-15</inkml:trace>
  <inkml:trace contextRef="#ctx0" brushRef="#br0" timeOffset="38499.2021">4903 7959 74 0,'0'0'37'15,"0"0"-3"-15,-13 0 2 16,4 20-31-16,-9-3-1 16,1 11 0-16,-10 5-1 15,-2 15 1-15,-7 8 0 16,3 5-1-16,-1 2-1 15,2-2 1-15,3-6-2 0,10-8 1 16,2-9-2-16,12-15 1 16,5-23 0-16,0 0 0 15,23-15-1-15,-2-16 1 16,2-8 0-16,3-10 1 15,-1-4-1-15,1-4 0 16,-6-1 0-16,2 1 0 16,-6 1 0-16,1 8 1 15,-7 3-1-15,4 6 0 16,-1 7 0-16,1 5 1 15,2 6-2-15,0 7 2 16,1 6-2-16,4 7 0 16,0 8 0-16,2 6 0 0,-1 9 0 15,3 10-1-15,-5 7 1 16,2 9-2-16,-4 12 2 15,-3 6-2-15,-1 3 0 16,-10 0 0-16,5-3-2 16,-7-10-1-16,2-1-4 15,-7-24-6-15,12-1-22 16,-9-30-1-16,0 0 0 15,0 0 1-15</inkml:trace>
  <inkml:trace contextRef="#ctx0" brushRef="#br0" timeOffset="38651.2108">4953 8293 92 0,'-31'-21'36'15,"11"10"2"-15,4-6 0 0,16 17-32 16,8-19-3-16,16 7-3 16,14 0-7-16,12-12-28 15,22 1-4-15,8-7 1 16,16 0-3-16</inkml:trace>
  <inkml:trace contextRef="#ctx0" brushRef="#br0" timeOffset="39982.2869">13274 7650 7 0,'0'0'26'16,"-12"1"1"-16,12-1-4 15,0 0-7-15,0 0-2 16,0 0-2-16,0 0-1 16,0 0-2-16,-2-14-3 15,2 14 0-15,0 0-1 16,0 0-1-16,-13-3 1 15,13 3-2-15,-10 3 0 16,10-3-1-16,-14 5 0 16,14-5-1-16,-14 2 1 0,14-2-1 15,-16 0 0-15,16 0 1 16,-18-1-2-16,9 0 1 15,-5 1 0-15,-1 1-1 16,-3 1 1-16,-4 2-1 16,-3 2 1-16,1-3 0 15,-3 1 0-15,1 1 0 16,-1-2 0-16,5-1 0 15,-1-3 0-15,4 0 1 16,2-4-1-16,4-1 0 16,4 2 0-16,-3-2 0 15,12 6 0-15,-16-13-1 16,16 13 1-16,-23-6 0 0,9 5-1 15,-1 2 1-15,-4 1-1 16,2 2 0-16,0 2 0 16,-2-3-2-16,6 7-2 15,0-12-4-15,13 2-28 16,0 0 0-16,0 0-1 15,16 3-1-15</inkml:trace>
  <inkml:trace contextRef="#ctx0" brushRef="#br0" timeOffset="40688.3273">12724 7339 47 0,'0'-26'32'15,"0"4"1"-15,-2 4 1 16,2 18-23-16,0-23-1 0,0 23-2 15,0 0-2-15,0 0-1 16,0 0 0-16,-5 22-2 16,0-5 0-16,2 11-1 15,-3 6-1-15,2 12 1 16,-2 7 0-16,0 9-1 15,-5 4 0-15,4 4 0 16,-2-2 0-16,1-5-1 16,0-1 0-16,2-12-3 15,6-4-1-15,-4-23-5 16,17 0-28-16,-13-23 0 15,15 9-1-15,-6-20 0 0</inkml:trace>
  <inkml:trace contextRef="#ctx0" brushRef="#br0" timeOffset="42760.4458">12724 7332 43 0,'0'0'29'0,"0"0"1"15,0 0-1-15,0 0-22 16,-2-11-2-16,2 11 0 0,2-12 0 15,-2 12-2-15,-6-12 0 16,6 12-1-16,-18-10 0 16,7 4 0-16,-3 5 0 15,-3-3-1-15,-3 6 2 16,-3-2-1-16,-4 3 0 15,-3-1-1-15,-1 3 1 16,-8 0-1-16,1-1 1 16,-8 0-1-16,-3 0 0 15,-3-3 0-15,-3 3 0 16,0-3 0-16,-4 0 0 15,1-1 1-15,-1 2-1 16,1-2 0-16,1 2-1 16,5-1 1-16,0-1-1 0,5 0 1 15,3-3-1-15,5-1 1 16,5-3-1-16,6 0 1 15,5-1-1-15,2 0 1 16,2 0-1-16,3 2 0 16,1 0 0-16,-1 5 0 15,-5 1 0-15,0 2 0 16,-3 4 0-16,0 1 0 15,-2 2 0-15,5-2 0 16,-1 2 0-16,2-3 0 16,5-1 0-16,4-3 0 15,0-1 0-15,11-1 0 16,-14-4 1-16,14 4-1 15,-10-10 0-15,10 10 0 0,-14-12 0 16,14 12 0-16,-17-11 0 16,17 11 0-16,-17-8 0 15,7 6 0-15,0 1 0 16,-1 1 0-16,0-1 0 15,0 1 0-15,-2 0 1 16,3 0-1-16,0 0 0 16,-1 1 0-16,11-1 0 15,-20 0 0-15,20 0 0 16,-12 0 0-16,12 0 0 15,0 0 0-15,-13-1 0 16,13 1 0-16,0 0-1 16,0 0 1-16,-13-1 0 15,13 1 0-15,-14 1 0 16,14-1 0-16,-15 1 0 0,15-1 0 15,-17 2 0-15,17-2 0 16,-16 1 0-16,16-1 1 16,-13 0-2-16,13 0 1 15,-15 0 0-15,15 0 0 16,-21 3 0-16,9-1 1 15,-2 1-2-15,-1 2 1 16,-1-2 1-16,0 2-1 16,-1 0 0-16,2-1 0 15,1 0 0-15,1-2 0 16,1 0 0-16,2-2 0 15,-1 0 0-15,0-1 0 16,-3 0-1-16,1 0 1 16,-3-1 1-16,-1 0-1 0,-4-1 0 15,0 3 0-15,-2 1 0 16,2 0 0-16,-1 0 0 15,3 2 0-15,1-2 0 16,3 1 0-16,6-1 0 16,9-1 0-16,-16 1 0 15,16-1 0-15,0 0 0 16,0 0 1-16,0 0-1 15,11-5 0-15,-11 5 0 16,13-1 1-16,-13 1-1 16,0 0 0-16,10 11 0 15,-10-11 0-15,-1 19 0 16,-3-4 1-16,2 1-1 15,0 3-1-15,-2 3 2 0,3 4-1 16,-2 2 0-16,2 5-1 16,1 2 2-16,0 3-2 15,0 2 1-15,-2 2 0 16,2 2 0-16,-1-1 0 15,0-3 0-15,0-1-1 16,1-3 1-16,0-1-1 16,1-4 0-16,-1-5 1 15,0-5-1-15,1-5 0 16,2-2 0-16,-2-2 1 15,-1-12 0-15,-4 12 0 16,4-12 0-16,0 0 1 16,0 0-1-16,-8 12 0 0,8-12 0 15,0 0 0 1,0 0 1-16,0 0-1 0,0 0 1 15,0 0 0-15,12-9 0 16,-12 9 0-16,18-7 0 16,-9 3 0-16,2 2 0 15,-2 1 0-15,5 1-1 16,-3 2 1-16,5 3-1 15,0-2 0-15,0 2 0 16,5-1 1-16,2 2-1 16,6-2 0-16,1-3 1 15,5-1 0-15,3-2-1 16,0-1 1-16,8 0-1 15,-3 0 1-15,1 0-1 0,-2 3 1 16,1 0-1-16,-2 1 0 16,-2 1 0-16,-3 1 0 15,-3 1 0-15,0 0 0 16,2-2 0-16,1 0 0 15,1 1 1-15,3-2-1 16,1 0 0-16,2-1 0 16,0 0 1-16,0 0-1 15,-4 0 0-15,1-1 0 16,-4 1 0-16,0 0 1 15,-1 0-1-15,-3-1 0 16,1-2 0-16,2-2 0 16,-2 0 0-16,4-4 0 15,-1 1 1-15,0-4-1 16,1 3 1-16,0-1-1 0,-1 3 1 15,-2 4-1-15,-1-5 0 16,-4 6 0-16,-1 1 1 16,-1 0-1-16,-4-3 0 15,1 4 0-15,-2-1 0 16,0-1 0-16,0-1 0 15,1 2 0-15,1 0 0 16,1 1 0-16,-2 0 0 16,0 2 0-16,1 1 0 15,-4 0 0-15,-2 1 0 16,0 0 0-16,-4 0-1 15,-3-1 0-15,-11-3-1 16,18 4-3-16,-18-4-4 16,18-7-28-16,-18 7 1 0,9-15 0 15,-11 3-2-15</inkml:trace>
  <inkml:trace contextRef="#ctx0" brushRef="#br0" timeOffset="43490.4875">11442 7531 70 0,'0'0'35'0,"-2"-17"-1"15,2 17 0-15,-7-10-26 16,7 10-1-16,0 0-2 16,-2 17 0-16,-3-3-2 15,4 8 0-15,-4 3 0 16,4 4-1-16,-2 2 0 15,-1 1 0-15,3-2-1 16,0-3 1-16,-1-7-1 16,3-1 0-16,0-9 0 15,-1-10-1-15,10 3 1 16,-10-3 0-16,18-22-1 15,-8 3 1-15,4-6-1 0,-3-4 1 16,-1-3-1-16,-1-4 1 16,-4 0 0-16,3 1-1 15,-3 2 1-15,0 6 0 16,1 6-1-16,0 5 1 15,-6 16-1-15,19-11 0 16,-6 15 0-16,6 3-1 16,6 0-1-16,6-3-3 15,11 4-4-15,-3-9-27 16,16 3-3-16,-3-9 1 15,10 5-2-15</inkml:trace>
  <inkml:trace contextRef="#ctx0" brushRef="#br0" timeOffset="45053.577">10625 7690 29 0,'12'-3'30'0,"5"3"1"16,-4 1 0-16,-13-1-13 15,21 3-4-15,-21-3-3 16,0 0-2-16,5 12-2 15,-5-12-1-15,-5 9-1 16,5-9-1-16,-11 9-1 16,11-9 0-16,-17 4-1 15,17-4 1-15,-22 1-1 16,9 0 0-16,-1-2-1 15,-3 1 1-15,-2-1-1 16,-4 1 1-16,-4 1-1 16,-3-1 0-16,-8 4 0 15,-6 0-1-15,-11 2 1 16,-9 4 0-16,-12 3-1 0,-11 5 0 15,-9 1 1-15,-8 0-2 16,-8 1 2-16,0 7-1 16,-7-5 0-16,1-1-1 15,-1-1 2-15,5-4-2 16,0-2 1-16,2 2 0 15,-2-3 0-15,1-5 0 16,-1 0 0-16,2-2 0 16,-2 1 0-16,-1 0-1 15,-4-2 1-15,-1 1 0 16,-4 0 0-16,1 0 0 15,4-3 0-15,4 1 0 16,-3 0 0-16,3-4 0 16,-3 3 0-16,6-3 0 0,3 2 0 15,1 2 0-15,2 1 0 16,1 0 1-16,5 2-1 15,-3 2 0-15,3 0 0 16,10 4 0-16,0-4 0 16,7 0 0-16,7 0 0 15,9-3 1-15,7-1-1 16,16-3 0-16,6-2 0 15,10 0 0-15,9 0 0 16,5-1-1-16,14 1 0 16,-14-5 0-16,14 5 0 15,0 0 0-15,0 0 1 16,0 0-1-16,0 0 1 15,0 0 0-15,0 0 1 16,-10-1-1-16,10 1 0 0,-18 2-1 16,18-2-1-16,-17-1-3 15,17 1-4-15,-17-9-28 16,17 9 1-16,1-17 0 15,-1 17-3-15</inkml:trace>
  <inkml:trace contextRef="#ctx0" brushRef="#br0" timeOffset="48381.7673">18834 5811 58 0,'0'0'28'16,"0"0"-24"-16,0 0-4 15,-13-16-11-15,1 7-23 16</inkml:trace>
  <inkml:trace contextRef="#ctx0" brushRef="#br0" timeOffset="48553.7772">18702 5739 73 0,'0'0'35'0,"-4"11"2"16,4-11-1-16,0 0-25 16,0 0-10-16,0 0-6 15,-10-11-25-15,10 11-5 16,-3-22 1-16,3 10-4 15</inkml:trace>
  <inkml:trace contextRef="#ctx0" brushRef="#br0" timeOffset="48719.7866">18582 5678 81 0,'-14'17'37'0,"1"-7"-1"16,4 0-1-16,9-10-32 0,-14 3-3 16,14-3-2-16,-5-18-11 15,5 18-21-15,3-25-2 16,-3 13 0-16,-7-5 0 15</inkml:trace>
  <inkml:trace contextRef="#ctx0" brushRef="#br0" timeOffset="48886.7962">18301 5688 66 0,'-22'7'34'16,"3"0"-2"-16,2-3-1 16,-1-8-26-16,18 4-1 15,-17-8-5-15,17 8 1 16,-11-10-7-16,-4 2-23 0,15 8-2 15,-23-15-2-15,7 9 1 16</inkml:trace>
  <inkml:trace contextRef="#ctx0" brushRef="#br0" timeOffset="49042.8051">17764 5670 100 0,'-26'6'37'15,"5"2"1"-15,-4-2-8 16,0-10-37-16,11 8-28 15,-11-9-2-15,7 3 1 16,-9-8-3-16</inkml:trace>
  <inkml:trace contextRef="#ctx0" brushRef="#br0" timeOffset="49200.8142">17152 5718 99 0,'-24'10'37'0,"3"-2"-2"16,1-5-11-16,-9-7-58 15,11 2-1-15,-2-7-1 16,5 2-3-16</inkml:trace>
  <inkml:trace contextRef="#ctx0" brushRef="#br0" timeOffset="49357.8231">16724 5712 87 0,'-24'4'36'15,"5"1"-2"-15,0-3-1 16,-4-7-39-16,13 8-21 15,-11-8-6-15,2 3-3 16,-3-2 2-16</inkml:trace>
  <inkml:trace contextRef="#ctx0" brushRef="#br0" timeOffset="49501.8314">16268 5761 78 0,'-26'6'32'0,"3"0"-1"15,-4-7-4-15,5 4-44 0,-2-5-13 16,2-2-2-16,0 1-1 15,0-2 0-15</inkml:trace>
  <inkml:trace contextRef="#ctx0" brushRef="#br0" timeOffset="49672.8412">15613 5796 96 0,'-23'7'37'0,"3"-2"-3"16,0-1-2-16,-7-12-53 15,11 5-16-15,-5-3 2 16,5 1-3-16,-7-1 2 0</inkml:trace>
  <inkml:trace contextRef="#ctx0" brushRef="#br0" timeOffset="49838.8507">15100 5872 94 0,'-25'6'37'15,"7"-2"-3"-15,-2-4 1 16,-6-2-37-16,10 2-5 15,-8-12-10-15,13 10-17 16,-7-6-1-16,1 7-1 16,-4-4 2-16</inkml:trace>
  <inkml:trace contextRef="#ctx0" brushRef="#br0" timeOffset="50004.8601">14718 5873 48 0,'-30'2'31'16,"1"3"2"-16,-2-5-2 16,6-5-9-16,-3 8-17 15,-1-5-3-15,1 4 1 16,-3-1-1-16,1 1-1 15,2-2-1-15,-1-3-1 16,9 3-28-16,-5-3-2 16,-2-5-3-16,2 0 2 15</inkml:trace>
  <inkml:trace contextRef="#ctx0" brushRef="#br0" timeOffset="50169.8696">13901 5825 104 0,'-32'16'37'0,"0"-7"-1"16,1-13-13-16,3 0-59 16,0-8-1-16,8 0-2 15,-3-6 1-15</inkml:trace>
  <inkml:trace contextRef="#ctx0" brushRef="#br0" timeOffset="50343.8795">13272 5818 110 0,'-33'18'39'0,"0"-8"0"0,1-3-6 16,7 0-57-16,-7-15-15 15,12 1 0-15,-4-9-1 16,5 5 1-16</inkml:trace>
  <inkml:trace contextRef="#ctx0" brushRef="#br0" timeOffset="50500.8885">12634 5821 109 0,'-37'5'39'0,"5"0"-3"16,-3-8-9-16,-3-7-46 15,7 7-19-15,-2-6 1 16,3 3-2-16,-8-6 2 0</inkml:trace>
  <inkml:trace contextRef="#ctx0" brushRef="#br0" timeOffset="50658.8976">11682 5925 103 0,'-44'9'38'16,"6"-2"-3"-16,0-6-5 15,-2-12-64-15,13 3-4 16,-2-11 1-16,3 5-2 15</inkml:trace>
  <inkml:trace contextRef="#ctx0" brushRef="#br0" timeOffset="50822.9069">10842 6010 96 0,'-51'14'35'0,"6"-4"-2"15,5 5-11-15,-8-17-57 16,8 1-1-16,-3-6-1 15,6 2 1-15</inkml:trace>
  <inkml:trace contextRef="#ctx0" brushRef="#br0" timeOffset="50974.9156">10202 5948 95 0,'-21'5'36'0,"-2"-4"-2"16,2 0-2-16,7 5-65 15,-12-9-2-15,6 6 0 16,-2-6-2-16</inkml:trace>
  <inkml:trace contextRef="#ctx0" brushRef="#br0" timeOffset="51123.9242">9781 6006 99 0,'-23'4'36'16,"13"-3"0"-16,-2-2-8 15,-5-8-61-15,17 9-2 0,-22-13-1 16,22 13-2-16</inkml:trace>
  <inkml:trace contextRef="#ctx0" brushRef="#br0" timeOffset="51294.9339">9442 6112 96 0,'-11'10'36'0,"3"2"0"16,8-12-2-16,-11 1-35 15,11-1-4-15,-4-11-7 16,18 9-23-16,-14 2-1 15,0 0 0-15,9-16 0 16</inkml:trace>
  <inkml:trace contextRef="#ctx0" brushRef="#br0" timeOffset="51483.9447">9443 6254 35 0,'3'26'30'16,"-1"-2"4"-16,-2-3-5 16,9 10-12-16,-13-11-4 15,13 9 0-15,-14-10-4 16,12 8-2-16,-7-10-2 15,2 3-4-15,0-4-4 16,-6-5-26-16,5-1-5 16,-1-10 0-16,-1 16-3 15</inkml:trace>
  <inkml:trace contextRef="#ctx0" brushRef="#br0" timeOffset="51658.9548">9533 6774 90 0,'3'30'35'0,"-4"2"0"15,-2-6-1-15,3-8-36 16,3 7-20-16,-10-12-13 16,4 1 1-16,3-14-2 15,-7 15 1-15</inkml:trace>
  <inkml:trace contextRef="#ctx0" brushRef="#br0" timeOffset="51821.9641">9543 7155 82 0,'-2'39'36'0,"-2"-4"-1"15,-2 3 1-15,0-3-32 16,2-9-3-16,0 1-6 16,-5-15-11-16,12 8-20 15,-6-5 2-15,6-1-3 16,-5-1 2-16</inkml:trace>
  <inkml:trace contextRef="#ctx0" brushRef="#br0" timeOffset="51995.974">9535 7705 52 0,'0'26'35'0,"3"-1"-1"16,-4-3 0-16,5 5-13 16,-7-13-16-16,6 3-4 15,2 6-18-15,-3-9-16 16,0-2-2-16,-4 1-1 15,2 1 0-15</inkml:trace>
  <inkml:trace contextRef="#ctx0" brushRef="#br0" timeOffset="52143.9825">9526 8212 57 0,'2'35'32'16,"1"5"-1"-16,-3-7-3 15,1 6-39-15,4-4-18 0,-5-5-2 16,0-1 0-16,-2-4 0 15</inkml:trace>
  <inkml:trace contextRef="#ctx0" brushRef="#br0" timeOffset="52363.9951">9640 9053 44 0,'0'27'24'16,"9"-3"-22"-16,-4-3-3 15,-5-21-21-15,8 18-5 16</inkml:trace>
  <inkml:trace contextRef="#ctx0" brushRef="#br0" timeOffset="52514.0037">9718 9350 102 0,'-2'39'41'0,"7"5"0"16,-7-12-4-16,-2-11-47 16,4-9-28-16,0-12-1 15,-8-16-2-15,2-8-2 16</inkml:trace>
  <inkml:trace contextRef="#ctx0" brushRef="#br0" timeOffset="53325.0501">18987 5943 90 0,'0'0'37'0,"-2"20"0"16,2-20 0-16,-1 25-31 15,1-11-5-15,0-3-3 16,9 0-31-16,-9-11-4 15,-4 15 0-15,-6-13-1 16</inkml:trace>
  <inkml:trace contextRef="#ctx0" brushRef="#br0" timeOffset="53490.0595">18809 6391 102 0,'-4'32'41'0,"-3"-5"-3"15,2-4 0-15,-6-3-39 16,-1-14-9-16,11 6-27 15,1-12 0-15,-15 14-1 16,5-9-1-16</inkml:trace>
  <inkml:trace contextRef="#ctx0" brushRef="#br0" timeOffset="53663.0694">18752 6957 98 0,'2'43'38'15,"-4"-9"0"-15,3 3-1 16,-7-9-34-16,6-6-7 15,10 1-19-15,-5-12-16 16,6-1 3-16,-11-10-5 16,21 11 4-16</inkml:trace>
  <inkml:trace contextRef="#ctx0" brushRef="#br0" timeOffset="53843.0797">18811 7527 93 0,'-12'45'38'16,"3"2"-1"-16,-6-10 1 15,7-6-35-15,2-5-5 16,-2-8-3-16,14 5-11 16,-12-12-21-16,11 3 0 15,-5-14-2-15,-1 20 3 16</inkml:trace>
  <inkml:trace contextRef="#ctx0" brushRef="#br0" timeOffset="54017.0896">18714 8081 82 0,'-4'46'39'0,"-6"-5"-1"15,4 4 1-15,-12-10-31 0,13 6-2 16,-2-12-4-16,2-1-1 16,3 0-5-16,-3-17-6 15,13 8-25-15,-8-19-3 16,0 24-1-16,0-24 0 15</inkml:trace>
  <inkml:trace contextRef="#ctx0" brushRef="#br0" timeOffset="54196.0999">18636 8751 80 0,'-5'41'38'16,"-6"-5"-1"-16,3 4 0 15,-1-13-29-15,2 6-4 0,2-9-6 16,-1-8-3-16,13 7-24 15,-7-23-7-15,7 16-1 16,-7-16-1-16</inkml:trace>
  <inkml:trace contextRef="#ctx0" brushRef="#br0" timeOffset="54384.1106">18640 9240 98 0,'0'30'39'0,"-9"-13"-1"15,8 3-1-15,-6-6-35 16,7-14-5-16,-1 15-9 0,1-15-26 16,0 0 1-16,-6-16-1 15,6 16 0-15</inkml:trace>
  <inkml:trace contextRef="#ctx0" brushRef="#br0" timeOffset="54549.1201">18603 9385 63 0,'-5'17'33'15,"-1"-6"-1"-15,1 1-1 16,5-12-24-16,-12 12-6 16,12-12-9-16,-5 13-20 15,5-13-4-15,0 0 0 16,0 0-1-16</inkml:trace>
  <inkml:trace contextRef="#ctx0" brushRef="#br0" timeOffset="54748.1314">18517 9472 97 0,'-13'21'37'0,"3"-16"1"15,5 9-7-15,5-14-30 16,-10-2-6-16,10 2-31 15,-4-17 1-15,1 2-2 16,-7-6-3-16</inkml:trace>
  <inkml:trace contextRef="#ctx0" brushRef="#br0" timeOffset="54909.1407">18046 9502 101 0,'-38'16'39'0,"9"-1"1"15,0-10-3-15,15-10-37 16,-1 0-4-16,-2-11-4 15,17 16-10-15,-19-23-19 16,8 12-1-16,-9-5-1 16,-3 8 2-16</inkml:trace>
  <inkml:trace contextRef="#ctx0" brushRef="#br0" timeOffset="55068.1498">17472 9478 76 0,'-39'3'38'16,"6"2"-2"-16,1-9-4 15,13 10-19-15,-8-13-5 16,12 4-4-16,-3-4-3 15,3-7-6-15,15 14-31 16,-27-23-1-16,11 15-1 16,-13-5-2-16</inkml:trace>
  <inkml:trace contextRef="#ctx0" brushRef="#br0" timeOffset="55233.1592">16631 9495 104 0,'-24'5'39'0,"5"-2"-1"15,2-6-4-15,2-12-46 16,15 15-27-16,-24-26 0 16,14 14-1-16,-6-5-1 15</inkml:trace>
  <inkml:trace contextRef="#ctx0" brushRef="#br0" timeOffset="55390.1682">16264 9445 95 0,'-18'14'41'16,"-5"-9"0"-16,5 3-1 15,-2-13-37-15,0 0-8 16,6 8-10-16,-5-17-23 0,6 6-1 16,-2-6-2-16,0 6 2 15</inkml:trace>
  <inkml:trace contextRef="#ctx0" brushRef="#br0" timeOffset="55563.1781">15651 9466 101 0,'-22'14'41'0,"-2"-7"0"16,9 2-4-16,-8-8-39 16,8-10-5-16,15 9-30 15,-9-18-3-15,8 7 1 16,-7-7-2-16</inkml:trace>
  <inkml:trace contextRef="#ctx0" brushRef="#br0" timeOffset="55737.188">15269 9451 96 0,'-20'13'40'16,"-1"-9"0"-16,9-1-3 16,-5-8-37-16,8-6-5 15,9 11-6-15,-14-29-25 16,13 16-1-16,-8-5-4 15,-1 6 3-15</inkml:trace>
  <inkml:trace contextRef="#ctx0" brushRef="#br0" timeOffset="55909.1979">14786 9480 86 0,'-40'13'37'16,"8"-1"1"-16,-1-8-1 16,10-1-34-16,-2-4-4 15,1-8-3-15,11 4-4 16,-11-12-15-16,11 7-13 15,-5-8-1-15,5 7 0 16,-5-3 0-16</inkml:trace>
  <inkml:trace contextRef="#ctx0" brushRef="#br0" timeOffset="56053.2061">14338 9407 73 0,'-23'4'38'16,"6"5"0"-16,-5-7-2 0,11 4-28 16,-6-4-5-16,3-2-4 15,14 0-6-15,-29 0-29 16,29 0 0-16,-24-6-2 15,11 4 1-15</inkml:trace>
  <inkml:trace contextRef="#ctx0" brushRef="#br0" timeOffset="56201.2146">13800 9513 85 0,'-37'15'38'16,"3"-9"-4"-16,-2-7-7 15,10 1-60-15,-2-7-2 0,5-3-3 16,-2-2 2-16</inkml:trace>
  <inkml:trace contextRef="#ctx0" brushRef="#br0" timeOffset="56353.2233">13151 9530 98 0,'-37'10'39'16,"6"0"-2"-16,2 2-11 15,-4-13-61-15,10-3-4 16,-6-5 1-16,9 2-2 15</inkml:trace>
  <inkml:trace contextRef="#ctx0" brushRef="#br0" timeOffset="56518.2327">12588 9563 104 0,'-20'16'38'16,"-4"-5"0"-16,2-8-7 15,22-3-67-15,-29-3-2 16,19-4-1-16,-5-7-1 15</inkml:trace>
  <inkml:trace contextRef="#ctx0" brushRef="#br0" timeOffset="56682.2421">12023 9599 102 0,'-43'12'40'16,"8"2"-1"-16,-3-10-2 15,10-7-39-15,5 2-7 16,-8-13-26-16,14 6-5 15,-2-9 2-15,-2 8-2 16</inkml:trace>
  <inkml:trace contextRef="#ctx0" brushRef="#br0" timeOffset="56852.2518">11477 9555 72 0,'-31'6'38'0,"-6"-4"1"16,3 5-1-16,-5-9-20 15,6 4-15-15,0-3-4 0,3-7-4 16,9 10-11-16,-9-12-19 15,10-1-3-15,-2-3 1 16,5 1-1-16</inkml:trace>
  <inkml:trace contextRef="#ctx0" brushRef="#br0" timeOffset="57002.2604">10905 9448 90 0,'-28'14'39'16,"-3"-8"-2"-16,5 11 0 15,-4-13-33-15,4-1-5 16,8 6-16-16,-4-13-21 15,6 1 1-15,-8-5-2 0,5 2 1 16</inkml:trace>
  <inkml:trace contextRef="#ctx0" brushRef="#br0" timeOffset="57153.269">10272 9549 94 0,'-32'12'36'15,"2"-4"-4"-15,8-5-29 16,-6-5-33-16,4-3-7 15,1-8-2-15</inkml:trace>
  <inkml:trace contextRef="#ctx0" brushRef="#br0" timeOffset="57269.2757">9887 9496 80 0,'-20'4'37'16,"-3"-3"-3"-16,-3-7-33 16,9-6-20-16,-2 1-18 15,9-4-2-15</inkml:trace>
  <inkml:trace contextRef="#ctx0" brushRef="#br0" timeOffset="58405.3406">10120 8890 63 0,'5'-18'32'0,"0"3"0"16,-3-4 0-16,-2 19-26 15,8-20 1-15,-8 20-1 16,0 0 1-16,8 27 0 15,-16-7-1-15,4 15-1 16,-8 1-2-16,-2 11 0 16,-2 4-1-16,1 3 0 15,-4-1-2-15,3-1 1 0,2-9 0 16,3-5-1-16,4-10 1 15,0-6-1-15,7-22 1 16,0 0-1-16,14-4 1 16,-4-19 0-16,4-11 0 15,3-6 1-15,1-9 0 16,0-6-1-16,3-7 1 15,-2 3-1-15,2-2 0 16,-4 7 0-16,1 8-1 16,-2 6 0-16,-4 9-1 15,2 14 1-15,-3 10 1 16,0 14-1-16,-2 13 0 15,1 8 0-15,-1 14 2 16,0 6-2-16,1 11 1 16,-2 3-2-16,1 4-1 0,-3-1-1 15,3-2-3-15,-6-13-4 16,11-4-27-16,-9-16-2 15,5-7 0-15,-10-23-1 16</inkml:trace>
  <inkml:trace contextRef="#ctx0" brushRef="#br0" timeOffset="58572.3502">10240 9128 93 0,'-28'-15'38'0,"11"12"1"16,1-6-1-16,16 9-32 15,0 0-2-15,29-18-4 16,8 10-4-16,1-18-16 15,23 6-18-15,3-11 0 0,16 3-2 16,0-5 2-16</inkml:trace>
  <inkml:trace contextRef="#ctx0" brushRef="#br0" timeOffset="59390.397">10955 8801 69 0,'0'-12'35'15,"-3"0"0"-15,3 12 1 16,0 0-27-16,0 0-3 16,0 0-1-16,-2 16 0 15,2 2-1-15,4 13-1 16,-1 6 0-16,-1 11-1 15,3 2 0-15,-2 3-1 0,2 1 0 16,0 1 1-16,-3-7-2 16,0-8 1-16,3-8-2 15,-3-8 2-15,2-14-1 16,-4-10 0-16,0 0 0 15,10-31 0-15,-7 0 1 16,0-11-1-16,-2-6 0 16,3-12 0-16,-4-5 1 15,1-7-1-15,0 0-1 16,5 4 1-16,2 4-1 15,1 5 1-15,6 8-1 16,4 7 1-16,5 10-1 16,3 11 1-16,2 9 1 15,3 6-1-15,-3 5 0 0,3 6 1 16,-3 6-1-16,-4 6 0 15,-8 8 0-15,-10 2 0 16,-7 10 1-16,-11 1-1 16,-10 3 1-16,-11 1-1 15,-4 4 1-15,-6-3-1 16,2-5 2-16,2-2-2 15,6-6 0-15,5-4 0 16,12-6 1-16,11-2-1 16,4-16 0-16,21 16 1 15,5-10-1-15,7 0 1 16,6 0-1-16,1 1 1 15,2 3-1-15,-9 0 0 16,1 3-1-16,-6 2-2 16,0 5-4-16,-15-12-8 0,7 13-24 15,-20-21 0-15,24 20 0 16,-12-19-1-16</inkml:trace>
  <inkml:trace contextRef="#ctx0" brushRef="#br0" timeOffset="59684.4138">11638 8673 95 0,'0'15'39'0,"0"7"0"16,-9-7-8-16,4 19-26 16,-4 4 0-16,-1 14-2 15,-2 0 0-15,0 5-1 16,4-7-2-16,1 0 0 15,5-6-2-15,0-12-2 16,10-2-6-16,-8-30-28 16,18 12 0-16,-3-26-1 15,10-5-1-15</inkml:trace>
  <inkml:trace contextRef="#ctx0" brushRef="#br0" timeOffset="59891.4256">11658 8707 91 0,'-1'-17'38'15,"11"14"0"-15,2-10 1 16,10 4-36-16,8-6 0 16,9-1-1-16,3-2-2 15,4 0-1-15,3 5-4 16,-10-9-15-16,6 18-18 15,-16-2-1-15,-4 12 0 16,-25-6 0-16</inkml:trace>
  <inkml:trace contextRef="#ctx0" brushRef="#br0" timeOffset="60097.4374">11694 8918 87 0,'-20'27'38'0,"5"-12"-1"0,17-1 2 15,10-17-32-15,17-2-2 16,8-9-1-16,10-2-1 15,6-3-2-15,5-1-1 16,-5 0-1-16,-5 4-1 16,-4 5-4-16,-19 0-9 15,-6 15-23-15,-19-4 0 16,-9 21-1-16,-15-2 2 15</inkml:trace>
  <inkml:trace contextRef="#ctx0" brushRef="#br0" timeOffset="60262.4469">11766 9136 74 0,'-31'35'39'16,"3"-11"-1"-16,15-1 2 0,2-17-17 15,22-1-17-15,7-15-2 16,14-3-2-16,8-12 0 16,6-2-3-16,12-3-2 15,0-14-7-15,16 9-28 16,-18-7-1-16,7 10-1 15,-16-6 0-15</inkml:trace>
  <inkml:trace contextRef="#ctx0" brushRef="#br0" timeOffset="60711.4725">12323 8811 87 0,'-16'11'39'16,"2"10"-1"-16,-5-2 2 16,10 9-32-16,-11 0-2 0,7 9-1 15,-4 3-1-15,4 3-1 16,3 0-2-16,-1 1 1 15,7-7-1-15,0-4 0 16,4-9-1-16,3-5 1 16,-3-19-1-16,16 0 0 15,-2-20 0-15,0-4 0 16,2-12 0-16,-3-6 0 15,3-7 1-15,-3-5-1 16,1 0 1-16,-3-4-1 16,2 6-1-16,2 0 1 15,-2 7 0-15,2 8 0 16,2 6-1-16,0 11 2 15,1 7-2-15,-3 14 2 0,2 5 1 16,-1 13 0-16,-3 7 0 16,2 6-1-16,-1 7 1 15,-1 9-2-15,-1 3 2 16,-3 4-2-16,0 2-1 15,-1-4-1-15,3 2 0 16,-6-9-2-16,1 1-4 16,-7-21-11-16,11 4-20 15,-13-15-2-15,5-2 1 16,-2-13-1-16</inkml:trace>
  <inkml:trace contextRef="#ctx0" brushRef="#br0" timeOffset="60879.4821">12407 9088 98 0,'0'0'40'15,"-5"-21"0"-15,14 17 0 16,5-13-33-16,10 0-6 16,17-5-5-16,-3-11-22 15,16 6-13-15,0-6 0 16,6 4-2-16,-5-8 1 15</inkml:trace>
  <inkml:trace contextRef="#ctx0" brushRef="#br0" timeOffset="61201.5006">12969 8692 79 0,'-18'4'41'16,"8"10"-2"-16,-7-7 2 16,11 11-28-16,-7-6-6 15,9 7-1-15,-3-1-1 16,6 3-1-16,-3 1-1 15,2 5 0-15,-2-3 0 16,2 8-1-16,0 2 0 16,-6 5 0-16,1 0-1 15,-2 5 1-15,-2-5-2 16,5 0 2-16,3-2-2 15,3-8 0-15,9-6 0 16,8-9 0-16,11-9 0 16,6-11-4-16,9-1-1 15,2-14-6-15,13 13-7 16,-16-19-16-16,11 10-9 0,-11-5 0 15,0 9-1-15</inkml:trace>
  <inkml:trace contextRef="#ctx0" brushRef="#br0" timeOffset="61711.5297">13778 8928 90 0,'0'0'39'0,"14"-10"-1"16,-14 10-2-16,0 0-31 16,-5 13-1-16,2 8 0 15,-4 5-1-15,-3 9-1 16,2 7-1-16,1-2 0 15,0 5-2-15,4-6-1 16,5-2-5-16,-3-17-28 16,15-2-5-16,-1-20 1 15,8-9-2-15</inkml:trace>
  <inkml:trace contextRef="#ctx0" brushRef="#br0" timeOffset="62140.5543">13938 8724 94 0,'18'25'39'0,"-16"-12"1"15,8 10-4-15,-10 0-30 16,3 10-2-16,-7 3-1 15,-1 4-1-15,0 1 0 16,0 5-1-16,-4-4 0 16,7-1 1-16,-1-8-2 15,10-7 1-15,2-13-1 16,6-4 1-16,6-15 0 15,2-8-1-15,2-9 1 0,6-8 0 16,-6-4 0 0,2-4-1-16,-3 1 1 0,-2 2-1 15,-6 7 1-15,-2 3-1 16,-1 10 0-16,-13 16 0 15,15-4 0-15,-8 16 0 16,-3 10 0-16,1 4-1 16,7 6-2-16,-4 2-1 15,8 9-5-15,-7-20-17 16,20 9-15-16,-2-13 1 15,12-2-2-15,-6-16 2 16</inkml:trace>
  <inkml:trace contextRef="#ctx0" brushRef="#br0" timeOffset="62562.5784">14704 8860 89 0,'-13'-4'39'0,"-13"1"1"15,6 10 0-15,-10-7-32 16,6 17-2-16,-6 0-2 15,7 9-1-15,1 1 0 16,5 3-1-16,4-2-1 16,11 0 1-16,8-5-1 15,8-5-1-15,12-6 1 16,3-9-1-16,4-9 1 15,5-7-1-15,2-9 0 16,-3-13 0-16,-4-3 1 16,0-7-1-16,-7-6-1 0,-5-4 0 15,0 4 0-15,-8 6 0 16,-4 7 0-16,-4 13 0 15,-6 12 1-15,1 13-1 16,-24 25 3-16,6 9-3 16,-1 13 2-16,2 7-2 15,1 6 0-15,7-1-2 16,7 0-4-16,9-15-4 15,25 6-17-15,-8-21-11 16,23-1-1-16,-5-21-1 16,10-6 3-16</inkml:trace>
  <inkml:trace contextRef="#ctx0" brushRef="#br0" timeOffset="62896.5975">15219 8853 68 0,'-16'-7'39'15,"4"17"0"-15,-10 2 1 16,8 17-16-16,-7-3-17 15,7 7-1-15,3 2-2 16,5 1-1-16,7-4-1 16,6-4 0-16,7-9-1 15,10-8 0-15,3-11 0 16,7-7 0-16,1-10 0 15,3-8-1-15,-5-6 1 16,-2-2-1-16,-3 0 1 16,-5 1-1-16,-6 7 0 15,-8 3 0-15,-9 22 0 16,0 0 0-16,0 0-1 0,-8 18 0 15,1 11-2-15,-2 2 0 16,7 10-5-16,-1-9-4 16,21 12-23-16,-7-15-6 15,14 1 1-15,1-14-1 16</inkml:trace>
  <inkml:trace contextRef="#ctx0" brushRef="#br0" timeOffset="63131.611">15784 8871 99 0,'-15'6'40'16,"-8"0"1"-16,4 14-2 0,-8 2-33 15,11 6-2-15,6 1-1 16,5 2-1-16,10-1-1 15,9-7-1-15,7-7-1 16,10-10-2-16,10-5-2 16,2-18-8-16,14-2-25 15,-10-16-2-15,10-1 0 16,-8-17 0-16</inkml:trace>
  <inkml:trace contextRef="#ctx0" brushRef="#br0" timeOffset="63311.6213">16238 8518 90 0,'-26'16'39'0,"0"21"0"15,-9 4 2-15,8 20-33 16,-4-9-2-16,8 5-3 16,5 2-2-16,4-5-2 15,9 2-4-15,-1-17-4 16,18 1-28-16,-7-13-2 15,5-5 0-15,-10-22-2 16</inkml:trace>
  <inkml:trace contextRef="#ctx0" brushRef="#br0" timeOffset="64015.6615">16060 8820 96 0,'-14'11'39'15,"16"-2"1"-15,-2-9 0 16,23 16-33-16,-1-16-3 15,10 0-2-15,5-3 0 16,2-4 0-16,3 0-1 16,-3 2-1-16,-1-3 1 15,-7 2-1-15,-7 3 1 16,-8 3 0-16,-16 0 0 15,12 6 0-15,-12-6 0 16,-11 18 0-16,0-5 0 16,-1 5-1-16,-2 3 0 15,-4 4 0-15,4 3 0 16,1 4 0-16,3-3-1 15,5 4 1-15,5-8 0 0,6-4-1 16,8-10 0-16,4-7 0 16,2-9 0-16,3-9 0 15,1-4 0-15,2-10 0 16,-5-3 0-16,1-4 0 15,-6 2 0-15,1 3 1 16,-5 0 1-16,-3 7 0 16,0 4 0-16,4 6 0 15,-13 13 1-15,18-8-1 16,-18 8 1-16,23 11-1 15,-12 1 0-15,2 5 1 16,-4 2-1-16,1 7 0 16,-6 2-1-16,-4 1 1 15,-6 4 0-15,-2 1 0 16,-1 2-1-16,-4-4 0 0,4-4 0 15,2-5 1-15,2-7-1 16,5-16 1-16,11 7-1 16,3-17 1-16,4-10 0 15,2-3 2-15,2-7-3 16,2-3 0-16,1-3 0 15,2 0 0-15,0 3 0 16,-1 4 0-16,3 4 0 16,0-3-8-16,8 16-6 15,-5-7-3-15,18 19-15 16,-10-11-11-16,18 10-1 15,6-1 1-15,22 3 0 16</inkml:trace>
  <inkml:trace contextRef="#ctx0" brushRef="#br1" timeOffset="70153.0126">19106 7856 27 0,'0'0'26'15,"0"0"3"-15,0 0 1 16,14 0-14-16,-14 0-4 0,0 0 0 15,0 0-2-15,0 0 0 16,0 0-3-16,12 5-1 16,-12-5-2-16,0 0 0 15,1 13-1-15,-1-13-2 16,2 16 1-16,-4 1-1 15,-1 0 0-15,0 3-2 16,0-2 3-16,-1 6-2 16,1-1 1-16,-2 4-1 15,1 1 2-15,4-2-3 16,-3 2 2-16,1 1 0 15,2 1 0-15,-2 2 0 16,0-2-1-16,4 5 1 0,-4-3-1 16,2 3 1-16,0-1-1 15,4 0 1-15,-5-2-1 16,2 1 0-16,-1 1 0 15,2-3 0-15,1-1 0 16,-3 0 1-16,0-2 1 16,4 2-1-16,-4-3 0 15,0 2 0-15,5-2 0 16,-5 0 0-16,1 2 0 15,0 2-1-15,1 4 0 16,-2-2 0-16,0 3-1 16,-3 1 2-16,3 2-2 15,0 2 2-15,-3-1-2 16,0 1 2-16,0-1-1 15,2 2 0-15,-1-4 0 0,2 3 0 16,0 1 0-16,2-1-1 16,-2 4 1-16,0-1 1 15,-2 1-1-15,2 3 0 16,-3 0 0-16,1 1 1 15,-3 4-1-15,2-2 2 16,-3 1-2-16,0-3 0 16,1 1 1-16,1-4-1 15,4-1 0-15,-3 0 0 16,3-1-1-16,2-3 1 15,-1 1-1-15,0-2 1 16,1 4-1-16,2-2 1 16,-6 3-1-16,4-2 3 15,-2 4-2-15,-2-1 0 0,-1-1 1 16,1 3-1-16,-1-4 0 15,1-3 0-15,1 1 0 16,1-3 1-16,0-5-1 16,2 3-1-16,1-3 0 15,-2-3-1-15,3-1 1 16,1-1-1-16,0 1 1 15,-2-5-1-15,2-1 1 16,-4-3 0-16,2 0 1 16,-2-2 0-16,3-1 0 15,-1-4 1-15,0-1-1 16,-3-1 0-16,0-12 0 15,4 18 0-15,-4-18 0 0,0 12 1 16,0-12-1-16,0 0 0 16,0 0 1-16,0 0-1 15,0 0 1-15,0 0-1 16,0 0 1-16,0 0-1 15,-14 3 0-15,14-3 0 16,-10 3 1-16,10-3-1 16,-23 3 0-16,11-1 0 15,-5 3 0-15,-6-2 0 16,-2 1 0-16,-7-1 0 15,-2 1-1-15,-3-1 1 16,-6 2 0-16,-3 0 0 16,-3-1 0-16,-1 3 0 15,-5 1 0-15,-1 1 0 0,-3 2 1 16,-1 0-1-16,-4 0 0 15,-2 1 0-15,-1 1 0 16,-2-1 0-16,-2-2 0 16,2 1 0-16,0-1 0 15,1 0-1-15,2-4 1 16,4 0 0-16,2 1 0 15,1-3 1-15,-1 0-1 16,0-1 0-16,-4-1 0 16,0 2 0-16,1 2 0 15,-4-1 0-15,0 2 0 16,-1-1-1-16,2 2 1 15,0-1 0-15,3 2 0 16,0-2 0-16,-3-1 0 0,3 0 0 16,2-3 0-16,0-1 0 15,1 0 0-15,3 0-1 16,-1-1 1-16,3-1 0 15,3 0 0-15,0 0 1 16,-1 1-1-16,1 2 0 16,-1-1 0-16,-1 2 0 15,-3 1 0-15,-1 0 0 16,0 0 0-16,-1 0 0 15,2 0 0-15,0-1 0 16,5 1 0-16,1-3 0 16,5-1 0-16,-2 0 0 15,9-1 1-15,-3 0-1 16,1 0 0-16,2 0 0 15,1-1 0-15,0 1 0 0,2 0 0 16,3 0 0-16,0-1 0 16,4 1 0-16,5-2 0 15,1 1 0-15,4-3 0 16,4 2 0-16,3-3 1 15,12 5-1-15,-13-2 0 16,13 2 0-16,0 0 0 16,0 0 0-16,0 0 0 15,0 0 0-15,0 0 0 16,0 0-1-16,0 0 1 15,0 0 0-15,0 0 0 16,0 0 0-16,0 0 0 16,0 0 0-16,0 0 0 15,0-11 0-15,0 11 0 0,4-20 0 16,-1 6 0-16,-1-3 0 15,-2-2 0-15,0-5 0 16,-1-1 0-16,-3-4 0 16,-2 0 0-16,-1-2 0 15,-2-4 0-15,-5 2 0 16,-4-2 0-16,-4 3 0 15,0-3 0-15,-6 4 0 16,-2-1-1-16,-6 1 1 16,-1-1 1-16,-1-2 0 15,-5 3 0-15,-4-1 0 16,0 1 0-16,-5 1 1 15,-6 0-2-15,-2 3 2 16,-5 3-2-16,0 2 0 0,-3 4 0 16,-5 3 0-16,1 3 0 15,0 5-1-15,0 4 1 16,-1 5 0-16,-1 3 0 15,2 3 0-15,-1 7 0 16,4 1 0-16,0 5 0 16,3 0 0-16,7 7 0 15,5 0-1-15,5 3 0 16,3 0-1-16,9 2 1 15,3 2 0-15,7 3 0 16,4 4-1-16,1 0 1 16,4 4-1-16,3 4 2 15,7 1 0-15,-1 5 0 16,3 0 1-16,4 1-1 15,2 0 1-15,4 0 0 0,0-1 1 16,6 0-2-16,1 0-1 16,2-4 2-16,8 3-2 15,-1-1 1-15,3-1-2 16,2 1 2-16,2-2-2 15,3 0 2-15,2 1 0 16,4-3 1-16,3-4-1 16,2-2 0-16,7-5 1 15,3-5-1-15,6-5 1 16,4-6-1-16,1-3 1 15,6-5-1-15,-1-5 0 16,4-2 0-16,-1-5 1 0,1-3-2 16,-3-4 2-16,3-4-1 15,-2-3-1-15,-5-7 2 16,-3-2-2-16,0-9 2 15,-6-4-2-15,-4-3 2 16,0-5-2-16,-7 0 1 16,-2-2 0-16,-5-2 0 15,-3 4-1-15,-10 1 1 16,-1 3 0-16,-8 2-1 15,-6 0 1-15,-4-1 0 16,-1-2 2-16,-2 1-2 16,1-4 1-16,2 1-1 15,1-3 1-15,1-1-2 16,4 4 2-16,3 4-1 15,-5 5-2-15,1 3 2 0,-3 6-1 16,-4 7 1-16,-3 3-1 16,0 12-1-16,-10-9 0 15,10 9-2-15,-21 0-1 16,21 0-8-16,-20-2-17 15,20 2-6-15,0 0-1 16,0 0-1-16</inkml:trace>
  <inkml:trace contextRef="#ctx0" brushRef="#br1" timeOffset="70888.0546">13837 11224 55 0,'2'-21'37'0,"3"8"0"16,-6-1 1-16,1 14-26 15,0 0-4-15,0 0-2 16,1 21-1-16,2 7-2 15,-3 9 0-15,5 11-1 0,-2 10 0 16,2 5 1-16,1 6-1 16,2 1-1-16,-1-2 1 15,1-7-2-15,1-8 2 16,5-11-2-16,0-8 1 15,6-15-2-15,1-16 3 16,4-14-1-16,3-17-1 16,3-15 2-16,3-12-1 15,-1-10 0-15,0-8-1 16,-2-5 1-16,-7 1-2 15,-5-1 0-15,4 11-1 16,-10 5-3-16,3 20-7 0,-16-2-25 16,12 18-3-16,-12 7-1 15,0 19 0-15</inkml:trace>
  <inkml:trace contextRef="#ctx0" brushRef="#br1" timeOffset="72547.1495">13353 11597 36 0,'0'0'35'0,"0"0"1"15,12 8 0-15,-12-8-20 16,0 0-1-16,0 0-6 16,0 0-1-16,2-14-2 15,-2 14-1-15,0 0-1 0,0 0-1 16,2-12 0-16,-2 12-1 15,0 0-1-15,-14 3 1 16,1 1-1-16,2-1 1 16,-10 3-1-16,0 0 1 15,-7-2-2-15,-4 1 1 16,-7 0 0-16,-5-1-1 15,-9-2 1-15,-8 2-1 16,-5-1 1-16,-7 1-1 16,-10 0 0-16,0-1 1 15,-7 1-1-15,-3-3 1 16,-3-1-2-16,-4-1 2 15,1-2-2-15,-2-2 2 16,-2-2-2-16,0 2 0 0,-4-6 1 16,1 3-1-16,-3 2 1 15,1-2-1-15,1 4 1 16,0-1-2-16,-3 2 2 15,-3 0 0-15,1 4 0 16,2 1 0-16,2-1 0 16,0 0 0-16,3 1 0 15,2-2 0-15,-1 1 0 16,5 1 0-16,1-4 0 15,4 2 0-15,2-1 0 16,2 1 0-16,4 0 0 16,2 0 0-16,4 1 0 15,4 2 0-15,5-2 0 0,3 0 0 16,5 0 0-1,6 0 0-15,0 0 0 0,9 1 0 16,1 1 0-16,5-1 0 16,9 1 0-16,0 0 1 15,6-1-1-15,6 1 0 16,3-1 0-16,5 2 0 15,13-4 0-15,-16 1 0 16,16-1 0-16,0 0-1 16,0 0 1-16,6-16-1 15,-6 16 1-15,13-20 0 16,-5 8 0-16,-1-1 0 15,1-5 0-15,-2-1 0 16,-1-7 0-16,-1 0 0 16,2-7 1-16,-1-3-1 15,0-7 0-15,0-2 0 0,0-6 0 16,-1-1-1-16,2-3 2 15,-1-2 0-15,-5-3 0 16,-1 2 0-16,-1 0 0 16,-5-3 0-16,3 0 0 15,-4 0 1-15,-2-4-2 16,1-2 0-16,1 0 0 15,1-2-1-15,1-1 3 16,-2-3-2-16,4-1 1 16,-1 2-1-16,0-2 2 15,3 1-2-15,-3-2 1 16,3 0-1-16,0 0 1 15,-3-1-2-15,5 0 1 0,0-2 0 16,1 2-1-16,0-3 1 16,3 2-1-16,2 1 0 15,0-3 1-15,0 4-1 16,1 2 1-16,-2 0 0 15,0 5-1-15,-2 3 0 16,-3 3 0-16,-3 3 1 16,3 5-1-16,-6 3 1 15,-1 3-1-15,2 2 2 16,3 2-1-16,1 4 0 15,-1-2 0-15,2 5 0 16,1-1 1-16,-1 4-1 16,3 0 0-16,-2 5 0 15,0 2 0-15,2 4 0 0,-3 2 0 16,0 0 0-16,-1 3 0 15,-2 4 1-15,1 2-1 16,1 2 0-16,1 10 0 16,-2-19 1-16,2 19-1 15,0-13 0-15,0 13 0 16,3-17 0-16,-1 6 0 15,2-2 0-15,0-5 1 16,0 5-1-16,2-5 0 16,-4 8 1-16,3-2-1 15,-5 12 0-15,2-15 1 16,-2 15-1-16,0 0-1 15,0 0 1-15,-9 19-1 16,9-19-1-16,-10 23-1 16,10-23 0-16,-9 27-4 0,9-27-6 15,-1 26-17-15,1-26-6 16,0 12-2-16,0-12-1 15</inkml:trace>
  <inkml:trace contextRef="#ctx0" brushRef="#br2" timeOffset="77867.4538">14603 10172 73 0,'1'-19'38'0,"4"2"0"16,-1-5-2-16,6 6-29 15,-6-3-2-15,3 5-1 16,-4 0-1-16,-3 14 0 16,0 0-1-16,0 0 1 0,0 0-1 15,3 29 0-15,-7-3-1 16,3 8 0-16,0 6-1 15,3 7 1-15,3 5-1 16,2 2 0-16,2 2 0 16,3-1 0-16,3-2 0 15,-1-2 0-15,2-8 0 16,0-7 1-16,-2-9 0 15,-3-9 0-15,2-10 1 16,-1-9-1-16,-1-10 1 16,0-12 0-16,-2-12 0 15,5-6-1-15,0-11 1 16,3-6-1-16,1-5 1 15,0-2-1-15,1 3 1 0,-1 4-2 16,1 12 1-16,-5 6-3 16,-3 11 1-16,-1 7-3 15,3 16-4-15,-8-3-5 16,16 15-24-16,-11-5-4 15,13 12 1-15,-2-7 0 16</inkml:trace>
  <inkml:trace contextRef="#ctx0" brushRef="#br2" timeOffset="78138.4693">15150 10348 97 0,'0'0'40'0,"0"0"1"16,0 0-2-16,0 0-35 15,26-19-2-15,-2 7-1 16,11-2 0-16,1 1-1 15,0 1-2-15,4 6-4 16,-12-9-17-16,6 21-16 16,-16-4 0-16,0 12-1 15,-15 0 1-15</inkml:trace>
  <inkml:trace contextRef="#ctx0" brushRef="#br2" timeOffset="78326.4801">15133 10579 102 0,'0'0'40'15,"0"0"0"-15,19 1-3 16,4-15-34-16,9 2-2 16,8-5-1-16,1 0-3 15,10 9-11-15,-4-14-24 16,2 12-1-16,-7-9-1 15,4 12-1-15</inkml:trace>
  <inkml:trace contextRef="#ctx0" brushRef="#br2" timeOffset="78858.5105">15964 10144 87 0,'-12'-18'35'15,"12"18"2"-15,-24-14-4 16,10 19-25-16,-9-2-1 16,5 13-2-16,-9 0-1 0,0 10 0 15,-2 1-2-15,5 6 1 16,0 2-1-16,5 6 0 15,4-3-2-15,7 4 3 16,8-2-3-16,9-2 1 16,9-5 0-16,8-2-1 15,10-9 0-15,2-7 1 16,8-8-1-16,-1-13 1 15,0-10 0-15,-4-7-1 16,-1-10 1-16,-9-8-1 16,-8-8 2-16,-8-3-2 15,-6 0 2-15,-7-1-2 16,-7 3 1-16,-8 4-1 15,-5 6 1-15,-3 9-2 0,-2 11 0 16,-6 9-1-16,3 12-1 16,1 3-4-16,14 24-28 15,-7-10-7-15,18 12 0 16,0-5 1-16</inkml:trace>
  <inkml:trace contextRef="#ctx0" brushRef="#br2" timeOffset="79177.5287">16426 10330 103 0,'-19'7'43'0,"12"4"1"16,-7-11-2-16,14 0-31 15,0 0-10-15,0 0-1 16,0 0-2-16,0 0-1 16,17-3-10-16,-17 3-26 15,18-6-3-15,-18 6 1 16,23-9-2-16</inkml:trace>
  <inkml:trace contextRef="#ctx0" brushRef="#br2" timeOffset="83343.767">17500 10028 44 0,'2'-13'31'0,"3"-1"2"16,-5 14-10-16,4-22 4 15,-4 22-15-15,5-24-4 16,-5 24-1-16,5-17-1 0,-5 17 0 15,0 0-2-15,0 0-1 16,9 21 0-16,-7 4 0 16,2 5-2-16,0 10 0 15,1 8-2-15,1 3 2 16,-1 6-2-16,4 2 1 15,-2-3-1-15,1 0 2 16,1-7-2-16,1-10 3 16,0-7-2-16,1-7 1 15,1-15 0-15,1-6 0 16,0-17 0-16,5-10 0 15,-1-10 0-15,3-9-1 16,-2-9 2-16,2-7-2 16,0-4 2-16,-2-4-2 0,-3 6 0 15,-4 0-1-15,0 12 0 16,-5 4-4-16,3 23-4 15,-13-1-24-15,4 22-5 16,0 0 1-16,16 26 0 16</inkml:trace>
  <inkml:trace contextRef="#ctx0" brushRef="#br2" timeOffset="83711.7881">18056 10249 66 0,'0'0'36'0,"-18"5"1"16,7 3 0-16,-8-6-16 0,5 11-14 16,-5 1-1-16,5 8-1 15,-2 0-1-15,6 4-1 16,6-3-1-16,5 4 0 15,5-7 0-15,9-2-1 16,2-6 0-16,6-6-1 16,2-5 1-16,2-4 0 15,-2-8-1-15,-3-4 0 16,-7-3 1-16,-6 0-1 15,-4-6-1-15,-8 1 1 16,-4 5-2-16,-3-3 1 16,0 7-1-16,-4-2-2 15,14 16-2-15,-19-19-4 16,33 16-26-16,-9-11-4 0,17 6 5 15,-3-10-6-15</inkml:trace>
  <inkml:trace contextRef="#ctx0" brushRef="#br2" timeOffset="83958.8022">18532 9733 97 0,'0'-23'38'15,"0"23"0"-15,-9-15-2 16,4 28-29-16,-5 5-2 15,6 15 0-15,-3 9-3 16,-1 8 0-16,1 10 0 0,-1 6-2 16,2 3-1-1,0-1 1-15,-1-1-2 0,0-7-1 16,7-5-6-16,-9-15-26 15,18-2-5-15,-9-23 3 16,13-5-2-16</inkml:trace>
  <inkml:trace contextRef="#ctx0" brushRef="#br2" timeOffset="84191.8155">18764 9752 113 0,'-14'20'37'0,"-5"7"1"15,13 22-9-15,-9-1-25 16,3 9-1-16,-1 3-3 16,2-1 2-16,4 1-3 15,0-5 0-15,6-7-5 16,-5-14-5-16,9 3-28 15,-7-20 2-15,7-1-1 16,-3-16 0-16</inkml:trace>
  <inkml:trace contextRef="#ctx0" brushRef="#br2" timeOffset="84589.8383">18633 10087 103 0,'0'0'37'0,"0"0"1"0,31-7-4 16,-15 0-28-16,20-4-4 15,6-1 0-15,3-3 0 16,0-1 0-16,-4 3-1 16,-4 1 1-16,-9 8-1 15,-11-1 1-15,-17 5-1 16,-7 12 1-16,-14 4 0 15,-8 1-1-15,-3 3 1 16,-2 2-1-16,2 2-1 16,7-3 1-16,7-2 0 15,13-4-1-15,14-3 1 16,12-5 0-16,6 0-1 15,7-1 0-15,-2 1 0 16,-3 1-1-16,-4 5 1 0,-11 7 0 16,-11 4 0-16,-13 5 0 15,-10 2 0-15,-7 2-3 16,-6-2 1-16,2 5-7 15,-14-13-28-15,13 5-4 16,-7-15 1-16,9-1-2 16</inkml:trace>
  <inkml:trace contextRef="#ctx0" brushRef="#br2" timeOffset="85575.8947">2666 9434 100 0,'5'-19'36'0,"-6"-9"-4"16,7 16-2-16,-9-11-22 15,4 11-2-15,-2 0-1 16,1 12-2-16,0 0 0 16,6 11-1-16,-6 16 1 15,4 12-2-15,-3 11 1 16,0 13-1-16,0 9 0 15,0 7-1-15,-1 1 0 16,0-4-1-16,1-7-1 0,0-12-1 16,6-6-4-16,-4-30-15 15,8 0-15-15,-11-21-1 16,21-16 1-16,-14-17-2 15</inkml:trace>
  <inkml:trace contextRef="#ctx0" brushRef="#br2" timeOffset="85789.9069">2493 9426 101 0,'-34'-19'37'0,"15"15"1"16,4-8 0-16,15 12-32 15,27-14-1-15,8 7-1 0,11-6-2 16,9 2 1-16,8-4-2 15,7 1-2-15,0 6-3 16,-7-5-23-16,-2 18-10 16,-18 3-2-16,-6 17-1 15,-18 1-1-15</inkml:trace>
  <inkml:trace contextRef="#ctx0" brushRef="#br2" timeOffset="85990.9184">2413 10094 110 0,'-6'17'40'0,"6"-17"0"16,43-16 0-16,1-9-38 0,23-21 0 16,9-2 0-1,9-5-2-15,2 0-2 0,-1 2-4 16,6 13-28-16,-18 0-5 15,-3 17 0-15,-17 2-2 16</inkml:trace>
  <inkml:trace contextRef="#ctx0" brushRef="#br2" timeOffset="86307.9366">3351 9645 116 0,'0'10'39'0,"0"-10"2"15,23 1-11-15,-4-11-25 16,6-4-2-16,11-3-1 16,3-4 0-16,4-1-2 15,5-1-1-15,3 1-1 16,-3 0-3-16,5 13-8 15,-16-7-26-15,1 11-1 16,-16 1 1-16,-4 12-1 16</inkml:trace>
  <inkml:trace contextRef="#ctx0" brushRef="#br2" timeOffset="86524.949">3423 9904 110 0,'0'0'39'0,"21"-5"1"15,2-16-3-15,17-3-33 16,1-7 0-16,8-2-2 16,3-1-2-16,1-3-2 15,6 8-3-15,-11-11-27 16,6 13-8-16,-15-2 2 15,0 8-4-15</inkml:trace>
  <inkml:trace contextRef="#ctx0" brushRef="#br2" timeOffset="86891.97">3641 9211 112 0,'0'0'41'15,"-22"-2"-1"-15,22 2-1 16,-24 18-37-16,24-18-3 16,0 11-5-16,0-11-30 15,20 25-3-15,-11-5-1 16,11 10-1-16</inkml:trace>
  <inkml:trace contextRef="#ctx0" brushRef="#br2" timeOffset="87084.981">3791 10077 114 0,'-11'18'41'0,"-3"-16"-1"15,14-2-1-15,-20 7-39 16,16-23-2-16,4 16-11 15,14-22-25-15,0 14-2 16,-2-5 0-16,5 10-1 16</inkml:trace>
  <inkml:trace contextRef="#ctx0" brushRef="#br2" timeOffset="102832.8817">17101 10006 57 0,'8'-16'34'0,"-11"5"-1"0,3 11 2 15,-5-25-20-15,5 25-5 16,-18-22-5-16,4 12-1 16,-2-6 1-16,-1 5-1 15,-2 2 0-15,-1 7-1 16,-2 0 0-16,-1 11 0 15,-6 4 0-15,5 9-1 16,-9 6 0-16,5 7 0 16,-2 0-1-16,2 6-1 15,4-6 1-15,10 0-2 16,9-8 2-16,10-9 0 15,17-9 0-15,8-9 0 16,15-11-1-16,5-9 2 16,7-8-1-16,0-4 0 15,-4-2 0-15,-5 0-1 0,-10-1 0 16,-8 9 0-16,-12 4 1 15,-9 8-1-15,-9 14 0 16,-18 20 0-16,-5 16-1 16,-14 20 1-16,-6 21-1 15,-9 19 2-15,-6 16-2 16,-2 8 2-16,0-1-3 15,6-10-1-15,13-12 0 16,12-24-5-16,23-17-31 16,7-34-3-16,22-20 2 15,6-22-2-15</inkml:trace>
  <inkml:trace contextRef="#ctx0" brushRef="#br2" timeOffset="110391.3141">4527 9368 59 0,'0'0'33'15,"-11"11"2"-15,-6 0-1 16,6 13-22-16,-12-3-4 15,9 12 0-15,-2-8-2 16,8 5 0-16,2-6-1 16,12-1-3-16,8-9 0 0,10-4 0 15,12-5-1-15,11-3-1 16,5-2 1-16,3 1 0 15,0 2 0-15,-3 3-1 16,-10 8 1-16,-9 8 0 16,-14 9-1-16,-15 7 1 15,-12 5 0-15,-11 1-1 16,-6 3 1-16,-6-6-2 15,2-5-3-15,-3-17-5 16,16-9-27-16,0-17-1 16,14-11 0-16,2-22-2 15</inkml:trace>
  <inkml:trace contextRef="#ctx0" brushRef="#br2" timeOffset="110595.3257">4567 9321 105 0,'-17'13'39'0,"4"-8"1"15,13-5-1-15,16 7-35 16,19-15-2-16,11-8 0 16,15-5-2-16,6-1-1 15,9-9-3-15,4 10-6 16,-4-8-28-16,8 11-1 15,-14 1-1-15,-7 13 0 16</inkml:trace>
  <inkml:trace contextRef="#ctx0" brushRef="#br2" timeOffset="111139.3568">5486 9306 91 0,'0'0'37'15,"-17"17"0"-15,5 5 2 16,-7 3-34-16,7 12-1 15,-5 4 0-15,2 11-1 0,0 3-1 16,1 3 1-16,2 2-2 16,2-3 1-16,0-8-1 15,4-8 0-15,2-13 0 16,4-12 0-16,0-16 0 15,15-16 0-15,-3-15 0 16,9-17 0-16,-2-14-1 16,3-12 0-16,2-10 0 15,0-6-1-15,0 4 1 16,0 5-1-16,-3 11 1 15,-3 12 0-15,0 15 0 16,-1 17 1-16,-1 18 0 16,0 20 0-16,1 17-1 15,-1 11 1-15,0 11-1 16,4 11 1-16,-2 3-1 0,2 8 1 15,2 1-2-15,-1-4-1 16,-1-4 0-16,-2-11-2 16,3 0-3-16,-11-26-19 15,8 5-12-15,-18-34-1 16,13 17-1-16,-17-31 2 15</inkml:trace>
  <inkml:trace contextRef="#ctx0" brushRef="#br2" timeOffset="111765.3927">5635 9478 97 0,'-17'3'38'16,"2"1"1"-16,14 9-1 16,1-13-33-16,18 18-2 0,8-19 0 15,13-4-2-15,5-4 0 16,4-4-1-16,5-2 0 15,-2-1 0-15,-5 0 0 16,-4 4-1-16,-7 4 1 16,-10 6 1-16,-9 7 1 15,-6 6-1-15,-11 5 1 16,-5 8 0-16,-6 4-1 15,-3 4 1-15,1 2-1 16,0-1 0-16,4 0 0 16,3-7-1-16,5-4 1 15,6-9-1-15,8-11 0 16,4-11 0-16,4-9 0 15,1-7 0-15,1-10 0 0,1-4 0 16,-6-3 0-16,0 0 0 16,-6 4-1-16,-4 7 1 15,-4 6 0-15,-3 10 0 16,0 15 0-16,0 0 0 15,-4 13 1-15,5 7-1 16,7 3 1-16,5 2 0 16,5-2 0-16,10-2 1 15,1-8-1-15,5-5 1 16,4-9-1-16,-1-6-1 15,-4-6 1-15,0-6-1 16,-5-6-1-16,-9-2 1 16,0-3 0-16,-5 2-1 15,-5 3 0-15,-7 4 1 16,2 11 0-16,-4 10 0 0,-8 9-1 15,2 16 1-15,-2 9-1 16,-3 5 0-16,6 8-2 16,0 0 0-16,6 4-2 15,0-16-4-15,17 9-21 16,-7-26-7-16,15 0-2 15,-4-19 0-15,9-3 1 16</inkml:trace>
  <inkml:trace contextRef="#ctx0" brushRef="#br2" timeOffset="112323.4246">6797 9349 92 0,'0'-17'37'16,"0"28"2"-16,-11 1-1 0,6 16-30 15,-9 2-1-15,5 9-3 16,1 5 0-16,0 7 0 15,2-3-2-15,2 1 0 16,3-5 0-16,1-8 0 16,0-6-2-16,5-8 0 15,-5-22 1-15,0 0-1 16,14-4 0-16,-9-22 0 15,1-7 0-15,2-11-1 16,-3-8 1-16,4-7-1 16,-2-1 0-16,3 2-1 15,0 6 2-15,-1 7-1 16,3 7 0-16,2 12 0 15,2 10 1-15,2 12 1 0,0 9-1 16,3 9 0-16,-3 2 1 16,4 5-1-16,-3 3 0 15,-5 1 1-15,-4-1-1 16,-6 0 1-16,-8 0 0 15,-6-3 0-15,-8 0 0 16,-5 1 0-16,-2-3 0 16,-4 2 0-16,-3 1 0 15,3 1 0-15,4 6-1 16,-2 4 0-16,8 11 0 15,-1 7 1-15,3 9-1 16,-2 8 0-16,5 6 0 16,-1-2 0-16,1 1-1 0,5-10-2 15,7-6-2-15,-1-26-12 16,19-7-22-16,-2-27-3 15,20-13 1-15,4-26-2 16</inkml:trace>
  <inkml:trace contextRef="#ctx0" brushRef="#br2" timeOffset="112652.4434">7408 9126 111 0,'-28'33'42'15,"-8"-6"0"-15,9 8-1 0,-3-8-38 16,9 0 0-16,7-8-1 16,14-2 0-16,10-6-1 15,11-6 0-15,9-4 0 16,3-1-1-16,1 2 1 15,1 6 0-15,-5 6 0 16,-13 9 2-16,-11 9-3 16,-11 10 0-16,-13 6 0 15,-11 3 0-15,-6 4 0 16,-6-6 0-16,3-2 0 15,1-13 0-15,16 0-14 16,-5-29-21-16,26-5-8 16,16-11 1-16,15-9-3 15</inkml:trace>
  <inkml:trace contextRef="#ctx0" brushRef="#br2" timeOffset="112787.4511">7586 9622 112 0,'-18'13'43'0,"-2"6"1"15,-14-11-2-15,11-16-28 16,9 12-28-16,0-19-24 15,22 1-6-15,-2-9 0 16,19 1-2-16</inkml:trace>
  <inkml:trace contextRef="#ctx0" brushRef="#br3" timeOffset="118127.7566">1425 11593 37 0,'-5'17'32'15,"-1"-1"-1"-15,4 9 0 16,-5-4-10-16,11 16-15 16,-2-3 0-16,7 10-3 15,-1 3 2-15,5 6-3 16,-3 3 1-16,3 6-3 15,-4-2 2-15,-2-4 0 16,0-4 0-16,-5-7 0 16,-2-9-1-16,0-9 1 15,-4-13 0-15,4-14-1 16,-10-14 0-16,6-15-1 0,2-13 1 15,-2-14 0-15,3-10-1 16,-1-17 0-16,3-7 0 16,6-8 1-16,-2-4 0 15,5 2 1-15,0 4-1 16,6 8 0-16,2 12 0 15,4 15 1-15,2 15-1 16,2 17 0-16,1 16 0 16,2 13 0-16,1 11 0 15,-1 8-1-15,-4 9 1 16,-2 7-1-16,-5 6 0 15,-8 5 1-15,-7 3-1 16,-11 1 1-16,-6 0-1 16,-9-3 1-16,-1-4-1 0,-4-3 1 15,-1-9-1-15,2-5 1 16,10-8-1-16,5-1 1 15,7-3-1-15,8 0-1 16,9-1 2-16,7 2-2 16,9 6 2-16,6 1-1 15,5 3 1-15,-4 5-1 16,7-2 1-16,-4 4 0 15,2 0-2-15,-4-4 0 16,4-2-3-16,-4-8-6 16,12-1-26-16,-11-18-1 15,10-2-2-15,-7-15-2 16</inkml:trace>
  <inkml:trace contextRef="#ctx0" brushRef="#br3" timeOffset="118334.7684">2288 11706 89 0,'0'0'37'0,"-14"0"0"16,14 0 0-16,25-3-33 16,-3-5-1-16,6 1-2 15,10-4 0-15,3 3-3 16,0-4-7-16,8 12-28 15,-13-3 1-15,0 12-2 16,-15-1 0-16</inkml:trace>
  <inkml:trace contextRef="#ctx0" brushRef="#br3" timeOffset="118486.7771">2352 12030 92 0,'-9'20'40'16,"9"-20"1"-16,14 3-2 15,20-19-36-15,12-8-2 16,15-1-1-16,7-7-5 15,16 10-26-15,-2-12-8 16,12 13 0-16,-5-6-2 16</inkml:trace>
  <inkml:trace contextRef="#ctx0" brushRef="#br3" timeOffset="119471.8334">3679 10917 91 0,'1'-21'38'0,"-1"21"1"16,2-21-12-16,-2 21-23 15,12 16-2-15,-4 9-1 16,0 6 2-16,2 14-1 15,1 4 0-15,2 11-2 16,-2 4 1-16,2 2 0 16,-4-3 1-16,6-5-1 15,2-9 0-15,-4-7 0 16,6-10 0-16,-3-12 0 15,6-15-1-15,1-14 1 16,3-14 0-16,5-10-1 16,-2-14 1-16,-1-8 0 15,-4-8 0-15,2-10-1 0,-4-4 2 16,-4 3 0-16,-4 1 0 15,-3 9 0-15,-2 11-2 16,-2 5 1-16,0 17-4 16,0 8-1-16,8 26-23 15,-15-3-12-15,21 20 0 16,-12-4-3-16,11 12 1 15</inkml:trace>
  <inkml:trace contextRef="#ctx0" brushRef="#br3" timeOffset="119837.8544">3591 11756 87 0,'0'0'40'16,"17"-8"0"-16,19-1 0 16,7-16-35-16,26-2 0 15,8-4-2-15,13-1-2 16,7-2 0-16,3 3-3 0,4 5 0 15,-7 0-4-15,0 22-20 16,-17-6-14-16,-10 13 1 16,-20 0-3-16,-12 12 3 15</inkml:trace>
  <inkml:trace contextRef="#ctx0" brushRef="#br3" timeOffset="120156.8726">3974 11906 72 0,'15'-26'39'0,"3"12"-1"15,-9-1 0-15,-9 15-32 16,0 0-1-16,9 21-2 16,-14 7 0-16,1 13 0 15,-1 8-1-15,1 8-1 16,-1 5 0-16,3 2 0 15,4-4-2-15,-1-6 0 16,10-5-4-16,-2-15-2 16,13 0-23-16,-8-26-8 15,8-2 0-15,-10-21-1 16</inkml:trace>
  <inkml:trace contextRef="#ctx0" brushRef="#br3" timeOffset="120374.8851">3846 11892 89 0,'-25'-1'38'0,"4"-5"2"16,21 6 0-16,0 0-35 16,36 5-2-16,8-16-1 15,15-1-1-15,9-5 1 16,6 1 0-16,3-1-3 15,-1 2-2-15,-1 13-7 16,-23-5-27-16,-4 20-4 16,-26 0 2-16,-7 14-2 15</inkml:trace>
  <inkml:trace contextRef="#ctx0" brushRef="#br3" timeOffset="120572.8964">3875 12374 92 0,'-18'26'41'16,"18"-26"0"-16,11 10 0 15,15-23-36-15,30-5-2 16,10-7-1-16,10-2-2 16,10-3-3-16,-3-14-18 15,10 19-19-15,-16-3-1 16,-2 10-2-16,-17-4 0 15</inkml:trace>
  <inkml:trace contextRef="#ctx0" brushRef="#br3" timeOffset="121473.9479">1743 13246 60 0,'10'-10'36'15,"-6"-4"0"-15,-4 14 0 16,0 0-29-16,14 1-1 16,-14-1-1-16,5 30-2 15,-8-5 0-15,6 10 0 0,-1 8-1 16,2 11 0-16,-1 5-1 15,0 4 0-15,1 2 0 16,4-3 0-16,-1-5 0 16,-1-9 0-16,2-11 0 15,0-12 0-15,-8-25 0 16,15-1 0-16,-11-23 0 15,2-10 0-15,-2-13-1 16,-1-5 1-16,-2-10 0 16,-1-5-2-16,-1-3 2 15,2 1-1-15,2 4 1 16,1 4-1-16,7 7 1 15,0 6-1-15,10 8 1 0,2 7 0 16,4 13 0-16,3 8-1 16,1 9 1-16,0 6-1 15,-5 8 0-15,-5 6 0 16,-4 7 0-16,-10 5 0 15,-7 2-1-15,-7 4 2 16,-8 0-1-16,-7 0 0 16,-1-4 0-16,-1-2 1 15,1-5 0-15,5-4 0 16,6-5-1-16,3-1 1 15,12-4 0-15,3 2 0 16,7 0 0-16,7 6 0 16,0 3 0-16,8 5-1 15,-4 2 1-15,4 6-1 0,-2 3 0 16,-1-2-2-16,6-2-1 15,1-10-2-15,16 0-14 16,-8-25-17-16,22 0-3 16,-5-25-1-16,12-4-3 15</inkml:trace>
  <inkml:trace contextRef="#ctx0" brushRef="#br3" timeOffset="121680.9598">2806 13291 91 0,'-16'4'41'15,"16"-4"1"-15,-21 4-2 16,21-4-38-16,12-14 0 0,8 3 0 16,5-3-3-16,3 1 0 15,6 2-2-15,-7-1-4 16,16 16-20-16,-20-10-13 15,2 15 0-15,-25-9-2 16,14 24 2-16</inkml:trace>
  <inkml:trace contextRef="#ctx0" brushRef="#br3" timeOffset="121838.9688">2718 13573 92 0,'-10'26'40'16,"10"-26"2"-16,5 16-2 15,18-28-37-15,16-7-1 16,14-3-3-16,11-8-3 0,20 11-22 15,-11-14-15-15,15 10 0 16,-8-2-2-16</inkml:trace>
  <inkml:trace contextRef="#ctx0" brushRef="#br3" timeOffset="122869.0277">4109 12806 44 0,'0'0'36'16,"0"-13"0"-16,0 13 1 15,-14-2-18-15,14 2-13 16,-22 8 0-16,22-8-2 15,-17 7 0-15,17-7 0 16,0 0-2-16,0 0 0 0,0 0 0 16,0 0-1-1,3-14 0-15,-3 14-1 0,9-9 0 16,-9 9 1-16,0 0-1 15,0 0 0-15,12-5 0 16,-12 5 0-16,0 0 0 16,0 0 0-16,0 0 0 15,0 0 0-15,0 0 0 16,0 0 0-16,0 0 1 15,11 3-1-15,-11-3 0 16,0 0 0-16,0 0 1 16,4-10-1-16,-4 10 1 15,0 0 0-15,0 0-1 16,0 0 0-16,0 0-1 0,0 0-1 15,0 0-6-15,0 0-27 16,0 0-3-16,0 0-1 16,4 15-1-16</inkml:trace>
  <inkml:trace contextRef="#ctx0" brushRef="#br3" timeOffset="123724.0766">4324 12757 45 0,'-17'-12'32'16,"6"1"2"-16,11 11-2 16,-19-24-26-16,19 24 0 15,-20-16 1-15,11 18 1 16,-12-1-1-16,0 15-1 15,-10 2-1-15,-1 11 0 0,-9 3-1 16,-2 11 0-16,1-1-1 16,4 7 0-16,5-3 0 15,14 3-2-15,9-4 0 16,20 0 0-16,15-8-1 15,16-7 0-15,13-9 0 16,12-12 1-16,7-13-1 16,1-10 2-16,3-12-1 15,-4-11 0-15,-12-5 0 16,-11-9 0-16,-12 1 0 15,-15 1-1-15,-12-1 0 16,-17 6 0-16,-11 3-1 16,-11 4 1-16,-5 7-1 0,-1 7 0 15,-2 6-1-15,1 6-1 16,6 12-1-16,1 2-3 15,20 20-20-15,-6-10-13 16,18 12 2-16,-1-6-2 16,18 5 1-16</inkml:trace>
  <inkml:trace contextRef="#ctx0" brushRef="#br3" timeOffset="123912.0874">4917 12801 88 0,'0'0'39'0,"-17"-1"-1"16,17 1-1-16,0 0-41 16,-12-22-15-16,23 13-19 15,-1-7-1-15,14 1 0 16,4-6 0-16</inkml:trace>
  <inkml:trace contextRef="#ctx0" brushRef="#br3" timeOffset="124281.1085">5442 12517 55 0,'-29'-3'40'16,"0"11"-1"-16,-13-3 2 15,5 11-18-15,-5-4-17 0,9 9 1 16,-1-1-3-16,11 3 1 15,5-2-2-15,13-2-1 16,14-10 0-16,14-5 0 16,9-9-1-16,12-6-1 15,5-8 1-15,5-5 0 16,1-5-1-16,-5 2 1 15,-5-3-1-15,-8 7 1 16,-9 4-1-16,-15 9 1 16,-13 10-1-16,0 16 0 15,-16 12-1-15,-7 13 0 16,-8 16 1-16,1 6-2 15,-3 11 0-15,3-3-3 16,11 9-8-16,-10-21-19 0,26 3-11 16,-5-17 2-16,17-5-2 15</inkml:trace>
  <inkml:trace contextRef="#ctx0" brushRef="#br3" timeOffset="124580.1256">4271 13381 74 0,'0'0'43'15,"26"-10"-1"-15,16-14 0 0,28-10-32 16,14-1-6-16,25 3-1 16,14 0 0-16,9 4-3 15,1 9-1-15,1 5-2 16,-4 13-5-16,-20-5-19 15,-7 24-15-15,-25-4 1 16,-12 12-2-16,-24-7 2 16</inkml:trace>
  <inkml:trace contextRef="#ctx0" brushRef="#br3" timeOffset="125054.1527">4808 13592 66 0,'9'-26'39'16,"2"13"0"-16,-18 0-1 15,7 13-30-15,-23 6-2 16,4 11-1-16,-7 5-1 15,5 11 0-15,0-2-1 0,5 6-1 16,5-2 0-16,11-1 0 16,13-7 0-16,9-4-1 15,15-6 0-15,7-6 0 16,2-2 0-16,3-4-1 15,-3 3 1-15,-3 1-1 16,-13 6 0-16,-5 10 0 16,-14 1 0-16,-11 6-2 15,-9 3 1-15,-8 3-1 16,-3-5 0-16,-4-6-3 15,2-2-1-15,-4-26-14 16,26 1-17-16,-17-19-2 16,20-7-1-16,-3-19 0 15</inkml:trace>
  <inkml:trace contextRef="#ctx0" brushRef="#br3" timeOffset="125219.1622">4908 13592 95 0,'-12'-18'42'15,"12"18"1"-15,12-11-2 16,10 0-39-16,7-4-1 15,14-7-3-15,11 2-3 16,2-11-22-16,21 13-14 16,-6-5-1-16,7 11-1 15,-16 3 0-15</inkml:trace>
  <inkml:trace contextRef="#ctx0" brushRef="#br3" timeOffset="126121.2138">2228 14820 50 0,'0'0'38'0,"0"0"-1"15,0 0-1-15,4 22-33 16,-5 5 1-16,-4 7 0 16,3 15 0-16,-3 8-1 15,4 9-1-15,-2 2 0 0,6 4 1 16,-2-5-1-16,3-6 0 15,-1-9-1-15,3-12-1 16,1-12 1-16,0-15 1 16,-7-13-1-16,17-13-1 15,-6-14 1-15,-2-11-2 16,-3-12 2-16,3-4 0 15,-3-8 0-15,-2-6-2 16,-2-1 1-16,0 0-1 16,0 5 2-16,5 8 0 15,-1 6-1-15,7 7 2 16,3 8-2-16,6 13 1 15,1 8-1-15,7 6 2 16,-1 7-2-16,2 5 0 0,-2 7 0 16,-4 4-1-16,-4 3 1 15,-8 5-2-15,-6 4 2 16,-7 0-1-16,-9 4 1 15,-5-1-2-15,-5 0 2 16,-2 0 0-16,0-4 1 16,-2-3-1-16,3-2 1 15,8-3 0-15,5-6 0 16,7 3 0-16,9-4 0 15,6 3 1-15,8 0-1 16,5 2 0-16,4 0 0 16,5 4-1-16,2-1 0 15,3-5 0-15,1 5-4 0,0-9-2 16,17 11-20-16,-12-25-11 15,13 10-4-15,-9-18-3 16</inkml:trace>
  <inkml:trace contextRef="#ctx0" brushRef="#br3" timeOffset="126338.2262">3258 15114 66 0,'-4'12'43'16,"4"-12"-2"-16,0 0 1 15,15-7-39-15,14-8-1 16,11-6 0-16,5-1-2 0,6 0 0 16,3-4-3-16,4 7-5 15,-14-7-22-15,10 14-10 16,-19-2-2-16,-5 18 1 15</inkml:trace>
  <inkml:trace contextRef="#ctx0" brushRef="#br3" timeOffset="126534.2374">3379 15347 58 0,'-42'36'41'16,"17"-3"0"-16,7-22-1 16,18-11-35-16,23-11-1 15,19-14-1-15,9-15-1 16,13-12-2-16,5-2-2 15,0-12-6-15,8 12-22 0,-21-14-9 16,-2 12-3-16,-22-4 1 16</inkml:trace>
  <inkml:trace contextRef="#ctx0" brushRef="#br3" timeOffset="126684.246">3499 14620 70 0,'-35'15'41'15,"7"-4"-3"-15,17 8 1 16,11-19-39-16,4 20-3 15,28 1-21-15,2-9-15 16,13 11-2-16,1-3 1 0</inkml:trace>
  <inkml:trace contextRef="#ctx0" brushRef="#br3" timeOffset="126835.2546">3847 15348 72 0,'-23'29'43'15,"9"-1"-1"-15,-10-22-1 16,7-4-42-16,17-2-7 15,-5-21-26-15,22 12-7 16,-3-14-2-16,9 7 1 16</inkml:trace>
  <inkml:trace contextRef="#ctx0" brushRef="#br3" timeOffset="127367.285">4972 14858 31 0,'-26'-31'40'0,"2"16"0"0,-20 2-1 16,2 23-18-16,-12 4-16 15,0 18 0-15,-1 11-2 16,3 15 2-16,4 9-2 16,11 10 0-16,10 2 0 15,13 0 0-15,14-5-1 16,18-10-2-16,12-12 1 15,19-18 0-15,7-19 0 16,13-18 0-16,4-16 0 16,1-19-1-16,-4-14 1 15,-7-8 1-15,-10-9-1 16,-17 1 1-16,-13 1-2 15,-16 4 0-15,-16 7 0 16,-12 9-1-16,-10 15 0 16,-7 9 0-16,-4 10-1 0,4 5-1 15,8 9-1-15,5-4-5 16,28 13-18-16,-3-10-8 15,29-2-6-15,3-4-2 16</inkml:trace>
  <inkml:trace contextRef="#ctx0" brushRef="#br3" timeOffset="127552.2956">5635 15074 66 0,'-17'17'44'0,"7"3"-1"16,-9-22-1-16,19 2-36 15,-8-22-10-15,11-15-16 0,21 9-22 16,-6-11 1-16,9 8-2 16,-4-11 1-16</inkml:trace>
  <inkml:trace contextRef="#ctx0" brushRef="#br3" timeOffset="127753.3071">5940 14697 80 0,'-9'21'40'16,"3"19"0"-16,-11 3 0 16,-3 17-38-16,6 6 0 15,5 12-2-15,-2 2 2 16,5 4-2-16,5-6-2 15,2-8 0-15,16 3-14 0,-10-32-20 16,17 2-6-16,-2-26-2 16,12-6 1-16</inkml:trace>
  <inkml:trace contextRef="#ctx0" brushRef="#br3" timeOffset="128320.3395">6641 14742 41 0,'-5'-17'40'0,"-4"-1"1"16,9 18-1-16,-24-16-23 15,5 26-10-15,-11 4-4 16,2 13 0-16,-8 2-1 15,4 9-1-15,3-1 0 16,6 2 0-16,11-2 0 16,12-4-1-16,14-7 1 15,16-3-1-15,13-5 1 16,14-1 0-16,10-1-1 15,1 6 1-15,2 5-1 0,-7 5 1 16,-10 9-1 0,-13 6 0-16,-16 4 0 0,-18 5 1 15,-10-3-2-15,-13-3 0 16,-10-9 1-16,-7-10-1 15,-3-14 1-15,-1-15 1 16,9-21-1-16,1-16 0 16,11-18 0-16,5-15 2 15,12-11-2-15,7-5 1 16,8-1-1-16,5 4-1 15,3 11 1-15,-2 10-3 16,1 17-2-16,-10 0-18 16,14 31-13-16,-16 0-5 15,5 11-2-15,-4-4 1 16</inkml:trace>
  <inkml:trace contextRef="#ctx0" brushRef="#br3" timeOffset="130761.4792">7476 15454 54 0,'0'0'40'16,"-13"-6"-1"-16,13 6-11 15,-14 0-19-15,14 0-3 16,0 0-1-16,0 0-2 15,0 0 0-15,0 0-1 16,0 0 0-16,18-6-1 16,-8 7 0-16,5 2 1 15,4 1-1-15,2 0-1 16,5 1 1-16,2 2 0 15,8-2-1-15,2-2 1 16,5-2-1-16,3-1 0 16,2-1 1-16,2-1-1 0,0-2 0 15,-3-1 0-15,-2-1 1 16,-5 1-1-16,-6 1 0 15,-5-2 1-15,-4 2-1 16,-7 2 1-16,-2 1-1 16,-16 1 1-16,12-4-1 15,-12 4 0-15,0 0 0 16,0 0 0-16,-9-13 1 15,9 13-1-15,-17-13 0 16,5 5 0-16,-6-3 0 16,-2 0 0-16,-5-2-1 15,0 1 1-15,-5-3 0 16,-4 1-1-16,0-2 1 15,-3-2-1-15,3 0 2 0,0 1-2 16,2-7 1-16,0 1 0 16,7 0 1-16,3-3-1 15,4-4 0-15,4 1 0 16,5-3 0-16,0-1-1 15,3 1 2-15,0 0-2 16,3-2 1-16,-4 3 0 16,1 4 0-16,-3-1 0 15,2 1 0-15,0 3 1 16,2 1 0-16,2 0 0 15,3-1 0-15,6 1 1 16,4-4-1-16,7 0 0 16,1-1 0-16,6-3 0 15,2 2-1-15,4 0 0 16,-1-2 0-16,1 3 1 0,0-1-1 15,0 4 0-15,-2 2 0 16,1 2 0-16,-1 5 0 16,4-1 1-16,1 3-1 15,-2 4 0-15,-1 2 1 16,2 3-1-16,2 1 0 15,0 3 1-15,0 1-1 16,-2 3 0-16,0 2 0 16,2 2 1-16,0 3-1 15,2-1 0-15,-1 1 0 16,3 1 0-16,0 0 1 15,-2 2-1-15,3 1 0 16,-6-2 0-16,2 2 0 16,1 1 0-16,-3 0 0 0,-4 0 0 15,-1 4 1-15,-3-2-1 16,0 4 0-16,-4 0 0 15,1 1 0-15,-6 1 0 16,-1 1 0-16,0 2 0 16,0-2-1-16,0 3 0 15,-1-3 1-15,0 3-1 16,-1-2 1-16,-3 3-1 15,-2 0 1-15,-1 2 0 16,-3-1-1-16,-5 5 2 16,0-1-1-16,-2 1 0 15,1-4-1-15,-3 3 2 16,1-2-2-16,-2 3 1 15,1-6 0-15,1 1 0 0,-3-1 0 16,0 0 1-16,-1 2-1 16,-5-7 0-16,1 1-1 15,-3-2 1-15,1-4 0 16,0-1 0-16,0-3 0 15,-1-4 0-15,6-2 0 16,9-8 0-16,-14 8 1 16,14-8-1-16,0 0 0 15,0 0 1-15,0 0-1 16,0 0 1-16,14-4 0 15,-5 3-1-15,3 0 1 16,5 0 0-16,1 0-1 16,3 1 1-16,3-3-1 0,4 3 1 15,4 0-1-15,3-1 0 16,1 0 1-16,7 0-1 15,-6 1 0-15,-1 0 0 16,-5 0 1-16,1-1-1 16,-7 1 0-16,-7 1 0 15,-2-1 0-15,-4 0 0 16,-12 0 0-16,13 2 0 15,-13-2 0-15,0 0 0 16,0 0 0-16,0 0-1 16,7 11-1-16,-7-11-2 15,0 10-5-15,-13-16-12 16,19 19-10-16,-24-20-4 15,18 7-1-15,-13 2-7 0</inkml:trace>
  <inkml:trace contextRef="#ctx0" brushRef="#br3" timeOffset="134025.6659">5999 12466 63 0,'-5'-13'38'0,"5"13"-1"15,-8-17-2-15,8 17-26 16,0 0-4-16,6 10-1 16,-2 7-2-16,1 12-1 15,3 14 0-15,-1 9 0 16,2 11 0-16,1 9-1 15,-1 2 2-15,3-4-2 16,3-9 1-16,1-10 1 16,3-18 0-16,5-18 0 0,6-25 0 15,4-17-1-15,0-21 0 16,5-10 0-16,-3-9 0 15,-2-6-1-15,-2-5 0 16,-7 1-1-16,-3 2-1 16,-7 6-3-16,4 21-20 15,-14-4-14-15,6 19 1 16,-4 4-2-16,9 21 2 15</inkml:trace>
  <inkml:trace contextRef="#ctx0" brushRef="#br3" timeOffset="135739.7639">5870 13487 29 0,'0'0'31'16,"6"-12"2"-16,-6 12-2 0,0 0-21 15,0 0-2-15,5 26-2 16,-13-3 0-16,3 14 0 16,-4 2-2-16,0 11 0 15,-6 2 0-15,2 3-1 16,-2-3-1-16,0 2 1 15,0-10-2-15,4-4-1 16,0-10 0-16,5-9 0 16,6-21 1-16,0 0 0 15,0 0 1-15,20-26-1 16,-7-8 1-16,1-5 1 15,4-11 0-15,-2-6 0 16,2-4-1-16,1 0-1 16,1-1 0-16,-2 5 0 15,1 5 0-15,2 6-1 0,1 6 1 16,1 11-1-16,1 7 1 15,4 8-1-15,-3 10 1 16,3 6-1-16,-1 13 1 16,2 11-1-16,-1 13 1 15,-2 14 0-15,-5 9-1 16,-2 8 0-16,-5 4-1 15,-6 6 1-15,-4-2-1 16,-4-7-2-16,-3-5 0 16,-3-16-4-16,7-2-9 15,-5-25-23-15,5-5 0 16,-1-19-2-16,-1-13 2 15</inkml:trace>
  <inkml:trace contextRef="#ctx0" brushRef="#br3" timeOffset="135918.7741">6009 13805 63 0,'-33'-3'39'0,"14"9"1"16,3-6-1-16,16 0-21 16,21 0-15-16,15-9-4 15,20-3-7-15,1-11-30 16,20 5 0-16,2-7-3 15,8 13 2-15</inkml:trace>
  <inkml:trace contextRef="#ctx0" brushRef="#br3" timeOffset="136055.782">6810 13898 92 0,'-14'19'41'16,"5"1"2"-16,-10-15-4 16,19-5-39-16,0 0-12 15,-11-15-28-15,11 15 0 16,2-19-4-16,-2 19 3 15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3-10-13T22:28:09.859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2563 1157 70 0,'0'0'34'0,"21"-60"2"16,-21 60-2-16,0 0-21 16,-13-49-6-16,13 49-1 15,0 0-2-15,-59-25 0 16,2 20 1-16,-19 27-2 15,-5 16 2-15,-14 15-3 16,-2 14 2-16,3 12-2 16,25 8-1-16,17-6 1 15,35-10-2-15,18-12 0 16,22-10-2-16,24-16 1 0,22-10-4 15,20-10 1-15,7-14-2 16,18-10-10-16,-16-14-22 16,15-5-1-16,-16-6 0 15,-4 2 1-15</inkml:trace>
  <inkml:trace contextRef="#ctx0" brushRef="#br0" timeOffset="195.0112">2912 1358 94 0,'-21'3'38'0,"6"8"2"16,-4 4-2-16,10 4-33 15,-6 5-1-15,6 9-1 16,2 4-1-16,0 8-2 16,2 1 0-16,3-3-4 15,7-1-2-15,-5-17-12 0,14 0-21 16,-1-21 1-16,12-11-2 15,-2-21 2-15</inkml:trace>
  <inkml:trace contextRef="#ctx0" brushRef="#br0" timeOffset="629.036">3024 1247 79 0,'-7'-67'37'0,"7"67"0"16,-15-60 0-16,15 60-29 15,-6-45-4-15,6 45-3 16,0 0-1-16,0 0 0 15,0 0 0-15,39-38 1 16,-9 63-1-16,8 4 1 0,10 9 0 16,-1 1 0-16,-5 5 2 15,-13 1-1-15,-8 2 0 16,-17-4 0-16,-2 4 1 15,-6 0-1-15,2 2-1 16,-4-3 1-16,5-6-1 16,-2-7 0-16,4-8 0 15,6-10 0-15,4-13 1 16,2-13 0-16,3-10 0 15,0-11-1-15,0-5 2 16,-2-6-2-16,-1-6 1 16,0 4-1-16,-3 0-1 15,-3 11 0-15,-1 4 0 16,4 9 0-16,1 4-2 0,7 9-1 15,3 5-1-15,15 7-3 16,-4-8-19-16,23 9-14 16,-1 0-1-16,17 1 0 15,-3-2 1-15</inkml:trace>
  <inkml:trace contextRef="#ctx0" brushRef="#br0" timeOffset="880.0504">4227 1217 109 0,'-15'-6'41'0,"-15"1"0"0,2 13-1 16,-8 3-35-16,-4 9-2 15,-5 12 0-15,1 3-1 16,0 8-2-16,5 3 1 15,11-1-1-15,12 0 0 16,19-5-2-16,16-11 1 16,21-9-4-16,12-17-3 15,28-4-31-15,-9-16-2 16,17-3 1-16,-7-16-2 15</inkml:trace>
  <inkml:trace contextRef="#ctx0" brushRef="#br0" timeOffset="1216.0696">4611 1258 113 0,'-32'14'40'0,"3"15"1"0,-6 0-3 16,6 6-34-16,6 5-1 16,6 5 0-16,6-1-2 15,11 0 0-15,8-8 0 16,15-5-1-16,11-14 1 15,8-7 0-15,9-18-1 16,6-9 1-16,-1-12 0 16,3-12 0-16,-2-8 0 15,-4-4 0-15,-4 1 0 16,-11 2 1-16,-5 6-2 15,-9 6 0-15,-5 10 0 16,-9 13 0-16,-10 15 0 16,6 18-2-16,-14 13 1 15,-4 5-1-15,6 4-3 0,-2 0 0 16,12 8-12-16,-8-16-23 15,23-3-1-15,0-13 0 16,22-9 0-16</inkml:trace>
  <inkml:trace contextRef="#ctx0" brushRef="#br0" timeOffset="1406.0805">5525 1226 87 0,'8'-23'40'16,"-8"23"0"-16,-15-5 1 15,-2 28-13-15,-6 4-23 16,-5 13-2-16,9 10-1 15,-1 2-3-15,2 1 0 16,12-3-3-16,2-7-4 0,22-11-30 16,-8-18-3-16,19-9 1 15,-6-19-2-15</inkml:trace>
  <inkml:trace contextRef="#ctx0" brushRef="#br0" timeOffset="1548.0886">5617 1112 116 0,'0'0'28'0,"-9"-55"-27"16,9 55-10-16,3-48-29 16,-3 48-2-16</inkml:trace>
  <inkml:trace contextRef="#ctx0" brushRef="#br0" timeOffset="1773.1015">5930 791 115 0,'69'-29'43'0,"-69"29"0"16,57-12 0-16,-57 12-37 15,0 0-1-15,0 0-5 16,44 56 0-16,-45 14 0 16,-16 18 0-16,4 10 0 15,-14 5 0-15,6 4 0 16,-1-10 0-16,5-14-7 15,20-30-14-15,-6-23-20 16,20-14-2-16,-2-17 0 0,18-8 1 16</inkml:trace>
  <inkml:trace contextRef="#ctx0" brushRef="#br0" timeOffset="2116.1211">6169 1054 126 0,'0'0'45'0,"-51"5"-1"15,51-5-4-15,0 0-40 16,0 0 0-16,0 0 0 15,0 0 0-15,0 0 0 16,0 0 0-16,0 0-39 16,64-10-3-16,-64 10-1 15,79-15 0-15</inkml:trace>
  <inkml:trace contextRef="#ctx0" brushRef="#br0" timeOffset="4088.2339">6844 4236 52 0,'0'0'36'0,"-19"-3"0"16,19 3 0-16,0 0-11 15,15-7-19-15,5 3-1 16,16 4-1-16,9-7 1 16,21 3 0-16,15-8-1 15,16-2 0-15,18-6-1 16,8-1 1-16,2-5-2 15,2 4 1-15,-4-1-2 16,-16 6-1-16,-14 4 0 16,-15 4 0-16,-19 8-1 0,-15 2 0 15,-11 0-1-15,-14 2 0 16,-6 1-1-16,-13-4-2 15,0 0-5-15,0 0-27 16,0 0 0-16,-1-13-1 16,1 13-1-16</inkml:trace>
  <inkml:trace contextRef="#ctx0" brushRef="#br0" timeOffset="12756.7297">14663 3690 19 0,'-4'-13'11'0,"4"13"1"16,0 0-1-16,0 0 1 15,-10-8 0-15,10 8 0 16,0 0-5-16,-14-5 0 15,14 5 0-15,0 0 1 16,0 0 0-16,-14-11 0 16,14 11 0-16,0 0 0 15,0 0-1-15,0 0 0 16,0 0 0-16,0 0-3 0,0 0 0 15,0 0-1-15,0 0 0 16,0 0 0-16,0 0 0 16,0 0-1-16,20 11 1 15,-20-11 0-15,24 1-1 16,-7-2 0-16,4-1-1 15,6 1 0-15,-2-1-1 16,8 0 1-16,3-2-1 16,1 1 0-16,3 0 0 15,3 1 0-15,8-1 0 16,0 3 0-16,6 0 1 15,0 3-1-15,3 1 0 16,4 1 0-16,3 1 0 16,4 1 0-16,2 0 0 0,3 0-1 15,9 0 1-15,0-3 0 16,9 1 1-16,1-3-1 15,5 1 0-15,3-2 0 16,1 1 0-16,5-1 1 16,-1-1-1-16,1 1 0 15,1-1-1-15,2 0 1 16,0 2 0-16,7-1 0 15,-2-1-1-15,0 0 1 16,0-1 0-16,0-2 0 16,-2 1 0-16,3-2 0 15,1 1 0-15,-5-2 0 16,-1 2 1-16,-3 1-1 15,-1-4 1-15,-2 4 0 16,-1-1 0-16,-2 0-1 0,-2-1 1 16,-2 2 0-16,3-3 0 15,-7 1-1-15,-1-1 1 16,-4-1 0-16,-4 3-1 15,-6 1 1-15,-3-1 0 16,-5 1-1-16,-6 2 1 16,-3 0-1-16,-6 0 0 15,-1 1 1-15,-5 0-1 16,-8-1 1-16,-3 0-1 15,-6 1 1-15,-8 2-1 16,-4-3 1-16,-8-1 0 16,-5 1 0-16,-10 0 0 15,11 0 0-15,-11 0 0 16,0 0 0-16,0 0 0 0,0 0-1 15,0 0 0-15,0 0 0 16,0 0 0-16,0 0 0 16,0 0-1-16,0 0 1 15,0 0 0-15,-11-3 0 16,11 3 0-16,0 0 0 15,0 0 0-15,0 0 0 16,0 0 0-16,0 0 0 16,0 0 0-16,0 0 0 15,0 0 0-15,0 0-1 16,0 0 1-16,0 0 0 15,0 0 0-15,0 0 0 16,2 11-1-16,-2-11 1 0,0 10 0 16,0-10 0-16,4 17 0 15,-1-6 0-15,-3 3 0 16,-2-1 0-16,2 4 0 15,-2 1 0-15,2 3 0 16,-5 2-1-16,4 6 1 16,-3 0 0-16,1 3 0 15,0 5-1-15,1 3 1 16,-1 2 0-16,0 3 0 15,3 1-1-15,-1 1 0 16,1 1 1-16,0 3-1 16,0 1 1-16,2 2-1 15,-3 2 0-15,2 1 0 16,-1 4 1-16,-1 0 0 15,1 3-1-15,-3 0 1 16,3 3 1-16,-4 0-1 0,-1 1 2 16,4-2-2-16,-3 0 2 15,0-1-2-15,2 1 2 16,-2-1-2-16,4-1-1 15,-1 0 1-15,1-3 0 16,-1 1 0-16,3 0-1 16,-1 1 3-16,0-2 0 15,2 2-1-15,-3-1 2 16,1 2-2-16,-2-1 1 15,0-3 0-15,-2 1-1 16,1 1-1-16,0-1 0 16,-2-1 0-16,1 0-1 0,-2-3 3 15,4 0-2-15,-4-3 1 16,4 1-1-16,-4 2 2 15,5-4-3-15,-4 0 3 16,4 0-3-16,0 1 1 16,-1-2 0-16,1 0 0 15,0-1-1-15,2-2 1 16,0 4 0-16,1-5-1 15,0-2 1-15,2-3-1 16,-4 1 0-16,2-1 0 16,2-4 1-16,-4 0-1 15,3-1 1-15,-1-1 0 16,-2 1 0-16,2-1 0 15,-1-2 0-15,-2 2 0 16,2-3 0-16,0 0 0 0,-2-3-1 16,5-2 2-16,-4-3-1 15,3-3 0-15,-1-1 0 16,2-2 0-16,-2-5 0 15,4 0 0-15,-2-2 0 16,-5-13 0-16,6 15 0 16,-6-15 0-16,6 11 0 15,-6-11 1-15,0 0-1 16,0 0 0-16,0 0 0 15,0 0 0-15,0 0 1 16,0 0-1-16,0 0 0 16,0 0 0-16,0 0 0 15,0 0 0-15,0 0 0 16,0 0 0-16,0 0 0 0,0 0 0 15,0 0 0-15,0 0 0 16,0 0-1-16,-10 10 1 16,10-10 0-16,0 0 0 15,0 0 0-15,0 0 0 16,0 0 0-16,-14 11 0 15,14-11 1-15,-11 2-1 16,11-2 0-16,-20 1 0 16,11-1 0-16,-5 0 0 15,0 0 0-15,-1 0 0 16,-4 0 0-16,-1-3 0 15,-4 2 0-15,-2 1 0 16,-6-3 0-16,-6 0 0 16,-3 1 1-16,-6 2-2 0,-3-2 1 15,-2 1 0-15,-3 1 0 16,-3 0 0-16,-1 0 0 15,0 1 0-15,-4 1 0 16,-3 0 0-16,-4 3 0 16,-1-2-1-16,-5 0 1 15,-2 2 0-15,0 2 0 16,-2-2 0-16,0 2 0 15,3-1 0-15,5 0 0 16,1 6 1-16,4-5-2 16,5 1 2-16,9-3-1 15,7 2 0-15,6-4 0 16,8-1 0-16,9-2 0 15,5-3-1-15,7 1 1 0,11 2 0 16,-12-1 0-16,12 1-1 16,0 0 1-16,0 0 0 15,0 0 0-15,0 0 0 16,0 0 0-16,0 0 0 15,0 0 0-15,0 0 0 16,0 0 0-16,0 0 0 16,0 0 0-16,0 0 0 15,7-11 0-15,-7 11 0 16,6-12 0-16,0 0 0 15,-3-2 0-15,2-1 0 16,0-4 0-16,-2 1 0 16,-2-8 0-16,-2 0 0 0,-1-5 0 15,-2-3 0-15,-3-7 1 16,-2-1-1-16,-1-3 0 15,-2-2 0-15,-1 1 0 16,1-1 0-16,-2-1 0 16,-4 5 0-16,-3 2 0 15,-1 5-1-15,0 1 1 16,-5 4 1-16,-2 2-1 15,-6 3 1-15,-3 3-1 16,1 4 1-16,-4 3-2 16,2 3 2-16,-4 4-1 15,0 4 0-15,-2 5-1 16,1 3 1-16,0 4 0 15,-3 5-1-15,6 3 1 16,-7 3-2-16,5 3 2 0,3 1-1 16,0 5 0-16,2-1-1 15,3 6 2-15,-1-1-1 16,6 2 0-16,-1 0 1 15,6 3 0-15,-2 1 0 16,5 2 0-16,1 1 0 16,4 2 0-16,2-1 0 15,3 4-1-15,2-3 1 16,4 1 0-16,0-2 0 15,6-3-1-15,4 0 2 16,3-1-1-16,2-2-1 16,5-9 2-16,4-2-2 15,7-2 1-15,1-8 0 16,3-2 0-16,5-10-1 0,3-1 1 15,1-3 1-15,1-7-2 16,-2 1 2-16,-4-4-1 16,1-5 0-16,-7-3 0 15,-2-4 1-15,-6-4-1 16,-1-4 1-16,-8-3-1 15,-2-6 0-15,-4-3 0 16,-4-2 0-16,-6-5 1 16,-2-2-1-16,-4-1 0 15,-2 1 0-15,-1 1 0 16,-6 1 0-16,-2 6 0 15,-5 4 0-15,1 3 0 16,-2 4 1-16,-5 5-1 16,-3 4 1-16,-2 4 0 0,-2 4 0 15,1 1-1-15,-4 4 1 16,1 4-1-16,-5 5 0 15,-3 1 0-15,0 3 0 16,1 2 0-16,-4 8 0 16,0-2 0-16,-2 7-2 15,4 1 2-15,-1 2-2 16,-2 3 2-16,4 1-2 15,-1 2 2-15,4-1-2 16,1 6 2-16,4-1 0 16,-1 0 0-16,2 5-1 15,5 2 1-15,3 1 0 16,1 6 0-16,3-2 0 0,7 2 0 15,3 1 0-15,6-4 0 16,7 0 0-16,8-4 0 16,5-2 0-16,8-7 0 15,6-2 0-15,4-6 0 16,5-3 0-16,4-4 0 15,0-6 0-15,2-5 1 16,1-6-1-16,-3-3 0 16,3-6 0-16,-3-3 1 15,-3-4-1-15,0-3 0 16,-6-1 0-16,-2-4 1 15,-4-4-1-15,-4-2 0 16,-7-2 0-16,-6-6 0 16,-5-1 0-16,-6-3 0 0,-3-1-1 15,-5-3 1 1,-6 0 0-16,-3-1 1 0,-5 4 0 15,-1 2 0-15,-4 5 0 16,-7 6 0-16,-4 5 0 16,-4 4-1-16,-1 7 2 15,-6 7-3-15,-3 3 1 16,0 5 0-16,-3 3 0 15,3 5 0-15,1 1 0 16,2 7 1-16,-1 2-1 16,3 5 0-16,0 2-2 15,-2 3 1-15,7 3-1 16,0 2 1-16,0 2-1 15,3 1 1-15,5 2-1 16,4 0 1-16,4 3 1 0,5 0 0 16,7 3 0-16,3 1 0 15,5-1 0-15,3 0 0 16,8 1 0-16,3-2 0 15,4-1 0-15,3-6 0 16,5 1 0-16,2-7 0 16,6-3 0-16,3-9 0 15,6-2 0-15,0-8 0 16,3-6 1-16,4-5-1 15,3-7 0-15,-4-5 0 16,2-3 0-16,-4-8 1 16,-4-1-1-16,-1-6 0 15,-10-1 0-15,-5-5 1 16,-5-2-1-16,-4 0 0 0,-4-1 0 15,-5 1 0-15,-3 1 0 16,-2-2 1-16,-6 6 1 16,-2 0-1-16,-2 3 1 15,-5 2-1-15,-3 5 1 16,0 0-1-16,-2 7 1 15,-7 5-2-15,5 1 0 16,-7 6 0-16,3 4 0 16,0 0 0-16,-1 7 0 15,2-1 0-15,1 3 1 16,2 1-1-16,1 3 0 15,1 5 0-15,1 0 0 16,-1 3 0-16,4 7-3 16,0 2 2-16,-1 1-1 0,-3 4 1 15,3 0-1-15,2 2 1 16,0 3-1-16,1 0 1 15,4-1 1-15,0 0 0 16,5 2 0-16,4 1 0 16,-1-1 0-16,6 1 0 15,0-3 0-15,5-1 0 16,3-4 0-16,0-1 0 15,1-4 0-15,3-4 0 16,1-5 0-16,-5-13 1 16,5 15-1-16,-5-15 0 15,0 0 0-15,0 0 0 16,0 0 0-16,-12 6 0 15,1-12 1-15,-5 2-1 16,-2-2 0-16,-5 1 0 0,-3 0 0 16,-10 1 0-16,-2 3 1 15,-6 3-1-15,-6 2 0 16,-9 0 0-16,-4 2 1 15,-10 1-1-15,-4 0 0 16,1-2 0-16,-3-3 1 16,1-2-1-16,2 0 0 15,4-1 0-15,7-3 0 16,8 1 0-16,4-3-2 15,14 7-4-15,-2-12-9 16,27 20-7-16,-8-18-10 16,22 9-7-16,0 0-3 15,15 1 2-15</inkml:trace>
  <inkml:trace contextRef="#ctx0" brushRef="#br0" timeOffset="13586.7772">14927 6782 75 0,'-13'-3'34'0,"13"3"-1"16,-14 0 1-16,14 0-28 15,0 0-2-15,0 0-1 16,25 3-1-16,-7-3 1 16,10 3 0-16,10-4 0 15,14 2 0-15,7-2 0 16,18 1 0-16,9-3 0 15,13-1-1-15,15-3 0 16,10 3-1-16,5-5 0 16,7 4-1-16,4-5 0 15,5 5 1-15,1 0-1 0,-3 2 1 16,-1-1 0-16,-4 4 0 15,-4-2 0-15,-1 2 1 16,-4-2 0-16,-11 3-1 16,-9-2 1-16,-6 2-1 15,-14-1-1-15,-9 2 1 16,-17 1-1-16,-15 2 0 15,-12-1-1-15,-11 1 1 16,-12 3-1-16,-13-8 0 16,-3 13 0-16,3-13-2 15,-19 8-1-15,-1-16-14 16,8 9-20-16,-10-11 1 0,3 3-1 15,-4-10-1-15</inkml:trace>
  <inkml:trace contextRef="#ctx0" brushRef="#br0" timeOffset="14206.8126">15194 6527 26 0,'0'0'25'15,"0"0"2"-15,5 14 0 16,-5-14-15-16,0 11-3 16,0-11 0-16,2 9-1 15,-2-9 1-15,11 7-2 16,-11-7 1-16,24 0 0 15,-10-3-1-15,14 4-2 16,1-3-1-16,9 1-1 0,4-3 0 16,10 3-1-16,8-3-1 15,7 2 0-15,13-2 1 16,9 1 0-16,5-1-1 15,9 0 1-15,4 0 0 16,11 0 0-16,5-2 1 16,3 3-1-16,5-2 0 15,1-3-2-15,1 1 1 16,2-1-1-16,0 1 1 15,-7 0-2-15,-10 0 1 16,-8 3-1-16,-15 2 0 16,-9-2 0-16,-15 5-1 15,-16 2 0-15,-13 0-2 16,-18-6-5-16,3 11-25 0,-27-8-3 15,0 0 0-15,0 0-1 16</inkml:trace>
  <inkml:trace contextRef="#ctx0" brushRef="#br0" timeOffset="36606.0938">7054 4199 28 0,'0'0'28'16,"0"0"1"-16,-12 8-5 15,12-8-10-15,0 0-2 0,-5 11-2 16,5-11-1-16,0 0-3 16,0 0-1-16,0 0 0 15,-5-11-2-15,5 11 0 16,0 0-1-16,0 0 0 15,-15 3-2-15,15-3 1 16,-22 8 0-16,11-4 0 16,-6 0 1-16,2 1-1 15,-1-4 1-15,0-1-1 16,0-2 1-16,1-1 0 15,-3-3-1-15,0 0 0 16,-1 0 0-16,-3-2 0 16,-1 0-1-16,-2 3 2 15,-6-1-2-15,-1 3 1 0,-7 0-1 16,-1 0 0-16,-5-1 0 15,0 2 1-15,-4-1 0 16,-2-4-1-16,-4 0 1 16,-2-1 1-16,0-5-2 15,-3 3 2-15,1-1-1 16,-3-2-1-16,0 1 0 15,-2 3 0-15,3 0 0 16,-3 2 0-16,0 0 0 16,0 2 0-16,-8 3 0 15,1 0 0-15,-4 1 0 16,4-2 0-16,-1 2 0 15,-2 1-1-15,2-1 1 16,2 0 0-16,2-3 0 0,4 3 0 16,-2-1 0-16,0 0 0 15,-1-1 0-15,4 2 0 16,-2 0 0-16,1 0 0 15,2 1 0-15,0 2 0 16,1-1 0-16,4 0 0 16,0 2 0-16,1-1 0 15,0 0 0-15,3 0 0 16,-5-2 0-16,2-2 0 15,1 0 1-15,0 1-1 16,1-3 0-16,2 1 0 16,1 0 1-16,3 0-1 15,3 1 0-15,0 1 1 16,2 1-1-16,0 0 1 15,1 1-1-15,-1 1 0 0,2 1 1 16,1-1-1-16,-1-1 0 16,2 2 0-16,1-3 0 15,2 0 0-15,3-2 0 16,-1 0 0-16,5 0 0 15,1-2 0-15,4 1 1 16,2 0-1-16,2 1 1 16,5 0-1-16,1 1 0 15,4-2 0-15,10 3 1 16,-14-1-1-16,14 1 0 15,0 0 0-15,0 0 0 16,0 0 0-16,0 0 0 0,-8 16 0 16,8-3 0-16,0 3-1 15,0 7 1-15,-1 4 0 16,-2 4 0-16,2 6-1 15,-2 4 1-15,2 1-1 16,-3 5 1-16,4-1-1 16,-1 3 1-16,-1 2 0 15,2 0 0-15,-3 3 0 16,3 2 0-16,-2 0 0 15,0 4 1-15,-3-1-1 16,0 2 1-16,0 5-1 16,-5 1 1-16,1 3-1 15,0 0 1-15,0 3-1 16,-3 1 0-16,2 1 0 15,-1 0 2-15,2 1-1 0,-3-1 0 16,3 0 1-16,-4-1-1 16,1 1 1-16,0 0-1 15,3 1 1-15,-3-1-3 16,2-3 2-16,4 3-2 15,-3-2 2-15,1-1-1 16,1 3 2-16,-2-1-3 16,-1-1 3-16,0-2-2 15,-1 2 1-15,0-1-1 16,0-3 0-16,0 0 0 15,-2-1 0-15,0-1-1 16,3 0 1-16,-4 0-1 16,1-1 0-16,-2 1 1 15,5-1-1-15,-4 1 1 0,1-5-1 16,1-2 1-16,1-3 0 15,1-4 0-15,1-3 0 16,1-5 0-16,0 0 0 16,1-1-1-16,-1-2 0 15,3-8 0-15,-4 4 0 16,4-5 1-16,0-1-1 15,-6-2 0-15,5-6 1 16,1-1 0-16,-2-3 0 16,0-4 0-16,2-3 1 15,0-2-1-15,5-11 0 16,-4 13 1-16,4-13-1 15,0 0 0-15,0 0 1 16,0 0-1-16,0 0 0 0,0 0 0 16,0 0 0-16,0 0 1 15,0 0-1-15,0 0 0 16,0 0-1-16,0 0 1 15,0 0 1-15,0 0-1 16,0 0 0-16,0 0 0 16,0 0 1-16,0 0-1 15,0 0 0-15,0 0 0 16,0 0 1-16,0 0-1 15,0 0 0-15,0 0 0 16,10-1 0-16,-10 1 0 16,0 0 0-16,13 0 0 15,-13 0 0-15,15-3 0 0,-15 3 0 16,21-3 0-16,-10 1 0 15,3-2 0-15,1 3 0 16,4-1 0-16,-1 1 0 16,3-3 0-16,1 3 1 15,4 0-1-15,0-3 0 16,0 2 0-16,4 1 0 15,-1-3 0-15,1 2 0 16,4 0 0-16,-2 0 0 16,-1 0 0-16,3 1 0 15,-2 1 0-15,2 0 0 16,1 0-1-16,-2 1 2 15,2 2-1-15,-1-1 0 16,-1 3 0-16,4-1 0 16,-1 3 0-16,0 1 0 0,-2 0 0 15,-2-1 1-15,2 1-1 16,1 0 0-16,-4-1 0 15,1-2 0-15,1 0 0 16,-1-2 0-16,1-2 0 16,-3 0 0-16,3 2 0 15,0-1 0-15,-1 0 0 16,2 2 0-16,-2-2 0 15,2 3 0-15,1 0 0 16,-2-1 0-16,1-3 0 16,3 0 0-16,-1-1 0 15,1-1 0-15,-4 0 0 16,0-2 0-16,-4 0 0 15,-1 1 0-15,-9-1 0 0,-5 1-1 16,0 2-3-16,-14 0-8 16,0 0-18-16,-1-13-9 15,1 13 0-15,-17-18-1 16</inkml:trace>
  <inkml:trace contextRef="#ctx0" brushRef="#br0" timeOffset="37762.1599">4806 7587 63 0,'0'0'34'0,"-19"-4"-2"16,0 1 2-16,-2 10-25 16,-10-7-1-16,3 9-2 15,-10-6 0-15,5 10-1 16,-6-3-1-16,3 6 0 15,0 3-1-15,0 3-1 16,2 1 1-16,-3 5-1 16,4 2 0-16,-2 8 0 15,-1-3-1-15,5 6-1 0,-1-2 1 16,4 5 0-1,-4-3 0-15,8 2-1 0,1 0 1 16,4-2-1-16,3-2 1 16,3 4 0-16,9-4 0 15,2 0 0-15,4-2-1 16,7 2 0-16,1-5 0 15,7-2 0-15,-1-2 0 16,2-1 0-16,5-2 0 16,2-2 0-16,1 0 0 15,2-2 1-15,1 3 0 16,1-3 0-16,-1 0 0 15,3 2 0-15,-2 4 0 16,1-4 0-16,-3 5 0 16,2-1-2-16,2-1 1 15,3 1 0-15,1-4 0 0,7-3-1 16,2-5 1-16,9-3 0 15,3-7-1-15,6-6 1 16,2-5 0-16,0-6-1 16,2-2 1-16,0-6 0 15,-6-4 0-15,1-2-1 16,-7-7 1-16,-4-2 1 15,-3-9-3-15,-5-3 3 16,-2-6-3-16,-6-5 2 16,-3-3-1-16,-3-2 2 15,-1 2-2-15,-5 2 0 16,-4 2 2-16,-3 1-1 15,-5 6 0-15,-1 0 0 0,-3-2 0 16,-1 2 1-16,-3-1 0 16,-3-3 0-16,-2-2 0 15,-3-2 0-15,-4 1 0 16,-7 1 0-16,-5 3 0 15,-7 5-1-15,-11 3 0 16,-6 8 0-16,-5 7 1 16,-9 6-1-16,-3 12-1 15,-4 5 1-15,-2 15-1 16,-4 5-1-16,6 12 0 15,1 2-2-15,13 8-4 16,-2-10-14-16,22 11-15 16,2-10-2-16,21 0 0 15,3-13 0-15</inkml:trace>
  <inkml:trace contextRef="#ctx0" brushRef="#br0" timeOffset="38499.2021">4903 7959 74 0,'0'0'37'15,"0"0"-3"-15,-13 0 2 16,4 20-31-16,-9-3-1 16,1 11 0-16,-10 5-1 15,-2 15 1-15,-7 8 0 16,3 5-1-16,-1 2-1 15,2-2 1-15,3-6-2 0,10-8 1 16,2-9-2-16,12-15 1 16,5-23 0-16,0 0 0 15,23-15-1-15,-2-16 1 16,2-8 0-16,3-10 1 15,-1-4-1-15,1-4 0 16,-6-1 0-16,2 1 0 16,-6 1 0-16,1 8 1 15,-7 3-1-15,4 6 0 16,-1 7 0-16,1 5 1 15,2 6-2-15,0 7 2 16,1 6-2-16,4 7 0 16,0 8 0-16,2 6 0 0,-1 9 0 15,3 10-1-15,-5 7 1 16,2 9-2-16,-4 12 2 15,-3 6-2-15,-1 3 0 16,-10 0 0-16,5-3-2 16,-7-10-1-16,2-1-4 15,-7-24-6-15,12-1-22 16,-9-30-1-16,0 0 0 15,0 0 1-15</inkml:trace>
  <inkml:trace contextRef="#ctx0" brushRef="#br0" timeOffset="38651.2108">4953 8293 92 0,'-31'-21'36'15,"11"10"2"-15,4-6 0 0,16 17-32 16,8-19-3-16,16 7-3 16,14 0-7-16,12-12-28 15,22 1-4-15,8-7 1 16,16 0-3-16</inkml:trace>
  <inkml:trace contextRef="#ctx0" brushRef="#br0" timeOffset="39982.2869">13274 7650 7 0,'0'0'26'16,"-12"1"1"-16,12-1-4 15,0 0-7-15,0 0-2 16,0 0-2-16,0 0-1 16,0 0-2-16,-2-14-3 15,2 14 0-15,0 0-1 16,0 0-1-16,-13-3 1 15,13 3-2-15,-10 3 0 16,10-3-1-16,-14 5 0 16,14-5-1-16,-14 2 1 0,14-2-1 15,-16 0 0-15,16 0 1 16,-18-1-2-16,9 0 1 15,-5 1 0-15,-1 1-1 16,-3 1 1-16,-4 2-1 16,-3 2 1-16,1-3 0 15,-3 1 0-15,1 1 0 16,-1-2 0-16,5-1 0 15,-1-3 0-15,4 0 1 16,2-4-1-16,4-1 0 16,4 2 0-16,-3-2 0 15,12 6 0-15,-16-13-1 16,16 13 1-16,-23-6 0 0,9 5-1 15,-1 2 1-15,-4 1-1 16,2 2 0-16,0 2 0 16,-2-3-2-16,6 7-2 15,0-12-4-15,13 2-28 16,0 0 0-16,0 0-1 15,16 3-1-15</inkml:trace>
  <inkml:trace contextRef="#ctx0" brushRef="#br0" timeOffset="40688.3273">12724 7339 47 0,'0'-26'32'15,"0"4"1"-15,-2 4 1 16,2 18-23-16,0-23-1 0,0 23-2 15,0 0-2-15,0 0-1 16,0 0 0-16,-5 22-2 16,0-5 0-16,2 11-1 15,-3 6-1-15,2 12 1 16,-2 7 0-16,0 9-1 15,-5 4 0-15,4 4 0 16,-2-2 0-16,1-5-1 16,0-1 0-16,2-12-3 15,6-4-1-15,-4-23-5 16,17 0-28-16,-13-23 0 15,15 9-1-15,-6-20 0 0</inkml:trace>
  <inkml:trace contextRef="#ctx0" brushRef="#br0" timeOffset="42760.4458">12724 7332 43 0,'0'0'29'0,"0"0"1"15,0 0-1-15,0 0-22 16,-2-11-2-16,2 11 0 0,2-12 0 15,-2 12-2-15,-6-12 0 16,6 12-1-16,-18-10 0 16,7 4 0-16,-3 5 0 15,-3-3-1-15,-3 6 2 16,-3-2-1-16,-4 3 0 15,-3-1-1-15,-1 3 1 16,-8 0-1-16,1-1 1 16,-8 0-1-16,-3 0 0 15,-3-3 0-15,-3 3 0 16,0-3 0-16,-4 0 0 15,1-1 1-15,-1 2-1 16,1-2 0-16,1 2-1 16,5-1 1-16,0-1-1 0,5 0 1 15,3-3-1-15,5-1 1 16,5-3-1-16,6 0 1 15,5-1-1-15,2 0 1 16,2 0-1-16,3 2 0 16,1 0 0-16,-1 5 0 15,-5 1 0-15,0 2 0 16,-3 4 0-16,0 1 0 15,-2 2 0-15,5-2 0 16,-1 2 0-16,2-3 0 16,5-1 0-16,4-3 0 15,0-1 0-15,11-1 0 16,-14-4 1-16,14 4-1 15,-10-10 0-15,10 10 0 0,-14-12 0 16,14 12 0-16,-17-11 0 16,17 11 0-16,-17-8 0 15,7 6 0-15,0 1 0 16,-1 1 0-16,0-1 0 15,0 1 0-15,-2 0 1 16,3 0-1-16,0 0 0 16,-1 1 0-16,11-1 0 15,-20 0 0-15,20 0 0 16,-12 0 0-16,12 0 0 15,0 0 0-15,-13-1 0 16,13 1 0-16,0 0-1 16,0 0 1-16,-13-1 0 15,13 1 0-15,-14 1 0 16,14-1 0-16,-15 1 0 0,15-1 0 15,-17 2 0-15,17-2 0 16,-16 1 0-16,16-1 1 16,-13 0-2-16,13 0 1 15,-15 0 0-15,15 0 0 16,-21 3 0-16,9-1 1 15,-2 1-2-15,-1 2 1 16,-1-2 1-16,0 2-1 16,-1 0 0-16,2-1 0 15,1 0 0-15,1-2 0 16,1 0 0-16,2-2 0 15,-1 0 0-15,0-1 0 16,-3 0-1-16,1 0 1 16,-3-1 1-16,-1 0-1 0,-4-1 0 15,0 3 0-15,-2 1 0 16,2 0 0-16,-1 0 0 15,3 2 0-15,1-2 0 16,3 1 0-16,6-1 0 16,9-1 0-16,-16 1 0 15,16-1 0-15,0 0 0 16,0 0 1-16,0 0-1 15,11-5 0-15,-11 5 0 16,13-1 1-16,-13 1-1 16,0 0 0-16,10 11 0 15,-10-11 0-15,-1 19 0 16,-3-4 1-16,2 1-1 15,0 3-1-15,-2 3 2 0,3 4-1 16,-2 2 0-16,2 5-1 16,1 2 2-16,0 3-2 15,0 2 1-15,-2 2 0 16,2 2 0-16,-1-1 0 15,0-3 0-15,0-1-1 16,1-3 1-16,0-1-1 16,1-4 0-16,-1-5 1 15,0-5-1-15,1-5 0 16,2-2 0-16,-2-2 1 15,-1-12 0-15,-4 12 0 16,4-12 0-16,0 0 1 16,0 0-1-16,-8 12 0 0,8-12 0 15,0 0 0 1,0 0 1-16,0 0-1 0,0 0 1 15,0 0 0-15,12-9 0 16,-12 9 0-16,18-7 0 16,-9 3 0-16,2 2 0 15,-2 1 0-15,5 1-1 16,-3 2 1-16,5 3-1 15,0-2 0-15,0 2 0 16,5-1 1-16,2 2-1 16,6-2 0-16,1-3 1 15,5-1 0-15,3-2-1 16,0-1 1-16,8 0-1 15,-3 0 1-15,1 0-1 0,-2 3 1 16,1 0-1-16,-2 1 0 16,-2 1 0-16,-3 1 0 15,-3 1 0-15,0 0 0 16,2-2 0-16,1 0 0 15,1 1 1-15,3-2-1 16,1 0 0-16,2-1 0 16,0 0 1-16,0 0-1 15,-4 0 0-15,1-1 0 16,-4 1 0-16,0 0 1 15,-1 0-1-15,-3-1 0 16,1-2 0-16,2-2 0 16,-2 0 0-16,4-4 0 15,-1 1 1-15,0-4-1 16,1 3 1-16,0-1-1 0,-1 3 1 15,-2 4-1-15,-1-5 0 16,-4 6 0-16,-1 1 1 16,-1 0-1-16,-4-3 0 15,1 4 0-15,-2-1 0 16,0-1 0-16,0-1 0 15,1 2 0-15,1 0 0 16,1 1 0-16,-2 0 0 16,0 2 0-16,1 1 0 15,-4 0 0-15,-2 1 0 16,0 0 0-16,-4 0-1 15,-3-1 0-15,-11-3-1 16,18 4-3-16,-18-4-4 16,18-7-28-16,-18 7 1 0,9-15 0 15,-11 3-2-15</inkml:trace>
  <inkml:trace contextRef="#ctx0" brushRef="#br0" timeOffset="43490.4875">11442 7531 70 0,'0'0'35'0,"-2"-17"-1"15,2 17 0-15,-7-10-26 16,7 10-1-16,0 0-2 16,-2 17 0-16,-3-3-2 15,4 8 0-15,-4 3 0 16,4 4-1-16,-2 2 0 15,-1 1 0-15,3-2-1 16,0-3 1-16,-1-7-1 16,3-1 0-16,0-9 0 15,-1-10-1-15,10 3 1 16,-10-3 0-16,18-22-1 15,-8 3 1-15,4-6-1 0,-3-4 1 16,-1-3-1-16,-1-4 1 16,-4 0 0-16,3 1-1 15,-3 2 1-15,0 6 0 16,1 6-1-16,0 5 1 15,-6 16-1-15,19-11 0 16,-6 15 0-16,6 3-1 16,6 0-1-16,6-3-3 15,11 4-4-15,-3-9-27 16,16 3-3-16,-3-9 1 15,10 5-2-15</inkml:trace>
  <inkml:trace contextRef="#ctx0" brushRef="#br0" timeOffset="45053.577">10625 7690 29 0,'12'-3'30'0,"5"3"1"16,-4 1 0-16,-13-1-13 15,21 3-4-15,-21-3-3 16,0 0-2-16,5 12-2 15,-5-12-1-15,-5 9-1 16,5-9-1-16,-11 9-1 16,11-9 0-16,-17 4-1 15,17-4 1-15,-22 1-1 16,9 0 0-16,-1-2-1 15,-3 1 1-15,-2-1-1 16,-4 1 1-16,-4 1-1 16,-3-1 0-16,-8 4 0 15,-6 0-1-15,-11 2 1 16,-9 4 0-16,-12 3-1 0,-11 5 0 15,-9 1 1-15,-8 0-2 16,-8 1 2-16,0 7-1 16,-7-5 0-16,1-1-1 15,-1-1 2-15,5-4-2 16,0-2 1-16,2 2 0 15,-2-3 0-15,1-5 0 16,-1 0 0-16,2-2 0 16,-2 1 0-16,-1 0-1 15,-4-2 1-15,-1 1 0 16,-4 0 0-16,1 0 0 15,4-3 0-15,4 1 0 16,-3 0 0-16,3-4 0 16,-3 3 0-16,6-3 0 0,3 2 0 15,1 2 0-15,2 1 0 16,1 0 1-16,5 2-1 15,-3 2 0-15,3 0 0 16,10 4 0-16,0-4 0 16,7 0 0-16,7 0 0 15,9-3 1-15,7-1-1 16,16-3 0-16,6-2 0 15,10 0 0-15,9 0 0 16,5-1-1-16,14 1 0 16,-14-5 0-16,14 5 0 15,0 0 0-15,0 0 1 16,0 0-1-16,0 0 1 15,0 0 0-15,0 0 1 16,-10-1-1-16,10 1 0 0,-18 2-1 16,18-2-1-16,-17-1-3 15,17 1-4-15,-17-9-28 16,17 9 1-16,1-17 0 15,-1 17-3-15</inkml:trace>
  <inkml:trace contextRef="#ctx0" brushRef="#br0" timeOffset="48381.7673">18834 5811 58 0,'0'0'28'16,"0"0"-24"-16,0 0-4 15,-13-16-11-15,1 7-23 16</inkml:trace>
  <inkml:trace contextRef="#ctx0" brushRef="#br0" timeOffset="48553.7772">18702 5739 73 0,'0'0'35'0,"-4"11"2"16,4-11-1-16,0 0-25 16,0 0-10-16,0 0-6 15,-10-11-25-15,10 11-5 16,-3-22 1-16,3 10-4 15</inkml:trace>
  <inkml:trace contextRef="#ctx0" brushRef="#br0" timeOffset="48719.7866">18582 5678 81 0,'-14'17'37'0,"1"-7"-1"16,4 0-1-16,9-10-32 0,-14 3-3 16,14-3-2-16,-5-18-11 15,5 18-21-15,3-25-2 16,-3 13 0-16,-7-5 0 15</inkml:trace>
  <inkml:trace contextRef="#ctx0" brushRef="#br0" timeOffset="48886.7962">18301 5688 66 0,'-22'7'34'16,"3"0"-2"-16,2-3-1 16,-1-8-26-16,18 4-1 15,-17-8-5-15,17 8 1 16,-11-10-7-16,-4 2-23 0,15 8-2 15,-23-15-2-15,7 9 1 16</inkml:trace>
  <inkml:trace contextRef="#ctx0" brushRef="#br0" timeOffset="49042.8051">17764 5670 100 0,'-26'6'37'15,"5"2"1"-15,-4-2-8 16,0-10-37-16,11 8-28 15,-11-9-2-15,7 3 1 16,-9-8-3-16</inkml:trace>
  <inkml:trace contextRef="#ctx0" brushRef="#br0" timeOffset="49200.8142">17152 5718 99 0,'-24'10'37'0,"3"-2"-2"16,1-5-11-16,-9-7-58 15,11 2-1-15,-2-7-1 16,5 2-3-16</inkml:trace>
  <inkml:trace contextRef="#ctx0" brushRef="#br0" timeOffset="49357.8231">16724 5712 87 0,'-24'4'36'15,"5"1"-2"-15,0-3-1 16,-4-7-39-16,13 8-21 15,-11-8-6-15,2 3-3 16,-3-2 2-16</inkml:trace>
  <inkml:trace contextRef="#ctx0" brushRef="#br0" timeOffset="49501.8314">16268 5761 78 0,'-26'6'32'0,"3"0"-1"15,-4-7-4-15,5 4-44 0,-2-5-13 16,2-2-2-16,0 1-1 15,0-2 0-15</inkml:trace>
  <inkml:trace contextRef="#ctx0" brushRef="#br0" timeOffset="49672.8412">15613 5796 96 0,'-23'7'37'0,"3"-2"-3"16,0-1-2-16,-7-12-53 15,11 5-16-15,-5-3 2 16,5 1-3-16,-7-1 2 0</inkml:trace>
  <inkml:trace contextRef="#ctx0" brushRef="#br0" timeOffset="49838.8507">15100 5872 94 0,'-25'6'37'15,"7"-2"-3"-15,-2-4 1 16,-6-2-37-16,10 2-5 15,-8-12-10-15,13 10-17 16,-7-6-1-16,1 7-1 16,-4-4 2-16</inkml:trace>
  <inkml:trace contextRef="#ctx0" brushRef="#br0" timeOffset="50004.8601">14718 5873 48 0,'-30'2'31'16,"1"3"2"-16,-2-5-2 16,6-5-9-16,-3 8-17 15,-1-5-3-15,1 4 1 16,-3-1-1-16,1 1-1 15,2-2-1-15,-1-3-1 16,9 3-28-16,-5-3-2 16,-2-5-3-16,2 0 2 15</inkml:trace>
  <inkml:trace contextRef="#ctx0" brushRef="#br0" timeOffset="50169.8696">13901 5825 104 0,'-32'16'37'0,"0"-7"-1"16,1-13-13-16,3 0-59 16,0-8-1-16,8 0-2 15,-3-6 1-15</inkml:trace>
  <inkml:trace contextRef="#ctx0" brushRef="#br0" timeOffset="50343.8795">13272 5818 110 0,'-33'18'39'0,"0"-8"0"0,1-3-6 16,7 0-57-16,-7-15-15 15,12 1 0-15,-4-9-1 16,5 5 1-16</inkml:trace>
  <inkml:trace contextRef="#ctx0" brushRef="#br0" timeOffset="50500.8885">12634 5821 109 0,'-37'5'39'0,"5"0"-3"16,-3-8-9-16,-3-7-46 15,7 7-19-15,-2-6 1 16,3 3-2-16,-8-6 2 0</inkml:trace>
  <inkml:trace contextRef="#ctx0" brushRef="#br0" timeOffset="50658.8976">11682 5925 103 0,'-44'9'38'16,"6"-2"-3"-16,0-6-5 15,-2-12-64-15,13 3-4 16,-2-11 1-16,3 5-2 15</inkml:trace>
  <inkml:trace contextRef="#ctx0" brushRef="#br0" timeOffset="50822.9069">10842 6010 96 0,'-51'14'35'0,"6"-4"-2"15,5 5-11-15,-8-17-57 16,8 1-1-16,-3-6-1 15,6 2 1-15</inkml:trace>
  <inkml:trace contextRef="#ctx0" brushRef="#br0" timeOffset="50974.9156">10202 5948 95 0,'-21'5'36'0,"-2"-4"-2"16,2 0-2-16,7 5-65 15,-12-9-2-15,6 6 0 16,-2-6-2-16</inkml:trace>
  <inkml:trace contextRef="#ctx0" brushRef="#br0" timeOffset="51123.9242">9781 6006 99 0,'-23'4'36'16,"13"-3"0"-16,-2-2-8 15,-5-8-61-15,17 9-2 0,-22-13-1 16,22 13-2-16</inkml:trace>
  <inkml:trace contextRef="#ctx0" brushRef="#br0" timeOffset="51294.9339">9442 6112 96 0,'-11'10'36'0,"3"2"0"16,8-12-2-16,-11 1-35 15,11-1-4-15,-4-11-7 16,18 9-23-16,-14 2-1 15,0 0 0-15,9-16 0 16</inkml:trace>
  <inkml:trace contextRef="#ctx0" brushRef="#br0" timeOffset="51483.9447">9443 6254 35 0,'3'26'30'16,"-1"-2"4"-16,-2-3-5 16,9 10-12-16,-13-11-4 15,13 9 0-15,-14-10-4 16,12 8-2-16,-7-10-2 15,2 3-4-15,0-4-4 16,-6-5-26-16,5-1-5 16,-1-10 0-16,-1 16-3 15</inkml:trace>
  <inkml:trace contextRef="#ctx0" brushRef="#br0" timeOffset="51658.9548">9533 6774 90 0,'3'30'35'0,"-4"2"0"15,-2-6-1-15,3-8-36 16,3 7-20-16,-10-12-13 16,4 1 1-16,3-14-2 15,-7 15 1-15</inkml:trace>
  <inkml:trace contextRef="#ctx0" brushRef="#br0" timeOffset="51821.9641">9543 7155 82 0,'-2'39'36'0,"-2"-4"-1"15,-2 3 1-15,0-3-32 16,2-9-3-16,0 1-6 16,-5-15-11-16,12 8-20 15,-6-5 2-15,6-1-3 16,-5-1 2-16</inkml:trace>
  <inkml:trace contextRef="#ctx0" brushRef="#br0" timeOffset="51995.974">9535 7705 52 0,'0'26'35'0,"3"-1"-1"16,-4-3 0-16,5 5-13 16,-7-13-16-16,6 3-4 15,2 6-18-15,-3-9-16 16,0-2-2-16,-4 1-1 15,2 1 0-15</inkml:trace>
  <inkml:trace contextRef="#ctx0" brushRef="#br0" timeOffset="52143.9825">9526 8212 57 0,'2'35'32'16,"1"5"-1"-16,-3-7-3 15,1 6-39-15,4-4-18 0,-5-5-2 16,0-1 0-16,-2-4 0 15</inkml:trace>
  <inkml:trace contextRef="#ctx0" brushRef="#br0" timeOffset="52363.9951">9640 9053 44 0,'0'27'24'16,"9"-3"-22"-16,-4-3-3 15,-5-21-21-15,8 18-5 16</inkml:trace>
  <inkml:trace contextRef="#ctx0" brushRef="#br0" timeOffset="52514.0037">9718 9350 102 0,'-2'39'41'0,"7"5"0"16,-7-12-4-16,-2-11-47 16,4-9-28-16,0-12-1 15,-8-16-2-15,2-8-2 16</inkml:trace>
  <inkml:trace contextRef="#ctx0" brushRef="#br0" timeOffset="53325.0501">18987 5943 90 0,'0'0'37'0,"-2"20"0"16,2-20 0-16,-1 25-31 15,1-11-5-15,0-3-3 16,9 0-31-16,-9-11-4 15,-4 15 0-15,-6-13-1 16</inkml:trace>
  <inkml:trace contextRef="#ctx0" brushRef="#br0" timeOffset="53490.0595">18809 6391 102 0,'-4'32'41'0,"-3"-5"-3"15,2-4 0-15,-6-3-39 16,-1-14-9-16,11 6-27 15,1-12 0-15,-15 14-1 16,5-9-1-16</inkml:trace>
  <inkml:trace contextRef="#ctx0" brushRef="#br0" timeOffset="53663.0694">18752 6957 98 0,'2'43'38'15,"-4"-9"0"-15,3 3-1 16,-7-9-34-16,6-6-7 15,10 1-19-15,-5-12-16 16,6-1 3-16,-11-10-5 16,21 11 4-16</inkml:trace>
  <inkml:trace contextRef="#ctx0" brushRef="#br0" timeOffset="53843.0797">18811 7527 93 0,'-12'45'38'16,"3"2"-1"-16,-6-10 1 15,7-6-35-15,2-5-5 16,-2-8-3-16,14 5-11 16,-12-12-21-16,11 3 0 15,-5-14-2-15,-1 20 3 16</inkml:trace>
  <inkml:trace contextRef="#ctx0" brushRef="#br0" timeOffset="54017.0896">18714 8081 82 0,'-4'46'39'0,"-6"-5"-1"15,4 4 1-15,-12-10-31 0,13 6-2 16,-2-12-4-16,2-1-1 16,3 0-5-16,-3-17-6 15,13 8-25-15,-8-19-3 16,0 24-1-16,0-24 0 15</inkml:trace>
  <inkml:trace contextRef="#ctx0" brushRef="#br0" timeOffset="54196.0999">18636 8751 80 0,'-5'41'38'16,"-6"-5"-1"-16,3 4 0 15,-1-13-29-15,2 6-4 0,2-9-6 16,-1-8-3-16,13 7-24 15,-7-23-7-15,7 16-1 16,-7-16-1-16</inkml:trace>
  <inkml:trace contextRef="#ctx0" brushRef="#br0" timeOffset="54384.1106">18640 9240 98 0,'0'30'39'0,"-9"-13"-1"15,8 3-1-15,-6-6-35 16,7-14-5-16,-1 15-9 0,1-15-26 16,0 0 1-16,-6-16-1 15,6 16 0-15</inkml:trace>
  <inkml:trace contextRef="#ctx0" brushRef="#br0" timeOffset="54549.1201">18603 9385 63 0,'-5'17'33'15,"-1"-6"-1"-15,1 1-1 16,5-12-24-16,-12 12-6 16,12-12-9-16,-5 13-20 15,5-13-4-15,0 0 0 16,0 0-1-16</inkml:trace>
  <inkml:trace contextRef="#ctx0" brushRef="#br0" timeOffset="54748.1314">18517 9472 97 0,'-13'21'37'0,"3"-16"1"15,5 9-7-15,5-14-30 16,-10-2-6-16,10 2-31 15,-4-17 1-15,1 2-2 16,-7-6-3-16</inkml:trace>
  <inkml:trace contextRef="#ctx0" brushRef="#br0" timeOffset="54909.1407">18046 9502 101 0,'-38'16'39'0,"9"-1"1"15,0-10-3-15,15-10-37 16,-1 0-4-16,-2-11-4 15,17 16-10-15,-19-23-19 16,8 12-1-16,-9-5-1 16,-3 8 2-16</inkml:trace>
  <inkml:trace contextRef="#ctx0" brushRef="#br0" timeOffset="55068.1498">17472 9478 76 0,'-39'3'38'16,"6"2"-2"-16,1-9-4 15,13 10-19-15,-8-13-5 16,12 4-4-16,-3-4-3 15,3-7-6-15,15 14-31 16,-27-23-1-16,11 15-1 16,-13-5-2-16</inkml:trace>
  <inkml:trace contextRef="#ctx0" brushRef="#br0" timeOffset="55233.1592">16631 9495 104 0,'-24'5'39'0,"5"-2"-1"15,2-6-4-15,2-12-46 16,15 15-27-16,-24-26 0 16,14 14-1-16,-6-5-1 15</inkml:trace>
  <inkml:trace contextRef="#ctx0" brushRef="#br0" timeOffset="55390.1682">16264 9445 95 0,'-18'14'41'16,"-5"-9"0"-16,5 3-1 15,-2-13-37-15,0 0-8 16,6 8-10-16,-5-17-23 0,6 6-1 16,-2-6-2-16,0 6 2 15</inkml:trace>
  <inkml:trace contextRef="#ctx0" brushRef="#br0" timeOffset="55563.1781">15651 9466 101 0,'-22'14'41'0,"-2"-7"0"16,9 2-4-16,-8-8-39 16,8-10-5-16,15 9-30 15,-9-18-3-15,8 7 1 16,-7-7-2-16</inkml:trace>
  <inkml:trace contextRef="#ctx0" brushRef="#br0" timeOffset="55737.188">15269 9451 96 0,'-20'13'40'16,"-1"-9"0"-16,9-1-3 16,-5-8-37-16,8-6-5 15,9 11-6-15,-14-29-25 16,13 16-1-16,-8-5-4 15,-1 6 3-15</inkml:trace>
  <inkml:trace contextRef="#ctx0" brushRef="#br0" timeOffset="55909.1979">14786 9480 86 0,'-40'13'37'16,"8"-1"1"-16,-1-8-1 16,10-1-34-16,-2-4-4 15,1-8-3-15,11 4-4 16,-11-12-15-16,11 7-13 15,-5-8-1-15,5 7 0 16,-5-3 0-16</inkml:trace>
  <inkml:trace contextRef="#ctx0" brushRef="#br0" timeOffset="56053.2061">14338 9407 73 0,'-23'4'38'16,"6"5"0"-16,-5-7-2 0,11 4-28 16,-6-4-5-16,3-2-4 15,14 0-6-15,-29 0-29 16,29 0 0-16,-24-6-2 15,11 4 1-15</inkml:trace>
  <inkml:trace contextRef="#ctx0" brushRef="#br0" timeOffset="56201.2146">13800 9513 85 0,'-37'15'38'16,"3"-9"-4"-16,-2-7-7 15,10 1-60-15,-2-7-2 0,5-3-3 16,-2-2 2-16</inkml:trace>
  <inkml:trace contextRef="#ctx0" brushRef="#br0" timeOffset="56353.2233">13151 9530 98 0,'-37'10'39'16,"6"0"-2"-16,2 2-11 15,-4-13-61-15,10-3-4 16,-6-5 1-16,9 2-2 15</inkml:trace>
  <inkml:trace contextRef="#ctx0" brushRef="#br0" timeOffset="56518.2327">12588 9563 104 0,'-20'16'38'16,"-4"-5"0"-16,2-8-7 15,22-3-67-15,-29-3-2 16,19-4-1-16,-5-7-1 15</inkml:trace>
  <inkml:trace contextRef="#ctx0" brushRef="#br0" timeOffset="56682.2421">12023 9599 102 0,'-43'12'40'16,"8"2"-1"-16,-3-10-2 15,10-7-39-15,5 2-7 16,-8-13-26-16,14 6-5 15,-2-9 2-15,-2 8-2 16</inkml:trace>
  <inkml:trace contextRef="#ctx0" brushRef="#br0" timeOffset="56852.2518">11477 9555 72 0,'-31'6'38'0,"-6"-4"1"16,3 5-1-16,-5-9-20 15,6 4-15-15,0-3-4 0,3-7-4 16,9 10-11-16,-9-12-19 15,10-1-3-15,-2-3 1 16,5 1-1-16</inkml:trace>
  <inkml:trace contextRef="#ctx0" brushRef="#br0" timeOffset="57002.2604">10905 9448 90 0,'-28'14'39'16,"-3"-8"-2"-16,5 11 0 15,-4-13-33-15,4-1-5 16,8 6-16-16,-4-13-21 15,6 1 1-15,-8-5-2 0,5 2 1 16</inkml:trace>
  <inkml:trace contextRef="#ctx0" brushRef="#br0" timeOffset="57153.269">10272 9549 94 0,'-32'12'36'15,"2"-4"-4"-15,8-5-29 16,-6-5-33-16,4-3-7 15,1-8-2-15</inkml:trace>
  <inkml:trace contextRef="#ctx0" brushRef="#br0" timeOffset="57269.2757">9887 9496 80 0,'-20'4'37'16,"-3"-3"-3"-16,-3-7-33 16,9-6-20-16,-2 1-18 15,9-4-2-15</inkml:trace>
  <inkml:trace contextRef="#ctx0" brushRef="#br0" timeOffset="58405.3406">10120 8890 63 0,'5'-18'32'0,"0"3"0"16,-3-4 0-16,-2 19-26 15,8-20 1-15,-8 20-1 16,0 0 1-16,8 27 0 15,-16-7-1-15,4 15-1 16,-8 1-2-16,-2 11 0 16,-2 4-1-16,1 3 0 15,-4-1-2-15,3-1 1 0,2-9 0 16,3-5-1-16,4-10 1 15,0-6-1-15,7-22 1 16,0 0-1-16,14-4 1 16,-4-19 0-16,4-11 0 15,3-6 1-15,1-9 0 16,0-6-1-16,3-7 1 15,-2 3-1-15,2-2 0 16,-4 7 0-16,1 8-1 16,-2 6 0-16,-4 9-1 15,2 14 1-15,-3 10 1 16,0 14-1-16,-2 13 0 15,1 8 0-15,-1 14 2 16,0 6-2-16,1 11 1 16,-2 3-2-16,1 4-1 0,-3-1-1 15,3-2-3-15,-6-13-4 16,11-4-27-16,-9-16-2 15,5-7 0-15,-10-23-1 16</inkml:trace>
  <inkml:trace contextRef="#ctx0" brushRef="#br0" timeOffset="58572.3502">10240 9128 93 0,'-28'-15'38'0,"11"12"1"16,1-6-1-16,16 9-32 15,0 0-2-15,29-18-4 16,8 10-4-16,1-18-16 15,23 6-18-15,3-11 0 0,16 3-2 16,0-5 2-16</inkml:trace>
  <inkml:trace contextRef="#ctx0" brushRef="#br0" timeOffset="59390.397">10955 8801 69 0,'0'-12'35'15,"-3"0"0"-15,3 12 1 16,0 0-27-16,0 0-3 16,0 0-1-16,-2 16 0 15,2 2-1-15,4 13-1 16,-1 6 0-16,-1 11-1 15,3 2 0-15,-2 3-1 0,2 1 0 16,0 1 1-16,-3-7-2 16,0-8 1-16,3-8-2 15,-3-8 2-15,2-14-1 16,-4-10 0-16,0 0 0 15,10-31 0-15,-7 0 1 16,0-11-1-16,-2-6 0 16,3-12 0-16,-4-5 1 15,1-7-1-15,0 0-1 16,5 4 1-16,2 4-1 15,1 5 1-15,6 8-1 16,4 7 1-16,5 10-1 16,3 11 1-16,2 9 1 15,3 6-1-15,-3 5 0 0,3 6 1 16,-3 6-1-16,-4 6 0 15,-8 8 0-15,-10 2 0 16,-7 10 1-16,-11 1-1 16,-10 3 1-16,-11 1-1 15,-4 4 1-15,-6-3-1 16,2-5 2-16,2-2-2 15,6-6 0-15,5-4 0 16,12-6 1-16,11-2-1 16,4-16 0-16,21 16 1 15,5-10-1-15,7 0 1 16,6 0-1-16,1 1 1 15,2 3-1-15,-9 0 0 16,1 3-1-16,-6 2-2 16,0 5-4-16,-15-12-8 0,7 13-24 15,-20-21 0-15,24 20 0 16,-12-19-1-16</inkml:trace>
  <inkml:trace contextRef="#ctx0" brushRef="#br0" timeOffset="59684.4138">11638 8673 95 0,'0'15'39'0,"0"7"0"16,-9-7-8-16,4 19-26 16,-4 4 0-16,-1 14-2 15,-2 0 0-15,0 5-1 16,4-7-2-16,1 0 0 15,5-6-2-15,0-12-2 16,10-2-6-16,-8-30-28 16,18 12 0-16,-3-26-1 15,10-5-1-15</inkml:trace>
  <inkml:trace contextRef="#ctx0" brushRef="#br0" timeOffset="59891.4256">11658 8707 91 0,'-1'-17'38'15,"11"14"0"-15,2-10 1 16,10 4-36-16,8-6 0 16,9-1-1-16,3-2-2 15,4 0-1-15,3 5-4 16,-10-9-15-16,6 18-18 15,-16-2-1-15,-4 12 0 16,-25-6 0-16</inkml:trace>
  <inkml:trace contextRef="#ctx0" brushRef="#br0" timeOffset="60097.4374">11694 8918 87 0,'-20'27'38'0,"5"-12"-1"0,17-1 2 15,10-17-32-15,17-2-2 16,8-9-1-16,10-2-1 15,6-3-2-15,5-1-1 16,-5 0-1-16,-5 4-1 16,-4 5-4-16,-19 0-9 15,-6 15-23-15,-19-4 0 16,-9 21-1-16,-15-2 2 15</inkml:trace>
  <inkml:trace contextRef="#ctx0" brushRef="#br0" timeOffset="60262.4469">11766 9136 74 0,'-31'35'39'16,"3"-11"-1"-16,15-1 2 0,2-17-17 15,22-1-17-15,7-15-2 16,14-3-2-16,8-12 0 16,6-2-3-16,12-3-2 15,0-14-7-15,16 9-28 16,-18-7-1-16,7 10-1 15,-16-6 0-15</inkml:trace>
  <inkml:trace contextRef="#ctx0" brushRef="#br0" timeOffset="60711.4725">12323 8811 87 0,'-16'11'39'16,"2"10"-1"-16,-5-2 2 16,10 9-32-16,-11 0-2 0,7 9-1 15,-4 3-1-15,4 3-1 16,3 0-2-16,-1 1 1 15,7-7-1-15,0-4 0 16,4-9-1-16,3-5 1 16,-3-19-1-16,16 0 0 15,-2-20 0-15,0-4 0 16,2-12 0-16,-3-6 0 15,3-7 1-15,-3-5-1 16,1 0 1-16,-3-4-1 16,2 6-1-16,2 0 1 15,-2 7 0-15,2 8 0 16,2 6-1-16,0 11 2 15,1 7-2-15,-3 14 2 0,2 5 1 16,-1 13 0-16,-3 7 0 16,2 6-1-16,-1 7 1 15,-1 9-2-15,-1 3 2 16,-3 4-2-16,0 2-1 15,-1-4-1-15,3 2 0 16,-6-9-2-16,1 1-4 16,-7-21-11-16,11 4-20 15,-13-15-2-15,5-2 1 16,-2-13-1-16</inkml:trace>
  <inkml:trace contextRef="#ctx0" brushRef="#br0" timeOffset="60879.4821">12407 9088 98 0,'0'0'40'15,"-5"-21"0"-15,14 17 0 16,5-13-33-16,10 0-6 16,17-5-5-16,-3-11-22 15,16 6-13-15,0-6 0 16,6 4-2-16,-5-8 1 15</inkml:trace>
  <inkml:trace contextRef="#ctx0" brushRef="#br0" timeOffset="61201.5006">12969 8692 79 0,'-18'4'41'16,"8"10"-2"-16,-7-7 2 16,11 11-28-16,-7-6-6 15,9 7-1-15,-3-1-1 16,6 3-1-16,-3 1-1 15,2 5 0-15,-2-3 0 16,2 8-1-16,0 2 0 16,-6 5 0-16,1 0-1 15,-2 5 1-15,-2-5-2 16,5 0 2-16,3-2-2 15,3-8 0-15,9-6 0 16,8-9 0-16,11-9 0 16,6-11-4-16,9-1-1 15,2-14-6-15,13 13-7 16,-16-19-16-16,11 10-9 0,-11-5 0 15,0 9-1-15</inkml:trace>
  <inkml:trace contextRef="#ctx0" brushRef="#br0" timeOffset="61711.5297">13778 8928 90 0,'0'0'39'0,"14"-10"-1"16,-14 10-2-16,0 0-31 16,-5 13-1-16,2 8 0 15,-4 5-1-15,-3 9-1 16,2 7-1-16,1-2 0 15,0 5-2-15,4-6-1 16,5-2-5-16,-3-17-28 16,15-2-5-16,-1-20 1 15,8-9-2-15</inkml:trace>
  <inkml:trace contextRef="#ctx0" brushRef="#br0" timeOffset="62140.5543">13938 8724 94 0,'18'25'39'0,"-16"-12"1"15,8 10-4-15,-10 0-30 16,3 10-2-16,-7 3-1 15,-1 4-1-15,0 1 0 16,0 5-1-16,-4-4 0 16,7-1 1-16,-1-8-2 15,10-7 1-15,2-13-1 16,6-4 1-16,6-15 0 15,2-8-1-15,2-9 1 0,6-8 0 16,-6-4 0 0,2-4-1-16,-3 1 1 0,-2 2-1 15,-6 7 1-15,-2 3-1 16,-1 10 0-16,-13 16 0 15,15-4 0-15,-8 16 0 16,-3 10 0-16,1 4-1 16,7 6-2-16,-4 2-1 15,8 9-5-15,-7-20-17 16,20 9-15-16,-2-13 1 15,12-2-2-15,-6-16 2 16</inkml:trace>
  <inkml:trace contextRef="#ctx0" brushRef="#br0" timeOffset="62562.5784">14704 8860 89 0,'-13'-4'39'0,"-13"1"1"15,6 10 0-15,-10-7-32 16,6 17-2-16,-6 0-2 15,7 9-1-15,1 1 0 16,5 3-1-16,4-2-1 16,11 0 1-16,8-5-1 15,8-5-1-15,12-6 1 16,3-9-1-16,4-9 1 15,5-7-1-15,2-9 0 16,-3-13 0-16,-4-3 1 16,0-7-1-16,-7-6-1 0,-5-4 0 15,0 4 0-15,-8 6 0 16,-4 7 0-16,-4 13 0 15,-6 12 1-15,1 13-1 16,-24 25 3-16,6 9-3 16,-1 13 2-16,2 7-2 15,1 6 0-15,7-1-2 16,7 0-4-16,9-15-4 15,25 6-17-15,-8-21-11 16,23-1-1-16,-5-21-1 16,10-6 3-16</inkml:trace>
  <inkml:trace contextRef="#ctx0" brushRef="#br0" timeOffset="62896.5975">15219 8853 68 0,'-16'-7'39'15,"4"17"0"-15,-10 2 1 16,8 17-16-16,-7-3-17 15,7 7-1-15,3 2-2 16,5 1-1-16,7-4-1 16,6-4 0-16,7-9-1 15,10-8 0-15,3-11 0 16,7-7 0-16,1-10 0 15,3-8-1-15,-5-6 1 16,-2-2-1-16,-3 0 1 16,-5 1-1-16,-6 7 0 15,-8 3 0-15,-9 22 0 16,0 0 0-16,0 0-1 0,-8 18 0 15,1 11-2-15,-2 2 0 16,7 10-5-16,-1-9-4 16,21 12-23-16,-7-15-6 15,14 1 1-15,1-14-1 16</inkml:trace>
  <inkml:trace contextRef="#ctx0" brushRef="#br0" timeOffset="63131.611">15784 8871 99 0,'-15'6'40'16,"-8"0"1"-16,4 14-2 0,-8 2-33 15,11 6-2-15,6 1-1 16,5 2-1-16,10-1-1 15,9-7-1-15,7-7-1 16,10-10-2-16,10-5-2 16,2-18-8-16,14-2-25 15,-10-16-2-15,10-1 0 16,-8-17 0-16</inkml:trace>
  <inkml:trace contextRef="#ctx0" brushRef="#br0" timeOffset="63311.6213">16238 8518 90 0,'-26'16'39'0,"0"21"0"15,-9 4 2-15,8 20-33 16,-4-9-2-16,8 5-3 16,5 2-2-16,4-5-2 15,9 2-4-15,-1-17-4 16,18 1-28-16,-7-13-2 15,5-5 0-15,-10-22-2 16</inkml:trace>
  <inkml:trace contextRef="#ctx0" brushRef="#br0" timeOffset="64015.6615">16060 8820 96 0,'-14'11'39'15,"16"-2"1"-15,-2-9 0 16,23 16-33-16,-1-16-3 15,10 0-2-15,5-3 0 16,2-4 0-16,3 0-1 16,-3 2-1-16,-1-3 1 15,-7 2-1-15,-7 3 1 16,-8 3 0-16,-16 0 0 15,12 6 0-15,-12-6 0 16,-11 18 0-16,0-5 0 16,-1 5-1-16,-2 3 0 15,-4 4 0-15,4 3 0 16,1 4 0-16,3-3-1 15,5 4 1-15,5-8 0 0,6-4-1 16,8-10 0-16,4-7 0 16,2-9 0-16,3-9 0 15,1-4 0-15,2-10 0 16,-5-3 0-16,1-4 0 15,-6 2 0-15,1 3 1 16,-5 0 1-16,-3 7 0 16,0 4 0-16,4 6 0 15,-13 13 1-15,18-8-1 16,-18 8 1-16,23 11-1 15,-12 1 0-15,2 5 1 16,-4 2-1-16,1 7 0 16,-6 2-1-16,-4 1 1 15,-6 4 0-15,-2 1 0 16,-1 2-1-16,-4-4 0 0,4-4 0 15,2-5 1-15,2-7-1 16,5-16 1-16,11 7-1 16,3-17 1-16,4-10 0 15,2-3 2-15,2-7-3 16,2-3 0-16,1-3 0 15,2 0 0-15,0 3 0 16,-1 4 0-16,3 4 0 16,0-3-8-16,8 16-6 15,-5-7-3-15,18 19-15 16,-10-11-11-16,18 10-1 15,6-1 1-15,22 3 0 16</inkml:trace>
  <inkml:trace contextRef="#ctx0" brushRef="#br1" timeOffset="70153.0126">19106 7856 27 0,'0'0'26'15,"0"0"3"-15,0 0 1 16,14 0-14-16,-14 0-4 0,0 0 0 15,0 0-2-15,0 0 0 16,0 0-3-16,12 5-1 16,-12-5-2-16,0 0 0 15,1 13-1-15,-1-13-2 16,2 16 1-16,-4 1-1 15,-1 0 0-15,0 3-2 16,0-2 3-16,-1 6-2 16,1-1 1-16,-2 4-1 15,1 1 2-15,4-2-3 16,-3 2 2-16,1 1 0 15,2 1 0-15,-2 2 0 16,0-2-1-16,4 5 1 0,-4-3-1 16,2 3 1-16,0-1-1 15,4 0 1-15,-5-2-1 16,2 1 0-16,-1 1 0 15,2-3 0-15,1-1 0 16,-3 0 1-16,0-2 1 16,4 2-1-16,-4-3 0 15,0 2 0-15,5-2 0 16,-5 0 0-16,1 2 0 15,0 2-1-15,1 4 0 16,-2-2 0-16,0 3-1 16,-3 1 2-16,3 2-2 15,0 2 2-15,-3-1-2 16,0 1 2-16,0-1-1 15,2 2 0-15,-1-4 0 0,2 3 0 16,0 1 0-16,2-1-1 16,-2 4 1-16,0-1 1 15,-2 1-1-15,2 3 0 16,-3 0 0-16,1 1 1 15,-3 4-1-15,2-2 2 16,-3 1-2-16,0-3 0 16,1 1 1-16,1-4-1 15,4-1 0-15,-3 0 0 16,3-1-1-16,2-3 1 15,-1 1-1-15,0-2 1 16,1 4-1-16,2-2 1 16,-6 3-1-16,4-2 3 15,-2 4-2-15,-2-1 0 0,-1-1 1 16,1 3-1-16,-1-4 0 15,1-3 0-15,1 1 0 16,1-3 1-16,0-5-1 16,2 3-1-16,1-3 0 15,-2-3-1-15,3-1 1 16,1-1-1-16,0 1 1 15,-2-5-1-15,2-1 1 16,-4-3 0-16,2 0 1 16,-2-2 0-16,3-1 0 15,-1-4 1-15,0-1-1 16,-3-1 0-16,0-12 0 15,4 18 0-15,-4-18 0 0,0 12 1 16,0-12-1-16,0 0 0 16,0 0 1-16,0 0-1 15,0 0 1-15,0 0-1 16,0 0 1-16,0 0-1 15,-14 3 0-15,14-3 0 16,-10 3 1-16,10-3-1 16,-23 3 0-16,11-1 0 15,-5 3 0-15,-6-2 0 16,-2 1 0-16,-7-1 0 15,-2 1-1-15,-3-1 1 16,-6 2 0-16,-3 0 0 16,-3-1 0-16,-1 3 0 15,-5 1 0-15,-1 1 0 0,-3 2 1 16,-1 0-1-16,-4 0 0 15,-2 1 0-15,-1 1 0 16,-2-1 0-16,-2-2 0 16,2 1 0-16,0-1 0 15,1 0-1-15,2-4 1 16,4 0 0-16,2 1 0 15,1-3 1-15,-1 0-1 16,0-1 0-16,-4-1 0 16,0 2 0-16,1 2 0 15,-4-1 0-15,0 2 0 16,-1-1-1-16,2 2 1 15,0-1 0-15,3 2 0 16,0-2 0-16,-3-1 0 0,3 0 0 16,2-3 0-16,0-1 0 15,1 0 0-15,3 0-1 16,-1-1 1-16,3-1 0 15,3 0 0-15,0 0 1 16,-1 1-1-16,1 2 0 16,-1-1 0-16,-1 2 0 15,-3 1 0-15,-1 0 0 16,0 0 0-16,-1 0 0 15,2 0 0-15,0-1 0 16,5 1 0-16,1-3 0 16,5-1 0-16,-2 0 0 15,9-1 1-15,-3 0-1 16,1 0 0-16,2 0 0 15,1-1 0-15,0 1 0 0,2 0 0 16,3 0 0-16,0-1 0 16,4 1 0-16,5-2 0 15,1 1 0-15,4-3 0 16,4 2 0-16,3-3 1 15,12 5-1-15,-13-2 0 16,13 2 0-16,0 0 0 16,0 0 0-16,0 0 0 15,0 0 0-15,0 0 0 16,0 0-1-16,0 0 1 15,0 0 0-15,0 0 0 16,0 0 0-16,0 0 0 16,0 0 0-16,0 0 0 15,0-11 0-15,0 11 0 0,4-20 0 16,-1 6 0-16,-1-3 0 15,-2-2 0-15,0-5 0 16,-1-1 0-16,-3-4 0 16,-2 0 0-16,-1-2 0 15,-2-4 0-15,-5 2 0 16,-4-2 0-16,-4 3 0 15,0-3 0-15,-6 4 0 16,-2-1-1-16,-6 1 1 16,-1-1 1-16,-1-2 0 15,-5 3 0-15,-4-1 0 16,0 1 0-16,-5 1 1 15,-6 0-2-15,-2 3 2 16,-5 3-2-16,0 2 0 0,-3 4 0 16,-5 3 0-16,1 3 0 15,0 5-1-15,0 4 1 16,-1 5 0-16,-1 3 0 15,2 3 0-15,-1 7 0 16,4 1 0-16,0 5 0 16,3 0 0-16,7 7 0 15,5 0-1-15,5 3 0 16,3 0-1-16,9 2 1 15,3 2 0-15,7 3 0 16,4 4-1-16,1 0 1 16,4 4-1-16,3 4 2 15,7 1 0-15,-1 5 0 16,3 0 1-16,4 1-1 15,2 0 1-15,4 0 0 0,0-1 1 16,6 0-2-16,1 0-1 16,2-4 2-16,8 3-2 15,-1-1 1-15,3-1-2 16,2 1 2-16,2-2-2 15,3 0 2-15,2 1 0 16,4-3 1-16,3-4-1 16,2-2 0-16,7-5 1 15,3-5-1-15,6-5 1 16,4-6-1-16,1-3 1 15,6-5-1-15,-1-5 0 16,4-2 0-16,-1-5 1 0,1-3-2 16,-3-4 2-16,3-4-1 15,-2-3-1-15,-5-7 2 16,-3-2-2-16,0-9 2 15,-6-4-2-15,-4-3 2 16,0-5-2-16,-7 0 1 16,-2-2 0-16,-5-2 0 15,-3 4-1-15,-10 1 1 16,-1 3 0-16,-8 2-1 15,-6 0 1-15,-4-1 0 16,-1-2 2-16,-2 1-2 16,1-4 1-16,2 1-1 15,1-3 1-15,1-1-2 16,4 4 2-16,3 4-1 15,-5 5-2-15,1 3 2 0,-3 6-1 16,-4 7 1-16,-3 3-1 16,0 12-1-16,-10-9 0 15,10 9-2-15,-21 0-1 16,21 0-8-16,-20-2-17 15,20 2-6-15,0 0-1 16,0 0-1-16</inkml:trace>
  <inkml:trace contextRef="#ctx0" brushRef="#br1" timeOffset="70888.0546">13837 11224 55 0,'2'-21'37'0,"3"8"0"16,-6-1 1-16,1 14-26 15,0 0-4-15,0 0-2 16,1 21-1-16,2 7-2 15,-3 9 0-15,5 11-1 0,-2 10 0 16,2 5 1-16,1 6-1 16,2 1-1-16,-1-2 1 15,1-7-2-15,1-8 2 16,5-11-2-16,0-8 1 15,6-15-2-15,1-16 3 16,4-14-1-16,3-17-1 16,3-15 2-16,3-12-1 15,-1-10 0-15,0-8-1 16,-2-5 1-16,-7 1-2 15,-5-1 0-15,4 11-1 16,-10 5-3-16,3 20-7 0,-16-2-25 16,12 18-3-16,-12 7-1 15,0 19 0-15</inkml:trace>
  <inkml:trace contextRef="#ctx0" brushRef="#br1" timeOffset="72547.1495">13353 11597 36 0,'0'0'35'0,"0"0"1"15,12 8 0-15,-12-8-20 16,0 0-1-16,0 0-6 16,0 0-1-16,2-14-2 15,-2 14-1-15,0 0-1 0,0 0-1 16,2-12 0-16,-2 12-1 15,0 0-1-15,-14 3 1 16,1 1-1-16,2-1 1 16,-10 3-1-16,0 0 1 15,-7-2-2-15,-4 1 1 16,-7 0 0-16,-5-1-1 15,-9-2 1-15,-8 2-1 16,-5-1 1-16,-7 1-1 16,-10 0 0-16,0-1 1 15,-7 1-1-15,-3-3 1 16,-3-1-2-16,-4-1 2 15,1-2-2-15,-2-2 2 16,-2-2-2-16,0 2 0 0,-4-6 1 16,1 3-1-16,-3 2 1 15,1-2-1-15,1 4 1 16,0-1-2-16,-3 2 2 15,-3 0 0-15,1 4 0 16,2 1 0-16,2-1 0 16,0 0 0-16,3 1 0 15,2-2 0-15,-1 1 0 16,5 1 0-16,1-4 0 15,4 2 0-15,2-1 0 16,2 1 0-16,4 0 0 16,2 0 0-16,4 1 0 15,4 2 0-15,5-2 0 0,3 0 0 16,5 0 0-1,6 0 0-15,0 0 0 0,9 1 0 16,1 1 0-16,5-1 0 16,9 1 0-16,0 0 1 15,6-1-1-15,6 1 0 16,3-1 0-16,5 2 0 15,13-4 0-15,-16 1 0 16,16-1 0-16,0 0-1 16,0 0 1-16,6-16-1 15,-6 16 1-15,13-20 0 16,-5 8 0-16,-1-1 0 15,1-5 0-15,-2-1 0 16,-1-7 0-16,-1 0 0 16,2-7 1-16,-1-3-1 15,0-7 0-15,0-2 0 0,0-6 0 16,-1-1-1-16,2-3 2 15,-1-2 0-15,-5-3 0 16,-1 2 0-16,-1 0 0 16,-5-3 0-16,3 0 0 15,-4 0 1-15,-2-4-2 16,1-2 0-16,1 0 0 15,1-2-1-15,1-1 3 16,-2-3-2-16,4-1 1 16,-1 2-1-16,0-2 2 15,3 1-2-15,-3-2 1 16,3 0-1-16,0 0 1 15,-3-1-2-15,5 0 1 0,0-2 0 16,1 2-1-16,0-3 1 16,3 2-1-16,2 1 0 15,0-3 1-15,0 4-1 16,1 2 1-16,-2 0 0 15,0 5-1-15,-2 3 0 16,-3 3 0-16,-3 3 1 16,3 5-1-16,-6 3 1 15,-1 3-1-15,2 2 2 16,3 2-1-16,1 4 0 15,-1-2 0-15,2 5 0 16,1-1 1-16,-1 4-1 16,3 0 0-16,-2 5 0 15,0 2 0-15,2 4 0 0,-3 2 0 16,0 0 0-16,-1 3 0 15,-2 4 1-15,1 2-1 16,1 2 0-16,1 10 0 16,-2-19 1-16,2 19-1 15,0-13 0-15,0 13 0 16,3-17 0-16,-1 6 0 15,2-2 0-15,0-5 1 16,0 5-1-16,2-5 0 16,-4 8 1-16,3-2-1 15,-5 12 0-15,2-15 1 16,-2 15-1-16,0 0-1 15,0 0 1-15,-9 19-1 16,9-19-1-16,-10 23-1 16,10-23 0-16,-9 27-4 0,9-27-6 15,-1 26-17-15,1-26-6 16,0 12-2-16,0-12-1 15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3-10-13T22:31:32.049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FFC000"/>
    </inkml:brush>
    <inkml:brush xml:id="br2">
      <inkml:brushProperty name="width" value="0.05292" units="cm"/>
      <inkml:brushProperty name="height" value="0.05292" units="cm"/>
      <inkml:brushProperty name="color" value="#0070C0"/>
    </inkml:brush>
  </inkml:definitions>
  <inkml:trace contextRef="#ctx0" brushRef="#br0">7007 853 86 0,'0'0'37'0,"0"0"1"16,0 0 0-16,0 0-32 15,49-33 0-15,-49 33-2 16,0 0 0-16,68-24-1 0,-68 24-2 16,58-16 2-16,-58 16-3 15,61-12 1-15,-61 12-1 16,55-3 0-16,-55 3 1 15,0 0-1-15,56 23 1 16,-56-23 0-16,12 37-1 16,-24 22 1-16,-22 12-1 15,-23 10 2-15,-14 0-1 16,3 1-1-16,-3-13 0 15,20-10 1-15,32-29 0 16,14-7 1-16,16-10 0 16,20-7 0-16,18-7-1 15,17-5 1-15,12-2 0 16,9-1 0-16,3-3-1 0,1 2 0 15,-7-1-1-15,-8 5 0 16,-15 5 1-16,-11 1-1 16,-11 3 0-16,-11 0-1 15,-8 1 0-15,-9 1 1 16,-11-5-1-16,0 0-1 15,12 13 0-15,-12-13-1 16,0 0-5-16,-15-15-29 16,15 15-4-16,-5-21 1 15,4 10-2-15</inkml:trace>
  <inkml:trace contextRef="#ctx0" brushRef="#br0" timeOffset="21214.2134">8470 3785 65 0,'0'0'36'0,"-6"-13"-1"15,6 13 1-15,-29-2-26 16,15 11-2-16,-8-6-2 16,4 9-1-16,-5-1-2 15,2 6-1-15,2 1 0 16,5 9-1-16,0 1 0 0,6 5 1 15,2 0-1-15,6 5 0 16,4-2-1-16,4-6 1 16,8-4 0-16,5-9 0 15,6-14 0-15,4-9 0 16,6-13 0-16,-1-8 0 15,1-10 0-15,-2-4 0 16,-6-4 0-16,-8 3-1 16,-9 2 1-16,-9 5-1 15,-13 10 1-15,-7 8-1 16,-11 14 1-16,-6 15-1 15,-6 14 0-15,-3 8 0 16,-1 8 1-16,5 6-1 16,8 1 0-16,5 0 1 15,17-9-1-15,9-9 0 0,16-11 0 16,17-14 1-16,8-9-1 15,7-7 0-15,6-10 1 16,-1-6-1-16,-3-3 1 16,-8-2-1-16,-8 0 1 15,-16 2 0-15,-13 3 0 16,-10 5-1-16,-13 7 1 15,-8 7-1-15,-9 7 0 16,-2 6 0-16,-2 9 0 16,-1 4 0-16,7 4 0 15,9 3 0-15,7-2 0 16,15-5 0-16,14-4 0 15,11-5 0-15,10-9 0 16,9-8 0-16,3-5 0 0,0-4 1 16,-4-5-1-16,-9-2 1 15,-8-2-1-15,-11 1 1 16,-14 0-1-16,-11 3 1 15,-12 8-1-15,-7 5 0 16,-11 6 1-16,2 8-1 16,0 5 0-16,2 7 0 15,8 4 1-15,8 0-1 16,12 0 0-16,13-6 0 15,13-2 0-15,11-9 0 16,3-2 0-16,4-3-1 16,1-1 0-16,-11-2-2 15,-1 6-6-15,-23-3-28 16,12 6-1-16,-24-7-1 0,12 1-2 15</inkml:trace>
  <inkml:trace contextRef="#ctx0" brushRef="#br0" timeOffset="22536.289">11101 3749 68 0,'0'0'35'0,"-15"0"0"15,0-6 1-15,15 6-25 16,-24 5-4-16,12-2-2 15,-3-3 0-15,0 9-2 16,-4 2 1-16,0 10-2 16,-4 0 0-16,4 6 1 15,1 2-2-15,4 1 0 16,5-3 0-16,8 1 0 15,7-8 0-15,13-8 0 16,8-7-1-16,10-7 1 0,11-9 0 16,-1-6 0-16,1-7-1 15,-1-3 1-15,-5-3 0 16,-12 2-1-16,-12-4 0 15,-11 5 0-15,-14 6 1 16,-13 6-1-16,-8 9 0 16,-9 6 0-16,-7 8 0 15,1 10 0-15,1 5 0 16,5 5 0-16,9 2 0 15,13-1 0-15,11 0 0 16,14-7 0-16,14-7 0 16,17-7 0-16,11-11 1 15,5-7-1-15,9-8 1 16,0-7-1-16,-7-4 1 0,-8 3-1 15,-13-5 1-15,-12 4-1 16,-21 2 1-16,-13 6-1 16,-15 5 1-16,-11 5-1 15,-8 8 0-15,-5 5 1 16,-3 10-1-16,3 9 1 15,6 4-1-15,9 4 1 16,11 1-1-16,12-1 0 16,10-7 0-16,18-3 0 15,11-11 0-15,9-6 1 16,7-10-1-16,1-7 0 15,-3-6 1-15,-6-3 0 16,-9-2 0-16,-12-3 0 0,-16 6 0 16,-11 4-1-1,-15 7 1-15,-9 9-1 0,-4 5 0 16,-5 10 0-16,1 3 1 15,7 4-2-15,6 1 1 16,11-1 0-16,10-3-1 16,8-18-2-16,23 20-6 15,-8-28-28-15,27 3-3 16,-4-16-1-16,14 0-3 15</inkml:trace>
  <inkml:trace contextRef="#ctx0" brushRef="#br0" timeOffset="23831.3631">14995 3591 38 0,'0'0'26'0,"0"0"0"15,0 0 2-15,-14-7-19 0,10-5-2 16,4 12 0-16,-6-17 2 16,6 17 0-16,-4-14 0 15,4 14 1-15,0 0-3 16,0 0-1-16,-9-9-1 15,9 9-1-15,0 0-1 16,-15 7 0-16,15-7-1 16,-21 9 1-16,9-5-1 15,-4 1 0-15,-2 0-1 16,-2 0 1-16,-6 0 0 15,-2 2-1-15,-6 0 1 16,-3 1-2-16,-2-1 1 16,-6 3 0-16,-4-5-1 15,-3 3 0-15,-2-3 1 0,-1-2-1 16,-1-1 0-1,0-2 1-15,-5-3-1 0,3 0 0 16,0-2 0-16,-3 3 1 16,-5 0-1-16,-3 0 0 15,-7 4 0-15,-5 1 0 16,-5 4 0-16,-4 3 0 15,-1 2 0-15,0-2 0 16,1 1 0-16,1 0 0 16,3-4 0-16,3 0 0 15,6-5 0-15,2-1 1 16,4-1-1-16,4 0 1 15,1-2-1-15,2 2 0 16,5 0 1-16,0 2-1 0,0 2 0 16,-1 1-1-16,-3 1 1 15,-3 3 0-15,5-1 0 16,-2 1 0-16,4-5 0 15,2 2 1-15,4-5-1 16,4-1 0-16,8-3 1 16,4-2-1-16,2-3 1 15,4-1-1-15,3 0 1 16,0-2-1-16,1 4 0 15,4-2 1-15,0 2-1 16,-1 4 0-16,0-1 0 16,6 2 0-16,-2 0 0 15,2 2 0-15,2 0 0 16,2 0 0-16,2 2-1 15,0-2 1-15,12 0 0 0,-18 6-1 16,6 0 1-16,0 1-1 16,1-1 1-16,2 1-1 15,-2-1 1-15,11-6-1 16,-13 12-1-16,13-12 0 15,0 0-4-15,1-12-18 16,17 11-14-16,-8-15 0 16,12 9-3-16,-5-10 2 15</inkml:trace>
  <inkml:trace contextRef="#ctx0" brushRef="#br0" timeOffset="25196.4411">9058 4074 67 0,'-12'13'34'0,"12"-13"-1"16,-11 9 1-16,-3-9-28 15,14 0-1-15,-14 8 1 16,14-8-1-16,-17 6-1 16,17-6 0-16,-16 2 0 15,16-2-1-15,-14-7-1 16,14 7 1-16,-5-25-2 15,8 4 1-15,0-4-1 16,5-8-1-16,3-3 1 16,0-4-1-16,4-2 1 15,-1-3-1-15,0 3 1 0,0-1 0 16,1 8-1-16,0 1 1 15,-6 7-1-15,5 1 1 16,0 3-1-16,1 5 0 16,1-1 1-16,5 1-1 15,1-2 1-15,5 1 0 16,2-2-1-16,2-1 1 15,3 1-1-15,-2 2 1 16,-3-1-1-16,1 4 1 16,-2 3-1-16,-6 0 1 15,-1 7-1-15,-3 1 1 16,-2 4-1-16,-3 4-1 15,-1 2 1-15,1 2 0 0,-2 1 1 16,-1 2-2-16,1 1 2 16,-4 2-1-16,6 2 0 15,-4-2 1-15,-1 4-1 16,3 1 0-16,-1 0 0 15,-1 1 0-15,-2 1 1 16,3 2-2-16,-1 0 2 16,-1 1-1-16,-1 3 0 15,2-1 0-15,0-2 0 16,1-1 1-16,1 2-1 15,3-3 0-15,1-3 0 16,-1 3 0-16,2-4 0 16,1 1 0-16,-3 1 0 15,-1 0 1-15,4-1-1 0,-3 2 0 16,-2-1 0-16,2-1 0 15,0 0 0-15,2 1 0 16,-1-4 0-16,4-3 0 16,-1 2 0-16,2-5 0 15,1-3 0-15,4-1 1 16,0-5-1-16,0-5 0 15,2-5 1-15,-3-4-1 16,1-7 1-16,-1-6 0 16,-1-7 0-16,4-4-1 15,-4-7 1-15,1-2 0 16,-1-4-1-16,-1 4 1 15,-1 2-1-15,-5 2 0 16,-4 10 0-16,-4 4-1 0,-4 9-1 16,-4 3 0-16,0 17-3 15,-10-22-12-15,10 22-21 16,0 0-1-16,0 0 0 15,-1-13-2-15</inkml:trace>
  <inkml:trace contextRef="#ctx0" brushRef="#br0" timeOffset="28994.6584">4749 8688 75 0,'0'0'35'15,"-13"-2"-3"-15,13 2-6 16,0 0-17-16,0 0-2 16,0 0-4-16,0 0 1 15,0-14-3-15,0 14 1 16,18-19 1-16,-5 9-1 15,0-4 1-15,2-2-1 0,2 0 0 16,1 0 0-16,-2-2-1 16,2 3 1-16,-2 1-1 15,-4 5-1-15,-1 1 1 16,0 5 0-16,-11 3-1 15,11 1 0-15,-11-1 1 16,9 10-1-16,-9-10 0 16,10 16 0-16,-10-16 0 15,11 18 0-15,-11-18 1 16,20 18-1-16,-6-9 0 15,0 2 0-15,4-3 0 16,0 0 1-16,0 1-1 16,1-1 1-16,-2-2-1 15,2-5 1-15,-1-7 0 0,2-6-1 16,3-10 1-16,5-8 0 15,6-14-1-15,4-5 0 16,5-1-2-16,-2-4-2 16,7 11-28-16,-16-1-5 15,2 18-2-15,-18 5-1 16</inkml:trace>
  <inkml:trace contextRef="#ctx0" brushRef="#br0" timeOffset="30463.7424">13749 12124 51 0,'0'0'34'0,"0"0"1"15,-4-15-1-15,15 8-25 16,-9-9-2-16,8 5-2 15,-1-9 0-15,3 5-1 16,-2-6-1-16,6 5 0 16,-2-3 0-16,2 2-1 15,-1 0 0-15,-1 4 0 16,2 2-1-16,-2 3 0 15,-1 2 0-15,0 5-1 16,-3-1 0-16,2 2 0 16,-1 1 1-16,4 2-1 15,1 1 0-15,-2 0 0 0,0 3 1 16,0 1-1-16,-2 4 1 15,0-1 0-15,-2 2-1 16,-5 2 1-16,4-2-1 16,-1 0 1-16,0-3 0 15,6-1 0-15,3-6 0 16,6-3 0-16,2-3 1 15,7-7-2-15,0-2 2 16,4-3-2-16,0 0 1 16,-1-5-1-16,-3 4 0 15,-3-2 0-15,-2-1 0 16,-5 0-1-16,-5 2 0 15,-3-2 0-15,-4 4-2 0,-7-5-3 16,8 10-31 0,-14-4-1-16,3 14-1 0,-3-21 0 15</inkml:trace>
  <inkml:trace contextRef="#ctx0" brushRef="#br1" timeOffset="35387.024">1434 9282 83 0,'0'0'36'16,"-3"-11"-1"-16,3 11 1 15,0 0-30-15,0 0-1 16,-6 18-1-16,9 0-1 15,-3 6 0-15,5 11-1 16,-1 9 0-16,2 11-1 16,-1 7 0-16,-1 9 1 15,0 6-2-15,-2 1 1 16,-2 3 0-16,-1-6-1 0,1-7 0 15,-2-10-2 1,4-8-1-16,-4-23-10 0,11-7-23 16,-9-20 0-16,14-7 0 15,-7-19-3-15</inkml:trace>
  <inkml:trace contextRef="#ctx0" brushRef="#br1" timeOffset="35654.0393">1143 9404 97 0,'-22'6'38'0,"1"-11"0"15,21 5 0-15,0 0-32 0,16-10-1 16,16-9 0-16,14 0-2 15,13-12 0-15,13-1-1 16,12-5-1-16,7 3-1 16,3 0 0-16,-5 6-3 15,-6 14-3-15,-19-4-23 16,-6 32-9-16,-23 0-1 15,-12 22 0-15,-21-2-1 16</inkml:trace>
  <inkml:trace contextRef="#ctx0" brushRef="#br1" timeOffset="35858.0509">1287 10031 104 0,'-24'42'39'0,"8"-24"1"15,27 1-2-15,7-16-34 16,22-17 0-16,13-10-2 15,12-4-1-15,8-5 0 16,2 1-3-16,2 5-3 16,-10-9-25-16,3 20-8 15,-13-2 0-15,-4 17-2 16</inkml:trace>
  <inkml:trace contextRef="#ctx0" brushRef="#br1" timeOffset="36606.0937">2078 9983 53 0,'0'0'33'0,"0"0"0"16,0 0 0-16,0 0-8 15,0 0-16-15,1 25-1 16,-4-9-2-16,1 12 0 16,1-3-3-16,2 9 0 0,-3-2-2 15,3 4 0-15,-1-5-1 16,0 1 1-16,0-5-2 15,1-5 1-15,-1-8-1 16,0-4 2-16,0-10-1 16,0 0 0-16,2-15 2 15,-2-5-3-15,2-7 3 16,-1-3-1-16,-1-8 1 15,5-5-2-15,-2-2 2 16,3 0-2-16,4 0 0 16,1 5 2-16,0 4-2 15,4 4-1-15,-1 7 1 16,1 7 1-16,-2 8-1 15,0 8 0-15,-13 2 0 16,17 18 0-16,-11-2 0 0,-4 6 0 16,-2 1-1-16,-1 3 1 15,-2 0 0-15,-2-2-1 16,-1-2 1-16,-2-5 0 15,2-3 0-15,6-14 0 16,-9 15 0-16,9-15 0 16,0 0 0-16,0 0 0 15,0 0 1-15,0 0 0 16,0 0 0-16,2 16 1 15,2-4 0-15,-2 5-1 16,2 0 1-16,1 4-2 16,2 0 1-16,0-2-3 15,4-1-1-15,0-8-3 16,10 0-5-16,-6-15-27 0,14 1 0 15,-6-15-1-15,9 2 1 16</inkml:trace>
  <inkml:trace contextRef="#ctx0" brushRef="#br1" timeOffset="37141.1243">2497 9938 100 0,'-14'-4'36'16,"14"4"1"-16,-17 15-1 15,10 5-30-15,-1 1-1 16,2 9-1-16,0 1-2 15,5 6 0-15,-5-2-2 16,4 2 1-16,0-3-1 0,1-5 0 16,-1-6-1-16,4-9 1 15,-2-14 0-15,0 0 0 16,11-9 2-16,-2-11-1 15,-1-8 1-15,1-3-1 16,-2-6 0-16,1-1 0 16,0-2 0-16,-1 5 0 15,-1 4-1-15,-3 7 1 16,2 5-1-16,-1 7 1 15,-4 12-1-15,13 1 1 16,-7 11-1-16,0 6 1 16,3 0-1-16,0 2 0 15,2-1 1-15,2-1 0 16,0-8-1-16,1-3 1 0,6-11-1 15,-3-2 1-15,2-8 0 16,0-1 0-16,-4-5 0 16,2 2-1-16,-7 0 1 15,-1 5-1-15,-9 13 0 16,0 0 0-16,0 0 1 15,5 20-2-15,-8 7 0 16,-4 4 0-16,4 6-1 16,-3-1-1-16,8 4-3 15,-2-8-2-15,16 5-14 16,-10-21-17-16,19 3-2 15,-3-22 1-15,12 3 1 16</inkml:trace>
  <inkml:trace contextRef="#ctx0" brushRef="#br1" timeOffset="37480.1437">3020 9992 81 0,'-22'-20'38'0,"22"20"0"16,-26 0 1-16,17 15-11 15,-5-5-23-15,5 3-2 16,-1 5 0-16,7 0-1 15,2 4-1-15,7 0 0 16,-2-2 0-16,9 2 0 16,-4-7 0-16,6 2-1 15,0-3 1-15,-1-2-1 16,-1 1 1-16,-3-5-1 0,-1 3-2 15,-9-11 2 1,8 19-1-16,-8-9 1 0,-4 4-2 16,-4 2 3-16,-1 3-3 15,-5 2 2-15,-1 2 0 16,-1-3-1-16,2 1-2 15,1-12-2-15,14 3-17 16,-1-25-17-16,14-3-1 16,5-22-3-16,19-5 4 15</inkml:trace>
  <inkml:trace contextRef="#ctx0" brushRef="#br1" timeOffset="37825.1634">3456 9712 115 0,'0'0'41'0,"12"-4"0"15,-5-8-2-15,13-1-34 16,2-1-2-16,9-5-1 15,4-2 0-15,6-1-2 16,2 1 0-16,1 2-2 0,-1 5-1 16,-7-2-5-16,2 19-20 15,-19-4-12-15,-8 15 0 16,-16-2 0-16,-1 16-1 15</inkml:trace>
  <inkml:trace contextRef="#ctx0" brushRef="#br1" timeOffset="37999.1734">3514 9952 119 0,'-22'18'41'15,"18"2"1"-15,4-20-1 16,18-6-36-16,9-12-1 16,12-6-1-16,9 0-3 15,8-6 0-15,5 5-5 16,-3-9-11-16,11 18-23 0,-20-2-3 15,-2 16-1-15,-11-3-1 16</inkml:trace>
  <inkml:trace contextRef="#ctx0" brushRef="#br1" timeOffset="39678.2694">15264 11879 30 0,'9'-14'32'16,"-4"1"2"-16,0-1 0 15,-5 14-20-15,-2-21-2 16,2 21-5-16,-3-15 2 15,3 15-1-15,0 0-1 16,0 0-1-16,6 12-2 16,-2 9 0-16,0 5-1 15,4 13 0-15,-3 9-2 16,0 13 1-16,5 7-1 15,-5 5 1-15,-1-1-1 16,5 0 0-16,3-5 0 0,-3-12 0 16,5-11-1-16,1-13 1 15,2-18 0-15,8-11 0 16,-2-14 0-16,2-13-1 15,2-13 1-15,1-8 0 16,-3-11 0-16,1-8-1 16,-1-3 1-16,-6-3-2 15,0 3 1-15,-1 7 0 16,-3 6-1-16,-4 10 0 15,1 14-2-15,-3 6-2 16,5 27-9-16,-14-2-25 16,28 19-1-16,-13 1-1 15,14 11 2-15</inkml:trace>
  <inkml:trace contextRef="#ctx0" brushRef="#br1" timeOffset="40533.3183">16085 12348 40 0,'0'0'33'0,"0"0"2"16,-12 9-1-16,10 4-14 15,2-13-11-15,-5 15-2 16,0-5-2-16,5 10 0 15,-5-1-2-15,5 6 0 16,-4-1 0-16,0 2-1 0,2 2 0 16,1-4-1-16,-3-2 0 15,1-3 0-15,0-7 0 16,3-12 0-16,-2 13-1 15,2-13 1-15,0 0-1 16,5-21 0-16,-1 5 0 16,0-9 0-16,2-3 1 15,0-5-1-15,0-4 0 16,3-3 1-16,-1 5-1 15,2-2 0-15,-1 5 1 16,5 6-1-16,0 4 0 16,0 10 0-16,3 5 0 15,0 4 0-15,1 7 0 16,-3 3 0-16,3 3-1 0,-8 5 0 15,-1 4 0-15,1-1 2 16,-10 4-2-16,-5-1 2 16,-4-1-1-16,-2 0 0 15,-4-4 0-15,-1-1 2 16,1-3-2-16,1-3 1 15,2-3-1-15,12-6 1 16,-12 7 0-16,12-7 0 16,0 0 0-16,5 10-2 15,-5-10 2-15,19 20-1 16,-10-8 1-16,1 3-2 15,3 0 1-15,-2-2-3 16,2 1-1-16,-2-11-4 16,16 5-28-16,-9-16-2 15,11 2-2-15,-3-13 1 0</inkml:trace>
  <inkml:trace contextRef="#ctx0" brushRef="#br1" timeOffset="41074.3493">16531 12323 82 0,'-14'-4'37'15,"14"4"1"-15,-16 12-1 16,15 0-31-16,-8 4-3 16,2 7 1-16,-1 3-2 15,0 4 0-15,-1 0-1 16,3-2 0-16,0-1 0 15,1-4-1-15,2-5 0 0,3-18 0 16,1 11 0-16,-1-11 0 16,11-18 0-16,0 0 1 15,0-8 0-15,2-3 0 16,2-4-1-16,-2-1 1 15,-2 1-1-15,-2 6 1 16,-4 3 0-16,0 8-2 16,-5 7 1-16,0 9 0 15,0 0 1-15,0 13 0 16,1 2-1-16,-1 4 1 15,4 0-1-15,4 2 1 16,5-4-1-16,6-5 1 16,6-5-1-16,1-7 1 15,7-5 0-15,1-3-1 0,0-4 1 16,-3-6-1-16,-1 1 1 15,-5 1-1-15,-8 2 1 16,-4 2-1-16,-13 12 0 16,13-9 0-16,-13 9 0 15,-4 14 0-15,-1 1-1 16,-2 7 0-16,-1 4-1 15,3 1-2-15,1 4-3 16,1-14-8-16,15 9-26 16,-5-15 1-16,19 0-1 15,-2-19 1-15</inkml:trace>
  <inkml:trace contextRef="#ctx0" brushRef="#br1" timeOffset="41397.3678">17167 12271 85 0,'-21'-12'38'0,"11"14"1"15,-7-2 1-15,17 0-33 16,-19 14-3-16,16-1-1 16,1-2 0-16,5 4-2 15,3 0 0-15,5-1 1 16,1 1-2-16,0-1 1 15,0 2-1-15,0 2 2 16,-5-2-2-16,0 3 1 16,-5 2 0-16,-3-2-2 15,-4 1 1-15,-1 1 0 16,-3-1 0-16,0-5-2 0,-4 0 2 15,3-6-4-15,10-9 1 16,-16 9-3-16,16-9-10 16,0 0-23-16,0 0-1 15,7-15-1-15,10 0 0 16</inkml:trace>
  <inkml:trace contextRef="#ctx0" brushRef="#br1" timeOffset="41817.3918">17897 12012 87 0,'7'13'41'15,"5"-20"1"-15,12 8-1 16,-6-4-34-16,21-2-2 15,2 1-1-15,12-1-1 0,1-3-1 16,5 0-1-16,2 0-2 16,4-4-1-16,1 1-2 15,-5-7-3-15,0 15-18 16,-16-10-16-16,-7 9 1 15,-19-3-2-15,-8 9 2 16</inkml:trace>
  <inkml:trace contextRef="#ctx0" brushRef="#br1" timeOffset="42117.409">18013 12298 93 0,'-15'5'40'0,"15"-5"4"15,0 0-3-15,32-2-33 16,-5-3-2-16,12 2-1 16,6-4-1-16,11-1-1 15,9-3-1-15,6 0-1 16,0-2-1-16,0-2 0 15,-5 2 0-15,-4 2-1 16,-10-1-1-16,-9 4 0 16,-10 5-2-16,-11-5-3 15,-5 16-6-15,-17-8-20 16,0 0-9-16,-25-4 0 15,16 9 0-15</inkml:trace>
  <inkml:trace contextRef="#ctx0" brushRef="#br1" timeOffset="51853.9659">4513 9449 59 0,'4'-17'35'0,"-4"-6"-1"16,4 8 0-16,-12-10-9 16,8 25-19-16,-20-8-1 15,5 16 0-15,-9 6-1 16,1 15 1-16,-10 3-1 15,5 13 0-15,-1 1-1 16,5 10 1-16,2-1-2 16,8 6 1-16,8 1-2 0,6 0 0 15,15-5 0-15,5-5-1 16,14-8 0-16,9-13 0 15,6-15 0-15,12-18 0 16,1-22 0-16,2-15 0 16,-2-19 1-16,-4-11-1 15,-8-9 0-15,-12 1-1 16,-13-1 1-16,-19 4 0 15,-16 6 0-15,-14 13-1 16,-13 12 1-16,-11 17 0 16,-4 12 0-16,-5 10 0 15,6 11-2-15,4 4-3 16,23 16-21-16,5-13-12 15,30 10 1-15,7-12-2 16,27 4-1-16</inkml:trace>
  <inkml:trace contextRef="#ctx0" brushRef="#br1" timeOffset="52034.9762">5143 9671 117 0,'-21'19'39'0,"-3"-16"1"16,6-1-4-16,9-13-40 15,7-17-10-15,23 8-23 16,1-13-2-16,21 6 0 16,-5-7-2-16</inkml:trace>
  <inkml:trace contextRef="#ctx0" brushRef="#br1" timeOffset="52422.9984">5756 9278 95 0,'0'0'39'16,"-28"-18"0"-16,11 18 0 16,-12 1-33-16,-1 10 0 15,-11 10-2-15,-3 17 1 16,-6 7-1-16,-1 16 0 15,5 9-1-15,3 8 0 16,9 3-1-16,12-1 0 16,17-5-1-16,18-9 0 0,13-12-1 15,17-12 0-15,11-18 0 16,7-14-1-16,-2-17 0 15,-3-12 1-15,-8-12-1 16,-11-8 1-16,-17-5-1 16,-16-2 0-16,-19 3 1 15,-17 4-1-15,-15 8 1 16,-12 9-2-16,-4 10-1 15,-1 6-1-15,9 20-8 16,0-9-26-16,25 13-2 16,12-12 0-16,31 4-3 15</inkml:trace>
  <inkml:trace contextRef="#ctx0" brushRef="#br1" timeOffset="53152.0401">6387 9278 91 0,'-16'-14'36'16,"16"14"1"-16,-28 13 1 16,15 9-32-16,-3 2-1 15,3 17-1-15,-3 5 0 16,0 12 0-16,-1 6-1 15,0 5 0-15,0 3 0 16,2-3 0-16,2-6-2 0,2-9 1 16,6-12-1-16,4-12 0 15,7-21 0-15,8-13 0 16,2-22 0-16,7-15-1 15,5-14 1-15,-3-10 0 16,2-10 0-16,-3-8-2 16,-2-5 1-16,-3 3 0 15,-1 4 0-15,-5 11-1 16,-1 11 1-16,0 9-1 15,1 17 2-15,-1 17-1 16,2 19 1-16,3 24 0 16,-2 8-1-16,1 21 1 15,0 8 0-15,1 14 0 16,-2 4 0-16,-4 3 0 0,1 1-1 15,-6-6-1-15,2-3-1 16,-6-16-3-16,7-3-4 16,-11-28-15-16,15 0-15 15,-13-30-1-15,11 3 1 16,-11-28-1-16</inkml:trace>
  <inkml:trace contextRef="#ctx0" brushRef="#br1" timeOffset="53791.0766">6465 9560 111 0,'0'0'39'0,"-16"2"1"16,22 9-2-16,6-8-33 16,9-2-1-16,11-2-1 0,7-3-1 15,6-3 0-15,3 2 0 16,0-2-1-16,-2 3-1 15,-4 0 0-15,-10 5 1 16,-7 3-1-16,-8 7 1 16,-12 4-1-16,-9 5 1 15,-5 5-1-15,-5 1 0 16,-3 4 1-16,0-2-1 15,-1-2 0-15,4-3 0 16,5-3 0-16,3-6-1 16,6-14 1-16,0 0 0 15,15-14 0-15,-1-6 0 16,3-7 0-16,4-5 0 0,-1-4 0 15,2-2 0-15,-4 2 0 16,-3 7 0-16,-2 5 0 16,-4 7 0-16,-9 17 0 15,5-10 1-15,-5 10-1 16,-3 18 0-16,3 0 1 15,1-1 0-15,3 4-1 16,6-2 2-16,8-4-2 16,2-8 0-16,12-7 0 15,2-6 0-15,4-10 0 16,3-4 0-16,-4-5 0 15,0-2 0-15,-6 1 0 16,-3 1 0-16,-10 5 0 16,-5 7-2-16,-13 13 2 0,0 0 0 15,-3 13 2-15,-10 9-2 16,1 8 0-16,-4 4 0 15,5 7 0-15,-3 1-2 16,7 2-1-16,2-9-2 16,10-1-3-16,-3-18-9 15,26 10-10-15,-11-29-12 16,17 1 0-16,-6-19 0 15,11-2 1-15</inkml:trace>
  <inkml:trace contextRef="#ctx0" brushRef="#br1" timeOffset="54377.1102">7505 9513 106 0,'0'0'38'15,"-15"-8"1"-15,15 8-2 16,-17 19-32-16,12 2 0 0,-4 2-2 16,4 11 0-16,0 3-1 15,5 6 0-15,-4-1 0 16,4 2 0-16,-5-3-1 15,3-3 0-15,-1-8 0 16,3-8-1-16,-1-10 1 16,1-12-1-16,0 0 0 15,11-23 0-15,-3-6 0 16,1-6 0-16,2-9 0 15,0-7-1-15,2-5 1 16,0-1-1-16,-3 1 1 16,3 3-1-16,-3 8 0 15,4 7 0-15,-1 5 1 16,3 11-1-16,-2 15 1 0,6 7 0 15,-2 10 1-15,1 10-1 16,4 3 1-16,-3 6 0 16,-3 6-1-16,-4 2 2 15,-4 1-2-15,-6 0 1 16,-6 0 0-16,-9-2 0 15,-3-6-1-15,-4-4 0 16,-2-4 0-16,-2-6 0 16,-1-7 0-16,1 0 0 15,4-8 0-15,-1 2 0 16,5 1 0-16,-1 1 1 15,2 9-1-15,2 7 0 16,-2 11 0-16,2 10 1 16,-1 10-1-16,0 5 0 0,0 6-1 15,3-1 1-15,3-1-2 16,2-8-2-16,10-6-4 15,-5-24-10-15,22 4-11 16,-12-28-10-16,22-5-1 16,-6-24-4-16,11-3 6 15</inkml:trace>
  <inkml:trace contextRef="#ctx0" brushRef="#br1" timeOffset="54758.132">8170 9294 108 0,'-23'25'40'15,"-12"-7"1"-15,8 14-1 16,-13-1-36-16,11-2-1 15,5-4 0-15,11 0 0 16,9-6-1-16,15-5 0 16,11-4-1-16,8-5 1 15,5 0-2-15,2-2 1 16,-4 4 0-16,0 4 0 15,-14 4 0-15,-10 7 1 16,-13 9-2-16,-15 4 0 16,-5 5 0-16,-9 2 0 15,-3-1 0-15,0-3 0 16,1-3 0-16,8-9-3 0,9-2-7 15,0-25-13-15,31 1-15 16,-7-23-4-16,17-4-1 16,0-16-1-16</inkml:trace>
  <inkml:trace contextRef="#ctx0" brushRef="#br1" timeOffset="59389.3969">19826 11448 48 0,'0'0'31'15,"0"-13"2"-15,0 13-6 16,-13-7-16-16,-1 1-1 16,14 6 1-16,-25 5-2 15,12 10-2-15,-10 1-1 16,2 11-1-16,-12 10-1 15,0 15 0-15,-5 10-1 16,-4 11-2-16,0 7 1 16,6 4-1-16,5-1 1 15,11-6-1-15,15-11 0 16,14-15-2-16,19-17 2 0,15-20 0 15,12-17 0-15,9-15-1 16,2-13 0-16,-6-6 1 16,-5-7-1-16,-10-1 0 15,-19 3 1-15,-15 4-1 16,-18 8-1-16,-16 4 1 15,-16 10-1-15,-13 4 0 16,0 8-2-16,-1-2-2 16,9 13-9-16,1-10-23 15,22 4-1-15,4-8 0 16,31 5 0-16</inkml:trace>
  <inkml:trace contextRef="#ctx0" brushRef="#br1" timeOffset="59561.4067">20230 11852 90 0,'-2'14'40'0,"-16"-6"0"16,3-2-3-16,-3-15-29 15,-3-5-25-15,21 14-20 16,-7-23-1-16,14 12-3 15,0-10 2-15</inkml:trace>
  <inkml:trace contextRef="#ctx0" brushRef="#br1" timeOffset="60297.4488">20765 11478 85 0,'-12'-10'36'16,"-1"17"0"-16,-18-5-1 0,8 13-30 16,-7-2 0-16,7 9-1 15,0 0-1-15,3 3 2 16,9 1-2-16,8 2 1 15,9-5-1-15,12 5 0 16,6-5-1-16,10 0-1 16,4-2 0-16,3-1-2 15,3-2 1-15,-1-1-2 16,-1 1 3-16,-7-1-3 15,-9 0 2-15,-1 4 0 16,-9 0 1-16,-10 5-1 16,-6 1 1-16,-6 2-1 15,-7-4 0-15,-1 3 0 0,-2-4-1 16,-2-5-1-1,5-5-3-15,-3-15-6 0,16 1-25 16,-4-21-4-16,16-1 2 16,-5-16-2-16</inkml:trace>
  <inkml:trace contextRef="#ctx0" brushRef="#br1" timeOffset="60500.4604">20841 11416 94 0,'-14'2'40'0,"-4"-3"2"15,18 1-2-15,0 0-28 16,0 0-8-16,41-10-3 0,5-2-1 16,16-1-1-1,5-4-4-15,14 14-7 0,-4-11-25 16,10 13-3-16,-11 1 0 15,-2 13-2-15</inkml:trace>
  <inkml:trace contextRef="#ctx0" brushRef="#br1" timeOffset="62404.5693">22476 11674 78 0,'0'0'35'15,"0"0"1"-15,13 2 0 16,-13-2-26-16,0 0-2 15,0 0-2-15,0 0-2 0,0 0-1 16,0 0 0-16,0 0-2 16,-6 12 0-16,6-12 0 15,0 0-1-15,0 0-1 16,0 0 0-16,0 0-3 15,0 0-4-15,0 0-27 16,0 0-1-16,0 0-1 16,-18 4 0-16</inkml:trace>
  <inkml:trace contextRef="#ctx0" brushRef="#br1" timeOffset="65125.725">22051 11462 81 0,'20'-34'37'0,"-7"-4"0"16,2 10 1-16,-14-4-31 15,3 14-2-15,-4 5-1 16,0 13-2-16,0 0 0 16,-2 21 0-16,0 12-1 15,-1 7 0-15,3 12-1 16,2 11 3-16,-4 9-3 15,6 5 0-15,-3 3 1 16,5-6-1-16,4-11 0 16,4-7 0-16,1-14 1 15,5-17-3-15,3-19 4 16,5-17-1-16,6-16 0 15,0-13 0-15,1-8 0 16,-5-5 0-16,4-9 0 16,-3 1-1-16,-1-1 0 0,-2 5 0 15,-4 8-1-15,-4 8-1 16,3 12-5-16,-9-1-22 15,10 28-9-15,-10 3-1 16,4 18 0-16,-7 2 0 16</inkml:trace>
  <inkml:trace contextRef="#ctx0" brushRef="#br1" timeOffset="65492.7459">22796 11716 90 0,'0'0'39'15,"-17"-29"-3"-15,17 29 3 0,-28-19-33 16,13 16 1-16,-11 6-2 16,3 10 0-16,-11 7-1 15,7 8-3-15,0 3 2 16,6 3-4-16,3 2 3 15,10 0-3-15,11-4 1 16,10-9-2-16,8-4 3 16,10-10-1-16,2-7 0 15,3-6 0-15,4-8 0 16,-5-6 0-16,-7-3 0 15,-7-4-1-15,-9-3 1 16,-7 5 1-16,-8 0-2 16,-5 3 2-16,-3 5-4 0,-7 1 1 15,8 12-7-15,-11-12-24 16,21 14-5-16,-4-9 0 15,18 8-1-15</inkml:trace>
  <inkml:trace contextRef="#ctx0" brushRef="#br1" timeOffset="65739.7601">23350 11273 64 0,'14'-39'39'0,"-1"16"-2"16,-13 1 1-16,0 22-11 15,-2 12-21-15,-5 14-1 0,-10 14-1 16,1 13-1-16,-4 7-2 16,6 10 2-16,-2 6-3 15,1 0-1-15,4 1-2 16,-3-12-4-16,16-1-29 15,-9-14-2-15,7-3 0 16,-6-15-5-16</inkml:trace>
  <inkml:trace contextRef="#ctx0" brushRef="#br1" timeOffset="66198.7863">23635 11192 99 0,'7'-11'39'0,"-7"11"1"0,9 15-10 15,-1 10-23-15,-12 8-3 16,6 10 1-16,-8 7-2 15,-2 10 1-15,-5 3-3 16,-2 7 3-16,-2-5-4 16,-4-1-2-16,5-7 0 15,-2-11-4-15,9 4-14 16,-4-28-20-16,15 0 1 15,-2-22-3-15,0 0 2 16</inkml:trace>
  <inkml:trace contextRef="#ctx0" brushRef="#br1" timeOffset="66628.8109">23552 11563 86 0,'-9'-12'37'0,"9"12"2"16,0 0-7-16,12 5-11 15,-1-5-17-15,12 1-2 16,8-3 0-16,8-1-1 15,5-1 0-15,2-4 0 16,1 4-1-16,-2-3 1 16,-7 3-1-16,-7 0 1 15,-11 3 0-15,-6 2 0 16,-14-1 1-16,0 0-1 15,-23 12 0-15,3-5 1 16,2 2-1-16,-2-1 0 16,6 2-1-16,2-1 1 0,12-9-1 15,3 17 0-15,11-9 0 16,4 0 0-16,3 0 1 15,1 2 1-15,1 3-1 16,-4 4 1-16,-8 4-1 16,-3 4 0-16,-11 3 0 15,-6 2-1-15,-6-1 0 16,-6 0-3-16,-2-2 0 15,1-8-7-15,12 4-18 16,-9-19-13-16,19-4-1 16,0 0-1-16,29-11 1 15</inkml:trace>
  <inkml:trace contextRef="#ctx0" brushRef="#br1" timeOffset="66769.819">24163 11797 82 0,'-12'2'43'15,"-11"-14"0"-15,8 6 0 16,-8-15-16-16,11-1-29 15,10 6-18-15,-3-14-19 16,10 7-3-16,-8-7 0 16,6 9-2-16</inkml:trace>
  <inkml:trace contextRef="#ctx0" brushRef="#br2" timeOffset="104785.9934">645 10811 66 0,'8'-22'31'0,"-8"22"0"15,1-26-6-15,-1 26-18 16,-4-18 3-16,4 18-3 16,-12-12 2-16,12 12-2 15,-22 2-1-15,8 3-2 16,-4 1 1-16,0 9-2 15,-3 5-1-15,3 3-1 16,-1 9 0-16,-3 5-1 16,1 7 1-16,6 4-1 15,4 2 0-15,7 2 0 16,8-2 0-16,8-2 0 15,7-10 0-15,15-9-1 0,8-11 0 16,6-12 0-16,3-12 0 16,1-13 0-16,-2-10 1 15,-4-13-1-15,-5-6 0 16,-15-3 3-16,-8-6-1 15,-11 3 0-15,-12 1-1 16,-12 5 1-16,-8 4-1 16,-8 7 0-16,-2 11 0 15,-3 7-1-15,2 15-1 16,2 2-5-16,22 18-27 15,-7-1-2-15,19 18 0 16,3-8-2-16</inkml:trace>
  <inkml:trace contextRef="#ctx0" brushRef="#br2" timeOffset="105447.0312">1206 10955 81 0,'-14'2'35'0,"9"13"1"15,-9-6-3-15,10 14-28 16,-6 1 0-16,6 6-3 15,-2-2 1-15,3 6 0 16,2-4-1-16,1 0 0 16,1-4-1-16,3-1 0 0,1-9 0 15,-1-3-1-15,-4-13 1 16,11 4-1-16,-11-4 0 15,11-24 0-15,-6 4 0 16,-3-6 0-16,1-4 0 16,-2-4 0-16,-1-3 1 15,0 4 0-15,4-4 0 16,0 6 1-16,3 1-2 15,4 3 2-15,2 5-1 16,3 4 2-16,3 6-3 16,2 8 1-16,-2 3-2 15,1 3 1-15,-4 8-1 16,-1 6 0-16,-2 5-1 15,-8 3-1-15,-3 5 2 0,-4 0 0 16,-6 3 1-16,-4 2-1 16,-3-3 1-16,-1-5-1 15,-4-1 2-15,1-2 0 16,1-5-1-16,-1 0 0 15,6-3 0-15,-1-1 0 16,6 5 1-16,-1 2-1 16,5 2 0-16,3 7 1 15,-2 3-1-15,0 9 0 16,-1 0 0-16,-1 6 1 15,0-3-3-15,-3-7 1 16,3 1-4-16,-1-16-3 16,16-3-29-16,-10-20 1 15,10 0 0-15,2-21-3 16</inkml:trace>
  <inkml:trace contextRef="#ctx0" brushRef="#br2" timeOffset="106104.0688">1474 11009 73 0,'0'0'36'0,"0"0"0"16,0 0-1-16,6 20-30 15,-6-5-1-15,-2 3-1 16,2 6 1-16,-3 4-1 15,5 4 0-15,-6 1-1 16,2 1 1-16,-2-2-2 16,1 0 1-16,2-6-2 0,-3-4 1 15,4-8-1-15,0-14 0 16,0 0 0-16,0 0 0 15,12-17 0-15,-6-5-1 16,-1-7 1-16,2-7 0 16,-3-1 0-16,3-7-1 15,-5-3 2-15,4 3 1 16,0 2-1-16,-1 1 1 15,4 7-1-15,3 5 2 16,0 6-2-16,4 8 2 16,2 9-3-16,-2 5 1 15,1 4-1-15,3 5 0 16,-4 5 0-16,1 4-1 0,-3 3 1 15,-6 2-2 1,-3 3 1-16,-5 2-1 0,-3-1 1 16,-4 3 0-16,-5-5 0 15,-4-2 0-15,0-2 0 16,-4-5 1-16,5-5 0 15,0-3 0-15,1-2-1 16,1-3 1-16,13-2 0 16,-18 4 0-16,18-4 0 15,-11 10 0-15,7 4 0 16,-2 5 1-16,1 8-1 15,-3 7 1-15,2 8-1 16,-3 5 0-16,2 1 0 16,0-3-1-16,2-2-1 0,4-12-4 15,15 4-20-15,-14-35-12 16,26 12 1-16,-10-27-2 15</inkml:trace>
  <inkml:trace contextRef="#ctx0" brushRef="#br2" timeOffset="106455.0889">1950 10932 67 0,'0'0'38'0,"0"0"0"16,-9 6 1-16,3 19-19 15,-10-7-14-15,5 10-4 16,-3 0 1-16,2 9-1 0,-2-3 1 16,8 3-2-16,-1-2 0 15,9-2 1-15,3-5-1 16,6-7 0-16,6-11-1 15,2-9 1-15,2-11-1 16,2-11-1-16,0-4 1 16,-2-10-1-16,-2-2 0 15,-7-2 0-15,-3 1 0 16,-8 2 0-16,-2 11-3 15,-6 2 2-15,7 23-3 16,-25-15-4-16,25 15-23 16,-20 12-4-16,16 3-2 15,4-15 0-15</inkml:trace>
  <inkml:trace contextRef="#ctx0" brushRef="#br2" timeOffset="106808.109">2269 10933 37 0,'0'0'36'15,"0"0"2"-15,0 0-2 16,-10-15-9-16,6 25-1 16,-11-5-19-16,6 8-3 15,-5-4 0-15,6 7-2 16,2-3 0-16,4-1-2 15,3-1 0-15,-1-11 0 16,21 14 0-16,-3-11-1 16,1 1 1-16,4-3-1 0,-3 0 1 15,2 2 1-15,-7 3-1 16,-3 2 1-16,-5 6 0 15,-7 1 0-15,-4 1 0 16,-2 1-1-16,-2 1 0 16,-1-6-1-16,4 1-2 15,5-13-1-15,-1 13-6 16,1-13-23-16,12-13-6 15,-1-2 1-15,12 4-1 16</inkml:trace>
  <inkml:trace contextRef="#ctx0" brushRef="#br2" timeOffset="107006.1204">2579 10954 94 0,'0'0'38'0,"11"-1"2"16,-11 1-9-16,-5 17-24 16,-4 1-3-16,3 8-3 15,-2 1 0-15,1 6-1 16,0-1 1-16,3-2-2 15,2-4-1-15,-1-5-1 16,11 0-11-16,-8-21-23 16,15 0-1-16,-7-15-1 15,12-3 0-15</inkml:trace>
  <inkml:trace contextRef="#ctx0" brushRef="#br2" timeOffset="107144.1283">2581 10744 108 0,'-14'0'36'0,"0"-1"-1"15,14 1-12-15,9 14-48 16,-9-14-10-16,34-19-1 16,-10 0-1-16</inkml:trace>
  <inkml:trace contextRef="#ctx0" brushRef="#br2" timeOffset="107362.1407">2925 10573 94 0,'-10'11'38'15,"6"15"1"-15,-16-3-2 16,12 13-28-16,-8 1-3 15,3 9-3-15,-1 4 0 16,7 4-3-16,-1-1 1 0,5-2-3 16,1-1 1-16,1-6-2 15,4-4-2-15,0-13-4 16,10-1-18-16,-13-26-12 15,11 12-1-15,-8-25 1 16,6 4 0-16</inkml:trace>
  <inkml:trace contextRef="#ctx0" brushRef="#br2" timeOffset="107694.1597">2798 10913 79 0,'-12'5'39'0,"12"-5"-1"15,-3 10 1-15,18 1-21 16,-5-12-12-16,12-1-1 0,-3-1-1 15,9-3 1-15,-1-1-2 16,4-2 0-16,-4-1-1 16,-2 4 0-16,-6-1-1 15,-1 5 0-15,-4 1 0 16,-3 2 0-16,-11-1 0 15,9 15-1-15,-9-1-1 16,-5 7 1-16,-1 4-2 16,-3 3 0-16,2 4 0 15,-4-2-1-15,4 0 0 16,-1-6-2-16,8-2 0 15,0-22-6-15,17 10-12 16,-7-25-16-16,14-2-1 16,-6-18-1-16,15-4 3 0</inkml:trace>
  <inkml:trace contextRef="#ctx0" brushRef="#br2" timeOffset="107844.1683">3218 10689 107 0,'0'0'38'15,"-23"13"0"-15,18 4-2 16,-2-8-35-16,7-9-4 15,15 18-11-15,-5-18-23 16,12 5 0-16,-4-6-1 16,10 9 0-16</inkml:trace>
  <inkml:trace contextRef="#ctx0" brushRef="#br2" timeOffset="108429.2018">3374 10799 95 0,'-6'22'38'0,"-8"-13"0"16,9 10 0-16,-13-4-31 15,8 9-3-15,-4-2-1 16,0 7-2-16,2-2 1 15,5 6-2-15,3-3 0 16,4 1-1-16,4-7 1 16,6-5-1-16,6-6 1 15,4-7 0-15,2-7-1 16,0-9-1-16,2-10 1 15,0-4 1-15,-3-5-1 16,-5-5 1-16,-2 2 0 16,-3 1 1-16,-5 3-1 0,-4 6 3 15,-6 9-1 1,4 13 0-16,-5-12 0 0,5 12-1 15,0 0 1-15,-4 14 0 16,4-14-1-16,14 16 0 16,-4-7 1-16,5-1-1 15,2 0 0-15,-2 4-1 16,-1-3 0-16,0 7 1 15,-7-1-2-15,-4 4 0 16,-4-2 1-16,-1 2-2 16,-3-2 2-16,-3-3-2 15,3-3 2-15,5-11-1 16,0 0 1-16,7-11 0 15,7-9 2-15,6-3 0 16,5-2 0-16,1-4 0 0,3 3 0 16,-2 6 0-16,-2 2 0 15,-6 11 0-15,-5 9-1 16,-4 9-2-16,-7 4 0 15,-4 5-2-15,-1 4 1 16,-3-3-4-16,5 6-2 16,-9-12-8-16,13 11-8 15,-16-18-16-15,12 6-1 16,0-14-1-16,-17 8 1 15</inkml:trace>
  <inkml:trace contextRef="#ctx0" brushRef="#br2" timeOffset="108955.2319">800 11572 50 0,'0'0'37'0,"9"-13"0"15,-9 13-13-15,0 0 7 16,11 19-15-16,-11-19-7 16,-2 28-2-16,-3-5-3 15,3 9 0-15,-2 3-3 16,-1 3-1-16,3 6 0 15,-3-6-3-15,7 5 0 0,-4-10-4 16,12 4-5-16,-8-22-28 16,18 3 2-16,-6-18-1 15,8-2 1-15</inkml:trace>
  <inkml:trace contextRef="#ctx0" brushRef="#br2" timeOffset="109397.2571">846 11782 67 0,'-26'-10'38'0,"8"13"-1"16,-5-6 1-16,16 16-24 15,7-13-9-15,0 0 0 16,4 12-1-16,17-10-1 16,3-2 0-16,11 0 0 15,6-2-1-15,5-2 1 0,-1 0-2 16,2-1 1-16,-5 0-1 15,-5 2 0-15,-3-1 0 16,-11 2-1-16,-6 1 1 16,-17 1-1-16,12 3 0 15,-12-3 0-15,-11 14 0 16,0 0 0-16,-2 5 0 15,0 5 0-15,4 0 0 16,0 7 0-16,5 1 0 16,8 0 0-16,3-7 0 15,7-3 1-15,4-6-1 16,6-9 0-16,0-12 1 15,0-6-1-15,0-9 0 16,-1-7-1-16,-5-3 1 0,-8-3-1 16,-3 2 0-16,-8 0-2 15,-5 9 0-15,-4 4-3 16,-2 14-4-16,-16-6-12 15,28 10-17-15,-25 16 0 16,24 1-1-16,1-5 1 16</inkml:trace>
  <inkml:trace contextRef="#ctx0" brushRef="#br2" timeOffset="111410.3723">2131 11519 53 0,'0'0'17'0,"0"-20"9"16,0 20 0-16,-8-18 1 15,8 18-14-15,-21-7-1 16,8 9-4-16,-5-4-1 16,3 10-2-16,-8-1 0 15,5 8-2-15,-3 1 0 16,3 10 1-16,-2 3-2 15,6 11 1-15,0 2-2 16,5 5-1-16,0 4 1 16,5 0-2-16,7-1-1 0,-2-7-3 15,9 0-1-15,-6-22-22 16,12 3-10-16,-16-24 1 15,25 14-3-15,-19-26 2 16</inkml:trace>
  <inkml:trace contextRef="#ctx0" brushRef="#br2" timeOffset="111598.383">1857 11841 83 0,'-18'0'39'0,"18"0"-1"15,-9 6 1-15,9-6-34 16,14 0-2-16,4-5-2 0,7-3-2 15,5-5-2-15,10 5-7 16,-3-13-28-16,11 6 0 16,-5-11-1-16,4 5 1 15</inkml:trace>
  <inkml:trace contextRef="#ctx0" brushRef="#br2" timeOffset="111833.3965">2449 11391 82 0,'-24'17'38'16,"9"7"0"-16,-8 3 0 16,5 12-32-16,-4 0-2 15,3 12 0-15,3 0-2 0,1-2-2 16,6-1-1-16,7-7-2 15,8-4-3-15,2-19-16 16,14 3-16-16,-1-21-1 16,13 1 0-16,-6-17 2 15</inkml:trace>
  <inkml:trace contextRef="#ctx0" brushRef="#br2" timeOffset="112599.4403">2597 11642 59 0,'-18'1'39'0,"8"9"-1"16,-12-2 1-16,10 19-13 15,-8-6-21-15,6 3-2 16,2 3 0-16,6 2-2 0,4-4 1 16,9 2-2-16,6-8 2 15,5-5-3-15,10-6 2 16,1-7-1-16,1-9 1 15,1-6-2-15,2-8 1 16,-8-6 2-16,-3-1-3 16,-3-5 2-16,-9-1-2 15,0 1 1-15,-7 2 0 16,-4 8 0-16,-1 3 0 15,-3 7-1-15,5 14 1 16,0 0 0-16,-12-7 1 16,12 7 0-16,3 17 0 15,1-5 1-15,-4-12-1 16,23 19 1-16,-5-13-2 0,-2 0 2 15,3-4-1-15,-2-1-1 16,-2 1 1-16,0-1-1 16,-6 1 0-16,-9-2 1 15,11 9-1-15,-11-9 0 16,-3 19 1-16,-1-2-1 15,-4 2 0-15,3 1-1 16,0 2 1-16,1 0-2 16,5-5 2-16,2-2-2 15,9-3 2-15,3-12-2 16,6-8 2-16,2-6 2 15,3-4-1-15,1-4 1 16,-3-4-2-16,-2 2 2 0,-5 1-2 16,-3 3 2-1,-4 9-2-15,-10 11 0 0,0 0 0 16,0 0-1-16,-1 21 1 15,-4 3 0-15,2 2 1 16,2 5-4-16,3-1 4 16,4-2-3-16,6-1 3 15,5-10-3-15,3-8 3 16,4-9-2-16,3-9 2 15,2-8 2-15,-3-9-3 16,-2-4 3-16,-4-4-3 16,-6-3 1-16,-4 0-1 15,-5 2 0-15,-8 8-2 16,-1-1-3-16,2 18-6 0,-10-13-11 15,12 23-17-15,1-11-2 16,12 11-1-16,2-8 0 16</inkml:trace>
  <inkml:trace contextRef="#ctx0" brushRef="#br2" timeOffset="113109.4695">4434 10966 101 0,'17'-2'41'16,"-2"-8"0"-16,14 10-4 16,4-8-32-16,12-3-1 15,4 3-3-15,7-4-2 16,6 7-3-16,-7-4-6 15,7 12-30-15,-15-2 0 16,-8 14 0-16,-15-3-2 16</inkml:trace>
  <inkml:trace contextRef="#ctx0" brushRef="#br2" timeOffset="113274.4789">4633 11195 95 0,'-43'14'40'16,"17"1"1"-16,12-15-1 15,28-2-34-15,15-7-4 16,25-6-2-16,16 1-4 15,10-12-10-15,27 12-20 16,-5-10-6-16,16 8-1 16,-4-9-1-16</inkml:trace>
  <inkml:trace contextRef="#ctx0" brushRef="#br2" timeOffset="114018.5215">6447 10585 45 0,'6'-12'35'0,"-6"12"2"16,0 0 0-16,-2-21-9 15,2 21-8-15,0 0-15 16,0 0 0-16,-9-12-1 15,9 12 0-15,0 0-1 16,0 0-1-16,0 0-1 16,0 0 1-16,0 18-1 15,4-2 0-15,0 10-1 16,3 4 1-16,-3 8-1 15,3 7 1-15,-2 8-1 0,-1 1-1 16,1 4 1-16,-3-4-1 16,3-2 1-16,3-8-1 15,1-9 2-15,6-10-1 16,4-16 1-16,4-14 0 15,6-14 1-15,6-13 1 16,1-9-1-16,2-11 0 16,-3-7-1-16,-2-4 1 15,0-4-1-15,-8 0 1 16,-5 5-2-16,-8 5 0 15,-4 11-1-15,-6 6 0 16,-1 13-1-16,-1 11-1 16,0 16-1-16,0 0-4 15,14 28-13-15,-12-10-18 0,19 11-1 16,-5-8 0-16,8 9-1 15</inkml:trace>
  <inkml:trace contextRef="#ctx0" brushRef="#br2" timeOffset="114386.5425">6243 11357 97 0,'0'0'38'0,"34"-1"2"16,-1-20-10-16,20 3-25 15,5-7 0-15,12-1-2 16,6 1-1-16,2 1-1 15,-1 4-2-15,-1 2-2 16,-2 8-2-16,-16 0-10 16,4 12-24-16,-17 1 0 15,-6 7-1-15,-19-3 1 0</inkml:trace>
  <inkml:trace contextRef="#ctx0" brushRef="#br2" timeOffset="114724.5618">6713 11375 76 0,'0'0'39'0,"0"0"-3"16,2 9-2-16,-2-9-27 0,0 19 1 15,-2-2-4-15,6 7 1 16,-4 6-2-16,4 4 1 15,-4 4-3-15,0 5 2 16,0 0-2-16,-1-3-2 16,1-1-1-16,-3-7-2 15,8 0-5-15,-7-17-30 16,10-1 0-16,-8-14-1 15,19-5 0-15</inkml:trace>
  <inkml:trace contextRef="#ctx0" brushRef="#br2" timeOffset="114950.5748">6619 11392 81 0,'-23'-12'41'0,"8"15"-1"0,2-6 2 15,13 16-23-15,13-13-14 16,5-2-2-16,15-7-2 15,6-1 0-15,12 1-2 16,1-2-1-16,8 3-2 16,-6-5-5-16,5 24-18 15,-25-12-14-15,0 17 1 16,-26-1-1-16,-8 8 1 15</inkml:trace>
  <inkml:trace contextRef="#ctx0" brushRef="#br2" timeOffset="115123.5847">6615 11730 99 0,'-34'25'40'0,"17"-2"1"15,7-16 0-15,23-9-39 16,10-10 1-16,15-4 1 16,13-7-3-16,8 0 0 15,9-2-5-15,-3-8-8 16,11 17-18-16,-21-9-12 15,1 13 2-15,-18-3-5 16</inkml:trace>
  <inkml:trace contextRef="#ctx0" brushRef="#br2" timeOffset="115647.6146">4770 12607 81 0,'-16'6'40'0,"27"-8"-2"15,2-12 0-15,23-3-34 16,2-2-2-16,10-4-2 16,3 4-3-16,1-10-7 15,3 18-29-15,-11 0 2 0,-2 11-3 16,-21 2 3-16</inkml:trace>
  <inkml:trace contextRef="#ctx0" brushRef="#br2" timeOffset="115821.6246">4852 12811 74 0,'-14'22'40'0,"3"-15"-1"16,11-7 1-16,25-15-24 16,8-3-15-16,19-9-3 15,9-7-7-15,25 4-28 16,-8-6-1-16,11 6-1 15,-6-1-2-15</inkml:trace>
  <inkml:trace contextRef="#ctx0" brushRef="#br2" timeOffset="117217.7044">5983 11956 66 0,'0'0'36'15,"0"0"-2"-15,-21 10-4 16,9 13-22-16,-11-1-1 15,5 21-1-15,-11 0 0 16,7 12-1-16,-3 0-1 16,9 5-1-16,5-2 0 15,6-6-2-15,10-6 0 0,9-10-1 16,5-9 1-16,11-12-2 15,6-10 1-15,-1-11 0 16,1-8 0-16,-1-8 1 16,-9-4-2-16,-5-4 2 15,-10-1-1-15,-13 0 0 16,-9 8 0-16,-8-1 0 15,-6 8 0-15,-6 5 0 16,2 7-1-16,-4 3 0 16,13 7-2-16,2-3 0 15,13 7-3-15,5-10-21 16,0 0-11-16,23 4 1 15,5-5-1-15</inkml:trace>
  <inkml:trace contextRef="#ctx0" brushRef="#br2" timeOffset="117420.7161">6377 12080 88 0,'0'0'38'0,"-12"-4"0"16,12 4-1-16,-17 8-37 15,17-8-2-15,0 0-3 16,0 0-7-16,1 22-25 16,-1-22 0-16,25 17-1 15,-7-12 1-15</inkml:trace>
  <inkml:trace contextRef="#ctx0" brushRef="#br2" timeOffset="117736.7341">6626 12092 91 0,'-20'1'39'0,"3"9"1"15,-9-7-11-15,4 15-22 16,-3-2 0-16,8 7-3 16,1-1 0-16,6 0-2 15,8-2 0-15,10-3 0 16,7-5-1-16,8-1 0 15,2-4-1-15,7-1 1 16,-2 0-1-16,-1 1 0 16,-5 5 0-16,-8 1 0 15,-5 4 0-15,-8 3 0 16,-5 1 0-16,-5 2-1 0,-2-4 0 15,-3-4-2-15,5-2-3 16,-6-15-7-16,13 2-27 16,1-11 1-16,6-3-1 15,-2-12-2-15</inkml:trace>
  <inkml:trace contextRef="#ctx0" brushRef="#br2" timeOffset="117926.745">6625 12037 102 0,'0'0'41'0,"-14"-4"1"15,14 4-3-15,0 0-35 16,16 5-2-16,-1-6-2 16,7-4-2-16,10 5-3 0,-1-15-13 15,18 16-23-15,-10-8 0 16,6 11-1-16,-5-6 0 15</inkml:trace>
  <inkml:trace contextRef="#ctx0" brushRef="#br2" timeOffset="118310.767">7181 11963 95 0,'2'-12'40'0,"-2"12"1"0,0 0-8 16,-4 24-28-16,0-2 0 16,2 13-2-16,2 5 0 15,-3 9-1-15,1 1-1 16,4 2 0-16,1-1 0 15,3-7 0-15,4-8-1 16,6-11 1-16,5-16-1 16,5-10 1-16,5-15 0 15,-1-8-1-15,2-18 1 16,1-5-1-16,-6-6 1 15,-5-2-2-15,-3 0 0 16,-6 3 0-16,-4 10-1 16,-4 4-2-16,-1 18-2 0,-11-3-13 15,7 23-21-15,0 0-1 16,3 20-1-16,-10-2 1 15</inkml:trace>
  <inkml:trace contextRef="#ctx0" brushRef="#br2" timeOffset="118697.7891">6012 12750 85 0,'-38'-7'37'15,"19"4"1"-15,6-21-7 16,27 10-25-16,13-11 0 16,21 3-2-16,14-5-1 15,20 4 1-15,13-5-2 16,11 5 1-16,12 0-1 15,6 8 0-15,1 6-2 16,-2 2-1-16,-6 7-2 16,-13 0-1-16,-6 8-2 15,-19-8-5-15,-7 13-28 16,-33-11-2-16,-7 7 0 0,-32-9 1 15</inkml:trace>
  <inkml:trace contextRef="#ctx0" brushRef="#br2" timeOffset="119824.8536">6337 12845 63 0,'-9'-12'37'0,"9"12"0"15,-21-1-3-15,8 16-27 16,-7-2 0-16,0 12-1 16,-6 4 0-16,6 7-1 15,-2 2-2-15,5 2 1 16,3-1-2-16,11 3 0 15,6-9 0-15,10-3-1 16,12-11-1-16,5-9 1 16,8-10-1-16,2-3 0 15,3-11 1-15,-8-6 0 16,-5-6-1-16,-9-1 0 0,-6-3 1 15,-15 5 0-15,-10 0-1 16,-9 2 0-16,-6 3 1 16,-8 4-2-16,1 2 2 15,0 4-1-15,7-1-1 16,5 2-2-16,20 9-3 15,-7-24-16-15,32 19-18 16,0-9 0-16,16 9-2 16,0-7 1-16</inkml:trace>
  <inkml:trace contextRef="#ctx0" brushRef="#br2" timeOffset="119974.8621">6709 12943 92 0,'-18'3'39'0,"7"2"1"16,-4-12-4-16,16-9-39 15,-1 16-31-15,19-31-6 16,1 14 1-16,0-10-2 16</inkml:trace>
  <inkml:trace contextRef="#ctx0" brushRef="#br2" timeOffset="120334.8827">7112 12645 61 0,'-15'10'40'0,"1"12"0"15,-12-3 1-15,7 17-22 0,-11-2-13 16,6 9 0-16,-3 1-2 16,7 9 0-16,-2-2-1 15,13-3-1-15,9-3-1 16,5-3 1-16,13-12-1 15,2-7 0-15,8-11-1 16,4-8 0-16,2-10 0 16,-5-5-1-16,-5-9 1 15,-4-5-1-15,-12 0 1 16,-7 1-1-16,-8 0 1 15,-3 2-2-15,-8 5 2 16,-5 3-1-16,-1 8-2 16,-4 2 0-16,8 9-4 0,-3-8-8 15,21 20-17-15,-10-13-9 16,12-4 0-16,0 0-1 15</inkml:trace>
  <inkml:trace contextRef="#ctx0" brushRef="#br2" timeOffset="121281.9369">7454 12780 41 0,'0'0'35'16,"0"0"2"-16,0 0-1 0,-12 5-19 15,10 17-4-15,-13 0-9 16,5 14 0-16,-5 3 0 15,1 9 1-15,-4 1 0 16,3 5-1-16,2-6-2 16,5-4 0-16,-1-8 0 15,8-13-1-15,2-10 1 16,-1-13-1-16,16-14 0 15,-1-11-1-15,2-10 1 16,-1-7 1-16,-1-9-1 16,1-4 1-16,-4 1-1 15,0-3-1-15,0 1 1 16,-3 5 0-16,-1 9-1 15,2 5 1-15,-1 9 0 0,3 7-1 16,-1 13 1-16,3 12-1 16,1 11 1-16,2 10-1 15,0 8 1-15,2 10-1 16,2 7 0-16,-1 3 1 15,0 3-1-15,-2 4 0 16,-3-2-1-16,-1-6-1 16,-1-6-2-16,-10-12-2 15,7 1-8-15,-10-35-14 16,-10 18-14-16,0-28-1 15,1-3 1-15,-10-10 2 16</inkml:trace>
  <inkml:trace contextRef="#ctx0" brushRef="#br2" timeOffset="121409.9442">7519 13022 93 0,'-9'-13'40'15,"9"13"2"-15,10-23-5 16,12 8-36-16,7 5-7 16,-6-10-27-16,19 9-8 15,-12 0 0-15,6 12 0 16</inkml:trace>
  <inkml:trace contextRef="#ctx0" brushRef="#br2" timeOffset="121999.978">4873 14018 73 0,'16'0'39'0,"-16"0"0"16,26 4-7-16,-4-11-27 16,8 2 0-16,7-9-2 0,14-1 0 15,7-5-3-15,4-4 0 16,9 8-11-16,-10-10-27 15,0 15 1-15,-18-2-2 16,-12 14 0-16</inkml:trace>
  <inkml:trace contextRef="#ctx0" brushRef="#br2" timeOffset="122200.9895">5024 14233 56 0,'0'0'40'0,"12"4"-1"16,7-18 1-16,18 7-23 0,7-15-14 15,7-1-1 1,6-5-1-16,0 1-3 0,4 2-3 16,-14-7-29-16,10 8-5 15,-15-5 0-15,-4 8 1 16</inkml:trace>
  <inkml:trace contextRef="#ctx0" brushRef="#br2" timeOffset="122370.9992">5250 13615 77 0,'-43'-11'40'16,"14"15"-1"-16,-4 2 0 16,21 8-33-16,-5-1-5 0,13 4-2 15,12 5-5 1,-1-7-31-16,25 6-1 0,-3-2-2 15,14 7 1-15</inkml:trace>
  <inkml:trace contextRef="#ctx0" brushRef="#br2" timeOffset="122559.0099">5530 14435 85 0,'-27'13'42'0,"9"-4"-1"16,-3-19-1-16,21-10-41 15,2 0-6-15,1-18-15 16,22 13-18-16,-9-7-1 0,11 7-2 16,-7-2 1-16</inkml:trace>
  <inkml:trace contextRef="#ctx0" brushRef="#br2" timeOffset="132032.5518">6051 13916 44 0,'14'-17'21'0,"-5"-8"8"15,5 8-7-15,-10-10-11 16,10 8-2-16,-14-6-1 15,10 10 1-15,-10-8-1 16,0 23-1-16,4-19 1 0,-4 19-3 16,-7 18 0-16,0 8-1 15,-5 10-2-15,2 16 0 16,-5 7-1-16,-3 14 0 15,4 4-1-15,2 4 0 16,2-2 0-16,8-5-2 16,5-7-2-16,0-25-15 15,19-1-19-15,-4-23 0 16,15-11-1-16,-3-23 0 15</inkml:trace>
  <inkml:trace contextRef="#ctx0" brushRef="#br2" timeOffset="132407.5733">6442 13758 70 0,'-12'-6'38'15,"5"19"0"-15,-12 3 0 16,7 18-34-16,-8 7-2 15,2 15 1-15,-3 5-1 16,8 12 1-16,-1 0-1 16,11 0 0-16,8-7-2 15,10-15 1-15,13-14 0 16,13-16 0-16,7-21 0 15,10-22-1-15,3-15 1 16,0-15-1-16,-1-12 1 16,-10-5 0-16,-11-4 0 15,-18-2-1-15,-10 7 0 0,-21 6 0 16,-10 7 0-16,-14 11-1 15,-8 12-1-15,-3 10 0 16,5 18-2-16,1 3-4 16,20 18-29-16,-5-1-1 15,20 12-1-15,4-4-1 16</inkml:trace>
  <inkml:trace contextRef="#ctx0" brushRef="#br2" timeOffset="132603.5845">7129 14095 80 0,'-26'18'42'16,"1"0"-4"-16,-4-15 0 15,-6-4-40-15,23-5-3 16,11-19-15-16,16 11-20 15,7-10 2-15,12 0-3 16,7-6 3-16</inkml:trace>
  <inkml:trace contextRef="#ctx0" brushRef="#br2" timeOffset="132937.6036">7481 13832 60 0,'-26'-5'39'15,"12"12"2"-15,-11-6-1 16,6 12-21-16,-12-2-13 15,5 2-2-15,2 2-1 0,6 8-1 16,5-3 0-16,12 1-1 16,5-2-1-16,15-4 0 15,5-1 0-15,14 0-1 16,2 2 2-16,5 1-2 15,-7 3 2-15,-5 7-1 16,-6 5 0-16,-6 8 1 16,-13 5-1-16,-6 5 0 15,-14-2 0-15,-3-2 0 16,-6-5-1-16,1-12-1 15,4-9-3-15,-1-23-5 16,17 3-30-16,-6-36 0 16,16-2-3-16,0-16 2 15</inkml:trace>
  <inkml:trace contextRef="#ctx0" brushRef="#br2" timeOffset="133114.6137">7460 13810 91 0,'-9'12'43'0,"-2"-5"0"16,16 6-1-16,-5 0-37 15,22-15-2-15,13-6-2 16,11-4-1-16,11-1-2 16,4-10-5-16,19 8-32 15,-15-5-4-15,8 6 0 16,-12-3-2-16</inkml:trace>
  <inkml:trace contextRef="#ctx0" brushRef="#br2" timeOffset="135285.7379">8127 14366 53 0,'0'0'38'15,"-18"10"-1"-15,18-10-1 0,-22 7-26 16,22-7-3-16,-17 4-1 16,17-4-1-16,0 0 0 15,0 0-1-15,0 0-1 16,14-11-1-16,-1 10 0 15,-1 1 0-15,6 2 0 16,4 1-1-16,2 1 0 16,9-1 0-16,0-3 0 15,8-3-1-15,6 0 1 16,2-4-1-16,3 0 0 15,0-2 0-15,-2 1 1 16,-2 2-1-16,-7 3 0 16,-7 0 0-16,-5 3 0 15,-9 1 0-15,-5 2 0 0,2-3 0 16,-17 0 0-16,19-5 0 15,-19 5 0-15,16-11 0 16,-16 11 0-16,13-17 0 16,-10 8 0-16,-3 9 0 15,0-16 1-15,0 16-1 16,-14-11 0-16,1 2 0 15,-1 3 0-15,-1-5 0 16,-3 2 0-16,-2-4 0 16,2-2 0-16,-3-3 0 15,-1-2 0-15,-1-3 0 16,-2 1 0-16,-1-1 0 15,0 2 0-15,1 1 0 0,-2 0 0 16,2 2 0-16,1-3 1 16,0 2-1-16,6 0 1 15,2-3-1-15,5-2 1 16,2-1-1-16,6-1 1 15,3-2 0-15,6-1-2 16,1 3 1-16,2-3 0 16,1 4 0-16,0-2 0 15,-2 6 0-15,0-2 0 16,1 3 0-16,-2 1 1 15,3 2-1-15,-1-3 0 16,0-2 0-16,6-1 0 16,4-4 0-16,1 0 0 15,3 1 0-15,2-1 0 0,2-1 0 16,1 5 1-16,-4 3-1 15,0 1 0-15,-1 8 0 16,-2 0 0-16,-1 2 0 16,1 5 1-16,-3 1-1 15,3 3 0-15,1 1 0 16,1 3 0-16,2 0 0 15,1 1 0-15,2 1 1 16,2-1-1-16,0 1 0 16,3 0 0-16,0 2 1 15,0-3-1-15,-2 3 0 16,2 0 0-16,-1 1 0 15,-2 0 0-15,-2 3 0 16,-3-2 0-16,1 4 1 16,-2 1-1-16,-1-1 0 0,-4 2 0 15,1-1 0-15,-4 3 0 16,1-3 0-16,-1 1 0 15,-2-1 0-15,1 3 1 16,-1-4-1-16,0 3 0 16,2-2 0-16,-5 5 0 15,3-3 0-15,-5 5 1 16,4 0-1-16,-6 1 0 15,1 1 0-15,-1 0 1 16,-5-1-1-16,6 0 0 16,-7-1 0-16,6-1 0 15,-4 1 1-15,0-3-1 16,2 1-1-16,-4 1 0 15,-1 0 1-15,0-1-1 0,0 2 1 16,-5 0-1-16,1 0 0 16,-6 2 1-16,5-2 0 15,-5 2 0-15,-1 2 0 16,-1-4 0-16,1 1 0 15,-1-3 0-15,2 1 0 16,0-3 0-16,-4-2 0 16,5 0 0-16,0-1 0 15,0-4 0-15,0 2 0 16,9-13 0-16,-16 18 0 15,16-18 0-15,-14 14 0 16,14-14 0-16,0 0 0 16,-9 8 0-16,9-8 0 15,0 0 0-15,0 0 0 0,0 0 0 16,0 0 1-16,0 0-1 15,0 0 1-15,0 0-1 16,12 2 1-16,-12-2-1 16,11-2 1-16,1 0-1 15,1 0 1-15,2 1-1 16,7-2 1-16,3-2-1 15,6-2 1-15,4-3-1 16,3 0 1-16,1-2-1 16,-1 2 0-16,-2 1 1 15,-4 1-1-15,-4 3 0 16,-5 3 1-16,-7 3-1 15,-5 3 0-15,-11-4 0 16,11 9 0-16,-11-9 0 16,0 0 0-16,3 10-1 0,-3-10 1 15,0 0-1-15,0 0 0 16,0 0-2-16,0 0-1 15,0 0-4-15,-14-5-7 16,14 5-11-16,-12 2-13 16,12-2-3-16,-16-7-1 15,16 7 1-15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3-10-13T22:45:09.430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00B050"/>
    </inkml:brush>
    <inkml:brush xml:id="br2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2198 1047 85 0,'14'-59'42'16,"-14"59"-1"-16,7-45-1 15,-7 45-34-15,0 0 1 16,8-15-2-16,-10 43-1 15,-7 26-2-15,-9 25 0 16,9 21-2-16,4 18 1 16,-4 4-1-16,5 3-2 15,0-8-3-15,-1-16-3 16,15 1-15-16,-8-27-19 15,18-18 3-15,-2-25-2 16,16-16 1-16</inkml:trace>
  <inkml:trace contextRef="#ctx0" brushRef="#br0" timeOffset="339.0194">2623 1531 100 0,'2'13'40'15,"-2"16"0"-15,-13 4-2 16,5 9-35-16,-2-1 0 15,2 4-1-15,3-3 1 16,0 2-2-16,5-14 1 16,2-7-1-16,11-11 0 15,2-10 0-15,7-13 1 16,7-10-2-16,2-10 1 15,4-13 0-15,-1 1 0 0,-2-3 1 16,-4 4-2-16,-3 7 2 16,-7 11-2-16,-4 13 1 15,-14 11 0-15,11 22-2 16,-8 5 1-16,-3 11-2 15,5 7-2-15,1 0-2 16,17 13-25-16,-4-17-12 16,19 0 1-16,3-12-2 15</inkml:trace>
  <inkml:trace contextRef="#ctx0" brushRef="#br0" timeOffset="841.0481">4146 1159 93 0,'0'0'38'0,"0"0"2"16,0 0-3-16,5 43-34 15,-5 7-2-15,-1 24-1 16,-13 13 0-16,6 9 0 16,0-9 0-16,2-4-3 15,7-5-4-15,-7-13-31 0,12-9 1 16,3-21-1-16,2-12-1 15</inkml:trace>
  <inkml:trace contextRef="#ctx0" brushRef="#br0" timeOffset="1179.0674">4173 1260 88 0,'-20'-68'42'15,"20"68"-1"-15,-7-56 0 16,7 56-23-16,12-46-14 15,-12 46 0-15,0 0-2 16,71-38 1-16,-71 38-2 16,76-4 0-16,-45 9 0 15,65 41 0-15,-7-2-2 0,1 13 1 16,-21 11-1-16,-24 14 0 15,-36 7 0-15,-31 13 0 16,-31-12-1-16,-11-2 0 16,-2-12 2-16,-2-8-3 15,9-19 1-15,4-19-1 16,16-16-1-16,5-19-4 15,27-8-30-15,3-19-2 16,18-1 0-16,6-11 0 16</inkml:trace>
  <inkml:trace contextRef="#ctx0" brushRef="#br0" timeOffset="1525.0872">5647 1242 101 0,'0'0'38'0,"0"0"2"15,10-63-1-15,-10 63-32 16,0 0 0-16,-43-44-1 15,24 40-1-15,-46 4-2 16,4 22 1-16,-17 20-2 16,1 12 1-16,-5 19-3 15,15 14 0-15,9 4 0 16,30-2-2-16,18-16 2 0,14-10-1 15,21-14 0-15,20-18-3 16,22-13 0-16,7-18-5 16,31-7-26-16,-14-19-6 15,12 0 0-15,-11-12 0 16</inkml:trace>
  <inkml:trace contextRef="#ctx0" brushRef="#br0" timeOffset="1676.0958">6019 1632 90 0,'-29'47'39'0,"1"16"0"15,-14-3 1-15,9 12-16 16,-6-11-25-16,7-10-6 16,20 3-31-16,-1-16-2 0,17-5 1 15,2-19-4-15</inkml:trace>
  <inkml:trace contextRef="#ctx0" brushRef="#br0" timeOffset="2381.1362">7905 1115 74 0,'0'0'39'16,"-11"-78"-2"-16,11 78 4 15,-28-76-23-15,28 76-8 16,-47-62-3-16,47 62-2 15,-63-36 1-15,63 36-3 0,-89-3 1 16,3 51-2-16,10 21 0 16,-4 24-1-16,20 27-1 15,8 6 1-15,18-1-2 16,10-15 0-16,19-20-1 15,6-16-1-15,-1-19-3 16,14-5-1-16,-3-31-11 16,7-1-22-16,-18-18-1 15,26-12 1-15,-26-12 1 16</inkml:trace>
  <inkml:trace contextRef="#ctx0" brushRef="#br0" timeOffset="2569.1469">7038 1462 119 0,'-31'-17'41'16,"1"2"0"-16,30 15-1 0,-5-12-34 15,32 5-2-15,24-5-2 16,16-6 0-16,20-1-2 16,15-4-3-16,15 0 1 15,1-3-3-15,6 11-7 16,-13-3-29-16,-2 11-1 15,-19 6-1-15,-6 11 0 16</inkml:trace>
  <inkml:trace contextRef="#ctx0" brushRef="#br0" timeOffset="2823.1615">8093 1372 112 0,'-24'0'41'0,"24"0"1"16,-14 4-2-16,30-9-38 16,13-4 0-16,19-3 0 15,10 1 0-15,9-5-1 16,7 2-2-16,-2 1-2 15,3 4-4-15,-18-4-31 16,-1 12-4-16,-25 3 1 16,-11 11-1-16</inkml:trace>
  <inkml:trace contextRef="#ctx0" brushRef="#br0" timeOffset="3023.1729">7996 1671 111 0,'-32'29'41'0,"9"-17"1"16,23-12-2-16,27-1-38 15,24-19 0-15,25-10-1 16,15-3 0-16,10 0-4 16,3-8-2-16,13 7-35 15,-22 3 0-15,0 15-1 16,-24 2-2-16</inkml:trace>
  <inkml:trace contextRef="#ctx0" brushRef="#br0" timeOffset="3494.1998">9503 1100 105 0,'-23'-45'41'15,"23"45"2"-15,0 0-2 16,-91-4-37-16,28 25 1 15,-12 20-2-15,4 16 1 0,4 8-2 16,10 8 0-16,19 2-2 16,33-7 2-16,30-19-2 15,20-8 1-15,18-16-2 16,21-11 2-16,10-14-1 15,13-12 0-15,2-14 2 16,-2-13-2-16,-10-10 0 16,-15-6 0-16,-82 55 0 15,66-65 0-15,-66 65 0 16,34-77 0-16,-34 77 0 15,5-75 0-15,-5 75 0 16,-42-63 0-16,42 63 0 16,-71-43 0-16,23 31-5 15,6 7-9-15,-47-2-27 16,-13 14-1-16,17 14-1 0,17 19-3 15</inkml:trace>
  <inkml:trace contextRef="#ctx0" brushRef="#br0" timeOffset="22621.2938">11196 1467 76 0,'17'2'37'0,"-17"-2"-1"16,0 0 2-16,0 12-33 16,0-12-1-16,-22-2 1 15,12-4 0-15,-10-12 1 16,-2-1-2-16,-8-14 0 15,-1-6-1-15,31 39 0 16,-39-48 0-16,39 48 0 16,-50-66-3-16,50 66 2 15,-55-75-2-15,55 75 1 16,-53-86-2-16,53 86 2 15,-33-93-2-15,20 44 0 16,8 0 1-16,5 49 0 16,2-90 0-16,-2 90 0 0,13-79 0 15,-13 79 0-15,23-54-1 16,-23 54 1-16,0 0 0 15,0 0 0-15,0 0 1 16,-4 61 0-16,-30 34 1 16,-28 21-2-16,-8 9 1 15,-10 1-1-15,9 1 1 16,23-26-2-16,46-26 1 15,52-46-3-15,30-23-1 16,39-15-12-16,10-25-22 16,28-9-2-16,-80 14-1 15,5-1 0-15</inkml:trace>
  <inkml:trace contextRef="#ctx0" brushRef="#br0" timeOffset="24085.3776">10954 816 74 0,'0'0'36'16,"0"0"0"-16,0 0-7 16,0 0-23-16,0 0-2 15,0 0 1-15,0 0 0 16,0 0 0-16,-47-47 0 15,47 47-2-15,0 0 1 16,0 0-1-16,0 0 1 16,0 0-2-16,-45-47 0 15,45 47-1-15,0 0 0 16,0 0 0-16,-30-55 0 0,30 55-1 15,0 0 1-15,-17-44-1 16,17 44 1-16,0 0-1 16,-7-46 1-16,7 46-2 15,0 0 1-15,0 0 0 16,17-56 0-16,-17 56-1 15,0 0 1-15,0 0-1 16,0 0 1-16,53-25-1 16,-53 25 1-16,0 0-1 15,0 0 1-15,0 0 0 16,32 48-2-16,-32-48-1 15,0 0-11-15,6 61-24 16,-6-61-2-16,0 0 0 0,25 56-2 16</inkml:trace>
  <inkml:trace contextRef="#ctx0" brushRef="#br0" timeOffset="24714.4136">12793 715 86 0,'0'0'39'0,"0"0"1"16,0 0-1-16,51-50-34 16,-51 50-1-16,0 0-1 15,0 0 2-15,-2 50-2 16,2-50 0-16,-38 61 0 15,-30 28-1-15,-10 17 0 16,-23 5-1-16,-3 12 1 16,-4-5-3-16,6-8 0 15,12-13 1-15,23-32-2 16,13-11 0-16,4-15-3 15,19-9-5-15,-4-23-25 16,26-3-4-16,-4-19 0 0,16-6-2 16</inkml:trace>
  <inkml:trace contextRef="#ctx0" brushRef="#br0" timeOffset="25062.4335">11932 1024 88 0,'-2'-46'40'0,"-3"-1"0"15,5 47 2-15,-4-81-35 16,4 81-2-16,-6-68-1 16,6 68-1-16,0 0 1 15,6-59-2-15,-6 59 0 16,0 0 0-16,0 0 0 0,52 24 0 15,-52-24 0-15,58 45-1 16,-23-21 0-16,46 50 0 16,2 9-1-16,10 8 1 15,2-1-1-15,1 0 0 16,-12-10-1-16,-6-13 0 15,-25-26 0-15,-2-3-1 16,-5-11-1-16,-8-6-1 16,-8-2-3-16,-15-18-9 15,8 2-22-15,-23-3-3 16,-1-12 1-16,-14-5-1 15</inkml:trace>
  <inkml:trace contextRef="#ctx0" brushRef="#br0" timeOffset="25836.4777">13296 1351 83 0,'13'-6'38'16,"-11"-5"1"-16,10 7 0 16,-12 4-29-16,11-10-1 15,-11 10-2-15,0 0-1 16,0 0-2-16,11-8-1 15,-11 8-1-15,0 0 0 16,2 11 0-16,-4 0-1 16,-1 3 0-16,-4 2 0 15,-1 6-1-15,-1 3 1 0,-6 3-1 16,-1 8 0-16,-2 1 0 15,-3 1 0-15,3-4-1 16,-1 0 1-16,4-6 1 16,1 2-2-16,6-10 2 15,1-4-2-15,7-4 3 16,0-12-2-16,0 13 2 15,0-13-2-15,13 9 1 16,-13-9 0-16,21 2-1 16,-3-2 2-16,7-2-2 15,6 0 0-15,4-4 0 16,5 0 0-16,4-1 0 15,3-1 0-15,-4 2 0 16,-2 2 0-16,-6 1 0 0,-7 1 0 16,-5 1 0-16,-8 0 0 15,-15 1 0-15,14 1 0 16,-14-1 0-16,0 0-2 15,0 0 0-15,-14 1-2 16,14-1-2-16,-8-10-6 16,25 4-11-16,-17-13-17 15,19 7 0-15,-5-4-1 16,10-1-1-16</inkml:trace>
  <inkml:trace contextRef="#ctx0" brushRef="#br0" timeOffset="28012.6022">14470 453 72 0,'0'0'34'0,"0"0"-4"16,0 0 1-16,0 0-13 0,0 0-7 15,0 0-4-15,-53-10 0 16,53 10-2-16,-55 51-1 16,55-51 1-16,-64 81-4 15,13-7 2-15,-15 42-2 16,13 9 1-16,12 1-2 15,17-5 0-15,21-10-2 16,18-19-2-16,19-23-4 16,8-32-23-16,23-7-7 15,-5-17-1-15,7-8-1 16</inkml:trace>
  <inkml:trace contextRef="#ctx0" brushRef="#br0" timeOffset="29401.6817">14658 956 80 0,'0'0'38'0,"0"0"-2"15,0 0 1-15,-1-47-33 0,1 47 1 16,0 0-1-16,0 0 1 16,0 0-2-16,-6 41 0 15,-3 6-1-15,-1 9 0 16,-2 3 0-16,1 4-2 15,2-2 1-15,5-2-1 16,1-11 0-16,3-27 1 16,1-8-1-16,-1-13 1 15,6-13 0-15,1-9 0 16,-7 22 0-16,0 0 0 15,9-59 1-15,-9 59-1 16,11-60 0-16,-11 60-2 16,15-73 2-16,-15 73-1 15,16-80 0-15,-16 80-1 0,24-77 1 16,-24 77-1-16,28-72 2 15,-28 72-2-15,37-63 2 16,-37 63-2-16,40-52 1 16,-40 52 0-16,0 0 0 15,65-38 0-15,-65 38-1 16,0 0 1-16,52 14 0 15,-52-14 1-15,0 0-1 16,19 49 1-16,-19-49 0 16,0 0 0-16,-16 59 0 15,16-59 1-15,0 0-1 16,-38 53-1-16,38-53 1 15,0 0-1-15,-46 45 1 16,46-45-1-16,0 0 1 0,0 0-1 16,-51 61 1-16,60-35 0 15,7-2-2-15,12 9 1 16,1 1-1-16,-1 5-2 15,0-1-4-15,-13-14-18 16,8 1-14-16,-13-16 0 16,13-6-1-16,-3-11-1 15</inkml:trace>
  <inkml:trace contextRef="#ctx0" brushRef="#br0" timeOffset="29769.7027">15157 1115 79 0,'0'0'39'15,"6"-49"-1"-15,-6 49 1 0,0 0-16 16,0 0-20-16,0 0-1 16,0 0 0-16,0 0 0 15,49-36 0-15,-49 36 1 16,0 0-1-16,50-8 0 15,-50 8-1-15,0 0 1 16,66-19-1-16,-66 19-1 16,0 0 0-16,48-23 1 15,-48 23-2-15,0 0 1 16,0 0 0-16,0 0 0 15,0 0 1-15,0 0 0 16,0 0 1-16,-29 9-3 16,-5 25 2-16,-2 6-2 15,15 4-2-15,15 6-2 0,11-3-2 16,23-7-18-16,5-16-13 15,24-19-2-15,-2-12 1 16,12-3-1-16</inkml:trace>
  <inkml:trace contextRef="#ctx0" brushRef="#br0" timeOffset="30130.7234">15741 1106 94 0,'0'0'41'0,"16"-50"0"15,-16 50 0-15,0 0-24 16,-33-8-12-16,2 20-1 15,-16 7-2-15,7 14 1 0,1 8-2 16,16-3 1-16,9-7-2 16,21-4 1-16,18-20-1 15,8-10 1-15,-33 3-1 16,0 0 0-16,65-27 2 15,-65 27-2-15,49-30 0 16,-49 30 0-16,50-36 0 16,-50 36 0-16,0 0 0 15,59-47 0-15,-59 47 0 16,0 0 0-16,0 0 0 15,23-27 0-15,-23 27-4 16,0 0 1-16,5 35-3 16,-10-7-1-16,11 6-11 15,-2-10-18-15,28-3-6 0,-2-16 3 16,15-3-2-16</inkml:trace>
  <inkml:trace contextRef="#ctx0" brushRef="#br0" timeOffset="30385.7379">16261 1098 85 0,'34'-47'40'16,"-34"47"1"-16,0 0 0 15,0 0-10-15,-32-6-26 16,-3 24-2-16,0 11 1 15,-1 11-3-15,7 1 1 16,5 0-2-16,19 0 0 0,12-16-2 16,24-10 0-16,12-13-3 15,6-17-4-15,-49 15-18 16,71-24-11-16,-71 24-2 15,71-41 0-15,-71 41-2 16</inkml:trace>
  <inkml:trace contextRef="#ctx0" brushRef="#br0" timeOffset="30612.7509">16829 739 108 0,'0'0'41'15,"0"0"1"-15,0 0-2 16,0 0-34-16,0 0-2 15,0 0 0-15,0 0-1 0,-19 56-1 16,-9-1-2-16,3 20-1 16,5-1-2-16,4-2-4 15,12-4-12-15,-8-18-18 16,13-12-5-16,-1-20 1 15,12-14-1-15</inkml:trace>
  <inkml:trace contextRef="#ctx0" brushRef="#br0" timeOffset="30809.7622">16685 1091 85 0,'0'0'40'0,"0"0"0"16,-27-53 1-16,27 53-14 15,0 0-25-15,0 0-1 16,0 0-3-16,53-50-5 15,-53 50-22-15,58-14-12 16,-58 14 0-16,77-11-1 16,-77 11 1-16</inkml:trace>
  <inkml:trace contextRef="#ctx0" brushRef="#br0" timeOffset="31192.7841">17254 903 81 0,'0'0'43'0,"0"0"-1"16,0 0 1-16,0 0-17 15,0 0-20-15,-45 46-1 0,36-33-1 16,-50 25-2-16,5 7 1 16,2-3-3-16,19 1 0 15,11-4 0-15,22-3 0 16,15-16 0-16,21-19 0 15,-36-1 0-15,47-14 0 16,-47 14 0-16,53-27 0 16,-53 27 0-16,63-38 0 15,-63 38 0-15,51-41 0 16,-51 41 0-16,49-39 0 15,-49 39 0-15,0 0 0 16,0 0 0-16,47-42 0 16,-64 42 0-16,25 13 0 15,-14 11-2-15,-1 11-2 0,5 4-4 16,6-9-3-16,21-7-10 15,-25-23-13-15,0 0-6 16,52-4-1-16,-52 4 0 16</inkml:trace>
  <inkml:trace contextRef="#ctx0" brushRef="#br0" timeOffset="31580.8063">17603 1054 60 0,'0'0'42'16,"0"0"-1"-16,54-44 2 16,-54 44-17-16,0 0-1 15,0 0-21-15,0 0 0 16,25-1-1-16,-40 28-2 15,-2 13 1-15,-9-2-2 16,8 5 1-16,1-10-1 0,16-8 3 16,2-14-5-16,-1-11 4 15,0 0-2-15,0 0 0 16,0 0 0-16,60-45 0 15,-60 45 0-15,0 0 0 16,52-65 0-16,-52 65 0 16,35-50 0-16,-35 50 0 15,0 0 0-15,57-66 0 16,-57 66 0-16,0 0 0 15,46-41 0-15,-46 41 0 16,0 0 0-16,0 0 0 16,52 10 0-16,-44 21 0 15,-10 13 0-15,4 3-5 16,-2 4-4-16,-3-13-3 15,12-12-4-15,-9-26-9 0,0 0-15 16,0 0-1-16,0 0 1 16,59-16 1-16</inkml:trace>
  <inkml:trace contextRef="#ctx0" brushRef="#br0" timeOffset="31860.8223">18326 912 97 0,'0'0'41'16,"0"0"3"-16,0 0-3 16,0 0-32-16,0 0-2 15,-57 0-2-15,57 0 0 0,0 0 1 16,-53 38-6-16,53-38 0 15,0 0 0-15,-32 51 0 16,32-51 0-16,0 0-3 16,-4 48-4-16,4-48-6 15,0 0-5-15,0 0-15 16,53 30-8-16,-53-30-2 15,51-2 1-15</inkml:trace>
  <inkml:trace contextRef="#ctx0" brushRef="#br0" timeOffset="32255.8449">18521 980 88 0,'0'0'43'0,"0"0"1"15,0 0-1-15,0 0-21 16,0 0-18-16,7 53-1 15,-7-53 0-15,0 0-1 16,0 0-1-16,54 8-1 16,-54-8-2-16,0 0 0 15,68-18 1-15,-68 18-1 16,51-29 1-16,-51 29 0 15,0 0 1-15,51-46 0 16,-51 46 1-16,0 0 1 16,0 0 2-16,0 0-2 15,0 0 0-15,0 0-2 0,-50-2 0 16,61 13 0-16,-46 23 0 15,0 5 0-15,19 3 0 16,14 2 0-16,27-11 0 16,-25-33-12-16,50 9-3 15,-50-9-7-15,65-11-11 16,-65 11-8-16,74-26-2 15,-74 26 2-15,59-34-2 16</inkml:trace>
  <inkml:trace contextRef="#ctx0" brushRef="#br0" timeOffset="32909.8823">15337 1711 89 0,'2'-14'40'16,"-6"-5"-1"-16,6 5 1 16,-10-3-26-16,3 5-9 15,-9 2-3-15,2 6 0 0,-8 9 1 16,-3 11-2-16,-7 7 2 15,-2 13-1-15,-2 5 0 16,-3 11-1-16,1 6 0 16,4 4 0-16,6-1-1 15,8-1 0-15,11-3-2 16,7-9-1-16,14-5-1 15,5-20-5-15,22 9-13 16,-16-28-17-16,12 4 0 16,-15-21-2-16,5 3 1 15</inkml:trace>
  <inkml:trace contextRef="#ctx0" brushRef="#br0" timeOffset="33638.924">14956 2000 112 0,'-22'-7'40'0,"22"7"0"16,0 0-4-16,0 0-31 15,31-8-3-15,2 6 1 16,13-8-1-16,7 1 1 16,5-3-2-16,8-3 1 15,-3 5-1-15,2-3-1 16,-13 5 0-16,-5-2 0 15,-13 6 0-15,-9 3 1 16,-11 0-1-16,-14 1 0 16,0 0 1-16,-14 17-1 15,-5-2 0-15,-8 5 0 0,-1 5 0 16,-5 6 0-16,2 2 0 15,7 0-1-15,3 2 1 16,13-6 0-16,10-6 0 16,10-5 0-16,12-10 1 15,12-6-1-15,6-7-1 16,4-9 1-16,-2-5 0 15,1-3-1-15,-3-5 1 16,-11-1 1-16,0-1-2 16,-16-1 2-16,-3 6-1 15,-5 2 1-15,-4 5-1 16,-6 2 1-16,3 15 0 15,-7-12-1-15,7 12 0 16,0 0 0-16,2 13 0 16,3 0 1-16,7-5-1 0,2 7 1 15,0-3-1-15,2 3 0 16,4 2 2-16,-2-4-4 15,-3 4 4-15,0-1-4 16,-3 1 2-16,-5-1-1 16,-3-2 1-16,-5 1-1 15,-2-3 1-15,3-12 0 16,-12 15-1-16,12-15 1 15,-14 2-1-15,14-2 1 16,0 0 0-16,-4-21 1 16,8 8-1-16,8-2 1 15,2-8 0-15,6 6 2 16,3-11-3-16,7 2 0 15,1 0 0-15,3-2 0 0,7 3-9 16,-7-5-2-16,13 10-4 16,-12-15-7-16,20 24-15 15,-15-9-4-15,8 11-4 16,-7-2 4-16</inkml:trace>
  <inkml:trace contextRef="#ctx0" brushRef="#br0" timeOffset="34052.9477">16863 1860 100 0,'10'-12'38'0,"5"11"1"15,-15 1-5-15,11-8-28 16,-11 8-1-16,0 0-1 15,0 0-1-15,-20 28 0 16,6 0-2-16,-5 5-1 16,3 3 0-16,-2 2-3 0,8 5-1 15,-1-11-9-15,21 9-14 16,-7-30-13-16,17 0 1 15,-3-19-2-15,12 0 2 16</inkml:trace>
  <inkml:trace contextRef="#ctx0" brushRef="#br0" timeOffset="34479.9721">17014 1643 110 0,'12'-11'40'15,"2"20"1"-15,-14-9-2 16,32 11-36-16,-12-1-1 15,1 5 0-15,-1 3 1 0,0 4-2 16,-3 3 1-16,-5 5 0 16,-5 3-1-16,-6 6-1 15,-3-1 1-15,-6-1-2 16,0-3 2-16,-4-6-2 15,3-6 1-15,4-5 0 16,5-17 0-16,0 0 0 16,14-23 1-16,5 0 0 15,1-6 0-15,2-2 1 16,3-2-2-16,1-3 1 15,-1 11-1-15,-3 3 1 16,-3 8-2-16,-2 7 1 16,-5 9 0-16,0 10 0 0,-5 7 0 15,0 11-1-15,-1 3-1 16,0 2-2-16,6 4-1 15,-2-11-6-15,15 5-4 16,-7-17-7-16,22 5-14 16,-11-23-5-16,21 1-1 15,-10-20 2-15</inkml:trace>
  <inkml:trace contextRef="#ctx0" brushRef="#br0" timeOffset="34869.9944">17866 1748 78 0,'-19'-14'42'16,"5"13"-3"-16,-13 0 3 15,7 19-13-15,-8-1-26 0,1 6 1 16,-3 6-1-16,2 7 0 16,5 1-1-16,6 0-1 15,8-4 0-15,12-5 0 16,8-12 0-16,13-7-1 15,8-16 1-15,11-15 0 16,6-12-1-16,5-12 2 16,1-10-2-16,-3-9 2 15,-6-1-2-15,-4-2 0 16,-13 8 0-16,-5 6 0 15,-9 13 0-15,-11 9 0 16,-4 32 0-16,-16-1 0 16,-2 31 0-16,-5 15 0 15,-1 8 0-15,0 10 0 0,4 3-5 16,5 6 0-16,11-2-4 15,3-15-5-15,23-6-1 16,-6-22-9-16,28 6-6 16,-11-21-10-16,9-3-2 15,-3-23 3-15</inkml:trace>
  <inkml:trace contextRef="#ctx0" brushRef="#br0" timeOffset="35246.0159">18382 1665 114 0,'-18'6'42'15,"9"18"0"-15,-15-2-12 16,11 10-26-16,-3 1 1 16,10 9-3-16,-4-6 1 0,10 3-1 15,5-13-1-15,8-1 0 16,8-13 0-16,5-10 0 15,5-11 0-15,6-13-1 16,1 0 1-16,0-16-1 16,1 1 0-16,-4-9 1 15,-4 6 0-15,-6 2-1 16,-8 8 1-16,-4 5-1 15,-9 12-1-15,-4 13 1 16,-12 18 1-16,-4 8-3 16,1 6 1-16,-3 8-2 15,6 2 0-15,-2 7-2 16,14-2-5-16,0-17-4 15,19 2-4-15,-4-28-8 0,27 6-15 16,-6-18 0-16,17-3 1 16,-6-18 2-16</inkml:trace>
  <inkml:trace contextRef="#ctx0" brushRef="#br0" timeOffset="35472.0289">19000 1673 77 0,'-21'-12'42'16,"-1"15"-2"-16,-12 0 3 15,11 25-16-15,-12-6-22 16,4 6-1-16,5 2 0 15,6 2-2-15,8 0 0 16,9-1 0-16,10-6-2 16,12-8-1-16,14-8-1 0,10-10-2 15,14-7-3-15,-3-19-6 16,21-1-3-16,-13-31-12 15,14 7-14-15,-12-9 2 16,3 0-1-16,-15-10 3 16</inkml:trace>
  <inkml:trace contextRef="#ctx0" brushRef="#br0" timeOffset="35652.0392">19529 1270 115 0,'-10'13'41'16,"-17"11"1"-16,7 22-3 16,-8 1-37-16,-3 11 0 15,-1 6 0-15,0 4-2 16,8-1 0-16,4-4-3 15,7-4 0-15,0-1-4 0,14-7-6 16,-9-31-10-16,21 5-17 16,-13-25-2-16,10 4 0 15,-5-16 3-15</inkml:trace>
  <inkml:trace contextRef="#ctx0" brushRef="#br0" timeOffset="36403.0821">19199 1677 95 0,'-15'15'41'15,"16"4"2"-15,0-5-1 16,26-7-30-16,-3-1-8 16,9 2-1-16,6-6-1 15,4-3-1-15,1-4 1 0,-2-2-1 16,-4 1-2-16,-8 2 2 15,-6-2 0-15,-6 4 0 16,-7 0-1-16,-11 2 1 16,0 0 0-16,-2 11-1 15,-8 2 1-15,-4 4-1 16,-4 6-1-16,2 8 1 15,-2 1-1-15,1 7 1 16,3-5-1-16,8 2 0 16,6-8 0-16,5-6 0 15,10-7 0-15,6-15-1 16,11-8 1-16,3-13 0 15,4-8 0-15,-1-6 1 16,0-1-2-16,-4-5 2 16,-9 4 0-16,-11 5 1 0,-7 8-1 15,-10 6 0-15,-9 8 1 16,-3 7 0-16,-5 6 0 15,1 6 0-15,2 5 0 16,8-1 0-16,8 2 0 16,8-4-1-16,9-1 1 15,7-3 0-15,7-5-1 16,5-3 1-16,4-4-1 15,-1-2 1-15,-5 3 0 16,-4 1 0-16,-7 3 0 16,-2 3-1-16,-20-3 1 15,11 24-1-15,-14-6 2 16,-4 6-2-16,-2-2-2 15,-3 6 2-15,-1-1 0 0,1-3-1 16,1-6 1-16,7-3-1 16,4-15 1-16,0 0 1 15,13-4-1-15,3-16 1 16,-1-2 1-16,7-6-2 15,1-5 0-15,3-3 0 16,0 4 0-16,-2-6 0 16,-2 12-2-16,-4-4-5 15,7 10-5-15,-11-10-1 16,14 16-6-16,-18-10-5 15,28 18-6-15,-14-9-12 16,18 1 0-16,2-2 4 16</inkml:trace>
  <inkml:trace contextRef="#ctx0" brushRef="#br0" timeOffset="36921.1117">20546 494 97 0,'-49'-42'40'16,"49"42"1"-16,0 0-5 15,0 0-33-15,0 0 0 16,0 0 0-16,0 0 0 15,6 47-1-15,-6-47 1 16,51 82 0-16,42 50 0 16,-8 20-2-16,-1 21 1 15,-19 15 0-15,-17 7 0 16,-39-6-1-16,-32-13-1 0,-31-42 0 15,-8-9-1-15,-4-21 0 16,0-15-2-16,9-16-2 16,0-29-8-16,28 1-8 15,-4-44-16-15,33-1-4 16,-3-37-3-16,31-5 2 15</inkml:trace>
  <inkml:trace contextRef="#ctx0" brushRef="#br0" timeOffset="37297.1333">21363 1336 114 0,'21'-3'43'0,"17"3"1"15,0-7-2-15,20-6-38 16,7-3-2-16,12-1 0 15,5 1-2-15,-3 4-1 0,-4 2-4 16,-9-2-9-16,5 9-15 16,-30 1-13-16,-7 12 0 15,-24 4-1-15,-7 4 1 16</inkml:trace>
  <inkml:trace contextRef="#ctx0" brushRef="#br0" timeOffset="37492.1444">21416 1606 94 0,'-54'27'42'15,"20"1"1"-15,13-9-1 16,32 4-20-16,19-23-19 16,24-4-1-16,24-11-2 15,18-5-1-15,18-2-6 16,-2-10-7-16,20 8-15 0,-16-4-13 15,1 5 0-15,-14-4-3 16,-7 10 3-16</inkml:trace>
  <inkml:trace contextRef="#ctx0" brushRef="#br0" timeOffset="38026.175">23020 1192 107 0,'0'0'41'0,"0"0"2"15,-24-55-4-15,-13 58-25 16,-7 15-10-16,-14 14-1 16,-3 14 1-16,-13 5-4 15,11 16 0-15,10 3 0 16,24 5 0-16,16-6 0 15,14-3 0-15,21-7 0 16,16-6 0-16,18-10 0 16,14-7 0-16,13-15 0 15,5-13 0-15,6-15 0 16,2-12 0-16,-1-15 0 0,-10-11 0 15,-12-5 0-15,-14-12 0 16,-15-8 0-16,-15-12 0 16,-29 82 0-16,16-94 0 15,-25 44 0-15,-3-3 0 16,12 53 0-16,-50-84 0 15,50 84 0-15,-89-65 0 16,37 47 0-16,10 6-2 16,-69 7-8-16,6 18-3 15,12 25-7-15,7 14-5 16,46 28-17-16,27 5-2 15,50-11-1-15,34-28 4 16</inkml:trace>
  <inkml:trace contextRef="#ctx0" brushRef="#br0" timeOffset="45632.61">1504 3689 72 0,'0'0'38'0,"-7"15"-1"16,3 5 1-16,-14-4-13 15,9 17-23-15,-2 6 0 16,4 9 0-16,-1 3-2 16,2 6 0-16,1 2-2 15,4-5-4-15,13-1-30 16,-4-15-2-16,7-9 1 15,-3-21-3-15</inkml:trace>
  <inkml:trace contextRef="#ctx0" brushRef="#br0" timeOffset="45822.6209">1564 3154 102 0,'-33'-32'37'0,"10"21"1"16,0 8-2-16,9 12-37 15,17 12-13-15,-3-21-22 16,43 23 0-16,-5-16-2 16,19 11 0-16</inkml:trace>
  <inkml:trace contextRef="#ctx0" brushRef="#br0" timeOffset="46114.6376">2619 3139 94 0,'-5'-47'38'0,"-15"-8"0"16,-7 15-1-16,-12 2-32 15,-8 18 0-15,-10 11-1 16,-1 21 0-16,-4 17 0 15,2 27-1-15,-1 18 0 16,7 20-1-16,5 14 0 16,11 12-1-16,8 2-1 15,11 0-2-15,11-9-2 16,9-18-3-16,23-3-25 15,-6-33-9-15,16-12 1 16,-9-25-1-16</inkml:trace>
  <inkml:trace contextRef="#ctx0" brushRef="#br0" timeOffset="46278.647">1874 3778 121 0,'-21'-18'41'0,"21"18"0"15,15-17-3-15,27 9-37 16,17-6-3-16,19-7-9 15,24 9-28-15,4-9-3 16,15 6 1-16,-6-6-3 16</inkml:trace>
  <inkml:trace contextRef="#ctx0" brushRef="#br0" timeOffset="46947.6852">3142 3813 73 0,'-2'-33'37'0,"9"12"-1"15,-5-6-16-15,11 21 9 16,-13 6-21-16,0 0-2 16,0 0-2-16,9 19 0 15,-14 8-1-15,-4 11 0 16,4 1-1-16,-5 7 0 15,6-1 0-15,-1 1-1 16,5-6 0-16,9-9 0 16,11-10 0-16,6-17 0 15,7-10 0-15,3-14-1 16,8-9 1-16,0-8-1 15,-2-7 1-15,-4 1-1 16,-9 5 1-16,-5 3-2 0,-7 8 1 16,-6 9 0-16,-11 18 0 15,0 0 0-15,0 0 0 16,-1 31 1-16,-2-1-1 15,1 5 0-15,4 4 0 16,1-1 1-16,7-3-1 16,4-6 0-16,6-12 1 15,3-11 0-15,6-15-1 16,2-13 1-16,4-14-1 15,-4-6 0-15,0-9-1 16,-2-4-2-16,-2-2-2 16,-9-1-4-16,3 23-14 15,-18-8-17-15,4 22-1 16,-9 2 0-16,2 19 1 15</inkml:trace>
  <inkml:trace contextRef="#ctx0" brushRef="#br0" timeOffset="47293.705">4074 3832 91 0,'25'6'39'15,"-7"-14"-1"-15,8 8 1 16,-6-10-34-16,9 1-1 15,-1-8-1-15,-4-4 0 16,-1-4-2-16,-2-3 0 16,-5-1 1-16,-5-1-2 15,-11 3 2-15,-8 6-1 0,-7 8 0 16,-5 11 1-16,-10 11 0 15,-6 13 0-15,-4 10 0 16,0 12 0-16,2 2-1 16,10 6 1-16,11-6-2 15,14-4 1-15,17-13-2 16,19-13-4-16,24-5-12 15,9-28-21-15,29-3-4 16,3-17 0-16,11 4-2 16</inkml:trace>
  <inkml:trace contextRef="#ctx0" brushRef="#br0" timeOffset="47874.7383">5211 3184 105 0,'0'0'39'0,"0"0"-1"15,-1 32-4-15,-10-3-29 16,4 12-1-16,-3 9-1 16,1 15-1-16,0 6 1 15,0 6-2-15,-2 2 2 16,3-1-2-16,2-7 1 15,2-10-1-15,-1-11 0 16,5-9 0-16,2-15 0 16,5-15 0-16,5-18 0 15,6-12 0-15,3-15 0 16,5-4 0-16,2-11-1 15,4 2 1-15,-3 1 0 16,4 4-1-16,-4 15 0 0,-3 9-1 16,-5 18 1-16,1 13 0 15,-7 10-1-15,-2 15 0 16,2 6 0-16,0 3-2 15,3 5-1-15,7-8-2 16,6 4-7-16,-7-23-16 16,24 2-11-16,-7-21 0 15,13-4 0-15,-7-21 0 16</inkml:trace>
  <inkml:trace contextRef="#ctx0" brushRef="#br0" timeOffset="48241.7592">5939 3681 108 0,'-35'-14'40'16,"4"19"1"-16,-9-3-1 15,8 5-35-15,-4 15-2 16,4 9 0-16,6 3-1 16,4 5 0-16,9 0-1 15,9-4 0-15,8-2 0 16,11-7 0-16,9-11 0 15,8-11 0-15,7-12-1 16,8-8 1-16,0-6-1 16,1-11 0-16,-4-2 1 15,-8-1-1-15,-5 2 0 16,-10 4 0-16,-7 7 0 15,-8 6-1-15,-6 17 1 16,-11-8 0-16,-3 17 0 0,-4 11 0 16,4 7-1-1,-1 8 0-15,5 5-2 0,6 0 0 16,12 0-4-16,3-11-4 15,31 8-15-15,-13-23-13 16,22-2 0-16,-6-15-2 16,13-3 2-16</inkml:trace>
  <inkml:trace contextRef="#ctx0" brushRef="#br0" timeOffset="48559.7774">6433 3660 104 0,'0'0'39'16,"-15"-9"1"-16,13 19-1 15,-8 4-34-15,5 10 0 0,0 2-2 16,5 9 1-16,0 2-2 16,4 5 1-16,-3-4-1 15,7-2 0-15,1-9-1 16,4-7 0-16,5-12 0 15,7-11 0-15,2-15 2 16,0-12-3-16,6-8 0 16,-4-7 0-16,2-6 0 15,-5-2-4-15,-2 6 1 16,-11 1-3-16,2 16-5 15,-16-2-11-15,11 23-16 16,-10 9-3-16,0 0 1 16,-14 10 0-16</inkml:trace>
  <inkml:trace contextRef="#ctx0" brushRef="#br0" timeOffset="48907.7973">6835 3809 119 0,'0'0'40'0,"0"0"2"15,0 0-3-15,0 0-36 16,19-19 0-16,13 9-1 16,5-3-1-16,6-5 0 15,1 1 0-15,4-4 0 16,-6-2-1-16,-5-1 1 15,-13-1-1-15,-6-3 0 16,-13 3 0-16,-6 1 0 16,-13 3 0-16,-8 7 0 0,-7 8 0 15,-8 10 0-15,-5 11 0 16,-1 15 2-16,-1 6-2 15,3 10 0-15,13 2 0 16,8-1 0-16,19-4 0 16,15-8-3-16,21-7-4 15,8-26-13-15,33 6-17 16,-5-25-6-16,17 2 1 15,2-18-2-15</inkml:trace>
  <inkml:trace contextRef="#ctx0" brushRef="#br0" timeOffset="49460.829">8286 3058 102 0,'3'-10'38'16,"3"20"1"-16,-12 3-6 15,-2 19-27-15,-6 10-1 16,4 16-2-16,-4 8 1 15,1 14-3-15,-1 4 1 16,3 5-1-16,1-2-1 0,0-1-1 16,8-7-3-16,-1-15-4 15,11 1-17-15,-5-25-15 16,10-13 2-16,-13-27-3 15,19-3 3-15</inkml:trace>
  <inkml:trace contextRef="#ctx0" brushRef="#br0" timeOffset="49787.8477">8034 3581 111 0,'-26'-9'41'0,"13"16"-1"16,0-8 0-16,13 1-35 15,20 5-2-15,8-6-1 0,11-6 0 16,9-2-1-16,10-5 1 15,4-2-2-15,5-3 1 16,-5 3-1-16,-6-2 0 16,-9 5 0-16,-9 4 0 15,-7 7 0-15,-13 6 0 16,-13 7 0-16,-8 11 0 15,-6 6 0-15,-5 9 0 16,-2 4 0-16,-2 7 0 16,2 0 0-16,3 1-1 15,5-6-1-15,6-3-1 16,2-16-4-16,20-1-12 15,-11-35-13-15,20 3-9 16,-4-25 0-16,11-3-1 16</inkml:trace>
  <inkml:trace contextRef="#ctx0" brushRef="#br0" timeOffset="50222.8726">8691 3266 115 0,'-22'-8'40'0,"18"19"1"15,-8-10-2-15,12-1-36 16,0 20-2-16,12-5 1 15,-2 2-2-15,3 10 1 16,-1 4 0-16,0 7-1 16,-5 5 1-16,1 5-1 15,-6 4 1-15,-4-1 0 16,-3-5 0-16,-1-2 0 15,-1-10-1-15,2-4 1 0,1-11 0 16,4-19 0-16,0 0-1 16,24-14 1-16,-5-10-1 15,7-11 1-15,2-2-1 16,3-6 0-16,1 2 0 15,-3 4 0-15,-2 4 0 16,-6 11 0-16,-5 7 0 16,-4 10 0-16,-12 5 0 15,15 22 0-15,-14 1-1 16,0 8 0-16,-3 7 0 15,0 4-1-15,5 3-2 16,-3 0-1-16,10 2-5 16,-5-19-11-16,23 11-7 0,-11-25-12 15,19 2 0-15,-4-22-2 16,11-1 3-16</inkml:trace>
  <inkml:trace contextRef="#ctx0" brushRef="#br0" timeOffset="51004.9173">9423 3444 74 0,'0'0'35'0,"-12"-10"1"16,12 10-5-16,-12 1-21 15,12-1 0-15,0 0-2 16,-7 14 0-16,7-14-3 16,-5 16 0-16,2-7-1 15,2 9 0-15,-4 2-1 0,3 2 0 16,-1 5-1-16,5-2-1 15,1 1 0-15,5-2 0 16,6-6 0-16,8-7 0 16,7-12-1-16,5-10 0 15,6-8 1-15,4-9 0 16,1-7-1-16,-1-3 0 15,-2-1 0-15,-6 1 1 16,-9 6-1-16,-1 7 1 16,-12 10-2-16,-14 15 2 15,0 0-1-15,-1 30-1 16,-15 15 1-16,-11 20-1 15,-5 22 1-15,-9 16 0 16,-5 17 0-16,0 7 0 16,2 2 0-16,0-3-1 0,3-10 1 15,9-15-1-15,6-24 1 16,9-16-1-16,3-19 1 15,8-20 0-15,6-22 0 16,0 0 0-16,-5-36 0 16,7-6 0-16,2-11 0 15,4-11 1-15,7-11-1 16,4-8 1-16,10-6 0 15,4 1 0-15,9 4-2 16,3 3-2-16,11 16-7 16,-5-7-9-16,20 29-8 15,-18-6-10-15,14 19-4 16,-10-1-2-16,9 8 0 15</inkml:trace>
  <inkml:trace contextRef="#ctx0" brushRef="#br0" timeOffset="51830.9645">10897 2917 103 0,'4'-18'39'16,"10"13"1"-16,-18-12-5 15,4 17-28-15,0 0-2 16,10-6 0-16,-10 6-1 16,4 21-1-16,-3-2 0 0,-1 11-1 15,0 5-1-15,-4 15 1 16,-2 5-1-16,-4 10-1 15,-8 7 1-15,-6 3-1 16,-5 6 1-16,-7-1-1 16,-2-1 1-16,-6-7 1 15,4-8-2-15,4-6 0 16,6-11 0-16,8-9 0 15,12-11 0-15,16-11 0 16,14-11 0-16,16-7 0 16,14-7 0-16,9-5 0 15,9-2 0-15,7-2 0 0,3 0 0 16,-4 3 0-16,-3 3 0 15,-5 4 0-15,-9 2 0 16,-6 5 0-16,-10 0 0 16,-4 2 0-16,-9 1 0 15,-7-1 0-15,-7 2 0 16,-14-3 0-16,15-2 0 15,-15 2 0-15,0 0 0 16,-2-10 0-16,2 10 0 16,-9-13 0-16,9 13-4 15,-5-20-5-15,5 20-3 16,-3-23-2-16,3 23-3 15,-2-28-6-15,15 24-7 16,-20-18-6-16,15 6-4 16,-5-3 4-16,7-3 2 0</inkml:trace>
  <inkml:trace contextRef="#ctx0" brushRef="#br0" timeOffset="62704.5865">12070 3450 93 0,'30'-11'38'16,"6"-7"-1"-16,15 9 0 15,3 0-37-15,6 2 1 16,5 5-2-16,0 2 0 16,-6 7-2-16,-10-10-5 15,2 15-28-15,-15-11 0 16,-2 11 1-16,-14-12-2 0</inkml:trace>
  <inkml:trace contextRef="#ctx0" brushRef="#br0" timeOffset="62898.5976">12134 3637 101 0,'-9'10'38'0,"9"-10"1"15,30-4-2-15,21-8-35 16,13 1-1-16,10-5-2 15,10-6-6-15,15 7-28 16,-12-11-2-16,6 11-1 16,-13-10-1-16</inkml:trace>
  <inkml:trace contextRef="#ctx0" brushRef="#br0" timeOffset="63205.6151">12673 3192 101 0,'0'0'39'16,"0"0"0"-16,29 11 0 16,8-7-35-16,21 4 1 15,9-1-1-15,6 7-1 16,-3 6 1-16,-4 8-3 0,-16 8 0 15,-16 5 0-15,-30 12-1 16,-24 5 0-16,-27 8 1 16,-14 0-1-16,-17-1 0 15,-7-4 0-15,1-9-3 16,9-8-1-16,17-3-6 15,9-29-28-15,35-1-3 16,14-26 1-16,29-3-2 16</inkml:trace>
  <inkml:trace contextRef="#ctx0" brushRef="#br0" timeOffset="65032.7196">13714 2994 55 0,'0'0'35'0,"-1"-19"-1"16,1 19-2-16,-4-9-5 16,4 9-20-16,0 0-1 15,0 0-1-15,15 19 0 16,1 10-1-16,4 5-1 15,11 12 0-15,6 6-1 16,8 8 0-16,7 3 0 16,3 4-1-16,6-4 0 15,-2-3-1-15,-2-3 1 0,-3-6-1 16,-2-6 0-16,-4-6-1 15,-6-7 0-15,-3-6-1 16,-2-5-3-16,-9-15-3 16,9 1-28-16,-18-16-2 15,7 2 1-15,-13-16-1 16</inkml:trace>
  <inkml:trace contextRef="#ctx0" brushRef="#br0" timeOffset="65357.7382">14512 2893 88 0,'-29'-8'36'15,"12"15"0"-15,-9-6 1 16,0 18-30-16,-7 3-1 16,2 16 1-16,-12 10-3 15,-2 17 0-15,-7 13 0 16,-1 11-1-16,-9 8-1 15,3 5-1-15,3-1-1 16,9-8-1-16,8-9-2 16,8-16-2-16,25-4-13 15,-4-29-20-15,25-5-2 0,-1-23 0 16,14-3 0-16</inkml:trace>
  <inkml:trace contextRef="#ctx0" brushRef="#br0" timeOffset="66159.7841">14898 3446 55 0,'0'0'35'0,"0"0"-1"15,0 0 1-15,9 0-8 16,-9 0-19-16,0 0-2 15,0 0 0-15,0 0-1 16,0 0-1-16,-1 10 0 16,1-10-1-16,0 17 0 15,0-4-1-15,0 3 1 16,-5 4-2-16,0 0 1 15,-5 6 0-15,0 0-1 16,-5 0 0-16,-1 3 1 0,-3-3-1 16,4-2 1-1,1-2-1-15,1-1 0 0,2-5-1 16,11-4 1-16,0-12 0 15,14 11-1-15,3-14 1 16,6-1 0-16,10-4-1 16,0-1 1-16,4-1 0 15,-1-1-1-15,-2 4 0 16,-2 0 0-16,-5 5 0 15,-6 3-1-15,-7 0-1 16,0 2-1-16,-4 1 0 16,-10-4-1-16,22 4-2 15,-22-4-3-15,24 1-15 16,-24-13-14-16,11 9 0 15,-11-13-2-15,9 5 2 0</inkml:trace>
  <inkml:trace contextRef="#ctx0" brushRef="#br0" timeOffset="66790.8202">15666 3209 106 0,'-17'1'39'0,"17"-1"0"15,17-10 0-15,4 0-36 16,24-4-1-16,9-2 0 16,10-1 0-16,4 4-1 15,1 1-2-15,-5 4-1 16,-5 13-4-16,-18-9-20 15,-2 27-13-15,-26-7 0 0,-6 16 0 16,-18-7-1-16</inkml:trace>
  <inkml:trace contextRef="#ctx0" brushRef="#br0" timeOffset="67010.8328">15698 3462 105 0,'-22'-6'39'15,"22"6"1"-15,-5-10-2 16,18 3-33-16,7-3-2 15,17 0 0-15,6 3-1 16,7-1 0-16,2 5-1 16,6-2-1-16,3 5-3 15,1-3-3-15,10 13-27 0,-9-15-8 16,13 9 1-16,-8-16-2 15</inkml:trace>
  <inkml:trace contextRef="#ctx0" brushRef="#br0" timeOffset="67473.8593">17167 2926 100 0,'-28'-6'40'15,"2"16"1"-15,-21-2-1 16,0 14-36-16,-10 10 0 15,-2 12 0-15,-3 6-1 16,6 10 1-16,5 3-1 16,17 4-2-16,15-1 1 15,20-4-1-15,27-8 0 16,18-10-2-16,22-12 2 15,15-10-2-15,12-14 1 16,7-15-1-16,-3-14 0 16,-4-12 1-16,-10-12-1 15,-12-10 2-15,-22-8-2 0,-13-3 1 16,-24-5-1-16,-21 5 1 15,-19 4-1-15,-19 7 1 16,-14 10-1-16,-13 7 0 16,-5 14-2-16,-4 3-1 15,16 22-15-15,-7-5-19 16,29 13-4-16,9 1 1 15,27 12-3-15</inkml:trace>
  <inkml:trace contextRef="#ctx0" brushRef="#br0" timeOffset="70122.0107">15843 2874 110 0,'0'0'40'0,"-15"-14"1"16,15 14-2-16,-15-13-38 16,15 13-1-16,0 0-3 15,0 0-3-15,23 9-31 16,-23-9-3-16,33 34 1 15,-16-15-1-15</inkml:trace>
  <inkml:trace contextRef="#ctx0" brushRef="#br0" timeOffset="70364.0246">16095 3662 118 0,'5'14'42'16,"-5"-14"0"-16,0 0-3 16,8-14-39-16,-6 4-2 15,-2 10-4-15,7-27-21 0,4 22-14 16,-11-7 1-1,14 11-2-15,-14 1 1 0</inkml:trace>
  <inkml:trace contextRef="#ctx0" brushRef="#br0" timeOffset="73324.1939">1507 5454 80 0,'0'0'38'0,"-16"10"-1"15,-2 8 0-15,7 18-31 0,-10 0-1 16,5 4-2-16,5 3-1 16,5-4-2-16,7 1-2 15,4-13-7-15,19-4-27 16,0-15 1-16,9-6-2 15,3-18-1-15</inkml:trace>
  <inkml:trace contextRef="#ctx0" brushRef="#br0" timeOffset="73723.2167">1626 5007 105 0,'-20'-10'41'16,"-11"-11"0"-16,13 12-1 16,-7-6-38-16,7 2 0 0,4 5-5 15,14 8-1-15,0 0-9 16,16 4-26-16,14 14-1 15,-1-6 0-15,19 15-1 16</inkml:trace>
  <inkml:trace contextRef="#ctx0" brushRef="#br0" timeOffset="74061.236">2623 4756 85 0,'-24'-23'37'16,"-14"2"0"-16,-4 21 1 15,-19 11-34-15,12 16 0 16,-3 14 1-16,6 14-2 16,4 13 1-16,6 12-2 15,7 10 1-15,11 6-2 16,6 1-1-16,7 0-1 15,10-3-2-15,-3-15-5 16,16 0-21-16,-11-23-9 16,9-11 1-16,-10-24-1 15</inkml:trace>
  <inkml:trace contextRef="#ctx0" brushRef="#br0" timeOffset="74219.2451">2064 5526 103 0,'-27'-20'39'15,"18"9"2"-15,9-10-2 16,28 5-34-16,15-6-2 15,22-7-3-15,20 4-6 16,3-10-31-16,28 7-3 16,-6-5-1-16,11 8-1 15</inkml:trace>
  <inkml:trace contextRef="#ctx0" brushRef="#br0" timeOffset="75233.3031">4106 4764 53 0,'9'-25'36'15,"1"2"1"-15,-6-3-1 16,6 11-17-16,-13-8-11 16,10 11-1-16,-6-4-2 15,-1 16-1-15,0 0 0 16,6 19-1-16,-8 7-1 15,0 16 1-15,-5 7-1 16,-1 11 0-16,-6 13 0 16,-6 9 0-16,-9 5 0 15,-2 4-1-15,-8-2 2 16,2-5-2-16,-1-5 0 0,6-10 0 15,9-11 0-15,10-13 0 16,15-17 0-16,20-13 1 16,16-15-1-16,11-8 0 15,10-9-1-15,8-4 0 16,5-3-1-16,-1-1-1 15,1 4-3-15,-6-4-4 16,11 19-27-16,-19-6-6 16,7 11 1-16,-8-5-2 15</inkml:trace>
  <inkml:trace contextRef="#ctx0" brushRef="#br0" timeOffset="75624.3254">5515 5029 82 0,'18'-7'39'16,"-18"7"0"-16,11 3 0 15,-23 11-32-15,-2 20-3 16,-5 4-1-16,-3 15-2 15,-3 3 0-15,2 5 0 16,5 1-2-16,3-7 0 16,15-6-2-16,4-15-4 15,23-2-23-15,-3-25-9 16,14-8 1-16,-4-20-2 15</inkml:trace>
  <inkml:trace contextRef="#ctx0" brushRef="#br0" timeOffset="75798.3354">5565 4777 91 0,'-35'-31'37'16,"11"21"1"-16,-1 4-2 16,18 17-35-16,10-1-5 15,9 0-3-15,27 16-18 16,2-10-11-16,17 7-1 15,2-6 0-15,13 4 1 16</inkml:trace>
  <inkml:trace contextRef="#ctx0" brushRef="#br0" timeOffset="76089.352">6136 4950 82 0,'-3'20'38'0,"-22"-11"0"16,-2 9 1-16,-16-5-30 16,6 7-2-16,-2-2-2 0,5 3 0 15,7-1-2-15,8-1 0 16,13-1-1-16,12-2-1 15,17-5 0-15,11 0 0 16,9 0-1-16,4 3 0 16,0 3 1-16,-1 3-1 15,-13 3 0-15,-9 7 0 16,-15 5 0-16,-15-1 0 15,-16 3 0-15,-7-3 0 16,-4-2-1-16,-5-8-2 16,11-2-3-16,-3-16-6 15,24 7-25-15,-6-19-4 16,12 6 0-16,19-21-1 15</inkml:trace>
  <inkml:trace contextRef="#ctx0" brushRef="#br0" timeOffset="76878.3972">7529 4749 51 0,'-12'-25'38'15,"-3"-5"-2"-15,10 10 1 16,-6-9-11-16,11 10-21 15,-6 2 1-15,6 17-2 16,0 0 0-16,2 17 0 16,-2 11-1-16,0 14 0 15,-4 7 0-15,4 15-1 0,-5 7 0 16,-1 5-1-16,-2 1 1 15,-2-2-1-15,3-3 1 16,-1-6-2-16,5-10 0 16,4-13 0-16,1-11 1 15,5-12-1-15,4-11 0 16,1-11 0-16,4-13 1 15,0-6-1-15,1-8 0 16,2-6 1-16,0-6-1 16,0-3 0-16,2-1 0 15,1 3 0-15,0 7 0 16,3 5 0-16,1 8 0 0,-3 13 0 15,4 11 0-15,-3 11 0 16,-6 10 0-16,-3 7 0 16,-2 3 0-16,-9 9 0 15,-4 2 0-15,-7-4 0 16,-14 4 0-16,-6-7 0 15,-8-4 0-15,-5-4 0 16,-2-7 0-16,-4-11-1 16,8-7-3-16,4-16-2 15,20 2-12-15,3-23-18 16,29 3-3-16,8-17-1 15,25 4-1-15</inkml:trace>
  <inkml:trace contextRef="#ctx0" brushRef="#br0" timeOffset="77096.4096">8171 4944 98 0,'15'-2'40'0,"-15"2"2"16,-1 12-3-16,-15-2-30 16,0 17-7-16,-8 7 1 15,5 10-3-15,-4 6 2 16,2 3-2-16,6 2-1 15,8-5-1-15,7-4-2 16,3-14-1-16,18-1-12 16,-5-28-21-16,20-6-2 15,0-21 0-15,8-8-1 16</inkml:trace>
  <inkml:trace contextRef="#ctx0" brushRef="#br0" timeOffset="77247.4183">8271 4772 92 0,'-17'-14'39'16,"-3"2"1"-16,20 12-2 15,-10 15-30-15,10-15-10 16,37 25-3-16,-2-19-11 16,20 18-22-16,-3-5 1 15,11 9-2-15,-3-7 1 16</inkml:trace>
  <inkml:trace contextRef="#ctx0" brushRef="#br0" timeOffset="77714.445">8806 5000 71 0,'-26'10'40'0,"8"4"-1"0,-16-1 2 15,4 20-20-15,-10-4-14 16,7 8 0-16,-3 0-3 16,8 3 0-16,8-6-1 15,10-3-1-15,13-10 0 16,11-12-1-16,13-14 0 15,7-9 0-15,8-7-1 16,2-11 0-16,-3-4 1 16,0-3-2-16,-4 0 1 15,-8 7-1-15,-6 7 1 16,-3 7-2-16,-7 15 1 15,-7 12 1-15,-4 21-1 16,-6 15 0-16,-3 16 0 16,-3 18 1-16,-3 11 0 0,-3 4 1 15,-4 6 1-15,-2-3 0 16,-2-4 0-16,-1-10-1 15,2-17 1-15,2-11 0 16,1-17 0-16,-2-14-2 16,4-18 0-16,5-17 0 15,4-13 0-15,7-16 0 16,7-16-4-16,1-12-1 15,18-8-2-15,1-10-2 16,16 10-8-16,-4-17-11 16,23 22-13-16,-8 2-1 15,12 21 3-15,-6 7 1 16</inkml:trace>
  <inkml:trace contextRef="#ctx0" brushRef="#br0" timeOffset="77855.4531">9372 5369 103 0,'0'37'41'0,"-19"-5"0"16,-3 10-2-16,-4-5-37 15,-5-4 0-15,12 9-20 16,-10-17-18-16,18 4-4 16,-1-13 2-16,19 1-4 15</inkml:trace>
  <inkml:trace contextRef="#ctx0" brushRef="#br0" timeOffset="78388.4835">11618 4475 69 0,'14'-2'40'0,"-10"-8"-2"16,-4 10 2-16,-6-16-22 15,6 16-14-15,-29 8-1 16,7 12 1-16,-10 15-2 15,-7 15 1-15,-5 14-1 16,-7 16 0-16,-8 8 1 16,-1 8-3-16,-7 5 2 15,2-6-3-15,8-6-1 16,5-15-2-16,13-8-2 0,-2-30-9 15,26-2-25-15,0-31 1 16,15-3-2-16,9-35 3 16</inkml:trace>
  <inkml:trace contextRef="#ctx0" brushRef="#br0" timeOffset="78599.4956">11091 4561 98 0,'10'-22'41'15,"-8"11"1"-15,11 29-2 16,-5 7-34-16,13 12-2 15,4 8-2-15,11 10 0 16,8 4 0-16,12 2-2 0,7 0 0 16,5 3-3-1,7-2-1-15,-3-12-7 0,11 14-20 16,-17-22-10-16,4 5-1 15,-18-18 1-15</inkml:trace>
  <inkml:trace contextRef="#ctx0" brushRef="#br0" timeOffset="79020.5197">12148 4991 97 0,'13'-4'39'16,"-13"4"2"-16,0 0-1 15,0 0-34-15,0 0-1 16,0 0-1-16,-8 25-1 15,2-8 0-15,-4 8-1 16,-3 8 0-16,-1 2 0 16,-6 7-1-16,-3 0 1 15,0 1 0-15,-1-4-1 16,8-3 0-16,2-5 0 15,9-7 0-15,11-7 1 16,18-8-2-16,9-7 0 16,15-3 0-16,3-7 0 15,5-2 0-15,4-3 0 0,-1 1-5 16,-5-4-2-16,1 15-10 15,-22-19-8-15,4 22-13 16,-18-12-3-16,4 11-2 16,-13-4 1-16</inkml:trace>
  <inkml:trace contextRef="#ctx0" brushRef="#br0" timeOffset="79885.5692">13267 4850 88 0,'-14'-10'39'0,"14"10"1"16,14-14-1-16,29 4-30 0,8-8-4 16,21 2-2-16,17 0 0 15,10 3-1-15,9 2-1 16,1 3-1-16,-1 7-2 15,-13-2-4-15,0 19-19 16,-33-12-15-16,-5 12 1 16,-26-10-3-16,-5 4 2 15</inkml:trace>
  <inkml:trace contextRef="#ctx0" brushRef="#br0" timeOffset="80116.5824">13433 5038 101 0,'-48'14'40'0,"25"1"0"16,12-14 0-16,27-2-36 16,11-3 0-16,21 0-1 15,10-2 0-15,11-1-1 16,11-3-2-16,5-1-2 15,10 3-4-15,-11-14-17 16,14 16-17-16,-16-9 0 16,2 8-1-16,-14-8-1 15</inkml:trace>
  <inkml:trace contextRef="#ctx0" brushRef="#br0" timeOffset="81307.6505">15170 4464 87 0,'-1'-23'37'0,"4"10"-1"15,-12-4-6-15,9 17-22 16,0 0 0-16,0 0-3 16,-9 24-1-16,10 8-1 15,-4 13-1-15,3 12 0 16,-5 11-1-16,-1 10 2 15,-1 6 0-15,-3 1-1 16,1-2 1-16,-1-6-2 16,2-13 1-16,4-7-1 15,-2-16 2-15,8-9-3 16,3-15 1-16,-5-17-1 15,22-5 0-15,-6-12 0 16,0-11 1-16,4-5-2 0,4-5 0 16,0-1 0-16,8-1-1 15,-1 6 1-15,3 7-1 16,2 8 2-16,-3 8-2 15,3 10 1-15,-6 8 3 16,-3 7-2-16,-9 4 1 16,-6 7 0-16,-11 0 1 15,-12 3-2-15,-9-2 2 16,-16 1-1-16,-8-3-2 15,-6-3 1-15,-2-3-2 16,-4-5-2-16,12 2-3 16,-1-24-15-16,29 12-17 15,3-19 1-15,29 5-2 16,6-14-1-16</inkml:trace>
  <inkml:trace contextRef="#ctx0" brushRef="#br0" timeOffset="81540.6638">15881 4842 97 0,'0'0'39'0,"-12"30"2"16,-14-9 0-16,-2 11-37 15,-3 4 2-15,1 10-3 16,3-2 0-16,1 1-2 15,7 0 0-15,8-11-2 16,8-3-3-16,10-16-2 16,14-3-10-16,-2-28-22 15,21-6-2-15,-4-17 3 0,10-7-4 16</inkml:trace>
  <inkml:trace contextRef="#ctx0" brushRef="#br0" timeOffset="81675.6716">15908 4600 88 0,'-17'-34'37'0,"-6"4"-1"16,13 17 1-16,10 13-31 15,0 0-8-15,34 19-21 16,-1-5-14-16,18 14 1 16,0-5-3-16,17 10 1 15</inkml:trace>
  <inkml:trace contextRef="#ctx0" brushRef="#br0" timeOffset="82156.6991">16538 4842 90 0,'-24'-5'39'16,"-19"-10"2"-16,5 14-1 15,-15-1-33-15,3 8-1 16,0 8-1-16,7 10-1 16,-1 6 2-16,10 8-3 15,8 1 1-15,12 1-2 16,15-4 1-16,12-5-3 15,12-8 2-15,11-12-2 16,8-9 0-16,5-7 0 16,2-11 0-16,1-6-1 15,-1-5-1-15,-7-3 1 0,-4 0-1 16,-1 2 1-16,-11 4-2 15,-6 7 2-15,-6 7-2 16,-16 10 2-16,14 16 3 16,-14 11-2-16,-7 15 1 15,-3 14-1-15,-2 16 2 16,-5 5-1-16,-3 9 1 15,-5 5-1-15,1-1 0 16,-8-4 1-16,-2-9 0 16,-2-10-1-16,-5-11 2 15,-3-12-3-15,2-14 0 16,0-16 0-16,3-12 0 15,3-12 0-15,10-11-6 16,6-25-7-16,26 4-13 0,-3-28-12 16,27 2-5-16,2-15 0 15,31 5-1-15</inkml:trace>
  <inkml:trace contextRef="#ctx0" brushRef="#br0" timeOffset="82321.7085">17181 5132 109 0,'20'12'44'0,"-6"8"0"15,-14-20-2-15,-14-7-32 16,3 8-11-16,2-8-3 16,9 7-13-16,-14-15-17 15,14 15-9-15,5-21 0 16,-5 21-2-16</inkml:trace>
  <inkml:trace contextRef="#ctx0" brushRef="#br1" timeOffset="338953.387">1216 7011 87 0,'12'14'36'15,"-3"18"0"-15,-10 7 1 16,-4 21-28-16,-5 0-7 16,0 7-1-16,1 1-1 15,2-2-1-15,5 2-6 16,-3-18-28-16,10-3 0 15,4-21-1-15,5-13-2 16</inkml:trace>
  <inkml:trace contextRef="#ctx0" brushRef="#br1" timeOffset="339108.3959">1121 6805 94 0,'-57'-51'34'0,"6"11"-4"15,14 21-20-15,8 3-43 16,29 16-1-16,16-14-1 15,26 10 0-15</inkml:trace>
  <inkml:trace contextRef="#ctx0" brushRef="#br1" timeOffset="339392.4121">2223 6429 89 0,'-19'-58'36'0,"-10"2"-2"0,-9-3 4 15,-12 14-35-15,-3 10 1 16,-4 23 0-16,-9 20-1 16,-2 31 1-16,-3 27-1 15,7 30 0-15,3 24-1 16,9 16 0-16,12 9-2 15,13-1 1-15,17 0-4 16,15-21-4-16,23-6-30 16,4-26-2-16,13-19 1 15,-4-25-1-15</inkml:trace>
  <inkml:trace contextRef="#ctx0" brushRef="#br1" timeOffset="339542.4207">1409 7094 117 0,'-16'-6'41'15,"16"6"-2"-15,18-2-3 16,27 4-40-16,16-7-33 16,34 1-3-16,11-5 1 15,28 0-2-15</inkml:trace>
  <inkml:trace contextRef="#ctx0" brushRef="#br1" timeOffset="339922.4424">3769 6361 89 0,'-13'-71'36'15,"-1"7"-2"-15,-14 0 4 16,-10 22-36-16,-14 11 2 15,-3 25 0-15,-9 23 0 16,-1 34 1-16,-8 27 0 16,5 28 1-16,-3 18-3 0,10 14 1 15,9 7-3-15,9 2 1 16,14-8-2-16,13-7 0 15,17-16-5-15,9-22-3 16,30-10-29-16,-7-30-2 16,9-16 0-16,-7-25-1 15</inkml:trace>
  <inkml:trace contextRef="#ctx0" brushRef="#br1" timeOffset="340094.4523">2869 7013 115 0,'-36'-16'41'0,"25"15"1"15,11 1-2-15,18-2-30 16,25-2-10-16,23-5-2 0,28 5-6 16,5-18-30-16,32 7-3 15,1-10 0-15,18 9-1 16</inkml:trace>
  <inkml:trace contextRef="#ctx0" brushRef="#br1" timeOffset="341327.5228">3756 7197 64 0,'5'-32'34'0,"-4"-1"2"15,5 8 1-15,-7-4-19 16,1 15-11-16,-5 4-1 0,5 10-2 16,0 0 1-16,-11 32 0 15,-1-1-2-15,6 11 0 16,-3 4-1-16,0 12 0 15,3-1-1-15,-1 2 0 16,5-6-1-16,2-8 0 16,2-10 0-16,6-15 1 15,2-13-1-15,7-15 1 16,-2-13-1-16,3-13 1 15,-2-9 1-15,0-6-1 16,-5-9 0-16,-2-2 0 16,-2 0 1-16,0 5-1 15,-2 6 0-15,-3 8 0 16,4 6-1-16,6 6 0 0,11 12-3 15,1 1-2-15,13 16-6 16,-3-9-26-16,13 13-2 16,1-6 0-16,7 10-1 15</inkml:trace>
  <inkml:trace contextRef="#ctx0" brushRef="#br1" timeOffset="341713.5449">4312 7034 99 0,'-7'20'37'0,"7"-20"0"16,17 18-3-16,1-19-29 0,15 1-1 16,3-7 0-16,9 0-1 15,1-7 0-15,3-2-1 16,-4-3 0-16,-2-3-1 15,-12-2 0-15,-7-1-1 16,-12 1 1-16,-12 0 0 16,-14 2 0-16,-8 6 0 15,-9 7 0-15,-7 9 0 16,-6 11 0-16,-4 13 0 15,1 11 0-15,0 10 0 16,8 7 0-16,8 0-1 16,13-4 0-16,16-3 0 15,17-13-1-15,20-12-2 16,24-13-1-16,16-21-3 0,19-1-6 15,-3-21-24-15,17-3-3 16,-8-12 1-16,-2 2 0 16</inkml:trace>
  <inkml:trace contextRef="#ctx0" brushRef="#br1" timeOffset="342168.5709">5128 6784 104 0,'-39'16'39'0,"-11"3"0"16,7 15-1-16,-1 3-31 15,6 6-3-15,-3 5 0 16,11 5-2-16,-1 1 0 15,9-4 0-15,4-4-1 16,13-6-1-16,5-8 1 16,8-9 0-16,8-15-1 15,8-12 0-15,9-16 0 0,4-9 1 16,4-12-1-16,-1-5 0 15,3-8 1-15,-4 2-1 16,-3 4 0-16,-6 3 1 16,-2 15-1-16,-8 10 0 15,-3 18 0-15,-7 15 0 16,-6 15 0-16,-8 17-1 15,-7 16 1-15,-8 10 0 16,-5 9 0-16,-9 7 0 16,-5 1 0-16,3-7 0 15,3-7 0-15,2-11 2 16,9-14-2-16,9-17 0 15,10-18 1-15,20-21-1 16,11-17 1-16,13-17 0 0,10-8-1 16,12-11 0-16,9-7 0 15,2-4-3-15,7 7-3 16,-9-4-8-16,11 23-14 15,-20-4-13-15,6 14-1 16,-13 2-1-16,3 10 2 16</inkml:trace>
  <inkml:trace contextRef="#ctx0" brushRef="#br1" timeOffset="342633.5975">6538 6821 71 0,'6'-14'38'16,"-6"14"0"-16,12-13 1 15,-12 13-22-15,0 0-8 16,0 28-3-16,-9-3-1 16,0 11-1-16,-1 2-3 15,-2 5 0-15,6-2-2 16,-2-5-2-16,14-4-6 15,-6-32-28-15,29 11-2 16,-5-31 0-16,18-6-1 16</inkml:trace>
  <inkml:trace contextRef="#ctx0" brushRef="#br1" timeOffset="342777.6057">6771 6459 96 0,'-31'-11'37'0,"8"13"-2"15,0 8-3-15,9-3-55 16,18 8-13-16,11-7 2 15,22 2-4-15,7-5 2 16</inkml:trace>
  <inkml:trace contextRef="#ctx0" brushRef="#br1" timeOffset="343062.622">7100 6682 103 0,'-28'26'39'16,"-10"-5"1"-16,10-1-2 15,6-8-34-15,8-1 0 0,14-11-2 16,4 14 0-16,17-8-1 15,8 2 0-15,9-1 0 16,4 6 0-16,-5 4 0 16,-3 4-1-16,-10 5 1 15,-9 7 0-15,-14 1 0 16,-11 2-1-16,-11 0 0 15,-4-1 0-15,-4-5-1 16,-4-1-1-16,9-6-4 16,0-18-20-16,24-5-13 15,0 0-2-15,0 0 1 16,24-28-2-16</inkml:trace>
  <inkml:trace contextRef="#ctx0" brushRef="#br1" timeOffset="343667.6566">8136 6356 81 0,'-7'-26'38'15,"11"12"-2"-15,-4 14 1 16,0 0-29-16,-5 29-1 16,10 6 0-16,-6 11-3 15,3 13 1-15,-3 8-3 16,2 7 2-16,-1 4-2 15,0-3 0-15,-5-3-1 16,2-10 0-16,1-9 0 16,2-14-1-16,1-9 1 15,1-16-1-15,-2-14 0 16,12-11 0-16,-3-10 1 15,1-9-1-15,2-6 1 16,1-3-1-16,2-5 0 16,4 4 0-16,2 4 1 0,1 7-1 15,3 12 0-15,2 11 1 16,-2 11-2-16,0 12 2 15,-5 13-1-15,-5 6 0 16,-10 6 0-16,-7 6 0 16,-13-1 0-16,-9-2 0 15,-11-2 0-15,-9-4-2 16,0-11 1-16,-2-11-1 15,8-10-4-15,3-21-12 16,19-3-20-16,10-19-2 16,21-3 0-16,12-18 1 15</inkml:trace>
  <inkml:trace contextRef="#ctx0" brushRef="#br1" timeOffset="343852.6672">8695 6694 113 0,'1'35'40'0,"-16"-1"1"16,2 10-2-16,-12 0-36 15,6 2 0-15,-1-2-3 16,3 0 0-16,8-3-2 16,1-11-3-16,16-1-5 15,-8-29-28-15,24 14-2 16,-4-28 1-16,16-8-1 15</inkml:trace>
  <inkml:trace contextRef="#ctx0" brushRef="#br1" timeOffset="343987.6749">8724 6310 85 0,'0'0'24'0,"0"0"-23"16,0 24-1-16,23-2-33 15,10 2-1-15</inkml:trace>
  <inkml:trace contextRef="#ctx0" brushRef="#br1" timeOffset="344502.7044">9280 6673 97 0,'-24'3'37'16,"-14"-9"3"-16,5 13-1 0,-13-3-31 16,4 12-1-16,-5 3-1 15,9 11 0-15,3-1-3 16,12 3 0-16,8-1-1 15,15-3-1-15,13-11 0 16,13-8 0-16,10-10-1 16,12-11 0-16,3-6 0 15,4-7 0-15,-4-7 0 16,-5-3 0-16,-6 2 0 15,-11 1 0-15,-7 8 0 16,-11 7-1-16,-11 17 1 16,0 0-1-16,-19 24 1 15,-1 16-1-15,-3 22 1 16,-3 11-2-16,-1 15 2 15,0 11-1-15,3 2 1 0,1 1-1 16,1-5 1-16,5-13-1 16,0-13 2-16,2-15 0 15,0-20 0-15,-4-17-1 16,3-22 0-16,1-20 1 15,4-17-1-15,1-16 0 16,13-16 0-16,4-14 0 16,17-6-1-16,10-1-1 15,12 6-2-15,1 9-3 16,17 20-17-16,-9 3-14 15,11 23-2-15,-9 9 0 16,6 21 0-16</inkml:trace>
  <inkml:trace contextRef="#ctx0" brushRef="#br1" timeOffset="344632.7118">9816 7019 121 0,'-19'35'40'16,"-6"9"0"-16,-9-10-1 16,-3 4-40-16,8 6-14 15,-8-15-23-15,18 4-3 16,2-13 0-16,20-5-2 15</inkml:trace>
  <inkml:trace contextRef="#ctx0" brushRef="#br1" timeOffset="347726.8888">11864 6272 67 0,'17'-18'37'16,"-10"0"-2"-16,-7 18 2 15,-14-12-19-15,-9 23-14 16,-16 13 1-16,-10 25-1 16,-25 14 2-16,-10 26 1 15,-14 15-3-15,-3 10 1 16,-4 5-3-16,5-4-1 15,14-4-3-15,8-21-2 16,32-7-24-16,6-36-12 16,29-21 1-16,11-26-3 15,9-19 4-15</inkml:trace>
  <inkml:trace contextRef="#ctx0" brushRef="#br1" timeOffset="347951.9017">11059 6311 114 0,'0'0'41'15,"14"9"2"-15,0 19-3 16,14 11-34-16,9 14-3 16,19 10 2-16,10 5-2 15,9 5-3-15,1 2 0 16,7-1 0-16,4-3 0 15,-3-10 0-15,7 4-27 16,-7-24-15-16,-1-3 0 16,-12-16-1-16,1-5-1 15</inkml:trace>
  <inkml:trace contextRef="#ctx0" brushRef="#br1" timeOffset="348542.9355">12363 6789 97 0,'0'0'37'0,"0"0"1"16,14-7-1-16,-14 7-31 15,0 0-1-15,0 13 0 0,0 2-1 16,-8 5 0-16,-2 11 0 15,-8 3-1-15,0 8 0 16,-7 4 0-16,1 5-3 16,-2-1 1-16,6-5-1 15,6-5 1-15,9-5-2 16,11-11 1-16,15-6 0 15,9-10-1-15,8-9 3 16,12-2-1-16,-1-5-1 16,3 0-1-16,-5-2-2 15,3 10-5-15,-14-9-24 16,9 14-9-16,-11-4 0 15,4 7-4-15</inkml:trace>
  <inkml:trace contextRef="#ctx0" brushRef="#br1" timeOffset="349168.9713">13333 6712 73 0,'0'0'39'0,"25"2"-1"15,9-4 1-15,9-18-16 16,21 8-16-16,4-5-3 16,19 2 0-16,0 0-3 15,3 1-2-15,-3 8-6 16,-16-2-24-16,-8 14-7 15,-21-1 0-15,-14 12-1 16</inkml:trace>
  <inkml:trace contextRef="#ctx0" brushRef="#br1" timeOffset="349348.9816">13427 7005 89 0,'-38'22'40'16,"16"-14"-1"-16,22-8 2 15,35-1-16-15,19-8-23 16,21-7-1-16,13-5-3 15,13 6-8-15,-5-11-27 16,12 8-3-16,-10-5 0 16,-7 9-1-16</inkml:trace>
  <inkml:trace contextRef="#ctx0" brushRef="#br1" timeOffset="350851.0675">14928 6190 58 0,'-6'-14'34'0,"6"14"1"15,-6-16-1-15,6 16-12 16,0 0-15-16,2 23 0 15,-7 0-1-15,5 19 0 16,-6 7-2-16,2 15 1 16,-5 12-3-16,3 8 1 15,-4 5-1-15,3 0 0 16,-1-5-1-16,2-6 0 15,3-11 0-15,-1-13 0 16,3-14-1-16,2-15 1 16,-1-25 0-16,11 2 0 0,-2-23 0 15,3-9 0-15,4-10 1 16,5-8-2-16,3-10 1 15,9-1-1-15,0-2 0 16,11 6 0-16,3 7 1 16,0 10-1-16,0 11 0 15,0 15 0-15,-3 14 0 16,-8 18 0-16,-11 14 0 15,-10 13 1-15,-12 8-2 16,-9 9 2-16,-19 1-1 16,-9 1 1-16,-15-3-1 15,-9-3-1-15,-3-7 1 16,-8-13-1-16,7-15 0 15,4-12 0-15,14-13-2 0,8-15-3 16,26-3-9-16,6-24-21 16,27-1-3-16,10-13 2 15,20 5-3-15</inkml:trace>
  <inkml:trace contextRef="#ctx0" brushRef="#br1" timeOffset="351062.0796">15681 6533 109 0,'19'2'39'15,"-19"-2"1"-15,3 17-1 16,-15 2-30-16,-4 12-7 16,1 5-1-16,-5 10 0 15,0 3 0-15,2 7-1 0,6-5-2 16,2-1-2-16,10-6-4 15,-4-22-26-15,19-3-5 16,1-24 1-16,11-10-2 16</inkml:trace>
  <inkml:trace contextRef="#ctx0" brushRef="#br1" timeOffset="351213.0882">15777 6352 87 0,'-17'-42'36'0,"-5"12"2"15,16 15 0-15,6 15-22 16,0 0-18-16,29 16-22 15,8-1-13-15,20 11 0 16,1-3-2-16,20 7 1 16</inkml:trace>
  <inkml:trace contextRef="#ctx0" brushRef="#br1" timeOffset="351656.1136">16420 6558 115 0,'-44'1'39'0,"0"9"2"15,-17-1-2-15,9 9-34 16,-8 7-1-16,7 8-1 15,8 1 0-15,11 4-1 16,14-2 0-16,18-6 0 16,15-8-2-16,11-12 0 15,20-11 0-15,7-12 0 16,7-7 0-16,1-13 0 15,-2-2 0-15,-5-7 0 0,-5 3 0 16,-7 0 0-16,-10 9 0 16,-7 6 0-16,-5 12 0 15,-18 12 0-15,13 18 0 16,-16 17 0-16,-4 23 0 15,-3 14 0-15,1 19 0 16,-2 12 0-16,-3 8 0 16,-5 4 0-16,-2-1 0 15,-7-5 0-15,-3-12 0 16,-9-16 0-16,-7-15 0 15,-5-17 0-15,-5-22 0 16,0-19 0-16,4-23 0 16,4-22-4-16,14-11-7 0,4-32-17 15,29 4-11-15,3-9-2 16,27 9 0-16,5 1 0 15</inkml:trace>
  <inkml:trace contextRef="#ctx0" brushRef="#br1" timeOffset="351785.1209">16608 7081 121 0,'36'18'41'15,"-21"-15"-1"-15,1 2-2 16,-16-5-38-16,-8-13-36 16,17 3-5-16,-18-9 0 15,4 4-1-15</inkml:trace>
  <inkml:trace contextRef="#ctx0" brushRef="#br1" timeOffset="355957.3596">18377 4335 66 0,'18'-12'35'16,"-18"12"-3"-16,4 12-4 15,-21 3-21-15,1 22 1 16,-14 9-2-16,-6 24-1 15,-17 11 1-15,-6 16-3 16,-8 5 1-16,-2 7-1 0,2-7-1 16,5-9-3-16,18-13-4 15,2-29-20-15,27-15-13 16,15-36 1-16,0 0-1 15</inkml:trace>
  <inkml:trace contextRef="#ctx0" brushRef="#br1" timeOffset="356155.3709">17928 4525 93 0,'-10'-9'40'16,"9"32"1"-16,1 3-1 15,14 19-34-15,10 7-3 16,13 7-1-16,8 1-1 0,11 0 0 15,3 0 0-15,5-9-4 16,6-1-2-16,-9-19-29 16,9 5-5-16,-14-16-1 15,5 1-1-15</inkml:trace>
  <inkml:trace contextRef="#ctx0" brushRef="#br1" timeOffset="356688.4014">18891 4872 82 0,'5'-11'39'15,"-5"11"-1"-15,0 0 0 16,0 0-33-16,0 0-2 15,0 11 1-15,0-11-1 16,-5 23 0-16,-1-8 0 16,-4 7 0-16,-6 5 1 15,-3 0-2-15,-1 4 2 16,-4 2-3-16,1-3 3 15,0-3-4-15,3-4 3 16,6-2-2-16,5-4-1 16,4-3 0-16,5-14 1 15,9 16-1-15,1-10 1 0,2-1-1 16,6-2 1-16,4 1 0 15,4-4-1-15,5 0 1 16,1-4-1-16,6 1 0 16,0-3 0-16,2-1 0 15,-2 1 0-15,-3 2 0 16,-3 0 0-16,-7 2-1 15,-6 3 0-15,-8 0-1 16,-11-1-1-16,12 5-2 16,-12-5-3-16,0 0-15 15,0 0-17-15,-4-21 1 16,13 8-2-16,-4-13 0 15</inkml:trace>
  <inkml:trace contextRef="#ctx0" brushRef="#br1" timeOffset="357510.4484">20326 4519 71 0,'12'-7'37'15,"-12"-4"1"-15,0 11 0 16,0 0-30-16,0 0-3 16,-12 3-1-16,5 14 0 15,-7 7-1-15,-3 7-1 16,-4 10 0-16,-8 8-1 15,-6 4 0-15,-3 7 1 16,-8 0 0-16,-2-2 0 0,-4-3 0 16,5-8 0-16,-1-9 0 15,4-9-1-15,8-10 1 16,7-12-2-16,9-10 0 15,7-13 0-15,8-10-2 16,4-7 1-16,6-10-1 16,2-4 1-16,3-5-1 15,0 1 1-15,3 1 0 16,0 2 0-16,1 7 2 15,1 8-1-15,0 7 0 16,1 9 1-16,3 6-1 16,3 9 1-16,3 4 0 15,3 8 0-15,3 1 0 16,3 4 0-16,1 3 0 0,1 7 1 15,-1-1-1-15,-3 4 0 16,0 4 0-16,-4 0-1 16,-3 4 1-16,2-1 1 15,-4-2-2-15,3-2 1 16,-1-2 1-16,3-5-1 15,2-4 2-15,7-8-2 16,1-6-1-16,2-9 1 16,5-8-1-16,1-7-1 15,-2-5-2-15,-1-6 1 16,-6-1-4-16,-10-5-3 15,3 14-18-15,-17-13-14 16,-7 13 0-16,-11-3-1 16,0 9 1-16</inkml:trace>
  <inkml:trace contextRef="#ctx0" brushRef="#br1" timeOffset="358685.5156">21862 4065 72 0,'12'-7'38'15,"-8"-3"-1"-15,-4 10 2 16,0 0-26-16,0 0-7 16,-2 17-1-16,-2 0 0 15,-7 0 0-15,0 12-3 16,-9 5 1-16,0 7-1 0,-6 7 0 15,-6 7 0-15,0 6-1 16,-6 8 0-16,-4 4 1 16,4-4-2-16,-1-1 1 15,1-3 0-15,10-8-1 16,9-5 1-16,6-15 0 15,14-6 1-15,12-14-1 16,10-5 1-16,12-6-1 16,10-4 0-16,6-4 1 15,10-5-1-15,6 0 0 16,3 0-1-16,2 0 0 15,1 1 1-15,1-2 0 16,-3 1 0-16,-2 3-1 16,-7 0 2-16,-7 2-2 15,-6 1 0-15,-12 1 0 0,-8 1 0 16,-10 2 0-16,-6 1 0 15,-13-4 0-15,3 13 0 16,-3-13 0-16,-17 10 0 16,17-10 0-16,-18 7 0 15,18-7 0-15,-14 1-2 16,14-1-2-16,0 0-3 15,0 0-11-15,-8-21-10 16,8 21-13-16,-5-14-1 16,5 14 0-16,-16-16 1 15</inkml:trace>
  <inkml:trace contextRef="#ctx0" brushRef="#br1" timeOffset="359547.5649">18514 6337 77 0,'21'-19'36'16,"-7"3"-1"-16,1 8 1 15,-15 8-30-15,0 0 0 16,-9 13-1-16,-4 18-1 15,-15 10 1-15,-6 17 1 16,-13 9-3-16,-5 13 1 16,-9 8-2-16,-5 1 1 15,-1 0-3-15,5-10 3 16,2-5-6-16,8-20-4 15,18-3-11-15,4-29-22 16,19-15 4-16,1-19-2 16,18-11-1-16</inkml:trace>
  <inkml:trace contextRef="#ctx0" brushRef="#br1" timeOffset="359730.5754">18052 6543 89 0,'-3'-43'38'16,"7"21"-1"-16,-2 9 3 15,16 21-19-15,2 3-14 16,9 17-1-16,10 6-3 15,6 10 1-15,7 6-2 16,9 4 1-16,-2 4-5 16,0-2-2-16,1 6-9 15,-11-14-25-15,5 1-2 16,-7-14-1-16,-1-4-1 15</inkml:trace>
  <inkml:trace contextRef="#ctx0" brushRef="#br1" timeOffset="360067.5947">18928 6779 103 0,'13'-9'38'15,"-11"-6"1"-15,-2 15 0 16,0 0-33-16,0 0 0 15,0 0-1-15,-7 23-2 16,-10 0 0-16,-2 10 0 16,-4 1-1-16,-4 7 0 15,-3-2-1-15,6 2 1 0,3-3-1 16,5-7 1-1,10-4-2-15,5-6 0 0,11-5 0 16,14-8 0-16,8-5 0 16,6-6 0-16,7-3 0 15,5-5 0-15,7 4-12 16,-10-14-16-16,15 13-13 15,-10-6-1-15,7 8 0 16,-4-4-1-16</inkml:trace>
  <inkml:trace contextRef="#ctx0" brushRef="#br1" timeOffset="361014.6488">20484 6194 67 0,'0'0'36'0,"0"0"-1"15,-11 8 3-15,1-12-24 0,6 17-5 16,-8-7-2-16,0 10-1 15,-10 6-1-15,1 9-2 16,-10 5 0-16,-3 7 1 16,-6 8-2-16,-5 7 1 15,-5-1-2-15,-2 3 1 16,-3-3-1-16,3-3 1 15,1-8-1-15,4-4-1 16,4-12 0-16,5-10 0 16,10-8 1-16,1-11-1 15,6-8 0-15,7-9 0 16,3-7 0-16,3-6-1 15,3-4 1-15,2-4 0 16,3 0 0-16,4 1 0 0,6 2 0 16,3 0-1-16,9 0 1 15,4 4-1-15,7 2 1 16,9 4-1-16,1 4 2 15,5 5-1-15,-1 4 2 16,-2 5-1-16,-4 7 1 16,-1 12-1-16,-8 5 1 15,-2 6 1-15,-4 7-2 16,-1 3 1-16,-3 6-2 15,0 5 2-15,-1-2 0 16,3 1-2-16,1 0 0 16,0-4 0-16,4-4 0 15,1-5 0-15,5-6 0 16,-1-13-3-16,6 0-2 15,-9-24-15-15,12 7-16 0,-11-11-5 16,6 0 0-16,-9-12-1 16</inkml:trace>
  <inkml:trace contextRef="#ctx0" brushRef="#br1" timeOffset="361849.6966">22271 6113 90 0,'-9'-52'36'16,"-1"4"1"-16,-16-4 1 15,5 16-29-15,-16-2-1 16,-1 18-2-16,-14 10-1 16,0 20 0-16,-9 18-2 15,0 20 0-15,-3 15-1 16,2 15 0-16,6 7-1 15,6 10 1-15,12 4-1 16,10-3 0-16,10-5-2 0,7-9 0 16,12-7-3-16,5-21-1 15,13 0-11-15,-10-26-21 16,10-9-4-16,-8-19 2 15,2-4-1-15</inkml:trace>
  <inkml:trace contextRef="#ctx0" brushRef="#br1" timeOffset="362014.706">21379 6530 121 0,'-14'-9'40'0,"25"10"1"16,12-4-1-16,28 0-36 15,17 2-3-15,19-1-4 16,17 10-15-16,-1-11-20 15,11 6-3-15,-10-3 1 0,-1 9-2 16</inkml:trace>
  <inkml:trace contextRef="#ctx0" brushRef="#br1" timeOffset="362970.7607">3193 8681 94 0,'0'0'40'16,"-18"-21"0"-16,-5 21-1 16,-16 1-33-16,-2 11-1 15,-7 6 0-15,4 8-2 16,-1 1-1-16,9 4 0 15,10 1-1-15,10-2 0 16,16-6 1-16,16-3-2 0,15-12 1 16,12-2 0-16,10 0-1 15,5-2 1-15,-5 2-1 16,-3 3 1-16,-11 5 0 15,-13 6 0-15,-18 7-1 16,-16 7 1-16,-14 0-1 16,-8 1 0-16,-4-5-1 15,4-9-2-15,7-10 0 16,9-13-3-16,27-7-5 15,2-27-21-15,32 0-9 16,4-15 2-16,19 1-1 16</inkml:trace>
  <inkml:trace contextRef="#ctx0" brushRef="#br1" timeOffset="363253.7769">3773 8614 94 0,'10'-12'38'0,"-10"12"2"16,-8 15-2-16,-3 13-29 15,-13 7-2-15,1 14-2 16,-1 8-1-16,2 5-1 15,5-1 1-15,10 1-2 16,9-10 1-16,14-11-2 16,11-18 0-16,12-17 0 15,12-20 0-15,6-16-1 16,-2-20 0-16,0-10 0 15,-9-6-1-15,-12-6 0 16,-14 5-1-16,-18 7-1 16,-17 17-2-16,-19 8-2 15,2 31-12-15,-21-1-19 0,15 25-3 16,-4-1 2-16,23 14-3 15</inkml:trace>
  <inkml:trace contextRef="#ctx0" brushRef="#br1" timeOffset="363929.8156">6060 8090 74 0,'17'-11'38'0,"-7"-6"0"16,6 6 0-16,-16 11-31 15,14-4-1-15,-14 4 0 16,-23 32 0-16,-8 3-1 16,-13 19-2-16,-15 13 0 0,-9 15 0 15,-13 4 1-15,-5 13-1 16,-5 1-1-16,3-2-1 15,7-5 0-15,12-15-2 16,15-12-2-16,8-21-7 16,33-7-22-16,3-32-9 15,22-14 1-15,4-28-1 16</inkml:trace>
  <inkml:trace contextRef="#ctx0" brushRef="#br1" timeOffset="364147.828">5471 8210 107 0,'-2'-16'42'15,"2"16"0"-15,0 0 0 0,10 42-37 16,17-5-2-16,10 3 0 16,18 7-2-16,11 4 0 15,10 2 1-15,5 2-1 16,3-3-2-16,9 5-2 15,-7-8-5-15,4 13-14 16,-29-17-19-16,5 5 0 16,-22-13-2-16,-1 1-1 15</inkml:trace>
  <inkml:trace contextRef="#ctx0" brushRef="#br1" timeOffset="364553.8513">6584 8521 92 0,'6'-15'39'0,"3"10"2"16,-9 5-1-16,0 0-34 15,0 0 0-15,12 5-1 16,-17 13-1-16,-2 9 0 16,-4 5 0-16,-3 13-2 15,-4 6 2-15,2 3-3 16,-3 2 2-16,7-2-2 15,0-5 2-15,10-4-3 0,8-11 0 16,9-13 0-16,11-13 0 16,8-10 0-16,8-8 0 15,4-7 0-15,6-3 0 16,-4 1 0-16,-1 2 0 15,-1 4 0-15,4 13-10 16,-10-9-9-16,16 23-6 16,-17-19-10-16,22 13-7 15,-2-11-2-15,12-1 2 16</inkml:trace>
  <inkml:trace contextRef="#ctx0" brushRef="#br1" timeOffset="368915.1007">9230 8021 50 0,'-29'33'31'16,"1"-1"4"-16,1 11-1 16,-3-8-16-16,6 11-10 15,-8 1-3-15,5 9 1 16,-8-2-1-16,2 6 0 15,-10-3-2-15,2-2 0 16,-3-7-2-16,0-5 0 16,-1-13-1-16,-1-7 0 15,3-9 0-15,0-9 0 16,0-10-1-16,1-8 1 15,4-6-1-15,0-5 1 0,1-6 0 16,4 1 0-16,4-2 0 16,6 1 1-16,4 0 0 15,9 0-1-15,8 1 1 16,9 2 0-16,10 0 1 15,16-1-1-15,10-2 1 16,9 5-1-16,6-1 1 16,7 7-1-16,1 7 1 15,-5 5-1-15,-5 12 0 16,-9 9 0-16,-6 9 0 15,-9 9 0-15,-4 4-1 16,-6 5 1-16,3 0-1 16,2-2 1-16,7-2 0 0,10-6-1 15,3-6 0-15,9-8 0 16,5-2 0-16,0-8-2 15,3 1-1-15,-7-5-4 16,2 11-20-16,-18-14-13 16,-1 7 1-16,-17-9-2 15,4 4 2-15</inkml:trace>
  <inkml:trace contextRef="#ctx0" brushRef="#br1" timeOffset="370079.1673">11622 7753 71 0,'6'-30'36'0,"-12"-8"-2"15,1 9-4-15,-21-13-18 16,3 13-4-16,-10-2-2 16,-1 12-1-16,-3 3 0 15,3 14-1-15,-8 12-1 16,5 17 0-16,-4 14 0 15,2 13 0-15,0 16-1 16,-2 13-1-16,2 8 0 16,4 8 0-16,4 4-1 15,11-3 0-15,7-4-1 16,9-9 0-16,7-14-2 15,5-13-1-15,10-5-3 0,-5-32-13 16,11-1-19-16,-14-21 0 16,6-5 0-16,-12-15 0 15</inkml:trace>
  <inkml:trace contextRef="#ctx0" brushRef="#br1" timeOffset="370259.1776">10930 8361 98 0,'-25'-13'40'0,"25"13"1"16,-14-18-3-16,30 14-33 15,16-4-1-15,15-2-2 16,11-1-1-16,16 1-1 16,11-3-4-16,3-7-3 15,16 12-28-15,-13-11-5 16,8 5 0-16,-13-10-1 0</inkml:trace>
  <inkml:trace contextRef="#ctx0" brushRef="#br1" timeOffset="370672.2012">12339 7703 82 0,'5'-21'40'16,"5"7"0"-16,-9-1 0 15,-1 15-24-15,12-12-10 16,-12 12-1-16,3 15-1 16,-3 4-1-16,-3 6-1 0,-4 8 0 15,-2 7-1-15,-8 10 0 16,-3 6 0-16,-8 8 0 15,-6 0 0-15,-3 6 0 16,0-3-1-16,-1-2 1 16,8-6 0-16,6-8-1 15,12-10 1-15,16-10 0 16,20-12 0-16,17-13-1 15,16-10 1-15,11-10-1 16,8-6-1-16,7-5 0 16,7-2 0-16,-2 0-3 15,2 9-3-15,-14-11-12 16,9 23-12-16,-25-9-11 15,4 14 0-15,-19-4-1 0,-1 9 1 16</inkml:trace>
  <inkml:trace contextRef="#ctx0" brushRef="#br1" timeOffset="371792.2653">3861 10394 80 0,'8'-16'37'0,"-8"16"-1"16,-22-14 1-16,1 14-30 16,-12-2 0-16,1 9-1 15,-11 3-2-15,6 11 0 16,-3 6-1-16,5 7 0 15,6 4 0-15,10 6 0 16,10-2-1-16,16 2 0 16,14-6-1-16,12-6 1 15,16-10-1-15,15-10 0 16,8-10 0-16,5-13-1 15,3-11 0-15,-6-6 0 16,-7-8 0-16,-11-5 0 16,-15 1 0-16,-14 1 0 0,-21 0 0 15,-8 5 0-15,-14 7 0 16,-7 2 0-16,-8 9 0 15,1 3 0-15,4 5 0 16,4 3 1-16,10 5-1 16,12 0 0-16,0 0 1 15,29 5-1-15,1 2 0 16,3 6 1-16,4 4-1 15,0 11 1-15,-5 2-1 16,-6 8 1-16,-8 6-1 16,-5 2 1-16,-11 4-1 15,-4-3 0-15,-5-4 0 16,-6-8 1-16,2-8-1 0,-1-11 1 15,12-16 0-15,-9-8 0 16,11-18 0-16,7-8 1 16,8-8 0-16,3-5-2 15,7-4 0-15,3-1 0 16,5 6 0-16,4 4-5 15,10 14-3-15,-3-10-13 16,26 25-12-16,-10-9-8 16,17 13-1-16,3-5-1 15</inkml:trace>
  <inkml:trace contextRef="#ctx0" brushRef="#br1" timeOffset="372171.287">6414 9922 79 0,'13'7'40'0,"-13"-7"-2"16,-7 33 1-16,-19-5-16 15,-10 17-19-15,-11 12-2 16,-10 14 0-16,-9 13-1 0,-7 10 1 16,-7 6-3-16,-1 3 2 15,3-2-4-15,9-11 0 16,13-8-2-16,8-25-7 15,25-8-27-15,4-32-1 16,19-17 1-16,4-25-1 16</inkml:trace>
  <inkml:trace contextRef="#ctx0" brushRef="#br1" timeOffset="372405.3003">5800 10185 112 0,'-8'-17'42'0,"8"17"1"16,4 12-4-16,10 12-33 0,6 5-3 15,12 7-1-15,8 4 0 16,6 9 0-16,10 0-2 16,0 4 2-16,8 0-3 15,-7 3-1-15,5-3-2 16,-9-7-2-16,10 5-15 15,-16-24-18-15,7 1-3 16,-11-17 0-16,4-5 0 16</inkml:trace>
  <inkml:trace contextRef="#ctx0" brushRef="#br1" timeOffset="372760.3206">6816 10452 96 0,'10'-3'40'15,"-10"-9"3"-15,0 12-2 16,0 0-25-16,0 0-10 16,1 12-2-16,-6 4-1 15,-4 3-1-15,0 7 0 16,-6 6 0-16,-1 3-2 15,2 5 0-15,-5-3 0 16,4 0 0-16,4-3 0 16,3-2 0-16,5-7 0 15,8-7 0-15,9-4 0 16,7-8 0-16,8-8 0 15,7-5 0-15,5-5 0 16,5 0 0-16,-1-5 0 0,6 7-7 16,-12-12-13-16,14 21-7 15,-21-13-14-15,16 11-2 16,-5-7-2-16,12 6 1 15</inkml:trace>
  <inkml:trace contextRef="#ctx0" brushRef="#br1" timeOffset="373258.3491">8711 10175 113 0,'0'0'41'0,"0"0"1"15,14 2-4-15,5-16-33 16,16 1 0-16,8-1-3 16,10 0 1-16,9 3-2 15,7 0-2-15,3 9-1 16,-6 0-3-16,0 18-12 15,-18-10-23-15,-5 13-3 16,-24-6 2-16,-7 15-3 16</inkml:trace>
  <inkml:trace contextRef="#ctx0" brushRef="#br1" timeOffset="373444.3598">8689 10544 114 0,'-23'10'42'0,"23"-10"0"15,31-2 0-15,21-9-39 16,20-6 0-16,15-3-1 15,8 0-2-15,6 0 0 16,5 5-4-16,-6-7-9 16,9 21-21-16,-22-9-8 15,-1 10 0-15,-10-4-2 16</inkml:trace>
  <inkml:trace contextRef="#ctx0" brushRef="#br1" timeOffset="374444.417">16066 9183 87 0,'-36'-44'38'0,"-5"8"0"15,-9 4 1-15,10 14-31 16,-15 7-3-16,9 21 0 0,-3 14-1 15,4 25 0-15,5 19-1 16,4 15 0-16,2 16-1 16,7 15 1-16,3 12-2 15,9 0 1-15,0-3-2 16,7-7 0-16,8-12-3 15,3-14-1-15,11-13-7 16,-8-29-20-16,14-10-12 16,-7-26 3-16,5-9-3 15</inkml:trace>
  <inkml:trace contextRef="#ctx0" brushRef="#br1" timeOffset="374659.4293">15291 9891 116 0,'-21'-9'43'16,"3"-4"0"-16,18 13-1 15,17-3-37-15,21-7-3 16,17-2 0-16,17-1 0 16,13-4-2-16,9 0 0 15,9 3-4-15,-1 0-1 16,5 14-13-16,-17-6-21 15,5 7-4-15,-17-9 1 16,-1 5-1-16</inkml:trace>
  <inkml:trace contextRef="#ctx0" brushRef="#br1" timeOffset="375142.4569">16908 9028 114 0,'0'-13'40'16,"0"13"2"-16,0 0-5 15,4 18-33-15,-7 2 0 16,-2 10 0-16,-5 11-1 15,-2 7-1-15,-7 9 0 16,-7 10-1-16,-7 3 1 16,-6 12-2-16,-8 3 0 0,0 3 0 15,1-3 0 1,4-5 0-16,8-4 0 0,12-11 0 15,15-8 0-15,18-11 0 16,21-12 0-16,14-14 0 16,14-6 0-16,13-8 0 15,7-5 0-15,6-4 0 16,3-3 0-16,1-1 0 15,-4 0 0-15,-4 0 0 16,-5 0 0-16,-12 1 0 16,-10 3 0-16,-10-1 0 15,-11 3 0-15,-15-2 0 16,-19 3-2-16,0 0-14 15,0 0-7-15,-39-17-7 16,22 13-12-16,-12-9 0 16,6 4-1-16,-6-4 3 0</inkml:trace>
  <inkml:trace contextRef="#ctx0" brushRef="#br1" timeOffset="375811.4952">10848 9232 81 0,'11'-1'38'0,"-11"1"-2"16,13 31 1-16,-13 1-31 15,5 24-2-15,-1 13 0 16,1 20 0-16,-5 14 0 15,2 14-1-15,-7 9-1 16,1 2 1-16,-3-3-2 0,-1-6 0 16,6-8-4-16,-3-21 0 15,15-6-23-15,-6-30-12 16,10-16-1-16,-2-23-2 15,10-18 1-15</inkml:trace>
  <inkml:trace contextRef="#ctx0" brushRef="#br1" timeOffset="376238.5196">10866 9208 90 0,'13'-5'37'0,"12"-2"0"16,18 6 1-16,15-7-36 16,23 1 1-16,19-3 0 15,19-2 0-15,14 0 0 16,20-1-1-16,16-4 0 15,13 2-1-15,11-4 0 16,9 3 0-16,4-2-1 16,2 1 1-16,0 1 0 15,-4 2-1-15,-10 4 1 16,-11 0 0-16,-22 4-1 15,-23 4 0-15,-25 4 0 16,-23 1-1-16,-24 5-1 16,-24 1 1-16,-18 2-1 0,-15-1 0 15,-5 2 0-15,-8 0-1 16,4-12 1-16,-2 15-1 15,2-15-3-15,10 0-17 16,10 2-15-16,-1-9 1 16,13 0-2-16,-3-9 0 15</inkml:trace>
  <inkml:trace contextRef="#ctx0" brushRef="#br1" timeOffset="376765.5497">14433 9098 52 0,'-13'-15'38'16,"7"5"-2"-16,-1-5 2 16,7 15-14-16,0-15-16 15,11 16-1-15,-11-1-2 0,18 14 0 16,-7 8-2-16,3 17 0 15,0 6-1-15,0 15 0 16,-2 12-1-16,0 9 1 16,-1 13 0-16,-2 7 0 15,-2 9-1-15,0 1-1 16,-1 3 1-16,0 4 1 15,-4 1-3-15,2 1 3 16,-2-6-3-16,0-9 2 16,-3-8-2-16,1-10 2 15,1-14-3-15,-3-16-3 16,6-12-3-16,-6-28-14 15,14-2-18-15,-12-15-1 16,15-10 1-16,-8-13 0 0</inkml:trace>
  <inkml:trace contextRef="#ctx0" brushRef="#br1" timeOffset="377185.5738">14658 10646 79 0,'0'0'37'0,"0"0"0"16,-17 11 0-16,-4-12-31 16,1 2-3-16,-9-3 1 15,-2 1 0-15,-13-3-1 16,-4 4 0-16,-12-5-1 0,-3 2 0 15,-15 0 0-15,-4 1-2 16,-13-1 1-16,-11 2 0 16,-7 0 0-16,-12 2 0 15,-7 0 0-15,-11 4 0 16,-13 2 0-16,-9 3 0 15,-10 5 0-15,-5 4 1 16,-13 1-1-16,-4 5 1 16,-3 1-1-16,-2 0 0 15,10-1 0-15,10-2 0 16,15-3 0-16,20-5 0 15,25-6-2-15,18-5-1 16,27-4-2-16,18-12-9 0,36 2-21 16,4-10-8-1,19 4 1-15,10-11-1 0</inkml:trace>
  <inkml:trace contextRef="#ctx0" brushRef="#br2" timeOffset="383776.9508">11459 9600 85 0,'-17'-1'37'16,"0"-7"1"-16,17 8 0 15,-14-22-30-15,23 9-3 16,9-8-1-16,13 2-1 16,8-3 0-16,15 3-1 15,6-1-1-15,6 5-1 16,5 4 1-16,-4 8 0 15,-7 5-1-15,-7 10 1 16,-17 10 1-16,-13 10-1 16,-19 13 0-16,-17 10 0 0,-16 12 0 15,-15 8 1-15,-13 8-1 16,-5 1-1-16,-8-1 0 15,4-2 1-15,3-10-1 16,8-8 2-16,11-11-1 16,18-13 1-16,10-10-1 15,20-11 2-15,19-12-1 16,18-6 0-16,13-6-1 15,7-3 0-15,11-1 0 16,1-4-1-16,3 0 0 16,-5-1-1-16,-2 1-1 15,-6 0-4-15,1 6-4 16,-16-13-22-16,8 13-8 15,-13-9-4-15,4 8 2 0,-13-7-1 16</inkml:trace>
  <inkml:trace contextRef="#ctx0" brushRef="#br2" timeOffset="384129.971">13021 9481 98 0,'-4'-16'39'16,"4"16"0"-16,-10-10 0 15,10 10-37-15,-16 25 2 16,10 5 0-16,-3 9 0 16,2 15 0-16,0 6-2 15,0 13 1-15,0 1-1 16,4 3 0-16,-2-2-3 15,3-7 0-15,9-6-3 16,-1-16-1-16,17-1-13 16,-3-30-23-16,17-9 0 15,-3-27 1-15,16-9-1 16</inkml:trace>
  <inkml:trace contextRef="#ctx0" brushRef="#br2" timeOffset="384368.9846">13482 9382 98 0,'0'0'38'0,"0"0"2"16,0 20-1-16,2 11-33 16,-7 8-1-16,0 12 0 15,-1 3-1-15,2 10-1 16,0-1-1-16,0 2 0 15,3 0-3-15,1-2 0 16,1-4-2-16,-1-10-2 16,7 3-8-16,-12-20-28 15,10-1 1-15,-8-18-1 0,3-13 0 16</inkml:trace>
  <inkml:trace contextRef="#ctx0" brushRef="#br2" timeOffset="384708.004">12897 9631 101 0,'-51'6'39'0,"7"-4"1"15,13 5-1-15,7-2-34 16,24-5-1-16,13-13-1 15,20 5 2-15,9-8-2 16,12 1 1-16,8-7-2 16,8 3-1-16,1-4 0 0,0 4 0 15,-5 0-1-15,-10 3-1 16,-3 2 1-16,-6 2-1 15,-4 5 1-15,-6 3 0 16,0 7 0-16,-3 0-1 16,4 5 0-16,-1-3-3 15,8 4-1-15,-4-16-15 16,14 15-16-16,-10-16-6 15,10 2 1-15,-5-12-3 16</inkml:trace>
  <inkml:trace contextRef="#ctx0" brushRef="#br2" timeOffset="390570.3393">3246 11601 83 0,'0'0'37'0,"-11"0"-2"15,13 14-7-15,-13-8-21 16,6 19-2-16,-4 7-2 16,-5 16-2-16,-5 15 0 15,-4 13-1-15,-7 15 1 16,-6 8-1-16,-1 4-1 15,-9-4-2-15,2-7 1 16,2-18-4-16,14-8-17 16,-1-31-12-16,17-19-1 0,1-29-2 15,19-17 2-15</inkml:trace>
  <inkml:trace contextRef="#ctx0" brushRef="#br2" timeOffset="390758.3501">2951 11804 78 0,'-4'-43'39'0,"4"30"1"16,0 13 0-16,0 24-30 15,0 9-2-15,11 15-6 16,4 6 1-16,13 4-3 16,7 1 1-16,15-4-4 15,6-3-1-15,9-9-4 16,13 1-30-16,-10-14-1 15,6-2 0-15,-6-13-2 16</inkml:trace>
  <inkml:trace contextRef="#ctx0" brushRef="#br2" timeOffset="391057.3672">3707 12189 76 0,'0'0'39'16,"0"0"0"-16,-13-18 0 15,13 18-31-15,0 0-3 16,-1 14 0-16,-2-2-1 16,1 9 0-16,-3 6-1 0,1 6-1 15,-3 3 0-15,1 4 0 16,5-5-2-16,-1 0 2 15,10-8-2-15,4-9 0 16,12-11-1-16,6-9-2 16,8-5-4-16,1-22-15 15,15 13-18-15,-3-14-1 16,4 7 0-16,-10-8 0 15</inkml:trace>
  <inkml:trace contextRef="#ctx0" brushRef="#br2" timeOffset="391299.381">4560 11971 87 0,'12'-6'40'0,"-12"6"0"16,0 0 0-16,-14 19-35 15,4 7-1-15,-3 9-1 16,-1 4-2-16,0 9-1 16,2-2-1-16,4 3-3 15,1-13-6-15,17-1-30 16,-7-16 0-16,17-8 0 15,-3-20-1-15</inkml:trace>
  <inkml:trace contextRef="#ctx0" brushRef="#br2" timeOffset="391474.391">4528 11747 57 0,'-22'-7'37'16,"4"4"-2"-16,18 3-3 15,5 17-20-15,13-11-22 16,21 6-22-16,6-2-3 15,12-1 0-15,3-7-1 16</inkml:trace>
  <inkml:trace contextRef="#ctx0" brushRef="#br2" timeOffset="391749.4068">4990 11851 83 0,'0'0'39'16,"-29"11"0"-16,15 0 1 16,-11-3-33-16,12 3-1 15,4 1-3-15,5 3 0 0,8 1 0 16,6 1-2-16,8 3 1 15,9 0-1-15,5-2 0 16,4 2 0-16,-2-2 0 16,-2 2 0-16,-7 2 0 15,-6 4 0-15,-8 2 0 16,-13 3-1-16,-12 1 1 15,-5 2-1-15,-1-3 0 16,-5-6-2-16,4-3-1 16,3-15-7-16,18-7-23 15,0 0-9-15,21-23 0 16,-3-9-1-16</inkml:trace>
  <inkml:trace contextRef="#ctx0" brushRef="#br2" timeOffset="392487.449">6055 11942 60 0,'-4'-20'39'16,"4"20"0"-16,-9-16 0 15,9 16-15-15,-6 16-20 16,-2 3 0-16,-2 4-2 15,-1 8 1-15,-2 5-2 16,0 5 1-16,2 0-1 16,2-2 1-16,0-7-1 15,-1-4 0-15,6-7 0 16,4-10 0-16,0-11-1 15,14-15 1-15,-1-8-1 16,3-9 1-16,2-9-1 0,4-5 1 16,-6-1-1-16,3-1 0 15,1 3 0-15,-9 9 0 16,1 5 0-16,-3 9 0 15,-1 10 1-15,-8 12-1 16,10 3 1-16,-4 10-1 16,0 5 1-16,2 5 0 15,5 0 0-15,2 0-1 16,8-3 1-16,1-5 0 15,10-11 0-15,4-5-1 16,4-6 1-16,4-8 0 16,-2-5 0-16,-2-3-1 15,-4 4 1-15,-8 0-1 16,-9 8 0-16,-3 4 1 0,-18 7-1 15,0 0 0-15,3 30 0 16,-13-2 0-16,-4 12-1 16,0 3-1-16,0 7 0 15,0 1-2-15,9 1-3 16,-2-21-10-16,24 9-14 15,-6-25-10-15,17-7 0 16,0-21-1-16</inkml:trace>
  <inkml:trace contextRef="#ctx0" brushRef="#br2" timeOffset="392854.47">6706 11933 89 0,'-8'17'39'0,"17"8"1"16,5-10 1-16,17-1-36 15,7-7 0-15,12-5-2 16,5-6 1-16,2-8-2 16,-4-4 0-16,-1-7-1 15,-12-3 0-15,-7 0 0 16,-12-1 0-16,-11 0 0 15,-11 6-1-15,-8 2 0 16,-8 6 0-16,-8 12 0 16,-12 8 1-16,-4 14-1 15,-4 7 0-15,-1 12 0 16,5 3 1-16,4 6-1 15,10-3 0-15,12-2 0 16,21-10-1-16,18-11-2 0,19-8-3 16,6-18-7-16,29 8-16 15,-11-24-11-15,14 1-2 16,-10-16 0-16,5 8 1 15</inkml:trace>
  <inkml:trace contextRef="#ctx0" brushRef="#br2" timeOffset="393192.4893">7467 11839 83 0,'-21'-4'40'0,"-12"-2"0"15,7 13 0-15,-8 2-33 16,5 12-1-16,-1 3-1 16,4 7-1-16,2 2 0 15,8 5-1-15,7-6-1 16,9 1 0-16,6-11 0 0,10-4 0 15,6-13-1-15,8-7-1 16,5-12 1-16,1-7-1 16,0-5 0-16,-3-8 0 15,0 3 0-15,-8-3 0 16,-3 5 0-16,-6 2 0 15,-4 9 0-15,-7 6-1 16,-5 12 1-16,0 0-1 16,-12 27-1-16,-1-1 0 15,3 11-2-15,-3-1-2 16,12 14-6-16,-7-22-9 15,26 16-13-15,-5-24-6 16,19-6-2-16,3-18 2 0</inkml:trace>
  <inkml:trace contextRef="#ctx0" brushRef="#br2" timeOffset="393507.5073">7931 11787 89 0,'-28'0'41'15,"4"15"1"-15,-13-4-1 16,17 6-34-16,-6 0-2 15,11 0-1-15,7-4-2 16,11 1 0-16,11-5 0 16,9 0-1-16,5-4-1 15,2 1 1-15,-2 1 0 16,-4 6-1-16,-9 4 1 0,-8 4-1 15,-9 3 1-15,-10 4-1 16,-4 4 1-16,-11-3-1 16,4 1-1-16,2-7-2 15,4-4-1-15,3-9-2 16,19 1-9-16,-10-26-10 15,31 5-13-15,-8-17-3 16,18 4-1-16,-2-15 1 16</inkml:trace>
  <inkml:trace contextRef="#ctx0" brushRef="#br2" timeOffset="394191.5464">8144 11831 87 0,'18'-18'39'16,"-14"-1"2"-16,-4 19 1 16,5-13-35-16,-5 13-1 15,-5 17-1-15,-3 7-1 0,-2 4-1 16,-3 6-1-16,-4 6 0 15,4 3 0-15,-1-3-1 16,8 0 0-16,5-12 0 16,8-9 0-16,12-12 0 15,10-13-1-15,12-12 0 16,6-16 1-16,6-8-1 15,4-5 0-15,-1-4 0 16,-8 7 2-16,-6 1-2 16,-12 13 3-16,-13 13-4 15,-17 17 1-15,0 0 0 16,-14 24 0-16,-4 2 0 15,3 8-3-15,-4 5 3 16,10-4-3-16,4 1 1 0,9-10-1 16,11-5-2-16,4-13-1 15,19-1-8-15,-9-28-7 16,25 11-8-16,-15-21-6 15,12 5-3-15,-16-6 32 16,2 1 6-16,-9 6 2 16,-15-1 10-16,4 19 7 15,-26-8 7-15,9 15 9 16,-15 10 4-16,10 8-32 15,-10 2-3-15,5 10-1 16,-4 3-2-16,8 0 1 16,-2 3-2-16,4-2 1 15,2-3 0-15,1-8 0 0,2-9 0 16,-1-14 0-16,13-5 0 15,-4-12 0-15,3-12 0 16,-2-8-1-16,2-3 1 16,0-4-1-16,1 0 0 15,-2 6 3-15,-2 6-3 16,0 9 2-16,1 3-2 15,0 12 2-15,4 5-3 16,2 1-1-16,6 7-2 16,1-6-4-16,9 9-6 15,-6-22-10-15,23 19-6 16,-19-23-11-16,17 8-1 15,-9-8 1-15,4 7 1 16</inkml:trace>
  <inkml:trace contextRef="#ctx0" brushRef="#br2" timeOffset="394545.5667">9259 11739 71 0,'-29'29'43'0,"6"7"-2"15,-4-8 2-15,15 9-19 16,-3-17-18-16,17-4-2 16,11-11-1-16,14-5-1 15,12-12-1-15,7-5 0 16,7-6 0-16,1-3 2 15,-1-4-3-15,-11 0 3 16,-8 1-3-16,-9 5 3 16,-13 3-2-16,-10 7 2 15,-13 3-1-15,-8 8-2 16,-7 5 0-16,-5 11 0 0,-2 4 0 15,2 6 0-15,4 6 0 16,1 1-3-16,9 2 3 16,8 2-3-16,11-2 1 15,11-9-2-15,15-3 1 16,9-10-1-16,16 0-4 15,3-18-6-15,24 12-8 16,-17-25-6-16,22 13-8 16,-17-14-4-16,1 6-1 15,-15-4 4-15</inkml:trace>
  <inkml:trace contextRef="#ctx0" brushRef="#br2" timeOffset="394883.586">10019 11819 15 0,'11'-3'26'0,"-32"-8"9"16,4 13 7-16,-19-4 0 16,6 10 2-16,-13-9-15 15,4 17-24-15,2 2-1 0,5 5-1 16,7 3-1-16,8 1-1 15,8 0 0-15,11-2-1 16,8-9 1-16,9-7-1 16,8-14 0-16,12-9 0 15,2-10 0-15,3-12 0 16,4-10 0-16,-2-6 0 15,1-8 0-15,-3-2 0 16,-4 2 0-16,-9 8 0 16,-5 12-1-16,-11 11 2 15,-15 29-1-15,0 0 2 16,-19 33-1-16,-7 12-1 15,-6 15 0-15,0 6-1 16,10 3 0-16,7-3-4 0,20 0-7 16,8-24-8-16,36 4-4 15,1-33-6-15,44 4-8 16,3-27-6-16,24-7 1 15</inkml:trace>
  <inkml:trace contextRef="#ctx0" brushRef="#br2" timeOffset="395296.6097">11109 11623 72 0,'-1'-14'42'0,"1"14"-3"16,0 0 4-16,0 0-15 15,5 12-23-15,-9 7 0 16,-1 6-2-16,1 9-3 16,-3-1 2-16,2 5-3 15,1 3 1-15,4-8-5 0,5 2 0 16,-1-20-10-16,16 5-15 15,-20-20-12-15,29-1 0 16,-15-18 0-16</inkml:trace>
  <inkml:trace contextRef="#ctx0" brushRef="#br2" timeOffset="395708.6332">11108 11425 74 0,'-27'-26'40'16,"13"14"0"-16,0 5 0 15,13 22-19-15,1-15-17 16,17 23-1-16,5-8-1 15,5 7 1-15,4 4-1 0,3 1 3 16,-4 5-2-16,-2 6 0 16,-10 1 0-16,-4-1-2 15,-9 0 0-15,-4-5 0 16,-4-3 0-16,-2-7-3 15,-1-5 3-15,6-18-3 16,0 0 2-16,14-5 0 16,3-15 0-16,8-5 3 15,7-5-3-15,3 1 1 16,4-4-1-16,0 4 1 15,-5 6-1-15,-5 8 1 16,-4 10 0-16,-8 10-1 16,-3 9 0-16,-7 10 2 15,-3 5-2-15,0 4-2 0,3 7-1 16,-1-7-5-16,12 11-7 15,-12-23-11-15,26 14-3 16,-13-29-10-16,19 7-3 16,0-19-1-16,10-2 1 15</inkml:trace>
  <inkml:trace contextRef="#ctx0" brushRef="#br2" timeOffset="396475.6771">12991 11278 92 0,'-25'-14'40'15,"2"8"1"-15,-15-5-7 16,10 12-29-16,-5 3 0 15,1 14-1-15,-2 11-1 16,2 11 0-16,0 12-1 0,9 9 2 16,0 5-2-16,10 1 0 15,11-3 0-15,16-4-1 16,15-15 0-16,18-13-1 15,14-16 1-15,10-16-2 16,9-16 1-16,5-9 1 16,-9-14-1-16,-10-7 0 15,-10-4 0-15,-20-4 0 16,-20 0-1-16,-21 2 1 15,-13 3 0-15,-16 5-1 16,-9 8 1-16,-2 3-1 16,-2 11 0-16,5 7 0 15,12 13-3-15,7 1-1 16,18 17-6-16,5-16-10 15,24 30-9-15,-5-18-6 0,25 8-5 16,-3-10-1-16,10-3 3 16</inkml:trace>
  <inkml:trace contextRef="#ctx0" brushRef="#br2" timeOffset="396865.6994">13511 11217 92 0,'-3'-20'41'15,"3"20"1"-15,-5-23-3 16,5 23-32-16,0 0-2 15,-8 30 0-15,-1 2-1 16,-3 12-1-16,-2 10-1 16,-2 4 1-16,-1 8-1 15,-2-1 1-15,5-1-1 0,0-9-2 16,10-6 1-16,5-11-1 15,7-12 1-15,7-12-3 16,7-12 2-16,12-12 1 16,-2-7-1-16,8-9 1 15,-3-6-1-15,0-3 0 16,-1 2-1-16,-7 2 1 15,-9 9-1-15,-3 5-2 16,-7 9 1-16,-10 8 0 16,9 11-2-16,-8 3 1 15,4 8-2-15,0-5-2 16,12 12-6-16,-17-29-7 15,35 31-5-15,-22-32-5 16,20 6-5-16,-8-15-4 0,6 1 2 16</inkml:trace>
  <inkml:trace contextRef="#ctx0" brushRef="#br2" timeOffset="397384.7291">14022 11497 92 0,'4'-20'39'16,"-4"20"2"-16,4-23-2 16,-4 23-32-16,0 0-1 15,-12 18-3-15,2 0 0 16,2 7 1-16,-2 3-1 15,-1 5 0-15,0 1-2 16,3-2 2-16,0-3-2 16,6-6-1-16,4-11 1 15,-2-12 0-15,23 1-2 16,-5-15 0-16,5-7 1 15,2-7-1-15,-2-1 0 0,0-5 2 16,-3 8-1-16,-6-2-2 16,-3 8 2-16,-3 4 0 15,-8 16 0-15,0 0 0 16,0 0 1-16,5 12-1 15,-5 3 0-15,0 3 2 16,6 2-2-16,7-4 2 16,4-1-2-16,8-7 2 15,8-3-1-15,5-8-1 16,5-6 1-16,0-3-2 15,0-3 1-15,-7 0-1 16,-4-2 2-16,-9 2-2 0,-5 5 1 16,-18 10 0-1,12-9 0-15,-12 9-1 0,-9 17 1 16,0 1 0-16,-3 7-2 15,2 3 1-15,2 10-3 16,-1-6-4-16,15 7-4 16,-5-20-6-16,27 9-4 15,-10-27-9-15,29 11-1 16,-9-30-9-16,17 2 4 15,-7-11 1-15</inkml:trace>
  <inkml:trace contextRef="#ctx0" brushRef="#br2" timeOffset="397699.7471">14978 11398 86 0,'-11'-21'41'15,"11"21"0"-15,-35-5 1 16,16 21-24-16,-11 1-14 0,8 0 0 16,3 4-2-16,8 1 0 15,5 0-1-15,11-4 0 16,5-3-1-16,6-4 1 15,5 0 0-15,3-5-1 16,0-1 1-16,-5 1-1 16,-1 1 1-16,-8 2 2 15,-6 5-2-15,-11 1 1 16,-8 6-1-16,-4 3 1 15,-2 3-2-15,-5-3 0 16,6-1 0-16,1-3-6 16,16-3-1-16,3-17-10 15,31 11-3-15,-8-29-7 0,36 18-5 16,-10-22-4-16,22 8-7 15,-9-5 7-15</inkml:trace>
  <inkml:trace contextRef="#ctx0" brushRef="#br2" timeOffset="397843.7553">15364 11719 119 0,'-5'20'40'0,"-18"-11"4"15,14 7-5-15,-7-19-36 16,16 3-1-16,0 0-11 16,4-30-5-16,16 28-13 15,-17-18-12-15,13 5-6 16,-6-5 0-16,2 4 0 15</inkml:trace>
  <inkml:trace contextRef="#ctx0" brushRef="#br2" timeOffset="399934.8749">16256 11445 77 0,'0'0'36'16,"0"0"1"-16,-5-17-7 15,5 17-24-15,-24-5 0 16,5 12-1-16,-9-1 0 16,-2 10-1-16,-8 4 0 15,1 7 1-15,-4 8-2 16,8 5 1-16,3-1-2 15,11-1 1-15,11-5-1 16,16-8 1-16,13-12-2 16,11-11 0-16,11-12-1 15,8-11-1-15,2-9 1 16,-2-7-1-16,-2-3 1 15,-11-1-1-15,-8 4 1 16,-9 9-2-16,-9 6 2 16,-12 22 0-16,0 0 0 0,-19 17 1 15,0 12-1-15,1 11 1 16,1 6-2-16,8-1-2 15,7 4-1-15,9-15-2 16,20 0-5-16,3-27-15 16,29-2-13-16,-1-18-2 15,19-2 2-15,-10-18 2 16</inkml:trace>
  <inkml:trace contextRef="#ctx0" brushRef="#br2" timeOffset="400250.893">16874 11427 93 0,'-15'-2'39'16,"-16"1"1"-16,7 13-2 15,-9-2-33-15,9 5-2 0,4 2 0 16,6 1-1-16,10 0-1 16,5-2 1-16,9 0-1 15,5-3 0-15,6 0 0 16,1-2 0-16,1-1 0 15,-3 1 2-15,-4-2-2 16,-4 1 1-16,-12-10-1 16,7 19 1-16,-7-19-2 15,-14 21 2-15,-1-8-2 16,-4 3 0-16,-4-1 0 15,-3-3-3-15,-2 3 1 16,1-5-5-16,12 1-2 16,0-20-17-16,29 4-15 15,-3-15-2-15,25-6 0 0,7-10 2 16</inkml:trace>
  <inkml:trace contextRef="#ctx0" brushRef="#br2" timeOffset="400674.9173">18378 10962 83 0,'22'-7'38'0,"-22"7"0"15,-5 24 0-15,-28 8-27 16,-7 19-7-16,-14 14-2 15,-4 13-1-15,-7 10 0 16,-2 9 3-16,2 2-3 16,3-5-2-16,13-5-1 15,8-20-6-15,23-2-16 0,-3-31-16 16,18-11 2-1,3-25-5-15,6-17 4 0</inkml:trace>
  <inkml:trace contextRef="#ctx0" brushRef="#br2" timeOffset="400896.93">17839 11134 102 0,'-5'-25'41'16,"-6"6"0"-16,11 19-2 15,0 0-34-15,11 26-1 16,7 1-2-16,9 9 1 15,4 7-1-15,7 15 0 16,5 4-1-16,6 5 1 16,2 4-3-16,-2-3-1 0,8-3-6 15,-11-19-14-15,20 4-12 16,-13-22-9-16,6-6 1 15,-8-20-3-15</inkml:trace>
  <inkml:trace contextRef="#ctx0" brushRef="#br2" timeOffset="401219.9484">18653 11490 100 0,'0'0'40'0,"0"0"1"16,0 0-1-16,11-2-35 15,-11 2 0-15,5 23-1 0,-9-4 0 16,-2 4-2-16,-2 7 1 16,-2 4-1-16,-2 2 1 15,1-2-2-15,1 0-1 16,5-3 1-16,5-5-1 15,4-5 2-15,11-7-4 16,5-5 2-16,8-8-4 16,4-1 2-16,5-7-1 15,7-2-4-15,-1-13-8 16,15 12-9-16,-20-18-12 15,16 6-4-15,-12-10-1 16,9 2-1-16</inkml:trace>
  <inkml:trace contextRef="#ctx0" brushRef="#br2" timeOffset="401426.9603">19438 11383 106 0,'9'-14'41'16,"15"6"1"-16,-5-13-3 15,18 5-37-15,-7-1-1 16,6 4-3-16,-1 8-3 16,-13-6-12-16,6 18-23 15,-17-3 1-15,-2 12-1 16,-18 1-1-16</inkml:trace>
  <inkml:trace contextRef="#ctx0" brushRef="#br2" timeOffset="401593.9698">19343 11611 115 0,'-21'14'42'0,"17"3"2"15,4-17-3-15,27-3-38 16,15-9-2-16,13-5-3 16,14 2-9-16,-4-22-15 15,17 10-15-15,-7-8-4 16,5 5 1-16,-9-7 0 15</inkml:trace>
  <inkml:trace contextRef="#ctx0" brushRef="#br2" timeOffset="402295.0099">20799 10551 83 0,'-5'-16'39'15,"-2"-8"-1"-15,5 9 1 16,-7-12-21-16,12 10-11 15,-7 1-1-15,4 16-2 16,0 0 0-16,0 16-1 16,1 16-1-16,2 17 0 15,-3 11 0-15,5 12-1 16,-5 14-1-16,3 1-1 15,2 1 1-15,2-3-2 0,-1-7 2 16,3-9-1-16,4-15 1 16,4-11-1-16,4-14 2 15,3-16 0-15,4-16-1 16,4-18 1-16,6-12 0 15,-1-16 0-15,1-8 0 16,2-16 2-16,-1-8-2 16,1-5 1-16,-2-3-2 15,-2 7 0-15,-2 5 0 16,-5 10 0-16,-4 10 0 15,-3 15 0-15,-3 16 0 16,-1 13-4-16,0 20-5 16,-18-7-9-16,35 34-8 15,-29-14-8-15,15 14-6 0,-4-1-1 16,6 8 1-16,-7-4 2 15</inkml:trace>
  <inkml:trace contextRef="#ctx0" brushRef="#br2" timeOffset="402790.0383">21631 11036 96 0,'18'-8'37'0,"-9"-5"2"16,10 8-10-16,-14-5-21 15,-5 10-2-15,0 0-1 16,0 0 0-16,0 0-2 15,-7 23 0-15,-7-3 0 16,-3 4-1-16,2 3-1 16,-4 5 1-16,0-1-1 15,4 1 1-15,5-7 0 0,6 2-1 16,8-9 1-1,14-4-1-15,11-7 0 0,11-6 0 16,12-4 0-16,6-3-1 16,7-6-1-16,-1 2-1 15,1-1-1-15,-9-4-6 16,3 13-10-16,-30-14-7 15,7 17-10-15,-36-1-5 16,17-5-2-16,-17 5 1 16</inkml:trace>
  <inkml:trace contextRef="#ctx0" brushRef="#br2" timeOffset="403149.0588">20487 11566 114 0,'-15'2'40'16,"40"1"2"-16,2-11-10 16,32 1-28-16,25-6-1 15,24 0 0-15,24-5 0 16,16-2-1-16,13 1 0 15,14-3-2-15,-3 1 0 0,0 0-1 16,-13 9-3-16,-25-5-2 16,-16 22-11-16,-41-12-13 15,-17 20-10-15,-38-3-1 16,-26 16-1-16,-28-1 1 15</inkml:trace>
  <inkml:trace contextRef="#ctx0" brushRef="#br2" timeOffset="403759.0937">21095 11917 79 0,'3'-17'39'15,"-8"-3"0"-15,9 7 0 16,-15-1-29-16,11 14-3 15,0 0-1-15,0 0-1 16,-2 16-2-16,2 12 0 16,-2 9-1-16,0 14-1 15,-1 7 0-15,-2 9 0 16,1 3-1-16,-1 1 0 15,4-3-2-15,-1-8-2 0,5-8-2 16,-5-19-6-16,20 1-16 16,-18-34-12-16,14 8 0 15,-10-27-1-15,7-2 3 16</inkml:trace>
  <inkml:trace contextRef="#ctx0" brushRef="#br2" timeOffset="403985.1066">20864 11883 105 0,'-16'-7'40'0,"5"-1"2"16,11 8-2-16,16 3-34 16,17-6-3-16,13-3 0 15,18 2-1-15,5-4-1 0,11 3 1 16,5-2-2-16,-2 1-2 15,-6 8-1-15,-16 0-5 16,-2 20-14-16,-35-9-12 16,-4 18-8-16,-22-4 1 15,-7 14-1-15</inkml:trace>
  <inkml:trace contextRef="#ctx0" brushRef="#br2" timeOffset="404187.1182">20912 12493 103 0,'-19'27'39'15,"4"-19"3"-15,30 3-2 0,4-11-37 16,20-2 0-16,7 0-2 16,7-6 0-16,5 0-2 15,2-4-4-15,3 9-7 16,-19-17-16-16,13 10-14 15,-19-5 4-15,2 3-5 16,-11-5 4-16</inkml:trace>
  <inkml:trace contextRef="#ctx0" brushRef="#br2" timeOffset="405141.1727">21850 12268 69 0,'11'1'34'0,"2"8"-8"16,-13-9 1-16,9-2-6 16,-9 2-12-16,0 0-1 15,0 0-2-15,0 0 0 16,-10 11-2-16,10-11 0 15,-12 18 0-15,7-6-1 16,-3-2-1-16,6 3 0 16,-3-2-1-16,1 6 2 0,-3-1-2 15,1 3 1 1,-2 2 0-16,-1 3-2 0,-4-2 2 15,-1 5-2-15,-1-1 2 16,1-4-2-16,2 1 1 16,4-4-1-16,4-6 1 15,6-3 0-15,10-6-1 16,8-5 1-16,9-3-1 15,7-3 1-15,3-1-1 16,0-5 0-16,2 0 0 16,-7 3 0-16,-5 1 0 15,-6 2-2-15,-3 2 0 16,-7 2-2-16,-4 4-2 15,-9-1-8-15,15 2-9 0,-15-2-8 16,0 0-9 0,0 0-1-16,0 0 1 0</inkml:trace>
  <inkml:trace contextRef="#ctx0" brushRef="#br2" timeOffset="459260.2682">6607 1700 65 0,'3'-16'34'16,"-6"-1"-1"-16,3 17 0 16,-29-13-17-16,3 20-10 15,-14 6 0-15,0 13 0 16,-18 9 1-16,-2 23-1 15,-11 7 0-15,5 14-3 16,0 12 0-16,11 6-1 16,10 1-2-16,19-1 0 15,20-9-4-15,23-17-3 16,28-2-30-16,7-26 0 15,20-4-1-15,1-20-1 16</inkml:trace>
  <inkml:trace contextRef="#ctx0" brushRef="#br2" timeOffset="460003.3107">6637 2090 69 0,'6'-13'33'16,"-6"13"-1"-16,0 0 0 15,-10 15-25-15,4 9 0 16,-13 5-1-16,5 15 1 0,-5 6-2 15,-2 8-1-15,-2-1 0 16,5 1 1-16,0-7-3 16,4-5 2-16,7-11-3 15,5-13 2-15,2-22-2 16,15-3 0-16,1-22 0 15,4-8-1-15,2-13 2 16,1-9-2-16,0-5 1 16,1-2-1-16,-2 3 1 15,-3 4-1-15,-5 12 1 16,-5 8 0-16,1 11-1 15,0 9 1-15,-10 15-1 16,18 6 1-16,-11 10 0 16,2 13 0-16,3 5-1 0,0 11 0 15,2 4 0-15,-2 3-1 16,2 3-2-16,-2-4-1 15,5 1-3-15,-9-18-7 16,15 5-24-16,-14-22 0 16,7 1 1-16,-16-18-2 15</inkml:trace>
  <inkml:trace contextRef="#ctx0" brushRef="#br2" timeOffset="460154.3193">6676 2399 97 0,'-22'-18'35'0,"22"18"1"16,-10-18 0-16,31 11-33 0,2-5-1 15,14 1-3 1,14 5-6-16,-2-10-28 0,14 10 0 16,-2-11-1-16,5 10-1 15</inkml:trace>
  <inkml:trace contextRef="#ctx0" brushRef="#br2" timeOffset="460484.3382">7594 1965 77 0,'2'-20'38'0,"-11"-4"0"0,3 10 1 16,-12 0-25-16,4 10-5 15,-10 3-2-15,1 11-2 16,-3 5 0-16,-5 10-2 16,-7 5-1-16,5 8 0 15,-2 4 0-15,5 8-1 16,5-7 0-16,12 5-1 15,10-7 0-15,9-3 0 16,21-8-2-16,6-10-1 16,20 3-13-16,-1-28-23 15,19 8-2-15,-11-22 0 16,7 3-1-16</inkml:trace>
  <inkml:trace contextRef="#ctx0" brushRef="#br2" timeOffset="461306.3852">8096 1861 78 0,'0'-17'37'16,"0"17"-2"-16,0 0 0 15,0 0-30-15,-11 8 1 16,8 17 0-16,-2 2 0 16,2 11-2-16,-2 5-1 15,3 7 0-15,-3 3 0 16,3 5-2-16,-2-3 0 15,2-2 0-15,1-9-1 16,1-2 0-16,-1-10 0 16,1-9 1-16,2-10-1 15,-2-13 1-15,7-9-1 16,0-11 1-16,1-7 0 0,1-3-1 15,3-3 1-15,1-2-1 16,5 3 1-16,0 4-2 16,2 7 1-16,4 4 0 15,-5 6 0-15,4 9 0 16,-4 3 0-16,-4 8 1 15,-6 2-1-15,-9 7 0 16,-1 1 0-16,-10 7 0 16,-9-2 0-16,-4 1 0 15,-1 2-2-15,-5-9-1 16,5 3-5-16,-9-19-26 15,21 10-5-15,-2-20 0 16,15 8 0-16</inkml:trace>
  <inkml:trace contextRef="#ctx0" brushRef="#br2" timeOffset="461694.4074">8442 2130 96 0,'0'0'38'0,"0"0"2"16,0 0-2-16,-20 9-33 15,13 1-1-15,-3 2-1 16,1 4 0-16,2 3-1 16,2 5-1-16,1-1 0 15,6 3 0-15,5-4-1 16,4 3 1-16,7-12-1 15,3-5 0-15,6-8 1 16,1-5-1-16,4-9 1 0,-2-8 0 16,-3-1-1-16,-1-4 1 15,-5 4 0-15,-5 0-1 16,-4 6 1-16,-3 4-1 15,-9 13 0-15,0 0 1 16,0 0-1-16,-1 18-1 16,-3 2 1-16,0 4-1 15,2 2-1-15,1-1-2 16,9 3-4-16,-8-28-17 15,27 17-15-15,-7-27 0 16,13 1-1-16,0-23 0 16</inkml:trace>
  <inkml:trace contextRef="#ctx0" brushRef="#br2" timeOffset="461881.4181">9011 1867 104 0,'-27'22'40'15,"16"10"-1"-15,-16 4 0 16,19 8-37-16,-9 8 0 15,1 9-2-15,0 2-2 16,4-5-3-16,8 6-10 16,-8-19-24-16,12 4 1 15,-3-23-1-15,6 0-1 16</inkml:trace>
  <inkml:trace contextRef="#ctx0" brushRef="#br2" timeOffset="462032.4267">8858 2094 91 0,'0'0'37'15,"2"-13"0"-15,9 23 0 16,-1-3-36-16,3-4-32 16,22 10-6-16,3-9 0 15,20 6-2-15</inkml:trace>
  <inkml:trace contextRef="#ctx0" brushRef="#br2" timeOffset="462354.4451">9899 1878 92 0,'-18'-30'40'16,"6"7"1"-16,-11-9-2 15,7 10-32-15,-8 8-3 16,-1 7 0-16,-7 13-1 16,-2 12 0-16,-5 15-1 15,-3 12-1-15,0 10 0 16,3 10 0-16,3-1-1 15,7 8-1-15,8-3 1 16,10-4-3-16,11-10-1 16,7-19-7-16,19 4-26 15,-7-26-4-15,12-1 1 0,-9-27-2 16</inkml:trace>
  <inkml:trace contextRef="#ctx0" brushRef="#br2" timeOffset="462775.4692">9547 2100 111 0,'-21'-5'39'0,"21"5"2"16,0 0-8-16,19 7-30 16,1-6-1-16,7-1 1 15,2 0-1-15,6 3 0 16,-1-3-1-16,-3 2 0 15,-3 0 0-15,-6 5 0 16,-5 2-1-16,-3 3 0 0,-8 2 1 16,-4 7-1-16,-5-3 1 15,-1 5-1-15,-2-1 0 16,1-1 0-16,-2-4 0 15,2-2-1-15,5-15 1 16,0 0 0-16,12-3 0 16,-1-16 0-16,3-2 1 15,4-12-1-15,-1 2 1 16,3-6 0-16,-5 5 0 15,0-1 0-15,-5 11 0 16,-1 2-1-16,-2 8-1 16,-7 12 0-16,13-8-1 15,-13 8-2-15,26 7-4 16,-26-7-11-16,37 13-14 0,-23-11-8 15,16 8 0-15,-11-10 0 16</inkml:trace>
  <inkml:trace contextRef="#ctx0" brushRef="#br2" timeOffset="463176.4922">10249 2054 107 0,'0'0'40'0,"19"15"1"16,-19-15-12-16,23 2-23 15,-8 0-2-15,4 0-1 16,3-5-2-16,-2-1 0 16,4-3 0-16,0-4-1 15,-2 0 0-15,-2-3 0 0,-5-5 0 16,-6-1 1-16,-3 1-1 15,-3 1 1-15,-7 3-1 16,-2 0 2-16,-7 6-2 16,-7 10 2-16,-3 10-1 15,-6 9 0-15,-6 8 0 16,0 5-1-16,0 5 2 15,2 6-2-15,7-4 1 16,7-3-1-16,11-8 0 16,16-7-1-16,14-8-3 15,7-13-2-15,21 6-14 16,-12-30-9-16,20 12-12 15,-7-17 0-15,13 8-2 0,-10-11 2 16</inkml:trace>
  <inkml:trace contextRef="#ctx0" brushRef="#br2" timeOffset="463676.5208">10839 1960 99 0,'0'0'40'16,"-15"-5"1"-16,9 16-4 15,-6-12-29-15,1 4-2 16,-9 4 0-16,2 1-3 16,-11 5 0-16,1 1-1 15,-7 8-1-15,5-1 0 0,-1 1-1 16,2 1 1-16,10-3-1 15,9 1 1-15,11-7-1 16,14-5 0-16,9-9 0 16,8-6 1-16,8-7-1 15,2-5 1-15,1-3-1 16,0-4 1-16,-9 3-1 15,-2 1 1-15,-10 5-1 16,-5 2 0-16,-17 14 0 16,0 0 0-16,-1 18 0 15,-18 11 0-15,-8 10 0 16,-5 12-1-16,-4 5 1 15,-2 10 0-15,0-4 0 16,3 0 0-16,8-9 0 0,8-11 1 16,10-11-1-16,14-16 0 15,12-15 0-15,8-15 2 16,10-12-4-16,8-8 1 15,3-9-2-15,1-15-9 16,13 16-6-16,-22-18-5 16,17 28-9-16,-22-14-8 15,9 24-3-15,-9-3 2 16</inkml:trace>
  <inkml:trace contextRef="#ctx0" brushRef="#br2" timeOffset="464078.5438">11368 1914 93 0,'0'0'39'0,"0"0"0"0,14-3 0 16,6-2-34-16,8-1-4 15,6-2 0-15,6 0-2 16,2 1-2-16,-8-8-11 16,3 14-24-16,-15-2 1 15,0 7 0-15,-22-4-1 16</inkml:trace>
  <inkml:trace contextRef="#ctx0" brushRef="#br2" timeOffset="464218.5518">11412 2058 104 0,'-15'20'39'16,"5"-13"1"-16,19 2-1 0,21-11-36 15,8-4-2 1,16-4-5-16,1-17-18 0,22 16-17 16,-1-15 0-16,9 10-2 15,-8-6 2-15</inkml:trace>
  <inkml:trace contextRef="#ctx0" brushRef="#br2" timeOffset="464533.5698">12114 1956 89 0,'-39'22'41'0,"-13"-9"2"15,9 19-2-15,-7-12-16 16,13 10-21-16,9 6-2 16,13 1-1-16,11-2 1 15,15-2-1-15,13-9 0 16,18-4 0-16,10-13-1 0,6-10 1 15,4-7-1-15,-1-11 0 16,-9-6 0-16,-8-8 0 16,-11 0 0-16,-17-3-1 15,-12 2 1-15,-11 4-1 16,-10 5-1-16,-7 5 0 15,-1 9-2-15,-6 4-4 16,15 15-12-16,-13-12-7 16,23 21-14-16,6-15-1 15,1 18 0-15,12-15 1 16</inkml:trace>
  <inkml:trace contextRef="#ctx0" brushRef="#br2" timeOffset="464856.5883">12427 1558 112 0,'0'0'42'0,"-2"21"0"15,18 7-2-15,11-2-36 16,-3 6-2-16,3 4 1 15,3 4-1-15,0 2 1 16,1 6-2-16,-3 2 1 16,-8 2 0-16,-7 0-2 15,-8 8 0-15,-8-4 0 16,-8 6 0-16,-13-2 0 0,-5-4 0 15,-2-4-2-15,-5-9-2 16,10 1-5-16,-5-22-11 16,26 12-8-16,-4-31-14 15,21 5 0-15,3-17-2 16,17 2 2-16</inkml:trace>
  <inkml:trace contextRef="#ctx0" brushRef="#br2" timeOffset="464961.5943">12710 2352 82 0,'-14'-17'3'15,"2"-8"-3"-15,2-3-2 16,2 0-35-16</inkml:trace>
  <inkml:trace contextRef="#ctx0" brushRef="#br2" timeOffset="485930.7936">3906 1544 94 0,'-20'-3'40'0,"20"3"1"15,31-28-1-15,26 3-36 16,30-7 1-16,36-1-2 15,24-3 1-15,28-1-1 16,10-1 0-16,12 1-1 16,-98 21 0-16,9-2-1 0,-8 2 1 15,7-2-2-15,-11 7-1 16,3-4-1-16,-19 1-4 15,-2 0-23-15,-14 3-9 16,-5 0-1-16,-59 11-2 16,77-21 1-16</inkml:trace>
  <inkml:trace contextRef="#ctx0" brushRef="#br2" timeOffset="486236.8111">4219 1726 97 0,'0'0'40'15,"27"-10"1"-15,42-14 0 16,29-16-36-16,34-6 1 15,21-6-1-15,23-2 0 16,0 0 0-16,0 9-2 16,-15 5-1-16,-23 11-1 15,-24 5-1-15,-27 8-3 16,-21 6-4-16,-37 0-30 15,-4 9-3-15,-25 1-1 16,0 0-2-16</inkml:trace>
  <inkml:trace contextRef="#ctx0" brushRef="#br2" timeOffset="520436.7673">19499 8596 72 0,'18'-12'37'15,"-18"12"-2"-15,0 0 3 16,-14 21-19-16,-13 18-14 15,-12 14-1-15,-12 19-1 16,-10 15 1-16,-5 11-1 16,-3 6-1-16,5-3-2 15,4-3-1-15,12-18-4 16,19-6-8-16,6-31-22 15,22-19 0-15,1-24-2 16,26-24 0-16</inkml:trace>
  <inkml:trace contextRef="#ctx0" brushRef="#br2" timeOffset="520638.7788">19110 8743 99 0,'-2'-30'39'0,"-4"11"1"16,6 29-1-16,-5 11-28 15,14 20-5-15,4 7-1 16,13 7-1-16,5 5 0 15,6 3-3-15,12-3-1 16,5-6-1-16,11-2-3 16,-2-12-5-16,15 0-28 15,-16-16-3-15,8-2 0 16,-8-16-2-16</inkml:trace>
  <inkml:trace contextRef="#ctx0" brushRef="#br2" timeOffset="521202.8111">19896 9204 91 0,'0'0'37'0,"0"0"0"15,16 5 1-15,-16-5-29 16,-11 22-4-16,3-8 0 16,2 8-1-16,-7 2-1 15,3 2 0-15,-3 2-1 0,2 0 0 16,1-3 0-16,5 1-1 15,1-6 1-15,8-4-1 16,5-4 0-16,8-10-2 16,10-5-1-16,5-11-1 15,9 4-9-15,-3-15-25 16,11 5-2-16,-8-10-1 15,5 7-1-15</inkml:trace>
  <inkml:trace contextRef="#ctx0" brushRef="#br2" timeOffset="521435.8244">20515 9070 111 0,'0'0'38'0,"14"-19"1"16,4 9-2-16,-2-6-36 16,14-1-2-16,6 5-2 15,-4-10-12-15,7 16-20 16,-7-4-3-16,-3 11 1 15,-12-1-2-15</inkml:trace>
  <inkml:trace contextRef="#ctx0" brushRef="#br2" timeOffset="521586.833">20522 9236 111 0,'-3'18'39'16,"3"-18"0"-16,26-2-1 16,12-14-35-16,5-4-4 15,16 6-33-15,-5-14-3 16,6 8-1-16,-5-5-3 15</inkml:trace>
  <inkml:trace contextRef="#ctx0" brushRef="#br2" timeOffset="523327.9326">21683 8824 44 0,'0'0'31'16,"0"0"3"-16,0 0-4 15,6-20-12-15,5 20-3 16,-11-11-5-16,12 7-2 16,-12 4-3-16,12-10 0 15,-12 10-2-15,0 0 0 16,0 0 0-16,-9 2-1 15,-11 5 1-15,-2 9 0 0,-8-1 0 16,-2 9 0-16,-6 0-1 16,1 6 0-16,0-2 0 15,8 2 0-15,3 0-1 16,12-4 0-16,8-2-1 15,13-3 1-15,12-10-1 16,10-5 1-16,10-5-1 16,8-5 0-16,5-6 0 15,2-6 0-15,1-1 0 16,-9-2 0-16,-2 3 0 15,-10 0-1-15,-6 3 1 16,-9 3-1-16,-9 7 1 16,-10 3 0-16,-2 11 0 15,-9 5 0-15,-2 6 0 0,0 6 0 16,4 6 0-16,0 1 0 15,5 2 0-15,9-4 1 16,10-5-1-16,10-8 1 16,12-12 0-16,10-13 0 15,8-12 0-15,4-11 1 16,2-9-1-16,-4-9 0 15,-7 0 0-15,-9-6 0 16,-13 4 0-16,-11 2-1 16,-15 5 0-16,-9 3 1 15,-8 12-2-15,-3 5-1 16,4 12-3-16,-1-9-10 15,15 18-22-15,0 0-2 16,33 19-1-16,-1-12-2 16</inkml:trace>
  <inkml:trace contextRef="#ctx0" brushRef="#br2" timeOffset="524057.9744">23060 8461 78 0,'5'-12'37'16,"7"6"1"-16,-9-4-1 15,-3 10-29-15,13-12-1 16,-13 12-1-16,0 0 0 15,10 14-2-15,-11 2 0 16,-3 7-2-16,-5 6 1 16,-5 11-1-16,-7 7 1 15,-3 8-1-15,-11 5 1 16,-1 2-1-16,-2-1 1 15,0 2-2-15,8-9 2 16,8-1-3-16,12-11 1 0,19-8 0 16,14-13 0-16,15-10 0 15,19-6-1-15,13-11-1 16,10-6 0-16,5-5-1 15,-2 0-2-15,-7-6-4 16,-1 17-17-16,-25-12-14 16,-3 13-3-16,-21-7 1 15,-8 12-1-15</inkml:trace>
  <inkml:trace contextRef="#ctx0" brushRef="#br2" timeOffset="524191.982">23535 9066 81 0,'0'0'38'0,"0"0"-5"15,-16-20-30-15,9 10-19 16,-4-3-21-16,11 13-2 16</inkml:trace>
  <inkml:trace contextRef="#ctx0" brushRef="#br2" timeOffset="524966.0263">21128 9728 68 0,'0'0'33'0,"-2"-15"1"16,2 15-2-16,-2-17-17 15,2 17-5-15,5-13-3 16,-5 13-1-16,0 0-1 15,0 0-2-15,-9-5 0 16,-5 15-1-16,-2 1 0 16,-3 5 1-16,-3 6-1 15,-2 5 0-15,1-2-1 0,3 3 1 16,6-5 0-16,9-6 0 15,10-7 0-15,10-4-1 16,12-13 0-16,7-8 0 16,8-7 1-16,6-6-1 15,-1-4 0-15,-2-2-1 16,-5 5 0-16,-9 3 0 15,-7 6 0-15,-13 7 0 16,-11 13 0-16,0 0 0 16,-11 22-1-16,-4-1 0 15,1 5-1-15,-1 6-1 16,8 0-2-16,-1-6-3 15,22 7-27-15,-6-22-3 16,21 2 1-16,-1-14-2 0</inkml:trace>
  <inkml:trace contextRef="#ctx0" brushRef="#br2" timeOffset="525289.0448">21658 9629 108 0,'0'0'36'0,"-7"-20"2"15,7 20-3-15,-17-1-29 16,17 1-2-16,-15 15-1 15,7-3 0-15,0 3-1 16,4 3 0-16,1 0-1 16,6 2 0-16,2-5 0 15,5 2 0-15,3-4 0 16,3-4 0-16,3-1-1 0,-1-4 0 15,1 3 1-15,-5 0-1 16,-14-7 0-16,14 25 0 16,-19-7 0-16,-4 4 1 15,-5 4-1-15,-3 0-1 16,0-2 0-16,2-2-2 15,9 3-7-15,6-25-27 16,0 0-1-16,19-5-1 16,10-9-2-16</inkml:trace>
  <inkml:trace contextRef="#ctx0" brushRef="#br2" timeOffset="525702.0684">22282 9617 108 0,'1'-22'40'15,"10"13"0"-15,0-10-1 16,12 2-32-16,4 0-5 16,4 7-1-16,1-3 1 15,1 11-2-15,-4 1 1 16,-3 2-1-16,-6 7 1 15,-4 4-1-15,-13 7 1 0,-6 1-1 16,-11 6 1-16,-4 5 0 16,-8 0 0-16,1 3-1 15,-1-4 1-15,4 2-1 16,5-7 0-16,5-4 0 15,17-6-1-15,11-9-2 16,14-4-4-16,3-21-12 16,20 7-19-16,-1-17-1 15,13 4 0-15,-12-14-1 16</inkml:trace>
  <inkml:trace contextRef="#ctx0" brushRef="#br2" timeOffset="526085.0903">22984 9462 105 0,'0'0'38'16,"-24"15"2"-16,13 4 0 0,-10 3-31 15,9 8-4-15,1 0 0 16,-1 6-2-16,2-2-1 16,5-1-2-16,3-1-1 15,7-7-1-15,5-2-3 16,3-18-2-16,10 7-7 15,-8-27-18-15,20 2-7 16,-8-15 2-16,15 6 9 16,-13-20 17-16,6 5 8 15,-3 1 3-15,-9-6 8 16,10 18 20-16,-21-5 7 15,4 19 1-15,-19-6-8 0,8 27-17 16,-15-1-3-16,0 15-2 16,-8 8-1-16,2 7-2 15,-6 5 0-15,3 0-1 16,3 1-3-16,1-1 0 15,2-5-2-15,4-10-4 16,12 6-21-16,-9-26-10 16,13 1-1-16,-7-11 0 15,10-14 0-15</inkml:trace>
  <inkml:trace contextRef="#ctx0" brushRef="#br2" timeOffset="526258.1002">22999 9533 122 0,'-22'-10'41'0,"22"10"0"0,-18 5-1 15,18-5-36-15,26 13-2 16,7-12 0-16,14 0-3 16,6-6-5-16,21 7-29 15,-7-16-3-15,9 7-5 16,-10-9 2-16</inkml:trace>
  <inkml:trace contextRef="#ctx0" brushRef="#br2" timeOffset="526680.1244">23799 9457 106 0,'9'-31'38'0,"5"5"1"16,-4-16-2-16,0 8-34 15,-3-4 1-15,0 4-1 16,-5 1-1-16,-3 8 0 16,-8 7 0-16,-2 10 0 15,-8 11 0-15,-7 11 0 16,-3 8-1-16,-8 11 1 15,-1 8-1-15,-3 6 1 0,2 6-1 16,2 1 2-16,6 3-2 16,5 1 1-16,11-3-2 15,5-8-2-15,11 0-3 16,-1-18-9-16,22 7-20 15,-15-20-6-15,11-1-2 16,-18-15 0-16</inkml:trace>
  <inkml:trace contextRef="#ctx0" brushRef="#br2" timeOffset="526867.1351">23518 9573 118 0,'-12'-16'41'15,"12"16"0"-15,0 0 0 16,28-9-37-16,-11 6-3 0,12-1 0 15,5 1-2-15,6-5-3 16,9 9-10-16,-6-16-26 16,14 11 0-16,-12-7-1 15,3 7-1-15</inkml:trace>
  <inkml:trace contextRef="#ctx0" brushRef="#br2" timeOffset="527047.1454">23883 9538 103 0,'-11'10'36'15,"-2"-3"2"-15,13-7-2 16,10 10-33-16,6-6-2 16,4-4 0-16,3-1-4 0,9 9-15 15,-11-14-19-15,7 9 0 16,-13-7 1-16,-1 10-2 15</inkml:trace>
  <inkml:trace contextRef="#ctx0" brushRef="#br2" timeOffset="527197.1539">23817 9756 121 0,'-18'22'40'0,"4"-16"2"16,14-6-1-16,20 4-38 16,9-16-4-16,14 8-16 15,2-18-21-15,12 5-4 16,-5-9 1-16,6 9-3 15</inkml:trace>
  <inkml:trace contextRef="#ctx0" brushRef="#br2" timeOffset="528082.2046">24496 9392 93 0,'-2'-13'37'0,"2"13"3"16,-11-2-4-16,11 2-31 15,-21 20 0-15,7-2 0 16,-8 3 0-16,2 8-1 16,-3 1 0-16,6 5-1 15,0-3 0-15,8 0 0 16,9-2-1-16,11-4 0 15,12-6-1-15,11-5-1 16,9-8 1-16,11-7-1 16,-1-6 0-16,6-4 0 15,-6-5 0-15,-5-1 0 16,-10 1 0-16,-10 0-1 0,-10 3 1 15,-18 12 0-15,0 0-1 16,0 0 1-16,-17 6 0 16,4 11 0-16,2 5 0 15,5 6 1-15,7 2-1 16,12 2 0-16,6-4 0 15,13-4 0-15,6-5 0 16,8-9 1-16,4-9 0 16,2-10 0-16,-4-9 0 15,-8-9 0-15,-5-8 1 16,-11-3-2-16,-12 0 0 15,-7-1 0-15,-15-1 0 0,-5 5 0 16,-7 5-2-16,-1 7-1 16,3 6-1-16,2 5-2 15,18 12-15-15,-19-4-10 16,33 12-10-16,-1-5 0 15,12 6-3-15,4-3 3 16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10/14/2013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10/14/2013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10/14/2013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10/14/2013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emf"/><Relationship Id="rId5" Type="http://schemas.openxmlformats.org/officeDocument/2006/relationships/customXml" Target="../ink/ink3.xml"/><Relationship Id="rId4" Type="http://schemas.openxmlformats.org/officeDocument/2006/relationships/image" Target="../media/image4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4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em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>
                <a:solidFill>
                  <a:srgbClr val="FFFF00"/>
                </a:solidFill>
                <a:latin typeface="TheSansBold-Plain"/>
              </a:rPr>
              <a:t>7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Px 14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Whiringa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ā-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Nuku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2013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05758657"/>
              </p:ext>
            </p:extLst>
          </p:nvPr>
        </p:nvGraphicFramePr>
        <p:xfrm>
          <a:off x="304800" y="762000"/>
          <a:ext cx="8610600" cy="4419600"/>
        </p:xfrm>
        <a:graphic>
          <a:graphicData uri="http://schemas.openxmlformats.org/drawingml/2006/table">
            <a:tbl>
              <a:tblPr/>
              <a:tblGrid>
                <a:gridCol w="4641303"/>
                <a:gridCol w="3969297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Use the website to look at the lesson schedule for this week and this term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we will be using our time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Extend reactance from capacitors to inductors (zero in DC and finite in AC)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inductive reactance is, why it exists, what affects it, what the formula is and how to use it.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See the book’s take on the formula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the formula actually is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Measure the resistance and reactance (actually impedance) of an inductor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qualitatively apply new ideas 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to measurements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HRT, HW marking – and set the due date for some more units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use time well and how to 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plan ahead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01263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7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4905557"/>
              </p:ext>
            </p:extLst>
          </p:nvPr>
        </p:nvGraphicFramePr>
        <p:xfrm>
          <a:off x="533400" y="533401"/>
          <a:ext cx="8094663" cy="4261104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53045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</a:t>
                      </a:r>
                      <a:r>
                        <a:rPr kumimoji="0" lang="en-US" sz="3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practised</a:t>
                      </a: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4314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Waves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Units 5, 6, 7 and 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Due Wed 14 August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Twin Source Interference and Doppler Effect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4314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Resistors in DC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Units 1 - 3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Due Wed 25 September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Revision of Y12 Electricity, Internal Resistance, Kirchhoff’s Laws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4314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Capacitors in DC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Units 1 - 4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Due Wed 16 October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Capacitance, the capacitor construction formula, networks of capacitors, time constant and CR circuits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4314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Inductors in DC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Units 1 - 6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Due Xxx XX October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Revision of Y12 Induction, Faraday’s Law, Lenz’s Law, Transformers, Self Inductance, Time constants in inductors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505800" y="248760"/>
              <a:ext cx="6697800" cy="534060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95000" y="232200"/>
                <a:ext cx="6723720" cy="53708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074060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674640" y="270000"/>
              <a:ext cx="6528960" cy="419148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59160" y="253440"/>
                <a:ext cx="6559560" cy="42228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156600" y="275400"/>
              <a:ext cx="8542440" cy="493740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142200" y="260280"/>
                <a:ext cx="8563680" cy="49579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622847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40920" y="159480"/>
              <a:ext cx="8720640" cy="438192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30840" y="145080"/>
                <a:ext cx="8747280" cy="44121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308020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11392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1738</TotalTime>
  <Words>311</Words>
  <Application>Microsoft Office PowerPoint</Application>
  <PresentationFormat>On-screen Show (4:3)</PresentationFormat>
  <Paragraphs>48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4" baseType="lpstr">
      <vt:lpstr>Arial</vt:lpstr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195</cp:revision>
  <dcterms:created xsi:type="dcterms:W3CDTF">2006-08-16T00:00:00Z</dcterms:created>
  <dcterms:modified xsi:type="dcterms:W3CDTF">2013-10-14T01:01:31Z</dcterms:modified>
</cp:coreProperties>
</file>