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5T00:05:54.57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8996 3688 73,'-5'45'38,"5"15"-1,-7-3 1,7 7-33,-4-9-2,9-3 1,13-24 1,26-31 0,25-45-1,40-42-1,41-47 0,43-36-1,40-26-6,6-31-33,22-1-2,-19 3-2,-6 32-1</inkml:trace>
  <inkml:trace contextRef="#ctx0" brushRef="#br0" timeOffset="947.0542">5272 5920 80,'11'41'39,"-5"-3"-1,10 1 1,-2-16-34,20-21 0,17-32-3,25-34 2,27-32-7,25-35-31,33-14-5,4-11 1,10 1-4</inkml:trace>
  <inkml:trace contextRef="#ctx0" brushRef="#br0" timeOffset="1503.086">11000 5811 94,'-6'26'40,"0"22"0,-11 1-1,2 3-34,10-10-1,25-17 0,19-38-3,38-39 2,40-43-6,28-46-33,45-25-6,10-29 1,10-15-4</inkml:trace>
  <inkml:trace contextRef="#ctx0" brushRef="#br0" timeOffset="11301.6465">9494 8592 23,'9'-10'31,"-9"10"-2,10-13 4,-10 13-21,0 0-2,0-15-2,0 15 0,0 0-2,6 21 1,-10-5 0,6 21 0,-6 2 0,4 15 0,-5-4 0,10 5-2,5-16 2,17-16-3,17-32-1,36-33 0,30-41-3,33-33-1,36-19-3,12-30-29,30-4-7,-6-12 1,0 11-2</inkml:trace>
  <inkml:trace contextRef="#ctx0" brushRef="#br0" timeOffset="17685.0116">12292 9960 70,'10'-14'37,"-1"-6"-1,6 6 1,-10-3-28,9 15-3,-14 2 0,20 29-1,-16 10-1,1 21 1,-9 6-3,2 9 2,-3-6-2,9-8 2,9-30-3,21-38 1,30-45 0,37-45-2,37-28-5,24-46-33,28-16-1,-6-27-4,9-4 0</inkml:trace>
  <inkml:trace contextRef="#ctx0" brushRef="#br0" timeOffset="24159.3819">11625 11707 64,'0'0'36,"-5"-12"0,14 2 2,7-9-36,12 1 2,1-1-2,6 5 2,-4 1-2,0 7-2,-5 1 2,-7 11 0,-7 6 0,-10 11 0,-14 7 0,-8 7-1,-6 2 2,-4 9-1,0 0 0,2-2-1,3-5 0,10-3-1,11-7 1,14-9-1,12-9 0,10-14-3,13-5-3,5-22-11,15 7-21,-1-18-1,7 1-1,-10-8 1</inkml:trace>
  <inkml:trace contextRef="#ctx0" brushRef="#br0" timeOffset="24459.399">12148 11629 74,'0'0'40,"0"0"-2,15-11 1,1-3-36,10 4 0,-1-2 1,2 5-1,-2 0 0,3 5-2,-8 7 1,-2 4 0,-4 6-1,-5 9 1,-7 6-1,-2 6-1,-7 4 0,-4 2-1,-2 4 1,0 0-4,3 1 0,-1-12-6,15 6-28,-5-15 0,13-3-2,2-15 1</inkml:trace>
  <inkml:trace contextRef="#ctx0" brushRef="#br0" timeOffset="24617.4081">12621 11817 79,'-16'-5'38,"6"8"-2,-3-4-3,13 1-36,0 0-14,0 0-19,0 0 0,15-2-2,12-5 1</inkml:trace>
  <inkml:trace contextRef="#ctx0" brushRef="#br0" timeOffset="26735.5292">12838 11587 43,'0'0'33,"0"0"2,0 0-2,0 0-24,0 0-3,19-11 0,-19 11 0,28-9-2,-9 5-1,9 1 0,-1-2-1,3 1-1,-1-2 0,0 3 0,-3-3-1,-4 3 1,-5 1-1,-5 5 0,-12-3 0,7 18 0,-12-2 1,-8 11 0,-2 5 0,-5 5-1,-3 6 0,2 1-1,-1-2 0,6-3-3,9 3-8,-2-20-26,17-7 1,2-14 0,13-3 0</inkml:trace>
  <inkml:trace contextRef="#ctx0" brushRef="#br0" timeOffset="29536.6894">13056 12118 55,'0'0'36,"0"0"0,19 8-1,5-5-30,-3-8-1,11-2-1,1-5-1,5 2 0,5-2-1,0 1-1,-1 0 1,-3 0-1,-5 4 0,-6 2-1,-6 2 2,-6 1-1,-5 0 0,-11 2 0,0 0 1,0-13 0,0 13 0,-17-17 0,1 3 1,3-1-2,-5-5 1,1 2 0,-1-3 0,0 2-1,4-6 0,-5 2 1,7 0-1,0-3 0,3 0 1,1 1 2,1 1-3,3-3 2,1 2-2,3-2 2,3 3-1,2 2 0,1 0 0,7 3-2,0-1 2,7 3-1,-1-1 0,5 4 1,7-3-1,3 4 0,3 0 0,3 1 0,7 3 0,-4 4 0,0 4 0,-2 4 0,-3 6 0,-2 1 0,-6 5 0,-6 3 0,-2 0 0,-3 0 1,1 2-2,-4 0 2,-1-4-1,0 0 1,-2-1 0,-1 0 0,-3 1 0,-4 0 0,-7 4 0,-2 2-2,-4-2 2,-4 6-3,-4 4 2,-4 0-2,2 4 2,-2 0-1,0 3 1,6-6 1,2 1-1,2-5 1,6-3 0,4-6 0,4-5-1,-4-13 1,26 8 0,-6-10 0,2-4 0,8-2 0,0-2 0,0-1-1,5 0-1,-4-1-3,5 11-28,-12-8-7,5 9 1,-10-7-3</inkml:trace>
  <inkml:trace contextRef="#ctx0" brushRef="#br0" timeOffset="33029.8892">3623 12436 44,'0'0'33,"-6"33"0,-25-1 0,-11 21-29,-17 12-1,-9 17 2,-13 3-1,-4 11-1,-5-6-1,5-6-2,15-3-14,8-25-18,19-15-3,16-26-1,27-15 1</inkml:trace>
  <inkml:trace contextRef="#ctx0" brushRef="#br0" timeOffset="33239.9012">3182 12447 83,'-7'32'43,"-8"5"-2,22 16 1,-3-5-35,29 3-3,17-4-2,16-4-1,16-8-1,18-4-2,13 3-4,2-15-22,19 13-12,-9-3-1,12 7 0</inkml:trace>
  <inkml:trace contextRef="#ctx0" brushRef="#br0" timeOffset="34157.9538">10460 12796 33,'4'-15'36,"-4"15"1,1-15 0,2 26-15,-3-11-13,-10 38-2,-3-9 0,7 13 0,-3-5-1,12 5-1,7-18 1,23-15-2,21-27-1,28-28 0,28-25-1,27-19-1,18-11-4,10-28-13,21 13-9,-21-8-16,3 17 0,-22 8-3,-8 13 1</inkml:trace>
  <inkml:trace contextRef="#ctx0" brushRef="#br0" timeOffset="46149.6396">9085 14396 35,'0'0'34,"-10"1"3,10-1-11,0 0-16,0 0-2,0 0 1,0 0-1,-5 18 0,3 6-2,1 11-2,-8 7 0,2 10-1,-2-3 0,5-3-1,6-16 1,21-23 0,29-39 0,44-38-1,54-44 0,95-38-1,16-27-5,26-36-17,47 6-15,-14-14-4,-11 21-2,-36 14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5T00:06:50.36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1522 14203 3,'0'0'20,"7"-12"0,-7 12-16,0 0-1,11-12 1,-11 12 0,12-9 1,-12 9 1,14-6 1,-14 6-1,15-7 1,-15 7-1,13-1 0,-13 1-1,10 9 0,-5 3-1,-5 2-2,3 9 1,-4 3-1,1 8 0,-3 6-1,1 6 0,-2 5 0,0 1 0,2 3 0,0 2 1,0 1-2,-1 2 0,-2-2 1,-2 1-2,-1 0 1,-3 5 0,-2 1 1,0 4-1,-2-1 1,5 1 0,-2 0 1,4 1-2,0-6 2,3-2-2,1-4 1,-1-5-1,0-3 0,-2-1 1,-1-3 1,0 1 0,-2 1 1,1 0 0,-2-1-1,2 0 1,-2-2-1,1-2 0,2-3-1,1-1 0,0-4-1,2-4 1,1-4-1,1 1 0,0-2 0,2-2-1,1-1 2,0-1-2,0-2 2,0 4-2,1-4 1,-2-1-2,1-2 0,-3-7-2,7 9-9,-4-19-20,0 0-3,0 0 1,0 0 0</inkml:trace>
  <inkml:trace contextRef="#ctx0" brushRef="#br0" timeOffset="2929.1675">13010 14293 20,'-12'-17'30,"-1"-3"2,2 11-14,-11-16-4,15 13-3,-16-11 0,23 23-2,-28-26-2,28 26 0,-24-16-1,24 16 0,-14-6-2,10 16 0,3 12-1,1 18 0,0 18-1,0 18 0,0 21-1,-1 28-1,-6 19 0,3 13 1,-7 9-1,-1 5-1,2-1-1,-2-11-2,11 2-10,-5-35-26,16-11 1,-7-36-3,20-19 2</inkml:trace>
  <inkml:trace contextRef="#ctx0" brushRef="#br0" timeOffset="38195.1846">2249 14297 47,'4'19'36,"-4"9"0,-12 2-4,-1 15-28,1 1-1,2 3 1,2 0-4,-1-3-1,8 0-5,-3-19-10,17 2-18,1-17-3,6-2 1</inkml:trace>
  <inkml:trace contextRef="#ctx0" brushRef="#br0" timeOffset="38530.2038">2480 14494 35,'0'0'34,"0"0"1,-12 10 0,-3 3-26,13 12-2,-11-4-2,8 6-1,-3-3-1,4-2 1,3-4-2,2-3 0,-1-15 0,14 8 0,-3-16-1,8-2 1,3-5-1,1-1 0,2-3 0,2 4 0,-3 0-1,-2 8 1,-4 6-1,-2 7 0,-6 4-1,-1 6 0,-3 4-3,-1-1-1,7 7-7,-10-12-15,14 7-11,-4-11-1,11 5 1</inkml:trace>
  <inkml:trace contextRef="#ctx0" brushRef="#br0" timeOffset="38930.2267">3080 14518 45,'0'0'36,"-13"-16"0,0 22 0,-11-2-28,6 11-2,-7 3 0,2 5-2,0 2-1,5 5-1,-2-3 0,6 1-1,4-6-1,10-2 1,5-9-2,8-6 1,7-11 1,6-10-1,8-8 1,6-14-1,2-6 2,2-8-2,-5-2 2,0 0-2,-12 4 1,-2 6 0,-12 12-1,-7 11 1,-6 21-1,-13 6 0,0 18 0,-5 12-1,0 10-1,1 4 0,5 6-4,-1-6-1,17 8-11,-4-22-19,19 0-2,0-17 0,13-2 1</inkml:trace>
  <inkml:trace contextRef="#ctx0" brushRef="#br0" timeOffset="39291.2473">3504 14510 59,'-18'15'38,"8"7"-1,-7-2 1,5 6-33,1-1-2,7 2-1,5-5-2,6-3 1,7-7-1,7-5 1,3-8-1,6-7 1,2-4 1,1-6-1,-4-2 1,-5-2-2,-1 3 2,-7-1-1,-6 3-1,-6 6 0,-4 11 0,-2-12 0,2 12-1,-8 11 1,5 3-1,-1 6-1,2 6-1,0-2-1,5 7-2,1-6-3,12 2-3,-7-14-23,21 1-3,-2-16-2,15-4 6</inkml:trace>
  <inkml:trace contextRef="#ctx0" brushRef="#br0" timeOffset="39514.2601">4149 14512 44,'-7'-15'36,"7"15"3,-28-8-1,14 20-22,-9-9-9,7 12-3,-1 1-1,3 6-1,0 1-1,8 5 0,1-3-2,7 1 2,2-3-3,8-6 1,6-8-1,4-10-4,10-1-3,-7-18-29,18 0 2,-2-21-3,12 2 3</inkml:trace>
  <inkml:trace contextRef="#ctx0" brushRef="#br0" timeOffset="39683.2697">4512 14248 73,'-14'7'38,"4"20"0,-9 2-12,4 19-19,-7 5-5,8 4 0,0 4-4,5-6-2,3 2-3,-3-19-15,10 2-17,-1-17-1,9-5 1</inkml:trace>
  <inkml:trace contextRef="#ctx0" brushRef="#br0" timeOffset="40410.3113">4392 14497 60,'-19'-9'40,"19"9"0,-25 5 0,26 5-30,-1-10-6,12 9-1,7-9-2,5-3 0,10-3 0,4-2 0,5-2-1,-1-3 1,5 3-1,-5-1 0,-5 4 1,-6 0-1,-6 4 0,-5 1 0,-7 3 0,-13-1 0,2 16-1,-11-1 1,-3 6 0,-5 3-1,2 6 1,-6 1 0,5 2 0,2 0 0,5-6-2,7-2 2,7-8-3,4-9 2,12-6-2,1-9 1,6-4-1,-5-8 0,5-1 3,-10-7-3,3 4 4,-11-1-1,-6 2 1,-3 6 0,-3-1 0,0 6 1,2 11-1,-6-14 0,6 14 0,0 0 0,10-4-1,0 4 1,4 0-1,2 0 1,0 1 0,1 2 1,-3 4-1,-2 1 0,-2 7 0,-3 3 0,-7 3 0,-2 4-1,-4 4-1,-4 1 1,4-2-2,-3-3 0,1-2 0,3-5 0,4-9 1,1-9-1,0 0 4,19-17-1,-5-8 2,10-3 0,-2-9 1,3-4-1,-1-4 0,-1 3 0,2 5-3,-8 4-3,-2 12-3,-10-4-10,12 26-14,-17-1-10,14 4-1,-14-4 2</inkml:trace>
  <inkml:trace contextRef="#ctx0" brushRef="#br0" timeOffset="40852.3366">5431 14481 63,'0'0'36,"2"13"-3,-16-17-1,13 21-16,-16-14-8,8 6-3,-4 2-2,13-11 0,-17 17-2,17-17 0,-5 16-1,5-16 1,8 16-1,2-8-1,4-1 1,4 2 1,2 0-1,-1 0 0,0 0 1,0 3-1,-7 1 1,-2 3 0,-9-1-2,-1 3 2,-10-1-2,1-2-1,-5 2 0,-1-5-1,1-1-1,-4-7-2,18-4-3,-26 5-28,26-5-2,-5-13-1,5 13-1</inkml:trace>
  <inkml:trace contextRef="#ctx0" brushRef="#br0" timeOffset="41215.3574">6248 14673 48,'4'-20'41,"-4"20"0,-3-22-3,3 22-26,0 0-5,-12 5-2,1 4-2,2 5-1,0 5-2,-1 3-1,2 4-2,2-3-1,6 7-6,-9-12-30,14 4 0,-5-22-2,13 8 2</inkml:trace>
  <inkml:trace contextRef="#ctx0" brushRef="#br0" timeOffset="41627.3809">6342 14449 58,'-7'11'42,"-5"-2"-2,15 10 1,-10-2-28,20 0-10,2-4-2,5 1 0,2-2 0,0 2 0,-4 3-1,-2 0 1,-4 1-1,-8 2 1,-3 0-2,-3 1 2,-3-3-2,2-2-1,-3-4 1,6-12 1,-8 12-1,8-12 1,1-11 1,4-2-1,2-4 1,2-3 1,6-2-1,0-2-1,1 1 2,3 4-2,-2 4 1,-3 6 0,-2 9 0,-12 0 0,13 22-2,-13-2-2,4 8-6,-15-11-17,15 14-15,-6-10 0,16 8-1,0-15-1</inkml:trace>
  <inkml:trace contextRef="#ctx0" brushRef="#br0" timeOffset="42619.4377">7954 14448 90,'-32'7'40,"7"15"2,-11-14-15,8 22-22,1 2-2,4 4-1,7-1-1,5 0-1,7-2 0,6-6-1,11-5-1,4-7-2,10-5-2,3-21-21,9 10-14,-3-16 0,8 6 1,-7-12 0</inkml:trace>
  <inkml:trace contextRef="#ctx0" brushRef="#br0" timeOffset="42754.4454">8115 14738 66,'-22'33'36,"2"-2"-6,9-1-38,2-4-24,4-5-6,1-9 1</inkml:trace>
  <inkml:trace contextRef="#ctx0" brushRef="#br0" timeOffset="43407.4828">8407 14593 62,'0'0'39,"17"-3"1,-17 3-4,0 0-30,-12 16-2,9 0 0,-8 4-1,2 6-1,0 1 0,4 0-2,4 1 1,2-5-1,13-6 1,4-5-2,16-11 1,3-8 1,5-8-1,2-7 1,-1-3 0,-2-3 1,-6-1-2,-8 3 2,-11 2-1,-6 6 0,-7 7-1,-3 11 1,-12 5-1,1 6-1,0 8 0,3 7-1,3 4-1,2-5-1,9 7-2,1-13-4,17 12-15,-8-22-14,17 2-1,-8-14 2,10 0-1</inkml:trace>
  <inkml:trace contextRef="#ctx0" brushRef="#br0" timeOffset="43761.503">8996 14647 48,'-4'-11'39,"4"11"1,0 0-1,0 0-27,-12 15-5,8 3-4,-3 1 1,3 3-4,0-2 1,1 3-1,-1-4 1,4-2-1,0-17 1,13 8-1,-3-12 0,4-6 0,5-8 1,-2-3 0,3-8-1,1 5 2,-5-5-1,0 4 0,-1 4 0,-4 3 1,-7 6-1,-4 12 0,0 0-1,0 0 0,9 21 0,-10-3-1,2 7-1,-1-2-1,7 4-2,-5-9-5,15 9-17,-17-27-12,27 20-2,-10-26 1</inkml:trace>
  <inkml:trace contextRef="#ctx0" brushRef="#br0" timeOffset="43957.5142">9377 14602 41,'0'0'35,"-6"14"0,2 8-2,-8 1-25,11 9-5,-5 0-2,3 0-2,1-2 0,1-5-2,8-3-5,-7-22-24,0 0-4,18-7 2,-5-18 0</inkml:trace>
  <inkml:trace contextRef="#ctx0" brushRef="#br0" timeOffset="44122.5237">9546 14172 78,'-5'20'41,"-5"-4"-2,16 7-2,-3-7-38,-3-16-5,26 13-33,-12-17 0,12 6-1,-6-12 0</inkml:trace>
  <inkml:trace contextRef="#ctx0" brushRef="#br0" timeOffset="44271.5322">9723 14323 78,'-9'43'38,"-11"-5"-5,13 15 0,-10-7-29,4 3-4,5 2-2,-5-12-7,17 7-23,-12-16-5,11-2-3,-6-13 2</inkml:trace>
  <inkml:trace contextRef="#ctx0" brushRef="#br0" timeOffset="44721.5579">9665 14426 61,'0'0'41,"0"0"-1,0 0 1,4 10-29,11-3-8,2-5-2,12 1 0,5-4 0,4-2 0,1 0-1,-1-1 1,-5 1-1,-3-1 0,-8 2 0,-10 2 0,-12 0-1,0 0 1,-21 13 0,0-2-1,-1 3 0,-1 2 1,1 3-2,5 0 1,5 1-1,6-2 1,11 3-2,4-8 2,10 3-2,2-8 1,3 1 1,-1-3-1,-3 1 1,-2 2 0,-8-2 1,-6 7-1,-6-1 1,-7 3-2,-5 2 1,-5-3-3,4 8-7,-12-18-9,19 18-8,-14-21-12,22-2-3,-16 8 1</inkml:trace>
  <inkml:trace contextRef="#ctx0" brushRef="#br0" timeOffset="45113.5803">10664 14330 76,'10'-16'42,"0"16"-2,-10 0-5,-5 16-29,-4 8-2,-5 13-1,-1 5-1,0 6-1,0 6 0,5-2-3,5 3-1,1-19-6,23 11-22,-9-23-10,14-2-1,-5-18 1</inkml:trace>
  <inkml:trace contextRef="#ctx0" brushRef="#br0" timeOffset="45309.5916">10885 14587 83,'0'0'42,"14"-2"0,-14 2-2,34-12-37,-6 3-2,6-3-2,10 1-3,-3-14-9,16 17-26,-15-7-1,6 9-2,-9-2 0</inkml:trace>
  <inkml:trace contextRef="#ctx0" brushRef="#br0" timeOffset="45797.6195">11859 14337 64,'-12'-5'41,"12"5"-1,-35 6-3,16 14-22,-15-4-8,-5 12-2,-2 5-2,-2 13-1,2 5 0,7-1-1,7-1-1,14 0 0,17-10 0,10-7 0,12-12-1,11-11 1,1-10 0,3-6 0,-9-9 0,-4-4 1,-17-4 0,-11 1 0,-11 0 0,-14 2 0,-5 5-1,-7 3 0,2 7-1,-2 4-2,12 7-2,5-6-6,23 17-8,-3-16-10,24 7-11,3-7-3,22 2 2</inkml:trace>
  <inkml:trace contextRef="#ctx0" brushRef="#br0" timeOffset="46829.6785">13412 14381 13,'0'0'36,"0"0"1,-5 18 0,0 10-16,-7-7-5,7 12-10,-4-2-2,5 6-1,1-2-3,2-2-2,8 5-8,-7-15-25,11 0-2,-11-23-1,22 14 1</inkml:trace>
  <inkml:trace contextRef="#ctx0" brushRef="#br0" timeOffset="47140.6963">13463 14311 60,'-3'-15'39,"16"12"-1,-13 3-2,35-7-28,-13-1-2,13 8-1,-3-1-2,6 5 0,-6 1-1,-2 6-1,-7 4 0,-3 4 0,-16 6 0,-4 3-1,-10 7 0,-11 1 1,-5 2-1,-6 7 0,-3 0-1,-3-5 0,4 0-1,3-8 0,10-6-2,4-16-6,23 3-28,-7-24-3,16-1 2,2-14 1</inkml:trace>
  <inkml:trace contextRef="#ctx0" brushRef="#br0" timeOffset="47533.7188">13902 14430 26,'0'0'37,"-5"28"1,-5-14 0,4 19-14,-9-15-7,6 8-11,-4 0-1,8 4-1,-1-2-2,6 0-2,5-4 1,9-4-1,3-9 0,9-8 1,7-10-2,2-7 1,2-8 1,1-4 1,-3-2-2,-4-1 3,-5 1-2,-9 6 0,-7 4 1,-10 18-1,0-10 0,0 10-1,-18 17 1,5 1-1,0 8-1,-3 4 0,6 3-2,-2 1-2,12 1-6,-6-15-11,21 8-8,-15-28-9,29 17-1,-7-24 0</inkml:trace>
  <inkml:trace contextRef="#ctx0" brushRef="#br0" timeOffset="47898.7396">14399 14530 64,'-18'12'38,"18"4"0,0-16-5,14 26-23,4-22-5,6 3-1,8-8-1,3-3-1,1-7 0,-1-1 0,-5-6-2,-6 1 1,-6-5-1,-8 1 0,-7 1 0,-4 1-1,-6 3 1,-4 7 0,-5 4 0,-5 10 0,-6 6 0,-2 12 0,-6 8 1,3 4 0,2 4-1,8 2 1,10-4-1,11-9-3,17-2-3,4-19-5,33 6-19,-4-19-11,19 1 3,-5-14-3</inkml:trace>
  <inkml:trace contextRef="#ctx0" brushRef="#br0" timeOffset="48132.753">15265 14640 74,'-1'14'38,"1"-14"-3,14 14-27,-1-21-45,5 4-1,-2-13-2</inkml:trace>
  <inkml:trace contextRef="#ctx0" brushRef="#br0" timeOffset="48284.7617">16093 14590 69,'11'28'41,"-17"-8"-5,-7-11-11,-1 2-53,1-22-11,8 0-1,0-13-2</inkml:trace>
  <inkml:trace contextRef="#ctx0" brushRef="#br0" timeOffset="48419.7694">16638 14555 65,'8'27'41,"-5"-1"-4,-7-7-28,4-19-32,0 0-15,1-30-4</inkml:trace>
  <inkml:trace contextRef="#ctx0" brushRef="#br0" timeOffset="48567.7779">17467 14448 76,'8'24'43,"-11"6"-1,-27-14-4,-4-27-42,6 13-34,-11-19-3,8 4-2,-9-10-1</inkml:trace>
  <inkml:trace contextRef="#ctx0" brushRef="#br1" timeOffset="64166.6701">7265 14490 44,'19'-13'38,"-11"-1"1,6 7-2,-11-12-23,10 12-7,-11-5-2,-2 12-2,8-9 0,-8 9-1,2 15 0,-4 6-1,-2 11 0,-1 6 0,-3 10-2,2 5-1,-1 1-1,1-3-2,6 4-6,-11-15-28,14-6 0,-3-14-2,11-5 2</inkml:trace>
  <inkml:trace contextRef="#ctx0" brushRef="#br1" timeOffset="64535.6912">7334 14419 63,'-16'-6'40,"16"6"0,0 0 0,24-4-34,-5-4-1,14 2-2,5-1 0,7 3-1,3 3-1,-2 6 0,-5 6-1,-7 8 0,-9 7 0,-16 8 0,-17 5-1,-13 9 1,-11 8-1,-13 1 0,-4 2 0,-10 0-1,4-5 1,2-6 0,8-12-1,9-6-1,8-16 0,7-18-4,21 4-28,2-42-3,14 11-2,-3-16 0</inkml:trace>
  <inkml:trace contextRef="#ctx0" brushRef="#br1" timeOffset="81490.661">1588 15348 16,'-8'13'27,"-3"-13"-11,11 0 0,-12 7-5,12-7-3,0 0-1,0 0-1,0 0-2,0 0 0,0 0 0,-5 15-2,5-15 1,9 13-1,-9-13 0,19 14-1,-5-8 1,3 1-1,4-2 1,8 1 0,4-5 0,6 2-1,2-3 1,7 3-1,0-5 1,8 5-2,-1-2 1,4 1-1,-4 1 0,7-2 0,1 1 0,6-2 1,5 0-1,2-1 0,4-1 1,0-1 0,6 0-1,2-1 0,1 3 1,1-1-1,3 1 0,0 0 0,5-1 0,2 1 0,2-1 0,9-3 0,5-2 0,4-2 1,4-3-1,4-1 0,1-1 0,4-1 0,1 2 0,-1 1 0,-2 0 0,-2 2 0,-4-1 1,2 4-1,1 3 0,-7-4 0,-2 2 1,0 1-1,-1 1 1,0-1-1,0-1 1,0 2-1,-2-2 1,0 0 0,2-1 0,5 0-1,0-1 1,-1 0 0,4-4 0,-1-1 0,3-1 0,3-1 0,1 1-1,-3-1 1,3 6 0,-2-1 0,-2 3 0,1 2-1,-3 3 0,1 2 1,-3 3-1,-3 2 2,3-1-2,-1 2 1,-1 1-1,2-2 1,3 1-1,1-2 1,1-2-1,6 1 1,4-3-1,2-1 0,1 1 1,5-3-1,1 0 0,3 2 0,0-2 0,-1 3 0,1-1 0,3 2 0,-4 3 0,1-1 0,-2 4-1,0 0 1,4 4 0,-3-5 0,3 5-1,2-3 1,8-2 0,2-2 0,6 0-1,8-3 1,3 0 0,9-3-1,3 1 1,4-1-1,2 0 1,-1 1-2,2 0 1,-2 2 0,-1 0 1,5-1-1,-4 1 0,7 0 1,0-1-1,5-1 1,7 0 0,1 1 0,0-2 1,8-2-1,1 2 1,0-3 0,1 3-1,-1 0 1,2 0 0,4-1-1,-1 0 2,2 3-2,4-4 0,1 2 1,5-3-1,1 3 0,6-4 1,1 2 0,-2-2-1,4 1 1,-1 0 0,1-2-1,0 2 1,3-1 0,-2 3 0,3 2-1,5-1 1,-4 4-1,-3 1-2,-3-3-2,2 12-30,-23-20-2,-10 5-2,-28-12 1</inkml:trace>
  <inkml:trace contextRef="#ctx0" brushRef="#br1" timeOffset="82563.7224">2067 15897 43,'5'-19'36,"-5"-4"2,0 23-4,-1-18-31,1 18 0,-8 16-1,3 8 1,-1 10-1,-3 9 0,0 8-1,-4 12 0,2 4 1,1 0-1,-3-7 1,5-4-2,0-10 1,4-8-1,4-11 1,0-17-1,0-10 0,14-20 1,-2-12-1,3-9 2,0-14-2,6-11 2,-3-7-2,4-4 1,2 2 0,-3 5-1,1 11 1,-2 9-1,-1 16 0,0 16 0,-1 19 1,1 14-1,-5 17 0,3 13 1,0 11-2,1 11 1,3 6-1,0 0 0,2 0-1,-2-6-2,4-3-2,-9-22-24,13 6-6,-15-29-3,8 0 1</inkml:trace>
  <inkml:trace contextRef="#ctx0" brushRef="#br1" timeOffset="82746.7328">2186 16231 43,'-31'-9'37,"4"-8"1,27 17-2,-10-23-33,29 5 0,16 0-3,9-2-4,25 5-8,-3-14-23,19 9-2,-6-4 1,9 10 0</inkml:trace>
  <inkml:trace contextRef="#ctx0" brushRef="#br1" timeOffset="83016.7483">3127 15791 40,'-9'-25'37,"4"14"2,-14-4-2,-1 18-31,-9 4-1,-7 16-1,-3 7 1,-5 12-2,-3 7 1,6 3-1,1-2 0,8 5-1,10-10 0,13-3 0,12-13-2,16-6-1,14-10-3,9-11 0,21-1-5,3-26-16,27 12-13,-3-21-2,25 12 1</inkml:trace>
  <inkml:trace contextRef="#ctx0" brushRef="#br1" timeOffset="83436.7723">3785 16103 48,'-5'35'40,"-9"-13"-2,6 14-3,-8-3-32,-1 3-6,7 5-3,-8-15-25,18 6-5,0-20-3,18-4 2</inkml:trace>
  <inkml:trace contextRef="#ctx0" brushRef="#br1" timeOffset="83832.795">4199 15968 38,'-8'16'39,"-8"-5"-1,5 12 0,-7-5-35,7 5 0,2 2-2,7 10 1,-1-2-1,6 2 0,6-4 0,6-5 1,3-8-1,8-4 2,4-17-2,4-8 1,3-11-1,1-8 0,-1-6 0,-5-3-1,0-2 1,-9 2-1,-2 7 1,-6 4 0,-8 8-1,-4 8 0,-3 12-1,0 0 1,-18 25-2,5 3 0,1 8-1,4 4-2,4 9-2,-1-16-10,17 11-19,-4-19-2,19 1 1</inkml:trace>
  <inkml:trace contextRef="#ctx0" brushRef="#br1" timeOffset="84224.8174">4857 16002 31,'-14'29'37,"-5"-6"0,10 16 0,-6-8-31,7 5-1,2-8-1,7-2-1,-1-5-1,7-8 1,-7-13-1,25-13 1,-6-10-2,5-3 0,2-10 0,1 0 0,1-3 0,1 2 0,-3 8 0,-5 7 0,-6 10 0,-2 7 0,-13 5 0,11 17 0,-9 4-1,-2 3 0,-2 6 0,4 4-1,0-3 0,4 2-1,1-5 0,7-6-1,9-3-3,0-19-2,19 12-18,-12-31-12,11 7 1,-5-17 1</inkml:trace>
  <inkml:trace contextRef="#ctx0" brushRef="#br1" timeOffset="84420.8286">5508 15925 32,'3'-20'36,"-3"20"3,0 0-2,7 21-25,-22 2-5,6 13-2,-10 7-2,3 5-2,2 2 0,0 2-2,6-6 1,4-7-2,6-9 0,5-14-3,14-1-12,-4-36-20,16-3 0,-8-21-1</inkml:trace>
  <inkml:trace contextRef="#ctx0" brushRef="#br1" timeOffset="84578.8376">5617 15705 42,'-23'-11'37,"6"22"0,-2-4-2,9 9-33,10-2-2,0-14-5,35 5-1,-6-18-1,28-4-28,-3-16-2,9 2 1</inkml:trace>
  <inkml:trace contextRef="#ctx0" brushRef="#br1" timeOffset="84757.8479">6014 15487 36,'-5'15'38,"-1"14"1,-15-2-2,10 25-27,-10 0-4,6 15-2,-1 3-1,0 4-1,0 8-2,2 2-2,0-3 0,1-11-5,9 2-4,-9-23-26,10-3-2,-3-21 0,9-12 2</inkml:trace>
  <inkml:trace contextRef="#ctx0" brushRef="#br1" timeOffset="85201.8733">5887 15879 38,'0'0'39,"0"17"2,0-17-1,19 24-24,2-18-12,14-2 0,6-11-1,11 0-1,4-6 0,9-1 0,-4-4-1,-1 0 0,-7 3 0,-8 4 0,-12 2 0,-10 2-1,-12 5 1,-11 2-1,-7 11 0,-6 4 1,-7 5-1,1 5 0,-4 0 0,3 4-1,7-1 1,6-4 0,7-4 0,9-6-1,9-9 1,7-5 0,3-2 1,2-3 0,-4 2 0,-3 8 0,-7 4 0,-12 7 0,-8 9 0,-10 8 0,-5 1-2,-5 1-1,4-1-3,-12-15-16,19 8-20,-8-18-1,8-1-1,-2-23-1</inkml:trace>
  <inkml:trace contextRef="#ctx0" brushRef="#br1" timeOffset="93421.3434">7528 15451 36,'14'-15'39,"-8"-1"1,-6 16 0,0 0-31,3 11-2,-7 16-2,-1 17-3,-5 12 1,-3 18-3,1 10 1,0 7-2,3 5-2,0-11-4,23 1-30,-5-29-1,17-6-2,6-30 0</inkml:trace>
  <inkml:trace contextRef="#ctx0" brushRef="#br1" timeOffset="93951.3737">8425 16058 28,'0'0'35,"7"11"2,-7-11-1,-5 10-27,-7-14-3,12 4-2,-22-7 0,11 2 0,-10-7-2,-1-1 1,-6-8-1,-4-4-1,-9-7 0,-6-8-1,-3-6-1,-3-2 1,1-4-1,3 1 1,6-1-2,8 2 2,14 1 0,9 5 3,15 2-3,11-2 2,18 0 0,7 2 1,8 3-2,2 8 1,1 9 0,-3 13-1,-9 16 0,-14 16 0,-19 21-1,-10 11 0,-19 19 0,-9 9 0,-8 6 0,-5 4 0,3-4 0,6-8 1,8-11-1,17-16 1,22-17 0,14-20-1,22-17-3,11-24-6,29-1-29,-3-19-1,12 2-1,-8-8 0</inkml:trace>
  <inkml:trace contextRef="#ctx0" brushRef="#br1" timeOffset="94336.3957">8842 15567 66,'0'0'42,"2"-19"0,15 6 1,7-9-41,8-3 1,5 0-1,7-1 0,-1 7-1,-1 4 1,-4 10-2,-10 10 0,-13 14 0,-16 15-1,-17 12 1,-15 14 0,-15 10 1,-9 10-1,-4 3 0,0-3 1,6-9 0,15-3 1,21-22-1,24-22 0,27-20-1,21-21-2,27-14-1,14-26-17,24 9-22,-2-24 1,14 12-3,-7-5 1</inkml:trace>
  <inkml:trace contextRef="#ctx0" brushRef="#br1" timeOffset="96035.4929">13431 15805 46,'-17'2'34,"2"9"1,-7-7-7,5 12-25,-2 1 1,6 3-1,3-2 0,6 4 0,3-7 0,8-3 0,5-8 0,11-8 0,7-10-2,7-7 1,11-7-1,4-9 1,2-3-1,1-5-1,-3 2 1,-5 1-1,-10 3 1,-9 2-1,-10 10 0,-10 5 0,-14 10 1,-7 11-1,-10 10 0,-3 14 0,-3 12 0,-3 8 0,4 11-1,4 3-1,10 7-4,-1-15-10,25 8-19,-2-19-3,21 1 1,4-21 0</inkml:trace>
  <inkml:trace contextRef="#ctx0" brushRef="#br1" timeOffset="96374.5123">14034 15781 49,'-16'15'37,"-11"-1"0,8 13 0,-1 1-32,6 4 1,3-1-3,9-1-1,3-4 0,9-4-1,10-11 0,3-7-1,6-10 1,7-8-1,0-7 1,0-2-1,-4 0 0,-4-1 1,-7 1 1,-4 6-2,-11 6 1,-6 11-1,0 0 0,-12 20 0,0 1-1,-2 3-1,6 7-1,0-6-2,10 16-11,-3-24-20,20 5-1,-4-15-1,17-1 0</inkml:trace>
  <inkml:trace contextRef="#ctx0" brushRef="#br1" timeOffset="97007.5485">14567 15863 46,'-8'19'37,"2"-7"1,12 5-1,-6-17-31,23 11-2,-1-22 1,10 1-3,3-9 0,1 1 0,-3-10-1,1 1 0,-10-3 1,-4 2-2,-8 6 1,-11 3 0,-11 6 1,-2 6-1,-13 9 1,-7 12-1,-4 10 1,-3 8-1,-2 11 1,3 7-1,3 0 0,14 1 0,6-6-2,15-8 0,15-5-3,11-24-6,24 5-28,2-25-1,23 4-1,1-18-1</inkml:trace>
  <inkml:trace contextRef="#ctx0" brushRef="#br1" timeOffset="97530.5784">15797 15746 54,'-30'-15'38,"11"21"-2,-14-9-5,2 14-25,-4 3-1,3 14 0,-2 2-2,3 10 1,7-2-1,8 2-1,5-5 0,15-6-1,8-11 0,13-13 0,12-14 0,11-18-1,8-10 1,6-12-1,0-13 1,-1 0-1,-7-1 0,-7 5 0,-12 5 0,-10 10 2,-14 15-2,-11 17 0,-13 17 0,-6 15-1,-8 18 1,-2 6-2,2 14-1,3-3-3,13 10-4,-5-15-27,28 3 0,1-24-2,19-1 2</inkml:trace>
  <inkml:trace contextRef="#ctx0" brushRef="#br1" timeOffset="97891.5991">16236 15815 59,'-28'-9'38,"6"14"0,-14-7-3,14 14-29,-8 4-2,7 9-1,0 2 0,8 8-1,4-6-1,7 2 1,8-5-1,9-7 1,8-9-1,11-9 0,2-10-1,3-5 1,2-8-1,-4-1 1,-3-2-1,-5 3 1,-9 0-1,-9 8 0,-9 14 1,0 0-1,0 0 0,-8 12 0,2 6-2,0 1 0,6 3-2,-3-9-2,14 16-17,-11-29-14,25 9-1,-13-24 0,18 5 1</inkml:trace>
  <inkml:trace contextRef="#ctx0" brushRef="#br1" timeOffset="98079.6098">16678 15566 60,'13'-39'36,"3"28"-5,-25-3-4,10 30-14,-16 6-5,4 20-3,-9 9-3,3 11-2,-2 7 0,3 0-2,4 1-1,-2-15-8,15 8-24,-7-28 0,12-6-3,-6-29 0</inkml:trace>
  <inkml:trace contextRef="#ctx0" brushRef="#br1" timeOffset="98259.6201">16568 15681 75,'-22'-9'42,"15"22"-1,-3-9 0,20 13-35,2-14-5,11 0-2,13 0-3,2-14-6,21 14-29,-13-18 0,18 13-1,-9-12-1</inkml:trace>
  <inkml:trace contextRef="#ctx0" brushRef="#br1" timeOffset="98693.6449">16944 15879 60,'0'0'40,"1"25"-2,-1-25-2,25 6-29,1-9-3,7-6-1,4-3-1,2-3-1,-6-6 1,-4 3-2,-10-1 0,-6 4 0,-17 4 0,-10 5 0,-9 6 1,-11 8-1,-5 9 1,-4 6-1,1 11 1,3 0 0,4 8-1,12 0 0,10 2-1,18-7 0,14-8-5,4-20-10,27 7-22,1-21 0,21 2 0,4-19-2</inkml:trace>
  <inkml:trace contextRef="#ctx0" brushRef="#br1" timeOffset="99167.6721">17846 15754 77,'-10'15'39,"-14"-14"-7,11 25-5,-8-13-23,6 5-1,-2-2 0,12 0-1,1-2 0,9 0 0,-5-14-1,18 16 0,-1-11 1,-1-1 0,1-3-1,-2 2 1,-1 0-1,-1 3 0,-13-6 0,14 17 0,-14-4-1,-4 2 1,-5 5-1,-5 1 0,4 1-1,-7 0 0,6-1-3,-3-11-3,19 11-13,-5-21-18,0 0 1,11-24-3,15 8 1</inkml:trace>
  <inkml:trace contextRef="#ctx0" brushRef="#br1" timeOffset="99521.6923">18074 15894 80,'5'19'40,"-5"-19"-1,15 26-11,-3-27-24,11-1-1,2-3-1,3-2-1,1-2 0,-5-1-1,-1 0 1,-5 1-1,-8-4 0,-5 2 0,-9-3 0,0 1 0,-3-1 0,-6 2 1,-4 6-1,-4 3 1,-3 9-1,-9 10 1,5 5 0,-1 8 0,6 3-1,-1 5 1,10-3-1,10-3 0,13-7-1,10-7 0,13-5-5,-2-20-9,21 13-15,-8-21-8,13 5-2,-8-18 1</inkml:trace>
  <inkml:trace contextRef="#ctx0" brushRef="#br1" timeOffset="99730.7043">18643 15689 77,'-7'19'39,"-2"-7"-3,7 20-6,-8-5-27,1 6-2,-1 7-2,-2 0-1,3 7-3,-9-17-18,14 19-12,-10-19-2,9 4 0,-3-20 0</inkml:trace>
  <inkml:trace contextRef="#ctx0" brushRef="#br1" timeOffset="99912.7147">18527 15849 79,'0'0'42,"-18"1"-2,18-1 1,2 15-38,10-21-6,18 3-2,-4-18-14,28 18-19,-10-19 0,18 14-4,-2-14 2</inkml:trace>
  <inkml:trace contextRef="#ctx0" brushRef="#br1" timeOffset="100421.7438">19410 15787 64,'-13'24'40,"-2"-15"-1,9 16-1,-12-5-31,4 8-4,0-3-1,5 5-1,-1-1-1,6-4 1,-1-5-1,6-5 1,-1-15 0,18 2 0,-7-15 0,7-4 1,-1-7 0,4-4-1,1-2 1,-2-1 0,-2 2-1,1 7 0,-5 6 0,-4 7 0,0 9-1,-10 0 0,11 24 0,-9 0-1,1 10-1,-3 0 0,1 6 0,-1 0-3,5 4-1,-5-16-4,21 10-17,-16-28-10,12 5-1,-17-15 2</inkml:trace>
  <inkml:trace contextRef="#ctx0" brushRef="#br1" timeOffset="100775.764">19682 15913 75,'7'-13'38,"-7"13"-1,0 0-5,15 16-24,-10-5-4,8 1-1,0-2-1,4-1 0,0-3-1,5-4 1,-2-6-1,-1-4 0,0-6-1,-5-4 0,-5-2 0,-4-1 1,-5-1-1,-4 1 0,-5 5 0,-4 5 0,-5 9 0,-2 5 1,-4 12-1,1 7 1,-2 6-1,7 3 1,6 3-1,4-3 1,10-1-2,5-10-1,15-4-4,-1-18-5,23 9-13,-18-23-13,17 5-2,-11-18-1,10 10 0</inkml:trace>
  <inkml:trace contextRef="#ctx0" brushRef="#br1" timeOffset="101038.7791">20042 15837 73,'0'0'31,"-1"29"1,-14-22-5,8 18-16,-11-4-5,8 6-2,-6-2-2,2 3-1,2-4-5,0-7-3,14 11-21,-12-25-7,10-3-2,0 0-1</inkml:trace>
  <inkml:trace contextRef="#ctx0" brushRef="#br1" timeOffset="101232.7902">20010 15858 80,'3'10'40,"-3"-10"-2,-3 27-5,-4-12-27,8 6-2,0-4-2,5 0-1,2-1-1,4-4-2,3 4-6,-15-16-12,32 8-12,-20-14-7,13 9 0,-7-15-1</inkml:trace>
  <inkml:trace contextRef="#ctx0" brushRef="#br1" timeOffset="101714.8177">20528 15495 44,'0'0'38,"0"0"2,-14 26-1,-3-7-19,7 19-13,-8 2-4,3 10-2,-4 4-1,5 6-1,-1 0-2,-3-9-6,18 13-22,-19-23-5,16 2-3,-10-22 1</inkml:trace>
  <inkml:trace contextRef="#ctx0" brushRef="#br1" timeOffset="101899.8283">20269 15894 77,'-9'-21'42,"9"21"-1,0-21-1,21 19-34,-1-4-5,5-3-3,13 7-3,-5-18-13,26 24-14,-14-17-6,12 13-3,-11-8 0</inkml:trace>
  <inkml:trace contextRef="#ctx0" brushRef="#br1" timeOffset="102262.8491">21247 15564 55,'13'2'41,"-13"-2"-2,6 19 0,-16 0-25,8 10-11,-4 5-1,-2 11-1,-1 7-1,-1 5 2,-2 3-2,-1 2 0,2 0-2,-2-12-4,13 8-19,-14-28-11,14 0-1,0-30-3,0 16 2</inkml:trace>
  <inkml:trace contextRef="#ctx0" brushRef="#br1" timeOffset="102450.8598">21134 15900 75,'0'0'41,"-26"-22"-1,26 22-3,0 0-31,0 0-2,23 7-2,0-5 0,9 1-3,1-1 0,9 2-4,-7-12-9,20 22-14,-21-20-11,12 11-2,-10-14 1</inkml:trace>
  <inkml:trace contextRef="#ctx0" brushRef="#br1" timeOffset="102884.8847">21502 15960 54,'0'20'39,"0"-20"-1,23 26-1,-8-23-26,15 3-7,6-8-1,5-2-1,1-9 1,4-2-1,-7-6-1,-2-3 1,-10-1-2,-10 0 1,-13 2-1,-11 2 1,-13 7-1,-3 7 1,-7 7-1,-6 12 1,0 7-1,0 10 1,4 9 0,5 4 0,7 2-1,10-1 1,8-6-1,12-8 0,12-12-3,8-12-3,25-2-11,-10-28-13,22 8-8,-6-18-3,14 4 2</inkml:trace>
  <inkml:trace contextRef="#ctx0" brushRef="#br1" timeOffset="103719.9324">22267 15892 72,'-28'16'38,"8"11"-3,-7-11-6,7 16-26,1 0 0,5 3 0,3 1-2,4 0 0,0-5 1,2-1-1,3-9 0,2-9 1,0-12-1,11-9 0,-1-10-1,2-8 2,0-3-1,2-7 0,-3-1 0,3 0 0,-2 0 0,-1 5 0,-1 6 1,-3 9-1,4 3 1,0 5-1,5 4 1,0 5-1,5 2-1,8-1 1,1 1-1,6-1 0,2-4 0,4 1 0,-4 0 0,-2-2 0,-5 1 0,-4 3 0,-12 2 0,-15-1 0,9 15 0,-18 0-1,-5 6 1,-4 5 0,-4 5-1,0 3 1,4 2-1,2-1 1,6-7 0,0-4-1,7-5 1,3-19-1,13 8 1,-2-22-1,3-6 1,5-8 0,-1-3 0,2-6 0,2-2 1,-1 2 0,-2 6-1,-1 6 1,-3 6 0,-1 8 0,-14 11-1,17 2 1,-15 15-1,1 3 0,-6 4 0,3 1 0,-1-2 0,3-3 1,4-6-1,5-6 0,5-9 1,6-9 0,6-5-1,5-3 1,2-4 0,0 2 0,-2 3-1,-5 3 1,-5 8-1,-8 10 1,-5 7-1,-10 8 0,-8 6 0,0 5-1,-5 3-1,2-2 0,6 3-6,-4-12-4,19 7-3,-10-29-7,22 22-4,-11-30-12,28 8-3,-2-17 1</inkml:trace>
  <inkml:trace contextRef="#ctx0" brushRef="#br1" timeOffset="103885.9419">23547 16092 59,'-33'17'44,"8"5"-1,-7-22-3,17 3-17,5-6-32,-5-27-6,25 18-9,-13-21-6,20 22-9,-8-12-4,12 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3:22:52.34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2417 1099 74,'0'0'38,"0"0"0,-24-52 1,24 52-30,0 0-4,-74-17 0,17 20 0,-21 16-2,-6 16 1,-6 15-2,4 13 0,4 5-1,21 10 1,23-7-1,29-4-1,13-2 0,18-8 0,14-7-1,19-10-2,20-5-4,4-28-13,29-3-20,-4-15 2,16-8-3,-5-13 2</inkml:trace>
  <inkml:trace contextRef="#ctx0" brushRef="#br0" timeOffset="385.022">3076 1324 76,'-22'-6'40,"-15"6"-1,0 12 2,-15 6-25,0 3-10,-5 9-2,5 6 0,0 6 0,3 7-3,11-4 1,8-2-1,13-3 0,17-5-1,11-10 1,17-14-1,14-14 0,6-13 1,9-12-2,2-8 3,0-7-2,-4-8 1,-5-3-1,-11 4 2,-9 6-1,-7 7-1,-7 9 1,-6 8-1,-8 9 0,-2 11 0,-7 18 0,-1 3 0,2 12-2,-2 6 0,5 5-1,1 3-4,14 0-3,-4-16-26,26 2-4,-5-14-1,22-7 0</inkml:trace>
  <inkml:trace contextRef="#ctx0" brushRef="#br0" timeOffset="970.0555">3571 1303 99,'0'0'39,"-22"7"2,8 22-4,-7 3-32,2 19-2,0 4 0,1 13-1,1-2 0,6 1-2,3-12 1,4-5-1,3-12 1,3-14 0,-2-24 0,19 3-1,-6-21 1,4-15 0,-1-14 0,3-7 1,-1-10-1,2-9 0,-2-7 0,0 6 0,-18 74 0,24-69-1,-24 69 2,16-62-2,-16 62 0,27-44 0,-1 9 0,11 17 0,-8 16 0,12 19 0,-12 9-2,9 13 2,-12 1-1,-12 3 1,-10-2-1,-8 3 1,-10-5 0,-9 2-1,-10-4 0,-3-5 0,-4-5 1,-1-2-1,3-7 2,3-3-2,3-3 1,4-1 0,4 4 1,-3 8-1,0 9 0,-3 15 1,-2 8-1,-3 14 0,2 5 0,-1 9-1,2 1 0,6-4-1,8-6-1,6-20-5,27 1-26,-6-28-7,21-5 1,-1-30-3</inkml:trace>
  <inkml:trace contextRef="#ctx0" brushRef="#br0" timeOffset="1444.0826">4333 1289 108,'4'-11'42,"-16"-2"0,12 13-1,-35 9-37,10-3-1,-10 9-1,-1 9 1,-11 8-2,2 12 1,-5 2-1,8 4-1,6 1 0,11-3 0,8-5 1,22-9-2,15-9 2,17-16-1,13-15 0,9-11 2,7-12-2,3-11 3,-2-6-3,-1-10 0,-10 5 0,-11 1 0,-8 8 0,-12 6 0,-16 11 0,-7 15 0,-11 11 0,-11 10 0,-2 14 0,-2 6 0,0 6 0,3 4 0,9 2-2,5-2-3,19-3-3,6-17-7,26 2-25,-1-18-1,16-5 1,0-16-2</inkml:trace>
  <inkml:trace contextRef="#ctx0" brushRef="#br0" timeOffset="1812.1036">5053 1228 114,'-12'-16'41,"0"16"0,-11 11-2,-2 11-33,-4 13-2,2 3-1,2 6-1,-1 8-1,11-4-1,8 1-1,8-11 0,14-11-1,17-14-1,5-12-1,11-12 0,5-14-2,9-9 1,-6-12 1,-1-2 0,-4-2 3,-11 4 2,-8 2 1,-13 7 2,-5 11 1,-16 13 2,2 13-2,-17 17 0,-2 12-1,-3 8-2,4 9-1,2 3-2,4 6 0,10-5-3,3-6-3,22-7-24,-3-22-9,17-7 0,-3-15-1,11-14-1</inkml:trace>
  <inkml:trace contextRef="#ctx0" brushRef="#br0" timeOffset="1955.1118">5582 1060 109,'-8'-51'40,"-4"5"0,-2 0-3,14 46-40,-17-78-30,17 78-5,-21-65-2,21 65-1</inkml:trace>
  <inkml:trace contextRef="#ctx0" brushRef="#br0" timeOffset="2210.1264">5810 725 116,'52'-9'43,"-52"9"0,0 0 0,50 2-40,-50-2 0,0 0 1,20 52-4,-19-25 0,-7 50 0,-10 10 0,-3 12 0,-7 5 0,6 4 0,-1-9-8,3-24-4,26-35-28,-10-19-2,11-10 1,-5-23-1</inkml:trace>
  <inkml:trace contextRef="#ctx0" brushRef="#br0" timeOffset="2957.1691">5818 1183 126,'0'0'42,"0"0"2,-31-55-1,22 44-43,9 11 0,10 7 0,20 11 0,11-7 0,23-2 0,-64-9 0,73-3 0,-73 3 0,81-7 0,-81 7 0,78-9 0,-78 9 0,66-12 0,-66 12 0,54-4 0,-44 2 0,10 12 0,-33 4 0,-4 14 0,-24 7 0,-4 11 0,-2 3 0,11 1 0,11-4 0,11-8 0,18-6 0,14-11 0,13-11 0,10-15 0,9-12 0,4-13 0,4-9 0,-58 39 0,59-55 0,-59 55 0,55-57 0,-55 57 0,40-61 0,-40 61 0,33-51 0,-33 51 0,0 0 0,16-57 0,-16 57 0,28-27 0,-28 27 0,0 0 0,2 24 0,11 2 0,3-1 0,17-1 0,0-6 0,2 2 0,0-2 0,-11 3 0,-3 1 0,-6 2 0,-10-2 0,-9 1 0,-2-1 0,-5-5 0,-3 2 0,1-6 0,4-5 0,9-8 0,0 0 0,2-13 0,10-3 0,7-5 0,2-4 0,5-5 0,-2 0 0,0 0 0,2 2 0,-6 3 0,2 5 0,0 2 0,5 6 0,-27 12-6,0 0-21,55-21-10,-55 21-5,54-13-1,-54 13 1</inkml:trace>
  <inkml:trace contextRef="#ctx0" brushRef="#br0" timeOffset="3412.1951">7490 962 78,'0'0'42,"0"0"-1,0 0 2,0 0-19,0 0-12,0 0-7,-59-13-1,59 13-1,0 0 0,0 0-3,0 0 0,0 0 0,-51 45 0,51-45 0,0 0 0,28 38 0,-16-9 0,19 5 0,-6 0 0,5 2 0,-16 1 0,-12-2 0,-21-2 0,-8-2 0,-3-8 0,-9-5 0,1 0 0,0-10 0,8-3-15,-10-17-18,19 4-9,-8-9 1,13 0-2,-10-2 1</inkml:trace>
  <inkml:trace contextRef="#ctx0" brushRef="#br0" timeOffset="4651.266">8555 1155 92,'32'-54'37,"-32"54"2,0 0-6,0 0-25,0 0-2,0 0-1,34-44 0,-39 57-2,1 12-1,-15 9-2,-1 6-1,-8 5-3,0-6-7,18-12-26,5-18-2,17-9-1,3-12-1</inkml:trace>
  <inkml:trace contextRef="#ctx0" brushRef="#br0" timeOffset="4844.277">8662 984 96,'-4'-50'40,"4"50"0,0 0-2,-10-66-38,10 66-3,0 0-3,-3-47-8,3 47-15,0 0-8,0 0 0,0 0-2,55-7 2</inkml:trace>
  <inkml:trace contextRef="#ctx0" brushRef="#br0" timeOffset="5161.2952">8846 859 79,'0'0'39,"0"0"-1,61 51-7,-61-51-16,0 0-5,15 55-4,-1-9-1,-13-3-2,-4-3 0,-3-3-1,2-10 1,1-11-1,3-16 0,0 0 0,0 0 0,0 0 1,0 0-2,49-34 1,-49 34-1,0 0 0,50-48-2,-50 48 0,0 0 1,59-50 0,-59 50 0,0 0 0,67-20 0,-67 20 0,47 26 1,-22 9-2,-2 14-1,-3 10-4,-6-2-3,13-4-27,-5-18-4,17-20-2,2-18 0</inkml:trace>
  <inkml:trace contextRef="#ctx0" brushRef="#br0" timeOffset="5665.324">10211 815 103,'0'0'42,"59"-45"1,-59 45-2,0 0-37,0 0-1,21 31 1,-52 36-2,-6 20 1,-7 7-2,9 4 2,-3-3-3,16-10 0,0-25-1,12-19 1,9-18 1,1-23-1,16-11 1,3-21 0,-19 32 0,27-51 0,-27 51 1,26-80-4,-5 31 4,0-5-2,-1-4 0,3-3 0,0 3 0,2 4 0,-6 1 0,5 4 0,-24 49 0,44-73 0,-44 73 0,0 0 0,65-50 0,-65 50 0,29 28 0,16 44 0,-13 27 0,2 9 0,-6 4 0,1-7 0,-9-19-2,-6-19-3,-9-22-2,-17-19-10,16-6-12,-22-16-14,18-4 2,-30-23-2,16-3 3</inkml:trace>
  <inkml:trace contextRef="#ctx0" brushRef="#br0" timeOffset="5845.3343">10376 1198 124,'0'0'43,"-46"-33"1,1 8-8,15 12-33,30 13-2,0 0 0,0 0-3,0 0-2,87 7-10,-33-7-13,12 0-12,7-2-2,8 1-2,1-2 1</inkml:trace>
  <inkml:trace contextRef="#ctx0" brushRef="#br0" timeOffset="5983.3422">11473 1220 119,'-19'12'42,"-6"-7"1,15-4-5,10-1-49,0 0-24,0 0-6,0 0 0,59-53-1</inkml:trace>
  <inkml:trace contextRef="#ctx0" brushRef="#br0" timeOffset="6258.3579">12230 828 112,'0'0'44,"0"0"1,43-52-2,-43 52-41,0 0 0,-60-3 2,60 3-1,-92 25-3,40-5 0,-7 20 0,-32 19 0,18 13 0,18 5 0,39-6 0,37-12 0,41-18 0,34-16 0,14-24-13,24-9-24,-78-2-5,13 0 0,-2 0-2</inkml:trace>
  <inkml:trace contextRef="#ctx0" brushRef="#br0" timeOffset="6433.3679">12872 1313 130,'-28'29'46,"-7"-13"-1,17 4-11,18-20-34,0 0 0,0 0 0,0 0 0,32-8-17,-23-8-24,16 5-3,-15-2-1,9 1-1</inkml:trace>
  <inkml:trace contextRef="#ctx0" brushRef="#br1" timeOffset="13930.7968">2149 1848 49,'13'0'34,"1"3"-1,-1-1 1,0 7-16,-3-6-13,10 4-2,0-2-1,6 2 0,3-2 0,11 2 1,4-3 0,5 1 0,11-4 0,3 3 0,8-3 0,8 1-1,3-2 0,6 1-1,3-1 0,9 1-1,1 1 0,3-2 0,10-2 1,4-1-1,5-3 0,4 3 0,2-4 0,3-1 1,0 0 0,4 0-1,0 1 1,-6 0-1,-3 6 1,-1-2 0,-3 2-1,1 1 1,2 4 0,-6-2-1,1-1 1,3 1-1,-1-2 1,8-1-1,1-1 1,-1-4-1,2 1 1,4 0-1,-2-2 0,6-1 1,-1 0-1,-2 0 0,-3 1 0,-1 0 0,3 0 0,-2 0 0,-1-2-1,-2 3 1,2-3-2,0-1 2,0-1-1,-2-1 1,0 0-1,-5 1 2,-4 1-2,0 2 1,0-2 0,-5 5 1,-4-1-1,-1 3 0,-2-1 0,-1 2 0,4 2 0,-2 0 1,1-1-1,-2-2 0,1 2 0,2 1 0,-1-1 0,3 1 0,-1 0 0,-5 1 1,-3 0-1,2 1 0,-1-2 0,1 0 0,0-4 0,-5 1 0,-1-2 0,1-2 0,-4-1 0,-4 1 1,-4-1-1,-6-1 0,-7 0 0,-11 2 0,-5 2 1,-8-1-1,-10 3 0,-6 1 0,-5 0 0,-9 2 1,-4-3-1,-7 3 0,0-1 0,-14 1 0,17 0 0,-17 0 0,13-1 1,-13 1-1,13-1 0,-13 1 0,14 1 0,-14-1-1,10 1 1,-10-1 0,13 4-1,-13-4-2,0 0-7,0 0-26,1 13-1,-10-13-1,9 0-1</inkml:trace>
  <inkml:trace contextRef="#ctx0" brushRef="#br2" timeOffset="17988.0288">4033 2386 76,'5'-32'37,"-3"-2"-3,3 20 0,-5-10-32,7 11 1,-7 13 1,13 3-1,-9 15 1,4 23 0,-3 10-1,6 20 2,-1 13-2,1 20 0,0 14-1,0 16 0,-1 13 0,-2 6 0,-2 13-2,-4 1 0,-2-4 0,1-7-1,-1-16 0,5-16-2,0-16-1,-1-34-9,13-13-26,-6-32 0,7-17-2,-4-24 2</inkml:trace>
  <inkml:trace contextRef="#ctx0" brushRef="#br2" timeOffset="18520.0593">4899 2905 80,'-13'-14'39,"13"14"-2,0 0 2,0 0-34,-9 14 0,12 18 0,-6 6-1,3 16-1,-4 12 0,2 10-2,-1 1 0,1 4-2,2-2 0,0-17-6,12 2-23,-8-28-9,17-7 0,-5-22-1</inkml:trace>
  <inkml:trace contextRef="#ctx0" brushRef="#br2" timeOffset="19370.1079">4937 3163 57,'-12'1'32,"12"-1"0,-11 4-1,11-4-24,0 0-2,0 0 1,-13 3-2,13-3 0,0 0 1,13-8-1,-13 8 0,16-10-1,-6 4 0,4 2 0,4 1-1,0 3-1,-1-1 0,4 2 0,1-1 0,4 0-1,0-1 0,3-1 1,0-1-1,4 1 0,3-2 0,2 3 0,5-1 0,4 1 0,5-1 1,5-1-1,5-3 0,5-2 1,9-2 0,6-1 0,9-3 0,5 1 0,7-3 0,8 4 0,4 0 0,4 0 0,5 3-1,1 2 1,-2-2-1,0 4 0,-3 1 0,-5-1 0,1 1 1,-3 1-1,0 1 0,-7-5 1,-5 2-1,-4-1 1,-4-1 0,-4 2-1,-3-2 1,-6 3-1,-5 1 1,-1 2-1,-5 0 0,-6 3 0,-6 0 0,-5 3 0,-8-1 0,-5 0 0,-8-2 0,-8 0-1,-4 2 0,-8-4-1,-11 0-4,9-5-8,-9 5-23,0 0-1,13-3 0,-13 3-2</inkml:trace>
  <inkml:trace contextRef="#ctx0" brushRef="#br2" timeOffset="20346.1637">9416 2438 43,'-20'-19'34,"-12"-1"0,3 6 1,-10-11-18,2 16-7,-10-9-4,6 11 0,-10-3-1,4 11-1,-5 2-1,5 9-1,-2 8 1,2 9-1,0 6 0,3 8 1,1 7-1,3 7 0,-1 6-1,4 4 2,3 2-2,5 3 0,3 2 0,10 0 0,7-1-1,9-5 0,15-3 1,10-2-2,10-5 2,15-5-2,7-5 2,6-7-2,8-6 1,11-3-1,6-8 0,6-9 1,2-8-1,6-11 1,2-8 0,4-13 0,1-15 0,-5-10 1,-2-14 0,-8-5-1,-11-6 1,-12-4 0,-16-1-1,-15-4 0,-21 1 1,-21 0-2,-20-1 1,-20-2-1,-18-3 2,-8 4-2,-9 5 1,-3 11-1,-3 14 0,3 16 0,12 19-4,0 5-8,23 34-24,2 1-2,17 15 1,5-2-3</inkml:trace>
  <inkml:trace contextRef="#ctx0" brushRef="#br2" timeOffset="21218.2136">9686 2417 2,'11'-9'25,"-11"9"2,5-14 0,-5 14-9,0-12-5,0 12-2,0 0-2,0 0-3,0 0-1,0 0 0,-17 6 0,17-6 0,-14 9 1,10 2 1,-10-4-2,3 15 1,-14 0-1,-1 13 0,-12 14-2,-8 12 1,-18 13-2,-9 13 0,-9 11-1,-5 5 1,1-3-1,-2-3-2,12-12-1,5-15-6,28-8-25,1-29-2,23-10-1,0-28-3</inkml:trace>
  <inkml:trace contextRef="#ctx0" brushRef="#br2" timeOffset="21458.2273">8995 2618 91,'-8'-30'38,"8"30"0,-7-19 1,7 19-33,-6 21-1,22 4-1,4 9-1,16 5 0,11 8-2,13 6 1,9 4-1,10-3-3,11 3-2,-1-22-7,20 14-26,-11-19-4,9 4 1,-15-16-2</inkml:trace>
  <inkml:trace contextRef="#ctx0" brushRef="#br2" timeOffset="22278.2742">10243 2949 58,'-12'0'32,"12"0"0,0 0 0,-12-10-28,12 10 1,0 0 2,0 0 0,-14-7-1,14 7-1,-17-1 0,17 1-1,-15-2-2,15 2 1,-11-2-2,11 2 0,0 0-1,0 0 0,14-8 1,-2 5-1,6 1 0,2 1 1,7 1-1,3-2 0,3 0 1,8 4-1,1 0 1,1 0-1,5 0 0,4 1 1,5-3-1,4 0 0,3-1 1,5-4-1,1-2 1,7-1-1,3 1 1,5-4 0,3 1-1,3 1 1,-2 1 0,-3 2 0,2 2 0,-6 3-1,0-1 1,-1 1 0,-3-1 0,4 0 0,0-2 0,-1 2-1,4-3 1,3-1 0,-2 0 0,-2 0 0,-1 0-1,-1-1 1,-5 4-1,-1-1 1,-6 0-1,-9 4 0,-9 0 0,-9 0 1,-11 1-1,-12-1 1,-5 0-1,-15 0-1,0 0 0,0 0-2,-15-3-5,-4-13-23,19 16-8,-24-16 1,24 16-3</inkml:trace>
  <inkml:trace contextRef="#ctx0" brushRef="#br2" timeOffset="23028.3171">13130 2207 35,'0'0'29,"0"0"3,-4-10 0,0-1-16,4 11-8,4-10 1,-4 10 2,0 0-3,9-8-1,-9 8 0,0 0-2,0 0-1,-4 11 0,0 6-1,3 9-1,-4 11-1,-1 13 0,-2 8 1,2 14 0,-3 9-1,1 9 2,-3 2-2,2 2 2,-6-4-2,6-1 1,-3-6-1,2-8 0,-1-9-1,2-9-1,3-9 1,2-10-1,3-8 1,-2-12-3,4-5 1,-1-13-3,0 0-5,5-17-25,12-1-3,-12-22 0,16 2-1</inkml:trace>
  <inkml:trace contextRef="#ctx0" brushRef="#br2" timeOffset="23614.3506">13523 2179 54,'0'0'33,"-6"-16"0,6 16-1,-16-4-20,16 4 0,0 0-3,0 0-2,-14 1-2,14-1-1,0 0-1,0 0 0,-2 17-1,3-1 1,-1 9-1,0 13 0,-2 9-1,-1 10 3,-3 12-2,-3 11 1,-1 6-2,-4 4 2,-1-4-2,1 5 2,0-6-2,2 0 0,4-10-1,4-5-1,0-10 1,9-6-1,-1-9 1,1-10-3,4-11 0,-2-13-4,9 3-9,-9-28-22,13 4-1,-9-20 1,11 2-2</inkml:trace>
  <inkml:trace contextRef="#ctx0" brushRef="#br2" timeOffset="25943.4839">13605 2698 68,'-14'-1'34,"-3"-9"1,17 10 0,-28-11-25,28 11-2,0 0-1,0 0-1,0 0-2,0 0-1,0 0-1,12 0 1,-12 0-2,21 0 1,-9 2-1,3-1 0,0 1 0,4-1 0,3 2-1,1-1 0,6-2 0,5 0 0,4-1 0,9-3 1,7-3-1,6 0 0,6 2 0,7-3 0,5 1 0,3 3 0,3 2 0,-3 1 0,4 1 0,-4 1 0,1-1 0,-4 1 1,-3-3-1,-1-1 0,-2 1 0,-2-1 1,-8-1-1,-5 1 0,-9-3 0,-1 2 0,-15 1 0,-4 0 0,-9 0 0,-8 2 0,-11 1 1,0 0-1,0 0 1,0 0 0,0 0 0,0 0-1,-6 13 1,6-13-1,-8 10 0,8-10 1,-6 22-1,6-3 0,-4 5 0,0 7 0,1 5 1,-4 4-1,-1 7 0,-1 6 0,0 6 0,-1 1 0,2 0 0,0 5 0,2-1 0,1 4-1,2-2 2,3 1-2,0 1 1,0-1 0,-1 2 1,2 2-1,-2 2 0,1-4 0,1 3 0,2-1 0,-1-3 0,2-2-1,1-3 1,3-3-1,-1-3 1,1-4-1,1-2 0,-3-5 1,3-3 0,1 0 0,-6-7 0,5 0 0,-4-7-1,3-2 1,-2-4 0,-1-4 0,-3-5 0,0-4 0,-2-10 0,0 14 0,0-14 0,0 0 0,-14 7 0,14-7 1,-14-2-1,14 2 0,-18-6 0,18 6 0,-20-9 0,6 4 0,3-1 0,-5-1 0,-4 1 0,-8-2 0,-1 3 0,-8 1 0,-8 0 0,-10 2 0,-8 2 0,-13 3 0,-10 1 0,-14 4 0,-14 2 0,-12 1 0,-8 0 0,-17 2 0,-8 0-1,-11-1 1,-1-1 0,-10-1-1,-4-1 1,-4-3-1,-6 0 1,-3 1-1,-3-1 1,-3-3-1,-11 4 1,-5 1-1,-3 0 1,-10 2 0,-8 0-1,-3 2 1,-8-4 0,1-3 1,4 0 0,-3-4 0,5-1 0,6-4-1,3 0 1,2-3-1,6 0 0,1 0-1,-6 3 1,0-1-1,-4 3 1,-7 2 0,3-1 0,-3 3 0,-5 4-1,6-3 1,7 2 0,-1 2 0,9-1 0,8 0-1,9 1 1,3 0-1,10 2 2,2 1-2,6 0 2,7 3-2,5 1 2,4-2-1,9 3 2,5 0-1,9 0 0,6 0-1,8-1 0,11-1 1,15-1-1,8-1 1,12-4-1,15 0 0,11-3 1,16-4-1,11 1 0,10-1 1,9-1-1,7 1 0,12 0 0,-12-1 0,12 1 0,0 0 0,0 0 0,0 0 0,-2-21 0,1 6 0,1-7-1,0-10 1,3-9-1,-1-10 1,-2-11-1,2-8 2,0-11-2,4-8 1,-1-8 1,-1-3-1,3-5 1,1-4-1,3 1 1,1 0-1,2 7 1,-3 11-1,3 12 0,-3 10 0,-1 15-1,-4 12 1,-1 15 0,-3 10 0,-2 4 0,0 12 0,0-18 0,0 18 0,2-21 0,-1 9-1,3-1 1,-2-2 0,1 1-1,-2 3 2,-1 11-1,1-16 1,-1 16-1,0 0 1,0 0 0,-2-12-1,2 12 0,0 0 0,0-11 1,0 11-2,0 0 1,9-14 0,-9 14 0,21-2 0,-2 4-1,4 1 1,7-1 0,9 1 0,9-1 0,9-2 0,9-5 0,2-2 0,13-2-1,0-2 1,6 1 0,2 1 0,0 0 0,-2 1 0,-1 2 0,-3 2 0,-3-1 0,-4 1 0,-9-1 0,-8 1 0,-8-1 0,-14 2 0,-8-1 0,-8 1 1,-10 1-1,-11 2 0,11-2 1,-11 2-1,0 0 1,0 0-1,0 0 0,0 0-1,-13 0 0,13 0-1,0 0-1,-12-1-1,12 1-3,0 0-1,0 0-6,0 0-18,0 0-5,0 0 0,14-3 0</inkml:trace>
  <inkml:trace contextRef="#ctx0" brushRef="#br2" timeOffset="34578.9778">16492 2219 63,'5'-18'36,"-5"18"0,6-18-1,-6 18-17,0 0-12,-10 22-1,-2-5-1,0 12 0,-2 2-2,0 6-1,-1 1 1,6-2-1,-1-4 0,6-5 1,4-8-1,4-8 1,6-15-1,8-10 0,5-12 1,6-5-1,5-7 0,4-4 1,0-3-2,1 5 1,-4 6-1,-7 5 1,-7 14-1,-4 9 0,-17 6 0,12 18-1,-14 6 1,-5 12-1,1 4-1,-1 8 0,4 0-2,3-4-1,18 5-5,-5-27-12,20 9-15,1-26 1,20 0-1,-3-24 0</inkml:trace>
  <inkml:trace contextRef="#ctx0" brushRef="#br2" timeOffset="34878.9949">17201 2288 75,'6'-44'36,"-2"16"1,-20-2 0,3 25-24,-17-3-5,0 16-2,0 8-2,1 14-1,2 7 0,9 5-1,3 3 0,15 6 0,8-6-1,12-5 0,3-10 0,13-9 0,3-15 0,2-10 0,1-13-1,-2-9 1,-9-12-1,-7-7 0,-7-4 0,-9-4-1,-11 2-1,-6 3 0,-5 8 0,-2 3-2,7 16-4,-3-4-4,24 19-26,-3-8 0,30 13 0,3-8-2</inkml:trace>
  <inkml:trace contextRef="#ctx0" brushRef="#br2" timeOffset="35112.0083">18327 1858 86,'0'0'40,"-14"2"-1,-7 6 1,6 20-24,-10 3-14,1 13-1,2 10 1,0 7-2,4 1 1,3 9-2,8-4 0,6-11-4,15 5-9,-3-25-25,23-1 0,-3-27 0,18-2-1</inkml:trace>
  <inkml:trace contextRef="#ctx0" brushRef="#br2" timeOffset="35307.0194">18685 2143 91,'-20'-5'40,"6"26"2,-15-4-2,12 13-27,-4 5-12,2 5 0,9 3-2,2-4-1,6 2-1,5-15-2,11 6-9,-14-32-25,35 7 1,-18-31-1,14 1-1</inkml:trace>
  <inkml:trace contextRef="#ctx0" brushRef="#br2" timeOffset="35458.0281">18750 1850 97,'-6'-27'40,"-7"3"0,13 24-1,0 0-36,0 0-3,20 29-8,-5-18-25,22 18-5,0-2-2,12 6 0</inkml:trace>
  <inkml:trace contextRef="#ctx0" brushRef="#br2" timeOffset="35940.0556">19164 2078 102,'-22'2'39,"-5"-7"2,6 18-8,-12-5-28,4 10-1,-2-1-1,6 11 0,1-3-1,12 5 0,7-1-1,8-4 0,15-10 0,7-8-1,10-10 1,3-9-1,2-5 1,3-11-1,-5-2 1,-3-4 0,-8 4-1,-4 3 1,-7 6-1,-5 9 0,-11 12 0,0 0-1,-4 32 0,-9 12 0,-6 17 0,0 14 2,-5 10-1,2 10 1,-3-2-1,1 3 1,0-11-1,2-11 2,-1-19 0,2-12-2,-1-18 1,3-15 0,-1-17 0,5-15-1,7-14 0,7-12 0,9-16-1,7-11-3,11-12 1,9-5-1,10 4 1,1-1-4,10 14-5,-12-13-21,17 28-7,-10-2 2,10 19-2</inkml:trace>
  <inkml:trace contextRef="#ctx0" brushRef="#br2" timeOffset="36353.0792">19953 1498 111,'0'0'42,"-31"23"0,15 10 0,-7 8-38,-1 10-1,-5 11 1,-1 9-2,-3 3 0,5 5-2,-1-8 1,9 1-2,5-14 1,2-3-1,11-16 1,7-14 0,5-15 0,11-12 1,7-11-1,0-12 1,5-3 1,2-12-2,-1 2 0,-1 0 0,-7 10 0,-4 6 0,-7 13 0,-15 9 0,14 9 0,-13 12 0,-4 6 0,-1 7-2,4 2-1,3-3-2,8-3-1,3-13-3,16 6-10,-7-30-17,23 3-6,-3-22 2,14-1 0</inkml:trace>
  <inkml:trace contextRef="#ctx0" brushRef="#br2" timeOffset="36532.0895">20611 1563 110,'-16'33'41,"-21"10"1,3 25-1,-5 0-37,0 9-4,5 0 1,2-1-3,12-6-2,-3-16-15,21 10-19,-3-27-4,10 1 2,-5-26-2</inkml:trace>
  <inkml:trace contextRef="#ctx0" brushRef="#br2" timeOffset="36690.0985">20296 1927 118,'-6'-15'43,"-6"-4"0,12 19-1,20-1-41,-3 2-3,17 8-13,-3-13-24,24 11-3,0-7 0,21 6-2</inkml:trace>
  <inkml:trace contextRef="#ctx0" brushRef="#br2" timeOffset="37200.1277">21644 1890 90,'-33'-5'40,"3"15"1,-13-5 0,10 16-22,-9-2-13,10 6-3,1 1 0,8 2-1,8-1 0,14-3-1,6-6 0,15-6-1,7-8 2,6-4-1,4-5 0,3-4 1,0-11-2,-1 0 0,-6-3 0,-5-1 0,-5 2 0,-4 4 0,-7 4 0,-12 14 0,0 0 0,-1 13 0,-10 8 0,-3 8-3,1 5-1,3 1-2,7 13-10,-4-26-21,29 11-4,3-23 0,23 1-1</inkml:trace>
  <inkml:trace contextRef="#ctx0" brushRef="#br2" timeOffset="37522.1461">22327 1745 96,'-25'-7'42,"2"18"0,-15 1-1,9 12-14,-2 1-23,9 5-1,8-2-3,7 8 0,13-8 0,10 0 0,7-3 0,5-5 0,0 0 0,-3-5 0,-2 0 0,-5-5 0,-7 2 0,-13 2 0,-11 1 0,-11 4 0,-1 0 0,-7 1 0,-1 6-4,-9-10-7,13 17-7,-19-23-16,23 14-9,-11-16 0,13 10-1</inkml:trace>
  <inkml:trace contextRef="#ctx0" brushRef="#br2" timeOffset="38470.2003">16360 3336 85,'13'-1'37,"-13"1"-1,0 0 0,2 11-31,-8 11 0,-4 5 1,-3 7-3,-7 6 1,5 7-2,-3-1 2,4 0-3,-1-5 2,11-5-2,0-10 1,5-8 0,-1-18-1,21 3-1,-3-18 1,5-12 0,2-5 0,0-7 0,4-5-1,-2-2 1,-3-2-1,3 10 2,-10 4-2,2 8 1,-6 8-1,0 11 2,-13 7-2,15 15-1,-9 7 1,-1 7-2,-2 5 0,6 3-2,5 8-1,-3-11-9,25 12-23,-11-23-3,20 7 2,-5-22-2</inkml:trace>
  <inkml:trace contextRef="#ctx0" brushRef="#br2" timeOffset="38786.2184">17149 3352 92,'-3'-19'39,"-15"-4"1,2 21 0,-14 6-30,3 15-5,-2 8 0,5 10-2,-1 3 0,7 6-1,7 0 1,12-1-2,11-6 0,10-12 0,9-13 0,9-9-1,3-12 0,3-12 0,-2-10 0,-7-5 1,-6-7-2,-9-1 2,-10 0-3,-12 2 1,-9 5-2,-13 8 0,2 12-5,-10-6-7,16 27-17,-12-10-9,25 18 1,1-14-2</inkml:trace>
  <inkml:trace contextRef="#ctx0" brushRef="#br2" timeOffset="39175.2407">18276 3299 88,'0'0'40,"0"0"-1,-22 9 2,-20 3-33,3 8-3,-5-1 0,-1 8-3,-1 0 1,6 1-1,12 2 0,9-4-2,19 0 0,14-7-2,19-1-1,17-10-2,17 5-7,-5-17-25,28 6-3,-10-14 1,8 4-1</inkml:trace>
  <inkml:trace contextRef="#ctx0" brushRef="#br2" timeOffset="39536.2613">18748 3368 106,'-23'-16'39,"7"13"2,-12-10-6,6 18-31,-2 5 0,3 7-2,0 8 1,3 5-1,0 2 0,8 5 0,3-3-1,8-1 0,8-8 0,10-4 0,6-12 0,12-9-1,3-9 1,7-10-1,1-8 1,1-6-1,-7-5 0,1-1 1,-9 0-1,-11 5 1,0 4-2,-10 10 2,-7 8-1,-6 12-1,0 0 1,-19 27-1,10-2-1,0 4 0,6 3-2,4-1-1,15 2-4,-3-20-9,31 12-16,-4-27-6,15 5 1,-4-21-1</inkml:trace>
  <inkml:trace contextRef="#ctx0" brushRef="#br2" timeOffset="40146.2962">19526 3263 103,'0'0'40,"-9"-13"-1,2 25 0,-18 1-35,10 11-1,-2 7-1,-1 5-1,5 6 0,-1-2 0,4-1 1,3-5-2,5-6 2,6-8-1,-4-20 0,16 8 0,-3-22 0,5-7 0,2-10 0,2-7 0,0-7 0,2-2 0,0 0-1,0 4 1,-4 4-1,2 7 2,2 6-2,3 10 1,2 7 0,-1 9 0,6 4-1,-2 7 1,2 2-1,-1 4 2,-2 4-2,-6 2 0,-6 4 0,-10 3 0,-8 3 0,-6-1 0,-5 2 0,-7 1-2,-1-3 4,1-3-4,4-5 2,3-6 2,6-7-4,4-11 4,14-4-2,2-13 0,3-7 0,5-8 0,4-5 0,-3-7 0,0-1 0,-2 3 0,-5 2 0,-5 7 0,-1 6 0,-3 9 0,0 6 0,1 10 0,3 8 0,3 2-5,7 7-1,-1-6-6,17 13-4,-13-18-3,22 17-11,-19-21-10,16 7 1,-13-14-1,5 4 4</inkml:trace>
  <inkml:trace contextRef="#ctx0" brushRef="#br2" timeOffset="40979.3439">20458 3260 102,'-11'10'39,"8"9"1,3-19-1,19 17-33,-1-11-2,10-2-1,6-6-1,4-1 0,10-7 0,-3-5 0,-1-2-1,-1-5 0,-9-4-1,-3-2 1,-12-1-1,-8 0 1,-11 5-1,-12 7 0,-10 4 0,-6 13 0,-7 12 0,-2 10 0,-2 6 1,5 12 0,3 1-1,11 1 0,11 0 1,10-4-1,13-9 1,15-8-1,9-8 0,11-11 1,7-11-1,5-9 1,4-6 0,0-6 0,-5-3-1,-7 3 2,-9-1-2,-7 8 0,-12 7 0,-11 9 0,-14 7 0,-14 18 0,-6 4 0,-3 3 0,-1 8 0,-1-3 0,3 1 0,8-5-2,10-6 2,4-20 0,18 8 2,2-16-2,9-12 0,3-5 0,5-9 0,0-5 0,-1 1 0,-4 1 0,-5 8 0,-8 5 0,-7 13 0,-12 11 0,3 10 0,-8 7 0,0 10 0,-1 2 0,5-2 0,4 0 0,9-5 0,7-9-3,14-9-1,2-13-1,17-4-3,-6-24-6,21 10-3,-12-33-8,18 10-11,-13-20-2,7 5 1,-15-10 1,0 7 39,-13 21 6,-27-4 6,3 40 9,-39 1 12,3 32 2,-26 8 2,2 29-2,-17 5-34,11 5-1,1 6-3,8-7-2,13-1-4,-2-20-12,27 7-20,-8-26-3,16-2 1,-4-26-2</inkml:trace>
  <inkml:trace contextRef="#ctx0" brushRef="#br2" timeOffset="41265.3602">21612 3042 129,'12'-6'45,"-2"-5"-3,18 13-3,9-5-39,12 0 0,12 4-2,5-6-10,20 15-5,-11-20-12,19 17-13,-13-12 2,2 13-1,-19-9 3,-3-3 39,-17 11 8,-27-14 7,0 17 12,-28-16 12,11 6-1,-35-8 0,13 2-4,-3 11-47,-5-23-18,18 18-10,-12-8-2,9 16-2,-12-2 1</inkml:trace>
  <inkml:trace contextRef="#ctx0" brushRef="#br3" timeOffset="44915.569">3629 9176 98,'-14'19'38,"2"-13"1,12-6-1,18 7-35,18-15 0,26-8-1,21-2 1,16-6-1,16-1 0,22-5 0,11 1-1,8-3 0,3 1 0,-6 4-1,-4 4 0,-11 6 0,-8 4-1,-19 10 0,-17 3-1,-18 10-1,-17 5-2,-13 8-7,-24-6-24,1 9-3,-20-16 1,1 3-2</inkml:trace>
  <inkml:trace contextRef="#ctx0" brushRef="#br3" timeOffset="45690.6133">5698 8782 67,'-12'-5'37,"1"7"-1,-12 1 2,7 14-28,-7-8-3,5 13 0,2-7-2,6 5 0,4-1-2,8 0 0,12-4-2,5-3 1,7-5-1,3-6 0,-2-3 0,5-9 0,-4-1 0,-4-8 0,-10-5-1,-3-1 1,-11 0 0,-3 0 0,-8 2 0,-6 6-1,-1 4 0,-6 10 1,1 11-1,-2 10 0,-3 7 0,0 6 0,5 7 1,3 2-1,11 1 1,9-6 0,7-7 0,13-6 0,12-14 0,7-10-1,7-11 1,1-11 0,-2-6 0,-2-2-1,-7-6 1,-10 2 0,-10 2 0,-14 9 0,-9 5-1,-9 12 1,-8 4-1,-9 13 1,0 6-1,2 4 0,3 6 0,7 1-1,7-1 1,11-7 0,9 0 0,13-12-1,5-4 2,10-5-1,-1-7 0,0-2 0,-1-8 1,-10 4 0,-3-5-1,-10 2 1,-7 3 0,-6 1-1,-7 5-1,-6 1-2,3 18-6,-10-17-20,13 26-11,-7-8-1,10 14-1,3-2-2</inkml:trace>
  <inkml:trace contextRef="#ctx0" brushRef="#br3" timeOffset="46939.6848">8310 8717 93,'-12'1'36,"0"5"1,2 15-5,-10-3-26,2 9 0,-3-2-1,5 7-1,0-4-1,7-1 1,3-7-2,12-6 1,5-11-2,10-5 1,3-7-1,5-5 0,-1-6-1,0-1 1,-4 1-1,-5-1 1,-10 1-1,-7 5 0,-6 4 0,-8 5 0,-5 6 0,-4 8 0,-6 5 0,3 5 0,0 9 0,1-1 1,5 5-1,8-4 1,6-3-1,9-4 1,9-6 0,8-11 0,3-4 0,11-11 0,-1-6 0,2-5-1,-1-5 1,-6-3 0,-7-2-2,-5-1 1,-13 2-1,-6 4 1,-10 7-1,-8 6 2,-6 7-1,-4 12 0,-4 7 2,4 6-2,3 3 1,2 3-1,11 5 2,11-5-2,8-3 0,13-9 1,12-7-1,7-7 1,10-7-1,-1-4 2,-3-7-2,-7 1 0,-4-3-2,-15 3 4,-13 4-4,-18 5 4,-16 9-2,-4 3 0,-10 9 0,1-5 0,4 7 0,8-4-3,14 1-1,16-9-12,26-9-18,2-13-6,19 8-2,-3-8-2</inkml:trace>
  <inkml:trace contextRef="#ctx0" brushRef="#br3" timeOffset="48046.7481">6308 9214 71,'-10'12'36,"-3"-8"0,13-4-5,-17-6-20,17-4-5,-3-12-2,8 2-1,-1-8 0,0 0 0,2-6 0,2 2-1,0-4 0,5 0 0,0 1 1,1-1-1,2-3 0,2 3 0,0 1-1,1 7 1,-1 0-3,0 4 2,2 4-2,-1 4 2,1 4-2,2 2 1,2 1 0,1 0 1,3-3 0,3 2-1,2-2 1,0 3 0,-2 0 0,1 1-1,-3 4 0,-1 1 0,-6 4 1,-3 3-1,0 1 0,-3 4 0,-2 0 0,-1 2 0,1 2 0,-2 3 1,2 0 0,-2 5-1,-2 3 2,2 2-2,-1 2 1,0 3-1,0 0 1,-1 0-1,1-1 0,3 0 0,-1-4 0,5 0 1,1-4-1,2-1 0,0 0 0,9-2 1,-1-3-1,3-2 1,-1-6-1,5-1 1,-1-4 0,3-6-1,3-7 1,-4-3 0,1-8-1,0-6 1,2-4 0,0-9-1,-3-5-1,-2-2 1,-6-2 0,0-2 0,-8 4-2,-5 2 2,-9 3-2,-7 6 1,-2 9 0,-10 2-2,2 10-3,-8-9-15,18 24-13,-14-25-7,14 25 1,9-27-1</inkml:trace>
  <inkml:trace contextRef="#ctx0" brushRef="#br3" timeOffset="48904.7972">6628 7452 92,'0'0'37,"-17"10"0,13 11-4,-11-3-27,2 12 0,-2 1-3,1 12 1,-4 3-2,4 4 0,-2 0-1,0 6 1,4-7 0,3-5-1,-1-8 1,7-6-1,0-10 1,3-20 0,0 0 0,16-29 0,-2-8 1,2-9 0,0-13-1,5-7 1,-3-10-1,1 0-1,0-2 1,0 4-2,-1 3 0,1 8 0,-1 9 0,1 10 0,1 10 0,2 10 0,0 12 0,0 12 0,1 10 0,3 8 0,-2 15 0,-2 8 0,1 13 0,-3 13 0,-2 7 0,-1 5 0,-7 2 0,-5 5 0,1-3 0,-4-11-4,1-6 1,-2-15-3,3-10-1,-4-18-2,10-1-11,-14-35-10,4 13-7,3-32-1,-6 6 0,-15-12 2</inkml:trace>
  <inkml:trace contextRef="#ctx0" brushRef="#br3" timeOffset="49062.8062">6700 7702 106,'-34'-7'40,"-2"-6"0,20 14-1,-2-4-32,18 3-3,30-21-2,10-2-2,24-2-3,7-9-5,26 12-21,-7-13-10,15 10 0,-8-3-1,6 11 0</inkml:trace>
  <inkml:trace contextRef="#ctx0" brushRef="#br3" timeOffset="49377.8242">7871 7248 73,'6'-20'40,"-10"-5"-1,2 13 2,-18-5-11,3 20-22,-21 4-2,-4 17-1,-11 13 0,-3 15-2,-1 8 0,4 8-1,6 4-2,11-4 0,11-4 0,16-5 0,18-11 0,13-9 0,18-15 0,13-14 0,12-6-5,-3-22-14,21 7-14,-16-24-8,12 3-1,-13-18-1</inkml:trace>
  <inkml:trace contextRef="#ctx0" brushRef="#br3" timeOffset="50068.8637">8504 7311 97,'0'-14'37,"0"14"1,3-25-4,-3 25-29,8-19 0,-8 19-1,0 0 1,0 0-2,6 23-1,-10 6 1,0 9-1,3 11 0,-3 5-1,3 6 0,1-1-1,5-3 1,3-4 0,2-10 0,5-10-1,1-13 2,4-15-1,2-11 0,2-18 0,0-9 0,-1-12 1,-3-9-1,-2-4-1,-3-6 0,1 0-1,-5 2-1,0 11 0,-1 6-1,0 14-3,-4 3-2,14 26-14,-11-11-12,13 27-4,-7-3 0,13 11 0</inkml:trace>
  <inkml:trace contextRef="#ctx0" brushRef="#br3" timeOffset="50413.8835">9139 7394 100,'-10'1'36,"2"11"3,-16-10-2,5 14-29,-5-4-1,1 13-1,2 2-2,0 5 1,6 4-2,6 0 0,5 1-1,12-4 0,7-7-1,13-7 1,7-14-2,9-7 0,2-14 0,2-7 0,-4-8 0,-6-4 0,-8-5 0,-10 3 0,-13 2 0,-10 4 0,-9 9 0,-10 5-2,-3 10-1,1 2-2,5 11-2,1-9-10,27 17-14,-9-14-8,31-2-1,-2-10-1,22 0 2</inkml:trace>
  <inkml:trace contextRef="#ctx0" brushRef="#br3" timeOffset="50632.896">9913 7000 88,'3'-21'38,"-3"21"1,-13-6 1,4 29-16,-13 0-18,1 18-2,-4 6 0,7 9-3,2 7 1,5 4-3,8-4 0,5-7-3,13-6-2,4-27-15,21 2-15,-3-28-4,18-9 0,-3-21 0</inkml:trace>
  <inkml:trace contextRef="#ctx0" brushRef="#br3" timeOffset="50825.907">10363 6888 115,'-6'-19'38,"6"19"2,-32 29-7,18 22-26,-13 13-2,6 8-3,-2 9-1,3-2-3,9 1 0,-1-8-2,11 0-4,-6-27-19,15 0-12,-9-19 0,7-6-1,-6-20 2</inkml:trace>
  <inkml:trace contextRef="#ctx0" brushRef="#br3" timeOffset="51348.937">10150 7293 99,'-19'-15'41,"10"15"0,-7 1 0,13 16-22,3-6-16,14-2 0,14-4-1,9-1-2,13-2 0,11-2-1,13-5-1,3 0 0,0-2 1,-1 1-1,-14 0 1,-7 4 0,-15 0 2,-13 1 0,-27 1 0,0 0 1,-19 11 0,-11 1 0,-7 0 0,-3 10 0,-4 5-1,0 5 1,5 4-2,5 1 0,11 0 0,9-2 0,14-6 0,14-9 0,12-12 0,11-11 0,10-9 0,6-14 0,4-6 0,-3-8 0,-5-2 0,-5-3 0,-10 1 0,-5 5 0,-11 8 0,-8 5 0,-5 13 0,-5 13 0,0 0 0,-18 22 0,8 7-4,-3 9-1,2 7-1,1-2-2,13 13-8,-8-23-11,31 6-11,-4-19 0,15-3-2,6-21 2</inkml:trace>
  <inkml:trace contextRef="#ctx0" brushRef="#br3" timeOffset="51811.9634">11384 7268 108,'-10'-25'41,"-3"13"0,-17 1-1,7 14-29,-15 5-7,2 11-1,1 4 0,6 9-1,6 0 0,3 7-2,16-5 0,4 0 0,10-8 0,10-4 0,4-12 0,7-6 0,2-11 0,0-10 0,2-6 0,1-10 0,-3 0 0,-5-4 0,-2 5 0,-2 2 0,-5 9 0,-6 8 0,-13 13 0,8 16 0,-13 12 0,-7 22 0,-6 13 0,-3 13 0,-7 19 0,-3 3-2,-5 1 1,5-3 0,-2-8 0,1-13 0,5-14 1,-2-16-1,6-25 1,0-16 0,4-11 0,2-14-2,2-15 1,2-12-3,11-2-9,-4-21-8,21 18-7,-5-17-9,17 17-3,-1-1-1,16 13 2</inkml:trace>
  <inkml:trace contextRef="#ctx0" brushRef="#br3" timeOffset="52231.9875">11789 7452 113,'0'0'40,"0"0"0,14 18-9,9-23-27,10 1-1,2-9-1,10 0-1,-1-3 0,4-2 0,-9-3 0,-5-2 0,-10 2 1,-8-2 0,-11 0 0,-10 6 0,-10 2 1,-10 7-1,-5 8 0,-6 10 0,-5 10-2,0 10 0,2 7 0,6 8 0,5 4 0,9-1 0,14-3 0,9-7 0,15-8 0,12-10 0,18-6 0,3-20-13,22 9-10,-11-29-11,18 9-7,-7-13-1,2 9-2</inkml:trace>
  <inkml:trace contextRef="#ctx0" brushRef="#br3" timeOffset="52397.997">12630 7545 97,'-20'15'44,"6"2"1,-7-13-2,11 12-17,10-16-26,-16-10 0,16 10 0,-6-19-9,6 19-13,-4-13-14,4 13-8,-13-17 0,2 10-1</inkml:trace>
  <inkml:trace contextRef="#ctx0" brushRef="#br3" timeOffset="54359.1091">8673 8862 36,'0'0'26,"-5"-16"-8,5 16 3,-5-20-11,5 20 0,-9-14-1,9 14-1,-14-9-1,14 9-1,-23-2 1,13 6-1,-9-5 1,5 5-2,-2-4 0,2 4-1,-3-4 1,6 2-1,-3-4 0,4 2 0,-4-3-1,14 3 0,-18-6 0,18 6-1,-19-4-1,19 4 1,-15-5-1,15 5-1,0 0 1,-14 0-1,14 0 0,0 0 1,0 0-1,14 6 1,-4-5-1,4 0 1,5 1 0,0 1-1,6 0 1,3 2-1,1 0 1,2 1-1,4 1 1,2-1-1,4-3 1,6 1 0,-1-3-1,6 4 1,1-7-1,4 4 0,0 0 1,4 1-1,-3 1 0,4-1 0,0 1 0,3-2 1,0 1-1,1-3 0,5 3 0,0-4 1,4-1-1,2-1 1,4 1-1,0-2 0,1 2 1,1 1-1,-1-2 0,-1 2 0,-1 1 0,1 0 0,0-1 0,0 1 0,5-2 0,1 0 0,-1-2 0,3-1 0,1 0 0,6-2 0,-1 0 1,3-2-1,0 2 0,1-1 0,-3 0 0,-2 4 0,-4 1 0,-4-1 0,-9 2 0,0 2 0,-11-1 0,-5 2 0,-9 0 0,-8 1 0,-10 0 0,-9 1 0,-6 0-1,-19-3-2,15 9-3,-15-9-18,0 0-13,0 0-2,0 0-2,0 0 1</inkml:trace>
  <inkml:trace contextRef="#ctx0" brushRef="#br3" timeOffset="55123.1528">13342 8302 56,'-3'-20'34,"-7"-1"-1,-3 4 0,-12-4-26,1 7 0,-14-5 0,1 9-1,-11-3 0,-1 8-1,-10-1 0,4 5 0,-11 2-2,2 10 1,-3 2-2,-4 9 0,2 7-1,-2 8 1,0 6-1,1 9 1,5 1-1,5 2 0,5 0 0,12 3 1,7-1 0,16-2-2,8-2 2,14 0-1,13 3 1,8 2-2,10 1 2,5-3-1,8 4-1,7-1 0,3 2 0,3-2 0,7 1 0,6-1 1,1-3 0,8 0 0,3-4-1,-2-4 2,4-8-2,4-4 2,3-10-2,6-15 1,8-12-1,4-11 0,6-16 0,5-13 0,1-14-1,-2-10 0,-3-11 1,-9-7-1,-15-6 1,-16-6-1,-16-4 0,-19-4 1,-22-2-1,-16-1 1,-26 7-1,-20 3 1,-16 7-1,-16 10 1,-13 13 0,-12 9-1,-8 16 0,-7 9 0,4 13-3,1 5-1,11 20-8,-5-11-15,32 19-6,-5-7-4,33 12-3,7-9 2</inkml:trace>
  <inkml:trace contextRef="#ctx0" brushRef="#br3" timeOffset="55380.1675">13733 8254 89,'7'22'39,"-21"1"0,-4 18 1,-20 5-36,-11 19 0,-18 16 0,-14 19-1,-19 10 0,-14 13-1,-10 3 0,3-3-1,10-8-1,7-20-2,24-12-6,9-34-19,38-15-13,14-32 0,30-19-1,7-25 1</inkml:trace>
  <inkml:trace contextRef="#ctx0" brushRef="#br3" timeOffset="55613.1809">12846 8453 96,'-17'-49'40,"7"24"2,-4 9-1,14 16-35,-1 24-2,26 7-1,9 9-1,14 11 0,9 8 1,17 4-2,10 4 0,8-3-2,18-3 0,4-6-5,18 9-14,-15-25-12,20 9-9,-10-12-1,6 3 0</inkml:trace>
  <inkml:trace contextRef="#ctx0" brushRef="#br3" timeOffset="56257.2177">14547 8984 70,'-20'-2'38,"20"2"-1,-18-2 2,18 2-29,-14-4-3,14 4-2,0 0 0,0 0-1,-11 1-1,11-1 0,0 0-1,11 18 0,3-12 0,4 1-1,11-2 0,6-3 0,9 1-1,9-6 1,12 1-1,9-4 0,11-1 0,8-1 0,5 2 1,6 1-1,5-2 1,8 1 0,2-1 0,1 2 0,-2 1 0,-1-1 0,-4 2 0,-4 2-1,-7 2 1,-9 3 0,-7 6-1,-8-1 1,-7 2-1,-6 4 1,-2-3 0,-3-2-1,-2 1 0,1-6 1,-5-2-1,1-3 0,-6-1 0,-2-5-1,-1-1 0,-5-3-2,-3 4-3,-14-14-7,10 19-17,-23-16-5,10 10-5,-14-8-1,7 6 1</inkml:trace>
  <inkml:trace contextRef="#ctx0" brushRef="#br3" timeOffset="56959.2579">17421 8409 71,'-21'1'37,"21"-1"-1,-16 3 2,16-3-30,-6 12-2,3 2 0,-5 3-1,4 14 0,-4 1 1,0 19-1,-1 7 0,-1 13-1,-4 7 0,3 9-2,-5 10 1,1 2-1,-1-1-1,4-2 0,2-10 0,3-5 0,10-9 0,0-17-1,7-11-2,0-11 0,4-7-2,-14-26-2,24 23-10,-20-36-17,12 5-8,-9-15 1,10 0-1</inkml:trace>
  <inkml:trace contextRef="#ctx0" brushRef="#br3" timeOffset="57513.2895">17814 8232 73,'10'12'37,"-10"-12"0,0 0 2,0 0-31,0 0-1,-6 13-1,4 3-1,-4 6-1,0 14 0,-3 11 0,0 18-1,-5 11 1,1 13-1,-2 8 0,1 10-1,-1 3 2,4-3-3,1-7 1,3-7-1,5-11-1,2-13 1,2-8-1,4-10 1,-2-8-1,-1-4 0,-5-4 0,2-5 0,-5-4-1,1-6 0,2-5-1,2-15-3,11 4-4,-7-30-18,24 7-9,-10-19-4,11-1 0,-7-9-2</inkml:trace>
  <inkml:trace contextRef="#ctx0" brushRef="#br3" timeOffset="60133.4394">17741 9046 76,'-8'-11'36,"8"11"-2,-13-13 0,13 13-29,-15-9-3,15 9 1,-22-5-1,9 5 0,1 0 1,12 0-1,-18 4 0,18-4 1,0 0 0,0 10-1,0-10 1,23 5-1,-8-6 1,8 1 0,2-3 0,4 2 0,2-2-1,4 0 0,1 0 0,2 1 0,8-5-1,6 2 0,7-2 0,6 0 0,8-2 0,6-2-1,5 1 0,8-1 1,1 2-1,5 2 0,-2 0 0,6 1 1,1 0-1,2 0 0,3 1 0,4-3 1,3 2-1,1-2 1,0-3-1,1 1 0,-2-2 1,-2 2-1,-3-1 0,-13 1 0,-7 2 0,-15 1 0,-9 2 1,-14 1-1,-10 3 0,-12 1 0,-10 0 0,-7 2 0,-13-2 1,10 3-1,-10-3 0,0 0 0,0 0 1,0 0-1,0 0 1,0 0-1,-12 5 0,12-5 1,0 0-1,0 0 1,0 0-1,0 0 0,0 0 0,0 0 0,0 0 0,0 0 0,-6 12 0,6-12 0,-3 13 0,3-13 0,-3 21 0,2-8 1,-3 4-2,4 4 2,-1 5-1,-4 0 0,3 6 0,0 8 0,1 2-1,-2 6 2,4 3-2,1 5 2,-2 3-1,3 3 0,-1 1 1,3 0-1,0-1 0,-3 0 1,1 0-1,-3 0 2,4 0-2,-4-1 0,-1 1 0,-2-1 0,3-1 0,-4-3 0,3 0-2,-1-4 2,2-1-1,0-3 1,2-4-2,3-3 2,1-2-1,3-5 1,4-1 0,-2-5 0,1-2 0,1-4 0,-2-3 0,-1-3 0,-1-5 0,-1-2 0,-8-10 1,10 13-1,-10-13 0,0 0 0,0 0 0,0 0 0,0 0 0,0 0 0,0 0 0,-13 4 0,13-4 0,0 0 0,-14-5 0,14 5 0,-14-8 0,14 8 0,-21-7 0,6 4 0,-6 1-1,-7 1 1,-10 1 0,-7 0 0,-9 2-1,-12-1 1,-5 4 0,-15-2 0,-6 3 0,-12-1 0,-4 1 0,-11-1 0,-6 1 0,-8-1-1,-12-1 1,-10 2 0,-6 1 0,-9 1 0,-11 0-1,-3-1 1,-8 0-1,-7 2 1,-1-2 0,0-3-1,-3-3 1,-2-1-1,0 0 1,-3-2 0,0-1-1,-5 1 1,-1 2 0,-3 0 0,-9 2 0,-2 3 0,-4 2 0,-11 1 0,-4 1 0,-8 1 0,-7 3 1,-4-3-1,-4 1 0,-3-4 1,-1 0-1,-1-2 1,-5 0-1,-1 0 0,-3-3 0,-2 0 0,-4 3 1,-3 0-1,-3 1 1,-2 0-1,5 2 0,-5 0 0,8-2 0,-4 2 0,3 0 1,-5-1-2,1 2 1,3 1 0,1 2-1,2 3-1,2 6 2,2 3-2,5 4 1,2 1 0,7 4-1,-4 3 1,8-1 0,7-4 1,8-2-1,11-6 1,18-3-1,17-4 1,17-4-1,20-6 1,22-4 0,19-3-1,18-1 1,15-3 0,15 2 0,14-4-1,16 2 1,9-1 0,9 2 0,8-1-1,6 3 1,4-1 0,14 3 0,-17-2 0,17 2 0,0 0 0,0 0 0,0 0 0,0 0 0,0 0 0,0 0 0,0 0 0,-11-1-1,11 1 1,0 0 0,-3-20 0,2 8 0,-3-6 0,0-7 0,-2-7 0,-3-12 1,-1-6 1,0-13-1,-2-9 1,1-9-1,-1-12 1,3-6 0,-1-6-2,4 0 2,-2 3-2,3-1 1,4 6-1,2 5 2,1 7-2,1 4 0,2 6 2,0 5-2,-1 1 0,0 8 0,-2 4-1,-2 5 1,-3 5 0,2 6 0,-4 9 0,1 4 0,-1 5 0,0 8 0,2 4 0,3 11 1,0 0-2,-5-11 1,5 11 0,0 0 0,0 0 0,0 0-1,0 0 1,0 0 0,0 0 0,0 0 0,12-9 0,-12 9 0,0 0 0,0 0 0,6-13 1,-6 13-1,0 0 0,0 0 0,0 0 0,0 0 0,0 0 0,13-7 0,-13 7 0,19 3-1,1-6 2,7-1-1,12-5 0,5-5 0,6-4 0,5 1 0,3 0 0,-2 3-2,-7 6 0,-1 8-3,-12 2-1,2 17-9,-21-14-9,16 25-6,-19-21-2,17 11-1,-9-19-4,11 1 2</inkml:trace>
  <inkml:trace contextRef="#ctx0" brushRef="#br4" timeOffset="82223.7029">13049 7946 90,'2'-38'41,"9"3"0,-4-24-1,10-12-36,-2-1-4,8-14-5,19 6-31,-7-7-2,8 18 1,-11 1-3</inkml:trace>
  <inkml:trace contextRef="#ctx0" brushRef="#br4" timeOffset="82459.7164">13699 8096 92,'73'-46'41,"2"-21"-2,8-11-4,10-3-69,-12-13-3,7 5-2,-15 5-1</inkml:trace>
  <inkml:trace contextRef="#ctx0" brushRef="#br4" timeOffset="82751.7331">14670 8055 96,'43'-24'41,"6"-12"1,28-2-3,12-4-41,8-14-30,24 7-6,-4-1 0,-7 11-2</inkml:trace>
  <inkml:trace contextRef="#ctx0" brushRef="#br4" timeOffset="83037.7495">15032 8854 86,'48'-28'39,"9"9"0,3-9 1,10 13-34,1-4-7,0-8-27,10 15-10,-12-3 1,-7 6-4</inkml:trace>
  <inkml:trace contextRef="#ctx0" brushRef="#br4" timeOffset="83330.7662">14871 9723 99,'34'7'40,"18"11"1,-1-7-2,9 9-39,4 3-3,-4-12-17,2 20-19,-15-9 1,-6 6-2,-27-10 0</inkml:trace>
  <inkml:trace contextRef="#ctx0" brushRef="#br4" timeOffset="83578.7804">13755 9992 94,'-29'55'37,"10"6"2,-1-6-5,3-2-36,11 7-9,-4-14-25,14 6-2,-8-5 0,-1 0 0</inkml:trace>
  <inkml:trace contextRef="#ctx0" brushRef="#br4" timeOffset="83833.795">12740 10130 100,'-44'68'40,"-1"-4"-1,2 2-1,-15-2-44,2-18-26,19 2-8,-6-14 2,5-10-3</inkml:trace>
  <inkml:trace contextRef="#ctx0" brushRef="#br4" timeOffset="84096.81">12210 9550 103,'-47'21'40,"-18"-5"0,-7 13-2,-13-4-38,-6 0-3,0 5-3,-4-14-14,15 9-17,3-13-1,16-8-2,9-15 1</inkml:trace>
  <inkml:trace contextRef="#ctx0" brushRef="#br4" timeOffset="84327.8232">11628 9034 72,'-23'-9'40,"-13"-10"-2,-6 3-3,-12 2-23,-11-8-49,1 10-2,-9-1-1,12 7 1</inkml:trace>
  <inkml:trace contextRef="#ctx0" brushRef="#br4" timeOffset="84594.8385">11916 8208 70,'-11'-31'42,"-2"4"-3,-18-9 0,-4 0-19,-3 7-56,-13-4-4,3 9 0,-2 1 1</inkml:trace>
  <inkml:trace contextRef="#ctx0" brushRef="#br4" timeOffset="84960.8595">12500 7868 102,'0'-15'41,"8"-4"1,1-1-20,4-16-51,-1-7-11,-4-9-2,7-8-2</inkml:trace>
  <inkml:trace contextRef="#ctx0" brushRef="#br4" timeOffset="86859.9681">6689 8200 72,'0'0'37,"16"-7"-2,2-3 1,14-2-34,4 1-1,8 0 0,9 3-1,3 0 1,5 6-1,0 1 1,5 1 0,1 2 0,6 1 1,8 1 0,5-1 0,8-1 0,2-4 0,7 1 0,5-1 0,5 1 0,2-2-1,3 1 0,-2 1 0,0 3 0,0-1-1,2 2 1,-2-2-1,3-1 1,0-1 0,-2 0 0,4-5 0,-1 5 0,5-5 0,0 0 0,-3-1 0,-5 3 0,0 0-1,-9 3 0,-4-2 0,-8 4 1,-8 0-2,-8 1 1,-6 2 0,-2-2 0,-6-2 1,-4 0-1,-3-2 0,0-2 0,-6 1 0,-7-1 0,-4 0-1,-7-3-2,-4 3 0,-10-4-4,6 10-7,-27-2-22,26-10-3,-15 3 0,3 4 0</inkml:trace>
  <inkml:trace contextRef="#ctx0" brushRef="#br4" timeOffset="126273.2224">3724 2196 52,'9'-20'37,"7"12"0,-7-8-1,7 20-14,-16-4-17,10-8 0,-10 8 0,4 28-2,-9 0 0,-3 12-1,-3 6-1,-1 6 1,0 5-2,2 0-1,4 2-7,-6-20-26,17 9-3,-4-22 0,12-2-2</inkml:trace>
  <inkml:trace contextRef="#ctx0" brushRef="#br4" timeOffset="126474.2339">3629 2494 94,'-13'-3'39,"13"3"1,0 0-2,13-9-36,10-2 0,8 5-2,9 0-4,-7-8-31,20 15-2,-13-5-2,4 14-1</inkml:trace>
  <inkml:trace contextRef="#ctx0" brushRef="#br4" timeOffset="126908.2587">3851 3361 88,'0'0'38,"0"0"0,7 12 1,-8 9-36,-2 4 0,0 6-1,-1 8-1,-2 4-3,2 9-1,-5-12-8,10 11-26,-8-12 0,11 2 0,-6-16-2</inkml:trace>
  <inkml:trace contextRef="#ctx0" brushRef="#br4" timeOffset="127088.269">3770 3629 101,'-11'0'39,"-6"-8"2,17 8-3,0 0-35,0 0-3,28-17-2,1 5-4,19 10-31,-14-7-1,13 10-1,-11-1-1</inkml:trace>
  <inkml:trace contextRef="#ctx0" brushRef="#br4" timeOffset="127358.2844">3832 4014 90,'0'0'38,"0"0"1,-8 13-1,8 10-33,-3 5-2,0 7-1,-6 6-1,3 7-1,-2-2-1,2 0-1,2-3-3,-1-20-7,14 5-26,-9-28 1,10 16-2,-5-27 1</inkml:trace>
  <inkml:trace contextRef="#ctx0" brushRef="#br4" timeOffset="127501.2926">3767 4189 100,'0'0'39,"-22"-16"1,22 16-2,0 0-34,25-9-2,9-1-4,6-15-30,23 6-7,-2-15 0,16-4-2</inkml:trace>
  <inkml:trace contextRef="#ctx0" brushRef="#br4" timeOffset="128019.3223">5130 2316 106,'0'0'40,"-9"4"1,18 0-2,11-10-39,3 1-1,10 1-2,0-8-3,24 14-30,-14-12-2,10 18-1,-5-8-1</inkml:trace>
  <inkml:trace contextRef="#ctx0" brushRef="#br4" timeOffset="128344.3408">5250 2657 105,'0'0'39,"10"-14"1,9 11-2,0-6-37,9 1 0,4 5-5,-5-9-21,15 16-13,-11-5 1,7 11-4,-10-5 2</inkml:trace>
  <inkml:trace contextRef="#ctx0" brushRef="#br4" timeOffset="128665.3592">5211 3440 81,'10'-2'43,"13"6"-2,-2-11 1,15 6-17,-2-4-27,7-7-6,11 11-29,-8-12-4,7 11-1,-13-5 1</inkml:trace>
  <inkml:trace contextRef="#ctx0" brushRef="#br4" timeOffset="132178.5602">5216 3847 98,'6'-17'40,"-6"17"1,0 0-1,0 0-38,8 16 0,0 9 0,-7 10 0,-1 13 0,0 6-1,0 7-2,0 6 0,0-4-2,2-3-1,1-15-7,16 0-26,-5-26-4,16-2 3,1-25-2</inkml:trace>
  <inkml:trace contextRef="#ctx0" brushRef="#br4" timeOffset="132509.5791">5357 3747 98,'-11'-12'39,"11"12"0,11-3-1,15 5-35,12-2-1,10 5 1,5 1-1,6 5 0,1 4 0,-2 7-1,-8 2 0,-10 9 0,-14 4 0,-12 14 0,-21 3-1,-15 6 0,-20 4-1,-9 2 0,-10 0 1,-6-6-1,-1-3 0,7-14-3,16-9-1,7-26-19,38-8-15,0 0 1,26-28-2,14-11 1</inkml:trace>
  <inkml:trace contextRef="#ctx0" brushRef="#br4" timeOffset="132869.5997">6549 3692 114,'-25'-17'39,"-4"27"0,-21-3-7,1 19-29,-7 5 1,1 12 0,-5 7-2,4 9 1,4 2-2,11 0 0,12-3 0,15-5-1,16-5 0,17-9 0,16-6-1,16-12-2,12-6-1,8-19-8,18 7-27,-9-20-1,15 6-1,-13-17 0</inkml:trace>
  <inkml:trace contextRef="#ctx0" brushRef="#br4" timeOffset="133036.6092">7087 4121 107,'-36'12'42,"7"7"0,-15-13-3,14 7-30,1-2-22,-11-19-16,22 18-11,-17-12-2,11 14 0,-14-7-1</inkml:trace>
  <inkml:trace contextRef="#ctx0" brushRef="#br4" timeOffset="133186.6178">5964 4517 109,'-34'1'42,"34"-1"0,-10-22-3,22-9-45,33 6-27,-6-19-6,11 8-2,-2-8-1</inkml:trace>
  <inkml:trace contextRef="#ctx0" brushRef="#br4" timeOffset="134107.6705">6987 9601 106,'0'0'38,"9"-18"2,-9 18-9,0 0-29,5 12 1,-11 8 0,-2 11 1,-6 8-2,0 10 0,-2 3-1,-2 3 1,4-3-2,0-8 2,5-6-1,0-9-1,7-11 1,2-18 0,0 0 0,22-23-1,-8-13 1,7-8 0,-1-13 0,6-8-1,1-9 1,0-2-2,1 5 1,-4 5-1,-5 10 1,0 9 0,-1 15 0,-3 14-1,3 16 2,-3 17 0,-2 13 0,-2 14 0,3 11 1,-2 7-1,-1 7-1,3 2 1,-5 0-1,1-8-2,4-2-2,-9-16-4,14 2-24,-14-28-8,4-1 0,-9-16 0</inkml:trace>
  <inkml:trace contextRef="#ctx0" brushRef="#br4" timeOffset="134274.68">7166 9691 110,'-24'-15'40,"15"12"0,9 3-1,-7-13-35,22 5-2,18-1-3,13-3-4,8-14-18,29 9-16,2-9 1,16 6-1,-3-7-1</inkml:trace>
  <inkml:trace contextRef="#ctx0" brushRef="#br4" timeOffset="134488.6923">8318 9331 106,'-14'-1'41,"-19"-8"0,3 16 0,-26-1-34,10 9-4,-2 3 1,4 12-1,2 6-1,7 5 0,7 3-1,14 2 0,11-3-2,21-11-2,21 3-8,8-26-24,29 8-6,4-19 0,17 0-1</inkml:trace>
  <inkml:trace contextRef="#ctx0" brushRef="#br4" timeOffset="134633.7006">8838 9621 107,'-37'17'41,"-1"7"-1,-11-4-4,-2-2-45,13-4-28,-15-14-4,9 8 0,-7-11-1</inkml:trace>
  <inkml:trace contextRef="#ctx0" brushRef="#br4" timeOffset="134790.7096">7774 9984 119,'-10'9'42,"10"-22"-1,19-7-3,5-6-46,5-20-25,28 7-6,-11-8-1,11 9-2</inkml:trace>
  <inkml:trace contextRef="#ctx0" brushRef="#br4" timeOffset="142093.1272">6264 2503 38,'14'-8'26,"6"6"0,-3-1 1,1-4-22,8 3 2,-3-7 0,10 6 1,-2-11-1,10 7 1,-4-11-2,9 6 0,-1-3-2,10 3-1,-1 0-1,4 3-2,1 4 0,4 1 0,0-1 0,4 0 0,1-1 0,3-3 0,-3-3 0,4-1 0,-2-1 0,2 0 0,0 2 0,-4 3 0,-2 4 0,-4 6 0,-7 2 0,-6 6 0,-5-2 0,-8 4 0,-2-2 0,-4-1-1,-5 0 1,-1-3 0,-3-2 0,0-3-1,-2 0 1,-1-4 1,-3 1-1,-2-1 0,-1 1 0,-3-1 0,-9 6 0,17-8 0,-17 8 0,12-4 0,-12 4 0,0 0-1,10-2 1,-10 2 0,0 0 1,0 0-1,11-4 0,-11 4 0,0 0 0,11-12 0,-11 12 0,0 0 0,13-9 0,-13 9-1,0 0 1,0 0-1,0 0 1,0 0 0,0 0 0,0 0 0,0 0 0,-14 4 0,14-4 1,0 0-1,0 0 0,0 0 1,-8-10-1,8 10 0,12-7-1,-12 7 1,11-6 0,-11 6-1,15-2 1,-15 2 0,0 0 1,10-13-1,-10 13 0,-5-16 1,-1 2 0,-3-1-1,-5-5 1,-2-3 0,-4-2 1,-3 5 0,-7-1 1,-2 7 0,-2 0 0,-5 7 1,1-1-2,8 8 1,0 0-1,7 0 0,7-1-1,16 1-1,0 0 1,15-15-1,14 7 0,8 0 0,6 1 0,9 1 0,1 4-1,0 3 1,-4 6-1,-11 9 1,-10 4-1,-11 6 1,-14 5-1,-14 6 1,-8 1 0,-14 8 0,-13 5 0,-8-1 0,-5-1 0,1 2 0,4-4-1,7-5-1,8 1-4,5-20-18,21 7-10,7-19-1,19 3 0,2-18-1</inkml:trace>
  <inkml:trace contextRef="#ctx0" brushRef="#br4" timeOffset="144963.2914">12402 2148 81,'-13'-1'36,"13"1"-1,0 0 1,26-10-33,-8 5-1,7 2 0,4-2-2,3-1-1,2 5-2,-4-7-8,8 13-22,-12-5-1,1 9-2,-13-2 1</inkml:trace>
  <inkml:trace contextRef="#ctx0" brushRef="#br4" timeOffset="145233.3068">12479 2392 83,'4'-13'36,"8"7"-2,0-4 0,4 4-33,11 6-5,-2-9-12,11 12-16,-3-3-1,1 11-2,-7-6 0</inkml:trace>
  <inkml:trace contextRef="#ctx0" brushRef="#br4" timeOffset="145961.3485">12446 2949 90,'0'0'36,"-3"13"0,3-13 0,16-8-34,8 3-1,5-5 0,8 0-2,1-5-3,13 12-23,-9-10-7,2 13-1,-17-4-2</inkml:trace>
  <inkml:trace contextRef="#ctx0" brushRef="#br4" timeOffset="146178.3609">12421 3235 91,'0'0'37,"0"0"-2,0 0 2,15-18-34,12 4-2,3 1 0,7 0-1,0 4-1,-3-1-5,8 17-27,-20-4-1,-4 14-1,-14-1-3</inkml:trace>
  <inkml:trace contextRef="#ctx0" brushRef="#br4" timeOffset="146360.3713">12354 3542 103,'19'4'38,"4"-18"2,16 7-6,5-6-34,8-4-3,20 10-31,-12-11-3,11 13 0,-10-6-2</inkml:trace>
  <inkml:trace contextRef="#ctx0" brushRef="#br4" timeOffset="147592.4418">13910 2038 80,'-6'-15'38,"6"15"-1,-5-12 0,5 12-29,0 0-4,0 0 0,5-15-1,-5 15 1,0 0-3,0 0 2,0 0-1,0 0-1,0 0 1,0 0 0,9-10-1,-9 10 0,0 0 0,5-12-1,-5 12 1,0 0-1,0 0 0,3-12-1,-3 12 1,0 0 0,0 13-1,-3 0 0,-1 7 1,2 4-1,-3 4 1,2 6-2,0 6 1,3-3-2,6 5-2,-3-10-7,15 11-25,-7-17 0,8 6 1,-6-16-2</inkml:trace>
  <inkml:trace contextRef="#ctx0" brushRef="#br4" timeOffset="147787.4529">13868 2214 101,'-17'-14'36,"17"14"2,-11-18-3,11 18-33,29-15-1,5 8-3,6 3-2,4-8-7,17 15-25,-6-6 1,9 14-1,-14-5-2</inkml:trace>
  <inkml:trace contextRef="#ctx0" brushRef="#br4" timeOffset="148365.486">14043 2706 89,'0'0'36,"0"0"0,0 0-1,-12 25-29,8-9-4,-3 5 1,-2 6-2,2 2-1,-3 4 0,1-1-2,3 1-1,-1-13-5,19 5-27,-12-25 0,16 16 0,-16-16-1</inkml:trace>
  <inkml:trace contextRef="#ctx0" brushRef="#br4" timeOffset="148532.4955">13954 2838 102,'0'0'37,"-21"-6"1,21 6-3,14-6-32,4 4-1,7-1-2,3-3-3,9 8-5,-8-8-27,12 11-2,-12-4 0,0 12-2</inkml:trace>
  <inkml:trace contextRef="#ctx0" brushRef="#br4" timeOffset="148800.5109">13986 3200 95,'4'-18'37,"-4"18"1,0 0-1,11-4-32,-12 13-2,-2 11-1,0 5 0,-1 4-2,-1 8 0,-1 0-2,2 2 0,-1-4-3,10 2-4,-8-15-27,13 3 0,-10-25 0,18 19-2</inkml:trace>
  <inkml:trace contextRef="#ctx0" brushRef="#br4" timeOffset="148982.5213">13962 3380 102,'-10'3'39,"-8"-8"0,18 5 0,-10 6-35,10-6-1,18-2-2,2-5-2,12 0-3,1-16-13,17 14-20,-8-12 0,14 7-1,-12-9-3</inkml:trace>
  <inkml:trace contextRef="#ctx0" brushRef="#br4" timeOffset="149492.5505">14155 2229 77,'-2'-22'37,"2"22"0,-1-15 1,1 15-30,-1-13-1,1 13-2,0 0-1,0 0-2,-5 12-1,3 1-1,1 7-1,-3 5-1,2 5-1,-6 1-3,7 10-4,-11-14-26,12 6 1,-7-15-2,7 5 1</inkml:trace>
  <inkml:trace contextRef="#ctx0" brushRef="#br4" timeOffset="149643.5591">14074 2378 97,'-14'-24'36,"14"24"3,-9-17-3,9 17-31,14-4-1,7 3-3,9 3-3,6-10-25,16 14-9,2-11-2,8 10-2</inkml:trace>
  <inkml:trace contextRef="#ctx0" brushRef="#br0" timeOffset="281350.0923">1956 11557 64,'0'0'36,"0"0"-3,0 0 1,0 0-28,-8 33 0,7 2-2,2 14-3,3 9 1,-3 10-2,3 7 1,-4 7-1,4-1-1,-3-7-6,11-4-26,-11-18-1,13-8-2,-6-23 1</inkml:trace>
  <inkml:trace contextRef="#ctx0" brushRef="#br0" timeOffset="281717.1133">2297 11926 71,'-11'14'37,"9"12"-1,-11-4 0,2 3-32,4 4-1,4 2-1,2-2 0,5-2-1,0-6 0,7-6 0,3-9 0,4-9 1,4-13-1,4-8 0,-1-11 1,7-3 0,-6-7 0,2 4 0,-6 1-1,0 13 0,-6 5 0,-2 11 0,-1 14-1,-7 10 0,3 11-1,-3 4 0,8 7-2,-2-5-3,17 9-30,-4-16-1,14-1 0,3-17-3</inkml:trace>
  <inkml:trace contextRef="#ctx0" brushRef="#br0" timeOffset="282267.1447">3616 11813 62,'15'-32'38,"-10"-2"-2,4 16 3,-11 4-31,2 14 0,-2 15-3,-1 12-3,-6 9 1,0 8-2,-1 10 0,1 5-1,0 0 1,4 0-1,-2-5 1,6-8 0,-1-10 0,6-11 0,-4-25 1,0 0-1,14-19 1,-4-18 0,-2-12 0,2-13-1,1-12 0,-1-4 1,4-5-1,2 2 1,0 7-1,5 10 0,-2 12 0,0 12 1,5 21-2,0 15 1,-2 21 0,1 14 0,-3 18 0,3 12-2,-2 7 1,1 6-2,1 1 0,-6-2-1,3-4-2,-6-15-7,13-1-20,-19-26-7,10-6 0,-18-21-1</inkml:trace>
  <inkml:trace contextRef="#ctx0" brushRef="#br0" timeOffset="282449.1551">3840 11853 75,'-26'7'39,"1"-3"-1,16 12 1,9-16-25,5 19-11,23-16-3,20-9-1,17-5-3,10-13-5,21 4-27,-2-19-1,15 8-1,-5-11 0</inkml:trace>
  <inkml:trace contextRef="#ctx0" brushRef="#br0" timeOffset="282696.1693">4939 11431 86,'-25'-11'39,"-1"12"0,-14 0 1,-1 14-34,-6 2 0,3 16-1,-6 8-1,0 10 0,6 8-2,3 1-1,10 3 1,7-2-2,12-4 1,13-8-3,17-8 1,14-17-3,20-8-1,11-16-2,21 2-18,-4-23-15,15 2 0,-10-15-1,5 8 0</inkml:trace>
  <inkml:trace contextRef="#ctx0" brushRef="#br0" timeOffset="282832.177">5329 11841 86,'-16'24'40,"-15"-5"0,7 7 0,-9-2-28,9-11-15,5 5-8,-3-16-27,10 5 0,-13-10-2,7 6-1</inkml:trace>
  <inkml:trace contextRef="#ctx0" brushRef="#br0" timeOffset="282982.1856">4500 12243 97,'-46'20'41,"18"-4"0,6-24-3,16-10-37,15-7-6,2-17-32,24 4-3,-5-8-1,21 9-1</inkml:trace>
  <inkml:trace contextRef="#ctx0" brushRef="#br0" timeOffset="283371.2079">6330 11430 75,'8'-33'39,"6"16"0,-14 17 0,19 3-30,-21 24-6,-1 14 1,-4 13-2,2 9-1,-4 7-1,4 1 0,0-2 0,0-3-3,9-4-4,-8-18-32,14-6 2,-6-17-2,7-6 0</inkml:trace>
  <inkml:trace contextRef="#ctx0" brushRef="#br0" timeOffset="283538.2174">6183 11836 91,'-28'-4'40,"16"10"0,12-6-1,0 0-35,31-21-3,11 4 1,12-8-4,9-9-2,14 2-19,3-20-15,6 5 1,-11-10-3,1 8 1</inkml:trace>
  <inkml:trace contextRef="#ctx0" brushRef="#br0" timeOffset="283889.2375">6868 11278 77,'-19'27'40,"-8"2"-2,9 14 2,-8 5-27,6 5-7,0 4-1,4 6-2,2-2 0,4-2 0,1-6 0,6-8-2,2-9 1,4-9-2,7-15 1,3-12 1,5-11-2,4-8 1,0-8 0,2-6 1,-1 4-1,-3 1 1,-3 6-2,-2 11 2,-4 10-1,-11 1-2,16 29 1,-9 0-4,6 2 2,2 1-3,10 1 0,2-14-4,12 5-6,-10-25-13,22 4-13,-14-22 1,9 2 0,-12-17 1</inkml:trace>
  <inkml:trace contextRef="#ctx0" brushRef="#br0" timeOffset="284213.256">7215 11713 95,'0'25'40,"0"-11"1,18 2-3,3-9-34,11-8-2,7-11 1,4-3 1,-1-4-2,0-2 1,-9-5-2,-4 2 1,-15 3-1,-12 3 0,-2 18 0,-25-13-3,-2 18 3,-5 12 1,-5 4-2,0 10-1,3 7 2,5 4-2,8-3 2,14 2-2,9-8-1,13-8-2,21-7-2,6-18-8,38 7-11,-6-27-7,32 2-10,0-15 0,23-1 1</inkml:trace>
  <inkml:trace contextRef="#ctx0" brushRef="#br0" timeOffset="284566.2762">8673 11267 91,'0'0'40,"4"-12"1,-4 26-2,-9 7-36,3 12-1,-3 9 0,1 13 1,-3 6-3,3 7 2,7 1-3,1-4-1,12-7-2,4-15-3,22 0-21,-2-27-13,16-7 3,-3-20-4</inkml:trace>
  <inkml:trace contextRef="#ctx0" brushRef="#br0" timeOffset="284919.2964">9064 11573 88,'-33'-6'38,"4"13"2,-10-1-2,6 11-30,-1 2-2,11 7-1,-1 0-2,8 6 0,5-3-1,6 2-1,7-6 1,6 1-3,8-7 2,9-10-2,6-7 2,3-9-1,6-12 1,3-5 1,-4-6-1,-1-3 0,-5-3-1,-7 2 1,-10 4-1,-3 6 1,-8 9-2,-5 15-1,0 0 2,-19 1 0,9 17-2,1 2 1,5 9-3,3-3-4,16 7-10,-5-16-22,23 3 0,-4-18-3,14-2 3</inkml:trace>
  <inkml:trace contextRef="#ctx0" brushRef="#br0" timeOffset="285438.3261">9566 11557 85,'-28'6'38,"12"10"3,-7-4-3,8 13-29,-6-1-3,4 5-3,5 0 1,5-2-2,2-4 0,7-4-3,4-7 3,6-9-4,3-9 3,6-8 2,2-7-2,1-2 0,1-7-1,-2-1 1,-2 1 0,-4 3 0,-4 3-1,-5 9-2,-8 15 3,3-12-1,-3 12 0,-5 17 2,1-3-3,2 6 3,2-1-2,3 1 2,4-4-2,6-3 2,3-8-2,7-4 0,5-6 1,0-6-3,1-4 3,0 1-3,-5-4 3,-1 1-3,-4 3 3,-4 2-3,-15 12 2,15-7 1,-15 7-1,0 0 0,3 21 0,-5-7 1,2 6-2,-1 0 1,4 2-3,1-2 0,10 3-6,-14-23-15,36 15-17,-13-20-1,9 3 2,0-13-2</inkml:trace>
  <inkml:trace contextRef="#ctx0" brushRef="#br0" timeOffset="285994.3579">10221 11513 102,'0'0'39,"0"0"2,-18-2-10,14 16-27,-3 6 0,1 7 0,-1 4-1,3 5 1,-1-1-2,2 2-1,-2-3 0,5-4-1,-1-7 1,5-9-3,-4-14 2,10-3-3,-1-12 3,2-8 3,-2-5-3,1-8 1,3-6-1,1-2 0,1-3 0,0 2 1,-1 5-1,5 3-2,-2 7 1,-2 7 1,6 10 0,-2 11 0,-2 9 1,-2 8-1,2 6 0,-4 5-1,-4 6 1,-3 2 2,-6 4-2,-6 2 2,-5 3-2,-9 0-1,-1-3 2,-2 0-2,-4-4 1,7-7-2,-2-5 2,3-9-3,5-6 2,-1-4 1,5-5 0,-1 0 0,0 4 0,-1 7 0,-2 7 0,-4 16 1,3 12 0,-3 15 0,-2 7-1,4 4-1,5 5-7,-8-17-13,20 3-20,-10-19 1,12-6-4,1-22 2</inkml:trace>
  <inkml:trace contextRef="#ctx0" brushRef="#br0" timeOffset="286743.4008">11656 11442 81,'0'0'39,"-18"-13"-1,18 13-2,-32-2-29,17 5-2,-10-1-1,5 9-1,-11 4 0,7 4 0,-6 5 0,3 5 1,3 1-1,3 5 0,6-3 0,9-2-2,12-3 1,11-10-2,9-9 0,9-8 1,5-10-2,5-10 0,2-6 0,0-6 2,-5-7-1,-7 1 0,-4 0 0,-9 5-1,-3 2 0,-8 9 1,-3 9 0,-8 13-1,-1 14 1,-5 13 2,-4 20-2,-2 9-1,-3 16 2,-2 8-1,-2 6 0,0 5 0,-1-4 1,-1 0-2,0-13 1,4-11 1,-5-11-1,0-16 0,-1-14 0,2-18-2,0-13-2,4-19-1,10-5-6,-7-28-17,19 5-13,-2-19 1,18 6-1,-2-9 2</inkml:trace>
  <inkml:trace contextRef="#ctx0" brushRef="#br0" timeOffset="287113.4219">12185 11430 100,'0'0'39,"-14"7"1,2 15-8,-19-4-27,7 8 1,-6 5-2,5 6 1,5 0-1,7 1-2,7 0 0,8-6-1,12-7 1,5-5-4,9-11 3,5-10-3,4-14 2,-3-8 1,-1-9-1,-4-5 0,-5-6 0,-11-3 1,-8 1-2,-7 5 1,-10 7-1,-4 8-1,-3 11 0,0 7-2,3 13 0,2-3-7,21 21-12,-10-13-18,22 10 2,0-14-3,21 3 3</inkml:trace>
  <inkml:trace contextRef="#ctx0" brushRef="#br0" timeOffset="287457.4416">12623 11500 109,'-13'3'40,"13"-3"2,0 0-11,0 0-27,24 0-1,5-7-1,6-5 0,8-2-1,2-3 1,1-3-2,-3-3 1,-10 1-1,-8 3 1,-7 0-1,-13 6 1,-10 2-1,-12 8 0,-9 10 1,-9 8-1,-6 7 0,-1 6 0,-2 7 0,5 2 0,8 3 1,10-4-1,12-8-1,18-5-2,11-15-4,25 2-9,-3-24-18,20 7-7,0-17-1,13 3 0</inkml:trace>
  <inkml:trace contextRef="#ctx0" brushRef="#br0" timeOffset="287789.4606">13231 11370 108,'-27'-5'39,"2"13"2,-8-8-11,8 13-26,2 0-1,8 5-1,2 2 0,8 2 0,9 0-1,5-4 0,8-2 0,4-4 0,2-5 0,9-1-1,-2-5 1,-1-1 0,-1-3 0,-5 2 0,-5 4-1,-3 1 1,-15-4 0,5 16 1,-14-2-1,-5 1 0,-6 5 0,-3 4 0,-4 0-2,-3-2-3,2 0 1,-1-9-10,16 10-7,-16-23-23,18 4 2,-4-20-4,13 1 4</inkml:trace>
  <inkml:trace contextRef="#ctx0" brushRef="#br0" timeOffset="288496.501">14188 11037 67,'0'0'40,"-9"-20"-1,9 20 1,-15-2-24,15 2-11,-14 21-2,9 1 1,0 5-2,1 17 1,-1 7 0,5 8-1,-1 7 0,-1 4 1,2-3-2,1-3 2,0-9-2,5-6 2,-2-16-2,4-8 1,-8-25-1,21 9-1,-8-21 0,-3-9-2,2-3 2,-3-9-1,3-2 0,1-1 0,-3 5 0,3 4-1,-2 7 2,1 7 0,2 10 0,1 11 1,0 9-1,1 6 0,-3 7 0,-4 4 2,-2 0-2,-2 2 2,-8-4-2,-7 0 2,-10-6-3,-4-6-1,-5-4 0,-5-13-5,4 1-1,-9-24-12,27 10-19,-11-19-3,26 5 1,5-11 1</inkml:trace>
  <inkml:trace contextRef="#ctx0" brushRef="#br0" timeOffset="288864.5221">14678 11515 92,'0'0'39,"3"12"2,-3-12-3,40-8-34,-15 2-1,11 0-1,7-5 0,4-1 0,-3-3 0,-2-1-1,-2-5 0,-10 2 0,-11 0 0,-8-3 0,-12 5 0,-9 2 0,-12 5-1,-3 6 0,-11 13 0,-5 5 1,-4 9-1,1 13 1,0 0 0,6 5 1,11 0-1,12-7 1,15-4-2,15-11-1,26-5-5,9-20-9,35 8-17,-5-18-11,19 3 2,-4-13-3</inkml:trace>
  <inkml:trace contextRef="#ctx0" brushRef="#br0" timeOffset="289111.5362">15571 11384 69,'-20'3'41,"-8"-5"0,10 11 1,-14-6-17,8 8-19,0 4-2,1 7-1,4 1 0,4 1-1,6 2-1,9-7-1,13-1 0,10-10-1,16-5-3,9-10-3,22 6-11,-8-19-23,20 7 1,-9-13-1,8 7-2</inkml:trace>
  <inkml:trace contextRef="#ctx0" brushRef="#br0" timeOffset="289498.5583">16048 11330 103,'-19'15'40,"-15"-5"1,14 17-5,-11-8-31,3 5-1,0 4-1,4 1 0,9-3-1,5-1 0,8-6-1,13-4 0,9-10-1,7-6 1,8-7-1,2-7 0,1-10 0,1 0 0,-6-7 0,-6-1 0,-7 0 0,-7 3 1,-3 5-1,-7 4 0,-3 9 0,0 12 0,-11 7 0,0 13 0,2 8-1,0 3 0,1 6-2,1 0-1,7 1-3,-6-13-8,20 8-8,-12-20-18,21 0 1,-4-19-1,11 4 2</inkml:trace>
  <inkml:trace contextRef="#ctx0" brushRef="#br0" timeOffset="289818.5766">16355 11423 67,'0'0'41,"5"-18"-2,-5 18 2,0 0-20,0 16-11,-9-1-5,2 7-2,0 2 0,-1 4-1,1-1 0,4-3 2,3-4-4,7-6 1,5-8 0,5-7-1,6-10 0,5-5 0,2-7 1,3-6-2,-3-1 1,-1-2 0,-3 0 1,-4 5-1,-4 6 0,-5 7 0,-13 14 0,12-1 0,-11 15-2,-7 5 0,1 9-3,-8-5-8,11 18-7,-19-20-14,18 9-7,-4-14-1,20 2 2</inkml:trace>
  <inkml:trace contextRef="#ctx0" brushRef="#br0" timeOffset="290250.6014">17080 11320 97,'0'-12'39,"0"12"2,-24-1-5,4 9-32,0 3-1,-5 7 0,2 1-1,1 4-1,6-3 1,7-1-1,6-4 0,11-4 0,9-5-1,5-6 0,2-3 0,0-1 1,-2 0-1,-2 4 1,-5 4-1,-15-4 1,1 24 0,-10-6 0,-6 4-1,-1 2 1,-2 2-5,5-7-1,13 6-12,0-25-18,4 11-6,9-18 0,16 1 0</inkml:trace>
  <inkml:trace contextRef="#ctx0" brushRef="#br0" timeOffset="290584.6205">17338 11480 102,'0'0'39,"4"16"2,-4-16-6,21 2-31,6-3-1,5 0-1,3-8 0,5 0 0,-3-6-1,-5 0 0,-6-4 0,-7 0 0,-12 1-1,-7-2 0,-9 3 1,-6 4 0,-7 3-1,-4 7 1,-3 6 0,-2 7 0,-2 9 0,4 6 0,4 7-1,4 1 1,7 1-2,11-4-1,10 0-2,7-12-4,21 5-10,-7-26-15,24 3-8,1-17-1,11-1-1</inkml:trace>
  <inkml:trace contextRef="#ctx0" brushRef="#br0" timeOffset="291051.6472">18688 11003 83,'1'-12'39,"-1"12"-4,0 0-3,-16 19-23,1 4-3,4 14-1,-5 6-2,1 11-1,2 5-1,-1 2-1,8 2-3,-1-12-6,15 3-28,-10-16-1,6-1 0,-5-18-2</inkml:trace>
  <inkml:trace contextRef="#ctx0" brushRef="#br0" timeOffset="291222.657">18377 11382 104,'-20'-17'40,"20"17"1,-5-15-8,25 12-29,8-2-4,10-2-3,19 3-4,4-17-10,23 8-21,-2-13-1,12 4 0,-10-9 0</inkml:trace>
  <inkml:trace contextRef="#ctx0" brushRef="#br0" timeOffset="291585.6777">19204 10901 99,'-15'8'40,"-10"7"-1,8 19 2,-12 7-35,6 14-3,-1 7 0,0 10-2,0-2 0,1 1 2,1-8-1,6-8 0,5-7-1,3-13 0,10-13-1,10-14 0,5-12 0,7-9 0,6-10 0,2-6 0,-2-3 0,3-2 0,-4 6 0,-5 4 0,-4 8 0,-4 9 0,-5 13-1,-5 5 0,2 10-2,-7 3-1,5 7-2,-3-9-7,13 13-9,-12-16-18,15 0 1,-5-14-2,14-3 3</inkml:trace>
  <inkml:trace contextRef="#ctx0" brushRef="#br0" timeOffset="291921.6969">19505 11342 82,'-11'5'39,"8"9"0,3-14 0,0 26-23,7-15-12,9-3-1,9-4-1,12-1 1,2-8-1,6-2 0,0-7 0,1 0-1,-7-2 0,-8-3 0,-11-2-1,-11 1 0,-10 3 0,-12 2 0,-6 6 0,-13 5 1,-2 9-1,-5 5 1,2 9 0,1 9 0,5 4-1,9 4 1,8 2-2,13-7-2,15 1-2,6-15-9,28 11-15,3-23-12,28 2 1,4-18-2,30-2 1</inkml:trace>
  <inkml:trace contextRef="#ctx0" brushRef="#br0" timeOffset="292370.7226">21158 11139 98,'-20'11'39,"-17"-2"1,9 18-3,-11-7-32,2 13 0,3 0-1,7 5-1,11 0-1,12-3-1,14-5 0,22-12-2,12-3-1,15-17-3,15-5-6,0-24-21,17 2-8,-9-16 1,4 1-1</inkml:trace>
  <inkml:trace contextRef="#ctx0" brushRef="#br0" timeOffset="292732.7433">21772 10788 100,'-28'24'40,"5"20"0,-11 0-1,11 16-20,-7-3-16,2 7-2,3-2 0,3 2-1,6-5 1,5-6 1,6-9-2,7-6 1,3-14-1,8-10 1,2-13-1,5-10 0,0-9 0,2-5 0,-3-5 1,1-2-1,-3 2 0,-2 6 0,-1 9 0,-2 6 0,0 11-1,-6 9 1,7 9-3,-2 3 0,7 8-3,0-12-6,17 15-9,-11-19-20,20 1 1,-1-18-1,12-4 2</inkml:trace>
  <inkml:trace contextRef="#ctx0" brushRef="#br0" timeOffset="293894.8098">22318 11142 108,'-22'8'41,"-13"-2"0,5 19-2,-17 3-33,10 0-1,-1 6-3,9 0 1,1 2-2,12-4 1,8-2-1,13-8-1,8-10 1,14-9-1,8-10 0,3-9 0,4-6 0,-1-8 0,0-4-1,-6-2 1,-6 1 0,-11 4-1,-5 4 1,-7 7 0,-10 9 0,4 11 0,-21 2 0,8 12 0,-2 8 0,5 3-1,2 3 1,8 3 0,9-7 0,10-1-1,8-9 1,7-6-1,7-8 1,4-5-1,1-6 1,-3-3 0,-1 0 0,-7-1 0,-7 0 0,-8 5 1,-6 3-1,-14 7 0,0 0 1,4 17-1,-14-1 0,2 5 0,-1 6 0,0-2 0,1 1 0,0-4 0,5-4-1,1-7 1,2-11 0,0 0 0,22-19 1,-8-4-1,2-7 0,4-3 0,3-1 0,-1-2 0,-1 5 0,-1 3 0,-7 10 0,4 6-1,-7 6 1,4 5 0,0 5 0,2 0 0,5 4-1,1-1 1,8-2 0,4-3 0,-1-2 1,5-2-2,-4-5 1,-1 1 1,-9-3-1,-4 0 0,-20 9 1,9-20-1,-9 20 0,-29-11 1,3 9-1,-6 7 1,-5 7-1,-5 7 1,3 8-1,-2 8 1,4 2-1,6 4 0,8 0 0,9-2 0,14-4 0,13-6 1,11-13-1,12-10 1,12-10-1,10-6 0,8-11 1,6-4-1,-2-7 0,-3-5 0,-5 0 0,-8 1 0,-10 6 0,-12 5-1,-14 10 1,-18 15 0,0 0-1,-24 20 1,-6 14 0,-4 10 1,-5 10-1,-4 8 3,-1 3-3,0 4 0,5-2 0,-3-6 0,12-6 0,0-7 0,8-10 0,4-8-4,5-11 3,1-11-3,12-8 2,-15-8 0,11-6-1,-6-11-1,2-3 0,0-6 3,1 3-4,-1-6 0,7 7-6,-5-7-2,15 14-5,-9-10-8,19 14-10,-4-5-4,12 5 4,0-3-1</inkml:trace>
  <inkml:trace contextRef="#ctx0" brushRef="#br0" timeOffset="294354.8361">23749 11284 86,'-14'11'42,"-4"-9"0,18-2-1,0 0-16,0 0-21,22 3-1,6-7-2,5-3 1,6-3-2,6-3 1,0-5-1,2-1 0,-6 0 1,-7-4-1,-9 0 1,-13 1-1,-12 1 0,-13 6 0,-16 6 1,-12 9-1,-11 9 1,-6 8-1,-2 12 0,4 6 1,8 6-1,11 3 1,16-1-1,13-4 0,22-7 2,16-10-4,16-8 1,16-7-3,8-18-7,15 1-3,-12-22-4,18 12-5,-22-25-12,2 6-7,-13-11-2,-16 2 4</inkml:trace>
  <inkml:trace contextRef="#ctx0" brushRef="#br0" timeOffset="295209.885">1640 12534 49,'-30'2'39,"-1"15"-3,-16 5 2,3 28-15,-9 6-16,7 17-3,5 11-1,13 13 1,7 1-1,13 2-1,14-5-2,16-9-1,15-8-8,4-31-27,25-8-1,-1-26-2,12-10-2</inkml:trace>
  <inkml:trace contextRef="#ctx0" brushRef="#br0" timeOffset="295596.9071">1728 13130 79,'-25'9'38,"25"4"0,0-13 0,38-2-34,-5-7-1,16-3-1,3-7 0,8 0 0,-4-3-1,-5 2-1,-11 2 1,-8 1-1,-13 4 1,-19 13-1,6-17 1,-24 14 0,-4 4 0,-6 4 0,-8 6-1,-7 5 1,0 7 0,-1 9 0,4 3-1,4 6 1,6-2-1,11 0 0,11-2-1,12-10 0,19-6-1,13-14-2,17-8-4,4-28-23,24 1-6,-4-24-1,16-5-1</inkml:trace>
  <inkml:trace contextRef="#ctx0" brushRef="#br0" timeOffset="295785.918">2617 12532 80,'-29'27'38,"-11"4"-1,8 17-1,-3 8-30,4 6-3,8 0-1,7 5-1,11 0-3,1-8-4,17 8-23,-3-19-7,14-2-2,-7-16-1</inkml:trace>
  <inkml:trace contextRef="#ctx0" brushRef="#br0" timeOffset="296160.9394">2665 12998 81,'-1'15'39,"1"-15"-2,9 19 1,-9-19-35,36-3-1,-3-10 1,4-5-2,4-4 0,2-3 1,-1-2-1,-7 4 1,-9 2 0,-8 2 0,-12 6 0,-6 13 0,-13-9-1,-6 14 1,-5 1-1,-4 9 0,-2 3 0,-1 6-1,3 3 1,6 4-1,5-2 0,6-1 0,11 1-1,12-9-1,15-2-2,7-11-2,21 3-11,-6-19-21,22 4 0,-1-16-3,9 4 3</inkml:trace>
  <inkml:trace contextRef="#ctx0" brushRef="#br0" timeOffset="296364.9511">3432 12818 66,'-27'-7'38,"1"12"1,-12 1-14,9 24 7,-10-2-25,8 10-2,2 1-1,12 2-2,10 2 0,11-6-1,16-7-1,10-14-1,17-10-1,4-17-3,18-4-11,-5-25-23,11-2 0,-11-16-1,6-2 0</inkml:trace>
  <inkml:trace contextRef="#ctx0" brushRef="#br0" timeOffset="296535.9609">3885 12469 88,'-19'31'39,"8"22"-1,-12 3-4,11 15-30,1 3-2,8 1-2,4 0-2,-1-12-4,14 1-31,-9-23 1,4-2-3,-7-20 0</inkml:trace>
  <inkml:trace contextRef="#ctx0" brushRef="#br0" timeOffset="297572.0201">3734 12776 96,'0'0'38,"19"7"2,11 12-10,-1-12-26,7 0 0,-1 0-1,4 1 0,-3 1-1,-2 3 1,-9 2-1,-2 5-1,-9 5 0,-7 3 1,-5 3-1,-6 1 0,-1 0-1,-4 0 0,0-3 1,0-6-1,2-5 0,3-6-1,4-11 1,0 0 0,11-5 0,2-15 0,1-4-1,1-5 2,5-4-1,0-4 0,0 2-1,0 2 1,1 2 0,0 4 0,2 4 0,-1 5-1,3 3 2,-3 2-1,4 5 0,-2 2 0,-3 3 0,0 3 0,-5 1 1,-2 2-1,-14-3 0,17 15 1,-15-4-1,-6 3 0,0 1 1,-7 3-1,-3 3 0,1 3 0,-3 6 0,3 0 1,1 1-1,4 0 0,-2 3-1,10-7 1,5-3 0,3-4 0,6-9 0,5-8 0,1-7 1,5-13-1,1-8 0,1-5 0,-3-8-1,0-5 1,-5 1 0,-5 0-1,-5 4 1,-3 8 0,-5 7 0,-2 5 0,1 18 0,-4-11 0,4 11 1,0 0-1,4 12 0,-4-12 1,24 4-1,-4-4 1,3-4-1,6-2 1,3-1 0,-5-1 0,-1 3-1,-3 5 1,-4 5 0,-7 8 0,-9 5-1,-8 9 1,-4 3-1,-3 4 1,-2 1-1,5-2 0,0-2 0,1-6 0,10-10 0,-2-15 0,24-5 0,-1-13 0,2-8 0,3-4 0,3-8 0,-1-1 0,-1 2 0,-6 8 0,-3 7 0,-6 12 1,-14 10-1,14 8 0,-10 9-1,-4 6 0,5 6-2,-2-1-2,8 2-3,-5-15-5,19 4-3,-9-26-10,26 10-11,-8-25-4,20 0 2,-10-16 0</inkml:trace>
  <inkml:trace contextRef="#ctx0" brushRef="#br0" timeOffset="297890.0383">5460 12634 65,'0'0'41,"-9"-20"0,9 20 0,-33 3-16,28 8-18,-17 5-2,1 7-1,1 2-1,4-1-1,5 0 0,2-3-1,8-5 0,1-16 0,19 8-1,3-14 1,1 2-1,2-6 0,-1 3 1,-1 4 0,-7 8-1,-6 8 1,-10 12-1,-4 6 1,-5 5-1,-3 3 0,-1-2-1,-1-3-2,6-3-1,2-18-6,17-1-4,-7-29-6,23 9-16,-12-25-6,13-1 0,-4-19 2</inkml:trace>
  <inkml:trace contextRef="#ctx0" brushRef="#br0" timeOffset="298188.0554">5706 12264 106,'6'17'40,"16"18"3,-13-8-9,14 15-28,-2-1-1,2 8-1,2 3-1,-6 6-1,-1 0 0,-7 3-1,-6-1 0,-5 4 1,-8-2-1,-7-3-1,-6-3-1,-6 0 1,-1-8-3,-4-10-1,4-3-3,0-20-5,9 2-4,-10-25-7,29 8-12,-26-21-8,26-1 1,5-17 0</inkml:trace>
  <inkml:trace contextRef="#ctx0" brushRef="#br0" timeOffset="299392.1242">6986 12546 69,'-22'14'40,"-16"2"-1,8 21-2,-25-1-26,12 12-4,-3 1-1,8 0-1,3-3-2,12-3 0,10-9-1,15-13-1,14-9 1,14-13-2,15-11 1,7-8-1,5-9 1,4-5-1,-4-3 0,-5-1 0,-7 4 1,-12 0-1,-13 8 0,-9 3 0,-11 8 0,0 15 0,-13-11 0,2 17 0,-1 6 0,3 5 0,2 3 0,2 1 0,9 3 0,1-4 0,9-2 0,5-3 0,7-4 0,5-3 0,-7-3 1,8-2-1,-7 1 0,-2-1 0,-3 2 0,-5 1 0,-3 3 0,-7 2 0,-2 1 0,-4 2 0,-1-4-1,-2 2 1,-1-1 0,5-11 0,-7 15 0,7-15 0,0 0-1,0 0 1,8-10 0,0-6 0,6-4 0,-3-5 1,3-5-1,1-2 0,2-2 1,-3 3-1,-1 2 0,2 5 1,-1 4-1,5 5 0,-1 7 0,3 7 0,8 3 0,7 4 0,2 1 1,8-1-1,1-2 0,5-5 1,-1-6-1,1-6 0,-4-5 1,-5-4-1,-10-6 0,-13 0 2,-11-4-2,-11 8 2,-14 6-2,-13 10 1,-5 11-1,-13 10 0,-1 16 0,2 11 0,9 9 0,10 0-1,18 3 1,16-10-3,19-4-2,11-21-6,32 1-7,-2-34-8,31 5-14,-6-20-3,12-4-1,-4-8 3</inkml:trace>
  <inkml:trace contextRef="#ctx0" brushRef="#br0" timeOffset="299985.1581">9485 12351 95,'0'0'39,"-10"23"2,-20-9-10,4 10-30,-3 2 2,4 5-2,-2-6 2,7 5-2,4-9 1,15-5-2,1-16 2,19 7-1,6-14 0,7 1 0,-1-3 0,3 2 0,-3 6-1,-7 7 1,-8 7 0,-12 12-1,-8 6 1,-10 4-1,-1 5-1,-7-5 0,2-1-2,1-13-1,14 1-8,-9-31-18,28-1-11,1-21 1,16-8-2</inkml:trace>
  <inkml:trace contextRef="#ctx0" brushRef="#br0" timeOffset="300205.1707">9877 11985 94,'-19'2'41,"6"22"0,-8 6-4,4 15-34,1 7-1,3 11 0,0 8-2,4 4-1,6 3-1,3-6-2,9 0-3,-8-23-14,21 6-18,-6-28-1,14-8 0,-2-23 1</inkml:trace>
  <inkml:trace contextRef="#ctx0" brushRef="#br0" timeOffset="300505.1879">10181 12296 64,'-2'-20'41,"2"20"0,-17 5 0,5 23-17,-16 4-17,7 9-4,-2 4 0,4 9 0,5-4-1,9-1-1,9-8 0,10-10-1,12-13 1,6-15 0,7-12-1,1-13 1,-1-8-1,-5-9 2,-9-3-2,-9-2-1,-7 8 0,-16-1-1,-6 9-1,-3 4-2,-3 13-4,-6-6-8,25 17-21,-15-3-3,15 3 1,11 0 0</inkml:trace>
  <inkml:trace contextRef="#ctx0" brushRef="#br0" timeOffset="300840.207">10699 12273 98,'-27'14'41,"-7"-14"0,11 15-6,-10-8-30,3 2 0,4 1-2,10 3 1,10 0-2,11 1 0,6 0-1,8 4 1,5-4-2,3 3 1,-1-1-1,-1 0 0,-8 3 0,-3-4-1,-9 4 2,-3-5-2,-9 2 1,0-4-1,-4-4 0,-3-1-1,14-7-1,-20 9-2,20-9-3,-14-6-7,14 6-9,0 0-18,13-12 1,-9-10 0,9 1 1</inkml:trace>
  <inkml:trace contextRef="#ctx0" brushRef="#br0" timeOffset="301256.2308">11086 11994 100,'-14'5'42,"2"12"2,-9-8-5,13 15-34,-10 6-1,3 12-1,1 7-1,0 9 1,2 2-2,5 3-1,1 0 1,4-6-1,2-6 0,5-9 1,1-10-2,7-13 0,6-14 1,2-8 0,4-12 1,0-6-1,4-8 0,-6-1 1,2-1-1,0 6 1,-8 5-1,-2 12 2,-15 8-2,15 8 0,-13 14 0,-5 1-1,2 11 0,-3-4-3,7 9-1,-2-18-5,17 6-3,-4-22-5,24 5-15,-5-25-8,14-1-2,-1-19 4</inkml:trace>
  <inkml:trace contextRef="#ctx0" brushRef="#br0" timeOffset="301443.2415">11632 12357 89,'-2'-17'41,"2"17"3,-22 14-6,14 14-24,-11 2-11,2 14 0,-1 8-2,1 4 0,6 1-3,3-7-1,8-2-2,-5-21-8,25 4-9,-20-31-19,26-8 0,-11-21-1,10-4 1</inkml:trace>
  <inkml:trace contextRef="#ctx0" brushRef="#br0" timeOffset="301587.2498">11438 12101 96,'-32'-17'39,"4"5"0,9 10-6,10 7-63,9-5-10,0 0 0,11-13-1</inkml:trace>
  <inkml:trace contextRef="#ctx0" brushRef="#br0" timeOffset="302124.2805">11978 12236 99,'-3'20'41,"-8"-4"1,11 16-7,-15-3-31,2 4-1,0 5 0,2 0-1,-1-2 0,5-4-1,4-5 0,6-9 0,-3-18-1,16 6 1,0-20-1,9-4 1,-1-12 0,3 0 0,2-7-1,0 1 1,-3 1 0,1 5 0,-3 3 0,-4 13-1,-3 5 0,-2 11 1,-3 11-1,-4 12 0,-3 9-2,-4 6 0,1 6-3,-3-2-2,11 10-10,-14-24-7,21 6-18,-9-21 1,18-5-1,-2-19 3</inkml:trace>
  <inkml:trace contextRef="#ctx0" brushRef="#br0" timeOffset="302545.3046">12529 12329 105,'-19'9'42,"-8"-3"-1,7 24-6,-12-2-30,3 6-2,1 1-1,7 3 0,8-3-1,9-6 0,8-6 0,4-14-1,12-9 0,9-8 0,-1-9 1,1-5-1,0-5 0,0-5 1,-2 2 0,-2 2-1,-3 4 0,-4 10 1,-3 6-2,-2 15 2,-4 13-2,-3 13 0,-4 16 0,-3 15 0,-7 15 1,-5 7-1,-3 5 1,-7-1 0,-5 1 0,-6-7-1,-5-10 1,0-16-1,-3-14 1,1-17-2,2-12 0,2-22-3,9-4-5,-4-28-7,23 1-17,-14-28-6,16-6-3,-10-16 2</inkml:trace>
  <inkml:trace contextRef="#ctx0" brushRef="#br0" timeOffset="303380.3523">13561 11957 90,'0'0'39,"0"0"0,1 29-10,-10-4-24,2 10-1,-3 1-1,5 12 0,0 2-1,3 1 1,2 4-2,4-3 1,2-2-1,1-9-1,2-3 1,1-12 0,-1-7 0,5-9-1,-1-18 1,1-5 0,-3-10 0,4-4 0,-2-6 0,-1 0-1,2-2 0,-2 4 0,2 7 1,1 4-2,0 11 1,4 6 0,-1 6 0,2 7 0,-6 9 0,-1 3 1,-5 3-1,-7 6 2,-8 2-2,-6-5 0,-6 2 0,-6-7-1,-5-1 0,0-7-2,4-5 0,-1-16-6,27 6-11,-30-24-14,34 5-6,-5-12-1,17 3 3</inkml:trace>
  <inkml:trace contextRef="#ctx0" brushRef="#br0" timeOffset="303859.3797">14240 12282 62,'0'0'40,"-24"-16"-2,7 17 3,-13-12-18,11 13-17,-15 3-2,2 6 1,-2 5-2,2 10 1,3 0-1,4 10 0,3 1-1,8-1-1,9-4 0,8-5-1,11-2 0,11-11 0,6-10 0,9-11-1,4-9 1,5-7 1,1-7-1,-5-2 1,-8-4-1,-5 1 0,-7 4 0,-9 7 0,-6 6 1,-10 7-2,0 11 1,-13 7 0,2 10-1,-3 4 1,5 6-3,2 0 1,8 2-2,6-7-2,18 2-6,-4-22-7,29 10-11,-8-23-6,18 4-2,-6-16-1,7 2 3</inkml:trace>
  <inkml:trace contextRef="#ctx0" brushRef="#br0" timeOffset="304071.3919">14801 12264 105,'-14'-15'38,"14"15"-6,-37-8 0,17 13-26,-8 5 0,6 8-1,-3 6-2,3 11 1,4 1-3,6 1 0,8 1 0,8-5-1,9-3-1,15-13-3,10-4-1,10-26-7,21 9-15,-9-25-15,17-2 3,-11-19-2,11 1 2</inkml:trace>
  <inkml:trace contextRef="#ctx0" brushRef="#br0" timeOffset="304266.403">15250 11862 92,'-20'32'39,"-7"4"2,12 20-3,-9 3-32,8 5-2,8 3-3,6 0 0,4 1-3,2-11-5,15 4-15,-11-27-13,11-3-5,-5-18-1,10-4 2</inkml:trace>
  <inkml:trace contextRef="#ctx0" brushRef="#br0" timeOffset="304550.4193">15402 12191 88,'0'0'40,"-12"-17"0,12 17-1,-26 10-28,12 3-7,-7 3 0,3 6-1,-2 1 1,1 0-1,3 2 0,2 1-1,6-5 0,3-1 0,9-2-2,6-8 2,10-3-3,8-3 1,5-1-2,4-6 0,7 1-3,-2-8-4,11 9-10,-19-22-15,12 13-7,-12-13-2,3 9 2</inkml:trace>
  <inkml:trace contextRef="#ctx0" brushRef="#br0" timeOffset="305009.4455">15737 12220 99,'-8'30'41,"-9"-9"0,13 18-5,-9-13-31,6 6 1,-2-7-3,6 0 2,6-7-3,11-5-1,3-9 0,11-9 0,5-6 0,6-9-2,5-3 1,-2-9-1,1 1 1,-6-2-2,-5 6 2,-9 5-1,-7 2 0,-8 10 1,-8 10 0,0 0-1,-2 23 1,-3-2 1,-1 5-1,-1 5 1,4 0-2,3 3 2,2-8-1,8-3 2,2-9-2,2-6 0,2-10 1,3-11-1,0-4 1,0-7-2,0-6 2,-5-6-2,0-1 2,-4 0-4,-1 3 0,1-7-5,3 19-6,-14-13-6,17 25-17,-7-6-4,15 19-2,-1-6 3</inkml:trace>
  <inkml:trace contextRef="#ctx0" brushRef="#br0" timeOffset="305640.4816">16893 12161 80,'-29'-6'39,"2"9"-2,-11-13-5,10 17-23,-12-8-4,0 10-1,0 1 0,-1 7 0,3 5 0,5 9 1,4-1-3,10 5 2,7-7-2,10 4 0,9-5-1,10-6 1,10-10-2,10-7 1,8-9 0,3-6-2,3-9 2,-4-7-1,-3-2 0,-7-5-1,-8 2 2,-7 1-2,-13 4 0,-4 7 1,-4 9 0,-1 11-1,-20 4 1,7 9 0,2 12-1,-2 5 2,6 1-1,4 5 0,8-6-1,8-2-1,15-8-1,6-13-3,18 0-8,-9-21-13,21 10-6,-15-22-3,9 12-2,-17-16 7</inkml:trace>
  <inkml:trace contextRef="#ctx0" brushRef="#br0" timeOffset="306258.517">17302 12287 101,'-21'7'36,"12"17"-3,-20-11-4,20 14-17,-8-4-7,7 3-1,4-1-1,4-3-2,0-4 1,10-3-1,-8-15 1,20 6 0,-5-14-1,4-10 1,0-8-1,3-4 1,-1-4-1,1-5-1,-3 2 1,-1 0-3,-1 7 1,-3 6-1,1 7 0,0 6-1,2 11 1,-1 3-1,6 7 0,1-1 0,6 3 0,4-6 0,2 1-1,3-8 1,0-4 0,-1-4 1,-3-4 1,-7 1 1,-6-3 1,-10 4 2,-11 1 1,0 10 0,-30 2 1,5 12 0,-7 5-1,1 7 0,-3 5-2,4 6 1,4 0-2,10-1 2,10-3-3,16-7 2,6-11-2,12-13 1,13-15 0,8-9-2,7-12 3,-1-12-3,2-4 2,-8-9-2,-2 3 2,-9 0-2,-6 7 1,-11 8-1,-12 10 1,-7 16-1,-2 15 1,-16 11-1,-3 22-1,-4 9-1,2 12-4,-3-6-5,21 12-7,-9-23-10,28 6-10,2-21-1,23-7 1,4-19 0</inkml:trace>
  <inkml:trace contextRef="#ctx0" brushRef="#br0" timeOffset="306571.5349">18392 12091 102,'-25'18'40,"-9"-3"0,10 17-5,-2-5-30,6 1-2,9-1-1,7-4 0,9-4 0,9-5 0,4-9-1,6 2 0,0-4 0,-5 1 1,-4 2-2,-3 3 1,-6 4-1,-7 7 2,-6 1-3,-4 3 1,-3 1-1,0-1-2,-2-1 0,-1-8-4,8 6-9,-10-27-12,19 6-11,-19-10-1,17-5-4,-5-13 3</inkml:trace>
  <inkml:trace contextRef="#ctx0" brushRef="#br0" timeOffset="307272.575">19339 12177 97,'0'0'31,"-24"-14"2,11 20 1,-20-10-24,6 14-4,-8 4-2,-3 10 0,-6 8-2,-2 10 1,-3-1-2,7 2 1,5-4-1,14-2 0,8-9 0,20-11-1,17-15 1,17-12-1,18-13 2,5-7-1,6-6 0,-2-4 0,-3-2 0,-8 2 1,-10 5-2,-15 10 0,-11 7 0,-19 18 0,0 0 0,-7 12 0,-10 14-1,-1 5 1,-2 10-1,3 0-1,6 4 0,8-9-2,12-1-2,10-21-8,24 7-10,-8-27-16,21-3 1,-6-14 0,11-4 2</inkml:trace>
  <inkml:trace contextRef="#ctx0" brushRef="#br0" timeOffset="307616.5946">19849 12225 91,'0'0'38,"-23"6"0,10 12 0,-12-1-26,8 8-8,-1 1-2,5 6 0,-1 3 0,5-3-1,2-1 0,5-6 0,3-5 0,3-6-1,8-10 2,2-8-3,2-11 2,7-7 1,2-5-1,-1-4 1,0-2-1,3 1 0,-9 2 0,2 4 0,-6 11 0,0 6-1,-14 9 0,15 17-1,-12 8-1,1 3 0,2 10-2,-2 0-2,11 4-4,-5-17-7,27 10-8,-13-25-13,29 1 0,-4-24-1,18-2 2</inkml:trace>
  <inkml:trace contextRef="#ctx0" brushRef="#br0" timeOffset="307948.6136">20563 12314 75,'0'0'40,"-21"-16"0,3 22 1,-14-9-16,12 15-18,-16 2-3,6 9-1,2 4-2,6 2 0,6-1 0,11-5 0,15-6-1,11-10-1,15-14 3,9-14-2,9-13 1,6-7 0,-2-12 0,-1-5 0,-5-4 0,-5 0 1,-12 7-2,-4 8 0,-15 11 0,-7 15 1,-9 21-1,-2 10 0,-10 23 0,-8 17 0,1 11-3,-4-1-4,12 17-25,-7-29 9,25 6-17,-10-22-2,22-11-2</inkml:trace>
  <inkml:trace contextRef="#ctx0" brushRef="#br0" timeOffset="308503.6454">22155 11807 94,'-2'-40'39,"-11"-12"-1,4 15-5,-20-3-26,6 12-1,-7 12-2,0 28 2,-5 18-3,1 25-1,-3 22 0,4 16-1,-1 13 0,9 3-1,3-1-2,4-12-5,17-8-5,-6-29-21,23-10-7,-2-33 1,16-11-2</inkml:trace>
  <inkml:trace contextRef="#ctx0" brushRef="#br0" timeOffset="309240.6875">21692 12139 86,'-35'7'41,"27"8"2,8-15-3,34 4-12,6-13-26,17-1-1,10-5-1,9 4-1,2-1 1,-7 7 0,-8 1 0,-15 6 0,-8 0 0,-10 1 0,-13 4 1,-17-7-1,-7 18 0,-11-4 0,-11 3 0,-5 5 0,-7 8 0,2 5 1,1 3-2,5 4 2,13 0-2,11-3 1,12-3 0,16-12 0,16-11 0,12-10 1,7-11-1,5-11 0,1-9 1,-5-8 0,-5-4-1,-16-2 1,-9 3 0,-11 1-2,-14 5 1,-5 8-1,-8 5 1,-2 7 0,0 8 0,1 5 0,14 0 0,-8 16 0,22-6 0,10-6 0,11-3 0,10-3 1,5-4-1,4 1 1,0 0-1,-9 5 1,-6 6-1,-13 10 1,-10 7-1,-14 7 2,-9 8-3,-4 5 3,-9 1-3,2-3 1,-1-2-1,2-8 1,5-6-1,5-9 0,7-16 2,0 0-1,26-15 1,-7-8 1,8-8-1,-2-6 0,2-6 1,0 1-2,-5 3 0,1 0-3,-3 9-1,-4 0-4,10 15-6,-12-8-5,15 21-11,-11-14-12,21 11 2,-8-9-2,9 7 4</inkml:trace>
  <inkml:trace contextRef="#ctx0" brushRef="#br0" timeOffset="309673.7123">23249 12116 117,'-19'12'40,"8"11"1,-16-8-5,11 11-31,0 3-3,2 1 1,2 5-2,1-1 1,7-3-1,5-3 0,4-11 0,9-7 0,4-10-1,6-7-1,1-5 1,2-9-1,-1-2 1,2-3-1,-2-2 1,-3 4-2,-6 3 2,-1 3 0,-4 6 0,-12 12 0,15 1 0,-12 12 0,-1 9 1,-2 3 0,2 4-1,0 3 1,5-3-1,0-2 1,6-9 0,5-9 0,3-12-1,2-6-1,3-11 2,-1-10-2,1-4 0,-3-7-1,-4 1-1,-5-5-4,8 11-5,-19-7-5,14 22-9,-17-13-14,14 22 0,-7-8-1,11 16 1</inkml:trace>
  <inkml:trace contextRef="#ctx0" brushRef="#br0" timeOffset="310404.7541">23967 12133 75,'0'0'39,"-5"-13"-1,5 13-3,0 0-12,-10 5-14,-5 1-3,-4 8-2,-5 1 0,-4 5-1,1 4 0,1 3-1,1 2 0,6 0 0,5-1-2,8-5 2,7-4-2,10-6 1,6-4-1,4-10-1,7-10 1,4-7-1,2-6 0,-4-6 0,-2-7 1,-4 0-2,-1 0 2,1-1-1,-5 7 1,-6 2 0,-3 11-1,2 6 1,-12 12 0,9 13 0,-9 6 0,-7 9 0,2 4 0,0 0 0,3-3 0,6-5 0,8-5 0,5-10 0,9-8 0,3-7 0,1-4 0,-1-3 0,-5 1 1,-5 1-1,-6 0 1,-13 11-1,0 0 0,0 0 0,-10 19 0,-2-4 0,1 4 0,-2-1 0,5 1 0,2-6 0,6-13 0,1 12 0,-1-12 0,19-19 0,-3-2 0,-1-5 1,4-5-1,2-4 0,1 3 0,-2-3 0,1 8 0,-1 0-2,-1 9-1,-2-1-2,8 17-7,-14-12-3,18 21-8,-29-7-12,31-2-3,-18-3-1,10 12 1</inkml:trace>
  <inkml:trace contextRef="#ctx0" brushRef="#br0" timeOffset="310748.7738">24572 12034 112,'-30'7'40,"17"2"-2,-18-9-6,12 15-26,-6 4-3,-3 7-1,2 4 0,4 7-1,3-2 0,5-2 0,7-3 0,9-12 0,9-10 0,12-14 1,9-15-1,8-11 0,0-10 0,10-6 0,1-10 0,0-3-2,-1-5 1,-6 3 1,-11 8-1,-7 11 2,-10 10-3,-14 18 3,-2 16-2,-25 15-1,-4 21 1,-2 10-2,0 11-1,-3-2-3,16 5-5,-5-21-6,25 11-1,-9-31-12,32 4-10,-2-24-1,20 1 2,-6-16 2</inkml:trace>
  <inkml:trace contextRef="#ctx0" brushRef="#br0" timeOffset="313731.9444">25141 11979 55,'0'0'38,"9"-16"-2,-9 16 0,-11-22-17,11 22-10,-25-8-3,3 11-2,-7 1 0,1 5-2,0-1 0,10 4 0,3-1 0,7 2-1,8-3-1,0-10 1,23 16-1,-1-9-1,-1 0 1,5 0 2,-6 2-2,2 4 1,-14 5 0,-8 7 0,-14 3 0,-8 5 0,-16 1 0,-4 0-1,2-3 1,-2-5-1,10-5 0,8-12-2,24-9-4,0-13-10,39 4-14,-7-22-9,25 9 0,-2-11-1</inkml:trace>
  <inkml:trace contextRef="#ctx0" brushRef="#br0" timeOffset="314348.9797">25173 12426 121,'12'-1'43,"-11"-10"-1,10 6-4,-3-7-40,-3-11-15,12 12-22,-12-9-4,7 10 1,-9-6-4</inkml:trace>
  <inkml:trace contextRef="#ctx0" brushRef="#br0" timeOffset="315638.0534">1599 13854 87,'0'0'37,"0"0"0,0 0-9,-4 31-26,-7 2-1,-1 9-1,1 11 1,-4 14 0,2 2 0,4 4 0,4-4 0,12-7-1,7-17 1,10-13 0,6-20-1,12-15 1,7-19-1,4-16 0,0-9 1,-5-8-1,-5-4 1,-2-1 0,-11 6 0,-9 6 0,-8 6 0,-4 10 0,-7 9-1,0 12 2,-2 11-2,-9 18 0,3 9 0,5 8 0,0 9 0,3 7 0,4-2 0,2-4 0,6-3 1,6-14-1,1-8 1,3-12 0,1-14 0,0-12 0,-2-9 0,-5-7-1,-5-8 0,-5-6 0,-4-2-2,-3-3 0,0 6-5,-3-15-8,11 13-23,-7-11 1,13 18-2,-4-11 0</inkml:trace>
  <inkml:trace contextRef="#ctx0" brushRef="#br0" timeOffset="316023.0755">2560 13584 89,'-3'31'38,"-12"-4"0,14 18-6,-16-1-27,8 6-1,-1 7-2,2 2 0,2 3-1,4-1-1,0-5 1,2-4-1,2-9 0,0-6 0,4-15 1,5-11-1,0-12 1,5-11-1,2-9 0,1-10 1,2-4-1,1 0 1,-2 3 0,-5 7 0,-1 4 0,-2 12 0,-12 9-1,12 10 0,-8 10 0,-3 3-2,4 6 0,-1-4-2,5 5-1,1-14-3,9 4-4,-8-25-17,21 4-9,-7-22-1,12 6 1</inkml:trace>
  <inkml:trace contextRef="#ctx0" brushRef="#br0" timeOffset="316211.0862">2991 13910 64,'0'0'39,"-12"-10"-2,9 25 1,-11-1-27,8 17-6,-1 2-1,7 11-1,-2 4-2,4 2 0,3-2-2,-1-9-2,7-6-1,-11-33-19,27 12-14,-13-38 0,12-5-3,-3-26 1</inkml:trace>
  <inkml:trace contextRef="#ctx0" brushRef="#br0" timeOffset="316361.0948">3072 13415 95,'-21'6'36,"5"-6"0,16 0-9,7 11-54,5-24-9,21 6-1,-5-10-2</inkml:trace>
  <inkml:trace contextRef="#ctx0" brushRef="#br0" timeOffset="316556.1059">3379 13393 46,'-7'32'37,"2"15"1,-5 2-1,6 19-15,-6-4-15,8 14 0,-7-1-4,4 4-1,0-4-2,4-3-2,3-4-3,-2-23-16,14 4-17,-6-25-1,11-6 0,-5-26 1</inkml:trace>
  <inkml:trace contextRef="#ctx0" brushRef="#br0" timeOffset="316903.1258">3493 13970 57,'-13'17'40,"19"2"-3,0-7 4,13 8-24,3-13-12,6-3-3,5-10 1,7-4 0,0-6-1,0-4 1,-8-1-1,-8-4 0,-10 1-1,-9-1 1,-14 7-1,-10 5 0,-8 9-1,-3 5 0,-6 11 0,3 13 1,0 8-1,6 11 0,6 3 0,9 3 0,10 1 0,10-5-1,10-4-2,11-14-3,19 2-6,-1-32-15,33 3-14,-3-22 1,21 1-2,0-16 2</inkml:trace>
  <inkml:trace contextRef="#ctx0" brushRef="#br0" timeOffset="317271.1468">4864 13660 59,'21'-32'40,"-10"-3"-1,4 19 2,-14 0-24,-1 16-12,-4 22 0,3 10-1,-7 12-1,-2 9-1,2 11-2,4 6-1,0 1-1,-1-3-1,9 0 0,-3-13-4,13 0-5,-14-27-21,20-3-5,-12-20-1,13-5 0</inkml:trace>
  <inkml:trace contextRef="#ctx0" brushRef="#br0" timeOffset="317465.1579">4814 13948 77,'-22'-10'42,"22"10"0,-14-1-2,26 3-35,4-5-1,13-3-2,8-2-3,7-5 0,9-4-3,2-11-2,11 10-16,-15-25-16,9 10 0,-15-16-2,3 9 3</inkml:trace>
  <inkml:trace contextRef="#ctx0" brushRef="#br0" timeOffset="317780.176">5357 13465 67,'-9'0'37,"-14"6"0,10 22 2,-16 5-28,12 19-3,-3 3-1,5 11-2,0 3-2,6 3 0,1-6-1,4-6-2,5-11 1,3-9-1,-1-8 0,6-13-1,4-11 2,1-10-1,-1-11 1,3-4-1,-1-5 0,3-4 2,-5-1-1,1 4 1,-2 5-1,-3 5 0,0 5-1,-9 8 0,18 16-1,-9-1-3,5 7-3,-4-7-8,22 15-14,-18-20-6,16 7-6,-12-18-1,19 2 2</inkml:trace>
  <inkml:trace contextRef="#ctx0" brushRef="#br0" timeOffset="318124.1956">5635 13864 87,'0'0'39,"0"0"1,15 18-6,-15-18-25,13 12-4,2-8-1,11-1-1,3-3-1,5-4-1,0-7 0,0-3 0,-2-3-1,-8-3 1,-3 0-1,-14 1 0,-7 1 0,-9 4-1,-5 7 1,-8 5-1,-4 9 0,0 7 0,-3 7 0,5 11 1,4 2-2,8 3 0,9-1 0,9-4 0,10-4-2,9-14-3,19-1-8,-9-28-17,26 3-2,-7-21-5,8 3 2</inkml:trace>
  <inkml:trace contextRef="#ctx0" brushRef="#br0" timeOffset="318575.2214">6179 13729 85,'-19'23'39,"-10"-3"0,13 19 1,-11-2-34,15 4-2,6-5-2,5-1 0,9-7-2,8-10 0,7-10 0,5-11 1,5-13 0,3-6 1,-1-6-1,0-5 1,-4-7-1,-5 6 0,-3 3 0,-5 5-1,-5 10 0,-3 12 0,-10 4 0,7 33 0,-5 7-2,-6 15 0,-5 14 0,-3 14 1,-3 9-1,-2 4 1,-4-4-1,-2-4 1,0-11 1,1-11 1,2-20-1,5-17 1,1-20-1,14-9 1,-10-26-1,10-9 1,0-14 0,4-8-1,2-8 0,2-3-1,0 1 0,-4-2-4,6 16-2,-5-6-9,24 27-10,-15-10-8,27 24-5,0-5-3,20 10 4</inkml:trace>
  <inkml:trace contextRef="#ctx0" brushRef="#br0" timeOffset="319589.2794">7446 13857 81,'0'0'40,"-11"-10"-1,-7-3-5,18 13-27,-23-9-3,4 9-1,-5 5-1,4 7 0,-8 9-2,4 8 2,-3 2-2,2 7 1,4 1 0,5-1-1,5-6 1,8-5-1,12-12 1,10-8 0,9-13 0,5-9 0,10-10 0,1-7 0,-3-3 0,-3-1 0,-2 3 1,-14 3-1,-8 6 0,-7 6-1,-7 18 1,0 0-1,-17 6-1,5 13 1,4 6-1,-2 4 1,6 1-1,4 2 0,8-3 0,6-6 0,5-6 1,9-12 0,6-6 0,2-7 0,4-10 0,0 0 1,-2-4 0,-8 2 0,-1 2 0,-11 5 0,-3 3-1,-15 10 1,0 0-1,5 18-1,-11 1 0,3 0 0,-4 8 0,2-4 1,1 2-1,0-4 1,4-7 0,0-14 0,0 0 0,18-8 0,-7-15 1,-2-1 0,5-8 0,0-1-1,1 1 1,-1 6 0,0 3 0,0 7 0,4 9-1,7 2 0,1 5 1,7-2-1,5 2 0,6-2 1,2-6-1,3-2 0,-7-5 0,-4-4 1,-10-6-1,-8-1 0,-15-2 0,-9-1 0,-10 5 1,-12 7-1,-5 10-1,-8 13 1,0 12 0,-2 12 0,6 11-1,7 7 0,5 7 0,20-6-1,11-3 0,18-11-3,26-6-3,11-20-6,34 1-7,-6-33-7,41 10-3,-10-26-5,29 8-1,-8-12-1</inkml:trace>
  <inkml:trace contextRef="#ctx0" brushRef="#br0" timeOffset="320265.3181">9219 13702 100,'-26'8'40,"15"11"1,-14-8-12,3 12-26,1 7 0,1 6-1,1 4-1,0-1 0,1-3 0,5-3 0,1-7-1,6-8 0,3-6 1,3-12-2,13-18 2,-3-1 0,9-8-1,-1-4 1,2-3 0,0-1 0,-2 0-1,1 5 1,-4 8-1,-3 5 0,-12 17 0,19-13 0,-19 13 0,14 11 0,-5 0 0,3 2 1,4-1-1,2-1 1,5-5-1,7-5 1,3-4-1,4-8 1,3-4-1,-3-2 0,0-3 1,-6 1-1,-5 1 0,-7 6 1,-5 0-1,-14 12 0,14-4 0,-14 4 0,4 18 0,-3-2-1,2 7 1,-1 3-2,7 4 0,0 0-2,6 3-2,-1-12-3,19 5-8,-14-27-11,24 8-4,-15-22-5,14 4-2,-7-18 1</inkml:trace>
  <inkml:trace contextRef="#ctx0" brushRef="#br0" timeOffset="320868.3526">9956 13687 56,'-14'-22'37,"5"10"1,-10 2 2,6 18-17,-12-5-16,10 14-1,-7 4 0,7 14-1,1 1-2,5 6 1,0 2-2,10-1-1,8-7 0,7-5-1,6-14 1,6-6-2,6-17 2,-2-9-1,-1-11 0,-3-6 1,-8-6-1,-5-1 0,-10-2 0,-10 2 0,-5 7 0,-4 5-1,-3 8 1,1 6-1,1 5 1,6 8 0,9 0 0,-2 14 0,13-6 0,7 0 1,2-1-1,8-2 1,1-2-1,1-3 1,-2-1 0,-2 0 0,-7 0-1,-3 1 1,-3 0 0,-13 0 0,14 16 0,-12-1-1,-2 3 0,-1 9 1,0 2-1,0 4 0,1 2 0,2-2-1,2-5 1,3-4-1,-2-10 1,9-10-1,0-11 1,5-11 0,1-9 1,-1-2 0,4-6-1,-3-4-1,4 2 0,-6 2-1,1 11-2,-8-1-3,5 13-2,-11-10-8,11 19-5,-17-15-5,19 18-3,-16-19-2,21 17 5,-14-16 2</inkml:trace>
  <inkml:trace contextRef="#ctx0" brushRef="#br0" timeOffset="321034.3621">10594 13636 114,'-5'15'30,"14"23"0,-23-16 0,19 14-19,-12-9-4,6 2-3,-5-2-2,6-2-2,1-9-2,-1-4-2,9-1-4,-12-22-16,22 14-8,-16-22-3,15 5-5,-7-17 1</inkml:trace>
  <inkml:trace contextRef="#ctx0" brushRef="#br0" timeOffset="321168.3698">10716 13471 108,'-2'-13'40,"-13"-3"0,15 16-12,-13 7-30,4-18-21,23 15-14,-14-4-3,25 0-1,-10-1 1</inkml:trace>
  <inkml:trace contextRef="#ctx0" brushRef="#br0" timeOffset="321529.3904">10945 13555 104,'-1'16'42,"7"12"1,-20-8-8,12 10-31,-3 2-1,2 4-2,-2 2 0,2 0-1,-3-2 0,1-6 0,1-7 0,4-5 1,0-18-1,0 0 0,12-18 0,3-11 1,3-7-1,6-12 1,2 0-1,0-2 0,4 3 1,-2 9-1,-5 8 1,-4 17 0,-8 13-1,-1 13 1,-10 15-1,-3 8 0,-4 8-2,-3-2-1,8 6-4,-6-14-5,23 11-7,-15-29-8,31 13-7,-6-28-3,28 4-4,-1-14 1</inkml:trace>
  <inkml:trace contextRef="#ctx0" brushRef="#br0" timeOffset="322046.42">11586 13499 106,'-17'12'42,"-12"-5"1,9 24-10,-14-3-28,7 7-2,2 3-1,4-1 0,9-3-1,8-1 0,13-10 0,10-12-1,10-10 0,3-8 0,4-11 0,0-3 0,-3-8 0,-6-1 0,-5 0-1,-5-1 1,-8 6 0,0 3 0,-6 8-1,-3 14 0,0 0 1,-10 36-1,3 5 1,2 18-1,-8 12 0,0 8 1,-1 10-1,-4 2 0,-1-3 1,-3-5 0,-1-12-1,-4-13 0,-3-14 1,0-14-1,1-18-2,-3-15-2,11-4-6,-12-28-8,25 11-7,-18-29-5,24 8-3,-9-22-5,19 3 1</inkml:trace>
  <inkml:trace contextRef="#ctx0" brushRef="#br0" timeOffset="322461.4437">12010 13864 73,'0'0'41,"-3"22"-1,-8-6 0,9 15-24,-12-1-21,-5-8-11,19 13-24,-8-10 1,14 1-3,-6-26 2</inkml:trace>
  <inkml:trace contextRef="#ctx0" brushRef="#br0" timeOffset="323031.4763">12831 13247 82,'5'-18'41,"-5"18"-2,0 0-7,-1 21-25,-7 13-4,2 16 0,-7 16-1,2 11 0,-3 8-2,0 2-1,7-2-2,-2-15-4,14 3-20,-7-38-12,14-8-1,-1-27-1</inkml:trace>
  <inkml:trace contextRef="#ctx0" brushRef="#br0" timeOffset="323229.4876">12655 13553 103,'-21'14'42,"24"9"0,7-23-4,21 3-36,18-12-1,17-7-3,14-5-2,2-19-15,20 14-17,-15-13-4,3 10-2,-17-7 0</inkml:trace>
  <inkml:trace contextRef="#ctx0" brushRef="#br0" timeOffset="323617.5098">13455 13126 98,'-18'11'40,"8"16"2,-17-2-8,9 14-28,-2 5-2,3 12 0,-7 4-1,3 8-1,2-1-1,4-6-1,2-6 1,8-8-1,5-11 1,5-10-1,9-19 0,6-11 0,3-12 0,2-8 1,1-3-1,-2-3 0,-3 4 0,-3-2 0,-4 12 0,-3 7 0,-11 9 0,9 18 0,-7 7-1,-2 3-1,5 10-2,0-4-4,13 10-12,-12-22-8,25 9-7,-9-27-3,18 0-3,-6-20 1</inkml:trace>
  <inkml:trace contextRef="#ctx0" brushRef="#br0" timeOffset="323985.5309">13733 13547 70,'-18'8'41,"23"7"-1,-5-15-3,29 22-10,-11-18-22,14 0-2,1-5 0,8-2-1,3-9-1,-1-4 0,-4-5 0,-2-4-1,-8-1 0,-6-1 0,-9-4 0,-12 2 0,-5 6 0,-9 2 0,-10 6 0,-3 8 0,-4 12 0,-8 12 0,1 12 0,-1 10 0,1 6 0,8 6 1,10-1-2,11-2 1,12-8-1,13-12-2,17-7-3,6-26-5,21 7-13,-13-32-8,20 11-4,-16-23-4,4 11 1</inkml:trace>
  <inkml:trace contextRef="#ctx0" brushRef="#br0" timeOffset="324354.552">14305 13409 88,'0'0'38,"-24"-4"1,13 20 1,-9-2-34,10 15-1,-2 2-2,4 7 0,5 0-1,4 0 0,5-8-1,5-4 1,6-16-1,8-14-1,5-15 1,7-12-1,4-9 1,2-9-1,-1-3 1,0 3-1,-5 5 0,-7 9 0,-6 16 0,-11 16-1,-7 20 1,-8 21 0,-11 20-1,-7 16 1,-12 18 0,-6 11 0,-3 4-1,-4-1 0,-4-6 0,2-12 0,3-12-1,2-17-1,10-20 0,3-15-3,15-6-9,-10-32-8,24 14-7,-20-46-5,20 11-6,-7-22 0</inkml:trace>
  <inkml:trace contextRef="#ctx0" brushRef="#br0" timeOffset="325223.6017">15514 13405 49,'0'0'39,"0"0"0,-13 16-1,4-10-14,9 14-18,-10 9-2,2 9-1,-3 1-1,2 9-1,3-5 0,2-4 0,-1-6 0,5-12 1,0-21-2,14 0 1,0-23 0,1-10-1,3-11 1,5-5-1,-2-2 1,-1-5-1,1 9 0,-5 6 0,-2 10 1,-5 10-1,1 9 1,-10 12-1,8 14 1,-8 8 0,1 7 0,-1 7 0,3-2 0,5 3 0,4-8 0,6-5 0,10-9 0,11-8-1,3-12 1,4-10 0,2-3-1,-3-5 1,-3 1-1,-4 0 0,-10 4 1,-10 5-1,-7 8 0,-11 5 1,7 19-1,-8 5-1,0 9 0,-2 7-1,8 8-3,-5-3-3,19 12-11,-15-27-8,29 11-5,-13-25-5,22-3-2,-6-24 0</inkml:trace>
  <inkml:trace contextRef="#ctx0" brushRef="#br0" timeOffset="325591.6227">16524 13449 57,'-19'-21'38,"4"17"-1,-14-1 2,9 25-15,-15-5-18,12 12-1,-1 5-1,6 7-1,3 2 0,7 3-1,4-5 0,8-4 0,9-11-2,9-11 1,6-14 0,8-11-1,1-13 0,6-9 0,-3-5 0,-1-6 1,-7 0-1,-3 3 0,-10 7 1,-6 5-1,-7 13 0,-6 17 0,0 0-1,-12 10 1,5 18-1,0 7-2,4 9-1,2-2-2,11 9-7,-5-26-9,25 11-7,-11-31-3,21 0-4,-3-28-2,18-8 2</inkml:trace>
  <inkml:trace contextRef="#ctx0" brushRef="#br0" timeOffset="325780.6336">17304 12946 68,'-22'29'39,"12"20"0,-11 5 0,11 24-14,-6 4-23,3 2-3,6 5-2,3-12-5,17 4-20,-13-27-11,15-3 2,-5-29-3</inkml:trace>
  <inkml:trace contextRef="#ctx0" brushRef="#br0" timeOffset="326101.6519">17479 13283 98,'-31'25'40,"-12"-1"1,10 16-6,-5-9-32,8 0-1,7-4 0,9-3-1,9-8 1,11-3-1,13-9 0,5-4 0,7-3 0,3-3-1,-1 2 1,1 0-1,-4 5 0,-4 5 0,-3 7 0,-7-1-1,0 7 0,-5-1-3,2 4-4,-13-22-12,27 27-10,-27-27-4,31 4-4,-16-15-3</inkml:trace>
  <inkml:trace contextRef="#ctx0" brushRef="#br0" timeOffset="326502.6749">17709 13454 80,'2'9'41,"13"8"-1,-15-17-4,36 16-23,-17-16-7,10-2-2,1-7-1,4-4-1,-1-3-1,-4-4 0,0-3-1,-5-1 0,-9 1 0,-6-3-1,-4 3 1,-15 6 0,-4 4 0,-4 6 0,-7 9 0,-3 11 0,-6 9 1,-2 12 0,2 7 0,4 5-1,8-4 1,6 2-1,8-7 0,16-10-2,13-7-4,6-19-7,26 5-8,-6-28-9,29 14-4,-10-18-7,25 1 1,-5-6 0</inkml:trace>
  <inkml:trace contextRef="#ctx0" brushRef="#br0" timeOffset="326906.698">18909 13048 99,'0'0'39,"0"0"2,-5-9-8,6 20-29,-2 11-1,2 12-2,-1 10 0,0 11 0,-5 9-1,2 9 0,-3 2-1,-1-2-1,1-7-3,-3-19-7,18 6-17,-15-29-10,20-6 1,-14-18-1</inkml:trace>
  <inkml:trace contextRef="#ctx0" brushRef="#br0" timeOffset="327089.7084">18863 13366 70,'-25'8'41,"-2"-5"0,20 10 0,7-13-15,17 3-22,17-8-3,12-8-2,18 0-5,-1-20-6,17 15-18,-16-21-8,6 11-1,-17-14-1</inkml:trace>
  <inkml:trace contextRef="#ctx0" brushRef="#br0" timeOffset="327426.7277">19505 12908 98,'-23'19'39,"10"15"2,-12 3-2,0 16-34,1 8-2,-3 6-1,3 3 0,1-2-1,4-4 0,4-7 1,4-11-1,6-13-1,8-13 0,10-12 0,7-13 0,8-7 0,-4-9 0,4-2 0,-2 1 0,0 0 0,-8 7 1,1 5-1,-9 11 0,-10-1 0,14 24-1,-10-3-1,2 3-2,-6 0-3,17 7-8,-17-31-8,35 31-6,-17-36-3,20 7-3,-6-22-4,12 3 2</inkml:trace>
  <inkml:trace contextRef="#ctx0" brushRef="#br0" timeOffset="327772.7475">19812 13395 111,'-5'18'39,"5"-18"1,0 33-11,4-24-25,6-1-2,9-6-1,5 2 0,4-9 0,3-2 0,-1-7 0,2-1 0,-7-4 0,-2-2-1,-3-1 0,-7-2 0,-9 2 0,-7 5 0,-7 5 0,-5 5-1,-8 10 1,-5 9 0,-5 10 0,-2 12 1,0 5 0,4 3-1,7 0 0,8 1 1,12-5-2,11-8-1,20-3-7,6-23-10,32 12-7,-3-30-6,34 12-4,-1-21-5,23 3 0</inkml:trace>
  <inkml:trace contextRef="#ctx0" brushRef="#br0" timeOffset="328190.7714">21266 12929 89,'2'-18'37,"-2"18"1,0 0-6,-14 9-26,3 21-2,-1 19 1,-2 13-2,0 10 0,3 10-2,4 1 0,7 0-5,1-13-3,18 4-18,-9-33-9,22-2-3,-4-26-2,18-7 0</inkml:trace>
  <inkml:trace contextRef="#ctx0" brushRef="#br0" timeOffset="328550.792">21634 13293 100,'-35'3'39,"6"15"-1,-11-6-9,5 15-23,4-1-1,4 4-2,5-1 0,6-3-1,9 0 0,9-7-1,8-6 0,10-7 0,7-11 0,8-7-1,1-6 0,4-4 0,-3-6 1,-2-3-1,-6 2 0,-2 3-1,-9 5 1,-6 5 0,-12 16 0,9-10 0,-9 10-1,-5 19 0,1 4-2,-2 0-1,5 11-4,-7-11-12,25 15-6,-15-22-4,26 9-5,-3-18-5,12 0 3</inkml:trace>
  <inkml:trace contextRef="#ctx0" brushRef="#br0" timeOffset="329093.8231">22082 13334 99,'0'0'38,"-15"9"0,14 12-9,-10-6-26,-1 8 0,0 5-1,2-1 1,0 2-1,0 2 0,0-8 0,4-3-1,5-9 1,1-11-2,10-4 1,3-11-1,3-5 1,2-5-1,0-4 0,1-3 0,-4 1 0,-1-1 0,0 6 0,-5 3 0,2 6 0,0 4 0,-11 13 0,15-4 1,-15 4-1,13 23 1,-11-1-1,1 3 1,-3 0-1,0 1 0,2-4 1,0-3 0,-2-19-1,17 9 1,3-20 0,2-10 0,8-7 0,1-8-1,5-3 1,-1 0 1,-2 2-2,-5 7 2,-3 7-2,-7 14 1,-18 9-1,8 11 0,-12 14-1,-9 3-1,-1 9-1,-1-1-4,6 11-8,-12-21-7,24 15-6,-11-26-2,27 13-4,-5-22-3,22-1-1</inkml:trace>
  <inkml:trace contextRef="#ctx0" brushRef="#br0" timeOffset="329782.8625">22867 13314 37,'0'0'38,"4"12"2,-4-12-2,-8 30-11,-9-23-1,7 15-20,-2-2-3,2 5-1,1-5-1,2 0 0,5-4 0,0-1-1,2-15 0,0 0 1,11 2-1,-4-12 1,1-5 0,2-6-1,0-1 1,4-5 0,-3 0 0,3-3 0,0-1 0,1 0 0,2 0 0,1 7 0,-1 2-1,3 5 1,0 7-1,0 10 0,-1 6 0,-3 8-1,-2 4 0,-2 3 0,-4 4 1,-8-1-1,-2 2 0,-8-7 1,-3 3-1,-5-2 1,-5-3 0,0-2 1,-4-1-2,3-1 1,-4-1 1,4 5-1,-2 1 1,0 7 0,2 8 0,-1 8 0,2 8 0,-3 5 0,1 8-1,2 2-1,2-1-1,0-5-4,11 0-8,-11-24-7,24 7-8,-13-30-2,24-2-3,-9-23-4,23-5-2</inkml:trace>
  <inkml:trace contextRef="#ctx0" brushRef="#br0" timeOffset="330468.9017">23844 13345 80,'5'-12'38,"-10"-7"-1,5 19-6,-23-32-19,7 20-3,-10 0-4,7 6-1,-8 5-1,2 8 0,-1 8-1,4 5 0,1 6 0,7 3-2,6 1 1,4-2-1,8-1 1,10-6-1,6-6 1,3-9-1,7-8 0,1-5 0,0-9 0,0-2 0,-2-8 0,-6-1-1,-5-1 1,1 0 0,-9 5 0,2 4 0,-6 5 0,-6 14 0,0 0 1,8 18-1,-7 15 0,0 15 0,-2 11 0,-2 12 0,-3 9 0,-5 5 0,-1 3-1,-9-3 0,-2-4 1,-10-6-1,-2-13 0,0-12-1,0-13 1,0-19-3,8-11-1,3-24-9,23 1-7,-8-32-7,28 5-1,-8-27-3,26 12-4,-4-16 0</inkml:trace>
  <inkml:trace contextRef="#ctx0" brushRef="#br0" timeOffset="330866.9245">24271 13154 80,'-15'1'40,"10"15"-2,-15-10-5,7 24-12,-7 0-16,-1 7-2,0 2 0,7 8-1,-1-3 0,11-5-2,8-5 1,10-8-1,7-7 1,7-12-1,5-11 0,6-10 0,1-9 1,-3-4 0,-2-9 0,-5-1 0,-6-6 0,-6 2 2,-8-2-2,-5 4 0,-12 2 0,1 8-1,-6 5-2,1 4-2,0 19-8,-10-10-12,24 28-6,-17-16-4,20 19-3,-6-20-4,18 31 1</inkml:trace>
  <inkml:trace contextRef="#ctx0" brushRef="#br0" timeOffset="331039.9344">24748 13455 111,'2'22'43,"5"7"1,-14-19-2,7-10-39,0 0-7,6-21-7,10 14-11,-16-21-8,21 15-8,-9-14-5,14 8-3,-4-3 2</inkml:trace>
  <inkml:trace contextRef="#ctx0" brushRef="#br1" timeOffset="357978.4752">5558 14997 23,'4'-20'34,"-6"-5"2,-3 7-1,-19 0-26,6 15-1,-17-2-1,-7 18-1,-9 3-1,-1 15 0,-6 6 0,1 7-2,5 3 0,9 1 0,10 2-2,11-3 1,11-3-2,14-3 1,13-5-2,8-2 0,11-4-3,8-11-2,18 4-5,-3-24-14,22 9-12,-5-18-2,20 1 2</inkml:trace>
  <inkml:trace contextRef="#ctx0" brushRef="#br1" timeOffset="358353.4966">6231 15245 23,'-20'-5'35,"-3"10"2,-14-7-1,3 19-19,-7-15-9,7 11 0,-4-2-1,5 12-3,1 0 0,10 8 0,3 2-2,8 0-1,6-2 0,10-2-1,7-6 0,8-9-1,9-12 1,5-9 0,7-11 1,10-6 0,-3-9 0,1-2 1,-3-3-2,-4 0 2,-9 5-1,-4 4-2,-10 10 1,-10 6 0,-9 13-2,0 0 1,0 31-1,-9-2-1,5 7-1,1 1-4,10 7-5,-11-18-18,24 8-6,-4-23-2,18 3 2</inkml:trace>
  <inkml:trace contextRef="#ctx0" brushRef="#br1" timeOffset="358931.5297">6706 15270 29,'-4'-10'34,"4"10"1,-6 10-2,10 10-23,-10-3-3,7 12-1,-3 1-2,2 5-2,-2-2 1,3 1-2,-2-6 0,2-3 0,1-8 0,3-7-2,-5-10 1,11-7 1,-4-6-1,0-9 3,0-5-1,1-4 0,0-6-1,0-1 1,-2-7-1,5 2 1,-3 3-1,3-2-1,7 5 0,-2 6 0,5 6 0,2 9 0,1 5-1,2 8 1,-3 7 0,-3 9 0,-6 10-1,-5 2 1,-5 8 0,-8 1 0,-7 3-1,-5 1 2,-5 0-1,2-4 0,-2-5 0,0-5 0,1-5 0,2-4 1,4-3-1,5-4 1,-4-2-1,13-6 1,-16 22 0,9-3-1,0 9 1,2 13-2,-4 11 2,2 11-1,-6 6 0,-1 3-2,4 0-1,-4-13-8,16 7-23,-11-31-3,14-5-2,-5-30-1</inkml:trace>
  <inkml:trace contextRef="#ctx0" brushRef="#br1" timeOffset="359530.5639">7580 15210 32,'0'0'37,"-25"-15"1,5 22 0,-13-6-22,0 20-7,-9-2-3,4 13-1,-2 1-1,4 6-1,3-4 0,9 1-1,2-6 0,14-5-2,8-10 1,15-8 0,10-9 1,8-9-1,11-8 0,6-6-1,4-7 2,-1 0-1,-5-3 0,-6 4-1,-12 3 0,-11 8 0,-7 7-1,-12 13 1,-12 1 0,-2 14-1,-2 7 0,-5 6 0,9 4-2,-1-2-2,15 9-7,-6-22-19,27 12-8,0-21-2,17 3 1</inkml:trace>
  <inkml:trace contextRef="#ctx0" brushRef="#br1" timeOffset="359781.5783">8155 15180 54,'-14'-15'37,"-5"15"0,-12 0-14,8 24-12,-11-1-1,11 20-2,-9-5-3,12 8-1,6-7-1,10 1-1,7-10-1,11-10 0,13-10-2,5-15-2,10-5-2,1-16-4,13 9-11,-15-22-16,11 6-1,-14-8-3,3 11 4</inkml:trace>
  <inkml:trace contextRef="#ctx0" brushRef="#br1" timeOffset="359916.586">8388 15212 64,'-3'27'38,"-8"-4"-2,7 20 0,-5-9-32,6 7-2,4-5-2,-4-4-4,13 7-12,-10-21-21,11 2 0,-11-20-2,27-2 2</inkml:trace>
  <inkml:trace contextRef="#ctx0" brushRef="#br1" timeOffset="360072.5949">8469 14921 65,'-28'-32'40,"4"14"-3,4 2-1,10-4-50,10 20-22,-3-14-2,25 6-2,4-6 1</inkml:trace>
  <inkml:trace contextRef="#ctx0" brushRef="#br1" timeOffset="360327.6095">8931 14706 68,'-16'30'41,"-6"1"-1,14 15 2,-3 2-36,11 8-2,0 6 0,1 12-2,-3 2 0,0 5-2,-3 0-1,-4-10-3,0 0-2,-6-26-19,10 3-16,-6-24 1,13-8-2,-2-16 2</inkml:trace>
  <inkml:trace contextRef="#ctx0" brushRef="#br1" timeOffset="361049.6508">8768 15246 86,'-14'-16'40,"14"16"1,17-15-13,5 9-25,11-5-1,7 2 0,6-3 0,3-1-1,0 0 0,-3 3-1,-5 2 1,-7 2 0,-6 1 0,-9 4 0,-19 1-1,12 6 1,-12-6 0,-16 22 0,2-2 0,3 3-1,-8 7 0,5 4 1,0 3-2,4 1 1,7-4 0,6 0 0,3-10 0,8-4-1,7-12 1,3-9 0,4-8 1,1-11-1,-2-2 0,0-10 1,-1 0-1,-9-4 0,-3-2 0,-8-1 0,-2 3 0,-4 5-1,-2 4 1,-2 6-1,3 9 1,1 12 0,0 0 0,0 0 0,7 18 0,0-1 1,0 0-1,5 1 1,-2-4-1,4-3 1,3 0 0,3-3 0,-5-2 0,5-1 0,-2 2 0,-1 1 0,-7 4 0,-2 3 0,-7 3-1,-5 4 0,-2 2 0,-3 3 0,-2-3 0,2-3-1,2-4 0,1-7 1,6-10 0,0 0 0,19-7 0,-5-10 0,2-1 1,1-7 0,3-4-1,2-5 0,-1 2-1,-4-6-4,6 11-5,-12-17-17,21 20-6,-16-14-4,18 16-4,-6-6-1</inkml:trace>
  <inkml:trace contextRef="#ctx0" brushRef="#br1" timeOffset="361551.6795">10177 15099 69,'-15'-4'39,"15"4"-1,-22 1-5,13 10-26,-12-1-1,3 6-2,-4 3 0,2 6-1,4-5-1,4 1 1,10-1-2,9-10 1,7-2-1,9-6 0,7 0-1,7-5 1,-1 1 0,-1 1 0,-5 1 0,-7 6-1,-13 4 1,-7 7-1,-11 4 1,-11 6-1,-4-1-1,-5 4 0,-1-2 1,-1-5-3,9-1-1,3-13-3,20 8-19,-12-28-10,26 7-4,-3-15-2,17 2 0</inkml:trace>
  <inkml:trace contextRef="#ctx0" brushRef="#br1" timeOffset="362085.7101">11339 15122 40,'0'0'38,"0"-15"1,0 15-16,-31 2 8,11 6-25,-5-1-1,1 4-1,-3 3 0,7 2-1,3-1 0,6 3-1,8-1 0,8-1 0,6-5-1,7 1 1,5-3-1,3 0 0,2-2 0,1 2 1,-6 0-1,-3 2 0,-4 2 0,-8 1 0,-5 5 0,-7 4 0,-5-1 0,-4 2-2,-2 1 0,1-6-2,6 0-3,8-19-6,7 15-19,-1-34-5,22 3-5,3-21 0</inkml:trace>
  <inkml:trace contextRef="#ctx0" brushRef="#br1" timeOffset="362302.7225">11972 14692 56,'9'-27'40,"-9"27"0,0 0 0,2 17-24,-17 19-13,1 14-2,-2 13-1,-5 10 0,3 9-1,-3 1 1,2 3-4,-3-16-7,17 7-26,-14-21-1,14-4-2,-4-26-1</inkml:trace>
  <inkml:trace contextRef="#ctx0" brushRef="#br1" timeOffset="362753.7483">11751 15156 51,'0'0'41,"-10"-22"-1,23 20 2,-1-13-22,20 9-16,6-1-1,4 1-1,9-1-1,2 6 1,-6-1-1,0 5 0,-6 2 0,-8 2 0,-5 1 0,-11 1 0,-6 1 0,-8 4 0,-6-1-1,-5 4 1,-4 2-1,-4 1 0,1 6 0,-1 2 0,3-1 0,1 2 0,8-4 0,1 0 1,8-7-2,4-6 1,9-9 0,4-8 0,3-8 0,4-10 0,-1-9 0,-1-2 0,-1-7 0,-6-2 0,-6 2 0,-5 2-1,-6 10-1,-7 3-1,-4 11-2,-6-1-11,9 27-14,-17-16-4,11 22-5,-6-10-2</inkml:trace>
  <inkml:trace contextRef="#ctx0" brushRef="#br1" timeOffset="363471.7894">12603 15069 37,'-10'1'39,"10"-1"2,0 0-1,15 35-14,-22-19-18,7 11-3,-6 6-2,-2 5 0,-6 3 0,5 2-1,-3-5-1,5-2 1,0-8-2,7-10 1,-1-5-1,1-13 0,12-2-1,-7-9 1,8-5 0,-7-5 0,3-5 0,1-5 0,1-5 0,1-4 1,3-4 0,3 1-1,2-2 0,8 3 1,0 2-1,2 7 0,1 9 0,3 8-1,-5 7 0,0 11 1,-6 3-1,-1 8 0,-7 9 0,-6 3-1,-4 5 1,-10 5 0,-1 2 0,-11 1 1,-1 2-1,-7-2 1,-3-2-1,-1-3 1,-2-6 0,1-5 0,1-4 0,2-5 0,3-6 1,4-5 0,2-2 0,4-2 0,2-1 0,12 3 1,-16 6 0,11 6 0,0 9 0,0 10-2,-4 10 2,-2 12-2,-7 9 2,-1 7-3,-4 5 0,-6-4-2,5 8-4,-9-29-16,23 12-9,-14-39-4,26-4-6,-2-18 0</inkml:trace>
  <inkml:trace contextRef="#ctx0" brushRef="#br1" timeOffset="363905.8142">14086 14770 76,'0'0'39,"-12"-6"1,13 21-5,-6-1-34,0 10 1,3 8-1,-1 15 1,1 8-1,1 6 0,2 4-1,-1-1-2,6 2-6,-10-24-23,14 7-6,-6-26-3,11-6 0</inkml:trace>
  <inkml:trace contextRef="#ctx0" brushRef="#br1" timeOffset="369965.1608">14254 14731 15,'0'0'32,"4"-10"0,-4 10 3,10-11-19,1 9-8,-11 2 0,14-7 1,-14 7 0,0 0-1,0 0-1,0 0-1,0 0-1,0 0-1,-12 3-2,12-3 0,0 0-1,-6 12 1,6-12-2,16 9 1,2-6-1,10 0 1,6-1 0,5-2-1,6-2 1,4 0 0,-1 1-1,-7 2 1,-2 5-1,-13 4-2,-11 12 2,-15 7-2,-16 9 2,-14 9-2,-16 9 1,-12 9 0,-8 1 0,-5 2 1,-1-2-1,1-5 1,5-9 0,11-11 0,15-9-2,11-19-4,25-2-22,-1-27-9,26-4 0,2-20-3</inkml:trace>
  <inkml:trace contextRef="#ctx0" brushRef="#br1" timeOffset="370521.1926">15406 14647 57,'-5'-11'38,"-14"-2"0,1 13-1,-16 0-32,4 13 0,-14 6 0,1 12-2,-6 8 1,-2 12-2,3 5 0,5 5 0,6 0-1,10 1 0,12-4 0,17-4 0,12-8-1,20-10 0,13-11-2,11-13-1,16-5-3,1-23-6,20 1-26,-14-16 0,10 5 0,-15-11-1</inkml:trace>
  <inkml:trace contextRef="#ctx0" brushRef="#br1" timeOffset="370687.2021">15846 15098 82,'-18'12'39,"14"5"0,-9-17-8,13 0-28,-7 12-3,7-12-5,0 0-31,0 0-2,-11-6-2,-6-3-1</inkml:trace>
  <inkml:trace contextRef="#ctx0" brushRef="#br1" timeOffset="370874.2128">14832 15414 80,'-22'17'42,"3"-14"-4,19-3-1,14-4-54,4-23-22,21 6 0,-5-13-3,13 3 1</inkml:trace>
  <inkml:trace contextRef="#ctx0" brushRef="#br1" timeOffset="371921.2727">16669 14586 65,'-2'-18'37,"2"18"-2,-9-20-9,9 20-23,-10 12 2,10 7-2,-2 8 1,4 13-3,3 9 2,2 9-2,0 7 1,3 8-1,0 2 0,-2-3-1,-1-5 0,0-5 1,-3-13-1,2-10 0,-3-9 0,3-15 1,-6-15-1,13-7 0,-3-11 1,2-8-1,1-5 1,1-4-1,3-3 0,0 0 0,5 6 1,0 3-2,0 11 2,0 9-1,2 9 0,-4 4 0,-5 14 0,-3 3 0,-7 9 1,-6 2-1,-8 0 0,-7-1 0,-8 0 0,-5-2 0,-4-3 0,-1-6-2,4-5 0,3-12-2,13 3-11,-1-20-21,23 2 0,3-21-3,20 8 2</inkml:trace>
  <inkml:trace contextRef="#ctx0" brushRef="#br1" timeOffset="372288.2936">17299 15008 66,'0'0'38,"-11"24"-1,-3-15 1,9 7-34,1 1-1,4 1-1,2 3 0,12-2-1,2-1 0,11-2 0,2-3 0,4-9 0,5-8 0,3-4 0,-2-11-1,0-1 1,-7-8-1,-5-3 0,-6 2 0,-4 0 1,-6 6-1,-4 3 0,-4 10 0,-3 10 0,0 0 0,-14 25 0,8 3 0,0 7 0,2 4-1,5-4-1,6-1-1,4-17-5,25 1-29,-7-29 1,19-4-3,3-27 1</inkml:trace>
  <inkml:trace contextRef="#ctx0" brushRef="#br1" timeOffset="372452.303">18250 14511 66,'-30'38'37,"2"22"-3,-6 0 1,9 9-30,3 3-8,-2-8-31,16 3-1,-1-14-2,13-4 1</inkml:trace>
  <inkml:trace contextRef="#ctx0" brushRef="#br1" timeOffset="372647.3142">18021 14885 79,'-13'-8'40,"-3"-4"-1,16 12-2,0 0-35,26-8-1,6 6-2,11-3-1,16 1-3,6-13-26,23 8-6,2-14-2,19 5 0</inkml:trace>
  <inkml:trace contextRef="#ctx0" brushRef="#br1" timeOffset="373006.3347">19273 14512 78,'10'-17'39,"0"12"0,-10-6-4,0 11-29,3 14-2,-4 9-1,-1 8-1,-3 10-1,0 10 0,0 8-2,-3 6 0,0 1-1,-4 1 0,3-4-2,0-2-1,-7-23-24,16 8-8,-9-23 0,12-1-1</inkml:trace>
  <inkml:trace contextRef="#ctx0" brushRef="#br1" timeOffset="373187.3451">19132 14911 75,'-16'-2'38,"16"2"-1,0 0-1,21-6-33,8-5-4,12-9-3,18 3-9,-4-18-24,13 5 2,-9-12-2,11 7 1</inkml:trace>
  <inkml:trace contextRef="#ctx0" brushRef="#br1" timeOffset="373532.3648">19751 14420 80,'-13'39'39,"-13"1"-2,10 19 1,-13 0-34,4 8-1,-6 0-1,8 3-1,-4-3 0,6-3-1,7-9 0,5-11-1,12-15 0,10-13 0,8-14 0,8-15 1,2-6-1,2-9 1,3-4 0,-4-3 1,-5 5 0,-5 3 0,-5 6 0,-6 8 0,-11 13-1,11-4 0,-11 15 0,0 6-1,0 6-1,-4-1-3,9 11-7,-11-15-26,14 10 0,-7-17-1,13 5 0</inkml:trace>
  <inkml:trace contextRef="#ctx0" brushRef="#br1" timeOffset="373930.3876">19987 14856 63,'11'17'39,"-11"-17"0,21 13 0,-7-14-32,10 4 0,0-7-3,5-2-1,3-2-1,4-5-1,-2-3 0,-2 1-1,-5-2 0,-5 1-1,-12 2 1,-5 2 0,-5 12-1,-30-15 1,2 15 1,-8 7-1,-2 5 2,-4 6-1,3 6 0,5 9 1,2 1-1,13 7 0,10-5 0,12 4-2,16-9 0,12-9-2,25-3-6,-1-22-16,31 1-15,-6-19 1,24-2-3,-2-16 1</inkml:trace>
  <inkml:trace contextRef="#ctx0" brushRef="#br1" timeOffset="374342.4111">21393 14319 86,'1'-12'39,"7"25"0,-17 3-5,4 20-30,-8 14-2,-4 15 0,-9 8-2,0 9 0,0 2-1,0-7 0,8-2-3,7-17-3,20 2-25,-3-29-6,20-6-2,-2-23 1</inkml:trace>
  <inkml:trace contextRef="#ctx0" brushRef="#br1" timeOffset="374704.4318">21507 14829 68,'-17'-4'39,"17"4"-1,0 0 1,5 22-32,4-16-4,12-3-1,8-2 1,9-1-1,9-3 0,5-7 1,1-1-2,5-4 1,-7-6-1,-5 2 0,-5-4 0,-11-1 0,-14 0 0,-12 6-1,-17-1 1,-7 7 0,-12 6 0,-8 7 0,-6 9-2,-1 7 0,0 8 1,4 5-1,9 6 0,9-2 0,16 4 0,15-8-2,21-4-1,11-11-1,23 2-11,-8-26-23,27 2 1,-9-22-2,15 2 1</inkml:trace>
  <inkml:trace contextRef="#ctx0" brushRef="#br1" timeOffset="374910.4436">22590 14383 72,'-25'37'38,"6"16"-2,-15-1-1,20 9-29,-14 1-6,8-3-2,6 6-13,-8-24-22,16 5-1,-8-19 0,14-5 0</inkml:trace>
  <inkml:trace contextRef="#ctx0" brushRef="#br1" timeOffset="375094.4541">22353 14648 104,'0'-10'42,"18"8"-1,-3-16-12,18 6-30,15-8-3,-2-13-19,20 14-16,-18-10-1,9 10-2,-23-7 1</inkml:trace>
  <inkml:trace contextRef="#ctx0" brushRef="#br1" timeOffset="375878.499">13570 16076 66,'11'-7'40,"-12"-7"-1,11 18-2,-10-4-32,-7 15-2,-1 5 0,0 14-3,-5 6 2,-1 13-2,-4 6 1,-1 8-1,1-1 1,0-6-1,7-10 1,1-5 0,8-16 0,7-11 0,5-20-1,9-14 2,3-15-1,7-12 0,2-8 0,3-8 1,-1-8-1,4-5 1,-2 3-1,-1 2 0,-1 8 0,-3 11 0,-1 10-1,-2 10 1,0 21-1,-4 17 0,-1 18 0,-5 12 0,2 17 0,-5 8-2,-1 8 1,0 3-2,2 0-1,-6-8-2,8 0-5,-11-27-5,17 8-19,-20-32-4,8 3-2,-11-20 2</inkml:trace>
  <inkml:trace contextRef="#ctx0" brushRef="#br1" timeOffset="376042.5084">13811 16417 57,'-24'-2'40,"4"-14"0,20 16 0,15-21-24,19-1-17,17 0-4,8-9-4,23 15-9,-9-20-17,20 21-3,-9-8-1,6 16 1</inkml:trace>
  <inkml:trace contextRef="#ctx0" brushRef="#br1" timeOffset="376335.5251">14875 16076 52,'-14'-13'38,"2"13"0,-16-7 0,9 13-26,-14-6-6,4 4-1,-9 5-1,1 13 0,-6 5 0,2 14-1,-2 7 0,4 10-1,7 0 1,12 4-3,10-6 2,16-6-2,10-15 0,15-10 0,13-14-2,12-15-2,16-4-2,-5-30-14,25 18-20,-9-23 0,14 13-2,-9-15 1</inkml:trace>
  <inkml:trace contextRef="#ctx0" brushRef="#br1" timeOffset="376847.5544">15874 16337 70,'0'0'40,"0"0"-1,10 18-3,-15-6-34,0 6-1,0 7 1,-3 8-1,1 2 0,-4 5 1,3-6-2,3 0 1,1-8 0,4-6 0,0-20 0,0 0 0,17-13-1,-5-10 1,-1-7 0,1-6-1,2-2 2,-4-1-2,3 3 1,-5 1-1,0 9 1,2 3-1,2 8-1,2 3 0,6 6-1,0 1-2,12 6-2,-3-4-3,21 16-13,-9-19-15,19 12-3,-10-13 3,18 11 0</inkml:trace>
  <inkml:trace contextRef="#ctx0" brushRef="#br1" timeOffset="377191.5741">16631 16258 55,'0'0'37,"0"0"-1,-30-6-2,12 20-24,-14-3-2,10 9-4,-5-1 1,8 13-3,1-2 2,8 9-1,4-2-1,6 1 1,6-7-2,8-4 0,8-11 0,8-9 0,6-17 0,9-12-1,2-11 0,7-8 1,-2-4-1,3-1 1,-6-1-1,-7 4 1,-9 9-1,-7 10 1,-10 13-1,-16 11-1,0 0 1,-9 30-1,-2 1 0,-6 3-1,3 4 0,1-3-4,11 2 0,-4-21-7,26 14-15,-11-30-9,19 5-2,-6-23 1</inkml:trace>
  <inkml:trace contextRef="#ctx0" brushRef="#br1" timeOffset="377604.5977">17299 16246 64,'0'0'38,"0"0"-2,3 11-7,-22-7-17,14 12-9,-6 1 1,6 8-3,-5 4 2,2 2-1,2-2 0,0 1 0,1-6-1,2-2 0,0-9 0,3-13 0,0 0 0,11-2 0,-2-11 0,3-8 0,4-3 0,5-7 1,2-1-1,7-7 1,2-3-1,1-2 1,4 2-2,-2 3 1,-1 7-1,-5 5 1,-4 10-1,-2 15-1,-11 17 1,-3 9-1,-7 11 0,-5 11 0,-5 3 0,-1 6-2,-1-1-1,1-13-5,12 5-6,-7-32-15,22 7-9,-4-29-1,26 1 1</inkml:trace>
  <inkml:trace contextRef="#ctx0" brushRef="#br1" timeOffset="377762.6068">18224 16356 74,'-5'31'42,"-15"-12"0,10 6-2,-7-27-30,2-3-20,26 8-23,-6-25-7,21 8-3,-2-14 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3:30:18.9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20529 14794 22,'7'-9'32,"-7"9"1,0 0 1,0 0-24,0 0-2,0 0-3,0 0 0,0 0-1,0 0-2,-2 19 0,2-7-1,0 1 0,3 0 0,2 2 0,-1-2 0,2-4 1,-6-9-1,19 13 1,-9-13-1,3-3 1,0-5-1,3 0 1,-1-3-1,3-3 0,2-2-1,-1 0 1,-1-4 0,-2 4 0,2-3 0,-4 2 0,0 3 0,-5 3 0,-9 11-1,13-15 2,-13 15-2,0 0 0,9 18 0,-10 3 0,-1 9 0,-2 14-1,-2 11 2,-2 13-2,-7 8 1,0 6-1,-6 2 2,0 3 0,-6-4 0,2-8-1,-6-12 1,2-11 0,-3-12 1,2-7-2,0-11 1,-1-10-1,-3-6 0,2-6 0,4-3-1,3-9-2,10 3-5,-7-12-28,26 6 0,1-11-2,17 7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3:25:31.84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1991 3466 70,'19'2'36,"-9"-5"-1,5 3 0,-2-9-26,2 7-9,4-3 1,8 2-1,2-2 0,7 3 1,2-3 1,11 3 0,4-4 0,13 4 1,4-4-1,10 1 1,4-2-2,9 4 1,4 1-2,5 0 0,4 2 0,4 4 1,2-3-2,3 4 1,7-2 0,6-2 0,4-2 0,2-2 1,6-3-1,10-4 2,9-1-2,2-2 2,3-3-1,2 4 1,1-3-1,3 3 0,-2 2 0,-8 1 0,-11 6-1,-3 3 0,-10 6-2,-18-4-3,-9 12-29,-25-10-3,-8 6 1,-29-9-3</inkml:trace>
  <inkml:trace contextRef="#ctx0" brushRef="#br0" timeOffset="646.037">2333 4659 54,'-26'-21'32,"7"4"-1,9 3 1,1-2-26,9 16-1,20-23 1,7 16 0,11-7 0,11 6-1,10-11 0,19 4-1,8-5-1,12 2 0,13-1-1,10-1-1,4 4-1,7 0 0,7 4-1,6 4 2,1 1-1,4 5 0,-2-1 0,6 1 0,3 0 1,2-1 0,2-1 0,1 0 0,5-5 0,1 3 0,-2-3 0,-5 1 0,-9-1-1,-6 0-2,-7 3-3,-18-8-6,-9 11-26,-25-11 1,-13 7-2,-18-11 0</inkml:trace>
  <inkml:trace contextRef="#ctx0" brushRef="#br0" timeOffset="9314.5328">6294 3300 59,'0'0'31,"-11"12"1,11-12-2,-14 0-24,14 0 0,0 0 1,-13-17 1,13 17-2,4-19-1,-4 19 0,5-25-1,2 12-1,-4-5 0,1 1-1,5-3 0,-4 0 0,3-3-1,-1-1 1,3-5-1,2 0 0,1-3 1,1-2-1,3-1 1,1-5-1,1-1 1,5-4-1,-1-1 0,6-1-1,0-6 1,2-2-2,0-1 2,2-4-2,-2-2 2,1-1-2,2 0 2,-3-1-1,2 5 1,0 0-1,2 1 1,3 3 1,-1-2-1,6 2-1,0-1 0,2-2 2,3-3-2,0-2 1,5 3-1,-1-1 0,1-1 0,3-3 1,3 5 0,-59 60-1,59-62 1,-59 62-1,72-61 1,-72 61-1,74-67 0,-74 67-1,84-63 1,-84 63-1,88-66 0,-38 35-1,3-3 1,-2 4 0,3-1 1,4 4 0,3-2 0,-1 1 0,0 2 0,1-1 0,0 5 1,-1 1-1,1 3 0,-1-1 0,1 0 0,1 5 0,1-2 0,1 2 1,1 1-1,2 1-1,0 0 1,0 2 1,1-1-1,2 6 1,2-3-1,2 2 0,2 1 0,2 2-1,1 0 1,4 1-1,0 3 1,0-1 0,2 3-1,-1 0 1,2 3 0,1 2 0,1 0 0,-1 1 1,0 3-2,-2 0 0,1 3 1,1-1-1,-1 4 0,-1-1 1,0 1-1,1 1 1,-2 3-1,1 1 3,-2 0-1,-2 1 0,-3 5 0,-2-3-1,-20-3 0,95 43 1,-17 3-1,-9 3 0,-20-2-1,-11 4 1,-16-5-1,-4 1 1,-17-10 0,-4 3-1,-1-3 2,-2 2-2,-1-3 2,1 4-2,-2 4 2,-5-4-2,3-3 2,0 4-2,-4-3 1,1 8-1,-2-1 1,-2 0-1,-2 0 1,3 3 0,-4-3 0,-1 1 2,-1-1-2,2-4 2,-2-1-2,-3-1 2,-1-1-2,-1 3 1,-1-3-2,-5-3 1,-3-1 0,2-2 0,-5-6 0,0-8 0,-2-4-1,-2-10 0,-1-5-1,-4-10-3,3 4-9,-11-16-24,0 0 1,0 0-2,0 0 0</inkml:trace>
  <inkml:trace contextRef="#ctx0" brushRef="#br0" timeOffset="11064.6329">6160 4301 57,'0'0'35,"5"-17"-1,-5 17-1,2-13-24,-2 13-1,0 0-3,15 5-1,-15-5-1,8 21 0,-4-4-1,0 6 0,0 4-1,-1 4 0,0 6-1,-3 4 1,0 4-1,0 2 1,0 5-1,1-1 1,1 0-1,4 1 0,1-1 2,2 1-2,3-3 1,2 2-1,1-1 1,0 3-2,3 0 3,0 2-3,-3 2 1,3 1 0,3 1 0,-1-4 0,-4 7 0,2 1 1,-1-1 1,0 1-1,0 2 1,0 1-1,5 3 1,-3 1-1,3-3 2,4 2-3,0-2 0,2 1 0,5-1 0,0-2 1,3-3-1,2 0 2,5-1-3,5 3 3,2-3-2,2 0 1,0 1-1,3-2 0,3 0 0,-1-1 1,2 3-1,3-3 1,4-1-1,5-2 1,6-3-1,4 1 0,1-1 1,7 0-1,4-1 0,2-3 1,5 0-1,3-1 0,0-5 1,1-1-1,7-6 1,1-4-1,2-3 0,7-3 1,-2-4-1,4-1 0,1-3 0,4-5-1,6-2 2,3-3-2,5-5 1,-5-2 0,0-4 0,9-6 1,0-5-1,4-5 0,-2-4 0,-1-4 1,3-8-1,0-4 0,-2-9 0,-2-3 0,-8-5 0,2-4-1,-2-4 2,-5-8 0,-5-5 0,-5-4 1,-4-6-2,-3-3 2,-5-6-1,-2-2 1,-7-4-2,-11 3-1,-1-1 1,-8-2-1,-7 3 1,-3-2-1,-10 3 0,-5-5 0,-3 3 0,-9-6 1,-1 0-1,-3-4 0,-3 2 0,-6-2 0,-4 1 0,-3-3-1,-4 6 2,-1-3 0,-3 3-1,-3 6 1,-1 3-1,2 4 1,1 4 1,-1 5 0,3 6-1,0 5 1,-3 6-1,0 8 1,-2 6-1,-6 5 1,-1 12-1,-9 4-2,-2 11 0,-8 4-2,4 16-3,-16-10-22,21 23-9,-13-9 0,15 14 0,2-17 0</inkml:trace>
  <inkml:trace contextRef="#ctx0" brushRef="#br0" timeOffset="11966.6845">13793 3348 40,'0'0'25,"-19"-18"4,19 18-2,-14-9-22,14 9 2,-9-9 1,-2-3 2,11 12-1,-17-7 2,17 7-3,-18-4-1,18 4-1,-20-1-1,20 1 0,-15-2-2,15 2-1,0 0 1,0 0-1,0 0-1,19 3 1,1-1-1,4 3 0,6-1 0,8 4 0,1 2 0,11 0 0,3 0 0,12 0 0,8 0 0,16-2 0,11-1 0,16-2-1,11-4 1,15 0-1,14-1 1,10 2-1,7-1 0,13-1-1,8-1 2,13-1-2,14-2 1,11-1-1,7-6 0,14-1 1,19-5-1,4 0 0,6-5 1,7 0 0,-1-3 0,0-2 1,-5 1 0,-5-1-1,-9 2 1,-13 1 0,-16 5-1,-11-1 0,-22 9-1,-20 0-2,-26 7-2,-28-7-9,-20 20-24,-38-11 0,-27 13 0,-48-11-2</inkml:trace>
  <inkml:trace contextRef="#ctx0" brushRef="#br0" timeOffset="12948.7407">13845 4084 30,'12'-16'32,"-12"16"1,8-14 0,-11 2-13,3 12-5,0 0-4,0 0-3,-5-13-3,5 13-1,-12-7 0,12 7 0,-12-3-1,12 3-1,0 0 1,0 0-1,-10-15 0,10 15 0,0 0-1,0 0 1,1-12-1,-1 12 0,0 0-1,0 0 1,0 0-1,0 0 0,0 0 1,9 14-1,-9-14 0,24 12 1,-4-9-1,9 0 1,11-1-1,7-2 1,13-5-1,12-1 1,13-2-1,6 0 1,11-3-1,6 4 0,8-3 0,7 7 0,6-2 1,1 4-1,7 0 0,3 3-1,11 3 1,3 0-1,11-1 1,2 2-1,10 0 1,8 0-1,6-2 0,9 1 0,3 0 0,2 2 0,2-2 1,5 1-1,0-2 1,1 2 0,-1-4 1,6 1-1,3-4 1,4-2 0,4 0 0,5-8 0,0-1 1,6-4-2,-1-4 1,-6-3 0,-6 1 0,-11-3 0,-14 0-1,-17 0-1,-19 6-1,-28-1-4,-17 19-14,-36-14-18,-26 15 0,-38-6-2,-21 6 2</inkml:trace>
  <inkml:trace contextRef="#ctx0" brushRef="#br1" timeOffset="18108.0357">9943 676 33,'0'0'30,"0"0"1,0 0 0,0 0-20,0 0-3,56-31-1,-56 31-1,0 0-2,0 0 1,0 0-1,0 0 1,0 0 0,0 0-1,0 0-1,0 0 1,0 0 0,0 0-2,0 0 0,0 0-1,0 0 0,0 0-1,37 47 1,-37-47-1,-5 47 1,5-47-1,-2 59 0,2 25 0,1 12 0,-1 10 0,3 8 1,-3 1-2,3 4 0,-1-2 1,-3-12-1,-2 0 1,-1 3-1,0 3 1,-4 3-1,4-3 1,3 3 1,1-2-1,5-2 1,0-1-1,6 0 1,0-2-1,0 2 1,-2 3-1,-1-3-1,-2 7 2,-1-1-1,-2 2 0,-1 2 0,-2-3 1,2-2-1,0-5 0,0 3 0,2-3 1,-2-5-2,0 0 1,3-1-1,-2 0 3,-1-1-2,0 3 1,-1-3-1,-1-1 1,-1-4-1,1 0 1,0-4-1,-2-1 0,2-5 2,0-3 0,-2-1 0,2-1 0,2 0 0,-2-3 0,2-1 0,0-5 0,-2 4-1,0-2-1,3-5 1,-5-1-1,1 0 2,-1-2-2,1-1 2,-3-2-2,3 0 2,1-4-2,0-1 1,2-5-1,0-1 0,1-6 0,1 3-1,0-5 1,3-5-2,-3 2 2,1-2-1,0 1 2,-4 1-3,3 1 2,-3-3 2,0-1-2,-1-1 1,0-2-1,1-3 0,-1-3 1,2-1-1,-2-2 0,3-4 0,-1-2 0,-1-2 1,2 2-1,-2-3 0,1 0 0,-1-1 1,-1 0-1,0 3 0,-2 0 0,1 4 0,-4-4-1,2 5 0,1-3 1,-2-6-2,4-16 1,-1 14-1,1-14-1,7-20-4,10 7-27,-16-17-4,7 4 1,-10-11-2</inkml:trace>
  <inkml:trace contextRef="#ctx0" brushRef="#br1" timeOffset="19820.1337">4158 3751 38,'-14'5'33,"5"-4"1,9-1 0,-14-2-12,14 2-15,0 0 0,0 0-2,18 7 0,-4-1 0,-1-6 0,8 5-1,2-3-1,5 4 0,-1-2 0,7 1-2,0-1 0,8 2 0,1-2 0,12 1-1,6-3 0,7-2 0,7 2 1,10-2-1,5-3 1,10-2-1,9-2 1,3 2 0,9-6 0,7 1 0,4-3 0,6-1 0,10 2 0,-3 0-1,3 2 1,1 2-1,-2 4 1,0-1-1,-1 2 0,-5 3 0,-9 1 0,3-1 1,-9 0-1,-3-1 0,-6-1 0,-8-3 0,-3 1 0,-11-2 0,-6 0 0,-9 0 0,-9-1 0,-12 3 0,-9 2 0,-11-1 0,-10 1 0,-4 2 1,-12 0-1,-13 0 1,14 0-1,-14 0 0,0 0 1,-17-19-1,3 8 0,-2-5 0,-8-4 0,-5-2 0,-9-2 0,-6-2 0,-10 1 0,-7 2 1,-9 3-1,-2 2 1,-8 3-2,4 5 3,2 4-2,11 1 0,11 2 1,10 2-1,19 1 0,23 0 1,13-1 0,22 2-1,20-5 1,12 3-1,18 1 0,5 1 1,4 4-1,0 4-1,-9 5 2,-5 6-2,-14 7 2,-17 8-2,-13 5 2,-15 10-1,-14 9 0,-17 4 0,-15 5 0,-15 4 1,-13 0-1,-13 0 0,-11-4 0,-6-8-1,-3-8 1,5-12-2,8-9 1,10-10-3,17-10-3,9-24-18,37 13-13,17-43 0,24 14-2,7-17 2</inkml:trace>
  <inkml:trace contextRef="#ctx0" brushRef="#br1" timeOffset="22383.2803">12710 3815 65,'18'2'33,"-3"-7"-3,8 10-3,-9-14-16,15 11-1,-2-9-3,12 6-1,7-5-1,8 4-1,10-5 0,11 3-1,12-2 0,12 1-1,10-4-1,13 2 0,4-7 0,10 1-1,2-4 1,-3 1-1,-4-3 0,-13 1 1,-16 2-1,-15 2 0,-20 1 0,-16 4 0,-22 3 0,-17-1 0,-12 7-1,-30-8 1,-5 5 0,-13-2 0,-10 2 1,-6-2-1,-9 2 2,4 0-1,3 0 1,11 2-1,8-2 0,17 1 0,17 0 0,13 2 0,41-7 0,13 2-1,17 4 0,14 1 1,9 1-1,1 6 1,-3 1-1,-11 6 1,-19 3 0,-19 10 0,-30 3 0,-18 5-1,-28 1 0,-14 5-2,-15 0-2,-11-7-4,10 11-29,-15-21-1,19-2 0,2-16-2</inkml:trace>
  <inkml:trace contextRef="#ctx0" brushRef="#br1" timeOffset="23090.3207">10348 838 68,'0'0'40,"0"0"-2,0 0 1,-5 45-23,5-45-19,0 0-9,0 0-25,63 10-1,-63-10-1,54 6 1</inkml:trace>
  <inkml:trace contextRef="#ctx0" brushRef="#br1" timeOffset="23270.331">10970 1061 62,'77'58'35,"-6"-4"-1,-5 0-1,-7-3-27,-7-5-2,-5-10 0,-5-1-3,1 0-1,1 6-4,-12-7-7,9 11-20,-14-5-2,0 7-1,-7-4 0</inkml:trace>
  <inkml:trace contextRef="#ctx0" brushRef="#br1" timeOffset="23434.3404">12031 2282 58,'36'47'34,"0"3"-1,-2-3-1,-3 3-27,1-5-33,-4-5-1,-3 9-5,-3-6 2</inkml:trace>
  <inkml:trace contextRef="#ctx0" brushRef="#br1" timeOffset="23564.3478">12387 3254 76,'0'62'32,"6"-2"-10,-6-3-21,9-3-32,-4-7-4,5 6 2</inkml:trace>
  <inkml:trace contextRef="#ctx0" brushRef="#br1" timeOffset="23908.3675">12426 4162 61,'-2'64'36,"-5"-5"-1,3 2 0,-2-9-17,2 3-18,1 4-7,-8-11-13,6 10-14,-12-7 0,10 14 11,-20-15 7,12 14 7,-14-8 3,6 3 7,3 1 10,-1-2 15,4-7 1,2-3-11,12 5-6,-2-12-3,10 9-1,-5-8-1,4 7 2,-8-2-1,4 9 3,-14-7-1,0 11-3,-14-1 1,-2 9-3,-12-2 1,-4 3-4,1 6-18,-9-9-18,1 1 1,-4-10-1,5 1 0</inkml:trace>
  <inkml:trace contextRef="#ctx0" brushRef="#br1" timeOffset="24059.3761">11111 6951 96,'-45'60'35,"0"-2"-6,-5-12-27,7-1-30,-1-14-10,4 2-1</inkml:trace>
  <inkml:trace contextRef="#ctx0" brushRef="#br1" timeOffset="24254.3873">10377 7764 104,'-13'36'40,"-16"-10"0,6 8-2,-3-8-40,-10-14-33,17-4-2,-4-14-3,13-6-1</inkml:trace>
  <inkml:trace contextRef="#ctx0" brushRef="#br1" timeOffset="30934.7694">3470 11634 74,'0'0'39,"15"6"0,-15-6-1,26 4-34,-15 1 0,13 4-1,7-3 0,14 0-1,13-5 0,18-1-1,12-6 0,17-3 0,11-4 0,18 1 0,14-1 0,7 0-1,11 5 2,5 2-1,7 3 0,2-2 0,5 2 0,-5-4-1,0-3-1,-6-4-2,-4-1-2,-13-12-3,6 11-9,-22-16-22,1 6 1,-14-6-2,-6 9 3</inkml:trace>
  <inkml:trace contextRef="#ctx0" brushRef="#br1" timeOffset="31588.8068">6925 10047 68,'0'0'36,"-7"-20"-2,7 20 2,-19-4-29,12 16-1,-8 5 0,7 14-3,-5 11 0,7 18 1,-3 15-2,8 20 2,-1 14-2,4 19 2,-4 17-3,4 23 2,-7 18-1,1 18-1,-1 13 0,1 10-1,-2 5 0,3 0-1,7-13 0,2-9 1,11-20-1,2-18-1,4-19 2,-4-20-2,3-18 1,-3-18-2,-4-15 0,-5-22-4,8-6-20,-17-36-12,12-13 0,-11-30-1</inkml:trace>
  <inkml:trace contextRef="#ctx0" brushRef="#br1" timeOffset="32414.8541">8020 10257 41,'10'-18'26,"-10"18"3,9-20-8,-9 9-15,-2-3-6,2 1-2,0-3 1,0 1 1,-3 1 1,0-3 1,2 6 3,-7-3 2,8 14 1,-11-21 1,11 21 0,-11-13 1,11 13-2,0 0-1,-7 12-1,3 5-1,8 15-1,-2 12-3,10 19 2,-5 19-2,3 21 2,0 21-2,2 21 0,-6 21 0,-4 18 2,-5 15-1,-4 15-1,-3 5 0,-2 11-2,-3-1 2,3-2 0,-1-7-1,1-10-2,-1-9 2,-2-18-1,1-22 1,1-29-1,4-26-3,1-38-3,17-26-30,-9-42-2,14-43-2,-5-29-1</inkml:trace>
  <inkml:trace contextRef="#ctx0" brushRef="#br1" timeOffset="32910.8824">6043 10160 87,'8'12'40,"-8"-12"-2,20 5 1,-10-5-30,18-6-8,10-8-1,9-2 1,12-5-5,1-14-7,14 11-25,-3-8-1,3 13-1,-16 2-2</inkml:trace>
  <inkml:trace contextRef="#ctx0" brushRef="#br1" timeOffset="33143.8958">6055 10768 95,'17'-13'39,"9"-7"1,18-2-3,2-9-35,12-2-4,10 3-4,-5-7-29,9 11-3,-10-2 1,-4 13-3</inkml:trace>
  <inkml:trace contextRef="#ctx0" brushRef="#br1" timeOffset="33368.9086">6279 10924 82,'-11'7'38,"11"-7"-2,20-4 1,8-6-33,18-11-3,16-3 0,17 2-10,2-13-24,12 11-2,-3 0-1,-5 11-2</inkml:trace>
  <inkml:trace contextRef="#ctx0" brushRef="#br1" timeOffset="33753.9306">6098 12052 83,'15'1'41,"9"-5"-2,4-14 1,24-2-37,0-3-3,9-6-1,12 9-13,-7-13-23,3 14-2,-22 1-1,-4 17 0</inkml:trace>
  <inkml:trace contextRef="#ctx0" brushRef="#br1" timeOffset="33931.9408">6227 12543 80,'0'0'38,"21"-3"0,8-10 1,7-10-40,7-9-4,15 9-31,-8-7 0,3 14-3,-14 0 2</inkml:trace>
  <inkml:trace contextRef="#ctx0" brushRef="#br1" timeOffset="34104.9507">6115 13239 75,'-7'28'39,"21"-25"-1,29-13-1,23-22-41,15-29-31,42-9-1,13-21-2,28-11 0</inkml:trace>
  <inkml:trace contextRef="#ctx0" brushRef="#br1" timeOffset="34504.9736">8968 10177 95,'0'0'36,"10"16"4,-11 1-11,1 14-26,-3 9-3,-2 11 3,4 9-7,-7-1-4,13 7-28,-16-9 1,11-1-1,-2-15-2</inkml:trace>
  <inkml:trace contextRef="#ctx0" brushRef="#br1" timeOffset="34691.9843">8846 10490 99,'0'0'39,"7"-17"2,19 9-3,6-11-36,12 3-2,11 5-8,-2-9-27,10 11-4,-11 5 1,-8 18-3</inkml:trace>
  <inkml:trace contextRef="#ctx0" brushRef="#br1" timeOffset="34931.998">9067 10903 93,'12'-1'42,"-12"1"-1,0 0 0,-6 25-39,-2-1-3,-2 9-2,-4 0-2,6 19-10,-11-10-24,14 7 1,-1-10-2,6-1 2</inkml:trace>
  <inkml:trace contextRef="#ctx0" brushRef="#br1" timeOffset="35106.008">9012 11066 90,'-7'-20'40,"16"8"0,1-4-1,14 2-35,7 2-4,4-7-7,16 14-29,-8-5-2,4 12-1,-8 1-1</inkml:trace>
  <inkml:trace contextRef="#ctx0" brushRef="#br1" timeOffset="35353.0221">8940 11997 73,'19'-10'40,"0"2"-1,-8-5 1,2 12-28,-13 1-11,0 22 0,-5 9-2,-4 11-1,-4 14-5,-7-4-29,13 15-2,-7-8-2,12 1 1</inkml:trace>
  <inkml:trace contextRef="#ctx0" brushRef="#br1" timeOffset="35533.0324">8915 12151 91,'10'-26'40,"-1"0"0,11 9-3,6 10-48,-2-11-27,14 15 1,-7-5-4,7 10 2</inkml:trace>
  <inkml:trace contextRef="#ctx0" brushRef="#br1" timeOffset="35774.0462">8948 12783 64,'-11'57'42,"-1"-6"-2,4 8 1,-6-11-23,5 9-19,2-1-2,-3-8-5,13 5-31,-11-7 1,7-2-3,-4-11 1</inkml:trace>
  <inkml:trace contextRef="#ctx0" brushRef="#br1" timeOffset="35958.0567">8813 13096 91,'15'-17'41,"-1"-5"2,9 11-3,1-7-41,5-6-3,16 4-4,-8-10-31,18 11 0,-5-9-2,5 12 1</inkml:trace>
  <inkml:trace contextRef="#ctx0" brushRef="#br1" timeOffset="36171.0689">9016 13445 83,'1'47'42,"-6"-9"-2,7 8 0,2-3-40,-10-2-3,6 11-3,-14-9-12,10 16-22,-10-12 1,6 6-2,-8-14 1</inkml:trace>
  <inkml:trace contextRef="#ctx0" brushRef="#br1" timeOffset="36329.0779">9047 13690 80,'0'-25'41,"-5"-7"-1,10-3-2,-2 5-42,1-21-33,20-1-1,2-13-2,9 0 1</inkml:trace>
  <inkml:trace contextRef="#ctx0" brushRef="#br1" timeOffset="37043.1188">8066 11503 61,'0'0'37,"14"-4"-1,-14 4 1,20-1-27,-20 1-4,13-3-2,-13 3 0,23-2-2,-6 4 0,8 0 0,4 0 0,9 2-1,14-1 1,9 1-1,9-7 0,18 0 0,13-6 0,17-5 0,15-8 0,18-4 0,12-2 0,22-4 0,14 1 0,12 1 0,10 2-1,8 6 1,5 3 0,11 4 0,3 5 0,1 1 0,3 3 0,5 0-1,2 0 2,2-3-2,4-2 1,-1-3 0,1-5-1,-2-3 1,-6-2-1,-6-4 0,-14 2-1,-17 2 0,-27 2-1,-24 3 0,-27 8-2,-37 2-3,-20 17-16,-42-7-16,-20 13 0,-27-3-1,-10 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3:33:32.77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1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24T23:36:25.614"/>
    </inkml:context>
    <inkml:brush xml:id="br4">
      <inkml:brushProperty name="width" value="0.05292" units="cm"/>
      <inkml:brushProperty name="height" value="0.05292" units="cm"/>
    </inkml:brush>
  </inkml:definitions>
  <inkml:trace contextRef="#ctx0" brushRef="#br0">4307 2081 16,'-19'-8'18,"19"8"-1,-21-1-14,21 1-4,-11-7 0,11 7 3,0 0 4,-15-11 3,15 11 2,-12-4 4,12 4 0,-14-1 0,14 1-1,0 0-3,0 0-2,-14 1-2,14-1-1,0 0-2,0 0-1,0 0 0,19 1 0,-8-2-1,3 2 0,4-1 0,5 2-1,5-1 1,5 1-1,8 0 0,4 1 0,10-1 0,5 0 0,9-1-1,6-1 1,10 0 0,5-2 0,9 0 0,14-2 1,4 1-1,7-2 0,2 2 0,7 2 0,-5 1 0,4 0 0,-4 1-1,-10 2 0,-9-2-1,-11-6-4,2 4-29,-26-17-2,-8 8-2,-24-14 0</inkml:trace>
  <inkml:trace contextRef="#ctx0" brushRef="#br0" timeOffset="870.0498">6730 1829 43,'-13'-4'32,"13"4"-1,-18-4 2,18 4-20,-23 3-3,23-3 1,-22 12-3,8 0-2,-13 2-1,2 12 0,-7-2-2,2 4 0,-1 0 0,8 2-1,0-1 0,9-1-2,14-6 1,9-7-2,13-7 2,7-2-1,4-10 0,6-2 0,2-9 1,2-3 0,-5-9-1,-3-4 1,-12 2 0,-5 1 0,-9 0-1,-14 7 1,-4 3 0,-9 6 0,-3 11-1,-7 11 1,-3 8 0,5 5-1,-2 6 0,10-2 0,6 6 1,5-3-2,11-4 1,6-7 0,9-8 0,6-5 0,10-10 1,0-9 0,5-10-1,0-6 2,-8-8-1,-3 0 1,-10-2-1,-10 5 1,-15 5-1,-11 10 1,-11 14-1,-9 11 0,-7 8 0,2 11 0,-1 5 0,11 2-1,10 0 0,13-2-1,15-9 0,13-10-6,40-7-29,-4-21-4,15-4-1,1-10 0</inkml:trace>
  <inkml:trace contextRef="#ctx0" brushRef="#br0" timeOffset="1811.1036">9521 1747 58,'-7'-14'36,"7"14"-3,-18-16 2,18 16-25,-28 0-3,12 7-1,-3 3-2,0 5 0,-1 4-1,2 4 0,2 0 0,4 2-1,2 1 0,10-1 0,0-7-1,10 2 0,4-12-1,7-3 1,3-8 0,5-3 0,2-9 0,1-9 0,0-1 0,-2-5-1,-3 2 1,-8 1 0,-6 3-1,-7 4 1,-8 6-1,-10 8 1,-6 10-1,-7 7 1,-3 4-1,1 7 1,0 0-1,6 6 1,4-6-1,10-2 0,11-5 1,17-8-1,8-7 1,11-4-1,3-5 1,-1-5 0,-2 1 0,-9-1 1,-7 0-1,-16 4 0,-8 10 0,-27-6 0,-1 7-1,-7 4 0,2 0-1,-3-1-2,12 4-3,0-11-29,24 3-5,0 0 1,24-11-3</inkml:trace>
  <inkml:trace contextRef="#ctx0" brushRef="#br0" timeOffset="2523.1444">7482 2205 66,'-27'-8'35,"12"3"-1,-2-16-5,19 9-15,-7-21-6,20 6-2,4-15-2,8 0 0,2-7 0,10 0-2,-1-5 1,9 7-1,-6 0-1,2 4 2,-5 9-2,-1 5 1,-3 7-2,-2 8 2,-3 5-2,-3 10 0,1 8 1,-3 6-1,3 9 0,0 6 0,-1 6 1,2 8-1,3 2 1,-1-1-1,5-3 0,4-3 0,3-8 1,8-10-2,1-17 1,9-14 0,2-14-1,0-20 0,7-11-6,-10-22-28,7 0-4,-15-7 2,4 3-3</inkml:trace>
  <inkml:trace contextRef="#ctx0" brushRef="#br0" timeOffset="18893.0807">9617 1716 61,'0'0'34,"-14"13"-2,3-11-5,11-2-20,0 0-1,-4 13 2,4-13-1,0 0-2,14-6 0,-4 5-1,-10 1-1,23-3 0,-10 4-1,1 2-1,-2 3 0,6-1-1,1 2 0,5-2 1,10 2-1,7-5 0,7-1 0,8 0 0,6-3 0,4 0 0,5-1 0,-1 2 0,3 5 1,-1 0-1,0 6 0,2-3 0,2 4 0,1 1 0,9-4-1,-2 1 1,10-6 1,6 0-1,5-7 0,4 1 0,2-4 1,3-2-1,-1 1 1,0 1-1,-1 0 0,-2 3 0,-6 2 1,-1 1-1,-4 2 0,-2 1 0,-2 2 0,1 0 1,0-1-1,5-1 0,2-2 0,5-2 1,4-2-1,7 2 1,3-2-1,1-3 1,0 4-1,-10 2 0,-3-1 1,-10 4-1,-10 1-1,-13 1-2,-10 2-4,-19-10-26,-1 6-6,-16-6 3,-2 0-4</inkml:trace>
  <inkml:trace contextRef="#ctx0" brushRef="#br0" timeOffset="19741.1292">14981 1358 70,'-8'-18'36,"4"4"0,-7-10 0,3 7-27,-12-3-1,6 8-2,-16 1 0,3 7-2,-12 4-1,-4 9 0,-9 7-1,-3 8-1,-11 6 1,-4 6-1,2 4 0,-4 6 0,3 5 0,6 5 0,4 1 0,10-1-1,14 2 1,11 5-1,13 0 0,12-1-1,16-1 2,16 0-1,20-2-1,17 3 1,16-5 0,17-8-1,12-12 1,14-6 0,10-17 0,-2-13 0,4-20 0,-7-17 0,0-17 1,-10-13 0,-10-10 0,-18-15 1,-21-6-2,-20-11 3,-26-2-2,-25 51 1,-9-4 0,-13 7-1,-7-2 0,-15 6 0,-8 2-1,-10 12-2,17 12-2,-98-34-17,9 33-19,2 16-1,14 27-1,8 16 0</inkml:trace>
  <inkml:trace contextRef="#ctx0" brushRef="#br0" timeOffset="20522.1738">14897 1581 78,'0'0'37,"0"0"-3,-3 15 1,-9 6-29,-2 8-4,-6 5 2,2 8-2,-10 4 3,3 5-2,-3-4 0,4 0 0,5-8-1,0-5-1,9-12 1,6-9-1,4-13 1,15-23-1,8-9 1,5-11 0,4-10 0,8-9 2,-1-7-3,7-7 3,-5 8-3,-1 1 1,-7 7 0,1 10-1,-7 12 0,-4 14 0,-4 14 0,0 14-1,-1 17 1,-2 14-1,-3 11 0,1 10-2,0 9 1,-5 5-1,-3 2 0,-6-1-2,-1 0-1,-8-15-7,13 1-25,-19-22-3,12-1 1,-10-23-2</inkml:trace>
  <inkml:trace contextRef="#ctx0" brushRef="#br0" timeOffset="20673.1825">14974 1741 106,'-19'-12'39,"0"2"2,19 10-4,19 3-34,18-7-4,29-3-34,-1-7-4,19 1 1,2-6-3</inkml:trace>
  <inkml:trace contextRef="#ctx0" brushRef="#br0" timeOffset="22866.3079">15991 1656 53,'-10'-8'33,"10"8"-3,0 0 0,-14 4-13,14-4-12,-11 7 0,11-7-1,0 0 1,-7 15-1,7-15 1,0 0-1,0 0 0,17 10-1,-17-10 0,24 0 0,-9 0 0,5-2-2,-1 2 1,-1-1-1,5 1-1,3 0 0,0 0 0,0 0 0,5-2 0,4 1 0,4-3 0,4 0 1,5-1-1,5-2 0,7 0 0,7 0 1,2 0-1,4 3 1,2-1-2,1 2 1,2 0 0,0 1 0,2 0 0,2-2 0,4 2-1,2-4 1,1-1 0,4-1-1,2-2 1,1 0 0,3-1 0,0 0 0,-2 1 1,-2-1-1,-3 3 0,-3 0 0,-1 3 1,-7 2-1,-5-1 0,-3 3 0,-4 2 0,0 2 0,-2-1 0,-1-1 0,2 4 0,2-4 1,1 3-1,2-4 1,3 4-1,4-3 1,2-2-1,8 1 1,0-4 0,3 4-1,-2-4 1,0 5 0,-2-5-1,-2 2 1,-5 0-1,-1 1 0,-1 1 1,-5-3-1,1 3 0,-6-2 0,-1 1 0,-3 0 0,-4 0 1,-9-2-1,-6 2 0,-10-1 0,-7 1 1,-6 1-1,-6-1 1,-8 1 0,-10 0-1,0 0 1,0 0-1,0 0 0,0 0 1,0 0-1,0 0-1,0 11 1,0-11 0,0 0 0,0 0 1,0 0-1,0 0 0,0 0 1,0 0-1,-6 10 0,6-10 1,0 0-1,0 0 0,0 0 0,0 0 0,-1 11 0,1-11 0,-3 21 0,-1-5 0,1 3 0,-1 7 0,2 6-1,-3-2 2,-1 7-1,4 0 0,0 1 0,0 2 1,-2 3-1,3 1 0,0 1-1,0 0 1,-2 2-1,1-1 0,-3 7 0,1 1 1,-2 2-1,-2-1 1,-2 1 0,0 3-1,4 0 3,-4 1-2,3-3 1,-2 0-1,3-4 1,-1 3-1,3-1 0,2-1 1,2 2-2,-1 0 1,2-4-1,1 3 1,0-2 0,1 3 0,-2-1 0,3-1 0,-4-1-1,3 0 1,-3-2 0,2 0 0,1 1-1,0 0 1,-2-3 0,4 3 0,-1-1 0,1-2 0,-1 1 0,3-3-1,-3-2 2,1-2-2,-2-5 1,0-2 0,-1 1 0,-2-10 0,4 6 0,-3-10 0,-1 0 0,1-1 0,1-7-1,-2 0 1,0-4-1,0-11 1,5 12 0,-5-12 0,0 0 0,0 0 1,0 0-1,0 0 0,0 0 1,0 0-1,0 0 1,0 0-1,0 0 0,0 0 1,0 0-1,0 0 0,0 0 0,0 0 0,0 0 0,0 0 0,0 0 0,0 0 0,-19 8 0,4-5-1,-3 2 1,-9-3 0,-5 2 0,-14-1 0,-7 4 0,-13-2-1,-10 3 1,-7 1 1,-7 2-1,-8 2-1,-2 2 1,-3-1 0,1 1 0,7-2 0,7-2-1,6-1 1,11-5-1,10-4 1,7-2-1,16-2-1,9-7-1,12 2-2,6-8-4,23 9-30,-4-11 0,18 10-1,-1-10-1</inkml:trace>
  <inkml:trace contextRef="#ctx0" brushRef="#br0" timeOffset="23427.34">19434 3973 68,'0'-20'36,"0"20"0,3-21-2,8 18-25,-14-10-2,3 13-2,0 0 0,17 13-2,-12 9-1,0 13 0,-3 15 0,5 11-2,-4 15 1,4 10 0,-4 8-1,3 5 0,-1 3 0,1-3 1,0-4 0,0-9-1,-1-8 0,-5-13-3,9-6-4,-5-23-29,12-8-1,-2-23-1,9-7-2</inkml:trace>
  <inkml:trace contextRef="#ctx0" brushRef="#br0" timeOffset="24022.374">19163 3983 46,'0'0'34,"-18"-10"0,18 10 1,-15-12-24,15 12-1,0 0-2,0 0-2,0 0-1,0 0 0,0 0-1,0 0-1,0 20 0,0 6-1,-3 15 0,2 12-1,-5 13 1,4 16-2,-3 9 1,0 7-1,1 4 1,2 1-1,-2-5 2,1-6-1,3-9 1,3-9-2,2-11 0,-4-11-2,7-5-1,-3-26-10,9 0-27,-14-21 2,24-5-2,-13-18 1</inkml:trace>
  <inkml:trace contextRef="#ctx0" brushRef="#br0" timeOffset="26359.5077">19170 4468 20,'0'0'32,"0"0"1,0 0-6,0 0-9,0 0-2,0 0-3,0 0-5,0 0-1,14-8-3,-14 8 0,0 0-2,0 0 0,0 0 1,10-1-2,-10 1 1,0 0 0,0 0 0,0 0-1,0 0 1,0 0-1,0 0 0,0 0 0,4 11 0,-4-11 0,0 0-1,0 0 1,0 0 0,0 0 0,0 0-1,-12 7 1,12-7 0,-14 5-1,4 0 1,-6 1-1,-5-1 0,-6 5 1,-4 0-1,-8 3 1,-5-2-1,-8 1 1,-3 0-1,-5-1 1,-5 2-1,-2-4 1,-4 0-1,-2-2 1,-3 0-1,-3 0 0,-5 1 1,-2-2-1,-4-1 0,-1 6 1,-4-2-1,0 0 0,-4-3 0,-1 2 1,-1-1-1,0 2 0,-3-3 1,0 1-1,-2-1 1,-3-1-1,2 1 1,-2 1 0,0-1-1,-2 0 1,1-1 0,-3 2-1,-2-1 1,2 2-1,1-2 1,0 1 0,1 1 0,-1-1-1,1-1 0,-1-2 1,2 1-1,1-2 0,2 1 0,1-3 1,1 0-1,-6-1 0,2 0 0,0 2 0,0-1 0,-3 2 0,-2 0 0,1 1 0,-7 3 0,-1-2 0,3 1 0,-4 1-1,1 2 1,-4-2-1,-3 1 1,-1 0 0,2 2-1,-1-1 1,2-1-1,-1 2 1,-4-2 0,1 0 1,-1 2-1,7-2 1,-3-1-2,-4 0 2,-2-1-1,-2 0 2,3-1-3,-1-1 1,-1 2-1,-10-4 1,3 2 0,-4 2 0,0-3 0,-2 3 0,-4 1 0,-6-1 0,0 2 1,3 0-1,-1 0 0,-3-2 0,0 1 0,6-5-1,4 1 2,-1-2-2,4 2 1,0-4 0,0-1 0,5 2 0,-4-1 0,-2-2 0,-4 3 0,1-2 0,2 2 0,-1-2-1,-4 1 1,4-2 0,1-2 0,3 1 0,10-1 0,-3-3 0,3 1 0,6-2 0,7 1 0,1-2 0,6 1 0,4 0 0,1-3 0,4 2-1,6 0 1,3-2-1,-3 2 1,5 2-1,2-3 1,0 2-1,2 2 2,-1 0-1,7 4 0,4-2 0,2 3 1,8-4-2,4 4 2,7 1-1,9-3-1,9 2 1,6 0 0,8 0 1,7 1-1,0 0 0,8 0-1,1 0 2,11 1-1,-17-2 0,17 2 0,-11-3 0,11 3 0,-11-2 0,11 2 0,-12-2 0,12 2 0,0 0 0,0 0 0,-11-4 0,11 4 0,0 0 0,0 0-1,0 0 1,-5-13 0,5 13 0,-1-10 0,1 10 0,-1-21 0,-1 9 0,2-7-1,0 0 2,2-4-1,0-9 0,1-1 0,0-7 0,0-3 0,-1-8 0,1-1 0,-2-7 0,0 0 0,0-6 0,-2-2 1,1-3-1,1-8 1,-1 3-1,0-3 1,3 1-1,-3-2 1,1 4 0,1-1-1,-2 1 0,1 4 0,-2-1 0,0 3 1,-1-2-2,-5-1 2,0-3-1,-3 5 0,2 2 1,-1 1-1,-3 4 0,1 3 1,3 4-1,1 6-1,1 3 1,0 2 0,3-1 0,2 4-1,3-3 1,0 0-1,1-1 1,1-1 0,1 0 0,-1 4 0,1 3 1,-1 3-1,-2 8 0,-2 3 0,0 6 0,-1 3 0,0 2 1,-2 1-1,1 4 0,0-2 0,2 2 0,0 10 0,-5-19 0,5 19 0,0-11 0,0 11 0,0 0-1,0 0 0,0 0-3,-7 14-1,12 5-14,-5-19-21,0 19 1,0-19-3,21 12 2</inkml:trace>
  <inkml:trace contextRef="#ctx0" brushRef="#br1" timeOffset="30708.7565">17825 4748 13,'0'0'31,"0"0"1,1-11 3,-1 11-15,0 0-7,-7-14-3,7 14-3,0 0-1,0 0-1,2-15-2,-2 15-1,5-17 0,0 4-1,0-3 0,-1-1 0,1-4 0,1 0-1,-2-2 1,2-3-1,-1-3 1,-1-1 0,5-5 0,-4-2-1,5 1 1,-2-9 0,-4-2 0,3 0 0,-2-2 0,0 0 0,-4-4 0,-1 1 0,-1-1 0,-4 2-1,-2 0 1,2-2-1,-3-4 1,0 4-1,-1 0 1,0-2-1,0 2-1,1-2 2,-4 2 0,1 3-1,-2-2 0,2 3 1,-5-2 0,1 5 0,1 1-1,-4 4 1,4 2 0,3 3-1,-2 5 1,4 2-1,1 5 1,3 4 0,0 2 0,3 2-1,0 5 1,2 11-1,-3-15 1,3 15-1,0 0 1,0 0-1,0 0 1,0 0-1,0 0 0,0 0 1,12-4-1,1 6 1,4 0 0,5-2 0,9-2 0,10-2-1,9 0 1,12-2 0,7-4 0,4-3-1,2 3 0,-1-3 0,-4 1 0,-4 0 0,-8-1 1,-12 3-1,-12 3 0,-8 1 0,-8 4-2,-18 2-1,11 4-1,-22-1-4,5 17-8,-12-14-23,9 13 2,-8-14-3,13 6 2</inkml:trace>
  <inkml:trace contextRef="#ctx0" brushRef="#br1" timeOffset="31279.7891">19235 2239 64,'-25'-35'36,"4"12"0,-13-7 1,6 17-29,-18-4-2,4 12 0,-10 2-2,-1 8-1,-5 6-1,-2 7 0,-2 11-1,2 6 1,4 7-1,7 7 0,5 4-1,7 7 2,9 3-1,7 6 1,9 3-2,16-3 2,10 0-1,9-2 0,14-4 1,9-3-2,11-9 0,8-10 0,6-13 1,4-9-1,1-12 0,8-13 1,0-14-1,2-15 1,1-9 0,-4-13-1,-5-7 1,-7-5-2,-12-6 2,-13-5-2,-17-5 1,-19 3-1,-19 0 0,-15 8-2,-13 7 0,-14 4-2,2 17-4,-19 3-29,14 25 0,-7 1-1,15 17-1</inkml:trace>
  <inkml:trace contextRef="#ctx0" brushRef="#br1" timeOffset="31639.8097">18972 2380 78,'0'0'38,"6"12"0,-6-12-1,9 11-34,-4 1 0,-1 10 0,0 3-1,-4 6 1,-1 5 0,-2 1 0,1-3-1,2 1 0,0-6 0,5-6 1,3-13-1,6-7 0,5-12-2,5-7 0,1-6 1,3-11-2,0-3 0,1-6-1,0-2 1,-4 0-4,6 8-1,-11-10-31,16 21-1,-7-6 0,14 14-1</inkml:trace>
  <inkml:trace contextRef="#ctx0" brushRef="#br1" timeOffset="32578.8634">19599 2570 71,'-23'2'37,"8"6"1,-4-11-1,12 15-29,7-12-2,0 0-2,0 0 0,23-16-1,10 3-1,12 1 0,8-3 1,13-2-1,5-1 0,4 3 0,4-3 0,-6 7 0,-9-3-1,-8 5 0,-8 0 0,-9 5-1,-6-3 1,-9 3-1,-3 1 0,-7 1 0,-4 1 0,-10 1 0,15 1 0,-15-1 0,6 10 0,-6 0 0,-5 8 0,1 4 1,-1 7-1,-3 7 2,0 9-1,-1 6 0,-1 7-1,1 7 2,-1 2-2,-1 5 1,2 3-2,-1 2 1,-1-3 0,3-2-1,0-4 1,1-3 0,1-2 0,2-6-1,0-5 1,2-1-1,-1-4 1,1-3 0,-1-2 0,0-1 0,1-2 0,0-3 0,0-2 0,1-3 0,-2-1 0,2-2 0,-3-1 0,2 0 0,-2-4 0,2 1 0,0-1 0,-1-1 0,1-3 0,2 1 0,0 0 0,0-2 0,1-1 1,-1-1-1,1-1 0,-1-2 0,0 0 1,2-2-2,-2 0 1,0-11 0,-2 21 0,2-10-1,-2 5 1,3 1-1,-3 2 1,2-3 0,-1 3 0,0-7-1,3 0-3,-2-12-7,12-3-25,-15-10-4,16 3-1,-12-13 0</inkml:trace>
  <inkml:trace contextRef="#ctx0" brushRef="#br1" timeOffset="36764.1028">14804 2092 45,'0'0'32,"-11"11"3,11-11-1,0 0-16,0 0-9,0 0-2,0 0-1,9-13-1,9 1-1,3-3-1,7-1 0,0-5 0,4 5-1,-3 1 0,-1 6 0,-4 6-1,-3 6 0,-2 4-1,-4 3 1,-1 5 0,7-6-1,2-1 0,4-4-3,12-3-3,-8-16-29,15 10-3,-5-11 1,4 9-2</inkml:trace>
  <inkml:trace contextRef="#ctx0" brushRef="#br1" timeOffset="37928.1694">18793 2881 69,'-7'12'36,"7"-12"0,-9 14 1,9-14-31,24-14-2,5-2 0,11-4-1,6-7 0,8 0 0,1 0-2,0 4 1,-3 4-1,-8 11 1,-7 6-2,-8 6 1,-4 8-2,-1 1 0,2 2-3,1-18-20,17 9-14,5-20 1,10-2-3,2-12 0</inkml:trace>
  <inkml:trace contextRef="#ctx0" brushRef="#br2" timeOffset="48514.7749">21274 2336 79,'0'0'39,"10"8"-1,-5 19 1,-16-5-32,7 18-1,-4-3-1,7 5 0,1-10-2,12-14 1,18-28-1,26-29-1,29-22 1,28-28-7,30-3-31,0-30-4,12-2-1,-10-8-2</inkml:trace>
  <inkml:trace contextRef="#ctx0" brushRef="#br2" timeOffset="49159.8118">16954 980 97,'0'0'41,"0"0"1,0 0-2,0 0-36,0 0 0,0 0 1,49 7-2,-49-7-1,61-20-2,-10-4-5,9-7-25,12-10-10,8-7-3,4-2-1</inkml:trace>
  <inkml:trace contextRef="#ctx0" brushRef="#br2" timeOffset="50312.8778">2888 6025 78,'-3'-17'37,"-1"-6"-2,4 11 2,-7-4-30,7 16-2,-4-15-1,4 15-1,0 0 0,7 21-1,-3 8 0,3 10 0,0 19 0,1 12-1,1 15 1,-2 12 0,-1 2 0,3 2 0,1-10-1,4-11 2,5-16-1,5-19 1,6-24-1,10-24 0,5-21 0,3-20 0,1-18 0,1-9-2,0-13 1,-5-7-2,-5-2 0,-1-2-2,-7 12 0,-3 5-3,2 17 0,-9 4-5,10 29-27,-14 10-2,6 30 1,-12 13-1</inkml:trace>
  <inkml:trace contextRef="#ctx0" brushRef="#br2" timeOffset="50630.896">2684 7275 103,'-20'3'38,"20"-3"2,21-17-2,29-8-35,23-12 0,26-6-1,21-7-1,14-5 0,7 5-1,5-1-2,-3 21-4,-22 6-31,-9 22-2,-31 6 0,-19 19-2</inkml:trace>
  <inkml:trace contextRef="#ctx0" brushRef="#br2" timeOffset="50932.9132">3219 7427 78,'0'0'37,"9"-17"1,6 21-1,-15-4-20,20 30-13,-14 3-1,6 15 0,-9 14 0,3 10-2,-6 7 0,-5 1-1,3 1-1,-5-7-3,5-3-2,-10-20-30,16 0-2,-8-26 0,12-9-1</inkml:trace>
  <inkml:trace contextRef="#ctx0" brushRef="#br2" timeOffset="51165.9266">3000 7445 113,'0'0'40,"36"-3"1,3-16-5,21 3-33,15-6 0,11-2-2,9-1-2,5 0-3,4 17-26,-18-4-9,-9 20-2,-26 5 0</inkml:trace>
  <inkml:trace contextRef="#ctx0" brushRef="#br2" timeOffset="51383.939">2972 8227 107,'-31'38'41,"16"-22"2,36-10-3,8-10-37,33-27-1,19-5 0,13-9-2,12-1-2,5-8-2,13 12-10,-11-10-24,5 16-3,-19-7 0,7 12-1</inkml:trace>
  <inkml:trace contextRef="#ctx0" brushRef="#br2" timeOffset="51751.9601">4771 6822 98,'0'0'39,"0"0"0,27-13-1,20 1-33,8-6-6,6 1-1,10 4-2,-3 0-1,10 14-26,-20-5-6,-7 10-1,-21 1 0</inkml:trace>
  <inkml:trace contextRef="#ctx0" brushRef="#br2" timeOffset="51921.9698">4884 7105 92,'-36'17'40,"22"-2"1,14-15-2,32-8-19,10-8-19,20-9-4,24 8-9,3-13-26,19 7-2,-7-2 0,7 10-2</inkml:trace>
  <inkml:trace contextRef="#ctx0" brushRef="#br2" timeOffset="52954.0288">7459 8101 75,'0'0'31,"-22"-1"0,22 1-1,-18-1-23,18 1-2,0 0-1,0 0-1,0 0 2,21 4-1,2-5 0,19 0 1,16-7 0,22-1 0,18-12-1,30-2 0,20-6-1,19-6 0,16 1-2,14 0 1,7 2 0,2 4-1,5 6-1,-3 5 1,-9 4-1,-3 2 0,-13 3 0,-16 0-1,-13 2 0,-17-1 0,-19 2-3,-27-5-3,-9 9-26,-31-14-7,-11 5 1,-26-7-1</inkml:trace>
  <inkml:trace contextRef="#ctx0" brushRef="#br2" timeOffset="53915.0838">12502 6394 94,'0'0'36,"19"-16"0,-19 16-1,11 19-32,-4 2 0,2 13-2,-1 19 3,-1 11-2,-2 16 1,-1 10-1,2 11-2,-2-1 0,2-2 0,-1-8 0,9-15-1,-2-14 2,9-18-2,6-21 3,4-22 0,9-24 1,6-15 1,4-21-1,2-10 0,0-15 0,-5-6-1,-1-4-2,-9 0-1,-5 12-2,-13 7-3,-2 23-1,-11 2-7,8 30-24,-12 10-1,6 25 1,-3 5 0</inkml:trace>
  <inkml:trace contextRef="#ctx0" brushRef="#br2" timeOffset="54270.1041">13583 6873 92,'-28'16'39,"-15"-2"0,5 10 1,-9-6-30,14 12-2,-1-1-1,13 5-3,9-3 0,13-1-4,11-4 1,15-4-2,8-3 2,9-7-3,-2-5 2,6-7-1,-10-7 2,-3-6 1,-13-6-2,-8-2 2,-16-3-2,-7-4 1,-11 0-2,-3-4 1,1 4-3,-1-4-1,17 5-2,-2-12-6,29 11-27,5-12 0,18 4 0,3-9 0</inkml:trace>
  <inkml:trace contextRef="#ctx0" brushRef="#br2" timeOffset="54463.1151">14356 6298 116,'0'0'40,"-15"33"0,-12-2-3,3 15-33,-1 13-1,5 12 0,0 7-2,5 0-1,11 2-3,6-15-1,24 2-14,0-26-21,18-8-2,0-26 1,12-11-1</inkml:trace>
  <inkml:trace contextRef="#ctx0" brushRef="#br2" timeOffset="54658.1263">14856 6316 107,'0'0'39,"-23"32"0,5 19 1,-17 6-34,5 24-2,-3 5-3,5 5-1,4-1-2,4-6 0,12 2-24,-2-21-14,10-11-1,-5-21-1,11-12 3</inkml:trace>
  <inkml:trace contextRef="#ctx0" brushRef="#br2" timeOffset="55071.1499">14613 6691 112,'-5'-12'40,"16"15"0,2-9-1,24 14-33,2-11-3,13 1-1,9-5 0,6 1 0,-4 2-1,-1 1 0,-14 6-1,-14 4 1,-16 5-1,-15 4 1,-18 5 0,-15 2 0,-9 4-1,1-2 1,0 1 1,5-6-2,10 0 0,17-6 0,17-5 0,13-2 0,17-4 0,3 0 0,8 1 0,-6 1 0,-8 5 0,-11 4 0,-18 3 0,-16 3 0,-12 4 0,-14-1 0,-4-1 0,-3-2 0,7-2-10,-8-17-16,23 9-14,3-17-2,15 7 0,0-25-2</inkml:trace>
  <inkml:trace contextRef="#ctx0" brushRef="#br2" timeOffset="55793.1912">16332 6879 60,'-5'-33'37,"5"-5"1,9 8 0,-6-4-10,10 22-18,-10-1-2,-3 13-2,8 19-1,-7 9-1,-2 10 0,-1 9-1,-3 9-2,2 5-1,1 1 1,-1-4-2,2-3 1,3-9-1,0-9 0,-1-10 0,2-8 0,-3-19 1,0 0 1,15-28 1,-5-5-1,-2-9 1,-3-13-1,7-12 0,1-7 0,2 0 1,0 2-2,3 6 0,1 9 0,2 9 0,4 15 0,5 13 0,4 14 0,-2 12 0,1 8 0,2 8 0,-4 2 0,-1 5 0,-7 0 0,-7 3 0,-7-1 0,-9 0 0,-13-2-1,-6-4 1,-10-2 0,-4-1 0,-6 1 0,-2-2 0,0 3-1,3 4 1,2 8 0,5 5-1,2 10 0,5 8 0,1 9 0,1 4-1,4 3-1,-2 0-2,5-1-3,-3-20-15,15 3-17,-1-21 0,12-10-1,-8-26 0</inkml:trace>
  <inkml:trace contextRef="#ctx0" brushRef="#br2" timeOffset="56441.2283">16878 6800 93,'14'-5'39,"4"15"1,-7-8-1,13 16-20,0-14-17,11-2 0,3-4 0,10-4 0,3-7-1,1-3 0,-1-4 0,-5-5-1,-5 0 1,-11 0 0,-11-4-1,-12 5 1,-11 4 0,-10 3 0,-12 7-1,-7 10 1,-4 10 0,-4 8 0,1 9 0,5 6 0,2 4 0,14 3-1,9 0 1,14-4 1,14-7-2,16-6 0,12-8 0,11-8 0,7-8 0,0-5 0,-1-4 0,-6-4 0,-8 1 0,-11 2 0,-8 1 0,-13 5 0,-17 5 0,10 10 0,-15 6 0,-2 6 0,-6 7 0,3 1 0,1 4 0,-1-2 0,5-6 0,2-5 0,8-9 0,-5-12 0,22-4 0,-5-11 0,0-9 0,5-4 0,-6-6 0,6-4 0,-1 0 0,1-3 0,2 3 0,0 0 0,9 8 0,-8-9-18,27 26-8,-7-12-14,19 11-2,5-5 0,20 8-1</inkml:trace>
  <inkml:trace contextRef="#ctx0" brushRef="#br2" timeOffset="57040.2626">19182 6418 97,'11'-3'40,"-11"3"-1,14 7-1,-24 10-28,5 11-5,-9 6-2,-3 15 2,-6 11-3,-3 9 1,-4 6-1,-1-2 2,3-1-3,5-6 0,4-13 0,9-8 0,8-21 0,2-24 1,23-1-2,1-23 0,5-18 0,2-8 0,3-14 0,2-11 0,-3-5 0,1-4 0,-3 7 0,-2 8 0,-4 9 0,-1 11 0,-1 15 0,0 18 0,-2 22 0,2 16 0,-5 21 0,0 14 0,-4 14 0,0 11 0,1 6 0,-6 2 0,-2-4 0,-2-5 0,2-8-2,-5-18-8,14-4-11,-18-36-7,14 0-13,-12-15-1,3-21 2,-10-12 2</inkml:trace>
  <inkml:trace contextRef="#ctx0" brushRef="#br2" timeOffset="57657.2978">19264 6817 100,'-19'-2'40,"4"-4"2,15 6-1,25-9-13,16 2-24,16-2-4,20 0 0,7 0 0,3 3 0,-6 2 0,-4 5 0,-15 5 0,-13 6 0,-18 7 0,-17 7 0,-15 4 0,-12 0 0,-7 2 0,-5 1 0,-2 0 0,1-7 0,5-5 0,3-4 0,18-17 0,0 0 0,0 0 0,33-18 0,0-8 0,7-7 0,4-4 0,-1-7 0,-2-1 0,-2 3 0,-9 2 0,-7 9 0,-9 7 0,-6 10 0,-8 14 0,0 0 0,-9 15 0,3 8 0,0 4 0,4 3 0,4-1 0,6-1 0,8-6 0,13-5 0,6-12 0,8-8 0,8-8 0,2-5 0,3-7 0,1-4 0,-10-2 0,-5 6 0,-6 1 0,-12 6 0,-8 9 0,-16 7 0,4 11 0,-12 9 0,-4 10 0,-3 2 0,3 7 0,1 2 0,7 4-5,-1-12-9,22 9-8,-11-26-4,28 9-12,-6-19-1,14-2 0,-8-13 3</inkml:trace>
  <inkml:trace contextRef="#ctx0" brushRef="#br2" timeOffset="58188.3282">20916 6802 112,'0'-27'38,"2"16"2,-10 1-1,7 20-29,-8 1-4,2 13-2,-3 11-2,2 5 0,-2 11 0,1 2-2,-2 2 0,2-1 0,-3-5 0,5-9 0,0-9 0,0-9 0,7-22 0,0 0-2,9-13 2,1-11 2,2-12-2,0-5 0,7-12 0,3-5 0,1-5 0,3-3 0,1 5 0,0 4 0,2 9 0,-1 9 0,0 12 0,-2 11 0,-1 15 0,-5 10 0,0 7 0,-3 4 0,-1 6 0,-7 3 0,-5 0 0,-8 3 0,-7 0 0,-8-4 0,-10 4 0,-5 1 0,-6-2 0,-6 3 0,1 1 0,1 6 0,2 4 0,4 5 0,5 5 0,4 5 0,3 1 0,2 2 0,3-3 0,-1-6-4,7 4-8,-9-24-9,14 13-5,-15-27-14,11 1-1,-8-14-3,1-2 3</inkml:trace>
  <inkml:trace contextRef="#ctx0" brushRef="#br2" timeOffset="59007.3751">3152 9456 63,'8'-14'37,"-9"-1"0,1 15 0,0 0-19,0 0-11,-13 14-1,18 10-2,-1 8 1,5 16-2,6 8 1,5 14-1,0 5 1,5 5-1,1-5 0,2-5 0,2-16-1,0-13 1,3-25-1,-2-25 0,5-26 0,3-19 0,-2-16-1,-2-13 0,-3-9-1,-2-6-1,-2 6-1,-5 10-1,-3 19-1,-8 12-3,4 26-3,-12 2-10,18 42-17,-17 4-2,7 28 1,-10 3-1</inkml:trace>
  <inkml:trace contextRef="#ctx0" brushRef="#br2" timeOffset="59255.3893">3233 10383 99,'17'-2'40,"18"-6"0,11-13 1,17 1-38,6-4 1,12 2-2,3-1-1,4 5-3,0 13-7,-14-2-27,2 17-5,-19-2 2,-3 16-3</inkml:trace>
  <inkml:trace contextRef="#ctx0" brushRef="#br2" timeOffset="59503.4034">3668 10608 95,'5'22'37,"-5"4"2,6 23-11,-13 4-21,8 11-4,-7 8 0,4 5-3,-3 0 0,3-3-3,3-4-3,-3-21-11,9-2-20,-1-26-1,7-10-1,-1-26 0</inkml:trace>
  <inkml:trace contextRef="#ctx0" brushRef="#br2" timeOffset="59699.4146">3508 10660 110,'-10'-7'40,"23"14"1,5-17-6,21 8-32,13-6-2,14-6-1,9 5-3,0-8-7,11 16-28,-23-5-1,-5 18-1,-25 1-1</inkml:trace>
  <inkml:trace contextRef="#ctx0" brushRef="#br2" timeOffset="59870.4244">3489 11186 91,'-23'26'39,"26"-4"1,14-21-2,27-8-35,14-12-2,19-9-2,18 1-7,-2-13-29,14 4-2,-4-9 2,2 7-2</inkml:trace>
  <inkml:trace contextRef="#ctx0" brushRef="#br2" timeOffset="60210.4439">5319 10158 106,'0'0'39,"0"-13"0,22 6-1,8 1-41,4-13-2,19 13-29,-8-7-4,7 13 1,-11-3-3</inkml:trace>
  <inkml:trace contextRef="#ctx0" brushRef="#br2" timeOffset="60381.4537">5329 10474 109,'-27'28'44,"17"-16"-4,24-9 1,25-9-41,24-21-10,24 9-28,1-13-2,16 8-2,0-5 0</inkml:trace>
  <inkml:trace contextRef="#ctx0" brushRef="#br2" timeOffset="61250.5034">7806 10996 31,'-59'7'34,"12"0"1,7-9-3,14 7-12,1-17-8,25 12-1,15-12-3,17 7 0,7-4-3,22 4-1,13-2-1,17 5 1,21-3-2,13 3 1,17-4-3,14-2 1,15-4 0,11-3 1,9-4-1,6-3 0,0-5-1,-7 5 1,-7-1 0,-14 4-1,-17 6-1,-15 4-2,-18 10-4,-30-6-22,-5 15-9,-22-6-1,-5 7 0</inkml:trace>
  <inkml:trace contextRef="#ctx0" brushRef="#br2" timeOffset="62478.5736">12622 9463 66,'-7'-11'34,"-7"2"1,-5 17-7,-18-3-17,4 16-2,-18 3 0,2 17-1,-14 7-2,3 16 0,-1 9-1,9 10 0,5 3-4,18 5 2,17 2-3,22-3 2,24-14-2,18-13 1,21-20-2,17-19 1,13-25 1,11-25-2,3-22 3,-12-18-1,-8-19 0,-18-8 0,-16-8 0,-25 1-1,-18 5-1,-33 8 1,-18 9-2,-21 14 0,-12 17 0,-7 14 0,3 15 0,3 13-2,9 12 0,18-2-7,29 16-26,14-9 0,27 2-1,19-10-2</inkml:trace>
  <inkml:trace contextRef="#ctx0" brushRef="#br2" timeOffset="62876.5964">13597 9223 70,'0'0'40,"0"0"-1,-25 6 1,4 29-16,-15 5-20,5 20 0,-3 12 0,3 22 0,-2 9-1,5 9 1,-2 0-2,7 0 1,6-14-3,6-9 2,2-19-3,9-17 2,9-19-1,8-21 1,5-17 0,8-15-1,1-12 1,1-7 0,5-9 0,-8 0 0,-1 4 0,-6 7-1,-2 11 0,-7 13 2,-13 12-2,12 18 0,-8 6 0,-1 9-1,3 6-1,3 3-1,10-3-3,2-9-4,21 4-15,-11-27-12,17-1-4,0-19-1,13-5 2</inkml:trace>
  <inkml:trace contextRef="#ctx0" brushRef="#br2" timeOffset="63417.6273">14136 9948 85,'0'0'40,"-23"0"-1,12 19 2,-13-8-19,6 21-18,-2 7-1,2 3 0,2 3-2,0 0 1,5-8-2,2-1 0,4-11 0,5-10 1,0-15-2,19-7 1,-6-10 1,2-10-1,0-8 2,3-6-2,0-3 1,-2 0-1,-2 0 1,-3 7-1,-1 7 0,-3 7 0,-2 9 0,-5 14 0,0 0 1,15 15-1,-6 3 0,1 2 0,4 2 0,3 0 0,2-4 0,4-4 0,-2-5 1,7-6-1,1-7 1,-2-7-1,5-9 0,-2-7 1,3-4-1,0-4 0,-4 1 1,-1 3-1,-4 6 0,-9 10 0,-15 15 1,13 8-1,-17 16 0,-7 12 0,-4 6-1,1 6-1,2 2-1,4-5-3,14 1-5,-3-25-11,34 8-5,-7-31-13,23-1 1,-1-18-2,13-5 3</inkml:trace>
  <inkml:trace contextRef="#ctx0" brushRef="#br2" timeOffset="63740.6458">15094 9801 106,'3'-19'40,"-16"2"2,13 17-2,-41 3-34,21 11-2,-1 5-2,5 9 0,1 2-1,3 6 0,5 1 0,9-3 0,7-2-1,5-6 1,7-3-1,5-5 0,2-7 1,2-2-1,0-3 0,-4 1 1,-7-2-1,-5 3 0,-14-8 1,0 22-2,-14-6 1,-9 3 0,-3 3-1,-6-1-1,2 6-2,-3-10-3,15 12-13,-11-26-6,21 13-16,-5-16 2,13 0-4,0 0 3</inkml:trace>
  <inkml:trace contextRef="#ctx0" brushRef="#br2" timeOffset="64393.6831">16958 8591 63,'-26'-13'36,"-2"16"0,-18 12-8,-3 30-3,-20 16-18,0 30-3,-5 23 2,4 23-3,4 15 2,12 14-1,16 5-2,21-3-1,20-10-3,18-19-1,29-8-24,5-35-9,17-16-4,1-30 0,15-16-1</inkml:trace>
  <inkml:trace contextRef="#ctx0" brushRef="#br2" timeOffset="65483.7455">16958 10113 74,'-24'14'38,"12"3"1,-2-11 0,14 7-21,0-13-10,0 0-2,0 0-1,14-4-1,2-2 0,6 1-2,10-3 0,9 0-1,9-3 0,11 1-1,9-1 1,3-1-1,5 3 1,0-2-1,-4 4-1,-8 3 1,-9 0 0,-10 2-1,-10 0 1,-10-1-1,-11-1 1,-16 4 0,1-14 0,-11 3 0,-10-2 0,-4-2 0,-8-7 0,0-5 1,-6-1-1,0-5 0,0-3 0,-1-3 0,-1-2 0,2-3 0,-2 3 0,3-1 0,7-1-1,1 3 1,8-2-1,6 2 0,9-3 1,10 2-1,7-6 1,13-1 0,3-2 0,7 3 0,2 0 0,0 3 0,2 3 0,-1 4 1,4 7-1,-1 3 0,7 5 1,2 3-1,6 4 0,6-1 0,8 4 0,1 2 1,3 3-1,-4 4 0,0 6 0,-8 0 0,-3 5 0,-6 5 0,-5 1 0,-5 4 0,-5-2 0,0 3 0,-5 2 0,-2-2 0,2 2 0,-2 2 1,-5 2-1,-2 2 0,-4 2 0,2 1 0,-5 3 0,-6 2 1,-2 2-1,-3-2 0,-5 5 0,-5-4 1,-4 6-1,0-2 1,-6 5-1,0 0 1,-3 3-1,0 0 2,-2 0-2,2-1 1,-4-1 0,1 2-1,-4-4 1,1-5-1,-1-3 1,1-5-1,4-7 1,0-5-1,8-5 1,12-14 1,-10 12-2,20-11 0,8-1 0,6-2 0,6 1 0,8-1 0,10-1 0,5 1 0,10-1 0,2-2 0,6 0 0,1-5 0,5 2-4,-9-14-12,8 14-6,-26-23-3,12 11-7,-25-16-10,1 2-1,-11-16 3</inkml:trace>
  <inkml:trace contextRef="#ctx0" brushRef="#br2" timeOffset="65825.7651">19201 8338 104,'-2'-21'41,"18"22"1,6 4-2,22 29-37,8 7 0,6 16 1,5 13 0,-3 14-2,-4 12 1,-4 8-2,-14 7 1,-8 5-1,-10 1 1,-13-2-1,-13-7-1,-3-2 2,-6-13-5,-10-16-2,7 2-11,-20-32-8,12 4-15,-17-19-2,-2 1-1,-17-13-2</inkml:trace>
  <inkml:trace contextRef="#ctx0" brushRef="#br2" timeOffset="66676.8137">1598 11748 53,'6'-11'41,"-6"11"-2,12 8-1,-17 8-15,12 19-20,-2 10-1,4 13-3,2 9 3,3 10-3,0 2 2,2 6 1,0-3-1,-1 0 0,-2-8 0,6-9 0,-3-9 0,-1-11 0,-2-14 0,0-15-1,0-14 1,0-14 0,0-14 0,0-7 1,1-10-1,3-5 0,2-6-1,3 2 1,3 3-1,6 5 0,2 12 0,-1 9-1,4 15 1,-3 10 0,-7 17 0,-4 10 1,-11 12 0,-11 6-1,-12 9 1,-11 0 0,-13 1 0,-6-6-1,-5-7 0,1-14-3,4-10 0,9-20-5,33 0-13,-23-39-13,43 2-4,3-18-3,27-1 2</inkml:trace>
  <inkml:trace contextRef="#ctx0" brushRef="#br2" timeOffset="67090.8374">2566 12238 85,'0'0'39,"3"23"-1,-3-23-1,-8 14-32,4 0 0,4 6-2,-1 3 0,2 7-1,-1 1 0,3 2-1,4-2 0,3-2-1,4-8 1,5-11-2,8-10 1,3-12 0,6-11-1,5-10 1,1-8 0,-4-4 1,-1-4 0,-3 4-1,-8 5 1,-5 7 0,-9 6 0,-3 10 0,-9 17 0,0 0-1,9 21 1,-9 5-1,5 9 0,1 6 0,3 5-1,0-2-1,8 2-2,3-17-4,20 5-11,-13-33-5,23-1-14,-9-24-2,14-5 0,-4-25 1</inkml:trace>
  <inkml:trace contextRef="#ctx0" brushRef="#br2" timeOffset="67277.8481">3544 11873 79,'-12'4'41,"6"29"-2,-9 4 1,15 18-29,-11 10-8,4 6-1,2 7-4,5-5-1,8 3-6,-12-24-18,17 2-12,-12-25 0,8-8-2,-9-21 2</inkml:trace>
  <inkml:trace contextRef="#ctx0" brushRef="#br2" timeOffset="67430.8569">3391 12171 70,'-25'-23'42,"25"23"-1,-10-18 0,23 20-13,11-3-28,9-9-5,25 7-14,2-16-18,32 4-3,8-12-2,22 7 1</inkml:trace>
  <inkml:trace contextRef="#ctx0" brushRef="#br2" timeOffset="67713.873">4711 12055 58,'7'-15'40,"8"18"0,-15-3 0,25 43-15,-27-4-20,2 11-2,-8 6-2,3 4-2,5 0-1,2-11-3,13-2-16,-3-32-17,16-10-1,-4-26-2,16-14 3</inkml:trace>
  <inkml:trace contextRef="#ctx0" brushRef="#br2" timeOffset="67862.8816">4745 11686 101,'-36'3'39,"10"2"-2,26-5-13,19 17-60,4-20-3,25-3 1,7-10-4</inkml:trace>
  <inkml:trace contextRef="#ctx0" brushRef="#br2" timeOffset="68046.8921">5316 11696 90,'-21'64'39,"-8"-2"0,21 20-2,-11-6-32,8 4-4,4-4-1,7-7-3,9 2-15,-4-26-21,13-4 0,-8-23-1,10-10 1</inkml:trace>
  <inkml:trace contextRef="#ctx0" brushRef="#br2" timeOffset="68217.9019">5164 12020 105,'-18'-4'42,"18"4"-1,0 0 0,18 1-39,24-8-8,7-15-3,28 14-22,-8-17-9,23 6 0,-1-7-2</inkml:trace>
  <inkml:trace contextRef="#ctx0" brushRef="#br2" timeOffset="68496.9178">6517 11880 86,'-18'-5'39,"18"5"0,-20 16-6,16 8-26,-2 6-3,4 13-1,-3 3-1,4 4-2,1 1-1,4-9-2,6 0-11,-2-24-25,14-7 0,-2-29-1,10-5 0</inkml:trace>
  <inkml:trace contextRef="#ctx0" brushRef="#br2" timeOffset="68631.9256">6519 11586 91,'-33'-16'39,"14"16"-2,5 8-7,14-8-64,19 22-3,8-17-1,21 7-2</inkml:trace>
  <inkml:trace contextRef="#ctx0" brushRef="#br2" timeOffset="68946.9436">7015 11739 97,'-32'17'41,"3"8"-1,-8-14-2,-1 8-33,8-6-2,9 4-1,8-6 0,9 3-1,4-14 0,29 15-1,-1-8 1,4 1 0,5 0 0,-2 6 0,-2 1 0,-6 6 0,-8 5 0,-8 5 0,-8 5 0,-9-1-1,-3 1 0,-3-1-1,-2-4-2,-4-5-2,0 4-2,-5-21-7,16 15-11,-24-22-12,17 6-3,-7-15-3,10 0 4</inkml:trace>
  <inkml:trace contextRef="#ctx0" brushRef="#br2" timeOffset="69584.9801">8181 11680 100,'6'12'40,"-6"-12"0,-2 12-5,2-12-30,0 0-1,-7 18-1,7-1-3,-5 7 2,-2 9-2,-5 5 1,-2 2-1,-7 5 1,2-1-2,1-8 2,3-5 0,4-9 0,9-12 0,2-10 0,26-22-1,-1-7 0,9-4 0,4-6 1,4-3-1,4-2 1,-6 6 1,-2 8-2,-3 11 3,-9 8-3,-3 10 0,-8 11 0,-2 10 0,-4 10-2,-2 7-3,6 8 2,-5-4-4,8 7-1,0-15-3,23 7-11,-14-29-5,24 3-12,-4-28 0,13-7 1,-4-17 1</inkml:trace>
  <inkml:trace contextRef="#ctx0" brushRef="#br2" timeOffset="69869.9964">9060 11673 70,'-19'-12'42,"-1"21"1,-11 2-1,3 23-15,-6-2-21,5 8-4,5 5 1,9 3-3,12-2 2,10-5-3,10-5 2,12-11-1,9-10 1,4-10 0,3-15-1,2-12 0,-3-8 0,-4-9-1,-6-5 0,-9-5 2,-6 3-5,-9-2 0,-3 12-2,-10 3-1,1 18-7,-15-6-7,17 21-7,-10 8-13,11 2 2,-1-10 1</inkml:trace>
  <inkml:trace contextRef="#ctx0" brushRef="#br2" timeOffset="70087.0088">9719 11302 95,'-5'-13'41,"5"13"0,-17 19-4,10 19-30,-8 4-3,4 17 1,-1 9-4,-1 8-1,7 4-2,-3-3-4,11 6-11,-14-25-13,15 0-11,-6-21-2,8-13 1</inkml:trace>
  <inkml:trace contextRef="#ctx0" brushRef="#br2" timeOffset="70239.0175">9633 11604 73,'15'-18'42,"1"-1"-2,14 12 0,0 4-24,-3-5-45,23 14-10,-4 0-1,8 9-1</inkml:trace>
  <inkml:trace contextRef="#ctx0" brushRef="#br2" timeOffset="70570.0364">8241 12499 90,'0'0'42,"38"-13"2,38-11-1,19-19-39,36-4 0,26-6-1,14 2 0,5 4-1,1 9-2,-4 9 1,-13 11-2,-11 12-3,-20 1-4,-4 24-16,-35-11-18,1 8 1,-16-11-3,-4 2 2</inkml:trace>
  <inkml:trace contextRef="#ctx0" brushRef="#br2" timeOffset="71171.0708">11523 11672 66,'0'0'40,"0"0"-3,-13-9-13,13 9 7,-18 5-24,18-5-2,-18 4 0,12 9-1,-1 1-1,3 11-3,0 11 2,-2 10-2,-1 2 1,1 11-2,2-6 2,-1-2-2,3-7 2,2-11 0,2-13 0,-2-20 0,20-9-1,-9-16 1,6-10 0,-4-9 0,1-6 0,0-5-1,-1 0 1,0-1 0,-1 7 0,-1 6 0,-1 7 0,1 10 0,1 5-1,5 9 0,2 11-1,8 2-1,8 10-3,1-9-8,23 20-10,-16-20-11,18 7-7,-8-9-1,6 4 1</inkml:trace>
  <inkml:trace contextRef="#ctx0" brushRef="#br2" timeOffset="71508.0901">11963 11688 72,'-25'16'40,"16"9"0,2-10 1,24 8-23,7-14-14,17-1-2,9-7 1,13-3 0,1-9-1,1 1 2,-4-7-3,-10-2 3,-11-4-4,-14 3 2,-17-4-2,-13 6 1,-13 3-1,-13 5 1,-6 7-1,-10 11 0,-4 9 1,0 9-2,3 10 1,8 4-1,11 6 1,15 2-4,20-5 0,13-11-5,33 4-11,-5-31-6,33 0-15,0-19 1,15-6-1,-2-16 1</inkml:trace>
  <inkml:trace contextRef="#ctx0" brushRef="#br2" timeOffset="71820.1079">12931 11556 102,'-41'17'42,"-11"-2"-1,14 17-5,-5-9-32,13 5-2,9-4 0,14-4-1,13-3 0,14-5-2,12-7 2,5-3-3,5-4 2,-1 0 1,-6 1 0,-6 3 0,-8 4-1,-9 8 1,-13 1 0,-7 9 0,-6 3 0,0 0-1,2 4-2,1-5-1,13 0-4,-2-26-11,27 27-8,-11-35-13,22 0-2,-3-20-1,15-2 1</inkml:trace>
  <inkml:trace contextRef="#ctx0" brushRef="#br2" timeOffset="72004.1184">13399 11553 103,'-15'26'43,"-12"3"0,17 20-5,-18-4-34,8 5-2,-3-3-2,13-3-3,7-6-1,3-21-12,24 5-10,-24-22-14,38-15-1,-14-13-1,7-4 1</inkml:trace>
  <inkml:trace contextRef="#ctx0" brushRef="#br2" timeOffset="72109.1244">13392 11440 65,'-20'-30'40,"-5"5"-5,1 2-16,7 13-31,17 10-23,0 0-5,0 0 0</inkml:trace>
  <inkml:trace contextRef="#ctx0" brushRef="#br2" timeOffset="72552.1498">14069 11583 82,'-31'-4'40,"1"-11"-10,16 12 6,-15-13-23,11 16-4,-9-1-2,2 13-1,-10 2-1,1 9-1,-1 1-2,7 6 0,6-5-1,10 1-1,17-7 1,16-4-3,13-10 1,14-1 1,7-6 0,3-1 0,-4-3 0,-3 5 3,-12 2-3,-12 6 1,-15 8-1,-15 2-3,-12 10 4,-7 3-4,-5 2 2,1-3-3,4-1-1,8-16-9,23 8-10,-3-33-10,32 1-7,5-23-1,23-5 1</inkml:trace>
  <inkml:trace contextRef="#ctx0" brushRef="#br2" timeOffset="72772.1624">14782 11116 98,'-27'40'43,"-12"8"0,3 17-2,-7-1-38,9 8 0,0 4-2,5 0-3,8-1-1,4-16-10,20 5-13,-10-22-16,18-9 2,-7-18-5,13-10 4</inkml:trace>
  <inkml:trace contextRef="#ctx0" brushRef="#br2" timeOffset="73575.2083">14465 11493 96,'0'0'40,"9"22"1,8-15-5,30 6-34,7-4 1,17-1-1,2-2 0,3 0-1,-5-2 0,-6 0 0,-18-2 0,-9 0 0,-16-2 0,-22 0 0,0 0-1,-16 2 1,-9-1-1,-9 3 2,-3 4-1,-5 7 0,2 4 0,4 10 1,4 0-2,8 2 0,10 2 1,9-2-3,9-5 2,15-7-2,10-8 2,6-14-3,5-11 3,10-6 3,1-7-4,-1-7 2,-4-6-1,-4 1 0,-10 2 0,-9 5 1,-11 9-2,-11 9 0,-1 14 1,-24 1 2,6 13-1,-1 8 0,5 3 0,6 6 0,8-1-1,9-5-3,15-6 2,6-11-5,12-4 3,2-11-1,8-3 0,-1-10-1,1-2 3,-9-2 2,-5-2 1,-5 6 2,-15 4-1,-4 6 0,-14 10 1,0 0 2,-22 8-2,3 11 1,0 6-2,1 6-2,-2-1 1,6 3-2,5-6 2,3-4-3,7-10 2,8-10-2,9-11 2,3-9 3,6-8-3,1-5 1,1-5-1,0 2 2,-1 0-2,-5 9 1,-8 7 0,-1 9-2,-14 8 2,0 0 1,7 25-2,-9-6 1,-3 7-4,0-3-4,15 11-8,-9-17-7,28 14-3,-12-20-12,24 6-4,1-11-3,15-2 5</inkml:trace>
  <inkml:trace contextRef="#ctx0" brushRef="#br2" timeOffset="73925.2283">16315 11587 94,'0'0'40,"-17"1"3,-15 1-5,8 9-29,-15 0-3,2 5-1,-1 0-2,5 4 1,7 0-3,12-1 2,11 1-3,12-5-3,14 0 2,11-6-4,7-1 0,2-10-8,16 11-8,-18-26-9,18 13-7,-15-18-5,5 6 1,-15-9 1</inkml:trace>
  <inkml:trace contextRef="#ctx0" brushRef="#br2" timeOffset="74293.2494">16598 11662 109,'-16'16'41,"9"7"4,-3-17-6,10-6-35,0 0-1,27 4-2,-4-12-1,8-6-1,4-4 0,1-5-1,-3-2 2,0-3-3,-4 5 3,-11 0-2,-9 3 2,-7 7 0,-2 13 1,-28-5-1,-2 15 1,-11 6 2,-2 5-2,-1 4 2,1 5-3,7 1 3,5 1-3,14-5 0,17-2 0,16-8-4,15-3 1,6-9-6,22 5-6,-16-24-9,26 15-3,-17-19-9,10 8-4,-14-7 2,0 8-1</inkml:trace>
  <inkml:trace contextRef="#ctx0" brushRef="#br2" timeOffset="74442.2579">17114 11726 106,'-12'11'43,"11"6"-3,-13-12 2,15 5-38,-1-10-6,-13-1-14,26 5-7,-8-17-13,24 8-7,8-10-1,19 0 0</inkml:trace>
  <inkml:trace contextRef="#ctx0" brushRef="#br3" timeOffset="146712.3915">5375 2440 88,'-25'-15'35,"-1"16"2,-25 2-3,2 17-29,-9 7-1,1 19 1,-7 8-1,2 13 0,1 5-2,7 5 2,8-1-3,14 0 1,11-7-1,17-8-1,23-11 0,16-11-1,18-11-2,16-16-1,22 0-5,-4-28-20,20 9-8,-7-21-1,2 6 0,-17-9 1</inkml:trace>
  <inkml:trace contextRef="#ctx0" brushRef="#br3" timeOffset="147098.4136">5757 2822 99,'-20'-4'38,"-9"-4"2,5 15-2,-5-2-32,-2 14-1,-7 10-2,3 7 0,-2 10-1,4 5 0,4 0-1,14 3 0,8-7-1,12-7 1,12-10 0,13-11-1,11-16 1,3-12-1,8-14 1,3-12 0,-3-2-1,-6-5 1,-5-3-1,-10 2 0,-3 3 1,-9 10-1,-12 6-1,-4 11 1,-3 13 0,0 0-1,-13 21 1,5 2-2,2 8 0,0 6-1,7 2-3,2-2-1,13 7-6,-7-22-20,24 4-5,-9-17 0,19 4 1</inkml:trace>
  <inkml:trace contextRef="#ctx0" brushRef="#br3" timeOffset="147655.4454">6276 2939 85,'-12'-9'36,"5"22"0,-9-3 1,9 13-23,-10 6-10,6 8 0,-2 1-1,3 4 0,3-3-2,5-5 1,2-1-1,1-8 0,5-9 0,-6-16-1,18 6 0,-5-18 1,1-7-1,-3-9 0,1-6 1,-1-7 0,-3-5 0,1-8-1,0-2 1,2 2 0,0 2-1,4 4 1,2 5 0,5 6 0,3 11-1,2 14 1,-3 7-1,5 10 1,-8 12-1,1 3 0,-8 11-1,-6 7 1,-7 6-1,-6 1 1,-6 6-1,-13 1 1,-1 0-1,-10-3 1,2 0-1,-2-10 1,0-4 0,3-9 0,-1-3 0,8-6 0,-3 0 0,5 5-1,0 4 1,-1 10-1,-1 12 1,-3 10-2,5 6 0,-1 1-3,11 10-17,-2-27-16,24 0 1,1-26-1,21-13-1</inkml:trace>
  <inkml:trace contextRef="#ctx0" brushRef="#br3" timeOffset="148111.4715">6933 2882 76,'2'-29'38,"5"15"0,-14-7 2,7 21-18,-28-10-14,5 12-2,-8 4-1,0 14-1,-9 8-2,-2 10 1,1 5-2,6 4 1,0-2-1,12 4 0,11-10 0,12-7 0,10-13 0,18-12-1,13-18 1,8-9 0,10-9-1,2-10 1,-2-8-1,-1 5 0,-7 0 0,-10 4 0,-13 14 0,-14 8-1,-14 16 1,0 0-1,-28 26 0,5 4 0,1 6-2,-3 2 0,13 4-3,2-12-8,28 9-21,-8-22-4,27 4 1,-3-23-2</inkml:trace>
  <inkml:trace contextRef="#ctx0" brushRef="#br3" timeOffset="148331.4841">7481 2800 117,'-24'11'40,"-18"2"0,8 22-8,-5-5-27,5 7 0,6-2-2,13 3-1,12-4-1,9-9-2,20-6-2,11-17-3,20 6-12,0-26-18,18 4-4,-8-21 1,10 9-1</inkml:trace>
  <inkml:trace contextRef="#ctx0" brushRef="#br3" timeOffset="148497.4936">7871 2843 112,'-27'17'39,"8"17"0,-13-6-1,15 12-35,-6 4 0,8 4-2,6-1-2,4-6-4,14 4-12,-4-22-20,17-2-2,-7-24 1,14-4-1</inkml:trace>
  <inkml:trace contextRef="#ctx0" brushRef="#br3" timeOffset="148665.5032">7902 2400 102,'-7'-13'37,"5"0"-3,7 3-10,14 12-59,3-19-2,18 8 2,-1-14-4</inkml:trace>
  <inkml:trace contextRef="#ctx0" brushRef="#br3" timeOffset="148848.5137">8426 2188 94,'-13'44'40,"-13"3"1,5 21 0,-12 2-34,10 13-1,0 1-2,7 3-1,2-5-4,1-5 0,12-6-5,-7-20-23,14 0-10,-9-25 0,15-1-1,-12-25 1</inkml:trace>
  <inkml:trace contextRef="#ctx0" brushRef="#br3" timeOffset="149157.5314">8151 2652 121,'-3'21'41,"-3"-6"1,18 16-6,7-17-33,13-5 0,8-5-1,8-4-1,4-10 0,3 4 0,-5-6 0,-2 4-1,-11-2 1,-7 6-1,-8 3 2,-6 6-2,-8 8 0,-7 2 0,-4 13 0,-4 0 0,-1 13-2,1 0 0,-1 6-2,-1-4-1,7 10-9,-7-29-21,23 6-6,-14-30 1,28 8-2</inkml:trace>
  <inkml:trace contextRef="#ctx0" brushRef="#br3" timeOffset="149338.5417">8812 2459 86,'0'0'42,"-20"-18"0,14 31-1,-9-12-16,15-1-25,-1 21-2,1-21-4,28 25-23,-17-25-11,17 12 1,-10-16-2,14 11 1</inkml:trace>
  <inkml:trace contextRef="#ctx0" brushRef="#br3" timeOffset="149577.5554">8972 2604 97,'-12'30'38,"7"16"4,-9-8-3,9 8-33,-2-2 0,9 5-2,-2-7 0,6-7-1,-2-4-1,8-11 1,0-9 0,3-9-1,-1-13 0,4-11 0,3-12 0,1-10-2,1-9 0,1 3 0,4-1-5,-5-2-2,6 23-13,-17-9-18,11 24-4,-15 1 1,8 20-1</inkml:trace>
  <inkml:trace contextRef="#ctx0" brushRef="#br3" timeOffset="149945.5764">9373 2748 111,'-5'9'40,"5"-9"2,12 17-8,2-15-30,0 0-1,6-4 0,5-2-2,10-9 0,1-2-1,7-4 0,2-8-1,-5-1-1,-1-6 0,-11 1 1,-14-1-1,-11 10 2,-17 7-1,-15 6 2,-14 18 0,-9 13 2,-7 18 1,0 11-1,6 10 0,9 5-1,14 0 0,16-3-1,18-8-2,21-10-3,7-20-6,33 7-23,-16-30-8,12 2 0,-19-20-1</inkml:trace>
  <inkml:trace contextRef="#ctx0" brushRef="#br3" timeOffset="150824.6267">5123 4018 43,'-2'-26'38,"-3"-1"1,9 12 0,-8-6-13,4 21-5,0 19-14,-4 15-1,-3 11-1,0 18-2,-7 11-1,7 14 0,-6 5-1,7-2 0,-1-1 0,9-10-1,-1-13 0,5-14 1,3-17-1,0-15 1,4-21 0,-2-17-1,0-15 1,-4-17-1,-1-15 1,-3-16-1,-2-14 1,-1-9 0,0-8 0,-2-2-1,2 7 1,5 8 0,2 13-1,12 14 1,6 17 0,9 14-1,6 20 0,8 13 0,3 11 0,1 10 0,-2 4 0,-9 12 0,-9 10-1,-10 8 1,-21 7 0,-12 5 0,-17 2-1,-10 1 0,-12-1 1,0-3-1,-1-10 1,5-6-1,9-7 1,9-10 0,15-5 0,13-4 1,13-3 0,10 1 0,6 2-1,7 2 1,3 5 0,-2 4-1,1 4 1,-5 1-2,-2 1 0,-4-3-1,4-3-3,-9-14-5,22 5-17,-18-30-11,18 0-2,-7-23-1,9-4 1</inkml:trace>
  <inkml:trace contextRef="#ctx0" brushRef="#br3" timeOffset="151021.638">5938 3925 99,'0'0'41,"-14"-5"-1,9 38 0,-6 6-23,0 13-15,5 7-1,2 9-1,4 5-1,1-3-2,5-2-2,-2-16-4,18 8-13,-15-29-18,12-5 1,-5-27-2,7-8 2</inkml:trace>
  <inkml:trace contextRef="#ctx0" brushRef="#br3" timeOffset="151201.6483">5981 3907 106,'-12'-31'40,"12"31"1,16-24-1,14 21-35,6-1-2,15-1-1,7 0-2,6 0-2,4 6-7,-13-14-24,8 20-6,-23-7 0,-2 15-2</inkml:trace>
  <inkml:trace contextRef="#ctx0" brushRef="#br3" timeOffset="151404.6599">6084 4199 105,'-28'22'39,"26"2"3,2-24-2,38 1-36,7-13-1,13-4 0,7-5-2,3 0-1,-1 1-3,-9-3-4,0 21-26,-37-5-7,-5 18 0,-24 1-2</inkml:trace>
  <inkml:trace contextRef="#ctx0" brushRef="#br3" timeOffset="151554.6685">6052 4575 105,'-32'43'41,"11"-21"1,33-6-1,10-18-37,27-15-2,20-7-4,4-23-19,24 15-16,-9-16-2,6 7-2,-16-4-1</inkml:trace>
  <inkml:trace contextRef="#ctx0" brushRef="#br3" timeOffset="152109.7002">7122 3982 63,'-14'11'37,"-14"2"-1,9 19-2,-15-6-10,7 16-16,-7 2-1,11 14-2,-2-4 0,7 4-3,3-4 0,5-5-1,5-8 1,7-9 0,1-12 0,-3-20-1,17-5 1,-3-16 0,-2-17-1,2-10 1,1-13 0,3-11 0,2-12 0,0-5 0,5 3-1,1 6 1,2 10-1,3 13 1,2 18-1,2 17-1,1 25 2,-5 23-2,-2 17 0,-1 14 0,-4 13 0,-4 5-2,-3 6 0,-6 0 0,-2 0-2,0-13-1,1 0-7,-14-28-18,17 5-9,-20-26 0,11-3-3,-15-26 3</inkml:trace>
  <inkml:trace contextRef="#ctx0" brushRef="#br3" timeOffset="152275.7097">7142 4253 114,'-31'-7'43,"18"16"0,13-9 0,0 0-39,35-10-3,6-3-3,14 0-3,6-18-16,30 9-17,-10-11-3,18 4 0,-14-8-1</inkml:trace>
  <inkml:trace contextRef="#ctx0" brushRef="#br3" timeOffset="152680.7329">8304 3855 101,'4'-32'40,"-3"14"1,-24-5-5,8 15-27,-24 8-3,1 15-2,-8 12-1,-5 15-1,-1 14 0,2 11 0,6 5-1,7 7-1,9-3 1,14-7-2,19-12 1,16-16-1,20-16 0,17-22-4,21-11-1,3-28-12,24 5-17,-15-28-4,11 4-1,-14-18 0</inkml:trace>
  <inkml:trace contextRef="#ctx0" brushRef="#br3" timeOffset="152868.7436">8826 3808 116,'-26'38'41,"4"24"2,-8-5-2,1 15-39,6 2-1,3 4 0,3-2-2,6-6 0,8-8-4,1-16-3,13 5-19,-11-32-12,14-1-1,-7-29-1,9-4-1</inkml:trace>
  <inkml:trace contextRef="#ctx0" brushRef="#br3" timeOffset="153055.7543">8556 3856 117,'-27'-30'42,"27"30"2,-16-10-2,37 20-35,2-10-4,24-6-3,15-1 0,8-8 0,16 4-11,-6-25-18,18 17-11,-13-14-4,3 10 0,-10-4-2</inkml:trace>
  <inkml:trace contextRef="#ctx0" brushRef="#br3" timeOffset="153925.8041">9331 3909 72,'0'0'40,"0"0"-2,-18 11 2,14 22-19,-9-1-17,-4 17 0,-2 6-1,-1 14-1,-3 5 0,3 3-1,1-10 1,9-7-1,4-11 0,7-19 0,-1-30 0,24-2 0,0-29 1,4-17-1,5-11 0,-2-15 1,1-12 0,-2-10-1,-3-2 0,2 1 1,-7 10-1,-1 10 0,-3 15-1,2 16 1,-1 21-1,-1 23 0,1 21 0,-2 25 1,-1 18-2,3 12 2,-2 11-2,2 9 0,0 1 0,-1-1-2,-1-3-2,-5-17-3,13 1-13,-18-37-13,15-1-6,-22-37-1,16 8 0</inkml:trace>
  <inkml:trace contextRef="#ctx0" brushRef="#br3" timeOffset="154525.8384">9411 4079 110,'-21'4'41,"23"10"1,-2-14-1,45-7-38,-2-12-2,20-6 0,15-9 1,9-4-1,8-5 0,1 2-1,-8 3 1,-5 5-1,-17 11 1,-13 13-1,-21 14 0,-15 14 1,-18 16-1,-10 14 1,-13 11-1,-8 10-1,0 1 1,-4 3-1,4-8 1,4-10-1,5-10 1,9-15 0,8-16 0,6-15 1,23-32 0,-3-8 1,8-20-1,1-14 1,1-12-1,2-8 0,-5 2 1,-4 4-2,-7 17 0,-1 14 0,-9 20 0,0 26 0,-5 26 0,-1 21 0,4 21 0,0 17 0,10 8 0,2 7 0,11 3 0,7-6-2,13-9 2,4-14-1,5-16 1,4-18-1,-2-19 1,-2-20 0,-2-21 1,-7-15 0,-8-15 1,-8-13-2,-7-6 0,-10 0-3,-2 6 0,-9 1-6,3 27-8,-18-9-10,19 35-7,-16-2-4,23 21-4,-4 0 2</inkml:trace>
  <inkml:trace contextRef="#ctx0" brushRef="#br3" timeOffset="154820.8553">11653 3601 90,'-13'-1'40,"-19"-5"3,-2 21-2,-20-1-18,-3 15-18,-8 10-1,4 12 0,0 7-2,8 3 1,14 0-3,17-1 0,21-9 0,21-8 0,22-13 0,18-11 0,14-13 0,13-13-5,9-8-4,-4-26-6,17 11-13,-28-32-7,12 12-5,-27-20-1,0 14 3</inkml:trace>
  <inkml:trace contextRef="#ctx0" brushRef="#br3" timeOffset="155001.8656">12163 3554 97,'0'0'40,"-29"10"2,14 23-2,-18-6-12,11 21-25,0 7-1,0 8-1,3 5 1,1 4-2,7-4 0,-1-6-5,11-4 0,-4-21-8,22 4-12,-17-41-12,20 13-4,-10-33-1,12-2 1</inkml:trace>
  <inkml:trace contextRef="#ctx0" brushRef="#br3" timeOffset="155194.8767">12008 3582 100,'-18'-14'43,"18"14"1,0 0-2,19 11-22,18-15-19,16-5 0,16-1-2,7-6-2,14 10-7,-11-17-20,15 18-11,-30-8 1,-8 15-1,-23-4-2</inkml:trace>
  <inkml:trace contextRef="#ctx0" brushRef="#br3" timeOffset="155384.8875">12170 3899 116,'-33'40'42,"9"-21"0,29 0 0,-5-19-39,40-4-1,4-13-1,8-2-1,6-4-1,4 0-2,0 4-5,-19-8-14,9 25-12,-29-7-7,-4 22 1,-19-13-2</inkml:trace>
  <inkml:trace contextRef="#ctx0" brushRef="#br3" timeOffset="155565.8979">12222 4177 85,'-42'30'42,"23"1"1,2-22-1,27 5-11,7-23-27,15-3 0,11-7-3,9-3 0,5 4-4,2-7-6,10 15-7,-15-13-11,19 25-13,-7-8-4,9 14-1,1 0 1</inkml:trace>
  <inkml:trace contextRef="#ctx0" brushRef="#br1" timeOffset="164052.3833">15426 2725 69,'27'-16'36,"-13"-3"0,1 14 1,-15-9-26,0 14-2,0 0-2,-12 14-1,-8 1-3,-4 12 0,-13 9-1,-16 15 0,-13 18-1,-15 20 0,-20 19 1,-18 17-1,-20 16 1,-13 13-1,-5 5 0,5-6-1,8-7 1,12-16-1,17-18-1,19-21-1,29-20-2,15-25-3,27-7-7,-2-31-24,27-8 0,0-26 0,18-8-2</inkml:trace>
  <inkml:trace contextRef="#ctx0" brushRef="#br1" timeOffset="164458.4065">14018 2736 98,'-18'-24'40,"8"9"-1,-5-3-1,15 18-35,-13-14 0,13 14 0,0 0 0,8 15 0,7 7-1,8 12-1,14 13 1,15 14 0,15 16-2,15 13 1,9 9 0,12 3-1,5 2 1,4 0-1,1 1 1,-5-3-1,-8-7 0,-8-5 1,-11-6-1,-12-9 0,-12-5 0,-9-9-1,-14-9 0,-10-15-2,-6-9 0,-10-16-3,4 3-17,-18-32-15,12 2 0,-12-18-1,6 1-1</inkml:trace>
  <inkml:trace contextRef="#ctx0" brushRef="#br1" timeOffset="165066.4413">16155 4091 78,'-12'2'38,"-12"-9"-1,2 14 1,-19-9-28,10 13-3,-9-1 1,0 13-3,-2 5 0,4 13-2,-1 7 0,8 1-1,7 8 0,9-2-1,18-8 0,17-14-1,23-16 0,22-22-1,23-17-2,13-23-8,23 2-25,-12-22-5,7 9 1,-19-8-3</inkml:trace>
  <inkml:trace contextRef="#ctx0" brushRef="#br1" timeOffset="171909.8327">9806 5928 98,'-12'14'39,"2"13"0,-14 2-1,-3 10-36,-15 21-1,-11 19-1,-18 25 1,-17 21 2,-20 20-1,-13 19-1,-8 10 1,-4 8 0,2-7 0,8-11 0,16-15-4,19-30-5,31-18-30,7-41-2,21-25-1,6-37-1</inkml:trace>
  <inkml:trace contextRef="#ctx0" brushRef="#br1" timeOffset="172169.8476">8479 5881 101,'4'-37'39,"-4"37"2,5 37-1,6 31-37,-2 20 0,13 21 1,7 16-2,14 18 2,11 6-3,15-2 0,15-8-1,16-13 0,9-11-1,8-13-2,0-8-1,-5-21-4,5 3-28,-23-22-3,-6-3 0,-23-17-2</inkml:trace>
  <inkml:trace contextRef="#ctx0" brushRef="#br1" timeOffset="172530.8682">10415 7156 104,'0'0'38,"-33"3"3,10 12-3,-23 2-34,8 7-3,-2 3 2,9 7-1,6 3 1,14 7 0,22-5-2,21 2 0,29-11-2,30-18-2,35-9-32,12-32-4,26-15 1,4-24-2</inkml:trace>
  <inkml:trace contextRef="#ctx1" brushRef="#br1">14343 10695</inkml:trace>
  <inkml:trace contextRef="#ctx0" brushRef="#br1" timeOffset="173461.9215">9193 8843 63,'51'-41'34,"-19"16"1,-10 17-2,-22 8-26,-22 36-1,-22 13 0,-8 33 0,-26 23-1,-10 31 0,-24 19-1,-10 21 1,-10 4-2,3 3 2,3-10-3,12-19-1,13-22-5,15-39-11,32-18-23,9-39 2,28-20-3,9-33-1</inkml:trace>
  <inkml:trace contextRef="#ctx0" brushRef="#br1" timeOffset="173695.9349">8134 9198 104,'0'0'39,"28"20"2,-3 31-1,15 20-35,13 11-2,12 14 0,12 2 0,7-1-1,7-1-2,3-6 0,7-5-5,1-11 0,10-2-6,-11-20-20,14 2-11,-9-18 4,11-2-3</inkml:trace>
  <inkml:trace contextRef="#ctx0" brushRef="#br1" timeOffset="173987.9516">10072 9963 101,'-30'7'40,"-22"5"0,-5 19 0,-18 6-35,3 13 0,-3 7-2,12 4 1,18-1-2,19-3 1,28-11-3,30-19 1,29-15-4,26-24-5,31-5-31,5-25-4,20-4 3,-2-17-3</inkml:trace>
  <inkml:trace contextRef="#ctx0" brushRef="#br1" timeOffset="177838.1718">3095 13185 59,'20'-7'37,"-20"7"0,0 0-2,0 0-28,-20 19-4,-2-1 0,-2 16-1,-15 15-1,-3 20 1,-11 18-1,-8 19 0,-6 10 0,-6 12-1,-1 3 0,0-5-1,10-10-4,4-22-3,23-12-28,-2-33-1,25-19 0,14-30 0</inkml:trace>
  <inkml:trace contextRef="#ctx0" brushRef="#br1" timeOffset="178064.1847">2444 13447 76,'-20'-26'40,"20"26"-1,-10-5 0,25 22-34,9 10-1,14 12-1,12 13-1,7 12 1,8 9-3,6 8 0,4 3-3,1-2-3,13 1-6,-1-23-28,18-7 1,-4-23-2,13-10 1</inkml:trace>
  <inkml:trace contextRef="#ctx0" brushRef="#br1" timeOffset="178424.2053">3926 13993 48,'11'-8'38,"-11"8"0,0 0-1,-17-13-28,-1 15 0,-9-6-1,-1 8-2,-7 0-1,-2 7 0,-5 2-2,4 6-1,0 9 0,8 4-1,1 6 0,8 4-1,9 1 1,10-3-2,10-5 1,7-5-1,19-9-1,6-16-2,18-6-4,-3-20-31,26-2 0,-8-18-2,11 2 0</inkml:trace>
  <inkml:trace contextRef="#ctx0" brushRef="#br1" timeOffset="178689.2205">4658 13639 85,'-5'17'42,"5"-17"-1,24 0 1,6-14-40,16-5 0,8-5-1,9 0 0,4 1-2,-1-1-2,-1 7-3,-18-8-32,1 22-1,-23-7-1,-5 17-1</inkml:trace>
  <inkml:trace contextRef="#ctx0" brushRef="#br1" timeOffset="178873.231">4702 13938 86,'-32'32'41,"28"-4"2,13-23-2,29-10-37,16-10 0,17-8-2,7-4 0,3-1-1,6 2-6,-15-9-34,4 10-3,-16-2 0,-2 9-1</inkml:trace>
  <inkml:trace contextRef="#ctx0" brushRef="#br4" timeOffset="299666.14">6981 12824 46,'0'0'34,"-5"-11"2,-13 12-2,-1 8-24,-14 12-8,-1 15 1,-7 4 0,1 16 3,-5 5-2,7 10-1,4-2 0,10 4-1,8-6 0,12-4-1,14-5 0,9-15-1,13-9 0,8-10 0,5-14 1,1-13 0,1-12 0,-5-11-1,-10-8 1,-9-2 0,-15-2 0,-15 1-1,-8 6 0,-12 5 0,-6 8-1,-6 8 0,1 8 0,1 3-2,11 7-1,5-6-5,30 12-19,-9-14-9,34 0-1,3-13 0</inkml:trace>
  <inkml:trace contextRef="#ctx0" brushRef="#br4" timeOffset="299835.1496">7410 13110 64,'0'0'36,"0"0"-1,0 0-4,14-17-58,13 2-7,2-8-3,15-1 2</inkml:trace>
  <inkml:trace contextRef="#ctx0" brushRef="#br4" timeOffset="300214.1713">8149 12712 70,'-36'15'40,"0"14"0,-9 2 0,8 14-35,-11 6-1,6 11 1,0 6-2,11 4-1,5-2 0,10-3-1,10-6-1,11-7 1,10-11-1,9-14 0,7-12 0,4-12 0,5-12 0,-1-12 0,-4-8 0,-4-10-1,-9-2 1,-9-3-1,-9 2 1,-13 3-1,-5 9 0,-9 7 0,-2 13-1,-7 5 0,8 14-4,0-6-4,24 19-15,0-24-5,11 13-6,11-19-3,22-1 2</inkml:trace>
  <inkml:trace contextRef="#ctx0" brushRef="#br4" timeOffset="300469.1859">8535 12900 74,'20'-23'42,"-2"16"-1,-18 7 1,-14-4-34,-4 12-2,1 10-2,-5 4-1,4 7-1,-1 2-1,12 1 1,9-1-2,8-4 1,18-6 0,15-13-1,13-10-1,15-15 0,14-11-1,6-16-4,10 3-9,-17-27-10,8 20-5,-27-21-5,-3 17-5,-28 0 1</inkml:trace>
  <inkml:trace contextRef="#ctx0" brushRef="#br4" timeOffset="300612.1941">9064 12739 90,'-57'75'40,"-9"-4"1,21 13 0,-5-7-37,23-7-3,16-9-1,11-17-4,25 1-13,-2-30-8,33 6-7,-6-27-4,22 2-5,-5-16 1</inkml:trace>
  <inkml:trace contextRef="#ctx0" brushRef="#br4" timeOffset="301003.2164">9633 12732 49,'-2'-14'40,"2"14"-2,0 0 1,-18 35-14,6-3-20,-1 12-1,2 8 0,3 9 0,1-2-1,8-3-1,8-6 1,7-12-1,8-16 1,11-18-1,5-20-1,13-15 1,0-17-1,2-9 1,1-8-3,-8-9-1,-2 5-2,-17-7-10,8 29-9,-32-8-9,5 31-8,-16-1-2,6 25 1</inkml:trace>
  <inkml:trace contextRef="#ctx0" brushRef="#br4" timeOffset="301487.2441">6853 14052 56,'0'0'38,"-3"-17"0,32 5 2,12-7-34,25-1-1,12-6 0,25 5 0,18-3-1,16 1-1,15-3 0,13 3-1,18-2-1,6-2 0,8-1-1,4-1 1,-4-4-1,-4 3 0,-10 3-3,-20-6-10,-10 24-12,-43-9-8,-17 20-5,-41 3-4,-25 11 1</inkml:trace>
  <inkml:trace contextRef="#ctx0" brushRef="#br4" timeOffset="301957.271">7571 14252 47,'9'-15'39,"-15"3"0,-4 19 0,-20-1-28,2 20-2,-15 7-4,0 9-1,-3 10-1,6 8-1,0 0-1,14 2 0,8-6 0,17-4-1,14-15 1,19-12-1,17-18 1,10-12 1,9-14 0,5-12-1,-2-10 1,-5-6 0,-12-6 0,-14-1-1,-14-1-1,-19 4-1,-15 4 1,-13 4-1,-10 9-1,-5 8-1,-1 12-1,-5-1-6,19 25-10,-9-13-10,28 18-7,4-15-4,20 22 1</inkml:trace>
  <inkml:trace contextRef="#ctx0" brushRef="#br4" timeOffset="302139.2814">8248 14425 82,'-17'20'43,"-12"-10"-3,10-1 1,0-10-43,5-15-4,14 16-15,7-41-9,22 23-6,-3-17-4,15 6 0</inkml:trace>
  <inkml:trace contextRef="#ctx0" brushRef="#br4" timeOffset="302520.3032">8505 14196 74,'-14'3'43,"14"-3"-2,0 0 2,23-15-36,5-6-3,12 0 1,8-3-2,0 0-1,3 1 0,-3 5-1,-6 7 1,-12 9-1,-13 11 0,-17 13-1,-14 7 1,-10 13-1,-12 4 1,-3 9-1,-8 0 0,4 1 0,2-5 0,13-8 0,12-6 0,16-13 1,18-11-1,18-12 0,13-12 0,11-7-1,12-7-1,2-9-2,5 0-2,-4-16-7,6 18-6,-26-19-5,14 21-7,-31-15-5,9 14-4,-20-7 1</inkml:trace>
  <inkml:trace contextRef="#ctx0" brushRef="#br4" timeOffset="302761.317">9361 14079 78,'-19'23'42,"-10"-5"0,8 11 1,-8-5-33,12 5-5,2-1-1,10 0-1,8-4-1,9-4 0,14-5-1,12-6 0,14-9 0,13-10-1,12-9 0,12-10-1,6-3-1,-1-11-1,-2 5-3,-14-7-4,-3 14-6,-33-17-4,1 29-10,-41-17-3,-3 17-7,-23-5 1</inkml:trace>
  <inkml:trace contextRef="#ctx0" brushRef="#br4" timeOffset="302919.326">9747 14020 88,'-41'55'41,"-7"-5"2,15 17-1,6-10-38,6 6-1,7-6-3,4-6-2,14 0-9,-6-28-7,30 12-9,-28-35-4,48 16-5,-22-24-7,16-4 2</inkml:trace>
  <inkml:trace contextRef="#ctx0" brushRef="#br4" timeOffset="304645.4248">10521 13939 35,'0'0'34,"0"12"3,-8 11-1,-11 0-26,8 22-3,-10-4 0,4 16-1,-5-6-1,8 5 0,-4-4-2,8-6-1,1-8 0,4-7 1,2-13-1,3-18-1,13 2 1,1-19 0,-1-13 0,8-7 0,1-13 1,4-6-1,0-9 0,3-1 1,0-1 0,3 5-1,-3 5 0,-3 8-1,0 11 0,-5 10 1,1 18-1,-4 12-1,1 18 0,-7 13 0,1 15-1,-5 9 1,-2 12-1,0 4-1,-5 9-1,-4-7 0,3-1-3,-7-15-5,16 1-11,-18-32-9,18-1-6,-9-27-4,0 0 2</inkml:trace>
  <inkml:trace contextRef="#ctx0" brushRef="#br4" timeOffset="304804.4339">10672 14297 79,'-35'-3'42,"16"8"-1,0-3 0,19-2-36,16-4-3,20-14-3,21 6-10,0-26-11,32 12-10,-6-15-6,20 0-4,-6-9 0</inkml:trace>
  <inkml:trace contextRef="#ctx0" brushRef="#br4" timeOffset="305068.449">11919 13694 79,'-14'20'41,"-15"1"-3,1 17 1,-8 1-41,1 2-3,7 8-7,-3-11-26,16 3-2,9-16 0,20-4 1</inkml:trace>
  <inkml:trace contextRef="#ctx0" brushRef="#br4" timeOffset="305382.4669">13281 12731 78,'-23'6'40,"3"17"0,-9 3-1,5 24-34,-9 5-4,1 14 1,-6 11-2,-5 10 1,-5 5-1,1 0-2,4-9 0,2-13-2,17-9-5,-5-33-28,28-16-1,5-33-2,17-14 1</inkml:trace>
  <inkml:trace contextRef="#ctx0" brushRef="#br4" timeOffset="305578.4781">12927 12912 80,'-28'-27'41,"8"26"1,-6 8-1,14 23-31,6 7-4,17 6-2,17 3-2,12 2-1,15-7-1,11-5-2,13-2-5,-5-13-11,22 11-5,-24-22-7,20 16-5,-22-22-6,10 11 0</inkml:trace>
  <inkml:trace contextRef="#ctx0" brushRef="#br4" timeOffset="305849.4936">13909 13184 85,'-14'0'41,"-15"-2"0,1 18 1,-16-7-35,1 20-2,-2 3-1,2 11-1,5-1-1,10 5 0,11-4-1,14-7 0,18-9-1,18-10-1,14-10-1,15-14-5,19-1-7,1-24-7,27 12-6,-13-28-4,22 15-6,-13-16-4,10 8 1</inkml:trace>
  <inkml:trace contextRef="#ctx0" brushRef="#br4" timeOffset="306193.5133">14654 13111 85,'1'11'42,"-1"-11"-1,17 9 2,4-10-35,12-7-6,14-4-1,10-1 0,4-3 0,5 0-2,2 1 0,-4-1-3,2 9-6,-21-12-10,6 20-7,-30-16-3,5 17-8,-26-2-3,-15 8 3</inkml:trace>
  <inkml:trace contextRef="#ctx0" brushRef="#br4" timeOffset="306359.5228">14793 13305 90,'-6'28'39,"6"-28"3,25 14-2,12-20-38,19-9-1,12-6-2,3-7 0,9 1-6,-12-19-23,12 12-8,-15-14-2,-2 5-1</inkml:trace>
  <inkml:trace contextRef="#ctx0" brushRef="#br4" timeOffset="306509.5314">15232 12675 94,'-54'-7'40,"13"16"0,0-5-1,12 3-40,27 16-21,2-23-17,23 24 0,2-10-3,11 13 2</inkml:trace>
  <inkml:trace contextRef="#ctx0" brushRef="#br4" timeOffset="306690.5417">15315 13420 98,'-21'51'43,"-7"-20"1,12-2-2,-2-16-39,18-13-4,0 0-4,-4-28-11,26 21-10,-15-17-10,16 9-5,-9-9-2,8 9 1</inkml:trace>
  <inkml:trace contextRef="#ctx0" brushRef="#br4" timeOffset="313820.9496">15952 12698 56,'0'0'41,"22"-12"-2,-7-4 2,15 12-18,3-15-20,10 1-1,4-1-1,10 3 0,-2 1 0,3 3-1,-4 5 0,-6 4 0,-9 4 0,-13 10 0,-14 9 0,-19 11 0,-13 15 0,-22 15 1,-11 14-1,-16 12 2,-6 4-2,-3 3 1,5-3 0,9-9 0,18-12 0,21-15-1,21-22 0,26-14-1,22-16 1,17-12-2,20-11 0,13-8-2,18 0-19,-8-19-14,10 4 0,-11-5-3,4 5 1</inkml:trace>
  <inkml:trace contextRef="#ctx0" brushRef="#br4" timeOffset="314353.9801">17468 12687 59,'2'-13'34,"-8"-6"0,6 19-2,-22-25-28,8 17 1,-8 1 0,-1 9 0,-13-1 0,2 8 0,-7 4-1,1 6 0,-5 3-2,8 4 1,-3 0-1,8 2 0,4 2-1,13-1 0,9-6 0,11 1-1,11-6 1,18-5-1,16-4 1,6-3-1,16-1 0,-1 0 1,1 3-1,-7 2 0,-7 6 1,-14 5-1,-17 10 0,-16 3 0,-19 9 0,-16 1 0,-16 2 0,-11-2 0,-6-6 0,-3-6-1,2-11 2,8-14-2,12-20 2,17-20-1,23-20 0,23-18 1,19-14-1,14-5 0,10 1 0,2 0-2,5 14-2,-16 4-20,2 31-14,-25 5 1,-7 23-3,-29 12 0</inkml:trace>
  <inkml:trace contextRef="#ctx0" brushRef="#br4" timeOffset="317366.1523">18155 13100 71,'-18'11'39,"-3"-6"-2,5 6 1,-4-9-33,10 1-2,10-3 1,0 0-2,0 0 1,0 0-2,19-16 1,5 11-2,-1-2 1,6 3 0,3-1 0,3 2-1,2 0 1,-1 3-1,2 2 0,0 1 0,5-1 1,3 1-1,1-1 0,1-2 0,5-1 0,2-2 0,-2 0 0,-2-3 0,-2 2 0,-4-2 0,-7 0 0,-7 0 1,-9 3-1,-5 1 0,-17 2 0,0 0 1,0 0-1,-15-10 0,-4 7 1,-3-3-1,-2-2 0,-5-4-1,-2-2 2,3-6-1,-4-1 0,0-2 0,2-5 0,1 1-1,0-2 1,1 0 0,0-2 0,1-1 0,1 1 0,3-4 0,0 0 0,-1-2 0,4-1 0,0-4 1,6 2 0,2 1-1,7 0 1,4 3 0,2 2-1,8 1 1,5 5 0,6 2-2,0 2 1,2 0 0,2 2 0,4 1 0,1-1 0,0 1 0,3 1 0,2-2 0,6 1 0,4-2 1,-1 5-1,3-4 0,0 7 0,-2 2 1,-3 4-1,-4 3 0,-1 3 0,-3 1 0,-5 4 1,3 1-1,-1-2 0,0 3 0,1-1 0,5 2 0,-2-1 0,1 4 0,2 0 0,-4 4 0,0 1 0,-4 3 1,-6 2-1,1 3 0,-3 1 0,-1-1 1,-3-2-1,0 4 0,0-2 0,1-1 0,0-1 1,-2 1-1,-1-3 0,-1 2 0,0-1 0,-5 3 1,-2-2-2,-1 0 2,-3 2-2,-3-1 2,0 2-1,-3 0-1,-2 0 0,0 1 0,-2 3 1,-1-1-1,-3 3 1,-3-1-1,-3 1 1,-3 2 1,1 0-1,-3-4 0,-2 2 0,2-3 0,1-3 0,0 0 0,5-4 0,1-1 0,1-3 0,4 1 0,5-4 0,5-11 1,-7 15-1,7-15 0,2 11 1,-2-11 0,0 0 0,15 8 0,-15-8 0,24 2 0,-7-4 0,6-5 0,7 0 0,5-2 0,3-1-1,3 1 1,0 0-1,-2-1 0,-1 6 0,-6 1 0,-3 4 0,-5 2-1,-7 2 0,-3 1-2,-1 3-2,-13-9-2,25 22-14,-25-22-17,12 11-1,-12-11-2,22-4 2</inkml:trace>
  <inkml:trace contextRef="#ctx0" brushRef="#br4" timeOffset="317967.1867">20521 12659 77,'-4'-14'36,"4"14"0,-3-16-5,3 16-26,0 0-1,-5 13-1,4 2 0,0 8 0,-3 4-1,0 11 0,-3-2-1,0 9 1,-3-2-1,3-4 1,-2-4-1,1-7 0,4-11 0,4-17 1,0 0-1,9-14 0,0-12 0,5-9-1,0-4 2,1-9-2,-2 0 1,-2-2-1,2 5 0,-4 5 0,0 7 1,-3 5-1,1 10-1,2 4 1,1 9-1,4 4-1,4 6-2,2-3-3,13 14-15,-4-13-15,10 9 0,-8-9-2,11 6 2</inkml:trace>
  <inkml:trace contextRef="#ctx0" brushRef="#br4" timeOffset="318305.2061">20885 12679 86,'-2'21'37,"-1"-12"1,17 5 0,-1-9-34,20-6 0,7-6-2,9-5 0,-1-4 0,2-3 0,-5-2-1,-8-1 0,-12 4 0,-11 1-1,-15 4 1,-16 5-1,-11 4 0,-9 7 0,-8 4 0,-6 8 0,2 4-1,-1 5 2,12 5-1,6 0 0,13 1 0,13-3 0,16-3-1,13-9-1,18 0-2,8-17-5,22 7-20,-5-17-8,13 1 0,-5-12-2</inkml:trace>
  <inkml:trace contextRef="#ctx0" brushRef="#br4" timeOffset="318658.2262">21591 12558 72,'-28'-12'38,"5"12"-1,-10-2 2,5 11-22,-8 3-11,9 10-1,-5 1-2,9 7 0,3 1-1,6 0 0,6 0 0,8-8-1,8-6 0,6-4 0,7-13 0,5-9-1,6-6 1,3-7-1,-2-6 1,-2 2-1,-5-1 0,2 3 0,-11 4 0,-5 9 0,-12 11 0,0 0-1,4 18 0,-13 5 0,-1 10-1,0-3-1,5 3-2,1-6-2,18 5-6,-14-32-21,43 21-3,-10-31 0,18-2-1</inkml:trace>
  <inkml:trace contextRef="#ctx0" brushRef="#br4" timeOffset="318875.2387">22041 12558 94,'-14'3'38,"-15"0"1,3 14-1,-15-1-31,9 4-3,3 4-1,11 2 0,2 2-2,8 0 0,10-2 0,8-3-1,9-4-2,6-8 0,12-4-3,-5-22-15,22 6-17,-6-20-1,13-2 0,-4-20-1</inkml:trace>
  <inkml:trace contextRef="#ctx0" brushRef="#br4" timeOffset="319063.2494">22567 12130 79,'-17'13'40,"-14"10"-2,2 27 2,-11 2-14,6 12-23,3 4-2,3 3-2,7-2-2,3-9-4,11 7-11,-4-23-21,13-6 2,-5-15-2,12-4 1</inkml:trace>
  <inkml:trace contextRef="#ctx0" brushRef="#br4" timeOffset="319273.2614">22267 12516 108,'-24'-16'39,"24"16"0,0 0-8,14 10-27,6-5-3,10-4-1,11 2-2,8-8-1,11 5-3,-6-12-4,14 16-17,-14-14-10,5 12-1,-16-7 0,-1 11 1</inkml:trace>
  <inkml:trace contextRef="#ctx0" brushRef="#br4" timeOffset="319658.2834">22845 12514 104,'0'0'38,"-21"-12"2,21 12-9,-29 0-25,6 2-3,-6 6 0,-4 9-1,-2 5 0,-3 12 0,0 2-1,4 3 0,5-2 0,9 0 1,10-9-1,15-7-1,14-14 0,11-13 0,9-12 0,7-5 0,4-8 0,-2-4 0,-1-1 0,-7 1 0,-10 6 1,-6 7-1,-10 11 0,-14 11 0,0 0 1,-2 20-1,-9 3 0,-4 5-2,6 6 1,-2-1-2,7 1-1,3-8-1,9-2-3,-8-24-8,41 9-17,-19-24-4,19-2 0,-3-15 6</inkml:trace>
  <inkml:trace contextRef="#ctx0" brushRef="#br4" timeOffset="319980.3019">23234 12539 109,'0'0'31,"-9"12"1,3 12-2,-21-2-17,9 10-7,-4 2-4,3 0-1,3 0 0,3-3-1,6-6 0,1-3 0,4-9 0,2-13 0,14-6 0,1-10 0,4-6 1,4-7 0,0-3 0,7-4 1,-1 2-1,-1 2 1,-2 9-1,-2 6 1,-9 10-1,-4 8 0,-11-1-1,6 28-1,-8-7-1,-3 3-2,5 7-1,-2-10-7,17 11-12,-8-20-10,21 5-4,-2-16-1,16 3 1</inkml:trace>
  <inkml:trace contextRef="#ctx0" brushRef="#br4" timeOffset="320324.3215">23792 12575 78,'0'0'33,"0"-17"0,0 17 1,-4-22-9,4 22-14,-14-13-5,0 14-1,-6 3-1,-2 10-1,-2 6 0,-2 9-1,0 1-1,5 7 1,3-2-2,8-3 1,11-4-1,11-9 0,13-10 0,9-5-2,12-9-2,6-11-6,15 8-16,-10-16-14,13 7 1,-19-9-3,5 8 1</inkml:trace>
  <inkml:trace contextRef="#ctx0" brushRef="#br4" timeOffset="320777.3475">24149 12625 94,'-6'13'39,"6"-13"1,6 19-4,-6-19-29,29 1-3,1-8-2,12-2 1,5-6-1,8-1 0,-1-3 0,-2 0-1,-9-3 1,-1 5 1,-13-3-2,-13 5 1,-13 2-1,-3 13 1,-27-9-1,-3 14 2,-9 7-2,-7 4-2,-6 10 2,3-1-1,2 8 1,5-3-2,12 2 1,13 0-1,12-5 1,12-4 0,16-6-1,16-6-2,12 0-2,3-17-8,16 11-9,-15-21-19,15 5-1,-10-10 1,6 6 0</inkml:trace>
  <inkml:trace contextRef="#ctx0" brushRef="#br4" timeOffset="320919.3556">24834 12756 97,'-31'22'43,"14"8"0,-10-18-1,19 7-26,8-19-19,6-17-11,23 11-18,-6-22-11,18 10 0,-6-11-2</inkml:trace>
  <inkml:trace contextRef="#ctx0" brushRef="#br4" timeOffset="481344.5314">14328 14109 46,'-16'-46'37,"-17"8"0,-5 20-4,-28 8-22,5 26-2,-18 15-3,2 28-1,-5 23-3,12 20 0,4 10-1,13 5-1,14 2-2,12-9-1,27-7-4,13-32-15,31-5-16,4-27-1,26-12 1,0-23 0</inkml:trace>
  <inkml:trace contextRef="#ctx0" brushRef="#br4" timeOffset="481711.5524">14508 14586 59,'-42'2'37,"2"17"1,-11 2-2,5 16-33,1 4 1,8 12-1,6-1 1,7 3-3,8-3 0,12-9-1,8-10 2,15-11-2,9-16 1,12-21 0,8-14-1,6-11 0,3-12 1,-3-3 1,1-5-1,-10 5 1,-8 12-1,-10 10 1,-10 16-2,-17 17 2,8 17-3,-16 12 0,-2 13-1,-1 4-1,7 1 0,4-3-4,13 0-4,-1-28-19,26 0-7,2-21-1,16-5 0</inkml:trace>
  <inkml:trace contextRef="#ctx0" brushRef="#br4" timeOffset="482072.573">15169 14573 50,'-22'2'40,"-16"3"-4,2 20 2,-12 1-24,10 16-9,5-1-1,8 6-2,12-3 0,13-7-3,13-10 0,20-19-4,15-16 1,13-23-4,18-12-1,1-27 1,15-3-3,-9-24 0,6 6 2,-19-12 3,-7 10 1,-18-1 4,-15 10 6,-12 25 3,-21 15 3,0 44 0,-32-3 1,9 50 0,-13 18-1,4 30-1,-4 8-6,3 9-3,9-2-1,4-10-4,12-5-2,4-34-22,13-4-10,0-29-2,16-9 1</inkml:trace>
  <inkml:trace contextRef="#ctx0" brushRef="#br4" timeOffset="482531.5993">15462 14484 74,'0'11'41,"0"-11"-2,20 13 2,2-20-35,13 0-3,7-7-1,6 3 1,-1-2-2,-5 2 1,-4 5-1,-3 2 0,-13 11-1,-6 6 1,-10 7 0,-11 7-1,-3 8 0,-3 4 1,-7 5-1,2-3-2,3 1 2,8-7-2,1-7 2,12-9-2,10-14 2,11-13-2,5-10 3,7-8 1,4-8-1,-2-4 1,-1-3-1,-5 7 1,-8 1 0,-5 12 0,-11 7-2,-13 14 1,0 0-1,1 25 0,-6 0-2,-1 8 0,2 3-1,3-3-3,11 4-3,-4-13-4,24 7-20,-8-23-6,19 5 0,-8-22-1</inkml:trace>
  <inkml:trace contextRef="#ctx0" brushRef="#br4" timeOffset="482868.6185">16509 14533 69,'1'-15'41,"-13"-1"-3,1 18-1,-12 2-29,5 12-3,-7 8-1,6 10 0,-3 6-2,5 4-1,7-2 0,3-4-2,7-6 2,6-12-2,6-8 1,9-18-2,5-11 2,-1-9 2,5-7-1,-1-4 1,-3 0-1,-3 1 1,-4 5-2,-7 11 2,-12 20-1,0 0-1,7 13 0,-15 16-2,1 10 1,-1 3-2,3 4 0,1-8-4,8 4-4,-7-26-25,24-2-2,-5-25-2,18-6 0</inkml:trace>
  <inkml:trace contextRef="#ctx0" brushRef="#br4" timeOffset="483064.6298">16963 14180 89,'-1'-23'38,"1"23"1,-9 16-12,4 30-20,-11 13-3,-6 15-2,2 7-1,-3 3-2,5-4 0,3-14-5,13-3-2,-7-30-26,32-4-4,1-35-2,18-10 2</inkml:trace>
  <inkml:trace contextRef="#ctx0" brushRef="#br4" timeOffset="483247.6402">17371 13985 88,'-10'21'40,"-20"19"0,2 40 0,-8 9-36,-1 3-5,7 3-3,0-19-23,24 9-12,0-25-1,21-8-2,7-22 0</inkml:trace>
  <inkml:trace contextRef="#ctx0" brushRef="#br4" timeOffset="483948.6803">17639 14524 74,'-26'-1'38,"15"13"0,-13-2-2,9 9-32,-2 2-2,7 4 1,0-4 0,10 0 0,5-8-1,8-7 0,5-8 0,9-9-1,4-9 0,6-8 0,-3-3 0,-1-1-1,-1-1 1,-8 4 0,-4 3-1,-8 8 0,-12 18 0,0 0 0,2 15 0,-12 18 0,-5 18-1,-2 18 0,-5 18 0,-1 15-1,-2 8 1,2 3 1,2-6-1,4-7 1,4-15 0,5-20-1,1-18 1,5-24 0,2-23 1,5-22-2,0-13 2,3-16-1,2-12 0,1-10 0,4-7-1,4-13-1,5 11-8,-8-16-22,16 20-5,-4 0-2,11 15-2</inkml:trace>
  <inkml:trace contextRef="#ctx0" brushRef="#br4" timeOffset="484450.709">18403 14292 63,'8'-11'42,"10"-16"-2,21 3 1,7-21-26,12 11-12,6 0-1,4 6-1,-3 9 1,-9 15-1,-17 11 0,-16 15 0,-18 15 0,-20 12 1,-15 11-1,-12 8 1,-6 4-1,-5 3 1,-1-5-2,7-4 0,8-12 0,16-10 0,15-9-1,11-14 0,17-15 1,18-8-1,19-12 1,8-11-1,14-6-3,1-16-3,12 6-9,-13-24-14,7 16-8,-18-15-3,-1 11 1</inkml:trace>
  <inkml:trace contextRef="#ctx0" brushRef="#br4" timeOffset="484769.7273">19292 14104 82,'3'15'41,"-3"-15"-1,18 12 2,-7-16-37,14 1-2,3-5-1,3 0 0,0 1 0,-3 2 0,-1 2 0,-4 1-1,-7 5-1,-2 3 1,-7 4 0,-4 7-1,-3 4 0,-3 8 0,-8 8-1,0 9 1,-7 9-1,-5 7 1,0 3-2,-3 2 0,3 1-2,-2-13-2,12 3-6,-6-29-12,24 2-16,-5-31-1,20 1 0,-2-27 0</inkml:trace>
  <inkml:trace contextRef="#ctx0" brushRef="#br4" timeOffset="484970.7388">19667 14487 77,'-25'28'44,"11"3"-1,-7-17 0,13 16-22,8-30-18,0 0-4,0 0-4,0-18-7,15 15-10,-15-21-15,18 8-4,1-13-3,9 3 0</inkml:trace>
  <inkml:trace contextRef="#ctx0" brushRef="#br4" timeOffset="485587.7741">20454 14029 78,'-17'7'38,"0"25"-12,-25-6 8,2 25-25,-15 4-2,3 9-1,1 3-3,7 4 1,8-6-3,14-6 1,15-8-1,17-13-1,11-15 0,12-10 0,4-12 1,6-8-1,-7-6 1,-6-6-1,-8-7 1,-12 0 0,-10-2-1,-10-1 0,-11 0 0,-2 5-1,-6 2 0,1 8-1,4 8 0,1 2-4,12 19-12,-5-10-20,23 11 0,-7-16-2,24 19 1</inkml:trace>
  <inkml:trace contextRef="#ctx0" brushRef="#br4" timeOffset="485866.79">20832 14552 55,'-19'10'40,"-9"-7"-4,18 0-1,-3-15-21,1-2-34,12 14-16,19-20-2,2 13 0,3-8 1</inkml:trace>
  <inkml:trace contextRef="#ctx0" brushRef="#br4" timeOffset="486036.7998">21361 14546 81,'3'21'39,"-11"-9"-5,8-12-16,0 0-53,-7-19-3,21 1-2,2-14 0</inkml:trace>
  <inkml:trace contextRef="#ctx0" brushRef="#br4" timeOffset="486166.8072">21925 14381 61,'24'23'41,"-3"8"-2,-14-10-3,-8 2-33,7-7-37,-6-16-4,0 0-2,1-25-1</inkml:trace>
  <inkml:trace contextRef="#ctx0" brushRef="#br4" timeOffset="486316.8158">22512 14449 91,'24'24'41,"5"-1"-2,-1-9-14,5-31-51,6 6-8,2-23-6,14-2-3,2-14 0</inkml:trace>
  <inkml:trace contextRef="#ctx0" brushRef="#br4" timeOffset="486444.8231">23441 14362 86,'8'44'43,"3"-9"-6,7-16-18,5-25-50,27-26-11,17-28-3,32-15-1</inkml:trace>
  <inkml:trace contextRef="#ctx0" brushRef="#br4" timeOffset="487121.8618">24056 13386 59,'43'25'38,"15"14"-1,3 6 1,9 21-24,-9 7-12,-4 18 0,-5 16-1,-17 19 0,-23 9 0,-21 9 1,-26 1-2,-23 4-1,-19-6 1,-9-15-2,0-9-4,-7-38-16,26-4-12,-3-34-4,22-15-2,5-28 1</inkml:trace>
  <inkml:trace contextRef="#ctx0" brushRef="#br4" timeOffset="487856.9039">21394 14319 53,'0'0'37,"23"8"-1,2-19 0,27 7-27,8-14-5,20 1-1,15-8 0,16-1-2,4-4 1,8 0-1,-2 0 0,-5 4 0,-8 3 0,-17 7 0,-15 2 0,-18 5 0,-17-1 1,-12 6-1,-29 4 0,6-13 1,-29 7-2,-7 3 2,-13-3-1,-6 3 1,-6-1-2,-2 5 2,4-1-2,8 0 1,10 2-1,13-2 0,22 0 1,11-10-1,30 0 1,13-2-1,12 1 1,10-1 0,0 7 0,-6-2 0,-10 10-1,-18 12 1,-25 10 0,-26 10-1,-27 12 1,-21 10-1,-11 7 1,-3 4-1,3 3-3,9-22-9,35 11-11,9-42-10,54-10-7,18-34-2,50-16-1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3:44:28.592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9-24T23:44:29.347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1509 1142 67,'0'0'40,"0"0"-2,21-26 2,-12 39-16,-2 7-21,0 12 0,-5 5-1,7 12 0,-14-3-3,-1 3-3,6-2-8,-8-13-26,13-10 0,-1-15-1,10-12-1</inkml:trace>
  <inkml:trace contextRef="#ctx0" brushRef="#br0" timeOffset="159.0091">1646 950 88,'0'0'40,"-20"-60"-4,20 60-4,-14-48-64,14 48-5,0 0-1,0 0 0</inkml:trace>
  <inkml:trace contextRef="#ctx0" brushRef="#br0" timeOffset="492.0281">2004 916 73,'1'17'39,"64"31"1,-26 4-1,-15 9-27,-18-1-8,-6-1 0,-4-15-1,2 2 0,4-19-1,7-9 1,2-13-1,11-16 0,5-8 1,-27 19 0,0 0 0,51-56 0,-51 56 0,43-50-2,-43 50 1,45-53-2,-45 53 0,44-47 1,-44 47 1,0 0-2,62-30-2,-32 33 1,-1 15-2,-4 9-4,6 14-31,-9 13-4,11-1-2,5-4 0</inkml:trace>
  <inkml:trace contextRef="#ctx0" brushRef="#br0">3789 986 90,'-5'-81'42,"5"81"0,2-76-1,-2 76-33,0-61-6,0 61-2,0 0 2,0 0-1,0 0-1,19 16 1,-14 56-2,-5 23 2,-4 16-2,7 7 2,-2-1-6,4-20-4,11-20-29,-5-33-3,12-14 2,-4-24-2</inkml:trace>
  <inkml:trace contextRef="#ctx1" brushRef="#br0">7347 6132</inkml:trace>
  <inkml:trace contextRef="#ctx0" brushRef="#br0" timeOffset="1227.0702">3926 897 91,'-20'-54'42,"4"6"1,1-4-1,6 7-28,5-1-12,4 46-1,18-72 0,-18 72-1,57-40 2,-57 40-1,88-3 0,-32 20-1,-1-4 0,6 10 1,-4 5-1,-3 7 2,-25 4-1,46 61 0,-36 14-2,-36 13 2,-48 6-2,-33 1 1,-33-10-1,-3-13-1,23-44-1,18-20-1,24-17-10,17-33-26,36-16-1,17-24 1,34-8-3</inkml:trace>
  <inkml:trace contextRef="#ctx0" brushRef="#br0" timeOffset="1561.0893">5519 819 105,'42'-57'43,"-42"57"0,5-45-2,-5 45-33,0 0-4,-67-22-2,67 22 2,-81 23-2,19 14 1,-36 31-3,2 19 0,6 12 0,23 9 0,32-10 0,38-16 0,36-26-2,35-24-2,24-9-15,5-23-20,22-8-3,4-16 0,16-3-1</inkml:trace>
  <inkml:trace contextRef="#ctx0" brushRef="#br0" timeOffset="1720.0984">6520 1146 109,'-1'15'42,"-20"5"2,-24 6-7,-9-11-35,10 18-41,15-30-4,8-1 1,-5-3-2</inkml:trace>
  <inkml:trace contextRef="#ctx0" brushRef="#br0" timeOffset="1886.1079">5123 1614 110,'-82'35'43,"22"-3"0,8-19-2,30-14-35,30-15-43,14-17-5,25 2 0,2-4-1</inkml:trace>
  <inkml:trace contextRef="#ctx0" brushRef="#br0" timeOffset="2891.1654">8936 662 65,'0'0'40,"0"0"-2,40-58 1,-40 58-15,0 0-20,0 0 0,0 0-1,0 0-1,-47 50 1,47-50 0,-59 77-1,-33 36-2,-1 9 1,-10 11-2,5 6 0,3-4-1,7-10-6,24-18-24,18-60-6,26-13 0,3-31-3</inkml:trace>
  <inkml:trace contextRef="#ctx0" brushRef="#br0" timeOffset="3131.1791">8253 1018 107,'6'-49'40,"-6"49"2,13-81-3,-13 81-35,17-57-1,-17 57 1,0 0-1,48-5-1,-3 60 0,4 25-1,13 14-1,9 2-3,4 0-1,5-16-22,-7-21-14,2-20-2,-4-14 0,10-8-2</inkml:trace>
  <inkml:trace contextRef="#ctx0" brushRef="#br0" timeOffset="3498.2001">9617 1166 73,'-16'-2'39,"2"5"0,-5 6-11,-3 11 7,-7-3-26,-8 4-2,0 10-1,-9 0-2,7 3 0,-2 0-2,9 4 0,7-3-1,12 3 0,14-5-2,13-2 0,16-5-3,12-8-1,21-2-13,-3-18-22,21-4-2,-8-13 0,9-1 0</inkml:trace>
  <inkml:trace contextRef="#ctx0" brushRef="#br0" timeOffset="4182.2392">10620 1090 79,'0'0'41,"-61"0"0,61 0 1,0 0-19,0 0-20,0 0 0,62-29-2,-62 29 1,89-22-3,-33 14 1,10-1-2,-2 1-1,6-5-5,9 1-18,-6 1-14,0-1 0,-9 4 0,-3 1 0</inkml:trace>
  <inkml:trace contextRef="#ctx0" brushRef="#br0" timeOffset="4402.2518">10706 1281 82,'-58'28'41,"10"-7"0,33-4 1,15-17-19,23-6-19,35-11 0,23-7 1,-31 11-2,7-1 0,0-2 0,6 0-2,-1 0-1,6-1-3,-2 3-6,-4-5-27,4 6-6,-2 0 0,-7 2-2</inkml:trace>
  <inkml:trace contextRef="#ctx0" brushRef="#br0" timeOffset="5401.3089">13196 875 91,'0'0'37,"13"-56"1,-13 56-7,0 0-29,0 0 0,0 0 4,0 0-3,-63 29 1,38-11-1,-25 44 0,-12 9-1,-6 7 1,-9 2-1,-4 3-1,-6-6-1,2-11 0,16-25 0,3-14 1,8-7-2,7-12 1,8-10-1,13-11 1,7-14-1,9-9 1,14 36 0,-1-54 0,1 54 1,8-64 0,-8 64-1,26-71 0,-26 71 0,35-75 0,-35 75 1,50-67-2,-50 67 1,58-56-1,-58 56 2,72-37 1,-72 37-1,76-20 0,-76 20 0,57 14 1,33 14-2,-4 20 2,-4 5-3,6 5 2,-7-8-1,3-5 0,-7-19 0,-6-23 0,3-14 1,-74 11 0,74-26 1,-74 26-1,72-39 0,-72 39-1,52-59 1,-52 59-1,27-64 1,-27 64-2,-4-65 1,4 65-1,-33-56 1,33 56-1,-62-50-2,62 50-3,-56-43-24,56 43-13,-65-36 1,65 36-2,-52-22 1</inkml:trace>
  <inkml:trace contextRef="#ctx0" brushRef="#br0" timeOffset="6174.3531">14607 671 95,'0'0'40,"0"0"0,0 0-6,0 0-29,0 0 0,0 0-1,38 50-1,-38-50 0,-1 57-1,-11 22-1,-5 7 2,3 3-2,9 4 1,-1-10-2,6-10 1,0-23-1,1-23 1,-1-15 0,0-12 0,0 0 0,9-25-1,-9 25 1,0 0 0,16-58 0,-16 58 0,18-51 0,-18 51-1,26-53 1,-26 53-1,31-49 1,-31 49-1,0 0-1,52-57 1,-52 57 0,0 0 0,43-15-1,-11 29 1,-12 15-1,-8 15 2,-19 4-2,-5 0 0,-13-10 0,-1-8 0,-4-15-3,-4-8-1,10-8-9,-8-20-25,32 21-1,0 0 1,0 0-1</inkml:trace>
  <inkml:trace contextRef="#ctx0" brushRef="#br0" timeOffset="6542.3742">14918 1066 68,'46'3'41,"0"13"-2,-13 6 2,-2 2-12,-4-2-22,2-3-2,-29-19-2,0 0 0,56-5 0,-56 5-1,51-18 0,-51 18 0,54-27 0,-54 27-1,46-33 1,-46 33 0,0 0-1,45-49 1,-45 49-2,0 0 0,0 0 0,0 0 0,-68-18 0,17 41 0,-12 4 0,8 13 0,4 3 0,24 4 0,20-8 0,38-16 0,28-12-8,-59-11-15,77-11-17,-31 2-2,11-2 1,0-3-1</inkml:trace>
  <inkml:trace contextRef="#ctx0" brushRef="#br0" timeOffset="6790.3884">16078 984 118,'0'0'42,"0"0"1,0 0-1,0 0-37,0 0-2,-73-7-1,49 22-2,-48 19 0,-1 4 0,18 4 0,1 1 0,17 4 0,27-5-2,33-14-4,53-21-21,-4-14-13,-21 1-2,0-1 0,6-9-1</inkml:trace>
  <inkml:trace contextRef="#ctx0" brushRef="#br0" timeOffset="7188.4111">16478 1048 112,'0'0'43,"0"0"1,32-51-2,-32 51-34,0 0-4,-95 20-2,27 14-2,-6 1 0,11 11 0,15-6 0,16 2 0,12-8 0,27-7 0,15-15 0,11-13 0,15-10 0,-48 11 0,51-20 0,-51 20 0,65-32 0,-65 32 0,56-36 0,-56 36 0,57-37 0,-57 37 0,0 0 0,60-41 0,-44 39 0,-2 0 0,-14 2 0,5 29 0,-21 1 0,3 6 0,5 1-8,7-8-6,38-18-14,-12-17-13,-25 6 1,48-16-1,-48 16 1</inkml:trace>
  <inkml:trace contextRef="#ctx0" brushRef="#br0" timeOffset="7532.4308">16859 1024 118,'0'0'43,"0"0"0,0 0-4,0 0-32,20-31-4,-40 49-1,0 19-2,-7 12 0,102 0 0,-91-3 0,19-6 0,8-23 0,21-19 0,-32 2 0,49-19 0,-49 19 0,54-33 0,-54 33 0,68-46 0,-68 46 0,63-49 0,-63 49 0,61-46 0,-61 46 0,0 0 0,58-39 0,-58 39 0,0 0 0,15 29 0,-22 7 0,-3 16 0,-2 5-10,8-13-6,25-12-22,1-33-1,-22 1-2,47-9-1</inkml:trace>
  <inkml:trace contextRef="#ctx0" brushRef="#br0" timeOffset="7849.449">17689 993 118,'0'0'44,"22"-53"0,-22 53-9,0 0-29,0 0-3,0 0 2,0 0-5,0 0 0,0 0 0,0 0 0,0 0 0,0 0 0,-69 52 0,69-52 0,0 0 0,52 60 0,-35-27 0,5 3 0,-18-2 0,-10 8 0,-19 1 0,-6-1 0,-5-2-3,7-11-2,11-7-9,-2-19-11,20-3-17,16-14 0,12-1-2,-4-13 2</inkml:trace>
  <inkml:trace contextRef="#ctx0" brushRef="#br0" timeOffset="8239.4713">17904 1070 118,'0'0'41,"54"-17"2,-54 17-10,0 0-30,0 0 0,71 8-1,-71-8 0,56-8-1,-56 8 0,66-15-1,-66 15-1,61-28 1,-61 28 0,53-41 0,-53 41 1,0 0-2,35-56 2,-35 56 0,0 0 3,0 0-1,-57-12-3,39 31 0,-53 17 0,5 17 0,11 12 0,28 10 0,29-9 0,38-10 0,33-20-22,2-30-12,25-6-8,-11-11-1,12-5-2,-101 16 1</inkml:trace>
  <inkml:trace contextRef="#ctx0" brushRef="#br0" timeOffset="9942.5687">13618 1913 71,'11'-11'39,"6"11"-1,-17 0 0,17 26-17,-12-1-20,-10 10 0,-3 13 0,-4 18 0,-7 11 0,-2 10 0,-2 5-1,2-1 1,2-3-3,2-13-3,20-1-30,-11-29-1,16-10-1,-8-35-1</inkml:trace>
  <inkml:trace contextRef="#ctx0" brushRef="#br0" timeOffset="10125.5791">13186 2456 119,'-26'4'39,"22"11"3,4-15-13,41-21-27,20 1-3,21-13-2,20-5-4,4-16-26,25 5-5,-7-12-1,1 8-2</inkml:trace>
  <inkml:trace contextRef="#ctx0" brushRef="#br0" timeOffset="10485.5997">14238 1919 112,'-35'32'40,"9"14"-1,-11 0-2,12 14-35,1 4 0,4 5 0,-3 2 0,2 1 1,2-5-2,4-5 2,2-11-2,8-10 0,1-12 0,9-14 1,9-14-2,5-10-1,7-9 1,-1-8-1,4-5 2,1 1-2,-2 0 1,-5 6-1,-5 7 1,-2 9 0,-16 8 0,16 19 0,-13 2-1,-2 7 0,3 4-2,1-1 0,10 8-10,-6-20-19,23 1-10,-1-20 3,18 0-3</inkml:trace>
  <inkml:trace contextRef="#ctx0" brushRef="#br0" timeOffset="10828.6194">14666 2357 80,'-23'6'41,"16"13"-1,7-19 0,14 18-13,6-22-25,13-6 0,14-6-1,0-4 0,-1-1 0,0-3 0,-9 0-1,-8-3 1,-11 7 0,-17 0-1,-11 7 1,-12 5 0,-10 7-1,-10 10 1,-7 12 0,-2 14 0,-1 7 0,6 6 0,4 4 0,13 1 0,15-4-1,16-7-1,24-9-5,6-25-13,39 11-20,10-23-2,26 2 0,9-18-3</inkml:trace>
  <inkml:trace contextRef="#ctx0" brushRef="#br0" timeOffset="11244.6432">16078 2169 107,'-39'-3'40,"4"20"0,-20-2-3,9 17-34,-1 7 0,5 12 0,7 0-1,7 1 1,14 1-2,10-5 2,17-11-3,20-11 0,18-14-2,13-16-2,18-10-4,0-31-19,22 10-11,-14-20-3,6 6 1,-19-12 0</inkml:trace>
  <inkml:trace contextRef="#ctx0" brushRef="#br0" timeOffset="11605.6638">16498 2178 108,'-28'35'40,"-9"-4"1,12 17-3,2-8-34,6 1-1,8-2-1,5-1 0,8-2-1,5-9 1,8-9-2,9-6 0,7-13-1,9-11 1,6-10 0,0-9-1,3-9 0,-3-5 0,-3-4 0,-6 4 1,-7 5 0,-12 4 0,-5 11 1,-9 6-1,-6 19 1,0 0-1,-18 21 1,2 10-1,0 4 0,3 5 0,2 1-1,8-3-1,11-6-1,11-17-2,16-4-3,3-31-8,27 10-18,-14-27-5,15 10 2,-17-19 4</inkml:trace>
  <inkml:trace contextRef="#ctx0" brushRef="#br0" timeOffset="12184.6969">17247 2178 108,'0'0'36,"-16"22"-4,-13-14-3,13 21-22,-5 2-3,6 6 0,0 0-2,4 3 0,3-5 0,8 0-1,-1-7 0,2-8 0,4-5 0,-5-15 0,18-3 0,-4-14 0,1-10 0,2-7 0,-1-6-1,6-6 1,-2-1 0,0-1-1,-2 8 1,-2 4-1,-2 10 0,0 5 1,-1 9-1,2 5 1,1 6-1,5 4 1,3 2-1,3 1 1,3 4-1,-1 1 0,-1 2 0,-2 5 0,-5 2 0,-8 5 0,-9 6-1,-6 4 2,-5 3-2,-4 0 1,-7 1 0,4-2 0,-2-6 0,4-7-1,2-6 1,10-18 1,0 0-1,8-14 0,8-14 1,3-5-1,4-9 1,4-4 0,-1-1-1,1-2 1,-5 8-1,-1 5 0,-5 8 0,-1 5-1,1 8 0,-2 4-1,6 6-2,-3 2-2,11 6-5,-7-13-7,22 21-12,-18-16-11,14 11 1,-12-9-1,7 10 2</inkml:trace>
  <inkml:trace contextRef="#ctx0" brushRef="#br0" timeOffset="12873.7363">18016 2169 99,'-2'19'39,"-8"-11"1,18 11-7,-8-19-28,16 6-2,6-9-1,8-4 0,1-1-1,2-2 0,-3-1 0,-2-3 0,-7 0-1,-8-1 1,-8 0-1,-8 1 1,-11 0 0,-7 4-1,-3 2 1,-8 8 0,-2 3 0,-2 15 0,-3 5 0,6 9 0,4 6 0,4 6 0,9-1-1,13 0 1,13-7-1,13-5 0,18-13 1,12-11-1,11-14 0,7-8 0,3-12 0,-4-4 1,-4-4-1,-8 0 0,-10 3 1,-15 4-1,-6 8 1,-13 6-2,-14 14 2,0 0-1,-17 23-1,0 5 1,-5 4 0,0 6 0,2 0-1,1-1 1,9-4-1,10-10 1,4-12 1,12-15-1,8-11 1,3-14-1,6-6 1,0-5 0,4-4 0,-4 1-1,-8 6 0,-1 9 1,-9 9-1,-15 19 0,0 0 0,3 23 0,-12 6 0,-2 4 0,2 3 0,5 1-1,7-5 0,7-7-2,15-19 0,13-14-1,16-13-2,4-18-2,19 1-5,-12-32-9,20 10-8,-19-23-6,6 7-3,-16-11 3,-1 11 0</inkml:trace>
  <inkml:trace contextRef="#ctx0" brushRef="#br0" timeOffset="13002.7437">19424 1664 79,'-19'59'40,"-19"9"-1,4 16 0,-7-3-13,13 4-28,8 0-5,-2-20-19,18 6-13,-1-23-2,18-3 1,-7-25-1</inkml:trace>
  <inkml:trace contextRef="#ctx0" brushRef="#br0" timeOffset="13161.7528">19131 2031 96,'-23'-28'42,"18"13"2,4-3-4,24 16-30,23-10-24,-1-11-18,38 12-9,5-4 0,23 13-1</inkml:trace>
  <inkml:trace contextRef="#ctx0" brushRef="#br0" timeOffset="13634.7799">20549 2016 105,'-27'0'40,"3"14"1,-24-8-4,4 12-34,2-6-1,7 5 0,4-2-1,12-2 0,19-13 0,1 17-1,24-16 1,11-4 0,12-2-1,5 0 1,3-1 0,-5 2-1,-7 2 1,-7 7-1,-15 8 1,-14 8 0,-13 9-1,-11 6 0,-6 5 0,-5 0 0,1 3-2,1-7-1,10-5-2,1-24-10,31 12-19,-5-37-8,25 3 2,1-22-2</inkml:trace>
  <inkml:trace contextRef="#ctx0" brushRef="#br0" timeOffset="13849.7922">21240 1571 122,'-26'33'42,"1"19"0,-22 6-8,11 11-33,0 7 1,3 8-2,5-4 0,6-1-2,4-3-1,4-8-2,8-1-7,-7-30-21,17 5-7,-8-29 0,9-2 0</inkml:trace>
  <inkml:trace contextRef="#ctx0" brushRef="#br0" timeOffset="14871.8506">20880 2012 119,'0'0'40,"-9"13"1,24 10-10,7-14-27,13 4-2,15-5 0,11 1 0,4-2-1,4-6 0,2-1 0,-6-1 0,-13-2-1,-9 0 1,-14-2 0,-11 0 0,-18 5-1,0 0 1,0 0-1,-28 8 0,9 2 1,-7 8-1,-1 4 0,2 9 0,3 0 0,7 7 0,6-3 0,8-2 0,6-8-1,9-6 1,7-11 0,6-10-1,5-10 1,-1-12-1,2-6 2,-2-8-2,-4-3 2,-2-2-2,-5 0 2,-6 8 0,-6 2 0,-2 6 0,-3 7 0,-5 9 0,2 11 1,0 0-2,-15 20 0,14-6 0,-2 5 0,6-3-2,2 5 2,5-6-1,5-2 1,2-3 1,1 1-1,-2-3 0,1-1 0,-3 0 0,-4 2 2,-4 2-2,-6 5 0,-1 4 0,-7 5 0,-2 8 0,-2 0 0,-2 2 0,0 3 0,0-4-2,4-5 2,4-5-1,4-6 0,2-18 1,0 0-1,17-3 1,-5-17 0,4-8-1,2-9 2,3-7-1,0-5 1,1-6-1,2-2 1,-1 4 0,-3 6 1,-3 7-2,0 7 0,-3 11 0,-1 8 0,0 12 0,-13 2 0,23 14 0,-10-2 0,5 1 0,0 3 0,2-2 0,-6 6 0,-3-1 0,-7 2 0,-9 3 0,-6-1 0,-11 7-2,-6-3 2,-2 5 0,-7-2 0,1 2 0,1 1 0,4-1 0,4 2 0,3 2 2,5 3-2,-2 8 0,2 4 0,-7 7 0,1 4 0,-6 2 0,-1-2 0,0-4-3,3-5-2,0-16-6,15-2-4,-5-31-4,33 7-8,-4-30-14,23-4 1,1-27 0,24-4 1</inkml:trace>
  <inkml:trace contextRef="#ctx0" brushRef="#br0" timeOffset="15255.8726">22480 1892 82,'-36'-18'41,"13"19"-1,-16-3 0,16 14-11,-10-6-25,3 11 0,2 1-1,5 5-1,3 1 0,11 1-1,5 1 0,9-2 0,7-2 0,5-5-1,4-3 1,3-1 0,4-4-1,-1 0 2,1-3-2,-7 3 0,-2 0 0,-9 8 0,-10 0 0,-11 9 0,-13 4 0,-5 6 0,-8 0 0,1 2 0,2 1 0,0-14-11,25 7-5,-2-35-8,40 13-15,1-27-3,32 7-1,7-18 1</inkml:trace>
  <inkml:trace contextRef="#ctx0" brushRef="#br0" timeOffset="15398.8808">23094 2350 115,'-22'-6'42,"1"13"1,-7-21-6,8-10-26,20 24-30,-21-31-22,21 31-2,3-28 0,-3 28-2</inkml:trace>
  <inkml:trace contextRef="#ctx0" brushRef="#br0" timeOffset="69792.9919">1839 2582 78,'-15'-12'36,"-8"12"-1,-14 5 1,-4 12-33,-11 11 2,1 16 0,-8 2 0,4 13 1,1-2-1,16 3-1,7-8-2,17-1 1,16-22-1,24-13 0,14-14-1,20-17 1,16-11-1,5-10 0,0-12 0,1-2-1,-8 2 1,-12 3-1,-15 10 0,-19 6 0,-14 14 0,-14 15 0,-15 22 0,-7 10 0,-7 9 0,6 5 0,0 1 0,11 2 0,13-11-1,21-21-3,24-13-2,14-27-2,35-10-28,-2-29-4,21-9 1,-1-23-2</inkml:trace>
  <inkml:trace contextRef="#ctx0" brushRef="#br0" timeOffset="69975.0023">3008 1950 91,'-37'75'38,"1"25"0,-10 11 1,10 16-35,-4 0-2,6 1-2,9-4-3,-2-26-5,24-8-27,-4-33-2,17-16 0,-1-30-2</inkml:trace>
  <inkml:trace contextRef="#ctx0" brushRef="#br0" timeOffset="70133.0114">2656 2500 102,'-23'-16'38,"2"2"3,21 14-2,14 12-36,18-7-4,27 9-8,14-15-29,33 9-1,4-15-1,22 6 0</inkml:trace>
  <inkml:trace contextRef="#ctx0" brushRef="#br0" timeOffset="70441.029">4465 1858 105,'-27'-24'42,"-19"7"-1,1 30-2,-16 10-35,-2 19-1,-11 16 0,3 22-2,1 12 0,4 13 0,8 6 0,10 2-1,17-4 0,10-1-1,21-10-2,4-22-3,27 1-14,-10-38-8,17-4-13,-6-27 1,11-8-2,-10-25 2</inkml:trace>
  <inkml:trace contextRef="#ctx0" brushRef="#br0" timeOffset="70642.0405">3784 2375 109,'-29'-8'41,"29"8"3,0 0-4,15 12-37,35-16-2,22-1 0,18-6-2,12-7-3,21 6-6,-7-19-13,17 20-17,-19-14 1,-2 15-3,-27-8 1</inkml:trace>
  <inkml:trace contextRef="#ctx0" brushRef="#br0" timeOffset="70816.0504">4776 2326 104,'-23'23'41,"-1"-16"0,20 8-1,4-15-36,18 9-2,10-11-1,10-1-2,9 5-2,-3-9-7,12 18-25,-20-12-4,1 15-1,-20-11-1</inkml:trace>
  <inkml:trace contextRef="#ctx0" brushRef="#br0" timeOffset="70995.0607">4501 2676 115,'-41'30'43,"12"-17"0,34 4-3,19-20-38,37-10-1,28-4-2,15-10-6,30 7-10,-8-25-8,29 17-14,-17-16-2,4 14 0,-15-14-1</inkml:trace>
  <inkml:trace contextRef="#ctx0" brushRef="#br0" timeOffset="71347.0808">6035 2063 115,'-44'12'41,"-20"-2"2,4 26-2,-6 4-36,-1 17-1,0 5-1,10 8 0,13 2-3,19 3 0,29-12 0,26-9 0,33-18 0,28-18 0,24-21 0,16-16 0,4-17 0,0-20 0,-13-11 0,-17-13 0,-28 1 0,-29-3 0,-37 9 0,-26 10 0,-31 17 0,-25 15-3,-18 23-1,-10 8-4,4 28-7,-5-5-3,30 29-6,1-27-11,39 14-6,23-15-2,36-1 3</inkml:trace>
  <inkml:trace contextRef="#ctx0" brushRef="#br0" timeOffset="83183.7578">7027 2238 94,'2'-12'37,"19"-1"2,5-16-5,18 9-30,15-5 0,16 0 0,1-6 0,10-2-1,4 3-1,-1-1 0,-3 2 0,-6 1 0,-6 0-1,-12 4-1,-12 7 0,-11 2-1,-14 6-2,-12 1-2,-13 8-4,-17-2-23,6 11-6,-14-7 2,7 10-2</inkml:trace>
  <inkml:trace contextRef="#ctx0" brushRef="#br0" timeOffset="83597.7815">7488 1816 93,'-21'-9'38,"21"9"-2,-20-7 3,30 8-33,9-3-2,18 0 0,13-6 0,16-1-1,9-1-2,14-3 2,5-2-2,1 0 0,-4 0-1,-10 4 1,-15 4-1,-10 4 0,-16 7 1,-16 9-1,-21 9 1,-19 9-1,-17 6 1,-20 13 0,-10 5 0,-6 7-1,-6-3 0,5 0 0,13-5-2,9-6-2,21 1-10,8-34-11,32 3-13,1-21-2,23 0-1,0-20 1</inkml:trace>
  <inkml:trace contextRef="#ctx0" brushRef="#br0" timeOffset="83741.7898">8199 2152 113,'-9'19'40,"-15"-12"1,8 6-3,-6-8-40,8-12-12,14 7-12,13-3-13,2 2-2,-2-13-1,9 9 1</inkml:trace>
  <inkml:trace contextRef="#ctx0" brushRef="#br1" timeOffset="98028.6069">1282 4176 96,'-21'-27'40,"5"14"0,-12-3-2,-1 17-34,-9 9-1,-4 13-1,-5 12-1,-1 14-1,2 6 0,5-1 0,15-1 1,13-4-1,22-13 1,23-14 1,15-18-1,16-17 0,8-11 0,8-9-1,3-8 1,-9-1 0,-7 0-1,-16 6 0,-10 11 0,-16 8 0,-15 16 0,-11 13 0,-5 14 0,-10 8-1,3 8 1,-1 0-2,9 5-1,7-12-1,22-3-6,6-29-26,36-10-2,2-30 0,27-12-1</inkml:trace>
  <inkml:trace contextRef="#ctx0" brushRef="#br1" timeOffset="98209.6173">2478 3386 101,'-26'1'37,"-6"45"1,-15 21-3,-5 32-32,0 17-1,2 10-3,10 8 0,3-7-3,13 2-8,2-29-24,17-9-1,0-31-1,12-17 0</inkml:trace>
  <inkml:trace contextRef="#ctx0" brushRef="#br1" timeOffset="98377.6269">2005 4075 95,'-34'-31'42,"-4"0"-1,13 23 0,0 10-27,25-2-11,15 14-4,25-16-9,28 7-27,15-13-4,29 1 1,9-12-3</inkml:trace>
  <inkml:trace contextRef="#ctx0" brushRef="#br1" timeOffset="98879.6556">3242 3620 93,'17'-36'39,"-5"-4"1,9 18-1,-14 8-34,3 14-1,-6 16 0,-7 22-1,-7 16 0,-4 17-1,-4 8 0,-3 12-1,-2 2 0,6-5-1,1-7 1,4-12-1,4-17 0,8-13-1,5-13 2,7-19-1,4-14 1,4-12 0,3-11 0,1-3 0,4-8 0,-4 1 1,3 2-2,-3 6 1,-7 8 0,0 6-1,-3 16 0,-2 8 0,0 11-1,-3 7 0,0 10-1,1-1-2,8 6-1,-5-6 0,8 0-2,0-15-5,19 1-26,-7-26-1,13-2 1,-4-22 0</inkml:trace>
  <inkml:trace contextRef="#ctx0" brushRef="#br1" timeOffset="99051.6654">3959 3909 108,'-8'-18'36,"8"18"2,-27 17-7,11 18-25,-5 7-2,3 9-3,3 8-1,3-2 0,11 2-3,1-11-2,15-1-10,-1-26-24,18-9 1,-7-21 1,12-13-1</inkml:trace>
  <inkml:trace contextRef="#ctx0" brushRef="#br1" timeOffset="99212.6746">3957 3632 106,'-30'-23'38,"11"23"0,6-4-6,13 4-36,31 33-12,0-22-21,26 13 0,2-8-2,12 10 2</inkml:trace>
  <inkml:trace contextRef="#ctx0" brushRef="#br1" timeOffset="99689.7019">4475 3887 89,'-14'20'39,"-15"-9"0,0 15 2,-13-2-27,5 3-9,1 2-1,5 11 0,1 2-1,8 2-2,10-1 0,10-5 0,9-8-1,9-6 0,11-12 0,3-15 0,7-8 0,-1-12 1,0-10 0,-4-5 0,-3-5-1,-6-6 1,-4 4-1,-7 6 1,-5 11-2,-1 12 0,-6 16 0,-15 28 1,2 19-1,-7 23 0,-4 19 0,-2 14 0,-4 10 1,-1 4 0,4-5 1,1-10-2,4-15 3,4-16-1,0-22 1,6-14-1,3-20 1,9-15 0,-10-28-3,9-9 2,4-18-1,4-13 0,1-12-1,6-6 1,5-2-1,-1 4 0,7 3 0,0 6-1,10 14-4,-4-2-7,26 23-22,-10-11-6,21 12 1,-1-17-1</inkml:trace>
  <inkml:trace contextRef="#ctx0" brushRef="#br1" timeOffset="100050.7226">5199 3346 116,'-35'-3'42,"4"25"1,-13 1-2,8 21-38,-3 5 0,6 12-2,0 10 1,6 7-2,6-3 1,6 0-1,9-5 0,6-5 0,6-14 0,5-12 0,7-14 0,2-15 0,1-13 1,5-8-1,-2-13 0,0-9 0,2 0 2,-5 1-2,1 3 0,-8 7 0,2 11 0,-4 11 0,-1 15 0,-3 11 0,-2 8-3,0 8 0,4 6-3,-5-7-10,20 11-16,-11-22-10,14-3 0,4-19-1</inkml:trace>
  <inkml:trace contextRef="#ctx0" brushRef="#br1" timeOffset="100457.7459">6755 3296 102,'-1'-83'40,"-2"17"0,-24 0-2,-3 20-31,-21 21-3,-2 28 0,-12 27-1,-1 28-1,-5 18-1,5 20 0,4 13-1,13 13 0,11 3 0,9-5-2,18-6-1,9-16-2,15-9-1,3-23-4,17-10-29,-15-31-1,11-7 1,-13-29-2</inkml:trace>
  <inkml:trace contextRef="#ctx0" brushRef="#br1" timeOffset="100891.7707">6025 3732 109,'-16'-2'41,"4"1"0,21 14 0,7-5-35,20-1-3,14 2 0,10-2-1,5 0 0,7 5-1,-5-2 0,-3 6 0,-10 4-1,-16 7 1,-13 4-1,-9 8 0,-13 1 0,-11 5 1,-7-4-2,-1-1 0,-4-7 0,4-6 0,5-8 0,-1-10-1,12-9 2,3-16 0,7-9 1,9-11 1,1-11-1,3-5 0,0-10 1,3-1 0,-2 5-2,-8 3 0,0 10 0,-7 9 0,-1 11 0,1 11 0,4 12 0,0 6 0,4 9 0,5 2-5,15 6-2,-3-9-9,24 13-22,-12-16-4,15 9 2,-12-17-2</inkml:trace>
  <inkml:trace contextRef="#ctx0" brushRef="#br1" timeOffset="101245.7909">7135 3835 105,'-27'18'39,"20"12"2,1-19-3,27 9-31,5-17-3,16-2-1,10-11 0,5-6-1,6-6 0,-3-9-1,-7-3 0,-11-5 0,-18 0 0,-9-1-1,-15 5 1,-16 7-1,-12 9 0,-15 10 0,-9 12 0,-5 17 0,-4 13-1,0 13 1,3 11 0,11 4-1,13 3 1,15-3-1,25-5-1,22-15-1,24-8-1,16-20-2,25-7-6,-3-27-24,20 0-3,-11-28 1,5 10 0</inkml:trace>
  <inkml:trace contextRef="#ctx0" brushRef="#br1" timeOffset="101702.8171">7950 3681 116,'-20'-8'38,"-29"0"3,2 24-3,-12 7-31,0 14-2,-1 5-2,6 7-1,9 0 0,14 2-1,16-8 1,15-7-2,17-16 0,18-12 0,11-17 0,10-10 0,6-14 0,0-8 0,-7-8 0,-1-1 0,-14 6 0,-8 5 0,-13 11 0,-12 15 0,-7 13 0,-22 36 0,-3 17 0,-15 21 0,-6 19 0,-12 15 0,-2 15 0,-2 5 0,3 1 0,3-12-2,8-13 2,10-17-1,11-22 1,14-22 1,11-28 1,13-20-2,12-24 0,8-20 0,7-15 0,5-14 0,7-8 0,1 1 0,-4 4 0,0 4-3,-3 16-4,-7 2-4,7 26-5,-16-5-7,16 23-18,-8-1 0,16 13-1,0-8 2</inkml:trace>
  <inkml:trace contextRef="#ctx0" brushRef="#br1" timeOffset="102000.8341">8573 4176 111,'14'1'42,"-23"10"0,-1 18-4,-19 8-40,-3 2-4,4 21-23,-15-11-13,13 9 2,-1-16-3</inkml:trace>
  <inkml:trace contextRef="#ctx0" brushRef="#br1" timeOffset="102491.8622">10121 3101 94,'-12'-5'37,"-6"31"2,-22 15-2,-3 21-36,-13 23 0,-9 22 0,-7 15 1,-3 13-1,-1 0 0,4-3-2,12-10-1,8-21-4,14-9-6,1-39-25,23-20-1,14-33-1,-1-30 2</inkml:trace>
  <inkml:trace contextRef="#ctx0" brushRef="#br1" timeOffset="102664.8721">9471 3557 101,'-9'-45'40,"9"30"2,0 15-2,8 20-32,8 18-4,15 5-1,17 8-4,18-1-1,21 6-3,9-11-7,24 9-26,-5-15-2,12 4 0,-11-16-1</inkml:trace>
  <inkml:trace contextRef="#ctx0" brushRef="#br1" timeOffset="102903.8858">10769 3857 111,'-31'10'41,"-18"-2"1,1 26-10,-9-5-26,1 7-2,0 3 0,8 5-1,15-3-2,11-4-1,22-9 0,23-10-2,27-10-3,12-21-11,33 4-22,0-21-4,28 3 2,8-17-1</inkml:trace>
  <inkml:trace contextRef="#ctx0" brushRef="#br1" timeOffset="103265.9065">11817 3741 90,'7'-27'40,"-9"2"0,2 25-1,-14 0-27,5 14-8,-4 11-2,3 17 0,-4 7-2,3 7 0,0 5-1,8 1-1,4-4-1,6-10-5,16-3-29,-8-28-2,19-9 1,-5-25-2</inkml:trace>
  <inkml:trace contextRef="#ctx0" brushRef="#br1" timeOffset="103439.9164">11835 3299 106,'-28'-8'39,"4"1"-2,18 18-2,6 4-39,16-9-4,30 20-15,1-12-14,21 11 0,0-5-1,10 8 2</inkml:trace>
  <inkml:trace contextRef="#ctx0" brushRef="#br1" timeOffset="103730.9331">12414 3583 82,'0'0'38,"-19"25"0,-7-19 2,5 11-24,-12-6-9,5 7-2,-8 2-1,5 4-1,-3-2 0,11 4-1,3 1 0,11-1-1,4-4 0,15-2-1,12-4 1,7-3-1,1-2 0,2 0 1,1-2-1,-6 2 0,-7 6 0,-6 2 0,-14 5 0,-10 3 0,-4 2-1,-5-4-1,1 2-4,-2-17-8,16 8-24,4-18-3,0 0 1,19-28-3</inkml:trace>
  <inkml:trace contextRef="#ctx0" brushRef="#br1" timeOffset="104237.9621">13680 3601 105,'-11'-3'38,"-13"-6"2,5 17-5,-15-6-30,5 6-2,0 4 0,4 1-1,6 2-1,9 4-1,7 0 1,6 0-1,13-1 0,4 0 0,4-3 0,9 1 0,-1 1 0,2-1 1,-6-1-1,-4 4 1,-6-1-1,-7 3 1,-7-2 0,-8 3 0,-10-1-1,-5-1 0,0 1-3,-3-9 0,5 5-4,0-15-11,17 7-19,0-9-4,13-9 2,5-11-1</inkml:trace>
  <inkml:trace contextRef="#ctx0" brushRef="#br1" timeOffset="104767.9924">14224 3643 71,'10'-12'39,"-10"12"-1,-4 13 1,-10 15-12,-23-1-20,6 10-2,-4 4-2,0 8 1,1-3-2,5 0 0,7-6-1,7-8 1,7-8-1,12-14 0,9-14-1,8-16 1,7-10 0,6-10 0,0-9 0,0-7 0,-4-3-1,-1 3 1,-10 5 0,-4 11-1,-8 8 1,-5 14-1,-2 18 0,-13 1 0,5 16 0,0 9 1,5 6-2,6-2 1,11 1 0,6-7 0,16-9 1,6-5-1,9-15 1,6-8 0,2-11 1,-2-1-2,-6-5 0,-5 1 0,-11 2 0,-7 7 0,-14 7 0,-14 13 0,4 13 0,-13 10 0,-5 11 0,-4 11 0,1 6 0,0 7-4,10-1 0,5-6-2,19 0-5,1-28-8,29 7-19,-5-28-2,21-1 1,-3-24 0</inkml:trace>
  <inkml:trace contextRef="#ctx0" brushRef="#br1" timeOffset="105114.0122">15141 3660 123,'-29'-6'39,"-22"-1"1,12 22-6,-4-1-30,-2 8-1,9 4-1,7 7 0,8-2-1,14 1 0,9-5 0,14-7 0,10-8-1,9-11 1,5-6 0,8-14-1,-2-5 2,2-8-2,-5-5 0,-9 1 0,-1 3 0,-13 4 0,-7 4 0,-8 12 0,-5 13 0,-20 9 0,3 15 0,-3 8 0,-3 9-2,3 4 0,7 5-1,7-5-2,16-1-3,1-21-10,30 2-20,-4-28-3,24-3 1,0-26 0</inkml:trace>
  <inkml:trace contextRef="#ctx0" brushRef="#br1" timeOffset="105332.0246">15968 3232 119,'-33'8'40,"0"28"2,-13 3-2,11 21-36,-4 3-1,4 6-2,11 3 0,4 1-1,11-3-1,9-9-2,9-3-2,6-20-3,18-1-11,-8-32-20,20-5-1,-8-31 1,17-4 0</inkml:trace>
  <inkml:trace contextRef="#ctx0" brushRef="#br1" timeOffset="105512.0349">16301 3123 121,'0'11'40,"-25"16"1,1 36-4,-18 5-33,2 13-1,-5 9-2,6-4-2,11 1-3,4-14-4,19 6-14,-2-30-18,17-1 0,0-25-1,15-6 0</inkml:trace>
  <inkml:trace contextRef="#ctx0" brushRef="#br1" timeOffset="106128.0702">16298 3658 70,'10'12'38,"-10"-12"0,3 29 1,-3-29-11,18 14-25,2-13 0,7-3 0,3-10-1,8-5-1,1-7 0,-2-5-1,-4-4 0,-4-1 1,-10 2-2,-10 1 1,-10 7 1,-15 9 0,-9 8 1,-8 10 0,-10 12 0,0 7 0,-2 11 1,8 7-1,1 2 1,16 1-2,11-3 0,14-6-1,13-9 0,17-6 0,15-15 0,6-8 0,12-9-1,-2-7 1,-4-5 0,-2 1 0,-11 1 1,-12 5-1,-13 9 0,-24 9 0,2 14 0,-19 10 0,-8 7 0,-4 10 0,0 1-1,0 5 1,7-6 0,7-5 1,8-10-1,9-10 0,10-14 1,6-16 0,8-10 0,-1-11 1,3-9-1,-1-2 2,-2-4-3,1 3 0,-9 9 0,-1 5 0,-3 7 0,3 9 0,2 10-4,-3 1-6,17 14-4,-7-13-5,27 15-11,2-13-13,27 5 0,5-11-1,29-1 3</inkml:trace>
  <inkml:trace contextRef="#ctx0" brushRef="#br1" timeOffset="106760.1063">18539 3519 96,'23'-3'38,"-13"-11"0,8 11-7,-16-15-25,0 7 0,-7-6-2,5 17 0,-28-19-1,7 19 0,-7 7-1,-1 7 0,-7 12 0,4 8-1,2 7 0,3 4 0,11 3 0,8-2 0,10-8-1,13-7 2,12-12-1,10-12 0,8-14 0,6-8 1,3-13-1,1-7 0,-4-4 0,-5-6-1,-6 3 0,-8 8 0,-6 6 0,-13 12 0,-13 16-1,0 0 1,-9 25 0,-5 8-1,-2 9-1,2-1-1,9 6-1,5-7-3,24 3-6,2-26-6,31 7-17,-1-29-4,21-1 1,-1-24 0</inkml:trace>
  <inkml:trace contextRef="#ctx0" brushRef="#br1" timeOffset="107029.1217">19459 3379 109,'-36'-3'41,"6"22"1,-14-4-5,16 17-31,-7-8-2,14 5-1,14-3-1,13-3 0,16-7-1,15-6 0,14-3-1,5-1 1,2-3 0,-7 7-1,-11 1 0,-18 7 0,-21 7 0,-24 5 0,-17 5-1,-22 6-2,-5 4-4,-22-8-7,13 13-9,-20-17-19,15 5 0,-9-13-1,-6 3 1</inkml:trace>
  <inkml:trace contextRef="#ctx0" brushRef="#br1" timeOffset="108011.1779">3116 5163 86,'0'-20'38,"0"20"-1,-29-15-2,8 22-25,-18-7-5,-1 10 0,-7 6-1,-3 9 0,-1 6-2,5 6 1,3 4-2,9 2 1,12 2-1,13-4-1,18-4-2,15-10-1,22-5-3,8-25-20,28 2-13,3-23 1,15-4-3,-9-17 2</inkml:trace>
  <inkml:trace contextRef="#ctx0" brushRef="#br1" timeOffset="108396.1999">3554 5050 100,'-33'3'39,"8"21"2,-12 3-3,9 15-34,-2 7 0,10 11-2,6-1 0,7 5 0,12-5-1,8-10 0,14-11-1,12-14 1,5-17-1,7-14 1,5-19 0,1-13-1,0-8 1,-7-8-1,-5-5 1,-10 1-1,-8 8 1,-8 6 0,-9 12-1,-7 12 0,-3 21 0,0 0 0,-19 21 0,9 12-1,-2 9 1,4 1-1,10 7-1,4-6 0,17-4-2,10-19 0,22-7-4,2-27-6,25-1-24,-7-21-1,11-1 1,-13-12 1</inkml:trace>
  <inkml:trace contextRef="#ctx0" brushRef="#br1" timeOffset="108907.2291">4516 5167 98,'-18'39'37,"-15"1"1,10 16-1,-2-6-32,6 4-1,5-6-1,7-3-1,6-11-1,7-10 1,-6-24-1,23 5 1,-3-25-1,1-6 0,-1-15 1,0-3-1,-1-10 0,-1 0 0,-5 2 0,-1 6 0,-4 7 0,-3 10-1,4 6 1,-1 9-1,3 8 0,9 7 0,3 6 1,5 3-1,3 3 0,4 2 0,1 1 1,-3 3-1,1 2 0,-6 1 0,-8 1 0,-8 3 0,-5 1 0,-8 0 0,-1 0 0,-6-3 0,0-1 0,-2-6 0,10-17 0,-15 11 1,18-22-1,2-9 0,6-10 0,4-7 0,8-5 1,1-3-1,3 5 0,-3 1 0,2 11-1,-5 7 0,-2 11-2,-2 4-1,5 13-2,-7-8-5,14 17-8,-12-17-16,18 10-5,-9-12 1,16 6-1</inkml:trace>
  <inkml:trace contextRef="#ctx0" brushRef="#br1" timeOffset="109582.2677">5448 5206 92,'-10'4'40,"10"-4"0,0 0 0,37-14-33,-17-6-3,8 2-2,0-5 0,1-1 0,-5 2-1,-1-2 0,-8 3-1,-7 4 1,-11 3 0,-6 6-1,-12 8 1,-6 7-1,-6 8 1,-2 8-1,-2 5 0,4 5 1,9 6-1,10-3 1,14-3-1,10-5 0,16-9 1,10-7-1,9-7 1,7-11-1,6-7 1,-2-8-1,0-2 1,-7-6-1,-4 4 0,-5 1 0,-11 3 1,-11 6-1,-6 11 0,-12 4 0,-7 23 0,-4 4 0,-6 6 0,-3 7 1,4-1-2,0 4 1,5-7 0,11-6 0,5-14 1,9-9-1,6-17 0,5-7 0,5-13 1,5-5-1,-3-6 1,2 1-1,-6 4 0,-1 5 0,-9 10 1,-4 9-1,-14 12 0,10 17 1,-13 8-1,-3 8 0,1 9 0,1-1 0,4 3 0,4-6-1,12-7-1,7-12-1,11-11-2,2-24-5,26-1-5,-15-35-9,24 2-17,-11-21 3,10-1-2,-15-19 3</inkml:trace>
  <inkml:trace contextRef="#ctx0" brushRef="#br1" timeOffset="109725.2759">6775 4706 106,'-20'5'38,"1"36"2,-24 16 0,8 23-35,-5 6-1,4 4-4,8-2 0,6-7-4,14-5-6,-6-31-16,22-3-15,-10-30 1,13-6-1,-15-27 2</inkml:trace>
  <inkml:trace contextRef="#ctx0" brushRef="#br1" timeOffset="109869.2842">6379 4997 122,'-6'-15'41,"-3"-3"2,27 18-9,1-4-34,8 0-3,17 9-10,-1-13-22,28 9-7,9-15 3,25 8-5</inkml:trace>
  <inkml:trace contextRef="#ctx0" brushRef="#br1" timeOffset="110319.3099">8846 4753 97,'-9'-46'39,"-2"7"1,-16-15-5,-1 12-31,-10 5-1,-5 12-1,-11 12 0,-3 21 0,-1 20 0,-3 25-1,-1 17 2,8 18-2,4 14 1,9 4-2,15 2 1,12-7-4,14-12 0,8-16-4,20-4-16,-6-31-17,11-10 0,-12-25-1,7-5 1</inkml:trace>
  <inkml:trace contextRef="#ctx0" brushRef="#br1" timeOffset="110499.3202">8092 5166 100,'-26'-7'42,"26"7"0,0 0-1,21 9-32,16-17-7,19-6-3,21-4-1,4-12-3,19 7-8,-3-21-24,7 10-4,-11-14 0,1 9-1</inkml:trace>
  <inkml:trace contextRef="#ctx0" brushRef="#br1" timeOffset="110687.3309">9145 4413 75,'-29'13'41,"-3"28"0,-11 4 0,14 26-15,-14-6-24,8 10-1,4 4 0,8-2-4,10-1-1,9-17-9,27-3-24,-2-19-2,23-4 0,1-23-1</inkml:trace>
  <inkml:trace contextRef="#ctx0" brushRef="#br1" timeOffset="111454.3748">9449 4872 75,'-14'1'39,"-13"3"0,-4 19 1,-15-5-16,6 25-21,-5 4 3,2 8-3,8 0 1,13 0-2,12-7 1,17-6-2,14-14 0,15-16-1,9-14 0,11-13 0,-2-15-1,2-9 0,-4-10-1,-13-4 2,-4-2-2,-12 3 1,-10 6-1,-10 8 2,-6 8-1,-5 12 2,0 6 0,8 12-2,-16 8 2,16 4 0,5 1 0,8 2 0,7-2 0,7-4-1,5-3 1,8-6 1,-3-2-1,3-5 1,-4 2-1,-8-1-1,-3 2 1,-9 2 1,-16 2-1,0 0-3,-2 26 4,-16-2-3,-3 9 2,1 6-1,-6 3 1,3 6-3,4-3 3,9-7-1,9-5 0,7-15 0,15-14 0,11-14 1,8-13-1,8-12 0,4-6-1,0-7 1,-2 2-1,-4 2 2,-9 10-2,-11 11 1,-11 15-1,-15 8 1,3 22 1,-11 6-1,-6 10 2,2 6-4,1 1 4,2-1-2,8-6 0,7-7 0,8-11 1,5-12-1,9-16 0,1-12 1,7-11-1,-2-8 0,-4-6-1,1-8 2,-4 1-4,-8-1-1,1 11-2,-7 1-4,12 19-7,-13-9-1,21 25-16,-9-7-8,17 13 2,-6-5 2</inkml:trace>
  <inkml:trace contextRef="#ctx0" brushRef="#br1" timeOffset="111769.3928">10916 4792 74,'0'0'40,"-19"-12"0,-2 20 1,-22-12-16,11 16-20,-10 3-1,10 7-1,3 3-1,11 4-1,11 1 1,12-2-1,11-6 1,12-4-2,7-4 1,2-5-1,0-2 2,-4-2-2,-7 0 0,-10 2 1,-11 5-1,-13 6 1,-9 5-1,-9 5 0,-7 5 0,-4 2-1,-2 5-2,-1-5-2,11 5-7,-6-21-5,23 9-18,-9-23-6,21-5 0,2-15-1</inkml:trace>
  <inkml:trace contextRef="#ctx0" brushRef="#br1" timeOffset="112571.4387">12261 4893 71,'10'-14'40,"-15"-1"-2,5 15 1,-18-10-19,4 17-17,-5 4 0,3 6 0,-7 8 1,0 8-2,-3 4 1,4 7-1,-3-2 1,6 1-2,3-3 2,4-5-2,6-8 0,4-10 0,2-17 0,21-9 0,-5-13 0,8-9 0,3-12-2,0-2 2,1-8-1,-1-2 0,2 4-1,-5 7 1,-5 7-1,-1 12 2,-9 11-1,-9 14 0,11 4 0,-8 18 1,-3 8 1,2 3-2,5 4 2,3 1-2,9-8 2,10-5-1,9-15 1,10-11-2,8-8 0,5-11 0,0-7 0,-1-3 0,-12-1-1,-5 4 2,-14 6-2,-10 7 1,-19 14 0,0 0 0,-17 30 2,-4-1-2,1 8 0,-3 4-1,5 2 0,7 0-3,15-5 0,6-14-7,33 2-4,-5-30-7,35 8-11,-7-30-6,19 4 0,-11-20 2,6 5 2</inkml:trace>
  <inkml:trace contextRef="#ctx0" brushRef="#br1" timeOffset="113383.4852">13353 4917 16,'9'-40'28,"4"19"9,-31-2 1,0 18 0,-21-5 1,11 24-10,-16-6-24,3 9-1,3 7 0,4 6-2,8 7 1,9 2-1,9 2 0,12-2-1,10-3 0,13-10 0,8-9-1,4-10 1,7-12-1,1-11 0,-3-11-1,0-11 1,-9-5-1,-7-3 0,-10 0 0,-4 3 0,-7 4 0,-7 8 0,-4 8 2,-2 8-2,6 15 1,-14-6 0,14 6 1,-5 19-1,11-7 0,7 0 0,4 1 1,7-3-1,7-2 0,6-2 0,0-3 1,0 0-1,-5 0 0,-5 6 1,-5 4-1,-7 3 0,-10 8 2,-11 5-1,-8 2 0,0 5 0,-5 0 1,-1-1-2,2-5 0,3-4 0,6-9 0,9-17 0,0 0 0,20-11 0,3-14 0,6-6 0,3-5 0,2-3 0,-2-1 0,1 5 0,-6 5-2,-7 8 2,-6 11-2,-1 7 2,-3 10 0,4 3 0,5 10 2,5 0-2,11-1 2,11-4-2,10-6 0,6-7 0,9-6 0,-4-5 0,-2-11 0,-8-4 0,-12-8-2,-15-3 2,-16 0 2,-18 3-2,-14 8 0,-16 8 0,-9 13 0,-8 16 0,0 14 0,0 16 0,6 9 0,13 7 0,8 2 0,21-2 0,15-5 0,13-15 0,19-7-9,5-20-4,24-2-3,-7-30-4,38 11-5,-12-34-5,35 11-10,-1-12 1,13-2 4</inkml:trace>
  <inkml:trace contextRef="#ctx0" brushRef="#br1" timeOffset="113872.5131">16048 4712 104,'-38'-3'39,"-3"20"2,-15-10-8,6 19-29,-7 5 0,6 11 0,6 5 0,13 1-1,13 0 1,21-5-2,18-8 1,21-7-2,13-16 1,11-7-1,4-16-1,1-10 0,-8-7-1,-11-10 1,-11-5-2,-17 0 2,-17 1-2,-12 3 1,-10 9-2,-9 8 1,0 14-1,-3 6 0,10 12-2,5 0-4,24 17-8,-11-27-11,50 24-12,0-23 0,30 0 0,7-16 1</inkml:trace>
  <inkml:trace contextRef="#ctx0" brushRef="#br1" timeOffset="114105.5265">17097 4387 79,'-14'-32'41,"-25"2"-1,1 24 1,-13-8-25,4 31-12,-9 12 0,1 25-1,-7 13-1,-2 16 0,3 7 2,8 8-3,5-2 1,11-5-3,13-6-1,9-22-5,26-7-8,-4-35-20,22-6-6,-3-32 1,10-4-1</inkml:trace>
  <inkml:trace contextRef="#ctx0" brushRef="#br1" timeOffset="114270.5359">16501 4795 91,'-28'-11'39,"-2"1"2,18 15 0,0-5-19,28 0-20,26 1-1,19-5-3,18 0-2,10-9-3,22 10-8,-9-26-18,19 11-8,-17-16 1,5 2-1</inkml:trace>
  <inkml:trace contextRef="#ctx0" brushRef="#br1" timeOffset="114459.5467">17591 4214 69,'-31'-4'40,"3"30"-2,-17 7 3,14 36-15,-14 3-21,-2 11-2,-3 8-1,8 2-1,3-1 0,7-6-3,11-6-2,-1-23-10,27-3-22,-11-26-5,16-6 3,-10-22-1</inkml:trace>
  <inkml:trace contextRef="#ctx0" brushRef="#br1" timeOffset="114641.5571">17131 4774 97,'-25'-16'41,"25"16"1,-21-4-1,36 8-31,4-2-8,17 3-1,16-1-3,9-4-3,14 5-4,-3-20-11,19 14-21,-16-13 1,6 7-1,-21-11 1</inkml:trace>
  <inkml:trace contextRef="#ctx0" brushRef="#br1" timeOffset="115480.6051">17779 4780 100,'-34'23'39,"18"6"2,-11-14-6,27 2-31,13-7-2,13-5 0,12-10-1,11-6 0,3-8-1,4-6 1,-3-6 0,-7-3-1,-9-5 1,-8 2 0,-16 4 0,-13 3 0,-12 7 0,-12 8-1,-11 14 1,-7 9 0,-4 16 0,-2 11 0,6 3-1,9 11 1,11 1-1,14-2 1,17-5-1,18-12 0,12-8 0,20-13 0,7-11 0,6-11 0,0-10 0,3-7 1,-7-7-1,-7 0 1,-9 2 0,-10 3 0,-13 3 1,-12 11-1,-17 17-1,0 0 1,-24 14-1,-5 14 0,-4 8 0,1 6 0,0 1 1,6 2-1,10-7 2,10-9-1,19-14-2,12-12 3,12-13-2,10-9 0,6-12-1,5-7 0,1-9 0,0 2 1,-8 2 0,-8 7-1,-7 8 2,-12 12-1,-9 11 0,-15 5 0,-1 30 0,-9 0 0,-3 6 0,-1 3-2,4 3-1,4-7-2,15-1-3,5-18-4,24 8-2,-1-26-5,39 15-6,-13-27-6,26 9-8,-7-7 2,-3 8 4,-17 5 41,-20 3 7,-16 9 6,-26-13 6,-2 16 5,-14-7 10,-3-2-1,-3-5-1,22-2-41,-10-17-10,20 9-5,-13-18-1,21 17-12,-5-15-15,16 1-1,7-7 1</inkml:trace>
  <inkml:trace contextRef="#ctx0" brushRef="#br1" timeOffset="153018.7522">3279 6639 70,'20'8'38,"-20"-8"1,17 6-1,-17-6-12,0 0-22,-16-14-1,3 14 0,-10-3 0,-1 7 0,-3-1-1,-1 3 0,3 2-1,3 2 0,8 5 0,7 2-1,10-2 0,10 5 0,6 1 0,5 2 0,3 3-1,-4-3 2,-2-1-2,-4-1 2,-11 3-1,-11-4 0,-6 1 0,-11 0-1,-5-3-1,0-4-2,6 6-8,-4-18-25,25-2-2,5-10 1,20-9-2</inkml:trace>
  <inkml:trace contextRef="#ctx0" brushRef="#br1" timeOffset="153318.7693">3931 6488 106,'0'0'39,"-4"16"2,-26 10-2,10 18-35,-23 11-1,2 11 0,10 2 0,10 3-2,17-9 1,21-11-1,24-21 0,15-17 0,10-18 0,6-16 0,-2-14 0,-9-11 0,-16-8-1,-16-4-1,-21 3-1,-19-3-3,-12 12-2,-14 2-3,4 24-14,-16-2-15,15 16-1,1 1 1,33 5 0</inkml:trace>
  <inkml:trace contextRef="#ctx0" brushRef="#br1" timeOffset="153681.7901">6563 5985 99,'0'0'40,"-10"11"-1,-15 19 0,0 20-36,-25 19-2,-11 16 1,-19 19-1,-11 12 1,-12 10-3,1-5 2,0-4-2,8-12-1,10-13-5,4-28-23,32-16-8,7-33 0,27-21-1</inkml:trace>
  <inkml:trace contextRef="#ctx0" brushRef="#br1" timeOffset="153867.8007">5748 6310 109,'-5'-20'41,"10"35"0,-10 11-1,14 20-33,11 5-4,16 3 0,20-1-3,19-1 0,20-4-6,16-22-7,27 9-22,-10-16-5,16-1-1,-11-12-1</inkml:trace>
  <inkml:trace contextRef="#ctx0" brushRef="#br1" timeOffset="154120.8152">7307 6638 113,'-37'10'40,"-15"-5"2,4 11-1,-10 3-36,-3 7-1,-1 2 0,7 9-1,3 4 0,14 1-3,18-1 0,21-7 0,30-7 0,19-13-5,35-4-6,7-27-10,31 3-13,-5-16-8,11-2-1,-16-13 1</inkml:trace>
  <inkml:trace contextRef="#ctx0" brushRef="#br1" timeOffset="155481.8931">9310 6150 75,'-18'15'36,"-14"4"0,-2 15-3,-18-7-23,4 20-3,-14-5 0,4 12 1,-7-2-4,4 4 0,0-3-2,5-3 1,2-6-2,6-9 2,-2-13-3,3-10 0,3-12 0,1-10 0,2-13 1,7-7-1,3-8 0,6-9-1,9-3 1,11 1-1,7-1 2,10 5-2,10 6 2,10 6-1,7 8 1,7 14 0,4 6 1,3 11 0,5 9-1,-3 10 1,-1 7-1,0 8 1,-3 3-1,0 5 1,-2 2-1,4-2 0,4-2-2,2-10-1,8-2-8,-5-26-23,20-5-8,-1-23 2,11-7-3</inkml:trace>
  <inkml:trace contextRef="#ctx0" brushRef="#br1" timeOffset="155952.92">11014 5782 72,'9'-32'37,"6"10"2,-11 0-2,6 18-17,-10 4-13,0 0-4,4 14 4,-3 10-4,-6 11 1,5 13-3,-6 7 3,6 8-5,-4 4 4,4 1-3,2 0-3,3-6 0,14 7-14,-9-24-20,18 2-2,-6-16-1,10-5 0</inkml:trace>
  <inkml:trace contextRef="#ctx0" brushRef="#br1" timeOffset="156203.9343">10447 6573 96,'-38'35'44,"15"-17"-1,38-1-3,27-22-18,30-1-18,32-6-1,23-5 0,23-3-3,6-3 0,6 5-3,-7-4-2,-9 20-20,-30-10-14,-16 16-2,-35-2 0,-20 9 0</inkml:trace>
  <inkml:trace contextRef="#ctx0" brushRef="#br1" timeOffset="156646.9597">11676 6691 82,'-16'-30'39,"-6"9"-1,-14-5 2,-1 20-17,-18-4-15,4 14-2,-2 13-2,-1 18 1,-3 14-2,5 18 0,2 10-2,11 12-1,8 5 1,6-1-2,14 0 0,5-7-1,11-9-1,4-15-2,7-9-1,-4-26-16,9 2-17,-21-29-2,17 4 1,-22-27-1</inkml:trace>
  <inkml:trace contextRef="#ctx0" brushRef="#br1" timeOffset="156854.9716">10883 7115 129,'-11'13'44,"11"-13"-1,16 25-4,1-13-39,36-16 0,20-3 0,18-6 0,8 1 0,3-4 0,7 5 0,-12-10-8,4 26-31,-24-14-5,-8 12 2,-20-7-3</inkml:trace>
  <inkml:trace contextRef="#ctx0" brushRef="#br1" timeOffset="164678.4191">7016 2462 58,'0'0'36,"0"0"-1,0 0 2,-2-22-16,2 22-13,20-2-1,4 4-2,8-5-1,15 1-1,14-4 0,19-1-2,10-5 0,11 1-1,7-3-1,0-2-2,-9 6-2,-13-7-9,-6 24-22,-26-8-2,-11 15-1,-24-5 1</inkml:trace>
  <inkml:trace contextRef="#ctx0" brushRef="#br1" timeOffset="165069.4414">7907 2054 93,'-14'-9'38,"14"9"-1,0 0 1,-1 13-35,11-3-1,15 1 1,7 0-1,13-2 0,9 0-1,5-1 0,1 0-1,-5 2 1,-7 2-1,-16 8 1,-19 6-1,-20 12 0,-22 4 0,-18 7 1,-16 2 0,-3 0 0,4-3-2,1-5 1,17-7-3,14-25-15,31 6-19,16-25-3,25-2 1,13-15-3</inkml:trace>
  <inkml:trace contextRef="#ctx0" brushRef="#br1" timeOffset="165948.4917">8846 2033 58,'15'-5'38,"-15"5"-1,12-3 1,-12 3-13,-7 16-21,2 5-1,1 16-1,-2 7-1,-1 14-1,-2 7-2,2 4 0,1 5-4,-4-12-23,10 9-7,-3-22 1,9-3-3</inkml:trace>
  <inkml:trace contextRef="#ctx0" brushRef="#br1" timeOffset="166286.511">8831 1994 95,'-8'-30'39,"16"15"2,3-4-2,27 10-34,4 2-2,16 5 0,9 1-1,12 4-1,1 3 0,5 8 0,-7 5-1,-11 3-1,-14 7 2,-17 8-2,-20 6 1,-21 10-1,-18 6 1,-18 2 0,-18 3 0,-9 1 1,-2-3-2,3-10-1,12-2-4,10-27-21,35 0-11,10-23-2,45-15-1,13-20-1</inkml:trace>
  <inkml:trace contextRef="#ctx0" brushRef="#br1" timeOffset="166609.5295">10338 1920 90,'-9'-20'39,"9"20"2,-21-28-2,10 18-32,-15 3-3,-3 4 0,-11 8 0,-8 13-1,-12 11 0,-3 8-1,-4 5 0,2 16-1,4 3 1,11 6-2,13-1 0,21-5 0,18-7-1,25-4 0,24-11-3,14-17-2,23 2-10,0-27-23,18 1-1,-9-18-2,10 2 1</inkml:trace>
  <inkml:trace contextRef="#ctx0" brushRef="#br1" timeOffset="166767.5386">10812 2335 107,'-40'15'41,"4"7"1,-8-19-5,15 2-42,3 4-33,-12-14-2,10 11 0,-12-9-2</inkml:trace>
  <inkml:trace contextRef="#ctx0" brushRef="#br1" timeOffset="166939.5484">9639 2615 111,'-43'21'45,"4"-15"-3,27 1 0,5-20-46,17-11-12,32 9-22,-4-17-5,19 7 2,0-10-4</inkml:trace>
  <inkml:trace contextRef="#ctx0" brushRef="#br1" timeOffset="167735.5939">9164 2740 52,'-52'7'37,"19"5"0,5-12 1,32 14-12,5-29-16,39 6-3,19-13-1,35-2-2,21-4-1,25-1-2,19 1 0,6 1-3,5 6-2,-11-6-27,-3 19-7,-24-10-1,-11 9-1</inkml:trace>
  <inkml:trace contextRef="#ctx0" brushRef="#br1" timeOffset="168075.6134">11266 1558 71,'0'0'40,"0"0"-3,32 31 3,-5-9-24,17 9-13,-2 6 2,6 7-2,-9 3 1,-2 7-3,-13 0 2,-10 1-4,-16 0 0,-17-2-3,-8 7-4,-24-12-29,7 10-2,-14-19 0,6 4-1</inkml:trace>
  <inkml:trace contextRef="#ctx0" brushRef="#br1" timeOffset="168547.6404">8809 1539 87,'-29'-4'36,"-4"19"3,-19 10 1,-6 25-35,-12 19 2,3 26-3,2 22 1,14 20-2,11 11 0,15 2-1,25-8-4,25-12 0,28-11-6,3-30-28,35-19-4,1-32 0,12-15-2</inkml:trace>
  <inkml:trace contextRef="#ctx0" brushRef="#br2" timeOffset="203809.6572">1459 8849 64,'10'-12'38,"-10"12"-2,0 0 1,0 0-18,2 23-15,-4 4-1,-1 6-2,1 9 0,1 8-2,1 5-1,3 5-6,-6-14-27,17-4 0,-3-21 0,11-13-2</inkml:trace>
  <inkml:trace contextRef="#ctx0" brushRef="#br2" timeOffset="203993.6678">1573 8370 83,'-33'-21'37,"0"8"-1,10 18-1,3 9-32,9-10-13,24 11-25,9-6 1,20 5-3,8-6 1</inkml:trace>
  <inkml:trace contextRef="#ctx0" brushRef="#br2" timeOffset="204260.683">2608 8237 100,'-41'-25'37,"0"10"0,-13 3-8,-5 19-24,-3 10-2,8 20 1,-5 17-1,8 20 0,3 14-1,9 10-1,8 7 1,9 3-3,9-5-1,8-14-6,21-5-26,-4-28-5,16-11 1,-5-27-1</inkml:trace>
  <inkml:trace contextRef="#ctx0" brushRef="#br2" timeOffset="204411.6917">2109 8823 105,'-24'-6'39,"-4"0"1,19 11-2,9-5-34,11 8-3,25-6-6,11-14-31,32 1-2,6-11-1,19 3-2</inkml:trace>
  <inkml:trace contextRef="#ctx0" brushRef="#br2" timeOffset="204995.7251">3291 8832 102,'-17'-21'37,"13"6"2,-5-8-7,4 10-28,5-2-1,0 15 0,0 0-1,9 17 0,-13 8 1,4 10-2,-5 7 2,3 6-3,0 0 1,6 3-1,3-6 1,4-8-1,8-10 1,4-13-1,6-15 1,7-14-1,2-13 1,2-7 0,-7-8-1,0-3 0,-4-2 1,-4 8-1,-9 4 1,-2 11-1,-6 11 0,-8 14 1,0 0-1,2 20 0,-2 7 0,-2 1 0,5 6 0,0-3 0,3 0 1,3-5 0,5-11 1,6-9 0,-2-11 0,7-7 0,-2-12 0,3-9-1,-4-8-1,2-4-1,-1-1-1,-3 4-1,-1 6-3,-7 4-4,16 18-19,-20-3-11,13 20 1,-21-3 1,27 22-2</inkml:trace>
  <inkml:trace contextRef="#ctx0" brushRef="#br2" timeOffset="205329.7442">4199 8871 98,'10'8'37,"-10"-8"2,26-3-3,-10-10-30,14-8-2,6-7-2,5-1 1,-1-5-3,0 3 2,-8-2-2,-10 4 1,-13 8-1,-13 7 0,-17 7 1,-11 13 0,-7 7 1,-6 12 0,-3 10 0,2 4-1,7 7 1,6 2-1,15-3 0,12-5-2,16-8-3,10-16-3,37 1-25,3-26-7,32-4-1,8-15-2</inkml:trace>
  <inkml:trace contextRef="#ctx0" brushRef="#br2" timeOffset="205947.7795">5910 8088 97,'-9'-1'39,"4"19"0,-8 3-6,6 16-30,-2 8 0,4 10 0,-7 9-1,-1 9 2,-4-1 0,3 7-1,-4-7 0,7-6-1,-1-12 1,3-8-2,6-12 2,8-12-2,7-15 0,4-19 0,6-10-1,3-8 1,4-8-2,0-1 2,1-1-2,-3 3 1,-6 8-1,-1 10 0,-3 14 1,-4 13 1,-4 9-1,-2 13 0,0 8 1,1 2-3,6 5 0,2-5-2,10 0-1,1-16-5,23 7-18,-12-30-12,20-1 1,-9-19 0,11-2 1</inkml:trace>
  <inkml:trace contextRef="#ctx0" brushRef="#br2" timeOffset="206297.7996">6546 8554 93,'-15'-15'37,"-14"1"1,6 19 1,-7 1-33,1 16-1,1 4 1,6 16-2,1-2 0,5 5-2,5-5 1,9-2-1,4-5 1,11-10-3,6-8 1,7-15-1,5-14 0,4-7 1,2-9-1,-1-2 0,-1-10 0,-4 2 0,-4 2-1,-7 2 1,-5 11-1,-7 6 1,-8 19 0,0 0 0,0 0-2,-10 30 1,5-1 0,1 5-3,5 2 1,3-1-4,11 2-1,-1-19-10,24 9-15,-8-19-5,15 0 1,-4-22 0</inkml:trace>
  <inkml:trace contextRef="#ctx0" brushRef="#br2" timeOffset="206574.8154">7030 8623 81,'9'-25'37,"-13"-4"0,6 14 3,-11-6-27,9 21-6,0 0-3,-8 14 0,4 7 1,2 13-3,3 5 2,1 1-3,2 3 3,3-3-3,2-10 2,5-7-1,6-14-1,3-15 0,5-13-1,1-9 1,2-16-2,-1-6 1,-2-7-2,0-5-1,-8 6-2,-3 0-2,-1 23-14,-17-11-12,11 29-7,-16-3-1,6 18 1</inkml:trace>
  <inkml:trace contextRef="#ctx0" brushRef="#br2" timeOffset="206898.8339">7488 8656 88,'0'0'39,"0"0"2,10-4-1,9-7-23,-6-10-13,15-3-1,2-6-1,4-3-1,0-1 0,-2 1-1,-8 5 1,-11 3-1,-14 8 0,-14 12 1,-14 14 0,-12 11 0,-6 13 0,-6 6 1,5 7 1,5 7-1,14-3 1,14-5-2,19-12 2,20-9-5,22-12 0,16-19-12,29 3-22,-6-22-5,17 0-2,-8-10-1</inkml:trace>
  <inkml:trace contextRef="#ctx0" brushRef="#br2" timeOffset="209529.9844">1847 10554 56,'-18'7'36,"18"-7"0,0 0 0,11 13-11,3-15-18,15 1-1,8-7-1,17 3-1,12-4 0,18-1-1,12-3-1,11 1-1,5 1 0,2-1-1,-1 2 0,0 2 0,-6 0-1,-6 0-1,-8 1-2,-12-5-3,-5 12-17,-19-14-13,0 9 0,-23-9-2,-7 8 1</inkml:trace>
  <inkml:trace contextRef="#ctx0" brushRef="#br2" timeOffset="210351.0314">3610 10352 48,'-25'2'35,"1"10"2,-12-1-1,-1 15-8,-15-3-20,9 10-1,-9-3-1,9 7-2,1-5 0,15 2-1,18-10 0,18-6-1,21-10 0,18-11-1,14-9 1,10-8-1,7-8 0,-1-5 0,-9-4 0,-7 0-1,-21 1 0,-12 5 0,-19 7 0,-20 7 0,-14 11 0,-14 8 0,-11 9 0,-5 10 0,1 5 0,5 4 1,7 1-1,17-1 1,11-5-1,18-8 1,17-9 0,14-10-1,11-5 1,8-8-1,1-4 1,-7-2-1,-8-3 1,-12 5-1,-17 2 1,-16 5-1,-17 9 1,-10 5-1,-11 6 0,-1 1 0,0 6 0,6 2 0,9 0-1,12 2 0,16-1-5,0-18-17,44 14-14,-6-19-4,21 6 0,5-11-1</inkml:trace>
  <inkml:trace contextRef="#ctx0" brushRef="#br2" timeOffset="210889.0622">5377 10311 102,'0'0'40,"0"0"0,-34 6-3,7 18-33,-6 6-1,3 6-1,-2 3-1,5 2 1,11-3 0,11-5-1,14-12 0,19-9 0,10-15 1,13-6-2,2-8 1,1-5 1,-8-5-1,-7-2-1,-16 5 1,-14 2-1,-18 5 1,-14 7-1,-11 5 1,-7 4-1,3 5 1,-4 5-1,11 1 1,5 3-1,9-3 1,10 2-1,7-12 1,20 11-1,-1-10-1,6-3 0,1 1-1,1-6-3,10 10-10,-19-15-16,12 13-10,-21-9 1,6 9-2,-15-1 2</inkml:trace>
  <inkml:trace contextRef="#ctx0" brushRef="#br2" timeOffset="213535.2135">5541 10489 35,'-12'8'28,"0"-3"3,2-5-5,7 12-13,-7-15-1,10 3-1,0 0-2,0 10 2,0-10-3,0 0-1,0 0-2,0 0 0,0 0-2,0 0-1,0 13 0,0-13-1,14 8-1,-1-4 1,3-2 0,7-2 0,6-4 0,3 1-1,7-3 2,4 2-1,-2-1-1,8 1 1,-3 3-1,4 2 1,1 1-1,1 0 0,4 0 0,6-3 0,7-2 0,6-7 1,11-1 0,4-5-1,13-2 1,7-1-1,6-1 1,2 2-1,-1 5 1,0 3-1,-6 4 0,-4 4 0,-7 2 0,-11 1 0,-7 1 0,-11-2-2,-5 1 0,-18-4-2,0 3-4,-22-15-14,1 11-16,-19-10 1,-8 14-1,-6-18 2</inkml:trace>
  <inkml:trace contextRef="#ctx0" brushRef="#br2" timeOffset="214106.2462">7968 9816 80,'0'0'35,"-5"-19"0,5 19-1,0 0-29,0 0-1,0 0 0,-9 13 0,9-13 0,-4 26 0,1-4-1,5 14 1,-4 4-2,5 16 1,-3 8-2,2 12 1,-2 10-1,0 9 0,-1 5-1,-1-1 1,-4 0-2,2-7 2,1-6-3,3-16-3,6-7-3,-6-28-20,19-1-11,-5-24 0,13-5-1,-4-18-1</inkml:trace>
  <inkml:trace contextRef="#ctx0" brushRef="#br2" timeOffset="214580.2733">8351 9884 62,'-12'-18'36,"12"18"0,-9-18 1,9 18-22,-5-10-6,5 10-1,0 0-1,0 0-1,-4 10-2,6 18 0,-4 10-1,2 15-1,0 11-1,-2 17 1,2 11-2,0 7 2,-1 3-3,1-2 2,0-5-2,3-8 2,-1-11-1,1-12-2,4-13-1,0-17-4,12-4-9,-19-30-26,23 18 3,-23-18-4,24-17 5</inkml:trace>
  <inkml:trace contextRef="#ctx0" brushRef="#br2" timeOffset="215541.3283">8371 10408 1,'-19'0'23,"19"0"4,-15 11-11,2-17-3,13 6 6,0 0 0,0 0-1,7-14-2,8 16-4,-15-2-2,20-9-2,-20 9-1,22-8-1,-22 8-1,21-2-1,-9 1-1,2 1 0,1-3-1,3 6-1,1-7 1,6 2-1,2-3-1,7-1 1,2-2-1,3-2 0,4 1 1,2 1-1,2-1 0,1 3 0,1 2 1,3 2-1,4 1 1,5 1-1,6-1 1,4 0-1,14-4 1,7-2-1,9-5 2,13 1-1,5-6 1,7-1-1,4-1 1,2 0-1,-2 2 1,-3 2-1,-3 0-1,-10 8 1,-10 2-1,-6 2 0,-13 4 0,-11 1 0,-10 0 0,-12 5 0,-12-2-1,-11-1 1,-8 0 0,-8-1 0,-13-3-1,0 0 1,0 0 0,0 0 0,0 0 0,0 0 0,-14-3 0,14 3 0,0 0 0,0 0 0,0 0 0,-10-12 0,10 12 0,0 0 0,0 0 0,0 0 0,0 0 0,0 0 0,0 0 0,0 0-1,0 12 1,0-12-2,2 13-1,-2-13-5,8 16-15,-8-16-18,0 0 3,0 0-3,0 0 3</inkml:trace>
  <inkml:trace contextRef="#ctx0" brushRef="#br2" timeOffset="216689.3939">11146 10149 2,'0'0'23,"0"0"-1,0 0-4,0 0-8,0 0-3,0 0 0,1-12-2,-1 12 0,0 0-1,0 0 2,1-11 0,-1 11 2,0 0-1,0 0 1,5-11-2,-5 11-1,0 0 0,0 0-1,0 0-1,0 0-1,0 0 0,0 0 0,0 0 1,0 0-1,0 0-1,0 0 0,0 0 0,0 0 0,0 0-1,0 0 1,0 0-1,0 0 0,0 0 1,0 0 1,0 0-1,0 0 1,0 0 0,0 0-1,0 0 1,0 0 0,0 0-1,0 0 0,0 0-1,0 0 0,0 0-3,0 0-3,0 0-21,0 0-7,0 0 0,4 11-2</inkml:trace>
  <inkml:trace contextRef="#ctx0" brushRef="#br2" timeOffset="218133.4765">11118 10183 33,'0'0'29,"9"-13"4,-4 1-5,-5 12-15,7-17-2,-7 17-1,8-14-2,-8 14 0,5-14-2,-5 14-2,1-10 0,-1 10-1,0 0 1,2-11-2,-2 11 1,0 0-1,0 0 0,-3-12-1,3 12 0,0 0 0,0 0 0,0 0 0,0 0 0,0 0-1,0 0 1,0 0 0,0 0-1,0 0 1,0 0 0,0 0-1,0 0 1,0 0-1,0 0 1,9 11 0,-9-11-1,0 0 1,0 0 0,0 0 0,0 0-1,0 0 1,-4 11-1,4-11 1,-1 18-1,2-5 0,-2 5-1,2 3 2,3 1-2,-4 2 2,0 6-2,2 1 1,1 6 0,-3 1 1,-5 6-1,5 2 0,-5 4 0,2 3 1,0-1-2,0 1 2,1-3-1,-2-2-1,5-1 1,-1-1-2,3 0 2,-2 0-2,1 0 2,-1 5-2,3 1 2,2 2-1,-2 0 1,3 3 1,2-1-1,2-4 0,5 1 1,0-8-1,3-2 0,1-4 2,-2-5-1,1-1 0,-3-5 0,-3-4-2,-4-1 1,-1-2 0,-2-4 0,-2-3-2,-2-2 2,-2-12-2,1 12 2,-1-12 0,0 0 0,0 0 0,0 0 1,-11-7-1,11 7 0,-10-14 3,10 14-3,-15-17 3,1 9-3,0 1 2,-5 0-1,-3 3 1,-4 1-2,-11 3 0,-5 0 0,-8 3 0,-9 1 0,-12 2 0,-6 1 0,-11 1-2,-7 1 2,-12 2-2,-3-2 2,-7 3-2,-9 0 2,-3-3-2,-4 4 2,-6-3 0,-3 1 0,-3-1 0,-3-3-1,-7 0 1,5-1 0,-8-2 0,-4 2 0,-3 2 0,-6-3 0,1 4 1,-6 1-1,-1 5 0,1 3 0,-3 2 0,2 5 1,2 0-1,5 1 0,6 3 0,3-2 0,8-1 0,6-3 0,10-4-2,14-3 0,9-7-2,19 3-5,5-24-17,34 12-11,6-15-2,30 4 0,9-13 0</inkml:trace>
  <inkml:trace contextRef="#ctx0" brushRef="#br2" timeOffset="218890.5198">5740 11612 48,'-5'-31'34,"-8"5"2,-17-6-11,0 14-10,-26-5-3,0 8-4,-16 1-1,-1 9-2,-11 5-1,3 11-1,-3 4 0,3 9 0,0 7-1,-4 12 1,4 9-2,1 7-1,4 13 2,3 8-1,7 10 1,10 8-2,19 4 1,18 2-2,24 5 2,26-2 0,27-5-1,21-1 0,24-10-1,19-7 1,10-16 0,15-16 0,-2-24 0,-3-25 0,-4-27 1,-14-25 0,-12-27 0,-13-18 1,-18-16 0,-20-7-1,-23-6 1,-16 0-2,-22 1-1,-15 1-1,-16 12 0,-11 8-2,-3 15-1,-5 11-1,10 29-18,-10 3-10,13 29-2,-1 10-3,11 23 1</inkml:trace>
  <inkml:trace contextRef="#ctx0" brushRef="#br2" timeOffset="219356.5465">5265 12008 70,'-7'11'37,"-7"9"0,-1 19 1,-18 8-33,5 14-1,-6 6-1,0 6 1,-3-2-1,6-2-1,3-16 1,9-8-2,10-22 1,9-23-1,27-14 0,1-22 1,10-19 0,6-16 0,7-14 0,6-10 0,-2 1 0,-3 2-1,-5 7 1,-8 17 0,-7 14-1,-7 18 0,-4 25 0,-7 21-1,-5 23 1,-1 18 0,-5 15-1,4 8-2,6 9 1,0 5-2,4-3-2,-4-12-3,18 4-17,-21-30-10,13-1-6,-16-21 0,7-6 2</inkml:trace>
  <inkml:trace contextRef="#ctx0" brushRef="#br2" timeOffset="219500.5547">5347 12389 74,'-55'-24'43,"21"13"-3,6-15 2,33 12-17,19-13-26,18-18-18,25 14-17,-2-10-4,15 10-1,-9-5-1</inkml:trace>
  <inkml:trace contextRef="#ctx0" brushRef="#br2" timeOffset="220643.6201">4473 12207 34,'0'0'35,"0"0"1,13 5-1,-21-14-17,8 9-4,0 0-4,0 0-2,-10-13-3,10 13 0,-14-7-1,14 7-2,-23-3 1,4 1-2,-1 4 0,-4-1 0,-7 0-1,-4 2 1,-7-2-1,-4 1 0,-10-1 0,-10-1 0,-3-3 1,-9 5-1,-6-1 0,-8 2 1,-7 2-1,-10 5 0,-8 4 0,-5 6 0,-4 0-1,-8 6 2,-8 1-1,-4 0 0,2 0-1,5-2 2,5-6-1,7 0 1,7-6-1,14-4 0,13-6 0,17-4 0,12-5 0,14-4-1,15 0 0,11-4 0,11 1 1,5 0-1,8 1 0,0 0 1,5 2 0,-1-1-1,-4 0 2,0-3-1,0-6 0,0-8 1,-4-12-1,3-11 0,-3-14 0,-1-16 0,4-12 0,1-12 1,1-10-1,-1-3 1,2 2 0,1 0-1,4 5 1,5 13 2,0 9-2,1 9 1,2 12-1,0 9 1,-1 8-1,-1 8 2,-3 3-3,-4 8 1,-5 4 0,-1 8 0,-1 2 0,-2 6 0,3 12 0,-8-11-1,8 11 0,0 0 0,0 0 0,0 0-1,4 13 1,-4-13 0,12 5 0,-12-5 1,14-4-1,-14 4 0,10-9 1,-10 9-1,11-13 1,-11 13-1,13-6 0,-13 6 0,25-2 0,-6 1 0,14-4-2,4-5-3,16 8-13,-5-26-11,20 10-9,-12-16-2,6 5-4,-2-8 2</inkml:trace>
  <inkml:trace contextRef="#ctx0" brushRef="#br2" timeOffset="226116.9331">4085 10695 59,'0'0'34,"-16"10"-3,16-10 3,-23 9-21,23-9-5,-20 7-2,20-7-1,-11-5-1,11 5-1,1-26 2,3 11-3,5-7-1,2 0 0,3-5 1,2 4-2,1-3 1,1 2 0,2-1-1,-2 5 1,1-2-1,-1 1 1,1 5-1,-2 3 1,-1 3 0,1 0-1,-2 5 0,-1 2 1,0 1-1,1 1 1,-1 0 0,1 1-1,0 0 1,0 0 0,-1 0 0,-2 2 0,0 2 0,-2 1-1,-10-5 1,17 21-1,-13-7 1,2 3-1,0 5 0,-4 1 1,3-1-1,-4 2 1,4 1-1,0-1 1,1-2-1,7-4 1,-3-2-1,5-3 0,3-5 1,0-5-1,2-5 1,3-5-1,-2-8 1,2-7-1,-1-6 1,4-5-1,-3-7 1,-2-2-1,1-3 0,-3 2-1,2-1 2,-2 3-3,0 7-2,-5-9-17,8 19-15,-8-7-4,12 9 3,-4-4-5</inkml:trace>
  <inkml:trace contextRef="#ctx0" brushRef="#br2" timeOffset="228820.0878">12787 10192 43,'-8'-15'34,"8"15"-1,-9-18 2,3 1-24,6 17-3,-1-20-1,1 20 0,1-14-2,-1 14 0,0 0-1,0 0 0,0 0-1,4 25 0,-7-6-1,7 12 0,-4 5-1,3 15 1,1 5-2,-2 11 1,-1 8 0,-1 8 1,-4 7-1,-1 5-1,-3 2 0,-1 3 0,-2-1 0,1-7 0,3-9 0,1-8-1,8-12 0,3-14 1,8-13-2,1-19-1,9-6-5,-9-22-30,10-3 0,-8-13-2,2-3 1</inkml:trace>
  <inkml:trace contextRef="#ctx0" brushRef="#br2" timeOffset="229508.1271">12908 10102 56,'-14'-3'34,"1"0"-1,13 3 1,-21-7-26,21 7-1,-10-7-2,10 7 0,0 0 0,0 0-1,-9-12 0,9 12 0,0 0-1,0 0 0,0 0 0,0 0 0,15 12-2,-1-5 1,6-2-1,6 4 0,5-2 1,6-2-1,6-2 0,8-1 0,2-3 1,4-1-1,-1-3 0,3 1-1,-4-1 1,0 1-1,-5 0 0,-2 0 0,-2 1 0,0-1 0,-1 0 1,0 0-1,2 1 1,0-1-1,1 0 1,-1 1-1,-1 0 1,-3 2 0,-1 1-1,-4 1 0,2 1 0,-5 1 0,3 0 0,-6 2 0,0-2 0,-2-1 0,-1 0 0,-1-2 0,-5-2 0,-3 1 0,-4 0-1,-4-2-1,-12 3-3,5-14-21,-5 14-12,0 0-1,0 0-2,-5-19 1</inkml:trace>
  <inkml:trace contextRef="#ctx0" brushRef="#br2" timeOffset="230310.173">14472 10027 53,'14'-7'25,"-14"7"0,0 0 1,-5-18-3,5 18-5,0-15-6,0 15-4,0-20-2,0 20-1,0-21-1,0 21-1,-5-14 0,5 14-1,-15 12 0,1 5-1,-4 4 1,-1 7 0,0 2-1,0 3 0,5-1 0,4-2 1,5-7-1,14-6-2,8-11 2,9-6-1,8-7 1,3-8-1,5-6 1,-7-4-1,-2-1 0,-9-1 1,-11 2 0,-11 5-1,-13 4 0,-14 8 0,-7 8 0,-9 3 0,-1 10 0,-2 4 0,8 3 1,5 4-1,12-1 0,14 0 1,14-4 0,15-8-1,9-6 1,10-6-1,5-9 1,-3-3 0,-4-9 0,-6-4 0,-15 0-1,-11 0 1,-18 2 0,-12 6-1,-11 5 1,-4 4-2,-3 7 0,6 5-2,14 9-5,5-12-20,32 15-12,3-10 1,28 6-3,8-9 1</inkml:trace>
  <inkml:trace contextRef="#ctx0" brushRef="#br2" timeOffset="230955.2099">16505 9939 82,'0'0'38,"-21"3"-1,21-3 1,-28 11-30,18 2-2,-9-2-1,0 9-1,0 0-1,1 3 0,-1-1-1,9 1 1,6-5-2,7-4 0,7-6 0,7-8 0,5-6 0,6-5 0,1-5-1,2-3 0,-7-3 1,1 0-1,-7-1 0,-6 2 1,-10 4-1,-7 4 0,-8 5 0,-6 7 0,-2 6 1,-7 5 0,-1 7-1,2 3 1,3 2 0,5 3 0,6-5 0,13-3 0,8-4 0,8-10 0,10-5 0,2-4 0,1-7-1,-4 0-1,-2-5-1,-10-3-6,2 15-17,-28-12-15,3 12-1,-18-4-1,0 9 0</inkml:trace>
  <inkml:trace contextRef="#ctx0" brushRef="#br2" timeOffset="231662.2503">14989 10234 79,'-13'15'37,"6"2"1,7-17 1,0 0-32,0 0-3,7-23 0,6-4-1,6-3 0,3-11 0,3 1-1,1-7 1,3 2 0,-5-2-1,3 5-1,-4 3 1,1 5-2,0 7 1,-1 4 0,-1 8-1,-1 5 0,1 7 1,-3 4-1,-2 6 0,-2 3 0,0 7 0,-3 2 1,-1 6-1,-2 2 0,-3 9 1,3 1-1,0 1 0,3 0 1,2-1-1,3-6 1,5-6-1,4-9 1,4-9 0,7-9 0,0-13 0,-2-6 0,2-8 0,-2-5 0,-8-8 0,-2 0-1,-4-2 0,-5-1 0,0 3-1,-2 1-2,0 6-1,-5-2-9,15 21-19,-13-6-9,10 14 1,-5-1-2</inkml:trace>
  <inkml:trace contextRef="#ctx0" brushRef="#br2" timeOffset="232568.3021">16714 10108 62,'-19'-2'32,"0"-2"0,4-6-2,2 5-25,-2-8 0,5 5 0,-5-6-1,15 14 1,-20-18 0,20 18 0,-21-12 0,21 12 0,-18-1-1,18 1 0,-18 6-1,18-6-1,-16 7 0,16-7-1,-13 9 1,13-9-1,-10 7 0,10-7 1,-1 11-1,1-11 1,22 11-1,3-7 1,11-4-1,9-1 0,12-4 1,9 0-1,9-5 0,7 0-1,0 1 1,1 1 0,1 1-1,-1 3 1,-1 4 0,-1-1-1,3 1 0,-4 0 1,-2-3-1,0-3 0,-4-1 1,-5-1-1,-5 1 1,-6 1 0,-8 1-1,-9 1 1,-8 4-1,-6 4 1,-9 0-1,-3 1 0,-15-5 0,13 7 0,-13-7-2,0 0-1,11 0-5,-16-18-16,5 18-15,9-23 0,1 13-1,-6-13-2</inkml:trace>
  <inkml:trace contextRef="#ctx0" brushRef="#br2" timeOffset="233569.3594">18005 8495 72,'0'-31'37,"1"0"-2,7 6 1,-1-3-31,3 12-1,-3-2 0,-7 18-1,15-15-1,-15 15 1,7 14 0,-4 4 0,-3 4-1,2 9 1,-3 6-1,2 8 0,-1 5 1,-1 7-2,1 3 1,-4 1-1,0 3 1,-1 3-1,4 0 1,-4 2-2,2 2 1,1 0 0,-3 2 0,1 1 0,2-2 0,1 2 0,0-4 0,4 1 1,-2-4-1,-1 1 1,5-3-2,-3 1 2,1-1-1,-4 3-2,-1-2 0,0 2 2,-3-3-2,-2 0 1,1-2-1,1 0 2,0-3-2,5-1 2,-4-3-1,4-2 1,0-2-1,3-4 1,-4 2-1,1 0-1,-2-3 0,-2 0 0,1 2 0,-3-1-1,-1-1 1,0 1 0,0-2 0,2-5 0,2 2 1,2-2 1,1 1-1,4-2 0,5 2 0,1-3 1,0 2-1,4 1 2,0-3-2,0-1 2,-5-3-1,3-2 0,-3-5 0,-3-4 1,-3-8-3,0-4-1,-3-12-1,0 0-5,18-16-10,-18-20-16,18 6-6,-7-24-3,12-5 1</inkml:trace>
  <inkml:trace contextRef="#ctx0" brushRef="#br2" timeOffset="234584.4175">18730 8267 78,'0'0'39,"16"8"-2,-16-8 1,6 12-30,-6-12-3,-1 15-1,1-4-2,0 7 0,-5 2 0,5 2 0,0 3-1,2 5 1,-2 5-1,2 2 0,1 1 1,-2 7 0,3 0 1,-3 3-2,0 0 2,1 0-2,0-1 1,-1 5-1,1-2 1,3-1-2,-4 2 1,0 3 0,-5 0-1,2 3 1,-2-2 0,-1 3 0,0-4-1,1-1 2,-1 0-2,2-1 1,0-1 0,1 0 0,0-2-1,0 3 1,-1 2-1,-3 1 1,2-1-1,-5 0 1,5-1-1,-1 1-1,-3-2 0,6-2 2,-2-1-2,3 0 1,1-3-1,-3 1 1,3 0-1,-2-2 3,1 4-2,-2-3 0,2 0 0,-3-1 0,3-1 0,0-3 1,1 2-1,0 0 0,2-3-1,2 0-1,-1 1 1,3-2-1,-1-1 1,-2 1-1,1-2 0,0 1 1,-2-3 2,1 2-1,0-2 0,-2 2 0,1 0 0,0 0 1,-1 0-1,0-5 0,3-3 0,-3-2 0,1-7 0,-1-5 0,4-3-1,-5-12-1,0 0-1,14-4-2,-4 0-3,-6-12-6,14 16-7,-18-20-9,19 13-9,-15-6 0,13 3 2,-10-6 0</inkml:trace>
  <inkml:trace contextRef="#ctx0" brushRef="#br2" timeOffset="237055.5588">18801 10135 69,'-15'-7'37,"15"7"0,-9-11 0,9 11-20,-4-11-10,4 11-2,-9-11-1,9 11-1,-14-7-1,3 7 0,-2-1 0,3 3 0,-3-1-1,13-1 0,-15 6 0,15-6 0,0 0 0,0 0 0,0 0 0,10 7 0,0-7-1,3 0 1,3 0 0,1 2 0,2-1-1,2 1 1,2 2-1,3 1 1,3-1-1,-1 0 1,5-2-1,-1-1 0,4-1 1,2-1-1,3-3 0,3-1 1,2-1-1,4-1 0,3 1 0,7 1 1,3-1-1,3 2 0,0 2 1,1 3-1,3 1 0,0 2 1,0 2-1,3-2 0,-1-1 1,2-1-1,6 0 0,7-2 0,0-2 1,5-3-1,3 2 1,-1-2-1,3 1 0,-2-1 1,2-2-1,-4 2 1,2 1-1,-4-1 1,1 3-1,-2-5 0,-1 1 1,-2 2-1,0-3 0,-3 0 0,-2-1 0,1 0 0,-3-3 0,-1 3 1,-3 0-1,0-2 0,-5 1 0,-2-1 1,-4 1-1,0 1 0,-6 2 0,0 2 0,-5-2 0,-2 5 0,-7 1 0,-5 1 0,-3 0 0,-4 0 0,-6 3 0,-5-3 0,-7 1 1,-3-2-1,-12 0 2,14 2-2,-14-2 0,0 0 0,0 0 0,0 0 0,0 0 0,0 0 0,0 0 0,0 0 0,-2 11 0,2-11 0,-2 14 0,-1-2 0,1 3 0,-1 5 0,-2 4 0,-3 7 0,2 5 0,-2 2 0,1 7 0,-1 1 0,0 6 0,0 3 0,1 4-2,1 1 2,0 5-2,-3-1 2,4 2 0,-1 3 0,4-2-1,0 0-1,2-1 1,2-2-1,0 0 1,2-1-1,0 3 1,-1-2-1,-2 1 2,2 1 0,-3-2 0,0 1 2,-1 1-2,0-3-1,0-2 1,1-4 0,-1-3 0,2 0-1,0-3 1,1-3-2,-2-3 1,2-1 2,0-5-1,-1-1 0,4-4 0,-1-3 0,0-5 0,0-3 0,2-3 0,-1-4 0,-1-3 0,-4-13 0,5 15 0,-5-15 0,0 0 0,0 0 0,0 0 0,0 0 0,0 0 0,0 0 0,-10-9 0,10 9 0,-13-8 0,13 8 0,-16-4 0,4 2 0,1 2 0,-7 0 0,-2 2 0,-6 0 0,-3 3 0,-8-2 0,-6 3 0,-5-2 0,-2 3 0,-7 1 1,-1-4-1,-6 2 0,-4-1 0,-1-1 0,-5 0-1,-4-2 1,-1-1 0,0-1 0,-3 0 0,-1 0 0,0 3 0,4-2 1,3 1-1,-2 1 0,4 2 0,2 0-1,6-1 1,7 1 0,4 0 0,7-1-1,10-2 1,8 1 0,9-2-1,6-1 1,15 0 0,0 0 0,0 0 0,0 0 0,8-12 0,-8 12 0,18-5 0,-7 1 0,-11 4 0,17-10-1,-17 10 1,12-19-1,-9 4 1,-2-4 0,-2-4-1,-3-6 1,-3-3 0,1-4-1,-6-5 1,-3-2 0,1-1 0,-4-1 0,-2 3 0,-3 3 0,-5 2 0,-4 5 0,-5 3 0,-3 6 2,-5 3-2,-6 4 3,-6 1-3,-4 4 3,1 4-3,-2 5 2,0 3-1,0 3-1,3 9 0,4 1-3,3 9 3,2 3-3,3 6 3,1 1-3,2 6 3,-1 2-3,6 1 3,4 7 0,4-1 0,8 5 1,6 1-2,12 6 2,9 0-2,8 2 0,7 2 1,9 2-1,8 1 1,7-1-1,4-2 1,7-4-1,7-11 1,5-6 0,12-14 1,6-14-1,5-20 0,6-12 1,5-16-1,-3-11 0,-1-9 0,-3-5 0,-13-2 0,-6-2 1,-12 1 0,-14 3-1,-14 0 1,-13 1-1,-20-1 0,-15 3 0,-14 3-1,-10 0-1,-7 6 0,-7 5 0,1 13-2,-4 0-1,8 19-7,-4-9-4,19 29-5,-10-19-4,21 22-7,-11-14-6,17 10 1</inkml:trace>
  <inkml:trace contextRef="#ctx0" brushRef="#br2" timeOffset="237543.5867">20550 12061 85,'-11'8'37,"7"2"0,-11-3 1,2 10-35,-7 8-1,-4 7 1,-5 6-1,-5 12 1,-6 4-1,0 1 0,0 0-1,4-1 0,5-8 0,9-8-1,7-12 1,10-12-1,5-14 0,25-13 1,0-12 0,8-10 1,4-13 0,7-3 0,-1-11 0,0-4 0,0-1 0,-1 3 0,-7 5-1,-7 7-1,-2 12 1,-7 7-1,-4 21 0,-5 12 0,-4 14 0,-2 17 1,-1 10-1,-3 12 0,1 7-1,2 7 1,1 1-2,-2-2-1,3-3-1,-5-8 0,4-6-2,-2-15-2,3 0-5,-5-34-8,0 22-8,0-22-7,-9-13-1,-4-7 1</inkml:trace>
  <inkml:trace contextRef="#ctx0" brushRef="#br2" timeOffset="237686.5949">20517 12410 85,'-34'-26'38,"16"11"1,-3-8 2,21 23-28,11-28-6,17 8-4,17-3-4,7-4-5,14 12-14,-13-13-18,7 13 0,-20-1-3,-9 12 1</inkml:trace>
  <inkml:trace contextRef="#ctx0" brushRef="#br2" timeOffset="244043.9585">19887 12363 28,'0'0'30,"0"0"2,-14-13-7,14 13-8,0 0-4,0 0-3,0 0 0,0 0-1,0 0-1,0 0-1,0 0-1,0 0 0,0 0-2,0 0-1,-10 5 0,10-5-2,0 0 0,-19 6 0,8-5 0,-2 0-1,-6 0 0,-4 0 0,-9 3 0,-4-2 0,-9 1-1,-7 4 1,-9-3 0,-6 2-1,-9-2 1,-8 2 0,-9-3 0,-7 0 0,-6-2-1,-6-2 1,-5 0 0,-4-4 1,-9 3-1,0-4 0,0 1 0,-2-1 0,2 3 1,-4-2-1,-4 2 0,-2-2-1,2 2 1,-1-1 0,-2 2-1,-2-2 1,-1 0-1,0 2 1,5-2 0,0 2 0,-4 0 1,1 2-1,4 1 0,0 0 0,4 1 1,1 4-1,-3-1 1,-1-1 0,10 3-1,0 0 1,3-2 0,2 2 0,0-3 0,4 1 0,5-1-1,5-1 0,3-3 1,7 1-1,4-1 0,4-1 0,1 2 0,4-1 0,3 1 0,2 1 0,1 1 0,-1 5 0,1-4 0,-1 6 0,3-2 0,-2 3 0,2-2 0,1 0-1,2-3 1,0 0-1,8-2 1,5-3-1,4 3 2,7-5-2,7-1 1,6 2 0,6-3 0,10 3 1,3-5-1,18 5 1,-14-10-2,14 10 2,4-14-1,-4 14 1,19-12-1,-19 12 0,17-7 0,-17 7 0,12-4 0,-12 4 0,0 0 0,0 0 0,0 0 0,11-3 0,-11 3 1,0-11-1,3 0 0,0-4 0,4-6 0,1-4 0,0-4 0,4-6 0,1-1 0,1-3 0,-3 2 0,1-4 0,-2 3 0,1 2 0,-3-3 1,0 3-1,-2-2 0,1 2 0,0-1 0,2 0 0,2-1 0,3 1 2,0-1-2,4 5 1,-2-1-1,-2 4 1,0 0-1,-1 7 1,-4 1-1,-1 3-1,-4-1 1,-1 5 0,-3-1 0,2 1 0,-2 1 0,2 0 1,-1 0-1,1 2 0,1-1 0,1-3 0,0 3 0,-4-5 0,1 3 0,-2-3 0,-2 3 0,-2 2 1,-1 1-1,2 2 0,4 10 0,-11-11 0,11 11 1,0 0-2,-13-3 1,13 3 0,0 0 0,0 0 0,0 0 0,-11 3 0,11-3 0,0 0 0,-14-2 0,14 2-1,0 0 0,-15 7-1,15-7-1,-2 13 0,2-13 0,9 12 0,-9-12 0,14 15 1,-14-15 0,14 9 1,-14-9 0,0 0 1,4 17 0,-4-17-4,-3 15-8,-10-17-21,13 2-3,0 0-2,12 5 0</inkml:trace>
  <inkml:trace contextRef="#ctx0" brushRef="#br2" timeOffset="244681.995">12853 11385 52,'0'0'36,"-19"-10"0,19 10 0,-25-14-23,25 14-5,-17-15-2,17 15 0,-10-19-2,10 19 0,-2-22-1,7 13-1,0-2 1,-5 11-1,7-16-1,-7 16 1,0 0-1,0 0 0,0 0 0,-7 23 0,0 3 0,0 13 0,-5 14 0,2 12 1,0 11-2,0 8 0,1-1-1,2-1-1,3-9-2,-5-18-12,15-4-22,-6-27-3,13-9 1,-4-24-1</inkml:trace>
  <inkml:trace contextRef="#ctx0" brushRef="#br3" timeOffset="282592.1633">9122 9624 55,'1'-16'36,"-5"-2"1,-2 5-2,-13-7-7,0 17-22,-10 1 0,1 11 1,-10 5-1,-1 17-1,-6 3 0,6 9 0,1 1-1,11 9 0,7-5-2,14-2 0,16-8-2,14-14-3,28-3-25,10-29-10,18-1-4,8-24 1,12-10-2</inkml:trace>
  <inkml:trace contextRef="#ctx0" brushRef="#br3" timeOffset="283446.2122">20279 8385 64,'-14'-39'39,"-14"-2"-2,-1 8 2,-18 0-17,-4 18-16,-20 13-1,-10 24 0,-19 21 0,-7 21 0,-16 23 0,0 20-1,-1 16 0,7 11-1,21 0 1,29-3-2,35-14 1,40-15-2,42-24 1,44-23-2,42-23 0,29-23-2,33-18-2,7-28-11,14 2-24,-18-22-2,-7 6-1,-27-13-1</inkml:trace>
  <inkml:trace contextRef="#ctx0" brushRef="#br3" timeOffset="292203.7131">22016 8636 17,'8'-13'20,"5"5"0,-1 4 5,-12 4-10,11-6 0,-11 6 2,0 0 0,0 0 0,0 0-1,0 0-6,0 0-4,5 17 0,-2 2-1,-3 4 0,5 11-2,-5 8 1,0 11-2,-1 4 1,-4 8-1,0 1 0,-1-4-2,0-4-2,1-10-1,10 2-15,-5-32-19,14-2-1,-5-22 0,12-9-2</inkml:trace>
  <inkml:trace contextRef="#ctx0" brushRef="#br3" timeOffset="292435.7264">21802 8664 105,'-27'8'41,"4"-7"-1,23-1-1,32 0-36,10-8-3,21-4 0,13-2-1,5 3-1,4-4-2,4 10-2,-18-7-18,0 17-14,-22-1 0,-9 12 0,-25-1 1</inkml:trace>
  <inkml:trace contextRef="#ctx0" brushRef="#br3" timeOffset="292608.7363">21790 9161 112,'-8'15'39,"32"-8"1,14-20-2,22-7-39,19-3-5,2-15-24,16 6-8,-10-6 0,-5 9-1</inkml:trace>
  <inkml:trace contextRef="#ctx0" brushRef="#br3" timeOffset="292994.7583">21843 9483 88,'-24'19'39,"7"-10"0,17 2 1,0-11-21,30-14-15,7-2-2,11-3 0,6-7 0,9 0-1,0 0 0,-1-1 0,-7 5 0,-7 5 0,-10 4 0,-4 8 0,-6 5-1,-5 3 0,0 5-1,1-1-1,12 1-5,1-15-25,25 3-7,-3-18-1,16 1-1</inkml:trace>
  <inkml:trace contextRef="#ctx0" brushRef="#br3" timeOffset="301461.2426">7741 13096 69,'0'0'40,"-18"6"-1,14 9 0,-7 1-34,7 11-3,2 6 0,1 9-1,1 1-1,2 7-2,4 4-4,-6-15-32,18-5-1,-3-21-1,9-12 0</inkml:trace>
  <inkml:trace contextRef="#ctx0" brushRef="#br3" timeOffset="301619.2516">7843 12625 80,'-43'-16'42,"-3"3"-3,10 13-1,9 8-46,11-6-29,34 6-2,11-4-2,27 5 2</inkml:trace>
  <inkml:trace contextRef="#ctx0" brushRef="#br3" timeOffset="301979.2722">8697 12945 69,'-10'0'39,"-10"-8"-1,1 5 1,-10-4-35,-2 3-2,-1 0 1,2 7 0,-2-2-1,7 5-1,0 1 0,8 6-1,7-2 1,10 2-1,4 1-1,3-4 1,7 4 0,2-4 0,-2-2 0,-1-2 1,0-2 0,-13-4 0,0 0 0,0 0 0,0 0-1,0 0-1,-13 11-12,1-15-26,12 4 0,-1-13-2,13 2 0</inkml:trace>
  <inkml:trace contextRef="#ctx0" brushRef="#br3" timeOffset="302312.2913">8956 12549 81,'-5'-41'42,"-12"-7"-1,6 7 1,-9-1-39,2 8 1,-9 12-1,-3 22 0,-8 19-1,-1 21-1,-12 19 0,2 21 0,-1 14-1,4 10 1,1 9 0,10-2-2,6-3 1,11-8-1,12-9-2,6-18-2,14-7-2,0-28-8,21 2-26,-16-21 1,8-7-2,-15-16 2</inkml:trace>
  <inkml:trace contextRef="#ctx0" brushRef="#br3" timeOffset="302467.3001">8378 13244 79,'-41'-36'42,"13"11"-1,0-4 2,26 8-35,17-1-4,28 5 0,18-1-4,14-4-2,26 3-6,7-21-15,33 18-18,-4-10 0,14 10-1,-9-3 0</inkml:trace>
  <inkml:trace contextRef="#ctx0" brushRef="#br3" timeOffset="302857.3224">10334 12741 74,'-14'-11'41,"-17"-2"-2,-2 16 2,-21 3-34,7 14-2,-12 9-1,5 18 0,-3 9-1,5 11 0,7 8 0,15-1-1,13-1 0,22-6-1,21-12 0,20-15-3,26-12-2,12-28-16,34 0-19,4-25-2,18-7-1,-3-15-1</inkml:trace>
  <inkml:trace contextRef="#ctx0" brushRef="#br3" timeOffset="303281.3467">11733 12677 76,'0'0'40,"0"0"-1,8 18 1,-16-1-36,9 14-1,-3 12-2,-1 11 2,-4 12-2,-3 10 1,-1 4-2,-5-1-1,6 0-3,-2-16-4,16-3-27,-8-23-5,13-14 0,-9-23-1</inkml:trace>
  <inkml:trace contextRef="#ctx0" brushRef="#br3" timeOffset="303661.3684">11737 12622 74,'-28'22'39,"4"16"-1,-7 4 2,9 9-36,-2 0-1,2 1 0,5-8-1,3-3 1,2-14 0,11-11-1,1-16 0,14-22 0,-1-10 0,3-13-1,5-6 1,1-7-1,-3-2 0,7 1 0,-6 8 0,0 12-1,1 9 1,-1 16-1,1 13 1,2 12-1,3 14 0,1 10 1,7 6-2,4 5 1,7 6-3,3-6-2,11 10-13,-13-16-20,13 3-3,-9-11-1,5-2 1</inkml:trace>
  <inkml:trace contextRef="#ctx0" brushRef="#br3" timeOffset="305562.4772">13961 12686 42,'-21'19'36,"-16"9"1,-9 11 0,-20 6-25,6 22-1,-15 1-4,6 15-1,-4-2-2,4 0-3,11-5-2,11-19-8,28-7-27,8-25-1,11-25-2,16-7 1</inkml:trace>
  <inkml:trace contextRef="#ctx0" brushRef="#br3" timeOffset="305769.489">13453 12742 86,'0'0'40,"0"0"1,14 34 0,13-5-37,12 11-1,9 4-1,7 3-1,8 0-2,1-1-2,8 1-5,-11-19-22,13 12-11,-15-16 1,7 3-1</inkml:trace>
  <inkml:trace contextRef="#ctx0" brushRef="#br3" timeOffset="306043.5047">14474 13069 76,'-12'-2'39,"-7"-7"-1,0 14 0,-7-6-33,0 8 0,-8 4 0,2 9-1,-2 1 0,2 10 0,8 1-1,4 0-1,7-2-1,16-4 0,13-6-1,13-10-2,17-4-4,4-24-23,22 4-11,-3-13-1,12-1-1,-9-10 0</inkml:trace>
  <inkml:trace contextRef="#ctx0" brushRef="#br3" timeOffset="306569.5348">15628 12620 58,'7'-16'37,"-2"-3"0,5 9 1,-9-5-31,-1 15-2,0 0 0,10 1 0,-12 17-1,-1 13 0,-7 4-1,1 15 0,-4 7-1,3 5-1,-3 1 0,3 1-1,4-2-1,-1-8-1,8-2-3,-2-19-3,16 5-30,-8-18 0,3-1-2,-10-19 2</inkml:trace>
  <inkml:trace contextRef="#ctx0" brushRef="#br3" timeOffset="306884.5528">15413 13019 70,'-22'-15'41,"-1"-3"-3,23 18 3,-16-18-31,16 18-4,15 7-2,0 7-1,5 3-1,2 8 0,1 3 0,1 6 0,-4 0-2,-1 3 2,0-1-1,2-6-1,2-7 0,6-10 0,7-17 1,7-9-1,13-17 1,2-12-1,4-12 1,-1-5-1,-1-1 0,-11-1-2,-5 8-3,-16-2-16,1 25-18,-21 1-1,3 19-3,-11 10 1</inkml:trace>
  <inkml:trace contextRef="#ctx0" brushRef="#br3" timeOffset="313904.9543">8181 14911 55,'-28'-7'39,"-14"-10"-1,-1 0 0,-18-11-34,-4-9-2,-2-8-1,-4-9 1,1-5-1,11-5 0,4-2 1,12 1-1,8 3 0,15 7-1,16 5 0,13 6 0,16 7 0,17 5 0,9 7 0,7 4 0,3 10 0,0 8 1,-8 15-1,-10 12 0,-20 21 0,-18 16 1,-25 15 0,-21 14 1,-15 9-1,-9 10 1,-6-1 0,4-3-1,8-16 1,19-13-1,27-25 0,33-24-2,30-22-1,31-35-6,46-9-31,14-30-1,33-9 0,10-16-1</inkml:trace>
  <inkml:trace contextRef="#ctx0" brushRef="#br3" timeOffset="315287.0334">10890 14093 50,'-45'46'37,"-17"15"1,-5 21-10,-14 7-20,-2 24-1,-11 2-1,6 14 0,1-9-3,10-6-2,11-18-2,17-25-4,22-18-26,11-41-6,23-27-3,5-32 1</inkml:trace>
  <inkml:trace contextRef="#ctx0" brushRef="#br3" timeOffset="315491.0451">10194 14277 71,'-11'-13'41,"11"13"-1,5 13 0,13 10-33,22 11-3,15 1-1,16 7 0,5 4-1,9 4-2,-2 0-1,-3 2-3,1 8-7,-14-10-30,-5 4 0,-12-6-2,-1-5 1</inkml:trace>
  <inkml:trace contextRef="#ctx0" brushRef="#br3" timeOffset="316753.1172">13363 14271 20,'-10'-16'33,"10"16"2,-17 0-17,2-3 10,6 13-17,-11-5-3,6 10-2,-11 0-1,3 11-1,-15 2 1,-4 11-2,-12 3-1,-11 7 0,-6 5-1,-7 2 0,-8-2 0,3-2-1,7-11 1,6-6-1,12-13 1,16-15-1,10-14 1,16-14 0,13-11-1,11-11 1,9-9-1,9-4 1,7-1-1,2 0 1,4 6-1,-2 7 0,3 7 0,-9 13 0,1 8 0,-7 13 1,-2 8-1,-2 11 0,-5 11 1,2 7 0,-2 4 0,4 6 0,2 0 0,8 1 1,4-5-2,8-4 1,8-12 0,7-5 0,10-13-1,3-9-2,8 3-17,-10-20-19,5 2 0,-15-7-3,-7 4 1</inkml:trace>
  <inkml:trace contextRef="#ctx0" brushRef="#br3" timeOffset="317624.1671">14810 13889 43,'0'0'34,"2"-19"2,-2 6-1,0 13-26,7-24-1,-7 24 0,0 0-2,12 1 1,-13 19-3,2 12-1,-6 11-1,2 15-1,-2 7 0,-2 8-1,-1 0-1,3-5-3,5-4-3,-4-19-29,15 2-1,-4-20-2,9-3 1</inkml:trace>
  <inkml:trace contextRef="#ctx0" brushRef="#br3" timeOffset="317917.1838">14479 14625 64,'-20'23'40,"1"-10"-2,19 6 2,0-19-33,29 3-2,11-10 0,16-2-2,14-10 1,10-2-2,11-4-1,8-1-2,3 4-2,-7-1-4,6 12-31,-20-1-1,-5 14-1,-17-1-1</inkml:trace>
  <inkml:trace contextRef="#ctx0" brushRef="#br3" timeOffset="318615.2237">15222 14809 24,'0'0'32,"-24"-8"4,9 6-2,-14-7-21,10 10-3,-12-7-1,8 6-3,-11-5 1,4 6-2,-6-1 0,-2 8-1,-4 5 0,-2 8 0,-5 7 0,1 9 0,2 5-1,2 7 0,6 1-1,7 1 1,9-4-3,8-3 1,8-7 0,8-3-1,5-4 0,4-2 1,8-4-1,1 4 1,-2 1 0,4-3-2,-2 5 2,2-1-2,-2 1 1,-1-2-2,1-3 2,0-8-3,3-6 3,3-9-1,10-12 1,12-15 0,12-11-1,6-12 0,12-3-3,-2-14-7,13 16-8,-21-16-6,3 20-15,-23 0-2,-5 12 0</inkml:trace>
  <inkml:trace contextRef="#ctx0" brushRef="#br4" timeOffset="373416.3582">16707 12575 30,'0'0'20,"-9"-17"2,9 17-1,0 0-3,0 0-4,-10-16-4,10 16-3,0 0-2,0 0-1,-1 19-1,5 8 0,-2 9-1,7 18 0,-2 14-1,4 12 1,2 18-2,1 11 0,0 11 0,2 9 0,-6 6-1,2 4 2,-7-1-1,-4 2-1,-4-4 2,-2-1 0,-8-4-1,-2-7 2,0-12-1,1-5-2,-2-10 2,2-9-2,-1-10 2,4-9-2,4-9 1,1-7-1,2-7 1,4-5 0,-4-4 0,6-3 1,-5-3-1,0-3 0,-3 0 0,-2-2 0,-4 0 0,-3-2 1,-2-1 1,-4 0-2,-2-4 1,-6-2 0,-1-2 0,-5-3 0,-4-2-1,-7-1-1,-9 0 1,-3-1-1,-15 1 1,-6 5-2,-12 2 2,-9 4-2,-12 3 1,-9 5 2,-11 2-1,-9 2 2,-8 0-1,-5-2 0,-9-3-1,-5-2 2,-1-4-1,0-5 0,6-4-2,-3-7-2,12 12-8,3-19-24,24 5-3,4-14 0,23-4-1</inkml:trace>
  <inkml:trace contextRef="#ctx0" brushRef="#br4" timeOffset="375133.4564">12702 6017 59,'-5'-10'34,"-1"-3"-2,-7-1 1,0 2-29,-8-9-2,2 2 0,-8-3 0,2 2-2,-6-2 2,-4 2-1,-7-1 0,-4 4 1,-12-1-4,-7 6 5,-6-3-4,-5 7 5,-10-5-4,1 4 2,-13-2-2,1 0 2,-6-3 0,-4-2-1,0 0 1,-5 0-4,-1-1 2,-3 3-2,-4-1 3,-3 1-3,2-1 2,0 6-2,-6-2 2,0 3 1,-5 1-1,-4 0 0,3 2 1,-1 0-1,-10 4 0,-1 0 0,-2 2 0,-3 1 0,4 4 0,-4 1 1,-4 1-1,1 2 0,1 1 0,1 0 1,-1 1-1,-1 3 0,-1 0 0,1 1 3,5-2-4,1 0 4,0-1-4,4 0 3,5 1-2,5-1 1,1 1 0,3 2-2,0 3 2,4 8-3,8 2 3,-2 8-3,6 3 3,5 7-1,5 5-1,7 2 1,7 3-1,9 0 1,7 7 0,9-3 1,11 4-1,5 0 2,14 4-3,8 4 2,9 4-1,11 5 1,7 1-1,9 5 0,9-2-1,8 0 1,10-4 0,10-2 0,15-6 0,8-5 0,15-5 0,11-5 1,17-8-1,16-2 0,10-6 0,8-2 0,17-5 0,8 0 0,9-2 0,5 1 0,7 2 0,1 0 0,4-1 0,6-1 0,1-3 0,3-5 0,2-5 0,6-4 1,3-7 0,3-7 0,9-5-1,0-7 1,1-1 0,6-5-1,0-6 1,-3 2 0,-1-6-1,-3-4 1,-3-1-1,-8-5 1,3-7-1,-11-5 1,-4-6-1,-6-8 0,-8-7-1,-7-4 1,-10-5 1,-12-10-1,-14 0 2,-19-5 0,-16-1 0,-21-4 1,-28-5 0,-27 1 0,-30-5 0,-26 5-1,-33-3 0,-29 9-1,-31 1 1,-23 13-3,-12 9 1,-9 14-2,-2 14-3,5 0-29,28 27-5,17 2 0,32 13-2</inkml:trace>
  <inkml:trace contextRef="#ctx0" brushRef="#br4" timeOffset="376804.552">16170 13480 41,'-82'-12'33,"-10"5"0,-6-3-1,-7 4-29,-4-3 0,-4 5-1,-3-7 1,3 3 0,-4-5 1,1 1 0,-6-5 0,1 2-1,-10-1 0,0 3-1,-7 0 0,-3 6-1,-12 2 1,-6 5-1,-7 3 0,-4 3 0,-8 3 1,-2 4-1,-6 1 1,-1 4-1,2 0 1,-2 3 0,2 2-1,1 3 0,4-3 0,5 4 0,6 1-1,-1 3 1,10 1-2,7 2 2,5-1-1,1 2 0,6 3 0,7-3 0,4 1-1,6 1 2,3 3-2,5-4 1,8 3-1,7-1 1,11 1-1,10 6 1,8 0-1,10 0 1,12 4-1,7 4 1,11 3-1,7 3 1,6 2-1,1 2 1,9 4-1,1 1 0,7 0 0,1 4 0,2-3 0,5 4 1,6 2 0,4-2 0,9 1-1,3 0 1,9 0 1,13-6-1,9 0 0,12-3 0,10-5 0,12-2 0,10-3 0,12-3 0,13-3 0,3-4 1,8-4-1,3-4 0,3 1 0,5-6 0,2 1 0,1-6 0,-2-5 0,6 1 0,0-5 0,8-3 0,-2-3-1,1-3 1,5-2 0,1-2 0,4 0-1,0-9 1,0-2-1,3-4 1,5-4 0,-2-4-1,1-8 1,1-4-1,-2-7 1,-2-3-1,-1-4 1,-9 0-1,-2-4 2,-6 1-2,-11-1 1,-4 0-1,-5 2 1,-6 2 1,-9-3-2,-9-2 2,-5 0-1,-7-7 1,-6-5-1,-4-3 1,-6-4-1,-4-7 0,-4 0 1,-4-7-2,-7 1 2,-5-3 0,-8 0 0,-6-4 1,-16-2-2,-10-2 2,-11 0-1,-11-4 0,-12-2 0,-9 2-1,-18 5 1,-15 5 0,-19 11-1,-15 11-1,-20 22-2,-30 12-3,-9 30-26,-24-1-4,4 10-3,3-9 1</inkml:trace>
  <inkml:trace contextRef="#ctx0" brushRef="#br4" timeOffset="377521.593">18343 13434 61,'7'-19'35,"0"8"0,-16-6-8,9 17-22,-21-7 0,2 19 1,-13 8-2,-6 25 0,-13 12-1,-10 18 0,-8 16-2,-10 18 0,-9 12-1,-2 6 0,-1 1-1,5-10 0,9-14-3,11-21-5,25-16-27,10-31 0,22-21-2,11-34 0</inkml:trace>
  <inkml:trace contextRef="#ctx0" brushRef="#br4" timeOffset="377755.6064">17574 13562 72,'-6'-28'40,"0"12"-2,6 16 2,18 27-35,4 10 0,5 10-2,12 10 0,2 11-1,12 7-1,3 6 0,-1 5-1,4-3 0,-2-3-1,3-1-3,-5-10-2,10 3-20,-9-26-12,11-1-1,-7-20-1</inkml:trace>
  <inkml:trace contextRef="#ctx0" brushRef="#br4" timeOffset="378272.636">19007 14258 32,'9'-14'32,"-5"-1"3,-4 15-1,-2-29-23,2 29-2,-19-19 0,6 19 0,-14-4-2,2 7-1,-5 0-1,-3 12-1,-4 1-1,-1 9 1,1 9-2,0 8 1,1 5-1,3 5 0,5 1 0,6 0-1,9-5-1,9-3 1,14-13-1,12-10 0,16-11-1,17-12-1,13-8-2,9-15-3,21 3-28,-6-23-3,14 8-1,-8-12-2</inkml:trace>
  <inkml:trace contextRef="#ctx0" brushRef="#br4" timeOffset="379147.686">20461 13599 52,'0'0'35,"-22"15"-2,9 2 1,-10-7-27,3 16-3,-8 2 1,2 9-2,-9 1-2,-12 6 0,-1 3-1,-11 2 1,-6 0-1,-2 2 0,-10-6 1,3-3 0,0-12 0,9-8 0,8-13 1,14-12-1,12-13 1,15-13-2,16-9 1,14-7 0,10-5 0,9-2 0,5 1 0,4 1 0,3 5 0,-2 8 0,-3 6 0,0 8 0,-5 8-1,-3 9 1,-4 10-1,-4 7 1,-3 12 0,0 7 1,-2 8-2,-1 6 1,4 4-1,5 1 0,5-2 1,8-2-1,11-8-1,6-5 0,9-6 0,5-14-4,9 7-23,-10-20-7,7 3-2,-18-11-3</inkml:trace>
  <inkml:trace contextRef="#ctx0" brushRef="#br4" timeOffset="379644.7144">21927 13130 69,'1'-11'38,"-9"-4"-1,8 15-1,-7-9-28,7 9-3,-4 14 0,5 13-2,2 5 0,-2 8-1,3 10-1,2 6 0,-2 2 0,2 1-2,1-5 1,2-7-2,3-1-1,-1-15-4,11 9-25,-11-23-4,10 4-1,-10-13-2</inkml:trace>
  <inkml:trace contextRef="#ctx0" brushRef="#br4" timeOffset="380042.7372">21433 14025 64,'-11'5'37,"-1"-7"0,12 2-1,0 0-30,17 5-1,2-7 0,15 2-1,7-3 1,13 1-1,12-6-2,14 0 1,6-3-2,2-3 1,6 2-2,-1-1 1,-1 0-1,-5 4 0,-5 2-1,-10-1-3,-1 9-4,-25-9-29,6 13-2,-20-6 1,-3 6-3</inkml:trace>
  <inkml:trace contextRef="#ctx0" brushRef="#br4" timeOffset="380560.7668">22746 14238 58,'0'-16'37,"2"4"-1,-10-14-3,6 11-23,-12-11-4,4 3-2,-7-4 0,1 5-1,-6-3 0,-1 8 0,-8 7-1,-3 8 0,-5 7 0,-2 13 0,-6 12 1,-2 5-2,2 11 1,-1 6-2,8 5 2,5 4-1,5 4-1,7-1 1,9 1-3,6-3 0,8-2-1,8-9-1,2-4 0,3-7-3,5-4-2,-7-15-3,8 3-25,-19-14 0,6 2-1,-16-12 1</inkml:trace>
  <inkml:trace contextRef="#ctx0" brushRef="#br4" timeOffset="380747.7775">21919 14614 80,'-3'-20'42,"20"17"-1,3-9-1,14 8-36,13-3-1,9-1-2,9-4-2,9 1-2,6 4-3,-4-13-24,9 19-8,-8-9-1,3 10-1</inkml:trace>
  <inkml:trace contextRef="#ctx0" brushRef="#br4" timeOffset="381175.802">23366 14154 37,'16'-12'35,"-11"-6"2,-5 18-2,-7-33-15,7 33-6,-29-31-5,11 14-1,-11-3-3,1 10-1,-11 5-1,0 8 0,-10 12-2,1 18 1,-7 14 0,-5 19-1,-1 10 0,-1 10-1,5 0 0,13-1 0,13-3 1,16-10-2,27-12 1,18-22-1,24-13 0,18-21-2,22-9-1,3-23-11,11 5-23,-13-14-1,-2 4-1,-20-6-2</inkml:trace>
  <inkml:trace contextRef="#ctx0" brushRef="#br4" timeOffset="385286.0371">17020 16427 60,'29'-12'20,"-17"-20"5,10 24-1,-21-13-12,-1 21-3,0 0-3,-9 10-1,-15 18-2,-5 19 0,-15 16-3,-10 17 1,-16 17-1,-8 12 2,-13 13-1,2-3 1,1-6-1,6-10 1,7-8-3,11-19 1,16-9-7,8-20-16,24-15-15,-1-17-1,17-15 1</inkml:trace>
  <inkml:trace contextRef="#ctx0" brushRef="#br4" timeOffset="385558.0527">16426 16702 27,'-5'-32'36,"6"13"1,-8 4-2,7 15-20,0 0-5,4 32-3,-1-4-1,12 19-2,3 10-1,13 8 0,8 9-1,10 4 1,9 5-2,6-5-1,6 0-1,-4-13-2,5 5-10,-14-14-25,3-3 0,-20-21-3,5-5 0</inkml:trace>
  <inkml:trace contextRef="#ctx0" brushRef="#br4" timeOffset="386190.0888">17720 17343 57,'2'-13'38,"-2"13"-12,-11-20 2,0 20-20,-17 1-2,5 13-1,-17 3 1,-1 9-2,-5 5-1,3 2 0,8 5-1,8-4 0,12 1-1,15-5 0,19-7-1,15-10-1,23-4-6,3-12-31,26-6 1,-2-13-4,15-6 0</inkml:trace>
  <inkml:trace contextRef="#ctx0" brushRef="#br4" timeOffset="387249.1494">18636 16822 18,'0'0'37,"-10"1"1,10-1 0,10-11-18,13 7-9,-4-12-5,14 7 0,9-8-3,8 4-1,4 0-1,2 5-3,0 8-3,-10-2-6,5 17-24,-22-6-3,-1 11-1,-16-5 0</inkml:trace>
  <inkml:trace contextRef="#ctx0" brushRef="#br4" timeOffset="387489.1631">18700 17077 45,'-27'17'41,"9"-11"-3,18-6 1,19 5-30,20-11-5,12-2 0,16-1-3,11-2-2,5 0-5,15 5-29,-13-6-3,7 7-1,-10-8 0</inkml:trace>
  <inkml:trace contextRef="#ctx0" brushRef="#br4" timeOffset="389419.2735">22963 15821 28,'0'0'26,"0"0"-2,-1-11-3,1 11-4,0 0-5,0 0-2,-15 7-2,18 11-2,-6 3-1,8 16-1,0 10-1,2 14-2,2 12 1,-1 10-2,2 6-1,-5-4-2,2 0-3,-9-19-26,7-3-5,-5-19 0,1-6 0</inkml:trace>
  <inkml:trace contextRef="#ctx0" brushRef="#br4" timeOffset="389847.298">22197 16903 43,'-20'8'37,"-2"-7"-1,17 9-4,-8-12-26,13 2 0,24 0-2,7 0 0,12-4 0,28-1-2,18-3 0,20-5-1,17 4 0,20 0-1,11 1 0,9-2 0,1 3 0,-3 1 1,-10 0-2,-10-1 0,-9 1-3,-25-5-3,-7 13-10,-32-15-21,-10 7-1,-29-5 0</inkml:trace>
  <inkml:trace contextRef="#ctx0" brushRef="#br4" timeOffset="390982.3629">23194 17249 41,'22'-21'36,"-8"-3"0,0 4 0,-15-1-33,9 3 0,-5-3-1,-2 5 0,-7 0 0,-6 1 0,-6 2 1,-3 5 1,-3 1-1,-5 6 0,-4 2-1,3 7 0,0 4 0,3 12 0,1 6 0,7 9-1,1 7 1,6 10-2,0 5 1,8 6 0,4-67-1,-3 70 1,3-70-1,0 73-4,0-73-5,6 72-28,-6-72 1,6 57-3,-6-57 2</inkml:trace>
  <inkml:trace contextRef="#ctx0" brushRef="#br4" timeOffset="391170.3737">22831 17545 48,'-13'-8'39,"-4"1"-2,17 7 0,12-4-31,6 6 0,8-2-3,11-2-1,9-2-2,7-5-4,19 4-26,-6-7-7,6-3-3,-6-2 1</inkml:trace>
  <inkml:trace contextRef="#ctx0" brushRef="#br4" timeOffset="391597.3981">24136 17158 48,'0'0'28,"-23"-22"6,9 19 0,-24-3-25,11 15 1,-17 2-1,7 15-3,-10 3 0,4 7-2,-3 7 1,5 6-3,5 2 1,8 0-1,13-1-1,15-2 1,15-11-2,20-10-1,17-8-1,16-17-2,23 3-7,-7-16-30,16-4 0,-15-13-1,-3 3 1</inkml:trace>
  <inkml:trace contextRef="#ctx0" brushRef="#br4" timeOffset="392833.4688">22403 16957 31,'7'12'27,"-7"-12"2,0 0 0,0 0-22,0 0-1,0 0 0,0 0-2,0 0 0,0 0 0,0 0-1,-14 0-1,4 3 1,10-3-1,-23 9 0,9-3 0,0-3 0,-1 3-1,1-3 1,0-2-1,2 0 2,1-1-2,-4-2 0,6-2 0,-5 2 0,1 1 0,-3-1 0,-2 2 0,0 2-1,-3 1 1,1 2-1,-3 3 1,0-5-1,2 5 1,-1-2-1,-1-1 0,3-3 1,2 1-1,-1 0 0,-1-6 0,-2 5 0,2 0 1,-4-2-1,1 2 0,-5 1 0,-1 0 0,-2 3 0,-4 1 0,2-2 1,-1 4-1,-3-5 0,4 1 0,-1-1 1,-1 0-1,4 0 1,1-4 0,-1 0-1,2 3 0,-2-4 0,1-1 1,1-1-1,-1 2 0,-2 0 0,-1-1 0,-1 1 0,-2 0 0,1 2 0,0-1 0,0 3 0,0-2 0,-1 0 0,1-1 0,1 3 1,1-1-1,-4-2 1,1 1-1,-2 0 1,-2 2-1,-2 3 1,-4-1-1,-3 2 1,-3 0 0,0 1 0,-1 3-1,0-2 1,4-2 0,4 0-1,5-1 1,9-4-1,6-1 0,7-1-1,4-5-2,14 5-4,-9-13-31,29 5-1,-4-9-3,15-1 2</inkml:trace>
  <inkml:trace contextRef="#ctx0" brushRef="#br5" timeOffset="397493.7353">21006 17463 43,'0'0'37,"-14"6"1,14-6-1,0 0-30,28-16-2,-4 0 0,15 1-2,0-4-1,6 1 0,2 2-1,0 4 0,-6 4-1,-7 6 1,-7 8-1,-10 5 1,-11 11-1,-7 6 1,-13 4-1,-6 8 1,20-40-1,-30 52 0,30-52 0,-51 57 1,51-57 0,-51 64 0,51-64 1,-56 61-2,56-61 3,-49 59-3,49-59 3,-38 52 0,38-52-1,0 0 0,-18 61 0,18-61 0,0 0-1,0 0 1,50 42-4,-50-42 3,55 2-2,-55-2-2,70-8-4,-70 8-26,79-9-5,-79 9 0,76-18 0</inkml:trace>
  <inkml:trace contextRef="#ctx0" brushRef="#br5" timeOffset="401937.9895">21985 17699 67,'5'-22'37,"-2"-4"-2,9 4-10,-9 3-18,11-1-2,-1 4-1,-3 0-1,-10 16 0,20-8-1,-20 8 0,0 0 0,0 0 0,2 56-1,-2-56 1,-7 58 0,7-58-1,-10 78 0,10-78 1,-9 89-4,9-89 2,-4 92 0,4-92-3,6 83-3,-6-83-18,12 72-15,-12-72-1,23 49 1,-23-49-1</inkml:trace>
  <inkml:trace contextRef="#ctx0" brushRef="#br5" timeOffset="402298.0101">22648 17471 41,'-3'-11'34,"3"11"2,-11-14 0,11 14-31,-15-9-1,15 9 0,-12-7 0,12 7 0,0 0 0,2-15-1,-2 15 0,0 0-1,14-8 1,-14 8 0,5 12-1,-5 10 0,-5 9 0,5-31 0,-9 51-1,9-51 0,-10 74 0,10-74 1,-20 88-1,14-38 1,-3 2-2,1 1-3,2 0 2,-1-2-5,6 1-20,1-52-13,-6 81-1,6-81-2,0 68 1</inkml:trace>
  <inkml:trace contextRef="#ctx0" brushRef="#br5" timeOffset="403238.0639">21979 17711 50,'0'0'22,"-50"35"6,50-35-2,0 0-14,0 0-4,0 0-2,0 0 1,0 0-4,3-14-1,-3 14 0,0 0 2,-8-22-1,9 4 0,13 0-1,-2-7-3,10 0 3,3-5 0,5 1-1,-1-6-2,-4 3 2,3 8 0,-7-1 0,0 8 0,-3 4-1,-3 5 1,1 4-1,-4 4 1,2 1-1,0 0 1,2 1 0,-1 4-1,0-1 1,4 4-1,-2 1 1,2 2 0,-3-1-1,-1 4 0,0 0 1,-2 2 0,1 2-1,-5-2 1,4 1 0,-3-6-1,4 1 1,1-5 0,4-2-1,4-6 0,6-8 1,-1-6-1,3-1 0,-2-2 1,3-3-1,-4-1 0,-1-3 0,-6 5 0,-4-2 0,0 1 0,-2 2 0,-1-4 0,-1 0 0,0 2 1,0 1-2,-1 3 1,-2-1 0,2 6 0,-12 11 0,12-16-1,-12 16-1,0 0-1,0 0-3,1 16-29,-12-11-2,11 5-2,-12-11 0</inkml:trace>
  <inkml:trace contextRef="#ctx0" brushRef="#br3" timeOffset="615007.1764">21274 9794 63,'10'-8'34,"3"-2"-1,-4 0 1,6 7-21,-11-11-3,7 10-3,-7-8-1,-4 12-1,0 0-1,13-10-1,-13 10 0,0 0-1,0 0 0,-5 14 0,5-14-1,-9 16 1,1-4-1,-1-1 0,-4 4 0,-1 5 0,-6 1 0,-4 4 0,-4 4 0,-5 3 0,-1 1-1,-2 1 1,-1-3 0,1-1 0,7-7-1,3-2 1,5-8 0,8-3 0,2-3-1,11-7 1,0 0 0,0 0 0,0 0 0,18-8-1,-8 4 1,0 3 0,0-2-1,1 3 0,0 1 0,-11-1 0,14 15 0,-8-3 0,4 4 0,4 2 0,3 3 1,7-3-1,6 4-1,5-3 1,7 0-2,0-3 3,2 2-3,-3-1 1,-2 4-1,-4-5 0,-4 5 0,-8-5-1,-2 2-5,-9-17-28,9 6-2,-8-17 1,6-2-3</inkml:trace>
  <inkml:trace contextRef="#ctx0" brushRef="#br3" timeOffset="615865.2255">21963 9761 64,'-13'-7'35,"13"7"0,-10-8 1,10 8-14,0 0-13,-14-13-3,14 13 0,0 0 0,0 0-2,0 0-1,0 0 0,0 0-1,0 0 0,12 11 0,-12-11 0,19 17-1,-6-7 0,2 0 0,6-1 0,0 5-1,3-2 1,2-1-1,1 0 1,-1-1-1,-1 0 0,1 1 0,-6-2 1,-4 0-1,-2-2 0,-3-2 0,-11-5 0,11 9 1,-11-9-1,0 0 0,0 0 0,0 0 0,1 10 1,-1-10-1,0 0 0,-11 14 0,11-14 0,-14 15 0,4-5 0,-2 2-1,-1 3 1,-4 2 0,-5 5 0,-2 4 0,-5 4 0,1 3 0,-5-1 1,-1 3-2,5-5 1,1-3 0,5-3 0,9-8-1,14-16 1,0 0-4,0 0-3,14-4-22,-5-17-11,15 10 3,-13-12-4,8 9 2</inkml:trace>
  <inkml:trace contextRef="#ctx0" brushRef="#br3" timeOffset="621148.5277">11581 14733 36,'0'0'36,"-5"-14"-1,5 14-5,-17-6-14,17 6-9,-24 6-1,10 1 0,-7-2-1,2 9-1,-5-3 0,4 3-1,-5 3 1,7 6-1,-1 1-1,4 10 0,-2 1 0,5 4-1,3 4 0,0 1 0,6-5 0,6-3-1,11-10 0,13-15 0,20-12-2,11-24-6,25-5-33,3-18 2,13-3-4,-1-12 1</inkml:trace>
  <inkml:trace contextRef="#ctx1" brushRef="#br3" timeOffset="621022.5204">16029 18921</inkml:trace>
  <inkml:trace contextRef="#ctx0" brushRef="#br4" timeOffset="687260.309">18066 6827 56,'8'-13'30,"-8"13"0,0 0-1,0 0-21,0 0-1,0 0-1,-4 29 0,-2-7-1,5 10 0,-6 3-2,6 10 1,-6 2-2,4 4-1,-1-2 1,4 1-1,-3-6 0,3-4-1,-1-9 2,5-3-2,-3-14 2,-1-14 0,0 0-1,11 2 1,-6-16 0,2-3-1,1-7 0,1-2 1,2 0-1,3 0 0,0 4-1,1 4 2,1 5-2,0 4 1,0 7-1,1 2 0,-2 5 0,-3 6 0,-2 2 0,-5 5-1,-5 3 1,-8 4-1,-3 6 1,-11 4-1,-4-1 1,-3 2-1,-3-2 1,-1-3-1,7-6-1,3-10-1,13-5-3,5-21-7,23-1-22,-1-13-1,17-5-1,2-8 0</inkml:trace>
  <inkml:trace contextRef="#ctx0" brushRef="#br4" timeOffset="687463.3206">18409 7111 76,'0'0'34,"2"22"-2,-4-1-7,-7-8-15,11 13-4,-9-6-1,4 8-2,0-5 0,1 2-2,1-4 0,1-6-4,5 3-9,-5-18-22,10 7-1,-3-18-1,8-3 1</inkml:trace>
  <inkml:trace contextRef="#ctx0" brushRef="#br4" timeOffset="687627.33">18561 6955 86,'-11'15'33,"11"-15"-2,-5 18-4,15-5-44,-10-13-15,22 18 0,-3-6-1,5-2 0</inkml:trace>
  <inkml:trace contextRef="#ctx0" brushRef="#br4" timeOffset="688100.3571">18900 7094 82,'-24'0'36,"0"7"0,-10-2 1,6 12-28,-9-2-2,8 12-3,0-2 1,3 6-2,5-1 0,8-1-2,6-2 1,9-3-2,8-12 1,8-1 0,3-11 0,8-8-1,2-6 0,7-6 0,-2-5 0,-1-4 2,-4 2-2,-2 2 1,-8 4-1,-3 9 1,-8 8-1,-10 4 0,5 34 0,-12 4-1,-4 10 1,-4 14-1,-2 10 1,-4 2-1,-7 1 1,-1 2 1,-1-9-1,-4-2 1,1-16 0,-2-8-1,5-16 0,0-11-1,8-10-1,0-17-3,13-4-2,-2-26-11,15 6-21,1-17 0,12 4-1,0-5 2</inkml:trace>
  <inkml:trace contextRef="#ctx0" brushRef="#br4" timeOffset="688792.3967">19942 6695 88,'-24'-14'37,"-2"12"0,-12 2 1,-5 20-29,-14-3-3,1 18 0,-7 7-1,1 12-1,0 4-1,6 7 1,7-2-2,19-1-1,9-7 0,21-11-1,20-10-1,20-13-3,21-10-2,6-23-18,24 3-15,-3-12-1,8 2 1,-11-6 0</inkml:trace>
  <inkml:trace contextRef="#ctx0" brushRef="#br4" timeOffset="688950.4057">20134 7291 99,'-14'27'37,"9"3"2,-5-8-3,7-1-36,8 2-22,-5-23-14,12 17-1,-3-19-2,10-4 0</inkml:trace>
  <inkml:trace contextRef="#ctx0" brushRef="#br4" timeOffset="689686.4478">20700 6693 71,'4'-22'35,"-10"2"0,6 20 0,-15-19-20,15 19-5,-13 16-4,10 6 0,-3 8-2,4 10-1,-2 10-1,3 7 1,-1 2-2,2 7 1,-3-5-1,5-2-1,-5-8 1,3-11-2,0-8 1,-1-8 0,1-10 0,0-14-1,0 0 1,13-8 1,-7-9-1,3-6 2,-2-6-2,4-3 2,1-2-2,4 0 1,-2 3 0,5 3 0,-1 7-1,0 6 0,1 6 1,0 8-1,-3 7 0,0 6 0,-3 3 0,-4 6 0,-6 2 0,-5 5 0,-6 3 0,-7 2-1,-4 1 0,-9-3 0,0 0 0,-1-7-2,6-1-1,-1-16-3,18 4-9,-2-22-23,17 0 2,5-18-2,15-1 1</inkml:trace>
  <inkml:trace contextRef="#ctx0" brushRef="#br4" timeOffset="689882.459">21112 6935 72,'0'0'37,"3"18"0,-11 4 2,-8-1-14,3 16-17,-7 1-3,6 4-2,-1-2-1,8-3-3,5-3-1,7-9-3,10-2-7,-5-21-23,22-2-3,-4-17 0,10-4 0</inkml:trace>
  <inkml:trace contextRef="#ctx0" brushRef="#br4" timeOffset="690009.4663">21203 6754 77,'0'0'32,"-14"-16"-7,14 16-24,22 21-25,-6-6-7,12 2 0</inkml:trace>
  <inkml:trace contextRef="#ctx0" brushRef="#br4" timeOffset="690474.4929">21638 6935 104,'-26'-2'38,"5"7"2,-16-2-2,5 11-30,-7-3-2,7 10-1,-2 1-1,7 4-1,6 1-2,6 2 1,10-5-1,10-2 0,6-9 0,12-5-1,2-4 0,3-8 0,1-4 0,2-6 0,-7 0 0,1-6 0,-7 5-1,-4 3 1,-4 1-1,-10 11 0,14-2 0,-14 2 0,-2 29 0,-2 1 0,1 7 0,-2 11-1,0 6 1,0 8 0,-4 2 1,3 2-1,-5-5 1,2-1 0,-5-11 1,-3-6-1,-3-10 0,-2-11 0,-1-11-1,-1-15-2,2-7-4,-1-27-18,17 0-15,-2-20 0,17-3-1,5-14 1</inkml:trace>
  <inkml:trace contextRef="#ctx0" brushRef="#br4" timeOffset="690767.5096">22532 6657 114,'0'0'41,"-14"-6"0,-3 9-2,3 19-32,-6-1-4,4 11 0,2 9-2,-1 9 0,2 6-1,4 6 1,-2 2-1,3-3-3,4-1-1,-3-14-4,15 3-23,-12-22-11,11-1 1,-7-26-1,16 5 3</inkml:trace>
  <inkml:trace contextRef="#ctx0" brushRef="#br4" timeOffset="690997.5228">22274 6608 122,'-19'-6'41,"7"0"1,12 6-2,24 0-35,14-1-3,16-3-1,16 3-1,9 1-1,-2 1-1,2 6-2,-8-2-4,0 15-29,-21-5-4,-12 10 0,-20-1 0</inkml:trace>
  <inkml:trace contextRef="#ctx0" brushRef="#br4" timeOffset="691181.5333">22232 7192 124,'-23'19'42,"28"-3"-1,17-22 0,27-4-37,19-9-3,12-2-1,8-2-4,-3-8-5,5 13-30,-17-5-1,-7 12-1,-23-3-3</inkml:trace>
  <inkml:trace contextRef="#ctx0" brushRef="#br4" timeOffset="691699.5629">21636 7998 81,'0'0'39,"-12"-1"1,12 1-2,-13 2-27,13-2-8,-15 15-3,4-2-2,3 9-7,-10 0-28,11 0-1,0-5 0,9-1-1</inkml:trace>
  <inkml:trace contextRef="#ctx0" brushRef="#br4" timeOffset="692343.5998">22027 7625 78,'0'0'37,"6"-13"-1,-6 13 0,0 0-29,0 0 1,-7 13-2,4 3-1,-6 2-1,2 9 0,-2 5-1,-2 8-1,-3 5 0,2 4-2,-2-1 1,0-1-2,5 0-1,-3-12-5,14 8-16,-4-22-18,11-3 2,-9-18-1,18 13 0</inkml:trace>
  <inkml:trace contextRef="#ctx0" brushRef="#br4" timeOffset="692734.6221">22118 7927 90,'1'16'36,"2"-5"2,-3-11 0,9 21-34,6-15 0,7-1-1,5-7-1,5-1 0,5-10 0,-1-2 0,2-4-1,-4-4 0,-6-2-1,-10 0 1,-8 2-1,-13 1 1,-6 7-1,-7 8 1,-9 5 0,-4 6 0,-6 11 0,1 10 1,0 5-1,5 5-1,5 6 1,7-4-2,10-3-1,10-7-4,23 2-15,4-26-19,20-3 0,-1-14 0,16-8 1</inkml:trace>
  <inkml:trace contextRef="#ctx0" brushRef="#br4" timeOffset="693086.6423">22787 7753 110,'-25'12'40,"-9"-4"1,7 10-1,3-8-36,3 7-2,3-2 0,9 1-1,3-2 0,9 5 0,8-9 0,2 4 0,4-7-1,4 2 1,0-4-1,-5 4 0,2-3 0,-6-2-1,-12-4 0,15 15 0,-13-3 1,-7-1-1,-2 8 0,-6-4 0,-6 3 1,-2 2-1,-2 1 0,-1-8-3,11 5-2,-5-21-18,18 3-17,0 0 1,33-24-2,-6-7 1</inkml:trace>
  <inkml:trace contextRef="#ctx0" brushRef="#br4" timeOffset="693410.6608">23135 7677 101,'-18'11'40,"-12"-2"1,5 12 0,-9-5-31,6 6-5,4-1-2,8 1-1,4 0 0,11-3-1,7-5 0,11-2 0,8-5-1,9-3 0,1 0 1,-1-3-1,0 1 0,-7 5 0,-10 5-1,-8 3 0,-13 4 1,-10 5-1,-6 2 0,-8 1-1,2 0-1,-7-10-5,18 9-21,-10-17-11,15 1-1,-1-12 0,11 2-1</inkml:trace>
  <inkml:trace contextRef="#ctx0" brushRef="#br4" timeOffset="693919.6899">24075 7318 69,'10'-6'37,"-10"6"0,0 0 0,-14 2-18,3 24-10,-17 3-2,0 18-3,-9 8-1,-1 13 0,-8 7-1,-3 8 0,-4 3-2,0-6-1,6-7-3,3-14-3,16-6-25,0-22-8,18-10 0,10-21 0</inkml:trace>
  <inkml:trace contextRef="#ctx0" brushRef="#br4" timeOffset="694133.7022">23651 7406 107,'-6'-36'40,"6"36"1,9-12 0,15 31-33,-6 7-3,12 11-2,4 8-1,4 7-1,4 6 0,4 2-1,-5 2-2,-1-1-3,3 4-6,-11-16-27,12 2-5,-8-13 1,8-1-1</inkml:trace>
  <inkml:trace contextRef="#ctx0" brushRef="#br4" timeOffset="694437.7196">24552 7908 90,'-8'-16'39,"8"16"2,-35-19-2,12 28-28,-14-2-3,-1 11-3,-5 3-1,1 5-1,4 6 0,9 0-2,5 0 0,11-5 0,18-5-1,7-7 0,11-4-2,8-10-3,17 10-18,-11-22-16,18 2-4,-7-12 1,9 0-2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24T23:59:28.10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2018 828 47,'0'0'36,"10"-44"3,-10 44-2,0 0-15,0 0-14,0 0-1,0 0-3,0 0 0,0 0 0,0 0-2,19 65 1,-21-2-3,1 16 1,-9 9-4,1 7 0,6 1-23,-8-12-13,3-12 2,2-22-3,1-7 3</inkml:trace>
  <inkml:trace contextRef="#ctx0" brushRef="#br0" timeOffset="496.0284">1809 1228 101,'0'0'41,"0"0"1,-38-60-1,38 60-37,0 0 0,13-46 0,-13 46-3,0 0 1,81-32-1,-81 32 0,96-14-1,-41 9 0,7 2 0,4-1 0,-1 1 0,-2 1 0,2-1 0,-7 1-1,-4 1 1,-54 1 0,76 8 0,-37 13 1,-39 10-1,-23 10 1,-22 5-2,2 6 1,-1-4 0,23 2 1,18-10-2,16-12 1,19-7 1,13-13-1,15-12 1,3-9 0,4-15-1,0-9 1,-67 37-1,59-50 0,-59 50 0,33-58-2,-33 58 2,15-60-4,-15 60 1,-9-54 0,9 54-1,0 0-1,-27-54-2,27 54-7,0 0-26,0 0 2,0 0 0,1-28-1</inkml:trace>
  <inkml:trace contextRef="#ctx0" brushRef="#br0" timeOffset="895.0512">3367 1116 97,'52'-19'40,"-52"19"0,0 0 1,0 0-34,0 0-2,0 0 0,-7-31-2,-34 43 0,-22 10-2,2 10 1,-9 10-2,17 9 1,9 2-1,32-4 1,33-23-2,20-16 2,15-18 0,-56 8 0,71-32 2,-71 32-2,92-58 0,-45 18-2,-47 40 2,93-87-2,-48 42 1,-4-1-1,-6 0-1,-35 46-1,57-70 3,-57 70-1,30-45 1,-30 45-1,30-4-1,-30 16 0,-13 27-2,-6 25-1,10 18-4,4-4-21,33-5-12,17-24 3,30-32-1,-2-16 2</inkml:trace>
  <inkml:trace contextRef="#ctx0" brushRef="#br0" timeOffset="1247.0714">4231 1130 111,'0'0'42,"0"0"1,-19-45-1,19 45-37,-30-3 0,-27 11-2,-3 10-2,3 16 0,2 4-1,17 9 2,15-3-4,30-5 1,28-23 0,11-9 0,7-9 1,4-14-1,2-7 1,-59 23 0,53-33 1,-53 33-1,54-40 1,-54 40-1,0 0 2,53-62-2,-53 62 2,0 0-2,0 0-2,50-58 4,-50 58-5,-3 15 1,0 2-2,4 14-1,8 4-4,6-9-27,27-6-5,8-18 2,21-9-2</inkml:trace>
  <inkml:trace contextRef="#ctx0" brushRef="#br0" timeOffset="1450.083">4951 1057 122,'47'-42'42,"-47"42"1,0 0-8,0 0-31,0 0-1,-36 18-1,4 18-2,-3 4-1,13 2-1,11-4-3,13-12-5,19-15-30,-5-12 0,-16 1 0,0 0-1</inkml:trace>
  <inkml:trace contextRef="#ctx0" brushRef="#br0" timeOffset="2336.1336">5010 1048 77,'0'0'40,"0"0"-1,0 0 1,0 0-23,0 0-9,0 0-2,-34-16-1,11 36-2,6 6 1,-5 4-2,12 0 0,6-2 0,20-3 0,6-13-1,15-12 1,-37 0 0,48-13 1,-48 13-3,50-30 0,-50 30 0,60-38 0,-60 38 0,53-46 0,-53 46 0,52-45 0,-52 45 0,0 0 0,47-32 0,-59 47 0,9 13 0,-4 28 0,-18 23 0,-11 26 0,-10 13-2,2 16 1,-11-3 0,19-32-1,4-23 2,9-16-2,7-24 2,3-16 0,13-20 1,-6-19-1,7-14 1,4-14 1,4-16-2,4-14 2,3-8 0,6-10-2,-22 95 0,31-91 0,-31 91 0,36-88 0,-36 88 0,57-77-3,-57 77-1,66-68 0,-66 68 1,86-48-1,-86 48 0,80-37 3,-80 37 2,54-11 1,11 13 1,0 16 0,-22 11 1,-18 12 0,-27 5-2,-14 4 0,-19 0-6,-6-11-16,15 4-19,-8-15-3,24 2 1,-4-12-2</inkml:trace>
  <inkml:trace contextRef="#ctx0" brushRef="#br0" timeOffset="2855.1633">7453 608 102,'0'0'41,"57"-46"0,-57 46-1,0 0-36,0 0-2,0 0 2,0 0 0,-90 100-1,-9 1-1,-22 12-1,4 7-1,5 1-1,15-12-3,20-25-2,31-30-8,20-39-24,26-15-1,0 0 1,0 0-1</inkml:trace>
  <inkml:trace contextRef="#ctx0" brushRef="#br0" timeOffset="3034.1736">6806 934 112,'-1'-46'41,"1"46"1,5-65-2,-5 65-34,0 0-3,12-53-1,-12 53-3,0 0 0,64 15-4,-64-15-6,97 45-27,-35-10-2,-5-16 0,93 54-2</inkml:trace>
  <inkml:trace contextRef="#ctx0" brushRef="#br0" timeOffset="3368.1927">8157 1135 73,'-52'-33'41,"52"33"-2,0 0 2,0 0-14,-49-5-21,49 5 1,-38 8-3,-6 11 0,-10 4-1,-3 13 0,-8-5 0,6 11-1,3-1 0,29 3-2,28-13 0,16-7 0,22-7 0,11-12-4,16-5-5,-4-15-31,20-9-2,-11-7 1,5-5-2</inkml:trace>
  <inkml:trace contextRef="#ctx0" brushRef="#br0" timeOffset="4199.2402">6917 745 91,'0'0'39,"0"0"1,-62-28-2,62 28-31,0 0-2,0 0 1,0 0-2,-47-29-1,47 29-1,0 0-1,0 0 1,0 0 0,0 0-1,0 0 0,0 0 0,0 0-2,0 0 2,58 20-1,-58-20 0,52 31 1,-52-31 0,63 41-1,-63-41 1,77 48 0,-77-48-1,83 53 1,-83-53 0,91 52-1,-91-52 0,85 49-1,-85-49 1,76 36 0,-76-36-1,62 30 0,-62-30-2,47 18 1,-47-18-2,0 0 0,0 0-2,53 6-7,-53-6-25,0 0-1,0 0 1,0 0-1</inkml:trace>
  <inkml:trace contextRef="#ctx0" brushRef="#br0" timeOffset="4882.2793">8874 935 96,'-52'-19'42,"52"19"0,0 0-1,0 0-38,0 0-1,0 0-1,0 0 1,51-43-2,-51 43-3,58-9-3,-58 9-32,63-10-3,-63 10 1,60-2-2</inkml:trace>
  <inkml:trace contextRef="#ctx0" brushRef="#br0" timeOffset="5071.2901">8776 1107 109,'-60'32'42,"18"-9"1,30-6-3,12-17-38,0 0 0,60-10 0,-60 10-3,76-12-2,-30 0-28,7 3-8,3 0-1,7-3 1</inkml:trace>
  <inkml:trace contextRef="#ctx0" brushRef="#br0" timeOffset="5679.3249">10592 751 95,'0'0'41,"0"0"0,0 0-1,0 0-38,-44-52 1,44 52 0,0 0-1,49-29 0,-49 29 0,52-14-1,-52 14 0,58-7-1,-58 7 1,60 8-2,-60-8 1,0 0 0,56 36 1,-56-36 1,4 45 0,-4-45 0,-25 65 0,-4-48 1,-31 53-2,-4 4 1,-11-5-2,16-5 1,17-19-2,36-13 2,29-18-2,27-17 0,-50 3 0,76-6-1,-76 6-1,89-19-2,-33 5-23,3-1-15,3-6 1,0-2 0,5 0 0</inkml:trace>
  <inkml:trace contextRef="#ctx0" brushRef="#br0" timeOffset="6010.3438">11556 709 81,'0'0'43,"0"0"0,0 0 0,0 0-26,0 0-15,0 0 2,0 0-2,0 0 0,0 0-1,52-9 1,-52 9-1,48 11 0,-48-11-1,0 0 1,63 28 0,-63-28 1,0 0-1,22 69 0,-48-19 0,4 25-1,-13 3-2,0 2 0,5-5-7,6-20-31,32-16-3,20-20 2,25-20-2</inkml:trace>
  <inkml:trace contextRef="#ctx0" brushRef="#br0" timeOffset="6184.3537">12136 1077 114,'0'0'43,"0"0"1,0 0-2,0 0-40,0 0-7,0-50-24,0 50-12,0 0-3,0 0 0,0 0 0</inkml:trace>
  <inkml:trace contextRef="#ctx0" brushRef="#br0" timeOffset="6559.3752">12756 811 97,'0'0'42,"48"-22"2,-48 22-2,0 0-36,0 0-1,0 0 1,0 0-2,0 0-1,-90 67 0,34 0 0,-2 6-3,10 10 0,4 3 0,22-2 0,14-17 0,28-18 0,13-26 0,9-11 0,4-18 0,2-12 0,-4-11 0,-12-5 0,-32 34 0,0 0 0,28-66 0,-28 66 0,0 0 0,-14-65 0,14 65 0,0 0-4,-57-48-3,57 48-13,0 0-20,-59-33-1,59 33-1,0 0-1</inkml:trace>
  <inkml:trace contextRef="#ctx0" brushRef="#br0" timeOffset="7070.4044">12991 453 89,'-60'-17'41,"60"17"0,0 0 0,-46-1-37,46 1 0,0 0 0,0 0-2,-53 16 0,53-16-1,0 0 0,0 0 0,0 0 0,0 0-1,0 0 1,0 0 0,0 0 0,0 0 1,0 0-2,0 0 1,0 0 0,0 0 0,0 0-1,0 0 0,0 0 1,0 0-1,0 0 1,0 0-1,0 0 0,0 0 0,0 0-2,0 0-3,0 0-28,-48 17-10,48-17 2,0 0-1</inkml:trace>
  <inkml:trace contextRef="#ctx0" brushRef="#br0" timeOffset="8917.5101">13321 1113 90,'-52'14'38,"33"-9"1,19-5 1,-20 4-34,20-4-1,-14 6-1,14-6-1,0 0-1,-17 8-1,29-8 0,-12 0 0,0 0 1,0 0-1,58-3 0,-58 3 0,52-2-1,-52 2 1,70-3-1,-70 3 1,82-7-1,-33 2 0,3 0 1,-5 1 0,4-2-1,-51 6 0,92-11 1,-92 11-1,84-9 1,-84 9-1,69-9 1,-69 9-1,0 0 1,58-10-1,-58 10 1,0 0-1,0 0 0,0 0 0,0 0 0,0 0 1,0 0-1,0 0 0,-64-38-1,64 38 0,0 0 0,-66-29 0,66 29 0,-49-25 0,49 25 1,-52-30-1,52 30 1,-50-30 0,50 30 1,-48-36-1,48 36 0,0 0 1,-61-50-1,61 50 0,0 0 0,-42-52 1,42 52-2,0 0 1,-25-48 1,25 48 0,0 0-1,0 0 0,-7-60 0,7 60 0,0 0 1,0 0-1,25-59 0,-25 59 0,0 0 1,41-46-1,-41 46 1,0 0 0,57-47-1,-57 47 0,0 0 1,64-47-1,-64 47-1,48-27 2,-48 27-1,49-24-1,-49 24 0,48-19 1,-48 19 0,49-13-1,-49 13 1,50-9 0,-50 9 0,51-4-1,-51 4 2,52-1-2,-52 1 2,57 0-1,-57 0 0,60 2 0,-60-2 0,61 2 1,-61-2-1,61 1 0,-61-1 1,59 2-1,-59-2 0,57 1 0,-57-1 0,52 4 0,-52-4 0,0 0 0,66 13-1,-66-13 1,0 0 1,59 19-1,-59-19 1,0 0-1,51 23 1,-51-23 0,0 0 0,0 0-1,53 46 0,-53-46 0,0 0 0,0 0 0,40 57-1,-40-57 1,0 0 0,22 46 0,-22-46 0,0 0 0,14 52 0,-14-52 0,0 0 1,5 53-1,-5-53 0,0 0 0,-2 49 1,2-49-1,0 0-1,-14 48 1,14-48 0,0 0 1,-30 50 1,30-50-2,0 0 2,-43 46-2,43-46 0,0 0 0,0 0 0,-57 51 0,57-51 0,0 0 0,0 0 0,0 0 0,0 0 0,9 48 0,-9-48 0,0 0 0,63 6 0,-63-6 0,61-1 0,-61 1 0,66-4 0,-66 4 0,73-2 0,-73 2 0,72-5 0,-72 5 0,63-3 0,-63 3 0,0 0-2,64-4-6,-64 4-9,0 0-19,0 0-7,0 0 0,0 0 0</inkml:trace>
  <inkml:trace contextRef="#ctx0" brushRef="#br0" timeOffset="9804.5608">11667 585 43,'0'0'36,"0"0"2,0 0-3,0 0-16,0 0-7,0 0-5,0 0-1,-53 16-3,53-16 0,0 0 0,0 0-1,-49 7 0,49-7 0,0 0 0,-48 14 0,48-14 0,0 0 0,-65 19 0,65-19-1,0 0 1,-65 16-1,65-16 0,0 0 0,-62 15-1,62-15 1,0 0-1,0 0 1,-47 16-1,47-16 1,0 0 0,0 0 0,50 2 0,-50-2-1,62-3 0,-62 3-1,77-2 2,-77 2-1,82-2-1,-82 2 0,81-3 0,-81 3-1,77 0-3,-77 0-6,66 0-28,-66 0-2,47-1 0,-47 1 0</inkml:trace>
  <inkml:trace contextRef="#ctx0" brushRef="#br0" timeOffset="10592.6059">11767 722 48,'-47'7'34,"47"-7"3,0 0-3,0 0-26,0 0-1,0 0-1,0 0-2,0 0-1,0 0-1,0 0 0,0 0 1,0 0 0,0 0 0,0 0 0,0 0 0,0 0-1,0 0 1,0 0-2,51-14 1,-51 14-2,0 0 2,0 0-1,0 0 0,0 0 0,0 0 1,0 0-1,0 0-1,0 0 1,0 0-1,0 0 0,0 0 0,0 0 0,0 0 0,0 0 0,0 0 0,0 0 0,0 0 0,0 0 0,0 0 0,0 0 1,0 0-1,0 0 0,0 0 0,0 0 1,0 0-1,0 0-1,0 0 1,0 0 0,0 0 0,0 0 0,0 0 0,0 0 0,0 0 1,0 0 0,0 0 0,0 0 0,0 0 0,0 0 1,0 0 0,-26 67 0,-7-22-1,10 25 1,-8 7-2,4 6 1,-3-2-1,7-4-1,2-17-2,8-18-2,17-16-8,-4-26-24,11 11-3,1-20 1,9-4-2</inkml:trace>
  <inkml:trace contextRef="#ctx0" brushRef="#br0" timeOffset="13180.7539">3608 3450 61,'36'19'36,"-13"-5"1,-4 0 1,-19-14-29,0 0-2,0 0 0,-21-16-2,-2-12-3,-6-12 1,-8-16-3,-10-15 2,-4-15-2,-8-15 1,-4-8-1,-3-6-1,3-5 2,5 0-2,7 7 2,14 7-2,14 8 2,18 3-2,18 9 2,16 9 0,13 8 0,6 13 0,8 11-2,-9 10 1,-5 19-1,-16 24 1,-22 22-1,-22 21 0,-25 27 0,-19 24 2,-18 26 1,-11 18 0,-7 12 1,4 8 0,13-4 0,18-5 0,34-25-1,34-26-2,41-34-1,41-35-1,44-31-8,18-46-28,38-13-4,4-30 2,10-4-2</inkml:trace>
  <inkml:trace contextRef="#ctx0" brushRef="#br0" timeOffset="14138.8087">5721 2169 63,'0'0'36,"-20"-6"-2,-7 31 3,-26 8-27,0 25-2,-18 5-2,-2 20 0,-8 5-3,0 7 0,5 1-2,6-7-1,15-6-3,6-18-3,21-3-7,-1-31-24,21-10 1,8-21-2,14-22 2</inkml:trace>
  <inkml:trace contextRef="#ctx0" brushRef="#br0" timeOffset="14305.8183">5166 2382 95,'-1'-20'38,"1"20"2,13 18-3,2 12-31,9 7-3,14 2 0,13 8-3,8-4-1,17 8-11,-4-17-24,16 7-2,-6-13 0,12 3-2</inkml:trace>
  <inkml:trace contextRef="#ctx0" brushRef="#br0" timeOffset="14572.8335">6385 2640 107,'-27'1'40,"-20"-2"1,5 18-2,-17-1-35,9 7-1,0 0 0,7 7-1,11-1-1,17 2 0,18-6-1,24-7-1,21-7-2,13-17-10,26 4-25,0-16-2,16 3-1,-7-19 0</inkml:trace>
  <inkml:trace contextRef="#ctx0" brushRef="#br0" timeOffset="14872.8507">7065 2440 104,'13'-16'38,"7"11"2,7-13-3,7 5-36,17-4-1,7 2 0,4 0-1,-1 0-4,9 11-31,-21-8-3,-7 15 2,-20-7-3</inkml:trace>
  <inkml:trace contextRef="#ctx0" brushRef="#br0" timeOffset="15050.8609">7086 2631 115,'-26'40'43,"12"-25"-2,33 4 0,19-20-40,22-5-1,19-7-2,7-13-5,19 9-30,-13-15-5,4 10 2,-20-11-4</inkml:trace>
  <inkml:trace contextRef="#ctx0" brushRef="#br0" timeOffset="17732.0142">8659 1753 62,'2'22'38,"-2"5"-2,-8 7 1,6 18-17,-1-3-18,2 10-1,1 8 0,1 4-2,7 15-12,-6-14-24,12 2 1,-8-15-1,12-1-1</inkml:trace>
  <inkml:trace contextRef="#ctx0" brushRef="#br0" timeOffset="17967.0277">8294 2680 102,'0'0'41,"46"5"-1,11-22-1,30 0-38,15-14-2,18-6 0,19 0-3,-7-7-6,7 20-26,-25-2-5,-9 16 3,-28 5-3</inkml:trace>
  <inkml:trace contextRef="#ctx0" brushRef="#br0" timeOffset="18350.0496">8324 3147 91,'0'0'38,"0"0"-1,28-17 2,9-10-34,14 2-2,2-9 1,9 5-1,-2 2-1,-6 6 0,-9 11-1,-10 7 0,-18 13-1,-12 11 1,-15 15-1,-13 12 2,-11 5-1,-5 10 0,-5 0 0,1-1-1,7-5 1,8-8-1,14-11 0,16-18-1,22-9-1,15-19-2,23-5-8,1-25-24,31 3-3,-3-22 1,17 3-2</inkml:trace>
  <inkml:trace contextRef="#ctx0" brushRef="#br0" timeOffset="18537.0603">9541 2793 98,'0'0'38,"-31"22"3,11 12-3,-12 7-33,7 11-1,-3 4-2,8 8 0,2-2-2,4-3-1,12-2-2,7-19-6,22 5-26,-4-33-4,22 2 1,-2-29-3</inkml:trace>
  <inkml:trace contextRef="#ctx0" brushRef="#br0" timeOffset="18739.0718">10034 2724 93,'-19'-6'39,"1"27"1,-18 5-1,3 26-33,-9 10-3,0 9 0,5 5-2,2-1-1,12-1-1,2-10-4,14 5-12,-5-24-21,14-3-1,-7-23 0,7-5-1</inkml:trace>
  <inkml:trace contextRef="#ctx0" brushRef="#br0" timeOffset="18943.0835">9411 2839 86,'-21'-1'41,"3"-1"0,18 2 1,27 2-18,18-6-23,21-1-1,19-1-1,18 0-5,0-9-12,19 16-21,-12-6-2,4 13 0,-12-6 0</inkml:trace>
  <inkml:trace contextRef="#ctx0" brushRef="#br0" timeOffset="19265.1019">11044 2605 83,'1'-52'37,"-15"-4"1,0 19 1,-18 0-32,-1 21-3,-11 10 2,-2 21 0,-14 18-2,0 19 1,-3 10-3,9 10 1,0 6-2,9 5 1,10 3-2,13-4-1,10-3-3,7-10-3,19 3-21,-11-26-12,16 1 1,-13-27-2,8-3 2</inkml:trace>
  <inkml:trace contextRef="#ctx0" brushRef="#br0" timeOffset="19432.1115">10379 3056 103,'-9'-13'40,"1"-8"1,18 19-1,9-8-36,22 3-3,16-4-1,10-1-4,19 11-12,-1-18-21,14 9-3,-10-11 0,9 11-1</inkml:trace>
  <inkml:trace contextRef="#ctx0" brushRef="#br0" timeOffset="19699.1267">11680 2573 78,'-20'1'41,"-26"0"0,-2 26 3,-22-6-19,-4 23-19,-3 4-1,3 10 0,7 2-2,12 5-1,21-5-1,20-5 0,31-6-1,29-11-1,26-11-2,21-13-3,26 0-10,-5-34-12,28 5-14,-9-20 0,-2 0-1,-22-10 0</inkml:trace>
  <inkml:trace contextRef="#ctx0" brushRef="#br0" timeOffset="21197.2124">2213 5406 79,'-12'11'39,"12"-11"0,23-3-1,15-3-32,7-12-2,19-1-2,10-3 0,8-3-6,11 8-33,-14-2-1,-9 14 0,-23 0-2</inkml:trace>
  <inkml:trace contextRef="#ctx0" brushRef="#br0" timeOffset="21376.2227">2092 5823 106,'16'0'39,"21"-25"-1,37-10-2,21-13-41,13-22-9,23-1-26,-1-6 2,4 1-3,-15-2 1</inkml:trace>
  <inkml:trace contextRef="#ctx0" brushRef="#br0" timeOffset="21647.2382">3020 4963 88,'14'0'37,"24"2"1,12-8 0,20 4-36,2 2 1,7 6-1,-5 6 0,-6 10 0,-19 9 1,-18 13-2,-20 10 2,-22 11-3,-18 5 1,-12 2 0,-15-1-2,2-9-1,4-4-3,6-32-15,25-2-19,19-24 0,15-25-1,23-19-1</inkml:trace>
  <inkml:trace contextRef="#ctx0" brushRef="#br0" timeOffset="21869.2509">4387 4452 66,'9'-16'40,"-9"16"-1,-16 21 1,-8 0-19,5 29-17,-6 14-2,1 12 1,3 12 0,3 6-3,0 10-1,7-8-6,14 7-29,-5-11-4,15-4 2,-8-14-4</inkml:trace>
  <inkml:trace contextRef="#ctx0" brushRef="#br0" timeOffset="22083.2631">3931 5563 94,'0'0'42,"0"0"-1,48-13 0,0-7-36,22 1-4,16-2-1,12-4-2,8 9-3,-7-13-21,8 22-15,-20-4 1,-10 15-2,-19-1 1</inkml:trace>
  <inkml:trace contextRef="#ctx0" brushRef="#br0" timeOffset="22437.2834">3828 6014 101,'-33'17'40,"18"-20"1,34-2-2,18-14-36,25-2 0,10-4-1,9 3-1,-3 2 1,0 9-1,-15 10-1,-15 15 1,-23 15 0,-25 13 0,-22 10 0,-18 12 1,-17 5-1,-4 5 3,-5-5-2,3-6 1,10-8-2,21-14 1,22-12-1,25-19-2,32-9-4,14-22-6,34 0-13,0-23-18,27-6 0,-8-17 0,13 2-1</inkml:trace>
  <inkml:trace contextRef="#ctx0" brushRef="#br0" timeOffset="22623.294">5091 5815 106,'-24'6'41,"5"22"1,-13 4-1,8 12-36,-6 9-1,4 10-2,0 4-1,8-1-1,10 2-2,4-9 0,13-7-5,4-28-7,23-1-25,-5-25-2,18-9 1,-3-21-2</inkml:trace>
  <inkml:trace contextRef="#ctx0" brushRef="#br0" timeOffset="22817.3051">5489 5676 101,'0'0'39,"-9"24"2,-2 29-1,-15 12-33,1 12-2,-8 9-1,4 0-2,1 1-3,1-7 0,13-5-5,-8-24-19,18-4-15,-5-24 1,10-8-1,-1-15 0</inkml:trace>
  <inkml:trace contextRef="#ctx0" brushRef="#br0" timeOffset="23005.3159">4983 5888 115,'-13'-20'42,"23"19"1,8-6-1,23 8-37,13-7-5,15-3-2,13 5-3,0-16-14,25 20-16,-9-14-7,7 14 0,-6-5-1</inkml:trace>
  <inkml:trace contextRef="#ctx0" brushRef="#br0" timeOffset="23523.3455">6963 5445 92,'-18'-40'36,"1"10"-9,-25-14 4,5 15-23,-10 4-3,-1 13 0,-7 15-1,-2 23 0,-7 20-1,-3 23 1,-6 23 0,2 12-1,3 15 0,9 3-1,9 1 1,14-5-2,15-10 0,18-19-2,17-13-5,7-27-4,25-6-25,-16-27-5,12-7 0,-14-21 0</inkml:trace>
  <inkml:trace contextRef="#ctx0" brushRef="#br0" timeOffset="23689.355">6057 6131 117,'0'0'42,"1"-19"0,37 18-2,16-10-38,16-3-1,20 0-3,4-5-4,25 13-16,-16-13-16,9 13-5,-15-7 2,2 12-3</inkml:trace>
  <inkml:trace contextRef="#ctx0" brushRef="#br0" timeOffset="24095.3782">7740 5694 50,'-1'-31'36,"-2"5"-1,-22-9 3,0 17-18,-23-10 3,0 19-20,-17 9 2,-6 27-1,-12 15 3,-2 26-1,-4 11 0,8 16-1,8 2-1,17 3 0,23-6-1,23-16-2,33-13-1,31-23-1,29-16-2,23-22-2,21-8-7,-1-31-15,17 6-11,-17-23-3,-12 4-1,-26-14 0</inkml:trace>
  <inkml:trace contextRef="#ctx0" brushRef="#br0" timeOffset="24966.428">3602 5569 57,'0'0'37,"-11"-13"-3,11 13 2,0 0-24,19-8-4,5-1-3,13 3-1,8-5 0,14-1-2,9-3 0,12-3 0,11 1-1,5 0-1,3 1 0,8 1 0,2 0 0,1 2 0,5 2 0,-2 2 0,8-3 1,4 1-1,6-1 1,-3-2-1,4 0 1,6-1 0,1-3 0,5-1-1,-1 3 1,1 1 0,-3 0 0,2 3 0,-2 3 1,3 1-2,-1 2 1,-5 3 0,2 1-1,-2-1 1,2 2-1,-1-1 0,-5-2 1,-2 2-1,-6-3 1,-1 2-1,-9-2 1,-7 3-1,-11-4 1,-10 4-1,-12 1 1,-13 0-1,-15 1 0,-10 1 0,-15 2-1,-9 2 1,-14-5-1,-1 13-1,1-13 0,-22 12-2,12-2-4,-15-19-18,15 16-12,-8-14 0,18 7-1,-14-15 0</inkml:trace>
  <inkml:trace contextRef="#ctx0" brushRef="#br0" timeOffset="25486.4578">10307 5032 89,'0'0'39,"33"-10"-1,4-5-1,18 1-34,16 0-7,4-6 0,19 13-22,-20-12-11,5 13-2,-25-3 1,-8 9 0</inkml:trace>
  <inkml:trace contextRef="#ctx0" brushRef="#br0" timeOffset="25644.4668">10363 5232 95,'-22'28'39,"17"-18"1,34-2-3,20-15-38,25-22-20,32 12-17,8-19 1,23-2-3,1-8 1</inkml:trace>
  <inkml:trace contextRef="#ctx0" brushRef="#br0" timeOffset="26211.4992">12820 4427 94,'16'-14'38,"12"-6"2,19 9-4,10-13-34,11 1-2,7 2 2,3 2-1,-8 8 0,-10 7 0,-15 10 0,-16 10 0,-18 9 0,-21 9 1,-15 7-1,-15 9 1,-11 2-1,-8 2 1,0-2-1,3-2 0,3-6 0,16-6 0,15-9 0,20-9-1,19-9 1,22-8-1,21-7-1,13-13-1,21-1-2,4-12-4,18 7-18,-15-15-14,10 6 1,-18-11-2,-3 5 2</inkml:trace>
  <inkml:trace contextRef="#ctx0" brushRef="#br0" timeOffset="26530.5175">14059 4187 74,'0'0'40,"15"-2"-1,11 6 2,-4-8-18,13 1-18,6 0 0,8 0-1,3-3 0,-3 2-2,-3 1 1,-5 3-2,-10 2 0,-7 5 0,-11 7 0,-13 6-1,-12 7 0,-7 11-1,-8 8 1,-8 6 0,-3 8-1,-3 4-1,2 1 0,7-1-2,12 0-4,6-20-13,28 7-12,0-20-7,29-6 0,-3-20-2</inkml:trace>
  <inkml:trace contextRef="#ctx0" brushRef="#br0" timeOffset="26695.5269">14754 4579 107,'-23'-25'40,"23"25"1,-20-14-3,20 14-40,20-9-8,0-7-23,26 8-8,0-13 2,24 6-2</inkml:trace>
  <inkml:trace contextRef="#ctx0" brushRef="#br0" timeOffset="27045.5469">15690 4155 101,'-24'-16'41,"0"25"0,-23 1-2,4 14-34,-14 11-2,-1 13 0,-8 10 0,6 10-1,0 1 1,17 3-2,16-3 0,15-6 0,18-9-1,17-13 0,18-14 0,12-12 0,4-15 1,-1-15-1,-4-10 0,-9-9 0,-9-8 0,-13-7 0,-14-3-1,-10 1 0,-9 1 0,-7 7-1,1 8-2,-1 4-2,11 17-9,-4-7-11,27 22-9,-3-7-4,27 9-2,1-8 1</inkml:trace>
  <inkml:trace contextRef="#ctx0" brushRef="#br0" timeOffset="27396.567">16371 4149 78,'0'0'41,"-34"-2"1,1 19 1,-22 0-15,0 12-24,-2 10-1,3 9-1,5 8 0,6 9-1,16 0 0,15-2-1,16-2 0,13-7 0,14-11 0,6-6 0,4-16 0,2-12 0,-6-15 1,-5-10-2,-11-11 1,-9-10 0,-14-3-1,-8-2 0,-6-3-1,-12 3 0,4 7-1,-4 1-4,19 15-7,-10-12-9,32 23-10,-12-16-1,27 13-6,-4-9-1</inkml:trace>
  <inkml:trace contextRef="#ctx0" brushRef="#br0" timeOffset="27597.5785">16331 3650 116,'-41'-8'43,"11"9"0,-2-8-2,24-4-39,-9 7-4,17 4-3,0 0-12,-2-12-14,22 17-11,-4-11 0,11 10-2,-2-5 1</inkml:trace>
  <inkml:trace contextRef="#ctx0" brushRef="#br0" timeOffset="27951.5988">15622 3735 115,'-9'12'42,"-6"-16"0,15 4-2,-14-2-42,8-15-10,18 13-17,-9-17-12,9 5-1,1-10-1,20 4-1</inkml:trace>
  <inkml:trace contextRef="#ctx0" brushRef="#br1" timeOffset="33915.9399">14853 2328 86,'-10'28'36,"-3"4"-2,-6 12 0,3 14-44,-6-15-24,16 4-1,3-17 1,12-7-3</inkml:trace>
  <inkml:trace contextRef="#ctx0" brushRef="#br1" timeOffset="34267.96">16473 1438 91,'-12'-33'39,"-22"4"-1,2 15 2,-18 16-34,-1 6-2,-7 10-1,1 18 0,-4 14 0,2 15-2,3 10 0,5 11 0,4 6 0,8 7-2,7 1 0,9-2-2,12-8-2,4-13-4,24-2-27,-12-28-4,15-3 1,-5-29-1</inkml:trace>
  <inkml:trace contextRef="#ctx0" brushRef="#br1" timeOffset="34478.9721">15708 1971 117,'-22'-11'42,"3"-6"0,19 17-7,23-5-32,22-4-1,17-1-2,15-3 0,15 0-2,5-2-3,12 7-4,-8-12-14,16 14-17,-26-6 1,4 12-3,-19-8 3</inkml:trace>
  <inkml:trace contextRef="#ctx0" brushRef="#br1" timeOffset="34683.9838">16616 1882 106,'-28'13'40,"7"-10"1,21-3-2,9 5-35,25-11-3,14-2 0,8-1-1,5-1-2,-1 2-1,2 5-7,-18-8-26,3 13-4,-26-7 1,-1 10-3</inkml:trace>
  <inkml:trace contextRef="#ctx0" brushRef="#br1" timeOffset="34877.9949">16521 2123 111,'-44'17'42,"31"4"0,13-21-2,35-7-37,26-4-2,24-10-1,17-3-1,7-6-1,9 7-7,-9-14-12,15 16-20,-28-7 1,-6 14-3,-27-3 3</inkml:trace>
  <inkml:trace contextRef="#ctx0" brushRef="#br1" timeOffset="43914.5118">18216 1461 68,'23'-30'38,"1"12"1,-10-5-1,-5 13-22,-9 10-12,-18 0-1,-10 14 0,-1 9 1,-13 11-1,-2 8-2,-3 8 2,0 2-1,9 0 0,10-2 0,14-6-1,19-7 0,22-10 0,19-10-1,18-8 0,11-4 1,10-5-1,-2 0 0,-2 0 1,-9 1-1,-15 5 0,-18 6 0,-18 7 1,-21 13-1,-19 4-1,-13 5 0,-10 2 0,-6-1-1,0-3-1,0-12-5,20 8-19,-7-29-13,25-6 0,0-21-2,24 0 1</inkml:trace>
  <inkml:trace contextRef="#ctx0" brushRef="#br1" timeOffset="44395.5393">18415 1356 103,'-11'-9'41,"11"9"0,0 0-1,25 8-38,18-10-1,21-6 0,21-2 1,14 0-1,11-4 0,8 0 1,0-1-1,-5 7 0,-12 5-1,-16 6 0,-22 10 1,-24 7-1,-21 13 0,-22 8-1,-18 16 1,-18 9 0,-11 8 1,-6 3-1,-4 7 1,7-3 0,8-3-2,19-9 2,16-10-2,26-15 2,22-11-2,21-18 2,21-16-2,13-17 2,6-17 0,0-10 0,-5-15 0,-12-11-2,-15-9 2,-23-2-2,-21-7 1,-24 6-1,-21 0-1,-11 10 0,-15 11-1,0 18-2,-9-1-12,30 20-10,-6 10-13,34 15 0,0 0-1,44 19 1</inkml:trace>
  <inkml:trace contextRef="#ctx0" brushRef="#br1" timeOffset="44614.5518">20432 1214 113,'0'0'41,"-15"33"2,-13 2-3,8 0-37,-9 25-2,-3 16-1,-2 15 1,-3 7-1,3 5 0,7-5-3,6-5-1,6-11-4,23-2-26,-10-35-8,15-9 2,-1-25-3</inkml:trace>
  <inkml:trace contextRef="#ctx0" brushRef="#br1" timeOffset="44793.5621">20234 1791 93,'-4'-13'42,"-1"2"1,19 13-3,-2-1-20,25-2-18,7-6-3,14-6-1,10-3-5,-1-16-14,22 1-20,-10-13 2,5 0-2,-12-14 0</inkml:trace>
  <inkml:trace contextRef="#ctx0" brushRef="#br1" timeOffset="44973.5724">21064 1207 71,'0'0'41,"2"-56"-1,-5 36 2,-33 26-15,-3 32-11,-22 30-12,7 31 0,-2 22-3,9 10-2,8-8-1,20-25-5,20-8-12,-1-30-10,28-6-11,-7-23-2,20-10-1,-1-21 1</inkml:trace>
  <inkml:trace contextRef="#ctx0" brushRef="#br1" timeOffset="45380.5956">21263 1580 108,'0'0'42,"15"-1"1,13 1-1,-7-5-38,16-1 0,1-3 0,5 4-1,-5 2 0,-5 3-1,-3 2-2,-8 4 0,-3 6 0,-16 4 0,-12 8 0,-13 6 0,-12 2 0,-9 6 0,-10 3 0,0 2 0,-2 2 0,7 3 0,13-7 0,16 0 0,19-9 0,20-4 0,23-9 0,14-6 0,17-4 0,6-15-5,14 4-10,-18-25-10,13 12-6,-27-17-3,0 10-7,-25-9-1,-10 8 1</inkml:trace>
  <inkml:trace contextRef="#ctx0" brushRef="#br1" timeOffset="45633.6101">21287 1757 95,'-26'10'42,"2"-7"3,24-3-2,0 0-20,29-1-21,17-4-2,14-3-1,14 4-6,-5-16-12,27 13-13,-17-7-10,4 7-1,-16-3-1</inkml:trace>
  <inkml:trace contextRef="#ctx0" brushRef="#br1" timeOffset="51377.9387">4404 5715 86,'3'-20'37,"-3"20"1,11-11-1,2 13-32,-13-2 1,11 16-3,-3-5 3,7 0-3,5-12 0,11-13-2,12-19 0,13-19-4,16-3-18,-2-28-18,14 3-2,-13-10-1,2 14 1</inkml:trace>
  <inkml:trace contextRef="#ctx0" brushRef="#br1" timeOffset="52827.0216">5189 7027 76,'0'0'34,"0"0"-9,0 0 4,0 0-18,0 0-2,0 0 0,0 0-2,-2 14 0,7 10-1,-5 4 0,3 11-2,-3 2 0,2 0-1,2-9-1,13-14 0,12-29 0,20-31-2,19-33-3,11-34-20,21-1-14,-7-17-5,2 1 1,-11 4-3</inkml:trace>
  <inkml:trace contextRef="#ctx0" brushRef="#br1" timeOffset="54232.1019">6235 6628 52,'0'0'35,"0"0"1,-12 7-10,-8-1 7,15 17-22,-14-2-3,9 6-1,-2-2-2,15-2 0,6-9-1,16-13-1,15-19-1,15-20-2,15-14-5,3-20-33,18-4-1,-10-14-2,1 0-1</inkml:trace>
  <inkml:trace contextRef="#ctx0" brushRef="#br1" timeOffset="55441.1711">14489 3548 96,'0'0'37,"0"0"2,8 22-4,-13 4-30,3 15 0,-2 9-2,0 7 0,6-3-1,9-2 0,15-24-1,23-26 0,26-29-2,27-39-13,33-10-23,1-28-3,12-3 0,-15-15-2</inkml:trace>
  <inkml:trace contextRef="#ctx0" brushRef="#br1" timeOffset="56357.2235">7712 5481 60,'-41'-17'33,"0"3"-4,-12-9-2,1 8-22,-6-8 0,6 7-1,-5-4 1,4 10 0,-5 1-1,7 15-1,-8 6 0,5 18 1,0 14-1,4 14 1,1 18 0,9 18-1,3 11 0,10 10 0,11 9-1,12 5 1,11 0-2,13-2 1,16-7-2,13-15 2,22-24-1,16-21 1,30-32 0,21-30-1,28-37 1,17-30-2,13-27 2,5-21-3,-7-15 2,-12-11-1,-28-5-1,-32-1-1,-39 3 1,-39 4 0,-41 7 0,-36 13 0,-42 23-1,-27 25 0,-30 31 2,-20 33-1,-19 37-1,-9 24-3,16 32-31,-1-1-1,32 6-3,21-11 1</inkml:trace>
  <inkml:trace contextRef="#ctx0" brushRef="#br1" timeOffset="187221.7085">2496 8044 71,'0'0'38,"0"0"0,28 8 0,5-16-23,24 3-11,9-6-2,14 1-2,12-4-1,7-4-2,3 11-4,-13-12-25,6 12-3,-19-4-2,-6 2 0</inkml:trace>
  <inkml:trace contextRef="#ctx0" brushRef="#br1" timeOffset="187415.7196">2758 8150 76,'-15'17'35,"15"-17"-1,38 4 0,9-15-33,22-8-3,21 1-22,-1-9-9,6-2 1,-1-6-3</inkml:trace>
  <inkml:trace contextRef="#ctx0" brushRef="#br1" timeOffset="187702.736">3549 7645 96,'-5'13'38,"11"10"1,8-7-2,17 6-34,5-3-1,11 4 1,5-1-2,3 4 0,-3-1 0,1 10 0,-16 0 0,-16 5-1,-19 5 0,-16 3 0,-20 3 1,-14 3-2,-11 1 1,-7-9-1,2 0-4,-2-18-30,21 0-3,6-17-1,21-9-2</inkml:trace>
  <inkml:trace contextRef="#ctx0" brushRef="#br2" timeOffset="191973.9803">6517 7167 17,'2'-15'28,"3"2"-1,-8 0 3,-1-6-17,4 19-3,-13-26 1,13 26-1,-23-25 1,23 25-2,-32-22 1,11 19-2,-16-4-1,-3 14-1,-14 4-1,-4 15-2,-9 5 1,-4 14-2,-2 7 1,7 10-1,5 5 0,11 4 0,15 0 0,20-3-1,17-5 0,19-6-1,22-10 0,21-13-1,17-9-2,10-15-3,19-1-12,-7-19-21,9 0 1,-12-12-3,-2 0 2</inkml:trace>
  <inkml:trace contextRef="#ctx0" brushRef="#br2" timeOffset="192291.9985">7359 7447 89,'24'-1'38,"1"-10"0,14 1-1,2-5-34,10 1-3,2 3 0,-1-4-6,4 10-30,-18 1 0,-3 7-1,-17 0-1</inkml:trace>
  <inkml:trace contextRef="#ctx0" brushRef="#br2" timeOffset="192449.0075">7375 7702 102,'-23'16'39,"23"-3"1,13-20-2,22-4-37,24-1-2,6-15-10,24 10-25,2-10-3,23 4 1,4-7-2</inkml:trace>
  <inkml:trace contextRef="#ctx0" brushRef="#br2" timeOffset="193290.0556">9934 6504 64,'0'0'33,"0"0"2,0 0-2,0 0-23,8 15-2,-10 7-1,11 16 1,-10 11-4,3 14 1,-4 7-4,0 7 1,-5 5-2,1-4-2,3 3-4,-9-17-17,15-1-14,-3-15 1,14-7-2,-2-12 1</inkml:trace>
  <inkml:trace contextRef="#ctx0" brushRef="#br2" timeOffset="193769.083">8855 7524 72,'23'4'36,"7"-5"1,29 4 0,15-11-29,33 3 0,22-7-3,36-2-1,20-8-1,20 0-1,14-4-1,0-2-2,-5 6-2,-14-3-3,-8 10-32,-37 2 1,-22 11-1,-35-1 0</inkml:trace>
  <inkml:trace contextRef="#ctx0" brushRef="#br2" timeOffset="194455.1222">9418 7874 76,'13'-1'38,"9"-3"0,6-4 0,13-2-26,-1-4-7,16 3-1,-4-4-1,4 4-1,-8 2-1,-4 3 1,-10 6-2,-12 5 0,-15 7 1,-15 8-2,-12 10 1,-14 6 1,-6 6-1,-3 2 1,-4-1 0,4 2-1,9-7 1,12-4 0,13-9-1,16-12 0,18-9-1,17-11-1,22-8-1,5-12-2,18-10 0,3-12-1,10 5-4,-10-17-3,10 10-3,-21-13-1,4 15 3,-24-4 7,-10 11 6,-13 12 2,-21 4 6,-5 23 3,-21-3 5,1 32 5,-24-2-4,12 20-5,-13 3-5,4 10-2,4 1-2,7-5-1,10-6-2,10-6-1,14-9-5,1-19-29,30-5-3,-1-26 1,19-5 0</inkml:trace>
  <inkml:trace contextRef="#ctx0" brushRef="#br2" timeOffset="194648.1333">11045 7554 94,'0'0'38,"-20"23"2,-7 12-2,5 19-32,-13 7-3,1 10-2,1-3-1,4-3-1,9-2-3,6-15-3,18 2-20,-8-20-13,13-10 2,-9-20-2,15 2 2</inkml:trace>
  <inkml:trace contextRef="#ctx0" brushRef="#br2" timeOffset="194838.1441">10520 7653 107,'-27'-5'40,"27"5"2,0 0-2,30 10-36,17-11-1,17-7-3,22 1-4,2-14-20,22 11-14,-1-8-3,11 10 0,-12-3-1</inkml:trace>
  <inkml:trace contextRef="#ctx0" brushRef="#br2" timeOffset="195314.1714">11974 7463 76,'8'-21'38,"-11"-4"0,0 4 0,-14-6-29,1 6-2,-8 2-2,-1 9-2,-10 5 0,3 13 0,-6 11-1,1 18 0,-5 14 0,3 12 0,-5 10 0,3 13-1,6 3-1,4 1 0,7-2-1,10-9-1,10-10-1,8-13-1,13-7-4,-3-26-4,20-1-26,-17-18-1,5-6 0,-9-16-1</inkml:trace>
  <inkml:trace contextRef="#ctx0" brushRef="#br2" timeOffset="195461.1798">11447 7943 95,'-39'-29'40,"13"8"1,8-1-1,22 12-33,17-7-3,19 3-3,16-2-2,10-7-4,15 11-15,0-16-20,6 9 1,-14-9-2,-7 9 1</inkml:trace>
  <inkml:trace contextRef="#ctx0" brushRef="#br2" timeOffset="195979.2094">10798 7391 87,'-19'0'37,"19"0"0,-12-2 0,24 5-29,3-10-2,15 2 0,6-4-2,11 0-1,12-4 0,10-2-1,12 0-1,11-2 0,14 2-1,12-4 1,12 0-1,12 3 2,13-4-1,0 1 1,7 2-2,-1 3 2,0 1-2,-3 0 1,-6 7 0,-9-4-2,-16 5 1,-9 0 0,-16 2-1,-16-2 1,-20 2 0,-17-2-1,-12 1 1,-13-1-1,-7 0 1,-17 5-2,0 0-3,0 0-4,0 0-28,-32 6-3,9 9 1,-11-2-4</inkml:trace>
  <inkml:trace contextRef="#ctx0" brushRef="#br2" timeOffset="196316.2287">12316 7953 106,'-23'8'43,"-3"-9"0,13 1-3,1-3-42,12-15-3,23 14-21,-5-17-15,17 11 2,-1-6-3,14 4 2</inkml:trace>
  <inkml:trace contextRef="#ctx0" brushRef="#br2" timeOffset="196583.2439">13155 7491 93,'-20'9'39,"-20"6"1,1 17-1,-14 6-36,-4 13 0,-6 6 0,0 7-1,4 2-1,2-4-3,15-2 0,7-15-5,18 4-10,3-27-23,16-9 1,5-24-2,10-6 3</inkml:trace>
  <inkml:trace contextRef="#ctx0" brushRef="#br2" timeOffset="196754.2537">12696 7612 92,'-15'-29'40,"15"29"2,-23-13-1,21 40-32,-3-2-3,12 12-1,10 1-3,8 1-1,16 3-3,11-10-1,14 1-6,-2-16-25,19 5-7,-6-14 0,7 0-1</inkml:trace>
  <inkml:trace contextRef="#ctx0" brushRef="#br2" timeOffset="196969.266">13514 7801 90,'-25'7'41,"-8"-2"0,0 10 0,-10-2-33,8 9-3,1 0-1,11 5 0,4-4-2,17 0 0,11-8-2,17-9-2,15-1-5,2-18-13,27 4-18,-12-15-5,12 2 2,-7-11-3</inkml:trace>
  <inkml:trace contextRef="#ctx0" brushRef="#br2" timeOffset="198030.3267">6327 9394 54,'8'-32'37,"-3"7"-1,-11-10 0,-1 17-21,-20-15-5,4 14-1,-15 1-2,-2 14-3,-9 8 0,-2 12 0,-4 11-1,1 16 0,2 9 0,6 10 0,8 4-1,12 3 0,14 0-1,13-3-1,19-5-1,17-15-2,27-3-6,5-21-29,32-8-2,0-19 1,19-5-2</inkml:trace>
  <inkml:trace contextRef="#ctx0" brushRef="#br2" timeOffset="198241.3388">7237 9449 82,'-9'26'42,"-5"-8"-3,13 1 3,1-19-27,19 11-13,7-14-2,8-5-2,10 3-6,-9-10-29,14 1-2,-10-5-1,-7 9 1</inkml:trace>
  <inkml:trace contextRef="#ctx0" brushRef="#br2" timeOffset="198403.348">7168 9676 105,'-65'39'40,"18"4"1,6-17-2,27-5-33,14-21-5,23 6-1,25-18-3,13-11-5,28 3-30,11-16-2,26 6 0,0-12-1</inkml:trace>
  <inkml:trace contextRef="#ctx0" brushRef="#br2" timeOffset="198826.3722">9003 8864 85,'4'-11'36,"-4"11"2,0 0 0,0 29-34,5 7 0,-3 11-1,2 11-1,-1 9 0,2 6-2,1 4 0,3-3-3,1 7-7,-6-16-26,12-1-1,-7-15 0,10-4-1</inkml:trace>
  <inkml:trace contextRef="#ctx0" brushRef="#br2" timeOffset="199388.4044">8435 9805 73,'-57'29'38,"2"-9"0,19-3 1,7-8-28,29-9-4,0 0-1,29 4-2,14-12-1,11-2-1,10 1-2,11-1 1,4 2-1,6 2-1,4 1 0,3 3 1,7 0-1,3-1 1,10-2 1,8-3-1,12-5 0,11-2 0,9-6 1,6 1-2,12-3 2,9 0-1,7 3 0,7-1-1,9 2 1,2 3 0,4 1 0,10 3-1,2-1 1,2-1 0,5 1-2,5-2 2,3-3-2,3-1 1,2-1 0,0-4 0,-2 0 0,1 0-1,-8 0 2,-6 1-1,-14 6 1,-7-1 0,-18 5 0,-11 2 0,-14 7-1,-20-1-3,-8 14-15,-29-9-19,-16 7 1,-26-5-3,-20 3 2</inkml:trace>
  <inkml:trace contextRef="#ctx0" brushRef="#br2" timeOffset="200005.4397">9049 10286 72,'0'0'36,"19"-17"1,5 6-2,-4-4-30,17 4-3,0 2 2,-1 3-3,-6 2 1,-2 9 0,-12 4 0,-11 10 1,-15 4-2,-11 8 3,-10 6-3,-7 3 3,-6 5-3,-5 2 0,5-3 0,5-2 0,11-10-1,16-7 0,16-11-1,18-14-2,21-4-3,8-25-6,29-1-26,1-14 0,13 0-1,-2-9 0</inkml:trace>
  <inkml:trace contextRef="#ctx0" brushRef="#br2" timeOffset="200186.45">9923 10171 83,'-36'38'38,"-14"4"-4,1 12 4,-5-3-36,6 4 0,3-7-2,7-5-2,14-2-7,-4-22-16,21-3-11,7-16 1,0 0-3,16-26 3</inkml:trace>
  <inkml:trace contextRef="#ctx0" brushRef="#br2" timeOffset="200343.459">9611 10340 77,'-5'-10'39,"5"10"1,-10-2-1,10 2-27,5 16-4,8-7-3,18 1-3,11 0-3,14-10-4,20 5-17,2-17-17,12 0-1,0-10 0,5 1 0</inkml:trace>
  <inkml:trace contextRef="#ctx0" brushRef="#br2" timeOffset="200532.4698">10528 10153 92,'-23'27'40,"-9"-3"-2,4 10 1,-6-1-35,14 3-1,1 0-2,10-3-1,9-3-3,2-15-7,19 3-29,3-18 1,13-3-1,3-17-1</inkml:trace>
  <inkml:trace contextRef="#ctx0" brushRef="#br2" timeOffset="200724.4808">10827 10075 95,'0'0'39,"-23"13"0,12 16-1,-10 3-35,0 13 0,2 3-2,1 6-1,3-1-3,4-9-4,15 0-31,-8-12-1,10-2 0,-4-17-1</inkml:trace>
  <inkml:trace contextRef="#ctx0" brushRef="#br2" timeOffset="200914.4917">10452 10077 108,'-16'-1'44,"2"-2"-2,14 3-1,25 6-37,11-9-2,15-3-3,11-2-1,16 1-4,0-12-26,17 7-9,-1-6 0,3 9-1</inkml:trace>
  <inkml:trace contextRef="#ctx0" brushRef="#br2" timeOffset="201191.5075">11740 9995 89,'-17'-4'38,"-11"4"-1,4 14 2,-18 8-35,3 12-2,-5 10 0,-2 8 0,0 2-3,3 4-1,10-4-6,-5-14-29,28-6-1,2-20 1,21-11-2</inkml:trace>
  <inkml:trace contextRef="#ctx0" brushRef="#br2" timeOffset="201344.5163">11477 10158 98,'-7'-18'42,"7"18"2,-14-6-4,20 19-32,-6-13-5,22 21-2,8-7-6,-1-15-20,22 12-15,2-13-2,15 4 0,1-13 0</inkml:trace>
  <inkml:trace contextRef="#ctx0" brushRef="#br2" timeOffset="201748.5394">12271 9812 93,'-12'7'38,"4"15"2,-11-6-2,3 12-33,-5-1-1,7 5 0,3-2-1,6-2-1,10-3 0,12-9 0,11-2-1,8-5 0,11-2-1,0-1 1,-1-1-1,-5 2 1,-5 6-1,-13 4 0,-14 5-1,-12 3 1,-11 4 0,-8-1-1,-6-2-1,-2-2-1,3-3-3,-4-19-14,18 3-21,3-15-1,14-6 2,1-15-1</inkml:trace>
  <inkml:trace contextRef="#ctx0" brushRef="#br2" timeOffset="202160.5629">12407 9801 104,'0'0'39,"0"0"2,33 0-3,-4-7-37,18 2 1,5-1 0,5 5-1,3 1 1,-3 1-1,-5 4 0,-9 6 0,-13 6 1,-12 5-1,-15 4 0,-11 5 1,-11 5-1,-6 4 1,-3 3-1,-1 0 0,6-2 0,8-4 0,10-5-2,10-7 2,14-14-1,15-5 1,9-14-1,5-12 0,3-11 1,1-6-2,-7-9 2,-6-6-1,-14-1-1,-13-2-1,-12 4-1,-11 3-3,-7 13-1,-14-1-12,10 22-20,-13 3-3,12 13 1,1 2 0</inkml:trace>
  <inkml:trace contextRef="#ctx0" brushRef="#br2" timeOffset="202463.5803">13516 9710 91,'13'2'38,"-13"-2"3,1 29-2,-15-4-35,0 14 0,-6 4-1,-6 8-1,-4 3-2,1-5-2,5 6-8,-6-20-29,21 0-1,-1-21-1,10-14 2</inkml:trace>
  <inkml:trace contextRef="#ctx0" brushRef="#br2" timeOffset="202620.5893">13406 9919 108,'0'0'42,"0"0"1,-1 13-2,7 4-36,13-7-4,16-2-4,3-11-12,21 15-18,-10-17-9,9 9 0,-7-12-1</inkml:trace>
  <inkml:trace contextRef="#ctx0" brushRef="#br2" timeOffset="207064.8435">14152 9728 96,'14'-13'38,"3"-7"1,21 5-10,-1-14-25,12 7-1,0 1 0,2 6-1,-6 4 0,-5 9-1,-12 10-1,-14 12 1,-18 10 0,-15 10 0,-13 8 1,-12 7 0,-9 5 0,1 2 1,0-3-1,8-6 0,5-9 0,16-5-1,13-16 0,17-9-1,20-12-1,11-10-2,14-3-3,0-22-15,20 10-17,-7-18-2,12 4-1,-16-9 0</inkml:trace>
  <inkml:trace contextRef="#ctx0" brushRef="#br2" timeOffset="207395.8624">14777 9656 102,'0'0'40,"0"0"0,10-8-4,18 1-32,4-4-1,7 1 1,1-1-1,3 2-1,-6 2 0,-1 5 0,-11 3-1,-6 6 0,-10 9 0,-8 8 0,-11 8 0,-7 8-1,-5 7 0,-4 5 1,0 3-2,-3 1 0,7-5-2,5-8-2,12 1-8,-2-30-9,26 7-16,-3-23-2,20-2-2,2-18 2</inkml:trace>
  <inkml:trace contextRef="#ctx0" brushRef="#br2" timeOffset="207553.8714">15346 9836 113,'-31'8'39,"8"6"0,-5-11-7,12 0-36,17 11-18,-1-14-17,24-8 1,-2-4-2,18 2 1</inkml:trace>
  <inkml:trace contextRef="#ctx0" brushRef="#br2" timeOffset="207913.892">15722 9644 95,'-22'4'39,"9"10"1,-14 0-3,11 16-29,-12 1-2,7 13 0,-9 3-1,7 9-1,-5-2-1,11 2 0,1-5-2,6-6 0,6-9 0,12-7-1,6-14 1,7-13-1,4-10 0,3-9 0,2-7 0,-2-5 1,-6-6-1,-8 0 0,-7 1-1,-11 5 0,-4 4 0,-8 5-1,3 6 0,-5 4-3,5 12-2,-3-11-10,21 23-11,-5-14-4,15-6-7,5-5-1,21 3 0</inkml:trace>
  <inkml:trace contextRef="#ctx0" brushRef="#br2" timeOffset="208221.9096">16281 9595 112,'-37'3'40,"7"19"2,-26-3-7,8 20-29,-9 3-1,4 13-1,5 1 0,9 2-1,9-3-2,16-6 2,13-3-3,13-15 0,16-9 0,6-11 0,4-14 0,5-6 0,-2-12 0,-6-5-3,-6-9 1,-11-4-1,-9 2-2,-12-7-3,2 13-10,-21-11-17,11 15-6,-11-3 0,7 9-1</inkml:trace>
  <inkml:trace contextRef="#ctx0" brushRef="#br2" timeOffset="208814.9436">15614 9286 52,'0'0'36,"-9"-19"-6,9 19 0,8-18-7,2 20-11,-10-2-2,11-6-2,-11 6-1,26 1-2,-5-1 1,17 3-2,13-5 0,14 1 0,13-6-1,11 4-1,6-8 0,3 3 0,-3-2-1,-5 2 0,-16 3 0,-12 2 0,-15 3-1,-9 1 0,-12 0 0,-9 2 1,-8 0-1,-9-3 0,0 0 0,0 0 0,0 0 0,0 0 0,0 0 0,0 0 0,0 0 0,0 0-1,0 0 0,0 0-2,0 0-2,-14 7-11,19 10-13,-20-17-12,15 0 0,-15 4-1,15-4 1</inkml:trace>
  <inkml:trace contextRef="#ctx0" brushRef="#br2" timeOffset="209799.9999">6449 11399 56,'4'-24'27,"4"10"2,-11-9-4,3 23-11,-8-31-2,8 31 0,-22-20-4,5 20-1,-14-1-1,-4 10 0,-12 5-1,-1 10-1,-5 5-1,-2 7 1,5 2-2,1 1 1,11 1-1,10-2 0,13-2-1,8 0 1,15-6-2,8-5-1,16-3 0,13-6-3,10-3-1,8-13-7,24 8-17,-8-23-13,14 4 2,-2-13-1</inkml:trace>
  <inkml:trace contextRef="#ctx0" brushRef="#br2" timeOffset="210009.0119">7141 11511 64,'-3'20'40,"3"-20"-2,15 6 2,-2-18-20,9 6-17,3-2-2,8-5-2,2 4-4,-4-10-28,10 10-5,-9-7-1,-1 10 0</inkml:trace>
  <inkml:trace contextRef="#ctx0" brushRef="#br2" timeOffset="210176.0214">7225 11638 68,'-28'31'40,"4"-13"-2,13 2 2,11-20-21,0 0-19,30-9-3,4-11-7,26 6-27,3-15-1,22 2 0,8-14-2</inkml:trace>
  <inkml:trace contextRef="#ctx0" brushRef="#br2" timeOffset="263978.0987">8776 11060 47,'14'-14'34,"-4"1"2,-10 13-1,0 0-27,14 4-2,-19 8 2,5 16-3,-11 8-1,3 12 0,-6 9-2,0 9 0,0 3-1,0 0-1,4-1-2,-2-12-1,19-1-34,3-18 0,4-10-2,9-15 2</inkml:trace>
  <inkml:trace contextRef="#ctx0" brushRef="#br2" timeOffset="264167.1095">9175 11407 86,'-13'8'38,"-5"-7"-2,18-1-2,0 0-46,0-21-26,24 6 1,2-5-1,10 2 0</inkml:trace>
  <inkml:trace contextRef="#ctx0" brushRef="#br2" timeOffset="264445.1254">9716 11017 73,'0'0'38,"10"-11"0,-10 11 0,-5 19-32,-3 7-2,-8 6 0,4 14-1,-5 4-2,-1 4 0,3 3-1,6-3-2,6 0-7,0-21-21,19 5-7,1-16-1,14-6-1</inkml:trace>
  <inkml:trace contextRef="#ctx0" brushRef="#br2" timeOffset="264828.1473">10281 11034 83,'-22'-4'41,"10"11"-2,-8-4 1,4 8-37,7-1 0,5 2 0,4 1-1,8 2 0,7-1-1,4 2 0,3-3-1,7 2 1,0-2 0,2 3 0,2-1-1,-6 2 1,-1 0-1,-8 5 1,0-1-1,-9 3 0,-5 6 0,-9-1 0,-7 2 0,-5 0-1,-2 1 0,-3-4 0,2 0-2,-2-12-1,9 0-5,-7-20-29,20 4-1,-9-27 0,17 1-1</inkml:trace>
  <inkml:trace contextRef="#ctx0" brushRef="#br2" timeOffset="265029.1588">10330 10972 89,'-12'3'40,"-7"-5"2,19 2-3,-16 10-32,16-10-2,25-6-1,11-3 0,12-6-3,13 0 0,13-2-4,0-9-15,13 13-20,-11-2-3,5 9 1,-15 1-4</inkml:trace>
  <inkml:trace contextRef="#ctx0" brushRef="#br2" timeOffset="265407.1804">11456 10965 81,'14'-2'39,"-14"2"-2,-6 21-7,-13-3-27,-6 12 0,-9 8-1,-5 8-1,-3 5 0,1 1-1,3-1-1,5-9 0,10-2-4,3-21-6,18-3-26,2-16-1,13-12 0,1-14 1</inkml:trace>
  <inkml:trace contextRef="#ctx0" brushRef="#br2" timeOffset="265572.1899">11250 11058 88,'-23'9'41,"18"10"-2,-2 0 2,12 6-37,9-2-1,10-2-2,16-4-3,6-9-4,20 6-31,-3-18-3,12 1 1,-5-8-2</inkml:trace>
  <inkml:trace contextRef="#ctx0" brushRef="#br2" timeOffset="265767.201">11982 10989 86,'-28'24'39,"-5"-4"0,6 13 0,-2 0-37,10 5-1,3 2-3,6-5-5,17 7-31,0-10 0,17-1-2,5-14 1</inkml:trace>
  <inkml:trace contextRef="#ctx0" brushRef="#br2" timeOffset="266081.219">12382 11047 68,'-23'-9'41,"8"19"-1,-11 5 2,6 19-23,-3-1-15,7 9 0,3-2-1,8 6-1,6-5-1,11-5 1,9-9-2,7-10 0,10-12 0,4-12-1,0-7 1,-2-8 0,-5-8-1,-7-4 1,-10-1-1,-10 0 0,-13 3-1,-12 1-1,-6 7-1,-9-3-3,8 19-25,-10-9-8,8 8 0,3-5 0</inkml:trace>
  <inkml:trace contextRef="#ctx0" brushRef="#br2" timeOffset="266444.2398">13000 10878 98,'0'0'41,"0"0"-1,22 4 0,-22-4-39,32-15-2,1 5-3,2-11-8,15 8-27,3-5 0,10 2 0,-1-5-1</inkml:trace>
  <inkml:trace contextRef="#ctx0" brushRef="#br2" timeOffset="266716.2553">13686 10644 86,'0'0'39,"-26"6"1,15 5 0,-6-5-33,6 10-1,-6-2-2,8 5 0,-2 2-1,10 0 0,9-1 0,17-5-2,6-6 0,12-5 0,11-4-2,5-9-1,6 1-2,-5-14-4,12 7-31,-23-13-1,3 8-1,-22-12-1</inkml:trace>
  <inkml:trace contextRef="#ctx0" brushRef="#br2" timeOffset="266866.2639">13993 10625 98,'-43'39'40,"12"16"0,-5-11-1,15 8-37,3-7-2,9-10-6,18 1-32,-2-12-3,14-6 0,2-11-1</inkml:trace>
  <inkml:trace contextRef="#ctx0" brushRef="#br2" timeOffset="267630.3076">14794 10834 86,'0'0'38,"0"0"-1,8 19-1,-15-2-33,3 7-1,-5 7 0,4 12-1,-4 4 0,0 8-1,1 3 1,2-3-3,6 2-1,-8-19-21,15 4-14,-2-17-1,10-7-1,-2-16 1</inkml:trace>
  <inkml:trace contextRef="#ctx0" brushRef="#br2" timeOffset="267851.3202">14797 10817 100,'0'0'40,"9"-12"0,19 10-1,15-4-39,2-4-2,10 3-1,1-7-6,11 13-29,-15-4-1,-1 10 1,-18-3-2</inkml:trace>
  <inkml:trace contextRef="#ctx0" brushRef="#br2" timeOffset="268022.33">14903 11021 90,'-26'9'41,"25"1"0,1-10 0,34-3-37,4-6-2,12-1-2,9 1-3,-1-12-15,12 17-21,-10-7-1,1 9-2,-13-4 2</inkml:trace>
  <inkml:trace contextRef="#ctx0" brushRef="#br2" timeOffset="268953.3833">6495 12969 65,'-4'-30'38,"-5"9"-1,-11-9-11,-3 22-18,-20 1 0,-4 15-2,-9 8-1,-4 11-1,-6 12 0,2 9-1,3 3 0,6 4-1,10 0-1,15 0 0,10-6 0,20 0-1,14-9 0,14-10-1,19-7-1,9-10-2,20-4-6,-8-17-29,20-1 0,-3-16-2,7 1 0</inkml:trace>
  <inkml:trace contextRef="#ctx0" brushRef="#br2" timeOffset="269187.3967">6954 13070 74,'-14'11'40,"14"5"-1,0-16 0,22 3-35,-3-8-1,10 1-2,6-6-1,2-2-2,8 4-4,-11-16-19,9 16-12,-14-5-3,-1 10 1,-28 3 0</inkml:trace>
  <inkml:trace contextRef="#ctx0" brushRef="#br2" timeOffset="269354.4062">6897 13371 79,'-16'45'40,"7"-23"0,26-2-1,20-20-37,11-13-1,18-9-1,6-9-5,21 5-33,-7-17 1,11 8-4,-8-3 1</inkml:trace>
  <inkml:trace contextRef="#ctx0" brushRef="#br2" timeOffset="270078.4476">8786 12620 38,'5'-16'37,"-5"16"2,9-23-1,-9 23-13,0 0-18,0 0-3,-14 22 0,13 7 0,-7 10-1,2 15 0,-3 11-1,1 12 0,-4 5-1,4 3 0,-2-2-1,0-6-1,6-6-2,1-18-3,15 0-22,-5-28-12,14-8 0,-2-19 0</inkml:trace>
  <inkml:trace contextRef="#ctx0" brushRef="#br2" timeOffset="270755.4864">9298 12597 74,'12'16'41,"-12"-16"-1,-1 31 0,-10-3-36,8 3-1,-5 8 0,2 10-1,0 5 0,1 5-1,2 1 0,-1 0 0,3 0-1,1-7-1,4 0-2,-3-16-7,13 3-31,-8-15 2,8-4-2,-4-19 0</inkml:trace>
  <inkml:trace contextRef="#ctx0" brushRef="#br2" timeOffset="271182.5108">9816 12580 49,'0'0'40,"0"0"0,-10-11-1,3 29-12,-20-8-22,11 8-1,-5 3-1,1 7 0,2 3-1,0 2 0,8-1 0,5-2-1,8-2 0,6-6 0,8-6-1,11-3 1,4-8-1,8-1 0,0 0 1,2 0-1,-4 1 0,-6 5 1,-8 8-1,-6 7 1,-13 7-1,-10 8 1,-11 2-1,-3 7 0,-7-3-1,3-4 0,1-2-1,0-14-3,15-4-3,-7-22-31,14 0-1,15-26-1,1-3-1</inkml:trace>
  <inkml:trace contextRef="#ctx0" brushRef="#br2" timeOffset="271416.5242">9882 12555 75,'-6'12'43,"6"-12"0,7 13 0,-7-13-26,23-4-15,5-4 0,10 1 0,4 0-1,8-2-1,7 1-3,-3-7-6,13 12-31,-16-8-1,6 10-1,-8-8-1</inkml:trace>
  <inkml:trace contextRef="#ctx0" brushRef="#br2" timeOffset="275011.7298">11571 12666 68,'6'-22'40,"8"6"0,-7-5 1,4 10-35,-6-2 0,-5 13-2,0 0-1,-8 34 0,-14-1-2,-7 15 0,-9 9-1,-6 6-1,-4 5-2,-5-4-2,11 5-11,-2-23-25,16-4 1,4-19-1,16-12 2</inkml:trace>
  <inkml:trace contextRef="#ctx0" brushRef="#br2" timeOffset="275200.7406">11285 12863 74,'-1'-16'42,"-9"2"-1,10 14 1,-10 12-34,16 11-2,0-1-2,11 4-1,6 0-2,13-4-2,14-3-5,2-22-18,21 2-17,3-13 1,19-5-2,-2-14 0</inkml:trace>
  <inkml:trace contextRef="#ctx0" brushRef="#br2" timeOffset="275380.7509">12300 12681 78,'-27'27'40,"-9"2"-1,8 6 0,5 4-37,1 1-1,8 3-3,5-8-6,21 9-30,-1-14-1,19-5 0,4-18 0</inkml:trace>
  <inkml:trace contextRef="#ctx0" brushRef="#br2" timeOffset="275682.7682">12762 12626 77,'-28'4'41,"4"18"-1,-5 3 1,2 10-36,4 7-1,14 5-1,4-1 0,13 0-1,10-6-1,8-9 1,9-12-1,9-11-1,2-12 1,2-11-1,-7-8 1,-6-8-1,-7-2 0,-11-5-2,-11 6-1,-16-4-2,-4 12-4,-22-13-23,7 17-9,-13-4 1,9 6-2</inkml:trace>
  <inkml:trace contextRef="#ctx0" brushRef="#br2" timeOffset="276049.7892">13117 12513 82,'0'0'42,"28"-14"-2,-6 0 0,17 0-38,3 2-4,7-7-2,15 13-14,-3-12-21,11 10 1,-9-8-3,7 3 2</inkml:trace>
  <inkml:trace contextRef="#ctx0" brushRef="#br2" timeOffset="276417.8102">14097 12011 77,'-8'9'41,"-11"5"-2,1 14 2,-6 3-36,4 13 0,-4 3-1,1 7 0,5-3-2,11 1 1,4-2-2,12-11-1,10-7 0,3-9 0,4-11 0,6-7-1,2-10 1,-2-7 0,-8-6 0,-8-2 0,-9-2 0,-7 3 0,-16 0-1,-9 6 0,-14 7 0,-2 2-2,-2 10-1,-1-7-6,19 12-29,2-11 0,23 0-1,21-2 0</inkml:trace>
  <inkml:trace contextRef="#ctx0" brushRef="#br2" timeOffset="276817.8331">15011 12414 57,'-4'-15'41,"4"15"-2,0 0 1,0 0-17,-14 15-19,7 11-2,-2 10 0,-3 10-1,-3 11-1,-1 6 0,2 3-1,-1-8-4,8 5-2,-7-22-24,20-2-7,-2-21-1,17-10-1</inkml:trace>
  <inkml:trace contextRef="#ctx0" brushRef="#br2" timeOffset="277018.8446">15089 12312 91,'13'-21'40,"16"11"1,6-10-1,14 4-38,2-1-3,1 2-3,10 15-18,-17-7-18,-3 16 1,-20-2-3,-5 14 2</inkml:trace>
  <inkml:trace contextRef="#ctx0" brushRef="#br2" timeOffset="277185.8541">15024 12595 94,'-14'15'43,"27"-1"0,11-16-2,27 4-38,10-14-6,8-15-19,20 11-18,-10-6 0,3 11-3,-13-5 1</inkml:trace>
  <inkml:trace contextRef="#ctx0" brushRef="#br2" timeOffset="277869.8933">6736 14514 68,'-19'-19'39,"1"10"0,-20-8-10,2 15-23,-17 4-1,1 9-1,-13 8-1,2 13 0,-6 7-2,8 8 1,3 4-1,15 2-1,13 0-1,13 1 1,21-6-1,21-3 0,19-6 0,8-12-2,20-5 0,6-18-3,19 3-6,-11-26-27,20 1-1,-11-18-1,2 2 0</inkml:trace>
  <inkml:trace contextRef="#ctx0" brushRef="#br2" timeOffset="278086.9057">7230 14643 67,'0'0'41,"-1"22"0,1-22 0,26-3-36,-3-4-1,11-2-1,1 1-2,5-2-1,6 5-4,-12-8-5,14 17-30,-16-5-1,-3 10-1,-14-3 0</inkml:trace>
  <inkml:trace contextRef="#ctx0" brushRef="#br2" timeOffset="278287.9172">7249 14927 61,'-9'7'41,"18"-1"0,7-19 0,19 0-36,10-8-2,5-2-1,9 0-2,4-7-3,7 12-24,-7-9-12,0 6-1,-10-1-1</inkml:trace>
  <inkml:trace contextRef="#ctx0" brushRef="#br2" timeOffset="278888.9516">8839 14387 59,'-2'-18'39,"6"7"0,-10-2 1,6 13-36,0 0 0,-7 31 0,-2 2 0,2 17-1,-5 8-1,3 10-2,-2 6-1,3 1-2,6 7-9,0-20-28,14 0 0,0-20-2,13-7 1</inkml:trace>
  <inkml:trace contextRef="#ctx0" brushRef="#br2" timeOffset="279128.9653">9367 14331 57,'0'-23'41,"0"23"-1,0 0 1,9 23-26,-16 8-13,0 11 0,0 6-1,-5 12-1,3 5-1,-1-5-4,5 6-6,-4-18-29,13-4 0,1-18-2,15-7 2</inkml:trace>
  <inkml:trace contextRef="#ctx0" brushRef="#br2" timeOffset="279451.9838">9818 14264 67,'-34'25'41,"2"10"-1,-2-5 1,13 3-36,6-6-2,15 0 0,10-8 0,13-2-1,13-8-1,6-1 0,3-1 0,0 3 0,-5 1 0,-9 5 0,-8 6-1,-11 5 0,-12 9 1,-11 2-2,-6 2 0,-3 1-1,-2-3-1,1-12-5,18 7-31,-11-24-2,14-9-1,0 0 1</inkml:trace>
  <inkml:trace contextRef="#ctx0" brushRef="#br2" timeOffset="279639.9945">9869 14293 91,'0'0'44,"14"-14"0,15 12-1,6-9-41,10-8-3,11 3-3,-3-16-22,20 10-16,-7-8-1,5 9-1,-5-3 0</inkml:trace>
  <inkml:trace contextRef="#ctx0" brushRef="#br2" timeOffset="282442.1548">11622 14585 52,'-10'13'39,"10"-13"-2,2 14-3,-2-14-25,13 3-3,5-8-1,13 1-1,8-10 0,12-5-1,2-7-1,11-5 0,-2-6 0,0 0-1,-7-2 1,-6 8-1,-11 2 0,-7 6-1,-14 8 1,-17 15-1,0 0 0,-16 16 1,-3 9-1,-8 6 1,3 6-1,-1 3 1,5 1-1,7-1 1,13-6 0,14-10 0,10-12 0,17-11 0,12-14-1,8-10 1,7-12-1,-1-4 0,2-3 1,-9-1-1,-12 4 0,-6 3 0,-15 7 0,-10 6 0,-9 9 1,-8 14-1,0 0 1,-18 1-1,3 13 0,1 9 0,4 5 0,-2 5 1,5 3-2,5-1 0,8-2-2,4-7-4,19 4-20,-8-22-14,19 0 2,-8-20-4</inkml:trace>
  <inkml:trace contextRef="#ctx0" brushRef="#br2" timeOffset="282885.1801">13431 13996 67,'2'-38'41,"5"18"-1,-17 0-5,10 20-26,-4 18-4,0 13-1,-3 13-2,0 13 0,-3 11-1,1 12 0,-1 4 0,0-3-1,4 0-2,1-11 0,7-4-6,-9-28-25,21-5-7,-14-33-3,30 11 3</inkml:trace>
  <inkml:trace contextRef="#ctx0" brushRef="#br2" timeOffset="283147.1951">13437 13918 89,'-10'3'42,"-1"-8"2,11 5-2,15-2-38,14-8-2,14-4 0,12 1-1,6-4 0,6 5 0,-1 2-1,0 4-2,-5 7-1,-13 4-2,-7 21-11,-25-14-24,0 14-2,-20-4-1,-6 9 1</inkml:trace>
  <inkml:trace contextRef="#ctx0" brushRef="#br2" timeOffset="283347.2066">13471 14247 85,'-20'17'43,"18"6"1,2-23-1,26 11-37,2-16-4,16-4 0,5-7-1,8 2-1,1-2-2,-5-4-4,15 18-22,-19-14-14,1 16 0,-16-4-2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6805602"/>
              </p:ext>
            </p:extLst>
          </p:nvPr>
        </p:nvGraphicFramePr>
        <p:xfrm>
          <a:off x="304800" y="762000"/>
          <a:ext cx="8610600" cy="47244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Compare resistance and reactance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a capacitor has infinite reactance in DC but finite reactance in 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intuition to find the SHAPE of the reactance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affects reactance and by how much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book’s take on the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the reactance of a capacitor and use it to calculate either the frequency or the capacitance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go from the known to the 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– and set the due date for some more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34640" y="905040"/>
              <a:ext cx="4065120" cy="438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9600" y="899640"/>
                <a:ext cx="4075920" cy="440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9321006"/>
              </p:ext>
            </p:extLst>
          </p:nvPr>
        </p:nvGraphicFramePr>
        <p:xfrm>
          <a:off x="533400" y="533401"/>
          <a:ext cx="8094663" cy="455371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– 4 and unit 8: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21 –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pp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 45 - 47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Mon 12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Superposition, Standing Waves, the Physics of Music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0960" y="5090040"/>
              <a:ext cx="8120520" cy="84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160" y="5077800"/>
                <a:ext cx="8135280" cy="86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760" y="257760"/>
              <a:ext cx="8624520" cy="573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720" y="241560"/>
                <a:ext cx="8645400" cy="57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315920" y="5293440"/>
              <a:ext cx="174600" cy="342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05480" y="5280840"/>
                <a:ext cx="197640" cy="36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6760" y="200880"/>
              <a:ext cx="7071480" cy="4822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0280" y="185400"/>
                <a:ext cx="7085160" cy="484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8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5280" y="278280"/>
              <a:ext cx="8383680" cy="528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6640" y="271800"/>
                <a:ext cx="8398080" cy="530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28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9320" y="193320"/>
              <a:ext cx="8519760" cy="661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4200" y="177480"/>
                <a:ext cx="8543880" cy="664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52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7560" y="137520"/>
              <a:ext cx="7261200" cy="527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2080" y="121320"/>
                <a:ext cx="7280280" cy="529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701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8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1625</TotalTime>
  <Words>288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194</cp:revision>
  <dcterms:created xsi:type="dcterms:W3CDTF">2006-08-16T00:00:00Z</dcterms:created>
  <dcterms:modified xsi:type="dcterms:W3CDTF">2013-09-25T00:20:20Z</dcterms:modified>
</cp:coreProperties>
</file>