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charts/chart1.xml" ContentType="application/vnd.openxmlformats-officedocument.drawingml.chart+xml"/>
  <Override PartName="/ppt/charts/chart2.xml" ContentType="application/vnd.openxmlformats-officedocument.drawingml.chart+xml"/>
  <Override PartName="/ppt/ink/ink4.xml" ContentType="application/inkml+xml"/>
  <Override PartName="/ppt/charts/chart3.xml" ContentType="application/vnd.openxmlformats-officedocument.drawingml.chart+xml"/>
  <Override PartName="/ppt/ink/ink5.xml" ContentType="application/inkml+xml"/>
  <Override PartName="/ppt/ink/ink6.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80" r:id="rId5"/>
    <p:sldId id="281" r:id="rId6"/>
    <p:sldId id="283" r:id="rId7"/>
    <p:sldId id="282" r:id="rId8"/>
    <p:sldId id="284" r:id="rId9"/>
    <p:sldId id="285" r:id="rId10"/>
    <p:sldId id="28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79" d="100"/>
          <a:sy n="79" d="100"/>
        </p:scale>
        <p:origin x="924"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wghs.local\users\Home\Staff\Haggis.Henderson\Documents\Au%20Y13M09D23\bdays&amp;yr\7Px\7Px%20spreadsheets\Rodney%20work\AC%20power%20graphs.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wghs.local\users\Home\Staff\Haggis.Henderson\Documents\Au%20Y13M09D23\bdays&amp;yr\7Px\7Px%20spreadsheets\Rodney%20work\AC%20power%20graphs.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wghs.local\users\Home\Staff\Haggis.Henderson\Documents\Au%20Y13M09D23\bdays&amp;yr\7Px\7Px%20spreadsheets\Rodney%20work\AC%20power%20graphs.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Arial"/>
                <a:ea typeface="Arial"/>
                <a:cs typeface="Arial"/>
              </a:defRPr>
            </a:pPr>
            <a:r>
              <a:rPr lang="en-NZ"/>
              <a:t>Voltage vs time</a:t>
            </a:r>
          </a:p>
        </c:rich>
      </c:tx>
      <c:layout>
        <c:manualLayout>
          <c:xMode val="edge"/>
          <c:yMode val="edge"/>
          <c:x val="0.43640127458625871"/>
          <c:y val="2.0338900987324944E-2"/>
        </c:manualLayout>
      </c:layout>
      <c:overlay val="0"/>
      <c:spPr>
        <a:noFill/>
        <a:ln w="25400">
          <a:noFill/>
        </a:ln>
      </c:spPr>
    </c:title>
    <c:autoTitleDeleted val="0"/>
    <c:plotArea>
      <c:layout>
        <c:manualLayout>
          <c:layoutTarget val="inner"/>
          <c:xMode val="edge"/>
          <c:yMode val="edge"/>
          <c:x val="7.0320579110651496E-2"/>
          <c:y val="0.12542372881355932"/>
          <c:w val="0.83557394002068253"/>
          <c:h val="0.79830508474576267"/>
        </c:manualLayout>
      </c:layout>
      <c:scatterChart>
        <c:scatterStyle val="lineMarker"/>
        <c:varyColors val="0"/>
        <c:ser>
          <c:idx val="0"/>
          <c:order val="0"/>
          <c:spPr>
            <a:ln w="28575">
              <a:noFill/>
            </a:ln>
          </c:spPr>
          <c:marker>
            <c:symbol val="square"/>
            <c:size val="5"/>
            <c:spPr>
              <a:solidFill>
                <a:srgbClr val="FF00FF"/>
              </a:solidFill>
              <a:ln>
                <a:solidFill>
                  <a:srgbClr val="000080"/>
                </a:solidFill>
                <a:prstDash val="solid"/>
              </a:ln>
            </c:spPr>
          </c:marker>
          <c:yVal>
            <c:numRef>
              <c:f>'[AC power graphs.xls]Sheet1'!$C$2:$C$502</c:f>
              <c:numCache>
                <c:formatCode>General</c:formatCode>
                <c:ptCount val="501"/>
                <c:pt idx="0">
                  <c:v>0</c:v>
                </c:pt>
                <c:pt idx="1">
                  <c:v>0.12558093312448496</c:v>
                </c:pt>
                <c:pt idx="2">
                  <c:v>0.25066625651537144</c:v>
                </c:pt>
                <c:pt idx="3">
                  <c:v>0.37476231638095375</c:v>
                </c:pt>
                <c:pt idx="4">
                  <c:v>0.49737936309411585</c:v>
                </c:pt>
                <c:pt idx="5">
                  <c:v>0.61803348400710012</c:v>
                </c:pt>
                <c:pt idx="6">
                  <c:v>0.73624851323042417</c:v>
                </c:pt>
                <c:pt idx="7">
                  <c:v>0.85155791083893373</c:v>
                </c:pt>
                <c:pt idx="8">
                  <c:v>0.96350660408863575</c:v>
                </c:pt>
                <c:pt idx="9">
                  <c:v>1.0716527833778835</c:v>
                </c:pt>
                <c:pt idx="10">
                  <c:v>1.1755696458650851</c:v>
                </c:pt>
                <c:pt idx="11">
                  <c:v>1.2748470798616884</c:v>
                </c:pt>
                <c:pt idx="12">
                  <c:v>1.369093283352919</c:v>
                </c:pt>
                <c:pt idx="13">
                  <c:v>1.4579363102587251</c:v>
                </c:pt>
                <c:pt idx="14">
                  <c:v>1.5410255383325488</c:v>
                </c:pt>
                <c:pt idx="15">
                  <c:v>1.6180330529048144</c:v>
                </c:pt>
                <c:pt idx="16">
                  <c:v>1.6886549410101321</c:v>
                </c:pt>
                <c:pt idx="17">
                  <c:v>1.7526124907909038</c:v>
                </c:pt>
                <c:pt idx="18">
                  <c:v>1.8096532914438339</c:v>
                </c:pt>
                <c:pt idx="19">
                  <c:v>1.8595522293683751</c:v>
                </c:pt>
                <c:pt idx="20">
                  <c:v>1.9021123765857617</c:v>
                </c:pt>
                <c:pt idx="21">
                  <c:v>1.9371657679224643</c:v>
                </c:pt>
                <c:pt idx="22">
                  <c:v>1.9645740638908717</c:v>
                </c:pt>
                <c:pt idx="23">
                  <c:v>1.9842290966511271</c:v>
                </c:pt>
                <c:pt idx="24">
                  <c:v>1.9960532968994535</c:v>
                </c:pt>
                <c:pt idx="25">
                  <c:v>1.9999999999982396</c:v>
                </c:pt>
                <c:pt idx="26">
                  <c:v>1.9960536301397358</c:v>
                </c:pt>
                <c:pt idx="27">
                  <c:v>1.9842297618165472</c:v>
                </c:pt>
                <c:pt idx="28">
                  <c:v>1.9645750583563295</c:v>
                </c:pt>
                <c:pt idx="29">
                  <c:v>1.9371670877632656</c:v>
                </c:pt>
                <c:pt idx="30">
                  <c:v>1.902114016593107</c:v>
                </c:pt>
                <c:pt idx="31">
                  <c:v>1.8595541830699154</c:v>
                </c:pt>
                <c:pt idx="32">
                  <c:v>1.8096555511292147</c:v>
                </c:pt>
                <c:pt idx="33">
                  <c:v>1.7526150475421942</c:v>
                </c:pt>
                <c:pt idx="34">
                  <c:v>1.6886577847370201</c:v>
                </c:pt>
                <c:pt idx="35">
                  <c:v>1.6180361723844283</c:v>
                </c:pt>
                <c:pt idx="36">
                  <c:v>1.5410289212537482</c:v>
                </c:pt>
                <c:pt idx="37">
                  <c:v>1.4579399432706881</c:v>
                </c:pt>
                <c:pt idx="38">
                  <c:v>1.3690971521178321</c:v>
                </c:pt>
                <c:pt idx="39">
                  <c:v>1.2748511691113287</c:v>
                </c:pt>
                <c:pt idx="40">
                  <c:v>1.17557393946108</c:v>
                </c:pt>
                <c:pt idx="41">
                  <c:v>1.0716572643753997</c:v>
                </c:pt>
                <c:pt idx="42">
                  <c:v>0.96351125480325306</c:v>
                </c:pt>
                <c:pt idx="43">
                  <c:v>0.85156271291643804</c:v>
                </c:pt>
                <c:pt idx="44">
                  <c:v>0.73625344771924073</c:v>
                </c:pt>
                <c:pt idx="45">
                  <c:v>0.61803853143308862</c:v>
                </c:pt>
                <c:pt idx="46">
                  <c:v>0.49738450353742653</c:v>
                </c:pt>
                <c:pt idx="47">
                  <c:v>0.37476752955463866</c:v>
                </c:pt>
                <c:pt idx="48">
                  <c:v>0.25067152184545044</c:v>
                </c:pt>
                <c:pt idx="49">
                  <c:v>0.12558622983114084</c:v>
                </c:pt>
                <c:pt idx="50">
                  <c:v>5.3071795867055607E-6</c:v>
                </c:pt>
                <c:pt idx="51">
                  <c:v>-0.12557563641694436</c:v>
                </c:pt>
                <c:pt idx="52">
                  <c:v>-0.25066099118352736</c:v>
                </c:pt>
                <c:pt idx="53">
                  <c:v>-0.3747571032046304</c:v>
                </c:pt>
                <c:pt idx="54">
                  <c:v>-0.49737422264730291</c:v>
                </c:pt>
                <c:pt idx="55">
                  <c:v>-0.61802843657675932</c:v>
                </c:pt>
                <c:pt idx="56">
                  <c:v>-0.73624357873642343</c:v>
                </c:pt>
                <c:pt idx="57">
                  <c:v>-0.85155310875543355</c:v>
                </c:pt>
                <c:pt idx="58">
                  <c:v>-0.96350195336723399</c:v>
                </c:pt>
                <c:pt idx="59">
                  <c:v>-1.0716483023728207</c:v>
                </c:pt>
                <c:pt idx="60">
                  <c:v>-1.1755653522608125</c:v>
                </c:pt>
                <c:pt idx="61">
                  <c:v>-1.2748429906030716</c:v>
                </c:pt>
                <c:pt idx="62">
                  <c:v>-1.3690894145783656</c:v>
                </c:pt>
                <c:pt idx="63">
                  <c:v>-1.4579326772364956</c:v>
                </c:pt>
                <c:pt idx="64">
                  <c:v>-1.5410221554004981</c:v>
                </c:pt>
                <c:pt idx="65">
                  <c:v>-1.6180299334138066</c:v>
                </c:pt>
                <c:pt idx="66">
                  <c:v>-1.6886520972713535</c:v>
                </c:pt>
                <c:pt idx="67">
                  <c:v>-1.7526099340272718</c:v>
                </c:pt>
                <c:pt idx="68">
                  <c:v>-1.8096510317457108</c:v>
                </c:pt>
                <c:pt idx="69">
                  <c:v>-1.8595502756537408</c:v>
                </c:pt>
                <c:pt idx="70">
                  <c:v>-1.9021107365650225</c:v>
                </c:pt>
                <c:pt idx="71">
                  <c:v>-1.9371644480680223</c:v>
                </c:pt>
                <c:pt idx="72">
                  <c:v>-1.9645730694115802</c:v>
                </c:pt>
                <c:pt idx="73">
                  <c:v>-1.9842284314717351</c:v>
                </c:pt>
                <c:pt idx="74">
                  <c:v>-1.9960529636451159</c:v>
                </c:pt>
                <c:pt idx="75">
                  <c:v>-1.9999999999841565</c:v>
                </c:pt>
                <c:pt idx="76">
                  <c:v>-1.9960539633659631</c:v>
                </c:pt>
                <c:pt idx="77">
                  <c:v>-1.9842304269679949</c:v>
                </c:pt>
                <c:pt idx="78">
                  <c:v>-1.9645760528079537</c:v>
                </c:pt>
                <c:pt idx="79">
                  <c:v>-1.9371684075904263</c:v>
                </c:pt>
                <c:pt idx="80">
                  <c:v>-1.9021156565870585</c:v>
                </c:pt>
                <c:pt idx="81">
                  <c:v>-1.8595561367583617</c:v>
                </c:pt>
                <c:pt idx="82">
                  <c:v>-1.8096578108018526</c:v>
                </c:pt>
                <c:pt idx="83">
                  <c:v>-1.7526176042811439</c:v>
                </c:pt>
                <c:pt idx="84">
                  <c:v>-1.6886606284520174</c:v>
                </c:pt>
                <c:pt idx="85">
                  <c:v>-1.6180392918526485</c:v>
                </c:pt>
                <c:pt idx="86">
                  <c:v>-1.5410323041640968</c:v>
                </c:pt>
                <c:pt idx="87">
                  <c:v>-1.4579435762723847</c:v>
                </c:pt>
                <c:pt idx="88">
                  <c:v>-1.3691010208731038</c:v>
                </c:pt>
                <c:pt idx="89">
                  <c:v>-1.2748552583519923</c:v>
                </c:pt>
                <c:pt idx="90">
                  <c:v>-1.1755782330487965</c:v>
                </c:pt>
                <c:pt idx="91">
                  <c:v>-1.0716617453653701</c:v>
                </c:pt>
                <c:pt idx="92">
                  <c:v>-0.96351590551108734</c:v>
                </c:pt>
                <c:pt idx="93">
                  <c:v>-0.85156751498794536</c:v>
                </c:pt>
                <c:pt idx="94">
                  <c:v>-0.73625838220287321</c:v>
                </c:pt>
                <c:pt idx="95">
                  <c:v>-0.61804357885472505</c:v>
                </c:pt>
                <c:pt idx="96">
                  <c:v>-0.49738964397723395</c:v>
                </c:pt>
                <c:pt idx="97">
                  <c:v>-0.37477274272568484</c:v>
                </c:pt>
                <c:pt idx="98">
                  <c:v>-0.25067678717376385</c:v>
                </c:pt>
                <c:pt idx="99">
                  <c:v>-0.12559152653691305</c:v>
                </c:pt>
                <c:pt idx="100">
                  <c:v>-1.061435917337375E-5</c:v>
                </c:pt>
                <c:pt idx="101">
                  <c:v>0.12557033970852019</c:v>
                </c:pt>
                <c:pt idx="102">
                  <c:v>0.2506557258499178</c:v>
                </c:pt>
                <c:pt idx="103">
                  <c:v>0.37475189002566839</c:v>
                </c:pt>
                <c:pt idx="104">
                  <c:v>0.4973690821969885</c:v>
                </c:pt>
                <c:pt idx="105">
                  <c:v>0.61802338914206634</c:v>
                </c:pt>
                <c:pt idx="106">
                  <c:v>0.73623864423723873</c:v>
                </c:pt>
                <c:pt idx="107">
                  <c:v>0.85154830666593662</c:v>
                </c:pt>
                <c:pt idx="108">
                  <c:v>0.96349730263904598</c:v>
                </c:pt>
                <c:pt idx="109">
                  <c:v>1.0716438213602126</c:v>
                </c:pt>
                <c:pt idx="110">
                  <c:v>1.1755610586482617</c:v>
                </c:pt>
                <c:pt idx="111">
                  <c:v>1.2748389013354779</c:v>
                </c:pt>
                <c:pt idx="112">
                  <c:v>1.3690855457941724</c:v>
                </c:pt>
                <c:pt idx="113">
                  <c:v>1.4579290442039998</c:v>
                </c:pt>
                <c:pt idx="114">
                  <c:v>1.5410187724575966</c:v>
                </c:pt>
                <c:pt idx="115">
                  <c:v>1.618026813911406</c:v>
                </c:pt>
                <c:pt idx="116">
                  <c:v>1.6886492535206841</c:v>
                </c:pt>
                <c:pt idx="117">
                  <c:v>1.7526073772512993</c:v>
                </c:pt>
                <c:pt idx="118">
                  <c:v>1.809648772034844</c:v>
                </c:pt>
                <c:pt idx="119">
                  <c:v>1.8595483219260125</c:v>
                </c:pt>
                <c:pt idx="120">
                  <c:v>1.90210909653089</c:v>
                </c:pt>
                <c:pt idx="121">
                  <c:v>1.9371631281999393</c:v>
                </c:pt>
                <c:pt idx="122">
                  <c:v>1.9645720749184554</c:v>
                </c:pt>
                <c:pt idx="123">
                  <c:v>1.9842277662783714</c:v>
                </c:pt>
                <c:pt idx="124">
                  <c:v>1.9960526303767228</c:v>
                </c:pt>
                <c:pt idx="125">
                  <c:v>1.9999999999559903</c:v>
                </c:pt>
                <c:pt idx="126">
                  <c:v>1.9960542965781349</c:v>
                </c:pt>
                <c:pt idx="127">
                  <c:v>1.9842310921054707</c:v>
                </c:pt>
                <c:pt idx="128">
                  <c:v>1.964577047245744</c:v>
                </c:pt>
                <c:pt idx="129">
                  <c:v>1.9371697274039468</c:v>
                </c:pt>
                <c:pt idx="130">
                  <c:v>1.9021172965676165</c:v>
                </c:pt>
                <c:pt idx="131">
                  <c:v>1.8595580904337128</c:v>
                </c:pt>
                <c:pt idx="132">
                  <c:v>1.8096600704617478</c:v>
                </c:pt>
                <c:pt idx="133">
                  <c:v>1.7526201610077521</c:v>
                </c:pt>
                <c:pt idx="134">
                  <c:v>1.6886634721551248</c:v>
                </c:pt>
                <c:pt idx="135">
                  <c:v>1.6180424113094762</c:v>
                </c:pt>
                <c:pt idx="136">
                  <c:v>1.5410356870635924</c:v>
                </c:pt>
                <c:pt idx="137">
                  <c:v>1.4579472092638153</c:v>
                </c:pt>
                <c:pt idx="138">
                  <c:v>1.3691048896187348</c:v>
                </c:pt>
                <c:pt idx="139">
                  <c:v>1.2748593475836782</c:v>
                </c:pt>
                <c:pt idx="140">
                  <c:v>1.1755825266282367</c:v>
                </c:pt>
                <c:pt idx="141">
                  <c:v>1.0716662263477954</c:v>
                </c:pt>
                <c:pt idx="142">
                  <c:v>0.96352055621213373</c:v>
                </c:pt>
                <c:pt idx="143">
                  <c:v>0.85157231705345648</c:v>
                </c:pt>
                <c:pt idx="144">
                  <c:v>0.7362633166813205</c:v>
                </c:pt>
                <c:pt idx="145">
                  <c:v>0.61804862627201118</c:v>
                </c:pt>
                <c:pt idx="146">
                  <c:v>0.49739478441354074</c:v>
                </c:pt>
                <c:pt idx="147">
                  <c:v>0.37477795589408935</c:v>
                </c:pt>
                <c:pt idx="148">
                  <c:v>0.25068205250031217</c:v>
                </c:pt>
                <c:pt idx="149">
                  <c:v>0.12559682324180002</c:v>
                </c:pt>
                <c:pt idx="150">
                  <c:v>1.5921538761743557E-5</c:v>
                </c:pt>
                <c:pt idx="151">
                  <c:v>-0.12556504299921004</c:v>
                </c:pt>
                <c:pt idx="152">
                  <c:v>-0.25065046051454237</c:v>
                </c:pt>
                <c:pt idx="153">
                  <c:v>-0.37474667684406759</c:v>
                </c:pt>
                <c:pt idx="154">
                  <c:v>-0.49736394174317189</c:v>
                </c:pt>
                <c:pt idx="155">
                  <c:v>-0.61801834170302239</c:v>
                </c:pt>
                <c:pt idx="156">
                  <c:v>-0.73623370973286817</c:v>
                </c:pt>
                <c:pt idx="157">
                  <c:v>-0.85154350457044259</c:v>
                </c:pt>
                <c:pt idx="158">
                  <c:v>-0.96349265190407674</c:v>
                </c:pt>
                <c:pt idx="159">
                  <c:v>-1.0716393403400586</c:v>
                </c:pt>
                <c:pt idx="160">
                  <c:v>-1.1755567650274337</c:v>
                </c:pt>
                <c:pt idx="161">
                  <c:v>-1.2748348120589061</c:v>
                </c:pt>
                <c:pt idx="162">
                  <c:v>-1.3690816770003373</c:v>
                </c:pt>
                <c:pt idx="163">
                  <c:v>-1.4579254111612401</c:v>
                </c:pt>
                <c:pt idx="164">
                  <c:v>-1.5410153895038439</c:v>
                </c:pt>
                <c:pt idx="165">
                  <c:v>-1.6180236943976123</c:v>
                </c:pt>
                <c:pt idx="166">
                  <c:v>-1.6886464097581231</c:v>
                </c:pt>
                <c:pt idx="167">
                  <c:v>-1.7526048204629847</c:v>
                </c:pt>
                <c:pt idx="168">
                  <c:v>-1.8096465123112357</c:v>
                </c:pt>
                <c:pt idx="169">
                  <c:v>-1.85954636818519</c:v>
                </c:pt>
                <c:pt idx="170">
                  <c:v>-1.9021074564833633</c:v>
                </c:pt>
                <c:pt idx="171">
                  <c:v>-1.937161808318216</c:v>
                </c:pt>
                <c:pt idx="172">
                  <c:v>-1.9645710804114964</c:v>
                </c:pt>
                <c:pt idx="173">
                  <c:v>-1.9842271010710353</c:v>
                </c:pt>
                <c:pt idx="174">
                  <c:v>-1.9960522970942747</c:v>
                </c:pt>
                <c:pt idx="175">
                  <c:v>-1.9999999999137412</c:v>
                </c:pt>
                <c:pt idx="176">
                  <c:v>-1.9960546297762514</c:v>
                </c:pt>
                <c:pt idx="177">
                  <c:v>-1.9842317572289747</c:v>
                </c:pt>
                <c:pt idx="178">
                  <c:v>-1.9645780416697012</c:v>
                </c:pt>
                <c:pt idx="179">
                  <c:v>-1.9371710472038257</c:v>
                </c:pt>
                <c:pt idx="180">
                  <c:v>-1.9021189365347797</c:v>
                </c:pt>
                <c:pt idx="181">
                  <c:v>-1.8595600440959712</c:v>
                </c:pt>
                <c:pt idx="182">
                  <c:v>-1.809662330108901</c:v>
                </c:pt>
                <c:pt idx="183">
                  <c:v>-1.7526227177220202</c:v>
                </c:pt>
                <c:pt idx="184">
                  <c:v>-1.6886663158463415</c:v>
                </c:pt>
                <c:pt idx="185">
                  <c:v>-1.6180455307549084</c:v>
                </c:pt>
                <c:pt idx="186">
                  <c:v>-1.5410390699522392</c:v>
                </c:pt>
                <c:pt idx="187">
                  <c:v>-1.4579508422449809</c:v>
                </c:pt>
                <c:pt idx="188">
                  <c:v>-1.3691087583547268</c:v>
                </c:pt>
                <c:pt idx="189">
                  <c:v>-1.2748634368063887</c:v>
                </c:pt>
                <c:pt idx="190">
                  <c:v>-1.1755868201993962</c:v>
                </c:pt>
                <c:pt idx="191">
                  <c:v>-1.0716707073226714</c:v>
                </c:pt>
                <c:pt idx="192">
                  <c:v>-0.96352520690639865</c:v>
                </c:pt>
                <c:pt idx="193">
                  <c:v>-0.85157711911297274</c:v>
                </c:pt>
                <c:pt idx="194">
                  <c:v>-0.73626825115458505</c:v>
                </c:pt>
                <c:pt idx="195">
                  <c:v>-0.6180536736849418</c:v>
                </c:pt>
                <c:pt idx="196">
                  <c:v>-0.49739992484634166</c:v>
                </c:pt>
                <c:pt idx="197">
                  <c:v>-0.37478316905985842</c:v>
                </c:pt>
                <c:pt idx="198">
                  <c:v>-0.25068731782509701</c:v>
                </c:pt>
                <c:pt idx="199">
                  <c:v>-0.12560211994580436</c:v>
                </c:pt>
                <c:pt idx="200">
                  <c:v>-2.1228718346448535E-5</c:v>
                </c:pt>
                <c:pt idx="201">
                  <c:v>0.12555974628901925</c:v>
                </c:pt>
                <c:pt idx="202">
                  <c:v>0.25064519517740552</c:v>
                </c:pt>
                <c:pt idx="203">
                  <c:v>0.37474146365982619</c:v>
                </c:pt>
                <c:pt idx="204">
                  <c:v>0.4973588012858513</c:v>
                </c:pt>
                <c:pt idx="205">
                  <c:v>0.61801329425962492</c:v>
                </c:pt>
                <c:pt idx="206">
                  <c:v>0.73622877522331664</c:v>
                </c:pt>
                <c:pt idx="207">
                  <c:v>0.85153870246895558</c:v>
                </c:pt>
                <c:pt idx="208">
                  <c:v>0.96348800116231981</c:v>
                </c:pt>
                <c:pt idx="209">
                  <c:v>1.071634859312357</c:v>
                </c:pt>
                <c:pt idx="210">
                  <c:v>1.1755524713983267</c:v>
                </c:pt>
                <c:pt idx="211">
                  <c:v>1.2748307227733604</c:v>
                </c:pt>
                <c:pt idx="212">
                  <c:v>1.3690778081968644</c:v>
                </c:pt>
                <c:pt idx="213">
                  <c:v>1.4579217781082117</c:v>
                </c:pt>
                <c:pt idx="214">
                  <c:v>1.541012006539239</c:v>
                </c:pt>
                <c:pt idx="215">
                  <c:v>1.6180205748724239</c:v>
                </c:pt>
                <c:pt idx="216">
                  <c:v>1.6886435659836712</c:v>
                </c:pt>
                <c:pt idx="217">
                  <c:v>1.7526022636623309</c:v>
                </c:pt>
                <c:pt idx="218">
                  <c:v>1.8096442525748835</c:v>
                </c:pt>
                <c:pt idx="219">
                  <c:v>1.8595444144312729</c:v>
                </c:pt>
                <c:pt idx="220">
                  <c:v>1.9021058164224427</c:v>
                </c:pt>
                <c:pt idx="221">
                  <c:v>1.9371604884228519</c:v>
                </c:pt>
                <c:pt idx="222">
                  <c:v>1.9645700858907047</c:v>
                </c:pt>
                <c:pt idx="223">
                  <c:v>1.9842264358497275</c:v>
                </c:pt>
                <c:pt idx="224">
                  <c:v>1.9960519637977709</c:v>
                </c:pt>
                <c:pt idx="225">
                  <c:v>1.9999999998574089</c:v>
                </c:pt>
                <c:pt idx="226">
                  <c:v>1.9960549629603126</c:v>
                </c:pt>
                <c:pt idx="227">
                  <c:v>1.9842324223385062</c:v>
                </c:pt>
                <c:pt idx="228">
                  <c:v>1.9645790360798239</c:v>
                </c:pt>
                <c:pt idx="229">
                  <c:v>1.9371723669900649</c:v>
                </c:pt>
                <c:pt idx="230">
                  <c:v>1.90212057648855</c:v>
                </c:pt>
                <c:pt idx="231">
                  <c:v>1.8595619977451352</c:v>
                </c:pt>
                <c:pt idx="232">
                  <c:v>1.8096645897433097</c:v>
                </c:pt>
                <c:pt idx="233">
                  <c:v>1.7526252744239452</c:v>
                </c:pt>
                <c:pt idx="234">
                  <c:v>1.6886691595256653</c:v>
                </c:pt>
                <c:pt idx="235">
                  <c:v>1.6180486501889491</c:v>
                </c:pt>
                <c:pt idx="236">
                  <c:v>1.5410424528300344</c:v>
                </c:pt>
                <c:pt idx="237">
                  <c:v>1.4579544752158802</c:v>
                </c:pt>
                <c:pt idx="238">
                  <c:v>1.3691126270810754</c:v>
                </c:pt>
                <c:pt idx="239">
                  <c:v>1.2748675260201192</c:v>
                </c:pt>
                <c:pt idx="240">
                  <c:v>1.1755911137622805</c:v>
                </c:pt>
                <c:pt idx="241">
                  <c:v>1.0716751882900042</c:v>
                </c:pt>
                <c:pt idx="242">
                  <c:v>0.96352985759387888</c:v>
                </c:pt>
                <c:pt idx="243">
                  <c:v>0.85158192116648934</c:v>
                </c:pt>
                <c:pt idx="244">
                  <c:v>0.73627318562266186</c:v>
                </c:pt>
                <c:pt idx="245">
                  <c:v>0.61805872109352389</c:v>
                </c:pt>
                <c:pt idx="246">
                  <c:v>0.49740506527564354</c:v>
                </c:pt>
                <c:pt idx="247">
                  <c:v>0.37478838222298844</c:v>
                </c:pt>
                <c:pt idx="248">
                  <c:v>0.25069258314811665</c:v>
                </c:pt>
                <c:pt idx="249">
                  <c:v>0.12560741664892072</c:v>
                </c:pt>
                <c:pt idx="250">
                  <c:v>2.6535897934556746E-5</c:v>
                </c:pt>
                <c:pt idx="251">
                  <c:v>-0.12555444957794079</c:v>
                </c:pt>
                <c:pt idx="252">
                  <c:v>-0.2506399298385002</c:v>
                </c:pt>
                <c:pt idx="253">
                  <c:v>-0.37473625047294606</c:v>
                </c:pt>
                <c:pt idx="254">
                  <c:v>-0.49735366082503202</c:v>
                </c:pt>
                <c:pt idx="255">
                  <c:v>-0.61800824681187583</c:v>
                </c:pt>
                <c:pt idx="256">
                  <c:v>-0.73622384070857771</c:v>
                </c:pt>
                <c:pt idx="257">
                  <c:v>-0.85153390036147247</c:v>
                </c:pt>
                <c:pt idx="258">
                  <c:v>-0.96348335041377842</c:v>
                </c:pt>
                <c:pt idx="259">
                  <c:v>-1.0716303782771124</c:v>
                </c:pt>
                <c:pt idx="260">
                  <c:v>-1.175548177760942</c:v>
                </c:pt>
                <c:pt idx="261">
                  <c:v>-1.274826633478835</c:v>
                </c:pt>
                <c:pt idx="262">
                  <c:v>-1.3690739393837512</c:v>
                </c:pt>
                <c:pt idx="263">
                  <c:v>-1.4579181450449172</c:v>
                </c:pt>
                <c:pt idx="264">
                  <c:v>-1.541008623563785</c:v>
                </c:pt>
                <c:pt idx="265">
                  <c:v>-1.6180174553358422</c:v>
                </c:pt>
                <c:pt idx="266">
                  <c:v>-1.6886407221973307</c:v>
                </c:pt>
                <c:pt idx="267">
                  <c:v>-1.752599706849336</c:v>
                </c:pt>
                <c:pt idx="268">
                  <c:v>-1.8096419928257885</c:v>
                </c:pt>
                <c:pt idx="269">
                  <c:v>-1.8595424606642632</c:v>
                </c:pt>
                <c:pt idx="270">
                  <c:v>-1.9021041763481281</c:v>
                </c:pt>
                <c:pt idx="271">
                  <c:v>-1.9371591685138478</c:v>
                </c:pt>
                <c:pt idx="272">
                  <c:v>-1.9645690913560792</c:v>
                </c:pt>
                <c:pt idx="273">
                  <c:v>-1.9842257706144475</c:v>
                </c:pt>
                <c:pt idx="274">
                  <c:v>-1.9960516304872122</c:v>
                </c:pt>
                <c:pt idx="275">
                  <c:v>-1.9999999997869935</c:v>
                </c:pt>
                <c:pt idx="276">
                  <c:v>-1.9960552961303184</c:v>
                </c:pt>
                <c:pt idx="277">
                  <c:v>-1.9842330874340663</c:v>
                </c:pt>
                <c:pt idx="278">
                  <c:v>-1.9645800304761136</c:v>
                </c:pt>
                <c:pt idx="279">
                  <c:v>-1.9371736867626626</c:v>
                </c:pt>
                <c:pt idx="280">
                  <c:v>-1.9021222164289264</c:v>
                </c:pt>
                <c:pt idx="281">
                  <c:v>-1.8595639513812039</c:v>
                </c:pt>
                <c:pt idx="282">
                  <c:v>-1.8096668493649786</c:v>
                </c:pt>
                <c:pt idx="283">
                  <c:v>-1.7526278311135308</c:v>
                </c:pt>
                <c:pt idx="284">
                  <c:v>-1.6886720031930986</c:v>
                </c:pt>
                <c:pt idx="285">
                  <c:v>-1.6180517696115964</c:v>
                </c:pt>
                <c:pt idx="286">
                  <c:v>-1.5410458356969763</c:v>
                </c:pt>
                <c:pt idx="287">
                  <c:v>-1.4579581081765134</c:v>
                </c:pt>
                <c:pt idx="288">
                  <c:v>-1.3691164957977859</c:v>
                </c:pt>
                <c:pt idx="289">
                  <c:v>-1.2748716152248729</c:v>
                </c:pt>
                <c:pt idx="290">
                  <c:v>-1.1755954073168871</c:v>
                </c:pt>
                <c:pt idx="291">
                  <c:v>-1.0716796692497876</c:v>
                </c:pt>
                <c:pt idx="292">
                  <c:v>-0.96353450827457443</c:v>
                </c:pt>
                <c:pt idx="293">
                  <c:v>-0.85158672321401274</c:v>
                </c:pt>
                <c:pt idx="294">
                  <c:v>-0.73627812008555416</c:v>
                </c:pt>
                <c:pt idx="295">
                  <c:v>-0.6180637684977538</c:v>
                </c:pt>
                <c:pt idx="296">
                  <c:v>-0.49741020570143951</c:v>
                </c:pt>
                <c:pt idx="297">
                  <c:v>-0.37479359538347934</c:v>
                </c:pt>
                <c:pt idx="298">
                  <c:v>-0.25069784846936749</c:v>
                </c:pt>
                <c:pt idx="299">
                  <c:v>-0.12561271335115262</c:v>
                </c:pt>
                <c:pt idx="300">
                  <c:v>-3.1843077522478101E-5</c:v>
                </c:pt>
                <c:pt idx="301">
                  <c:v>0.12554915286598178</c:v>
                </c:pt>
                <c:pt idx="302">
                  <c:v>0.25063466449783001</c:v>
                </c:pt>
                <c:pt idx="303">
                  <c:v>0.37473103728343071</c:v>
                </c:pt>
                <c:pt idx="304">
                  <c:v>0.49734852036070371</c:v>
                </c:pt>
                <c:pt idx="305">
                  <c:v>0.61800319935977821</c:v>
                </c:pt>
                <c:pt idx="306">
                  <c:v>0.73621890618865782</c:v>
                </c:pt>
                <c:pt idx="307">
                  <c:v>0.85152909824798673</c:v>
                </c:pt>
                <c:pt idx="308">
                  <c:v>0.96347869965845578</c:v>
                </c:pt>
                <c:pt idx="309">
                  <c:v>1.0716258972343158</c:v>
                </c:pt>
                <c:pt idx="310">
                  <c:v>1.1755438841152823</c:v>
                </c:pt>
                <c:pt idx="311">
                  <c:v>1.2748225441753358</c:v>
                </c:pt>
                <c:pt idx="312">
                  <c:v>1.3690700705609922</c:v>
                </c:pt>
                <c:pt idx="313">
                  <c:v>1.4579145119713592</c:v>
                </c:pt>
                <c:pt idx="314">
                  <c:v>1.5410052405774757</c:v>
                </c:pt>
                <c:pt idx="315">
                  <c:v>1.6180143357878694</c:v>
                </c:pt>
                <c:pt idx="316">
                  <c:v>1.6886378783990996</c:v>
                </c:pt>
                <c:pt idx="317">
                  <c:v>1.7525971500239967</c:v>
                </c:pt>
                <c:pt idx="318">
                  <c:v>1.8096397330639524</c:v>
                </c:pt>
                <c:pt idx="319">
                  <c:v>1.8595405068841566</c:v>
                </c:pt>
                <c:pt idx="320">
                  <c:v>1.9021025362604209</c:v>
                </c:pt>
                <c:pt idx="321">
                  <c:v>1.9371578485912033</c:v>
                </c:pt>
                <c:pt idx="322">
                  <c:v>1.9645680968076189</c:v>
                </c:pt>
                <c:pt idx="323">
                  <c:v>1.9842251053651958</c:v>
                </c:pt>
                <c:pt idx="324">
                  <c:v>1.9960512971625979</c:v>
                </c:pt>
                <c:pt idx="325">
                  <c:v>1.9999999997024951</c:v>
                </c:pt>
                <c:pt idx="326">
                  <c:v>1.996055629286269</c:v>
                </c:pt>
                <c:pt idx="327">
                  <c:v>1.9842337525156537</c:v>
                </c:pt>
                <c:pt idx="328">
                  <c:v>1.9645810248585691</c:v>
                </c:pt>
                <c:pt idx="329">
                  <c:v>1.9371750065216211</c:v>
                </c:pt>
                <c:pt idx="330">
                  <c:v>1.902123856355908</c:v>
                </c:pt>
                <c:pt idx="331">
                  <c:v>1.8595659050041784</c:v>
                </c:pt>
                <c:pt idx="332">
                  <c:v>1.8096691089739017</c:v>
                </c:pt>
                <c:pt idx="333">
                  <c:v>1.7526303877907734</c:v>
                </c:pt>
                <c:pt idx="334">
                  <c:v>1.6886748468486446</c:v>
                </c:pt>
                <c:pt idx="335">
                  <c:v>1.6180548890228479</c:v>
                </c:pt>
                <c:pt idx="336">
                  <c:v>1.5410492185530666</c:v>
                </c:pt>
                <c:pt idx="337">
                  <c:v>1.4579617411268777</c:v>
                </c:pt>
                <c:pt idx="338">
                  <c:v>1.3691203645048531</c:v>
                </c:pt>
                <c:pt idx="339">
                  <c:v>1.2748757044206549</c:v>
                </c:pt>
                <c:pt idx="340">
                  <c:v>1.1755997008632124</c:v>
                </c:pt>
                <c:pt idx="341">
                  <c:v>1.0716841502020311</c:v>
                </c:pt>
                <c:pt idx="342">
                  <c:v>0.96353915894848197</c:v>
                </c:pt>
                <c:pt idx="343">
                  <c:v>0.85159152525553639</c:v>
                </c:pt>
                <c:pt idx="344">
                  <c:v>0.73628305454326848</c:v>
                </c:pt>
                <c:pt idx="345">
                  <c:v>0.6180688158976283</c:v>
                </c:pt>
                <c:pt idx="346">
                  <c:v>0.49741534612373978</c:v>
                </c:pt>
                <c:pt idx="347">
                  <c:v>0.37479880854132763</c:v>
                </c:pt>
                <c:pt idx="348">
                  <c:v>0.25070311378885307</c:v>
                </c:pt>
                <c:pt idx="349">
                  <c:v>0.12561801005250711</c:v>
                </c:pt>
                <c:pt idx="350">
                  <c:v>3.715025710662252E-5</c:v>
                </c:pt>
                <c:pt idx="351">
                  <c:v>-0.12554385615313163</c:v>
                </c:pt>
                <c:pt idx="352">
                  <c:v>-0.25062939915539845</c:v>
                </c:pt>
                <c:pt idx="353">
                  <c:v>-0.37472582409127669</c:v>
                </c:pt>
                <c:pt idx="354">
                  <c:v>-0.49734337989288019</c:v>
                </c:pt>
                <c:pt idx="355">
                  <c:v>-0.61799815190332896</c:v>
                </c:pt>
                <c:pt idx="356">
                  <c:v>-0.7362139716635473</c:v>
                </c:pt>
                <c:pt idx="357">
                  <c:v>-0.85152429612851144</c:v>
                </c:pt>
                <c:pt idx="358">
                  <c:v>-0.9634740488963488</c:v>
                </c:pt>
                <c:pt idx="359">
                  <c:v>-1.0716214161839794</c:v>
                </c:pt>
                <c:pt idx="360">
                  <c:v>-1.1755395904613453</c:v>
                </c:pt>
                <c:pt idx="361">
                  <c:v>-1.2748184548628543</c:v>
                </c:pt>
                <c:pt idx="362">
                  <c:v>-1.3690662017285982</c:v>
                </c:pt>
                <c:pt idx="363">
                  <c:v>-1.4579108788875355</c:v>
                </c:pt>
                <c:pt idx="364">
                  <c:v>-1.5410018575803197</c:v>
                </c:pt>
                <c:pt idx="365">
                  <c:v>-1.618011216228503</c:v>
                </c:pt>
                <c:pt idx="366">
                  <c:v>-1.688635034588974</c:v>
                </c:pt>
                <c:pt idx="367">
                  <c:v>-1.75259459318632</c:v>
                </c:pt>
                <c:pt idx="368">
                  <c:v>-1.8096374732893707</c:v>
                </c:pt>
                <c:pt idx="369">
                  <c:v>-1.8595385530909587</c:v>
                </c:pt>
                <c:pt idx="370">
                  <c:v>-1.90210089615932</c:v>
                </c:pt>
                <c:pt idx="371">
                  <c:v>-1.9371565286549166</c:v>
                </c:pt>
                <c:pt idx="372">
                  <c:v>-1.9645671022453264</c:v>
                </c:pt>
                <c:pt idx="373">
                  <c:v>-1.9842244401019711</c:v>
                </c:pt>
                <c:pt idx="374">
                  <c:v>-1.9960509638239288</c:v>
                </c:pt>
                <c:pt idx="375">
                  <c:v>-1.9999999996039135</c:v>
                </c:pt>
                <c:pt idx="376">
                  <c:v>-1.9960559624281646</c:v>
                </c:pt>
                <c:pt idx="377">
                  <c:v>-1.9842344175832689</c:v>
                </c:pt>
                <c:pt idx="378">
                  <c:v>-1.9645820192271923</c:v>
                </c:pt>
                <c:pt idx="379">
                  <c:v>-1.9371763262669375</c:v>
                </c:pt>
                <c:pt idx="380">
                  <c:v>-1.9021254962694956</c:v>
                </c:pt>
                <c:pt idx="381">
                  <c:v>-1.8595678586140614</c:v>
                </c:pt>
                <c:pt idx="382">
                  <c:v>-1.809671368570082</c:v>
                </c:pt>
                <c:pt idx="383">
                  <c:v>-1.7526329444556783</c:v>
                </c:pt>
                <c:pt idx="384">
                  <c:v>-1.688677690492296</c:v>
                </c:pt>
                <c:pt idx="385">
                  <c:v>-1.6180580084227056</c:v>
                </c:pt>
                <c:pt idx="386">
                  <c:v>-1.5410526013983104</c:v>
                </c:pt>
                <c:pt idx="387">
                  <c:v>-1.4579653740669758</c:v>
                </c:pt>
                <c:pt idx="388">
                  <c:v>-1.3691242332022848</c:v>
                </c:pt>
                <c:pt idx="389">
                  <c:v>-1.2748797936074543</c:v>
                </c:pt>
                <c:pt idx="390">
                  <c:v>-1.17560399440126</c:v>
                </c:pt>
                <c:pt idx="391">
                  <c:v>-1.071688631146722</c:v>
                </c:pt>
                <c:pt idx="392">
                  <c:v>-0.96354380961560482</c:v>
                </c:pt>
                <c:pt idx="393">
                  <c:v>-0.85159632729107004</c:v>
                </c:pt>
                <c:pt idx="394">
                  <c:v>-0.73628798899579162</c:v>
                </c:pt>
                <c:pt idx="395">
                  <c:v>-0.6180738632931505</c:v>
                </c:pt>
                <c:pt idx="396">
                  <c:v>-0.49742048654253063</c:v>
                </c:pt>
                <c:pt idx="397">
                  <c:v>-0.37480402169653676</c:v>
                </c:pt>
                <c:pt idx="398">
                  <c:v>-0.25070837910658034</c:v>
                </c:pt>
                <c:pt idx="399">
                  <c:v>-0.12562330675296995</c:v>
                </c:pt>
                <c:pt idx="400">
                  <c:v>-4.2457436690505341E-5</c:v>
                </c:pt>
                <c:pt idx="401">
                  <c:v>0.12553855943940453</c:v>
                </c:pt>
                <c:pt idx="402">
                  <c:v>0.25062413381120208</c:v>
                </c:pt>
                <c:pt idx="403">
                  <c:v>0.37472061089647701</c:v>
                </c:pt>
                <c:pt idx="404">
                  <c:v>0.49733823942155458</c:v>
                </c:pt>
                <c:pt idx="405">
                  <c:v>0.61799310444252131</c:v>
                </c:pt>
                <c:pt idx="406">
                  <c:v>0.73620903713325925</c:v>
                </c:pt>
                <c:pt idx="407">
                  <c:v>0.85151949400304006</c:v>
                </c:pt>
                <c:pt idx="408">
                  <c:v>0.96346939812745125</c:v>
                </c:pt>
                <c:pt idx="409">
                  <c:v>1.0716169351260971</c:v>
                </c:pt>
                <c:pt idx="410">
                  <c:v>1.1755352967991248</c:v>
                </c:pt>
                <c:pt idx="411">
                  <c:v>1.2748143655414015</c:v>
                </c:pt>
                <c:pt idx="412">
                  <c:v>1.3690623328865639</c:v>
                </c:pt>
                <c:pt idx="413">
                  <c:v>1.4579072457934408</c:v>
                </c:pt>
                <c:pt idx="414">
                  <c:v>1.5409984745723129</c:v>
                </c:pt>
                <c:pt idx="415">
                  <c:v>1.6180080966577393</c:v>
                </c:pt>
                <c:pt idx="416">
                  <c:v>1.6886321907669617</c:v>
                </c:pt>
                <c:pt idx="417">
                  <c:v>1.7525920363363021</c:v>
                </c:pt>
                <c:pt idx="418">
                  <c:v>1.8096352135020493</c:v>
                </c:pt>
                <c:pt idx="419">
                  <c:v>1.8595365992846669</c:v>
                </c:pt>
                <c:pt idx="420">
                  <c:v>1.9020992560448231</c:v>
                </c:pt>
                <c:pt idx="421">
                  <c:v>1.9371552087049908</c:v>
                </c:pt>
                <c:pt idx="422">
                  <c:v>1.9645661076692003</c:v>
                </c:pt>
                <c:pt idx="423">
                  <c:v>1.9842237748247755</c:v>
                </c:pt>
                <c:pt idx="424">
                  <c:v>1.9960506304712042</c:v>
                </c:pt>
                <c:pt idx="425">
                  <c:v>1.9999999994912487</c:v>
                </c:pt>
                <c:pt idx="426">
                  <c:v>1.9960562955560044</c:v>
                </c:pt>
                <c:pt idx="427">
                  <c:v>1.9842350826369122</c:v>
                </c:pt>
                <c:pt idx="428">
                  <c:v>1.9645830135819804</c:v>
                </c:pt>
                <c:pt idx="429">
                  <c:v>1.937177645998613</c:v>
                </c:pt>
                <c:pt idx="430">
                  <c:v>1.9021271361696916</c:v>
                </c:pt>
                <c:pt idx="431">
                  <c:v>1.8595698122108475</c:v>
                </c:pt>
                <c:pt idx="432">
                  <c:v>1.8096736281535224</c:v>
                </c:pt>
                <c:pt idx="433">
                  <c:v>1.7526355011082386</c:v>
                </c:pt>
                <c:pt idx="434">
                  <c:v>1.6886805341240565</c:v>
                </c:pt>
                <c:pt idx="435">
                  <c:v>1.6180611278111741</c:v>
                </c:pt>
                <c:pt idx="436">
                  <c:v>1.5410559842326979</c:v>
                </c:pt>
                <c:pt idx="437">
                  <c:v>1.4579690069968125</c:v>
                </c:pt>
                <c:pt idx="438">
                  <c:v>1.3691281018900705</c:v>
                </c:pt>
                <c:pt idx="439">
                  <c:v>1.2748838827852766</c:v>
                </c:pt>
                <c:pt idx="440">
                  <c:v>1.175608287931035</c:v>
                </c:pt>
                <c:pt idx="441">
                  <c:v>1.0716931120838666</c:v>
                </c:pt>
                <c:pt idx="442">
                  <c:v>0.96354846027594898</c:v>
                </c:pt>
                <c:pt idx="443">
                  <c:v>0.85160112932060072</c:v>
                </c:pt>
                <c:pt idx="444">
                  <c:v>0.73629292344313024</c:v>
                </c:pt>
                <c:pt idx="445">
                  <c:v>0.61807891068432741</c:v>
                </c:pt>
                <c:pt idx="446">
                  <c:v>0.49742562695781889</c:v>
                </c:pt>
                <c:pt idx="447">
                  <c:v>0.37480923484911366</c:v>
                </c:pt>
                <c:pt idx="448">
                  <c:v>0.25071364442253519</c:v>
                </c:pt>
                <c:pt idx="449">
                  <c:v>0.12562860345254823</c:v>
                </c:pt>
                <c:pt idx="450">
                  <c:v>4.7764616281194627E-5</c:v>
                </c:pt>
                <c:pt idx="451">
                  <c:v>-0.12553326272479345</c:v>
                </c:pt>
                <c:pt idx="452">
                  <c:v>-0.2506188684652339</c:v>
                </c:pt>
                <c:pt idx="453">
                  <c:v>-0.37471539769904572</c:v>
                </c:pt>
                <c:pt idx="454">
                  <c:v>-0.49733309894672695</c:v>
                </c:pt>
                <c:pt idx="455">
                  <c:v>-0.6179880569773688</c:v>
                </c:pt>
                <c:pt idx="456">
                  <c:v>-0.73620410259778724</c:v>
                </c:pt>
                <c:pt idx="457">
                  <c:v>-0.85151469187156625</c:v>
                </c:pt>
                <c:pt idx="458">
                  <c:v>-0.96346474735177556</c:v>
                </c:pt>
                <c:pt idx="459">
                  <c:v>-1.0716124540606691</c:v>
                </c:pt>
                <c:pt idx="460">
                  <c:v>-1.1755310031286323</c:v>
                </c:pt>
                <c:pt idx="461">
                  <c:v>-1.2748102762109721</c:v>
                </c:pt>
                <c:pt idx="462">
                  <c:v>-1.369058464034884</c:v>
                </c:pt>
                <c:pt idx="463">
                  <c:v>-1.457903612689085</c:v>
                </c:pt>
                <c:pt idx="464">
                  <c:v>-1.5409950915534549</c:v>
                </c:pt>
                <c:pt idx="465">
                  <c:v>-1.6180049770755864</c:v>
                </c:pt>
                <c:pt idx="466">
                  <c:v>-1.6886293469330589</c:v>
                </c:pt>
                <c:pt idx="467">
                  <c:v>-1.7525894794739401</c:v>
                </c:pt>
                <c:pt idx="468">
                  <c:v>-1.8096329537019853</c:v>
                </c:pt>
                <c:pt idx="469">
                  <c:v>-1.8595346454652784</c:v>
                </c:pt>
                <c:pt idx="470">
                  <c:v>-1.9020976159169349</c:v>
                </c:pt>
                <c:pt idx="471">
                  <c:v>-1.9371538887414246</c:v>
                </c:pt>
                <c:pt idx="472">
                  <c:v>-1.9645651130792392</c:v>
                </c:pt>
                <c:pt idx="473">
                  <c:v>-1.9842231095336078</c:v>
                </c:pt>
                <c:pt idx="474">
                  <c:v>-1.9960502971044241</c:v>
                </c:pt>
                <c:pt idx="475">
                  <c:v>-1.999999999364501</c:v>
                </c:pt>
                <c:pt idx="476">
                  <c:v>-1.9960566286697892</c:v>
                </c:pt>
                <c:pt idx="477">
                  <c:v>-1.9842357476765842</c:v>
                </c:pt>
                <c:pt idx="478">
                  <c:v>-1.9645840079229349</c:v>
                </c:pt>
                <c:pt idx="479">
                  <c:v>-1.9371789657166496</c:v>
                </c:pt>
                <c:pt idx="480">
                  <c:v>-1.9021287760564916</c:v>
                </c:pt>
                <c:pt idx="481">
                  <c:v>-1.8595717657945392</c:v>
                </c:pt>
                <c:pt idx="482">
                  <c:v>-1.8096758877242169</c:v>
                </c:pt>
                <c:pt idx="483">
                  <c:v>-1.7526380577484575</c:v>
                </c:pt>
                <c:pt idx="484">
                  <c:v>-1.6886833777439298</c:v>
                </c:pt>
                <c:pt idx="485">
                  <c:v>-1.6180642471882447</c:v>
                </c:pt>
                <c:pt idx="486">
                  <c:v>-1.5410593670562343</c:v>
                </c:pt>
                <c:pt idx="487">
                  <c:v>-1.4579726399163779</c:v>
                </c:pt>
                <c:pt idx="488">
                  <c:v>-1.3691319705682157</c:v>
                </c:pt>
                <c:pt idx="489">
                  <c:v>-1.2748879719541273</c:v>
                </c:pt>
                <c:pt idx="490">
                  <c:v>-1.1756125814525265</c:v>
                </c:pt>
                <c:pt idx="491">
                  <c:v>-1.0716975930134649</c:v>
                </c:pt>
                <c:pt idx="492">
                  <c:v>-0.96355311092950213</c:v>
                </c:pt>
                <c:pt idx="493">
                  <c:v>-0.85160593134413476</c:v>
                </c:pt>
                <c:pt idx="494">
                  <c:v>-0.73629785788529079</c:v>
                </c:pt>
                <c:pt idx="495">
                  <c:v>-0.61808395807114525</c:v>
                </c:pt>
                <c:pt idx="496">
                  <c:v>-0.49743076736961139</c:v>
                </c:pt>
                <c:pt idx="497">
                  <c:v>-0.3748144479990444</c:v>
                </c:pt>
                <c:pt idx="498">
                  <c:v>-0.25071890973672462</c:v>
                </c:pt>
                <c:pt idx="499">
                  <c:v>-0.12563390015124895</c:v>
                </c:pt>
                <c:pt idx="500">
                  <c:v>-5.3071795864442153E-5</c:v>
                </c:pt>
              </c:numCache>
            </c:numRef>
          </c:yVal>
          <c:smooth val="0"/>
        </c:ser>
        <c:dLbls>
          <c:showLegendKey val="0"/>
          <c:showVal val="0"/>
          <c:showCatName val="0"/>
          <c:showSerName val="0"/>
          <c:showPercent val="0"/>
          <c:showBubbleSize val="0"/>
        </c:dLbls>
        <c:axId val="273579072"/>
        <c:axId val="273579464"/>
      </c:scatterChart>
      <c:valAx>
        <c:axId val="273579072"/>
        <c:scaling>
          <c:orientation val="minMax"/>
        </c:scaling>
        <c:delete val="0"/>
        <c:axPos val="b"/>
        <c:title>
          <c:tx>
            <c:rich>
              <a:bodyPr/>
              <a:lstStyle/>
              <a:p>
                <a:pPr>
                  <a:defRPr sz="1000" b="1" i="0" u="none" strike="noStrike" baseline="0">
                    <a:solidFill>
                      <a:srgbClr val="000000"/>
                    </a:solidFill>
                    <a:latin typeface="Arial"/>
                    <a:ea typeface="Arial"/>
                    <a:cs typeface="Arial"/>
                  </a:defRPr>
                </a:pPr>
                <a:r>
                  <a:rPr lang="en-NZ"/>
                  <a:t>time</a:t>
                </a:r>
              </a:p>
            </c:rich>
          </c:tx>
          <c:layout>
            <c:manualLayout>
              <c:xMode val="edge"/>
              <c:yMode val="edge"/>
              <c:x val="0.47156157198971904"/>
              <c:y val="0.94237287652866619"/>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273579464"/>
        <c:crosses val="autoZero"/>
        <c:crossBetween val="midCat"/>
      </c:valAx>
      <c:valAx>
        <c:axId val="273579464"/>
        <c:scaling>
          <c:orientation val="minMax"/>
        </c:scaling>
        <c:delete val="0"/>
        <c:axPos val="l"/>
        <c:majorGridlines>
          <c:spPr>
            <a:ln w="3175">
              <a:solidFill>
                <a:srgbClr val="000000"/>
              </a:solidFill>
              <a:prstDash val="solid"/>
            </a:ln>
          </c:spPr>
        </c:majorGridlines>
        <c:title>
          <c:tx>
            <c:rich>
              <a:bodyPr/>
              <a:lstStyle/>
              <a:p>
                <a:pPr>
                  <a:defRPr sz="1000" b="1" i="0" u="none" strike="noStrike" baseline="0">
                    <a:solidFill>
                      <a:srgbClr val="000000"/>
                    </a:solidFill>
                    <a:latin typeface="Arial"/>
                    <a:ea typeface="Arial"/>
                    <a:cs typeface="Arial"/>
                  </a:defRPr>
                </a:pPr>
                <a:r>
                  <a:rPr lang="en-NZ"/>
                  <a:t>Voltage</a:t>
                </a:r>
              </a:p>
            </c:rich>
          </c:tx>
          <c:layout>
            <c:manualLayout>
              <c:xMode val="edge"/>
              <c:yMode val="edge"/>
              <c:x val="1.1375371204112363E-2"/>
              <c:y val="0.47966109901267506"/>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273579072"/>
        <c:crosses val="autoZero"/>
        <c:crossBetween val="midCat"/>
      </c:valAx>
      <c:spPr>
        <a:solidFill>
          <a:srgbClr val="C0C0C0"/>
        </a:solidFill>
        <a:ln w="12700">
          <a:solidFill>
            <a:srgbClr val="808080"/>
          </a:solidFill>
          <a:prstDash val="solid"/>
        </a:ln>
      </c:spPr>
    </c:plotArea>
    <c:legend>
      <c:legendPos val="r"/>
      <c:layout>
        <c:manualLayout>
          <c:xMode val="edge"/>
          <c:yMode val="edge"/>
          <c:x val="0.92967940519307923"/>
          <c:y val="0.50677969299758663"/>
          <c:w val="6.6184076475175546E-2"/>
          <c:h val="3.7288222484008871E-2"/>
        </c:manualLayout>
      </c:layout>
      <c:overlay val="0"/>
      <c:spPr>
        <a:solidFill>
          <a:srgbClr val="FFFFFF"/>
        </a:solidFill>
        <a:ln w="3175">
          <a:solidFill>
            <a:srgbClr val="000000"/>
          </a:solidFill>
          <a:prstDash val="solid"/>
        </a:ln>
      </c:spPr>
      <c:txPr>
        <a:bodyPr/>
        <a:lstStyle/>
        <a:p>
          <a:pPr>
            <a:defRPr sz="920" b="0" i="0" u="none" strike="noStrike" baseline="0">
              <a:solidFill>
                <a:srgbClr val="000000"/>
              </a:solidFill>
              <a:latin typeface="Arial"/>
              <a:ea typeface="Arial"/>
              <a:cs typeface="Arial"/>
            </a:defRPr>
          </a:pPr>
          <a:endParaRPr lang="en-US"/>
        </a:p>
      </c:txPr>
    </c:legend>
    <c:plotVisOnly val="1"/>
    <c:dispBlanksAs val="gap"/>
    <c:showDLblsOverMax val="0"/>
  </c:chart>
  <c:spPr>
    <a:noFill/>
    <a:ln w="9525">
      <a:noFill/>
    </a:ln>
  </c:spPr>
  <c:txPr>
    <a:bodyPr/>
    <a:lstStyle/>
    <a:p>
      <a:pPr>
        <a:defRPr sz="1000" b="0" i="0" u="none" strike="noStrike" baseline="0">
          <a:solidFill>
            <a:srgbClr val="000000"/>
          </a:solidFill>
          <a:latin typeface="Arial"/>
          <a:ea typeface="Arial"/>
          <a:cs typeface="Arial"/>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Arial"/>
                <a:ea typeface="Arial"/>
                <a:cs typeface="Arial"/>
              </a:defRPr>
            </a:pPr>
            <a:r>
              <a:rPr lang="en-NZ"/>
              <a:t>Voltage and current vs time</a:t>
            </a:r>
          </a:p>
        </c:rich>
      </c:tx>
      <c:layout>
        <c:manualLayout>
          <c:xMode val="edge"/>
          <c:yMode val="edge"/>
          <c:x val="0.38883142218756267"/>
          <c:y val="2.0338900987324944E-2"/>
        </c:manualLayout>
      </c:layout>
      <c:overlay val="0"/>
      <c:spPr>
        <a:noFill/>
        <a:ln w="25400">
          <a:noFill/>
        </a:ln>
      </c:spPr>
    </c:title>
    <c:autoTitleDeleted val="0"/>
    <c:plotArea>
      <c:layout>
        <c:manualLayout>
          <c:layoutTarget val="inner"/>
          <c:xMode val="edge"/>
          <c:yMode val="edge"/>
          <c:x val="7.1354705274043431E-2"/>
          <c:y val="0.12372881355932204"/>
          <c:w val="0.83350568769389866"/>
          <c:h val="0.79830508474576267"/>
        </c:manualLayout>
      </c:layout>
      <c:scatterChart>
        <c:scatterStyle val="lineMarker"/>
        <c:varyColors val="0"/>
        <c:ser>
          <c:idx val="0"/>
          <c:order val="0"/>
          <c:spPr>
            <a:ln w="28575">
              <a:noFill/>
            </a:ln>
          </c:spPr>
          <c:marker>
            <c:symbol val="diamond"/>
            <c:size val="5"/>
            <c:spPr>
              <a:solidFill>
                <a:srgbClr val="000080"/>
              </a:solidFill>
              <a:ln>
                <a:solidFill>
                  <a:srgbClr val="000080"/>
                </a:solidFill>
                <a:prstDash val="solid"/>
              </a:ln>
            </c:spPr>
          </c:marker>
          <c:xVal>
            <c:numRef>
              <c:f>'[AC power graphs.xls]Sheet1'!$A$2:$A$502</c:f>
              <c:numCache>
                <c:formatCode>General</c:formatCode>
                <c:ptCount val="50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numCache>
            </c:numRef>
          </c:xVal>
          <c:yVal>
            <c:numRef>
              <c:f>'[AC power graphs.xls]Sheet1'!$B$2:$B$502</c:f>
              <c:numCache>
                <c:formatCode>General</c:formatCode>
                <c:ptCount val="501"/>
                <c:pt idx="0">
                  <c:v>0</c:v>
                </c:pt>
                <c:pt idx="1">
                  <c:v>6.2790466562242478E-2</c:v>
                </c:pt>
                <c:pt idx="2">
                  <c:v>0.12533312825768572</c:v>
                </c:pt>
                <c:pt idx="3">
                  <c:v>0.18738115819047688</c:v>
                </c:pt>
                <c:pt idx="4">
                  <c:v>0.24868968154705792</c:v>
                </c:pt>
                <c:pt idx="5">
                  <c:v>0.30901674200355006</c:v>
                </c:pt>
                <c:pt idx="6">
                  <c:v>0.36812425661521209</c:v>
                </c:pt>
                <c:pt idx="7">
                  <c:v>0.42577895541946686</c:v>
                </c:pt>
                <c:pt idx="8">
                  <c:v>0.48175330204431788</c:v>
                </c:pt>
                <c:pt idx="9">
                  <c:v>0.53582639168894175</c:v>
                </c:pt>
                <c:pt idx="10">
                  <c:v>0.58778482293254253</c:v>
                </c:pt>
                <c:pt idx="11">
                  <c:v>0.63742353993084422</c:v>
                </c:pt>
                <c:pt idx="12">
                  <c:v>0.68454664167645951</c:v>
                </c:pt>
                <c:pt idx="13">
                  <c:v>0.72896815512936253</c:v>
                </c:pt>
                <c:pt idx="14">
                  <c:v>0.77051276916627442</c:v>
                </c:pt>
                <c:pt idx="15">
                  <c:v>0.80901652645240718</c:v>
                </c:pt>
                <c:pt idx="16">
                  <c:v>0.84432747050506607</c:v>
                </c:pt>
                <c:pt idx="17">
                  <c:v>0.87630624539545188</c:v>
                </c:pt>
                <c:pt idx="18">
                  <c:v>0.90482664572191696</c:v>
                </c:pt>
                <c:pt idx="19">
                  <c:v>0.92977611468418753</c:v>
                </c:pt>
                <c:pt idx="20">
                  <c:v>0.95105618829288086</c:v>
                </c:pt>
                <c:pt idx="21">
                  <c:v>0.96858288396123216</c:v>
                </c:pt>
                <c:pt idx="22">
                  <c:v>0.98228703194543587</c:v>
                </c:pt>
                <c:pt idx="23">
                  <c:v>0.99211454832556356</c:v>
                </c:pt>
                <c:pt idx="24">
                  <c:v>0.99802664844972677</c:v>
                </c:pt>
                <c:pt idx="25">
                  <c:v>0.99999999999911982</c:v>
                </c:pt>
                <c:pt idx="26">
                  <c:v>0.9980268150698679</c:v>
                </c:pt>
                <c:pt idx="27">
                  <c:v>0.9921148809082736</c:v>
                </c:pt>
                <c:pt idx="28">
                  <c:v>0.98228752917816475</c:v>
                </c:pt>
                <c:pt idx="29">
                  <c:v>0.96858354388163281</c:v>
                </c:pt>
                <c:pt idx="30">
                  <c:v>0.95105700829655349</c:v>
                </c:pt>
                <c:pt idx="31">
                  <c:v>0.92977709153495769</c:v>
                </c:pt>
                <c:pt idx="32">
                  <c:v>0.90482777556460736</c:v>
                </c:pt>
                <c:pt idx="33">
                  <c:v>0.87630752377109711</c:v>
                </c:pt>
                <c:pt idx="34">
                  <c:v>0.84432889236851005</c:v>
                </c:pt>
                <c:pt idx="35">
                  <c:v>0.80901808619221416</c:v>
                </c:pt>
                <c:pt idx="36">
                  <c:v>0.77051446062687412</c:v>
                </c:pt>
                <c:pt idx="37">
                  <c:v>0.72896997163534405</c:v>
                </c:pt>
                <c:pt idx="38">
                  <c:v>0.68454857605891606</c:v>
                </c:pt>
                <c:pt idx="39">
                  <c:v>0.63742558455566434</c:v>
                </c:pt>
                <c:pt idx="40">
                  <c:v>0.58778696973054001</c:v>
                </c:pt>
                <c:pt idx="41">
                  <c:v>0.53582863218769983</c:v>
                </c:pt>
                <c:pt idx="42">
                  <c:v>0.48175562740162653</c:v>
                </c:pt>
                <c:pt idx="43">
                  <c:v>0.42578135645821902</c:v>
                </c:pt>
                <c:pt idx="44">
                  <c:v>0.36812672385962036</c:v>
                </c:pt>
                <c:pt idx="45">
                  <c:v>0.30901926571654431</c:v>
                </c:pt>
                <c:pt idx="46">
                  <c:v>0.24869225176871326</c:v>
                </c:pt>
                <c:pt idx="47">
                  <c:v>0.18738376477731933</c:v>
                </c:pt>
                <c:pt idx="48">
                  <c:v>0.12533576092272522</c:v>
                </c:pt>
                <c:pt idx="49">
                  <c:v>6.2793114915570422E-2</c:v>
                </c:pt>
                <c:pt idx="50">
                  <c:v>2.6535897933527804E-6</c:v>
                </c:pt>
                <c:pt idx="51">
                  <c:v>-6.2787818208472179E-2</c:v>
                </c:pt>
                <c:pt idx="52">
                  <c:v>-0.12533049559176368</c:v>
                </c:pt>
                <c:pt idx="53">
                  <c:v>-0.1873785516023152</c:v>
                </c:pt>
                <c:pt idx="54">
                  <c:v>-0.24868711132365146</c:v>
                </c:pt>
                <c:pt idx="55">
                  <c:v>-0.30901421828837966</c:v>
                </c:pt>
                <c:pt idx="56">
                  <c:v>-0.36812178936821172</c:v>
                </c:pt>
                <c:pt idx="57">
                  <c:v>-0.42577655437771678</c:v>
                </c:pt>
                <c:pt idx="58">
                  <c:v>-0.48175097668361699</c:v>
                </c:pt>
                <c:pt idx="59">
                  <c:v>-0.53582415118641036</c:v>
                </c:pt>
                <c:pt idx="60">
                  <c:v>-0.58778267613040625</c:v>
                </c:pt>
                <c:pt idx="61">
                  <c:v>-0.6374214953015358</c:v>
                </c:pt>
                <c:pt idx="62">
                  <c:v>-0.68454470728918282</c:v>
                </c:pt>
                <c:pt idx="63">
                  <c:v>-0.72896633861824778</c:v>
                </c:pt>
                <c:pt idx="64">
                  <c:v>-0.77051107770024907</c:v>
                </c:pt>
                <c:pt idx="65">
                  <c:v>-0.80901496670690332</c:v>
                </c:pt>
                <c:pt idx="66">
                  <c:v>-0.84432604863567673</c:v>
                </c:pt>
                <c:pt idx="67">
                  <c:v>-0.87630496701363592</c:v>
                </c:pt>
                <c:pt idx="68">
                  <c:v>-0.90482551587285542</c:v>
                </c:pt>
                <c:pt idx="69">
                  <c:v>-0.92977513782687038</c:v>
                </c:pt>
                <c:pt idx="70">
                  <c:v>-0.95105536828251125</c:v>
                </c:pt>
                <c:pt idx="71">
                  <c:v>-0.96858222403401117</c:v>
                </c:pt>
                <c:pt idx="72">
                  <c:v>-0.98228653470579008</c:v>
                </c:pt>
                <c:pt idx="73">
                  <c:v>-0.99211421573586756</c:v>
                </c:pt>
                <c:pt idx="74">
                  <c:v>-0.99802648182255793</c:v>
                </c:pt>
                <c:pt idx="75">
                  <c:v>-0.99999999999207823</c:v>
                </c:pt>
                <c:pt idx="76">
                  <c:v>-0.99802698168298154</c:v>
                </c:pt>
                <c:pt idx="77">
                  <c:v>-0.99211521348399745</c:v>
                </c:pt>
                <c:pt idx="78">
                  <c:v>-0.98228802640397683</c:v>
                </c:pt>
                <c:pt idx="79">
                  <c:v>-0.96858420379521315</c:v>
                </c:pt>
                <c:pt idx="80">
                  <c:v>-0.95105782829352925</c:v>
                </c:pt>
                <c:pt idx="81">
                  <c:v>-0.92977806837918087</c:v>
                </c:pt>
                <c:pt idx="82">
                  <c:v>-0.90482890540092631</c:v>
                </c:pt>
                <c:pt idx="83">
                  <c:v>-0.87630880214057194</c:v>
                </c:pt>
                <c:pt idx="84">
                  <c:v>-0.84433031422600868</c:v>
                </c:pt>
                <c:pt idx="85">
                  <c:v>-0.80901964592632425</c:v>
                </c:pt>
                <c:pt idx="86">
                  <c:v>-0.77051615208204838</c:v>
                </c:pt>
                <c:pt idx="87">
                  <c:v>-0.72897178813619234</c:v>
                </c:pt>
                <c:pt idx="88">
                  <c:v>-0.68455051043655191</c:v>
                </c:pt>
                <c:pt idx="89">
                  <c:v>-0.63742762917599616</c:v>
                </c:pt>
                <c:pt idx="90">
                  <c:v>-0.58778911652439825</c:v>
                </c:pt>
                <c:pt idx="91">
                  <c:v>-0.53583087268268503</c:v>
                </c:pt>
                <c:pt idx="92">
                  <c:v>-0.48175795275554367</c:v>
                </c:pt>
                <c:pt idx="93">
                  <c:v>-0.42578375749397268</c:v>
                </c:pt>
                <c:pt idx="94">
                  <c:v>-0.3681291911014366</c:v>
                </c:pt>
                <c:pt idx="95">
                  <c:v>-0.30902178942736253</c:v>
                </c:pt>
                <c:pt idx="96">
                  <c:v>-0.24869482198861698</c:v>
                </c:pt>
                <c:pt idx="97">
                  <c:v>-0.18738637136284242</c:v>
                </c:pt>
                <c:pt idx="98">
                  <c:v>-0.12533839358688192</c:v>
                </c:pt>
                <c:pt idx="99">
                  <c:v>-6.2795763268456525E-2</c:v>
                </c:pt>
                <c:pt idx="100">
                  <c:v>-5.3071795866868752E-6</c:v>
                </c:pt>
                <c:pt idx="101">
                  <c:v>6.2785169854260095E-2</c:v>
                </c:pt>
                <c:pt idx="102">
                  <c:v>0.1253278629249589</c:v>
                </c:pt>
                <c:pt idx="103">
                  <c:v>0.18737594501283419</c:v>
                </c:pt>
                <c:pt idx="104">
                  <c:v>0.24868454109849425</c:v>
                </c:pt>
                <c:pt idx="105">
                  <c:v>0.30901169457103317</c:v>
                </c:pt>
                <c:pt idx="106">
                  <c:v>0.36811932211861936</c:v>
                </c:pt>
                <c:pt idx="107">
                  <c:v>0.42577415333296831</c:v>
                </c:pt>
                <c:pt idx="108">
                  <c:v>0.48174865131952299</c:v>
                </c:pt>
                <c:pt idx="109">
                  <c:v>0.53582191068010632</c:v>
                </c:pt>
                <c:pt idx="110">
                  <c:v>0.58778052932413083</c:v>
                </c:pt>
                <c:pt idx="111">
                  <c:v>0.63741945066773897</c:v>
                </c:pt>
                <c:pt idx="112">
                  <c:v>0.6845427728970862</c:v>
                </c:pt>
                <c:pt idx="113">
                  <c:v>0.72896452210199991</c:v>
                </c:pt>
                <c:pt idx="114">
                  <c:v>0.77050938622879828</c:v>
                </c:pt>
                <c:pt idx="115">
                  <c:v>0.80901340695570301</c:v>
                </c:pt>
                <c:pt idx="116">
                  <c:v>0.84432462676034203</c:v>
                </c:pt>
                <c:pt idx="117">
                  <c:v>0.87630368862564967</c:v>
                </c:pt>
                <c:pt idx="118">
                  <c:v>0.90482438601742199</c:v>
                </c:pt>
                <c:pt idx="119">
                  <c:v>0.92977416096300625</c:v>
                </c:pt>
                <c:pt idx="120">
                  <c:v>0.951054548265445</c:v>
                </c:pt>
                <c:pt idx="121">
                  <c:v>0.96858156409996965</c:v>
                </c:pt>
                <c:pt idx="122">
                  <c:v>0.98228603745922771</c:v>
                </c:pt>
                <c:pt idx="123">
                  <c:v>0.99211388313918569</c:v>
                </c:pt>
                <c:pt idx="124">
                  <c:v>0.99802631518836138</c:v>
                </c:pt>
                <c:pt idx="125">
                  <c:v>0.99999999997799516</c:v>
                </c:pt>
                <c:pt idx="126">
                  <c:v>0.99802714828906747</c:v>
                </c:pt>
                <c:pt idx="127">
                  <c:v>0.99211554605273533</c:v>
                </c:pt>
                <c:pt idx="128">
                  <c:v>0.982288523622872</c:v>
                </c:pt>
                <c:pt idx="129">
                  <c:v>0.96858486370197339</c:v>
                </c:pt>
                <c:pt idx="130">
                  <c:v>0.95105864828380826</c:v>
                </c:pt>
                <c:pt idx="131">
                  <c:v>0.92977904521685639</c:v>
                </c:pt>
                <c:pt idx="132">
                  <c:v>0.90483003523087391</c:v>
                </c:pt>
                <c:pt idx="133">
                  <c:v>0.87631008050387604</c:v>
                </c:pt>
                <c:pt idx="134">
                  <c:v>0.8443317360775624</c:v>
                </c:pt>
                <c:pt idx="135">
                  <c:v>0.80902120565473812</c:v>
                </c:pt>
                <c:pt idx="136">
                  <c:v>0.7705178435317962</c:v>
                </c:pt>
                <c:pt idx="137">
                  <c:v>0.72897360463190763</c:v>
                </c:pt>
                <c:pt idx="138">
                  <c:v>0.68455244480936739</c:v>
                </c:pt>
                <c:pt idx="139">
                  <c:v>0.63742967379183912</c:v>
                </c:pt>
                <c:pt idx="140">
                  <c:v>0.58779126331411835</c:v>
                </c:pt>
                <c:pt idx="141">
                  <c:v>0.5358331131738977</c:v>
                </c:pt>
                <c:pt idx="142">
                  <c:v>0.48176027810606686</c:v>
                </c:pt>
                <c:pt idx="143">
                  <c:v>0.42578615852672824</c:v>
                </c:pt>
                <c:pt idx="144">
                  <c:v>0.36813165834066025</c:v>
                </c:pt>
                <c:pt idx="145">
                  <c:v>0.30902431313600559</c:v>
                </c:pt>
                <c:pt idx="146">
                  <c:v>0.24869739220677037</c:v>
                </c:pt>
                <c:pt idx="147">
                  <c:v>0.18738897794704468</c:v>
                </c:pt>
                <c:pt idx="148">
                  <c:v>0.12534102625015608</c:v>
                </c:pt>
                <c:pt idx="149">
                  <c:v>6.279841162090001E-2</c:v>
                </c:pt>
                <c:pt idx="150">
                  <c:v>7.9607693808717786E-6</c:v>
                </c:pt>
                <c:pt idx="151">
                  <c:v>-6.2782521499605018E-2</c:v>
                </c:pt>
                <c:pt idx="152">
                  <c:v>-0.12532523025727119</c:v>
                </c:pt>
                <c:pt idx="153">
                  <c:v>-0.1873733384220338</c:v>
                </c:pt>
                <c:pt idx="154">
                  <c:v>-0.24868197087158594</c:v>
                </c:pt>
                <c:pt idx="155">
                  <c:v>-0.30900917085151119</c:v>
                </c:pt>
                <c:pt idx="156">
                  <c:v>-0.36811685486643408</c:v>
                </c:pt>
                <c:pt idx="157">
                  <c:v>-0.42577175228522129</c:v>
                </c:pt>
                <c:pt idx="158">
                  <c:v>-0.48174632595203837</c:v>
                </c:pt>
                <c:pt idx="159">
                  <c:v>-0.53581967017002929</c:v>
                </c:pt>
                <c:pt idx="160">
                  <c:v>-0.58777838251371683</c:v>
                </c:pt>
                <c:pt idx="161">
                  <c:v>-0.63741740602945307</c:v>
                </c:pt>
                <c:pt idx="162">
                  <c:v>-0.68454083850016867</c:v>
                </c:pt>
                <c:pt idx="163">
                  <c:v>-0.72896270558062004</c:v>
                </c:pt>
                <c:pt idx="164">
                  <c:v>-0.77050769475192193</c:v>
                </c:pt>
                <c:pt idx="165">
                  <c:v>-0.80901184719880614</c:v>
                </c:pt>
                <c:pt idx="166">
                  <c:v>-0.84432320487906154</c:v>
                </c:pt>
                <c:pt idx="167">
                  <c:v>-0.87630241023149236</c:v>
                </c:pt>
                <c:pt idx="168">
                  <c:v>-0.90482325615561787</c:v>
                </c:pt>
                <c:pt idx="169">
                  <c:v>-0.92977318409259502</c:v>
                </c:pt>
                <c:pt idx="170">
                  <c:v>-0.95105372824168166</c:v>
                </c:pt>
                <c:pt idx="171">
                  <c:v>-0.96858090415910802</c:v>
                </c:pt>
                <c:pt idx="172">
                  <c:v>-0.98228554020574821</c:v>
                </c:pt>
                <c:pt idx="173">
                  <c:v>-0.99211355053551764</c:v>
                </c:pt>
                <c:pt idx="174">
                  <c:v>-0.99802614854713734</c:v>
                </c:pt>
                <c:pt idx="175">
                  <c:v>-0.99999999995687061</c:v>
                </c:pt>
                <c:pt idx="176">
                  <c:v>-0.99802731488812568</c:v>
                </c:pt>
                <c:pt idx="177">
                  <c:v>-0.99211587861448736</c:v>
                </c:pt>
                <c:pt idx="178">
                  <c:v>-0.98228902083485059</c:v>
                </c:pt>
                <c:pt idx="179">
                  <c:v>-0.96858552360191286</c:v>
                </c:pt>
                <c:pt idx="180">
                  <c:v>-0.95105946826738985</c:v>
                </c:pt>
                <c:pt idx="181">
                  <c:v>-0.9297800220479856</c:v>
                </c:pt>
                <c:pt idx="182">
                  <c:v>-0.90483116505445049</c:v>
                </c:pt>
                <c:pt idx="183">
                  <c:v>-0.87631135886101008</c:v>
                </c:pt>
                <c:pt idx="184">
                  <c:v>-0.84433315792317076</c:v>
                </c:pt>
                <c:pt idx="185">
                  <c:v>-0.80902276537745421</c:v>
                </c:pt>
                <c:pt idx="186">
                  <c:v>-0.77051953497611958</c:v>
                </c:pt>
                <c:pt idx="187">
                  <c:v>-0.72897542112249047</c:v>
                </c:pt>
                <c:pt idx="188">
                  <c:v>-0.68455437917736339</c:v>
                </c:pt>
                <c:pt idx="189">
                  <c:v>-0.63743171840319435</c:v>
                </c:pt>
                <c:pt idx="190">
                  <c:v>-0.5877934100996981</c:v>
                </c:pt>
                <c:pt idx="191">
                  <c:v>-0.53583535366133572</c:v>
                </c:pt>
                <c:pt idx="192">
                  <c:v>-0.48176260345319932</c:v>
                </c:pt>
                <c:pt idx="193">
                  <c:v>-0.42578855955648637</c:v>
                </c:pt>
                <c:pt idx="194">
                  <c:v>-0.36813412557729253</c:v>
                </c:pt>
                <c:pt idx="195">
                  <c:v>-0.3090268368424709</c:v>
                </c:pt>
                <c:pt idx="196">
                  <c:v>-0.24869996242317083</c:v>
                </c:pt>
                <c:pt idx="197">
                  <c:v>-0.18739158452992921</c:v>
                </c:pt>
                <c:pt idx="198">
                  <c:v>-0.12534365891254851</c:v>
                </c:pt>
                <c:pt idx="199">
                  <c:v>-6.2801059972902182E-2</c:v>
                </c:pt>
                <c:pt idx="200">
                  <c:v>-1.0614359173224268E-5</c:v>
                </c:pt>
                <c:pt idx="201">
                  <c:v>6.2779873144509626E-2</c:v>
                </c:pt>
                <c:pt idx="202">
                  <c:v>0.12532259758870276</c:v>
                </c:pt>
                <c:pt idx="203">
                  <c:v>0.1873707318299131</c:v>
                </c:pt>
                <c:pt idx="204">
                  <c:v>0.24867940064292565</c:v>
                </c:pt>
                <c:pt idx="205">
                  <c:v>0.30900664712981246</c:v>
                </c:pt>
                <c:pt idx="206">
                  <c:v>0.36811438761165832</c:v>
                </c:pt>
                <c:pt idx="207">
                  <c:v>0.42576935123447779</c:v>
                </c:pt>
                <c:pt idx="208">
                  <c:v>0.4817440005811599</c:v>
                </c:pt>
                <c:pt idx="209">
                  <c:v>0.53581742965617851</c:v>
                </c:pt>
                <c:pt idx="210">
                  <c:v>0.58777623569916337</c:v>
                </c:pt>
                <c:pt idx="211">
                  <c:v>0.6374153613866802</c:v>
                </c:pt>
                <c:pt idx="212">
                  <c:v>0.68453890409843221</c:v>
                </c:pt>
                <c:pt idx="213">
                  <c:v>0.72896088905410583</c:v>
                </c:pt>
                <c:pt idx="214">
                  <c:v>0.77050600326961949</c:v>
                </c:pt>
                <c:pt idx="215">
                  <c:v>0.80901028743621195</c:v>
                </c:pt>
                <c:pt idx="216">
                  <c:v>0.84432178299183558</c:v>
                </c:pt>
                <c:pt idx="217">
                  <c:v>0.87630113183116543</c:v>
                </c:pt>
                <c:pt idx="218">
                  <c:v>0.90482212628744174</c:v>
                </c:pt>
                <c:pt idx="219">
                  <c:v>0.92977220721563647</c:v>
                </c:pt>
                <c:pt idx="220">
                  <c:v>0.95105290821122135</c:v>
                </c:pt>
                <c:pt idx="221">
                  <c:v>0.96858024421142597</c:v>
                </c:pt>
                <c:pt idx="222">
                  <c:v>0.98228504294535235</c:v>
                </c:pt>
                <c:pt idx="223">
                  <c:v>0.99211321792486373</c:v>
                </c:pt>
                <c:pt idx="224">
                  <c:v>0.99802598189888547</c:v>
                </c:pt>
                <c:pt idx="225">
                  <c:v>0.99999999992870447</c:v>
                </c:pt>
                <c:pt idx="226">
                  <c:v>0.9980274814801563</c:v>
                </c:pt>
                <c:pt idx="227">
                  <c:v>0.99211621116925308</c:v>
                </c:pt>
                <c:pt idx="228">
                  <c:v>0.98228951803991194</c:v>
                </c:pt>
                <c:pt idx="229">
                  <c:v>0.96858618349503245</c:v>
                </c:pt>
                <c:pt idx="230">
                  <c:v>0.95106028824427502</c:v>
                </c:pt>
                <c:pt idx="231">
                  <c:v>0.9297809988725676</c:v>
                </c:pt>
                <c:pt idx="232">
                  <c:v>0.90483229487165484</c:v>
                </c:pt>
                <c:pt idx="233">
                  <c:v>0.87631263721197261</c:v>
                </c:pt>
                <c:pt idx="234">
                  <c:v>0.84433457976283266</c:v>
                </c:pt>
                <c:pt idx="235">
                  <c:v>0.80902432509447453</c:v>
                </c:pt>
                <c:pt idx="236">
                  <c:v>0.77052122641501719</c:v>
                </c:pt>
                <c:pt idx="237">
                  <c:v>0.72897723760794009</c:v>
                </c:pt>
                <c:pt idx="238">
                  <c:v>0.6845563135405377</c:v>
                </c:pt>
                <c:pt idx="239">
                  <c:v>0.63743376301005961</c:v>
                </c:pt>
                <c:pt idx="240">
                  <c:v>0.58779555688114027</c:v>
                </c:pt>
                <c:pt idx="241">
                  <c:v>0.53583759414500209</c:v>
                </c:pt>
                <c:pt idx="242">
                  <c:v>0.48176492879693944</c:v>
                </c:pt>
                <c:pt idx="243">
                  <c:v>0.42579096058324467</c:v>
                </c:pt>
                <c:pt idx="244">
                  <c:v>0.36813659281133093</c:v>
                </c:pt>
                <c:pt idx="245">
                  <c:v>0.30902936054676194</c:v>
                </c:pt>
                <c:pt idx="246">
                  <c:v>0.24870253263782177</c:v>
                </c:pt>
                <c:pt idx="247">
                  <c:v>0.18739419111149422</c:v>
                </c:pt>
                <c:pt idx="248">
                  <c:v>0.12534629157405833</c:v>
                </c:pt>
                <c:pt idx="249">
                  <c:v>6.2803708324460361E-2</c:v>
                </c:pt>
                <c:pt idx="250">
                  <c:v>1.3267948967278373E-5</c:v>
                </c:pt>
                <c:pt idx="251">
                  <c:v>-6.2777224788970395E-2</c:v>
                </c:pt>
                <c:pt idx="252">
                  <c:v>-0.1253199649192501</c:v>
                </c:pt>
                <c:pt idx="253">
                  <c:v>-0.18736812523647303</c:v>
                </c:pt>
                <c:pt idx="254">
                  <c:v>-0.24867683041251601</c:v>
                </c:pt>
                <c:pt idx="255">
                  <c:v>-0.30900412340593791</c:v>
                </c:pt>
                <c:pt idx="256">
                  <c:v>-0.36811192035428886</c:v>
                </c:pt>
                <c:pt idx="257">
                  <c:v>-0.42576695018073624</c:v>
                </c:pt>
                <c:pt idx="258">
                  <c:v>-0.48174167520688921</c:v>
                </c:pt>
                <c:pt idx="259">
                  <c:v>-0.53581518913855619</c:v>
                </c:pt>
                <c:pt idx="260">
                  <c:v>-0.587774088880471</c:v>
                </c:pt>
                <c:pt idx="261">
                  <c:v>-0.63741331673941748</c:v>
                </c:pt>
                <c:pt idx="262">
                  <c:v>-0.68453696969187561</c:v>
                </c:pt>
                <c:pt idx="263">
                  <c:v>-0.72895907252245862</c:v>
                </c:pt>
                <c:pt idx="264">
                  <c:v>-0.77050431178189249</c:v>
                </c:pt>
                <c:pt idx="265">
                  <c:v>-0.80900872766792109</c:v>
                </c:pt>
                <c:pt idx="266">
                  <c:v>-0.84432036109866537</c:v>
                </c:pt>
                <c:pt idx="267">
                  <c:v>-0.87629985342466798</c:v>
                </c:pt>
                <c:pt idx="268">
                  <c:v>-0.90482099641289426</c:v>
                </c:pt>
                <c:pt idx="269">
                  <c:v>-0.9297712303321316</c:v>
                </c:pt>
                <c:pt idx="270">
                  <c:v>-0.95105208817406406</c:v>
                </c:pt>
                <c:pt idx="271">
                  <c:v>-0.96857958425692392</c:v>
                </c:pt>
                <c:pt idx="272">
                  <c:v>-0.98228454567803958</c:v>
                </c:pt>
                <c:pt idx="273">
                  <c:v>-0.99211288530722375</c:v>
                </c:pt>
                <c:pt idx="274">
                  <c:v>-0.99802581524360612</c:v>
                </c:pt>
                <c:pt idx="275">
                  <c:v>-0.99999999989349675</c:v>
                </c:pt>
                <c:pt idx="276">
                  <c:v>-0.9980276480651592</c:v>
                </c:pt>
                <c:pt idx="277">
                  <c:v>-0.99211654371703317</c:v>
                </c:pt>
                <c:pt idx="278">
                  <c:v>-0.98229001523805681</c:v>
                </c:pt>
                <c:pt idx="279">
                  <c:v>-0.96858684338133128</c:v>
                </c:pt>
                <c:pt idx="280">
                  <c:v>-0.95106110821446321</c:v>
                </c:pt>
                <c:pt idx="281">
                  <c:v>-0.92978197569060195</c:v>
                </c:pt>
                <c:pt idx="282">
                  <c:v>-0.90483342468248928</c:v>
                </c:pt>
                <c:pt idx="283">
                  <c:v>-0.87631391555676541</c:v>
                </c:pt>
                <c:pt idx="284">
                  <c:v>-0.84433600159654931</c:v>
                </c:pt>
                <c:pt idx="285">
                  <c:v>-0.80902588480579818</c:v>
                </c:pt>
                <c:pt idx="286">
                  <c:v>-0.77052291784848814</c:v>
                </c:pt>
                <c:pt idx="287">
                  <c:v>-0.72897905408825669</c:v>
                </c:pt>
                <c:pt idx="288">
                  <c:v>-0.68455824789889297</c:v>
                </c:pt>
                <c:pt idx="289">
                  <c:v>-0.63743580761243646</c:v>
                </c:pt>
                <c:pt idx="290">
                  <c:v>-0.58779770365844353</c:v>
                </c:pt>
                <c:pt idx="291">
                  <c:v>-0.53583983462489382</c:v>
                </c:pt>
                <c:pt idx="292">
                  <c:v>-0.48176725413728722</c:v>
                </c:pt>
                <c:pt idx="293">
                  <c:v>-0.42579336160700637</c:v>
                </c:pt>
                <c:pt idx="294">
                  <c:v>-0.36813906004277708</c:v>
                </c:pt>
                <c:pt idx="295">
                  <c:v>-0.3090318842488769</c:v>
                </c:pt>
                <c:pt idx="296">
                  <c:v>-0.24870510285071976</c:v>
                </c:pt>
                <c:pt idx="297">
                  <c:v>-0.18739679769173967</c:v>
                </c:pt>
                <c:pt idx="298">
                  <c:v>-0.12534892423468375</c:v>
                </c:pt>
                <c:pt idx="299">
                  <c:v>-6.2806356675576311E-2</c:v>
                </c:pt>
                <c:pt idx="300">
                  <c:v>-1.5921538761239051E-5</c:v>
                </c:pt>
                <c:pt idx="301">
                  <c:v>6.2774576432990892E-2</c:v>
                </c:pt>
                <c:pt idx="302">
                  <c:v>0.125317332248915</c:v>
                </c:pt>
                <c:pt idx="303">
                  <c:v>0.18736551864171536</c:v>
                </c:pt>
                <c:pt idx="304">
                  <c:v>0.24867426018035185</c:v>
                </c:pt>
                <c:pt idx="305">
                  <c:v>0.30900159967988911</c:v>
                </c:pt>
                <c:pt idx="306">
                  <c:v>0.36810945309432891</c:v>
                </c:pt>
                <c:pt idx="307">
                  <c:v>0.42576454912399336</c:v>
                </c:pt>
                <c:pt idx="308">
                  <c:v>0.48173934982922789</c:v>
                </c:pt>
                <c:pt idx="309">
                  <c:v>0.53581294861715789</c:v>
                </c:pt>
                <c:pt idx="310">
                  <c:v>0.58777194205764116</c:v>
                </c:pt>
                <c:pt idx="311">
                  <c:v>0.6374112720876679</c:v>
                </c:pt>
                <c:pt idx="312">
                  <c:v>0.68453503528049608</c:v>
                </c:pt>
                <c:pt idx="313">
                  <c:v>0.72895725598567962</c:v>
                </c:pt>
                <c:pt idx="314">
                  <c:v>0.77050262028873784</c:v>
                </c:pt>
                <c:pt idx="315">
                  <c:v>0.80900716789393468</c:v>
                </c:pt>
                <c:pt idx="316">
                  <c:v>0.84431893919954981</c:v>
                </c:pt>
                <c:pt idx="317">
                  <c:v>0.87629857501199837</c:v>
                </c:pt>
                <c:pt idx="318">
                  <c:v>0.90481986653197621</c:v>
                </c:pt>
                <c:pt idx="319">
                  <c:v>0.92977025344207831</c:v>
                </c:pt>
                <c:pt idx="320">
                  <c:v>0.95105126813021046</c:v>
                </c:pt>
                <c:pt idx="321">
                  <c:v>0.96857892429560166</c:v>
                </c:pt>
                <c:pt idx="322">
                  <c:v>0.98228404840380945</c:v>
                </c:pt>
                <c:pt idx="323">
                  <c:v>0.9921125526825979</c:v>
                </c:pt>
                <c:pt idx="324">
                  <c:v>0.99802564858129894</c:v>
                </c:pt>
                <c:pt idx="325">
                  <c:v>0.99999999985124755</c:v>
                </c:pt>
                <c:pt idx="326">
                  <c:v>0.9980278146431345</c:v>
                </c:pt>
                <c:pt idx="327">
                  <c:v>0.99211687625782685</c:v>
                </c:pt>
                <c:pt idx="328">
                  <c:v>0.98229051242928456</c:v>
                </c:pt>
                <c:pt idx="329">
                  <c:v>0.96858750326081056</c:v>
                </c:pt>
                <c:pt idx="330">
                  <c:v>0.95106192817795399</c:v>
                </c:pt>
                <c:pt idx="331">
                  <c:v>0.9297829525020892</c:v>
                </c:pt>
                <c:pt idx="332">
                  <c:v>0.90483455448695083</c:v>
                </c:pt>
                <c:pt idx="333">
                  <c:v>0.8763151938953867</c:v>
                </c:pt>
                <c:pt idx="334">
                  <c:v>0.84433742342432228</c:v>
                </c:pt>
                <c:pt idx="335">
                  <c:v>0.80902744451142394</c:v>
                </c:pt>
                <c:pt idx="336">
                  <c:v>0.77052460927653332</c:v>
                </c:pt>
                <c:pt idx="337">
                  <c:v>0.72898087056343885</c:v>
                </c:pt>
                <c:pt idx="338">
                  <c:v>0.68456018225242654</c:v>
                </c:pt>
                <c:pt idx="339">
                  <c:v>0.63743785221032745</c:v>
                </c:pt>
                <c:pt idx="340">
                  <c:v>0.58779985043160621</c:v>
                </c:pt>
                <c:pt idx="341">
                  <c:v>0.53584207510101556</c:v>
                </c:pt>
                <c:pt idx="342">
                  <c:v>0.48176957947424098</c:v>
                </c:pt>
                <c:pt idx="343">
                  <c:v>0.42579576262776819</c:v>
                </c:pt>
                <c:pt idx="344">
                  <c:v>0.36814152727163424</c:v>
                </c:pt>
                <c:pt idx="345">
                  <c:v>0.30903440794881415</c:v>
                </c:pt>
                <c:pt idx="346">
                  <c:v>0.24870767306186989</c:v>
                </c:pt>
                <c:pt idx="347">
                  <c:v>0.18739940427066382</c:v>
                </c:pt>
                <c:pt idx="348">
                  <c:v>0.12535155689442654</c:v>
                </c:pt>
                <c:pt idx="349">
                  <c:v>6.2809005026253556E-2</c:v>
                </c:pt>
                <c:pt idx="350">
                  <c:v>1.857512855331126E-5</c:v>
                </c:pt>
                <c:pt idx="351">
                  <c:v>-6.2771928076565814E-2</c:v>
                </c:pt>
                <c:pt idx="352">
                  <c:v>-0.12531469957769922</c:v>
                </c:pt>
                <c:pt idx="353">
                  <c:v>-0.18736291204563835</c:v>
                </c:pt>
                <c:pt idx="354">
                  <c:v>-0.24867168994644009</c:v>
                </c:pt>
                <c:pt idx="355">
                  <c:v>-0.30899907595166448</c:v>
                </c:pt>
                <c:pt idx="356">
                  <c:v>-0.36810698583177365</c:v>
                </c:pt>
                <c:pt idx="357">
                  <c:v>-0.42576214806425572</c:v>
                </c:pt>
                <c:pt idx="358">
                  <c:v>-0.4817370244481744</c:v>
                </c:pt>
                <c:pt idx="359">
                  <c:v>-0.53581070809198972</c:v>
                </c:pt>
                <c:pt idx="360">
                  <c:v>-0.58776979523067263</c:v>
                </c:pt>
                <c:pt idx="361">
                  <c:v>-0.63740922743142714</c:v>
                </c:pt>
                <c:pt idx="362">
                  <c:v>-0.68453310086429908</c:v>
                </c:pt>
                <c:pt idx="363">
                  <c:v>-0.72895543944376773</c:v>
                </c:pt>
                <c:pt idx="364">
                  <c:v>-0.77050092879015986</c:v>
                </c:pt>
                <c:pt idx="365">
                  <c:v>-0.80900560811425148</c:v>
                </c:pt>
                <c:pt idx="366">
                  <c:v>-0.84431751729448701</c:v>
                </c:pt>
                <c:pt idx="367">
                  <c:v>-0.87629729659316002</c:v>
                </c:pt>
                <c:pt idx="368">
                  <c:v>-0.90481873664468537</c:v>
                </c:pt>
                <c:pt idx="369">
                  <c:v>-0.92976927654547936</c:v>
                </c:pt>
                <c:pt idx="370">
                  <c:v>-0.95105044807965999</c:v>
                </c:pt>
                <c:pt idx="371">
                  <c:v>-0.9685782643274583</c:v>
                </c:pt>
                <c:pt idx="372">
                  <c:v>-0.98228355112266319</c:v>
                </c:pt>
                <c:pt idx="373">
                  <c:v>-0.99211222005098554</c:v>
                </c:pt>
                <c:pt idx="374">
                  <c:v>-0.99802548191196438</c:v>
                </c:pt>
                <c:pt idx="375">
                  <c:v>-0.99999999980195675</c:v>
                </c:pt>
                <c:pt idx="376">
                  <c:v>-0.99802798121408232</c:v>
                </c:pt>
                <c:pt idx="377">
                  <c:v>-0.99211720879163445</c:v>
                </c:pt>
                <c:pt idx="378">
                  <c:v>-0.98229100961359617</c:v>
                </c:pt>
                <c:pt idx="379">
                  <c:v>-0.96858816313346874</c:v>
                </c:pt>
                <c:pt idx="380">
                  <c:v>-0.95106274813474778</c:v>
                </c:pt>
                <c:pt idx="381">
                  <c:v>-0.92978392930703069</c:v>
                </c:pt>
                <c:pt idx="382">
                  <c:v>-0.90483568428504102</c:v>
                </c:pt>
                <c:pt idx="383">
                  <c:v>-0.87631647222783915</c:v>
                </c:pt>
                <c:pt idx="384">
                  <c:v>-0.844338845246148</c:v>
                </c:pt>
                <c:pt idx="385">
                  <c:v>-0.80902900421135282</c:v>
                </c:pt>
                <c:pt idx="386">
                  <c:v>-0.77052630069915518</c:v>
                </c:pt>
                <c:pt idx="387">
                  <c:v>-0.7289826870334879</c:v>
                </c:pt>
                <c:pt idx="388">
                  <c:v>-0.68456211660114241</c:v>
                </c:pt>
                <c:pt idx="389">
                  <c:v>-0.63743989680372715</c:v>
                </c:pt>
                <c:pt idx="390">
                  <c:v>-0.58780199720062998</c:v>
                </c:pt>
                <c:pt idx="391">
                  <c:v>-0.53584431557336099</c:v>
                </c:pt>
                <c:pt idx="392">
                  <c:v>-0.48177190480780241</c:v>
                </c:pt>
                <c:pt idx="393">
                  <c:v>-0.42579816364553502</c:v>
                </c:pt>
                <c:pt idx="394">
                  <c:v>-0.36814399449789581</c:v>
                </c:pt>
                <c:pt idx="395">
                  <c:v>-0.30903693164657525</c:v>
                </c:pt>
                <c:pt idx="396">
                  <c:v>-0.24871024327126531</c:v>
                </c:pt>
                <c:pt idx="397">
                  <c:v>-0.18740201084826838</c:v>
                </c:pt>
                <c:pt idx="398">
                  <c:v>-0.12535418955329017</c:v>
                </c:pt>
                <c:pt idx="399">
                  <c:v>-6.2811653376484977E-2</c:v>
                </c:pt>
                <c:pt idx="400">
                  <c:v>-2.122871834525267E-5</c:v>
                </c:pt>
                <c:pt idx="401">
                  <c:v>6.2769279719702267E-2</c:v>
                </c:pt>
                <c:pt idx="402">
                  <c:v>0.12531206690560104</c:v>
                </c:pt>
                <c:pt idx="403">
                  <c:v>0.18736030544823851</c:v>
                </c:pt>
                <c:pt idx="404">
                  <c:v>0.24866911971077729</c:v>
                </c:pt>
                <c:pt idx="405">
                  <c:v>0.30899655222126066</c:v>
                </c:pt>
                <c:pt idx="406">
                  <c:v>0.36810451856662962</c:v>
                </c:pt>
                <c:pt idx="407">
                  <c:v>0.42575974700152003</c:v>
                </c:pt>
                <c:pt idx="408">
                  <c:v>0.48173469906372562</c:v>
                </c:pt>
                <c:pt idx="409">
                  <c:v>0.53580846756304856</c:v>
                </c:pt>
                <c:pt idx="410">
                  <c:v>0.58776764839956241</c:v>
                </c:pt>
                <c:pt idx="411">
                  <c:v>0.63740718277070074</c:v>
                </c:pt>
                <c:pt idx="412">
                  <c:v>0.68453116644328194</c:v>
                </c:pt>
                <c:pt idx="413">
                  <c:v>0.72895362289672039</c:v>
                </c:pt>
                <c:pt idx="414">
                  <c:v>0.77049923728615644</c:v>
                </c:pt>
                <c:pt idx="415">
                  <c:v>0.80900404832886963</c:v>
                </c:pt>
                <c:pt idx="416">
                  <c:v>0.84431609538348085</c:v>
                </c:pt>
                <c:pt idx="417">
                  <c:v>0.87629601816815106</c:v>
                </c:pt>
                <c:pt idx="418">
                  <c:v>0.90481760675102463</c:v>
                </c:pt>
                <c:pt idx="419">
                  <c:v>0.92976829964233343</c:v>
                </c:pt>
                <c:pt idx="420">
                  <c:v>0.95104962802241155</c:v>
                </c:pt>
                <c:pt idx="421">
                  <c:v>0.9685776043524954</c:v>
                </c:pt>
                <c:pt idx="422">
                  <c:v>0.98228305383460013</c:v>
                </c:pt>
                <c:pt idx="423">
                  <c:v>0.99211188741238776</c:v>
                </c:pt>
                <c:pt idx="424">
                  <c:v>0.99802531523560212</c:v>
                </c:pt>
                <c:pt idx="425">
                  <c:v>0.99999999974562437</c:v>
                </c:pt>
                <c:pt idx="426">
                  <c:v>0.99802814777800219</c:v>
                </c:pt>
                <c:pt idx="427">
                  <c:v>0.99211754131845609</c:v>
                </c:pt>
                <c:pt idx="428">
                  <c:v>0.9822915067909902</c:v>
                </c:pt>
                <c:pt idx="429">
                  <c:v>0.96858882299930649</c:v>
                </c:pt>
                <c:pt idx="430">
                  <c:v>0.95106356808484582</c:v>
                </c:pt>
                <c:pt idx="431">
                  <c:v>0.92978490610542375</c:v>
                </c:pt>
                <c:pt idx="432">
                  <c:v>0.9048368140767612</c:v>
                </c:pt>
                <c:pt idx="433">
                  <c:v>0.87631775055411931</c:v>
                </c:pt>
                <c:pt idx="434">
                  <c:v>0.84434026706202825</c:v>
                </c:pt>
                <c:pt idx="435">
                  <c:v>0.80903056390558703</c:v>
                </c:pt>
                <c:pt idx="436">
                  <c:v>0.77052799211634893</c:v>
                </c:pt>
                <c:pt idx="437">
                  <c:v>0.72898450349840627</c:v>
                </c:pt>
                <c:pt idx="438">
                  <c:v>0.68456405094503525</c:v>
                </c:pt>
                <c:pt idx="439">
                  <c:v>0.63744194139263832</c:v>
                </c:pt>
                <c:pt idx="440">
                  <c:v>0.5878041439655175</c:v>
                </c:pt>
                <c:pt idx="441">
                  <c:v>0.53584655604193332</c:v>
                </c:pt>
                <c:pt idx="442">
                  <c:v>0.48177423013797449</c:v>
                </c:pt>
                <c:pt idx="443">
                  <c:v>0.42580056466030036</c:v>
                </c:pt>
                <c:pt idx="444">
                  <c:v>0.36814646172156512</c:v>
                </c:pt>
                <c:pt idx="445">
                  <c:v>0.3090394553421637</c:v>
                </c:pt>
                <c:pt idx="446">
                  <c:v>0.24871281347890944</c:v>
                </c:pt>
                <c:pt idx="447">
                  <c:v>0.18740461742455683</c:v>
                </c:pt>
                <c:pt idx="448">
                  <c:v>0.12535682221126759</c:v>
                </c:pt>
                <c:pt idx="449">
                  <c:v>6.2814301726274113E-2</c:v>
                </c:pt>
                <c:pt idx="450">
                  <c:v>2.3882308140597314E-5</c:v>
                </c:pt>
                <c:pt idx="451">
                  <c:v>-6.2766631362396727E-2</c:v>
                </c:pt>
                <c:pt idx="452">
                  <c:v>-0.12530943423261695</c:v>
                </c:pt>
                <c:pt idx="453">
                  <c:v>-0.18735769884952286</c:v>
                </c:pt>
                <c:pt idx="454">
                  <c:v>-0.24866654947336347</c:v>
                </c:pt>
                <c:pt idx="455">
                  <c:v>-0.3089940284886844</c:v>
                </c:pt>
                <c:pt idx="456">
                  <c:v>-0.36810205129889362</c:v>
                </c:pt>
                <c:pt idx="457">
                  <c:v>-0.42575734593578313</c:v>
                </c:pt>
                <c:pt idx="458">
                  <c:v>-0.48173237367588778</c:v>
                </c:pt>
                <c:pt idx="459">
                  <c:v>-0.53580622703033454</c:v>
                </c:pt>
                <c:pt idx="460">
                  <c:v>-0.58776550156431617</c:v>
                </c:pt>
                <c:pt idx="461">
                  <c:v>-0.63740513810548605</c:v>
                </c:pt>
                <c:pt idx="462">
                  <c:v>-0.68452923201744198</c:v>
                </c:pt>
                <c:pt idx="463">
                  <c:v>-0.72895180634454249</c:v>
                </c:pt>
                <c:pt idx="464">
                  <c:v>-0.77049754577672747</c:v>
                </c:pt>
                <c:pt idx="465">
                  <c:v>-0.80900248853779322</c:v>
                </c:pt>
                <c:pt idx="466">
                  <c:v>-0.84431467346652944</c:v>
                </c:pt>
                <c:pt idx="467">
                  <c:v>-0.87629473973697003</c:v>
                </c:pt>
                <c:pt idx="468">
                  <c:v>-0.90481647685099265</c:v>
                </c:pt>
                <c:pt idx="469">
                  <c:v>-0.92976732273263918</c:v>
                </c:pt>
                <c:pt idx="470">
                  <c:v>-0.95104880795846747</c:v>
                </c:pt>
                <c:pt idx="471">
                  <c:v>-0.96857694437071229</c:v>
                </c:pt>
                <c:pt idx="472">
                  <c:v>-0.9822825565396196</c:v>
                </c:pt>
                <c:pt idx="473">
                  <c:v>-0.9921115547668039</c:v>
                </c:pt>
                <c:pt idx="474">
                  <c:v>-0.99802514855221203</c:v>
                </c:pt>
                <c:pt idx="475">
                  <c:v>-0.99999999968225051</c:v>
                </c:pt>
                <c:pt idx="476">
                  <c:v>-0.99802831433489458</c:v>
                </c:pt>
                <c:pt idx="477">
                  <c:v>-0.99211787383829209</c:v>
                </c:pt>
                <c:pt idx="478">
                  <c:v>-0.98229200396146743</c:v>
                </c:pt>
                <c:pt idx="479">
                  <c:v>-0.9685894828583248</c:v>
                </c:pt>
                <c:pt idx="480">
                  <c:v>-0.95106438802824578</c:v>
                </c:pt>
                <c:pt idx="481">
                  <c:v>-0.9297858828972696</c:v>
                </c:pt>
                <c:pt idx="482">
                  <c:v>-0.90483794386210847</c:v>
                </c:pt>
                <c:pt idx="483">
                  <c:v>-0.87631902887422874</c:v>
                </c:pt>
                <c:pt idx="484">
                  <c:v>-0.84434168887196492</c:v>
                </c:pt>
                <c:pt idx="485">
                  <c:v>-0.80903212359412235</c:v>
                </c:pt>
                <c:pt idx="486">
                  <c:v>-0.77052968352811713</c:v>
                </c:pt>
                <c:pt idx="487">
                  <c:v>-0.72898631995818897</c:v>
                </c:pt>
                <c:pt idx="488">
                  <c:v>-0.68456598528410784</c:v>
                </c:pt>
                <c:pt idx="489">
                  <c:v>-0.63744398597706364</c:v>
                </c:pt>
                <c:pt idx="490">
                  <c:v>-0.58780629072626323</c:v>
                </c:pt>
                <c:pt idx="491">
                  <c:v>-0.53584879650673245</c:v>
                </c:pt>
                <c:pt idx="492">
                  <c:v>-0.48177655546475107</c:v>
                </c:pt>
                <c:pt idx="493">
                  <c:v>-0.42580296567206738</c:v>
                </c:pt>
                <c:pt idx="494">
                  <c:v>-0.36814892894264539</c:v>
                </c:pt>
                <c:pt idx="495">
                  <c:v>-0.30904197903557262</c:v>
                </c:pt>
                <c:pt idx="496">
                  <c:v>-0.2487153836848057</c:v>
                </c:pt>
                <c:pt idx="497">
                  <c:v>-0.1874072239995222</c:v>
                </c:pt>
                <c:pt idx="498">
                  <c:v>-0.12535945486836231</c:v>
                </c:pt>
                <c:pt idx="499">
                  <c:v>-6.2816950075624475E-2</c:v>
                </c:pt>
                <c:pt idx="500">
                  <c:v>-2.6535897932221076E-5</c:v>
                </c:pt>
              </c:numCache>
            </c:numRef>
          </c:yVal>
          <c:smooth val="0"/>
        </c:ser>
        <c:ser>
          <c:idx val="1"/>
          <c:order val="1"/>
          <c:spPr>
            <a:ln w="28575">
              <a:noFill/>
            </a:ln>
          </c:spPr>
          <c:marker>
            <c:symbol val="square"/>
            <c:size val="5"/>
            <c:spPr>
              <a:solidFill>
                <a:srgbClr val="FF00FF"/>
              </a:solidFill>
              <a:ln>
                <a:solidFill>
                  <a:srgbClr val="FF00FF"/>
                </a:solidFill>
                <a:prstDash val="solid"/>
              </a:ln>
            </c:spPr>
          </c:marker>
          <c:xVal>
            <c:numRef>
              <c:f>'[AC power graphs.xls]Sheet1'!$A$2:$A$502</c:f>
              <c:numCache>
                <c:formatCode>General</c:formatCode>
                <c:ptCount val="50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numCache>
            </c:numRef>
          </c:xVal>
          <c:yVal>
            <c:numRef>
              <c:f>'[AC power graphs.xls]Sheet1'!$C$2:$C$502</c:f>
              <c:numCache>
                <c:formatCode>General</c:formatCode>
                <c:ptCount val="501"/>
                <c:pt idx="0">
                  <c:v>0</c:v>
                </c:pt>
                <c:pt idx="1">
                  <c:v>0.12558093312448496</c:v>
                </c:pt>
                <c:pt idx="2">
                  <c:v>0.25066625651537144</c:v>
                </c:pt>
                <c:pt idx="3">
                  <c:v>0.37476231638095375</c:v>
                </c:pt>
                <c:pt idx="4">
                  <c:v>0.49737936309411585</c:v>
                </c:pt>
                <c:pt idx="5">
                  <c:v>0.61803348400710012</c:v>
                </c:pt>
                <c:pt idx="6">
                  <c:v>0.73624851323042417</c:v>
                </c:pt>
                <c:pt idx="7">
                  <c:v>0.85155791083893373</c:v>
                </c:pt>
                <c:pt idx="8">
                  <c:v>0.96350660408863575</c:v>
                </c:pt>
                <c:pt idx="9">
                  <c:v>1.0716527833778835</c:v>
                </c:pt>
                <c:pt idx="10">
                  <c:v>1.1755696458650851</c:v>
                </c:pt>
                <c:pt idx="11">
                  <c:v>1.2748470798616884</c:v>
                </c:pt>
                <c:pt idx="12">
                  <c:v>1.369093283352919</c:v>
                </c:pt>
                <c:pt idx="13">
                  <c:v>1.4579363102587251</c:v>
                </c:pt>
                <c:pt idx="14">
                  <c:v>1.5410255383325488</c:v>
                </c:pt>
                <c:pt idx="15">
                  <c:v>1.6180330529048144</c:v>
                </c:pt>
                <c:pt idx="16">
                  <c:v>1.6886549410101321</c:v>
                </c:pt>
                <c:pt idx="17">
                  <c:v>1.7526124907909038</c:v>
                </c:pt>
                <c:pt idx="18">
                  <c:v>1.8096532914438339</c:v>
                </c:pt>
                <c:pt idx="19">
                  <c:v>1.8595522293683751</c:v>
                </c:pt>
                <c:pt idx="20">
                  <c:v>1.9021123765857617</c:v>
                </c:pt>
                <c:pt idx="21">
                  <c:v>1.9371657679224643</c:v>
                </c:pt>
                <c:pt idx="22">
                  <c:v>1.9645740638908717</c:v>
                </c:pt>
                <c:pt idx="23">
                  <c:v>1.9842290966511271</c:v>
                </c:pt>
                <c:pt idx="24">
                  <c:v>1.9960532968994535</c:v>
                </c:pt>
                <c:pt idx="25">
                  <c:v>1.9999999999982396</c:v>
                </c:pt>
                <c:pt idx="26">
                  <c:v>1.9960536301397358</c:v>
                </c:pt>
                <c:pt idx="27">
                  <c:v>1.9842297618165472</c:v>
                </c:pt>
                <c:pt idx="28">
                  <c:v>1.9645750583563295</c:v>
                </c:pt>
                <c:pt idx="29">
                  <c:v>1.9371670877632656</c:v>
                </c:pt>
                <c:pt idx="30">
                  <c:v>1.902114016593107</c:v>
                </c:pt>
                <c:pt idx="31">
                  <c:v>1.8595541830699154</c:v>
                </c:pt>
                <c:pt idx="32">
                  <c:v>1.8096555511292147</c:v>
                </c:pt>
                <c:pt idx="33">
                  <c:v>1.7526150475421942</c:v>
                </c:pt>
                <c:pt idx="34">
                  <c:v>1.6886577847370201</c:v>
                </c:pt>
                <c:pt idx="35">
                  <c:v>1.6180361723844283</c:v>
                </c:pt>
                <c:pt idx="36">
                  <c:v>1.5410289212537482</c:v>
                </c:pt>
                <c:pt idx="37">
                  <c:v>1.4579399432706881</c:v>
                </c:pt>
                <c:pt idx="38">
                  <c:v>1.3690971521178321</c:v>
                </c:pt>
                <c:pt idx="39">
                  <c:v>1.2748511691113287</c:v>
                </c:pt>
                <c:pt idx="40">
                  <c:v>1.17557393946108</c:v>
                </c:pt>
                <c:pt idx="41">
                  <c:v>1.0716572643753997</c:v>
                </c:pt>
                <c:pt idx="42">
                  <c:v>0.96351125480325306</c:v>
                </c:pt>
                <c:pt idx="43">
                  <c:v>0.85156271291643804</c:v>
                </c:pt>
                <c:pt idx="44">
                  <c:v>0.73625344771924073</c:v>
                </c:pt>
                <c:pt idx="45">
                  <c:v>0.61803853143308862</c:v>
                </c:pt>
                <c:pt idx="46">
                  <c:v>0.49738450353742653</c:v>
                </c:pt>
                <c:pt idx="47">
                  <c:v>0.37476752955463866</c:v>
                </c:pt>
                <c:pt idx="48">
                  <c:v>0.25067152184545044</c:v>
                </c:pt>
                <c:pt idx="49">
                  <c:v>0.12558622983114084</c:v>
                </c:pt>
                <c:pt idx="50">
                  <c:v>5.3071795867055607E-6</c:v>
                </c:pt>
                <c:pt idx="51">
                  <c:v>-0.12557563641694436</c:v>
                </c:pt>
                <c:pt idx="52">
                  <c:v>-0.25066099118352736</c:v>
                </c:pt>
                <c:pt idx="53">
                  <c:v>-0.3747571032046304</c:v>
                </c:pt>
                <c:pt idx="54">
                  <c:v>-0.49737422264730291</c:v>
                </c:pt>
                <c:pt idx="55">
                  <c:v>-0.61802843657675932</c:v>
                </c:pt>
                <c:pt idx="56">
                  <c:v>-0.73624357873642343</c:v>
                </c:pt>
                <c:pt idx="57">
                  <c:v>-0.85155310875543355</c:v>
                </c:pt>
                <c:pt idx="58">
                  <c:v>-0.96350195336723399</c:v>
                </c:pt>
                <c:pt idx="59">
                  <c:v>-1.0716483023728207</c:v>
                </c:pt>
                <c:pt idx="60">
                  <c:v>-1.1755653522608125</c:v>
                </c:pt>
                <c:pt idx="61">
                  <c:v>-1.2748429906030716</c:v>
                </c:pt>
                <c:pt idx="62">
                  <c:v>-1.3690894145783656</c:v>
                </c:pt>
                <c:pt idx="63">
                  <c:v>-1.4579326772364956</c:v>
                </c:pt>
                <c:pt idx="64">
                  <c:v>-1.5410221554004981</c:v>
                </c:pt>
                <c:pt idx="65">
                  <c:v>-1.6180299334138066</c:v>
                </c:pt>
                <c:pt idx="66">
                  <c:v>-1.6886520972713535</c:v>
                </c:pt>
                <c:pt idx="67">
                  <c:v>-1.7526099340272718</c:v>
                </c:pt>
                <c:pt idx="68">
                  <c:v>-1.8096510317457108</c:v>
                </c:pt>
                <c:pt idx="69">
                  <c:v>-1.8595502756537408</c:v>
                </c:pt>
                <c:pt idx="70">
                  <c:v>-1.9021107365650225</c:v>
                </c:pt>
                <c:pt idx="71">
                  <c:v>-1.9371644480680223</c:v>
                </c:pt>
                <c:pt idx="72">
                  <c:v>-1.9645730694115802</c:v>
                </c:pt>
                <c:pt idx="73">
                  <c:v>-1.9842284314717351</c:v>
                </c:pt>
                <c:pt idx="74">
                  <c:v>-1.9960529636451159</c:v>
                </c:pt>
                <c:pt idx="75">
                  <c:v>-1.9999999999841565</c:v>
                </c:pt>
                <c:pt idx="76">
                  <c:v>-1.9960539633659631</c:v>
                </c:pt>
                <c:pt idx="77">
                  <c:v>-1.9842304269679949</c:v>
                </c:pt>
                <c:pt idx="78">
                  <c:v>-1.9645760528079537</c:v>
                </c:pt>
                <c:pt idx="79">
                  <c:v>-1.9371684075904263</c:v>
                </c:pt>
                <c:pt idx="80">
                  <c:v>-1.9021156565870585</c:v>
                </c:pt>
                <c:pt idx="81">
                  <c:v>-1.8595561367583617</c:v>
                </c:pt>
                <c:pt idx="82">
                  <c:v>-1.8096578108018526</c:v>
                </c:pt>
                <c:pt idx="83">
                  <c:v>-1.7526176042811439</c:v>
                </c:pt>
                <c:pt idx="84">
                  <c:v>-1.6886606284520174</c:v>
                </c:pt>
                <c:pt idx="85">
                  <c:v>-1.6180392918526485</c:v>
                </c:pt>
                <c:pt idx="86">
                  <c:v>-1.5410323041640968</c:v>
                </c:pt>
                <c:pt idx="87">
                  <c:v>-1.4579435762723847</c:v>
                </c:pt>
                <c:pt idx="88">
                  <c:v>-1.3691010208731038</c:v>
                </c:pt>
                <c:pt idx="89">
                  <c:v>-1.2748552583519923</c:v>
                </c:pt>
                <c:pt idx="90">
                  <c:v>-1.1755782330487965</c:v>
                </c:pt>
                <c:pt idx="91">
                  <c:v>-1.0716617453653701</c:v>
                </c:pt>
                <c:pt idx="92">
                  <c:v>-0.96351590551108734</c:v>
                </c:pt>
                <c:pt idx="93">
                  <c:v>-0.85156751498794536</c:v>
                </c:pt>
                <c:pt idx="94">
                  <c:v>-0.73625838220287321</c:v>
                </c:pt>
                <c:pt idx="95">
                  <c:v>-0.61804357885472505</c:v>
                </c:pt>
                <c:pt idx="96">
                  <c:v>-0.49738964397723395</c:v>
                </c:pt>
                <c:pt idx="97">
                  <c:v>-0.37477274272568484</c:v>
                </c:pt>
                <c:pt idx="98">
                  <c:v>-0.25067678717376385</c:v>
                </c:pt>
                <c:pt idx="99">
                  <c:v>-0.12559152653691305</c:v>
                </c:pt>
                <c:pt idx="100">
                  <c:v>-1.061435917337375E-5</c:v>
                </c:pt>
                <c:pt idx="101">
                  <c:v>0.12557033970852019</c:v>
                </c:pt>
                <c:pt idx="102">
                  <c:v>0.2506557258499178</c:v>
                </c:pt>
                <c:pt idx="103">
                  <c:v>0.37475189002566839</c:v>
                </c:pt>
                <c:pt idx="104">
                  <c:v>0.4973690821969885</c:v>
                </c:pt>
                <c:pt idx="105">
                  <c:v>0.61802338914206634</c:v>
                </c:pt>
                <c:pt idx="106">
                  <c:v>0.73623864423723873</c:v>
                </c:pt>
                <c:pt idx="107">
                  <c:v>0.85154830666593662</c:v>
                </c:pt>
                <c:pt idx="108">
                  <c:v>0.96349730263904598</c:v>
                </c:pt>
                <c:pt idx="109">
                  <c:v>1.0716438213602126</c:v>
                </c:pt>
                <c:pt idx="110">
                  <c:v>1.1755610586482617</c:v>
                </c:pt>
                <c:pt idx="111">
                  <c:v>1.2748389013354779</c:v>
                </c:pt>
                <c:pt idx="112">
                  <c:v>1.3690855457941724</c:v>
                </c:pt>
                <c:pt idx="113">
                  <c:v>1.4579290442039998</c:v>
                </c:pt>
                <c:pt idx="114">
                  <c:v>1.5410187724575966</c:v>
                </c:pt>
                <c:pt idx="115">
                  <c:v>1.618026813911406</c:v>
                </c:pt>
                <c:pt idx="116">
                  <c:v>1.6886492535206841</c:v>
                </c:pt>
                <c:pt idx="117">
                  <c:v>1.7526073772512993</c:v>
                </c:pt>
                <c:pt idx="118">
                  <c:v>1.809648772034844</c:v>
                </c:pt>
                <c:pt idx="119">
                  <c:v>1.8595483219260125</c:v>
                </c:pt>
                <c:pt idx="120">
                  <c:v>1.90210909653089</c:v>
                </c:pt>
                <c:pt idx="121">
                  <c:v>1.9371631281999393</c:v>
                </c:pt>
                <c:pt idx="122">
                  <c:v>1.9645720749184554</c:v>
                </c:pt>
                <c:pt idx="123">
                  <c:v>1.9842277662783714</c:v>
                </c:pt>
                <c:pt idx="124">
                  <c:v>1.9960526303767228</c:v>
                </c:pt>
                <c:pt idx="125">
                  <c:v>1.9999999999559903</c:v>
                </c:pt>
                <c:pt idx="126">
                  <c:v>1.9960542965781349</c:v>
                </c:pt>
                <c:pt idx="127">
                  <c:v>1.9842310921054707</c:v>
                </c:pt>
                <c:pt idx="128">
                  <c:v>1.964577047245744</c:v>
                </c:pt>
                <c:pt idx="129">
                  <c:v>1.9371697274039468</c:v>
                </c:pt>
                <c:pt idx="130">
                  <c:v>1.9021172965676165</c:v>
                </c:pt>
                <c:pt idx="131">
                  <c:v>1.8595580904337128</c:v>
                </c:pt>
                <c:pt idx="132">
                  <c:v>1.8096600704617478</c:v>
                </c:pt>
                <c:pt idx="133">
                  <c:v>1.7526201610077521</c:v>
                </c:pt>
                <c:pt idx="134">
                  <c:v>1.6886634721551248</c:v>
                </c:pt>
                <c:pt idx="135">
                  <c:v>1.6180424113094762</c:v>
                </c:pt>
                <c:pt idx="136">
                  <c:v>1.5410356870635924</c:v>
                </c:pt>
                <c:pt idx="137">
                  <c:v>1.4579472092638153</c:v>
                </c:pt>
                <c:pt idx="138">
                  <c:v>1.3691048896187348</c:v>
                </c:pt>
                <c:pt idx="139">
                  <c:v>1.2748593475836782</c:v>
                </c:pt>
                <c:pt idx="140">
                  <c:v>1.1755825266282367</c:v>
                </c:pt>
                <c:pt idx="141">
                  <c:v>1.0716662263477954</c:v>
                </c:pt>
                <c:pt idx="142">
                  <c:v>0.96352055621213373</c:v>
                </c:pt>
                <c:pt idx="143">
                  <c:v>0.85157231705345648</c:v>
                </c:pt>
                <c:pt idx="144">
                  <c:v>0.7362633166813205</c:v>
                </c:pt>
                <c:pt idx="145">
                  <c:v>0.61804862627201118</c:v>
                </c:pt>
                <c:pt idx="146">
                  <c:v>0.49739478441354074</c:v>
                </c:pt>
                <c:pt idx="147">
                  <c:v>0.37477795589408935</c:v>
                </c:pt>
                <c:pt idx="148">
                  <c:v>0.25068205250031217</c:v>
                </c:pt>
                <c:pt idx="149">
                  <c:v>0.12559682324180002</c:v>
                </c:pt>
                <c:pt idx="150">
                  <c:v>1.5921538761743557E-5</c:v>
                </c:pt>
                <c:pt idx="151">
                  <c:v>-0.12556504299921004</c:v>
                </c:pt>
                <c:pt idx="152">
                  <c:v>-0.25065046051454237</c:v>
                </c:pt>
                <c:pt idx="153">
                  <c:v>-0.37474667684406759</c:v>
                </c:pt>
                <c:pt idx="154">
                  <c:v>-0.49736394174317189</c:v>
                </c:pt>
                <c:pt idx="155">
                  <c:v>-0.61801834170302239</c:v>
                </c:pt>
                <c:pt idx="156">
                  <c:v>-0.73623370973286817</c:v>
                </c:pt>
                <c:pt idx="157">
                  <c:v>-0.85154350457044259</c:v>
                </c:pt>
                <c:pt idx="158">
                  <c:v>-0.96349265190407674</c:v>
                </c:pt>
                <c:pt idx="159">
                  <c:v>-1.0716393403400586</c:v>
                </c:pt>
                <c:pt idx="160">
                  <c:v>-1.1755567650274337</c:v>
                </c:pt>
                <c:pt idx="161">
                  <c:v>-1.2748348120589061</c:v>
                </c:pt>
                <c:pt idx="162">
                  <c:v>-1.3690816770003373</c:v>
                </c:pt>
                <c:pt idx="163">
                  <c:v>-1.4579254111612401</c:v>
                </c:pt>
                <c:pt idx="164">
                  <c:v>-1.5410153895038439</c:v>
                </c:pt>
                <c:pt idx="165">
                  <c:v>-1.6180236943976123</c:v>
                </c:pt>
                <c:pt idx="166">
                  <c:v>-1.6886464097581231</c:v>
                </c:pt>
                <c:pt idx="167">
                  <c:v>-1.7526048204629847</c:v>
                </c:pt>
                <c:pt idx="168">
                  <c:v>-1.8096465123112357</c:v>
                </c:pt>
                <c:pt idx="169">
                  <c:v>-1.85954636818519</c:v>
                </c:pt>
                <c:pt idx="170">
                  <c:v>-1.9021074564833633</c:v>
                </c:pt>
                <c:pt idx="171">
                  <c:v>-1.937161808318216</c:v>
                </c:pt>
                <c:pt idx="172">
                  <c:v>-1.9645710804114964</c:v>
                </c:pt>
                <c:pt idx="173">
                  <c:v>-1.9842271010710353</c:v>
                </c:pt>
                <c:pt idx="174">
                  <c:v>-1.9960522970942747</c:v>
                </c:pt>
                <c:pt idx="175">
                  <c:v>-1.9999999999137412</c:v>
                </c:pt>
                <c:pt idx="176">
                  <c:v>-1.9960546297762514</c:v>
                </c:pt>
                <c:pt idx="177">
                  <c:v>-1.9842317572289747</c:v>
                </c:pt>
                <c:pt idx="178">
                  <c:v>-1.9645780416697012</c:v>
                </c:pt>
                <c:pt idx="179">
                  <c:v>-1.9371710472038257</c:v>
                </c:pt>
                <c:pt idx="180">
                  <c:v>-1.9021189365347797</c:v>
                </c:pt>
                <c:pt idx="181">
                  <c:v>-1.8595600440959712</c:v>
                </c:pt>
                <c:pt idx="182">
                  <c:v>-1.809662330108901</c:v>
                </c:pt>
                <c:pt idx="183">
                  <c:v>-1.7526227177220202</c:v>
                </c:pt>
                <c:pt idx="184">
                  <c:v>-1.6886663158463415</c:v>
                </c:pt>
                <c:pt idx="185">
                  <c:v>-1.6180455307549084</c:v>
                </c:pt>
                <c:pt idx="186">
                  <c:v>-1.5410390699522392</c:v>
                </c:pt>
                <c:pt idx="187">
                  <c:v>-1.4579508422449809</c:v>
                </c:pt>
                <c:pt idx="188">
                  <c:v>-1.3691087583547268</c:v>
                </c:pt>
                <c:pt idx="189">
                  <c:v>-1.2748634368063887</c:v>
                </c:pt>
                <c:pt idx="190">
                  <c:v>-1.1755868201993962</c:v>
                </c:pt>
                <c:pt idx="191">
                  <c:v>-1.0716707073226714</c:v>
                </c:pt>
                <c:pt idx="192">
                  <c:v>-0.96352520690639865</c:v>
                </c:pt>
                <c:pt idx="193">
                  <c:v>-0.85157711911297274</c:v>
                </c:pt>
                <c:pt idx="194">
                  <c:v>-0.73626825115458505</c:v>
                </c:pt>
                <c:pt idx="195">
                  <c:v>-0.6180536736849418</c:v>
                </c:pt>
                <c:pt idx="196">
                  <c:v>-0.49739992484634166</c:v>
                </c:pt>
                <c:pt idx="197">
                  <c:v>-0.37478316905985842</c:v>
                </c:pt>
                <c:pt idx="198">
                  <c:v>-0.25068731782509701</c:v>
                </c:pt>
                <c:pt idx="199">
                  <c:v>-0.12560211994580436</c:v>
                </c:pt>
                <c:pt idx="200">
                  <c:v>-2.1228718346448535E-5</c:v>
                </c:pt>
                <c:pt idx="201">
                  <c:v>0.12555974628901925</c:v>
                </c:pt>
                <c:pt idx="202">
                  <c:v>0.25064519517740552</c:v>
                </c:pt>
                <c:pt idx="203">
                  <c:v>0.37474146365982619</c:v>
                </c:pt>
                <c:pt idx="204">
                  <c:v>0.4973588012858513</c:v>
                </c:pt>
                <c:pt idx="205">
                  <c:v>0.61801329425962492</c:v>
                </c:pt>
                <c:pt idx="206">
                  <c:v>0.73622877522331664</c:v>
                </c:pt>
                <c:pt idx="207">
                  <c:v>0.85153870246895558</c:v>
                </c:pt>
                <c:pt idx="208">
                  <c:v>0.96348800116231981</c:v>
                </c:pt>
                <c:pt idx="209">
                  <c:v>1.071634859312357</c:v>
                </c:pt>
                <c:pt idx="210">
                  <c:v>1.1755524713983267</c:v>
                </c:pt>
                <c:pt idx="211">
                  <c:v>1.2748307227733604</c:v>
                </c:pt>
                <c:pt idx="212">
                  <c:v>1.3690778081968644</c:v>
                </c:pt>
                <c:pt idx="213">
                  <c:v>1.4579217781082117</c:v>
                </c:pt>
                <c:pt idx="214">
                  <c:v>1.541012006539239</c:v>
                </c:pt>
                <c:pt idx="215">
                  <c:v>1.6180205748724239</c:v>
                </c:pt>
                <c:pt idx="216">
                  <c:v>1.6886435659836712</c:v>
                </c:pt>
                <c:pt idx="217">
                  <c:v>1.7526022636623309</c:v>
                </c:pt>
                <c:pt idx="218">
                  <c:v>1.8096442525748835</c:v>
                </c:pt>
                <c:pt idx="219">
                  <c:v>1.8595444144312729</c:v>
                </c:pt>
                <c:pt idx="220">
                  <c:v>1.9021058164224427</c:v>
                </c:pt>
                <c:pt idx="221">
                  <c:v>1.9371604884228519</c:v>
                </c:pt>
                <c:pt idx="222">
                  <c:v>1.9645700858907047</c:v>
                </c:pt>
                <c:pt idx="223">
                  <c:v>1.9842264358497275</c:v>
                </c:pt>
                <c:pt idx="224">
                  <c:v>1.9960519637977709</c:v>
                </c:pt>
                <c:pt idx="225">
                  <c:v>1.9999999998574089</c:v>
                </c:pt>
                <c:pt idx="226">
                  <c:v>1.9960549629603126</c:v>
                </c:pt>
                <c:pt idx="227">
                  <c:v>1.9842324223385062</c:v>
                </c:pt>
                <c:pt idx="228">
                  <c:v>1.9645790360798239</c:v>
                </c:pt>
                <c:pt idx="229">
                  <c:v>1.9371723669900649</c:v>
                </c:pt>
                <c:pt idx="230">
                  <c:v>1.90212057648855</c:v>
                </c:pt>
                <c:pt idx="231">
                  <c:v>1.8595619977451352</c:v>
                </c:pt>
                <c:pt idx="232">
                  <c:v>1.8096645897433097</c:v>
                </c:pt>
                <c:pt idx="233">
                  <c:v>1.7526252744239452</c:v>
                </c:pt>
                <c:pt idx="234">
                  <c:v>1.6886691595256653</c:v>
                </c:pt>
                <c:pt idx="235">
                  <c:v>1.6180486501889491</c:v>
                </c:pt>
                <c:pt idx="236">
                  <c:v>1.5410424528300344</c:v>
                </c:pt>
                <c:pt idx="237">
                  <c:v>1.4579544752158802</c:v>
                </c:pt>
                <c:pt idx="238">
                  <c:v>1.3691126270810754</c:v>
                </c:pt>
                <c:pt idx="239">
                  <c:v>1.2748675260201192</c:v>
                </c:pt>
                <c:pt idx="240">
                  <c:v>1.1755911137622805</c:v>
                </c:pt>
                <c:pt idx="241">
                  <c:v>1.0716751882900042</c:v>
                </c:pt>
                <c:pt idx="242">
                  <c:v>0.96352985759387888</c:v>
                </c:pt>
                <c:pt idx="243">
                  <c:v>0.85158192116648934</c:v>
                </c:pt>
                <c:pt idx="244">
                  <c:v>0.73627318562266186</c:v>
                </c:pt>
                <c:pt idx="245">
                  <c:v>0.61805872109352389</c:v>
                </c:pt>
                <c:pt idx="246">
                  <c:v>0.49740506527564354</c:v>
                </c:pt>
                <c:pt idx="247">
                  <c:v>0.37478838222298844</c:v>
                </c:pt>
                <c:pt idx="248">
                  <c:v>0.25069258314811665</c:v>
                </c:pt>
                <c:pt idx="249">
                  <c:v>0.12560741664892072</c:v>
                </c:pt>
                <c:pt idx="250">
                  <c:v>2.6535897934556746E-5</c:v>
                </c:pt>
                <c:pt idx="251">
                  <c:v>-0.12555444957794079</c:v>
                </c:pt>
                <c:pt idx="252">
                  <c:v>-0.2506399298385002</c:v>
                </c:pt>
                <c:pt idx="253">
                  <c:v>-0.37473625047294606</c:v>
                </c:pt>
                <c:pt idx="254">
                  <c:v>-0.49735366082503202</c:v>
                </c:pt>
                <c:pt idx="255">
                  <c:v>-0.61800824681187583</c:v>
                </c:pt>
                <c:pt idx="256">
                  <c:v>-0.73622384070857771</c:v>
                </c:pt>
                <c:pt idx="257">
                  <c:v>-0.85153390036147247</c:v>
                </c:pt>
                <c:pt idx="258">
                  <c:v>-0.96348335041377842</c:v>
                </c:pt>
                <c:pt idx="259">
                  <c:v>-1.0716303782771124</c:v>
                </c:pt>
                <c:pt idx="260">
                  <c:v>-1.175548177760942</c:v>
                </c:pt>
                <c:pt idx="261">
                  <c:v>-1.274826633478835</c:v>
                </c:pt>
                <c:pt idx="262">
                  <c:v>-1.3690739393837512</c:v>
                </c:pt>
                <c:pt idx="263">
                  <c:v>-1.4579181450449172</c:v>
                </c:pt>
                <c:pt idx="264">
                  <c:v>-1.541008623563785</c:v>
                </c:pt>
                <c:pt idx="265">
                  <c:v>-1.6180174553358422</c:v>
                </c:pt>
                <c:pt idx="266">
                  <c:v>-1.6886407221973307</c:v>
                </c:pt>
                <c:pt idx="267">
                  <c:v>-1.752599706849336</c:v>
                </c:pt>
                <c:pt idx="268">
                  <c:v>-1.8096419928257885</c:v>
                </c:pt>
                <c:pt idx="269">
                  <c:v>-1.8595424606642632</c:v>
                </c:pt>
                <c:pt idx="270">
                  <c:v>-1.9021041763481281</c:v>
                </c:pt>
                <c:pt idx="271">
                  <c:v>-1.9371591685138478</c:v>
                </c:pt>
                <c:pt idx="272">
                  <c:v>-1.9645690913560792</c:v>
                </c:pt>
                <c:pt idx="273">
                  <c:v>-1.9842257706144475</c:v>
                </c:pt>
                <c:pt idx="274">
                  <c:v>-1.9960516304872122</c:v>
                </c:pt>
                <c:pt idx="275">
                  <c:v>-1.9999999997869935</c:v>
                </c:pt>
                <c:pt idx="276">
                  <c:v>-1.9960552961303184</c:v>
                </c:pt>
                <c:pt idx="277">
                  <c:v>-1.9842330874340663</c:v>
                </c:pt>
                <c:pt idx="278">
                  <c:v>-1.9645800304761136</c:v>
                </c:pt>
                <c:pt idx="279">
                  <c:v>-1.9371736867626626</c:v>
                </c:pt>
                <c:pt idx="280">
                  <c:v>-1.9021222164289264</c:v>
                </c:pt>
                <c:pt idx="281">
                  <c:v>-1.8595639513812039</c:v>
                </c:pt>
                <c:pt idx="282">
                  <c:v>-1.8096668493649786</c:v>
                </c:pt>
                <c:pt idx="283">
                  <c:v>-1.7526278311135308</c:v>
                </c:pt>
                <c:pt idx="284">
                  <c:v>-1.6886720031930986</c:v>
                </c:pt>
                <c:pt idx="285">
                  <c:v>-1.6180517696115964</c:v>
                </c:pt>
                <c:pt idx="286">
                  <c:v>-1.5410458356969763</c:v>
                </c:pt>
                <c:pt idx="287">
                  <c:v>-1.4579581081765134</c:v>
                </c:pt>
                <c:pt idx="288">
                  <c:v>-1.3691164957977859</c:v>
                </c:pt>
                <c:pt idx="289">
                  <c:v>-1.2748716152248729</c:v>
                </c:pt>
                <c:pt idx="290">
                  <c:v>-1.1755954073168871</c:v>
                </c:pt>
                <c:pt idx="291">
                  <c:v>-1.0716796692497876</c:v>
                </c:pt>
                <c:pt idx="292">
                  <c:v>-0.96353450827457443</c:v>
                </c:pt>
                <c:pt idx="293">
                  <c:v>-0.85158672321401274</c:v>
                </c:pt>
                <c:pt idx="294">
                  <c:v>-0.73627812008555416</c:v>
                </c:pt>
                <c:pt idx="295">
                  <c:v>-0.6180637684977538</c:v>
                </c:pt>
                <c:pt idx="296">
                  <c:v>-0.49741020570143951</c:v>
                </c:pt>
                <c:pt idx="297">
                  <c:v>-0.37479359538347934</c:v>
                </c:pt>
                <c:pt idx="298">
                  <c:v>-0.25069784846936749</c:v>
                </c:pt>
                <c:pt idx="299">
                  <c:v>-0.12561271335115262</c:v>
                </c:pt>
                <c:pt idx="300">
                  <c:v>-3.1843077522478101E-5</c:v>
                </c:pt>
                <c:pt idx="301">
                  <c:v>0.12554915286598178</c:v>
                </c:pt>
                <c:pt idx="302">
                  <c:v>0.25063466449783001</c:v>
                </c:pt>
                <c:pt idx="303">
                  <c:v>0.37473103728343071</c:v>
                </c:pt>
                <c:pt idx="304">
                  <c:v>0.49734852036070371</c:v>
                </c:pt>
                <c:pt idx="305">
                  <c:v>0.61800319935977821</c:v>
                </c:pt>
                <c:pt idx="306">
                  <c:v>0.73621890618865782</c:v>
                </c:pt>
                <c:pt idx="307">
                  <c:v>0.85152909824798673</c:v>
                </c:pt>
                <c:pt idx="308">
                  <c:v>0.96347869965845578</c:v>
                </c:pt>
                <c:pt idx="309">
                  <c:v>1.0716258972343158</c:v>
                </c:pt>
                <c:pt idx="310">
                  <c:v>1.1755438841152823</c:v>
                </c:pt>
                <c:pt idx="311">
                  <c:v>1.2748225441753358</c:v>
                </c:pt>
                <c:pt idx="312">
                  <c:v>1.3690700705609922</c:v>
                </c:pt>
                <c:pt idx="313">
                  <c:v>1.4579145119713592</c:v>
                </c:pt>
                <c:pt idx="314">
                  <c:v>1.5410052405774757</c:v>
                </c:pt>
                <c:pt idx="315">
                  <c:v>1.6180143357878694</c:v>
                </c:pt>
                <c:pt idx="316">
                  <c:v>1.6886378783990996</c:v>
                </c:pt>
                <c:pt idx="317">
                  <c:v>1.7525971500239967</c:v>
                </c:pt>
                <c:pt idx="318">
                  <c:v>1.8096397330639524</c:v>
                </c:pt>
                <c:pt idx="319">
                  <c:v>1.8595405068841566</c:v>
                </c:pt>
                <c:pt idx="320">
                  <c:v>1.9021025362604209</c:v>
                </c:pt>
                <c:pt idx="321">
                  <c:v>1.9371578485912033</c:v>
                </c:pt>
                <c:pt idx="322">
                  <c:v>1.9645680968076189</c:v>
                </c:pt>
                <c:pt idx="323">
                  <c:v>1.9842251053651958</c:v>
                </c:pt>
                <c:pt idx="324">
                  <c:v>1.9960512971625979</c:v>
                </c:pt>
                <c:pt idx="325">
                  <c:v>1.9999999997024951</c:v>
                </c:pt>
                <c:pt idx="326">
                  <c:v>1.996055629286269</c:v>
                </c:pt>
                <c:pt idx="327">
                  <c:v>1.9842337525156537</c:v>
                </c:pt>
                <c:pt idx="328">
                  <c:v>1.9645810248585691</c:v>
                </c:pt>
                <c:pt idx="329">
                  <c:v>1.9371750065216211</c:v>
                </c:pt>
                <c:pt idx="330">
                  <c:v>1.902123856355908</c:v>
                </c:pt>
                <c:pt idx="331">
                  <c:v>1.8595659050041784</c:v>
                </c:pt>
                <c:pt idx="332">
                  <c:v>1.8096691089739017</c:v>
                </c:pt>
                <c:pt idx="333">
                  <c:v>1.7526303877907734</c:v>
                </c:pt>
                <c:pt idx="334">
                  <c:v>1.6886748468486446</c:v>
                </c:pt>
                <c:pt idx="335">
                  <c:v>1.6180548890228479</c:v>
                </c:pt>
                <c:pt idx="336">
                  <c:v>1.5410492185530666</c:v>
                </c:pt>
                <c:pt idx="337">
                  <c:v>1.4579617411268777</c:v>
                </c:pt>
                <c:pt idx="338">
                  <c:v>1.3691203645048531</c:v>
                </c:pt>
                <c:pt idx="339">
                  <c:v>1.2748757044206549</c:v>
                </c:pt>
                <c:pt idx="340">
                  <c:v>1.1755997008632124</c:v>
                </c:pt>
                <c:pt idx="341">
                  <c:v>1.0716841502020311</c:v>
                </c:pt>
                <c:pt idx="342">
                  <c:v>0.96353915894848197</c:v>
                </c:pt>
                <c:pt idx="343">
                  <c:v>0.85159152525553639</c:v>
                </c:pt>
                <c:pt idx="344">
                  <c:v>0.73628305454326848</c:v>
                </c:pt>
                <c:pt idx="345">
                  <c:v>0.6180688158976283</c:v>
                </c:pt>
                <c:pt idx="346">
                  <c:v>0.49741534612373978</c:v>
                </c:pt>
                <c:pt idx="347">
                  <c:v>0.37479880854132763</c:v>
                </c:pt>
                <c:pt idx="348">
                  <c:v>0.25070311378885307</c:v>
                </c:pt>
                <c:pt idx="349">
                  <c:v>0.12561801005250711</c:v>
                </c:pt>
                <c:pt idx="350">
                  <c:v>3.715025710662252E-5</c:v>
                </c:pt>
                <c:pt idx="351">
                  <c:v>-0.12554385615313163</c:v>
                </c:pt>
                <c:pt idx="352">
                  <c:v>-0.25062939915539845</c:v>
                </c:pt>
                <c:pt idx="353">
                  <c:v>-0.37472582409127669</c:v>
                </c:pt>
                <c:pt idx="354">
                  <c:v>-0.49734337989288019</c:v>
                </c:pt>
                <c:pt idx="355">
                  <c:v>-0.61799815190332896</c:v>
                </c:pt>
                <c:pt idx="356">
                  <c:v>-0.7362139716635473</c:v>
                </c:pt>
                <c:pt idx="357">
                  <c:v>-0.85152429612851144</c:v>
                </c:pt>
                <c:pt idx="358">
                  <c:v>-0.9634740488963488</c:v>
                </c:pt>
                <c:pt idx="359">
                  <c:v>-1.0716214161839794</c:v>
                </c:pt>
                <c:pt idx="360">
                  <c:v>-1.1755395904613453</c:v>
                </c:pt>
                <c:pt idx="361">
                  <c:v>-1.2748184548628543</c:v>
                </c:pt>
                <c:pt idx="362">
                  <c:v>-1.3690662017285982</c:v>
                </c:pt>
                <c:pt idx="363">
                  <c:v>-1.4579108788875355</c:v>
                </c:pt>
                <c:pt idx="364">
                  <c:v>-1.5410018575803197</c:v>
                </c:pt>
                <c:pt idx="365">
                  <c:v>-1.618011216228503</c:v>
                </c:pt>
                <c:pt idx="366">
                  <c:v>-1.688635034588974</c:v>
                </c:pt>
                <c:pt idx="367">
                  <c:v>-1.75259459318632</c:v>
                </c:pt>
                <c:pt idx="368">
                  <c:v>-1.8096374732893707</c:v>
                </c:pt>
                <c:pt idx="369">
                  <c:v>-1.8595385530909587</c:v>
                </c:pt>
                <c:pt idx="370">
                  <c:v>-1.90210089615932</c:v>
                </c:pt>
                <c:pt idx="371">
                  <c:v>-1.9371565286549166</c:v>
                </c:pt>
                <c:pt idx="372">
                  <c:v>-1.9645671022453264</c:v>
                </c:pt>
                <c:pt idx="373">
                  <c:v>-1.9842244401019711</c:v>
                </c:pt>
                <c:pt idx="374">
                  <c:v>-1.9960509638239288</c:v>
                </c:pt>
                <c:pt idx="375">
                  <c:v>-1.9999999996039135</c:v>
                </c:pt>
                <c:pt idx="376">
                  <c:v>-1.9960559624281646</c:v>
                </c:pt>
                <c:pt idx="377">
                  <c:v>-1.9842344175832689</c:v>
                </c:pt>
                <c:pt idx="378">
                  <c:v>-1.9645820192271923</c:v>
                </c:pt>
                <c:pt idx="379">
                  <c:v>-1.9371763262669375</c:v>
                </c:pt>
                <c:pt idx="380">
                  <c:v>-1.9021254962694956</c:v>
                </c:pt>
                <c:pt idx="381">
                  <c:v>-1.8595678586140614</c:v>
                </c:pt>
                <c:pt idx="382">
                  <c:v>-1.809671368570082</c:v>
                </c:pt>
                <c:pt idx="383">
                  <c:v>-1.7526329444556783</c:v>
                </c:pt>
                <c:pt idx="384">
                  <c:v>-1.688677690492296</c:v>
                </c:pt>
                <c:pt idx="385">
                  <c:v>-1.6180580084227056</c:v>
                </c:pt>
                <c:pt idx="386">
                  <c:v>-1.5410526013983104</c:v>
                </c:pt>
                <c:pt idx="387">
                  <c:v>-1.4579653740669758</c:v>
                </c:pt>
                <c:pt idx="388">
                  <c:v>-1.3691242332022848</c:v>
                </c:pt>
                <c:pt idx="389">
                  <c:v>-1.2748797936074543</c:v>
                </c:pt>
                <c:pt idx="390">
                  <c:v>-1.17560399440126</c:v>
                </c:pt>
                <c:pt idx="391">
                  <c:v>-1.071688631146722</c:v>
                </c:pt>
                <c:pt idx="392">
                  <c:v>-0.96354380961560482</c:v>
                </c:pt>
                <c:pt idx="393">
                  <c:v>-0.85159632729107004</c:v>
                </c:pt>
                <c:pt idx="394">
                  <c:v>-0.73628798899579162</c:v>
                </c:pt>
                <c:pt idx="395">
                  <c:v>-0.6180738632931505</c:v>
                </c:pt>
                <c:pt idx="396">
                  <c:v>-0.49742048654253063</c:v>
                </c:pt>
                <c:pt idx="397">
                  <c:v>-0.37480402169653676</c:v>
                </c:pt>
                <c:pt idx="398">
                  <c:v>-0.25070837910658034</c:v>
                </c:pt>
                <c:pt idx="399">
                  <c:v>-0.12562330675296995</c:v>
                </c:pt>
                <c:pt idx="400">
                  <c:v>-4.2457436690505341E-5</c:v>
                </c:pt>
                <c:pt idx="401">
                  <c:v>0.12553855943940453</c:v>
                </c:pt>
                <c:pt idx="402">
                  <c:v>0.25062413381120208</c:v>
                </c:pt>
                <c:pt idx="403">
                  <c:v>0.37472061089647701</c:v>
                </c:pt>
                <c:pt idx="404">
                  <c:v>0.49733823942155458</c:v>
                </c:pt>
                <c:pt idx="405">
                  <c:v>0.61799310444252131</c:v>
                </c:pt>
                <c:pt idx="406">
                  <c:v>0.73620903713325925</c:v>
                </c:pt>
                <c:pt idx="407">
                  <c:v>0.85151949400304006</c:v>
                </c:pt>
                <c:pt idx="408">
                  <c:v>0.96346939812745125</c:v>
                </c:pt>
                <c:pt idx="409">
                  <c:v>1.0716169351260971</c:v>
                </c:pt>
                <c:pt idx="410">
                  <c:v>1.1755352967991248</c:v>
                </c:pt>
                <c:pt idx="411">
                  <c:v>1.2748143655414015</c:v>
                </c:pt>
                <c:pt idx="412">
                  <c:v>1.3690623328865639</c:v>
                </c:pt>
                <c:pt idx="413">
                  <c:v>1.4579072457934408</c:v>
                </c:pt>
                <c:pt idx="414">
                  <c:v>1.5409984745723129</c:v>
                </c:pt>
                <c:pt idx="415">
                  <c:v>1.6180080966577393</c:v>
                </c:pt>
                <c:pt idx="416">
                  <c:v>1.6886321907669617</c:v>
                </c:pt>
                <c:pt idx="417">
                  <c:v>1.7525920363363021</c:v>
                </c:pt>
                <c:pt idx="418">
                  <c:v>1.8096352135020493</c:v>
                </c:pt>
                <c:pt idx="419">
                  <c:v>1.8595365992846669</c:v>
                </c:pt>
                <c:pt idx="420">
                  <c:v>1.9020992560448231</c:v>
                </c:pt>
                <c:pt idx="421">
                  <c:v>1.9371552087049908</c:v>
                </c:pt>
                <c:pt idx="422">
                  <c:v>1.9645661076692003</c:v>
                </c:pt>
                <c:pt idx="423">
                  <c:v>1.9842237748247755</c:v>
                </c:pt>
                <c:pt idx="424">
                  <c:v>1.9960506304712042</c:v>
                </c:pt>
                <c:pt idx="425">
                  <c:v>1.9999999994912487</c:v>
                </c:pt>
                <c:pt idx="426">
                  <c:v>1.9960562955560044</c:v>
                </c:pt>
                <c:pt idx="427">
                  <c:v>1.9842350826369122</c:v>
                </c:pt>
                <c:pt idx="428">
                  <c:v>1.9645830135819804</c:v>
                </c:pt>
                <c:pt idx="429">
                  <c:v>1.937177645998613</c:v>
                </c:pt>
                <c:pt idx="430">
                  <c:v>1.9021271361696916</c:v>
                </c:pt>
                <c:pt idx="431">
                  <c:v>1.8595698122108475</c:v>
                </c:pt>
                <c:pt idx="432">
                  <c:v>1.8096736281535224</c:v>
                </c:pt>
                <c:pt idx="433">
                  <c:v>1.7526355011082386</c:v>
                </c:pt>
                <c:pt idx="434">
                  <c:v>1.6886805341240565</c:v>
                </c:pt>
                <c:pt idx="435">
                  <c:v>1.6180611278111741</c:v>
                </c:pt>
                <c:pt idx="436">
                  <c:v>1.5410559842326979</c:v>
                </c:pt>
                <c:pt idx="437">
                  <c:v>1.4579690069968125</c:v>
                </c:pt>
                <c:pt idx="438">
                  <c:v>1.3691281018900705</c:v>
                </c:pt>
                <c:pt idx="439">
                  <c:v>1.2748838827852766</c:v>
                </c:pt>
                <c:pt idx="440">
                  <c:v>1.175608287931035</c:v>
                </c:pt>
                <c:pt idx="441">
                  <c:v>1.0716931120838666</c:v>
                </c:pt>
                <c:pt idx="442">
                  <c:v>0.96354846027594898</c:v>
                </c:pt>
                <c:pt idx="443">
                  <c:v>0.85160112932060072</c:v>
                </c:pt>
                <c:pt idx="444">
                  <c:v>0.73629292344313024</c:v>
                </c:pt>
                <c:pt idx="445">
                  <c:v>0.61807891068432741</c:v>
                </c:pt>
                <c:pt idx="446">
                  <c:v>0.49742562695781889</c:v>
                </c:pt>
                <c:pt idx="447">
                  <c:v>0.37480923484911366</c:v>
                </c:pt>
                <c:pt idx="448">
                  <c:v>0.25071364442253519</c:v>
                </c:pt>
                <c:pt idx="449">
                  <c:v>0.12562860345254823</c:v>
                </c:pt>
                <c:pt idx="450">
                  <c:v>4.7764616281194627E-5</c:v>
                </c:pt>
                <c:pt idx="451">
                  <c:v>-0.12553326272479345</c:v>
                </c:pt>
                <c:pt idx="452">
                  <c:v>-0.2506188684652339</c:v>
                </c:pt>
                <c:pt idx="453">
                  <c:v>-0.37471539769904572</c:v>
                </c:pt>
                <c:pt idx="454">
                  <c:v>-0.49733309894672695</c:v>
                </c:pt>
                <c:pt idx="455">
                  <c:v>-0.6179880569773688</c:v>
                </c:pt>
                <c:pt idx="456">
                  <c:v>-0.73620410259778724</c:v>
                </c:pt>
                <c:pt idx="457">
                  <c:v>-0.85151469187156625</c:v>
                </c:pt>
                <c:pt idx="458">
                  <c:v>-0.96346474735177556</c:v>
                </c:pt>
                <c:pt idx="459">
                  <c:v>-1.0716124540606691</c:v>
                </c:pt>
                <c:pt idx="460">
                  <c:v>-1.1755310031286323</c:v>
                </c:pt>
                <c:pt idx="461">
                  <c:v>-1.2748102762109721</c:v>
                </c:pt>
                <c:pt idx="462">
                  <c:v>-1.369058464034884</c:v>
                </c:pt>
                <c:pt idx="463">
                  <c:v>-1.457903612689085</c:v>
                </c:pt>
                <c:pt idx="464">
                  <c:v>-1.5409950915534549</c:v>
                </c:pt>
                <c:pt idx="465">
                  <c:v>-1.6180049770755864</c:v>
                </c:pt>
                <c:pt idx="466">
                  <c:v>-1.6886293469330589</c:v>
                </c:pt>
                <c:pt idx="467">
                  <c:v>-1.7525894794739401</c:v>
                </c:pt>
                <c:pt idx="468">
                  <c:v>-1.8096329537019853</c:v>
                </c:pt>
                <c:pt idx="469">
                  <c:v>-1.8595346454652784</c:v>
                </c:pt>
                <c:pt idx="470">
                  <c:v>-1.9020976159169349</c:v>
                </c:pt>
                <c:pt idx="471">
                  <c:v>-1.9371538887414246</c:v>
                </c:pt>
                <c:pt idx="472">
                  <c:v>-1.9645651130792392</c:v>
                </c:pt>
                <c:pt idx="473">
                  <c:v>-1.9842231095336078</c:v>
                </c:pt>
                <c:pt idx="474">
                  <c:v>-1.9960502971044241</c:v>
                </c:pt>
                <c:pt idx="475">
                  <c:v>-1.999999999364501</c:v>
                </c:pt>
                <c:pt idx="476">
                  <c:v>-1.9960566286697892</c:v>
                </c:pt>
                <c:pt idx="477">
                  <c:v>-1.9842357476765842</c:v>
                </c:pt>
                <c:pt idx="478">
                  <c:v>-1.9645840079229349</c:v>
                </c:pt>
                <c:pt idx="479">
                  <c:v>-1.9371789657166496</c:v>
                </c:pt>
                <c:pt idx="480">
                  <c:v>-1.9021287760564916</c:v>
                </c:pt>
                <c:pt idx="481">
                  <c:v>-1.8595717657945392</c:v>
                </c:pt>
                <c:pt idx="482">
                  <c:v>-1.8096758877242169</c:v>
                </c:pt>
                <c:pt idx="483">
                  <c:v>-1.7526380577484575</c:v>
                </c:pt>
                <c:pt idx="484">
                  <c:v>-1.6886833777439298</c:v>
                </c:pt>
                <c:pt idx="485">
                  <c:v>-1.6180642471882447</c:v>
                </c:pt>
                <c:pt idx="486">
                  <c:v>-1.5410593670562343</c:v>
                </c:pt>
                <c:pt idx="487">
                  <c:v>-1.4579726399163779</c:v>
                </c:pt>
                <c:pt idx="488">
                  <c:v>-1.3691319705682157</c:v>
                </c:pt>
                <c:pt idx="489">
                  <c:v>-1.2748879719541273</c:v>
                </c:pt>
                <c:pt idx="490">
                  <c:v>-1.1756125814525265</c:v>
                </c:pt>
                <c:pt idx="491">
                  <c:v>-1.0716975930134649</c:v>
                </c:pt>
                <c:pt idx="492">
                  <c:v>-0.96355311092950213</c:v>
                </c:pt>
                <c:pt idx="493">
                  <c:v>-0.85160593134413476</c:v>
                </c:pt>
                <c:pt idx="494">
                  <c:v>-0.73629785788529079</c:v>
                </c:pt>
                <c:pt idx="495">
                  <c:v>-0.61808395807114525</c:v>
                </c:pt>
                <c:pt idx="496">
                  <c:v>-0.49743076736961139</c:v>
                </c:pt>
                <c:pt idx="497">
                  <c:v>-0.3748144479990444</c:v>
                </c:pt>
                <c:pt idx="498">
                  <c:v>-0.25071890973672462</c:v>
                </c:pt>
                <c:pt idx="499">
                  <c:v>-0.12563390015124895</c:v>
                </c:pt>
                <c:pt idx="500">
                  <c:v>-5.3071795864442153E-5</c:v>
                </c:pt>
              </c:numCache>
            </c:numRef>
          </c:yVal>
          <c:smooth val="0"/>
        </c:ser>
        <c:dLbls>
          <c:showLegendKey val="0"/>
          <c:showVal val="0"/>
          <c:showCatName val="0"/>
          <c:showSerName val="0"/>
          <c:showPercent val="0"/>
          <c:showBubbleSize val="0"/>
        </c:dLbls>
        <c:axId val="273440192"/>
        <c:axId val="273438232"/>
      </c:scatterChart>
      <c:valAx>
        <c:axId val="273440192"/>
        <c:scaling>
          <c:orientation val="minMax"/>
        </c:scaling>
        <c:delete val="0"/>
        <c:axPos val="b"/>
        <c:title>
          <c:tx>
            <c:rich>
              <a:bodyPr/>
              <a:lstStyle/>
              <a:p>
                <a:pPr>
                  <a:defRPr sz="1000" b="1" i="0" u="none" strike="noStrike" baseline="0">
                    <a:solidFill>
                      <a:srgbClr val="000000"/>
                    </a:solidFill>
                    <a:latin typeface="Arial"/>
                    <a:ea typeface="Arial"/>
                    <a:cs typeface="Arial"/>
                  </a:defRPr>
                </a:pPr>
                <a:r>
                  <a:rPr lang="en-NZ"/>
                  <a:t>time</a:t>
                </a:r>
              </a:p>
            </c:rich>
          </c:tx>
          <c:layout>
            <c:manualLayout>
              <c:xMode val="edge"/>
              <c:yMode val="edge"/>
              <c:x val="0.47156157198971904"/>
              <c:y val="0.9406779087779108"/>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273438232"/>
        <c:crosses val="autoZero"/>
        <c:crossBetween val="midCat"/>
      </c:valAx>
      <c:valAx>
        <c:axId val="273438232"/>
        <c:scaling>
          <c:orientation val="minMax"/>
        </c:scaling>
        <c:delete val="0"/>
        <c:axPos val="l"/>
        <c:majorGridlines>
          <c:spPr>
            <a:ln w="3175">
              <a:solidFill>
                <a:srgbClr val="000000"/>
              </a:solidFill>
              <a:prstDash val="solid"/>
            </a:ln>
          </c:spPr>
        </c:majorGridlines>
        <c:title>
          <c:tx>
            <c:rich>
              <a:bodyPr/>
              <a:lstStyle/>
              <a:p>
                <a:pPr>
                  <a:defRPr sz="1000" b="1" i="0" u="none" strike="noStrike" baseline="0">
                    <a:solidFill>
                      <a:srgbClr val="000000"/>
                    </a:solidFill>
                    <a:latin typeface="Arial"/>
                    <a:ea typeface="Arial"/>
                    <a:cs typeface="Arial"/>
                  </a:defRPr>
                </a:pPr>
                <a:r>
                  <a:rPr lang="en-NZ"/>
                  <a:t>Voltage and Current</a:t>
                </a:r>
              </a:p>
            </c:rich>
          </c:tx>
          <c:layout>
            <c:manualLayout>
              <c:xMode val="edge"/>
              <c:yMode val="edge"/>
              <c:x val="1.2409554995235644E-2"/>
              <c:y val="0.41016955729692339"/>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273440192"/>
        <c:crosses val="autoZero"/>
        <c:crossBetween val="midCat"/>
      </c:valAx>
      <c:spPr>
        <a:solidFill>
          <a:srgbClr val="C0C0C0"/>
        </a:solidFill>
        <a:ln w="12700">
          <a:solidFill>
            <a:srgbClr val="808080"/>
          </a:solidFill>
          <a:prstDash val="solid"/>
        </a:ln>
      </c:spPr>
    </c:plotArea>
    <c:plotVisOnly val="1"/>
    <c:dispBlanksAs val="gap"/>
    <c:showDLblsOverMax val="0"/>
  </c:chart>
  <c:spPr>
    <a:noFill/>
    <a:ln w="9525">
      <a:noFill/>
    </a:ln>
  </c:spPr>
  <c:txPr>
    <a:bodyPr/>
    <a:lstStyle/>
    <a:p>
      <a:pPr>
        <a:defRPr sz="1000" b="0" i="0" u="none" strike="noStrike" baseline="0">
          <a:solidFill>
            <a:srgbClr val="000000"/>
          </a:solidFill>
          <a:latin typeface="Arial"/>
          <a:ea typeface="Arial"/>
          <a:cs typeface="Arial"/>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Arial"/>
                <a:ea typeface="Arial"/>
                <a:cs typeface="Arial"/>
              </a:defRPr>
            </a:pPr>
            <a:r>
              <a:rPr lang="en-NZ"/>
              <a:t>Voltage, current and power vs time</a:t>
            </a:r>
          </a:p>
        </c:rich>
      </c:tx>
      <c:layout>
        <c:manualLayout>
          <c:xMode val="edge"/>
          <c:yMode val="edge"/>
          <c:x val="0.35987590228172012"/>
          <c:y val="2.0338900987324944E-2"/>
        </c:manualLayout>
      </c:layout>
      <c:overlay val="0"/>
      <c:spPr>
        <a:noFill/>
        <a:ln w="25400">
          <a:noFill/>
        </a:ln>
      </c:spPr>
    </c:title>
    <c:autoTitleDeleted val="0"/>
    <c:plotArea>
      <c:layout>
        <c:manualLayout>
          <c:layoutTarget val="inner"/>
          <c:xMode val="edge"/>
          <c:yMode val="edge"/>
          <c:x val="7.0320579110651496E-2"/>
          <c:y val="0.12542372881355932"/>
          <c:w val="0.90692864529472594"/>
          <c:h val="0.79830508474576267"/>
        </c:manualLayout>
      </c:layout>
      <c:scatterChart>
        <c:scatterStyle val="lineMarker"/>
        <c:varyColors val="0"/>
        <c:ser>
          <c:idx val="0"/>
          <c:order val="0"/>
          <c:spPr>
            <a:ln w="28575">
              <a:noFill/>
            </a:ln>
          </c:spPr>
          <c:marker>
            <c:symbol val="diamond"/>
            <c:size val="5"/>
            <c:spPr>
              <a:solidFill>
                <a:srgbClr val="000080"/>
              </a:solidFill>
              <a:ln>
                <a:solidFill>
                  <a:srgbClr val="000080"/>
                </a:solidFill>
                <a:prstDash val="solid"/>
              </a:ln>
            </c:spPr>
          </c:marker>
          <c:xVal>
            <c:numRef>
              <c:f>'[AC power graphs.xls]Sheet1'!$A$2:$A$502</c:f>
              <c:numCache>
                <c:formatCode>General</c:formatCode>
                <c:ptCount val="50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numCache>
            </c:numRef>
          </c:xVal>
          <c:yVal>
            <c:numRef>
              <c:f>'[AC power graphs.xls]Sheet1'!$B$2:$B$502</c:f>
              <c:numCache>
                <c:formatCode>General</c:formatCode>
                <c:ptCount val="501"/>
                <c:pt idx="0">
                  <c:v>0</c:v>
                </c:pt>
                <c:pt idx="1">
                  <c:v>6.2790466562242478E-2</c:v>
                </c:pt>
                <c:pt idx="2">
                  <c:v>0.12533312825768572</c:v>
                </c:pt>
                <c:pt idx="3">
                  <c:v>0.18738115819047688</c:v>
                </c:pt>
                <c:pt idx="4">
                  <c:v>0.24868968154705792</c:v>
                </c:pt>
                <c:pt idx="5">
                  <c:v>0.30901674200355006</c:v>
                </c:pt>
                <c:pt idx="6">
                  <c:v>0.36812425661521209</c:v>
                </c:pt>
                <c:pt idx="7">
                  <c:v>0.42577895541946686</c:v>
                </c:pt>
                <c:pt idx="8">
                  <c:v>0.48175330204431788</c:v>
                </c:pt>
                <c:pt idx="9">
                  <c:v>0.53582639168894175</c:v>
                </c:pt>
                <c:pt idx="10">
                  <c:v>0.58778482293254253</c:v>
                </c:pt>
                <c:pt idx="11">
                  <c:v>0.63742353993084422</c:v>
                </c:pt>
                <c:pt idx="12">
                  <c:v>0.68454664167645951</c:v>
                </c:pt>
                <c:pt idx="13">
                  <c:v>0.72896815512936253</c:v>
                </c:pt>
                <c:pt idx="14">
                  <c:v>0.77051276916627442</c:v>
                </c:pt>
                <c:pt idx="15">
                  <c:v>0.80901652645240718</c:v>
                </c:pt>
                <c:pt idx="16">
                  <c:v>0.84432747050506607</c:v>
                </c:pt>
                <c:pt idx="17">
                  <c:v>0.87630624539545188</c:v>
                </c:pt>
                <c:pt idx="18">
                  <c:v>0.90482664572191696</c:v>
                </c:pt>
                <c:pt idx="19">
                  <c:v>0.92977611468418753</c:v>
                </c:pt>
                <c:pt idx="20">
                  <c:v>0.95105618829288086</c:v>
                </c:pt>
                <c:pt idx="21">
                  <c:v>0.96858288396123216</c:v>
                </c:pt>
                <c:pt idx="22">
                  <c:v>0.98228703194543587</c:v>
                </c:pt>
                <c:pt idx="23">
                  <c:v>0.99211454832556356</c:v>
                </c:pt>
                <c:pt idx="24">
                  <c:v>0.99802664844972677</c:v>
                </c:pt>
                <c:pt idx="25">
                  <c:v>0.99999999999911982</c:v>
                </c:pt>
                <c:pt idx="26">
                  <c:v>0.9980268150698679</c:v>
                </c:pt>
                <c:pt idx="27">
                  <c:v>0.9921148809082736</c:v>
                </c:pt>
                <c:pt idx="28">
                  <c:v>0.98228752917816475</c:v>
                </c:pt>
                <c:pt idx="29">
                  <c:v>0.96858354388163281</c:v>
                </c:pt>
                <c:pt idx="30">
                  <c:v>0.95105700829655349</c:v>
                </c:pt>
                <c:pt idx="31">
                  <c:v>0.92977709153495769</c:v>
                </c:pt>
                <c:pt idx="32">
                  <c:v>0.90482777556460736</c:v>
                </c:pt>
                <c:pt idx="33">
                  <c:v>0.87630752377109711</c:v>
                </c:pt>
                <c:pt idx="34">
                  <c:v>0.84432889236851005</c:v>
                </c:pt>
                <c:pt idx="35">
                  <c:v>0.80901808619221416</c:v>
                </c:pt>
                <c:pt idx="36">
                  <c:v>0.77051446062687412</c:v>
                </c:pt>
                <c:pt idx="37">
                  <c:v>0.72896997163534405</c:v>
                </c:pt>
                <c:pt idx="38">
                  <c:v>0.68454857605891606</c:v>
                </c:pt>
                <c:pt idx="39">
                  <c:v>0.63742558455566434</c:v>
                </c:pt>
                <c:pt idx="40">
                  <c:v>0.58778696973054001</c:v>
                </c:pt>
                <c:pt idx="41">
                  <c:v>0.53582863218769983</c:v>
                </c:pt>
                <c:pt idx="42">
                  <c:v>0.48175562740162653</c:v>
                </c:pt>
                <c:pt idx="43">
                  <c:v>0.42578135645821902</c:v>
                </c:pt>
                <c:pt idx="44">
                  <c:v>0.36812672385962036</c:v>
                </c:pt>
                <c:pt idx="45">
                  <c:v>0.30901926571654431</c:v>
                </c:pt>
                <c:pt idx="46">
                  <c:v>0.24869225176871326</c:v>
                </c:pt>
                <c:pt idx="47">
                  <c:v>0.18738376477731933</c:v>
                </c:pt>
                <c:pt idx="48">
                  <c:v>0.12533576092272522</c:v>
                </c:pt>
                <c:pt idx="49">
                  <c:v>6.2793114915570422E-2</c:v>
                </c:pt>
                <c:pt idx="50">
                  <c:v>2.6535897933527804E-6</c:v>
                </c:pt>
                <c:pt idx="51">
                  <c:v>-6.2787818208472179E-2</c:v>
                </c:pt>
                <c:pt idx="52">
                  <c:v>-0.12533049559176368</c:v>
                </c:pt>
                <c:pt idx="53">
                  <c:v>-0.1873785516023152</c:v>
                </c:pt>
                <c:pt idx="54">
                  <c:v>-0.24868711132365146</c:v>
                </c:pt>
                <c:pt idx="55">
                  <c:v>-0.30901421828837966</c:v>
                </c:pt>
                <c:pt idx="56">
                  <c:v>-0.36812178936821172</c:v>
                </c:pt>
                <c:pt idx="57">
                  <c:v>-0.42577655437771678</c:v>
                </c:pt>
                <c:pt idx="58">
                  <c:v>-0.48175097668361699</c:v>
                </c:pt>
                <c:pt idx="59">
                  <c:v>-0.53582415118641036</c:v>
                </c:pt>
                <c:pt idx="60">
                  <c:v>-0.58778267613040625</c:v>
                </c:pt>
                <c:pt idx="61">
                  <c:v>-0.6374214953015358</c:v>
                </c:pt>
                <c:pt idx="62">
                  <c:v>-0.68454470728918282</c:v>
                </c:pt>
                <c:pt idx="63">
                  <c:v>-0.72896633861824778</c:v>
                </c:pt>
                <c:pt idx="64">
                  <c:v>-0.77051107770024907</c:v>
                </c:pt>
                <c:pt idx="65">
                  <c:v>-0.80901496670690332</c:v>
                </c:pt>
                <c:pt idx="66">
                  <c:v>-0.84432604863567673</c:v>
                </c:pt>
                <c:pt idx="67">
                  <c:v>-0.87630496701363592</c:v>
                </c:pt>
                <c:pt idx="68">
                  <c:v>-0.90482551587285542</c:v>
                </c:pt>
                <c:pt idx="69">
                  <c:v>-0.92977513782687038</c:v>
                </c:pt>
                <c:pt idx="70">
                  <c:v>-0.95105536828251125</c:v>
                </c:pt>
                <c:pt idx="71">
                  <c:v>-0.96858222403401117</c:v>
                </c:pt>
                <c:pt idx="72">
                  <c:v>-0.98228653470579008</c:v>
                </c:pt>
                <c:pt idx="73">
                  <c:v>-0.99211421573586756</c:v>
                </c:pt>
                <c:pt idx="74">
                  <c:v>-0.99802648182255793</c:v>
                </c:pt>
                <c:pt idx="75">
                  <c:v>-0.99999999999207823</c:v>
                </c:pt>
                <c:pt idx="76">
                  <c:v>-0.99802698168298154</c:v>
                </c:pt>
                <c:pt idx="77">
                  <c:v>-0.99211521348399745</c:v>
                </c:pt>
                <c:pt idx="78">
                  <c:v>-0.98228802640397683</c:v>
                </c:pt>
                <c:pt idx="79">
                  <c:v>-0.96858420379521315</c:v>
                </c:pt>
                <c:pt idx="80">
                  <c:v>-0.95105782829352925</c:v>
                </c:pt>
                <c:pt idx="81">
                  <c:v>-0.92977806837918087</c:v>
                </c:pt>
                <c:pt idx="82">
                  <c:v>-0.90482890540092631</c:v>
                </c:pt>
                <c:pt idx="83">
                  <c:v>-0.87630880214057194</c:v>
                </c:pt>
                <c:pt idx="84">
                  <c:v>-0.84433031422600868</c:v>
                </c:pt>
                <c:pt idx="85">
                  <c:v>-0.80901964592632425</c:v>
                </c:pt>
                <c:pt idx="86">
                  <c:v>-0.77051615208204838</c:v>
                </c:pt>
                <c:pt idx="87">
                  <c:v>-0.72897178813619234</c:v>
                </c:pt>
                <c:pt idx="88">
                  <c:v>-0.68455051043655191</c:v>
                </c:pt>
                <c:pt idx="89">
                  <c:v>-0.63742762917599616</c:v>
                </c:pt>
                <c:pt idx="90">
                  <c:v>-0.58778911652439825</c:v>
                </c:pt>
                <c:pt idx="91">
                  <c:v>-0.53583087268268503</c:v>
                </c:pt>
                <c:pt idx="92">
                  <c:v>-0.48175795275554367</c:v>
                </c:pt>
                <c:pt idx="93">
                  <c:v>-0.42578375749397268</c:v>
                </c:pt>
                <c:pt idx="94">
                  <c:v>-0.3681291911014366</c:v>
                </c:pt>
                <c:pt idx="95">
                  <c:v>-0.30902178942736253</c:v>
                </c:pt>
                <c:pt idx="96">
                  <c:v>-0.24869482198861698</c:v>
                </c:pt>
                <c:pt idx="97">
                  <c:v>-0.18738637136284242</c:v>
                </c:pt>
                <c:pt idx="98">
                  <c:v>-0.12533839358688192</c:v>
                </c:pt>
                <c:pt idx="99">
                  <c:v>-6.2795763268456525E-2</c:v>
                </c:pt>
                <c:pt idx="100">
                  <c:v>-5.3071795866868752E-6</c:v>
                </c:pt>
                <c:pt idx="101">
                  <c:v>6.2785169854260095E-2</c:v>
                </c:pt>
                <c:pt idx="102">
                  <c:v>0.1253278629249589</c:v>
                </c:pt>
                <c:pt idx="103">
                  <c:v>0.18737594501283419</c:v>
                </c:pt>
                <c:pt idx="104">
                  <c:v>0.24868454109849425</c:v>
                </c:pt>
                <c:pt idx="105">
                  <c:v>0.30901169457103317</c:v>
                </c:pt>
                <c:pt idx="106">
                  <c:v>0.36811932211861936</c:v>
                </c:pt>
                <c:pt idx="107">
                  <c:v>0.42577415333296831</c:v>
                </c:pt>
                <c:pt idx="108">
                  <c:v>0.48174865131952299</c:v>
                </c:pt>
                <c:pt idx="109">
                  <c:v>0.53582191068010632</c:v>
                </c:pt>
                <c:pt idx="110">
                  <c:v>0.58778052932413083</c:v>
                </c:pt>
                <c:pt idx="111">
                  <c:v>0.63741945066773897</c:v>
                </c:pt>
                <c:pt idx="112">
                  <c:v>0.6845427728970862</c:v>
                </c:pt>
                <c:pt idx="113">
                  <c:v>0.72896452210199991</c:v>
                </c:pt>
                <c:pt idx="114">
                  <c:v>0.77050938622879828</c:v>
                </c:pt>
                <c:pt idx="115">
                  <c:v>0.80901340695570301</c:v>
                </c:pt>
                <c:pt idx="116">
                  <c:v>0.84432462676034203</c:v>
                </c:pt>
                <c:pt idx="117">
                  <c:v>0.87630368862564967</c:v>
                </c:pt>
                <c:pt idx="118">
                  <c:v>0.90482438601742199</c:v>
                </c:pt>
                <c:pt idx="119">
                  <c:v>0.92977416096300625</c:v>
                </c:pt>
                <c:pt idx="120">
                  <c:v>0.951054548265445</c:v>
                </c:pt>
                <c:pt idx="121">
                  <c:v>0.96858156409996965</c:v>
                </c:pt>
                <c:pt idx="122">
                  <c:v>0.98228603745922771</c:v>
                </c:pt>
                <c:pt idx="123">
                  <c:v>0.99211388313918569</c:v>
                </c:pt>
                <c:pt idx="124">
                  <c:v>0.99802631518836138</c:v>
                </c:pt>
                <c:pt idx="125">
                  <c:v>0.99999999997799516</c:v>
                </c:pt>
                <c:pt idx="126">
                  <c:v>0.99802714828906747</c:v>
                </c:pt>
                <c:pt idx="127">
                  <c:v>0.99211554605273533</c:v>
                </c:pt>
                <c:pt idx="128">
                  <c:v>0.982288523622872</c:v>
                </c:pt>
                <c:pt idx="129">
                  <c:v>0.96858486370197339</c:v>
                </c:pt>
                <c:pt idx="130">
                  <c:v>0.95105864828380826</c:v>
                </c:pt>
                <c:pt idx="131">
                  <c:v>0.92977904521685639</c:v>
                </c:pt>
                <c:pt idx="132">
                  <c:v>0.90483003523087391</c:v>
                </c:pt>
                <c:pt idx="133">
                  <c:v>0.87631008050387604</c:v>
                </c:pt>
                <c:pt idx="134">
                  <c:v>0.8443317360775624</c:v>
                </c:pt>
                <c:pt idx="135">
                  <c:v>0.80902120565473812</c:v>
                </c:pt>
                <c:pt idx="136">
                  <c:v>0.7705178435317962</c:v>
                </c:pt>
                <c:pt idx="137">
                  <c:v>0.72897360463190763</c:v>
                </c:pt>
                <c:pt idx="138">
                  <c:v>0.68455244480936739</c:v>
                </c:pt>
                <c:pt idx="139">
                  <c:v>0.63742967379183912</c:v>
                </c:pt>
                <c:pt idx="140">
                  <c:v>0.58779126331411835</c:v>
                </c:pt>
                <c:pt idx="141">
                  <c:v>0.5358331131738977</c:v>
                </c:pt>
                <c:pt idx="142">
                  <c:v>0.48176027810606686</c:v>
                </c:pt>
                <c:pt idx="143">
                  <c:v>0.42578615852672824</c:v>
                </c:pt>
                <c:pt idx="144">
                  <c:v>0.36813165834066025</c:v>
                </c:pt>
                <c:pt idx="145">
                  <c:v>0.30902431313600559</c:v>
                </c:pt>
                <c:pt idx="146">
                  <c:v>0.24869739220677037</c:v>
                </c:pt>
                <c:pt idx="147">
                  <c:v>0.18738897794704468</c:v>
                </c:pt>
                <c:pt idx="148">
                  <c:v>0.12534102625015608</c:v>
                </c:pt>
                <c:pt idx="149">
                  <c:v>6.279841162090001E-2</c:v>
                </c:pt>
                <c:pt idx="150">
                  <c:v>7.9607693808717786E-6</c:v>
                </c:pt>
                <c:pt idx="151">
                  <c:v>-6.2782521499605018E-2</c:v>
                </c:pt>
                <c:pt idx="152">
                  <c:v>-0.12532523025727119</c:v>
                </c:pt>
                <c:pt idx="153">
                  <c:v>-0.1873733384220338</c:v>
                </c:pt>
                <c:pt idx="154">
                  <c:v>-0.24868197087158594</c:v>
                </c:pt>
                <c:pt idx="155">
                  <c:v>-0.30900917085151119</c:v>
                </c:pt>
                <c:pt idx="156">
                  <c:v>-0.36811685486643408</c:v>
                </c:pt>
                <c:pt idx="157">
                  <c:v>-0.42577175228522129</c:v>
                </c:pt>
                <c:pt idx="158">
                  <c:v>-0.48174632595203837</c:v>
                </c:pt>
                <c:pt idx="159">
                  <c:v>-0.53581967017002929</c:v>
                </c:pt>
                <c:pt idx="160">
                  <c:v>-0.58777838251371683</c:v>
                </c:pt>
                <c:pt idx="161">
                  <c:v>-0.63741740602945307</c:v>
                </c:pt>
                <c:pt idx="162">
                  <c:v>-0.68454083850016867</c:v>
                </c:pt>
                <c:pt idx="163">
                  <c:v>-0.72896270558062004</c:v>
                </c:pt>
                <c:pt idx="164">
                  <c:v>-0.77050769475192193</c:v>
                </c:pt>
                <c:pt idx="165">
                  <c:v>-0.80901184719880614</c:v>
                </c:pt>
                <c:pt idx="166">
                  <c:v>-0.84432320487906154</c:v>
                </c:pt>
                <c:pt idx="167">
                  <c:v>-0.87630241023149236</c:v>
                </c:pt>
                <c:pt idx="168">
                  <c:v>-0.90482325615561787</c:v>
                </c:pt>
                <c:pt idx="169">
                  <c:v>-0.92977318409259502</c:v>
                </c:pt>
                <c:pt idx="170">
                  <c:v>-0.95105372824168166</c:v>
                </c:pt>
                <c:pt idx="171">
                  <c:v>-0.96858090415910802</c:v>
                </c:pt>
                <c:pt idx="172">
                  <c:v>-0.98228554020574821</c:v>
                </c:pt>
                <c:pt idx="173">
                  <c:v>-0.99211355053551764</c:v>
                </c:pt>
                <c:pt idx="174">
                  <c:v>-0.99802614854713734</c:v>
                </c:pt>
                <c:pt idx="175">
                  <c:v>-0.99999999995687061</c:v>
                </c:pt>
                <c:pt idx="176">
                  <c:v>-0.99802731488812568</c:v>
                </c:pt>
                <c:pt idx="177">
                  <c:v>-0.99211587861448736</c:v>
                </c:pt>
                <c:pt idx="178">
                  <c:v>-0.98228902083485059</c:v>
                </c:pt>
                <c:pt idx="179">
                  <c:v>-0.96858552360191286</c:v>
                </c:pt>
                <c:pt idx="180">
                  <c:v>-0.95105946826738985</c:v>
                </c:pt>
                <c:pt idx="181">
                  <c:v>-0.9297800220479856</c:v>
                </c:pt>
                <c:pt idx="182">
                  <c:v>-0.90483116505445049</c:v>
                </c:pt>
                <c:pt idx="183">
                  <c:v>-0.87631135886101008</c:v>
                </c:pt>
                <c:pt idx="184">
                  <c:v>-0.84433315792317076</c:v>
                </c:pt>
                <c:pt idx="185">
                  <c:v>-0.80902276537745421</c:v>
                </c:pt>
                <c:pt idx="186">
                  <c:v>-0.77051953497611958</c:v>
                </c:pt>
                <c:pt idx="187">
                  <c:v>-0.72897542112249047</c:v>
                </c:pt>
                <c:pt idx="188">
                  <c:v>-0.68455437917736339</c:v>
                </c:pt>
                <c:pt idx="189">
                  <c:v>-0.63743171840319435</c:v>
                </c:pt>
                <c:pt idx="190">
                  <c:v>-0.5877934100996981</c:v>
                </c:pt>
                <c:pt idx="191">
                  <c:v>-0.53583535366133572</c:v>
                </c:pt>
                <c:pt idx="192">
                  <c:v>-0.48176260345319932</c:v>
                </c:pt>
                <c:pt idx="193">
                  <c:v>-0.42578855955648637</c:v>
                </c:pt>
                <c:pt idx="194">
                  <c:v>-0.36813412557729253</c:v>
                </c:pt>
                <c:pt idx="195">
                  <c:v>-0.3090268368424709</c:v>
                </c:pt>
                <c:pt idx="196">
                  <c:v>-0.24869996242317083</c:v>
                </c:pt>
                <c:pt idx="197">
                  <c:v>-0.18739158452992921</c:v>
                </c:pt>
                <c:pt idx="198">
                  <c:v>-0.12534365891254851</c:v>
                </c:pt>
                <c:pt idx="199">
                  <c:v>-6.2801059972902182E-2</c:v>
                </c:pt>
                <c:pt idx="200">
                  <c:v>-1.0614359173224268E-5</c:v>
                </c:pt>
                <c:pt idx="201">
                  <c:v>6.2779873144509626E-2</c:v>
                </c:pt>
                <c:pt idx="202">
                  <c:v>0.12532259758870276</c:v>
                </c:pt>
                <c:pt idx="203">
                  <c:v>0.1873707318299131</c:v>
                </c:pt>
                <c:pt idx="204">
                  <c:v>0.24867940064292565</c:v>
                </c:pt>
                <c:pt idx="205">
                  <c:v>0.30900664712981246</c:v>
                </c:pt>
                <c:pt idx="206">
                  <c:v>0.36811438761165832</c:v>
                </c:pt>
                <c:pt idx="207">
                  <c:v>0.42576935123447779</c:v>
                </c:pt>
                <c:pt idx="208">
                  <c:v>0.4817440005811599</c:v>
                </c:pt>
                <c:pt idx="209">
                  <c:v>0.53581742965617851</c:v>
                </c:pt>
                <c:pt idx="210">
                  <c:v>0.58777623569916337</c:v>
                </c:pt>
                <c:pt idx="211">
                  <c:v>0.6374153613866802</c:v>
                </c:pt>
                <c:pt idx="212">
                  <c:v>0.68453890409843221</c:v>
                </c:pt>
                <c:pt idx="213">
                  <c:v>0.72896088905410583</c:v>
                </c:pt>
                <c:pt idx="214">
                  <c:v>0.77050600326961949</c:v>
                </c:pt>
                <c:pt idx="215">
                  <c:v>0.80901028743621195</c:v>
                </c:pt>
                <c:pt idx="216">
                  <c:v>0.84432178299183558</c:v>
                </c:pt>
                <c:pt idx="217">
                  <c:v>0.87630113183116543</c:v>
                </c:pt>
                <c:pt idx="218">
                  <c:v>0.90482212628744174</c:v>
                </c:pt>
                <c:pt idx="219">
                  <c:v>0.92977220721563647</c:v>
                </c:pt>
                <c:pt idx="220">
                  <c:v>0.95105290821122135</c:v>
                </c:pt>
                <c:pt idx="221">
                  <c:v>0.96858024421142597</c:v>
                </c:pt>
                <c:pt idx="222">
                  <c:v>0.98228504294535235</c:v>
                </c:pt>
                <c:pt idx="223">
                  <c:v>0.99211321792486373</c:v>
                </c:pt>
                <c:pt idx="224">
                  <c:v>0.99802598189888547</c:v>
                </c:pt>
                <c:pt idx="225">
                  <c:v>0.99999999992870447</c:v>
                </c:pt>
                <c:pt idx="226">
                  <c:v>0.9980274814801563</c:v>
                </c:pt>
                <c:pt idx="227">
                  <c:v>0.99211621116925308</c:v>
                </c:pt>
                <c:pt idx="228">
                  <c:v>0.98228951803991194</c:v>
                </c:pt>
                <c:pt idx="229">
                  <c:v>0.96858618349503245</c:v>
                </c:pt>
                <c:pt idx="230">
                  <c:v>0.95106028824427502</c:v>
                </c:pt>
                <c:pt idx="231">
                  <c:v>0.9297809988725676</c:v>
                </c:pt>
                <c:pt idx="232">
                  <c:v>0.90483229487165484</c:v>
                </c:pt>
                <c:pt idx="233">
                  <c:v>0.87631263721197261</c:v>
                </c:pt>
                <c:pt idx="234">
                  <c:v>0.84433457976283266</c:v>
                </c:pt>
                <c:pt idx="235">
                  <c:v>0.80902432509447453</c:v>
                </c:pt>
                <c:pt idx="236">
                  <c:v>0.77052122641501719</c:v>
                </c:pt>
                <c:pt idx="237">
                  <c:v>0.72897723760794009</c:v>
                </c:pt>
                <c:pt idx="238">
                  <c:v>0.6845563135405377</c:v>
                </c:pt>
                <c:pt idx="239">
                  <c:v>0.63743376301005961</c:v>
                </c:pt>
                <c:pt idx="240">
                  <c:v>0.58779555688114027</c:v>
                </c:pt>
                <c:pt idx="241">
                  <c:v>0.53583759414500209</c:v>
                </c:pt>
                <c:pt idx="242">
                  <c:v>0.48176492879693944</c:v>
                </c:pt>
                <c:pt idx="243">
                  <c:v>0.42579096058324467</c:v>
                </c:pt>
                <c:pt idx="244">
                  <c:v>0.36813659281133093</c:v>
                </c:pt>
                <c:pt idx="245">
                  <c:v>0.30902936054676194</c:v>
                </c:pt>
                <c:pt idx="246">
                  <c:v>0.24870253263782177</c:v>
                </c:pt>
                <c:pt idx="247">
                  <c:v>0.18739419111149422</c:v>
                </c:pt>
                <c:pt idx="248">
                  <c:v>0.12534629157405833</c:v>
                </c:pt>
                <c:pt idx="249">
                  <c:v>6.2803708324460361E-2</c:v>
                </c:pt>
                <c:pt idx="250">
                  <c:v>1.3267948967278373E-5</c:v>
                </c:pt>
                <c:pt idx="251">
                  <c:v>-6.2777224788970395E-2</c:v>
                </c:pt>
                <c:pt idx="252">
                  <c:v>-0.1253199649192501</c:v>
                </c:pt>
                <c:pt idx="253">
                  <c:v>-0.18736812523647303</c:v>
                </c:pt>
                <c:pt idx="254">
                  <c:v>-0.24867683041251601</c:v>
                </c:pt>
                <c:pt idx="255">
                  <c:v>-0.30900412340593791</c:v>
                </c:pt>
                <c:pt idx="256">
                  <c:v>-0.36811192035428886</c:v>
                </c:pt>
                <c:pt idx="257">
                  <c:v>-0.42576695018073624</c:v>
                </c:pt>
                <c:pt idx="258">
                  <c:v>-0.48174167520688921</c:v>
                </c:pt>
                <c:pt idx="259">
                  <c:v>-0.53581518913855619</c:v>
                </c:pt>
                <c:pt idx="260">
                  <c:v>-0.587774088880471</c:v>
                </c:pt>
                <c:pt idx="261">
                  <c:v>-0.63741331673941748</c:v>
                </c:pt>
                <c:pt idx="262">
                  <c:v>-0.68453696969187561</c:v>
                </c:pt>
                <c:pt idx="263">
                  <c:v>-0.72895907252245862</c:v>
                </c:pt>
                <c:pt idx="264">
                  <c:v>-0.77050431178189249</c:v>
                </c:pt>
                <c:pt idx="265">
                  <c:v>-0.80900872766792109</c:v>
                </c:pt>
                <c:pt idx="266">
                  <c:v>-0.84432036109866537</c:v>
                </c:pt>
                <c:pt idx="267">
                  <c:v>-0.87629985342466798</c:v>
                </c:pt>
                <c:pt idx="268">
                  <c:v>-0.90482099641289426</c:v>
                </c:pt>
                <c:pt idx="269">
                  <c:v>-0.9297712303321316</c:v>
                </c:pt>
                <c:pt idx="270">
                  <c:v>-0.95105208817406406</c:v>
                </c:pt>
                <c:pt idx="271">
                  <c:v>-0.96857958425692392</c:v>
                </c:pt>
                <c:pt idx="272">
                  <c:v>-0.98228454567803958</c:v>
                </c:pt>
                <c:pt idx="273">
                  <c:v>-0.99211288530722375</c:v>
                </c:pt>
                <c:pt idx="274">
                  <c:v>-0.99802581524360612</c:v>
                </c:pt>
                <c:pt idx="275">
                  <c:v>-0.99999999989349675</c:v>
                </c:pt>
                <c:pt idx="276">
                  <c:v>-0.9980276480651592</c:v>
                </c:pt>
                <c:pt idx="277">
                  <c:v>-0.99211654371703317</c:v>
                </c:pt>
                <c:pt idx="278">
                  <c:v>-0.98229001523805681</c:v>
                </c:pt>
                <c:pt idx="279">
                  <c:v>-0.96858684338133128</c:v>
                </c:pt>
                <c:pt idx="280">
                  <c:v>-0.95106110821446321</c:v>
                </c:pt>
                <c:pt idx="281">
                  <c:v>-0.92978197569060195</c:v>
                </c:pt>
                <c:pt idx="282">
                  <c:v>-0.90483342468248928</c:v>
                </c:pt>
                <c:pt idx="283">
                  <c:v>-0.87631391555676541</c:v>
                </c:pt>
                <c:pt idx="284">
                  <c:v>-0.84433600159654931</c:v>
                </c:pt>
                <c:pt idx="285">
                  <c:v>-0.80902588480579818</c:v>
                </c:pt>
                <c:pt idx="286">
                  <c:v>-0.77052291784848814</c:v>
                </c:pt>
                <c:pt idx="287">
                  <c:v>-0.72897905408825669</c:v>
                </c:pt>
                <c:pt idx="288">
                  <c:v>-0.68455824789889297</c:v>
                </c:pt>
                <c:pt idx="289">
                  <c:v>-0.63743580761243646</c:v>
                </c:pt>
                <c:pt idx="290">
                  <c:v>-0.58779770365844353</c:v>
                </c:pt>
                <c:pt idx="291">
                  <c:v>-0.53583983462489382</c:v>
                </c:pt>
                <c:pt idx="292">
                  <c:v>-0.48176725413728722</c:v>
                </c:pt>
                <c:pt idx="293">
                  <c:v>-0.42579336160700637</c:v>
                </c:pt>
                <c:pt idx="294">
                  <c:v>-0.36813906004277708</c:v>
                </c:pt>
                <c:pt idx="295">
                  <c:v>-0.3090318842488769</c:v>
                </c:pt>
                <c:pt idx="296">
                  <c:v>-0.24870510285071976</c:v>
                </c:pt>
                <c:pt idx="297">
                  <c:v>-0.18739679769173967</c:v>
                </c:pt>
                <c:pt idx="298">
                  <c:v>-0.12534892423468375</c:v>
                </c:pt>
                <c:pt idx="299">
                  <c:v>-6.2806356675576311E-2</c:v>
                </c:pt>
                <c:pt idx="300">
                  <c:v>-1.5921538761239051E-5</c:v>
                </c:pt>
                <c:pt idx="301">
                  <c:v>6.2774576432990892E-2</c:v>
                </c:pt>
                <c:pt idx="302">
                  <c:v>0.125317332248915</c:v>
                </c:pt>
                <c:pt idx="303">
                  <c:v>0.18736551864171536</c:v>
                </c:pt>
                <c:pt idx="304">
                  <c:v>0.24867426018035185</c:v>
                </c:pt>
                <c:pt idx="305">
                  <c:v>0.30900159967988911</c:v>
                </c:pt>
                <c:pt idx="306">
                  <c:v>0.36810945309432891</c:v>
                </c:pt>
                <c:pt idx="307">
                  <c:v>0.42576454912399336</c:v>
                </c:pt>
                <c:pt idx="308">
                  <c:v>0.48173934982922789</c:v>
                </c:pt>
                <c:pt idx="309">
                  <c:v>0.53581294861715789</c:v>
                </c:pt>
                <c:pt idx="310">
                  <c:v>0.58777194205764116</c:v>
                </c:pt>
                <c:pt idx="311">
                  <c:v>0.6374112720876679</c:v>
                </c:pt>
                <c:pt idx="312">
                  <c:v>0.68453503528049608</c:v>
                </c:pt>
                <c:pt idx="313">
                  <c:v>0.72895725598567962</c:v>
                </c:pt>
                <c:pt idx="314">
                  <c:v>0.77050262028873784</c:v>
                </c:pt>
                <c:pt idx="315">
                  <c:v>0.80900716789393468</c:v>
                </c:pt>
                <c:pt idx="316">
                  <c:v>0.84431893919954981</c:v>
                </c:pt>
                <c:pt idx="317">
                  <c:v>0.87629857501199837</c:v>
                </c:pt>
                <c:pt idx="318">
                  <c:v>0.90481986653197621</c:v>
                </c:pt>
                <c:pt idx="319">
                  <c:v>0.92977025344207831</c:v>
                </c:pt>
                <c:pt idx="320">
                  <c:v>0.95105126813021046</c:v>
                </c:pt>
                <c:pt idx="321">
                  <c:v>0.96857892429560166</c:v>
                </c:pt>
                <c:pt idx="322">
                  <c:v>0.98228404840380945</c:v>
                </c:pt>
                <c:pt idx="323">
                  <c:v>0.9921125526825979</c:v>
                </c:pt>
                <c:pt idx="324">
                  <c:v>0.99802564858129894</c:v>
                </c:pt>
                <c:pt idx="325">
                  <c:v>0.99999999985124755</c:v>
                </c:pt>
                <c:pt idx="326">
                  <c:v>0.9980278146431345</c:v>
                </c:pt>
                <c:pt idx="327">
                  <c:v>0.99211687625782685</c:v>
                </c:pt>
                <c:pt idx="328">
                  <c:v>0.98229051242928456</c:v>
                </c:pt>
                <c:pt idx="329">
                  <c:v>0.96858750326081056</c:v>
                </c:pt>
                <c:pt idx="330">
                  <c:v>0.95106192817795399</c:v>
                </c:pt>
                <c:pt idx="331">
                  <c:v>0.9297829525020892</c:v>
                </c:pt>
                <c:pt idx="332">
                  <c:v>0.90483455448695083</c:v>
                </c:pt>
                <c:pt idx="333">
                  <c:v>0.8763151938953867</c:v>
                </c:pt>
                <c:pt idx="334">
                  <c:v>0.84433742342432228</c:v>
                </c:pt>
                <c:pt idx="335">
                  <c:v>0.80902744451142394</c:v>
                </c:pt>
                <c:pt idx="336">
                  <c:v>0.77052460927653332</c:v>
                </c:pt>
                <c:pt idx="337">
                  <c:v>0.72898087056343885</c:v>
                </c:pt>
                <c:pt idx="338">
                  <c:v>0.68456018225242654</c:v>
                </c:pt>
                <c:pt idx="339">
                  <c:v>0.63743785221032745</c:v>
                </c:pt>
                <c:pt idx="340">
                  <c:v>0.58779985043160621</c:v>
                </c:pt>
                <c:pt idx="341">
                  <c:v>0.53584207510101556</c:v>
                </c:pt>
                <c:pt idx="342">
                  <c:v>0.48176957947424098</c:v>
                </c:pt>
                <c:pt idx="343">
                  <c:v>0.42579576262776819</c:v>
                </c:pt>
                <c:pt idx="344">
                  <c:v>0.36814152727163424</c:v>
                </c:pt>
                <c:pt idx="345">
                  <c:v>0.30903440794881415</c:v>
                </c:pt>
                <c:pt idx="346">
                  <c:v>0.24870767306186989</c:v>
                </c:pt>
                <c:pt idx="347">
                  <c:v>0.18739940427066382</c:v>
                </c:pt>
                <c:pt idx="348">
                  <c:v>0.12535155689442654</c:v>
                </c:pt>
                <c:pt idx="349">
                  <c:v>6.2809005026253556E-2</c:v>
                </c:pt>
                <c:pt idx="350">
                  <c:v>1.857512855331126E-5</c:v>
                </c:pt>
                <c:pt idx="351">
                  <c:v>-6.2771928076565814E-2</c:v>
                </c:pt>
                <c:pt idx="352">
                  <c:v>-0.12531469957769922</c:v>
                </c:pt>
                <c:pt idx="353">
                  <c:v>-0.18736291204563835</c:v>
                </c:pt>
                <c:pt idx="354">
                  <c:v>-0.24867168994644009</c:v>
                </c:pt>
                <c:pt idx="355">
                  <c:v>-0.30899907595166448</c:v>
                </c:pt>
                <c:pt idx="356">
                  <c:v>-0.36810698583177365</c:v>
                </c:pt>
                <c:pt idx="357">
                  <c:v>-0.42576214806425572</c:v>
                </c:pt>
                <c:pt idx="358">
                  <c:v>-0.4817370244481744</c:v>
                </c:pt>
                <c:pt idx="359">
                  <c:v>-0.53581070809198972</c:v>
                </c:pt>
                <c:pt idx="360">
                  <c:v>-0.58776979523067263</c:v>
                </c:pt>
                <c:pt idx="361">
                  <c:v>-0.63740922743142714</c:v>
                </c:pt>
                <c:pt idx="362">
                  <c:v>-0.68453310086429908</c:v>
                </c:pt>
                <c:pt idx="363">
                  <c:v>-0.72895543944376773</c:v>
                </c:pt>
                <c:pt idx="364">
                  <c:v>-0.77050092879015986</c:v>
                </c:pt>
                <c:pt idx="365">
                  <c:v>-0.80900560811425148</c:v>
                </c:pt>
                <c:pt idx="366">
                  <c:v>-0.84431751729448701</c:v>
                </c:pt>
                <c:pt idx="367">
                  <c:v>-0.87629729659316002</c:v>
                </c:pt>
                <c:pt idx="368">
                  <c:v>-0.90481873664468537</c:v>
                </c:pt>
                <c:pt idx="369">
                  <c:v>-0.92976927654547936</c:v>
                </c:pt>
                <c:pt idx="370">
                  <c:v>-0.95105044807965999</c:v>
                </c:pt>
                <c:pt idx="371">
                  <c:v>-0.9685782643274583</c:v>
                </c:pt>
                <c:pt idx="372">
                  <c:v>-0.98228355112266319</c:v>
                </c:pt>
                <c:pt idx="373">
                  <c:v>-0.99211222005098554</c:v>
                </c:pt>
                <c:pt idx="374">
                  <c:v>-0.99802548191196438</c:v>
                </c:pt>
                <c:pt idx="375">
                  <c:v>-0.99999999980195675</c:v>
                </c:pt>
                <c:pt idx="376">
                  <c:v>-0.99802798121408232</c:v>
                </c:pt>
                <c:pt idx="377">
                  <c:v>-0.99211720879163445</c:v>
                </c:pt>
                <c:pt idx="378">
                  <c:v>-0.98229100961359617</c:v>
                </c:pt>
                <c:pt idx="379">
                  <c:v>-0.96858816313346874</c:v>
                </c:pt>
                <c:pt idx="380">
                  <c:v>-0.95106274813474778</c:v>
                </c:pt>
                <c:pt idx="381">
                  <c:v>-0.92978392930703069</c:v>
                </c:pt>
                <c:pt idx="382">
                  <c:v>-0.90483568428504102</c:v>
                </c:pt>
                <c:pt idx="383">
                  <c:v>-0.87631647222783915</c:v>
                </c:pt>
                <c:pt idx="384">
                  <c:v>-0.844338845246148</c:v>
                </c:pt>
                <c:pt idx="385">
                  <c:v>-0.80902900421135282</c:v>
                </c:pt>
                <c:pt idx="386">
                  <c:v>-0.77052630069915518</c:v>
                </c:pt>
                <c:pt idx="387">
                  <c:v>-0.7289826870334879</c:v>
                </c:pt>
                <c:pt idx="388">
                  <c:v>-0.68456211660114241</c:v>
                </c:pt>
                <c:pt idx="389">
                  <c:v>-0.63743989680372715</c:v>
                </c:pt>
                <c:pt idx="390">
                  <c:v>-0.58780199720062998</c:v>
                </c:pt>
                <c:pt idx="391">
                  <c:v>-0.53584431557336099</c:v>
                </c:pt>
                <c:pt idx="392">
                  <c:v>-0.48177190480780241</c:v>
                </c:pt>
                <c:pt idx="393">
                  <c:v>-0.42579816364553502</c:v>
                </c:pt>
                <c:pt idx="394">
                  <c:v>-0.36814399449789581</c:v>
                </c:pt>
                <c:pt idx="395">
                  <c:v>-0.30903693164657525</c:v>
                </c:pt>
                <c:pt idx="396">
                  <c:v>-0.24871024327126531</c:v>
                </c:pt>
                <c:pt idx="397">
                  <c:v>-0.18740201084826838</c:v>
                </c:pt>
                <c:pt idx="398">
                  <c:v>-0.12535418955329017</c:v>
                </c:pt>
                <c:pt idx="399">
                  <c:v>-6.2811653376484977E-2</c:v>
                </c:pt>
                <c:pt idx="400">
                  <c:v>-2.122871834525267E-5</c:v>
                </c:pt>
                <c:pt idx="401">
                  <c:v>6.2769279719702267E-2</c:v>
                </c:pt>
                <c:pt idx="402">
                  <c:v>0.12531206690560104</c:v>
                </c:pt>
                <c:pt idx="403">
                  <c:v>0.18736030544823851</c:v>
                </c:pt>
                <c:pt idx="404">
                  <c:v>0.24866911971077729</c:v>
                </c:pt>
                <c:pt idx="405">
                  <c:v>0.30899655222126066</c:v>
                </c:pt>
                <c:pt idx="406">
                  <c:v>0.36810451856662962</c:v>
                </c:pt>
                <c:pt idx="407">
                  <c:v>0.42575974700152003</c:v>
                </c:pt>
                <c:pt idx="408">
                  <c:v>0.48173469906372562</c:v>
                </c:pt>
                <c:pt idx="409">
                  <c:v>0.53580846756304856</c:v>
                </c:pt>
                <c:pt idx="410">
                  <c:v>0.58776764839956241</c:v>
                </c:pt>
                <c:pt idx="411">
                  <c:v>0.63740718277070074</c:v>
                </c:pt>
                <c:pt idx="412">
                  <c:v>0.68453116644328194</c:v>
                </c:pt>
                <c:pt idx="413">
                  <c:v>0.72895362289672039</c:v>
                </c:pt>
                <c:pt idx="414">
                  <c:v>0.77049923728615644</c:v>
                </c:pt>
                <c:pt idx="415">
                  <c:v>0.80900404832886963</c:v>
                </c:pt>
                <c:pt idx="416">
                  <c:v>0.84431609538348085</c:v>
                </c:pt>
                <c:pt idx="417">
                  <c:v>0.87629601816815106</c:v>
                </c:pt>
                <c:pt idx="418">
                  <c:v>0.90481760675102463</c:v>
                </c:pt>
                <c:pt idx="419">
                  <c:v>0.92976829964233343</c:v>
                </c:pt>
                <c:pt idx="420">
                  <c:v>0.95104962802241155</c:v>
                </c:pt>
                <c:pt idx="421">
                  <c:v>0.9685776043524954</c:v>
                </c:pt>
                <c:pt idx="422">
                  <c:v>0.98228305383460013</c:v>
                </c:pt>
                <c:pt idx="423">
                  <c:v>0.99211188741238776</c:v>
                </c:pt>
                <c:pt idx="424">
                  <c:v>0.99802531523560212</c:v>
                </c:pt>
                <c:pt idx="425">
                  <c:v>0.99999999974562437</c:v>
                </c:pt>
                <c:pt idx="426">
                  <c:v>0.99802814777800219</c:v>
                </c:pt>
                <c:pt idx="427">
                  <c:v>0.99211754131845609</c:v>
                </c:pt>
                <c:pt idx="428">
                  <c:v>0.9822915067909902</c:v>
                </c:pt>
                <c:pt idx="429">
                  <c:v>0.96858882299930649</c:v>
                </c:pt>
                <c:pt idx="430">
                  <c:v>0.95106356808484582</c:v>
                </c:pt>
                <c:pt idx="431">
                  <c:v>0.92978490610542375</c:v>
                </c:pt>
                <c:pt idx="432">
                  <c:v>0.9048368140767612</c:v>
                </c:pt>
                <c:pt idx="433">
                  <c:v>0.87631775055411931</c:v>
                </c:pt>
                <c:pt idx="434">
                  <c:v>0.84434026706202825</c:v>
                </c:pt>
                <c:pt idx="435">
                  <c:v>0.80903056390558703</c:v>
                </c:pt>
                <c:pt idx="436">
                  <c:v>0.77052799211634893</c:v>
                </c:pt>
                <c:pt idx="437">
                  <c:v>0.72898450349840627</c:v>
                </c:pt>
                <c:pt idx="438">
                  <c:v>0.68456405094503525</c:v>
                </c:pt>
                <c:pt idx="439">
                  <c:v>0.63744194139263832</c:v>
                </c:pt>
                <c:pt idx="440">
                  <c:v>0.5878041439655175</c:v>
                </c:pt>
                <c:pt idx="441">
                  <c:v>0.53584655604193332</c:v>
                </c:pt>
                <c:pt idx="442">
                  <c:v>0.48177423013797449</c:v>
                </c:pt>
                <c:pt idx="443">
                  <c:v>0.42580056466030036</c:v>
                </c:pt>
                <c:pt idx="444">
                  <c:v>0.36814646172156512</c:v>
                </c:pt>
                <c:pt idx="445">
                  <c:v>0.3090394553421637</c:v>
                </c:pt>
                <c:pt idx="446">
                  <c:v>0.24871281347890944</c:v>
                </c:pt>
                <c:pt idx="447">
                  <c:v>0.18740461742455683</c:v>
                </c:pt>
                <c:pt idx="448">
                  <c:v>0.12535682221126759</c:v>
                </c:pt>
                <c:pt idx="449">
                  <c:v>6.2814301726274113E-2</c:v>
                </c:pt>
                <c:pt idx="450">
                  <c:v>2.3882308140597314E-5</c:v>
                </c:pt>
                <c:pt idx="451">
                  <c:v>-6.2766631362396727E-2</c:v>
                </c:pt>
                <c:pt idx="452">
                  <c:v>-0.12530943423261695</c:v>
                </c:pt>
                <c:pt idx="453">
                  <c:v>-0.18735769884952286</c:v>
                </c:pt>
                <c:pt idx="454">
                  <c:v>-0.24866654947336347</c:v>
                </c:pt>
                <c:pt idx="455">
                  <c:v>-0.3089940284886844</c:v>
                </c:pt>
                <c:pt idx="456">
                  <c:v>-0.36810205129889362</c:v>
                </c:pt>
                <c:pt idx="457">
                  <c:v>-0.42575734593578313</c:v>
                </c:pt>
                <c:pt idx="458">
                  <c:v>-0.48173237367588778</c:v>
                </c:pt>
                <c:pt idx="459">
                  <c:v>-0.53580622703033454</c:v>
                </c:pt>
                <c:pt idx="460">
                  <c:v>-0.58776550156431617</c:v>
                </c:pt>
                <c:pt idx="461">
                  <c:v>-0.63740513810548605</c:v>
                </c:pt>
                <c:pt idx="462">
                  <c:v>-0.68452923201744198</c:v>
                </c:pt>
                <c:pt idx="463">
                  <c:v>-0.72895180634454249</c:v>
                </c:pt>
                <c:pt idx="464">
                  <c:v>-0.77049754577672747</c:v>
                </c:pt>
                <c:pt idx="465">
                  <c:v>-0.80900248853779322</c:v>
                </c:pt>
                <c:pt idx="466">
                  <c:v>-0.84431467346652944</c:v>
                </c:pt>
                <c:pt idx="467">
                  <c:v>-0.87629473973697003</c:v>
                </c:pt>
                <c:pt idx="468">
                  <c:v>-0.90481647685099265</c:v>
                </c:pt>
                <c:pt idx="469">
                  <c:v>-0.92976732273263918</c:v>
                </c:pt>
                <c:pt idx="470">
                  <c:v>-0.95104880795846747</c:v>
                </c:pt>
                <c:pt idx="471">
                  <c:v>-0.96857694437071229</c:v>
                </c:pt>
                <c:pt idx="472">
                  <c:v>-0.9822825565396196</c:v>
                </c:pt>
                <c:pt idx="473">
                  <c:v>-0.9921115547668039</c:v>
                </c:pt>
                <c:pt idx="474">
                  <c:v>-0.99802514855221203</c:v>
                </c:pt>
                <c:pt idx="475">
                  <c:v>-0.99999999968225051</c:v>
                </c:pt>
                <c:pt idx="476">
                  <c:v>-0.99802831433489458</c:v>
                </c:pt>
                <c:pt idx="477">
                  <c:v>-0.99211787383829209</c:v>
                </c:pt>
                <c:pt idx="478">
                  <c:v>-0.98229200396146743</c:v>
                </c:pt>
                <c:pt idx="479">
                  <c:v>-0.9685894828583248</c:v>
                </c:pt>
                <c:pt idx="480">
                  <c:v>-0.95106438802824578</c:v>
                </c:pt>
                <c:pt idx="481">
                  <c:v>-0.9297858828972696</c:v>
                </c:pt>
                <c:pt idx="482">
                  <c:v>-0.90483794386210847</c:v>
                </c:pt>
                <c:pt idx="483">
                  <c:v>-0.87631902887422874</c:v>
                </c:pt>
                <c:pt idx="484">
                  <c:v>-0.84434168887196492</c:v>
                </c:pt>
                <c:pt idx="485">
                  <c:v>-0.80903212359412235</c:v>
                </c:pt>
                <c:pt idx="486">
                  <c:v>-0.77052968352811713</c:v>
                </c:pt>
                <c:pt idx="487">
                  <c:v>-0.72898631995818897</c:v>
                </c:pt>
                <c:pt idx="488">
                  <c:v>-0.68456598528410784</c:v>
                </c:pt>
                <c:pt idx="489">
                  <c:v>-0.63744398597706364</c:v>
                </c:pt>
                <c:pt idx="490">
                  <c:v>-0.58780629072626323</c:v>
                </c:pt>
                <c:pt idx="491">
                  <c:v>-0.53584879650673245</c:v>
                </c:pt>
                <c:pt idx="492">
                  <c:v>-0.48177655546475107</c:v>
                </c:pt>
                <c:pt idx="493">
                  <c:v>-0.42580296567206738</c:v>
                </c:pt>
                <c:pt idx="494">
                  <c:v>-0.36814892894264539</c:v>
                </c:pt>
                <c:pt idx="495">
                  <c:v>-0.30904197903557262</c:v>
                </c:pt>
                <c:pt idx="496">
                  <c:v>-0.2487153836848057</c:v>
                </c:pt>
                <c:pt idx="497">
                  <c:v>-0.1874072239995222</c:v>
                </c:pt>
                <c:pt idx="498">
                  <c:v>-0.12535945486836231</c:v>
                </c:pt>
                <c:pt idx="499">
                  <c:v>-6.2816950075624475E-2</c:v>
                </c:pt>
                <c:pt idx="500">
                  <c:v>-2.6535897932221076E-5</c:v>
                </c:pt>
              </c:numCache>
            </c:numRef>
          </c:yVal>
          <c:smooth val="0"/>
        </c:ser>
        <c:ser>
          <c:idx val="1"/>
          <c:order val="1"/>
          <c:spPr>
            <a:ln w="28575">
              <a:noFill/>
            </a:ln>
          </c:spPr>
          <c:marker>
            <c:symbol val="square"/>
            <c:size val="5"/>
            <c:spPr>
              <a:solidFill>
                <a:srgbClr val="FF00FF"/>
              </a:solidFill>
              <a:ln>
                <a:solidFill>
                  <a:srgbClr val="FF00FF"/>
                </a:solidFill>
                <a:prstDash val="solid"/>
              </a:ln>
            </c:spPr>
          </c:marker>
          <c:xVal>
            <c:numRef>
              <c:f>'[AC power graphs.xls]Sheet1'!$A$2:$A$502</c:f>
              <c:numCache>
                <c:formatCode>General</c:formatCode>
                <c:ptCount val="50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numCache>
            </c:numRef>
          </c:xVal>
          <c:yVal>
            <c:numRef>
              <c:f>'[AC power graphs.xls]Sheet1'!$C$2:$C$502</c:f>
              <c:numCache>
                <c:formatCode>General</c:formatCode>
                <c:ptCount val="501"/>
                <c:pt idx="0">
                  <c:v>0</c:v>
                </c:pt>
                <c:pt idx="1">
                  <c:v>0.12558093312448496</c:v>
                </c:pt>
                <c:pt idx="2">
                  <c:v>0.25066625651537144</c:v>
                </c:pt>
                <c:pt idx="3">
                  <c:v>0.37476231638095375</c:v>
                </c:pt>
                <c:pt idx="4">
                  <c:v>0.49737936309411585</c:v>
                </c:pt>
                <c:pt idx="5">
                  <c:v>0.61803348400710012</c:v>
                </c:pt>
                <c:pt idx="6">
                  <c:v>0.73624851323042417</c:v>
                </c:pt>
                <c:pt idx="7">
                  <c:v>0.85155791083893373</c:v>
                </c:pt>
                <c:pt idx="8">
                  <c:v>0.96350660408863575</c:v>
                </c:pt>
                <c:pt idx="9">
                  <c:v>1.0716527833778835</c:v>
                </c:pt>
                <c:pt idx="10">
                  <c:v>1.1755696458650851</c:v>
                </c:pt>
                <c:pt idx="11">
                  <c:v>1.2748470798616884</c:v>
                </c:pt>
                <c:pt idx="12">
                  <c:v>1.369093283352919</c:v>
                </c:pt>
                <c:pt idx="13">
                  <c:v>1.4579363102587251</c:v>
                </c:pt>
                <c:pt idx="14">
                  <c:v>1.5410255383325488</c:v>
                </c:pt>
                <c:pt idx="15">
                  <c:v>1.6180330529048144</c:v>
                </c:pt>
                <c:pt idx="16">
                  <c:v>1.6886549410101321</c:v>
                </c:pt>
                <c:pt idx="17">
                  <c:v>1.7526124907909038</c:v>
                </c:pt>
                <c:pt idx="18">
                  <c:v>1.8096532914438339</c:v>
                </c:pt>
                <c:pt idx="19">
                  <c:v>1.8595522293683751</c:v>
                </c:pt>
                <c:pt idx="20">
                  <c:v>1.9021123765857617</c:v>
                </c:pt>
                <c:pt idx="21">
                  <c:v>1.9371657679224643</c:v>
                </c:pt>
                <c:pt idx="22">
                  <c:v>1.9645740638908717</c:v>
                </c:pt>
                <c:pt idx="23">
                  <c:v>1.9842290966511271</c:v>
                </c:pt>
                <c:pt idx="24">
                  <c:v>1.9960532968994535</c:v>
                </c:pt>
                <c:pt idx="25">
                  <c:v>1.9999999999982396</c:v>
                </c:pt>
                <c:pt idx="26">
                  <c:v>1.9960536301397358</c:v>
                </c:pt>
                <c:pt idx="27">
                  <c:v>1.9842297618165472</c:v>
                </c:pt>
                <c:pt idx="28">
                  <c:v>1.9645750583563295</c:v>
                </c:pt>
                <c:pt idx="29">
                  <c:v>1.9371670877632656</c:v>
                </c:pt>
                <c:pt idx="30">
                  <c:v>1.902114016593107</c:v>
                </c:pt>
                <c:pt idx="31">
                  <c:v>1.8595541830699154</c:v>
                </c:pt>
                <c:pt idx="32">
                  <c:v>1.8096555511292147</c:v>
                </c:pt>
                <c:pt idx="33">
                  <c:v>1.7526150475421942</c:v>
                </c:pt>
                <c:pt idx="34">
                  <c:v>1.6886577847370201</c:v>
                </c:pt>
                <c:pt idx="35">
                  <c:v>1.6180361723844283</c:v>
                </c:pt>
                <c:pt idx="36">
                  <c:v>1.5410289212537482</c:v>
                </c:pt>
                <c:pt idx="37">
                  <c:v>1.4579399432706881</c:v>
                </c:pt>
                <c:pt idx="38">
                  <c:v>1.3690971521178321</c:v>
                </c:pt>
                <c:pt idx="39">
                  <c:v>1.2748511691113287</c:v>
                </c:pt>
                <c:pt idx="40">
                  <c:v>1.17557393946108</c:v>
                </c:pt>
                <c:pt idx="41">
                  <c:v>1.0716572643753997</c:v>
                </c:pt>
                <c:pt idx="42">
                  <c:v>0.96351125480325306</c:v>
                </c:pt>
                <c:pt idx="43">
                  <c:v>0.85156271291643804</c:v>
                </c:pt>
                <c:pt idx="44">
                  <c:v>0.73625344771924073</c:v>
                </c:pt>
                <c:pt idx="45">
                  <c:v>0.61803853143308862</c:v>
                </c:pt>
                <c:pt idx="46">
                  <c:v>0.49738450353742653</c:v>
                </c:pt>
                <c:pt idx="47">
                  <c:v>0.37476752955463866</c:v>
                </c:pt>
                <c:pt idx="48">
                  <c:v>0.25067152184545044</c:v>
                </c:pt>
                <c:pt idx="49">
                  <c:v>0.12558622983114084</c:v>
                </c:pt>
                <c:pt idx="50">
                  <c:v>5.3071795867055607E-6</c:v>
                </c:pt>
                <c:pt idx="51">
                  <c:v>-0.12557563641694436</c:v>
                </c:pt>
                <c:pt idx="52">
                  <c:v>-0.25066099118352736</c:v>
                </c:pt>
                <c:pt idx="53">
                  <c:v>-0.3747571032046304</c:v>
                </c:pt>
                <c:pt idx="54">
                  <c:v>-0.49737422264730291</c:v>
                </c:pt>
                <c:pt idx="55">
                  <c:v>-0.61802843657675932</c:v>
                </c:pt>
                <c:pt idx="56">
                  <c:v>-0.73624357873642343</c:v>
                </c:pt>
                <c:pt idx="57">
                  <c:v>-0.85155310875543355</c:v>
                </c:pt>
                <c:pt idx="58">
                  <c:v>-0.96350195336723399</c:v>
                </c:pt>
                <c:pt idx="59">
                  <c:v>-1.0716483023728207</c:v>
                </c:pt>
                <c:pt idx="60">
                  <c:v>-1.1755653522608125</c:v>
                </c:pt>
                <c:pt idx="61">
                  <c:v>-1.2748429906030716</c:v>
                </c:pt>
                <c:pt idx="62">
                  <c:v>-1.3690894145783656</c:v>
                </c:pt>
                <c:pt idx="63">
                  <c:v>-1.4579326772364956</c:v>
                </c:pt>
                <c:pt idx="64">
                  <c:v>-1.5410221554004981</c:v>
                </c:pt>
                <c:pt idx="65">
                  <c:v>-1.6180299334138066</c:v>
                </c:pt>
                <c:pt idx="66">
                  <c:v>-1.6886520972713535</c:v>
                </c:pt>
                <c:pt idx="67">
                  <c:v>-1.7526099340272718</c:v>
                </c:pt>
                <c:pt idx="68">
                  <c:v>-1.8096510317457108</c:v>
                </c:pt>
                <c:pt idx="69">
                  <c:v>-1.8595502756537408</c:v>
                </c:pt>
                <c:pt idx="70">
                  <c:v>-1.9021107365650225</c:v>
                </c:pt>
                <c:pt idx="71">
                  <c:v>-1.9371644480680223</c:v>
                </c:pt>
                <c:pt idx="72">
                  <c:v>-1.9645730694115802</c:v>
                </c:pt>
                <c:pt idx="73">
                  <c:v>-1.9842284314717351</c:v>
                </c:pt>
                <c:pt idx="74">
                  <c:v>-1.9960529636451159</c:v>
                </c:pt>
                <c:pt idx="75">
                  <c:v>-1.9999999999841565</c:v>
                </c:pt>
                <c:pt idx="76">
                  <c:v>-1.9960539633659631</c:v>
                </c:pt>
                <c:pt idx="77">
                  <c:v>-1.9842304269679949</c:v>
                </c:pt>
                <c:pt idx="78">
                  <c:v>-1.9645760528079537</c:v>
                </c:pt>
                <c:pt idx="79">
                  <c:v>-1.9371684075904263</c:v>
                </c:pt>
                <c:pt idx="80">
                  <c:v>-1.9021156565870585</c:v>
                </c:pt>
                <c:pt idx="81">
                  <c:v>-1.8595561367583617</c:v>
                </c:pt>
                <c:pt idx="82">
                  <c:v>-1.8096578108018526</c:v>
                </c:pt>
                <c:pt idx="83">
                  <c:v>-1.7526176042811439</c:v>
                </c:pt>
                <c:pt idx="84">
                  <c:v>-1.6886606284520174</c:v>
                </c:pt>
                <c:pt idx="85">
                  <c:v>-1.6180392918526485</c:v>
                </c:pt>
                <c:pt idx="86">
                  <c:v>-1.5410323041640968</c:v>
                </c:pt>
                <c:pt idx="87">
                  <c:v>-1.4579435762723847</c:v>
                </c:pt>
                <c:pt idx="88">
                  <c:v>-1.3691010208731038</c:v>
                </c:pt>
                <c:pt idx="89">
                  <c:v>-1.2748552583519923</c:v>
                </c:pt>
                <c:pt idx="90">
                  <c:v>-1.1755782330487965</c:v>
                </c:pt>
                <c:pt idx="91">
                  <c:v>-1.0716617453653701</c:v>
                </c:pt>
                <c:pt idx="92">
                  <c:v>-0.96351590551108734</c:v>
                </c:pt>
                <c:pt idx="93">
                  <c:v>-0.85156751498794536</c:v>
                </c:pt>
                <c:pt idx="94">
                  <c:v>-0.73625838220287321</c:v>
                </c:pt>
                <c:pt idx="95">
                  <c:v>-0.61804357885472505</c:v>
                </c:pt>
                <c:pt idx="96">
                  <c:v>-0.49738964397723395</c:v>
                </c:pt>
                <c:pt idx="97">
                  <c:v>-0.37477274272568484</c:v>
                </c:pt>
                <c:pt idx="98">
                  <c:v>-0.25067678717376385</c:v>
                </c:pt>
                <c:pt idx="99">
                  <c:v>-0.12559152653691305</c:v>
                </c:pt>
                <c:pt idx="100">
                  <c:v>-1.061435917337375E-5</c:v>
                </c:pt>
                <c:pt idx="101">
                  <c:v>0.12557033970852019</c:v>
                </c:pt>
                <c:pt idx="102">
                  <c:v>0.2506557258499178</c:v>
                </c:pt>
                <c:pt idx="103">
                  <c:v>0.37475189002566839</c:v>
                </c:pt>
                <c:pt idx="104">
                  <c:v>0.4973690821969885</c:v>
                </c:pt>
                <c:pt idx="105">
                  <c:v>0.61802338914206634</c:v>
                </c:pt>
                <c:pt idx="106">
                  <c:v>0.73623864423723873</c:v>
                </c:pt>
                <c:pt idx="107">
                  <c:v>0.85154830666593662</c:v>
                </c:pt>
                <c:pt idx="108">
                  <c:v>0.96349730263904598</c:v>
                </c:pt>
                <c:pt idx="109">
                  <c:v>1.0716438213602126</c:v>
                </c:pt>
                <c:pt idx="110">
                  <c:v>1.1755610586482617</c:v>
                </c:pt>
                <c:pt idx="111">
                  <c:v>1.2748389013354779</c:v>
                </c:pt>
                <c:pt idx="112">
                  <c:v>1.3690855457941724</c:v>
                </c:pt>
                <c:pt idx="113">
                  <c:v>1.4579290442039998</c:v>
                </c:pt>
                <c:pt idx="114">
                  <c:v>1.5410187724575966</c:v>
                </c:pt>
                <c:pt idx="115">
                  <c:v>1.618026813911406</c:v>
                </c:pt>
                <c:pt idx="116">
                  <c:v>1.6886492535206841</c:v>
                </c:pt>
                <c:pt idx="117">
                  <c:v>1.7526073772512993</c:v>
                </c:pt>
                <c:pt idx="118">
                  <c:v>1.809648772034844</c:v>
                </c:pt>
                <c:pt idx="119">
                  <c:v>1.8595483219260125</c:v>
                </c:pt>
                <c:pt idx="120">
                  <c:v>1.90210909653089</c:v>
                </c:pt>
                <c:pt idx="121">
                  <c:v>1.9371631281999393</c:v>
                </c:pt>
                <c:pt idx="122">
                  <c:v>1.9645720749184554</c:v>
                </c:pt>
                <c:pt idx="123">
                  <c:v>1.9842277662783714</c:v>
                </c:pt>
                <c:pt idx="124">
                  <c:v>1.9960526303767228</c:v>
                </c:pt>
                <c:pt idx="125">
                  <c:v>1.9999999999559903</c:v>
                </c:pt>
                <c:pt idx="126">
                  <c:v>1.9960542965781349</c:v>
                </c:pt>
                <c:pt idx="127">
                  <c:v>1.9842310921054707</c:v>
                </c:pt>
                <c:pt idx="128">
                  <c:v>1.964577047245744</c:v>
                </c:pt>
                <c:pt idx="129">
                  <c:v>1.9371697274039468</c:v>
                </c:pt>
                <c:pt idx="130">
                  <c:v>1.9021172965676165</c:v>
                </c:pt>
                <c:pt idx="131">
                  <c:v>1.8595580904337128</c:v>
                </c:pt>
                <c:pt idx="132">
                  <c:v>1.8096600704617478</c:v>
                </c:pt>
                <c:pt idx="133">
                  <c:v>1.7526201610077521</c:v>
                </c:pt>
                <c:pt idx="134">
                  <c:v>1.6886634721551248</c:v>
                </c:pt>
                <c:pt idx="135">
                  <c:v>1.6180424113094762</c:v>
                </c:pt>
                <c:pt idx="136">
                  <c:v>1.5410356870635924</c:v>
                </c:pt>
                <c:pt idx="137">
                  <c:v>1.4579472092638153</c:v>
                </c:pt>
                <c:pt idx="138">
                  <c:v>1.3691048896187348</c:v>
                </c:pt>
                <c:pt idx="139">
                  <c:v>1.2748593475836782</c:v>
                </c:pt>
                <c:pt idx="140">
                  <c:v>1.1755825266282367</c:v>
                </c:pt>
                <c:pt idx="141">
                  <c:v>1.0716662263477954</c:v>
                </c:pt>
                <c:pt idx="142">
                  <c:v>0.96352055621213373</c:v>
                </c:pt>
                <c:pt idx="143">
                  <c:v>0.85157231705345648</c:v>
                </c:pt>
                <c:pt idx="144">
                  <c:v>0.7362633166813205</c:v>
                </c:pt>
                <c:pt idx="145">
                  <c:v>0.61804862627201118</c:v>
                </c:pt>
                <c:pt idx="146">
                  <c:v>0.49739478441354074</c:v>
                </c:pt>
                <c:pt idx="147">
                  <c:v>0.37477795589408935</c:v>
                </c:pt>
                <c:pt idx="148">
                  <c:v>0.25068205250031217</c:v>
                </c:pt>
                <c:pt idx="149">
                  <c:v>0.12559682324180002</c:v>
                </c:pt>
                <c:pt idx="150">
                  <c:v>1.5921538761743557E-5</c:v>
                </c:pt>
                <c:pt idx="151">
                  <c:v>-0.12556504299921004</c:v>
                </c:pt>
                <c:pt idx="152">
                  <c:v>-0.25065046051454237</c:v>
                </c:pt>
                <c:pt idx="153">
                  <c:v>-0.37474667684406759</c:v>
                </c:pt>
                <c:pt idx="154">
                  <c:v>-0.49736394174317189</c:v>
                </c:pt>
                <c:pt idx="155">
                  <c:v>-0.61801834170302239</c:v>
                </c:pt>
                <c:pt idx="156">
                  <c:v>-0.73623370973286817</c:v>
                </c:pt>
                <c:pt idx="157">
                  <c:v>-0.85154350457044259</c:v>
                </c:pt>
                <c:pt idx="158">
                  <c:v>-0.96349265190407674</c:v>
                </c:pt>
                <c:pt idx="159">
                  <c:v>-1.0716393403400586</c:v>
                </c:pt>
                <c:pt idx="160">
                  <c:v>-1.1755567650274337</c:v>
                </c:pt>
                <c:pt idx="161">
                  <c:v>-1.2748348120589061</c:v>
                </c:pt>
                <c:pt idx="162">
                  <c:v>-1.3690816770003373</c:v>
                </c:pt>
                <c:pt idx="163">
                  <c:v>-1.4579254111612401</c:v>
                </c:pt>
                <c:pt idx="164">
                  <c:v>-1.5410153895038439</c:v>
                </c:pt>
                <c:pt idx="165">
                  <c:v>-1.6180236943976123</c:v>
                </c:pt>
                <c:pt idx="166">
                  <c:v>-1.6886464097581231</c:v>
                </c:pt>
                <c:pt idx="167">
                  <c:v>-1.7526048204629847</c:v>
                </c:pt>
                <c:pt idx="168">
                  <c:v>-1.8096465123112357</c:v>
                </c:pt>
                <c:pt idx="169">
                  <c:v>-1.85954636818519</c:v>
                </c:pt>
                <c:pt idx="170">
                  <c:v>-1.9021074564833633</c:v>
                </c:pt>
                <c:pt idx="171">
                  <c:v>-1.937161808318216</c:v>
                </c:pt>
                <c:pt idx="172">
                  <c:v>-1.9645710804114964</c:v>
                </c:pt>
                <c:pt idx="173">
                  <c:v>-1.9842271010710353</c:v>
                </c:pt>
                <c:pt idx="174">
                  <c:v>-1.9960522970942747</c:v>
                </c:pt>
                <c:pt idx="175">
                  <c:v>-1.9999999999137412</c:v>
                </c:pt>
                <c:pt idx="176">
                  <c:v>-1.9960546297762514</c:v>
                </c:pt>
                <c:pt idx="177">
                  <c:v>-1.9842317572289747</c:v>
                </c:pt>
                <c:pt idx="178">
                  <c:v>-1.9645780416697012</c:v>
                </c:pt>
                <c:pt idx="179">
                  <c:v>-1.9371710472038257</c:v>
                </c:pt>
                <c:pt idx="180">
                  <c:v>-1.9021189365347797</c:v>
                </c:pt>
                <c:pt idx="181">
                  <c:v>-1.8595600440959712</c:v>
                </c:pt>
                <c:pt idx="182">
                  <c:v>-1.809662330108901</c:v>
                </c:pt>
                <c:pt idx="183">
                  <c:v>-1.7526227177220202</c:v>
                </c:pt>
                <c:pt idx="184">
                  <c:v>-1.6886663158463415</c:v>
                </c:pt>
                <c:pt idx="185">
                  <c:v>-1.6180455307549084</c:v>
                </c:pt>
                <c:pt idx="186">
                  <c:v>-1.5410390699522392</c:v>
                </c:pt>
                <c:pt idx="187">
                  <c:v>-1.4579508422449809</c:v>
                </c:pt>
                <c:pt idx="188">
                  <c:v>-1.3691087583547268</c:v>
                </c:pt>
                <c:pt idx="189">
                  <c:v>-1.2748634368063887</c:v>
                </c:pt>
                <c:pt idx="190">
                  <c:v>-1.1755868201993962</c:v>
                </c:pt>
                <c:pt idx="191">
                  <c:v>-1.0716707073226714</c:v>
                </c:pt>
                <c:pt idx="192">
                  <c:v>-0.96352520690639865</c:v>
                </c:pt>
                <c:pt idx="193">
                  <c:v>-0.85157711911297274</c:v>
                </c:pt>
                <c:pt idx="194">
                  <c:v>-0.73626825115458505</c:v>
                </c:pt>
                <c:pt idx="195">
                  <c:v>-0.6180536736849418</c:v>
                </c:pt>
                <c:pt idx="196">
                  <c:v>-0.49739992484634166</c:v>
                </c:pt>
                <c:pt idx="197">
                  <c:v>-0.37478316905985842</c:v>
                </c:pt>
                <c:pt idx="198">
                  <c:v>-0.25068731782509701</c:v>
                </c:pt>
                <c:pt idx="199">
                  <c:v>-0.12560211994580436</c:v>
                </c:pt>
                <c:pt idx="200">
                  <c:v>-2.1228718346448535E-5</c:v>
                </c:pt>
                <c:pt idx="201">
                  <c:v>0.12555974628901925</c:v>
                </c:pt>
                <c:pt idx="202">
                  <c:v>0.25064519517740552</c:v>
                </c:pt>
                <c:pt idx="203">
                  <c:v>0.37474146365982619</c:v>
                </c:pt>
                <c:pt idx="204">
                  <c:v>0.4973588012858513</c:v>
                </c:pt>
                <c:pt idx="205">
                  <c:v>0.61801329425962492</c:v>
                </c:pt>
                <c:pt idx="206">
                  <c:v>0.73622877522331664</c:v>
                </c:pt>
                <c:pt idx="207">
                  <c:v>0.85153870246895558</c:v>
                </c:pt>
                <c:pt idx="208">
                  <c:v>0.96348800116231981</c:v>
                </c:pt>
                <c:pt idx="209">
                  <c:v>1.071634859312357</c:v>
                </c:pt>
                <c:pt idx="210">
                  <c:v>1.1755524713983267</c:v>
                </c:pt>
                <c:pt idx="211">
                  <c:v>1.2748307227733604</c:v>
                </c:pt>
                <c:pt idx="212">
                  <c:v>1.3690778081968644</c:v>
                </c:pt>
                <c:pt idx="213">
                  <c:v>1.4579217781082117</c:v>
                </c:pt>
                <c:pt idx="214">
                  <c:v>1.541012006539239</c:v>
                </c:pt>
                <c:pt idx="215">
                  <c:v>1.6180205748724239</c:v>
                </c:pt>
                <c:pt idx="216">
                  <c:v>1.6886435659836712</c:v>
                </c:pt>
                <c:pt idx="217">
                  <c:v>1.7526022636623309</c:v>
                </c:pt>
                <c:pt idx="218">
                  <c:v>1.8096442525748835</c:v>
                </c:pt>
                <c:pt idx="219">
                  <c:v>1.8595444144312729</c:v>
                </c:pt>
                <c:pt idx="220">
                  <c:v>1.9021058164224427</c:v>
                </c:pt>
                <c:pt idx="221">
                  <c:v>1.9371604884228519</c:v>
                </c:pt>
                <c:pt idx="222">
                  <c:v>1.9645700858907047</c:v>
                </c:pt>
                <c:pt idx="223">
                  <c:v>1.9842264358497275</c:v>
                </c:pt>
                <c:pt idx="224">
                  <c:v>1.9960519637977709</c:v>
                </c:pt>
                <c:pt idx="225">
                  <c:v>1.9999999998574089</c:v>
                </c:pt>
                <c:pt idx="226">
                  <c:v>1.9960549629603126</c:v>
                </c:pt>
                <c:pt idx="227">
                  <c:v>1.9842324223385062</c:v>
                </c:pt>
                <c:pt idx="228">
                  <c:v>1.9645790360798239</c:v>
                </c:pt>
                <c:pt idx="229">
                  <c:v>1.9371723669900649</c:v>
                </c:pt>
                <c:pt idx="230">
                  <c:v>1.90212057648855</c:v>
                </c:pt>
                <c:pt idx="231">
                  <c:v>1.8595619977451352</c:v>
                </c:pt>
                <c:pt idx="232">
                  <c:v>1.8096645897433097</c:v>
                </c:pt>
                <c:pt idx="233">
                  <c:v>1.7526252744239452</c:v>
                </c:pt>
                <c:pt idx="234">
                  <c:v>1.6886691595256653</c:v>
                </c:pt>
                <c:pt idx="235">
                  <c:v>1.6180486501889491</c:v>
                </c:pt>
                <c:pt idx="236">
                  <c:v>1.5410424528300344</c:v>
                </c:pt>
                <c:pt idx="237">
                  <c:v>1.4579544752158802</c:v>
                </c:pt>
                <c:pt idx="238">
                  <c:v>1.3691126270810754</c:v>
                </c:pt>
                <c:pt idx="239">
                  <c:v>1.2748675260201192</c:v>
                </c:pt>
                <c:pt idx="240">
                  <c:v>1.1755911137622805</c:v>
                </c:pt>
                <c:pt idx="241">
                  <c:v>1.0716751882900042</c:v>
                </c:pt>
                <c:pt idx="242">
                  <c:v>0.96352985759387888</c:v>
                </c:pt>
                <c:pt idx="243">
                  <c:v>0.85158192116648934</c:v>
                </c:pt>
                <c:pt idx="244">
                  <c:v>0.73627318562266186</c:v>
                </c:pt>
                <c:pt idx="245">
                  <c:v>0.61805872109352389</c:v>
                </c:pt>
                <c:pt idx="246">
                  <c:v>0.49740506527564354</c:v>
                </c:pt>
                <c:pt idx="247">
                  <c:v>0.37478838222298844</c:v>
                </c:pt>
                <c:pt idx="248">
                  <c:v>0.25069258314811665</c:v>
                </c:pt>
                <c:pt idx="249">
                  <c:v>0.12560741664892072</c:v>
                </c:pt>
                <c:pt idx="250">
                  <c:v>2.6535897934556746E-5</c:v>
                </c:pt>
                <c:pt idx="251">
                  <c:v>-0.12555444957794079</c:v>
                </c:pt>
                <c:pt idx="252">
                  <c:v>-0.2506399298385002</c:v>
                </c:pt>
                <c:pt idx="253">
                  <c:v>-0.37473625047294606</c:v>
                </c:pt>
                <c:pt idx="254">
                  <c:v>-0.49735366082503202</c:v>
                </c:pt>
                <c:pt idx="255">
                  <c:v>-0.61800824681187583</c:v>
                </c:pt>
                <c:pt idx="256">
                  <c:v>-0.73622384070857771</c:v>
                </c:pt>
                <c:pt idx="257">
                  <c:v>-0.85153390036147247</c:v>
                </c:pt>
                <c:pt idx="258">
                  <c:v>-0.96348335041377842</c:v>
                </c:pt>
                <c:pt idx="259">
                  <c:v>-1.0716303782771124</c:v>
                </c:pt>
                <c:pt idx="260">
                  <c:v>-1.175548177760942</c:v>
                </c:pt>
                <c:pt idx="261">
                  <c:v>-1.274826633478835</c:v>
                </c:pt>
                <c:pt idx="262">
                  <c:v>-1.3690739393837512</c:v>
                </c:pt>
                <c:pt idx="263">
                  <c:v>-1.4579181450449172</c:v>
                </c:pt>
                <c:pt idx="264">
                  <c:v>-1.541008623563785</c:v>
                </c:pt>
                <c:pt idx="265">
                  <c:v>-1.6180174553358422</c:v>
                </c:pt>
                <c:pt idx="266">
                  <c:v>-1.6886407221973307</c:v>
                </c:pt>
                <c:pt idx="267">
                  <c:v>-1.752599706849336</c:v>
                </c:pt>
                <c:pt idx="268">
                  <c:v>-1.8096419928257885</c:v>
                </c:pt>
                <c:pt idx="269">
                  <c:v>-1.8595424606642632</c:v>
                </c:pt>
                <c:pt idx="270">
                  <c:v>-1.9021041763481281</c:v>
                </c:pt>
                <c:pt idx="271">
                  <c:v>-1.9371591685138478</c:v>
                </c:pt>
                <c:pt idx="272">
                  <c:v>-1.9645690913560792</c:v>
                </c:pt>
                <c:pt idx="273">
                  <c:v>-1.9842257706144475</c:v>
                </c:pt>
                <c:pt idx="274">
                  <c:v>-1.9960516304872122</c:v>
                </c:pt>
                <c:pt idx="275">
                  <c:v>-1.9999999997869935</c:v>
                </c:pt>
                <c:pt idx="276">
                  <c:v>-1.9960552961303184</c:v>
                </c:pt>
                <c:pt idx="277">
                  <c:v>-1.9842330874340663</c:v>
                </c:pt>
                <c:pt idx="278">
                  <c:v>-1.9645800304761136</c:v>
                </c:pt>
                <c:pt idx="279">
                  <c:v>-1.9371736867626626</c:v>
                </c:pt>
                <c:pt idx="280">
                  <c:v>-1.9021222164289264</c:v>
                </c:pt>
                <c:pt idx="281">
                  <c:v>-1.8595639513812039</c:v>
                </c:pt>
                <c:pt idx="282">
                  <c:v>-1.8096668493649786</c:v>
                </c:pt>
                <c:pt idx="283">
                  <c:v>-1.7526278311135308</c:v>
                </c:pt>
                <c:pt idx="284">
                  <c:v>-1.6886720031930986</c:v>
                </c:pt>
                <c:pt idx="285">
                  <c:v>-1.6180517696115964</c:v>
                </c:pt>
                <c:pt idx="286">
                  <c:v>-1.5410458356969763</c:v>
                </c:pt>
                <c:pt idx="287">
                  <c:v>-1.4579581081765134</c:v>
                </c:pt>
                <c:pt idx="288">
                  <c:v>-1.3691164957977859</c:v>
                </c:pt>
                <c:pt idx="289">
                  <c:v>-1.2748716152248729</c:v>
                </c:pt>
                <c:pt idx="290">
                  <c:v>-1.1755954073168871</c:v>
                </c:pt>
                <c:pt idx="291">
                  <c:v>-1.0716796692497876</c:v>
                </c:pt>
                <c:pt idx="292">
                  <c:v>-0.96353450827457443</c:v>
                </c:pt>
                <c:pt idx="293">
                  <c:v>-0.85158672321401274</c:v>
                </c:pt>
                <c:pt idx="294">
                  <c:v>-0.73627812008555416</c:v>
                </c:pt>
                <c:pt idx="295">
                  <c:v>-0.6180637684977538</c:v>
                </c:pt>
                <c:pt idx="296">
                  <c:v>-0.49741020570143951</c:v>
                </c:pt>
                <c:pt idx="297">
                  <c:v>-0.37479359538347934</c:v>
                </c:pt>
                <c:pt idx="298">
                  <c:v>-0.25069784846936749</c:v>
                </c:pt>
                <c:pt idx="299">
                  <c:v>-0.12561271335115262</c:v>
                </c:pt>
                <c:pt idx="300">
                  <c:v>-3.1843077522478101E-5</c:v>
                </c:pt>
                <c:pt idx="301">
                  <c:v>0.12554915286598178</c:v>
                </c:pt>
                <c:pt idx="302">
                  <c:v>0.25063466449783001</c:v>
                </c:pt>
                <c:pt idx="303">
                  <c:v>0.37473103728343071</c:v>
                </c:pt>
                <c:pt idx="304">
                  <c:v>0.49734852036070371</c:v>
                </c:pt>
                <c:pt idx="305">
                  <c:v>0.61800319935977821</c:v>
                </c:pt>
                <c:pt idx="306">
                  <c:v>0.73621890618865782</c:v>
                </c:pt>
                <c:pt idx="307">
                  <c:v>0.85152909824798673</c:v>
                </c:pt>
                <c:pt idx="308">
                  <c:v>0.96347869965845578</c:v>
                </c:pt>
                <c:pt idx="309">
                  <c:v>1.0716258972343158</c:v>
                </c:pt>
                <c:pt idx="310">
                  <c:v>1.1755438841152823</c:v>
                </c:pt>
                <c:pt idx="311">
                  <c:v>1.2748225441753358</c:v>
                </c:pt>
                <c:pt idx="312">
                  <c:v>1.3690700705609922</c:v>
                </c:pt>
                <c:pt idx="313">
                  <c:v>1.4579145119713592</c:v>
                </c:pt>
                <c:pt idx="314">
                  <c:v>1.5410052405774757</c:v>
                </c:pt>
                <c:pt idx="315">
                  <c:v>1.6180143357878694</c:v>
                </c:pt>
                <c:pt idx="316">
                  <c:v>1.6886378783990996</c:v>
                </c:pt>
                <c:pt idx="317">
                  <c:v>1.7525971500239967</c:v>
                </c:pt>
                <c:pt idx="318">
                  <c:v>1.8096397330639524</c:v>
                </c:pt>
                <c:pt idx="319">
                  <c:v>1.8595405068841566</c:v>
                </c:pt>
                <c:pt idx="320">
                  <c:v>1.9021025362604209</c:v>
                </c:pt>
                <c:pt idx="321">
                  <c:v>1.9371578485912033</c:v>
                </c:pt>
                <c:pt idx="322">
                  <c:v>1.9645680968076189</c:v>
                </c:pt>
                <c:pt idx="323">
                  <c:v>1.9842251053651958</c:v>
                </c:pt>
                <c:pt idx="324">
                  <c:v>1.9960512971625979</c:v>
                </c:pt>
                <c:pt idx="325">
                  <c:v>1.9999999997024951</c:v>
                </c:pt>
                <c:pt idx="326">
                  <c:v>1.996055629286269</c:v>
                </c:pt>
                <c:pt idx="327">
                  <c:v>1.9842337525156537</c:v>
                </c:pt>
                <c:pt idx="328">
                  <c:v>1.9645810248585691</c:v>
                </c:pt>
                <c:pt idx="329">
                  <c:v>1.9371750065216211</c:v>
                </c:pt>
                <c:pt idx="330">
                  <c:v>1.902123856355908</c:v>
                </c:pt>
                <c:pt idx="331">
                  <c:v>1.8595659050041784</c:v>
                </c:pt>
                <c:pt idx="332">
                  <c:v>1.8096691089739017</c:v>
                </c:pt>
                <c:pt idx="333">
                  <c:v>1.7526303877907734</c:v>
                </c:pt>
                <c:pt idx="334">
                  <c:v>1.6886748468486446</c:v>
                </c:pt>
                <c:pt idx="335">
                  <c:v>1.6180548890228479</c:v>
                </c:pt>
                <c:pt idx="336">
                  <c:v>1.5410492185530666</c:v>
                </c:pt>
                <c:pt idx="337">
                  <c:v>1.4579617411268777</c:v>
                </c:pt>
                <c:pt idx="338">
                  <c:v>1.3691203645048531</c:v>
                </c:pt>
                <c:pt idx="339">
                  <c:v>1.2748757044206549</c:v>
                </c:pt>
                <c:pt idx="340">
                  <c:v>1.1755997008632124</c:v>
                </c:pt>
                <c:pt idx="341">
                  <c:v>1.0716841502020311</c:v>
                </c:pt>
                <c:pt idx="342">
                  <c:v>0.96353915894848197</c:v>
                </c:pt>
                <c:pt idx="343">
                  <c:v>0.85159152525553639</c:v>
                </c:pt>
                <c:pt idx="344">
                  <c:v>0.73628305454326848</c:v>
                </c:pt>
                <c:pt idx="345">
                  <c:v>0.6180688158976283</c:v>
                </c:pt>
                <c:pt idx="346">
                  <c:v>0.49741534612373978</c:v>
                </c:pt>
                <c:pt idx="347">
                  <c:v>0.37479880854132763</c:v>
                </c:pt>
                <c:pt idx="348">
                  <c:v>0.25070311378885307</c:v>
                </c:pt>
                <c:pt idx="349">
                  <c:v>0.12561801005250711</c:v>
                </c:pt>
                <c:pt idx="350">
                  <c:v>3.715025710662252E-5</c:v>
                </c:pt>
                <c:pt idx="351">
                  <c:v>-0.12554385615313163</c:v>
                </c:pt>
                <c:pt idx="352">
                  <c:v>-0.25062939915539845</c:v>
                </c:pt>
                <c:pt idx="353">
                  <c:v>-0.37472582409127669</c:v>
                </c:pt>
                <c:pt idx="354">
                  <c:v>-0.49734337989288019</c:v>
                </c:pt>
                <c:pt idx="355">
                  <c:v>-0.61799815190332896</c:v>
                </c:pt>
                <c:pt idx="356">
                  <c:v>-0.7362139716635473</c:v>
                </c:pt>
                <c:pt idx="357">
                  <c:v>-0.85152429612851144</c:v>
                </c:pt>
                <c:pt idx="358">
                  <c:v>-0.9634740488963488</c:v>
                </c:pt>
                <c:pt idx="359">
                  <c:v>-1.0716214161839794</c:v>
                </c:pt>
                <c:pt idx="360">
                  <c:v>-1.1755395904613453</c:v>
                </c:pt>
                <c:pt idx="361">
                  <c:v>-1.2748184548628543</c:v>
                </c:pt>
                <c:pt idx="362">
                  <c:v>-1.3690662017285982</c:v>
                </c:pt>
                <c:pt idx="363">
                  <c:v>-1.4579108788875355</c:v>
                </c:pt>
                <c:pt idx="364">
                  <c:v>-1.5410018575803197</c:v>
                </c:pt>
                <c:pt idx="365">
                  <c:v>-1.618011216228503</c:v>
                </c:pt>
                <c:pt idx="366">
                  <c:v>-1.688635034588974</c:v>
                </c:pt>
                <c:pt idx="367">
                  <c:v>-1.75259459318632</c:v>
                </c:pt>
                <c:pt idx="368">
                  <c:v>-1.8096374732893707</c:v>
                </c:pt>
                <c:pt idx="369">
                  <c:v>-1.8595385530909587</c:v>
                </c:pt>
                <c:pt idx="370">
                  <c:v>-1.90210089615932</c:v>
                </c:pt>
                <c:pt idx="371">
                  <c:v>-1.9371565286549166</c:v>
                </c:pt>
                <c:pt idx="372">
                  <c:v>-1.9645671022453264</c:v>
                </c:pt>
                <c:pt idx="373">
                  <c:v>-1.9842244401019711</c:v>
                </c:pt>
                <c:pt idx="374">
                  <c:v>-1.9960509638239288</c:v>
                </c:pt>
                <c:pt idx="375">
                  <c:v>-1.9999999996039135</c:v>
                </c:pt>
                <c:pt idx="376">
                  <c:v>-1.9960559624281646</c:v>
                </c:pt>
                <c:pt idx="377">
                  <c:v>-1.9842344175832689</c:v>
                </c:pt>
                <c:pt idx="378">
                  <c:v>-1.9645820192271923</c:v>
                </c:pt>
                <c:pt idx="379">
                  <c:v>-1.9371763262669375</c:v>
                </c:pt>
                <c:pt idx="380">
                  <c:v>-1.9021254962694956</c:v>
                </c:pt>
                <c:pt idx="381">
                  <c:v>-1.8595678586140614</c:v>
                </c:pt>
                <c:pt idx="382">
                  <c:v>-1.809671368570082</c:v>
                </c:pt>
                <c:pt idx="383">
                  <c:v>-1.7526329444556783</c:v>
                </c:pt>
                <c:pt idx="384">
                  <c:v>-1.688677690492296</c:v>
                </c:pt>
                <c:pt idx="385">
                  <c:v>-1.6180580084227056</c:v>
                </c:pt>
                <c:pt idx="386">
                  <c:v>-1.5410526013983104</c:v>
                </c:pt>
                <c:pt idx="387">
                  <c:v>-1.4579653740669758</c:v>
                </c:pt>
                <c:pt idx="388">
                  <c:v>-1.3691242332022848</c:v>
                </c:pt>
                <c:pt idx="389">
                  <c:v>-1.2748797936074543</c:v>
                </c:pt>
                <c:pt idx="390">
                  <c:v>-1.17560399440126</c:v>
                </c:pt>
                <c:pt idx="391">
                  <c:v>-1.071688631146722</c:v>
                </c:pt>
                <c:pt idx="392">
                  <c:v>-0.96354380961560482</c:v>
                </c:pt>
                <c:pt idx="393">
                  <c:v>-0.85159632729107004</c:v>
                </c:pt>
                <c:pt idx="394">
                  <c:v>-0.73628798899579162</c:v>
                </c:pt>
                <c:pt idx="395">
                  <c:v>-0.6180738632931505</c:v>
                </c:pt>
                <c:pt idx="396">
                  <c:v>-0.49742048654253063</c:v>
                </c:pt>
                <c:pt idx="397">
                  <c:v>-0.37480402169653676</c:v>
                </c:pt>
                <c:pt idx="398">
                  <c:v>-0.25070837910658034</c:v>
                </c:pt>
                <c:pt idx="399">
                  <c:v>-0.12562330675296995</c:v>
                </c:pt>
                <c:pt idx="400">
                  <c:v>-4.2457436690505341E-5</c:v>
                </c:pt>
                <c:pt idx="401">
                  <c:v>0.12553855943940453</c:v>
                </c:pt>
                <c:pt idx="402">
                  <c:v>0.25062413381120208</c:v>
                </c:pt>
                <c:pt idx="403">
                  <c:v>0.37472061089647701</c:v>
                </c:pt>
                <c:pt idx="404">
                  <c:v>0.49733823942155458</c:v>
                </c:pt>
                <c:pt idx="405">
                  <c:v>0.61799310444252131</c:v>
                </c:pt>
                <c:pt idx="406">
                  <c:v>0.73620903713325925</c:v>
                </c:pt>
                <c:pt idx="407">
                  <c:v>0.85151949400304006</c:v>
                </c:pt>
                <c:pt idx="408">
                  <c:v>0.96346939812745125</c:v>
                </c:pt>
                <c:pt idx="409">
                  <c:v>1.0716169351260971</c:v>
                </c:pt>
                <c:pt idx="410">
                  <c:v>1.1755352967991248</c:v>
                </c:pt>
                <c:pt idx="411">
                  <c:v>1.2748143655414015</c:v>
                </c:pt>
                <c:pt idx="412">
                  <c:v>1.3690623328865639</c:v>
                </c:pt>
                <c:pt idx="413">
                  <c:v>1.4579072457934408</c:v>
                </c:pt>
                <c:pt idx="414">
                  <c:v>1.5409984745723129</c:v>
                </c:pt>
                <c:pt idx="415">
                  <c:v>1.6180080966577393</c:v>
                </c:pt>
                <c:pt idx="416">
                  <c:v>1.6886321907669617</c:v>
                </c:pt>
                <c:pt idx="417">
                  <c:v>1.7525920363363021</c:v>
                </c:pt>
                <c:pt idx="418">
                  <c:v>1.8096352135020493</c:v>
                </c:pt>
                <c:pt idx="419">
                  <c:v>1.8595365992846669</c:v>
                </c:pt>
                <c:pt idx="420">
                  <c:v>1.9020992560448231</c:v>
                </c:pt>
                <c:pt idx="421">
                  <c:v>1.9371552087049908</c:v>
                </c:pt>
                <c:pt idx="422">
                  <c:v>1.9645661076692003</c:v>
                </c:pt>
                <c:pt idx="423">
                  <c:v>1.9842237748247755</c:v>
                </c:pt>
                <c:pt idx="424">
                  <c:v>1.9960506304712042</c:v>
                </c:pt>
                <c:pt idx="425">
                  <c:v>1.9999999994912487</c:v>
                </c:pt>
                <c:pt idx="426">
                  <c:v>1.9960562955560044</c:v>
                </c:pt>
                <c:pt idx="427">
                  <c:v>1.9842350826369122</c:v>
                </c:pt>
                <c:pt idx="428">
                  <c:v>1.9645830135819804</c:v>
                </c:pt>
                <c:pt idx="429">
                  <c:v>1.937177645998613</c:v>
                </c:pt>
                <c:pt idx="430">
                  <c:v>1.9021271361696916</c:v>
                </c:pt>
                <c:pt idx="431">
                  <c:v>1.8595698122108475</c:v>
                </c:pt>
                <c:pt idx="432">
                  <c:v>1.8096736281535224</c:v>
                </c:pt>
                <c:pt idx="433">
                  <c:v>1.7526355011082386</c:v>
                </c:pt>
                <c:pt idx="434">
                  <c:v>1.6886805341240565</c:v>
                </c:pt>
                <c:pt idx="435">
                  <c:v>1.6180611278111741</c:v>
                </c:pt>
                <c:pt idx="436">
                  <c:v>1.5410559842326979</c:v>
                </c:pt>
                <c:pt idx="437">
                  <c:v>1.4579690069968125</c:v>
                </c:pt>
                <c:pt idx="438">
                  <c:v>1.3691281018900705</c:v>
                </c:pt>
                <c:pt idx="439">
                  <c:v>1.2748838827852766</c:v>
                </c:pt>
                <c:pt idx="440">
                  <c:v>1.175608287931035</c:v>
                </c:pt>
                <c:pt idx="441">
                  <c:v>1.0716931120838666</c:v>
                </c:pt>
                <c:pt idx="442">
                  <c:v>0.96354846027594898</c:v>
                </c:pt>
                <c:pt idx="443">
                  <c:v>0.85160112932060072</c:v>
                </c:pt>
                <c:pt idx="444">
                  <c:v>0.73629292344313024</c:v>
                </c:pt>
                <c:pt idx="445">
                  <c:v>0.61807891068432741</c:v>
                </c:pt>
                <c:pt idx="446">
                  <c:v>0.49742562695781889</c:v>
                </c:pt>
                <c:pt idx="447">
                  <c:v>0.37480923484911366</c:v>
                </c:pt>
                <c:pt idx="448">
                  <c:v>0.25071364442253519</c:v>
                </c:pt>
                <c:pt idx="449">
                  <c:v>0.12562860345254823</c:v>
                </c:pt>
                <c:pt idx="450">
                  <c:v>4.7764616281194627E-5</c:v>
                </c:pt>
                <c:pt idx="451">
                  <c:v>-0.12553326272479345</c:v>
                </c:pt>
                <c:pt idx="452">
                  <c:v>-0.2506188684652339</c:v>
                </c:pt>
                <c:pt idx="453">
                  <c:v>-0.37471539769904572</c:v>
                </c:pt>
                <c:pt idx="454">
                  <c:v>-0.49733309894672695</c:v>
                </c:pt>
                <c:pt idx="455">
                  <c:v>-0.6179880569773688</c:v>
                </c:pt>
                <c:pt idx="456">
                  <c:v>-0.73620410259778724</c:v>
                </c:pt>
                <c:pt idx="457">
                  <c:v>-0.85151469187156625</c:v>
                </c:pt>
                <c:pt idx="458">
                  <c:v>-0.96346474735177556</c:v>
                </c:pt>
                <c:pt idx="459">
                  <c:v>-1.0716124540606691</c:v>
                </c:pt>
                <c:pt idx="460">
                  <c:v>-1.1755310031286323</c:v>
                </c:pt>
                <c:pt idx="461">
                  <c:v>-1.2748102762109721</c:v>
                </c:pt>
                <c:pt idx="462">
                  <c:v>-1.369058464034884</c:v>
                </c:pt>
                <c:pt idx="463">
                  <c:v>-1.457903612689085</c:v>
                </c:pt>
                <c:pt idx="464">
                  <c:v>-1.5409950915534549</c:v>
                </c:pt>
                <c:pt idx="465">
                  <c:v>-1.6180049770755864</c:v>
                </c:pt>
                <c:pt idx="466">
                  <c:v>-1.6886293469330589</c:v>
                </c:pt>
                <c:pt idx="467">
                  <c:v>-1.7525894794739401</c:v>
                </c:pt>
                <c:pt idx="468">
                  <c:v>-1.8096329537019853</c:v>
                </c:pt>
                <c:pt idx="469">
                  <c:v>-1.8595346454652784</c:v>
                </c:pt>
                <c:pt idx="470">
                  <c:v>-1.9020976159169349</c:v>
                </c:pt>
                <c:pt idx="471">
                  <c:v>-1.9371538887414246</c:v>
                </c:pt>
                <c:pt idx="472">
                  <c:v>-1.9645651130792392</c:v>
                </c:pt>
                <c:pt idx="473">
                  <c:v>-1.9842231095336078</c:v>
                </c:pt>
                <c:pt idx="474">
                  <c:v>-1.9960502971044241</c:v>
                </c:pt>
                <c:pt idx="475">
                  <c:v>-1.999999999364501</c:v>
                </c:pt>
                <c:pt idx="476">
                  <c:v>-1.9960566286697892</c:v>
                </c:pt>
                <c:pt idx="477">
                  <c:v>-1.9842357476765842</c:v>
                </c:pt>
                <c:pt idx="478">
                  <c:v>-1.9645840079229349</c:v>
                </c:pt>
                <c:pt idx="479">
                  <c:v>-1.9371789657166496</c:v>
                </c:pt>
                <c:pt idx="480">
                  <c:v>-1.9021287760564916</c:v>
                </c:pt>
                <c:pt idx="481">
                  <c:v>-1.8595717657945392</c:v>
                </c:pt>
                <c:pt idx="482">
                  <c:v>-1.8096758877242169</c:v>
                </c:pt>
                <c:pt idx="483">
                  <c:v>-1.7526380577484575</c:v>
                </c:pt>
                <c:pt idx="484">
                  <c:v>-1.6886833777439298</c:v>
                </c:pt>
                <c:pt idx="485">
                  <c:v>-1.6180642471882447</c:v>
                </c:pt>
                <c:pt idx="486">
                  <c:v>-1.5410593670562343</c:v>
                </c:pt>
                <c:pt idx="487">
                  <c:v>-1.4579726399163779</c:v>
                </c:pt>
                <c:pt idx="488">
                  <c:v>-1.3691319705682157</c:v>
                </c:pt>
                <c:pt idx="489">
                  <c:v>-1.2748879719541273</c:v>
                </c:pt>
                <c:pt idx="490">
                  <c:v>-1.1756125814525265</c:v>
                </c:pt>
                <c:pt idx="491">
                  <c:v>-1.0716975930134649</c:v>
                </c:pt>
                <c:pt idx="492">
                  <c:v>-0.96355311092950213</c:v>
                </c:pt>
                <c:pt idx="493">
                  <c:v>-0.85160593134413476</c:v>
                </c:pt>
                <c:pt idx="494">
                  <c:v>-0.73629785788529079</c:v>
                </c:pt>
                <c:pt idx="495">
                  <c:v>-0.61808395807114525</c:v>
                </c:pt>
                <c:pt idx="496">
                  <c:v>-0.49743076736961139</c:v>
                </c:pt>
                <c:pt idx="497">
                  <c:v>-0.3748144479990444</c:v>
                </c:pt>
                <c:pt idx="498">
                  <c:v>-0.25071890973672462</c:v>
                </c:pt>
                <c:pt idx="499">
                  <c:v>-0.12563390015124895</c:v>
                </c:pt>
                <c:pt idx="500">
                  <c:v>-5.3071795864442153E-5</c:v>
                </c:pt>
              </c:numCache>
            </c:numRef>
          </c:yVal>
          <c:smooth val="0"/>
        </c:ser>
        <c:ser>
          <c:idx val="2"/>
          <c:order val="2"/>
          <c:spPr>
            <a:ln w="28575">
              <a:noFill/>
            </a:ln>
          </c:spPr>
          <c:marker>
            <c:symbol val="triangle"/>
            <c:size val="5"/>
            <c:spPr>
              <a:solidFill>
                <a:srgbClr val="FFFF00"/>
              </a:solidFill>
              <a:ln>
                <a:solidFill>
                  <a:srgbClr val="FFFF00"/>
                </a:solidFill>
                <a:prstDash val="solid"/>
              </a:ln>
            </c:spPr>
          </c:marker>
          <c:xVal>
            <c:numRef>
              <c:f>'[AC power graphs.xls]Sheet1'!$A$2:$A$502</c:f>
              <c:numCache>
                <c:formatCode>General</c:formatCode>
                <c:ptCount val="50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numCache>
            </c:numRef>
          </c:xVal>
          <c:yVal>
            <c:numRef>
              <c:f>'[AC power graphs.xls]Sheet1'!$D$2:$D$502</c:f>
              <c:numCache>
                <c:formatCode>General</c:formatCode>
                <c:ptCount val="501"/>
                <c:pt idx="0">
                  <c:v>0</c:v>
                </c:pt>
                <c:pt idx="1">
                  <c:v>7.8852853822081806E-3</c:v>
                </c:pt>
                <c:pt idx="2">
                  <c:v>3.1416786077714996E-2</c:v>
                </c:pt>
                <c:pt idx="3">
                  <c:v>7.0223396889609033E-2</c:v>
                </c:pt>
                <c:pt idx="4">
                  <c:v>0.12369311541595417</c:v>
                </c:pt>
                <c:pt idx="5">
                  <c:v>0.19098269367697723</c:v>
                </c:pt>
                <c:pt idx="6">
                  <c:v>0.27103093661700506</c:v>
                </c:pt>
                <c:pt idx="7">
                  <c:v>0.36257543775618473</c:v>
                </c:pt>
                <c:pt idx="8">
                  <c:v>0.46417248806120753</c:v>
                </c:pt>
                <c:pt idx="9">
                  <c:v>0.57421984406078241</c:v>
                </c:pt>
                <c:pt idx="10">
                  <c:v>0.6909819961396807</c:v>
                </c:pt>
                <c:pt idx="11">
                  <c:v>0.8126175385159371</c:v>
                </c:pt>
                <c:pt idx="12">
                  <c:v>0.93720820926103809</c:v>
                </c:pt>
                <c:pt idx="13">
                  <c:v>1.0627891423854128</c:v>
                </c:pt>
                <c:pt idx="14">
                  <c:v>1.1873798548965611</c:v>
                </c:pt>
                <c:pt idx="15">
                  <c:v>1.3090154801462368</c:v>
                </c:pt>
                <c:pt idx="16">
                  <c:v>1.4257777548989665</c:v>
                </c:pt>
                <c:pt idx="17">
                  <c:v>1.535825271438148</c:v>
                </c:pt>
                <c:pt idx="18">
                  <c:v>1.6374225176167507</c:v>
                </c:pt>
                <c:pt idx="19">
                  <c:v>1.7289672468744468</c:v>
                </c:pt>
                <c:pt idx="20">
                  <c:v>1.8090157465803673</c:v>
                </c:pt>
                <c:pt idx="21">
                  <c:v>1.8763056062053154</c:v>
                </c:pt>
                <c:pt idx="22">
                  <c:v>1.9297756262563475</c:v>
                </c:pt>
                <c:pt idx="23">
                  <c:v>1.968582553998474</c:v>
                </c:pt>
                <c:pt idx="24">
                  <c:v>1.992114382031589</c:v>
                </c:pt>
                <c:pt idx="25">
                  <c:v>1.9999999999964793</c:v>
                </c:pt>
                <c:pt idx="26">
                  <c:v>1.9921150471970086</c:v>
                </c:pt>
                <c:pt idx="27">
                  <c:v>1.9685838738392758</c:v>
                </c:pt>
                <c:pt idx="28">
                  <c:v>1.9297775799578878</c:v>
                </c:pt>
                <c:pt idx="29">
                  <c:v>1.8763081629566059</c:v>
                </c:pt>
                <c:pt idx="30">
                  <c:v>1.8090188660599813</c:v>
                </c:pt>
                <c:pt idx="31">
                  <c:v>1.7289708798864101</c:v>
                </c:pt>
                <c:pt idx="32">
                  <c:v>1.637426606866391</c:v>
                </c:pt>
                <c:pt idx="33">
                  <c:v>1.5358297524356639</c:v>
                </c:pt>
                <c:pt idx="34">
                  <c:v>1.4257825569764702</c:v>
                </c:pt>
                <c:pt idx="35">
                  <c:v>1.3090205275722258</c:v>
                </c:pt>
                <c:pt idx="36">
                  <c:v>1.1873850680702456</c:v>
                </c:pt>
                <c:pt idx="37">
                  <c:v>1.0627944390920687</c:v>
                </c:pt>
                <c:pt idx="38">
                  <c:v>0.93721350596857922</c:v>
                </c:pt>
                <c:pt idx="39">
                  <c:v>0.81262275169226073</c:v>
                </c:pt>
                <c:pt idx="40">
                  <c:v>0.6909870435700215</c:v>
                </c:pt>
                <c:pt idx="41">
                  <c:v>0.57422464614428259</c:v>
                </c:pt>
                <c:pt idx="42">
                  <c:v>0.4641769690662696</c:v>
                </c:pt>
                <c:pt idx="43">
                  <c:v>0.36257952701480195</c:v>
                </c:pt>
                <c:pt idx="44">
                  <c:v>0.27103456963923439</c:v>
                </c:pt>
                <c:pt idx="45">
                  <c:v>0.19098581316798444</c:v>
                </c:pt>
                <c:pt idx="46">
                  <c:v>0.12369567217958613</c:v>
                </c:pt>
                <c:pt idx="47">
                  <c:v>7.0225350604243481E-2</c:v>
                </c:pt>
                <c:pt idx="48">
                  <c:v>3.1418105932157069E-2</c:v>
                </c:pt>
                <c:pt idx="49">
                  <c:v>7.885950561600066E-3</c:v>
                </c:pt>
                <c:pt idx="50">
                  <c:v>1.4083077582772103E-11</c:v>
                </c:pt>
                <c:pt idx="51">
                  <c:v>7.8846202307603017E-3</c:v>
                </c:pt>
                <c:pt idx="52">
                  <c:v>3.1415466250554192E-2</c:v>
                </c:pt>
                <c:pt idx="53">
                  <c:v>7.0221443201162997E-2</c:v>
                </c:pt>
                <c:pt idx="54">
                  <c:v>0.12369055867700442</c:v>
                </c:pt>
                <c:pt idx="55">
                  <c:v>0.19097957420875672</c:v>
                </c:pt>
                <c:pt idx="56">
                  <c:v>0.27102730361530808</c:v>
                </c:pt>
                <c:pt idx="57">
                  <c:v>0.36257134851552164</c:v>
                </c:pt>
                <c:pt idx="58">
                  <c:v>0.46416800707123779</c:v>
                </c:pt>
                <c:pt idx="59">
                  <c:v>0.57421504198927431</c:v>
                </c:pt>
                <c:pt idx="60">
                  <c:v>0.69097694871804405</c:v>
                </c:pt>
                <c:pt idx="61">
                  <c:v>0.81261232534489169</c:v>
                </c:pt>
                <c:pt idx="62">
                  <c:v>0.937202912555266</c:v>
                </c:pt>
                <c:pt idx="63">
                  <c:v>1.0627838456769878</c:v>
                </c:pt>
                <c:pt idx="64">
                  <c:v>1.1873746417175985</c:v>
                </c:pt>
                <c:pt idx="65">
                  <c:v>1.3090104327115437</c:v>
                </c:pt>
                <c:pt idx="66">
                  <c:v>1.4257729528094703</c:v>
                </c:pt>
                <c:pt idx="67">
                  <c:v>1.535820790425539</c:v>
                </c:pt>
                <c:pt idx="68">
                  <c:v>1.637418428349158</c:v>
                </c:pt>
                <c:pt idx="69">
                  <c:v>1.7289636138419515</c:v>
                </c:pt>
                <c:pt idx="70">
                  <c:v>1.8090126270779663</c:v>
                </c:pt>
                <c:pt idx="71">
                  <c:v>1.8763030494293429</c:v>
                </c:pt>
                <c:pt idx="72">
                  <c:v>1.9297736725286188</c:v>
                </c:pt>
                <c:pt idx="73">
                  <c:v>1.968581234130391</c:v>
                </c:pt>
                <c:pt idx="74">
                  <c:v>1.992113716838225</c:v>
                </c:pt>
                <c:pt idx="75">
                  <c:v>1.9999999999683129</c:v>
                </c:pt>
                <c:pt idx="76">
                  <c:v>1.9921157123344848</c:v>
                </c:pt>
                <c:pt idx="77">
                  <c:v>1.9685851936527956</c:v>
                </c:pt>
                <c:pt idx="78">
                  <c:v>1.9297795336332397</c:v>
                </c:pt>
                <c:pt idx="79">
                  <c:v>1.8763107196832141</c:v>
                </c:pt>
                <c:pt idx="80">
                  <c:v>1.8090219855168084</c:v>
                </c:pt>
                <c:pt idx="81">
                  <c:v>1.7289745128778415</c:v>
                </c:pt>
                <c:pt idx="82">
                  <c:v>1.6374306960980769</c:v>
                </c:pt>
                <c:pt idx="83">
                  <c:v>1.5358342334180881</c:v>
                </c:pt>
                <c:pt idx="84">
                  <c:v>1.4257873590419812</c:v>
                </c:pt>
                <c:pt idx="85">
                  <c:v>1.3090255749895101</c:v>
                </c:pt>
                <c:pt idx="86">
                  <c:v>1.1873902812386525</c:v>
                </c:pt>
                <c:pt idx="87">
                  <c:v>1.0627997357969554</c:v>
                </c:pt>
                <c:pt idx="88">
                  <c:v>0.93721880267788749</c:v>
                </c:pt>
                <c:pt idx="89">
                  <c:v>0.81262796487386257</c:v>
                </c:pt>
                <c:pt idx="90">
                  <c:v>0.69099209100906522</c:v>
                </c:pt>
                <c:pt idx="91">
                  <c:v>0.57422944823977562</c:v>
                </c:pt>
                <c:pt idx="92">
                  <c:v>0.46418145008642531</c:v>
                </c:pt>
                <c:pt idx="93">
                  <c:v>0.36258361629137226</c:v>
                </c:pt>
                <c:pt idx="94">
                  <c:v>0.27103820268199608</c:v>
                </c:pt>
                <c:pt idx="95">
                  <c:v>0.19098893268177838</c:v>
                </c:pt>
                <c:pt idx="96">
                  <c:v>0.12369822896789977</c:v>
                </c:pt>
                <c:pt idx="97">
                  <c:v>7.0227304345066174E-2</c:v>
                </c:pt>
                <c:pt idx="98">
                  <c:v>3.1419425813880249E-2</c:v>
                </c:pt>
                <c:pt idx="99">
                  <c:v>7.8866157689360672E-3</c:v>
                </c:pt>
                <c:pt idx="100">
                  <c:v>5.6332310330691742E-11</c:v>
                </c:pt>
                <c:pt idx="101">
                  <c:v>7.8839551072565819E-3</c:v>
                </c:pt>
                <c:pt idx="102">
                  <c:v>3.1414146450674578E-2</c:v>
                </c:pt>
                <c:pt idx="103">
                  <c:v>7.0219489538905333E-2</c:v>
                </c:pt>
                <c:pt idx="104">
                  <c:v>0.12368800196273735</c:v>
                </c:pt>
                <c:pt idx="105">
                  <c:v>0.19097645476332298</c:v>
                </c:pt>
                <c:pt idx="106">
                  <c:v>0.27102367063414368</c:v>
                </c:pt>
                <c:pt idx="107">
                  <c:v>0.36256725929281203</c:v>
                </c:pt>
                <c:pt idx="108">
                  <c:v>0.46416352609635869</c:v>
                </c:pt>
                <c:pt idx="109">
                  <c:v>0.57421023992975961</c:v>
                </c:pt>
                <c:pt idx="110">
                  <c:v>0.69097190130511088</c:v>
                </c:pt>
                <c:pt idx="111">
                  <c:v>0.81260711217912429</c:v>
                </c:pt>
                <c:pt idx="112">
                  <c:v>0.93719761585126349</c:v>
                </c:pt>
                <c:pt idx="113">
                  <c:v>1.0627785489667942</c:v>
                </c:pt>
                <c:pt idx="114">
                  <c:v>1.1873694285333589</c:v>
                </c:pt>
                <c:pt idx="115">
                  <c:v>1.3090053852681478</c:v>
                </c:pt>
                <c:pt idx="116">
                  <c:v>1.4257681507079818</c:v>
                </c:pt>
                <c:pt idx="117">
                  <c:v>1.5358163093978392</c:v>
                </c:pt>
                <c:pt idx="118">
                  <c:v>1.6374143390636093</c:v>
                </c:pt>
                <c:pt idx="119">
                  <c:v>1.7289599807889244</c:v>
                </c:pt>
                <c:pt idx="120">
                  <c:v>1.8090095075527792</c:v>
                </c:pt>
                <c:pt idx="121">
                  <c:v>1.8763004926286873</c:v>
                </c:pt>
                <c:pt idx="122">
                  <c:v>1.9297717187747025</c:v>
                </c:pt>
                <c:pt idx="123">
                  <c:v>1.9685799142350275</c:v>
                </c:pt>
                <c:pt idx="124">
                  <c:v>1.992113051616917</c:v>
                </c:pt>
                <c:pt idx="125">
                  <c:v>1.9999999999119806</c:v>
                </c:pt>
                <c:pt idx="126">
                  <c:v>1.9921163774440165</c:v>
                </c:pt>
                <c:pt idx="127">
                  <c:v>1.9685865134390343</c:v>
                </c:pt>
                <c:pt idx="128">
                  <c:v>1.9297814872824031</c:v>
                </c:pt>
                <c:pt idx="129">
                  <c:v>1.8763132763851407</c:v>
                </c:pt>
                <c:pt idx="130">
                  <c:v>1.809025104950849</c:v>
                </c:pt>
                <c:pt idx="131">
                  <c:v>1.7289781458487381</c:v>
                </c:pt>
                <c:pt idx="132">
                  <c:v>1.637434785311809</c:v>
                </c:pt>
                <c:pt idx="133">
                  <c:v>1.5358387143854195</c:v>
                </c:pt>
                <c:pt idx="134">
                  <c:v>1.4257921610955009</c:v>
                </c:pt>
                <c:pt idx="135">
                  <c:v>1.3090306223980921</c:v>
                </c:pt>
                <c:pt idx="136">
                  <c:v>1.1873954944017791</c:v>
                </c:pt>
                <c:pt idx="137">
                  <c:v>1.0628050325000735</c:v>
                </c:pt>
                <c:pt idx="138">
                  <c:v>0.937224099388964</c:v>
                </c:pt>
                <c:pt idx="139">
                  <c:v>0.81263317806074087</c:v>
                </c:pt>
                <c:pt idx="140">
                  <c:v>0.69099713845681443</c:v>
                </c:pt>
                <c:pt idx="141">
                  <c:v>0.57423425034726217</c:v>
                </c:pt>
                <c:pt idx="142">
                  <c:v>0.46418593112166978</c:v>
                </c:pt>
                <c:pt idx="143">
                  <c:v>0.36258770558589631</c:v>
                </c:pt>
                <c:pt idx="144">
                  <c:v>0.27104183574528923</c:v>
                </c:pt>
                <c:pt idx="145">
                  <c:v>0.19099205221836008</c:v>
                </c:pt>
                <c:pt idx="146">
                  <c:v>0.12370078578089633</c:v>
                </c:pt>
                <c:pt idx="147">
                  <c:v>7.022925811207599E-2</c:v>
                </c:pt>
                <c:pt idx="148">
                  <c:v>3.1420745722884634E-2</c:v>
                </c:pt>
                <c:pt idx="149">
                  <c:v>7.8872810042159795E-3</c:v>
                </c:pt>
                <c:pt idx="150">
                  <c:v>1.2674769827085127E-10</c:v>
                </c:pt>
                <c:pt idx="151">
                  <c:v>7.8832900116967333E-3</c:v>
                </c:pt>
                <c:pt idx="152">
                  <c:v>3.1412826678076079E-2</c:v>
                </c:pt>
                <c:pt idx="153">
                  <c:v>7.0217535902836012E-2</c:v>
                </c:pt>
                <c:pt idx="154">
                  <c:v>0.12368544527315264</c:v>
                </c:pt>
                <c:pt idx="155">
                  <c:v>0.19097333534067687</c:v>
                </c:pt>
                <c:pt idx="156">
                  <c:v>0.27102003767351057</c:v>
                </c:pt>
                <c:pt idx="157">
                  <c:v>0.36256317008805566</c:v>
                </c:pt>
                <c:pt idx="158">
                  <c:v>0.46415904513657519</c:v>
                </c:pt>
                <c:pt idx="159">
                  <c:v>0.57420543788223799</c:v>
                </c:pt>
                <c:pt idx="160">
                  <c:v>0.69096685390088242</c:v>
                </c:pt>
                <c:pt idx="161">
                  <c:v>0.81260189901863322</c:v>
                </c:pt>
                <c:pt idx="162">
                  <c:v>0.93719231914902801</c:v>
                </c:pt>
                <c:pt idx="163">
                  <c:v>1.0627732522548354</c:v>
                </c:pt>
                <c:pt idx="164">
                  <c:v>1.1873642153438417</c:v>
                </c:pt>
                <c:pt idx="165">
                  <c:v>1.3090003378160489</c:v>
                </c:pt>
                <c:pt idx="166">
                  <c:v>1.4257633485944994</c:v>
                </c:pt>
                <c:pt idx="167">
                  <c:v>1.5358118283550455</c:v>
                </c:pt>
                <c:pt idx="168">
                  <c:v>1.6374102497601097</c:v>
                </c:pt>
                <c:pt idx="169">
                  <c:v>1.7289563477153651</c:v>
                </c:pt>
                <c:pt idx="170">
                  <c:v>1.8090063880048048</c:v>
                </c:pt>
                <c:pt idx="171">
                  <c:v>1.8762979358033505</c:v>
                </c:pt>
                <c:pt idx="172">
                  <c:v>1.9297697649945971</c:v>
                </c:pt>
                <c:pt idx="173">
                  <c:v>1.9685785943123821</c:v>
                </c:pt>
                <c:pt idx="174">
                  <c:v>1.9921123863676653</c:v>
                </c:pt>
                <c:pt idx="175">
                  <c:v>1.9999999998274824</c:v>
                </c:pt>
                <c:pt idx="176">
                  <c:v>1.9921170425256038</c:v>
                </c:pt>
                <c:pt idx="177">
                  <c:v>1.9685878331979925</c:v>
                </c:pt>
                <c:pt idx="178">
                  <c:v>1.9297834409053791</c:v>
                </c:pt>
                <c:pt idx="179">
                  <c:v>1.8763158330623835</c:v>
                </c:pt>
                <c:pt idx="180">
                  <c:v>1.8090282243621008</c:v>
                </c:pt>
                <c:pt idx="181">
                  <c:v>1.7289817787991051</c:v>
                </c:pt>
                <c:pt idx="182">
                  <c:v>1.6374388745075885</c:v>
                </c:pt>
                <c:pt idx="183">
                  <c:v>1.5358431953376599</c:v>
                </c:pt>
                <c:pt idx="184">
                  <c:v>1.425796963137028</c:v>
                </c:pt>
                <c:pt idx="185">
                  <c:v>1.3090356697979666</c:v>
                </c:pt>
                <c:pt idx="186">
                  <c:v>1.1874007075596311</c:v>
                </c:pt>
                <c:pt idx="187">
                  <c:v>1.0628103292014246</c:v>
                </c:pt>
                <c:pt idx="188">
                  <c:v>0.93722939610181077</c:v>
                </c:pt>
                <c:pt idx="189">
                  <c:v>0.8126383912528985</c:v>
                </c:pt>
                <c:pt idx="190">
                  <c:v>0.69100218591326379</c:v>
                </c:pt>
                <c:pt idx="191">
                  <c:v>0.57423905246673745</c:v>
                </c:pt>
                <c:pt idx="192">
                  <c:v>0.46419041217200918</c:v>
                </c:pt>
                <c:pt idx="193">
                  <c:v>0.36259179489837506</c:v>
                </c:pt>
                <c:pt idx="194">
                  <c:v>0.27104546882911557</c:v>
                </c:pt>
                <c:pt idx="195">
                  <c:v>0.19099517177772626</c:v>
                </c:pt>
                <c:pt idx="196">
                  <c:v>0.12370334261857316</c:v>
                </c:pt>
                <c:pt idx="197">
                  <c:v>7.0231211905275204E-2</c:v>
                </c:pt>
                <c:pt idx="198">
                  <c:v>3.1422065659170599E-2</c:v>
                </c:pt>
                <c:pt idx="199">
                  <c:v>7.8879462674401133E-3</c:v>
                </c:pt>
                <c:pt idx="200">
                  <c:v>2.2532924131642032E-10</c:v>
                </c:pt>
                <c:pt idx="201">
                  <c:v>7.8826249440814428E-3</c:v>
                </c:pt>
                <c:pt idx="202">
                  <c:v>3.1411506932759854E-2</c:v>
                </c:pt>
                <c:pt idx="203">
                  <c:v>7.0215582292954423E-2</c:v>
                </c:pt>
                <c:pt idx="204">
                  <c:v>0.12368288860824946</c:v>
                </c:pt>
                <c:pt idx="205">
                  <c:v>0.19097021594081687</c:v>
                </c:pt>
                <c:pt idx="206">
                  <c:v>0.27101640473341243</c:v>
                </c:pt>
                <c:pt idx="207">
                  <c:v>0.36255908090125621</c:v>
                </c:pt>
                <c:pt idx="208">
                  <c:v>0.46415456419188117</c:v>
                </c:pt>
                <c:pt idx="209">
                  <c:v>0.57420063584670766</c:v>
                </c:pt>
                <c:pt idx="210">
                  <c:v>0.69096180650535688</c:v>
                </c:pt>
                <c:pt idx="211">
                  <c:v>0.81259668586342426</c:v>
                </c:pt>
                <c:pt idx="212">
                  <c:v>0.93718702244856511</c:v>
                </c:pt>
                <c:pt idx="213">
                  <c:v>1.0627679555411047</c:v>
                </c:pt>
                <c:pt idx="214">
                  <c:v>1.1873590021490457</c:v>
                </c:pt>
                <c:pt idx="215">
                  <c:v>1.3089952903552446</c:v>
                </c:pt>
                <c:pt idx="216">
                  <c:v>1.4257585464690246</c:v>
                </c:pt>
                <c:pt idx="217">
                  <c:v>1.5358073472971632</c:v>
                </c:pt>
                <c:pt idx="218">
                  <c:v>1.6374061604386543</c:v>
                </c:pt>
                <c:pt idx="219">
                  <c:v>1.7289527146212729</c:v>
                </c:pt>
                <c:pt idx="220">
                  <c:v>1.8090032684340436</c:v>
                </c:pt>
                <c:pt idx="221">
                  <c:v>1.8762953789533312</c:v>
                </c:pt>
                <c:pt idx="222">
                  <c:v>1.9297678111883054</c:v>
                </c:pt>
                <c:pt idx="223">
                  <c:v>1.9685772743624563</c:v>
                </c:pt>
                <c:pt idx="224">
                  <c:v>1.9921117210904689</c:v>
                </c:pt>
                <c:pt idx="225">
                  <c:v>1.9999999997148179</c:v>
                </c:pt>
                <c:pt idx="226">
                  <c:v>1.9921177075792476</c:v>
                </c:pt>
                <c:pt idx="227">
                  <c:v>1.968589152929668</c:v>
                </c:pt>
                <c:pt idx="228">
                  <c:v>1.929785394502165</c:v>
                </c:pt>
                <c:pt idx="229">
                  <c:v>1.8763183897149454</c:v>
                </c:pt>
                <c:pt idx="230">
                  <c:v>1.809031343750567</c:v>
                </c:pt>
                <c:pt idx="231">
                  <c:v>1.7289854117289392</c:v>
                </c:pt>
                <c:pt idx="232">
                  <c:v>1.6374429636854106</c:v>
                </c:pt>
                <c:pt idx="233">
                  <c:v>1.5358476762748046</c:v>
                </c:pt>
                <c:pt idx="234">
                  <c:v>1.4258017651665584</c:v>
                </c:pt>
                <c:pt idx="235">
                  <c:v>1.3090407171891401</c:v>
                </c:pt>
                <c:pt idx="236">
                  <c:v>1.1874059207122043</c:v>
                </c:pt>
                <c:pt idx="237">
                  <c:v>1.0628156259010062</c:v>
                </c:pt>
                <c:pt idx="238">
                  <c:v>0.93723469281642191</c:v>
                </c:pt>
                <c:pt idx="239">
                  <c:v>0.81264360445032968</c:v>
                </c:pt>
                <c:pt idx="240">
                  <c:v>0.69100723337841963</c:v>
                </c:pt>
                <c:pt idx="241">
                  <c:v>0.57424385459820793</c:v>
                </c:pt>
                <c:pt idx="242">
                  <c:v>0.46419489323744023</c:v>
                </c:pt>
                <c:pt idx="243">
                  <c:v>0.36259588422880445</c:v>
                </c:pt>
                <c:pt idx="244">
                  <c:v>0.27104910193347137</c:v>
                </c:pt>
                <c:pt idx="245">
                  <c:v>0.19099829135988117</c:v>
                </c:pt>
                <c:pt idx="246">
                  <c:v>0.12370589948093361</c:v>
                </c:pt>
                <c:pt idx="247">
                  <c:v>7.0233165724662441E-2</c:v>
                </c:pt>
                <c:pt idx="248">
                  <c:v>3.1423385622737693E-2</c:v>
                </c:pt>
                <c:pt idx="249">
                  <c:v>7.8886115586077835E-3</c:v>
                </c:pt>
                <c:pt idx="250">
                  <c:v>3.5207693959660651E-10</c:v>
                </c:pt>
                <c:pt idx="251">
                  <c:v>7.8819599044098378E-3</c:v>
                </c:pt>
                <c:pt idx="252">
                  <c:v>3.1410187214724147E-2</c:v>
                </c:pt>
                <c:pt idx="253">
                  <c:v>7.0213628709261289E-2</c:v>
                </c:pt>
                <c:pt idx="254">
                  <c:v>0.12368033196803049</c:v>
                </c:pt>
                <c:pt idx="255">
                  <c:v>0.19096709656374422</c:v>
                </c:pt>
                <c:pt idx="256">
                  <c:v>0.27101277181384459</c:v>
                </c:pt>
                <c:pt idx="257">
                  <c:v>0.36255499173241107</c:v>
                </c:pt>
                <c:pt idx="258">
                  <c:v>0.46415008326227986</c:v>
                </c:pt>
                <c:pt idx="259">
                  <c:v>0.57419583382317352</c:v>
                </c:pt>
                <c:pt idx="260">
                  <c:v>0.6909567591185356</c:v>
                </c:pt>
                <c:pt idx="261">
                  <c:v>0.81259147271348986</c:v>
                </c:pt>
                <c:pt idx="262">
                  <c:v>0.93718172574987169</c:v>
                </c:pt>
                <c:pt idx="263">
                  <c:v>1.0627626588256061</c:v>
                </c:pt>
                <c:pt idx="264">
                  <c:v>1.1873537889489756</c:v>
                </c:pt>
                <c:pt idx="265">
                  <c:v>1.308990242885737</c:v>
                </c:pt>
                <c:pt idx="266">
                  <c:v>1.4257537443315613</c:v>
                </c:pt>
                <c:pt idx="267">
                  <c:v>1.5358028662241892</c:v>
                </c:pt>
                <c:pt idx="268">
                  <c:v>1.6374020710992456</c:v>
                </c:pt>
                <c:pt idx="269">
                  <c:v>1.7289490815066515</c:v>
                </c:pt>
                <c:pt idx="270">
                  <c:v>1.8090001488404954</c:v>
                </c:pt>
                <c:pt idx="271">
                  <c:v>1.8762928220786312</c:v>
                </c:pt>
                <c:pt idx="272">
                  <c:v>1.9297658573558252</c:v>
                </c:pt>
                <c:pt idx="273">
                  <c:v>1.968575954385249</c:v>
                </c:pt>
                <c:pt idx="274">
                  <c:v>1.9921110557853292</c:v>
                </c:pt>
                <c:pt idx="275">
                  <c:v>1.999999999573987</c:v>
                </c:pt>
                <c:pt idx="276">
                  <c:v>1.9921183726049465</c:v>
                </c:pt>
                <c:pt idx="277">
                  <c:v>1.9685904726340635</c:v>
                </c:pt>
                <c:pt idx="278">
                  <c:v>1.9297873480727639</c:v>
                </c:pt>
                <c:pt idx="279">
                  <c:v>1.8763209463428232</c:v>
                </c:pt>
                <c:pt idx="280">
                  <c:v>1.8090344631162458</c:v>
                </c:pt>
                <c:pt idx="281">
                  <c:v>1.7289890446382383</c:v>
                </c:pt>
                <c:pt idx="282">
                  <c:v>1.637447052845284</c:v>
                </c:pt>
                <c:pt idx="283">
                  <c:v>1.5358521571968595</c:v>
                </c:pt>
                <c:pt idx="284">
                  <c:v>1.4258065671840963</c:v>
                </c:pt>
                <c:pt idx="285">
                  <c:v>1.3090457645716091</c:v>
                </c:pt>
                <c:pt idx="286">
                  <c:v>1.1874111338594959</c:v>
                </c:pt>
                <c:pt idx="287">
                  <c:v>1.062820922598819</c:v>
                </c:pt>
                <c:pt idx="288">
                  <c:v>0.93723998953280441</c:v>
                </c:pt>
                <c:pt idx="289">
                  <c:v>0.8126488176530382</c:v>
                </c:pt>
                <c:pt idx="290">
                  <c:v>0.69101228085227884</c:v>
                </c:pt>
                <c:pt idx="291">
                  <c:v>0.57424865674166714</c:v>
                </c:pt>
                <c:pt idx="292">
                  <c:v>0.46419937431796299</c:v>
                </c:pt>
                <c:pt idx="293">
                  <c:v>0.36259997357718976</c:v>
                </c:pt>
                <c:pt idx="294">
                  <c:v>0.27105273505835886</c:v>
                </c:pt>
                <c:pt idx="295">
                  <c:v>0.19100141096482251</c:v>
                </c:pt>
                <c:pt idx="296">
                  <c:v>0.12370845636797419</c:v>
                </c:pt>
                <c:pt idx="297">
                  <c:v>7.0235119570237606E-2</c:v>
                </c:pt>
                <c:pt idx="298">
                  <c:v>3.1424705613584972E-2</c:v>
                </c:pt>
                <c:pt idx="299">
                  <c:v>7.8892768777194186E-3</c:v>
                </c:pt>
                <c:pt idx="300">
                  <c:v>5.0699079305127502E-10</c:v>
                </c:pt>
                <c:pt idx="301">
                  <c:v>7.8812948926828309E-3</c:v>
                </c:pt>
                <c:pt idx="302">
                  <c:v>3.1408867523969902E-2</c:v>
                </c:pt>
                <c:pt idx="303">
                  <c:v>7.0211675151757968E-2</c:v>
                </c:pt>
                <c:pt idx="304">
                  <c:v>0.12367777535249065</c:v>
                </c:pt>
                <c:pt idx="305">
                  <c:v>0.19096397720946087</c:v>
                </c:pt>
                <c:pt idx="306">
                  <c:v>0.27100913891481188</c:v>
                </c:pt>
                <c:pt idx="307">
                  <c:v>0.36255090258151473</c:v>
                </c:pt>
                <c:pt idx="308">
                  <c:v>0.46414560234777441</c:v>
                </c:pt>
                <c:pt idx="309">
                  <c:v>0.57419103181162612</c:v>
                </c:pt>
                <c:pt idx="310">
                  <c:v>0.69095171174042214</c:v>
                </c:pt>
                <c:pt idx="311">
                  <c:v>0.81258625956883801</c:v>
                </c:pt>
                <c:pt idx="312">
                  <c:v>0.93717642905294007</c:v>
                </c:pt>
                <c:pt idx="313">
                  <c:v>1.0627573621083433</c:v>
                </c:pt>
                <c:pt idx="314">
                  <c:v>1.1873485757436217</c:v>
                </c:pt>
                <c:pt idx="315">
                  <c:v>1.30898519540753</c:v>
                </c:pt>
                <c:pt idx="316">
                  <c:v>1.4257489421821061</c:v>
                </c:pt>
                <c:pt idx="317">
                  <c:v>1.5357983851361179</c:v>
                </c:pt>
                <c:pt idx="318">
                  <c:v>1.6373979817418864</c:v>
                </c:pt>
                <c:pt idx="319">
                  <c:v>1.728945448371493</c:v>
                </c:pt>
                <c:pt idx="320">
                  <c:v>1.8089970292241628</c:v>
                </c:pt>
                <c:pt idx="321">
                  <c:v>1.8762902651792497</c:v>
                </c:pt>
                <c:pt idx="322">
                  <c:v>1.929763903497155</c:v>
                </c:pt>
                <c:pt idx="323">
                  <c:v>1.9685746343807613</c:v>
                </c:pt>
                <c:pt idx="324">
                  <c:v>1.9921103904522448</c:v>
                </c:pt>
                <c:pt idx="325">
                  <c:v>1.9999999994049902</c:v>
                </c:pt>
                <c:pt idx="326">
                  <c:v>1.9921190376027016</c:v>
                </c:pt>
                <c:pt idx="327">
                  <c:v>1.9685917923111762</c:v>
                </c:pt>
                <c:pt idx="328">
                  <c:v>1.9297893016171728</c:v>
                </c:pt>
                <c:pt idx="329">
                  <c:v>1.8763235029460215</c:v>
                </c:pt>
                <c:pt idx="330">
                  <c:v>1.8090375824591354</c:v>
                </c:pt>
                <c:pt idx="331">
                  <c:v>1.7289926775270046</c:v>
                </c:pt>
                <c:pt idx="332">
                  <c:v>1.6374511419871975</c:v>
                </c:pt>
                <c:pt idx="333">
                  <c:v>1.5358566381038183</c:v>
                </c:pt>
                <c:pt idx="334">
                  <c:v>1.4258113691896466</c:v>
                </c:pt>
                <c:pt idx="335">
                  <c:v>1.3090508119453703</c:v>
                </c:pt>
                <c:pt idx="336">
                  <c:v>1.1874163470015087</c:v>
                </c:pt>
                <c:pt idx="337">
                  <c:v>1.0628262192948583</c:v>
                </c:pt>
                <c:pt idx="338">
                  <c:v>0.93724528625095094</c:v>
                </c:pt>
                <c:pt idx="339">
                  <c:v>0.8126540308610305</c:v>
                </c:pt>
                <c:pt idx="340">
                  <c:v>0.69101732833483731</c:v>
                </c:pt>
                <c:pt idx="341">
                  <c:v>0.57425345889712476</c:v>
                </c:pt>
                <c:pt idx="342">
                  <c:v>0.46420385541357401</c:v>
                </c:pt>
                <c:pt idx="343">
                  <c:v>0.36260406294352543</c:v>
                </c:pt>
                <c:pt idx="344">
                  <c:v>0.27105636820378282</c:v>
                </c:pt>
                <c:pt idx="345">
                  <c:v>0.19100453059254818</c:v>
                </c:pt>
                <c:pt idx="346">
                  <c:v>0.12371101327969992</c:v>
                </c:pt>
                <c:pt idx="347">
                  <c:v>7.0237073441999379E-2</c:v>
                </c:pt>
                <c:pt idx="348">
                  <c:v>3.1426025631713303E-2</c:v>
                </c:pt>
                <c:pt idx="349">
                  <c:v>7.8899422247758894E-3</c:v>
                </c:pt>
                <c:pt idx="350">
                  <c:v>6.9007080154407853E-10</c:v>
                </c:pt>
                <c:pt idx="351">
                  <c:v>7.8806299088991037E-3</c:v>
                </c:pt>
                <c:pt idx="352">
                  <c:v>3.1407547860498021E-2</c:v>
                </c:pt>
                <c:pt idx="353">
                  <c:v>7.0209721620443227E-2</c:v>
                </c:pt>
                <c:pt idx="354">
                  <c:v>0.12367521876163687</c:v>
                </c:pt>
                <c:pt idx="355">
                  <c:v>0.19096085787796502</c:v>
                </c:pt>
                <c:pt idx="356">
                  <c:v>0.27100550603630719</c:v>
                </c:pt>
                <c:pt idx="357">
                  <c:v>0.36254681344857842</c:v>
                </c:pt>
                <c:pt idx="358">
                  <c:v>0.46414112144836195</c:v>
                </c:pt>
                <c:pt idx="359">
                  <c:v>0.57418622981207879</c:v>
                </c:pt>
                <c:pt idx="360">
                  <c:v>0.69094666437101371</c:v>
                </c:pt>
                <c:pt idx="361">
                  <c:v>0.81258104642945761</c:v>
                </c:pt>
                <c:pt idx="362">
                  <c:v>0.93717113235778537</c:v>
                </c:pt>
                <c:pt idx="363">
                  <c:v>1.062752065389313</c:v>
                </c:pt>
                <c:pt idx="364">
                  <c:v>1.1873433625329979</c:v>
                </c:pt>
                <c:pt idx="365">
                  <c:v>1.3089801479206198</c:v>
                </c:pt>
                <c:pt idx="366">
                  <c:v>1.4257441400206528</c:v>
                </c:pt>
                <c:pt idx="367">
                  <c:v>1.5357939040329613</c:v>
                </c:pt>
                <c:pt idx="368">
                  <c:v>1.637393892366569</c:v>
                </c:pt>
                <c:pt idx="369">
                  <c:v>1.7289418152158083</c:v>
                </c:pt>
                <c:pt idx="370">
                  <c:v>1.808993909585044</c:v>
                </c:pt>
                <c:pt idx="371">
                  <c:v>1.8762877082551834</c:v>
                </c:pt>
                <c:pt idx="372">
                  <c:v>1.9297619496122993</c:v>
                </c:pt>
                <c:pt idx="373">
                  <c:v>1.9685733143489903</c:v>
                </c:pt>
                <c:pt idx="374">
                  <c:v>1.9921097250912174</c:v>
                </c:pt>
                <c:pt idx="375">
                  <c:v>1.999999999207827</c:v>
                </c:pt>
                <c:pt idx="376">
                  <c:v>1.9921197025725133</c:v>
                </c:pt>
                <c:pt idx="377">
                  <c:v>1.9685931119610072</c:v>
                </c:pt>
                <c:pt idx="378">
                  <c:v>1.9297912551353962</c:v>
                </c:pt>
                <c:pt idx="379">
                  <c:v>1.8763260595245341</c:v>
                </c:pt>
                <c:pt idx="380">
                  <c:v>1.8090407017792374</c:v>
                </c:pt>
                <c:pt idx="381">
                  <c:v>1.7289963103952428</c:v>
                </c:pt>
                <c:pt idx="382">
                  <c:v>1.6374552311111568</c:v>
                </c:pt>
                <c:pt idx="383">
                  <c:v>1.5358611189956903</c:v>
                </c:pt>
                <c:pt idx="384">
                  <c:v>1.4258161711831974</c:v>
                </c:pt>
                <c:pt idx="385">
                  <c:v>1.3090558593104262</c:v>
                </c:pt>
                <c:pt idx="386">
                  <c:v>1.1874215601382498</c:v>
                </c:pt>
                <c:pt idx="387">
                  <c:v>1.0628315159891284</c:v>
                </c:pt>
                <c:pt idx="388">
                  <c:v>0.93725058297087216</c:v>
                </c:pt>
                <c:pt idx="389">
                  <c:v>0.81265924407429257</c:v>
                </c:pt>
                <c:pt idx="390">
                  <c:v>0.69102237582609882</c:v>
                </c:pt>
                <c:pt idx="391">
                  <c:v>0.57425826106456734</c:v>
                </c:pt>
                <c:pt idx="392">
                  <c:v>0.46420833652427645</c:v>
                </c:pt>
                <c:pt idx="393">
                  <c:v>0.36260815232781962</c:v>
                </c:pt>
                <c:pt idx="394">
                  <c:v>0.27106000136973346</c:v>
                </c:pt>
                <c:pt idx="395">
                  <c:v>0.19100765024306005</c:v>
                </c:pt>
                <c:pt idx="396">
                  <c:v>0.12371357021610395</c:v>
                </c:pt>
                <c:pt idx="397">
                  <c:v>7.0239027339948995E-2</c:v>
                </c:pt>
                <c:pt idx="398">
                  <c:v>3.1427345677124401E-2</c:v>
                </c:pt>
                <c:pt idx="399">
                  <c:v>7.8906075997753934E-3</c:v>
                </c:pt>
                <c:pt idx="400">
                  <c:v>9.0131696516413452E-10</c:v>
                </c:pt>
                <c:pt idx="401">
                  <c:v>7.8799649530604532E-3</c:v>
                </c:pt>
                <c:pt idx="402">
                  <c:v>3.1406228224307664E-2</c:v>
                </c:pt>
                <c:pt idx="403">
                  <c:v>7.020776811531447E-2</c:v>
                </c:pt>
                <c:pt idx="404">
                  <c:v>0.12367266219546577</c:v>
                </c:pt>
                <c:pt idx="405">
                  <c:v>0.19095773856925252</c:v>
                </c:pt>
                <c:pt idx="406">
                  <c:v>0.27100187317834035</c:v>
                </c:pt>
                <c:pt idx="407">
                  <c:v>0.36254272433359669</c:v>
                </c:pt>
                <c:pt idx="408">
                  <c:v>0.46413664056403658</c:v>
                </c:pt>
                <c:pt idx="409">
                  <c:v>0.57418142782452497</c:v>
                </c:pt>
                <c:pt idx="410">
                  <c:v>0.69094161701030321</c:v>
                </c:pt>
                <c:pt idx="411">
                  <c:v>0.81257583329536298</c:v>
                </c:pt>
                <c:pt idx="412">
                  <c:v>0.93716583566440026</c:v>
                </c:pt>
                <c:pt idx="413">
                  <c:v>1.0627467686685081</c:v>
                </c:pt>
                <c:pt idx="414">
                  <c:v>1.1873381493170976</c:v>
                </c:pt>
                <c:pt idx="415">
                  <c:v>1.3089751004250001</c:v>
                </c:pt>
                <c:pt idx="416">
                  <c:v>1.4257393378472143</c:v>
                </c:pt>
                <c:pt idx="417">
                  <c:v>1.5357894229147131</c:v>
                </c:pt>
                <c:pt idx="418">
                  <c:v>1.6373898029733036</c:v>
                </c:pt>
                <c:pt idx="419">
                  <c:v>1.7289381820395919</c:v>
                </c:pt>
                <c:pt idx="420">
                  <c:v>1.8089907899231348</c:v>
                </c:pt>
                <c:pt idx="421">
                  <c:v>1.8762851513064382</c:v>
                </c:pt>
                <c:pt idx="422">
                  <c:v>1.9297599957012559</c:v>
                </c:pt>
                <c:pt idx="423">
                  <c:v>1.9685719942899407</c:v>
                </c:pt>
                <c:pt idx="424">
                  <c:v>1.9921090597022459</c:v>
                </c:pt>
                <c:pt idx="425">
                  <c:v>1.9999999989824975</c:v>
                </c:pt>
                <c:pt idx="426">
                  <c:v>1.9921203675143795</c:v>
                </c:pt>
                <c:pt idx="427">
                  <c:v>1.9685944315835568</c:v>
                </c:pt>
                <c:pt idx="428">
                  <c:v>1.9297932086274279</c:v>
                </c:pt>
                <c:pt idx="429">
                  <c:v>1.8763286160783637</c:v>
                </c:pt>
                <c:pt idx="430">
                  <c:v>1.8090438210765563</c:v>
                </c:pt>
                <c:pt idx="431">
                  <c:v>1.7289999432429433</c:v>
                </c:pt>
                <c:pt idx="432">
                  <c:v>1.6374593202171666</c:v>
                </c:pt>
                <c:pt idx="433">
                  <c:v>1.5358655998724633</c:v>
                </c:pt>
                <c:pt idx="434">
                  <c:v>1.4258209731647544</c:v>
                </c:pt>
                <c:pt idx="435">
                  <c:v>1.3090609066667842</c:v>
                </c:pt>
                <c:pt idx="436">
                  <c:v>1.1874267732697046</c:v>
                </c:pt>
                <c:pt idx="437">
                  <c:v>1.0628368126816359</c:v>
                </c:pt>
                <c:pt idx="438">
                  <c:v>0.93725587969255364</c:v>
                </c:pt>
                <c:pt idx="439">
                  <c:v>0.81266445729283154</c:v>
                </c:pt>
                <c:pt idx="440">
                  <c:v>0.6910274233260697</c:v>
                </c:pt>
                <c:pt idx="441">
                  <c:v>0.57426306324400156</c:v>
                </c:pt>
                <c:pt idx="442">
                  <c:v>0.46421281765007599</c:v>
                </c:pt>
                <c:pt idx="443">
                  <c:v>0.36261224173006124</c:v>
                </c:pt>
                <c:pt idx="444">
                  <c:v>0.27106363455621563</c:v>
                </c:pt>
                <c:pt idx="445">
                  <c:v>0.1910107699163624</c:v>
                </c:pt>
                <c:pt idx="446">
                  <c:v>0.12371612717718961</c:v>
                </c:pt>
                <c:pt idx="447">
                  <c:v>7.0240981264089022E-2</c:v>
                </c:pt>
                <c:pt idx="448">
                  <c:v>3.1428665749814705E-2</c:v>
                </c:pt>
                <c:pt idx="449">
                  <c:v>7.8912730027188068E-3</c:v>
                </c:pt>
                <c:pt idx="450">
                  <c:v>1.1407292842448814E-9</c:v>
                </c:pt>
                <c:pt idx="451">
                  <c:v>7.8793000251660087E-3</c:v>
                </c:pt>
                <c:pt idx="452">
                  <c:v>3.1404908615397104E-2</c:v>
                </c:pt>
                <c:pt idx="453">
                  <c:v>7.0205814636376998E-2</c:v>
                </c:pt>
                <c:pt idx="454">
                  <c:v>0.12367010565397744</c:v>
                </c:pt>
                <c:pt idx="455">
                  <c:v>0.19095461928333182</c:v>
                </c:pt>
                <c:pt idx="456">
                  <c:v>0.27099824034090664</c:v>
                </c:pt>
                <c:pt idx="457">
                  <c:v>0.36253863523656421</c:v>
                </c:pt>
                <c:pt idx="458">
                  <c:v>0.46413215969481036</c:v>
                </c:pt>
                <c:pt idx="459">
                  <c:v>0.57417662584896478</c:v>
                </c:pt>
                <c:pt idx="460">
                  <c:v>0.6909365696583043</c:v>
                </c:pt>
                <c:pt idx="461">
                  <c:v>0.81257062016654746</c:v>
                </c:pt>
                <c:pt idx="462">
                  <c:v>0.93716053897277785</c:v>
                </c:pt>
                <c:pt idx="463">
                  <c:v>1.0627414719459427</c:v>
                </c:pt>
                <c:pt idx="464">
                  <c:v>1.1873329360959204</c:v>
                </c:pt>
                <c:pt idx="465">
                  <c:v>1.3089700529206845</c:v>
                </c:pt>
                <c:pt idx="466">
                  <c:v>1.4257345356617845</c:v>
                </c:pt>
                <c:pt idx="467">
                  <c:v>1.535784941781368</c:v>
                </c:pt>
                <c:pt idx="468">
                  <c:v>1.6373857135620857</c:v>
                </c:pt>
                <c:pt idx="469">
                  <c:v>1.7289345488428391</c:v>
                </c:pt>
                <c:pt idx="470">
                  <c:v>1.808987670238444</c:v>
                </c:pt>
                <c:pt idx="471">
                  <c:v>1.8762825943330117</c:v>
                </c:pt>
                <c:pt idx="472">
                  <c:v>1.9297580417640219</c:v>
                </c:pt>
                <c:pt idx="473">
                  <c:v>1.96857067420361</c:v>
                </c:pt>
                <c:pt idx="474">
                  <c:v>1.9921083942853297</c:v>
                </c:pt>
                <c:pt idx="475">
                  <c:v>1.999999998729002</c:v>
                </c:pt>
                <c:pt idx="476">
                  <c:v>1.9921210324283023</c:v>
                </c:pt>
                <c:pt idx="477">
                  <c:v>1.9685957511788266</c:v>
                </c:pt>
                <c:pt idx="478">
                  <c:v>1.9297951620932712</c:v>
                </c:pt>
                <c:pt idx="479">
                  <c:v>1.8763311726075143</c:v>
                </c:pt>
                <c:pt idx="480">
                  <c:v>1.8090469403510834</c:v>
                </c:pt>
                <c:pt idx="481">
                  <c:v>1.7290035760701103</c:v>
                </c:pt>
                <c:pt idx="482">
                  <c:v>1.6374634093052163</c:v>
                </c:pt>
                <c:pt idx="483">
                  <c:v>1.5358700807341428</c:v>
                </c:pt>
                <c:pt idx="484">
                  <c:v>1.425825775134324</c:v>
                </c:pt>
                <c:pt idx="485">
                  <c:v>1.3090659540144305</c:v>
                </c:pt>
                <c:pt idx="486">
                  <c:v>1.1874319863958807</c:v>
                </c:pt>
                <c:pt idx="487">
                  <c:v>1.0628421093723661</c:v>
                </c:pt>
                <c:pt idx="488">
                  <c:v>0.93726117641600271</c:v>
                </c:pt>
                <c:pt idx="489">
                  <c:v>0.81266967051665384</c:v>
                </c:pt>
                <c:pt idx="490">
                  <c:v>0.69103247083473662</c:v>
                </c:pt>
                <c:pt idx="491">
                  <c:v>0.57426786543542707</c:v>
                </c:pt>
                <c:pt idx="492">
                  <c:v>0.46421729879096074</c:v>
                </c:pt>
                <c:pt idx="493">
                  <c:v>0.3626163311502556</c:v>
                </c:pt>
                <c:pt idx="494">
                  <c:v>0.27106726776323392</c:v>
                </c:pt>
                <c:pt idx="495">
                  <c:v>0.19101388961244661</c:v>
                </c:pt>
                <c:pt idx="496">
                  <c:v>0.12371868416296022</c:v>
                </c:pt>
                <c:pt idx="497">
                  <c:v>7.0242935214414173E-2</c:v>
                </c:pt>
                <c:pt idx="498">
                  <c:v>3.142998584978593E-2</c:v>
                </c:pt>
                <c:pt idx="499">
                  <c:v>7.8919384336069952E-3</c:v>
                </c:pt>
                <c:pt idx="500">
                  <c:v>1.4083077581385097E-9</c:v>
                </c:pt>
              </c:numCache>
            </c:numRef>
          </c:yVal>
          <c:smooth val="0"/>
        </c:ser>
        <c:dLbls>
          <c:showLegendKey val="0"/>
          <c:showVal val="0"/>
          <c:showCatName val="0"/>
          <c:showSerName val="0"/>
          <c:showPercent val="0"/>
          <c:showBubbleSize val="0"/>
        </c:dLbls>
        <c:axId val="196380392"/>
        <c:axId val="196380784"/>
      </c:scatterChart>
      <c:valAx>
        <c:axId val="196380392"/>
        <c:scaling>
          <c:orientation val="minMax"/>
        </c:scaling>
        <c:delete val="0"/>
        <c:axPos val="b"/>
        <c:title>
          <c:tx>
            <c:rich>
              <a:bodyPr/>
              <a:lstStyle/>
              <a:p>
                <a:pPr>
                  <a:defRPr sz="1000" b="1" i="0" u="none" strike="noStrike" baseline="0">
                    <a:solidFill>
                      <a:srgbClr val="000000"/>
                    </a:solidFill>
                    <a:latin typeface="Arial"/>
                    <a:ea typeface="Arial"/>
                    <a:cs typeface="Arial"/>
                  </a:defRPr>
                </a:pPr>
                <a:r>
                  <a:rPr lang="en-NZ"/>
                  <a:t>time</a:t>
                </a:r>
              </a:p>
            </c:rich>
          </c:tx>
          <c:layout>
            <c:manualLayout>
              <c:xMode val="edge"/>
              <c:yMode val="edge"/>
              <c:x val="0.50672186939317942"/>
              <c:y val="0.94237287652866619"/>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196380784"/>
        <c:crosses val="autoZero"/>
        <c:crossBetween val="midCat"/>
      </c:valAx>
      <c:valAx>
        <c:axId val="196380784"/>
        <c:scaling>
          <c:orientation val="minMax"/>
        </c:scaling>
        <c:delete val="0"/>
        <c:axPos val="l"/>
        <c:majorGridlines>
          <c:spPr>
            <a:ln w="3175">
              <a:solidFill>
                <a:srgbClr val="000000"/>
              </a:solidFill>
              <a:prstDash val="solid"/>
            </a:ln>
          </c:spPr>
        </c:majorGridlines>
        <c:title>
          <c:tx>
            <c:rich>
              <a:bodyPr/>
              <a:lstStyle/>
              <a:p>
                <a:pPr>
                  <a:defRPr sz="1000" b="1" i="0" u="none" strike="noStrike" baseline="0">
                    <a:solidFill>
                      <a:srgbClr val="000000"/>
                    </a:solidFill>
                    <a:latin typeface="Arial"/>
                    <a:ea typeface="Arial"/>
                    <a:cs typeface="Arial"/>
                  </a:defRPr>
                </a:pPr>
                <a:r>
                  <a:rPr lang="en-NZ"/>
                  <a:t>Voltage, current and time</a:t>
                </a:r>
              </a:p>
            </c:rich>
          </c:tx>
          <c:layout>
            <c:manualLayout>
              <c:xMode val="edge"/>
              <c:yMode val="edge"/>
              <c:x val="1.1375371204112363E-2"/>
              <c:y val="0.38305078530657694"/>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196380392"/>
        <c:crosses val="autoZero"/>
        <c:crossBetween val="midCat"/>
      </c:valAx>
      <c:spPr>
        <a:solidFill>
          <a:srgbClr val="C0C0C0"/>
        </a:solidFill>
        <a:ln w="12700">
          <a:solidFill>
            <a:srgbClr val="808080"/>
          </a:solidFill>
          <a:prstDash val="solid"/>
        </a:ln>
      </c:spPr>
    </c:plotArea>
    <c:plotVisOnly val="1"/>
    <c:dispBlanksAs val="gap"/>
    <c:showDLblsOverMax val="0"/>
  </c:chart>
  <c:spPr>
    <a:noFill/>
    <a:ln w="9525">
      <a:noFill/>
    </a:ln>
  </c:spPr>
  <c:txPr>
    <a:bodyPr/>
    <a:lstStyle/>
    <a:p>
      <a:pPr>
        <a:defRPr sz="1000" b="0" i="0" u="none" strike="noStrike" baseline="0">
          <a:solidFill>
            <a:srgbClr val="000000"/>
          </a:solidFill>
          <a:latin typeface="Arial"/>
          <a:ea typeface="Arial"/>
          <a:cs typeface="Arial"/>
        </a:defRPr>
      </a:pPr>
      <a:endParaRPr lang="en-US"/>
    </a:p>
  </c:txPr>
  <c:externalData r:id="rId1">
    <c:autoUpdate val="0"/>
  </c:externalData>
</c:chartSpace>
</file>

<file path=ppt/ink/ink1.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traceFormat>
        <inkml:channelProperties>
          <inkml:channelProperty channel="X" name="resolution" value="2540.01343" units="1/in"/>
          <inkml:channelProperty channel="Y" name="resolution" value="2540.36597" units="1/in"/>
          <inkml:channelProperty channel="F" name="resolution" value="3.97878E-7" units="1/dev"/>
        </inkml:channelProperties>
      </inkml:inkSource>
      <inkml:timestamp xml:id="ts0" timeString="2013-09-23T22:25:42.069"/>
    </inkml:context>
    <inkml:brush xml:id="br0">
      <inkml:brushProperty name="width" value="0.05292" units="cm"/>
      <inkml:brushProperty name="height" value="0.05292" units="cm"/>
      <inkml:brushProperty name="color" value="#00B050"/>
    </inkml:brush>
    <inkml:brush xml:id="br1">
      <inkml:brushProperty name="width" value="0.05292" units="cm"/>
      <inkml:brushProperty name="height" value="0.05292" units="cm"/>
      <inkml:brushProperty name="color" value="#7030A0"/>
    </inkml:brush>
    <inkml:brush xml:id="br2">
      <inkml:brushProperty name="width" value="0.05292" units="cm"/>
      <inkml:brushProperty name="height" value="0.05292" units="cm"/>
      <inkml:brushProperty name="color" value="#FF0000"/>
    </inkml:brush>
    <inkml:brush xml:id="br3">
      <inkml:brushProperty name="width" value="0.05292" units="cm"/>
      <inkml:brushProperty name="height" value="0.05292" units="cm"/>
      <inkml:brushProperty name="color" value="#00B0F0"/>
    </inkml:brush>
    <inkml:brush xml:id="br4">
      <inkml:brushProperty name="width" value="0.05292" units="cm"/>
      <inkml:brushProperty name="height" value="0.05292" units="cm"/>
      <inkml:brushProperty name="color" value="#0070C0"/>
    </inkml:brush>
  </inkml:definitions>
  <inkml:trace contextRef="#ctx0" brushRef="#br0">4552 1206 55,'0'0'31,"-4"13"0,4 0 0,4 8-24,-1 11-2,7 13 2,-8 13 1,13 18-3,-4 18 0,7 20-2,-8 16 1,5 20-1,-7 15 0,-2 15-2,-8 5 0,-6 9 0,-3 2 1,-3 2 0,0-14-1,5-10 0,4-20 0,6-19-1,8-25-1,11-27-2,11-17-5,-7-34-27,16-13-1,-9-27-1,6-8-1</inkml:trace>
  <inkml:trace contextRef="#ctx0" brushRef="#br0" timeOffset="562.0321">5429 2076 76,'0'0'36,"0"0"-1,0 0 2,-5 25-32,10 17 1,-7 12-2,2 18 1,-4 19-3,0 13 0,-3 9-2,-4 3 0,3 0-3,-6-24-8,14-2-24,-7-26-2,20-11 1,-2-30-2</inkml:trace>
  <inkml:trace contextRef="#ctx0" brushRef="#br0" timeOffset="3102.1774">5467 2508 1,'0'0'15,"0"0"2,0 0-9,0 0 1,-12-10 4,12 10 0,0 0-1,0 0 0,-12 3-2,12-3-2,0 0-2,0 0-1,0 0-1,0 0 1,0 0-1,0 0 1,0 0 0,0 0-1,0 0 0,0 0 0,0 0-1,0 0 1,0 0-2,0 0 0,0 0 0,0 0-1,0 0 1,0 0 0,0 0 0,0 0-1,0 0 1,0 0 0,0 0-1,10 11 1,-10-11-1,0 0 0,0 0 0,0 0 0,0 0-1,0 0 0,0 0 1,0 0-1,0 0 1,0 0-1,0 0 0,0 0 0,0 0 1,0 0-1,0 0 1,0 0-1,0 0 1,0 0 0,0 0 0,0 0-1,0 0 1,0 0 0,0 0-1,0 0 1,0 0-1,0 0 0,0 0 0,0 0 0,0 0 0,0 0-1,0 0 2,0 0-1,0 0 0,0 0 0,0 0 0,0 0 1,0 0-1,0 0 1,0 0-1,0 0 1,0 0-1,0 0 0,7-11 1,-7 11-1,0 0 0,0 0 0,12-6 1,-12 6-1,0 0 0,15-8 0,-15 8 1,15-4-1,-15 4 0,15-4 0,-15 4 0,23-1 0,-12 1 0,3 1 0,1-1 0,2-1 0,5 1 0,0-2 0,6-3 0,2-1 0,1 2 0,3-2 1,3 3-1,-1-3 0,1 2 0,1 4 0,2-1 0,-1 2 0,4 1 0,3 0 0,4-3 0,3 2 1,5-2-1,2-2 0,6 0 0,0-2 0,5 0 0,1 0-1,4-1 1,5 0 0,1 4 0,0 1 0,1 1 0,2 1 0,-1 0 0,2 3 0,-3-2 0,3 0 0,3 1-1,2-5 1,4-1 0,-3-2 0,6-2 0,-1 2 0,5-3 0,0 1 0,-1-4 0,-2 4 0,1-1-1,-4 5 1,-3-1 0,-4 3 0,-4 1-1,-7 4 1,-2-1 0,-5-1 0,-8 2-1,-2-4 1,-6-1 0,-5 0 0,-9-4 0,-6 0 1,-9 1-1,-6 0 0,-6 0 0,-14 4-2,0 0-2,0 0-9,0 0-23,-25 9-1,11 4-1,-7-9-1</inkml:trace>
  <inkml:trace contextRef="#ctx0" brushRef="#br0" timeOffset="4087.2338">9407 2327 36,'-10'1'30,"10"-1"3,-18-2-1,18 2-12,-9-7-12,9 7-1,-2-12 1,2 12-3,2-11 0,-2 11-1,0 0-1,7-12 0,-7 12-1,0 0 1,14-8-1,-1 1 1,7-5-1,12-8 1,13-8 0,13-10-1,18-9 1,16-11 0,5-3-1,9-4 0,-3 0-2,-1 0 2,-7 4-1,-9 3 1,-10 9-2,-8 4 1,-10 9-1,-8 5 1,-10 8-1,-6 5 1,-11 7-1,-8 6-1,-15 5 1,0 0-2,-10 6-1,-9 4-2,2 5-3,-13-7-27,16 14-4,-11-6 0,13 7 0</inkml:trace>
  <inkml:trace contextRef="#ctx0" brushRef="#br0" timeOffset="7159.4095">22784 2149 58,'0'0'32,"0"0"0,0 0 1,0 0-24,0 0-2,0 0 0,0 0 0,0 0-1,0 0-2,0 0 0,0 0-1,12 0-1,-12 0 0,0 0 0,0 0 0,0 0-1,9-10 0,-9 10-1,0 0 1,0 0-1,0 0 0,0 0 1,0 0-1,0 0 0,0 0-1,0 0 1,0 0-1,0 0 0,0 0 1,0 0 0,0 0-1,5-11 1,-5 11 0,0 0 0,0 0 0,1-13 0,-1 13 0,0 0 0,0 0 0,0 0 0,0 0 0,0 0 0,0 0 0,0 0 1,0 0-1,0 0 1,0 16-1,0-16 1,3 17-1,-3 1 1,0-3 0,-3 10-1,-2 1 0,0 8 1,-5 1-1,3 3 0,-2 3 0,0-1 0,3 5 0,1-2 1,1-1-1,0 4 2,3-1-2,1 1 1,0 0 0,2-1 0,-2 0-1,0 2 0,0-2-1,0-1 1,-4 0 0,4 1 0,-5 0 0,5-1 0,-1 1 0,0-2 0,2 0 0,0-1-1,0-1 2,3-1-1,0 1 0,-1-2 0,1-1 1,-1 4-1,-1-3 0,0 1 1,0 0-2,1 2 2,-2-2-2,1 3 1,2 1 0,-2-2 0,2 2-1,-1-1 2,-2 0-2,3-1 1,-2 0 0,0 2 0,3-3 0,-1 0-1,1 1 1,0 0-1,1 0 1,1 1 0,-1 1 0,-2-1 0,1 0 0,-2 1 0,-2 0-1,4 0 1,-5-2 0,2 3 0,1-3 0,0-3 0,0 0 2,1-2-2,0 0 2,-2 1-1,3 0 0,-1 0 0,-1 2 1,0-2-2,-2 2 0,3 1 0,-4 0 1,2 0-1,-1-1 0,-2-1 0,1 0 0,1 0 0,0-2 0,0 3 1,1-2-1,0-2 2,-1 1-2,4-3 2,-1-3 0,1 0-1,-2-3 1,4-3-1,-2-4 1,0-3-2,-3-1 1,0-3-2,-4-2-2,2-12-8,0 0-26,-21-4-2,8-3-1,-12-16-2</inkml:trace>
  <inkml:trace contextRef="#ctx0" brushRef="#br0" timeOffset="8058.4609">5731 977 63,'0'0'35,"-6"-59"0,6 59 2,0 0-27,0 0-1,-5-54-1,5 54 0,0 0-4,0 0 0,0 0-1,0 0 0,0 0-1,0 0 0,47 56 0,-26 9-2,1 12 2,-1 8-2,2 12 2,-1 0-2,4-7 0,-9-16 0,2-20 2,0-19-1,5-18 2,4-23-1,10-20 1,4-25 0,-42 51 0,49-74 0,-16 28-1,-5-5 0,1-4-2,0-6 2,3 1-2,-2 0 0,-2-1 0,-1 2-4,-1 6-1,3 4-14,-12 6-20,-17 43-3,43-78 0,-43 78-2</inkml:trace>
  <inkml:trace contextRef="#ctx0" brushRef="#br0" timeOffset="9541.5457">22941 5690 18,'0'0'20,"0"0"1,8-14-9,-8 14 2,0 0 0,10-4 0,-10 4-1,0 0-1,1-9-2,-1 9 0,0 0-1,0 0-1,0 0-3,0 0-1,0 0-1,0 0 0,0 0 0,0 0 0,0 0-1,5 9 0,-5-9 0,-1 23-1,0-5 3,1 6-3,-4 5 3,7 10-2,-6 5 1,7 7-1,-4 4 1,2 3-1,-3-1-2,1 2 1,-2-5-1,-3-1 1,-1-3-1,-1-8 0,3-5 0,-2-4 0,2-7 0,4-6 1,4-4-2,-4-16 0,18 14-2,-18-14-4,29-3-22,-29 3-9,19-12 2,-18-1-3</inkml:trace>
  <inkml:trace contextRef="#ctx0" brushRef="#br0" timeOffset="17127.9796">22989 6504 4,'0'0'11,"6"-13"-6,-6 13-3,9-17 5,-9 17 3,10-16 2,-10 16-4,0-11-1,0 11 9,0 0 3,0 0-3,0 0-3,0 0-2,0 0-1,-11-4 6,11 4 1,0 0-10,11-11-1,-11 11-1,7-15-2,-7 15-1,0 0-1,11-7-1,-11 7 1,0 0-1,1 13 0,-1-13 0,-1 15 1,1-15 0,0 0-1,-4 10 0,4-10 1,0 0-1,0 0 1,0 0-1,0 0 0,0 0 1,0 0-1,0 0 0,0 0 1,0 11-1,0-11 1,0 0 0,0 0-1,0 0 1,0 0 0,0 0 0,-7 11 0,7-11 0,0 0 0,0 0 0,-12 3 0,12-3 0,-15 3 0,6-2 0,-4 0 1,-2 1-2,0-1 1,-1-2 0,-1-1-1,1 0 1,0-3-1,1-3 0,-2 1 0,-2-2 0,-2 2 0,-5-2 0,-1 3 0,-7-2 0,-5 6 0,-5-3 0,-6 4 0,-2 0 0,-4 2 0,-3 2 0,0-1 0,-1 0-1,-3 2 1,1-3 0,-1 2 0,0-4 0,0 1 0,1 0 0,0-2 0,1 1 0,-2-1 0,1 2-1,0-1 1,2 2 0,-4 1 0,2 0 0,-8 1 0,1 2 0,-3 0 0,1-4 0,1 1 1,-2 1-1,3-1 1,2-4-1,3 2-1,5-2 1,0 2-1,3 4 0,3-2 0,8 4-2,4-4-4,19 13-25,-6-12-7,28-3 0,0 0 0</inkml:trace>
  <inkml:trace contextRef="#ctx0" brushRef="#br0" timeOffset="21530.2314">20503 6587 50,'0'0'28,"-6"17"4,6-17-2,0 0-17,0 0-5,0 0-1,0 0 1,0 0-1,10 2-2,-10-2-1,0 0-1,0 0 0,3-12 0,-3 12 0,0-12 0,0 2-1,5-3-1,-1-2 1,0-2-2,0-3 2,-2-3-2,1-2 1,-3 3-2,-2-3 2,-4 1-1,-3-1 1,-5 2-1,-3-4 1,1 6 0,-5-6-1,0-2 1,-3 2-1,2-6 1,-2 3-1,-1-4 1,-1 1 0,-1 0-1,-1 2 1,0 3 0,-6 2-1,-2 4 1,-2 4-1,-1 2 0,-4 5 0,0 2 0,-3 4 0,2 1 0,-6 3 0,4 2 0,-2 2 0,1 1 1,-1 6-1,4 5 0,-3 5 0,1 6 0,4 4 0,-4 5 0,5 6-1,0 1 1,-1 6 0,5-6 0,4 5-1,-1 2 1,6-2 0,3-2 1,3 4-1,2-2 2,2-2-2,4 2 2,3-1-2,3-2 1,2 0-1,6-5 0,5-1-1,4-4 1,3-5 0,5-7 0,6-7-1,5-5 1,4-8 0,1-6 0,1-7 0,-1-5 0,0-2 1,2-7-1,-9-2 1,0-4-1,-4-4 1,-1 2-1,-3-5 1,-4-4-2,-1-2 1,-2-1-1,-5 0 1,-1 1-1,-5-1 1,-8 4-1,-2-1 2,-4 1-1,-4 1 0,-3 1 0,-1 4 1,-3-1-1,-4 1 0,-3 4 0,0 1 0,-2 3 0,-2 5 0,-5 6 0,-2-2 0,-1 8 0,-4 2 0,-2 1 1,1 6-1,-3 1 0,2 1 0,-2 1-1,5 5 1,3-1 0,3 5 0,2 1 0,0 5-1,1 2 1,3 6 0,0 2 0,2 5 0,-3 0 0,2 9-1,-1-5 1,2 5 0,3-3 0,-4 3-1,3 1 0,3-2 1,1 1 2,5-5-3,4 4 3,3-2-2,3 1 2,5-2-2,3-3 2,1 0-2,7-6 0,0-2 0,6-3 0,-1-4-1,7-3 1,0-6 0,3-5 1,1-3-1,3-4 0,1-4 0,-1-7 1,5-5-1,-4-10 0,4-5 1,-4-4-1,1-10 0,-2 0-1,-3-6 1,2 0-2,-8 1 3,-4 2-3,-5-1 3,-3 5-3,-7 3 3,-6-1-1,-4 5 0,-6-2 0,-4 6 0,-6-1 0,0 4 0,-7 1 0,-5 8 0,0 0 0,-6 4 0,-5 7 0,2 6-1,-3 1 1,-1 5 0,-2 3 0,1 2 0,0 5 0,-1 2 0,1 3-1,-4 5 1,-2-1 0,2 8 0,-3 1 0,5 4-1,-1 2 1,4 3 0,3 0 0,10 1 0,2 3 0,2 0 0,10 1 0,2 0 0,6 0 1,1-2-1,6 1 2,6-1-3,5-2 3,5-2-2,7-4 1,6-4-1,5-2 0,3-5 0,6-5 0,3-4 0,2-2 0,2-6-1,0-4 1,-3-5 0,5-7 0,-5 1 1,0-9-1,-3-2 0,-2-5 0,-4-2 1,-1-6-3,-7-4 3,-1-1-3,-4-2 3,-9-1-3,-4 2 3,-9 1-3,-4 0 2,-8 2 0,-9 3 1,-5 1-1,-2 3 0,-2 1 0,-2 0 0,-1 4 0,-3 2 0,1 3 0,2 0 0,0 5 0,-1 4 0,-5 3 0,1 4 0,-5 6 1,-1 6-1,-1 4 0,-6 6-1,1 5 2,0 7-2,-3 3 2,7 6-1,-1 1 0,6 6 0,5 3 0,0-1 0,8 0 1,3-1-2,6 2 2,9-5-1,5 1 1,5-3-1,7-1 1,8-4-2,6-4 1,3-3 0,4-4 0,6-3 0,3-7 0,1-2 0,4-10 0,3-5 0,3-6 0,-1-8 0,1-9 0,0-3 1,-2-7-1,-3-3 0,-4-5-1,-6 1 2,-5-3-2,-6 0 1,-9 1-1,-4 0 1,-11 0-1,-2 0 2,-6 3-2,-4 2 2,-7 1-1,-1 3 0,-3 4 0,-5 1 1,-3 5-1,-3 2 0,-1 4 0,-7 5 0,-2 4 1,0 1-1,-3 2 0,1 4 0,0 3 0,0 3 0,0 1 0,4 3 0,1-1 0,1 6 0,-4-1 0,2 5 0,2-2 0,-3 7 0,4-2 0,3 3 0,1 3 0,3-1 0,5 0 0,6 2-1,5 0 1,7 0 0,0 0 0,6 1 0,5 1 0,5 0 0,1 2 1,2-1-2,4-1 2,2 0-1,5 0 1,1-5-2,3 0 2,5-5-2,2-4 1,1-5 0,7-3 0,2-5 0,2-6 0,4-5 1,-1-6-1,3-5 0,-4-4-1,1-5 2,-2-6-2,-5-1 2,-3-3-2,-6-4 2,-4 0-2,-6-4 1,-5 0 0,-5-1 0,-2 0 0,-5 0 0,-2 4 0,-8 1 1,-7 4-1,-4 4 0,-4 7 0,-6 4 0,-6 7 0,1 1 0,-5 5 0,-2 3 0,2 2 0,0 1 0,-1 4 0,1 0 0,1 2 0,1 3 0,2 2 0,-6 4 0,-1 4 1,0 5-1,-2 5 0,0 4 0,-2 5 0,1 6 0,0 1 0,2 5 0,1 2 0,6 0-1,4 1 1,4-1 0,5 5 0,5-3 0,6-1 1,7-4-2,3 3 2,6-3-1,7 0 1,4-4-2,7-6 2,5-1-1,6-5-1,4-5 1,-1-3 0,9-9 0,-3-5 0,0-8 0,5-7 0,-4-10 0,0-6 1,-3-6-1,-2-12-1,-3-4 2,-4-3-2,-5-5 2,-7-1-2,-7 0 1,-8-2-1,-7 0 2,-6 8-1,-6-1 0,-4 4 0,-4 5 1,-8 3-1,0 3 0,-6 10 0,1 4 0,-8 4 0,-2 7 0,-4 3 0,-2 6 0,2 4 0,-5 4 0,0 4 0,0 4 0,3 2 0,-1 0 0,4 2 0,0 5 0,2-1 0,0 3 0,2 2 0,2 1 1,-1 1-1,5 4 0,0-2 0,7 3 0,3 0 1,4 0-2,7-2 1,4 1 0,3-3 0,6-1 0,0 2 0,8-6 0,0-4 1,2-1-1,0-3 2,3-1-2,0-5 1,3-10-1,0 16 2,0-16-2,0 0 0,0 0 0,0 9 0,0-9 0,0 0 1,0 0-1,0 0 1,0 0 0,0 0 0,0 0-1,-11-13 1,11 13-1,-12-10-1,0 5 1,-2 2-1,-4-1 1,-7 6-2,-8-2 2,-6 4 0,-13 4 0,-6 2 2,-10 1-2,-7 1 2,-6 3-2,-6-3 2,-4 2-1,-6 2-1,0-2-1,2-1 0,3-2-1,3-7-3,12 2-8,2-18-15,23 4-12,5-16-2,23-2 1,6-12-2</inkml:trace>
  <inkml:trace contextRef="#ctx0" brushRef="#br0" timeOffset="34058.948">16865 4425 61,'0'0'34,"14"-19"1,-14 19-2,13-13-24,-13 13-6,0 0 0,16-6 1,-16 6-1,4 11 0,-4 5-1,0 8 0,-4 10 0,-2 11-1,-9 13-1,-4 10 1,-5 11 2,-5 12-2,-8 6 2,-1 5-2,-2-4 3,5-6-2,0-14 1,10-9-1,7-16 0,7-13-1,16-16 1,10-13-1,13-11 1,9-6-1,12-8 0,4-2 0,10-8-1,4 3 1,5-2-1,3-1 1,2 3-1,3 0 0,-1 3 0,-4 2 0,-4 3 1,-5 1-1,-6 5 0,-12-1-1,-9 2 1,-11 4-1,-9 1 0,-10 0-2,-9 1 0,0 0-3,0 0-3,0 0-25,-9-3-6,-5-8 2,14 11-3</inkml:trace>
  <inkml:trace contextRef="#ctx0" brushRef="#br0" timeOffset="35343.0215">11239 6342 34,'4'-12'30,"-2"-3"3,1 3 0,-6-5-10,3 17-11,-2-14-2,2 14-1,0 0-2,0 0-1,-4 13-2,7 4-1,-2 9 0,7 10 0,-2 8-2,1 11 2,-1 9-2,1 4 2,-1 0-3,-1-1 2,3-12-5,-3-16-5,15-6-26,-10-25-4,12-8 2,-6-21-2</inkml:trace>
  <inkml:trace contextRef="#ctx0" brushRef="#br0" timeOffset="36796.1046">11327 6293 6,'0'0'23,"0"0"2,0 0 1,0 0-11,0 0-2,0 0 1,0 0-2,0 0-2,-15 5-1,15-5-2,0 0 0,-12 5-1,3-7-3,9 2 0,-25-1-2,9 2 0,-5 1 0,-3 3 0,-5-1 0,-6 3-1,-4 2 1,-4 0 0,-5 0 0,1-1 1,-6-1-1,-4-1 1,-4-2 0,1 0 0,-2-4 0,2 0 0,-3-3-1,4 1 1,-2-4-1,4 0 0,-2 1-1,0 0 1,-2-1-1,1 3 0,-5-1 0,-1 1 0,-2 2 0,0 1 0,-2 1 0,-2 2 0,3 0 1,0-1-1,1 0 0,0 3 0,-3-2 1,4 1-1,-1-2 0,2 0 0,2 1 0,4-1 0,3-1 0,5-1 0,4 1 0,5 1 0,4-2 0,5 0 0,2 0 0,3-2 0,1 2 1,9 0-1,0-1 1,4 0-1,2 0 1,13 1-1,-13-1 1,13 1-1,0 0 0,0 0 0,0 0 0,3 15 0,-3-15 0,10 22 1,-5-2-1,-1 8 1,3 4 0,-4 9 0,0 8-1,-2 1 1,-1 2-1,1 4 0,2-4 0,-3-1 0,1-7 0,1-8 0,2-8 0,-1-3 0,2-8 0,-3-8 0,-2-9 1,0 0 0,0 0 0,0 0 0,11 0 1,-11 0-1,0-13 1,0 13-1,0-13 0,0 13 0,4-13 0,-4 13-1,0 0 0,11-8 0,-11 8 0,17 1 0,-5 0 0,3 1 1,4 0-1,5-1 0,5-1 0,2 1 1,5-3-1,5-1 0,2 2 1,7 0-1,0 0 0,2 1 0,4 2 0,-1-2 0,2-1 0,1-3 0,7-2 0,0-5 1,1 0-1,5-4 0,6-1 0,3-1 1,3 4-1,-2 1 0,3 6-1,-4 4 1,-3 4 0,-6 4 0,-4 3-1,-3 0 1,-2 2 0,0-1 0,-1-1 0,1-4 0,-1-3 0,0-3 0,5-3 0,0-4 0,-1-2 0,-2-4 1,1 1-1,-4-1-1,0 3-1,-3-1 0,-5 7-4,-10-9-7,4 20-19,-21-12-6,1 13 0,-14-8 1</inkml:trace>
  <inkml:trace contextRef="#ctx0" brushRef="#br0" timeOffset="38342.193">9312 5511 53,'5'24'36,"-2"7"-4,2 11 1,-5 0-23,8 16-2,-8 1-2,5 5-1,-3-4-1,3-1-2,-5-8 2,3-7-1,-4-10-1,2-8 0,-1-17 0,0-9-1,3-16 1,-1-13-1,0-9 0,1-10 1,0-9-3,-2-6 3,1-10-2,1 1-1,0 1 1,0 6 0,4 4-1,-1 7 0,5 6 2,3 11-3,3 8 3,6 10 0,-2 11-1,6 6 1,-2 8-1,-2 2 0,-3 9 1,-2 6-1,-6 6 0,-11 6 0,-7 4 0,-7 5 3,-8 0-4,-9-1 3,1 3-1,-5-6 1,2-5 0,6-8 0,6-5 0,9-6-2,11-16 3,14 12-1,11-11-1,9-1 1,5 0 0,8 1 0,0 2-1,2 4 1,0 4-2,-6 8 0,-6 8-1,-9 3-3,-1 16-6,-18-8-24,7 13-5,-18-10 1,7 9-2</inkml:trace>
  <inkml:trace contextRef="#ctx0" brushRef="#br0" timeOffset="41071.3491">4790 2290 59,'0'0'32,"0"0"-7,-15-24 2,15 24-15,0 0-2,0 0 1,-14-10-3,14 10-2,-13 6-2,13-6 0,-19 14-1,6-4-1,-7 0 0,-3-1-1,-4 2 0,-8 0-1,-4 3 1,-6-1-1,-7 4 0,-6-2 0,-5 2 0,-8 3 0,-7 1 0,-3-3 2,-10 4-2,-1-3 1,-2 0 1,-2-1 0,-4-5-1,0-1 0,-2-1 0,4-3-1,-2-2 1,4 1-1,-2-1 1,-1-3-1,3 2 1,-1-3-1,3 3 0,1-2 1,2-2-1,0 0 1,7-1-1,3-1 1,3-3 0,5 0 0,7-4-1,8 2 1,3-1 0,5-2 0,7 0-2,4 0 1,5 1 0,3 0 0,5 1 0,7 2 0,1-1 0,4 3 0,14 3 0,-16-4 0,16 4-1,0 0 1,0 0 1,0 0-1,-8 12 0,8-12 0,9 24 1,-7-1-1,7 7 0,-8 6 0,2 10 0,-3 6 0,-2 6 0,1 10 1,-4 5-2,0 2 1,1 0 0,2 0-1,-3 0 1,1-2-1,4 2 1,2-5 0,-1 2 0,1-2 0,-1 4 0,0 0 1,3 4-1,-4 2 0,0 2 0,-2-2-1,-3 4 1,-2-1-1,0 0 1,-3 0 0,0-1 0,-2-4-1,5 0 2,-1-3-1,-1-1 1,4-2-1,1-2 1,4-2-1,-1 0 1,3 2-1,1-3-1,0 0 2,3-3-1,-1 4 0,-1-1 1,2-1 0,1-1 0,-1 0 0,-3-1 0,1 0 0,1-1 0,0-6 0,0-5-1,-4-2 0,3-4 0,0-10 0,-1-3 0,1-8 0,-1-6 0,0-3 0,-1-4 0,-2-12 0,5 9 0,-5-9 0,0 0 0,0 0 0,0 0 0,-14 10 0,14-10 0,-13 8 0,13-8 0,-14 16 0,14-16 0,-9 21 0,7-10 0,2-11 0,-5 13-1,5-13 0,0 0-2,0 0-3,14-2-20,-21-12-10,7 14-2,-5-19-1,5 19-1</inkml:trace>
  <inkml:trace contextRef="#ctx0" brushRef="#br1" timeOffset="48065.7492">3747 1922 35,'0'0'32,"14"0"3,-14 0-2,1 18-16,-14-11-9,6 11-1,-12-3 0,1 13-2,-11-1-2,2 9-1,-12-3 1,1 8 0,-6 0 0,-1 8 0,-7-3 0,4 1 0,-4-3 0,12-4-1,-1-6 0,9-4 0,6-7-1,12-1 2,11-3-2,11-4 1,8 3-1,11-2 1,5 1-1,6 2 1,7-3-1,2 4-1,5 0 0,4 2 0,2 6 0,5-1-1,5 8 1,3 4-1,-1 7 0,-3 0-1,-2 7-5,-18-11-27,8 5-4,-17-16-1,3-4-1</inkml:trace>
  <inkml:trace contextRef="#ctx0" brushRef="#br1" timeOffset="54886.1393">13918 7700 74,'10'-12'35,"9"9"0,4-12-11,15 9-16,5-5-2,24 3-1,12-5-1,15 1-1,15-3 0,9 1-2,14-3 1,12 1-1,5 0 0,9 1 0,2 3 0,13 4 0,2 0 0,0 7 0,2 3 0,-5 6-1,-4 0 1,-6 3-1,-10-3 0,-11-1 1,-10-3-1,-4 0 0,-7-5 1,-8-5-1,-8-3 1,-4-4-1,-12 2 0,-12-4 0,-14 3 0,-15-1 0,-17 0-1,-12 2 0,-18-2 0,-14-1 0,-12 4 0,-13-6 0,-10-1 0,-10-2 2,-8-3 0,-5 0 1,-8-5 0,2 1 2,-4 2-2,6 2 1,9 4-1,9 5 0,9 1-1,19 8 0,16 5 0,14-1-1,38 16 0,18-7 0,25 4 0,19-3 0,13 5 0,8-1 0,2 1 1,-5 1-2,-15 3 1,-17 5 0,-26 6 1,-29 9-1,-26 4 0,-26 8 0,-27 3 0,-20 0 0,-19-1-1,-10-5-1,1-1-2,1-20-5,23 2-27,8-21-3,32-7 0,19-14-1</inkml:trace>
  <inkml:trace contextRef="#ctx0" brushRef="#br1" timeOffset="58354.3377">19104 7401 73,'20'-21'36,"-2"8"-1,-7 1 1,-11 12-22,14-11-12,-14 11-1,0 0 1,0 0 0,0 0 0,-11 15 1,2-3-1,-1 9 0,-10 5 0,-7 10 0,-6 9-1,-10 6 1,-5 1-1,0 3 0,-2-2-1,9-5 1,10-6-1,14-11 1,19-6-1,21-11 0,19-7 0,11-6 0,11-3 0,10-5 0,1-3 1,3-4-1,-5 0 1,-9 2-1,-10 2 0,-7-3 0,-8 3 0,-12-3 0,-11-3 0,-11-3-1,-12-6 2,-11-6-2,-10-7 1,-6-4 0,-8-2 0,-5 1 0,4 4 0,1 4-2,8 12-1,4 2-5,30 21-19,-21 6-10,31 8 0,4-2-1,15 6 0</inkml:trace>
  <inkml:trace contextRef="#ctx0" brushRef="#br1" timeOffset="58657.355">19978 7366 99,'1'-15'38,"-1"15"0,-1-16-1,1 16-34,-11 12-3,1 8 1,-3 10-1,-2 13 0,1 2 0,-2 7 0,5 2-2,1-5-3,12 2-10,-4-16-22,16-5 1,-3-17-2,11-7 2</inkml:trace>
  <inkml:trace contextRef="#ctx0" brushRef="#br1" timeOffset="58871.3672">19799 7290 104,'-22'-10'37,"4"-1"2,18 11-3,20-9-33,19 6-2,15 0 0,13 2-1,9 1-2,4 0-2,10 16-21,-19-7-13,-5 10 1,-26-2-2,-14 11 1</inkml:trace>
  <inkml:trace contextRef="#ctx0" brushRef="#br1" timeOffset="59054.3777">19830 7700 105,'0'0'39,"24"-2"0,12-11-2,18 1-34,9-3-1,7 1-2,5 6-3,-5-13-14,3 18-21,-14-5 0,-5 10-1,-15-3-2</inkml:trace>
  <inkml:trace contextRef="#ctx0" brushRef="#br1" timeOffset="59372.3959">18636 8251 83,'0'0'40,"14"-11"0,44-5 1,25-14-22,35-4-16,32-9-1,23-1 2,19 5-3,7 4 0,0 7-3,-13 6-3,-9 20-20,-31-1-14,-22 15-1,-35-3-1,-24 10 0</inkml:trace>
  <inkml:trace contextRef="#ctx0" brushRef="#br1" timeOffset="60166.4413">19507 8394 71,'12'-7'35,"-1"5"-1,-11 2 1,-3 13-31,-10-1 0,-1 12 1,-10 3 0,-6 11-1,-5-1-1,0 10 1,-8-1 1,4 1-2,2-4 1,7-3-2,4-4 1,18-7-1,9-6 1,16-12-3,17-8 1,20-6 0,15-8 0,13-3 0,9-8-1,-1 0 1,-2 2-1,-4 2 0,-14 3 0,-15 3 0,-16 5-3,-17 1 4,-22 6-4,0 0 4,-23-14-3,-12 4 2,-11-8-1,-7-2 0,-6-7 2,-1-1-1,12 0 0,4-5-3,15 6 1,10-5-6,30 16-27,1-1-4,22 11 1,2-1-1</inkml:trace>
  <inkml:trace contextRef="#ctx0" brushRef="#br1" timeOffset="60557.4637">20468 8209 79,'8'-14'37,"6"6"-1,-14 8 1,20-9-30,-20 9-2,11 7 0,-15 3-1,-1 13 0,-10 4-1,-4 12 1,-7 4-1,-2 5 0,-4 8-1,3-1 1,1 0 0,6 0 0,7-7-1,8-5-1,14-6-1,7-10-2,14-4-2,2-20-9,18 2-25,-11-16-3,10-4 0,-13-12 0</inkml:trace>
  <inkml:trace contextRef="#ctx0" brushRef="#br1" timeOffset="60741.4742">20202 8496 110,'-32'4'40,"23"9"2,9-13-3,41-2-36,17-6-2,21-2-1,11-2-3,4-11-8,15 11-27,-9-7-2,4 10 0,-21-4-2</inkml:trace>
  <inkml:trace contextRef="#ctx0" brushRef="#br1" timeOffset="60891.4828">21208 8529 88,'-15'7'40,"15"-7"2,-25 7-4,25-7-15,-8-13-25,8-4-7,0 17-29,5-25-2,-5 25 0,2-24-2</inkml:trace>
  <inkml:trace contextRef="#ctx0" brushRef="#br1" timeOffset="63880.6537">13692 5077 85,'42'4'37,"19"-12"0,34 1-1,28-11-32,23 2-1,17-3-2,17-3 1,7 1-2,7 5-1,-11 2-1,-12 5 0,-18 5-2,-16 0-1,-13 11-3,-36-8-27,-8 6 0,-28-8-1,-17 2 1</inkml:trace>
  <inkml:trace contextRef="#ctx0" brushRef="#br1" timeOffset="64345.6803">14286 4735 68,'44'-22'36,"-14"-2"-1,-3 11 1,-18-3-31,-9 16 0,-10-5 1,-13 20-2,-24 4 0,-6 12-1,-16 3 0,-7 14 0,-6-4 1,1 6-1,2-6 1,17 0-2,11-6 2,28-3-2,21-7 1,30-7-2,27-5 1,23-4-1,22-4 0,12-4 0,9 0-2,2-6-2,-5 7-1,-13-8-5,4 14-29,-24-9-2,-5 9 0,-19-9 0</inkml:trace>
  <inkml:trace contextRef="#ctx0" brushRef="#br1" timeOffset="65032.7196">14978 3845 86,'8'-27'35,"-9"-1"0,5 17 1,-4 11-32,0 0-2,0 9 1,3 22-1,-3 10 0,3 9-1,4 9-1,4 7 1,1 2-1,7-4 0,4-4 0,6-10 0,7-11 2,6-13-1,-2-19 1,8-18 1,3-18 0,4-12 0,-1-17 0,-6-9-1,-4-10 0,-2-6-1,-8 1 0,-6 5-2,-3 9-1,-7 6-3,3 23-22,-9 0-11,12 22-1,-8 2-1,11 17-1</inkml:trace>
  <inkml:trace contextRef="#ctx0" brushRef="#br1" timeOffset="66794.8204">15594 4259 73,'0'0'37,"18"-12"-2,-18 12 2,9-13-30,-9 13-4,0 0 0,-12 20 0,3 0 1,-6 3-1,1 8-1,-5 2 0,1 5 1,-2-3-1,6-1 0,0-2-1,10-2 1,3-9-1,10-3 0,11-11-1,9-4-1,8-3-2,5-11-8,19 7-25,-11-11-3,12 5 0,-10-6-2</inkml:trace>
  <inkml:trace contextRef="#ctx0" brushRef="#br1" timeOffset="67463.8587">16369 3622 104,'26'-5'37,"0"-13"0,22 11-11,3-9-26,8-1-3,7 6-6,-8-4-26,2 12-1,-19-3 0,-6 13-3</inkml:trace>
  <inkml:trace contextRef="#ctx0" brushRef="#br1" timeOffset="67620.8677">16396 3860 102,'0'0'38,"30"-2"0,12-19-4,24-6-36,26 7-30,1-13-6,12 6 1,-3-8-3</inkml:trace>
  <inkml:trace contextRef="#ctx0" brushRef="#br1" timeOffset="68071.8935">17701 3524 95,'11'6'39,"-11"-6"1,29 0-2,-3-3-35,11 2-1,10-1-1,6 1-3,13 3-6,-10-6-29,15 5-3,-8-12 1,7 8-2</inkml:trace>
  <inkml:trace contextRef="#ctx0" brushRef="#br1" timeOffset="68622.925">18958 3084 82,'0'0'39,"4"-17"-2,-4 17 2,0 0-34,0 0-1,0 0 0,-4 19-1,4 0-1,4 7 0,-8 6 0,1 10 0,-9 1 0,-5 8 0,-9 1 1,1-1-2,-7-3 2,0-4-2,3-5 1,5-9-1,11-3 1,12-11-1,18-8 0,17-5-1,10-7 0,13-3 0,7-1-1,7-5-1,1 6-1,-6-2-5,10 14-30,-22-10-2,2 12-1,-10-8-2</inkml:trace>
  <inkml:trace contextRef="#ctx0" brushRef="#br1" timeOffset="69409.97">20301 3176 88,'6'-18'36,"-6"18"1,0-20 0,0 20-32,-19-11-2,6 16 0,-2 2 1,-3 9-1,-2 5-1,-3 6 0,4 9 0,-2 3-1,-1 2 0,4 4 0,4-5 0,-1-3-1,6-4 1,3-4-1,6-5 1,8-3-1,8-9 0,15-6 1,11-3-1,13-4 0,12-3 1,6 0-1,3-7 0,5 2 0,-4-1 0,-9 1 0,-11 0 0,-13 1-1,-13 0 1,-15 0-1,-16 8 0,-12-19 1,-14 6-1,-11-5 2,-10-6-1,-10-3 0,-5-5 0,5-3 1,1-2-1,10-1 0,7 3-1,12 4-2,13 7-1,9-1-8,26 21-24,-6-4-4,14 16 2,-2-7-2</inkml:trace>
  <inkml:trace contextRef="#ctx0" brushRef="#br1" timeOffset="69775.9909">21269 3018 47,'6'-13'34,"-6"13"1,0 0 0,3 13-14,-20-4-6,12 22-5,-11 3-5,5 8-2,-1 6-1,4 1-1,3 3 0,1-2-4,11 1-4,-10-15-29,17 0 0,-7-18 0,8-3-2</inkml:trace>
  <inkml:trace contextRef="#ctx0" brushRef="#br1" timeOffset="69976.0024">21130 3004 106,'-20'-14'39,"4"-4"0,16 18-1,27-8-35,5 4-2,15 3-1,6-2-3,12 12-4,-5-12-23,7 18-8,-19-4 0,-3 16-1</inkml:trace>
  <inkml:trace contextRef="#ctx0" brushRef="#br1" timeOffset="70176.0138">21063 3436 116,'-20'20'40,"20"-20"0,14 8-9,29-18-29,16-3 0,15-3-1,5-1-1,6 3-4,-1-6-3,3 17-29,-24-5-3,-10 17-1,-22-5-1</inkml:trace>
  <inkml:trace contextRef="#ctx0" brushRef="#br1" timeOffset="70438.0288">20100 3906 99,'41'-25'40,"33"6"2,27-19-2,29 1-36,29-1 0,20 1-1,7 6-2,1 1-2,-8 13-5,-25-5-26,-5 19-7,-40 0 0,-25 11-3</inkml:trace>
  <inkml:trace contextRef="#ctx0" brushRef="#br1" timeOffset="71028.0626">20638 4034 88,'11'-3'38,"-11"3"-2,0 0 3,-4 14-35,-1-1-2,-3 3 1,-2 7-1,-7 6 0,-3 6-1,-9 1 2,-3 6-2,-5-3 2,-2 4-2,3-6 0,5-2 0,5-8-1,16-7 1,10-20-1,38 10 0,6-22 0,22-6 0,14-4 0,7-3 0,4-2 1,0 2-2,-6 6 1,-8 4 0,-12 5-1,-15 3 1,-10 5 0,-14-1-1,-26 3 1,0 0 0,-10-12 0,-19 3 2,-8-9-2,-7-4 2,-3-4-3,-2-8 2,6-1-2,5-1 0,10 2-2,9 0-2,14 13-8,3-8-25,19 20 0,2-4-1,13 13 0</inkml:trace>
  <inkml:trace contextRef="#ctx0" brushRef="#br1" timeOffset="71295.0778">21777 3792 101,'-29'5'39,"-4"22"1,-13-3-1,2 20-33,-5 7-3,6 9 1,5 2-2,8 2-1,9 0 0,14-9-2,16-6 0,10-14-4,17-3-4,-4-24-29,19-4-3,-10-18 2,3-1-2</inkml:trace>
  <inkml:trace contextRef="#ctx0" brushRef="#br1" timeOffset="71462.0874">21413 4035 112,'-38'-5'41,"9"-3"1,29 8-1,19 4-37,29-7-2,26 2-3,19-2-3,21 12-18,1-18-16,17 11-3,-9-11 1,2 10-3</inkml:trace>
  <inkml:trace contextRef="#ctx0" brushRef="#br1" timeOffset="78401.4843">6844 1217 98,'18'-17'37,"-17"1"1,-1 16-2,-4-10-30,-8 16-1,-18 10-1,-6 9 0,-12 11-2,-5 8 0,2 1 0,0 4 0,11-4-2,13-6 2,26-9-2,16-13 1,28-12-1,26-12 0,16-6 1,11-4-1,-1-1 1,2 5-1,-20 4 1,-16 14 0,-27 11 0,-30 18 0,-31 10 0,-21 6-1,-14-2 1,-9-2-2,5-6-1,3-15-4,20-15-25,11-25-8,37-9-1,10-17-2</inkml:trace>
  <inkml:trace contextRef="#ctx0" brushRef="#br1" timeOffset="83066.7511">1565 8246 44,'7'-18'33,"1"4"2,-8 0 0,0 14-15,0 0-8,0 0-6,0 0 1,0 36-1,-4 0-3,5 14-1,-3 13-1,0 11 1,-1 8-1,-1 4 0,-2 0-1,1-5-2,5-7-1,-4-15-7,18-10-24,-12-20-2,12-9 1,-4-24-2</inkml:trace>
  <inkml:trace contextRef="#ctx0" brushRef="#br1" timeOffset="83295.7642">1265 8259 103,'-40'-19'39,"2"4"1,23 14-1,15 1-36,14-6 0,24-3-1,26-2 0,24-7-1,18 0 0,17-4-1,5 1-1,-3 6-4,-12-2-14,-3 23-18,-29 2-3,-19 20 1,-33 5-3</inkml:trace>
  <inkml:trace contextRef="#ctx0" brushRef="#br1" timeOffset="83517.7769">1343 8990 107,'-4'15'40,"18"-27"1,29-3-3,23-17-35,18-6-1,13-6-2,10-3 0,8 5-6,-4-7-4,13 11-27,-16 1-3,-1 9 1,-15-3-1</inkml:trace>
  <inkml:trace contextRef="#ctx0" brushRef="#br1" timeOffset="83734.7893">2845 8440 106,'-14'8'40,"14"-8"1,10-1-3,18-12-35,10-6-1,13-5-1,7 3 0,2-3-3,2 7-4,-14-5-23,3 25-9,-24 0-1,-7 18-2,-28 2 2</inkml:trace>
  <inkml:trace contextRef="#ctx0" brushRef="#br1" timeOffset="83896.7986">2801 8784 117,'-32'32'42,"7"-21"1,25-11-3,25-16-36,21-11-2,17-13-1,13 0-2,13-2-6,-5-9-13,24 14-17,-21-4-5,0 16 0,-13-2-2</inkml:trace>
  <inkml:trace contextRef="#ctx0" brushRef="#br1" timeOffset="85216.8741">4544 7563 66,'-23'9'37,"-14"3"-1,8 21-16,-17-3 12,8 29-23,-7 4-1,9 23-2,-2 12-1,10 15-3,-1 3 0,16 0-2,10-6 1,14-14-2,16-4-6,7-30-28,32-16-3,6-25 0,21-13-2</inkml:trace>
  <inkml:trace contextRef="#ctx0" brushRef="#br1" timeOffset="86072.9231">4809 7949 75,'3'-16'36,"2"4"-1,-5-2 0,0 14-30,11-11-1,-2 22 0,-4 5-1,4 14-1,-3 8 0,3 14 0,-3 12 0,0 12-1,-3 6 0,-2 1 1,1-6-1,-1-4 2,1-15-2,7-13 1,4-24 0,10-26 0,7-27 0,11-17-1,2-18 1,4-9-2,1-6 1,1-8-2,-6 4 0,-6 7-2,-3 20-4,-12 4-7,4 25-23,-18 7-1,6 20-1,-14 3 1</inkml:trace>
  <inkml:trace contextRef="#ctx0" brushRef="#br1" timeOffset="86448.9446">5667 8305 80,'-11'-16'38,"11"16"-1,-28-13 1,12 20-32,-10-2 0,7 11-1,-2 1-2,7 6-1,5-2 1,8 1-2,9-7 1,9-1-1,12-6-1,5-2 1,3-4-1,3 0 1,-6 4-1,-4 4 0,-11 5 1,-15 12-1,-14 4 2,-10 5-1,-12 1 1,-6 2-2,0-8-2,1-13-3,26 1-22,-3-28-12,24-10-1,12-15-2,24-13 1</inkml:trace>
  <inkml:trace contextRef="#ctx0" brushRef="#br1" timeOffset="86660.9567">6129 8215 109,'11'1'42,"18"-3"0,0-17-4,10 6-35,3 1-3,5-3-5,7 15-15,-19-11-14,9 9-6,-8-3-1,3 5-2</inkml:trace>
  <inkml:trace contextRef="#ctx0" brushRef="#br1" timeOffset="87418">6948 7784 73,'13'-18'37,"-7"1"-1,6 9 2,-10-5-23,-2 13-11,0 0-2,7 12 0,-7 6 0,4 12 0,-1 10-1,3 9 0,3 9-1,1 5 1,2 2 0,2 3-1,0-6 1,2-4-1,-2-11 1,5-10 0,-2-13 0,4-13 0,-2-16 1,5-17-1,-1-13 1,7-10-1,-3-10 1,3-7 0,-3-6-1,-2 1-1,-1 5-1,-5 5-2,3 17-2,-17-1-18,7 29-14,-12 12-1,0 0-3,1 18 3</inkml:trace>
  <inkml:trace contextRef="#ctx0" brushRef="#br1" timeOffset="87771.0202">7709 8222 89,'3'-10'38,"-3"10"0,0 0 1,11-10-33,-11 10-2,-16 14-1,5-2 1,1 7-2,-1 3 0,-1 9 1,1 0-1,0 6 0,-1-2-1,3 0 1,2-8-1,2 2 1,5-8-1,12-8 0,3-7 0,8-7-1,9-4 0,2-7-2,10-2-1,-1-11-5,18 12-14,-18-17-18,14 9 0,-9-12 0,8 6-2</inkml:trace>
  <inkml:trace contextRef="#ctx0" brushRef="#br1" timeOffset="88110.0396">8253 7475 103,'23'7'40,"5"-4"0,11 17-2,-7-1-34,10 7-1,5 7-1,1 5 0,-5 9 0,-11 10-2,-8 8 0,-13 4 0,-14 5 0,-11 5-1,-12-1 0,-8 0-1,-4-3-2,-3-18-5,15 7-21,-12-26-9,18-6-1,-1-19-1</inkml:trace>
  <inkml:trace contextRef="#ctx0" brushRef="#br1" timeOffset="88762.0769">4571 9095 78,'-21'-6'33,"21"6"0,-9-21-6,25 12-20,2-2-5,16 0 0,12 2 1,15 1 0,12 0 0,13 3 0,14-2 0,19 7 0,9-3 0,15 3-1,5-2 0,15 3-1,7-1 0,7 1 0,10-2 0,7-3 0,5 0 1,8-2 0,3-2 0,2 1 0,-4-1 0,-1 0 0,-6 2-1,-18 1-1,-14 5-1,-20 2-2,-20 10-6,-35-12-27,-13 13-4,-34-5 1,-19 7-1</inkml:trace>
  <inkml:trace contextRef="#ctx0" brushRef="#br1" timeOffset="89642.1272">6534 9366 72,'0'0'38,"0"-21"-3,0 21 3,0 0-31,4 12-1,-8 3-1,8 16-1,-4 3-1,2 14 0,2 7-1,-3 8 1,0 4 0,0 1-1,-1 0 0,-1-10 0,-3-5-2,4-9 1,0-12-1,0-9 1,0-11-1,0-12 1,0 0-1,8-27 0,-3 1 1,-4-10-1,6-8 1,-1-9-1,2-7 0,-3-8 0,4-3 0,0-1-1,2 1 0,0 4 1,4 4-1,0 13 0,0 6 1,4 10-1,-2 13 1,4 9 0,-2 9 0,0 5 0,2 8 0,-2 4 0,-2 10-1,-3 2 1,-6 3-1,-4 2 1,-7-1 0,-7 2 0,-5-1 1,-2-3 0,-7-3 0,-3-3 0,1-2 0,3-4 1,3-4-2,6 0 1,14-12 0,-9 17 0,9-17 0,23 16 1,0-6-1,10-1 1,0 2 0,10 3 0,-1 2 0,1 4-1,-5 2 0,-1 4 0,-6 6-2,-5-2-1,1 11-5,-14-16-12,19 17-13,-17-21-8,13 2-1,1-17-2</inkml:trace>
  <inkml:trace contextRef="#ctx0" brushRef="#br1" timeOffset="89796.136">7689 9848 100,'0'0'41,"18"3"1,-30-7-3,12 4-22,-21 9-23,-2-23-21,23 14-13,0 0 0,0 0-1,-2-14-2</inkml:trace>
  <inkml:trace contextRef="#ctx0" brushRef="#br0" timeOffset="136835.8265">22899 2016 62,'20'-10'33,"-20"10"-1,12-3 0,-12 3-21,0 0-5,0 0-1,0 0-1,0 0 0,0 0-1,0 0-1,-3 17-1,3-17 1,-8 11-2,8-11 2,-11 10-1,11-10 0,-13 8 1,13-8-1,-18 11 0,18-11 0,-18 6 0,6-4 0,2 1 0,-7-1 0,1 4 0,-8-5 1,-2 5-1,-7-2 0,-1 0 0,-3-2 1,-2 3-1,-4-3 0,1 2 0,-1-3 0,3 0 0,0-1 0,-2 0 0,-1 0-1,0 0 1,-2 1-1,-3 2 0,-4-2 0,-5 1 0,-1 0 0,-5 1 0,-1-2 0,-6 1 0,4-2 0,-2 1 0,2-2 0,-3 0 0,1 0 0,-1 1 0,-3-1 0,-2 1 0,-3 0 0,1 0 0,-4-2-1,0 2 1,0-2 0,1 0 0,-1 1 0,3-2 0,-3 0 0,0 1 0,-1-3 0,1 4 0,-3 0 0,0 1-1,0 1 1,-2-1 0,-2 3 0,-1 0-1,-1 0 1,-1 1-1,0-2 1,0-1 0,1-1-1,2-1 1,-1 1 0,6-1 0,-3-4 0,2 2 0,1 0 0,-1-1 0,-1 1 0,-1 0 0,2 2 0,-5-1 0,-1-2 0,-3 2 0,1 2 0,-8 2 0,5-3 1,-1 0-1,2 3 0,-4-1 1,6 2-1,-2-1 0,6 0 0,4 2 1,3-2-1,8-2 0,8 0-3,8-6-2,23 8-25,-4-14-8,22 6-1,1-11-2</inkml:trace>
  <inkml:trace contextRef="#ctx0" brushRef="#br0" timeOffset="137836.8838">17007 2094 58,'-19'-1'33,"19"1"-1,0 0-1,11 1-22,-11-1-4,18-3 2,-18 3-2,15-4-1,-15 4-1,15-3 0,-15 3 0,0 0 0,7-12-1,-7 12 1,3-19-1,1 4 1,-1-6-1,2-5 1,2-1-2,0-3 2,-4-4-2,2-1 1,-3-1-2,-2-3 2,-5 1-2,-1-5 1,-11 3 0,1-1 0,-8 0-1,-3 2 1,-4-2 0,-5 1 0,-1 3 0,-5 2-1,-2 1 1,-3 0-1,-3 5 1,-3 2-1,-1 1 1,-1 9-1,-4 1 1,0 6-1,2 4 1,-2 8-1,1 0 0,1 6 0,0 4 0,2 6 0,2 4 0,5 3-1,-2 2 1,7 8 0,0-1-1,2 7 1,5 4-1,1 2 0,0 4 0,6 3 1,0 1-1,8-2 1,3 3 0,3 1-1,6-1 1,2-1-1,7-2 1,8 0 0,1 1 0,10 4-1,6-4 1,9 2-1,8-2 1,11-1 0,10-5 0,10-4 2,7-5-2,9-9 1,10-9-1,11-8 0,8-12 0,4-6 0,4-12 0,3-8-1,-2-16 1,-5-4-1,-11-9 1,-13-7 0,-18-4 0,-18-5 0,-20 0 1,-17-2 0,-21 5-1,-14 2 1,-17 1-1,-7 3 1,-8 5-2,-1 4-1,0 10-6,-4-3-22,18 15-8,-3 4 0,17 11-2</inkml:trace>
  <inkml:trace contextRef="#ctx0" brushRef="#br0" timeOffset="138455.9192">16592 1520 91,'0'0'35,"-10"13"1,-9 0-1,0 14-31,-10 6-1,-3 11-2,-7 9 2,-3 15-1,-2 4 0,3 2-1,2-5 1,4 0 0,6-10 0,6-7-1,5-15 0,11-10 0,7-27 1,0 0 0,13-11 0,8-22-1,4-13 0,7-13 2,0-9-2,3-12 2,2-5-3,-1 0 3,-2 8-3,-7 5 3,-2 15-2,-6 8 0,-1 17 0,-3 14 0,3 18-1,-3 13 1,4 12-2,-1 16 1,1 5-1,1 11 1,-2 5-1,-4 10 0,-6-2-1,-3-1-2,-5-2-2,-9-15-9,11 7-17,-22-25-9,16 2 2,-14-29-2</inkml:trace>
  <inkml:trace contextRef="#ctx0" brushRef="#br0" timeOffset="138622.9288">16388 1917 110,'-12'-13'40,"22"13"1,6-12-2,22 7-36,10-5-7,3-13-21,20 13-14,-15-5 0,5 10-2,-18-2-1</inkml:trace>
  <inkml:trace contextRef="#ctx0" brushRef="#br0" timeOffset="139493.9786">15584 1795 85,'14'0'36,"-14"0"1,0 0-1,0 0-29,-15-10-2,-5 8-2,-1 3 1,-11 0-1,-4 5-1,-8-2 0,-5 6 0,-7-3-1,-5 4 1,-10-2-1,0 3 1,-8 1-1,-4 2 0,-5 0 0,-5 3 0,-8 2 0,-2-1-1,-4 2 0,-4-4 0,-3 1 0,-1-1-1,-8-1 2,-1-4-2,5-1 1,-5-3 0,-2 3 0,3-5 0,-5 4 1,1-3-1,3-2 0,-1 1 0,3 0 0,5-2 1,-3 0-1,5-2 0,2-3 0,7 1 0,4-2 0,3-1 1,6 1-1,0 0 0,5 2 0,3-1 1,2 3-1,3 3 0,4-1 0,0 4 0,8 2 0,3-1-1,6 0 1,8 1 1,5-2-1,6-1 0,4-3 0,9-3 0,2-1 0,2-3 0,9-2-3,0-8-1,14 13-11,-10-29-14,10 29-12,10-26 1,9 15-2,-5-6 1</inkml:trace>
  <inkml:trace contextRef="#ctx0" brushRef="#br2" timeOffset="143581.2124">1796 9907 62,'2'-34'31,"-4"0"-2,2 4 1,-7 3-26,5 6-1,-3-1 0,5 9 1,0 13 1,0 0-2,0 0 1,-4 39 0,4-3 0,6 15-1,2 11-1,1 11-1,0 10-1,5 9 1,0 7-1,1 6 1,0 3-2,4 6 1,-1 4-1,3 3 1,-1 5 0,1 4 0,-3 0 0,1 9 1,-3-3-1,-1 2 0,-3 6 1,-1 1 0,1 0 0,-2-1 0,-1 1 0,1-1-1,-3 0 1,2 3 0,-1-5 0,-1-1-1,2 0-1,-3 4 2,-4 0-2,3 0 2,-2 1-2,1 4 1,-6 1 0,2-1 0,-3-2-1,0-4-1,-3-7 2,1-9-2,-3-9 1,5-12 0,-2-16-1,4-11-2,3-12 1,2-13-2,4-3-6,-7-21-8,16 13-18,-15-13-2,7 7 2</inkml:trace>
  <inkml:trace contextRef="#ctx0" brushRef="#br2" timeOffset="144650.2735">1589 15234 25,'0'0'33,"13"-4"1,2 2-1,-7-10-25,14 9-2,1-3-1,10 3-1,-2 0-2,7 5-1,3 0 0,3 4 0,7 1 0,2 2-1,6-1 1,1-2-1,9 1 1,5 0-1,8-2 1,5 2 0,7-3 0,2 1 0,10-1 0,7-1 0,7-2 0,8-2 0,5-3-1,7-2 1,11 0-1,6-1 0,10-4 0,2 3 0,4 0 0,5 2 1,3 2-1,5 0 1,4 3-1,3-4 1,2 0 1,9-1 0,6-4-1,1-4 1,5-1-1,10-4 0,1 2 2,5 0-2,3 1 1,7 1-1,-1 1 1,6 3-2,7 0 2,0 0 0,9-2-1,5-2 0,7-3 1,3 0-1,8-4 0,2-1 0,4-1 0,5-2-1,1 3 0,1 1 0,-1 5 0,-1 1 0,-1 2-1,3 6 1,-5 0 0,2 3-1,0 0 1,1 2 1,-3 0-2,6 0 3,-1-2-2,0 0 1,7-2-1,-3 1 1,5-2-1,0-1-1,4 1 2,3-2-2,-1 0 1,3 0 0,-3 2 0,3 0 0,-6 1 1,-2 0-2,-3 0 2,-3 3-1,-3-1 0,-5 3 0,-2-4 1,0 2-1,-3-3 0,-3 2 1,-2-3-1,0-3 0,-6-3 0,-7 1 0,-9-6-1,-11-3-3,-14 8-9,-27-17-24,-16 8 0,-42-8-3,-27 1 0</inkml:trace>
  <inkml:trace contextRef="#ctx0" brushRef="#br2" timeOffset="145552.3251">1004 11484 74,'0'0'37,"0"0"-3,-3 31 2,-7-2-33,8 16 1,1 9-3,0 16 0,1 4 0,1 8-1,2 3 0,4-7-2,4-3 0,-3-21-10,10 0-22,-7-24-1,11-8 0,-6-26 0</inkml:trace>
  <inkml:trace contextRef="#ctx0" brushRef="#br2" timeOffset="145781.3382">776 11576 92,'-33'-5'37,"18"9"0,6-11-1,18 5-33,17-7 1,15 1-2,15-5 0,10-1-1,9 2 0,9-3-4,0 7-2,-9-6-27,2 19-5,-22 1-2,-8 15 0</inkml:trace>
  <inkml:trace contextRef="#ctx0" brushRef="#br2" timeOffset="145976.3494">821 12158 93,'0'0'41,"20"-6"0,32-16-1,7-15-36,24-3-3,8-1-1,5 2-2,7 14-11,-13-4-26,6 20-1,-13-1-1,1 14-2</inkml:trace>
  <inkml:trace contextRef="#ctx0" brushRef="#br2" timeOffset="146757.394">14398 14985 43,'0'0'35,"-17"6"2,13 8-6,-10-17-21,11 15-1,-9-6 0,7 8-3,-7-1-1,2 9-1,-2 3-1,-1 7-1,-4 9 0,1 7 0,1 9-1,-3 10-1,4 9 1,2 6-2,7 2 1,8-1-1,6-10 1,10-10-4,13-16 2,5-22-1,16-15-2,1-25-2,10-3-10,-13-26-20,5 4 0,-15-10-1,-8 10 1</inkml:trace>
  <inkml:trace contextRef="#ctx0" brushRef="#br2" timeOffset="146976.4066">13938 15588 79,'15'-16'42,"8"-12"-1,23 4 0,10-15-40,11-7-1,16 0-2,4-3-3,15 17-34,-15-5 1,8 19-3,-15 2 0</inkml:trace>
  <inkml:trace contextRef="#ctx0" brushRef="#br2" timeOffset="147118.4147">15065 15498 75,'0'0'38,"-20"4"-10,18-23-27,16-5-39,-12-15-3,8 2 1</inkml:trace>
  <inkml:trace contextRef="#ctx0" brushRef="#br2" timeOffset="148359.4857">1682 10698 7,'0'0'19,"14"-3"-1,-14 3 1,0 0-12,0 0-5,0 0-1,0 0-2,0 0-15,10 3-2,-10-3 0,0 0-2</inkml:trace>
  <inkml:trace contextRef="#ctx0" brushRef="#br2" timeOffset="148665.5032">1786 10655 37,'12'-5'25,"-12"5"0,0 0-3,0 0-18,0 0-2,15-3-2,-15 3 0,18 6-1,-5 1 0,2 0 0,3 2-2,1-2-18,0-4-3,1 5 1,-1-8-1</inkml:trace>
  <inkml:trace contextRef="#ctx0" brushRef="#br2" timeOffset="148841.5132">2120 10684 72,'0'0'33,"-3"15"-1,3-15-1,0 0-28,18 0-13,-18 0-19,27-4-2,-8 0-2,12 6 2</inkml:trace>
  <inkml:trace contextRef="#ctx0" brushRef="#br2" timeOffset="149025.5238">3138 10693 50,'61'6'32,"-2"-5"0,4 3-1,-6-9-21,6 5-6,2-2-9,-1-6-21,7-2-4,3-2-2,8-1 1</inkml:trace>
  <inkml:trace contextRef="#ctx0" brushRef="#br2" timeOffset="149208.5342">4776 10541 39,'68'-5'31,"-3"-2"1,1 9-3,-9-11-11,9 14-6,-9-6-8,5-1-7,9 9-14,-2-9-14,7 1-1,2-5 0,9 1 0</inkml:trace>
  <inkml:trace contextRef="#ctx0" brushRef="#br2" timeOffset="149371.5435">6674 10428 38,'84'7'30,"-3"3"1,-6 1-1,0 5-18,-6-9-4,8 2-6,0 0-9,-3-8-20,11-2-2,5 0-2,7-4 1</inkml:trace>
  <inkml:trace contextRef="#ctx0" brushRef="#br2" timeOffset="149529.5526">8512 10492 35,'125'6'29,"0"0"1,0 1-1,-9-9-17,7 6-4,-5-5-3,6 0-3,1 0-3,0-6-6,6 7-13,-3-6-9,0 3-2,3-2 1</inkml:trace>
  <inkml:trace contextRef="#ctx0" brushRef="#br2" timeOffset="149693.562">11542 10512 62,'121'4'33,"-3"-7"1,0 2-2,-10-8-23,7 1-6,-3 2-11,-5-8-22,8 0-3,0-1 0,3 0-1</inkml:trace>
  <inkml:trace contextRef="#ctx0" brushRef="#br2" timeOffset="149976.5782">15124 10375 4,'115'19'23,"-8"-7"0,9 5 2,2-2-13,-8-7-2,10 5 1,-5-9-2,13 7 1,-10-10-2,12 5-1,-7-8 0,5 3-3,-4-2-5,7-5-4,9 6-8,-5-7-14,2 1-4,0-1 1,0 0-1</inkml:trace>
  <inkml:trace contextRef="#ctx0" brushRef="#br2" timeOffset="150177.5896">18546 10427 34,'123'4'28,"-1"-1"2,-4-2-2,-4-6-13,6 8-8,1-8-3,5 5-1,-6-2-2,2 0-1,1 4-2,-1-2 0,4 3 0,-3-1 0,3 5-4,-4-6-4,2 6-17,2-2-1,1-4 1,5 1 1</inkml:trace>
  <inkml:trace contextRef="#ctx0" brushRef="#br2" timeOffset="150310.5973">21989 10403 64,'127'-11'34,"-1"7"-2,-12-6-1,-2 10-18,-12-1-12,-13-1-29,-3 2-3,-12 1-2,-6 1 0</inkml:trace>
  <inkml:trace contextRef="#ctx0" brushRef="#br2" timeOffset="151431.6614">18070 9666 86,'12'-7'34,"-12"7"0,6 18-1,-15 4-31,3 12 2,-8 9-1,4 12 1,-5 3-2,2 6 0,4-1-3,1-6-2,8 5-11,-3-18-20,10-6-3,-2-15 1,6-8-1</inkml:trace>
  <inkml:trace contextRef="#ctx0" brushRef="#br2" timeOffset="151655.6742">17790 9764 105,'-23'-18'39,"23"18"0,-3-20-2,21 13-33,19-2-1,18-2-1,13 2 0,8-1-1,7 4-2,-2 0-3,5 12-5,-17-3-27,-5 12-4,-21-2 2,-11 11-2</inkml:trace>
  <inkml:trace contextRef="#ctx0" brushRef="#br2" timeOffset="151842.6849">17826 10189 110,'-4'13'40,"4"-13"-1,47-15-1,10-7-35,10-8-3,15 2-2,2-9-6,12 16-27,-13-8-4,2 15 1,-18-3-3</inkml:trace>
  <inkml:trace contextRef="#ctx0" brushRef="#br2" timeOffset="152068.6978">18979 9871 119,'14'-16'39,"0"10"0,-4-16-5,11 9-33,3 0-1,9 1-1,0 6-2,-1-2-3,8 13-28,-14-4-4,0 12 0,-12-4-1</inkml:trace>
  <inkml:trace contextRef="#ctx0" brushRef="#br2" timeOffset="152234.7073">18916 10100 113,'-16'10'39,"16"-10"0,21 1-1,25-13-36,11-6-2,9-9-7,23 5-28,-4-12-3,15 11 0,-2-11-2</inkml:trace>
  <inkml:trace contextRef="#ctx0" brushRef="#br2" timeOffset="152789.7391">20296 9445 100,'0'-18'35,"-6"0"2,6 18-3,-4-12-31,4 12 0,-1 20 0,3 2 0,-2 11 0,4 11 0,-1 10-1,1 11 1,-2 5-1,3 4 1,-2-4-2,1-4 0,3-6-1,4-11 1,0-16 0,7-15 1,7-18-1,4-14 0,6-20 1,1-10-1,0-15 1,2-6-2,-1-4 0,-6-3-2,-1 8 0,-9 6-2,-2 17-1,-9 3-4,6 28-28,-16 10-2,6 10 0,-7 12 1</inkml:trace>
  <inkml:trace contextRef="#ctx0" brushRef="#br2" timeOffset="153165.7606">21006 9805 78,'0'0'37,"-9"-26"0,-1 25 1,-14-11-11,4 13-21,-11 1-1,8 7 0,0 0-2,7 5-1,7 2 0,7-2 0,11-1-1,6 4-1,7-4 1,3 5-1,-1-3 1,2 1-1,-2 0 1,-8 2-1,-5 1 0,-8-1 1,-8 3-1,-12 1 1,-5 0-1,-2-4 1,-7 1-2,6-3 0,1-3-2,0-8-2,17 8-22,7-13-12,0 0-1,3-22 0,20 11-1</inkml:trace>
  <inkml:trace contextRef="#ctx0" brushRef="#br2" timeOffset="153532.7816">21781 9391 93,'-26'39'37,"-20"6"-8,-5 28 5,-25 3-24,-2 20 0,-18 3-1,1 7-2,-4-2-4,7-4-1,11-10-4,10-14-2,28-5-10,13-32-22,28-11-5,2-28 3,46 1-2</inkml:trace>
  <inkml:trace contextRef="#ctx0" brushRef="#br2" timeOffset="154134.816">21560 9912 102,'2'-10'38,"-2"10"0,0 0-2,0 0-23,1 21-9,-3 1-1,2 7 0,-5 9 0,-1 7-3,-3 4 2,2 4-2,-2-2 1,1 0-2,-1-6 1,3-11-1,3-6 1,1-13 0,2-15 0,0 0 0,19-28-2,-4-4 3,4-10-1,5-9 2,5-9-2,4-10 1,6 1-1,-2-2 1,6 4 1,-3 7-2,1 7 0,-4 11 0,-4 9 0,-1 17 0,-7 7 1,-6 10-1,-7 9 0,-5 6 0,-6 5 0,-8 5 0,-9 4 0,-8 3 0,-7 0 0,-6 2 1,-4-4 0,-1-1 0,2-4 0,5-3 0,8-2 2,9-3-3,10-3 0,12-3 0,14 1 0,10-3 0,12 3 0,3-2 0,9 3 0,0 1 0,3 1 0,-5 2 0,-4-6 0,1 14-22,-17-18-19,6 11-2,-12-14 3,6 7-3</inkml:trace>
  <inkml:trace contextRef="#ctx0" brushRef="#br2" timeOffset="154254.8229">22335 10257 127,'0'0'39,"-12"-11"2,12 11-5,0 0-39,-22-28-36,22 28 1,-11-30-4,7 15 1</inkml:trace>
  <inkml:trace contextRef="#ctx0" brushRef="#br3" timeOffset="161518.2383">2364 15302 21,'0'0'29,"-10"-1"-3,10 1-11,0 0-4,0-13-2,-4 3-3,4 10-1,1-16-1,-1 16-1,7-17 0,-7 17-1,11-20-1,-11 20 0,14-21 0,-8 9 0,3-3-1,1-3 1,2 2-1,0 0 0,1 0 0,1 0 0,0 0 0,1 3 0,-1 0 1,0 1-1,-2-2 0,2-2 0,-2-2 0,2 3 0,3-2 1,-2-4-1,0 2 0,2-1 0,-2 0 1,0 2-1,0-1 1,-1 3 0,0-3-1,-2 1 3,2 1-1,0-2 0,0-3-1,1-1 1,2 1 0,1-3-1,-2 2 0,1-1-1,2 0 0,-2 2 0,0 0 1,-4 1-2,2 1 2,-2 0-1,0-1 0,-1 0 0,1 1 0,1 1 0,0-1 0,4-1 0,-2 2 1,0 0-1,0-1 0,3 0 0,1 1 0,-2-3 0,-1 2 0,2 1 0,-1 1 0,-1 0 0,1-2 0,1 4 0,-4-1 0,7-1 0,-2-1 0,-1 1 1,3-3-1,-1 1 2,1 2-2,-2-2 1,3 1 0,-2-1 0,-3 2-1,2-1 0,-1-2 1,1 1-2,0-1 2,3-1-2,-2 0 2,2-1-2,0 0 2,1 0-1,-1 0 0,-3 0 0,2 1 0,-3 2 0,0 1 0,0 0 0,0 1 0,-2 0-1,3 1 1,0-1 0,-1 2 0,5-5 0,-1 1 0,1-1 0,4 2 0,-4-2 0,4 1 0,-1 0 0,0 0 0,-1 0 0,1 0 0,-2-2 0,4 0 0,-1 1 1,3-2 0,3 0-1,-4 0 2,2 1-1,1-3 0,0 3-1,0-2 1,1-1-1,-2 2 0,0-3 0,2 0 0,1 0 0,2-1 0,0 1 0,1-1 0,2 1 0,-1 2 0,0 0-1,-2 1 2,0 1-1,-3 3 0,4-1 1,-6-2-1,2 3 1,3-2-1,0-1 1,3 3-1,1-3 0,4-1 0,-1 2 0,2-1 0,-1-1 0,0-1 1,0 2-1,-4-3 0,-2 5 1,-1-5-1,-1 2 1,-3 4-1,1-2 1,0 3-1,-2-3 0,-4 2 1,2 3-1,-3-1 0,0 1 0,-1 0 0,0 0 0,0-2 1,-1 0-1,5 0 0,-1-1 0,4-1 0,3-4 0,1 3 0,4-2 0,-1 0 0,2 1-1,1 2 1,0-2 0,2 0 0,1 2 0,-1-2 0,2 3 0,-1-3 0,5-5 0,5 1 0,1-1 0,2-1 0,2 2 1,-1-2-2,0 2 2,1-1-1,-5 2 1,0 2-3,-2 0 1,-3 2-1,-2-1 0,2 5 0,-1-4 0,-1 3 0,0-1 0,2 3 2,-1-3 0,0 2 2,2 0-2,-1 0 1,-1 0 0,3-2 0,-1 2-1,-1-1 0,1-3 0,3 5 0,-3-2-1,1 2 0,1-2 0,-1 3 1,-3 0-2,0 4 1,-3-1 1,-3 4 0,-3 0 0,-4 0 0,0 5 0,-1-2 0,-3-1 0,2 2 0,1-1 0,0-1 0,2 1 0,6-3 0,-5 1 0,7 0 0,1-3 0,3 1 0,-2 1 0,4 0 0,0-1 0,-2 2 0,2-1 0,-2 2 0,1-1-1,-1 0 1,1 3-1,0 0 0,1 0 0,2-1 1,0-1 1,0 2-1,4-1 2,-1-2-2,-1 2 4,4 0-3,-4-1 2,0-1-3,0 1 1,-1-1-1,-1 2 0,-1-1 1,0 1-2,0 2 1,-1-1 0,2 2 0,-2-3-1,-1 5 1,-2-1 1,-3-2-1,0 3 1,-2-1 0,1-1 0,-4-1 0,4 1 0,0-2 0,3 0-1,3-2 0,2-1 0,1 0 0,3 1 0,-2 0 0,2 1 0,-5-1 0,0 0 0,-1 0 0,1 1 0,-2-3 0,1 1 0,4-3 1,5 0-1,0-2 0,5 0-1,0 3 1,0-2 0,0 1-1,-1 1 1,-3 4-1,-6 0 1,1 2-1,-5 1 0,0 3 1,-1-1-1,-1 2 1,-1 0 0,2 1 0,-2-1 0,4 0 0,-2 1 0,-4-2 0,4 0 0,0-1 0,-1 0 0,0 1 0,-3-1 0,-1 0 0,0 0 0,1 0 0,2 0-1,-1-1 1,0 0 0,2 0-1,1-4 1,0 2 0,-3-1 0,1 1 0,-1-2 1,-2 0-1,-2 2 1,-2-1-1,-2 1 0,1 1 0,-2-3 0,3 4 0,-1-3 0,-1 4-1,0-1 1,1 1 0,2-1 0,-3-1 0,3 1 0,-2 0 1,0-2-1,2 1 0,0-2 1,-1 1-1,1 0 0,-2-1 0,2 1 0,-2-1 0,-2 1 0,3 2-1,-2-2 1,0 2 0,-5-1 0,2 1 0,1-2 0,-2 0 0,1 2 0,-1-2 0,-3 1 0,-1 1 0,2 0 1,-2 0-1,-2 0 0,0-1 0,-1 0 0,-1 0 0,1-2 0,-2 3 0,0 0 0,-3 1-1,1 1 1,-3 3 0,1-3 0,-1 1 0,-4-1 0,7 0 0,-2 1 1,2-1-1,2-1 0,2 1 0,-2 0 0,4 2 0,-1 0 0,-1 1 0,-1 1 0,0 0-1,-1 0 1,-1 1 0,-3-1 0,0 0 0,0-1 1,1 2-1,-1-4 0,-2 0 0,2 2 0,3-4 0,0 1 0,2-2 0,-3 1 0,6-4 0,-3 3 1,1 0-1,0 1 0,-1-2 0,-1 2 1,0 0-1,2 0 0,-1 0 0,0 2 0,2-2 0,1 1 0,0 0 0,1-1 0,3 1 0,-2-1 1,2 2-1,1-2 0,0-2 0,3 2 0,0-1 0,-2 0 0,1 2-1,-3-2-2,0 5 0,-1-6-4,5 11-5,-12-13-12,9 9-6,-5-4-3,8 2 2</inkml:trace>
  <inkml:trace contextRef="#ctx0" brushRef="#br3" timeOffset="173445.9205">17786 10830 66,'13'-5'35,"-13"5"-1,-11 24 1,-7-7-25,6 12-6,-8-1 0,8 9-2,-5 1 0,6 3-1,-1 4 0,4-1-1,1 0 1,1-4 1,2-8-1,1-6 1,1-12-1,2-14 0,8-15 1,4-11-1,3-10 0,6-10 1,0-7 1,4-7 1,3-7-1,2 4 0,-1 1 0,-4 8 1,1 5-2,-4 13 1,-4 14-2,0 14-1,-7 19 1,-1 15-1,-6 15 0,1 8-2,1 11 0,0 5-2,0 5 0,-1-4-3,3 10-8,-9-15-25,8-2 2,-9-18-2,4-1 2</inkml:trace>
  <inkml:trace contextRef="#ctx0" brushRef="#br3" timeOffset="173637.9315">17841 11097 86,'-17'-13'37,"17"13"-1,-6-13 2,20 8-34,9-2-4,16-6-4,17 3-4,6-15-6,14 15-15,-5-13-6,6 11-1,-14-5 1</inkml:trace>
  <inkml:trace contextRef="#ctx0" brushRef="#br3" timeOffset="173941.9489">18479 10947 61,'0'0'34,"3"19"0,-19-23-6,16 4-11,-28 7-6,13 0-2,-9-4-2,3 7-1,-4 1-3,6 3 0,0 1-1,4 0 0,8-4-1,11 2 0,10-8 0,9-2-1,5-3 0,10-1 0,-2 0 0,0-2 1,-6 3-1,-4 4-1,-13 5 1,-8 6-1,-13 3 1,-11 6 0,-4 0-1,-1 0-1,0-1-1,1-6 0,14-3-7,-3-17-26,29-3-1,0-16-1,17 0 0</inkml:trace>
  <inkml:trace contextRef="#ctx0" brushRef="#br3" timeOffset="174452.9781">18837 10950 104,'0'0'39,"0"0"-1,-17 7-8,5 6-27,-3 0-2,1 8 2,-1 6-1,4 1-1,2 2 0,4-3 1,5 1 0,9-6-1,7-7 1,8-9-1,8-11-1,7-8 1,2-6 0,2-8-1,-1-3 2,-4-4-3,-4 0 3,-7 1 0,-3 3-1,-11 6 0,-6 10 0,-7 14 0,0 0-3,-18 25 1,-1 13 0,-4 15-2,-5 19 2,-3 10-1,-7 10 1,3 5 1,3-3 0,0-4 0,8-8 0,1-12-1,6-17 1,3-14 0,8-18 1,6-21-4,-12-5 4,9-17 2,0-12-3,2-9 1,0-11-1,5-7 1,4-4-2,3 0 1,8 6-2,-2 4-4,13 10-4,-6-5-25,15 18-3,-7-3-1,11 15-1</inkml:trace>
  <inkml:trace contextRef="#ctx0" brushRef="#br3" timeOffset="175625.0452">19354 11099 79,'0'0'40,"0"0"-1,0 0 1,0 0-18,0 0-18,0 0-1,-7 12-1,-1 4 0,0 8 0,-5 2-2,2 6 1,-1-4 0,0 2-1,2-7 0,6-5 1,4-18-1,0 0 0,15-7 0,-1-15 0,3-3 0,3-9 0,-2 1 1,1-4-2,-3 4 2,-1 4-1,-7 8 0,0 5 0,-8 16 0,0 0 0,0 0 0,0 0 1,9 16-1,-4-5 0,1 1 0,8-1 1,1-3-1,2-5 1,6-1-1,5-4 1,-1-3-1,3 1 0,-3-7 1,-1 1-1,1-2 0,-4 1 0,-2-3 0,-5 5 0,-2-2 0,-14 11 0,17-9 0,-17 9 0,3 15 0,-8 1 0,-2 6-1,-2 5-1,2-1-1,0 2-1,8-1-2,-2-8-3,14 3-5,-13-22-5,30 13-4,-17-26 4,14 9 7,-8-11 5,3 0 4,-5 2 3,-4-6 4,4 10 7,-12-8 4,8 12-2,-11-5-4,-2 10-3,0 0-1,14 4 0,-14-4 0,1 26 1,-7-11 0,5 10 0,-6 1-2,1 3 0,-3 0-1,2 2-1,-1-3 0,4-4 0,-1-4-2,5-8 1,0-12-1,0 0 0,15-4 0,-7-11 0,1-6 0,2-4 0,-2-6 1,5-5-1,-5 0 0,3-1 0,1 1 0,-3 3 0,7 1 0,-2 3 0,7 5 1,3 3-1,-1 5 1,2 4-1,-3 6 0,1 4 0,-4 6 0,-3 4 0,-7 4-2,-6 8 2,-4 4-2,-5 4 2,-5 3 0,-5 0 0,-1 5 0,-4-2 0,1-2-1,-3-2 2,3-6-2,0-3 1,2-8 0,-1-2 0,2-7-1,2 0 1,-1-4 0,1-2 1,4 2 0,10 0 0,-19 11 0,11 2 1,2 10 0,-3 8-1,2 7 1,-5 8 0,-7 11-3,-1 4-4,-3 9-7,-10-16-9,7 9-18,-6-21 0,14 3-1,3-26-3</inkml:trace>
  <inkml:trace contextRef="#ctx0" brushRef="#br3" timeOffset="176093.0719">20644 10868 93,'-2'-20'36,"2"20"5,0 0-5,0 0-24,6 24-10,-8 0-2,-4 7 2,-2 12-1,-7 4 0,3 9-1,-5 2 0,2 1-2,-2 3 0,0-7-3,12 1-8,-6-20-24,13-2 0,-2-22-1,14-6-1</inkml:trace>
  <inkml:trace contextRef="#ctx0" brushRef="#br3" timeOffset="176556.0984">20490 11130 90,'-26'-7'39,"12"15"-1,0-5 1,14-3-26,22 10-10,7-10 0,15-7-1,13 0-1,4 0 1,5 3-1,-4-1 0,-3 4 0,-10 3 0,-8 4-1,-16 7 1,-8 0 0,-11 1 0,-10 0-1,-5-1 1,-6 0 0,-1 0-1,-6 5 1,-1 1 0,3 0-1,-1 3 1,7 1-1,1 0 1,11-1-1,4-5 1,12-4-1,11-10 1,2-8-1,6-6 0,4-9 1,-7-4-1,2-5 1,-7-3-1,-9 1 0,-9 1 0,-8 6-1,-8 3 0,-9 6 0,2 8-1,-6 5-1,8 5-1,0 2-2,14 9-7,0-14-21,19 5-5,0-10 0,22 0 0</inkml:trace>
  <inkml:trace contextRef="#ctx0" brushRef="#br3" timeOffset="176758.11">21545 10751 123,'0'0'38,"-14"9"1,-15 19-8,10 16-30,-5 7 0,1 14-1,-1 9-2,0 2-1,6 5-2,-1-17-22,12 5-10,-5-19-1,13-7-1,-5-21 1</inkml:trace>
  <inkml:trace contextRef="#ctx0" brushRef="#br3" timeOffset="176954.1212">21248 11061 122,'-16'1'40,"0"-2"1,27 13-7,0-9-31,14-2-2,16-1-2,6-1-2,6 3-3,-2-10-24,5 13-9,-13-6-1,5 6-1,-19-5 1</inkml:trace>
  <inkml:trace contextRef="#ctx0" brushRef="#br3" timeOffset="177315.1418">21677 11204 109,'-5'13'40,"19"7"0,-14-20-3,19 14-31,5-18-2,8-4-2,2-10 0,0-1 0,2-4-2,-4-7 1,-5 1-1,-8-2 0,-7 2 1,-7-1-1,-10 4 1,-7 8 1,-10 8-1,-9 10 0,-6 8 0,-4 16 0,-1 9 0,-1 11 0,1 8 1,8 1-4,12-1 2,11-5 2,18-11-2,16-9-2,21-16 0,12-12-2,17-6-6,1-24-15,15 6-15,-10-17-1,11 13-1,-15-8 0</inkml:trace>
  <inkml:trace contextRef="#ctx0" brushRef="#br3" timeOffset="177457.1499">22495 11194 125,'-7'25'42,"-11"-15"2,18 5-3,0-15-41,0 0-7,22-3-15,-12-18-19,18 7-2,-6-10 0,12 2-3</inkml:trace>
  <inkml:trace contextRef="#ctx0" brushRef="#br4" timeOffset="215053.3003">8687 6522 49,'15'-2'30,"-15"2"1,0 0-2,0 0-16,11 2-4,-11-2 0,0 0-3,0 0-2,-13 6-1,13-6 1,0 0-1,-15-2 0,15 2-1,-15-4 1,15 4-1,-26-3-1,7 4 1,-3-1-1,-7 3 1,-3 0-1,-5 2 1,-3 0-1,1 0 0,-3-2 1,1-2-1,-2-1 0,0 0 0,0-2-1,0 0 1,-6-1-1,0 2 0,-8 1 0,-2 4 0,-5-2 0,-5 3 0,0 0 0,1 0 0,1-3 1,-2 2-1,0-3 1,3-2-1,3 0 1,-2-1-1,3 1 1,-8-1-1,-2 3 0,-4 3 0,0-1 1,-2 3-1,-2 3 0,0-2 0,2 0 1,0 0-1,4-1 0,-1-2 1,2-2-1,7-3 0,4-2 1,5-2-1,6-1-1,7 0-2,13 7-8,3-11-24,18 10-3,-5-6 2,15 6-3</inkml:trace>
  <inkml:trace contextRef="#ctx0" brushRef="#br4" timeOffset="215549.3287">6043 6205 73,'5'-22'35,"4"9"-1,-8-7-4,10 15-19,-11-5-2,0 10-2,0 0-3,0 15 0,-7-1-2,1 6-1,0 9 0,0 7-1,2 11 1,1 7 1,1 8-2,2 8 2,-2 6-2,-2 1 1,3-2 0,-2-6 0,0-6-2,0-10 0,3-12-2,-3-13-2,14-3-7,-11-25-23,11 12 0,-11-12 0,19-13-1</inkml:trace>
  <inkml:trace contextRef="#ctx0" brushRef="#br4" timeOffset="216548.3858">6062 6902 67,'0'0'29,"-11"3"1,11-3-6,-22 9-16,22-9 0,-24 8 0,13 0-2,-11-6 0,7 4-1,-4-4-1,1 1-1,-3-2 0,-1 0-1,-2-1 0,1 0 0,-1-1 0,-3 1 0,-2-2-1,-3 3 1,-4-1-1,-1 0 0,-9 1 0,-1 0-1,-3 1 1,-6-2-1,-1 0 1,-3 0-1,3 0 1,-7-3-1,2 3 0,1 0 1,-1 3-1,-6-2 0,0 2 1,-3 3-1,0-1 0,1 1 1,3 0-1,3-1 0,2-2 0,6 1 1,7-4-1,6 1 0,8-6 1,4 2-1,5-2 1,6 1-1,2 0 0,6 0 1,12 4-1,-16-6 0,16 6 0,0 0 0,0 0 0,0 0 0,0 0-1,0 0 1,0 0 0,0 0 0,0 0 0,11-8 0,-5-4 0,0-3 0,2-8 0,-2-6 0,1-8 1,-1-6-1,-3-8 1,-1-2-2,2-6 1,-3 1-1,-3-2 0,0 4 0,0 4 1,1 4-1,-4 4 1,2 7 0,1 6 0,0 5 1,-1 7 0,3 5-1,0 14 1,0-14-1,0 14 0,0 0 0,0 0 1,14 3-1,-14-3 0,20 10 0,-4-5-1,5 1 1,3 3 0,7-2 0,6 5-1,8-3 1,10 2 0,9-2 0,6-2 0,9-2 0,9-6 0,9-3 0,9-3-1,7-6 1,8 0 0,2-2 0,-2 3 0,-3 2 0,-9 5 0,-4 2-1,-9 6 0,-16 0 1,-11 5-2,-13-1-1,-9 0-2,-10-9-5,-1 8-27,-18-16 1,5 6 0,-21-12-1</inkml:trace>
  <inkml:trace contextRef="#ctx0" brushRef="#br4" timeOffset="217600.446">4801 5442 69,'23'4'35,"-23"-4"-1,17 11-7,-17-11-17,7 22-3,-12-4-1,3 11-2,-8 5 1,-1 11-2,-3 5 0,-3 7-1,-2-3 1,2 0-1,3-4 0,1-7 0,6-12-2,1-6 1,5-13 0,1-12-1,8-12 1,0-11 0,3-12-2,0-12 3,1-9-3,2-9 1,1-8-1,0-5 1,-1-3-2,2 4 2,0 2 1,-2 12-3,2 7 3,2 12-1,0 15 0,5 14 0,2 13 1,-1 11-1,3 8 0,-2 12 0,-2 7-1,-4 8 1,-5 3 0,-6 4 0,-8 1-1,-6-5 1,-10 1 0,-3-4 0,-1-3 0,-4-7 1,-2-6 1,4-5-1,1-3 2,8-5-1,6-4 1,7-11-1,9 17 2,11-7-3,7-2 0,2 3 0,0 0 0,7 1 0,-2 2 0,-1 2-2,-2 3-3,-9-8-5,11 10-28,-15-11-2,10 8 0,-10-16-1</inkml:trace>
  <inkml:trace contextRef="#ctx0" brushRef="#br4" timeOffset="219310.5438">4398 6380 66,'0'0'29,"7"-15"-4,-7 15-2,0 0-17,14-8-1,-14 8 2,10-3 0,-10 3 0,12 0-1,-12 0 1,0 0-2,0 0 0,0 0-1,0 0-1,0 0-1,-19 0 0,7 0-1,-9-1 1,-2 0-1,-7-1 0,-2 0 0,-6-1 0,0-1 0,-8 1 0,-8 0 0,-3 2 0,-5 2 0,-6-3 0,-3 2-1,-4 0 1,-4 1 0,0-2 0,0 0 0,-6 0 0,1-2 0,-4 1-1,0 0 1,-1 2-1,-5 0 0,3 4 0,-7 2 1,3 1-1,-2 4 0,2-5 0,1 5 1,6-5-1,0-3 1,5-2-1,6-3 1,11-3 0,5-2-1,4-2 1,6 0 0,5-3-1,6 3 1,4 0-1,10 2 0,3 0 0,5 4 0,7-1 0,11 4 0,-15-2-1,15 2 1,0 0 0,0 0 0,0 0 0,-3 10 0,3-10 0,-7 14 0,7-14 0,-10 20 0,10-20 0,-15 18 0,15-18-1,-16 11 1,16-11 0,-15 1 0,15-1 0,-18-11 0,18 11 0,-20-19 0,9 9 0,-2 0 0,3 3 0,10 7 0,-18-11 0,18 11 0,-11-4 0,11 4 0,0 0-1,0 0 1,0 0-1,0 0 0,0 0-2,0 0-3,16 5-27,-16-5-4,0 0 0,0 0-3</inkml:trace>
  <inkml:trace contextRef="#ctx0" brushRef="#br4" timeOffset="220660.621">5457 5634 76,'14'0'38,"-14"0"0,16 4-1,-21 10-23,8 4-9,-4 5 0,-3 8-3,-1 4-2,-1-8-14,10 14-21,-3-16-2,13-2 0,2-18-3</inkml:trace>
  <inkml:trace contextRef="#ctx0" brushRef="#br4" timeOffset="221355.6608">10084 5716 94,'27'-2'38,"-12"-5"-3,4 8 1,-19-1-31,10 1-4,-10-1 1,0 0-1,7 11-1,-7-11 0,-2 18 3,-1-3-3,-4 0 2,-4 7-2,-4 2 3,-1 4-3,-5-3 2,-2 2-1,3-2-2,3-3 1,4-5 0,11-3 0,2-14 0,31 1-1,10-11-1,8-14-7,21 2-27,2-14 0,10 4-2,-7-11 1</inkml:trace>
  <inkml:trace contextRef="#ctx0" brushRef="#br4" timeOffset="222227.7107">6462 3986 82,'0'0'35,"21"-1"1,-21 1-1,14 18-28,-13-2-5,2 11 0,-5 7-1,-2 7 0,-1 8 0,-1 4-2,1 1 1,-2 0 0,1-3 0,2-10 0,2-7 0,2-9 1,0-6 0,0-19 0,0 0-1,11-12 1,-6-12 0,2-8 0,-1-10 0,0-6 1,3-10-1,3-4 1,-1-4 0,3 0 0,1-1-1,5 6 1,2 4 0,2 8-2,5 10 1,-3 10-1,0 13-1,1 11 1,-6 11-1,-7 13 1,-5 7-1,-9 10 1,-9 9-1,-6 0 1,-4 3-1,-6 2 1,-2-3-1,-1-5 0,3-5 1,7-5-1,0-6 1,9-4-1,5-3 1,8-3 1,5-2 0,5-2 1,7 2 0,1 2-1,1 1 1,1 0-2,-1 4 0,0 1-3,2 4-4,-7-14-9,19 11-22,-8-15 1,13 3 0,-6-16-1</inkml:trace>
  <inkml:trace contextRef="#ctx0" brushRef="#br4" timeOffset="222407.721">7205 4282 91,'0'0'35,"-20"15"1,9 7 0,-7 1-32,3 7-1,-1 2-2,4 0-2,4 5-1,3-12-6,15 9-27,-9-20-1,17 2 1,-9-20-2</inkml:trace>
  <inkml:trace contextRef="#ctx0" brushRef="#br4" timeOffset="222580.7309">7104 4206 105,'-11'-5'37,"-3"-7"2,24 9-3,13-10-34,17-9-3,25 6-11,3-15-22,20 8-2,-2-14-1,11 13-1</inkml:trace>
  <inkml:trace contextRef="#ctx0" brushRef="#br4" timeOffset="222753.7408">7871 4038 98,'0'0'35,"32"-8"-1,-1-10-4,7-4-36,13 9-26,-8-9-1,3 14-2,-15-2-1</inkml:trace>
  <inkml:trace contextRef="#ctx0" brushRef="#br4" timeOffset="222918.7502">7849 4219 83,'-34'34'37,"5"-13"0,24-1 0,5-20-23,23-2-12,17-11-2,13-11-3,23-2-30,-2-15-2,16 3 0,-8-11-2</inkml:trace>
  <inkml:trace contextRef="#ctx0" brushRef="#br4" timeOffset="223482.7825">8618 3867 102,'-24'38'36,"8"12"2,-3-7-2,5 15-32,3-4-2,3 0-2,1-7 1,4-2-2,3-11 1,0-7-1,1-9 1,-1-18-1,0 0 1,9-18 0,-5-12 0,1-8 1,-1-11 0,1-12 0,3-12 0,4-5 0,-1-5 0,4 4 0,4 3 1,6 8-1,1 8 0,5 13 1,-3 12-1,6 16 1,-4 9-1,-4 10 0,-2 10 0,-6 8-1,-3 10 0,-13 5 1,-4 5-1,-5 6 0,-10 2 0,-4 0 1,-3 2-1,-3-8 1,0-1-1,4-5 1,2-6 0,6-3 0,5-5 0,6-1-1,8-4 1,5 0 0,5 0-1,6-1 1,3 1-2,1-3 0,4 2-2,0-4-2,5 5-6,-8-15-28,20 10-2,-13-17 2,13 6-1</inkml:trace>
  <inkml:trace contextRef="#ctx0" brushRef="#br4" timeOffset="223640.7915">9182 4127 103,'-5'25'36,"-16"-5"1,14 11-2,-1-7-33,-3 1-3,9-1-1,1-11-8,18 4-26,-5-18 0,20-2-2,2-19-1</inkml:trace>
  <inkml:trace contextRef="#ctx0" brushRef="#br4" timeOffset="223827.8022">9650 3770 101,'-23'27'38,"6"22"1,-12-5-3,13 2-33,-8 6-3,5 1-1,5 3-10,-1-19-26,16 1 0,-6-21-2,15 0-1</inkml:trace>
  <inkml:trace contextRef="#ctx0" brushRef="#br4" timeOffset="223986.8113">9479 3997 102,'0'0'40,"-14"-1"0,26 2-2,-12-1-32,38-28-10,14 14-31,0-23-3,23 7 0,2-17-1</inkml:trace>
  <inkml:trace contextRef="#ctx0" brushRef="#br4" timeOffset="224587.8457">10411 3551 98,'-29'33'38,"-16"-4"2,13 18-2,-14-3-30,13 10-4,4 3-1,8 1-1,4-2-1,5-2-1,8-6 0,3-5 0,2-11 0,-2-6 0,5-14 0,-4-12-1,0 0 1,12-11 0,-5-12 0,1-9-1,2-11 1,6-14 0,3-8-1,3-8 1,7-2-1,0 1 1,2 5 0,2 6 0,-4 12 1,1 13-1,-4 14 1,2 14 0,-4 10 0,-2 6 0,-1 6-1,2 5 0,-4 6 1,-7 2-1,-5 4 0,-7 5 0,-13-2 0,-3 3 0,-12-3 0,-7 4 0,-3-6 0,1 0 0,2-9 0,6 3 1,9-6 0,9-2-1,13-3 1,10-3 0,5-1 1,12 2-1,3 0 1,2 2 0,-2 1 0,6-1-1,-7 5 0,-3-3 0,-5 0-2,2-1-1,1 2-9,-12-18-15,15 7-14,-11-12-3,15 3 1,-10-13-1</inkml:trace>
  <inkml:trace contextRef="#ctx0" brushRef="#br4" timeOffset="224909.8641">10906 3812 106,'0'0'40,"0"0"-1,21-11 1,-5 8-35,12-3-2,1-1 0,1 2-1,-1 5 0,-2 7-1,-9 4 1,-13 13-1,-13 4 0,-7 10 1,-17 5-1,-1 3 0,-3 0 0,0-1 0,7-10 0,19-7 0,15-13-1,23-10 0,24-12 0,20-8-4,28 4-12,-4-20-21,29 16-4,-3-6-2,18 20 0</inkml:trace>
  <inkml:trace contextRef="#ctx0" brushRef="#br4" timeOffset="227199.9951">7488 9876 89,'0'0'35,"3"-15"-2,-3 15-2,0 0-22,0 0-3,0 0-2,-3 16 0,1-6-2,0 6 0,-1 4 0,0 4-1,1 6 0,0 3 0,-1 6 0,2-1 0,-2 4-2,0-1 2,1 0-2,0-4 1,-1-2-2,-1-9-1,5 1-7,-6-16-25,5-11-1,0 0-2,17-12 1</inkml:trace>
  <inkml:trace contextRef="#ctx0" brushRef="#br4" timeOffset="227440.0088">7372 9901 109,'-27'-4'39,"18"13"2,-7-15-2,16 6-34,0 0-1,26-20 0,6 5-2,6 0-1,14 1-1,5-2-2,16 5-3,-6-10-22,12 21-11,-12-12-2,10 12 1,-9-12-2</inkml:trace>
  <inkml:trace contextRef="#ctx0" brushRef="#br4" timeOffset="244791.0012">22591 10163 78,'12'-11'38,"-12"11"1,0 0-1,18-3-10,-18 3-24,0 0 0,0 0-1,14 18-1,-11 0-1,2 2 1,-1 10-2,-1 1 1,0 4-2,-1 1 1,-2 0-3,-4-4-1,8 1-3,-12-13-9,11 5-20,-11-10-1,11 4 1,-3-19-1</inkml:trace>
  <inkml:trace contextRef="#ctx0" brushRef="#br4" timeOffset="245055.0163">22479 10195 101,'-10'8'38,"-4"-10"1,12 13-1,-10-12-30,12 1-3,22 1 0,2-3-1,6-7-1,8 0 0,5-4-3,7-7-2,3 8-8,-10-12-26,18 11-2,-17-7 1,7 14-2</inkml:trace>
  <inkml:trace contextRef="#ctx0" brushRef="#br1" timeOffset="343767.6624">6815 11732 0,'0'0'13,"0"0"-8,0 0-2,0 0-1,0 0 0,0 0 1,0 0 1,0 0 0,0 0 0,0 0 1,0 0-1,0 0 0,0 0-2,2 12-1,-2-1-1,0 3 0,0 3-1,0 5 1,0 2-1,0 1 1,0 2 0,2 0 1,-1-3 0,5 3 1,-1-3-1,3 1 1,-2-1-1,2 3 1,-1 1-1,-1-1 0,-2 2-1,0 2 1,-2-2-1,1-4-4,2 7 8,-1-8-1,0 2 0,1 0 0,4-2-2,-2 2 1,2-1-1,-1 1 2,-3 1-10,2 0-4,0 3-10,-5-5-1,2 2 2</inkml:trace>
  <inkml:trace contextRef="#ctx0" brushRef="#br1" timeOffset="343865.668">6958 12779 3,'5'30'15,"-5"-6"-1,3 1-8,2 3-15,-9-5-7</inkml:trace>
  <inkml:trace contextRef="#ctx0" brushRef="#br1" timeOffset="344488.7036">7009 13490 15,'4'19'29,"-2"2"1,0 1 1,-5-7-19,10 11-4,-6-7-2,5 7-2,-2-3-2,2 5 0,-1-3-1,2 4 1,-5-1-1,5 1 0,-6 0-1,1 2-1,1 0 1,-3 2-1,-3 0 0,2 2 0,1 3 0,-3 2-1,4-2 0,-1 1 1,3 2-1,-1-3 2,1 0-2,2-3 2,2 1-1,0-3 1,-3 0 0,1-1 1,-3 2-1,-1 1 1,-2 4-1,-1 3-1,-3 4 1,3 1 0,-3-1 1,1 4-1,-1-4 1,3-1-1,1-5 2,1-5 0,0-5-1,3-5 0,1-5 0,0-1-1,3-5 1,-1 1-1,-1 0 0,0 6 1,0 1-1,-2 0 0,2 2 0,-6-6 0,2 3-9,-1-21-24,0 0 0,-2-37-1</inkml:trace>
  <inkml:trace contextRef="#ctx0" brushRef="#br1" timeOffset="345615.7681">7331 14826 9,'15'-9'34,"-12"-6"2,6 4 1,-3-16-17,21 5-3,-7-21-5,22 3-2,5-16-4,10-4-4,6 3-5,0-12-10,7 14-23,-10-1-2,5 16-1,-20-3 0</inkml:trace>
  <inkml:trace contextRef="#ctx0" brushRef="#br1" timeOffset="345999.79">8505 13520 38,'0'0'36,"0"0"0,-11 12 1,3 17-20,-7 0-9,8 16 0,-10 3-2,6 15-1,0 3-1,0 9-2,0-2 0,4-2-1,2-6-1,10-7-1,4-10 0,4-19-4,13-5-5,-7-25-28,16-5 1,-7-18-3,2-2 1</inkml:trace>
  <inkml:trace contextRef="#ctx0" brushRef="#br1" timeOffset="346178.8003">8246 13984 65,'-44'0'40,"19"3"-2,9-10 2,16 7-34,31-27-3,14 7 0,10-3-2,6-1-1,13 7-7,-8-7-30,13 17-1,-10-1-2,-5 12 2</inkml:trace>
  <inkml:trace contextRef="#ctx0" brushRef="#br1" timeOffset="346426.8145">8908 13909 54,'0'0'40,"-22"4"0,22-4 0,0 0-23,13-15-14,11 1-2,8-2 1,7-2-3,2-3-3,15 11-26,-14-6-8,-1 10 0,-14 2-1</inkml:trace>
  <inkml:trace contextRef="#ctx0" brushRef="#br1" timeOffset="346585.8236">8937 14116 73,'-14'25'39,"9"-13"1,18-6-1,6-15-36,20-10-4,18 0-21,-1-17-16,14 2 1,-8-4-2,9 3 0</inkml:trace>
  <inkml:trace contextRef="#ctx0" brushRef="#br1" timeOffset="347087.8523">9463 13688 77,'9'-21'39,"7"4"-1,-1-14-10,8 10-23,3-6-1,4 7 0,-3 3-1,5 12-1,-4 5 0,0 4-1,-7 9 1,1 2-1,1 0 1,0-2 0,6-6-1,4-10 1,10-9 0,8-11-1,11-7 0,1-4 0,3 0-1,0 2-2,-4 12-1,-12 4-4,-3 30-23,-21 0-10,-4 21 1,-18-3-1</inkml:trace>
  <inkml:trace contextRef="#ctx0" brushRef="#br1" timeOffset="347433.8721">10145 13605 67,'-9'16'40,"-9"-1"-2,8 10 3,-16 0-35,13 10-1,-6 7 1,6 10-2,-2 0 0,11 5-1,4-4 0,9-2-2,12-7 0,9-16-1,15-11-3,4-18-2,21-5-33,-6-26-3,11-5 2,-4-20-3</inkml:trace>
  <inkml:trace contextRef="#ctx0" brushRef="#br1" timeOffset="349654.9991">6377 11706 35,'-44'-2'18,"-7"-2"-3,0 3 3,-6-7-6,1 5-4,-3-2-4,-2 3-1,-5-1 0,1 3 0,-6 1 0,1 4 0,-10-1 0,3 4-1,-10-2 2,7 2-1,-13-1 0,7 0-2,-9-2 1,-1 3 0,1-4-1,-4 6-1,3-4 0,-3 4-1,5-3 1,-5 0 0,5-2 0,-1 0 1,2-3-1,1-1 1,-1-4-1,4-3 1,0-3-1,3 0 3,1-2-3,1 1 2,-3 3-2,0 0 1,1 7-1,-2 0-1,-2 8 1,-1 1-2,0 2 2,2 0-2,5-1 2,1-1-1,2-2 2,3-2 0,3-2-1,7-3-1,6 2-5,1-4-22,13 2-4,5-3 2,12 3-2</inkml:trace>
  <inkml:trace contextRef="#ctx0" brushRef="#br1" timeOffset="350439.0439">3731 11357 23,'7'29'29,"-1"10"1,-1 6 0,2 16-12,-2 8-13,5 14-3,0 15 0,4 15-1,-5 15 0,5 15 0,-5 13 1,3 15-1,-8 10 2,6 11 1,-8 2 0,4 8 0,-3 0-2,4 6 0,0-1-1,-1 0 0,1-5-3,0 1 0,-8-9 0,3-5 1,-7-13 0,1-16-3,-6-22-1,0-29-29,10-21-2,0-39 0,8-31 0</inkml:trace>
  <inkml:trace contextRef="#ctx0" brushRef="#br1" timeOffset="350822.0659">4301 14812 8,'-23'38'30,"-11"20"2,-23 13 1,-6 18-25,-16 6-2,1 10-1,-9-6 1,11 5-2,1-18-1,10-17-7,25-14-25,7-31-6,19-25 1</inkml:trace>
  <inkml:trace contextRef="#ctx0" brushRef="#br1" timeOffset="351291.0927">4243 11520 76,'-17'2'35,"-12"14"0,-10 31-9,-19 6-21,-8 20-2,-10 17 1,-5 15-2,2 6-1,6-6-6,22-5-30,13-18-1,22-13-2,19-25 2</inkml:trace>
  <inkml:trace contextRef="#ctx0" brushRef="#br1" timeOffset="351956.1307">4687 13189 55,'-24'26'34,"0"-5"2,-4 15-2,-19 6-28,6 17 0,-7 6-1,2 12 1,-3 6-2,12 3 0,5-3-2,14-6-1,11-13 0,15-17 0,10-17-1,16-20 1,12-18-1,10-16 1,3-8 0,-5-7 1,-4-3-1,-9 1 1,-17 8-3,-13 3-1,-21 13-1,-15 7-2,-9 12-1,-16-4-5,13 14-23,-8-12-1,15 4-2,5-15 1</inkml:trace>
  <inkml:trace contextRef="#ctx0" brushRef="#br1" timeOffset="352426.1576">4899 13293 83,'-12'15'38,"2"-15"1,10 0-7,17-9-30,6-8 1,11-5-1,-1 2 0,4-1-1,0 2 0,-4 8-1,-8 8 2,-6 10-2,-12 8 0,-9 9 0,-5 4 0,-7 4 1,-4 2-1,0-1 0,3-4 0,1-4 0,9-3 0,6-8 0,12-6 0,10-3 0,6-4 0,5-1 1,4 0-1,-3 3 0,-5 8 1,-9 6 0,-10 14 0,-13 10-1,-14 11 2,-13 4-2,-7 5 1,-1-3-2,-5-7-1,10-9-3,4-23-5,28-19-28,5-14 0,28-17-2,8-22 0</inkml:trace>
  <inkml:trace contextRef="#ctx0" brushRef="#br1" timeOffset="352643.17">5858 13137 76,'-3'17'38,"-17"3"0,-2 18 0,-13 7-35,-2 10-1,-5 12-1,-3 7-1,1-1-1,4-8-2,18-3-6,-2-23-27,28-7-1,-4-32-1,27-10 0</inkml:trace>
  <inkml:trace contextRef="#ctx0" brushRef="#br1" timeOffset="352977.1891">5642 12922 79,'-26'2'39,"7"18"-1,-1-6 1,10 7-36,4-3 0,11 3 0,4-7-1,10-3-1,5-5 1,6-5-1,-1-5 0,0-5 0,-2-7 0,-5-3 0,-10-2 0,-5-4 0,-8-2-1,-7 1 0,-2 1 0,-9 2-1,-2 7 0,-5 9-1,0 10-1,-4 6-1,6 15-4,-6-9-11,16 22-19,-1-9 1,20 7-2,6-12 1</inkml:trace>
  <inkml:trace contextRef="#ctx0" brushRef="#br1" timeOffset="353264.2055">6047 13325 76,'-19'46'39,"-5"-8"1,6 8 0,3-13-35,12 3 0,6-12-1,11-6-1,6-16-1,12-9 0,7-11 0,-2-8 0,-5-6 0,-4 0-1,-13-4 0,-10 5 0,-10 3-1,-14 2-2,-8 7-2,-6-4-3,10 17-24,-8-17-9,13 7-1,-3-12-1</inkml:trace>
  <inkml:trace contextRef="#ctx0" brushRef="#br1" timeOffset="353996.2474">3054 10458 71,'-1'-23'35,"1"23"-1,0 0 1,-7 42-31,5 12-1,7 25 1,-5 17-1,4 21-2,-4 18 0,4 11 1,-3 2-1,-2-5-4,3-9 0,-3-23-22,11-8-9,-2-29-2,14-18-1,-1-29-2</inkml:trace>
  <inkml:trace contextRef="#ctx0" brushRef="#br1" timeOffset="354224.2604">3361 11326 64,'-46'66'37,"-14"14"-1,-4 20-1,-15 1-30,6 8 0,-2-7-1,9-5-2,10-15-4,11-27-16,23-19-16,8-28-1,27-22-2,10-25 0</inkml:trace>
  <inkml:trace contextRef="#ctx0" brushRef="#br1" timeOffset="354599.2819">3375 10394 74,'-15'9'35,"-23"6"-1,-8 20 1,-20 8-32,-6 20 0,-8 13-1,1 11-1,5 5-3,7-10-15,22 3-16,16-15-2,24-16-2,15-22-1</inkml:trace>
  <inkml:trace contextRef="#ctx0" brushRef="#br1" timeOffset="355299.3219">3415 11043 76,'0'0'38,"14"1"-1,-3-16 0,8 4-32,5-4-2,8 0 1,-1 0-1,1 2-1,0 1 0,-1 3 0,-8 8-2,-5 6 1,-8 9-2,-10 8-1,-7 5 2,-5 5-1,-7 3 0,0 0 0,-1-1 1,4-9-1,5-3 1,9-9 0,2-13 0,23 2 0,4-11 0,4-5 1,3 2-1,2-1 0,-5 4 0,-6 5 0,-9 7 0,-12 12 0,-10 10-1,-15 6 1,-2 2-2,-7 2-1,4 4-7,-9-16-25,16-2-1,5-21-1,14 0 0</inkml:trace>
  <inkml:trace contextRef="#ctx0" brushRef="#br1" timeOffset="355615.34">4031 10921 94,'0'0'38,"-12"3"2,12-3-4,18-11-32,-1 3 1,5-2-1,2 1-1,1 1-1,0 4-1,-3 3 0,-1 7-1,-9 11 0,-7 7-1,-6 9 1,-7 12-1,-5 5 0,-7 8-1,-4 5 0,-3 0-1,7-2 0,-3-10-3,17 0-10,-3-25-23,21-9 2,0-20-3,17-10 1</inkml:trace>
  <inkml:trace contextRef="#ctx0" brushRef="#br1" timeOffset="355959.3597">4534 10775 99,'-6'12'37,"-9"-4"2,7 17-7,-4-5-27,5 8-1,3-1-1,6 2-2,2-6 1,8-2-3,4-10 2,6-7-1,1-12 1,5-6 1,-5-9 0,3-5 1,-9-2-2,-6-1 1,-9 3-1,-10 5 0,-11 14-3,-8 2-2,-2 16-5,-13-3-28,16 15-1,-5-9-2,17 3 0</inkml:trace>
</inkml:ink>
</file>

<file path=ppt/ink/ink2.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traceFormat>
        <inkml:channelProperties>
          <inkml:channelProperty channel="X" name="resolution" value="2540.01343" units="1/in"/>
          <inkml:channelProperty channel="Y" name="resolution" value="2540.36597" units="1/in"/>
          <inkml:channelProperty channel="F" name="resolution" value="3.97878E-7" units="1/dev"/>
        </inkml:channelProperties>
      </inkml:inkSource>
      <inkml:timestamp xml:id="ts0" timeString="2013-09-23T22:30:02.283"/>
    </inkml:context>
    <inkml:brush xml:id="br0">
      <inkml:brushProperty name="width" value="0.05292" units="cm"/>
      <inkml:brushProperty name="height" value="0.05292" units="cm"/>
      <inkml:brushProperty name="color" value="#0070C0"/>
    </inkml:brush>
    <inkml:brush xml:id="br1">
      <inkml:brushProperty name="width" value="0.05292" units="cm"/>
      <inkml:brushProperty name="height" value="0.05292" units="cm"/>
      <inkml:brushProperty name="color" value="#7030A0"/>
    </inkml:brush>
    <inkml:brush xml:id="br2">
      <inkml:brushProperty name="width" value="0.05292" units="cm"/>
      <inkml:brushProperty name="height" value="0.05292" units="cm"/>
      <inkml:brushProperty name="color" value="#92D050"/>
    </inkml:brush>
  </inkml:definitions>
  <inkml:trace contextRef="#ctx0" brushRef="#br0">3137 1066 59,'0'0'34,"0"0"-2,0 0 1,0 0-27,0 0 0,0 0-1,0 0 1,0 0-1,0 0-1,0 0 0,-34 16-2,36 0 0,-2 10-1,2 8-1,-1 8 1,1 7-3,3 6 2,-1 10-1,1 3 0,1 9 1,1 7 0,-4 6 0,1 2-2,-1 5 2,2 5-1,-1 0 1,1 5 1,1 1-1,3 3 1,4 2-1,0 5 1,-2 6-1,0 4 1,-2 4 0,1 3-1,-2 6 1,0 4-1,-5 3 1,-2 2 0,-2-1 1,3-1-2,-2-2 1,1-2 0,-1-5 0,0-3-1,4-5 1,-2-3-2,1 0 2,1-3-1,1 1 2,-4 1-1,2 0 0,0 3 0,-3 4 0,0-5 0,0-6 0,4-5 1,4-14-5,-2-18-7,9-4-26,-2-23 1,4-11-2,-4-20 0</inkml:trace>
  <inkml:trace contextRef="#ctx0" brushRef="#br0" timeOffset="692.0395">3411 6375 39,'0'0'29,"-10"-11"2,10 11 0,-7-18-15,7 18-8,0-14 2,0 14 0,0 0-2,0 0-1,0 0-1,9 18-1,-10 8-1,1 16 1,-1 11-2,-4 14 0,0 7-1,-1 6 0,-1 2-2,-2-4 1,5-7-3,0-11-3,12-5-30,-8-18-2,7-6 1,-2-17-3</inkml:trace>
  <inkml:trace contextRef="#ctx0" brushRef="#br0" timeOffset="1481.0847">2679 7028 83,'0'0'35,"0"0"-2,15-11 1,-15 11-31,23-7-1,0 6-1,6 3 0,6 3 0,6-1-1,11 2 0,14 0 0,9 2 0,12-1 0,10-5 1,13 2-1,18-6 0,13 1 0,16-3 0,9-5 0,19-2 0,10 2-1,12 1 1,14-1-1,8 3 1,9 2 0,9 0 0,10 5 0,8-1 0,9 2 1,15 1 0,10 0 0,9 0 0,13 2 1,3-3 0,17 4-1,4 0 1,12 2 0,4 1 0,11 2 0,8 1 0,9 0-1,47-2 1,-31 7-1,12-6-1,8 3 1,18-10 0,10-3-1,10-5 0,14-2 0,-17-5 1,85-6-1,-26 4 0,9-1 1,4 6-1,2 4 1,7 6 0,-2 7 0,30 1-1,-67 3 2,31 2-1,-3-4 1,-4-4-1,-4-5-1,-10-3-1,-16-6-1,-47 5-6,-8-14-28,-21 8-2,-49-8-1,-47 6-1</inkml:trace>
  <inkml:trace contextRef="#ctx0" brushRef="#br0" timeOffset="4514.2582">1668 1595 72,'9'-24'37,"-2"-4"-2,2 8 2,-6-4-29,6 9-2,-7 4 0,-2 11-1,11-3-1,-4 16-2,-5 9 2,2 15-3,0 10 1,-3 12-2,0 10 1,-1 8-4,0 5 2,-2-6-4,4 4-5,-11-22-26,18-1 0,-5-19-2,13-14 0</inkml:trace>
  <inkml:trace contextRef="#ctx0" brushRef="#br0" timeOffset="4763.2724">1353 1552 106,'-47'-8'40,"4"-2"0,23 15-1,20-5-36,20 2 0,33-7-1,20-2-1,19 0-1,17-3 0,13-1-1,1-1-1,1 6-3,-24-2-29,-5 18-5,-34 4-1,-21 13 0</inkml:trace>
  <inkml:trace contextRef="#ctx0" brushRef="#br0" timeOffset="4947.2829">1396 2193 108,'-18'16'41,"40"-3"2,27-23-2,37-12-38,15-2-2,18-5 1,8-2-3,-1-3-5,10 15-32,-20-6-2,-7 18-2,-25 1-1</inkml:trace>
  <inkml:trace contextRef="#ctx0" brushRef="#br0" timeOffset="5715.3269">19703 7561 95,'27'-31'36,"-4"11"0,-21-1-4,-2 21-25,0-18-2,-10 25 0,-13 10-2,-3 16 1,-10 11-2,-1 12 1,-6 14-1,2 9 0,3 6 0,13-1-2,11-1 1,14-2-2,17-12-1,18-10-3,21-9-6,5-25-26,18-8-2,-7-20 0,0-9-1</inkml:trace>
  <inkml:trace contextRef="#ctx0" brushRef="#br0" timeOffset="5885.3366">19482 7957 112,'-73'-18'41,"22"10"0,22-5-1,43 9-34,29-5-3,32-3-2,31-3-4,20-11-10,26 10-24,3-7-2,8 6-1,-14-2-3</inkml:trace>
  <inkml:trace contextRef="#ctx0" brushRef="#br0" timeOffset="16501.9438">3503 7913 45,'4'-13'28,"-4"13"2,-1-24-7,1 24-12,1-16-1,-1 16 1,0 0-1,0 0 0,0 0-3,0 0-1,0 0-2,10 28-1,-10-8-1,4 10-1,0 5 0,0 9 0,0 8-1,0 6 0,-1 9 1,1 1-1,1 5 0,0 3 1,-1 6 1,2 3-1,-2-1 0,1 6 0,-1 0 1,-1 5-1,2 2 0,-3 7 0,3-4 0,1 7 0,3 2-1,-1 0 2,1 2-1,5 2 0,-5-4-1,2 3 1,-2 3-2,0 0 2,0 2-2,-4-1 1,0 5-2,0-1 0,-3-3 2,1 3-1,2-1 0,2-4 0,1 1 0,5 0 1,-2-4 0,6 2 0,-2 2 0,0 0 0,-2 1 0,0 6 0,0-3 0,-2 5-1,-2 1 1,-1 0 1,-2 1-1,0-3 0,2-1 0,-1-3 0,1 0 0,-3-2 0,6 0 0,3-2 0,-1-2-1,2 1 0,-1 2 1,-1 2-1,2 3 0,-3-1 0,-2-1-1,-3-1 0,-1-3 0,1-5 1,0-7-1,-2-9 0,2-13 0,0-11-1,2-11-1,-6-14-2,11-1-11,-14-20-20,11 4 0,-17-16-3,11 5 1</inkml:trace>
  <inkml:trace contextRef="#ctx0" brushRef="#br0" timeOffset="17374.9938">3166 14787 11,'0'0'26,"0"0"-2,19 6-14,-5-13 0,15 8 0,-1-9 1,15 8-1,-6-7-2,13 7-3,1-7-1,12 6-1,2-4-1,9 4 0,10-1-1,10-1 0,5 1-1,8-1 0,9 0 0,9 0 1,11-2-1,8-4 3,3 0-1,12 2 2,12-4-2,5 1 2,9 1-1,10 0 0,1 1 0,9 2-2,10 1 0,6-1 0,5 4 0,6-1 0,14-3 1,8-1-1,11-1 0,12-4 0,10-1 1,10 1 0,10-2 0,7 1-1,8 1 2,6 4-2,-2-4 1,10 3-1,1-4 1,12 1-1,3-9 0,11-2 1,57-7-1,-25-6 0,16-8 0,12-2 0,20-3-2,8-3 2,13 3-2,2 4 2,-3 4-2,10 8 1,-4 6 0,1 8 0,-1 4 1,-2 10 0,-5 2 1,4 3-1,0 1 0,2 4 1,1-5-1,44-2 1,-40-4-1,3-1 0,0-1 0,-4-7-1,-43 6-3,23-10-1,-12 15-29,-82-12-7,7 9 2,-52-11-3</inkml:trace>
  <inkml:trace contextRef="#ctx0" brushRef="#br0" timeOffset="18690.069">3683 9519 11,'0'0'24,"-19"-9"1,19 9-6,-12-7-3,4-4 0,8 11 0,-5-12-1,5 12-4,0 0-3,8-12 1,-8 12-3,0 0-1,12-11-1,-12 11-1,19 1-1,-4 0 0,3-2 0,7 1 0,2-3-1,10-3 1,5-2-2,7 2 1,1-4 0,2 0 0,-1 0-1,-3 3 1,4-2-1,-4-1 0,-2 1 0,-3 0 0,2 0 0,-4 0 0,1 1 1,0 1-1,0 3 0,-4 4 1,-1 3-1,2 4 0,-6 1 1,1 2-1,-1-1 0,-1 0 1,0-4-1,5 2 1,0-2 0,3-5 0,3 0 0,3-4 0,0 1 1,1-2-1,-2 3 0,2-1 0,1-1 1,-2 3-2,6 1 0,3-1 1,3-1-1,2 2 0,3-3 0,6-1 0,-1-1 0,1-1 0,-1-3 0,1-2 0,3 1 1,0-3-1,-2 3 0,-9 0 0,-5 1 0,-9 4 0,-12 1-1,-13 1-1,-12 6 0,-10-3-1,-11 7-2,-10-7-2,6 11-6,-10-14-23,9 10 0,-5-13 0,21 6 2</inkml:trace>
  <inkml:trace contextRef="#ctx0" brushRef="#br0" timeOffset="21484.2288">6395 9264 45,'0'0'30,"0"0"1,0 0-2,11 15-19,-11-15-4,4 17-3,-1-6-1,1 6-1,1 1 1,2 2-2,-1 2 2,3 4 0,-2-3 0,4 2 0,-1 2 1,-1 3-1,1 0-1,1 3 1,-1 3-1,-2-3 0,4 4 0,0-1 0,-1 1 0,3-3 0,-2 0 0,1-2 0,4-3 0,-1 1-1,1-1 1,0-3-1,1 2 0,5-2 1,-4 3-1,0-1-1,1 1 1,-1 1 0,-1-3 0,2 3 0,-3 0 0,2 0 1,-2-1 0,3-1 1,-2 0-1,2 0 1,0 0-1,-2 1 1,4 1-1,-1-1 0,-1 0-1,-2-3 1,2 4-1,-1-1 0,-1-1 0,2-2 1,1-1-1,-3 3 1,4-4-1,0 2 0,3-2 1,0 0-1,1-1 1,0 4-1,1-3-1,1 1 0,-1 0 1,2 1-2,-1-1 2,1 2-2,0-1 2,1 3-1,2-3 2,3 2-1,-3 0 0,2 1 1,2 1-1,0-2 1,-3 0-1,4-1 0,0 2 1,-2 1-1,-2-4 0,3 3 1,0 0-1,1 0 0,1 2 0,-3-3 1,3 2-1,1-5 1,2 2-1,1-1 2,1-1-2,2 1 0,1-2 0,2-1-1,0 1 1,-6 2-1,5-2 1,-3 2-2,-2-1 2,0 0 0,-1 0 0,-2 1 1,3 1-1,1-1 0,2-3 0,-1 2 1,1 2-1,2-3 0,2 2 0,0 0 0,-1 1 0,1 1 1,-1 0-1,-2 1 1,3-1-1,-4-1 0,-2 0 1,3-2 0,1 1-1,0 0 1,4-2-1,0 3-1,1-3 1,0 0-1,2 0 0,1 4 0,-1-2 1,0 1-1,-1-1 2,-1 3-1,0-2 0,-2-1 0,1 1 1,2-3-1,2 0 0,-1-1 0,1-1 0,1-1 0,3 0 1,0-1-1,1 1 0,-3-1 0,4 2 0,-3 0 0,-2-4 0,1 2 1,2-2-1,3-1 0,1 0 0,3 1 0,-1-4 0,1 1-1,1-2 2,2 2-1,-1-3 0,-1 6 0,-3 0 0,0-1-1,-1 4 1,2-2 0,1 0-1,-1 2 1,1-2-1,0-2 1,0-1 0,0 1 0,0-2 1,-2 0-1,1 0 0,0-2 1,1 2-1,3 0 1,2-3-1,0 3 0,-3-1 0,3 2 0,-1-1 0,1 0 0,-4-3 0,0 1 0,2-1 0,3-1 1,-2 0-1,3-2 0,0 1 0,-2 0 0,0 2 0,0-2 1,0 0-2,-4-2 1,2 0 0,-2-2 0,1 0 0,3-4 0,1 3-1,-6-3 1,2 2 0,-2 0 0,-2 1 0,-1-2 0,-6 2-1,0 1 1,-2 1 0,0-4-1,1 2 1,0-2 0,1 1 0,1-2 1,-1 0-1,1 1 0,-2-1 0,1 0 0,-4 3-1,0-2 1,-2 3 0,1-1-1,0 3 1,0-4 0,1 1-1,2 1 1,0-2 0,0 2 1,3-3-1,-5 1 0,7-2 0,-3 1 0,-3-1-1,3-1 1,-2 0 0,0-1 0,1 2 0,4 0 0,-3-2 0,2 0 0,2 1 0,1-2 0,-4-1 0,1 1-1,1-1 1,-3 0 0,-2-1 0,2 0 0,-4-2 0,9 1 0,-3-1 0,0-4 0,2 1 0,1-3-1,0 0-2,-2-6-1,5 13-14,-13-15-18,9 10-1,-17-7-1,6 11 1</inkml:trace>
  <inkml:trace contextRef="#ctx0" brushRef="#br1" timeOffset="64159.6697">6415 8308 39,'0'-51'28,"-6"-8"-1,11 5-15,-12-5-24,3-13-19,-3-8 0,5-10 2</inkml:trace>
  <inkml:trace contextRef="#ctx0" brushRef="#br1" timeOffset="64327.6793">6387 6309 70,'1'-85'29,"4"5"-5,-11-10-15,-1 5-37,1-5-3,-2 2-1</inkml:trace>
  <inkml:trace contextRef="#ctx0" brushRef="#br1" timeOffset="64660.6983">6381 2019 77,'-8'-60'30,"2"-3"-9,-6-8-15,11-2-37,-3-9 0,12-7 0</inkml:trace>
  <inkml:trace contextRef="#ctx0" brushRef="#br1" timeOffset="65695.7575">3598 1612 34,'0'0'29,"-15"-1"1,15 1-1,0 0-18,-12-6-7,12 6-2,0 0 0,8-11-2,-8 11 0,0 0 2,13 0 0,-13 0 2,9 12 0,0 0-1,-9-12 1,15 21-1,-4-14 2,7 3-3,6-5 0,7-1-2,6-4 2,8 0-1,7-4 0,8 0 1,7-5-1,3 0 1,5-1-1,5 0 2,6-4-2,4 0 2,5 3-2,3-2 0,6 0 1,1 2-1,1-2 1,7 4-1,2 0 0,-1-2 0,-1 0 0,3-2 0,-6 0-1,6 0 1,1-1 0,-4-1 0,-3 1-1,-4 4 1,-7-2-1,-5 6 0,-6 3 0,-8 1 0,-10 4 0,-12-1-1,-6 2 0,-10 0 0,-5 1-2,-12-1-2,2 1-13,-15-1-16,0 2 0,-12-5-1,-1 15 1</inkml:trace>
  <inkml:trace contextRef="#ctx0" brushRef="#br1" timeOffset="66641.8117">6596 1268 22,'-4'-10'21,"-10"1"0,14 9 1,-17-7-14,6 3-2,11 4 0,-19 0 2,19 0 0,-16 3-1,16-3 0,-13 0-2,13 0-1,0 0-1,-11 4-1,11-4-2,0 0 1,-8 17-1,8-17 1,-3 19-1,-1-6 1,1 3-1,2 4 1,-3-1 1,3 5-1,-4 5 1,4 7 0,-2 7 0,2 10 0,-3 5 0,4 13 1,-2 5-1,4 5-2,-2 1 2,4 2-2,-1 5 1,2 4-1,-1 3 1,-1 3 0,0 5 0,-1 9 1,-4 2 0,1 12 2,-4-3-1,0 7 0,-1-7 0,1 3 0,1 1-1,4-3 0,0-4-1,4 0 0,-3-5 0,4 4-2,1-2 1,-2-1-1,-2-4 1,0-2-1,-1 0 1,-2-4-1,0-3 1,-3-6 0,4-6 0,-1-3 0,1-5 1,0-2-2,4 0 1,-1-3 0,-1-3 2,1 2-2,-1 1 2,1 3-2,0 2 2,-2 2-1,-2-3 0,-2 1 0,0-3-1,-1-2 2,-1-7-2,1-8 2,-2-10-2,3-5 2,1-12-2,3-8 0,0-8 0,4-3-1,2-2 1,-2-2-1,1 1 0,2 0 0,0 5 0,-3-5-3,2 6-5,-7-21-26,-9 14 0,9-14 0,-14-16-2</inkml:trace>
  <inkml:trace contextRef="#ctx0" brushRef="#br1" timeOffset="68684.9285">6354 7674 5,'-9'-15'21,"-8"-3"1,17 18 0,-20-19-13,20 19-3,-11-14 0,11 14 2,0 0 0,0 0-1,-3 13 0,3 0-1,7 15 1,-5-3-1,7 15-2,-7 3-2,5 10 0,-6 1 0,4 8-1,-2 4 0,2 6 0,-3 3 1,5 9-1,-3-1 2,2 3-1,-2 7 1,5 2-2,1 0 1,-3 5-1,1-2 2,-1 6-3,0 0 2,0 6 0,0 0 0,0 3 0,1-1 1,2 1 0,0-2-1,2-3 1,-3-4-3,4 0 2,-4 0-3,2-1 2,-5-3-1,-2 0 1,-2-1-3,0-1 1,-2 0 1,-3-1-2,0-4 2,1 5-1,-5 0 1,3 2 0,-1 2 1,5 2-1,-4-1 0,2 6 1,2-2-1,1 3-1,0-2 1,2 5-2,0 0 2,0 7-1,-2 1 1,2 1-1,-3 4 0,-2 1 1,2 3 0,-2 2-1,2 0 1,-3 0 0,1-1-1,6 1 0,-2 0 1,2 2 0,2-1-1,3-1 2,1 1-3,3 1 0,1 0 2,-4 6-1,4 6 0,1 7 1,-1 5-1,-5 9 0,-2 4 1,3 6 1,-2 4 1,0 4-2,-3-9 1,4-3-1,-1-14 1,0-15-1,2-9 0,-4-21-3,6-9-8,-12-29-22,9-9-3,-10-29-1,6-12 0</inkml:trace>
  <inkml:trace contextRef="#ctx0" brushRef="#br1" timeOffset="70298.0208">7153 9387 62,'14'12'33,"-14"-12"1,18 11-3,7-7-23,-2-9-1,10 1-2,4-6-1,11-1-2,4 0 0,9 0-1,9 1 0,3 4-1,6 2 1,5 1-1,1 7 0,7 0 1,5 0 0,2 3 0,8-7 0,4 0 1,5-5-1,4-2 0,5-3 0,8-4 0,-4-3 0,-2 2-1,-5-3 0,-6 3 1,-5 2-1,-9 2 0,-9 3 0,-11 1 0,-12 3 0,-12 1-1,-13 0 1,-15 3 0,-9-2 0,-21 2 0,0-12 0,-14 1 0,-8-6 0,-8-1 0,-10-4 0,1-6 0,-7 1 0,-8-1 0,1 0 0,-5 4 0,-2 3 1,2 2-1,-3 5 0,2 4 1,2 0 0,8 5 0,7 1 0,10-1 0,9-1 0,23 6 1,-1-18-1,22 7-1,16-5 1,8 4-1,16 3 1,3 0-1,8 5 1,4 9-1,-2 7 0,-1 9 0,-7 11 0,-3 7 0,-12 7 0,-12 10 0,-12 3 0,-17 7 0,-12-1 0,-19 7 1,-17-4 0,-11 2 0,-12-7 0,-8-3 0,-3-10 0,-1-6 1,5-6-2,7-12-1,15-6-2,7-17-10,29 5-23,10-8 0,9-12-1,14-1-2</inkml:trace>
  <inkml:trace contextRef="#ctx0" brushRef="#br1" timeOffset="105154.0144">8106 1263 70,'0'0'38,"0"0"-1,-6 23 1,-5 10-14,4 14-20,-4 13 0,3 13-2,-4 12 0,0 9-3,4-2-2,-3-11-11,11 1-23,3-21-1,11-8 1,2-24-3</inkml:trace>
  <inkml:trace contextRef="#ctx0" brushRef="#br1" timeOffset="105486.0334">8454 1740 104,'-4'10'37,"-10"3"2,4 17-3,-9 1-33,3 6 0,-1-1 0,2-1-1,5-4-1,7-9 0,16-19 0,12-15 1,13-16-1,13-17 0,11-13 0,0-3 1,4 1-1,-7 3 1,-8 16-2,-10 17 1,-18 19-1,-11 18 0,-13 16 0,-6 6-3,-1 8-2,-2-6-10,14 9-23,-8-15-4,27-8 1,2-12-1</inkml:trace>
  <inkml:trace contextRef="#ctx0" brushRef="#br1" timeOffset="105938.0593">10211 1436 92,'-23'1'38,"-14"0"0,0 14 1,-14 3-34,-1 11 0,-10 10 1,2 10-3,2 2 1,9 2-3,11-1 1,23-5-2,16-10 0,32-15-3,23-13-1,22-20-7,26-1-27,1-18-1,15-2 1,-5-12-2</inkml:trace>
  <inkml:trace contextRef="#ctx0" brushRef="#br1" timeOffset="106267.0781">10684 1482 105,'-42'17'40,"-15"2"0,5 13-2,0-2-34,4 7 0,7-4-1,12 4-1,8-4 1,13-4-2,15-8 0,11-6 0,14-11-1,6-7 1,9-7-1,3-6 1,2-12-2,-3-4 2,-2-5-2,-8 0 2,-10 2-2,-5 2 2,-8 8-1,-9 3 0,-8 12 0,1 10 0,-17 15 0,3 10-2,1 6 1,0 2-4,9 4 0,4-3-7,18 1-25,-2-15-3,25-2 1,-3-15-1</inkml:trace>
  <inkml:trace contextRef="#ctx0" brushRef="#br1" timeOffset="106762.1064">11213 1514 94,'-10'-13'39,"10"13"1,-26 0-1,15 20-30,-8 2-3,5 8-3,0 7 1,4 4-3,1 1 1,4 0-2,0-2 1,5-6-1,1-11 1,3-8 0,-4-15-1,17-2 0,-4-15 1,4-10 0,0-7-1,2-10 1,2-3 0,2-8-1,-3 2 1,4-1 0,-5 8-1,5 2 0,-2 12 0,1 6 1,5 7-1,-2 12 0,0 7 0,0 7-1,-2 9 1,-5 5-1,-8 5 1,-10 8-1,-11 4 0,-11 4 0,-10 7 1,-7 0-1,-10 2 2,-3 1-2,4-1 1,1 2 0,7-1 1,9-3-2,3-1 1,9 0-1,0 1 0,5 1-3,1 3-2,-9-20-21,14 14-12,-9-18 0,12 4-3,-4-19 2</inkml:trace>
  <inkml:trace contextRef="#ctx0" brushRef="#br1" timeOffset="107358.1405">11884 1439 61,'14'-14'37,"-4"9"0,-10 5 1,0 0-20,-24-2-5,9 8-4,-18 1-3,4 3-1,-8 7-1,1 4-1,0 4 0,6 6-1,1-5 0,10 4-2,7 0 2,10-1-2,9-7 2,9-7-2,12-10 0,5-10 1,10-10 0,4-10 0,3-5-1,-1-5 2,0-3-2,-5 1 1,-13 6 0,-4 5-1,-13 11 0,-14 15-1,0 0 1,-22 21-1,2 6-1,-2 5 0,7 6-1,0-2-3,19 4-4,-1-17-28,33 6-1,1-18-1,23-8 0</inkml:trace>
  <inkml:trace contextRef="#ctx0" brushRef="#br1" timeOffset="107742.1625">12456 1466 107,'-21'-3'40,"-10"1"1,11 8-1,-4 2-35,2 8-1,-1 7-1,8 6-2,3 1 0,7 3-1,10-4 0,7-2-2,15-8 0,7-12-2,14-10-1,-3-11 0,8-10-2,-6-6 2,4-1-1,-8-6 4,-8 4 1,-9 3 3,-11 5 3,-5 8 0,-10 17 1,2-11-1,-2 11 0,-17 20-1,5 2 0,4 3-3,0 9-1,4-2-2,2 4 0,4-9-4,9 2-7,-5-17-26,17-4 0,-6-21-1,15-4 0</inkml:trace>
  <inkml:trace contextRef="#ctx0" brushRef="#br1" timeOffset="107876.1701">12917 1258 127,'-12'-66'41,"12"66"-1,-6-58-10,6 58-36,6-63-33,-6 63-2,22-54-1,-22 54 0</inkml:trace>
  <inkml:trace contextRef="#ctx0" brushRef="#br1" timeOffset="108076.1816">13219 917 102,'0'0'43,"0"0"2,31 38-2,-14 13-27,-26 11-14,-11 14 0,-11 1 0,7 7-4,-1-4 1,10 2-1,7-25-2,3-8-3,10-11-2,-16-18-30,21-8-2,-10-12 1,12-21 0</inkml:trace>
  <inkml:trace contextRef="#ctx0" brushRef="#br1" timeOffset="108744.2198">13130 1318 87,'0'0'41,"0"0"-1,19 7 2,2-4-15,16-4-25,9-2 0,11 1 1,0-3-2,0-1 0,-7 2 0,-7-1-1,-10 4 1,-9 2 0,-10 4 0,-14-5-1,-5 19 1,-8-5 0,-3 7 0,-7 2-1,0 2 0,-3 5 0,6 0 0,4 0 0,7-1-1,8-3 1,9-9-1,8-7 1,8-10 0,4-6-1,6-8 1,-1-8 0,-1-4 0,-4-9 0,-4 0 0,-3-1 0,-5 2 0,-3 3 1,-4 5-1,-1 3 1,2 5-1,-1 8 1,-9 10-1,21-5 2,-9 10-2,3 1 0,3 3 0,0-1 0,1 4 0,-3 4 0,-2 0 0,-1 2 0,-9 7 0,-4 2 0,-7 1 0,-4 5 0,-3 0 0,-1-2 0,1-2 0,0-5 0,9-8 0,5-16 0,0 0 0,28-7 0,-5-11 0,6-8 0,4-5 0,-3-2 0,2-2 0,1 0 0,-9 7 0,-1 2 0,0 5 0,-6 2-2,14 6-15,-15-4-15,24 9-11,-5 2 2,18 1-2,-1-3 1</inkml:trace>
  <inkml:trace contextRef="#ctx0" brushRef="#br1" timeOffset="109027.236">14608 1253 125,'-24'12'43,"-7"-10"0,6 12-2,1-5-38,-5-1-3,6 7 0,9 3 0,6-3 0,8 1 0,13 3 0,1-2 0,5-2 0,4-2 0,-4-3 0,-4 1 0,-6-2 0,-4 3 0,-5-12 0,-15 22 0,0-8 0,-7 1 0,-1 1-3,-6-6-7,15 4-22,-16-4-10,11 3 1,-5-12-3,6-1 2</inkml:trace>
  <inkml:trace contextRef="#ctx0" brushRef="#br1" timeOffset="112463.4325">15906 1012 74,'0'0'40,"0"0"-1,0 0 1,0 0-15,0 0-23,0 0-1,47-3 0,-47 3 0,66-20 0,-66 20-1,76-25 0,-76 25 1,80-28-1,-80 28 2,79-19 0,-79 19-1,76-5 0,-76 5-1,58 14 2,-58-14-1,47 29-1,-47-29-1,0 0-1,62 52 0,-62-52-4,53 25-2,-53-25-18,72 8-14,-72-8 1,85-9-1,-38-1 2</inkml:trace>
  <inkml:trace contextRef="#ctx0" brushRef="#br1" timeOffset="112834.4537">16519 1061 108,'0'0'41,"0"0"0,-32 10-3,14 12-33,2 13-1,-6 9-3,3 13 1,-5 3-2,5 2 1,6-5-2,15-13 0,14-12-3,13-20-8,30-4-26,0-20-3,21-2 1,1-11-2</inkml:trace>
  <inkml:trace contextRef="#ctx0" brushRef="#br1" timeOffset="113285.4795">17676 1061 114,'0'0'41,"-62"3"1,62-3-9,0 0-29,0 0-1,0 0-1,0 0-2,0 0-2,73-40-2,-73 40-6,86-20-29,-86 20-3,86-13 0,-86 13 1</inkml:trace>
  <inkml:trace contextRef="#ctx0" brushRef="#br1" timeOffset="113448.4888">17620 1341 110,'-15'21'40,"15"-21"2,30 7-3,17-20-36,38-12-3,24-5-3,-51 9-20,13 1-17,-2 1 1,7 0 0,-6 4-4</inkml:trace>
  <inkml:trace contextRef="#ctx0" brushRef="#br1" timeOffset="114187.5311">19518 849 50,'53'-34'37,"-53"34"1,0 0-4,0 0-9,37-54-14,-37 54-2,0 0-2,0 0-2,0 0-1,-61-23-1,61 23 0,-62 22 0,62-22 0,-63 38-2,63-38 0,-32 47 0,-9 21 0,16 1-2,29 0 0,28-13-5,-32-56-5,72 32-26,-22-27-3,9-5 0,3-9-3</inkml:trace>
  <inkml:trace contextRef="#ctx0" brushRef="#br1" timeOffset="114805.5665">20259 780 97,'0'0'40,"57"-60"1,-57 60-2,0 0-35,0 0 0,0 0 0,0 0-1,-60 88-1,21-12-1,17 12 1,-2-1-1,7 3 1,-4-12-3,7-13 1,0-17-1,7-27 2,7-21-1,-2-19 0,2 19 0,0 0 0,12-62 1,-12 62-3,17-70 2,-17 70-1,30-96 1,-12 41-1,3-1 1,6-1-1,-2 2 0,8 0 2,0 7 0,6-1 0,-39 49-1,77-78 0,-77 78 1,79-54 0,-79 54-1,65-27-1,-65 27 1,0 0-1,59 22 0,-59-22 0,0 0 1,-8 75-1,8-75 3,-36 58 0,36-58 0,-53 55 1,53-55-2,-59 49 2,59-49 0,-48 41 0,48-41-1,0 0-2,-21 49 0,21-49 0,0 0 0,35 51 0,-22-25 0,56 14 0,-2 0 0,7 9 0,-11-2 0,-20-1 0,-8-3-11,-9-22-29,14-17-4,-7-7 1,18-3-2</inkml:trace>
  <inkml:trace contextRef="#ctx0" brushRef="#br1" timeOffset="114972.576">21391 1228 129,'-25'12'46,"6"5"-2,-9-11-8,12-4-36,3-5 0,13 3 0,-9-13 0,4 2-9,19 5-33,-14 6-1,0 0-1,0 0 0</inkml:trace>
  <inkml:trace contextRef="#ctx0" brushRef="#br2" timeOffset="120848.9121">8110 3185 94,'0'0'38,"0"-15"0,-4 28 0,-6 7-33,-3 17-2,-2 13 0,-2 13-1,-2 11-1,2 8-1,2 0-1,3-5-3,12 0-8,0-29-23,21-7-2,-3-27 0,21-8-2</inkml:trace>
  <inkml:trace contextRef="#ctx0" brushRef="#br2" timeOffset="121202.9324">8495 3492 86,'0'0'38,"-13"10"-1,-9-2 1,8 9-23,-6 4-12,1 3-1,3 2 1,0-1-1,2 1 0,6-2 0,3-3 0,8-5 0,-3-16 0,18 15-1,3-21 0,7-7 0,4-6 0,5-8 0,-1-4 0,2-2 0,-3 1-1,-6 6 0,-6 7 1,-5 11-1,-8 12 0,-4 12 0,-5 8-2,-3 5-1,5 10-3,-3-11-16,18 12-16,-6-14-2,20 5 1,-2-19-2</inkml:trace>
  <inkml:trace contextRef="#ctx0" brushRef="#br2" timeOffset="121568.9533">9836 3454 87,'-1'-23'37,"1"23"1,5-23 0,-5 23-31,0 0-2,-5 26-1,3-3-1,0 7-2,-3 8-2,0-1-2,3 8-6,-7-16-27,13 2-1,-4-31 0,11 8-1</inkml:trace>
  <inkml:trace contextRef="#ctx0" brushRef="#br2" timeOffset="122028.9796">9947 3067 106,'-24'-16'38,"7"21"0,1-9-2,2 6-36,30 1-2,10-3-2,8 8 0,7-2 1,6 9-1,4-2 1,-2 6 1,-2 5 1,-10 5 2,-7 7 1,-14 0 1,-3 6 0,-14-2 2,-3 4-2,-9-1 1,2-1-1,-3-3 0,-1-1-1,3-7 0,3-3-1,6-9 1,6-5 0,-3-14-1,22-2 0,-5-14 1,7-6-1,0-9 0,4-3 0,-2-5 0,0 0-1,-2 1 1,-2 5-1,-2 9 0,0 6 0,-4 13 0,-3 10-2,-1 14 0,-4 8-3,2 16-2,-13-6-12,17 20-20,-13-14 1,16 10 0,-7-20-1</inkml:trace>
  <inkml:trace contextRef="#ctx0" brushRef="#br2" timeOffset="122470.0048">11139 3326 76,'-7'-13'40,"-14"-8"-1,-1 19 0,-18-5-17,0 14-17,-11 8 1,0 13-2,-7 11 0,4 8-2,1 8 0,16 3-1,11-3 1,21-7-1,22-14 0,19-12-1,20-21 1,17-21 0,10-21-1,9-18 2,5-16-2,-3-8 1,-8-6 0,-12-3 0,-14 6-1,-16 10 0,-12 11 0,-18 19 0,-17 21-1,-11 20 1,-11 24-1,-8 17 1,-1 19-1,0 9 0,7 10 0,3 1-3,11-2 0,11-11-4,21-1-14,1-30-16,18 0-2,-5-24 1,11-2-1</inkml:trace>
  <inkml:trace contextRef="#ctx0" brushRef="#br2" timeOffset="122820.0249">11695 3180 113,'-10'17'38,"-15"-1"1,9 23-2,-3-5-34,7 10 0,-1 4 0,9-3-1,7-5 0,8-9-1,10-9 0,9-12 0,6-11 0,5-10 0,1-10 0,-2-8 0,-2-6 0,-5-1 0,-5-1 0,-10 2-1,-3 9 1,-9 5-1,-6 21 0,0 0-1,-14 1 0,5 17 0,2 8-1,1 3-2,6 5-1,7-8-4,18 10-19,0-22-11,21 1 0,-4-18 0,18 1 0</inkml:trace>
  <inkml:trace contextRef="#ctx0" brushRef="#br2" timeOffset="123027.0367">12382 3173 117,'-38'-6'39,"9"17"1,-11-2-2,14 3-34,0 13-2,9 6-1,9-1 0,10 3 0,13-6-1,13-8-2,11-8 0,9-13-2,15-4-7,-3-28-25,18 1-3,-8-24 1,10 0-1</inkml:trace>
  <inkml:trace contextRef="#ctx0" brushRef="#br2" timeOffset="123208.0471">13039 2656 113,'-19'39'39,"-18"6"1,3 30 1,-3 6-37,5 5-2,3 6 0,6-3-2,7-4-2,6-8-3,15-9-3,-10-28-30,18-4-1,-13-36-1,22 2 1</inkml:trace>
  <inkml:trace contextRef="#ctx0" brushRef="#br2" timeOffset="123936.0887">12719 3065 117,'-7'14'40,"7"-14"0,7 22-1,16-15-36,14 1-1,6-4 1,9 1-2,5-5 0,0-1 0,-1-3-1,0 3 0,-12-3 0,-3 0 1,-9-3-1,-6 3 0,-4-1 1,-6 2-1,-7 4 0,-9-1 0,-6 23 1,-11-1-2,-7 11 2,-8 8-2,-1 3 1,1 8 0,3-2 0,7-7-1,14-4 1,11-11 0,14-15 0,12-10-1,9-13 1,3-10 1,2-11-1,-2-9 0,-4-5 0,-6-3 1,-9-2 0,-11 1 0,-3 8 0,-8 7 0,-1 5-1,-2 8 2,-2 7-2,5 14 0,0 0 0,0 0 0,22 4 0,-3 6 0,1-2 0,4 4 0,0 4 0,-1-1 0,-2 9 0,-5 0 0,-9 8 0,-5 3 0,-7 6 0,-6 4 0,-3-2 0,-1-1 0,-2-2 0,5-10 0,3-6 0,8-11 0,1-13 0,18-14 0,-1-10 0,6-6 0,1-11 0,2-5 0,1-6 0,2 1 0,-2 6 0,0 2 0,-1 9 0,0 4 0,2 12-3,-4-2-5,15 21-9,-17-16-11,16 16-12,-5-10 0,9 10 0,-13-9 2</inkml:trace>
  <inkml:trace contextRef="#ctx0" brushRef="#br2" timeOffset="124214.1046">14121 3034 123,'0'0'39,"-18"10"1,-8-11-3,2 7-32,0 1-2,2 8-1,1 0 0,7 6-1,5-1-1,8 3 1,7-1-1,4-2 2,11-3-2,4-6 0,7-6 0,-1-2 0,1-4 0,-3-1 0,-3 2 0,-10 6 0,-10 7 0,-10 3 0,-7 8 0,-8 2 0,-2 4-6,-7-11-9,12 18-14,-9-25-12,13 7 0,-5-21-3,17 2 4</inkml:trace>
  <inkml:trace contextRef="#ctx0" brushRef="#br2" timeOffset="125138.1575">15608 2907 86,'0'0'36,"0"0"0,15-14 1,-1-4-31,17-3-1,4-12 0,14 3 1,4-6-3,4 7 1,-1 0-2,-2 8 1,-7 8-2,-8 13 1,-6 7-1,-10 11 0,-9 4 0,0 2 0,1-2 0,7-1 0,7-9-1,12-8 0,11-8 1,14-12-1,7 1-1,2-3-1,3 3-2,-10-4-4,5 18-30,-25-7 0,-6 22-1,-22-9-1</inkml:trace>
  <inkml:trace contextRef="#ctx0" brushRef="#br2" timeOffset="125475.1767">16411 2829 99,'-14'-5'39,"14"5"0,-5-13-1,5 13-35,-11 3 0,5 9 1,-9 11 0,-4 14-1,-4 6 0,-1 12 0,1 5-1,3 4 0,8-4-1,17-7 0,17-9-2,16-13-2,25-9-4,5-25-26,31 7-7,-7-23 0,17 7-1</inkml:trace>
  <inkml:trace contextRef="#ctx0" brushRef="#br2" timeOffset="125711.1902">17442 2857 108,'0'0'41,"13"-4"0,10-2-3,9-5-39,3-4-2,12 3-1,-5-11-10,8 21-24,-17-5 0,3 14 0,-19-3-1</inkml:trace>
  <inkml:trace contextRef="#ctx0" brushRef="#br2" timeOffset="125876.1997">17290 3212 113,'-29'20'41,"26"3"0,14-26-1,25-5-39,24-6-2,14-14-3,24 8-34,-10-14-2,16 10 1,-12-11-3</inkml:trace>
  <inkml:trace contextRef="#ctx0" brushRef="#br2" timeOffset="126475.2339">19306 2220 94,'15'-28'39,"0"21"2,-15 7-2,0 0-35,0 0-3,-1 31 1,-12 4-1,-2 11 1,-9 11 0,-7 12 1,-9 10-1,-3 9 1,-5 0-1,-2-3 0,3-3 0,7-10 1,8-8-2,13-12-1,14-16 1,18-10 0,20-16 0,17-10 0,16-8 0,14-7 0,14-5 0,7-6 0,3 0 0,-1 1-1,-4 7 0,-9 1-1,-11 4-1,-13 2-1,-10 9-3,-22-7-8,3 25-22,-37-16-5,15 16 1,-30-12-2</inkml:trace>
  <inkml:trace contextRef="#ctx0" brushRef="#br2" timeOffset="126794.2522">18696 3541 92,'-10'-10'39,"35"-2"2,18-16-2,42-7-33,11 0-2,27 0 1,17-1-2,11 4 0,4 4-1,-6 6-2,-4 10-3,-19 1-4,3 19-30,-40-2-2,-9 15 0,-29-8-2</inkml:trace>
  <inkml:trace contextRef="#ctx0" brushRef="#br2" timeOffset="127529.2942">19475 3587 93,'13'10'38,"-13"-10"1,9 32-1,-13-6-34,3 15 1,-9 7-1,0 13 0,-3 6-1,2 9-1,-3-1-1,3 3-1,3-6 0,2-7 0,2-11 0,8-12 0,0-12 0,3-17 0,7-14 0,1-15 1,3-16-1,5-14 2,1-17-1,6-12 0,2-16 0,3-8 0,3-3 0,-1-3 0,2 10-1,-4 11 1,-5 15-1,-2 18 0,-2 19 0,-2 20-1,-5 18 1,1 11 0,-4 10-1,1 5 0,-1 9 1,-5 3-2,-4 5 1,-8-3 0,-12 0 0,-8 4 0,-10-4 0,-12-4 1,-7-2-1,-5-7 2,-5-6 0,5-3 0,5-10 0,10-4 1,8-7-1,19-1 1,13-2-1,18-6 1,13 4-1,10 3 1,10 1-1,3 7 0,5 7 0,2 6 0,-8 6 0,-1 9 0,-10 0-1,-9 5-1,-5 1 0,-2 0 0,-7-1 0,-5-8-2,0-3-2,-5-17-5,12 4-8,-16-29-10,18 3-14,-7-20 2,14 3-1,-10-13 1</inkml:trace>
</inkml:ink>
</file>

<file path=ppt/ink/ink3.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traceFormat>
        <inkml:channelProperties>
          <inkml:channelProperty channel="X" name="resolution" value="2540.01343" units="1/in"/>
          <inkml:channelProperty channel="Y" name="resolution" value="2540.36597" units="1/in"/>
          <inkml:channelProperty channel="F" name="resolution" value="3.97878E-7" units="1/dev"/>
        </inkml:channelProperties>
      </inkml:inkSource>
      <inkml:timestamp xml:id="ts0" timeString="2013-09-23T22:58:19.554"/>
    </inkml:context>
    <inkml:brush xml:id="br0">
      <inkml:brushProperty name="width" value="0.05292" units="cm"/>
      <inkml:brushProperty name="height" value="0.05292" units="cm"/>
      <inkml:brushProperty name="color" value="#00B0F0"/>
    </inkml:brush>
    <inkml:context xml:id="ctx1">
      <inkml:inkSource xml:id="inkSrc63">
        <inkml:traceFormat>
          <inkml:channel name="X" type="integer" max="2640" units="in"/>
          <inkml:channel name="Y" type="integer" max="1628" units="in"/>
        </inkml:traceFormat>
        <inkml:channelProperties>
          <inkml:channelProperty channel="X" name="resolution" value="254.01711" units="1/in"/>
          <inkml:channelProperty channel="Y" name="resolution" value="254.01778" units="1/in"/>
        </inkml:channelProperties>
      </inkml:inkSource>
      <inkml:timestamp xml:id="ts1" timeString="2013-09-23T22:58:45.237"/>
    </inkml:context>
  </inkml:definitions>
  <inkml:trace contextRef="#ctx0" brushRef="#br0">2140 9576 72,'0'0'36,"-3"-16"0,3 16 1,-5-23-29,10 10-1,-3-2 0,-2 15-2,12-14-2,1 19-1,-1 10 0,3 13 0,0 17-1,-1 19 1,-2 12-1,-4 14 0,-4 8-2,-4 0 1,-5 0-3,-1-13 0,3-4-6,-8-24-25,17-10-5,-5-24 2,14-10-2</inkml:trace>
  <inkml:trace contextRef="#ctx0" brushRef="#br0" timeOffset="279.016">1832 9656 97,'-43'-8'38,"17"10"1,1-11-1,25 9-34,6-11 0,23-1-1,16-5 1,19-2-2,18-3-1,19 0 1,14-1-1,2 4-1,0 6-1,-6 5-2,-7 14-3,-24-4-19,-6 23-13,-32-1-1,-12 13-1,-28-1 2</inkml:trace>
  <inkml:trace contextRef="#ctx0" brushRef="#br0" timeOffset="480.0275">1959 10396 105,'-49'40'39,"30"-5"3,19-35-3,51-8-35,22-21 0,23-8-3,14-6 3,7-2-3,5 4-2,-5-1-5,5 21-22,-26-3-13,-3 18 2,-23-2-4,1 13 2</inkml:trace>
  <inkml:trace contextRef="#ctx0" brushRef="#br0" timeOffset="1755.1004">8475 10850 85,'48'-9'39,"9"-13"-1,22-4 2,9-10-33,21-4-4,8 1-7,-7-9-30,9 7-4,-17 0 0,-7 9-2</inkml:trace>
  <inkml:trace contextRef="#ctx0" brushRef="#br0" timeOffset="2332.1334">10400 10036 87,'0'0'36,"0"0"-2,0 0 3,-5 13-37,2 12 0,-1 8 1,3 15 1,-2 10-2,0 10 2,0 7-2,3 3 0,0 1-3,-1-13-4,8-1-28,-3-14-1,7-10-1,0-17 1</inkml:trace>
  <inkml:trace contextRef="#ctx0" brushRef="#br0" timeOffset="2581.1476">10125 10128 109,'-11'-6'40,"11"6"2,19-4-3,21-4-36,7-4-2,19-4 0,12 0-1,8-1-1,6 6-2,-6 3-1,1 17-7,-23-4-25,-1 20-5,-19 1 2,-11 14-2</inkml:trace>
  <inkml:trace contextRef="#ctx0" brushRef="#br0" timeOffset="2769.1584">10263 10725 102,'-37'27'40,"32"-6"2,5-21-2,47-12-35,10-7-3,24-8-3,12-1-2,5-11-11,15 13-24,-7-5-2,7 12 0,-10-3-1</inkml:trace>
  <inkml:trace contextRef="#ctx0" brushRef="#br0" timeOffset="3098.1772">11565 10434 87,'0'0'38,"9"-16"1,-9 16 0,0 0-33,3 23-2,-4-3-1,-4 11 0,-2 8-2,0 1 0,1 6-3,2-3 0,4 3-6,-8-23-23,17 3-7,-9-26-1,31 5-1</inkml:trace>
  <inkml:trace contextRef="#ctx0" brushRef="#br0" timeOffset="3251.186">11712 10090 93,'-27'-28'37,"-2"6"-1,9 17 2,2 10-37,18-5-6,13 12-29,7-6-2,16 2 0,4-5-2</inkml:trace>
  <inkml:trace contextRef="#ctx0" brushRef="#br0" timeOffset="3520.2014">12492 9871 79,'-19'-24'37,"-8"-5"-1,-4 12 2,-15 3-31,-1 22 0,-11 10-1,-1 24 1,-7 15-2,2 20 0,-3 13-2,6 11 0,6 5-3,13-1 1,14-4-5,12-16-3,25-8-29,3-23-5,18-11 1,3-25-2</inkml:trace>
  <inkml:trace contextRef="#ctx0" brushRef="#br0" timeOffset="3709.2122">11817 10423 117,'-19'0'42,"5"-9"2,14 9-3,26-7-39,8-2-1,19-3-2,7-1-3,19 10-13,-7-11-22,15 11-4,-6-6 2,6 10-2</inkml:trace>
  <inkml:trace contextRef="#ctx0" brushRef="#br0" timeOffset="4151.2375">13401 10005 88,'3'-16'37,"-10"-3"-1,7 19-1,-14 1-31,9 17 0,-4 8-1,2 20 1,-6 12-3,3 15 2,-9 6-3,5 8 0,2 3-4,-4-10-3,14-3-31,-5-13 1,10-9-1,-3-24-1</inkml:trace>
  <inkml:trace contextRef="#ctx0" brushRef="#br0" timeOffset="4340.2483">13143 10505 108,'-4'13'40,"4"-13"1,14 6-3,15-14-38,11-13-4,23 1-8,5-16-25,21 1-3,-5-15-1,13 3 3</inkml:trace>
  <inkml:trace contextRef="#ctx0" brushRef="#br0" timeOffset="4722.2701">13930 9712 103,'-19'22'39,"-3"7"1,9 22-3,-3 4-33,3 10-1,-1 8-1,0 11 2,-5 5-3,0 1 1,-2-6-2,5-3 2,1-11-3,7-10 3,7-14-2,7-16 1,9-14-1,7-16 0,6-12 0,2-9 0,-1-7 0,1-3 0,-6 1 0,-2 2 0,-7 9 1,-2 7-1,-13 12 1,10 11-1,-10 7 0,-4 10-1,4 3 0,0 1-3,9 5-3,-6-16-21,21 5-12,-4-16 0,14-1-2,1-17 1</inkml:trace>
  <inkml:trace contextRef="#ctx0" brushRef="#br0" timeOffset="5083.2908">14246 10468 106,'6'20'41,"-6"-20"1,37 11-2,-1-16-38,4 1 0,2-6 0,3-4-1,-3-4 0,-2-4-1,-3 1 0,-9-7 1,-11-1-1,-4 3 0,-10 0 1,-10 2-2,-11 8 2,-5 6-2,-9 11 1,-9 13 0,-1 10-1,-2 13 2,0 9-1,7 2 1,7 3-1,13-4 1,13-5-2,17-14 0,17-5-6,-1-27-24,26 3-9,-6-19 0,16 0-3,-3-16 2</inkml:trace>
  <inkml:trace contextRef="#ctx0" brushRef="#br0" timeOffset="7663.4383">15529 9705 60,'0'0'36,"19"5"-1,-15 13-1,10 27-13,-14 6-18,10 17 0,-7 10-1,3 13 2,-1 8-2,5 5 2,-5-4-2,7-6 1,-1-17-2,10-13 3,5-24-2,7-22 0,7-28 0,8-21-1,4-24 1,1-18-3,-2-14 3,-1-9-2,-5-8 1,-9-2-4,-2 10-2,-17-1-21,5 26-11,-10 7 0,5 25-3,-8 11 0</inkml:trace>
  <inkml:trace contextRef="#ctx0" brushRef="#br0" timeOffset="8354.4779">16471 10330 85,'-12'1'36,"-5"6"1,-4 18-7,-7-5-22,4 10-2,1 0-2,3 6 0,3-2-1,10 3 0,8-7-1,11-6 0,11-8-1,10-6 1,8-10-1,6-5 0,0-5 0,-2-6 0,-7-6 0,-8-3-2,-12 1 1,-15 1 0,-11 2-2,-15 1 1,-5 6-1,-3 0-1,3 7-1,0-1-4,28 8-20,-16 3-10,25 0 0,10-11 0</inkml:trace>
  <inkml:trace contextRef="#ctx0" brushRef="#br0" timeOffset="8587.4912">17149 9896 101,'3'-41'37,"2"12"1,-13 5-1,8 24-35,-20 15 0,3 23 0,-8 19-2,0 21 1,-4 12-1,0 9 1,6 1-3,3-3 1,19-9-8,-1-26-26,28-12-4,11-35 3,22-19-4</inkml:trace>
  <inkml:trace contextRef="#ctx0" brushRef="#br0" timeOffset="8792.5029">17839 9636 102,'0'0'38,"-15"10"1,-6 28-1,3 23-33,-11 17-2,0 15-2,2 6-3,-3 6 1,5 6-4,-3-16-5,15 3-28,-3-18-1,8-6 0,-2-25 1</inkml:trace>
  <inkml:trace contextRef="#ctx0" brushRef="#br0" timeOffset="8986.514">17456 10278 90,'-20'-18'37,"0"0"2,20 18 0,0 0-21,28-1-16,9 5-4,14-6 1,13 8-6,-2-10-2,20 13-21,-19-10-8,6 12 0,-16-5 0</inkml:trace>
  <inkml:trace contextRef="#ctx0" brushRef="#br0" timeOffset="9323.5333">18107 10311 97,'-18'-18'38,"8"17"0,-16-6 0,2 15-31,-7 2-2,0 13-1,-5 3 0,4 8 0,-1 2-1,8 1 0,8-6-1,8-2 0,12-12-1,13-6-1,11-14 0,8-7 0,7-8 0,3-4 0,-2-4-1,-4 2 1,-5 1 0,-5 3-1,-12 8 1,-17 12-2,9-5 1,-9 5-1,-17 21 0,3-4-2,6 7-1,0-4-3,12 15-16,-4-17-14,20 7 0,-6-12-1,15 3 1</inkml:trace>
  <inkml:trace contextRef="#ctx0" brushRef="#br0" timeOffset="9819.5617">18495 10341 71,'-18'-15'38,"2"17"0,-10 0 2,5 22-16,-11 0-16,9 11-1,-2 0-2,11 3-1,0-3-1,9-1 0,10-13-2,9-11 1,4-11-2,11-10 1,6-9-1,1-13 0,0-2 0,-6-9 0,2 1 1,-7 0-2,-2 10 2,-9 5-2,-7 13 0,-7 15 0,-2 18 1,-12 20-1,-5 20 0,-9 19 1,-4 14-3,-5 12 2,-6 6 0,1 3-1,-1-5 2,4-11-2,4-18 2,7-17-2,5-19 3,8-20 0,15-22-1,-13-19 0,15-14 1,6-18-2,2-12 1,5-16 1,10-3-2,-1-2 0,6 3-1,-1 1-4,14 20-9,-12-8-14,12 24-11,-7 3 1,3 20-1</inkml:trace>
  <inkml:trace contextRef="#ctx0" brushRef="#br0" timeOffset="10157.581">18739 10505 100,'0'17'41,"0"-17"1,3 17-1,-3-17-24,31-10-13,-3-1-1,10-4-1,0-6-1,-1-1 0,-1-4 0,-6-3-1,-3 0 2,-11-2-4,-9 4 4,-7 3-2,-9 7 0,-9 11 0,-8 10-2,-8 14 2,-4 10 0,3 12 2,-1 5-5,13 5 4,3-3-1,16-6-1,16-4-2,9-19-6,21 5-6,-8-26-7,29 14-9,-6-23-10,14 4-1,-5-10 1</inkml:trace>
  <inkml:trace contextRef="#ctx0" brushRef="#br0" timeOffset="10458.5982">19756 10286 110,'17'-3'41,"-17"3"1,9 17-2,-24 8-36,3 9-1,-5 6-2,-1 4-1,-1 4-1,4-3-1,5-2-4,5-20-9,20 2-21,-1-22-4,17-7 0,-1-19 0</inkml:trace>
  <inkml:trace contextRef="#ctx0" brushRef="#br0" timeOffset="10612.607">19844 9993 118,'-14'5'38,"14"-5"-4,-7 18-24,34 0-47,0-9-1,16 8 0,-1-4-1</inkml:trace>
  <inkml:trace contextRef="#ctx0" brushRef="#br0" timeOffset="10913.6242">20206 10232 94,'-14'7'35,"1"5"6,-12-6-3,10 7-28,-10-5-4,8 6 0,-1 0-2,3 2-1,6 0 1,5 4-2,6-3 0,5 0-1,4-1 1,7 0-2,-1-1 1,2 0-1,-1 2 1,0-4-1,-7 5 0,-3-4 0,-7 1-2,-5 0 1,-5-3-2,-8 0 0,3 4-5,-10-18-7,15 18-10,-14-20-15,10 4 1,-2-12-2,4-1 2</inkml:trace>
  <inkml:trace contextRef="#ctx0" brushRef="#br0" timeOffset="11564.6615">21126 9795 111,'3'-20'39,"-3"20"1,6-21-2,-6 21-34,-1 15-2,-7 17 1,-5 17-2,-3 18 0,-3 13-2,-3 12 2,0 7-2,3-1 0,6-3-4,3-18-3,21-3-31,-8-28 1,16-7-1,-1-25 0</inkml:trace>
  <inkml:trace contextRef="#ctx0" brushRef="#br0" timeOffset="12031.6882">20902 10306 112,'0'0'40,"0"0"1,16 0-1,15-1-35,22-6-3,7-4 2,7 2-2,1-3 0,-6 4-1,-9 1 1,-12 4-1,-15 4-1,-7 6 1,-15 3-1,-8 5 2,-9 7-4,-2 3 2,-5 2-1,1 7 2,0-3-1,2 1 0,11-3 2,7-3-2,9-6 0,12-7 0,12-11 0,8-5 0,2-10 0,6-7 0,-2-4 0,-1-4 0,-5-2 0,-7 3 0,-8 5 0,-3 1 0,-10 8 0,-14 13 0,0 0 0,-3 17 0,-8 6 0,-4 2-4,4 7 0,-1-3-2,13 9-6,-6-23-14,24 7-14,0-20 0,16 0-1,1-17 3</inkml:trace>
  <inkml:trace contextRef="#ctx0" brushRef="#br0" timeOffset="12621.7219">22007 10368 98,'-20'10'36,"11"8"2,-8-3-2,6 11-29,-3-2-2,5 9 0,-1-5-1,2 2 0,2-5-1,4-6-1,2-6 0,0-13-1,12 2 0,0-9-1,3-10 1,0-6-1,0-2 0,2-8 0,3 1 0,-5-1 0,4 1 0,-1 1 0,2 4 1,7 5-1,-2 3 1,2 8 0,-2 0 0,-1 8 1,-2 2-1,-3 4 0,-2 5 0,-6 2 0,-5 1 1,-3 5-2,-3 3 0,-2 3 0,-4-1 0,-1 0 0,-2 2 0,-2 0 0,2-5 0,0-3 0,3-4 0,6-11 0,0 0 0,0 0 0,15-18 0,5-3 0,2-3 0,4-5 0,3-1 0,2 1 0,-4 5 0,-1 4 0,-4 8 0,-6 7 0,-16 5 0,8 17 0,-11 4 0,-3 4 0,-2 8 0,-3-1-2,7 5-2,-1-8-3,14 6-6,-9-20-4,23 11-17,-12-22-6,13 3 0,-4-18 0</inkml:trace>
  <inkml:trace contextRef="#ctx0" brushRef="#br0" timeOffset="12966.7417">22634 10368 114,'1'16'39,"-1"-16"2,6 29-1,1-15-35,8 1-1,4-7 0,7-1-2,2-7 0,4-7 0,-2-6 0,4-4-2,-6-3 0,-5-5 0,-8 1 0,-6-2 0,-7 6 0,-10 0-2,-3 11 2,-11 6-1,-6 8 1,-3 9-1,1 7 2,2 6-1,7 3-1,5 3 0,13-1-1,11-4-1,13-5-3,7-13-4,23 7-10,-11-21-18,21 1-2,-9-16 1,13 4-1</inkml:trace>
  <inkml:trace contextRef="#ctx0" brushRef="#br0" timeOffset="13300.7608">23229 10329 106,'0'-12'39,"-19"-2"2,0 16-1,-11-6-29,4 17-5,0 8-3,1 8 0,2 5-1,7 2 2,4-3-4,7-1 0,5-6 0,11-11 0,7-11 0,9-17 0,7-14 0,8-9 0,6-10 0,4-10 0,5-12 0,-1-5 0,-3 0 0,-7 8 0,-5 9 0,-13 15-2,-14 19 0,-14 22 3,-15 22-1,-12 20 0,-10 18-3,-6 0-4,8 16-6,-4-17-2,24 10-12,0-25-14,22-5-2,8-20 0,16-5 2</inkml:trace>
  <inkml:trace contextRef="#ctx0" brushRef="#br0" timeOffset="14379.8225">11345 11432 53,'0'0'38,"-1"13"-1,-12 8 1,-16-4-17,1 12-15,-2 3-1,4 10 0,3-2-1,6 3-2,10-5 0,13 0-1,10-12 1,9-5-3,12-11 2,1-10-3,5-10 3,-1-6 2,-3-7-2,-8-6 0,-11 1-1,-14 2 1,-12 2-2,-18 5 1,-8 8-1,-7 0-1,2 9 0,-3 1-1,14 4-2,6-7-4,34 3-28,6-11-1,27-2-1,10-10 1</inkml:trace>
  <inkml:trace contextRef="#ctx0" brushRef="#br0" timeOffset="14588.8344">12214 10970 79,'-23'-20'40,"-14"3"-2,-4 14 1,-16 12-33,8 9-6,1 16 2,2 20 2,2 15-3,9 13 0,4 10-2,9-4-5,19 9-32,-5-11 1,12-7-2,-1-19-1</inkml:trace>
  <inkml:trace contextRef="#ctx0" brushRef="#br0" timeOffset="14778.8453">11774 11496 100,'-15'-14'42,"-2"-6"1,17 20-2,12-17-37,15 8-2,18 2-2,7-5-6,26 16-14,-15-13-20,20 13 0,-10-5-3,8 10 2</inkml:trace>
  <inkml:trace contextRef="#ctx0" brushRef="#br0" timeOffset="15187.8687">13124 11181 86,'-17'-46'36,"-6"-1"0,-13-10-8,0 18-21,-10 1-3,-1 14 1,-7 11-1,3 17 0,-1 17 0,3 22 0,2 15-2,6 16-2,2 11 0,9 3 1,8 4-3,5 0 1,14-6-7,-2-15-30,17-8-2,-2-21 0,12-14-1</inkml:trace>
  <inkml:trace contextRef="#ctx0" brushRef="#br0" timeOffset="15357.8784">12402 11525 99,'-17'-7'42,"5"-4"1,22 8-1,9-6-39,16 2-2,18 2-6,1-13-16,25 12-18,-2-8-2,17 7-1,-7-6 0</inkml:trace>
  <inkml:trace contextRef="#ctx0" brushRef="#br0" timeOffset="15922.9108">13972 10994 61,'6'-21'42,"-7"1"-2,1 20 0,0 0-24,2 15-8,-9 16-2,4 16-2,-4 10-1,0 12-2,-1 3 0,3 7 1,-1-8 0,3 1 1,3-11-3,0-7 2,5-12-1,-1-11 0,3-11 0,4-8 0,-11-12-1,22-5 0,-10-12-1,2-7-1,4-5 2,-3-9-1,8 1 0,1-2 0,4 1 0,1 6-1,1 10 2,1 5 0,-1 16 0,-3 9-1,-8 14 1,-8 7 1,-8 9-1,-13 3 1,-7 2-1,-7 1 1,-7-3-2,-1-8-2,0-8 0,-2-13-6,18 1-6,-10-25-24,26 1 2,-1-16-5,21-3 3</inkml:trace>
  <inkml:trace contextRef="#ctx0" brushRef="#br0" timeOffset="16323.9337">14543 11385 96,'20'13'39,"-20"-13"1,1 27-5,-11-13-31,-1 5 0,-2 4-1,0 2 1,0 2-1,4 0 1,5 0-2,5-4 1,12-4-2,6-6 2,9-8-3,6-6 0,5-9 0,1-3-2,-1-8 2,0-3-2,-5 1 2,-5-3-2,-5 4 2,-7 3-1,-8 5 1,-9 14 0,7-14 0,-7 14 1,-7 16-1,-1 0 0,3 6 0,1 5 2,2 0-2,3-1 1,8-3-3,5-9 0,13-5-5,-2-22-6,24 5-10,-11-26-19,17-2 2,-4-17-2,9-4 2</inkml:trace>
  <inkml:trace contextRef="#ctx0" brushRef="#br0" timeOffset="16497.9436">15353 11114 96,'-24'58'41,"3"15"0,-7 0-1,9 2-35,-1-2-4,2-9-2,16 2-12,-12-31-11,19-1-15,-4-20 1,11-6-3,-5-19-1</inkml:trace>
  <inkml:trace contextRef="#ctx0" brushRef="#br0" timeOffset="16655.9527">15189 11346 99,'-13'-17'41,"13"17"1,9-17-1,21 15-36,2-4-6,1-9-11,20 14-8,-13-17-10,17 13-11,-5-6-1,15 5 0</inkml:trace>
  <inkml:trace contextRef="#ctx0" brushRef="#br0" timeOffset="17301.9896">16426 11165 64,'9'-21'40,"2"9"-1,-8 2 1,-3 10-23,0 16-13,-5 4-2,-4 8 0,2 8-1,-3 9 0,-1 6-1,2 4-2,1-1 0,8 9-18,-7-16-18,9 1 0,-5-16 1,6-6-2</inkml:trace>
  <inkml:trace contextRef="#ctx0" brushRef="#br0" timeOffset="17492.0005">16263 11420 107,'-14'-13'40,"14"13"0,0 0-11,11-5-27,14 6-2,7-6-1,20 2-5,0-17-16,22 7-17,-3-15 0,11 1-1,-8-10 1</inkml:trace>
  <inkml:trace contextRef="#ctx0" brushRef="#br0" timeOffset="17835.0201">17049 10921 93,'-14'12'38,"-11"5"3,5 17-1,-1 3-34,-2 11-4,3 5 0,-1 7 0,4 1 1,0 1-1,4-3 0,5-6 0,2-9-1,6-7-1,7-12 1,3-11-1,8-10 0,6-12 0,5-6-1,-2-1 1,-2-6 0,-4 0 0,-2 4 0,-3 4 0,-7 8 0,-9 5 0,0 0-1,5 21 0,-5-1-2,-3 1-3,12 10-6,-11-15-7,22 12-21,-10-16 0,15 1-1,1-11 1</inkml:trace>
  <inkml:trace contextRef="#ctx0" brushRef="#br0" timeOffset="18181.0399">17347 11315 71,'22'17'41,"-13"-7"-1,13 10 1,-8-14-18,8 4-20,5-5-1,2-5 0,-2-8 0,1-6-1,-1-3-1,-4-5 1,-4-1-1,-6-2-1,-6 2 1,-5 4-1,-9 5 1,-10 9-1,-6 9 1,-8 8 0,-7 13-1,0 7 2,3 4-1,6 3 0,10-3 0,12-5-2,17 0-8,1-23-6,27 8-13,-7-18-10,16 1-1,-8-9-2</inkml:trace>
  <inkml:trace contextRef="#ctx0" brushRef="#br0" timeOffset="18761.0731">18827 11176 68,'-17'0'38,"-17"-2"0,3 12-1,-14-4-16,9 11-17,-2 3 0,5 3-1,8-3-1,7 2 0,10-5-1,13-2 0,8-5 0,9 0-1,4-4 1,7 3-1,-1-1 1,-3 3 0,-2 3 0,-6 3 0,-13 4-1,-8 6 1,-11 0-1,-11 3 1,-2 0-2,-3-6-1,3 1-3,-4-16-10,24 2-23,4-11-1,9-16 0,14-9-2</inkml:trace>
  <inkml:trace contextRef="#ctx0" brushRef="#br0" timeOffset="19229.0999">19190 11205 89,'-18'14'39,"-8"0"0,7 11-1,-10-6-29,12 7-4,2-2-1,7 5-1,4-1 0,8 0-1,5-7 0,8 0-1,5-6 0,3-7-1,5-4 0,-1-9 0,2-5 0,-2-6-1,-2-5 0,-5-3 0,-4-2 0,-3 3 0,-3 2 1,-3 3-1,-9 18 0,8-12 1,-8 12 0,-7 25 0,2-5 0,-1 7 1,1 2-1,2-2 1,0 0 0,9-4 0,3-7 0,9-8 0,1-9 0,5-6-1,0-5 0,-1-7 0,1-3 0,-5-4-1,-3 0-1,-4-1-2,-3 9-3,-11-8-7,16 19-13,-16-10-12,2 17-1,14-17-1,3 15 3</inkml:trace>
  <inkml:trace contextRef="#ctx0" brushRef="#br0" timeOffset="19413.1104">19800 11274 92,'8'14'39,"-8"-14"1,-13 24-1,-5-9-32,5 7-4,0 6-1,0 3 0,1 4-2,4-3-1,6 0-2,-2-12-6,16 4-22,-12-24-8,23 5 1,-6-23-3</inkml:trace>
  <inkml:trace contextRef="#ctx0" brushRef="#br0" timeOffset="19564.119">19927 10903 113,'0'0'37,"13"10"-31,0-5-16,3 0-26,0-11-5</inkml:trace>
  <inkml:trace contextRef="#ctx0" brushRef="#br0" timeOffset="19763.1304">20142 10882 88,'-5'19'36,"5"15"0,-12 2 2,9 22-28,-14 2-4,4 10-4,-3 3 1,0 2-3,1-5-1,0-9-4,11 0-26,-6-23-7,10-5 0,-1-23-2</inkml:trace>
  <inkml:trace contextRef="#ctx0" brushRef="#br0" timeOffset="19961.1417">20008 11227 101,'-17'9'40,"20"4"1,-3-13-1,24 7-37,-1-6-2,9-3-1,6-1-2,0-2-2,7 8-10,-11-11-24,9 10-1,-11-6 0,5 8-1</inkml:trace>
  <inkml:trace contextRef="#ctx0" brushRef="#br0" timeOffset="20194.1551">20454 11252 94,'-28'15'39,"5"13"3,-11-3-3,12 9-30,-9 0-4,9-1-2,3-3-1,13-6 0,12-7-2,16-10 0,13-9-2,11-13-2,16 1-7,-5-23-10,19 6-18,-10-13-1,9 4-1,-10-12 1</inkml:trace>
  <inkml:trace contextRef="#ctx0" brushRef="#br0" timeOffset="20531.1743">20967 10885 102,'-40'26'39,"9"18"1,-16 0-1,15 12-28,-12 1-7,5 8-2,4-5 1,7-2-1,10-5 0,12-9-1,18-13 0,9-12-1,11-13 0,9-14-1,5-9 1,4-4 0,-2-8 0,0 1 0,-10 3 0,-6 5 1,-8 10-1,-8 9 1,-16 1-1,9 21 0,-10 2-3,-8 1-3,4 12-7,-15-12-3,15 14-5,-23-19-14,12 8-7,-11-10-1,0 1 3</inkml:trace>
  <inkml:trace contextRef="#ctx0" brushRef="#br0" timeOffset="21199.2125">13078 12336 87,'0'0'39,"-18"-2"-2,18 2-2,-32 5-31,13-1-1,-12 0 0,4 5 1,-3 0-2,5 5 0,3 0 0,8 2 0,9-4-1,10 4 0,13-4-1,4-1 0,7 0 0,4 0 0,1-1 0,1-3 0,-6 2 1,-9 2-1,-7 0 1,-9 4 0,-12 1-1,-11 4 1,-9 3-1,-5 1 0,-1-1-2,0-3 0,9-3-1,4-13-6,21-4-7,9-17-13,27-6-10,2-20-2,25-7 2,2-16 0</inkml:trace>
  <inkml:trace contextRef="#ctx0" brushRef="#br0" timeOffset="21401.2241">13619 11890 74,'0'0'41,"0"0"-1,-17 29 1,7 19-21,-2-2-18,-3 12 0,-3 7 0,2 9-1,0 3-1,1-1-2,3 2-2,-3-13-4,16 6-14,-17-26-13,18 1-4,-3-24-2,9-7 1</inkml:trace>
  <inkml:trace contextRef="#ctx0" brushRef="#br0" timeOffset="22350.2784">13417 12439 70,'-23'-14'41,"23"14"0,-14-7 0,29 11-19,12-10-17,17 0-3,13-4 1,11-3-2,6-1 1,4 3-2,-2 2 1,-10 2-1,-9 2 0,-15 5 1,-18 6 0,-8 1 0,-16-7-2,-11 20 3,-10-6-2,-6 2 1,-5 2-1,-3 1-1,-1 4 1,2-4 0,5 3 1,5-2-1,9 1 1,8-5-1,16-3 1,8-6-1,13-6 1,8-5-1,7-6 0,2-2 0,-1-7 0,-1 0 1,-8-3-1,-7 2 1,-5 0-1,-9 4 1,-9 2 0,-2 4-1,-5 10 0,0 0 0,0 0 0,0 0-1,-11 24 1,8-8-2,3 4 2,0-4-1,4 4 0,6-6 0,4-5 0,5-9-1,7-6 1,3-4 0,3-8 0,4-2 0,-4-2 1,-1 0 0,-8 1 0,-6 7 1,-8 4 0,-9 10 0,0 0 0,-11 13 0,-1 0 0,-2 7-1,5 1 0,0 0 0,5-3 1,9-3-1,6-2 1,8-12-2,7-8 2,5-4 1,2-7-2,3-2 2,0-1-2,-3 0 2,-6 2-2,-5 8 1,-5 8-1,-17 3-1,10 29 1,-15 1-2,-5 13 1,-7 12-1,-5 9 1,-2 4-1,2 1 1,-1-4 0,4-7 1,0-9 0,6-10 0,6-17 1,7-22-1,0 0 1,7-15-1,5-14 1,2-9-1,1-5 1,3-5-1,1-4-1,1 1 0,2 3-2,1 8-2,-2-9-5,16 19-4,-13-13-2,19 23-6,-11-14-12,14 12-4,-5-4-1,7 6 3</inkml:trace>
  <inkml:trace contextRef="#ctx0" brushRef="#br0" timeOffset="22650.2955">15086 12319 79,'14'-7'40,"-14"7"-1,-11 7 1,-10-2-24,6 5-11,0 3-2,2 3 0,-1 0-2,5 4 1,3-5-1,5 4 1,2-3-2,5-2-1,1-2 1,2-2-1,3 1 1,-12-11-2,17 17 3,-17-17-3,12 14 3,-12-14-1,5 18 0,-8-9 0,-5 3 0,-1 2 0,-2 0-2,-2-2 0,2 4-5,-7-11-5,10 12-5,-13-23-11,21 6-12,-13-9-1,13-2 1</inkml:trace>
  <inkml:trace contextRef="#ctx0" brushRef="#br0" timeOffset="23137.3234">16133 12355 65,'-4'-22'39,"7"5"-3,-11-10-16,8 27 11,-12-20-26,0 19 0,-7 6 0,0 12 0,-1 9-1,2 9 0,-1 1-2,10 1 0,9 0-1,12-9-1,14-8-2,14-15-5,23 0-6,-1-35-10,28 9-15,-5-24-1,12 2-1,-12-13 1</inkml:trace>
  <inkml:trace contextRef="#ctx0" brushRef="#br0" timeOffset="23336.3348">16765 11920 97,'-32'37'38,"9"23"2,-11-6-6,10 13-30,1 1-4,10-1 1,7-4-4,5-13-4,18-2-12,-9-22-19,23-5-1,-4-20-1,13-5 1</inkml:trace>
  <inkml:trace contextRef="#ctx0" brushRef="#br0" timeOffset="23620.351">16936 12251 70,'-6'-20'39,"6"20"1,-19 11 1,15 16-19,-20-5-16,15 6-2,-1 0-2,4 6 1,1-3-2,6-2 0,3-4 0,6-10-1,5-7 1,10-10 0,-1-9-1,5-9 0,0-5 0,-2-5 0,-4-6-1,-5-1-1,-1 0 0,-10 4-3,-3 6 0,-8 2-2,4 25-4,-12-28-7,12 28-21,0 0 2,0 0-2,0 0 2</inkml:trace>
  <inkml:trace contextRef="#ctx0" brushRef="#br0" timeOffset="23970.371">17310 12180 81,'18'2'41,"-18"-2"-2,0 0 2,0 0-31,-10-6-5,10 6-1,-20 8-2,10 1 0,-1 3 0,1 1-1,3 3 1,2 1-1,4 0 0,2-1 0,5-1 0,5 0 0,1-3 0,2-3-1,5-1 1,-2-1-1,-2 1 1,-1-2-1,-4 1 1,-10-7-2,13 17 1,-13-17-1,-7 21 1,0-8-2,-2-4 0,9-9-2,-20 13-4,20-13-5,0 0-4,0 0-10,11-20-14,12 5 3,-6-15-3,13 4 4</inkml:trace>
  <inkml:trace contextRef="#ctx0" brushRef="#br0" timeOffset="24322.3912">17533 12251 97,'-4'28'38,"4"-28"2,25 20-8,-7-21-26,12 0-2,1-9-1,6 1 0,1-8-1,-1 1 0,-1-6-1,-3 2 0,-8-5 0,-10 0-1,-8 1-1,-7 0 1,-7 3 0,-7 4-1,-7 7 1,-4 13 0,-5 10 0,0 9 1,2 12 0,-1 6 0,6 2 0,7 1 0,6-4-3,10-7 1,15-8-3,5-12-5,17-2-4,-8-24-5,23 11-11,-10-22-11,8 5 1,-9-13 0,6 7 2</inkml:trace>
  <inkml:trace contextRef="#ctx0" brushRef="#br0" timeOffset="24843.421">18231 12195 65,'14'-12'37,"-16"-1"-13,13 18 5,-19-18 1,8 13-21,0 0-1,-19 11-2,0-4 0,-2 8 0,-9-2-1,1 9-1,-7 2 0,1 2-1,6-2-2,5-1 1,10-3-2,8-4 1,6-16-1,24 9-1,5-17 1,7-6-1,6-9 2,2-10-2,2-8 2,1-6-2,1-7 1,0-6-2,-2 0 2,-5 0-2,-4 6 2,-5 9-1,-9 14 1,-5 11 0,-18 20 1,2 15 0,-16 15 0,-8 14 1,-7 8-1,2 2 0,0 0-2,3-2-1,6-4-2,-1-15-5,19-1-4,-5-20-3,24 6-4,-19-18-13,33-8-7,-15-5-1,11 1 4</inkml:trace>
  <inkml:trace contextRef="#ctx0" brushRef="#br0" timeOffset="25001.43">18613 12190 105,'0'0'41,"-6"17"1,6-17-2,0 0-37,0 0-5,-14-2-10,14 2-4,-18-13-6,18 13-16,-29-10-3,1-1-2,-14-7 2</inkml:trace>
  <inkml:trace contextRef="#ctx1" brushRef="#br0">10095 15118,'0'0,"0"0,0 0,0 0,0 0,0 0,0 0,0 0,0 0,0 0,0 0,0 0,0 0,0 0,0 0,0 0,0 0,0 0,0 0,0 0,0 0,0 0,0 0,0 0,0 0,0 0,0 0,0 0,0 0,0 0,0 0,0 0,0 0,0 0,0 0,0 0</inkml:trace>
  <inkml:trace contextRef="#ctx0" brushRef="#br0" timeOffset="28003.6017">8015 4568 47,'5'-30'33,"0"4"2,-14-12-3,9 14-16,-19-19-6,7 8-2,-16-10 1,3 5-1,-4-2-2,3 11-1,-2 4-1,-1 14 0,-1 19-2,-1 24-1,-3 27 0,0 25-2,-3 20 2,-2 18-2,2 16 0,2 1-4,9 3 0,0-21-8,19-5-24,-2-31-2,19-15-1,1-30 0</inkml:trace>
  <inkml:trace contextRef="#ctx0" brushRef="#br0" timeOffset="28732.6434">7325 4945 78,'-40'-12'40,"25"13"0,15-1-1,14-10-22,27 0-15,22-5-1,17-4-1,10-5-1,15 3-2,-4-2-1,0 5 1,-12 3-1,-7 8 1,-18 6 1,-11 6 1,-16 7 1,-18 3 1,-11 4 0,-16 3 2,-9 6-1,-13 1 2,-8 9-1,-9 5 1,2 7 0,-5 5 0,12 0-1,6-2 0,15-2 0,16-9-2,20-14 0,17-18 0,19-17 0,14-18-1,7-14 0,2-10 0,-5-7 0,-8-2-1,-16 1 1,-15 6-1,-18 6 1,-18 11-1,-12 13 1,-8 6-1,-6 10 1,0 6 0,4 7 0,10 4-1,12 4 1,11-1 0,13 0 0,10-2 2,8-3-2,4-2 2,0 4-2,-5 0 1,-4 9 0,-11 5 0,-13 9-1,-9 8 0,-9 1 0,-7 3 0,-2-3 0,-2-4-1,2-11 1,5-10 1,11-19-1,0 0 1,5-30 0,12-4 0,1-5 1,7-7-1,-1 1 1,3 1-2,1 0 0,0 8-2,0 0 0,11 15-7,-2-12-5,19 22-9,-2-18-6,24 15-12,0-6-3,17 10 3</inkml:trace>
  <inkml:trace contextRef="#ctx0" brushRef="#br0" timeOffset="29448.6844">10044 4852 46,'0'0'34,"0"0"2,0 0 1,0 0-15,0 0-14,-18 21-2,12-1 0,-6 5 0,-2 13-3,-2 3 2,2 2-3,-3 2 2,8-4-2,-3-6 2,5-6-2,7-15-1,0-14 1,20-14-1,-1-11 0,9-12-2,0-4 4,8-9-3,-4-4 0,2 3 0,1 7 0,-7 8-1,-1 13 2,-8 15-1,1 16 0,-11 15 1,0 13-1,-9 11 1,1 8-2,5 3 0,-6-3-5,16 2-2,-8-27-14,29 6-14,-3-29-2,23-4-4,0-27 3</inkml:trace>
  <inkml:trace contextRef="#ctx0" brushRef="#br0" timeOffset="29761.7023">10893 4794 92,'-26'3'39,"-24"-3"1,7 17-1,-14 0-34,4 9-2,1 7 2,5 8-3,6 3 2,11 8-2,12-4 1,19-1-2,17-5 2,17-11-2,18-10-1,11-14 1,6-15-1,7-11 1,-8-11-1,-6-9 0,-15-4-2,-21-2 2,-21 3-4,-20 1 0,-14 14-3,-19-5-2,5 29-11,-22-12-8,26 20-11,0-5-1,38 0 0,-3 12 2</inkml:trace>
  <inkml:trace contextRef="#ctx0" brushRef="#br0" timeOffset="30129.7233">12186 4884 92,'4'-13'37,"-4"13"1,0 0 0,-5 28-36,-9 2 1,-6 15-1,-4 8 1,-3 5-3,2 2 0,-2-5-5,18 2-12,-5-28-15,26-7-6,2-31-2,19-14 1</inkml:trace>
  <inkml:trace contextRef="#ctx0" brushRef="#br0" timeOffset="30550.7474">12359 4487 103,'0'0'40,"0"0"1,16 10-4,-2-4-35,6 6-1,-1 7 1,4 10 0,-8 9-1,-2 8-1,-7 10 1,-3 7 0,-6 5 1,-3 0-1,-3-2 0,-2-7 0,2-10 0,5-8 0,2-17 1,8-12-2,8-16 0,8-18 1,5-10-2,5-10 1,5-7-1,0-8 2,3-1-2,-3 4 1,-5 7-1,-6 11 1,-7 11 1,-1 14-2,-8 18 0,-2 14 0,-3 14 0,-5 10-3,5 10 0,-3-3-7,22 16-9,-12-25-11,24 7-6,-3-22-2,19-3-1</inkml:trace>
  <inkml:trace contextRef="#ctx0" brushRef="#br0" timeOffset="30940.7697">13288 4752 105,'-44'-13'40,"6"20"0,-15 0-4,8 20-31,1 6-2,12 6 0,6 2 1,16-2-2,14-8 1,17-11-1,20-14-1,12-17 2,10-14-2,7-16 0,7-15-1,-7-10 0,0-6 0,-9-5 0,-12 0 1,-8 8-2,-15 9 2,-11 13-1,-15 19 0,-12 23 0,-12 24-1,-12 24 1,-3 19-2,-4 15 0,6 14 0,-1 4-2,19-1-3,9-15-5,24 0-6,6-35-5,28 3-7,0-33-7,14-8-3,-2-22 4,7-10 2</inkml:trace>
  <inkml:trace contextRef="#ctx0" brushRef="#br0" timeOffset="31294.79">13949 4655 105,'-8'13'40,"-16"4"0,8 26 0,-15 0-32,9 12-4,4-1 1,5-1-2,6-6 0,10-7-1,8-12 1,8-10-1,14-18-2,7-12 0,5-11 0,2-14 0,4-9 0,-1-7 0,-5-6-2,-1 4 4,-11 5-4,-6 8 1,-8 12 1,-10 12 0,-9 18 0,-4 12-2,-6 18 0,-4 7-1,5 10-3,1-2-1,14 10-4,-4-20-7,25 12-3,-10-33-4,28 7-8,-2-22-5,11-6 1,-6-14 1</inkml:trace>
  <inkml:trace contextRef="#ctx0" brushRef="#br0" timeOffset="31518.8028">14698 4661 106,'-24'7'40,"-15"-2"1,4 23-1,-18 7-35,18 5 0,2 4 0,9 0-3,16-1 1,15-9-2,18-8 1,15-13-4,18-11-1,9-17-4,20-3-10,-7-30-4,19 6-11,-18-20-8,10-4-1,-17-16 0,2 3 3</inkml:trace>
  <inkml:trace contextRef="#ctx0" brushRef="#br0" timeOffset="31683.8122">15346 4167 114,'-19'36'40,"-17"8"0,7 23-1,-1 4-36,-4 11-1,6 5-1,-1-1-3,1 0 1,8-10-5,10 4-10,-12-30-11,22 0-12,-8-26-1,12-7 0,-4-17 1</inkml:trace>
  <inkml:trace contextRef="#ctx0" brushRef="#br0" timeOffset="32520.8601">15015 4624 120,'0'0'41,"13"15"0,5-17-10,15 11-28,10-4-2,10 0 1,4-5-1,4 0 0,3-1-1,-5-2 0,-9-3 0,-8 1 1,-10 2-1,-15 0 0,-17 3 0,0 0 1,-21 3-1,-8 7 1,-9 5-1,-4 4 1,-4 6 0,0 5 0,6 2 0,7 4 0,10-1 0,11-4 0,12-5-1,14-6 0,9-6 0,7-7 1,7-12-1,3-5 0,-1-6 0,-1-7-1,-5-6 1,-4-2 0,-3-5 0,-6 4-1,-5 2 1,-2 4-1,-7 11 1,-6 15 0,0 0 0,-5 14 0,-9 16-1,0 7 0,-2 7 2,-4-3-3,4 2 1,7-7-4,12-5 0,3-20-5,23 1-4,-6-31-4,33 10-7,-11-31-3,26 6-9,-15-16 0,0 5 36,-2 7 6,-18-7 6,2 25 5,-29-9 6,4 32 5,-31-5 10,5 25 3,-10 2-35,-2 13-1,-2 1-1,4 6 0,4-1 0,4-4-1,8-5 1,6-10-2,8-11-1,12-13 1,3-10-1,8-12 1,2-11-2,5-6 1,1-10-1,1 1 1,-2 2 0,-8 5 0,-5 10 0,-6 10-1,-5 16 0,-13 4-1,10 24-1,-12 0-2,5 14-4,-8-10-4,18 19-4,-7-24-4,23 15-6,-9-24-9,19 2-3,3-14 3,11-4 2</inkml:trace>
  <inkml:trace contextRef="#ctx0" brushRef="#br0" timeOffset="32774.8746">16792 4603 96,'-13'-11'40,"-18"-2"2,-3 22-2,-22 11-34,6 3-2,-5 14 0,1 6-1,4 4-1,8 2 1,11-4 0,11-5-2,16-7 0,15-11-1,18-12-3,18-12-2,15-3-6,2-20-5,26 8-6,-11-26-6,21 15-11,-19-11-4,-3 12 3</inkml:trace>
  <inkml:trace contextRef="#ctx0" brushRef="#br0" timeOffset="33157.8965">16976 4819 100,'-27'7'40,"17"7"2,10-14-3,0 0-36,28-3-1,7 1 0,9-6-1,5-2 0,7-4 0,-2-3 0,-1-4 0,-8 0-1,-9-7 1,-12-3 0,-14 1 0,-11 3 0,-14 7 0,-15 5 0,-10 13 0,-10 12 1,-5 13-1,2 14 1,2 10 0,13 6-1,8 3 2,20-3-2,19-7 2,20-5-3,20-13 0,15-13-4,19-5-4,-1-21-3,17 3-5,-10-26 1,19 8-8,-22-32-5,26 14-6,-15-18-8,16-11 5,8-6 2</inkml:trace>
</inkml:ink>
</file>

<file path=ppt/ink/ink4.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traceFormat>
        <inkml:channelProperties>
          <inkml:channelProperty channel="X" name="resolution" value="2540.01343" units="1/in"/>
          <inkml:channelProperty channel="Y" name="resolution" value="2540.36597" units="1/in"/>
          <inkml:channelProperty channel="F" name="resolution" value="3.97878E-7" units="1/dev"/>
        </inkml:channelProperties>
      </inkml:inkSource>
      <inkml:timestamp xml:id="ts0" timeString="2013-09-23T22:47:38.265"/>
    </inkml:context>
    <inkml:brush xml:id="br0">
      <inkml:brushProperty name="width" value="0.05292" units="cm"/>
      <inkml:brushProperty name="height" value="0.05292" units="cm"/>
      <inkml:brushProperty name="color" value="#00B0F0"/>
    </inkml:brush>
  </inkml:definitions>
  <inkml:trace contextRef="#ctx0" brushRef="#br0">17373 3733 76,'-19'-33'38,"18"15"-1,-6-14-1,14 2-31,10-14-1,15-7 0,16-10-1,16-13-1,24-13 0,16-11-1,23-11-1,11-3 1,4-6 0,3-1-2,-3 1 1,-8 11 0,-11 8-1,-19 9 0,-17 16-1,-19 5-1,-8 17-3,-22-1-3,0 26-27,-21-6-1,-4 16-2,-9-4 2</inkml:trace>
  <inkml:trace contextRef="#ctx0" brushRef="#br0" timeOffset="578.0331">19580 1641 50,'9'-30'35,"-3"-5"-1,2 13 1,-6 2-16,4 4-13,-6 16 0,0 0-1,3 19 0,-6 17-3,-7 15 1,1 12-2,-5 9 1,1 7-2,0 2 1,4-4-1,5-11 2,7-10-1,3-15 1,12-22-1,5-19 2,12-17-1,7-22 0,2-18 1,5-11-1,-1-16 1,-1-6-3,-5-6 2,-6 9-4,-6 3 2,-10 19-4,-7 10-3,3 26-14,-16 12-18,0 17 0,8 26-2,2 20 3</inkml:trace>
  <inkml:trace contextRef="#ctx0" brushRef="#br0" timeOffset="939.0537">20305 1925 79,'-24'-28'37,"6"22"0,-15-4 1,4 11-32,-6 2-1,5 16 1,-4 2-2,7 9-1,0 1-1,9 7 0,7-2 0,8 0-2,7-3 1,14-9-1,6-6 1,4-8-1,9-9 1,0-10 0,-2-8-1,-2-9 0,-5-6 0,-12-6 1,-6 1-2,-14-4 1,-5 8-1,-6 2-1,-4 9 0,-2 0-3,9 17-5,-8-3-27,20 8-1,0 0 2,30-2-4</inkml:trace>
  <inkml:trace contextRef="#ctx0" brushRef="#br0" timeOffset="1165.0666">20922 1305 76,'0'0'39,"19"-83"-1,-20 69 1,-13 16-22,2 33-12,-13 18-1,6 21-1,-6 13-2,7 12-1,-1 5-1,2-3-5,11-1-9,0-22-23,17-8 1,2-26-2,22-15-1</inkml:trace>
  <inkml:trace contextRef="#ctx0" brushRef="#br0" timeOffset="1369.0783">21474 1232 87,'-10'-43'39,"-13"34"0,-13 34 0,-8 35-22,-7 31-15,-5 36 0,19-5-3,12-10-4,4-16-10,17-4-22,0-17-2,14-12 1,-2-26-2</inkml:trace>
  <inkml:trace contextRef="#ctx0" brushRef="#br0" timeOffset="1908.1091">21018 1612 85,'-35'-11'39,"15"16"1,4 2 0,16-7-18,31 9-21,16-4-1,14-6 1,16-3-1,7-1 1,9-6-2,2 1 1,-5-2-1,-5 2 0,-20 5 0,-12 2 1,-16 2 0,-13 4 0,-13 1 0,-11-4 1,-28 18-1,-1-4 2,-8 4-1,-9 2 2,-3 9-1,-3 3 1,0 7-1,6-1 0,9 10 0,10-6 0,12 1-2,15-8 1,17-7-2,11-16 1,11-10 1,13-11-1,6-14 1,4-10 0,-2-7 0,-3-6-1,-6-4 1,-7 1-1,-6 4 0,-12 5-1,-8 9 1,-14 11-1,-4 20 0,-15 2 0,-4 19 0,-5 13 1,1 4-2,4 9 0,0 1-2,19 0-3,5-22-9,26 11-22,4-23-2,20-3 1,-1-15 1</inkml:trace>
  <inkml:trace contextRef="#ctx0" brushRef="#br0" timeOffset="2330.1333">22357 1646 107,'-34'-12'38,"1"20"4,-18 2-2,6 14-35,-8 3 0,9 7-1,2-1-1,14 2 0,12-5 0,11-6-2,17-8 0,13-8-1,12-10 1,8-7-1,6-10 2,0-6-2,0-6 0,-2-5 0,-6 0 0,-5 3 0,-9 3-3,-11 8 3,-6 14-2,-12 8 1,-6 25 2,-9 11-1,-13 18 1,-2 16-3,-5 9 3,1 18-2,-2 0 2,1 4-2,3-9 1,3-3 0,4-16 0,1-13 1,1-15-1,2-23 0,0-20-2,5-23 0,7-15-2,-1-22-7,18-7-28,-6-26-3,18-3 2,0-15-2</inkml:trace>
  <inkml:trace contextRef="#ctx0" brushRef="#br0" timeOffset="2681.1534">22695 1735 103,'23'21'40,"2"-16"0,19 1 0,-1-9-37,18-13 1,1-6-2,6-7 0,-8-4-1,-6-2 0,-11-2 0,-13-3 0,-16 6 1,-17 7-1,-18 9 0,-17 14 1,-14 10-1,-8 17 1,-4 10-1,-1 14 1,7 6 1,11 1-1,16-4-2,22 0 0,24-10 0,20-13-3,31-6-21,2-22-16,27-4-3,0-14 0,16-5-2</inkml:trace>
  <inkml:trace contextRef="#ctx0" brushRef="#br0" timeOffset="4930.282">18905 12023 7,'0'0'30,"13"-4"0,-13 4 1,0 0-11,10 3 1,-10-3-11,0 0-3,0 0-1,0 0-2,-9-2 0,9 2-2,0 0 0,0 0-1,0 0 0,0 0-1,0 0 1,13 13 0,-13-13 0,11 12 0,-11-12-1,20 20 1,-7-3-1,0 4 1,6 4-1,1 7 0,5 1 0,5 8 1,7 3-2,3 4 2,7 2-1,5 4 0,5 3 0,9 7 0,5 2 1,1 5-1,4 6 1,3 2-1,0 4 0,3 6 2,0-1-2,0 7 1,2-1 0,3 5 0,-2 0 0,2 6 1,0-6-2,2 3 1,-4-2-1,-1 2 1,-4-1-1,-1-3 0,-2-5 0,-3-3 0,-5-1-1,-5-7 1,-1-5-1,-6-5 0,-2-7 0,-6-7 0,-9-6 0,1-7-1,-4-6-1,-8-10-4,9 2-29,-18-15-1,3 2-1,-11-12 0</inkml:trace>
  <inkml:trace contextRef="#ctx0" brushRef="#br0" timeOffset="5733.3279">21651 15336 35,'5'-12'35,"-13"1"0,8 11 0,-32-5-26,11 15-2,-15 1 0,2 8 1,-8 3-2,0 12-2,-2-4 1,4 7-2,1-2 0,6 2-1,8 2 0,10 2-2,6-2 0,9-2 0,11 0-1,5-3 0,13-1-1,6-10-1,13 1-5,-1-27-18,20 5-12,-1-18 0,15-3 0</inkml:trace>
  <inkml:trace contextRef="#ctx0" brushRef="#br0" timeOffset="6091.3484">22004 15528 59,'-21'29'38,"-7"-7"-1,14 15 0,-4-11-30,8 8-3,9-5-1,7 1-1,8-6-1,4-3 0,11-6-1,-1-8-1,6-7 1,0-8-1,0-7 1,-2-6-1,-4-6 1,-2-2-1,-5-2 2,-8 2-1,-3 4 1,-6 3-1,1 7 1,-5 15-1,0 0 1,-10 6-1,1 15 0,5 8 1,-1 5-2,1 2-1,7 7-4,-5-20-20,19 9-11,-9-21-1,18 0 1</inkml:trace>
  <inkml:trace contextRef="#ctx0" brushRef="#br0" timeOffset="6678.382">22562 15662 50,'-15'39'35,"-5"-6"1,11 8-2,-6-10-27,10 0-2,2-8 0,3-4-2,2-8-1,-2-11 0,19-2-1,-7-8 0,1-11 0,3-1 0,-1-9 1,4-1-1,-4-3 0,-1 3-1,-4 1 2,1 6-2,-2 2 1,-2 5 0,2 5-1,2 4 1,3 0-1,3 1 0,4-3 0,3 2 0,-1 1 0,6 2 0,-2 0 1,2 6 0,-8 5-1,-3 9 1,-5 3 0,-4 13-1,-6 8-1,-7 5 1,-3 3-1,-4 5 0,-2-1-1,-1-1 1,3-8 0,2-8 0,6-11 1,3-10 1,0-12 0,14-15 0,-2-9 1,6-8 0,-1-10 1,3-5-1,-2-4 1,-1 1-1,-2 1 0,-1 6 0,-4 5-2,-1 5-1,6 10-2,-1 6-2,13 11-3,-4-5-30,23 20-1,-3-9-1,20 13 1</inkml:trace>
  <inkml:trace contextRef="#ctx0" brushRef="#br0" timeOffset="7468.4272">23194 15823 63,'-11'3'40,"11"-3"-2,24-7 1,14-7-34,5-7-3,12-4 1,4-7-2,6-6 1,-3-3-1,-5 2 2,-10 0-3,-11 3 2,-12 5-2,-17 7 2,-10 8-2,-11 13 1,-9 8-1,-10 8-1,-7 11 1,-4 12 0,1 3 2,5 7-3,1 1 3,9-2-2,13-1 0,14-7 1,14-10-1,16-9 0,12-11 0,10-11 0,8-11 0,2-5 0,1-9 0,-5-5 1,-10-2-1,-4 1 1,-11 0 0,-12 5 0,-6 7 0,-9 2-1,-6 11 1,1 10-1,-22 6 0,7 13 0,-4 12 0,1 6 0,1 6 0,2 3 0,3-2 0,4-4-1,8-7 1,4-15 0,9-12 0,10-13 0,4-14 0,5-7 0,2-8 1,2-8 0,-3-1-1,-4 2 1,-2 5 0,-10 10 0,-4 6-1,-4 12 1,-9 10 0,4 15-1,-9 7 0,2 8 0,-2 5 0,0 3-1,5-3 0,2-3-1,8-6-1,2-12-1,10-7-3,-2-27-8,20 2-24,-12-26 0,12 2 0,-7-20 1</inkml:trace>
  <inkml:trace contextRef="#ctx0" brushRef="#br0" timeOffset="7618.4358">24425 15181 56,'-5'16'37,"-10"9"-1,2 29 0,-5-4-23,3 20-9,0 2-4,0-1-5,15 7-29,-12-19-3,12-1-1,-4-19-1</inkml:trace>
  <inkml:trace contextRef="#ctx0" brushRef="#br0" timeOffset="7807.4466">24267 15452 91,'0'0'43,"12"-11"0,11 13-2,6-10-39,4-7-4,15 9-9,-6-18-30,17 16 1,-6-15-3,14 16 1</inkml:trace>
  <inkml:trace contextRef="#ctx0" brushRef="#br0" timeOffset="7951.4548">25239 15386 97,'-20'7'41,"6"4"0,-12-14-5,-3-5-42,29 8-31,-28-18-6,28 18 2,-16-25-5</inkml:trace>
  <inkml:trace contextRef="#ctx0" brushRef="#br0" timeOffset="14748.8436">18408 5559 90,'5'-25'36,"-3"3"3,-2 22-2,0 0-34,6 27 0,-5 5 2,2 16 0,0 16-1,-2 13-1,2 12-1,0 4 0,-1-1 0,3-7 0,0-10-2,8-12 1,0-19 0,6-20 0,6-25 1,3-19 0,5-22 0,2-16 1,1-17 0,-5-8-1,0-12-3,-2-1 1,-1 0-2,-3 13 0,-2 14-2,-2 9-1,4 20-4,-3 0-16,15 33-14,-7 5-1,8 19 0,-2-3-1</inkml:trace>
  <inkml:trace contextRef="#ctx0" brushRef="#br0" timeOffset="14991.8575">19174 5951 96,'-24'8'41,"20"4"0,4-12-1,28-5-18,10-10-20,12-5-1,12-2 0,8-2-1,7 5-3,-4-4-7,1 16-28,-23-1-2,-12 17 0,-25 4-1</inkml:trace>
  <inkml:trace contextRef="#ctx0" brushRef="#br0" timeOffset="15156.8669">19147 6304 113,'-16'20'41,"16"-20"0,29 2-1,7-20-35,32-8-4,22-7-2,9-6-6,18 11-26,-5-10-6,9 10-1,-11-5-1</inkml:trace>
  <inkml:trace contextRef="#ctx0" brushRef="#br0" timeOffset="15495.8863">20552 5570 102,'0'0'38,"6"17"-1,-26 10 0,5 22-33,-7 12-1,6 12 0,-4 9 0,4 4-1,6 1-1,4-10-2,10-4-9,0-24-27,12-6-2,-1-28 0,10-12 0</inkml:trace>
  <inkml:trace contextRef="#ctx0" brushRef="#br0" timeOffset="15704.8983">20313 5605 108,'-28'3'39,"4"-2"4,30 10-2,15-11-38,22-6-2,29-6 1,17-6-2,13 0-1,4-6-3,11 18-11,-24-9-22,-4 22-3,-32-1-1,-18 23-1</inkml:trace>
  <inkml:trace contextRef="#ctx0" brushRef="#br0" timeOffset="15882.9085">20260 6333 91,'-43'46'40,"20"-26"1,36-4-1,22-25-14,27-11-24,27-10-1,20-15-3,18 4-4,-14-15-25,16 9-8,-15-9 0,-4 11-3</inkml:trace>
  <inkml:trace contextRef="#ctx0" brushRef="#br0" timeOffset="16515.9447">21429 5639 111,'0'28'40,"-10"-7"2,7 26-5,-11 3-31,3 9-2,-3 10 1,3 3-2,2 3-1,3-3-1,3-7-1,6-12 0,-3-8 0,10-17 1,-1-18-1,0-12 0,5-21 0,-3-14 1,-1-15-1,-1-14 0,2-13-2,-2-17 3,1-8-3,3-5 1,0 1 0,1 10 0,4 14 0,2 13 1,3 16 1,6 23-1,4 17 1,-1 19 0,5 13-1,-2 8 1,1 8-1,-4 3-1,-9 8 0,-11 7 0,-14 4 0,-17 1 2,-12 0 0,-14 2 0,-9-4 1,-4-5-1,4-7 2,5-8-3,10-10 0,15-7 0,18-6 0,19-7 0,18-2 0,16 1 0,15-3 0,8 6 0,6 3 0,-1 5 0,-7 5 0,-6 2 0,-10 9 0,-13-5 0,-6 11 0,-16-14-15,10 10-15,-20-16-13,15 2 0,-12-14-1,14 3 3</inkml:trace>
  <inkml:trace contextRef="#ctx0" brushRef="#br0" timeOffset="16651.9524">22246 6187 144,'0'0'44,"-21"-22"-3,21 22-15,-5-16-26,-11-11-17,18 13-18,-13-5-8,7 6-1,-4-2-1,8 15 1</inkml:trace>
  <inkml:trace contextRef="#ctx0" brushRef="#br0" timeOffset="17432.9971">20015 7662 95,'-29'-12'36,"-8"-5"0,-21-21-1,1-3-30,-17-19-1,3-10-2,0-17 1,2-8 1,6-8-1,11-1 1,14 1-1,14 6 0,13 7 0,15 15-2,14 15 1,14 13-3,2 14 2,9 18-1,-2 13 0,-3 17 1,-10 18-1,-11 16 2,-15 17-1,-17 12 1,-14 13 0,-12 8-2,-8 0 2,-3 1-1,2-8 0,12-7 0,9-13 0,16-11 1,18-20-2,23-13 0,28-16-3,20-17-2,21-1-9,-1-26-20,25 4-8,-7-18 2,9 5-2</inkml:trace>
  <inkml:trace contextRef="#ctx0" brushRef="#br0" timeOffset="18018.0306">20389 6975 109,'-11'-5'40,"-5"-1"0,16 6 0,-15 14-32,13 8-5,2 11 0,0 13-2,-4 6 1,3 10-2,0 4 1,2 1-1,1-2 0,1-4-1,1-14 1,5-7-1,0-16 1,0-11 0,1-19 0,1-15 0,-3-15 0,-5-12 0,0-13 0,0-11 1,0-12 0,1-3 0,1 1 0,5 3 0,5 10-1,4 8 1,5 15 0,5 13-1,2 15 0,-2 15 0,-1 11 0,-2 15 0,-5 4 0,-9 9-1,-5 5 1,-8 4-1,-11 2 1,-7 3 0,-9-1 0,-6 2-1,-5-6 1,1-4 0,1-6 1,9-1-1,8-6 1,16-1-1,13-4 1,14-2 2,15-1-3,14 2 0,5-2 0,6 1 0,4 3-2,-6-8-7,10 18-14,-22-14-16,3 10-3,-14-10-1,8 6 0</inkml:trace>
  <inkml:trace contextRef="#ctx0" brushRef="#br0" timeOffset="18499.0581">21225 6873 118,'0'0'40,"0"0"2,13 4-2,-2-4-36,18 2-1,13-4 0,13 6-1,6-2 1,6 3-3,7-2 0,-1 5 0,-2 5 0,-5 3 0,-14 6 0,-13 7 0,-18 5 0,-17 6 0,-18 7 0,-15 3 0,-14 3 0,-15 5 0,-3 3-2,-8 2 1,7-3 1,3-4 0,10-2-1,10-5 0,17-5-3,8-20-7,31 6-19,-1-23-11,18-6 0,4-18-2,18-3 1</inkml:trace>
  <inkml:trace contextRef="#ctx0" brushRef="#br0" timeOffset="19240.1005">22455 6817 115,'2'-17'39,"-2"17"2,5-18-10,-5 18-24,4 23 0,-5 9-1,-7 8-2,3 17 1,-3 7-5,1 11 0,-1 8 0,2 5 0,1-3 0,5-2 0,6-1-8,-6-22-16,23 6-16,-9-20-2,22-4 0,-1-19-2</inkml:trace>
  <inkml:trace contextRef="#ctx0" brushRef="#br0" timeOffset="19386.1088">22869 7745 129,'-16'-5'43,"16"5"-1,-23-19-4,17-8-47,12 14-17,-3-21-15,12 2-3,-6-2 0,10 2-1</inkml:trace>
</inkml:ink>
</file>

<file path=ppt/ink/ink5.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traceFormat>
        <inkml:channelProperties>
          <inkml:channelProperty channel="X" name="resolution" value="2540.01343" units="1/in"/>
          <inkml:channelProperty channel="Y" name="resolution" value="2540.36597" units="1/in"/>
          <inkml:channelProperty channel="F" name="resolution" value="3.97878E-7" units="1/dev"/>
        </inkml:channelProperties>
      </inkml:inkSource>
      <inkml:timestamp xml:id="ts0" timeString="2013-09-23T22:51:23.095"/>
    </inkml:context>
    <inkml:brush xml:id="br0">
      <inkml:brushProperty name="width" value="0.05292" units="cm"/>
      <inkml:brushProperty name="height" value="0.05292" units="cm"/>
      <inkml:brushProperty name="color" value="#FFC000"/>
    </inkml:brush>
  </inkml:definitions>
  <inkml:trace contextRef="#ctx0" brushRef="#br0">16395 3951 77,'-22'-3'37,"22"3"0,-15-10 0,15 10-32,4-29-1,15 3 0,10-17-1,17-10 0,13-17 0,19-15 1,14-18-2,16-10 1,7-13-2,15-9 1,3-5-2,0-4 1,-6-3-1,-2 6-1,-9 12 2,-8 7-2,-12 12 0,-16 19 0,-16 18 0,-14 15-1,-14 22-2,-18 4-5,1 20-31,-19 12 3,0 0-3,-12 1-2</inkml:trace>
  <inkml:trace contextRef="#ctx0" brushRef="#br0" timeOffset="772.0442">18731 1567 68,'0'0'37,"-5"-16"-1,5 16 1,-6-14-31,6 14-1,1-13-1,-1 13 0,0 0-1,8 24-1,-6 2 0,-1 17-1,-3 4 1,0 19-1,-4 5 1,-3 12-3,-2-1 3,2 0-3,-2-8 1,2-5 0,0-13 0,4-12-1,2-14 1,6-10 1,-3-20 0,10-14-1,-6-15 1,7-9 0,-2-17 1,0-12 0,4-10-1,1-16 2,0-5-2,7-7 1,4-2-1,5-5 2,-11 60-3,5-1 1,-2 4 1,5-4-2,-27 53 2,62-84-3,-62 84 3,64-64-3,-17 28 1,12 32 0,-6 22-1,-14 26 1,-11 18-2,-17 19 1,-21 13 0,-10 1 0,-19-9 1,-7-10-1,-9-13 2,2-11-2,-2-13 1,7-12-1,6-12-3,6-15-4,36 0-29,-16-25-2,31 8-1,6-7 0</inkml:trace>
  <inkml:trace contextRef="#ctx0" brushRef="#br0" timeOffset="1015.0581">19539 1799 99,'0'0'40,"0"0"0,20-6-2,12-2-35,12-1-1,9-3-1,7 3-1,4-2-2,5 6-3,-15-10-30,1 16-5,-19 0 2,-9 11-4</inkml:trace>
  <inkml:trace contextRef="#ctx0" brushRef="#br0" timeOffset="1202.0688">19440 2110 96,'8'15'40,"18"-19"0,28 0-1,14-12-38,17-5-1,10-2-2,-2-11-12,10 12-25,-15-4 1,-2 10-2,-20-2 1</inkml:trace>
  <inkml:trace contextRef="#ctx0" brushRef="#br0" timeOffset="1488.0851">20918 1300 104,'0'0'40,"0"0"0,-22 24-1,4 6-37,0 11-1,-1 15 0,0 8 0,4 11-1,-1-1 0,5 6-3,10-5-2,-9-9-34,19-3 0,-3-18-1,10-8-1</inkml:trace>
  <inkml:trace contextRef="#ctx0" brushRef="#br0" timeOffset="1729.0989">20615 1281 111,'-20'-1'42,"6"1"0,26 8-2,18-7-38,18-1-1,23-3-1,10 0 0,12 2-2,2 0-3,4 7-8,-14-3-26,-7 11-2,-24 5-1,-11 8 1</inkml:trace>
  <inkml:trace contextRef="#ctx0" brushRef="#br0" timeOffset="1923.11">20493 2056 105,'-18'16'41,"26"-1"0,11-25 0,33-10-37,13-2-2,18-3 0,9-2-3,4-6-2,12 6-34,-13-6-2,6 9-1,-13-6-2</inkml:trace>
  <inkml:trace contextRef="#ctx0" brushRef="#br0" timeOffset="2325.133">21851 1270 97,'-7'-52'41,"7"52"0,-10-23 1,-1 10-28,-3 22-12,1 23 0,-1 18-1,6 20 0,-3 15 0,7 11 0,8-11-1,5-2 0,7-12 1,8-5-1,9-12 1,5-15 0,5-20-1,6-18 1,0-15 0,5-17 1,-3-15-2,-1-18 1,-5-6-1,-2-18 1,-1-3-2,-23 44 1,1-4-1,-20 51-2,38-91-2,-38 91-31,23-86-6,-23 86 1,16-64-1</inkml:trace>
  <inkml:trace contextRef="#ctx0" brushRef="#br0" timeOffset="3178.1818">19921 2517 79,'9'16'39,"-15"-1"-3,10 11 1,-14-1-34,5 9 0,-3 0 0,3 1-2,5 5-6,-7-13-30,13-1-1,-3-12 0,12-7-2</inkml:trace>
  <inkml:trace contextRef="#ctx0" brushRef="#br0" timeOffset="3621.2072">20076 2218 100,'-19'1'37,"19"14"1,0-15-9,0 10-27,10 3-1,5 2 1,6-3-1,3 8 0,0-2 1,2 4-1,-4 5 0,0 1 1,-6 3 0,-2 2 1,-9 1-2,-2 1 2,-4-4-1,0-2 1,-3-7-1,1-3 0,5-8-1,-2-11 0,17-6 0,1-9-1,6-6 0,5-8-1,0-4 2,7 0-2,-5 2 1,-4 4-1,-3 8 2,-5 9-1,-10 14 1,-2 11-1,-5 9 0,-3 1 0,-1 10-1,2 0-1,8 2-4,-6-18-18,24 7-16,-8-20 1,22 3-1,-1-19-3</inkml:trace>
  <inkml:trace contextRef="#ctx0" brushRef="#br0" timeOffset="3966.2269">20978 2341 75,'-10'-8'42,"-15"-7"-3,7 22 2,-14-15-12,7 18-27,2 5 0,2 8 0,0 0 0,5 4-1,2-1 0,10 0-1,3-5 1,8-1-1,5-5 0,7-6 1,7-2-1,1-4 0,2-2 0,-3-1 1,-4 2-1,-4 4 1,-9 1 0,-6 8 0,-9 5-1,-5 5 2,-5 2-2,0 0 0,0 2-3,2-4 0,10-4-2,4-21-5,29-3-28,-7-23-3,28-1 2,-2-22-3</inkml:trace>
  <inkml:trace contextRef="#ctx0" brushRef="#br0" timeOffset="4169.2385">21402 2005 96,'4'-32'40,"-13"8"0,9 24-1,-26 16-30,12 14-5,-4 7-1,3 16-2,0 7 0,1 14-1,4-1-1,3 4 0,2-2-2,-2-6-1,10 8-21,-11-27-13,10 0-1,-10-28 0,12-4-1</inkml:trace>
  <inkml:trace contextRef="#ctx0" brushRef="#br0" timeOffset="5037.2882">21150 2408 106,'-13'-13'40,"24"20"0,-1-14-1,22 6-38,4-1 0,8-5-1,13 0-1,0-1 0,7-3-1,-5 4 0,1 2 0,-8 1 0,-6 1 1,-7 2-1,-14 2 1,-6-1 0,-19 0 1,0 0-1,0 0 1,-19-3 2,-5 5 0,-5 3 0,-11 3 1,0 10 0,-8 4 0,7 5 1,-1 6-1,8 1 1,5 1-3,10-3 2,14-4-1,14-7 0,12-5-1,7-11 1,10-6-1,4-7-2,4-7 2,1-7-2,-5-5 1,-2-3-1,-8-2 1,-5 3-2,-6 1 2,-6 4 0,-6 5 0,-9 19 0,0 0 0,-11 7 0,-2 16-1,-1 3 2,0 6-2,-1 0 3,4 3-2,7-8 1,6-2 0,10-10 0,7-9-1,9-6 0,7-9 0,6-6-1,-1-8 1,2-1-1,-3-4 1,-5 2-1,-9 4 2,-6 3-1,-8 6 0,-11 13 0,0 0 0,-4 15 0,-6 4 0,-1 5 1,-3 3-1,1 3 1,2 0 0,5-7 0,2-2-1,7-9 2,-3-12-2,21 3 0,-3-13-1,4-6 0,2-9 1,1-2-1,0-4 1,2 0-1,-6 1 2,-3 7-2,-7 4 1,-11 19 0,12-6 0,-12 6-1,-3 26 0,2-5 0,1 7-3,0-4 0,13 6-7,-13-30-19,38 21-9,-8-29-2,19 1 0,-1-22 1</inkml:trace>
  <inkml:trace contextRef="#ctx0" brushRef="#br0" timeOffset="5232.2993">22772 1898 116,'-26'28'40,"-10"5"2,6 24-3,-15 10-36,13 6-2,4 3 0,7 2-1,8-1-3,3-9-1,17 9-33,-11-26-2,15-3-1,-7-24 1</inkml:trace>
  <inkml:trace contextRef="#ctx0" brushRef="#br0" timeOffset="5416.3098">22492 2254 95,'-12'-13'41,"-2"1"-1,14 12 0,0 0-23,22 6-18,8 0-1,8-3-3,13 14-7,-7-13-25,18 11-2,-13-11 0,8 15 1</inkml:trace>
  <inkml:trace contextRef="#ctx0" brushRef="#br0" timeOffset="5768.33">22937 2366 94,'-31'-1'38,"1"17"3,-15-11-3,12 17-27,-12-3-3,7 10-2,1-2-2,8 3 1,5-1-3,15-8 1,14-1-2,12-7 1,12-7 0,5-6-2,5-7 0,3-5-2,2-5 2,-5-3-2,-1-4 3,-8-1-3,-7 0 3,-6 3-2,-3 3 2,-5 4-2,-9 15 1,0 0-1,0 0 0,-3 11-1,-5 12-1,-1 3 1,-1 5-2,-1-5-3,15 14-12,-8-22-17,20 7-3,-16-25-1,32 14 1</inkml:trace>
  <inkml:trace contextRef="#ctx0" brushRef="#br0" timeOffset="6116.3499">23264 2384 97,'0'0'38,"0"0"3,-20 8-2,14 18-25,-10-4-9,4 7 1,-4-1-3,6-1 0,1-1-1,5-8 0,7-4-1,-3-14-1,24 0 1,-8-14-2,5-3 1,6-7-1,-2-8 2,1 0-2,-3-2 2,-1 6-1,-8 2 0,1 9 1,-15 17-1,12-8 0,-13 20-1,-3 6 0,-4 12-1,-2 0-1,6 7-2,-6-7-5,17 15-18,-11-22-11,14 7-1,-6-16 2,15 1-3</inkml:trace>
  <inkml:trace contextRef="#ctx0" brushRef="#br0" timeOffset="6450.369">23549 2478 101,'0'0'40,"0"0"0,-5 14-1,5-14-31,13 0-7,4-1 1,9-2 0,1-3-2,1-2 0,0-5 1,-1-2-2,-6-4 1,-6 2 0,-9-4 0,-10 5 0,-6-2 0,-6 9 0,-6 3 0,-6 10 0,-4 8 0,2 9 0,4 6 0,4 4 0,7 4-1,5-2 0,10 1-3,6-16-7,24 5-26,2-14-3,14 1 2,-1-17-3</inkml:trace>
  <inkml:trace contextRef="#ctx0" brushRef="#br0" timeOffset="6719.3844">23939 2432 112,'-37'8'40,"8"16"2,-5-10-2,13 6-34,4 0-2,11 2-1,7-3-1,8-4 0,8-5-1,5-4-1,5-5 0,1-4-1,0-9 0,-1-3-1,0-3 0,-6-8-2,1 2 0,-8-7-1,4 9-6,-13-19-16,11 22-12,-16-9-1,0 28 1,4-20 0</inkml:trace>
  <inkml:trace contextRef="#ctx0" brushRef="#br0" timeOffset="7154.4092">24177 2335 99,'16'-2'39,"-11"-14"2,10 19-2,-15-3-31,0 0-1,3 12-3,-2 3-2,-2 3 0,0 4-1,-2 6 0,0 2-1,3 0 0,-3 0 2,2-4-3,1-2 3,2-5-3,1-9 2,-3-10-1,19 0 0,-1-11 0,4-10-1,4-8 2,1-7-2,4-4 1,1-3-1,0 2 2,-5 5-1,-6 7 1,-5 12-1,-16 17 1,0 0 0,0 20-1,-11 10 1,-4 3-1,0 5-1,2 4-1,1-7-1,11 6-7,-7-25-19,22 14-12,-2-22-1,14 3 0,-3-13-1</inkml:trace>
  <inkml:trace contextRef="#ctx0" brushRef="#br0" timeOffset="8005.4579">24857 2243 97,'0'0'39,"-26"-6"1,10 21-1,-11-7-34,-3 13 0,-2-1-2,-1 5 0,6 0 0,6 3 0,9 0-2,13-6 0,16-2-1,10-8 0,12-4 0,2-3 0,3-4 0,-1-1-1,-7 0 1,-9 1 0,-12 3-1,-15-4 1,-12 22-1,-11-7 1,-6 5-2,-3-4-1,4 7-5,-7-16-25,22 8-7,13-15-1,0 0 1</inkml:trace>
  <inkml:trace contextRef="#ctx0" brushRef="#br0" timeOffset="8221.4703">25197 1797 115,'-21'38'42,"-12"3"2,6 19-4,1 0-39,2 13 0,6 1-1,4 1-2,7 1-1,-1-13-5,14 10-28,-9-23-5,12 1-1,-6-22 0</inkml:trace>
  <inkml:trace contextRef="#ctx0" brushRef="#br0" timeOffset="8640.4942">25283 2253 99,'0'0'41,"-30"11"0,13 14 0,-18-5-34,14 12-2,-2-2-2,12 2 1,2-4-3,16-6 1,9-6 0,6-10-1,5-7 0,7-9 0,-3-8 0,-1-5-1,2-6 1,-6 2-1,-6 0 0,-7 4 0,-3 11 1,-10 12-1,-1 13 0,-10 16 0,-4 16 1,-5 11 1,-4 14-2,-5 8 0,-6 5 0,-4-3 0,0-3 0,-3-7 0,1-11 0,2-13 0,3-14 0,2-9 0,9-11 0,3-17 0,7 1-15,-7-30-10,22 9-15,-11-24-3,11 0-1,-1-14-2</inkml:trace>
</inkml:ink>
</file>

<file path=ppt/ink/ink6.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traceFormat>
        <inkml:channelProperties>
          <inkml:channelProperty channel="X" name="resolution" value="2540.01343" units="1/in"/>
          <inkml:channelProperty channel="Y" name="resolution" value="2540.36597" units="1/in"/>
          <inkml:channelProperty channel="F" name="resolution" value="3.97878E-7" units="1/dev"/>
        </inkml:channelProperties>
      </inkml:inkSource>
      <inkml:timestamp xml:id="ts0" timeString="2013-09-23T22:52:01.242"/>
    </inkml:context>
    <inkml:brush xml:id="br0">
      <inkml:brushProperty name="width" value="0.05292" units="cm"/>
      <inkml:brushProperty name="height" value="0.05292" units="cm"/>
      <inkml:brushProperty name="color" value="#FFC000"/>
    </inkml:brush>
    <inkml:brush xml:id="br1">
      <inkml:brushProperty name="width" value="0.05292" units="cm"/>
      <inkml:brushProperty name="height" value="0.05292" units="cm"/>
      <inkml:brushProperty name="color" value="#00B050"/>
    </inkml:brush>
    <inkml:brush xml:id="br2">
      <inkml:brushProperty name="width" value="0.05292" units="cm"/>
      <inkml:brushProperty name="height" value="0.05292" units="cm"/>
    </inkml:brush>
    <inkml:brush xml:id="br3">
      <inkml:brushProperty name="width" value="0.05292" units="cm"/>
      <inkml:brushProperty name="height" value="0.05292" units="cm"/>
      <inkml:brushProperty name="color" value="#FF0000"/>
    </inkml:brush>
    <inkml:brush xml:id="br4">
      <inkml:brushProperty name="width" value="0.05292" units="cm"/>
      <inkml:brushProperty name="height" value="0.05292" units="cm"/>
      <inkml:brushProperty name="color" value="#00B0F0"/>
    </inkml:brush>
  </inkml:definitions>
  <inkml:trace contextRef="#ctx0" brushRef="#br0">1931 1672 11,'3'72'16,"-13"-27"-14,3-25-1,7-20-22</inkml:trace>
  <inkml:trace contextRef="#ctx0" brushRef="#br0" timeOffset="657.0376">2014 1447 9,'20'-22'4,"-5"5"-1,3-5 3,-4 1-13,3-3 1,1-2 6,1-4 8,3 2 5,-6 4 17,5 2 3,-12 1-3,8 8-4,-17 0-4,14 7-8,-14 6-4,0 0 1,0 0-7,0 0-2,-6-9 0,6 9-1,0 0 0,0 0 0,6 21-1,4 7 1,-1 10-1,-2 13 0,0 17 1,-4 9-1,-3 15 1,-4 8-1,-3-4 1,-3-1-2,-1-13 2,4-7-3,0-15 2,2-14-1,3-13 2,2-6-2,0-14 1,0-13 1,0 0-1,-9-40 1,0-1 0,0-23 1,-1-20-2,-3-22 3,11 42-2,-1-9 1,1-5 0,6-5 0,3 2-1,9 2 1,0 3 0,11 1-1,5 7 0,9 3-3,0 9 3,10 4-3,1 18 2,4 7 0,0 13-1,-41 20 1,88 21-2,-11 37 3,-30 24-2,-27 9 3,-48 0-3,-32-7 0,-40-22 0,-19-38-2,-5-18-2,-6-16-10,19-9-22,6-7-3,30-3 1,18-6-2</inkml:trace>
  <inkml:trace contextRef="#ctx0" brushRef="#br0" timeOffset="1329.076">3615 1635 92,'-23'-4'39,"-11"-1"1,3 12-1,-13-1-33,6 9-3,-5 9 2,5 4-3,-2 6 0,10 2-1,4 3 1,9-1 0,15-8-1,12-3 0,14-14 0,12-11 0,14-15 0,6-8 0,5-10-1,2-7 1,0-2-1,-8-3 1,-11 10-1,-9 6 1,-15 9-1,-20 18 0,0 0 0,-5 21 0,-12 8 0,-3 7-1,3 3 0,0 4-2,15-3 0,9-6-4,22-5-11,5-26-20,25-3-2,-6-16 1,19-6-2</inkml:trace>
  <inkml:trace contextRef="#ctx0" brushRef="#br0" timeOffset="1578.0903">4279 1521 105,'-8'13'39,"-11"6"0,5 15-1,-4 0-34,7 10-2,2 0 2,6 1-2,3-9 1,11-3-1,4-12 0,5-10 0,4-12 0,9-8 0,0-12-1,2-10 0,1-6-2,-7-10-1,4 4-4,-11-5-5,11 13-27,-23 0-2,11 20 0,-12 3-3</inkml:trace>
  <inkml:trace contextRef="#ctx0" brushRef="#br0" timeOffset="2065.1181">5080 1603 108,'0'-22'38,"-18"-2"3,-1 6-4,-13 0-32,-3 6-1,-5 9 0,-3 11-1,-2 14 0,2 11-2,6 4 1,4 7-2,9-1 2,13 4-1,11-8 0,11-8-1,12-13 2,13-11-1,9-14 1,6-8-2,1-12 0,-1-6 0,-4-10 0,-6-1 0,-6 4 0,-11 2 0,-7 7 0,-9 17 0,-8 14 0,-4 26 0,-3 17 0,-4 22 0,-7 10 0,4 17-2,-5 7 1,-1 6-1,1-6 2,-3-4-1,0-16 1,-4-12-1,-1-15 2,-6-20-1,-1-16-2,-3-26 0,1-15-4,-3-33-11,25 5-13,-9-36-11,23-4 0,4-19 0,24 7 0</inkml:trace>
  <inkml:trace contextRef="#ctx0" brushRef="#br0" timeOffset="2433.1392">5378 1647 113,'19'23'39,"-11"-12"2,7 3-3,-1-13-35,8-5 0,2-6-1,10-8 1,7-5-3,13-6 2,2-1-1,-3-2 0,2-4 1,-8 0-1,-13 2 1,-8 1-1,-17 7 0,-15 4 1,-16 7-2,-11 9 0,-13 12 0,-8 10 0,-5 14 0,-2 8 0,6 7 0,15 8 0,16-5 0,20-6 0,28-10 0,22-8-3,40-13-11,4-25-12,40 0-13,-1-17-3,19-1 0,-3-13-1</inkml:trace>
  <inkml:trace contextRef="#ctx0" brushRef="#br0" timeOffset="2627.1503">6860 1265 126,'-13'8'42,"13"-8"1,28-5-1,9-7-40,34-7-2,-71 19-2,90-19-3,-38 6-22,-4 2-12,1 0-2,-13 9 0,38-5-3</inkml:trace>
  <inkml:trace contextRef="#ctx0" brushRef="#br0" timeOffset="2786.1594">6765 1546 128,'-49'20'43,"36"0"0,13-20-2,33-4-41,28-7 0,20-8-3,24 0-17,-2-11-14,33 8-8,-2-3-1,22 8-2</inkml:trace>
  <inkml:trace contextRef="#ctx0" brushRef="#br0" timeOffset="3163.181">9055 776 99,'0'0'41,"0"-47"-1,0 47 0,0 0-38,0 0 1,0 0-1,0 0-2,0 0-2,0 0-3,-7 59-21,7-59-11,0 0-2,46 60-3,-46-60 2</inkml:trace>
  <inkml:trace contextRef="#ctx0" brushRef="#br0" timeOffset="3328.1904">9679 682 110,'0'0'43,"-2"38"0,-69 35-2,-36 31-38,-16 25-4,0 17-4,9-22-30,53-9-6,29-30 0,36-33-2</inkml:trace>
  <inkml:trace contextRef="#ctx0" brushRef="#br0" timeOffset="3718.2127">9614 1164 115,'0'0'42,"33"-54"0,-33 54-1,0 0-40,67-39 0,-67 39 0,60-16 0,-60 16 0,61-2-1,-61 2 2,99 9-2,-51 4 0,-9 16 0,-26 10 0,-26 14 0,-32 3 0,-15 8 1,-9-5-1,8-8 1,6-7 0,16-10 1,16-8-1,14-10 1,9-16-2,37 6 0,7-12 0,12-7 0,15-4-6,1-10-11,22 6-14,-11-9-11,17 10 0,-6 2-3,11 1 1</inkml:trace>
  <inkml:trace contextRef="#ctx0" brushRef="#br0" timeOffset="4416.2526">11444 966 97,'-19'-48'41,"19"48"1,0 0-2,0-61-35,0 61-3,0 0 0,0 0 1,0 0-1,21 6-1,-23 50 0,-22 17 0,4 13 0,-8 15 0,3 9 1,-1-4-3,7-10 0,19-35 1,0-17 1,10-19 0,5-20-1,7-18 1,-3-21 0,6-18 0,-7-16 1,-18 68-2,19-89-1,-15 32 2,7-6-1,-2-2 1,3-3 0,-3 0 0,2-3-1,4 6 2,6 1-1,-1 4 2,8 1-3,2 12 0,-30 47 0,76-79 0,-76 79 0,86-48 0,-86 48-2,85 1 2,-85-1 0,59 45 2,-59-45-2,22 73 0,-22-73 0,-25 83 0,25-83 0,-61 84 0,61-84 0,-88 68-15,37-44-9,51-24-18,-85 35-2,85-35 1,-64 19-3</inkml:trace>
  <inkml:trace contextRef="#ctx0" brushRef="#br0" timeOffset="8454.4836">11912 1361 83,'10'-8'36,"-10"8"1,0 0-6,13 10-23,-17 2-2,5 8 0,-6 2-1,3 11-1,-7 3-1,5 6-1,-7 1 0,3-1-2,-1-6 2,4-6-2,-1-6 1,6-10-1,0-14 1,0 0 0,11-23-1,-2-5 2,5-4-1,-4-7 1,3-6-2,2-7 2,0 0-1,4 2 0,-1 5 0,4 6-1,1 5 1,3 11 0,-1 5-1,4 14 0,-1 9 0,-3 12 0,-7 3 0,-1 7 0,-7 6-1,-7-2 1,-11 8-1,-8-1 0,-10 1 0,-3 1 0,-5-4 1,-3-3-1,-2 0 1,2-2-1,4-4 2,6 0-2,5-3 2,5 4-1,2 1 1,1 9-1,4 4 0,0 6-1,-4 4 0,0-1-2,-3 5-3,-4-17-12,13 15-9,-12-33-11,20 2 0,0-23-2,14-10 0</inkml:trace>
  <inkml:trace contextRef="#ctx0" brushRef="#br0" timeOffset="8922.5104">12464 1393 100,'12'-9'40,"6"3"2,-2-6-3,13-1-34,-3 0-2,5 0 0,4-2 0,1 0-1,1-3-1,-1 2 0,0-4 0,-6-2 0,-30 22 0,0 0 0,0 0 0,0 0-1,28-52 1,-47 47-1,-11 9 1,-12 15 0,-9 7-1,-9 12 1,-1 3-2,6 8 2,9-5-1,9-1-1,16-10 0,16-9-1,26-9-2,16-9-2,28-5-9,-1-17-11,33 1-8,-9-9-4,14 0-2,-11-5 1</inkml:trace>
  <inkml:trace contextRef="#ctx0" brushRef="#br0" timeOffset="9289.5314">13167 1205 115,'-40'6'40,"-15"5"2,9 12-2,-4 0-35,7-1-2,4 4 0,8 0-1,6-3-1,11 0 0,18-5 0,10-6-1,11-6 2,11-6-2,7-4 0,1-9 0,6-3 0,2-10 0,-5 0 0,-4-4 0,-43 30 0,42-34 0,-18 6 0,4 7 0,-21 3 0,5 15 0,-22 5 0,6 17 0,-15 5 0,-3 14 0,6 1 0,2 2-2,6-2-3,10-8-3,19-5-6,-2-21-9,33-3-6,-10-19-5,26-7-5,-2-15-2,-66 39 3</inkml:trace>
  <inkml:trace contextRef="#ctx0" brushRef="#br0" timeOffset="9482.5424">13839 931 102,'0'0'42,"19"-49"1,-19 49 0,0 0-32,25-7-8,-39 45-3,0 28 1,-9 27-5,4-6-10,16-2-12,-7-21-4,21-15-8,-1-29-2,19-10-1,-7-17 1</inkml:trace>
  <inkml:trace contextRef="#ctx0" brushRef="#br0" timeOffset="9758.5582">14037 1135 115,'0'0'43,"-21"-57"1,21 57-1,0 0-33,0 0-10,-58-32 0,45 32 0,-20 7 0,12 19 0,-1 4 0,22 3 0,11-7 0,15-3 0,2-4 0,6-2 0,6 0 0,2-5 0,7-3 0,-2-7-9,20-2-7,-12-9-5,20 8-9,-16-7-7,14 8-3,-18 3-2,-1 4 4</inkml:trace>
  <inkml:trace contextRef="#ctx0" brushRef="#br0" timeOffset="9926.5678">14655 1392 113,'-7'18'43,"-9"-7"2,10-1-1,-6-12-34,12 2-10,-7-12 0,7 12 0,9-19 0,-9 1-2,14 6-15,-21-6-5,20 15-10,-13 3-5,0 0-6,0 0-1,0 0 3</inkml:trace>
  <inkml:trace contextRef="#ctx0" brushRef="#br1" timeOffset="14783.8456">11811 2190 32,'13'-20'28,"-5"3"0,-5 5 0,-3-6-15,0 18-4,-1-13-1,1 13 2,0 0-2,0 0 0,0 0-1,-5 23 0,4-3-5,1 12-2,2 12 0,0 11 0,0 17-1,0 13 2,-1 13-1,3 15 0,-2 15 0,1 7 0,0 9 1,2 10 0,2 7-1,0 10 0,2 10-1,2 11 0,3 10 2,-4 14-1,0 13 1,3 15 0,-3 7 2,2 11 0,-3 9 1,4 7 1,-4 8-2,4 1 0,0 8-1,-1 6 0,-2 7-4,2 10 2,-5 10 0,0 5-2,-6 12 3,0 11-1,-3 5 1,1 3 0,-4 0 0,4 2 1,-5-1-2,4-1 1,-1-3-2,3 5 1,-3-2 0,4 11-2,-2 2 2,4 7-3,-1 0 2,-1-1-1,4 4 1,-3-6-1,-1-9 0,-2-23 0,2-26 0,-3-34-2,5-36-5,-6-52-33,13-51 3,0-60-3,13-58 1</inkml:trace>
  <inkml:trace contextRef="#ctx0" brushRef="#br1" timeOffset="15930.9112">2740 2516 77,'2'-11'35,"-7"-3"2,5 14 1,-12 4-32,9 15 0,-3-1-1,3 20 1,3 6-4,0 14 1,2 9-2,5 12 1,3 8-1,2 5-1,1 1-1,-2-3 0,1-4 1,-2-7-1,-2-15 1,-3-14 0,0-13 1,-4-15-1,-1-22 1,0 0 0,0-37-1,-1-6 1,1-19-1,-3-10 1,2-17-1,1-17 1,0-7-2,0-5 1,4-3 0,0 4-1,1 10 2,4 14-2,7 9 1,6 24 0,7 13 1,7 21-1,1 18 1,3 20-1,-2 11 0,-1 16 1,-8 9-1,-13 11 2,-11 12-1,-14 4 1,-18 1-1,-9-7 1,-9-5-2,-7-8 0,1-11-2,1-20-10,20-6-25,2-22-3,28 3 0,2-25-1</inkml:trace>
  <inkml:trace contextRef="#ctx0" brushRef="#br1" timeOffset="16329.934">3528 2932 97,'-17'-16'40,"17"16"-1,13-29-1,11 16-35,19-8-1,10 2 0,12 3-1,6 2 0,3 5-2,-4 2-2,2 18-23,-21-10-12,-6 15 0,-19-6-2,-8 12 1</inkml:trace>
  <inkml:trace contextRef="#ctx0" brushRef="#br1" timeOffset="16502.9439">3610 3236 94,'-40'25'41,"26"-3"1,14-22-2,31-32-24,21 1-14,24-12-3,15-1-3,0-12-33,24 8-3,1-6 0,10 17-2</inkml:trace>
  <inkml:trace contextRef="#ctx0" brushRef="#br1" timeOffset="16989.9718">5253 2279 91,'5'-20'37,"-5"20"1,7-15-1,-4 28-31,-3 7-2,4 17 0,-9 11-2,6 13 0,-4 10-1,0 8 1,2 5-2,-2 0 1,2-6-3,-3-6-2,12 3-12,-8-29-22,13-2 1,-8-23-1,10-9-2</inkml:trace>
  <inkml:trace contextRef="#ctx0" brushRef="#br1" timeOffset="17221.9851">5091 2416 103,'-18'-17'40,"-5"-2"-1,23 19-1,0 0-35,0 0-1,36 1 0,4 0-1,15 2 0,9-3-1,15 1-1,1 0-2,8 12-6,-15-8-28,3 21-1,-20-8 0,-10 16-3</inkml:trace>
  <inkml:trace contextRef="#ctx0" brushRef="#br1" timeOffset="17421.9965">5032 3201 96,'-43'26'40,"34"-7"1,9-19-1,43-36-29,18-2-9,19-6-1,16-6-1,12-8-3,10 10-6,-10-10-27,11 18-3,-18-8 1,-5 21-3</inkml:trace>
  <inkml:trace contextRef="#ctx0" brushRef="#br1" timeOffset="17856.0213">6286 2096 111,'15'-15'40,"3"12"0,-7-10-1,14 6-38,0-3 1,5 4 0,-3 2-1,2-1 0,0 4 0,-5 1 0,-1 6-1,-8 2 1,-10 8-1,-6 8 1,-13 5-1,-10 11 0,-9 6 0,-4 5 1,-3 2-1,1-2 0,3-5 0,12-4 0,10-9-1,15-11 1,18-7-2,12-14-1,18-1-6,-5-18-28,25 7-2,-5-16 0,15 7-1</inkml:trace>
  <inkml:trace contextRef="#ctx0" brushRef="#br1" timeOffset="18507.0586">7102 2232 104,'-20'13'39,"7"17"1,-13-1-2,12 22-31,-10 1-3,3 15 1,-2 7-3,3 4 1,0 0-1,5-1 0,4-9-2,5-4 1,5-12-1,1-12 0,4-12-1,4-18 1,5-13-1,0-12 1,3-13 0,-2-13-1,1-16 1,-2-11-1,-3-15 1,4-10-1,-2-10 2,4 3-2,1-2 2,6 9-1,5 9 1,6 11 0,5 15 0,2 20 0,3 14-1,0 12 1,-1 10-1,-4 7-1,-7 9 1,-7 7-1,-11 11 0,-10 6 1,-16 7-1,-12 9 0,-14 2 1,-11 4 0,-6-2 0,-3-3 1,1-4 0,7-12-1,8-8 1,10-9 0,17-8 1,15-14-1,20 8 0,17-8 0,9-2 0,8 4 1,7 3-2,3 6 0,-3 3 0,-2 12 0,-9 7 0,-11 2 0,-5 4 0,-6 0 0,-7 3 0,-2-8 0,0 2 0,-9-14-2,10 3-11,-20-25-11,27 12-17,-20-23-1,9 2-1,-7-16-1</inkml:trace>
  <inkml:trace contextRef="#ctx0" brushRef="#br1" timeOffset="23232.3288">15361 2032 79,'8'-14'38,"3"0"0,-8-9 0,3 9-30,-6-5-2,4 6 0,-9 1-1,5 12-1,-19 18-1,8 8-1,-4 12 0,1 20-1,0 15 0,1 13 0,0 6-1,7 6 1,2-3-1,4-6 1,4-11-1,1-19 1,5-16 0,-1-21-1,5-24 1,2-18-1,1-21 0,-3-14-1,4-20 2,-3-14-2,0-12 2,0-11-2,-1 0 1,2-4 0,4 5 0,2 4 2,8 17-2,3 9 2,10 15-2,9 15 2,10 17-2,4 12 1,0 18-1,0 18 0,-9 11 0,-10 10-1,-14 15 1,-21 10-1,-29 8 0,-17 9-1,-18-1 1,-13-3-2,-4-5 0,-5-13-2,8-6-4,-3-24-29,40-8 0,4-22-1,27-6-1</inkml:trace>
  <inkml:trace contextRef="#ctx0" brushRef="#br1" timeOffset="23433.3403">16200 1921 109,'25'12'39,"-7"-15"0,13 7-1,0-11-36,18-3-2,11-2-1,9-3-2,11 5-2,-10-7-4,9 16-27,-25 0-2,-7 18 0,-31 1-1</inkml:trace>
  <inkml:trace contextRef="#ctx0" brushRef="#br1" timeOffset="23566.3479">16272 2301 109,'-49'39'40,"13"-24"1,35 1-1,16-22-37,33-16-2,22-5-5,10-16-32,23 14-4,0-11 0,16 10-3</inkml:trace>
  <inkml:trace contextRef="#ctx0" brushRef="#br1" timeOffset="24034.3747">17883 1503 97,'5'-34'40,"-8"12"-1,3 22-1,19 15-36,-14 17-1,0 17 1,1 11-1,-1 11 1,2 15-1,0 1 1,3 8-2,4-10 1,3-4 0,3-19 0,7-9 0,2-19 0,7-24 0,5-19 0,5-23 1,1-19-1,4-21 2,-6-11-2,3-18 0,-3-2 0,-3-6-1,-10 7-1,-3 5 0,-5 21-5,-12 4-18,6 30-17,-15 22 1,9 25-2,-10 16-1</inkml:trace>
  <inkml:trace contextRef="#ctx0" brushRef="#br1" timeOffset="24667.4109">19083 1026 102,'0'0'41,"0"0"1,0 0-2,-3-62-38,3 62-2,0 0 2,0 0 0,46-45-3,-46 45 3,0 0-2,56-8 2,-56 8 0,0 0 1,56 17-2,-56-17 1,-5 29 0,9 13-1,-6 11 2,-18-1-4,-9 5 1,-11-1-1,9-5 1,14-15-1,37-21 1,23-10 0,18-6-2,23-2-2,4-10-14,15 10-22,-13 4-2,-2 10 0,-22 6-2</inkml:trace>
  <inkml:trace contextRef="#ctx0" brushRef="#br1" timeOffset="25019.4311">17690 2539 98,'0'0'40,"39"-9"2,18-20-2,23-1-37,40-11 1,27-3-1,25-5 0,12-1-1,9 4-1,-4 1-2,-8 12-1,-20 2-4,-14 27-28,-45-8-7,-24 22 0,-42 0-1</inkml:trace>
  <inkml:trace contextRef="#ctx0" brushRef="#br1" timeOffset="25780.4746">18382 2676 85,'0'0'39,"0"0"1,-2 32 1,-13-13-33,7 17-3,-5 7-2,6 12 0,-1 8-1,4 8-1,-1 0 0,5 5 0,5-3-1,-1-2 0,1-7 1,-1-13-2,5-11 2,-6-11-2,-1-12 2,-2-17-1,0 0 0,5-28 1,-5-8-1,2-14 1,2-17-1,4-14 1,2-13-2,15-5 3,4-5-1,9 2-2,8 7 2,9 10-2,1 17 2,5 17-2,-2 18 2,-6 18-3,-3 14 2,-9 13 1,-7 12-1,-12 12 1,-12 12-2,-11 3 1,-16 6-1,-13 6 2,-17 2-2,-7 0 1,-13-6-1,-4-6 1,-2-10 0,6-5 1,9-12 0,12-12 0,16-14 0,17-7 0,18-6 1,22-6 0,17-1 0,14 3-1,12 5 1,4 11 0,4 13-1,-4 13 1,-4 10-1,-9 8 0,-13 8-1,-7 2 0,-9 3 0,-6-5 0,-2-6 0,-5-6-1,-1-7 0,2-9-1,3-9-2,-5-12-5,10 3-9,-16-26-8,15 6-15,-18-15-1,6 2-2,-13-10 1</inkml:trace>
  <inkml:trace contextRef="#ctx0" brushRef="#br2" timeOffset="39218.2432">1391 4465 79,'8'-23'38,"4"6"-1,-4-9 1,2 9-30,-1-10-1,5 9-2,-4-3-1,1 6-1,-4 5 0,-7 10-1,12 13-1,-10 17 0,-1 18 0,-2 15 0,-2 16-1,1 13 1,-2 7-1,-1 2-1,0 1-1,2-13-3,6-1-8,-5-27-24,14-8-2,-5-24 0,11-9-2</inkml:trace>
  <inkml:trace contextRef="#ctx0" brushRef="#br2" timeOffset="39474.2578">1228 4337 102,'-39'-9'40,"19"12"1,-3-6-2,23 3-36,0 0 0,33-6-1,13-2 0,16-1-1,20 1 0,15 2-1,12 0-1,1 6-2,4 10-4,-20-1-29,4 18-4,-31-4 1,-11 15-3</inkml:trace>
  <inkml:trace contextRef="#ctx0" brushRef="#br2" timeOffset="39677.2694">1248 5158 105,'-27'39'41,"17"-19"2,36-9-3,14-8-39,31-24 0,18-6 0,6-4-2,12-3-2,-6-15-16,12 16-19,-18-8-2,4 9-1,-22-4 0</inkml:trace>
  <inkml:trace contextRef="#ctx0" brushRef="#br2" timeOffset="40503.3167">2620 3993 87,'5'-20'38,"7"12"1,-2-11 0,9 5-29,1-1-6,9 5-1,-2-3 0,-2 7-1,1 4-1,-6 6 0,-2 7 0,-11 9-1,-12 3 2,-4 8-1,-7 2 1,-6 8-1,-4-1 1,-2-3-1,-1 0 0,5-6-1,6-3 0,6-6 0,10-5-1,2-17-2,33 14-3,-2-24-18,23 10-16,-1-11 0,21 2-2,-2-7 1</inkml:trace>
  <inkml:trace contextRef="#ctx0" brushRef="#br2" timeOffset="41283.3613">3417 4336 86,'9'-30'38,"6"11"0,-10 1 1,-5 18-35,9-14-1,-9 14 0,4 27 0,-9 3 0,-1 10-1,-2 12 0,1 11-1,1 9 0,1 5-1,-1 0 1,3-5 1,5-8-2,-1-11 1,3-13 0,2-13 0,4-15 0,-1-14-1,2-17 0,1-17 0,2-6 0,0-16-1,0-8 1,1-13-1,1-7 0,2-2 2,0 1 0,0 6-1,1 8 0,1 9 1,3 12 0,1 17-1,7 13 1,-1 14-1,4 11 0,2 10 0,-1 6 0,-3 8-1,-3 0 0,-5 8 1,-11-3-1,-13 4 1,-7-1-1,-12-2 0,-12-1 0,-9-4 2,-4 0-1,-1-6 1,0-2 0,10-6 0,3-1 0,13-4-1,11 4 1,17-2 0,13 3-1,13 5 0,11 1 0,12 8 0,3 2-1,9 2-2,-4-4-6,10 7-29,-17-13-3,9 3 0,-12-15-2</inkml:trace>
  <inkml:trace contextRef="#ctx0" brushRef="#br2" timeOffset="41510.3743">4828 4300 103,'-12'7'41,"1"-9"1,11 2-2,23-4-40,8-5 0,9 2 0,5-1-1,8 0-2,0-5-6,12 14-29,-21-7-1,-7 12 0,-18-4-1</inkml:trace>
  <inkml:trace contextRef="#ctx0" brushRef="#br2" timeOffset="41668.3833">4712 4593 99,'-46'36'41,"23"1"0,16-22-1,39-6-37,20-13-1,17-11-3,16 2-10,7-20-26,12 8-3,-2-14 0,5 8-2</inkml:trace>
  <inkml:trace contextRef="#ctx0" brushRef="#br2" timeOffset="43230.4727">7302 3885 79,'11'-14'37,"-12"-2"-1,1 16 1,-11-3-31,9 15-1,-7 3 1,7 16-1,-7 7-2,9 11 0,-9 7-1,4 10-1,5 8 0,0 3-1,1 3 0,1 2 0,2-6 0,0-4-1,-1-9 1,3-10 1,-1-11 0,-1-14 0,-4-13-1,0-15 1,2-15 0,-2-12 0,0-16 0,2-13 0,-5-13 0,6-14 0,2-14 0,2-8 0,7-4 1,-2-3-1,11 1 0,-1 7 0,13 11 0,-2 12 0,4 13 0,6 20-1,0 11 0,2 17 1,-5 10-1,0 11 0,-10 12 0,-2 10 0,-13 10 0,-7 10 0,-16 10 0,-8 5-1,-13 4 1,-11 4 1,-8-4-2,-8-3 1,-1-9-1,1-10 0,6-10-2,5-17-3,16 1-10,3-23-21,26 9-3,-8-30 0,21 14 0</inkml:trace>
  <inkml:trace contextRef="#ctx0" brushRef="#br2" timeOffset="44830.5642">8083 4633 64,'-1'-13'37,"1"3"-2,-8-8 2,3 6-27,-10-4-5,6 7 1,-10 2-1,3 9 0,-7 4-2,-1 11 0,-3 8 0,3 5-1,-1 3-1,7 3 1,3-2-1,2-3 0,9-2-1,9-7 1,8-9 0,7-10-1,4-5 1,7-7-1,0-7 1,5-7 0,-4-4 0,-3-1-1,-6 0 1,-7 3 0,-3 1-1,-8 7 0,-5 5-1,0 12 1,-11-1-2,11 1 0,-12 28-1,7-7 0,5 9-3,-2-5-4,14 13-27,-7-13 0,12 5 0,-7-11 0</inkml:trace>
  <inkml:trace contextRef="#ctx0" brushRef="#br2" timeOffset="45115.5805">8392 4671 71,'1'-24'36,"-1"15"0,-9-5 1,9 14-29,-16 4-1,9 8-1,-3 3-2,0 7 0,6 0-1,4 2-1,1-1 0,6-1 1,3-7-1,10-3 0,3-9-1,5-6 1,1-9-1,4-4-1,-5-7 0,2-9-1,2-1-3,-13-7-3,13 14-30,-22-15-2,9 14 1,-9-6-3</inkml:trace>
  <inkml:trace contextRef="#ctx0" brushRef="#br2" timeOffset="45649.611">9041 4584 74,'0'0'36,"-6"-21"0,6 21 1,-14-21-32,14 21 0,-25-21 0,12 17 1,-9 3-2,2 11 1,-4 3-2,1 9 0,-3 4 0,4 10-1,-1 2 0,5 1 0,5-1-1,6-3 0,11-6 0,2-10 0,12-11-1,4-10 0,9-9 1,6-14-1,1-7 0,5-5 1,-6-3-1,2-2 0,-9 8-1,-4 4 1,-8 10-1,-8 13 0,-5 16 1,-8 17-1,-4 14 0,-4 14 1,-2 12 1,-1 11-1,-4 9 1,-1-2-1,1-1 2,-3-6-2,1-11 1,-3-11 0,1-12-1,-4-14-1,3-12-1,-2-17-3,7-6-7,-9-27-26,21-2-2,-5-24 0,18-3-2</inkml:trace>
  <inkml:trace contextRef="#ctx0" brushRef="#br2" timeOffset="46017.6321">9414 4572 100,'13'7'40,"-13"-7"0,10 2-2,8-11-35,7 0-1,8-6 1,7-2-2,8-6 1,0-3-2,4 0 1,-9-1 0,-6 0-1,-16 0 0,-13 4 0,-18 3 0,-17 7 0,-8 7 0,-14 8 1,-4 13-1,-4 13 1,0 10 1,5 8-1,15 6 1,12-3-1,21-2 0,23-12 0,21-14-1,23-14-3,18-19-6,31-1-25,-12-22-7,14 0 0,-10-13-2</inkml:trace>
  <inkml:trace contextRef="#ctx0" brushRef="#br2" timeOffset="49191.8136">2034 5120 66,'0'0'34,"3"-15"1,-3 15-2,0 0-24,0 0-3,-4-12 1,4 12-3,0 0 0,2 22-2,-2-4 1,2 5-1,-2 6 0,-1 10-1,-1 3 0,0 7 0,-4-1 0,0-2-1,0-3 1,-1-4-1,3-8 0,-1-8 0,1-9 0,4-14 0,0 0 1,5-19-1,0-8 0,4-10 0,1-8 1,2-9-2,2-7 2,1-2-2,0 0 1,1 5 0,-1 7-1,3 5 1,-4 10-1,2 8 1,-2 11-2,1 7 2,0 7 0,0 6 0,-4 6 1,0 2-2,-4 8 2,-3 3-1,-5 4 0,-7 2 0,-2 3 0,-4-1-1,-4 0 1,0-2 1,2-6-1,1-4 0,3-3 0,4-5 1,8-10-1,0 12 1,0-12 0,20 10 0,-8-2 0,5 2 1,-2 3-1,3 1-1,-4 4-1,1-3-2,3 5-4,-18-20-29,25 16-2,-10-24 1,12 4-2</inkml:trace>
  <inkml:trace contextRef="#ctx0" brushRef="#br2" timeOffset="49709.8433">2491 5088 87,'-8'12'36,"-7"1"1,6 11 1,-4 0-34,0 6 0,0 2 0,-1 3 0,0-1-2,3-2 1,1-4-2,3-3 0,1-9 0,3-4-1,3-12 0,0 0 1,11-22-1,0-3 0,0-10 0,2-4 1,-1-7-1,4-2 1,-6 1-1,1 6 0,-3 5 1,-4 8-1,1 7 1,-5 11-1,0 10 1,0 0-1,5 14 1,-1-2-1,3 0 1,5 0-1,5-3 0,5-6 1,5-3 0,2-3 0,1-6 0,-1-1 0,-4 0 0,-5 1 0,-4 2 0,-5 3-1,-11 4 0,6 12 0,-11 5 0,0 5-1,-1 8 0,-2 2-2,4 6-1,-1-2-3,16 6-30,-9-16-2,14 5 1,-1-23-3</inkml:trace>
  <inkml:trace contextRef="#ctx0" brushRef="#br2" timeOffset="50049.8627">3083 4914 93,'-11'-4'38,"-12"-1"2,5 16-3,-12-2-32,9 6-2,4 0 1,3 4-2,6-4 1,10 4-1,4-5-1,8 2 0,4-2 0,6 2 0,0-2 0,1 3-1,-3-1 1,-2 5-1,-6 1 0,-8 1 1,-7 4-1,-7 1 0,-8 2 0,-2-3-2,3-2-1,-7-12-7,18 1-28,-6-16-2,20-2 0,2-14-1</inkml:trace>
  <inkml:trace contextRef="#ctx0" brushRef="#br2" timeOffset="50213.8721">3382 5268 103,'-19'5'39,"3"2"-2,1-6-9,-1-4-63,16 3-4,-22-7 1,22 7-1</inkml:trace>
  <inkml:trace contextRef="#ctx0" brushRef="#br2" timeOffset="50383.8818">2955 5407 70,'-15'0'39,"3"1"-5,12-1-22,-17-4-24,17 4-24,-11-19-2,11 19 0</inkml:trace>
  <inkml:trace contextRef="#ctx0" brushRef="#br2" timeOffset="50543.891">2462 5551 105,'-25'6'39,"3"-9"-3,12-6-33,27-2-42,-8-7 0,9 1-2</inkml:trace>
  <inkml:trace contextRef="#ctx0" brushRef="#br2" timeOffset="65123.7249">7234 3696 93,'0'0'35,"0"0"1,21 25-8,-6-3-24,13 13-2,10 7 0,14 13 0,14 5 0,17 3-1,11-1 0,15 1 0,13-7 0,9-6 0,7-5 0,4 0-1,-3-4 1,-6 3-2,-5 3 1,-6 0 0,-14 5-2,-11-6-2,-10 9-8,-21-18-25,0-1 0,-18-17-2,-1-6 0</inkml:trace>
  <inkml:trace contextRef="#ctx0" brushRef="#br2" timeOffset="66084.7799">10527 3582 74,'-12'-3'35,"0"0"0,12 3-1,-24 23-31,18-3-1,0 6 0,3 14 2,-7 9-2,8 13 2,-6 6-2,0 9 0,-4 3 0,6 0-1,-4-4-1,3-7 0,2-11 0,4-11-1,-1-15 1,4-13 0,-2-19 0,14-9 0,-9-15 1,-1-13 1,-1-10-1,0-14 1,2-15-1,-1-8 1,2-11-1,7-5 1,2-1-2,6 8 2,2 3-1,8 12 0,6 14 0,5 17 1,1 14-2,0 16 2,0 15-1,-4 8-2,-6 11 2,-8 9-2,-10 8 0,-13 9 0,-13 11 0,-17 3-1,-9 4 0,-12 1-2,-4 2-4,-15-12-28,17 3 0,-3-21-2,17-2-1</inkml:trace>
  <inkml:trace contextRef="#ctx0" brushRef="#br2" timeOffset="71260.0759">10730 4382 73,'0'24'33,"-7"-7"-6,13 17-3,-11-10-18,8 6-2,-6-3 0,4 3 0,-3-5-2,0-2 0,2-2 0,0-2 0,0-6-2,0-13 1,2 14-1,-2-14 0,8-10 1,-4-4 0,-3-9 1,3 1 0,-5-12 2,1-3 0,-2-9-1,2-1 1,0-5-1,7 3 0,1-2-1,4 2 0,7 4-2,6 8 2,2 6-2,7 9 2,-4 9-2,1 8 0,-3 7 0,-5 11 0,-9 9-1,-9 7 0,-5 10 0,-13 6-1,-2 4 2,-9 3-2,-8-2 2,-1-4-2,3-7 2,-3-6-2,8-7-2,-2-17-4,17 7-20,-8-20-8,18 4 0,-7-16-3</inkml:trace>
  <inkml:trace contextRef="#ctx0" brushRef="#br2" timeOffset="71711.1017">10805 4482 35,'0'0'34,"-8"11"1,8-11 0,0 0-11,-1 17-12,1-17-4,-1 28-1,-1-5-3,2 9-1,-5 6-1,-1 12 0,-3 4-1,-5-1-1,0-2-1,-1-10-6,16-4-27,-5-22-1,16-8-2,2-27-1</inkml:trace>
  <inkml:trace contextRef="#ctx0" brushRef="#br2" timeOffset="72092.1235">11097 4314 87,'0'0'38,"0"0"-1,3-14 2,20 1-37,0 0-1,6-5 1,4 0-1,1 1 1,-4-2 0,0 5 0,-8-1 0,-3 4 0,-12-1 0,-7 12 1,-5-15-1,-9 13-1,-5 4 0,-5 9 0,-5 5-1,0 7 0,-4 7 0,3 4 0,3 3 0,7 4-2,11-6 0,7-6-4,18-1-3,3-22-24,28 3-6,-2-17 0,17-1 0</inkml:trace>
  <inkml:trace contextRef="#ctx0" brushRef="#br2" timeOffset="72431.1429">11577 4191 91,'-25'3'38,"-12"-3"1,4 14 0,-10-3-33,10 10-2,5 1 0,4 3-3,6 1 0,10-1 1,10-3-1,4-3 0,8-7 0,9-7 0,1-5 0,4-6 0,1-8-1,3-4 0,-1-4 1,-5-7-2,-3 4 1,-3 3 1,-4 1-1,-4 7 0,-12 14-1,0 0 1,0 0-1,2 21 0,-10 5 0,-5 2-3,6 4-1,-2-5-3,17 5-26,-7-20-6,18-1 1,2-21-1</inkml:trace>
  <inkml:trace contextRef="#ctx0" brushRef="#br2" timeOffset="72634.1545">11952 3766 101,'-7'24'38,"-9"9"1,7 21-3,-4 6-32,-1 7-2,4 4-3,-4 1-2,9 3-7,-5-18-28,11 1 0,-1-23-2,11-4 0</inkml:trace>
  <inkml:trace contextRef="#ctx0" brushRef="#br2" timeOffset="72882.1686">11994 4056 107,'-21'13'40,"-7"0"0,12 17 0,-7-7-35,14 3-3,9-5 0,5-3-1,13-4 0,4-7-1,4-2 1,-3 1-2,6-4 0,-5-2-1,-1 3-3,-6-10-8,12 11-25,-18-9-2,12 6-1,-9-12 0</inkml:trace>
  <inkml:trace contextRef="#ctx0" brushRef="#br2" timeOffset="73260.1903">10336 4882 88,'0'0'37,"-7"-20"1,42 5 0,26-13-33,25-3-2,23-7 2,25 2-2,23-5 0,16 3-1,7 6 0,-7 6-3,-12 9 0,-21 6-4,-13 23-27,-38-8-7,-23 21-1,-37-8-2</inkml:trace>
  <inkml:trace contextRef="#ctx0" brushRef="#br2" timeOffset="73711.2161">10634 5095 86,'0'0'41,"13"-17"0,17 12 0,1-6-25,23-3-12,4 3-1,7 2 0,-3 2-2,-7 8 0,-7 8 0,-14 10-1,-18 11 1,-20 8-1,-17 11 0,-15 7 0,-16 6 1,-9 5 1,-11 1-1,1-5 3,5-3-2,9-9 4,19-8-6,24-12 0,28-12 0,24-13 0,33-15 0,14-6 0,19-4 0,13-7 0,7 3-9,-6-5-9,4 20-7,-32-12-15,-1 20-1,-26-2-2,-11 18 2</inkml:trace>
  <inkml:trace contextRef="#ctx0" brushRef="#br2" timeOffset="73859.2245">11688 5728 128,'-13'2'44,"13"-2"-1,-4-15-3,19-13-40,-6 5 0,4-3 0,2 0 0,-11-1-13,11 13-6,-20-10-11,5 24-13,-5-13-2,5 13 0,-13 1 0</inkml:trace>
  <inkml:trace contextRef="#ctx0" brushRef="#br2" timeOffset="76130.3544">799 6643 101,'0'0'39,"15"1"1,-15-1-3,16 29-32,-16 5-2,4 11 1,-4 11-1,-4 17-1,3 10-1,-2 7 0,-3 4 0,0 1-1,1-7-2,1-11-2,8-2-11,1-33-22,10-5-3,-2-27 1,12-19-1</inkml:trace>
  <inkml:trace contextRef="#ctx0" brushRef="#br2" timeOffset="76333.366">645 6806 114,'-52'-27'40,"17"17"2,7-5-2,28 15-37,26-21-1,19 10 0,22-3-1,19 0-1,6 5-2,8 0-3,9 20-29,-23-1-6,-11 23 0,-26 3-2</inkml:trace>
  <inkml:trace contextRef="#ctx0" brushRef="#br2" timeOffset="76520.3767">409 7665 121,'20'8'42,"18"-23"0,30-8-2,21-15-41,12-6-4,18 7-14,-9-18-19,14 9-4,-9-8 1,1 7-1</inkml:trace>
  <inkml:trace contextRef="#ctx0" brushRef="#br2" timeOffset="76896.3983">1642 6394 115,'0'0'41,"0"0"0,27-6-1,4 2-38,-6 3 0,-3 2 1,-2 8-2,0 6-1,-9 5 2,-13 8-2,-10 9 1,-12 7-1,-6 5 1,-7 3-1,-1-4 1,0-3-1,5-4 0,16-6 0,11-7 0,20-14 0,19-6-2,19-6-1,6-11-4,20 13-17,-6-18-14,12 10-3,-13-12 0,0 11-1</inkml:trace>
  <inkml:trace contextRef="#ctx0" brushRef="#br2" timeOffset="77484.4319">2298 6767 119,'-20'12'39,"6"16"2,-6 1-6,7 19-31,-1 11 0,1 13-1,-2 9-1,3 9-1,2-1 1,3 0-2,2-9 1,-1-11-1,3-16 0,3-14 0,0-21 0,0-18 0,9-27 0,1-16 0,-2-15 0,-1-19-1,1-17 1,2-15 0,2-6 0,4 1 0,-1 5 1,3 11-1,1 11 1,6 18 0,2 14 1,9 21-2,3 19 0,0 11 0,4 14 0,-2 8 0,-2 11 0,-8 7 0,-10 6 0,-14 7 0,-13 1 0,-15 5 0,-12-4 0,-14 3 0,-7-7 0,-1-6 0,3-6 0,7-4 0,8-7 0,14 0 0,16 1 0,16-3 0,12 3 0,15 1 0,9 4 0,8 3 0,8 0 0,-4-1 0,0-3 0,-5-4 0,2 3-5,-23-21-17,11 12-14,-23-22-7,3 1 0,-11-15-1</inkml:trace>
  <inkml:trace contextRef="#ctx0" brushRef="#br2" timeOffset="79090.5237">1137 7790 96,'0'0'33,"0"0"-4,0 0-2,0 0-21,0 12-1,1 2-1,-3-1 0,3 7-2,-2 2 0,1 6 0,0 1 0,0 0-1,-5 0 0,5-2-1,-3-4 1,1-4-1,-2-5 0,4-14 1,-4 13 0,4-13 0,0 0 0,1-15-1,2-2 1,2-2 1,-2-9-1,3-6 1,1 0-1,0-7 0,0 2 0,2 2 1,-2-1-2,4 7 1,-1 7-1,3 2 0,1 6 0,-3 7-1,1 4 1,2 4-1,-4 7-1,-10-6 1,16 20 0,-13-3 0,-1 3 0,-6 1 1,-1 1-1,-5 1 1,-1-2 0,-2-4 1,-1-4-1,0 3 1,14-16 0,-17 17 0,17-17 0,0 0 0,-7 12 1,7-12-1,14 7 0,-14-7-1,20 15 1,-7-7-2,0 7 1,0-5-2,0 7 0,-3-3-4,9 12-9,-19-26-20,24 23-5,-14-18 2,9 1-2</inkml:trace>
  <inkml:trace contextRef="#ctx0" brushRef="#br2" timeOffset="79608.5534">1503 7840 89,'-19'1'36,"10"13"0,0-1 0,5 9-31,-2-6-1,2 7-2,-1-1 1,5 0-2,-4-1 0,5-4 0,-2-6 0,1-11 0,-1 12 0,1-12 0,2-12-1,1-1 1,-2-9 0,1-3 1,0-3-2,-2-2 2,3 1-2,-1 3 2,-2 3-1,0 7 0,0 6 0,0 10-1,0 0 1,0 0 0,0 0-1,8 11 1,-8-11 0,17 13-1,-3-9 1,7-3-1,0-4 1,1 1 0,2-5 1,0 1-2,-6 0 1,-2 0 0,-4 2 0,-12 4-1,0 0 0,7 14 0,-12 5-1,-1 4-2,2 4 1,-1 2-3,0 8-3,-4-14-11,15 12-19,-6-13-1,12-3 0,-12-19 0</inkml:trace>
  <inkml:trace contextRef="#ctx0" brushRef="#br2" timeOffset="79956.5733">1921 7813 111,'0'0'37,"0"0"2,-17-7-3,17 7-33,-22 17 0,10 0 0,1-3-2,0 5 0,5-1 0,4 0-1,5-3 1,6-2-1,7-5 1,5-6-1,3 2 1,3-3-2,-2-1 2,-3 2 0,-4 3-1,-7 5 0,-9 7 0,-7 1 0,-8 3-1,-2 0 0,0-1-2,-3-2-3,12 1-17,-10-18-15,16-1 0,2-12-2,9-6 0</inkml:trace>
  <inkml:trace contextRef="#ctx0" brushRef="#br2" timeOffset="80516.6053">4024 6723 102,'-17'1'38,"17"-1"0,0 0 0,18-2-35,8-10 0,13-2 0,8-4-1,14-3 1,4 0-2,3-1-3,3 9-3,-19-1-31,0 18-2,-20 3-1,-12 16-1</inkml:trace>
  <inkml:trace contextRef="#ctx0" brushRef="#br2" timeOffset="80711.6165">4059 7013 115,'0'0'41,"0"0"1,31-5-2,11-7-37,21-12-1,16-4-2,12-5-2,9 17-22,-6-12-14,3 8-3,-11 1 0,-2 11-2</inkml:trace>
  <inkml:trace contextRef="#ctx0" brushRef="#br2" timeOffset="81974.6887">5891 6180 82,'6'-19'38,"-6"19"-1,0 0-1,0 22-31,-13 10-2,3 13 0,-7 3 0,3 1-3,6 1-1,3-12-3,20-3-19,5-25-13,21-14 0,12-22-2,21-11 1</inkml:trace>
  <inkml:trace contextRef="#ctx0" brushRef="#br2" timeOffset="82139.6982">6389 6255 107,'-85'103'39,"4"9"2,-5-6-4,13-5-36,12-4-6,1-22-29,36-6-6,6-22 1,22-11-1</inkml:trace>
  <inkml:trace contextRef="#ctx0" brushRef="#br2" timeOffset="82515.7197">6396 6687 98,'0'0'38,"0"0"1,0 0-1,6-16-35,12 12 1,-1 1-1,5 5 1,-5 6-2,3 4 0,-6 6-2,-9 3 1,-5 7 0,-10 2-1,-9 4 0,-9 3 1,-3-2-1,-7 2 1,1-5 0,5 0 0,2-6 1,10-4-1,10-7 1,11-3-1,15-8 0,13-8 0,14-5-2,9-6-2,14 1-5,0-15-25,23 6-7,-3-10-1,10 3-1</inkml:trace>
  <inkml:trace contextRef="#ctx0" brushRef="#br2" timeOffset="83033.7493">7601 6228 87,'0'0'38,"12"-19"0,-12 19 1,0 0-32,7 21-2,-12 7 0,5 12 0,-5 11-2,4 9 0,-1 11-1,0 1 0,2 2-2,0-4 0,4-4-4,0-15-6,13-3-27,-8-15-3,11-7 1,-7-21-1</inkml:trace>
  <inkml:trace contextRef="#ctx0" brushRef="#br2" timeOffset="83273.763">7393 6187 109,'-15'1'41,"2"-4"0,13 3-1,42 3-38,0-9-1,15-4 1,17 2-1,9-5-1,12 3 0,2 5-3,-7 0-3,4 19-26,-29 0-8,-15 15 1,-23 2-2</inkml:trace>
  <inkml:trace contextRef="#ctx0" brushRef="#br2" timeOffset="83468.7742">7407 6941 110,'-41'31'40,"29"-7"2,12-24-1,55-8-37,7-16-1,24-5-1,7-2 0,5-1-4,4 5-3,-11-10-14,2 23-19,-22 2-3,-10 19 0,-19-4 0</inkml:trace>
  <inkml:trace contextRef="#ctx0" brushRef="#br2" timeOffset="84077.809">8321 6925 67,'-12'-4'37,"-7"0"-1,9 6 2,-6-6-12,8 15-20,0 0-1,4 12 0,-2 2-1,6 5-2,-4 4 1,4 4-2,-2-4 2,2-1-3,0-5 2,3-9-2,0-6 1,-3-13 0,19-14 0,-9-7 0,1-6-1,1-9 0,2-7 1,-3-4-1,-2-6 1,-3 7-1,3 0 0,-2 4 0,2 7 0,3 7 0,4 8 0,3 9 0,3 7 0,3 8 0,-3 4 0,1 6 0,-3 5-1,-8 1 1,-8 8-1,-8 0 1,-7 4-1,-13-1 1,-5 1-1,-5-1 1,-3-2 1,-2-1-1,4-2 1,-2 1-2,11-2 1,6 5 0,5 2 1,2 9-1,4 4 0,3 10 0,-1 6 0,0 0 1,-2 4-3,2-11-1,7 0-6,-8-22-22,17-7-8,-9-25-1,36-25-1</inkml:trace>
  <inkml:trace contextRef="#ctx0" brushRef="#br2" timeOffset="84558.8365">8627 6971 96,'0'0'38,"12"10"1,-12-10-1,19 2-30,-9-5-2,13-3-1,0-6-1,4-6-1,3-5-1,4-2-1,-9-3 1,2 3-1,-7-2-1,-9 5 1,-6 3-1,-10 7 0,-8 9 1,-5 6-1,-8 4 0,-3 10 0,-2 5 1,-1 7-1,4 5 0,4-3 1,7 0-1,9-2-1,11-4-2,6-10-2,19 0-10,-4-16-21,22 1-3,-2-13-1,13-1 0</inkml:trace>
  <inkml:trace contextRef="#ctx0" brushRef="#br2" timeOffset="84897.8559">9106 6797 105,'-21'3'38,"-11"-4"2,6 12-3,-7 0-29,8 8-2,-1 2-2,6 3 0,2 1-1,9-3-1,5-3 0,7-2 0,6-6-1,9-8 0,4-6 1,3-8-2,6-5 0,2-4 0,-4-6 0,2-1 0,-7 6 0,-5-1 0,-6 3 0,-13 19 0,4-11 0,-4 11 0,-16 22 0,5-4-2,1 6 0,1 1-2,8 3-3,-4-16-16,23 9-13,-4-18-4,18-2 0,-4-18-1</inkml:trace>
  <inkml:trace contextRef="#ctx0" brushRef="#br2" timeOffset="85099.8675">9463 6437 112,'-14'44'41,"-11"4"-1,14 20 1,-8-1-37,12 2 0,6 2-5,2-11-5,17 3-22,-9-22-11,14-7 0,-3-21-1,13-10-1</inkml:trace>
  <inkml:trace contextRef="#ctx0" brushRef="#br2" timeOffset="85383.8837">9543 6704 125,'-29'28'41,"-6"-8"1,14 6-1,6-9-37,10-3-2,5-14-2,28 15 0,5-15 0,5-2 0,7-1 0,5-3 0,1 3 0,-7 3 0,-5 5 0,-9 8 0,-10 5 0,-7-2-5,-3 14-11,-20-15-15,6 12-11,-11-13 1,7 2 0,-7-13 0</inkml:trace>
  <inkml:trace contextRef="#ctx0" brushRef="#br2" timeOffset="85984.9181">8956 5701 106,'-12'-1'40,"12"1"1,14-17-1,12 5-38,4-6 1,11 6-4,-2-5 3,0 10-3,-4 7 1,-6 9 1,-15 14 2,-14 6 0,-17 14 0,-11 3 0,-11 8 0,-1 3 1,1-4-1,2-3-3,10-8 0,17-6 0,20-11 0,18-12 0,20-8 0,8-8 0,20-4-6,-2-14-9,20 13-15,-19-16-11,7 10-1,-12-8 0,1 8 0</inkml:trace>
  <inkml:trace contextRef="#ctx0" brushRef="#br2" timeOffset="86947.9732">10577 6325 66,'14'-25'34,"3"2"1,-12-4 1,3 13-18,-14-5-8,6 19-4,-5-12 0,2 22-1,-8 10 1,5 18-3,-9 6 1,3 14 1,-1 6-3,2 5 2,0 1-2,2 0 1,5-11-2,-1-6 3,8-18-4,2-7 1,7-19-1,-2-12 0,6-17 0,-2-12 0,-1-11 0,-2-7-1,-1-13 1,-2-4-2,-2-6 2,3-2-2,0 1 2,6 5-2,4 3 2,5 8-1,10 11 2,3 8 0,7 15-1,4 11 1,-1 11-1,0 7 1,-4 10-1,-8 7 0,-8 9-1,-12 3 1,-15 4 0,-14 2-1,-14 3 1,-10-3 0,-10-4 0,-4 1 0,-5-8 1,6-4 1,5-5-1,12-3 2,16-5-2,17 0 1,16 1-2,21-1 0,13 5 0,12 6 0,9 5 0,2 8 0,0 4 0,-1 0 0,-8 3 0,-2-1 0,-13-1 0,-5-8 0,1 3-6,-17-26-20,10 12-8,-17-22-7,6 1-1,-12-18-1,2 0 2</inkml:trace>
  <inkml:trace contextRef="#ctx0" brushRef="#br3" timeOffset="111684.388">2179 6593 83,'-15'-21'36,"-3"-7"0,10 10 0,-7-8-28,15 11-2,5 1 0,9 14-1,8 9-1,9 14 0,6 11-2,9 17 1,2 17-2,3 14 2,-8 18-3,-3 11 1,-6 6-1,-8 1 0,-1-5-1,-2-9 1,1-15 0,1-14-1,6-22 0,4-20-1,7-14-2,-2-18-3,7 2-27,-13-14-5,-2 3 2,-13-9-2</inkml:trace>
  <inkml:trace contextRef="#ctx0" brushRef="#br3" timeOffset="112617.4414">10677 6305 70,'-22'-15'36,"1"3"0,-5-4 1,10 6-27,-12-7-1,16 11-1,-6-4-2,18 10-1,0 0-1,19-5 0,18 13-1,17 4-1,19 1 1,15 6-2,12 3 1,11 3-1,6 9-1,-5-2 3,-8 3-2,-14 1 0,-14 3-1,-12-1 0,-15 0-2,-16-5 1,-7-3-3,-16-8 0,-3-2-3,-7-20-4,-1 16-21,1-16-6,-14-14 1,0-3-1</inkml:trace>
  <inkml:trace contextRef="#ctx0" brushRef="#br4" timeOffset="117346.7119">2208 8882 93,'0'0'37,"5"-18"-1,-5 18 0,0 0-33,0 0-1,14 8 0,-7 20 1,-2 10-2,0 20 2,-3 11-2,-2 15 1,-1 9-1,-3 10-1,-2-3-1,2-6-1,3-3-6,-5-26-27,14-8-2,0-28 0,12-16-2</inkml:trace>
  <inkml:trace contextRef="#ctx0" brushRef="#br4" timeOffset="117594.7261">2028 8861 104,'-34'-6'39,"16"14"0,4-6-3,14-2-32,34 8-1,12-9-1,14-3 0,21-1-1,13-3-1,7 1 0,7-1-3,-12 1-5,0 14-28,-28 2-3,-13 19 0,-34 3-1</inkml:trace>
  <inkml:trace contextRef="#ctx0" brushRef="#br4" timeOffset="117795.7376">1955 9798 110,'-12'13'42,"34"-6"-1,10-29-1,28 1-38,6-12-2,16-6 0,9-2-2,2-5-6,12 16-17,-23-8-12,4 20-2,-20-7 1,-3 16-3</inkml:trace>
  <inkml:trace contextRef="#ctx0" brushRef="#br4" timeOffset="118395.7719">2903 9543 102,'0'0'37,"0"0"1,11 19-4,-15-10-30,4 12-1,-5 9 1,1 6-1,-1 10-2,0 4 1,-1 4-1,-3 0 0,4-2 0,-2-7 0,3-7-2,0-13 1,4-7 0,0-18 0,0 0-1,12-25 1,-6-8 0,5-12 0,-1-8 0,5-11 0,-3-6 0,8-2 0,-1 4 0,0 7 0,6 8 1,-2 9-1,2 12 0,0 12 1,-5 14-1,0 6 0,-4 8 0,-4 5 0,-3 7-1,-7 2 0,-3 3 1,-4 0-1,-6 0 0,-3 0 1,-2 0 0,-4-7 0,4-2 1,0-2 0,4-6 0,12-8 0,-16 13 1,16-13-1,-2 17 1,6-4 0,1 5-1,2 6 1,0 3 0,4 3-1,3 0-1,1-1-1,7-4-2,0-13-6,19 4-27,-13-22-4,10 2 1,-9-16-2</inkml:trace>
  <inkml:trace contextRef="#ctx0" brushRef="#br4" timeOffset="118938.8029">3429 9568 104,'0'0'39,"13"-1"0,-13 1-1,9 10-31,-15 4-5,-1 10 0,-2 2 0,-2 8 0,1 2-1,-3 1 0,4-4 0,-1-4 0,5-8-1,2-10 0,3-11 1,13-16-1,-1-8 0,2-10 0,-3-7 0,4-3-1,-1-2 2,-2 2-1,-7 8 0,1 5 0,-3 9 0,-1 10 0,-2 12 1,0 0-1,0 0 0,15 20 1,-6-4-1,5-1 1,3-2-1,4-5 0,1-4 1,5-5-1,0-4 1,-2-5 0,1-3 0,-3 0 0,-4-2 0,-1 7-1,-7-3 1,-11 11-1,10 0 0,-10 0-1,-3 28-1,-4-3-1,6 9-2,-7 1-1,10 13-7,-11-11-23,20 8-3,-6-20 1,17-1-2</inkml:trace>
  <inkml:trace contextRef="#ctx0" brushRef="#br4" timeOffset="119247.8206">4169 9435 109,'-13'-11'39,"13"11"-1,-30 3-4,21 9-28,-2-1-1,7 4-2,4-2-1,9 2 0,5 0-1,5-4 0,3 3 0,-1-4 0,2 5 0,-4 3 0,-5 0 0,-9 6-1,-7 1 0,-6 3 0,-8 4 0,-5-5-2,-2 2 0,-2-8-4,9 9-18,-9-26-14,13 2-2,-5-16 0,16-10-1</inkml:trace>
  <inkml:trace contextRef="#ctx0" brushRef="#br4" timeOffset="119772.8506">3464 8220 98,'12'-15'40,"9"5"-1,-3-6 0,11 6-32,-1-4-5,1 4 0,-1 2 0,-4 6-1,-1 6-1,-7 6 1,-5 6 0,-11 13-1,-8 2 1,-6 10-1,-4 1 2,-7 8-1,-1-4 0,2 1 1,0-5-1,11-7 0,8-7 0,13-8-1,15-12 0,16-8-1,18-8-1,14-8-5,22 2-25,-3-16-7,14 7-1,-3-7-3</inkml:trace>
  <inkml:trace contextRef="#ctx0" brushRef="#br4" timeOffset="120132.8712">5230 8840 79,'0'0'41,"0"0"-1,18-7 1,2-9-13,23 0-27,9 2-2,5-2-2,9 14-6,-11-11-27,12 16-3,-15-4 0,-8 16-1</inkml:trace>
  <inkml:trace contextRef="#ctx0" brushRef="#br4" timeOffset="120299.8808">5319 9089 98,'-54'24'40,"19"3"1,12-17-2,23-10-29,38-11-8,20-10-3,25 4-20,2-19-16,13 6-3,4-10 1,22 6-2</inkml:trace>
  <inkml:trace contextRef="#ctx0" brushRef="#br4" timeOffset="121041.9232">7661 8379 52,'0'0'37,"18"-8"0,-18 8 0,11 12-12,-11-12-20,-4 26 0,3-5 0,4 7-1,-4 9-2,4 7 1,-3 8-1,1 7 0,-6 4 0,0 5-2,2 0-1,-2-5-2,10 2-6,-10-22-28,22-5-1,-7-20 0,13-11-1</inkml:trace>
  <inkml:trace contextRef="#ctx0" brushRef="#br4" timeOffset="121274.9366">7454 8345 98,'-20'4'40,"20"7"1,12-12-2,28-1-37,13-4 0,15 0-1,11-2-1,6 0 0,7 5-3,-6-6-4,7 19-28,-26-6-4,-8 16 0,-22 1-1</inkml:trace>
  <inkml:trace contextRef="#ctx0" brushRef="#br4" timeOffset="121468.9477">7492 9034 82,'-40'38'41,"19"-21"-1,32-4 1,22-24-18,26-7-22,21-5-3,6-8-2,12 11-15,-1-17-19,6 13-1,-13-4 0,-8 13-1</inkml:trace>
  <inkml:trace contextRef="#ctx0" brushRef="#br4" timeOffset="122004.9783">8385 8931 64,'-5'21'37,"-9"-2"-1,8 8 1,-8-3-17,14 13-11,-9-7-5,8 6-1,-4-5 0,6 1-1,-1-5-1,4-3 0,-1-8 0,2-3 0,-5-13-1,12 0 1,-7-14 0,2-7 0,0-5 0,2-10-1,0-2 1,3-9-1,0 1 1,0-1-1,5 8 1,-3 3-1,-1 4 0,1 9 0,0 8 0,-3 8 0,-1 6 0,0 4 0,-10-3 0,18 17 0,-9-6 0,0 2 0,-4 1 0,0 1 0,-5-1 0,0 1 0,-10-2 0,-3 3 0,-12-1 0,-3-2 0,-1-1-1,-5-1 1,-2-4-2,3-1 0,4 0-1,9-5 0,8 5-3,-2-18-22,14 12-10,10-8 1,8 3-2</inkml:trace>
  <inkml:trace contextRef="#ctx0" brushRef="#br4" timeOffset="122409.0014">8792 8967 71,'0'0'38,"12"-6"-1,-12 6-11,0 0 5,0 0-25,8 13-1,-8-13-1,0 23-2,-3-4 0,2 6-1,-5 4 0,3 3-1,-6 2-1,-1-5-2,9 8-7,-12-15-26,16 1-2,-3-23 0,0 0-1</inkml:trace>
  <inkml:trace contextRef="#ctx0" brushRef="#br4" timeOffset="122604.0126">8866 8888 100,'-5'-17'39,"5"17"-1,0 0 0,27-15-32,-12 6-6,13 1-1,1-1-2,2-3-2,7 12-8,-12-9-23,2 11-2,-12-3 1,-3 8-2</inkml:trace>
  <inkml:trace contextRef="#ctx0" brushRef="#br4" timeOffset="122804.024">8864 9020 109,'-8'17'40,"-3"-9"0,12 7-3,-1-15-33,15 0-1,3-7-2,2 0-1,4-2-1,3-3-4,7 13-15,-11-14-18,6 11-2,-11-6 0,-3 10 0</inkml:trace>
  <inkml:trace contextRef="#ctx0" brushRef="#br4" timeOffset="122972.0336">8856 9206 109,'-15'27'38,"-2"-14"-1,22 8-6,-5-21-27,26-5-2,2-6-2,7-9-4,8 5-4,-6-14-28,15 4-2,-5-11 0,5 4-1</inkml:trace>
  <inkml:trace contextRef="#ctx0" brushRef="#br4" timeOffset="123333.0543">9363 8877 82,'0'0'38,"-21"23"-1,12 4 0,-12-3-27,12 13-4,-6-5-1,6 7-1,-3-4-1,6 0 0,-1-7-1,6-1 1,2-16-2,-1-11 1,14-2-1,-2-15 0,3-9 1,2-7-1,3-9 0,1-4 0,-2 0 0,-1 0 0,-1 9 0,-2 1-1,-2 11 1,-4 9-1,-9 16 1,16-3-1,-9 17 0,-4 8 0,1 8-1,-4 5 0,4 4-2,-4 2 0,1 4-3,-6-10-5,13 8-24,-15-19-5,11 0 1,-4-24-1</inkml:trace>
  <inkml:trace contextRef="#ctx0" brushRef="#br4" timeOffset="123492.0634">9413 8988 113,'-1'12'38,"1"-12"0,6 20-13,13-7-34,-4-16-26,13 4-3,-1-13 1,12 3-2</inkml:trace>
  <inkml:trace contextRef="#ctx0" brushRef="#br4" timeOffset="123672.0737">9846 8748 101,'-5'24'36,"5"13"-1,-4 0-9,4 7-26,8 12-21,-6-11-13,8 0-2,-6-7 0,9-3-1</inkml:trace>
  <inkml:trace contextRef="#ctx0" brushRef="#br4" timeOffset="123934.0887">10021 8804 115,'-18'12'41,"-13"-2"1,14 12-7,1-6-31,5 2 1,8-3-2,11 1-1,8-5 0,10 0-1,6-6 0,6 1-1,-1-2-1,2-2-1,-1 4-2,-9-8-5,7 17-24,-18-15-8,5 7 0,-10-10-1</inkml:trace>
  <inkml:trace contextRef="#ctx0" brushRef="#br4" timeOffset="124774.1367">9665 7713 94,'5'-12'39,"16"2"1,2-9-2,18 2-29,-8-4-7,10 6 0,-5 1 0,-2 11-1,-9 7-1,-9 10 1,-13 7-1,-13 10 1,-11 7 0,-8 9-1,-9 3 1,-3 2 0,2-2 0,6-3 0,9-4 0,15-8-1,19-11 1,20-13-1,23-10-1,15-9-1,21-2-7,-6-14-28,23 3-4,-12-5 1,4 10-3</inkml:trace>
  <inkml:trace contextRef="#ctx0" brushRef="#br4" timeOffset="125326.1683">7119 9530 105,'55'5'39,"10"-7"1,27 9-4,10-9-33,17 1-2,17-5 1,17 1-1,20-3-1,14-1-1,22-6 2,10-1-1,17-7 1,13-4-1,13-1 1,-5-3 0,0 5 0,-7 3 0,-17 1-1,-21 9-1,-23 5-1,-27 3-3,-27 16-5,-40-10-22,-22 19-8,-39-9 1,-21 12-1</inkml:trace>
  <inkml:trace contextRef="#ctx0" brushRef="#br4" timeOffset="125963.2047">8690 9992 101,'-2'-18'38,"14"4"2,4-10-1,11 2-37,15-3 0,11 2 0,4 3-1,6 6 0,-4 3 0,-6 10 0,-10 13-1,-15 10 1,-16 10-1,-21 8 0,-19 12 1,-12 6 1,-17 5-2,-7 2 2,-4-2-1,3-4 1,4-7-1,12-4 2,14-11-2,20-3 1,20-14 0,23-7 0,20-8-1,21-8 0,18-5 0,12-5-2,11-1-1,7-4-2,3 7-5,-15-10-17,7 15-17,-24-4 2,-2 11-2,-18-4 1</inkml:trace>
  <inkml:trace contextRef="#ctx0" brushRef="#br3" timeOffset="138034.8952">1434 10957 50,'-14'-10'37,"9"-6"1,-4-18-2,11 1-13,-4-16-19,8-3 0,3-6 1,4 2-3,0 3 0,4 7 0,-2 8-1,0 13-1,-3 14 1,-12 11-1,12 26 0,-12 4 0,-1 14 0,1 5 1,-2 9-1,0 1 0,-1-2-1,2 1 1,0-9-1,1-8-1,0-10 2,0-11-1,0-20 1,0 0 1,0-23 0,0-17 0,-4-17 1,2-14 0,-7-15-1,-5-16-1,1-8 2,-5-10-2,-7-9 2,4-5-1,-3 1 1,-1 2-1,3-3 1,2 4 0,4 2-1,2 3-1,7 9 0,2 5-1,3 3 0,2 6 1,2 6-1,1 6 1,2 9 0,-1 4 0,-2 5-1,-1 8 1,-1 8 1,-1 5-2,0 11 1,1 4 0,0 9 0,1 4 0,3 7 0,1 2 0,4 5 0,4 0 0,3 3-1,2-2 1,2 0 0,3 2 0,1 1-1,4-4 1,2 4 0,3-2 0,3 1 0,6 1 0,6 0 0,4 0 1,6-2-1,3 1 0,9-1 0,0-1 0,9-1 0,0-1 1,6 1-1,5-1 0,0-2 0,5 5 1,-2-4-1,5 7 1,3-4-1,6 0 1,-2-3-1,2 2 0,2 0 0,0-3 0,3 2 0,0-2 0,3 4-1,-2 2 1,-4 1 0,-2 0 0,-2 3 0,-3-2 0,-1 0 0,-1-3 0,-11-1 0,-3 0-1,-6-3 2,-7 0-1,-9-3 0,-7 1 0,-6-1 1,-13 5-1,-5 0 0,-8 2 0,-7 0 1,-4 5-1,-2-1 0,-12 3-1,0 0 2,0 0-2,0 0 2,1 13-1,-1-13 0,0 0 0,-10 13 0,10-13 1,0 0-1,0 0 0,0 0 0,-9 14 0,9-14 0,0 19 1,-3 3-2,2 15 1,-2 15 0,-3 15 0,-7 17 0,-1 15 0,-5 5 0,-3 1 0,2-5-1,-3-17-4,18 0-23,-10-35-9,15-17-1,0-31-4,20-10 3</inkml:trace>
  <inkml:trace contextRef="#ctx0" brushRef="#br3" timeOffset="140397.0303">6378 11218 62,'20'-5'37,"-20"5"-1,15-17 0,-18 2-29,8 1-3,-5-6-2,2 2-1,-2-6 0,5-2 0,-2-1 0,3-4 2,2-1 0,3 3 0,-2-3 0,1 8 1,-2 0-2,4 8 2,-5 7-2,-7 9-1,16-2-1,-9 12 1,0 7-1,2 3-2,1 4 2,1 2-2,2 1 2,-4-1-2,7-1 2,-2-7-2,1-4 2,-1-5 1,0-5 0,0-8-1,-5-6 0,3-11 1,-4-8 0,1-8 1,-4-9-1,0-12 1,-1-10-1,-1-9 1,-2-9-1,-1-5-1,1-7 1,-2-5-1,0-4 1,3-5-1,-2-1 1,0-1-2,1-3 2,1-3-1,1-4 0,0-1-1,-1 4 1,2 2-2,-1 5 0,-1 0 2,0 7-1,4 2 1,-5 9 0,2 2 1,1 7-1,2 4 0,-1 6 1,4 4 0,0 3 0,1 3 0,1 7-1,-2 5 1,1 5-1,0 5 1,-3 6 0,-2 5 0,-4 8 0,-1 9-1,-3 4 0,3 13 1,-1-15-1,1 15 0,0 0 0,0 0 0,14-2-1,-4 3 1,8 0 0,2 0 0,7-1 0,3 0 0,10-3 0,0 0 0,8-4 0,3 2 0,5-4 0,5 3 0,5-3 1,2 1-1,6 0 0,8 0 0,4-2 1,3 0-1,6-3 0,5-2 1,5-2-1,6-5 0,4 0 1,1 0-1,1 1 1,2 0-1,1 4 0,2 2 0,1 3 0,-5 7 1,-4-2-1,2 3 0,-3 2 0,2 3 0,-2-1-1,0 1 1,-5 0 0,2 1 0,-4-1 0,2-4 0,1 2 0,0-4 0,-2-2 0,1-3 0,-1 0 0,-2-1 0,-4 0 0,-3 1-1,-8 2 1,-5 1 0,-9 2 0,-13 3 0,-8 0 0,-10 4 0,-8 0 0,-8 3 0,-7-3 0,-9 2 0,-2 0 0,-11-4 0,14 5 0,-14-5 0,0 0-1,0 0 1,12 6 0,-12-6 1,0 0-1,0 0 0,7 13 0,-7-13 1,4 25-1,0-1 1,0 5 0,1 9 0,-1 7-1,-3 3 1,0 4-1,-2 2-1,-4 4-1,-4-4 0,4 3-5,-11-21-16,18 8-14,-4-15-2,14-5-3,1-19 1</inkml:trace>
  <inkml:trace contextRef="#ctx0" brushRef="#br3" timeOffset="141929.1179">1480 12101 57,'5'-13'37,"-5"13"0,0 0-1,0 0-25,0 0-5,0 0 0,8 25-2,-8 7-1,0 11-2,0 11 0,0 9 0,1 9 0,-1 4-2,0-4 0,5-1-1,0-15-6,14 1-27,-12-20-2,10-6-1,-4-22 0</inkml:trace>
  <inkml:trace contextRef="#ctx0" brushRef="#br3" timeOffset="142177.1321">1316 12110 70,'-25'4'39,"2"-4"-1,15 10 0,8-10-29,27 11-7,12-16 0,18-3-1,11-1 1,16-2-1,4 1-1,0 3-2,-3 9-5,-19-2-25,-3 22-4,-21-1-2,-12 14 0</inkml:trace>
  <inkml:trace contextRef="#ctx0" brushRef="#br3" timeOffset="142372.1432">1318 12828 93,'0'0'40,"25"11"0,12-30-3,20-1-36,15-3-2,9-6-1,6 5-5,-7-10-23,11 18-8,-12-6 0,-2 17-2</inkml:trace>
  <inkml:trace contextRef="#ctx0" brushRef="#br3" timeOffset="142959.1768">2226 12607 70,'-17'-3'38,"17"3"-1,-22 15 0,15 2-32,-4 5-2,2 9 0,0 3-1,2 8 0,1 3-1,3 3 1,3-3-1,-2-3 0,4-6 0,2-7-1,-1-6 1,1-9-1,-4-14 1,0 0-1,12-14 1,-8-9-1,1-9 1,0-8-1,4-6 1,0-6-2,4-3 2,3 2-1,3 6 0,3 3 0,-1 6 0,3 10-1,-3 11 1,-3 6 0,-3 10-1,-4 5 1,-5 8-1,-3 3 1,-6 6-1,-2 3 1,-5-1-1,-2 4 2,-4-1-1,1-1 1,-2-5 0,1-1 0,5-6 0,3-2 0,8-11 1,-10 16-1,10-16-1,6 12 1,-6-12-1,22 21 1,-9-9-1,3 7 0,4-2-2,1-3-1,4 7-5,-6-21-20,19 8-10,-7-18 0,12 1-2</inkml:trace>
  <inkml:trace contextRef="#ctx0" brushRef="#br3" timeOffset="143527.2093">2725 12582 86,'-8'20'39,"-6"-7"0,5 14 1,-4-4-37,3 9-1,0 2 1,-1 0-1,3 2-1,0-4-1,3-3 0,4-3 1,1-8-2,0-18 1,0 0 0,19-6 0,-9-14 0,4-9 0,-4-4 0,3-5 0,-4 1 0,1 2 0,-6 2 0,0 5 1,-3 10-1,2 3-1,-3 15 1,6-10 0,-6 10 0,14 3 0,-14-3 0,21 7 1,-7-3-1,3-1 1,-2-2-1,3-2 1,-3 0 0,0-4-1,-1 2 1,0-4-1,-1-1 0,-2-1 1,0-3-1,1 3 0,-12 9 0,19-14 0,-19 14 0,10 9 0,-5 6 0,-6 11 1,-2 5-1,1 6 0,-3 1-1,5 1-1,3-6-2,-1-8-2,15 0-13,-17-25-12,40-8-7,-11-17-1,19-4 1</inkml:trace>
  <inkml:trace contextRef="#ctx0" brushRef="#br3" timeOffset="143867.2288">3420 12444 81,'0'0'40,"-13"-11"0,13 11 0,-28 7-33,15 4-2,-4 0-1,-3 9-1,-2 0 0,3 8-2,0-1 0,4-1 0,3 1 0,7-5-1,9-7 1,6-7 0,11-7-1,6-6 0,1-1 1,2-2-1,-1 0 0,-4 3 0,-5 3 1,-4 12-1,-10 5 0,-5 9 1,-7 7-1,-5 4 0,-1 0 0,-5 6 0,3-4-3,-1-5-1,5 1-8,-5-25-13,21 11-10,-6-19-5,0 0-2,14-31 1</inkml:trace>
  <inkml:trace contextRef="#ctx0" brushRef="#br3" timeOffset="144267.2516">4288 12242 93,'0'0'39,"-1"10"3,1-10-5,25-9-34,3 0-2,9 0 1,8-2-1,6 2-2,7-3 0,-3-1-6,9 17-19,-26-7-13,-6 14 0,-32-11-2,11 35 2</inkml:trace>
  <inkml:trace contextRef="#ctx0" brushRef="#br3" timeOffset="144423.2606">4323 12575 82,'-19'16'42,"25"-3"-2,9-25 2,29-11-30,9-2-11,16-5 0,8 2-4,-6-9-15,21 17-21,-16-2 0,11 11-3,-9-3 2</inkml:trace>
  <inkml:trace contextRef="#ctx0" brushRef="#br3" timeOffset="144946.2905">6679 11702 72,'14'-16'39,"-14"16"0,0 0 0,0 0-31,0 0-3,6 24-2,-7 0 1,-3 14-3,1 7 1,-1 12-1,-2 8 0,3 0-1,-1 2-1,3-3 0,2-3-4,-2-23-12,13 2-22,-3-23 0,10-7-1,-3-23 0</inkml:trace>
  <inkml:trace contextRef="#ctx0" brushRef="#br3" timeOffset="145182.304">6481 11698 94,'-7'15'42,"7"-15"0,0 0 0,25 0-38,4-10-2,14-1-1,8-2-1,6 0 0,7 1-2,4 5-1,-1-1-4,2 18-10,-16-10-23,-1 15 0,-16-3-1,-11 13 1</inkml:trace>
  <inkml:trace contextRef="#ctx0" brushRef="#br3" timeOffset="145380.3153">6458 12305 88,'-23'42'40,"12"-26"0,34-7 2,13-31-37,27-4-2,18-10-1,9-3-2,8-2-3,-5-11-16,14 18-18,-22-5-2,-6 18-4,-21 1 2</inkml:trace>
  <inkml:trace contextRef="#ctx0" brushRef="#br3" timeOffset="146301.368">7398 12072 43,'0'0'34,"4"12"2,-4-12-10,-1 24-6,-11-14-5,12 15-6,-6-1-3,3 6-2,-2 3-2,4 4 0,1-1-2,1 5 2,4-4-2,2-1 0,-1-6 1,3-1-1,-4-9 1,4-4 0,-9-16 0,10 3-1,-6-17 1,0-6 1,-3-12 0,4-3 0,0-13-2,-1-5 1,4-6 0,-2 0 0,4 3-1,-1 3 0,1 7 0,-2 7-1,-1 11 1,3 9 0,-10 19 0,16-6-1,-16 6 1,15 15 0,-5-1 0,0 1 0,0 0 1,-2 2-1,1 1 0,-4 1 0,-5-1 0,-5 0 1,-7 0-1,-3 4 0,-9-4 1,0 4-1,-5 2 1,1 1-1,0 1 1,4 1-1,6 4 0,4 5 1,8 2-1,1 2-1,3 7 1,4 2-1,1 3 0,-5 1-1,7-1-2,-5-19-8,14 9-18,-12-26-8,12-8-2,-2-24-1</inkml:trace>
  <inkml:trace contextRef="#ctx0" brushRef="#br3" timeOffset="146699.3908">7819 11957 79,'-15'22'41,"9"6"-2,-3-12 2,13 3-35,-4-19-3,31 15 1,-4-20-1,14-4-2,3-8 1,3-5-1,4-2-1,-4-6 1,-4 2-1,-10 1 0,-10 3 0,-16 2 0,-11 8 0,-9 8 0,-15 7 0,-7 8 1,-8 9-1,-1 8 1,0 5 0,4 5-1,7 1 1,9 0-1,11-1 0,12-8-2,17-2-2,10-17-3,30 5-17,-8-23-14,28 2-1,-2-19-2,11 2 1</inkml:trace>
  <inkml:trace contextRef="#ctx0" brushRef="#br3" timeOffset="147053.411">8602 11845 80,'-27'2'40,"-14"0"-1,0 10 1,-11-5-34,9 13-2,-4 5 0,8 4-1,2 1 1,10 2-1,7-2-1,6-1 0,14-6-1,8-9 0,8-8 0,11-7 0,2-10-1,9-7 1,1-5-1,2-5 0,-3-3 0,-4 1 1,-6 3-2,-5 4 1,-8 4 0,-4 6 0,-11 13 0,0 0-1,-1 14 0,-4 7 0,0 4-1,-6 4-2,10 8-2,-6-18-12,22 16-14,-6-25-7,14-2 0,-1-21-2</inkml:trace>
  <inkml:trace contextRef="#ctx0" brushRef="#br3" timeOffset="147262.423">8937 11340 91,'-8'28'40,"-9"10"0,10 17 1,-9 10-36,12 6-2,1 2-2,4 0-2,4-2-1,0-13-10,14 2-23,-7-21-8,10-9 3,-3-23-1</inkml:trace>
  <inkml:trace contextRef="#ctx0" brushRef="#br3" timeOffset="147555.4397">9202 11617 78,'-9'10'45,"-17"-1"-4,4 14 3,-9-16-18,4 14-21,3-5-3,3 3-2,5-1 2,7 2-2,4-4 1,11 0-2,8 1 3,12-3-4,8-1 3,4-3 0,5-2 0,1-2-1,1-2-2,-2-6-1,-1 1-5,-12-14-10,11 14-11,-23-18-10,8 7-4,-16-13 0,2 7 1</inkml:trace>
  <inkml:trace contextRef="#ctx0" brushRef="#br3" timeOffset="149838.5703">6511 12934 48,'-34'-1'33,"6"2"2,-5-5-1,5 3-30,6-8 0,10 3 1,6-9 0,13 1 1,11-6-1,22 2 0,13-3 0,19 9-2,19 0 0,17 6-1,18 5-1,19 5 0,17-1-1,18-2 0,22-8 1,20-13-1,24-11 0,19-14 0,16-15 0,10-10-1,5 2-11,-21-18-24,-6 5-2,-31 2-1,-30 9 0</inkml:trace>
  <inkml:trace contextRef="#ctx0" brushRef="#br3" timeOffset="150860.6288">7441 13855 63,'0'0'40,"0"0"-2,0 0 2,14-29-34,-1 5-2,0-6-1,3-2-1,-1-1-1,-1 5-1,0-1 0,-2 9 0,-2 10 0,-10 10 0,15 9 0,-14 11 1,2 10-1,-1 7 0,2 4 1,1 4-1,3 0 0,2-6 0,7-4 0,2-11 0,3-11 1,1-12 0,3-16 0,3-16 0,-5-18 1,-1-12-1,-3-15 0,-3-12 0,-5-10-1,0-3 0,-9-1 1,-1 6-1,-4 10 1,0 15 0,-3 12-1,3 16 1,-3 17 0,6 12 0,-1 14-1,26-6 1,6 4 0,16-3 1,20-6-1,19-7 0,17-5 1,12-3 0,7-3-2,-6 2 0,-1 4-2,-20 2-5,-2 21-10,-37-15-7,-3 27-10,-31-8-6,0 12-2,-23-16 2</inkml:trace>
  <inkml:trace contextRef="#ctx0" brushRef="#br3" timeOffset="151308.6544">8246 13146 85,'0'0'43,"0"0"-1,17 4 0,12-15-39,22-6-1,5 2 0,6 4-1,-2 3 0,-7 5-1,-8 9 0,-16 12 1,-18 11-1,-17 9-1,-22 11 1,-14 9 0,-11 7 0,-8 5 1,-5 2-1,0-3 1,10-7-1,13-7 2,19-9-1,23-12 0,26-13 0,23-18 0,20-13-1,14-12-1,13-8-2,1-16-5,15 8-8,-27-23-7,12 18-9,-32-16-5,0 12-5,-18-10 0</inkml:trace>
  <inkml:trace contextRef="#ctx0" brushRef="#br3" timeOffset="151700.6768">9091 12737 74,'-8'-18'40,"8"18"0,0-17-11,0 17-18,0 0-1,14-4-2,-14 4-2,0 0-1,0 0-1,5-10-1,-5 10-1,0 0 0,0 0-1,0 0 0,-2 13-1,0 8 0,-1 10 0,1 7 0,4 8-1,-5 1-2,8 8-4,-7-14-5,14 12-8,-13-32-7,25 9-4,-24-30-6,37 1-5,-12-17 0</inkml:trace>
  <inkml:trace contextRef="#ctx0" brushRef="#br3" timeOffset="154393.8309">16200 3967 73,'14'22'5,"-7"2"-3,-8-1-3,-5 10-40</inkml:trace>
  <inkml:trace contextRef="#ctx0" brushRef="#br3" timeOffset="154536.839">16058 5511 103,'-10'108'30,"1"-17"-25,0-10-4,2-8-38,2 3-4</inkml:trace>
  <inkml:trace contextRef="#ctx0" brushRef="#br3" timeOffset="154679.8472">15891 7306 106,'-12'88'28,"6"-5"-27,-3-8-2,3-7-38,-4-10-3</inkml:trace>
  <inkml:trace contextRef="#ctx0" brushRef="#br3" timeOffset="154821.8553">15913 8646 105,'-11'129'43,"0"4"-3,-6-6-9,0-23-67,6 10-5,-2-14 2,6 1-3</inkml:trace>
  <inkml:trace contextRef="#ctx0" brushRef="#br3" timeOffset="154964.8635">15865 10677 117,'-9'135'41,"4"-1"2,-13-27-6,-1-31-63,17-13-15,1-34-4,22-21 1,8-32 0</inkml:trace>
  <inkml:trace contextRef="#ctx0" brushRef="#br3" timeOffset="155640.9022">17172 5848 66,'29'-15'37,"-29"15"1,0 0 0,-29 13-14,-9 21-13,-24 4-7,-4 6-1,0 3 0,1-3-1,12-3 0,13-7-1,19-9 1,22-10-1,22-8 0,15-7-1,19-3 0,9 0 1,2 3-1,-4 6 0,-14 9 1,-12 10-1,-23 11 0,-17 11 0,-19 8 0,-17 2 1,-10 2-1,-2-7-1,6-7-4,4-22-6,28-7-27,8-28 0,30-14-1,14-21-2</inkml:trace>
  <inkml:trace contextRef="#ctx0" brushRef="#br3" timeOffset="155813.9121">17635 5944 108,'-14'17'39,"-9"24"1,-20 10-1,3 12-35,-8 13-3,8 3 3,7-2-5,7-7 1,23-3-10,2-24-23,28-10-6,8-26-1,14-17 1</inkml:trace>
  <inkml:trace contextRef="#ctx0" brushRef="#br3" timeOffset="155983.9218">17632 5506 109,'-22'-10'38,"22"10"-2,0 0-14,0 0-55,31 10-5,-4 2 0,9 13-1</inkml:trace>
  <inkml:trace contextRef="#ctx0" brushRef="#br3" timeOffset="156467.9495">17905 5944 82,'0'49'40,"4"3"-1,-9-6 1,5 10-11,-5-9-26,5-1 0,-4-5 0,-1 0-1,2-8 0,0-4 0,2-11-1,1-18 0,11 6 0,0-20-1,3-9 1,3-10-1,2-10 1,1-3-1,-6-4 1,2 4-1,-5 6 0,-3 8 1,-2 6-1,-2 11 0,-4 15 1,0 0-1,7 22 0,-3-2 0,6 0 0,3 2 2,11-5-2,0-5 0,13-7 0,2-9 0,8-8 0,0-8 0,1-8 0,2 1 0,-6-4 0,-8 5 0,-6 4 0,-11 6 0,-5 14 0,-9 13 0,-10 16 0,-5 9 0,-4 10 0,-2 5 0,2 6-5,3-5-1,13 7-8,-2-27-15,23 2-11,-2-24 0,19-4 0,-2-19 1</inkml:trace>
  <inkml:trace contextRef="#ctx0" brushRef="#br3" timeOffset="156654.9602">18890 5964 115,'-11'-13'40,"4"27"1,-13 10-2,11 18-33,-14 12-3,6 7-1,1 5-2,6-1-1,6-7-2,6-14-3,19-3-20,-9-31-12,15-7-2,-1-23-1,9-9 1</inkml:trace>
  <inkml:trace contextRef="#ctx0" brushRef="#br3" timeOffset="156797.9684">18841 5540 109,'-20'-36'36,"8"1"-1,11 3-23,14 8-48,16-12-3,19 3-2,-3-10 1</inkml:trace>
  <inkml:trace contextRef="#ctx0" brushRef="#br3" timeOffset="157007.9804">19234 5090 106,'-2'30'39,"-9"6"3,11 24-2,-1 9-38,0 21 1,-2 15 2,1 16-1,-5 11 0,-2 1-2,0-4 0,-2-8-3,4-8-2,-1-29-8,20-7-26,-8-32-4,20-21 1,3-30-3</inkml:trace>
  <inkml:trace contextRef="#ctx0" brushRef="#br3" timeOffset="157790.0251">19835 5896 117,'-23'4'38,"8"7"-3,-13-17-3,1 14-25,-4-2-1,-1 8 0,-11 4-1,1 3-1,-1 6-1,4 3-1,3 2-2,7 0 0,8 1 0,10-5 0,11-3 0,12-2 0,10-8 0,4-5 0,7-3 0,7-7 0,0-7 0,3-3 0,-6-5 0,1-5 0,-4-4 0,-4 1 0,-2-5 0,-7 5 0,-1 0 0,-7 3 0,0 8 0,-13 12 0,14-3-2,-10 14 1,-4 8 1,-2 6-1,-1 5 1,-2 3 0,1 3 0,-1-2 0,0-3-1,5-4 0,5-6 0,0-7-1,6-11 1,7-6 0,1-12-1,3-8 1,1-5 1,0-4 1,-3-4 0,1 1-1,-6 3 2,-2 9-1,-6 6 1,-7 17 0,0 0-1,-2 24 0,-10 6-1,0 10 1,-1 2 1,3 3-2,-4-2 0,9-3 0,-1-12 0,8-3 0,-2-25 0,18 7 0,-1-20 0,1-8 0,3-11 0,2-6 0,5-7 0,0-2 0,1-2 0,-2 3 0,0 6 0,0 3 0,0 10 0,-4-3 0,6 23-13,-16-15-11,20 24-11,-13-14-7,12 9-1,1-11 0</inkml:trace>
  <inkml:trace contextRef="#ctx0" brushRef="#br3" timeOffset="158375.0586">21015 5005 106,'0'0'39,"-12"5"0,6 33-10,-13 11-25,-1 20-1,-7 21 1,-1 17-1,-3 12 0,3 9 0,1 4-1,9-10-2,9-7-2,9-25-11,23-8-22,6-23-5,23-14 0,2-25 0</inkml:trace>
  <inkml:trace contextRef="#ctx0" brushRef="#br3" timeOffset="158834.0848">21254 5888 121,'-18'-3'40,"-9"3"1,12 18-1,-2 5-37,7 8 0,8 1 0,4 5-1,8-2 0,8-4-2,9-10 0,7-7 0,14-14 0,2-11 0,6-7 0,-1-13 0,2-7 0,-2-5 0,-7 0 0,-3 1 0,-10 6 0,-9 11 0,-9 13 0,-17 12 0,7 39 0,-18 14 0,-6 22 0,-10 21 0,-8 15 0,-5 7 0,-9 5 0,-1-3 0,-1-14 0,0-15 0,4-21 0,6-23 0,7-21 0,13-24 0,8-22 0,13-18 0,9-12 0,6-14 0,11-2-3,-3-14-18,20 15-9,-15-4-13,-1 16 2,-14 8-3,-6 22 3</inkml:trace>
  <inkml:trace contextRef="#ctx0" brushRef="#br3" timeOffset="160629.1875">12575 12073 48,'7'-17'20,"-7"17"8,13-13 0,-13 13 0,6-15-14,-6 15-2,9-10-4,-9 10-3,1-11 0,-1 11-1,-1-10-1,1 10 0,-5-11-2,5 11 1,-4-11-1,4 11 0,0 0 0,0 0 0,0 0 0,9 24-1,-4 3 1,4 16 0,-3 12-1,3 19 1,-2 14-1,-1 15 1,-2 13-1,-1 8 1,0 0-1,1-4 1,4-13 0,0-13-1,8-19 1,7-23-1,3-28 2,7-21-1,3-29 0,3-22 0,0-28 1,4-20 0,-3-13 0,0-18 0,4-16 0,-3-14-1,3-5 0,2 4 1,2 14-2,-4 15 1,0 21-4,-7 21-1,-3 39-9,-16 17-13,6 46-15,-19 12 0,0 29-2,-6 5 0</inkml:trace>
  <inkml:trace contextRef="#ctx0" brushRef="#br3" timeOffset="161427.2331">13356 13145 72,'0'0'38,"0"0"0,5 17 0,-8-2-32,7 13-4,-3 4 1,3 15-1,-4 6 1,0 11 0,-4 1 0,2 1-1,-3-5 0,2-3 0,-2-13-1,0-6-1,4-17 1,1-22 0,0 0-1,4-24 0,1-14 1,1-8-1,4-13 1,-1-9-1,1-8 0,4-3 0,1 3 0,5 5 0,-2 7 0,6 11 0,-2 11-1,1 12 0,2 16 0,-4 11 0,-4 14 0,-5 7 0,-5 11 0,-9 6 1,-6 4-1,-6 0 1,-5 1 0,-3-4 0,-3-5 1,5-5-1,-2-7 1,8-4 0,4-7 0,10-8 0,-4 17 1,12-6-1,3 4 0,6 7 1,2 3-1,3 6 0,2 1-1,0-1 0,8-4-2,-2-9-2,10-4-4,-11-26-16,20 0-15,-9-19 0,8 1-2,-10-19 2</inkml:trace>
  <inkml:trace contextRef="#ctx0" brushRef="#br3" timeOffset="161936.2623">13996 13137 90,'-20'2'41,"9"20"0,-6-5-1,16 11-36,-13 6-1,5 4-1,-2 6 0,2 5 0,0-7-1,-1-4 0,6-8-1,2-8 0,2-22 1,11-1-2,3-21 1,6-12 0,1-11 0,1-7 0,1-5 1,-4 0-1,-1 1 0,-4 10 0,-4 6 1,-8 11-1,-2 9 1,0 20-1,0 0 0,-4 13 1,2 11 0,3 10-1,-1 1 0,4 1 0,6 0 0,2-7 0,8-10 0,3-12 0,8-9 0,0-15 1,7-9 0,-2-2 0,-2-5 0,-1 3 0,-5 1 0,-5 8 0,-12 12-1,-11 9 0,10 18 0,-15 8-1,2 11-1,-7 4-1,6 8-1,-2 0-2,12 7-6,-7-24-11,25 11-11,-13-28-5,20-6-1,-1-19 2</inkml:trace>
  <inkml:trace contextRef="#ctx0" brushRef="#br3" timeOffset="162259.2807">14793 13014 115,'-24'-8'27,"14"33"6,-23-10-3,15 20-22,-6-2-3,6 7 0,7-7-1,10-4-1,6-11-1,16-13-1,10-9 1,10-10-2,5-6 0,4-5 0,-2 3 0,-3 6 1,-13 15-2,-13 12 1,-16 17 0,-14 12-1,-14 12 0,-9 7 0,-6 4 0,-2-6-2,10-10-1,7-25-7,26-2-11,-2-42-13,27-6-5,7-30-3,27-7 2</inkml:trace>
  <inkml:trace contextRef="#ctx0" brushRef="#br3" timeOffset="162470.2928">15505 12647 77,'-16'5'44,"16"-5"-2,0 0 0,11 12-21,4-19-19,12-2-1,5-2-1,11 1-2,6 0-2,-3-4-5,11 16-18,-22-10-13,0 14-1,-19-6-2,-9 11 2</inkml:trace>
  <inkml:trace contextRef="#ctx0" brushRef="#br3" timeOffset="162629.3019">15445 12945 103,'-10'36'42,"9"-19"1,24-3-2,18-18-41,10-15-3,24 5-14,-5-20-18,22 2-7,2-12 0,16 2-1</inkml:trace>
  <inkml:trace contextRef="#ctx0" brushRef="#br3" timeOffset="163536.3538">17164 11572 57,'-1'-11'37,"1"11"0,-7-10-1,7 10-18,0 0-12,0 0 0,-14 4-1,14-4 0,0 21-1,4 7 1,5 7-3,0 18-1,6 11 1,2 17-2,3 14 2,2 8-1,-1 3-1,2-3-2,0-11 2,3-12 0,1-19 1,5-23 0,2-29-1,8-24 1,3-27 1,0-26 0,3-20 0,2-18-1,-3-14 0,0-9 1,-3-5 0,-5 4-2,-3 17-1,-5 15 0,-8 25-4,-10 14-7,14 44-16,-27 15-12,19 19-1,-14 16-2,17 19 1</inkml:trace>
  <inkml:trace contextRef="#ctx0" brushRef="#br3" timeOffset="164220.3929">18169 12245 93,'0'0'37,"14"30"1,-23-10-8,8 21-25,-5 4-2,4 10-1,-4 2 0,4 3 0,-3-1-1,5-6-1,0-7 1,2-11-1,5-11 1,-1-10 0,-6-14-1,18-18 1,-6-6 0,0-13-1,-3-9 0,-2-6 2,2-9-1,0-2 0,2 1-1,0 2 1,1 7 0,2 4-1,1 10 1,5 8-2,2 13 1,-4 10 0,2 11 0,-3 9 0,-6 8 0,-2 5 0,-8 8-1,-7 5 2,-4 2-2,-12 2 0,-2-1 0,-4 1 1,-1-5-1,1-2 1,-1 0 0,2-3-1,5 2 1,2 4 1,-1 5-1,0 9 0,3 9 0,-4 7 0,2 7-1,-1-3-2,8-2-3,1-17-10,24 2-13,-9-34-10,25-11-1,-1-26 0</inkml:trace>
  <inkml:trace contextRef="#ctx0" brushRef="#br3" timeOffset="164600.4146">18596 12475 94,'0'0'39,"24"4"2,-7-19-10,19 2-24,0-5-2,8 0-1,1-6-1,2-3 0,-7 3-1,-3 0-2,-8 1 2,-11 3-2,-14 3 0,-11 4-1,-8 3 1,-10 4 0,-7 6-1,-5 7 1,-2 8 0,-4 7 0,3 5 0,3 9 1,8 1-2,7 2 0,11-1-1,11-9-3,23 1-6,4-21-13,33 5-14,-2-19-1,17 3-2,1-17 3</inkml:trace>
  <inkml:trace contextRef="#ctx0" brushRef="#br3" timeOffset="164955.4349">19332 12301 70,'-14'-10'37,"-15"0"1,3 12 0,-11-4-18,9 9-16,-6 10-1,4 9 1,5 2-2,5 7 1,5-2 0,7 3-1,6-6 0,9-1-1,6-13 1,11-8-2,2-11 1,7-9-1,0-10 0,2-6 2,0-2-1,-3-5 0,-7 3-1,-6 1 1,-5 9 0,-6 8 1,-8 14-2,0 0 0,-3 21-1,-5 5 0,0 5-1,1 4-2,5 2 0,4-10-2,9 3-5,-11-30-12,43 12-11,-17-29-4,14-3-1,-6-16 1</inkml:trace>
  <inkml:trace contextRef="#ctx0" brushRef="#br3" timeOffset="165143.4457">19708 12080 78,'-2'-15'40,"1"28"-1,-8 2 0,7 22-18,-8 0-18,2 7 0,0 8-3,4 5-1,-2 2-2,1-6-2,11 12-15,-11-24-18,12 3-1,-1-19-2,13-7 2</inkml:trace>
  <inkml:trace contextRef="#ctx0" brushRef="#br3" timeOffset="165351.4576">20008 11919 62,'-10'16'26,"7"3"-24,-4 5-12,-6-9-11,5 1-9</inkml:trace>
  <inkml:trace contextRef="#ctx0" brushRef="#br3" timeOffset="165819.4844">19985 12177 87,'0'0'39,"-3"12"0,3-12 1,-15 12-33,2 1-1,3 6-2,-5 2-3,-4 4 1,-4 0-1,1 3 0,-3-6 0,2 1 0,-2-8 0,7-5 0,0-5 1,8-4-1,10-1 0,0 0 0,0 0 1,17-13-1,1 13 0,4 6 0,1 3 0,0 6-1,1 2 1,1 5-2,-2 1 1,0 0-1,0 1 0,-5-8-4,1 3-1,-8-13-10,12 15-11,-23-21-11,23 10-2,-23-10-2,23 1 2</inkml:trace>
  <inkml:trace contextRef="#ctx0" brushRef="#br3" timeOffset="166369.5158">17229 12968 85,'124'-1'40,"7"-9"-1,25 5 1,8-5-38,18-6-1,22-3 0,15-3 0,9-3 0,12-3-1,6 2 1,-7-4-1,7 4 1,-14 4-1,-18 6 0,-17 7-1,-21 11-2,-32 2-5,-16 25-15,-36-9-14,-24 14-1,-33-4-1,-19 11 1</inkml:trace>
  <inkml:trace contextRef="#ctx0" brushRef="#br3" timeOffset="167795.5974">17828 14436 61,'0'0'39,"8"-14"-1,3-3 1,-6-17-28,13-6-6,-4-5-1,6-1-1,-1-1-2,-4 8 0,1 3-1,-5 12 0,-1 10 0,-10 14 0,12 10 0,-7 11 0,-3 13 1,3 6-1,4 4 1,1 6 0,3-3 0,6-4 0,4-7 0,6-14 0,5-13 0,0-19-1,9-18 1,0-19-2,0-21 1,-1-11 1,-6-17-1,-4-13 0,-11-10 0,-5-4 0,-8 0 0,-7 0 2,-4 12-1,-6 8 0,-2 15 0,1 20 0,1 16 0,5 20 1,5 17-1,8 15 0,10 9 0,12 7-1,12 2 2,15-2-2,22-6 2,10-3-1,18-7 0,1-6-1,7-2-1,-6-5-2,2 8-5,-26-15-13,1 24-16,-32-8-3,-9 16-2,-23-9 1</inkml:trace>
  <inkml:trace contextRef="#ctx0" brushRef="#br3" timeOffset="168290.6257">18750 13556 93,'0'0'41,"0"0"1,37-5-2,1-12-37,11 0-2,6-1 1,7 4-1,-4 6-1,-4 7 1,-10 11-1,-15 11 1,-16 13-1,-11 11 0,-18 8 0,-10 7 1,-15 6-1,-7 2 0,-6 0 0,-1-3 1,4-9 0,11-5 0,13-11-1,18-11 1,24-14 0,18-9 0,23-14-1,12-9 0,13-8-2,6-10-1,7-1-4,-14-15-9,12 15-11,-28-15-14,-2 7 1,-15-14-2,-3 4 1</inkml:trace>
  <inkml:trace contextRef="#ctx0" brushRef="#br3" timeOffset="168577.6421">19681 13005 101,'-9'21'41,"-12"-7"0,14 18-5,-12-9-32,8 5-2,3 2 0,2 0-3,8 3-2,2-6-7,19 14-19,-13-14-11,15 7-1,-9-8-1</inkml:trace>
  <inkml:trace contextRef="#ctx0" brushRef="#br4" timeOffset="324418.5557">6701 14987 47,'27'-16'38,"-12"1"-1,-1 20-1,-9 10-34,1 13 0,-5 13-1,1 18 1,-6 12 0,1 12-1,-3 6 2,1 2-2,1-10 1,-1-4 0,0-19 0,4-13-1,-1-21 1,2-24 0,6-16 0,1-25-1,2-19-1,0-15 2,3-15-1,-1-16 0,4-4-1,0 5 1,5 6 1,3 7 0,4 14-1,4 14 1,7 18-1,2 15 1,3 16-2,1 13 1,-5 12-2,-1 8 0,-8 10 0,-9 2 0,-10 7 0,-10 1 0,-10-1 1,-10-4-1,-10-2 1,-9-5 0,-4-7 1,0-3-1,7-6 1,1-4-1,10 1 1,13 4 0,11 5 0,9 9-1,12 10 1,6 4 0,7 8 0,1 3-1,6 1-1,4-10-1,4-2-5,-5-29-11,25 2-14,-11-24-9,14-9 0,-4-25-1</inkml:trace>
  <inkml:trace contextRef="#ctx0" brushRef="#br4" timeOffset="324936.5853">7973 14846 64,'-13'18'44,"-19"2"-3,10 15 2,-14 3-33,6 11-7,-3 6 0,4 10-1,-2 2-2,7 3 1,5-5-1,5-7-1,5-9 0,10-17 0,6-17 0,5-22 1,6-18 0,2-21 0,0-17 0,1-8 1,-3-11 0,-3-7 0,-4 1-1,-3 8 1,-3 14 0,-5 19 0,4 14-1,-4 19 0,0 14 1,12 24 0,-4 8-1,9 4 0,6 4 0,12-4 0,11-7 1,10-12 0,10-16 0,6-10 0,3-12 0,0-12 0,1-6 0,-14-4 0,-6 3 0,-15 4 0,-10 13-1,-15 14 1,-16 9-1,-1 34 0,-16 15-1,-2 13 0,-3 12-1,1 2 0,6 6-3,8-18-3,21 3-18,-4-36-15,31-12 0,3-32-3,21-11 3</inkml:trace>
  <inkml:trace contextRef="#ctx0" brushRef="#br4" timeOffset="325223.6018">9177 14665 67,'-19'8'41,"-24"12"0,5 22 1,-13-3-24,3 13-16,11 1 0,4 0-1,17-8 1,7-7-1,21-9 0,14-13-1,11-7 1,12-9-1,6-4 0,-1-1 0,-5 5 0,-8 7 1,-14 9-1,-10 12 0,-19 10-1,-12 6 1,-10 6 0,-4-1-3,-1 4-1,-3-23-16,20 5-20,-8-23-2,20-12-2,0 0 1</inkml:trace>
  <inkml:trace contextRef="#ctx0" brushRef="#br4" timeOffset="325553.6206">10034 14975 70,'0'0'42,"17"-8"-1,11 1 1,2-8-39,20-5-1,9 4-3,6-5-5,14 13-32,-15-2-1,-1 16-3,-18 2 1</inkml:trace>
  <inkml:trace contextRef="#ctx0" brushRef="#br4" timeOffset="325711.6297">10144 15315 81,'-31'16'43,"7"-22"-1,31-5 2,12-17-42,24-12-4,26 6-10,-2-18-20,24 17-8,3-7-3,15 12 0</inkml:trace>
  <inkml:trace contextRef="#ctx0" brushRef="#br4" timeOffset="326508.6753">11803 14635 62,'-19'7'38,"-13"1"0,5 11 0,-12 4-35,7 3-2,3-2 0,7 1 0,5-2 1,8-2 0,9-8 0,9-2 0,8-7 0,8-3 0,7-3-1,2-1 1,-1 0-1,1 3 0,-6 2 0,-9 7 0,-6 9-1,-14 8 1,-13 5-1,-3 5 0,-6 1 0,-2 0-1,2 0-2,1-12-2,11 2-5,1-25-28,26 0-2,2-16-1,14-3 1</inkml:trace>
  <inkml:trace contextRef="#ctx0" brushRef="#br4" timeOffset="327006.7037">12286 14734 22,'6'-11'36,"-8"-2"2,2 13-1,-10-26-14,10 26-13,-30-1 0,10 13-1,-13 0-2,2 11-2,-7 5-1,2 5-1,2 2-1,3-2 0,11 0-1,7-7 0,10-10-1,16-9 1,9-11 0,14-9-1,5-8 1,7-2-1,2-3 0,-3 3 1,-6 5-1,-6 6 1,-10 12-1,-13 11 0,-13 15 0,-14 12 0,-12 13 0,-9 13 0,-8 6 0,-2 8 0,0-4 0,6 0 1,5-13-1,15-12-1,15-23 2,19-19-2,18-19 1,10-17-2,14-14-1,3-15-1,8-3-2,-6-14-4,10 18-27,-20-9-3,-2 13-2,-15 0 2</inkml:trace>
  <inkml:trace contextRef="#ctx0" brushRef="#br4" timeOffset="327349.7234">12687 14729 58,'0'0'40,"0"0"1,0 0 0,0 14-24,-3 3-12,-5 6-1,1 11-1,-4 4-1,-3 5 1,0 0-2,2 0 1,4-6-1,8-11 0,7-11 0,16-15-1,8-16 1,11-8-2,3-11 2,10-6-1,-3-5 0,-2-1 0,-5 5 0,-8 5 0,-12 11 0,-7 7 1,-18 19-2,0 0 1,0 0-1,-18 27 0,8 2-1,-4 4-1,8 5-1,-1-2-4,20 5-7,-12-19-20,27 6-5,-2-17-1,12 0 1</inkml:trace>
  <inkml:trace contextRef="#ctx0" brushRef="#br4" timeOffset="327980.7595">13339 14880 35,'11'-19'35,"-15"-6"3,1 9-1,-13-10-15,16 26-10,-20-19-5,9 20-1,-8 4-1,4 11 0,-4 6 0,-1 13-1,1 0-2,0 2 1,5-1-2,2-4 0,8-5 0,10-14 0,8-13 0,12-11-1,5-11 0,4-8 0,7-4-1,-4-3 1,-5 1 0,-1 6-1,-9 6 1,-12 5-1,-11 19 1,12-9 0,-12 9 1,-7 21-1,6-5 0,-3 5 0,4 2 0,5 1 0,0-4 1,6-1-1,1-5 0,6-3 0,2-6 0,-1-4 0,0-3 0,-1 0 0,-3-3 0,-2 2 0,-13 3 0,13 3 0,-13-3 0,3 19 0,-3-5-1,-1-1 1,-1 4-1,1-5 1,7-1-1,-6-11 0,15 10 0,-3-16 1,0-6 0,5-5 0,-3-5 0,-2-1 0,-5-4 1,-2-3 0,-3 2-1,1 0 1,-1 4-1,2 0 0,6 4 0,5 1 0,4 6-3,1 0-5,16 17-12,-17-16-14,13 19-7,-10-8-1,9 9-1</inkml:trace>
  <inkml:trace contextRef="#ctx0" brushRef="#br4" timeOffset="328408.7839">13972 14759 76,'15'13'41,"-2"-14"-1,15 6 0,-5-9-37,12-3-1,0-6 0,3-2 0,-6-2-1,0-2 2,-9 0-2,-9 0 1,-12 3-1,-9 4 1,-10 6-2,-11 9-1,-9 12 1,-4 9 0,0 13 0,1 13 0,5 8 1,10 2-1,10 1 1,15-8-2,15-8-2,9-22-10,33-1-20,0-30-7,23-9-2,5-24-1</inkml:trace>
  <inkml:trace contextRef="#ctx0" brushRef="#br4" timeOffset="329339.8372">14914 14276 77,'0'0'39,"0"0"0,-3 11-5,6 13-30,1 6-1,5 13 1,-4 18-2,-2 13-1,-2 12 1,-2 13-2,-5 2 1,-3 1-1,0-10 1,-3-8-2,-1-15 1,6-17 1,0-16-1,3-26 1,0-20-1,1-22-1,1-21 1,-3-18 0,-2-19 1,2-17 0,3-16 0,2-6 0,10 4 0,10 3 1,9 8-1,12 16 2,10 13-2,9 23 1,5 22-2,3 19 2,-3 15-2,-8 14-1,-6 18 1,-17 9-1,-14 16 0,-15 9-1,-16 8 2,-18 5-2,-14 2 3,-6-1 0,-8-7-1,6-12 2,5-11-2,10-12 2,15-15-1,21-17 1,28 6-1,16-11 0,12 2 1,12 8-1,2 6-1,2 13-1,-6 13 1,-9 14-1,-15 8 0,-10 7-2,-4 5-3,-15-13-8,16 12-17,-13-26-9,17-4-2,1-27-2</inkml:trace>
  <inkml:trace contextRef="#ctx0" brushRef="#br4" timeOffset="330264.8901">16091 14723 62,'0'0'36,"-15"3"-1,5 17-10,-21 0-21,5 8 0,-3 1 0,6 7 0,-2 0 0,11 3 0,8-7 0,8-5-1,7-4 0,10-5-1,4-11 0,5-11 0,3-10-1,-2-8 0,-1-8 0,-5-3-1,-8-5 1,-5-5-1,-7 4 0,-11 6 1,-4 5-1,-2 8 1,-4 9-1,-1 6-1,0 9 0,8 5 0,6 5 0,6-1-2,12 0 3,7-1-2,8-4 1,8-5 1,9-5 1,5-4-1,-4-1 1,-1-1-1,-6 0 1,-5 1 0,-11 4 0,-12 3 0,-11 0 0,-9 19 0,-7-3 0,-7 9 0,-1 3 0,-2 9 0,8-2-1,3 1 1,9-5 0,11-5 0,8-7-1,12-9 1,7-11-1,5-7 1,-1-8-1,-5-7 0,-6-4 1,-7-3-1,-5-2 0,-15 0-1,-5 2 0,-11 0-1,3 7-1,-3 1-2,4 10-1,0 0-4,14 12-16,0 0-11,17 6-3,-2-4 3,18 3 0</inkml:trace>
  <inkml:trace contextRef="#ctx0" brushRef="#br4" timeOffset="330459.9013">16728 14743 48,'37'0'37,"-14"-7"1,-1 9 0,-22-2-22,17 4-7,-17-4-4,0 25-1,-5-1-2,0 10 0,-4 3-1,0 7-1,7 2-1,-3-4 0,6 1-3,-1-13-3,13 6-17,-13-36-14,15 11-1,-9-31 0,12-2 0</inkml:trace>
  <inkml:trace contextRef="#ctx0" brushRef="#br4" timeOffset="330609.9098">16819 14771 70,'-25'-28'42,"10"16"-1,-8-5 0,23 17-27,-12-8-9,12 8 0,26-10-5,1-2-5,17 12-18,-7-17-17,12 17-1,-2-12-3,5 16 1</inkml:trace>
  <inkml:trace contextRef="#ctx0" brushRef="#br4" timeOffset="331217.9446">17723 14851 44,'1'-12'35,"-1"12"-6,-12-8-2,4 18-12,-17-10-3,8 16-2,-6-2-4,8 10-1,3-3-1,9 7-1,3-5-1,8 3 0,2-5-1,12-4 1,1-5-1,2-4 0,-2-7 0,-2-4 1,-3-9-2,0-5 1,-7-6-1,-9-3 0,-2-3 0,-3 1-1,-4-3 0,-3 3-1,-2 6 0,2 2 0,10 20-2,-13-12-3,20 22-19,-7-10-11,23 13-3,-3-9 2</inkml:trace>
  <inkml:trace contextRef="#ctx0" brushRef="#br4" timeOffset="331495.9605">18659 14582 66,'-8'-28'36,"-10"-10"0,4 9-8,-15-9-21,4 9-2,-6 3 1,2 20 0,-6 9 0,4 21-1,-5 19-1,4 17 0,1 14-3,-2 5-1,10 7-2,3-8-3,13-2-4,-5-24-21,22-2-9,-3-25-3,13-4 3</inkml:trace>
  <inkml:trace contextRef="#ctx0" brushRef="#br4" timeOffset="331653.9696">18282 14861 77,'-19'-4'41,"-4"-10"-1,23 14 1,-5-18-34,24 4-6,16 0-5,6-13-22,25 14-13,-5-9-1,12 13-2,-10-5 1</inkml:trace>
  <inkml:trace contextRef="#ctx0" brushRef="#br4" timeOffset="332032.9912">19353 14463 82,'5'-15'39,"-5"15"-1,-8 14-6,2 10-28,-3 14-2,-1 13-1,-2 12 0,-2 11-3,-1 8 0,2-3-3,6 10-8,-3-23-27,15-7 3,0-22-3,11-12 2</inkml:trace>
  <inkml:trace contextRef="#ctx0" brushRef="#br4" timeOffset="332201.0008">19203 14865 61,'-26'1'42,"26"-1"-2,0 0 1,12 8-20,17-20-22,11-16-4,23 6-27,-5-17-8,16 4 2,-12-11-3</inkml:trace>
  <inkml:trace contextRef="#ctx0" brushRef="#br4" timeOffset="332551.0209">19754 14429 92,'-23'26'40,"-12"-2"1,8 23-10,-6-5-26,-1 10-2,-1 1 0,4 7-2,0 2 1,5-3-2,8-4 1,9-10-2,11-10 2,8-12-1,14-15-1,7-13 1,7-9 0,-1-9 0,1-2 0,-5-1 0,-4 2 1,-6 5-1,-10 7 0,-13 12 0,0 0 0,1 28-1,-8-2-1,0 2-1,2 5-2,-1-6-2,13 13-12,-11-26-15,21 8-5,-17-22-2,34 1 2</inkml:trace>
  <inkml:trace contextRef="#ctx0" brushRef="#br4" timeOffset="332871.0392">19915 14932 77,'-17'9'40,"17"4"-1,0-13-5,0 0-27,18-2-4,4-6-1,2-4 0,5-2 0,0-3 0,4-1-1,-8 3 1,-4-3-2,-6 4 1,-10 3-1,-5 11 0,-5-12 1,-6 11-1,-2 3 0,-3 9-1,-2 4 2,1 6-2,1 7 2,3 1-1,4-1 0,4 4-1,6-9-1,11 0-6,-12-23-18,33 3-14,-8-18-1,20-4-1,0-12 0</inkml:trace>
  <inkml:trace contextRef="#ctx0" brushRef="#br4" timeOffset="333674.0851">21004 14264 76,'14'-21'42,"-11"-5"-2,-3 26 0,0 0-35,-4 14-4,-7 22 0,-2 21 1,-5 18-1,-6 14-1,-1 13 1,1 6-1,-3 0 1,5-4 0,5-15-1,7-14 1,5-20 0,6-19-1,9-24 1,9-29-1,5-22 1,5-24-1,1-16 1,1-15 0,-4-17 1,-4-8-1,-4-2 0,-11 4 0,-4 15 1,-4 17-1,-4 14 0,-2 20-1,5 25 0,1 26 1,0 0-1,21 41 1,-1-2-1,6 7 0,10-2 1,5 3-1,9-8 1,6-12 0,6-12-1,4-14 1,3-13 0,-6-10 0,-1-12-1,-5-4 1,-9-4 0,-11 3-1,-7 4 1,-10 9 0,-13 8-1,-7 18 1,0 0 0,-3 32-1,-6 9 0,-3 15 0,-2 16-2,-3 14 1,1 8-2,0 2-2,1 5-4,-5-12-5,18 12-8,-12-31-14,23 0-4,0-25-4,19-8 2</inkml:trace>
  <inkml:trace contextRef="#ctx0" brushRef="#br4" timeOffset="334139.1117">21880 14839 68,'-24'14'40,"16"7"-1,0-9 0,24-3-32,3-9-4,15-6 1,10-9-2,11-4 0,4-7-1,-1-4 0,-3 1 0,-10 1 0,-9 1 0,-15 5 0,-17 7-1,-15 10 1,-15 2-1,-9 8 1,-10 8-1,-5 0-1,-3 9 1,2 1-2,7 3 3,11 1-2,13 2 1,12-2-1,16-3 0,10-4-3,23 7-11,-6-22-16,26 10-7,-6-17-3,11 6 1</inkml:trace>
  <inkml:trace contextRef="#ctx0" brushRef="#br4" timeOffset="334493.1319">22489 14718 49,'-27'-8'38,"12"14"0,-13 1 0,13 22-19,-14-5-12,10 11-1,-3 0-2,6 4 0,3-7-1,7-2-1,7-9 0,11-11-1,9-13-1,8-11 0,4-6 0,7-7 0,-2-3 0,0-1-1,-8 2 1,-3 6 0,-12 10 1,-15 13-1,0 0 0,0 14 0,-14 8-1,0 7 0,-1 2-2,-1 0 0,9 1-5,-2-19-13,24 10-13,-15-23-4,32 0-2,-12-20 2</inkml:trace>
  <inkml:trace contextRef="#ctx0" brushRef="#br4" timeOffset="334831.1513">22765 14761 86,'-14'5'38,"8"9"0,-9-7-11,7 12-21,-4 4-4,5 5 0,-1 1-1,4 1 0,1-2-1,6-4 2,1-6-1,4-6 0,4-16 0,3-7 1,5-10-1,3-11 0,-2-4 1,2-7-1,0 1 0,-2 5 1,-4 3-1,-1 12 1,-3 11-2,-2 12 1,-6 14-1,0 13 0,-3 9-1,1 4-1,1 4-2,-3-10-7,14 13-14,-16-29-11,16 5-5,-15-24-1,20-4 0</inkml:trace>
  <inkml:trace contextRef="#ctx0" brushRef="#br4" timeOffset="335606.1956">13930 16066 46,'0'0'39,"-4"-14"-2,4 14-16,-15 4 10,7 15-25,-6-1-1,2 7-2,2 7 0,3 2-1,2 6 0,5-2-1,10-4 0,8-10-1,6-9 1,8-6-2,1-15 1,3-8 0,-1-15 0,-5-8 1,-4-4-2,-11-3 2,-8 4-2,-10-1 2,-9 2 0,-5 10-1,-5 12 0,-2 4-1,1 12 0,0 4-1,11 8-2,1-8-8,27 16-25,-6-15-3,20 6-1,6-13 1</inkml:trace>
  <inkml:trace contextRef="#ctx0" brushRef="#br4" timeOffset="335874.2109">14794 15594 64,'-4'-43'41,"-14"-2"-1,4 30-5,-16-5-26,1 22-5,-5 15 0,3 21-2,0 20 0,-2 17-3,2 8 2,5 9-4,8 4 0,4-8-4,19 7-21,-7-31-11,13-4-2,-7-26 1</inkml:trace>
  <inkml:trace contextRef="#ctx0" brushRef="#br4" timeOffset="336034.2201">14467 16123 45,'-21'-22'41,"-10"-2"0,12 16-1,-4-16-16,23 24-17,0-16-4,20 7-2,20 3-7,-3-18-25,26 12-8,-2-9-4,15 9 1</inkml:trace>
  <inkml:trace contextRef="#ctx0" brushRef="#br4" timeOffset="336334.2372">15581 15551 49,'-4'-20'41,"4"20"-2,-11 4-1,7 32-24,-7 8-12,-1 13-1,-4 15 0,5 11-1,-1 8-2,3 0-3,9 7-9,-8-25-23,13 2-1,-5-28-1,12-4 1</inkml:trace>
  <inkml:trace contextRef="#ctx0" brushRef="#br4" timeOffset="336514.2475">15439 16085 64,'-19'-10'41,"-1"-5"-2,20 15 1,-13-8-31,23 6-7,12-4-3,7-7-1,14 4-5,-1-18-19,16 9-12,-4-17-3,13 8 2</inkml:trace>
  <inkml:trace contextRef="#ctx0" brushRef="#br4" timeOffset="336851.2668">16051 15551 47,'-35'22'41,"16"12"-1,-9-3-1,8 21-16,-6 3-19,3 7 0,3 4-2,6 3 0,0-4-1,9-6 0,4-12-1,5-9 1,8-15-1,6-13 0,4-15 1,1-15-1,5-4 0,-3-7 1,-5 0 0,-1 2-1,-2 3 1,-5 8-1,-12 18 1,14-5-1,-14 20 0,0 10-1,0 8-1,-2-1-2,5 9-2,-6-19-16,16 16-13,-9-23-4,12-3-2,-7-28 1</inkml:trace>
  <inkml:trace contextRef="#ctx0" brushRef="#br4" timeOffset="337182.2858">16228 16044 37,'0'0'38,"0"27"2,0-27-2,18 19-14,-18-19-15,28-12-5,-8 2-1,-2-5-1,4 0-1,-5 3 0,-4-4-1,-3 1 0,-4 1 1,-4-2-1,-4 1 0,-4 1-1,-4 1 1,-2 5 0,-3 4 1,0 11-1,-4 5 1,5 7 0,-2 9 0,7 8 0,-1 3-1,7-2 0,4 0-6,-2-24-17,21 14-15,-20-27-2,36 21-1,-12-36 0</inkml:trace>
  <inkml:trace contextRef="#ctx0" brushRef="#br4" timeOffset="337944.3293">18381 15473 70,'-34'-25'39,"7"16"0,-28-11-6,9 14-25,-19 1-5,2 12 3,-7 12-3,-5 14-1,4 12 1,8 12-2,10 3 1,14 2-2,17-2 1,16-5-1,18-10 1,15-13 0,16-11 0,12-8 0,7-6 0,8-6 0,-2 2-1,-8 0 1,-1 4-1,-10 8 0,-12 8 0,-9 11 0,-18 12 1,-14 10-2,-16 5 2,-10 8-1,-12 1 0,-10 4-1,-4-6 2,-1-12-2,8-11 0,4-15-2,15-15-3,3-29-5,27 2-13,-5-39-10,27 5-7,2-21-1,21 2 0</inkml:trace>
  <inkml:trace contextRef="#ctx0" brushRef="#br4" timeOffset="338295.3494">19080 15502 63,'-1'-14'37,"-9"-3"-2,10 17-9,-18 0-22,4 4-2,1 5-2,-1 1-2,6 5-2,8-15-5,-7 22-6,7-22-19,0 0-1,18 3 1</inkml:trace>
  <inkml:trace contextRef="#ctx0" brushRef="#br4" timeOffset="339016.3907">18940 16206 55,'-6'-12'37,"-7"5"-2,13 7 1,-29-12-29,15 8-3,-4-1 0,-1 8-1,-2 3 1,2 9-3,-6 4 3,3 7-3,0 3 3,6 3-3,2-1 1,5-2-2,4-7 2,9-3-1,6-15 0,10-7-1,3-9 1,9-7-1,3-4 1,-1-2-1,1 2 0,-8 4 1,-6 8-1,-6 14 1,-10 12-1,-11 17 1,-9 13-1,-9 13 1,-8 7-1,-1 6 1,2-2-1,0-3 0,9-12 0,11-15 1,11-15-1,15-17-1,13-13 1,10-13-3,9-8-3,-1-28-19,18 12-13,-14-12-2,6 9-2,-12-10 1</inkml:trace>
  <inkml:trace contextRef="#ctx0" brushRef="#br4" timeOffset="339451.4155">19335 16197 89,'-19'14'39,"10"16"-3,-15-10-5,10 14-28,0-2 0,4 6-3,6-2 2,6-3-1,4-12 0,7-3-1,6-17 1,6-12-1,6-10 0,0-8 1,2-7-1,-1-1 0,-8 1 0,0 5 2,-8 7-2,-5 3 3,-11 21-3,0 0 0,0 0 0,2 15 0,-7 9 1,0 6-4,3 0 2,0 2-3,10-4 0,-1-15-8,24 14-19,-11-33-1,26 5-8,-2-24 0</inkml:trace>
  <inkml:trace contextRef="#ctx0" brushRef="#br4" timeOffset="340231.4602">20093 16133 68,'0'0'37,"-18"-14"-9,18 26 1,-20-14-19,7 11-3,-9-6-1,3 6-1,-10 0-1,2 8-2,-8 1 2,4 6-3,-3 4 3,6 6-3,1-3 1,6 3-3,4-2 2,9-4 0,6-9 0,9-6-1,10-11 0,6-10 0,8-9 1,6-14-2,5-4 1,-2-6 2,1 3-2,-3 0 1,-4 8-1,-11 7 2,-6 11-2,-17 12 0,7 13 0,-13 11-2,-4 8 3,-3 7-3,-1 2 2,5 0-2,4-5 1,10-6 0,8-14 1,12-14-1,9-12 0,8-12 0,5-8 0,1-3 1,-3-1-1,-5 3 1,-7 7 0,-12 5 1,-9 11-1,-12 8 0,0 0 1,-1 22-1,-8-2 1,0 4-1,-1 4 0,1 2 0,3-5 0,2-1 1,3-3-1,1-7 1,0-14-1,0 0 1,11-9-1,-3-12 1,1-7-1,2-4 0,-2-5 1,2-4 0,-1-1-1,0-3-1,3 8-3,-4-1-2,11 14-8,-14-13-11,16 24-12,-12-7-5,14 18 2,-8-8 0</inkml:trace>
  <inkml:trace contextRef="#ctx0" brushRef="#br4" timeOffset="340734.4889">20370 16265 72,'-15'19'42,"21"6"-3,-6-25 2,45 16-35,-9-19-5,14-8 0,10-5 0,4-5 1,2-3-1,-2-4 1,-10 0-2,-5 2 2,-15 1-1,-12 5 0,-15 2 0,-7 18-1,-23-19 0,-5 19-1,-5 10 1,-10 1 2,1 10-1,-1 4-1,10 6 1,0 6-1,10 5 2,13-2-2,10-1 1,14-5-2,9-8 0,10-8-1,13-9-3,0-21-7,21 7-11,-21-30-9,23 12-10,-15-19 1,10 14 1</inkml:trace>
  <inkml:trace contextRef="#ctx0" brushRef="#br4" timeOffset="340871.4968">21229 16254 96,'-11'24'39,"-5"-21"1,14 9-16,2-12-40,-10-14-21,15 4-3,-6-12-1,9 9 0</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9/24/2013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9/24/2013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1D8BD707-D9CF-40AE-B4C6-C98DA3205C09}" type="datetimeFigureOut">
              <a:rPr lang="en-US" smtClean="0"/>
              <a:pPr/>
              <a:t>9/24/2013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1D8BD707-D9CF-40AE-B4C6-C98DA3205C09}" type="datetimeFigureOut">
              <a:rPr lang="en-US" smtClean="0"/>
              <a:pPr/>
              <a:t>9/24/2013</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6F15528-21DE-4FAA-801E-634DDDAF4B2B}"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2.gif"/><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3" Type="http://schemas.openxmlformats.org/officeDocument/2006/relationships/customXml" Target="../ink/ink2.xml"/><Relationship Id="rId2" Type="http://schemas.openxmlformats.org/officeDocument/2006/relationships/image" Target="../media/image2.gif"/><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customXml" Target="../ink/ink3.xml"/><Relationship Id="rId4" Type="http://schemas.openxmlformats.org/officeDocument/2006/relationships/image" Target="../media/image4.emf"/></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customXml" Target="../ink/ink4.xml"/><Relationship Id="rId2" Type="http://schemas.openxmlformats.org/officeDocument/2006/relationships/chart" Target="../charts/chart2.xml"/><Relationship Id="rId1" Type="http://schemas.openxmlformats.org/officeDocument/2006/relationships/slideLayout" Target="../slideLayouts/slideLayout1.xml"/><Relationship Id="rId4" Type="http://schemas.openxmlformats.org/officeDocument/2006/relationships/image" Target="../media/image6.emf"/></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2.gif"/><Relationship Id="rId1" Type="http://schemas.openxmlformats.org/officeDocument/2006/relationships/slideLayout" Target="../slideLayouts/slideLayout1.xml"/><Relationship Id="rId5" Type="http://schemas.openxmlformats.org/officeDocument/2006/relationships/image" Target="../media/image7.emf"/><Relationship Id="rId4" Type="http://schemas.openxmlformats.org/officeDocument/2006/relationships/customXml" Target="../ink/ink5.xml"/></Relationships>
</file>

<file path=ppt/slides/_rels/slide9.xml.rels><?xml version="1.0" encoding="UTF-8" standalone="yes"?>
<Relationships xmlns="http://schemas.openxmlformats.org/package/2006/relationships"><Relationship Id="rId3" Type="http://schemas.openxmlformats.org/officeDocument/2006/relationships/customXml" Target="../ink/ink6.xml"/><Relationship Id="rId2" Type="http://schemas.openxmlformats.org/officeDocument/2006/relationships/image" Target="../media/image2.gif"/><Relationship Id="rId1" Type="http://schemas.openxmlformats.org/officeDocument/2006/relationships/slideLayout" Target="../slideLayouts/slideLayout1.xml"/><Relationship Id="rId4"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97"/>
          <p:cNvSpPr>
            <a:spLocks noRot="1" noChangeArrowheads="1"/>
          </p:cNvSpPr>
          <p:nvPr/>
        </p:nvSpPr>
        <p:spPr bwMode="auto">
          <a:xfrm>
            <a:off x="990600" y="152400"/>
            <a:ext cx="7386637" cy="608013"/>
          </a:xfrm>
          <a:prstGeom prst="rect">
            <a:avLst/>
          </a:prstGeom>
          <a:noFill/>
          <a:ln w="9525">
            <a:noFill/>
            <a:miter lim="800000"/>
            <a:headEnd/>
            <a:tailEnd/>
          </a:ln>
          <a:effectLst>
            <a:outerShdw dist="17961" dir="2700000" algn="ctr" rotWithShape="0">
              <a:srgbClr val="808080"/>
            </a:outerShdw>
          </a:effectLst>
        </p:spPr>
        <p:txBody>
          <a:bodyPr anchor="ctr"/>
          <a:lstStyle/>
          <a:p>
            <a:pPr algn="ctr"/>
            <a:r>
              <a:rPr lang="en-NZ" sz="3200" dirty="0">
                <a:solidFill>
                  <a:srgbClr val="FFFF00"/>
                </a:solidFill>
                <a:latin typeface="TheSansBold-Plain"/>
              </a:rPr>
              <a:t>7</a:t>
            </a:r>
            <a:r>
              <a:rPr lang="en-NZ" sz="3200" dirty="0" smtClean="0">
                <a:solidFill>
                  <a:srgbClr val="FFFF00"/>
                </a:solidFill>
                <a:latin typeface="TheSansBold-Plain"/>
              </a:rPr>
              <a:t>Px 24 </a:t>
            </a:r>
            <a:r>
              <a:rPr lang="en-NZ" sz="3200" dirty="0" err="1" smtClean="0">
                <a:solidFill>
                  <a:srgbClr val="FFFF00"/>
                </a:solidFill>
                <a:latin typeface="TheSansBold-Plain"/>
              </a:rPr>
              <a:t>Mahuru</a:t>
            </a:r>
            <a:r>
              <a:rPr lang="en-NZ" sz="3200" dirty="0" smtClean="0">
                <a:solidFill>
                  <a:srgbClr val="FFFF00"/>
                </a:solidFill>
                <a:latin typeface="TheSansBold-Plain"/>
              </a:rPr>
              <a:t> 2013</a:t>
            </a:r>
            <a:endParaRPr lang="en-AU" sz="4000" dirty="0">
              <a:solidFill>
                <a:srgbClr val="FFFF00"/>
              </a:solidFill>
              <a:latin typeface="TheSansBold-Plain"/>
            </a:endParaRPr>
          </a:p>
        </p:txBody>
      </p:sp>
      <p:graphicFrame>
        <p:nvGraphicFramePr>
          <p:cNvPr id="4" name="Group 2476"/>
          <p:cNvGraphicFramePr>
            <a:graphicFrameLocks/>
          </p:cNvGraphicFramePr>
          <p:nvPr>
            <p:extLst>
              <p:ext uri="{D42A27DB-BD31-4B8C-83A1-F6EECF244321}">
                <p14:modId xmlns:p14="http://schemas.microsoft.com/office/powerpoint/2010/main" val="1571914739"/>
              </p:ext>
            </p:extLst>
          </p:nvPr>
        </p:nvGraphicFramePr>
        <p:xfrm>
          <a:off x="304800" y="762000"/>
          <a:ext cx="8610600" cy="4175760"/>
        </p:xfrm>
        <a:graphic>
          <a:graphicData uri="http://schemas.openxmlformats.org/drawingml/2006/table">
            <a:tbl>
              <a:tblPr/>
              <a:tblGrid>
                <a:gridCol w="4641303"/>
                <a:gridCol w="3969297"/>
              </a:tblGrid>
              <a:tr h="477683">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rPr>
                        <a:t>What we will do</a:t>
                      </a:r>
                      <a:endParaRPr kumimoji="0" lang="en-US"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rPr>
                        <a:t>What we will learn</a:t>
                      </a:r>
                      <a:endParaRPr kumimoji="0" lang="en-US"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5610">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Preliminaries and roll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The importance of starting well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5610">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Arial" panose="020B0604020202020204" pitchFamily="34" charset="0"/>
                        <a:buNone/>
                        <a:tabLst/>
                        <a:defRPr/>
                      </a:pPr>
                      <a:r>
                        <a:rPr kumimoji="0" lang="en-US" sz="24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Look at the link between current through an inductor and time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How to apply an older idea in a new place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5610">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Arial" panose="020B0604020202020204" pitchFamily="34" charset="0"/>
                        <a:buNone/>
                        <a:tabLst/>
                        <a:defRPr/>
                      </a:pPr>
                      <a:r>
                        <a:rPr kumimoji="0" lang="en-US" sz="24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Find out what RMS means, what it does and why we use it.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How to find the equivalent DC value for an AC voltage or current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5610">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Arial" panose="020B0604020202020204" pitchFamily="34" charset="0"/>
                        <a:buNone/>
                        <a:tabLst/>
                        <a:defRPr/>
                      </a:pPr>
                      <a:r>
                        <a:rPr kumimoji="0" lang="en-US" sz="24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HRT on AC units 1 – 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How to make good use of time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5"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1263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2252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2"/>
          <p:cNvSpPr txBox="1">
            <a:spLocks noRot="1" noChangeArrowheads="1"/>
          </p:cNvSpPr>
          <p:nvPr/>
        </p:nvSpPr>
        <p:spPr>
          <a:xfrm>
            <a:off x="1547813" y="228600"/>
            <a:ext cx="7386637" cy="608013"/>
          </a:xfrm>
          <a:prstGeom prst="rect">
            <a:avLst/>
          </a:prstGeom>
          <a:ln>
            <a:noFill/>
          </a:ln>
        </p:spPr>
        <p:txBody>
          <a:bodyPr vert="horz" lIns="0" tIns="0" rIns="18288" bIns="0" anchor="b">
            <a:normAutofit/>
            <a:scene3d>
              <a:camera prst="orthographicFront"/>
              <a:lightRig rig="freezing" dir="t">
                <a:rot lat="0" lon="0" rev="5640000"/>
              </a:lightRig>
            </a:scene3d>
            <a:sp3d prstMaterial="flat">
              <a:bevelT w="38100" h="38100"/>
              <a:contourClr>
                <a:schemeClr val="tx2"/>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sz="3600" b="1" i="0" u="none" strike="noStrike" kern="1200" cap="none" spc="0" normalizeH="0" baseline="0" noProof="0" dirty="0" smtClean="0">
                <a:ln>
                  <a:noFill/>
                </a:ln>
                <a:solidFill>
                  <a:schemeClr val="tx1"/>
                </a:solidFill>
                <a:effectLst>
                  <a:outerShdw blurRad="38100" dist="25400" dir="5400000" algn="tl" rotWithShape="0">
                    <a:srgbClr val="000000">
                      <a:alpha val="43000"/>
                    </a:srgbClr>
                  </a:outerShdw>
                </a:effectLst>
                <a:uLnTx/>
                <a:uFillTx/>
                <a:latin typeface="+mj-lt"/>
                <a:ea typeface="+mj-ea"/>
                <a:cs typeface="+mj-cs"/>
              </a:rPr>
              <a:t> 7 Physics Homework Marking</a:t>
            </a:r>
            <a:endParaRPr kumimoji="0" lang="en-NZ" sz="3600" b="1" i="0" u="none" strike="noStrike" kern="1200" cap="none" spc="0" normalizeH="0" baseline="0" noProof="0" dirty="0">
              <a:ln>
                <a:noFill/>
              </a:ln>
              <a:solidFill>
                <a:schemeClr val="tx1"/>
              </a:solidFill>
              <a:effectLst>
                <a:outerShdw blurRad="38100" dist="25400" dir="5400000" algn="tl" rotWithShape="0">
                  <a:srgbClr val="000000">
                    <a:alpha val="43000"/>
                  </a:srgbClr>
                </a:outerShdw>
              </a:effectLst>
              <a:uLnTx/>
              <a:uFillTx/>
              <a:latin typeface="+mj-lt"/>
              <a:ea typeface="+mj-ea"/>
              <a:cs typeface="+mj-cs"/>
            </a:endParaRPr>
          </a:p>
        </p:txBody>
      </p:sp>
      <p:graphicFrame>
        <p:nvGraphicFramePr>
          <p:cNvPr id="5" name="Group 31"/>
          <p:cNvGraphicFramePr>
            <a:graphicFrameLocks/>
          </p:cNvGraphicFramePr>
          <p:nvPr>
            <p:extLst>
              <p:ext uri="{D42A27DB-BD31-4B8C-83A1-F6EECF244321}">
                <p14:modId xmlns:p14="http://schemas.microsoft.com/office/powerpoint/2010/main" val="888865659"/>
              </p:ext>
            </p:extLst>
          </p:nvPr>
        </p:nvGraphicFramePr>
        <p:xfrm>
          <a:off x="533400" y="836613"/>
          <a:ext cx="8431213" cy="4456748"/>
        </p:xfrm>
        <a:graphic>
          <a:graphicData uri="http://schemas.openxmlformats.org/drawingml/2006/table">
            <a:tbl>
              <a:tblPr/>
              <a:tblGrid>
                <a:gridCol w="2704020"/>
                <a:gridCol w="5727193"/>
              </a:tblGrid>
              <a:tr h="738188">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No. of marks</a:t>
                      </a:r>
                      <a:endParaRPr kumimoji="0" lang="en-US"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3200" b="0" i="0" u="none" strike="noStrike" cap="none" normalizeH="0" baseline="0" smtClean="0">
                          <a:ln>
                            <a:noFill/>
                          </a:ln>
                          <a:solidFill>
                            <a:srgbClr val="F3C00F"/>
                          </a:solidFill>
                          <a:effectLst>
                            <a:outerShdw blurRad="38100" dist="38100" dir="2700000" algn="tl">
                              <a:srgbClr val="000000"/>
                            </a:outerShdw>
                          </a:effectLst>
                          <a:latin typeface="TheSansBold-Plain" pitchFamily="34" charset="0"/>
                        </a:rPr>
                        <a:t>What for</a:t>
                      </a:r>
                      <a:endParaRPr kumimoji="0" lang="en-US" sz="3200" b="0" i="0" u="none" strike="noStrike" cap="none" normalizeH="0" baseline="0" smtClean="0">
                        <a:ln>
                          <a:noFill/>
                        </a:ln>
                        <a:solidFill>
                          <a:srgbClr val="F3C00F"/>
                        </a:solidFill>
                        <a:effectLst>
                          <a:outerShdw blurRad="38100" dist="38100" dir="2700000" algn="tl">
                            <a:srgbClr val="000000"/>
                          </a:outerShdw>
                        </a:effectLst>
                        <a:latin typeface="TheSansBold-Plain"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3213">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Having sketches and FULL working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9725">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Neat presentation and down-page format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Answer underlined and units given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9875">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Self marked and all correct – eventually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66750">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In on time and signed for (“This is my own work”…….)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4213">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Total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A mark out of five that will contribute to the “homework” grade in the reports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90997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991225"/>
            <a:ext cx="4362450" cy="86677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Group 136"/>
          <p:cNvGraphicFramePr>
            <a:graphicFrameLocks/>
          </p:cNvGraphicFramePr>
          <p:nvPr>
            <p:extLst>
              <p:ext uri="{D42A27DB-BD31-4B8C-83A1-F6EECF244321}">
                <p14:modId xmlns:p14="http://schemas.microsoft.com/office/powerpoint/2010/main" val="2909321006"/>
              </p:ext>
            </p:extLst>
          </p:nvPr>
        </p:nvGraphicFramePr>
        <p:xfrm>
          <a:off x="533400" y="533401"/>
          <a:ext cx="8094663" cy="4553712"/>
        </p:xfrm>
        <a:graphic>
          <a:graphicData uri="http://schemas.openxmlformats.org/drawingml/2006/table">
            <a:tbl>
              <a:tblPr/>
              <a:tblGrid>
                <a:gridCol w="4048181"/>
                <a:gridCol w="4046482"/>
              </a:tblGrid>
              <a:tr h="530454">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HW item</a:t>
                      </a:r>
                      <a:endParaRPr kumimoji="0" lang="en-US"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Skills </a:t>
                      </a:r>
                      <a:r>
                        <a:rPr kumimoji="0" lang="en-US" sz="3200" b="0" i="0" u="none" strike="noStrike" cap="none" normalizeH="0" baseline="0" dirty="0" err="1" smtClean="0">
                          <a:ln>
                            <a:noFill/>
                          </a:ln>
                          <a:solidFill>
                            <a:srgbClr val="F3C00F"/>
                          </a:solidFill>
                          <a:effectLst>
                            <a:outerShdw blurRad="38100" dist="38100" dir="2700000" algn="tl">
                              <a:srgbClr val="000000"/>
                            </a:outerShdw>
                          </a:effectLst>
                          <a:latin typeface="TheSansBold-Plain" pitchFamily="34" charset="0"/>
                        </a:rPr>
                        <a:t>practised</a:t>
                      </a:r>
                      <a:r>
                        <a:rPr kumimoji="0" lang="en-US"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11161">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1600" b="0" i="0" u="none" strike="noStrike" cap="none" normalizeH="0" baseline="0" dirty="0" smtClean="0">
                          <a:ln>
                            <a:noFill/>
                          </a:ln>
                          <a:solidFill>
                            <a:srgbClr val="0070C0"/>
                          </a:solidFill>
                          <a:effectLst/>
                          <a:latin typeface="TheSansBold-Plain" pitchFamily="34" charset="0"/>
                        </a:rPr>
                        <a:t>Waves</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1600" b="0" i="0" u="none" strike="noStrike" cap="none" normalizeH="0" baseline="0" dirty="0" smtClean="0">
                          <a:ln>
                            <a:noFill/>
                          </a:ln>
                          <a:solidFill>
                            <a:srgbClr val="0070C0"/>
                          </a:solidFill>
                          <a:effectLst/>
                          <a:latin typeface="TheSansBold-Plain" pitchFamily="34" charset="0"/>
                        </a:rPr>
                        <a:t>Units 1 – 4 and unit 8: </a:t>
                      </a:r>
                      <a:r>
                        <a:rPr kumimoji="0" lang="en-US" sz="1600" b="0" i="0" u="none" strike="noStrike" cap="none" normalizeH="0" baseline="0" dirty="0" err="1" smtClean="0">
                          <a:ln>
                            <a:noFill/>
                          </a:ln>
                          <a:solidFill>
                            <a:srgbClr val="0070C0"/>
                          </a:solidFill>
                          <a:effectLst/>
                          <a:latin typeface="TheSansBold-Plain" pitchFamily="34" charset="0"/>
                        </a:rPr>
                        <a:t>pp</a:t>
                      </a:r>
                      <a:r>
                        <a:rPr kumimoji="0" lang="en-US" sz="1600" b="0" i="0" u="none" strike="noStrike" cap="none" normalizeH="0" baseline="0" dirty="0" smtClean="0">
                          <a:ln>
                            <a:noFill/>
                          </a:ln>
                          <a:solidFill>
                            <a:srgbClr val="0070C0"/>
                          </a:solidFill>
                          <a:effectLst/>
                          <a:latin typeface="TheSansBold-Plain" pitchFamily="34" charset="0"/>
                        </a:rPr>
                        <a:t> 21 – 35</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1600" b="0" i="0" u="none" strike="noStrike" cap="none" normalizeH="0" baseline="0" dirty="0" smtClean="0">
                          <a:ln>
                            <a:noFill/>
                          </a:ln>
                          <a:solidFill>
                            <a:srgbClr val="0070C0"/>
                          </a:solidFill>
                          <a:effectLst/>
                          <a:latin typeface="TheSansBold-Plain" pitchFamily="34" charset="0"/>
                        </a:rPr>
                        <a:t>and </a:t>
                      </a:r>
                      <a:r>
                        <a:rPr kumimoji="0" lang="en-US" sz="1600" b="0" i="0" u="none" strike="noStrike" cap="none" normalizeH="0" baseline="0" dirty="0" err="1" smtClean="0">
                          <a:ln>
                            <a:noFill/>
                          </a:ln>
                          <a:solidFill>
                            <a:srgbClr val="0070C0"/>
                          </a:solidFill>
                          <a:effectLst/>
                          <a:latin typeface="TheSansBold-Plain" pitchFamily="34" charset="0"/>
                        </a:rPr>
                        <a:t>pp</a:t>
                      </a:r>
                      <a:r>
                        <a:rPr kumimoji="0" lang="en-US" sz="1600" b="0" i="0" u="none" strike="noStrike" cap="none" normalizeH="0" baseline="0" dirty="0" smtClean="0">
                          <a:ln>
                            <a:noFill/>
                          </a:ln>
                          <a:solidFill>
                            <a:srgbClr val="0070C0"/>
                          </a:solidFill>
                          <a:effectLst/>
                          <a:latin typeface="TheSansBold-Plain" pitchFamily="34" charset="0"/>
                        </a:rPr>
                        <a:t> 45 - 47</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1600" b="0" i="0" u="none" strike="noStrike" cap="none" normalizeH="0" baseline="0" dirty="0" smtClean="0">
                          <a:ln>
                            <a:noFill/>
                          </a:ln>
                          <a:solidFill>
                            <a:srgbClr val="002060"/>
                          </a:solidFill>
                          <a:effectLst/>
                          <a:latin typeface="TheSansBold-Plain" pitchFamily="34" charset="0"/>
                        </a:rPr>
                        <a:t>Due Mon 12 August 13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1600" b="0" i="0" u="none" strike="noStrike" cap="none" normalizeH="0" baseline="0" dirty="0" smtClean="0">
                          <a:ln>
                            <a:noFill/>
                          </a:ln>
                          <a:solidFill>
                            <a:schemeClr val="tx1"/>
                          </a:solidFill>
                          <a:effectLst/>
                          <a:latin typeface="TheSansBold-Plain" pitchFamily="34" charset="0"/>
                        </a:rPr>
                        <a:t>Superposition, Standing Waves, the Physics of Music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43142">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1600" b="0" i="0" u="none" strike="noStrike" cap="none" normalizeH="0" baseline="0" dirty="0" smtClean="0">
                          <a:ln>
                            <a:noFill/>
                          </a:ln>
                          <a:solidFill>
                            <a:srgbClr val="0070C0"/>
                          </a:solidFill>
                          <a:effectLst/>
                          <a:latin typeface="TheSansBold-Plain" pitchFamily="34" charset="0"/>
                        </a:rPr>
                        <a:t>Waves</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1600" b="0" i="0" u="none" strike="noStrike" cap="none" normalizeH="0" baseline="0" dirty="0" smtClean="0">
                          <a:ln>
                            <a:noFill/>
                          </a:ln>
                          <a:solidFill>
                            <a:srgbClr val="0070C0"/>
                          </a:solidFill>
                          <a:effectLst/>
                          <a:latin typeface="TheSansBold-Plain" pitchFamily="34" charset="0"/>
                        </a:rPr>
                        <a:t>Units 5, 6, 7 and 9</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1600" b="0" i="0" u="none" strike="noStrike" cap="none" normalizeH="0" baseline="0" dirty="0" smtClean="0">
                          <a:ln>
                            <a:noFill/>
                          </a:ln>
                          <a:solidFill>
                            <a:srgbClr val="002060"/>
                          </a:solidFill>
                          <a:effectLst/>
                          <a:latin typeface="TheSansBold-Plain" pitchFamily="34" charset="0"/>
                        </a:rPr>
                        <a:t>Due Wed 14 August 13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1600" b="0" i="0" u="none" strike="noStrike" cap="none" normalizeH="0" baseline="0" dirty="0" smtClean="0">
                          <a:ln>
                            <a:noFill/>
                          </a:ln>
                          <a:solidFill>
                            <a:schemeClr val="tx1"/>
                          </a:solidFill>
                          <a:effectLst/>
                          <a:latin typeface="TheSansBold-Plain" pitchFamily="34" charset="0"/>
                        </a:rPr>
                        <a:t>Twin Source Interference and Doppler Effect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43142">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1600" b="0" i="0" u="none" strike="noStrike" cap="none" normalizeH="0" baseline="0" dirty="0" smtClean="0">
                          <a:ln>
                            <a:noFill/>
                          </a:ln>
                          <a:solidFill>
                            <a:srgbClr val="0070C0"/>
                          </a:solidFill>
                          <a:effectLst/>
                          <a:latin typeface="TheSansBold-Plain" pitchFamily="34" charset="0"/>
                        </a:rPr>
                        <a:t>Resistors in DC</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1600" b="0" i="0" u="none" strike="noStrike" cap="none" normalizeH="0" baseline="0" dirty="0" smtClean="0">
                          <a:ln>
                            <a:noFill/>
                          </a:ln>
                          <a:solidFill>
                            <a:srgbClr val="0070C0"/>
                          </a:solidFill>
                          <a:effectLst/>
                          <a:latin typeface="TheSansBold-Plain" pitchFamily="34" charset="0"/>
                        </a:rPr>
                        <a:t>Units 1 - 3</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1600" b="0" i="0" u="none" strike="noStrike" cap="none" normalizeH="0" baseline="0" dirty="0" smtClean="0">
                          <a:ln>
                            <a:noFill/>
                          </a:ln>
                          <a:solidFill>
                            <a:srgbClr val="002060"/>
                          </a:solidFill>
                          <a:effectLst/>
                          <a:latin typeface="TheSansBold-Plain" pitchFamily="34" charset="0"/>
                        </a:rPr>
                        <a:t>Due Wed 25 September 13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1600" b="0" i="0" u="none" strike="noStrike" cap="none" normalizeH="0" baseline="0" dirty="0" smtClean="0">
                          <a:ln>
                            <a:noFill/>
                          </a:ln>
                          <a:solidFill>
                            <a:schemeClr val="tx1"/>
                          </a:solidFill>
                          <a:effectLst/>
                          <a:latin typeface="TheSansBold-Plain" pitchFamily="34" charset="0"/>
                        </a:rPr>
                        <a:t>Revision of Y12 Electricity, Internal Resistance, Kirchhoff’s Laws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43142">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1600" b="0" i="0" u="none" strike="noStrike" cap="none" normalizeH="0" baseline="0" dirty="0" smtClean="0">
                          <a:ln>
                            <a:noFill/>
                          </a:ln>
                          <a:solidFill>
                            <a:srgbClr val="0070C0"/>
                          </a:solidFill>
                          <a:effectLst/>
                          <a:latin typeface="TheSansBold-Plain" pitchFamily="34" charset="0"/>
                        </a:rPr>
                        <a:t>Capacitors in DC</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1600" b="0" i="0" u="none" strike="noStrike" cap="none" normalizeH="0" baseline="0" dirty="0" smtClean="0">
                          <a:ln>
                            <a:noFill/>
                          </a:ln>
                          <a:solidFill>
                            <a:srgbClr val="0070C0"/>
                          </a:solidFill>
                          <a:effectLst/>
                          <a:latin typeface="TheSansBold-Plain" pitchFamily="34" charset="0"/>
                        </a:rPr>
                        <a:t>Units 1 - 4</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1600" b="0" i="0" u="none" strike="noStrike" cap="none" normalizeH="0" baseline="0" dirty="0" smtClean="0">
                          <a:ln>
                            <a:noFill/>
                          </a:ln>
                          <a:solidFill>
                            <a:srgbClr val="002060"/>
                          </a:solidFill>
                          <a:effectLst/>
                          <a:latin typeface="TheSansBold-Plain" pitchFamily="34" charset="0"/>
                        </a:rPr>
                        <a:t>Due Wed 16 October 13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1600" b="0" i="0" u="none" strike="noStrike" cap="none" normalizeH="0" baseline="0" dirty="0" smtClean="0">
                          <a:ln>
                            <a:noFill/>
                          </a:ln>
                          <a:solidFill>
                            <a:schemeClr val="tx1"/>
                          </a:solidFill>
                          <a:effectLst/>
                          <a:latin typeface="TheSansBold-Plain" pitchFamily="34" charset="0"/>
                        </a:rPr>
                        <a:t>Capacitance, the capacitor construction formula, networks of capacitors, time constant and CR circuits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90997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p14="http://schemas.microsoft.com/office/powerpoint/2010/main" Requires="p14">
          <p:contentPart p14:bwMode="auto" r:id="rId3">
            <p14:nvContentPartPr>
              <p14:cNvPr id="2" name="Ink 1"/>
              <p14:cNvContentPartPr/>
              <p14:nvPr/>
            </p14:nvContentPartPr>
            <p14:xfrm>
              <a:off x="258840" y="280080"/>
              <a:ext cx="8140320" cy="5437800"/>
            </p14:xfrm>
          </p:contentPart>
        </mc:Choice>
        <mc:Fallback>
          <p:pic>
            <p:nvPicPr>
              <p:cNvPr id="2" name="Ink 1"/>
              <p:cNvPicPr/>
              <p:nvPr/>
            </p:nvPicPr>
            <p:blipFill>
              <a:blip r:embed="rId4"/>
              <a:stretch>
                <a:fillRect/>
              </a:stretch>
            </p:blipFill>
            <p:spPr>
              <a:xfrm>
                <a:off x="245160" y="271800"/>
                <a:ext cx="8157960" cy="5458680"/>
              </a:xfrm>
              <a:prstGeom prst="rect">
                <a:avLst/>
              </a:prstGeom>
            </p:spPr>
          </p:pic>
        </mc:Fallback>
      </mc:AlternateContent>
    </p:spTree>
    <p:extLst>
      <p:ext uri="{BB962C8B-B14F-4D97-AF65-F5344CB8AC3E}">
        <p14:creationId xmlns:p14="http://schemas.microsoft.com/office/powerpoint/2010/main" val="40740608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p14="http://schemas.microsoft.com/office/powerpoint/2010/main" Requires="p14">
          <p:contentPart p14:bwMode="auto" r:id="rId3">
            <p14:nvContentPartPr>
              <p14:cNvPr id="2" name="Ink 1"/>
              <p14:cNvContentPartPr/>
              <p14:nvPr/>
            </p14:nvContentPartPr>
            <p14:xfrm>
              <a:off x="447480" y="208800"/>
              <a:ext cx="8629920" cy="6006600"/>
            </p14:xfrm>
          </p:contentPart>
        </mc:Choice>
        <mc:Fallback>
          <p:pic>
            <p:nvPicPr>
              <p:cNvPr id="2" name="Ink 1"/>
              <p:cNvPicPr/>
              <p:nvPr/>
            </p:nvPicPr>
            <p:blipFill>
              <a:blip r:embed="rId4"/>
              <a:stretch>
                <a:fillRect/>
              </a:stretch>
            </p:blipFill>
            <p:spPr>
              <a:xfrm>
                <a:off x="432360" y="192960"/>
                <a:ext cx="8650440" cy="602604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3" name="Ink 2"/>
              <p14:cNvContentPartPr/>
              <p14:nvPr/>
            </p14:nvContentPartPr>
            <p14:xfrm>
              <a:off x="625680" y="1500120"/>
              <a:ext cx="7854480" cy="3942720"/>
            </p14:xfrm>
          </p:contentPart>
        </mc:Choice>
        <mc:Fallback>
          <p:pic>
            <p:nvPicPr>
              <p:cNvPr id="3" name="Ink 2"/>
              <p:cNvPicPr/>
              <p:nvPr/>
            </p:nvPicPr>
            <p:blipFill>
              <a:blip r:embed="rId6"/>
              <a:stretch>
                <a:fillRect/>
              </a:stretch>
            </p:blipFill>
            <p:spPr>
              <a:xfrm>
                <a:off x="611280" y="1488240"/>
                <a:ext cx="7885440" cy="3963960"/>
              </a:xfrm>
              <a:prstGeom prst="rect">
                <a:avLst/>
              </a:prstGeom>
            </p:spPr>
          </p:pic>
        </mc:Fallback>
      </mc:AlternateContent>
    </p:spTree>
    <p:extLst>
      <p:ext uri="{BB962C8B-B14F-4D97-AF65-F5344CB8AC3E}">
        <p14:creationId xmlns:p14="http://schemas.microsoft.com/office/powerpoint/2010/main" val="9354885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Chart 2"/>
          <p:cNvGraphicFramePr>
            <a:graphicFrameLocks noGrp="1"/>
          </p:cNvGraphicFramePr>
          <p:nvPr/>
        </p:nvGraphicFramePr>
        <p:xfrm>
          <a:off x="-34990" y="620097"/>
          <a:ext cx="9213980" cy="561780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808230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Chart 2"/>
          <p:cNvGraphicFramePr>
            <a:graphicFrameLocks noGrp="1"/>
          </p:cNvGraphicFramePr>
          <p:nvPr>
            <p:extLst>
              <p:ext uri="{D42A27DB-BD31-4B8C-83A1-F6EECF244321}">
                <p14:modId xmlns:p14="http://schemas.microsoft.com/office/powerpoint/2010/main" val="4132083262"/>
              </p:ext>
            </p:extLst>
          </p:nvPr>
        </p:nvGraphicFramePr>
        <p:xfrm>
          <a:off x="-34990" y="152400"/>
          <a:ext cx="9213980" cy="6085503"/>
        </p:xfrm>
        <a:graphic>
          <a:graphicData uri="http://schemas.openxmlformats.org/drawingml/2006/chart">
            <c:chart xmlns:c="http://schemas.openxmlformats.org/drawingml/2006/chart" xmlns:r="http://schemas.openxmlformats.org/officeDocument/2006/relationships" r:id="rId2"/>
          </a:graphicData>
        </a:graphic>
      </p:graphicFrame>
      <mc:AlternateContent xmlns:mc="http://schemas.openxmlformats.org/markup-compatibility/2006">
        <mc:Choice xmlns:p14="http://schemas.microsoft.com/office/powerpoint/2010/main" Requires="p14">
          <p:contentPart p14:bwMode="auto" r:id="rId3">
            <p14:nvContentPartPr>
              <p14:cNvPr id="2" name="Ink 1"/>
              <p14:cNvContentPartPr/>
              <p14:nvPr/>
            </p14:nvContentPartPr>
            <p14:xfrm>
              <a:off x="6244560" y="424800"/>
              <a:ext cx="2841840" cy="5328360"/>
            </p14:xfrm>
          </p:contentPart>
        </mc:Choice>
        <mc:Fallback>
          <p:pic>
            <p:nvPicPr>
              <p:cNvPr id="2" name="Ink 1"/>
              <p:cNvPicPr/>
              <p:nvPr/>
            </p:nvPicPr>
            <p:blipFill>
              <a:blip r:embed="rId4"/>
              <a:stretch>
                <a:fillRect/>
              </a:stretch>
            </p:blipFill>
            <p:spPr>
              <a:xfrm>
                <a:off x="6231600" y="413280"/>
                <a:ext cx="2862720" cy="5352840"/>
              </a:xfrm>
              <a:prstGeom prst="rect">
                <a:avLst/>
              </a:prstGeom>
            </p:spPr>
          </p:pic>
        </mc:Fallback>
      </mc:AlternateContent>
    </p:spTree>
    <p:extLst>
      <p:ext uri="{BB962C8B-B14F-4D97-AF65-F5344CB8AC3E}">
        <p14:creationId xmlns:p14="http://schemas.microsoft.com/office/powerpoint/2010/main" val="2579545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Chart 2"/>
          <p:cNvGraphicFramePr>
            <a:graphicFrameLocks noGrp="1"/>
          </p:cNvGraphicFramePr>
          <p:nvPr>
            <p:extLst>
              <p:ext uri="{D42A27DB-BD31-4B8C-83A1-F6EECF244321}">
                <p14:modId xmlns:p14="http://schemas.microsoft.com/office/powerpoint/2010/main" val="3642302456"/>
              </p:ext>
            </p:extLst>
          </p:nvPr>
        </p:nvGraphicFramePr>
        <p:xfrm>
          <a:off x="-34990" y="304800"/>
          <a:ext cx="9213980" cy="5933103"/>
        </p:xfrm>
        <a:graphic>
          <a:graphicData uri="http://schemas.openxmlformats.org/drawingml/2006/chart">
            <c:chart xmlns:c="http://schemas.openxmlformats.org/drawingml/2006/chart" xmlns:r="http://schemas.openxmlformats.org/officeDocument/2006/relationships" r:id="rId3"/>
          </a:graphicData>
        </a:graphic>
      </p:graphicFrame>
      <mc:AlternateContent xmlns:mc="http://schemas.openxmlformats.org/markup-compatibility/2006">
        <mc:Choice xmlns:p14="http://schemas.microsoft.com/office/powerpoint/2010/main" Requires="p14">
          <p:contentPart p14:bwMode="auto" r:id="rId4">
            <p14:nvContentPartPr>
              <p14:cNvPr id="2" name="Ink 1"/>
              <p14:cNvContentPartPr/>
              <p14:nvPr/>
            </p14:nvContentPartPr>
            <p14:xfrm>
              <a:off x="5888880" y="414360"/>
              <a:ext cx="3257280" cy="1008360"/>
            </p14:xfrm>
          </p:contentPart>
        </mc:Choice>
        <mc:Fallback>
          <p:pic>
            <p:nvPicPr>
              <p:cNvPr id="2" name="Ink 1"/>
              <p:cNvPicPr/>
              <p:nvPr/>
            </p:nvPicPr>
            <p:blipFill>
              <a:blip r:embed="rId5"/>
              <a:stretch>
                <a:fillRect/>
              </a:stretch>
            </p:blipFill>
            <p:spPr>
              <a:xfrm>
                <a:off x="5875560" y="398880"/>
                <a:ext cx="3287160" cy="1033560"/>
              </a:xfrm>
              <a:prstGeom prst="rect">
                <a:avLst/>
              </a:prstGeom>
            </p:spPr>
          </p:pic>
        </mc:Fallback>
      </mc:AlternateContent>
    </p:spTree>
    <p:extLst>
      <p:ext uri="{BB962C8B-B14F-4D97-AF65-F5344CB8AC3E}">
        <p14:creationId xmlns:p14="http://schemas.microsoft.com/office/powerpoint/2010/main" val="7593411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p14="http://schemas.microsoft.com/office/powerpoint/2010/main" Requires="p14">
          <p:contentPart p14:bwMode="auto" r:id="rId3">
            <p14:nvContentPartPr>
              <p14:cNvPr id="2" name="Ink 1"/>
              <p14:cNvContentPartPr/>
              <p14:nvPr/>
            </p14:nvContentPartPr>
            <p14:xfrm>
              <a:off x="147240" y="200160"/>
              <a:ext cx="8128440" cy="5932080"/>
            </p14:xfrm>
          </p:contentPart>
        </mc:Choice>
        <mc:Fallback>
          <p:pic>
            <p:nvPicPr>
              <p:cNvPr id="2" name="Ink 1"/>
              <p:cNvPicPr/>
              <p:nvPr/>
            </p:nvPicPr>
            <p:blipFill>
              <a:blip r:embed="rId4"/>
              <a:stretch>
                <a:fillRect/>
              </a:stretch>
            </p:blipFill>
            <p:spPr>
              <a:xfrm>
                <a:off x="138240" y="183600"/>
                <a:ext cx="8140680" cy="5952240"/>
              </a:xfrm>
              <a:prstGeom prst="rect">
                <a:avLst/>
              </a:prstGeom>
            </p:spPr>
          </p:pic>
        </mc:Fallback>
      </mc:AlternateContent>
    </p:spTree>
    <p:extLst>
      <p:ext uri="{BB962C8B-B14F-4D97-AF65-F5344CB8AC3E}">
        <p14:creationId xmlns:p14="http://schemas.microsoft.com/office/powerpoint/2010/main" val="194084919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1610</TotalTime>
  <Words>285</Words>
  <Application>Microsoft Office PowerPoint</Application>
  <PresentationFormat>On-screen Show (4:3)</PresentationFormat>
  <Paragraphs>54</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Candara</vt:lpstr>
      <vt:lpstr>Symbol</vt:lpstr>
      <vt:lpstr>TheSansBold-Plain</vt:lpstr>
      <vt:lpstr>Wingdings</vt:lpstr>
      <vt:lpstr>Waveform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Haggis.Henderson</dc:creator>
  <cp:lastModifiedBy>Haggis.Henderson</cp:lastModifiedBy>
  <cp:revision>193</cp:revision>
  <dcterms:created xsi:type="dcterms:W3CDTF">2006-08-16T00:00:00Z</dcterms:created>
  <dcterms:modified xsi:type="dcterms:W3CDTF">2013-09-23T23:18:49Z</dcterms:modified>
</cp:coreProperties>
</file>