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0:57:56.19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 13554 3,'5'-17'23,"-2"1"1,-6-4-9,3 20-4,-1-23 2,1 23-1,-4-13 0,4 13-2,0 0-2,0 0-2,-13 11-1,13 1-2,2 5-1,0 8-1,2 8-1,2 10 1,1 10-2,0 13 2,0 13-1,-3 10 0,-3 14 0,3 10 1,-4 4-1,0 4 0,0 1-1,0 1-1,4-2 2,3 2-2,1 3 1,2-4 1,-2 5-1,-7 2-1,-1 4 2,-5-2 0,-6-5 0,0-5-1,-4-11 1,-1-12-3,7-8-4,-5-28-16,10-1-8,0-21 1,8-2-1</inkml:trace>
  <inkml:trace contextRef="#ctx0" brushRef="#br0" timeOffset="1660.0949">23603 16574 8,'17'-8'23,"1"5"0,4 5-10,-8-5-2,6 11-2,-10-7-1,5 11-1,-15-12 0,16 23 0,-16-23-3,11 26 1,-11-26-2,10 19 0,-10-19 0,12 13 0,-12-13 0,14 0 1,-14 0-1,9-21 0,-8 2 0,5-8 0,-5-12-1,1-5 0,-4-11-1,0-13 1,-2-11-1,3-8 1,-1-14-2,-2-5 1,8-8 0,-2-8 1,7-6-1,2-5-1,4 1 0,2-1 1,1 2 0,0 2 1,-2-5-1,4-1 0,-2 3 1,-2 0-1,0-1 1,1 3 0,0 0 0,2 4-1,-5 8 1,-3 14 0,-7 8-1,-4 11 0,-6 15-1,-8 8-2,-4 18-1,-11 0-7,6 22-25,-11 1 0,6 15-1,-5-1 0</inkml:trace>
  <inkml:trace contextRef="#ctx0" brushRef="#br0" timeOffset="2448.14">12917 13308 1,'19'-1'30,"-19"1"1,0 0 2,17 7-15,-17-7-3,0 0-2,0 0-2,-5 16-3,-2 9-2,12 32 1,-5 26-2,5 37-1,-10 34-1,0 36 1,-6 31-2,-3 31 0,-7 23 0,-3 14-2,-5 3 1,0 2-2,4-16 0,5-16 0,5-30 0,2-35-2,8-40 0,4-44-5,13-32-12,-9-62-18,12-28-1,-4-46 1,6-19-2</inkml:trace>
  <inkml:trace contextRef="#ctx0" brushRef="#br1" timeOffset="94960.4314">2140 13788 26,'0'0'32,"0"-12"3,0 12-2,0 0-19,-8-14-6,8 14-1,0 0-1,0 16-2,-1-1-1,2 9 0,-1 7-1,0 7 0,0 7-2,-1 6 0,-2 1 1,2 1-1,-2-1 0,1-3-1,-2-7 1,3-9-1,-1-7 2,1-9-1,1-17 1,0 0 0,1-13 0,1-7-1,-1-13 1,-1-1 0,2-11 0,-1-5 0,0-1 0,4-3-1,-1 0 1,5 0 0,4 2 0,3 1 0,8 4-1,2 8 0,3 5 1,1 7-1,2 9 0,-2 4 0,-3 12-1,-7 6 1,-6 12-1,-7 6 1,-9 8-1,-8 5 1,-5 2-1,-8 5 1,0 0 0,-6-5 1,1-1-1,5-6 0,3-6 0,2-2 1,9-7-1,4 0-1,8-3 1,3 0 0,8 1 0,4-1 0,2 3 0,1-2 0,2 5 0,2-1 1,-4 1-2,-1 0-1,-1 7-6,-11-11-23,13 7-4,-11-9-3,9 6 1</inkml:trace>
  <inkml:trace contextRef="#ctx0" brushRef="#br1" timeOffset="95343.4533">2561 14111 58,'10'-1'37,"-10"1"-1,13 14 0,-13-14-30,28 0-4,-6-1 1,7-4-1,1-9 0,11-2 1,-3-6-1,-1-3 0,-4-1-1,-5 4 1,-8-1-1,-11 4 1,-8 4-1,-10 3-1,-11 6 1,-6 4 0,-7 6-1,0 3 1,-2 10-1,-2 8 0,7 6 0,5 6 0,7 5 0,6 3 0,12-1-1,8-4-3,13-4-1,4-18-6,23 3-23,-3-22-3,18-2-2,-3-17 1</inkml:trace>
  <inkml:trace contextRef="#ctx0" brushRef="#br1" timeOffset="95681.4726">3258 13916 70,'-36'0'37,"4"13"0,-9-4 0,11 13-30,-7-1-3,9 1-1,5 0-1,8-1-1,11-4 0,7-4-1,11-3 0,10-7-1,4 1 2,6-4-1,3-4 0,-4 6 1,-4 1-1,-1 6 0,-13 5 0,-7 7 1,-11 5-1,-11 5 1,-2 2-1,-6-1 0,1-3-1,-1-6-2,10-4-2,12-19-4,11 4-17,4-26-10,21-1-3,-1-16 1,16 1 1</inkml:trace>
  <inkml:trace contextRef="#ctx0" brushRef="#br1" timeOffset="95866.4832">3594 13912 81,'0'0'42,"0"0"-4,-8 18 2,-14 4-35,5 10-3,0 4-1,1 5-1,1 2-1,4-1-1,9 0-1,1-12-6,18 10-12,-9-31-12,15 6-5,-3-20-2,7-3 0</inkml:trace>
  <inkml:trace contextRef="#ctx0" brushRef="#br1" timeOffset="95998.4908">3643 13754 71,'-18'-17'35,"3"15"-7,2 7-27,11 10-33,5-1-4,11 4 2</inkml:trace>
  <inkml:trace contextRef="#ctx0" brushRef="#br1" timeOffset="96327.5096">4027 13894 76,'-30'4'38,"0"10"1,-10-8 0,1 9-33,1 0-2,6 4 0,6-1-2,9 2-2,8-4 1,9 1-2,9-4 1,11-5-1,3-3 1,10-1-2,0 1 3,-4 2-1,-3 1 0,-6 9 1,-9 9-1,-11 5 1,-11 7-1,-4 3 1,-3 0-2,0-3 0,4-8-2,5-15-2,23-3-15,-5-32-11,27-5-8,2-25 0,19-3-1</inkml:trace>
  <inkml:trace contextRef="#ctx0" brushRef="#br1" timeOffset="96530.5212">4500 13514 80,'0'0'40,"0"0"0,-9 20 1,-17 21-34,7 10-3,-5 7-1,6 13-1,-2 1-2,5 3-2,1 0-1,6-6-2,7-2-6,-8-24-13,20 5-10,-12-24-6,13-4 0,-12-20 1</inkml:trace>
  <inkml:trace contextRef="#ctx0" brushRef="#br1" timeOffset="97229.5612">4334 13943 87,'0'0'39,"12"22"2,4-25 0,17 3-38,7-8 0,12-1 0,2-3-1,2 1-1,-6-1 1,-2 6-2,-12 4 1,-11 9-1,-10 6-1,-15 10 2,-13 6-2,-9 7 0,-3 3 0,-2 1 0,2 1 0,2-3 0,8-4 1,10-7-2,5-9 1,10-6 0,10-8 0,3-13-1,4-6 0,-2-8 1,2-2-1,-2-9 0,-5 0 1,-4-4 2,-6 4 0,-5 2 1,-1 4-1,-2 6 1,1 1 0,-1 9 0,-2 12 0,10-13-1,-10 13 0,20 1 0,-7 3 0,2 1 0,2 4-1,1 0 0,1 1 0,4 5 1,-6-2-2,3 5 1,-8 2-1,2 4 0,-9 0 1,-5 2-1,-5 4 1,-4-4-2,-3 1 2,-1-8 0,3 0 0,0-9 0,10-10 0,0 0 0,11-16 1,6-2 0,4-8 0,1-3 0,3-3 0,2 0 1,0 1 1,-5 0-1,4 4-1,-7 0-1,3 9-5,-10-7-9,18 20-7,-20-19-7,23 22-9,-15-8-6,19 11 2</inkml:trace>
  <inkml:trace contextRef="#ctx0" brushRef="#br1" timeOffset="97652.5854">5612 13867 91,'-14'12'40,"-14"-11"-13,12 21 6,-16-11-22,4 8-3,-1-5-4,6 3 0,4-4-2,12-1 0,7-12-2,24 11 1,2-10 0,11 2-1,1 1 1,5 0-2,-1 4 1,-8 3-1,-7 8 2,-11 0-2,-7 8 1,-9 1-1,-9-2 1,-8 3 1,-1 0-2,-4-5 0,2 0-3,-2-11-3,14 4-9,-14-23-8,22 6-9,0-10-7,16-4-2,2-18 2</inkml:trace>
  <inkml:trace contextRef="#ctx0" brushRef="#br1" timeOffset="98003.6055">6481 13938 64,'0'0'40,"2"-16"-1,-4 30 2,-18 3-35,6 11-4,-2 8 0,-4 6-2,1 4-1,1 4 0,7-2-2,-1-11-5,20 2-20,-7-24-9,16-5-2,-1-23 1</inkml:trace>
  <inkml:trace contextRef="#ctx0" brushRef="#br1" timeOffset="98403.6283">6554 13815 83,'0'0'41,"1"23"0,-1-23 0,16 23-37,-1-6 0,5 7-1,0-2-1,-6 6-1,-2 3 0,-3 3-1,-8 0 0,-5 2 0,-3-2-1,-1-5 0,-2-5 2,0-5-1,10-19 0,0 0 0,0 0 0,19-27 0,2-5 0,7-2 1,3-6 1,4 1-1,-2 2 0,0 7 1,-4 9-1,-6 9 0,-9 12 0,-5 11-2,-4 8-1,-8 5-3,6 12-6,-14-11-9,24 21-7,-18-22-8,26 11-5,2-17-3,19 1 3</inkml:trace>
  <inkml:trace contextRef="#ctx0" brushRef="#br1" timeOffset="98754.6484">7739 13684 74,'0'0'40,"25"-7"0,-25 7 0,14 9-32,-17 3-4,1 10-1,-7 10-1,-1 11-1,-2 8-1,1 4 0,-3 5-1,4-2-1,4-1-3,-1-9-4,22 4-20,-11-25-10,13-1 0,-6-19-2</inkml:trace>
  <inkml:trace contextRef="#ctx0" brushRef="#br1" timeOffset="99077.6669">7776 13676 85,'0'0'40,"0"0"1,13-4 0,11 12-38,7-4 0,12 7 0,1 3-1,6 3 1,-6 5-2,-6 6 1,-9 6-2,-11 8 0,-18 6 0,-17 5-1,-13 2 1,-9 8-1,-7-6 0,-7-4 0,3-8 0,3-7-2,12-8-3,6-27-11,29-3-9,-1-14-11,23-9-4,5-19 0,20 1 1</inkml:trace>
  <inkml:trace contextRef="#ctx0" brushRef="#br1" timeOffset="99489.6905">8580 13740 61,'-25'2'40,"-2"11"-1,-11-1 2,1 14-22,-6-2-14,-2 11 0,-1 5-2,7 5-1,3 2 0,11 3-1,7-3 0,12-2 0,16-10-1,13-9-1,20-11-1,11-11-3,20 1-12,-11-24-11,21 6-12,-9-10-1,6 3-1,-13-6 2</inkml:trace>
  <inkml:trace contextRef="#ctx0" brushRef="#br1" timeOffset="99671.7009">8932 14105 96,'-14'16'43,"-5"-10"0,19-6-2,-14 8-41,14-8-4,0 0-14,1-11-6,16 17-11,-17-6-5,15-6-3,-15 6 2</inkml:trace>
  <inkml:trace contextRef="#ctx0" brushRef="#br1" timeOffset="99859.7116">8259 14337 92,'-36'17'44,"19"3"-1,-1-18-4,21-22-49,18 18-15,-10-21-11,19 7-4,-3-13-3,16 6 1</inkml:trace>
  <inkml:trace contextRef="#ctx0" brushRef="#br1" timeOffset="112130.4135">2181 14898 46,'5'-17'34,"-8"-2"1,3 19-11,-8-12-17,8 12-3,-11 3 1,5 9-2,-2 7 0,1 8-1,-3 4 0,7 12 0,0 6-1,0 2 2,7-1-2,1 2 0,6-11-1,3-4 0,5-10 0,5-11 1,1-16-1,4-13 1,4-12 0,0-17-1,2-8 1,1-7 0,-3-2 0,-3 2-1,-4 6 1,-6 12-1,-4 12 0,-16 27 0,0 0 0,-6 30-1,-4 15 0,-4 8-1,2 10-2,-1-2-2,13 4-4,-3-17-23,25-6-2,-1-16-2,15-11 2</inkml:trace>
  <inkml:trace contextRef="#ctx0" brushRef="#br1" timeOffset="112480.4335">2901 15054 48,'-23'13'35,"9"11"1,-10-5-3,6 11-28,-1 2-1,4 0 0,3 1-2,5-5 1,6-5-2,2-5 1,-1-18-1,19 3 0,1-18 0,-2-9 0,9-7 0,1-8-1,-1-3 1,2 2-1,0-1 0,-8 10 0,-2 8 0,-5 14 1,-14 9-2,11 18 1,-11 9-1,-4 8-1,-1 8-1,0 0-3,5 10-1,-2-18-6,16 6-20,-7-20-3,14-5 1,1-24-1</inkml:trace>
  <inkml:trace contextRef="#ctx0" brushRef="#br1" timeOffset="112654.4434">3334 15026 39,'1'-13'34,"-5"23"2,-10 4-2,12 16-25,-12 3-5,5 9-1,3-1-2,4 2 0,5-2-3,2-11-4,13-2-26,-5-22-3,10-9-1,0-26 1</inkml:trace>
  <inkml:trace contextRef="#ctx0" brushRef="#br1" timeOffset="112814.4526">3397 14543 64,'-16'3'38,"0"1"-3,7 11 0,4 6-44,5-21-25,28 7-1,-3-15-2,20-1 1</inkml:trace>
  <inkml:trace contextRef="#ctx0" brushRef="#br1" timeOffset="113000.4632">3796 14541 69,'-27'44'37,"7"16"-1,-9-4-2,12 17-32,-5 0 0,11 10 0,1-1-3,6 1 0,6-6-1,3-10-3,12-1-26,-9-25-6,11-3-1,-6-29 0</inkml:trace>
  <inkml:trace contextRef="#ctx0" brushRef="#br1" timeOffset="113412.4868">3637 14870 71,'0'0'38,"-9"11"0,26-5-10,6-12-25,13-4 0,15-3-1,6 1 0,6-2-1,-2 1 1,-4 4 0,-10 7-1,-12 6 1,-13 8 0,-16 5-1,-12 7 0,-11 0 0,-4 1 0,-1 0-1,3-3 0,4-5-1,7-3 1,8-14 0,12 12-1,7-10 1,4 0 0,5 4 0,1 0 0,-3 5 1,-5 4 0,-5 5 0,-7 5-1,-5 3 1,-6-2-1,-1 2-1,-5-4-2,2 2-5,-14-12-30,20 4 0,-12-15-4,12-3 2</inkml:trace>
  <inkml:trace contextRef="#ctx0" brushRef="#br1" timeOffset="113849.5118">5069 14665 65,'3'-20'41,"8"12"-2,-15-7-5,4 15-29,0 0 0,0 13-1,-2 10-3,0 14-1,-2 11 1,-2 8-1,1 17-1,-2 7 0,0 4-1,-3-1-1,8-6-1,0-13-4,15-6-29,-5-22 0,17-7-3,-1-27 2</inkml:trace>
  <inkml:trace contextRef="#ctx0" brushRef="#br1" timeOffset="114125.5276">5433 14921 53,'18'18'41,"-18"-18"-1,19 24-1,-19-24-28,21 23-5,-2-18-1,9 0-1,3-7-2,8-1 0,1-3-1,4 0-1,-3-2 1,-1 4-1,-6 0 0,-6 3-2,-8 7 0,-6-4-3,1 12-31,-15-14-3,0 0-3,0 0 1</inkml:trace>
  <inkml:trace contextRef="#ctx0" brushRef="#br1" timeOffset="126247.2209">6256 14659 47,'0'0'39,"14"-4"1,-5-6-2,15 12-17,-1-16-17,7 3-1,3-6 0,2 5-1,-1 1-1,-2 4 0,-2 4-1,-8 6 1,-9 6-1,-9 6 0,-10 7 0,-9 4 0,-5 7-1,-8-3-1,0 2 1,-1-4-1,6-3 1,5-4-1,11-6 0,7-15 0,16 8 2,7-9 0,11-4 1,4 3 0,3-1 0,-2 6 0,-7 2 1,-7 9 0,-11 8 0,-18 10 0,-11 5-1,-12 6 0,-7 1 0,-3 0 0,-3-5-1,3-8-2,8-2-3,5-26-9,24-3-25,0 0-2,10-16-1,9-16 0</inkml:trace>
  <inkml:trace contextRef="#ctx0" brushRef="#br2" timeOffset="134259.6792">1828 15444 26,'0'0'27,"0"0"0,0 0-13,0 0-4,0 0-2,0 0-1,0 0-3,17 5 0,-17-5-1,15 4-2,-15-4 1,20 7-1,-9-1-1,3-1 1,2 0 0,4 0 0,-1-2 0,6 0 1,2-2-1,-1 0 0,6-2-1,-3 2 1,0 0-1,-2 4 1,4 1-1,-4 1 0,1 1 0,0 0-1,6 0 2,-1-2-2,8-4 1,2-2 1,4-1 0,5-3-1,4-2 1,-1-2 0,0 1 0,2 1 0,-2 0 0,-1 1-2,-1-1 1,0 3 0,0-3 0,6 4 0,2-5 0,1 1 0,2 2 0,1-3 0,0 2 1,1-2-1,-3 2 0,-3 1 0,-5 2 0,2-1 1,-6 3-1,6 1 0,-2 2 0,0-1 0,4 0 0,-4 1 0,3-3 0,-1 1 0,0-1 1,3-3-1,-4 1 0,2-2 1,-1-1-1,4 0 0,1 0 1,1 0-1,1 2 0,-3 0 0,3 2 1,-4 1-1,4 1 0,-5-1 0,0 3 1,-4-1-1,3-1 0,1 0 1,4 0-1,2 2 0,-4-3 0,2 1 0,2 1 1,-4 3-1,0-3 0,1 3 1,-5-1-1,-1 1 0,3-2 1,0 0-1,4-2 0,7-1 1,-1-3-1,3 0 0,4-3 0,2 0 0,1-2 1,3 1-1,-3 1 1,5 0 0,0 0 0,-2 3-1,6-2 1,-2 4-1,-1-2 1,2 1-1,1 0 1,0-2-1,4 1 2,-1-2-2,4-2 1,5 2 0,1-2-1,4-1 1,-1 1-1,5 0 1,-1-1 0,2 2-1,-3 1 1,2 0-1,1-2 1,-1 2-1,2-2 1,-5 0-1,4 1 1,-1 0-1,1 1 0,3-2 0,0 1 1,1-2-1,0 2 0,5-1 0,-5 2 0,4-2 1,3 3-1,-1 0 0,0 1 0,-2-1 0,1 1 0,-3 1 0,4 2 0,0-2-1,-2 2 1,-1-2 0,1 2 0,0 1 0,-1 1 0,4 1 0,-3 1 0,-3-1 0,3 3 0,-1-1 0,-1-2 0,6 1 0,1-3-1,-4-1 2,4-1-2,3-3 1,2 1 0,6-1 0,0 0 0,-1 3-1,-4-1 1,5 2-1,-3 3 1,2-2 0,-1 2-1,-4 1 1,0-2-1,2 0 1,5-2 0,5-1-1,2 0 1,1-4 0,6 1-1,3-2 1,6 1 0,2-1 0,-4 1 0,3 0 0,0 3 0,1-1 0,-3 0 0,-2 2 0,-1 0 0,3 2 1,1-2-1,-2 2 1,-2-2-1,6-2 1,1 0-1,3 2 1,-3-5-1,5 2 1,-1-1-1,5 0 0,0 3 0,-7 0 1,3 1-1,-6 1 0,0 0 0,-10 2 0,0 3 0,-3-2 0,-1-1-1,-2 4 1,-7-1 0,3 1 0,-4-3 0,2 0 0,0 0 0,-3-1 0,-3 0-1,-1-2 1,1 0 0,-3-1 0,-2 1 0,-3-1 0,-2 1 0,-6 0 0,-1 0 0,-2 1 0,-3 1 0,-7 2 0,-2-2 0,-4 3 0,-6-1 1,-1 1-1,-2 1 0,-10-3 0,-5 2 1,-3-2-1,-7 1 0,-9-3 0,-10-1 0,-5 2 0,-9-2 0,-4 0 0,-4 0 1,-1 1-1,-1 1 0,3-2 0,0 2 0,5 1 1,-2 1-1,1 0 1,-5-1-1,-3-1 1,-3-1-1,-7 0 1,-9-1-1,0 0 0,12 3 0,-12-3 0,0 0 0,10 7 0,0-3 0,4 1 0,3 3 0,5-1 0,-3-1 0,2-1-1,-2 2 1,-3-1 0,-6-1-1,-10-5 0,0 0 0,0 0-1,-6 10-1,-3-12-4,9 2-24,-17 5-4,17-5 0,-18 0 0</inkml:trace>
  <inkml:trace contextRef="#ctx0" brushRef="#br3" timeOffset="145278.3094">2469 15785 30,'0'0'32,"0"0"0,-16-16-18,16 16-1,-14-5-3,14 5-3,-22-5-1,10 12-1,-10-5-2,1 12 0,-6 6-1,-1 7 0,-5 8 0,4 6-1,-1 3 0,3 2 0,4-1 0,12 3-1,8-12 1,7-1-1,14-13-1,13-9 0,18-4-5,3-15-3,23 7-16,-6-23-10,12 10-2,-8-17 0</inkml:trace>
  <inkml:trace contextRef="#ctx0" brushRef="#br3" timeOffset="145693.3332">2922 16010 36,'-25'-4'35,"13"5"2,-6-8-1,2 8-30,-5-3-1,0 8-1,-1 2-1,0 7 0,-3 4-1,3 11 1,-1 2-1,5 3-1,3-3 0,9-2 0,7-5 0,11-9-1,7-14 0,9-12 1,10-12-1,2-8 0,3-1 0,-2-5-1,-7 2 1,-4 3 0,-7 11 0,-5 6-1,-18 14 1,0 0 0,1 12 0,-11 6-1,4 8 0,-3 4-1,5 5-2,0-3 0,9 0-1,0-9-3,13 5-4,-18-28-22,36 7-2,-11-23 1</inkml:trace>
  <inkml:trace contextRef="#ctx0" brushRef="#br3" timeOffset="146227.3637">3239 16045 31,'0'0'34,"-10"-7"0,10 7 1,-24 13-28,17 0-4,-2 2 1,4 11-2,0-2 0,3 8 0,2-2-2,2 0 2,-2-3-1,3-4 1,-3-6-3,0-17 3,11 1-2,-1-14 0,0-11 1,5-4-1,-2-10 1,2-4-2,0-4 3,-1 0-2,-1 5 1,-1 6-1,-2 4 1,-1 3-1,3 8 1,-2 6-1,2 5 1,1 6-1,4 5 0,-1 5-1,-1 5 1,-1 3-1,-3 2 0,-4 5 1,-2 2-1,-4 2 1,-4 3-1,-7 1 1,-3-1 0,-5 5 0,-2-3 0,0-2 1,-4 0-1,-2-3-1,-3 0 1,3-1-1,3 2 2,0-1 0,-1 4 0,5 5-1,1 5 2,0 3-1,9 0 0,0 1-3,9 2-6,-6-17-26,15 7-3,-4-19-2,13-3 1</inkml:trace>
  <inkml:trace contextRef="#ctx0" brushRef="#br3" timeOffset="146804.3967">3785 16051 20,'18'-18'33,"-3"8"1,-7-11-6,2 14-19,-14-8 0,4 15-2,-10-5-2,-3 11-1,-11 5 0,5 8 0,-14 6-1,7 10 0,-5 1-1,7 3 1,1-1 0,14-5-3,2-4 1,9-10 0,12-14 0,9-13-1,11-10 0,6-8 0,1-4 0,4-4 1,-3 0 0,-3 2-2,-8 11 2,-5 5-1,-12 11-1,-14 5 1,0 20-1,-7 5 0,-5 11-1,-3 0-4,7 11 0,-7-15-9,21 13-20,-3-20-3,17 4 2</inkml:trace>
  <inkml:trace contextRef="#ctx0" brushRef="#br3" timeOffset="147062.4115">4265 16039 39,'-22'-1'36,"5"14"1,-8-4-1,9 19-31,-5-2-2,8 8 1,-1-1-1,10 3-2,5-6 1,8-5-2,10-6-1,4-16 0,11-9-4,-2-17-6,21 5-23,-11-19-2,6 5 0,-8-11 0</inkml:trace>
  <inkml:trace contextRef="#ctx0" brushRef="#br3" timeOffset="147213.4201">4559 16023 45,'-4'27'35,"-10"-11"2,9 21-8,-9-13-22,8 10-2,-2-4-2,7 3-3,-1-5 0,2-3-5,9 1-7,-9-26-23,19 7-2,-9-28 0</inkml:trace>
  <inkml:trace contextRef="#ctx0" brushRef="#br3" timeOffset="147360.4285">4661 15742 49,'-18'-17'38,"7"20"-1,-6-4 0,17 1-36,0 0-6,0 0-29,14-17-3,9-9 0,16 1-1</inkml:trace>
  <inkml:trace contextRef="#ctx0" brushRef="#br3" timeOffset="147525.438">4943 15565 40,'-15'39'37,"3"19"0,-8-7-2,9 15-29,-3-2-3,6 2 0,2 0-2,0-5-3,7 1-2,-9-18-9,16 5-22,-11-16-3,7-2 2</inkml:trace>
  <inkml:trace contextRef="#ctx0" brushRef="#br3" timeOffset="148331.4841">4826 15909 57,'-20'-4'39,"19"19"-1,1-15-7,0 0-29,15 11-1,4-7 2,8-4-2,3-1-1,4-2 1,4-2 0,1-3 0,0 0-1,-5 1 1,4 0 0,-6-2-1,-3 4 1,-5 2-1,-3 3 0,-7 2 0,-4 2 1,-10-4-1,4 16 0,-12-4 1,-1 3 0,-4 3-1,-2 2 1,-4 2 0,3 5 0,-3 4-1,7 2 1,-3 0 0,12 0-1,1-3 1,9-1 0,6-13 0,9-3 0,7-14 0,8-13-1,7-6 1,2-10 0,2-4-1,-2-7 0,-6 3-1,-5 0 1,-9 5-1,-9 5 1,-11 7-1,-8 8 1,-10 7 0,-2 7-1,-1 5 1,0 3 0,1 4 0,4-2 0,5-1 1,5-10-1,10 11 0,4-12 0,5-2 0,1-1 1,4-1-1,-2 2 1,-1 5-1,-3 8 0,-4 7 1,-3 6-1,-6 5 0,-2 8 0,-4 0 0,-3 1 1,1-4-1,-2-4 0,1-7 0,2-10 1,2-12-1,6-14 1,2-9 0,1-8-1,5-10 1,1-5 0,0-2 0,3-3-1,-2 7 0,-2 4-1,0 9-1,-5 3-3,8 16-3,-11-5-13,18 23-18,-6-9 0,12 14-2,-2-11 1</inkml:trace>
  <inkml:trace contextRef="#ctx0" brushRef="#br3" timeOffset="148732.507">6216 15883 33,'0'0'39,"-8"-17"1,8 17-1,-13-9-22,13 9-9,-24 9-3,6 7-2,-3 2 0,-1 5-1,1 1-1,4 1 0,3-3 0,5-2 0,11-9-1,-2-11 1,27 12-1,-5-11 1,-1-2-1,4 2 1,-4 2 0,-4 3 0,-5 7-1,-7 9 1,-5-1-1,-10 4 1,2 4-1,-3-2 0,4 1-3,-5-7-1,10 5-10,-7-23-26,15 11 1,1-27-3,17 4 1</inkml:trace>
  <inkml:trace contextRef="#ctx0" brushRef="#br3" timeOffset="149095.5278">6950 15940 45,'9'-14'38,"-10"-1"1,1 15 0,-10 2-33,2 13-1,-7 7-3,0 6-1,-3 7-2,2-3-2,9 12-2,-5-21-9,12 8-23,0-18-1,17-8 0,-2-17 0</inkml:trace>
  <inkml:trace contextRef="#ctx0" brushRef="#br3" timeOffset="149484.55">7076 15828 54,'-2'19'41,"-5"-8"-2,12 10 2,-5-2-38,12-2 0,1-4-1,5 5 1,-2-1-1,0 6 0,-4 4 0,-5 5 0,-5 2 0,-4 3-1,-3-1 0,-1-2 0,-2-9 0,3-7-1,5-18 1,0 0-1,27-37 0,-1 1 1,5-15 0,4-4 0,2-3 0,0 2 0,-3 10-1,-2 11 1,-8 15 0,-10 18-1,-5 18-1,-9 13-1,-1 12-1,-6 2-2,14 23-19,-14-19-17,20 6 0,-4-17-2,17-5 1</inkml:trace>
  <inkml:trace contextRef="#ctx0" brushRef="#br3" timeOffset="149914.5746">8202 15789 65,'0'0'41,"5"-22"-1,-5 22-2,0 0-36,0 0 1,0 0-1,-15 25 0,6 5-1,-1 8 0,-1 11-1,-1 6 0,5 9-2,-1-6-2,12 8-4,-12-22-30,20 3-1,-2-23-2,13-2 2</inkml:trace>
  <inkml:trace contextRef="#ctx0" brushRef="#br3" timeOffset="150285.5958">8198 15677 67,'0'0'42,"0"0"-2,0 0 2,32 9-39,-8-6-1,9 1 0,3-2 1,7 5-1,1 0-1,2 6 1,-3 2-1,-5 3 0,-2 9-1,-13 6 1,-9 9-1,-8 4 1,-12 6-1,-9 6 0,-7-2 0,-1 1 0,-6-3 0,-4-9 0,8-5-1,-2-9-1,8-8 0,0-15-3,19-8-1,-17-19-18,25 7-16,-4-20-1,16 4-2,-1-12 3</inkml:trace>
  <inkml:trace contextRef="#ctx0" brushRef="#br3" timeOffset="150736.6216">9173 15738 35,'5'-23'36,"-5"23"2,6-23-1,-6 23-25,4-15-4,-4 15 1,0 0-4,-15-5 0,0 11-1,-4 8-1,-6 4-1,-6 14 0,-2 3 0,-1 10 0,-2 4 0,4 0 0,6 0 0,7 2 0,11-13-1,14-4 0,11-14-1,12-11 0,12-6-1,6-7-2,9-4-2,-4-21-12,5 17-23,-11-14-2,-1 13-1,-12-8 1</inkml:trace>
  <inkml:trace contextRef="#ctx0" brushRef="#br3" timeOffset="150903.6312">9419 16045 76,'0'0'43,"-11"23"0,11-23-1,-18 5-40,18-5-3,0 0-4,0 0-34,0 0-3,0 0-1,0 0 1</inkml:trace>
  <inkml:trace contextRef="#ctx0" brushRef="#br3" timeOffset="151116.6434">8919 16266 95,'-19'11'42,"7"-3"0,-4-9-18,4-4-27,12 5-18,11-12-19,6 7-1,3-18-2,16 5 2</inkml:trace>
  <inkml:trace contextRef="#ctx0" brushRef="#br3" timeOffset="151290.6533">9881 16124 80,'15'28'45,"-21"-11"-3,3 0 2,-19-8-45,-2-23-12,13 6-29,-6-13-2,7 2 1,-5-10-2</inkml:trace>
  <inkml:trace contextRef="#ctx0" brushRef="#br3" timeOffset="152693.7336">10283 15629 49,'10'-10'38,"-10"-1"0,0 11-1,0 0-34,-15 16 2,-2 5-2,1 9 1,-6 7-1,-2 11 0,0 2-1,4 5 1,5-4-1,6-3 1,4-6-2,11-9 1,13-13-1,9-10 0,6-15 0,9-11 0,2-9-1,5-6 1,-1-8 0,-5-2 0,-11 2-1,-4 4 0,-11 7 0,-5 8 0,-13 20-1,0 0 0,-13 6 0,-1 15-1,-1 12-1,-3 0-3,10 17-6,-9-14-28,17 12 1,-1-14 0,14 0 0</inkml:trace>
  <inkml:trace contextRef="#ctx0" brushRef="#br3" timeOffset="153061.7546">10796 15951 42,'0'0'38,"-8"-17"0,8 17-1,-27 0-26,13 17-5,-6-2-1,3 9-2,0 3 0,3 6-1,2-1 0,5-1 1,3-7-1,6-2 1,-2-22-2,19 16 0,-3-22 0,4-10 0,3-6 0,2-3-1,0 0 0,-5-3-1,-2 11 1,-4 1 0,-14 16 0,14-10 0,-14 10 0,-3 20-1,0-2 0,-2 8 0,2 3-2,-2-4 1,10 5-5,-5-30-4,16 24-29,-16-24 2,31-1-2,-12-17 2</inkml:trace>
  <inkml:trace contextRef="#ctx0" brushRef="#br3" timeOffset="153225.764">11065 16013 58,'0'0'40,"0"0"-2,0 0 2,-20 2-33,6 11-3,0 2-2,0 6-1,3 3-1,0 0 1,7 2-4,-2-6-2,18 6-27,-10-12-6,9 2-1,-11-16 0</inkml:trace>
  <inkml:trace contextRef="#ctx0" brushRef="#br3" timeOffset="153572.7838">11096 15689 24,'-7'-29'28,"8"14"0,-1 15-23,7-12-4,-7 12 1,19-6 3,-1 8 0,2-13 0,10 4 0,-2-10 1,5 9 2,-9-16 3,7 15 1,-11-11-6,-1 12-3,-6-3 0,-13 11 1,10 3-1,-7 11 1,-4 9-1,-4 12 0,-2 9-1,-1 9-1,-5 8 0,0 6 0,1 2-1,-1 1 0,7-3-3,-2-18-6,16 0-24,-7-15-4,12-8-2,-13-26 2</inkml:trace>
  <inkml:trace contextRef="#ctx0" brushRef="#br3" timeOffset="153991.8078">11316 15803 61,'4'10'40,"-4"-10"0,25 8 0,-11-14-37,24 0 0,3-8 0,4-2-1,1 1 1,-6 1-2,-3 1 1,-6 5-1,-11 4-1,-6 6 1,-14-2 0,0 15 0,-10-3 0,1 3 0,-4-2-1,4 3 1,2-2-1,2-1 1,5-2-1,0-11 0,14 17 0,-2-7 0,2-2 1,1 2-1,-2 4 1,-3 2 0,-3 6 0,-5 1-1,-5 5 1,-1 4-1,-5-5 0,-1 3-2,0 0-3,-10-21-25,16 13-11,4-22-1,0 0-1</inkml:trace>
  <inkml:trace contextRef="#ctx0" brushRef="#br3" timeOffset="167117.5586">10447 16307 70,'0'0'40,"6"-19"-17,-6 19 5,4-14-21,-4 14 0,8-22-3,-1 12-1,-3-1-1,-4 11 0,14-9 0,-14 9-3,12 25 3,-9 8-3,-4 9 3,-4 15-3,-1 7 2,-4 4-2,0 2 2,-1-5-2,3-3-2,-2-23-9,10 3-28,3-24 1,8-6-1,7-19 0</inkml:trace>
  <inkml:trace contextRef="#ctx0" brushRef="#br3" timeOffset="167667.59">10949 16574 44,'0'0'37,"-7"-19"3,7 19-4,-5-25-28,5 25-1,5-13-1,-5 13-2,14-2 0,4 4-1,0 0-1,10-2 0,4-4 0,11-1 0,9-10 0,9-5-1,4-2 0,-1-2-1,1 0 0,-8 3-1,-6 7 0,-13 6-1,-13 10 0,-12 4-2,-5 10-2,-8-16-8,-9 30-26,1-18 1,5 3-1,3-15 2</inkml:trace>
  <inkml:trace contextRef="#ctx0" brushRef="#br3" timeOffset="168302.6263">12190 16081 37,'3'-25'35,"3"13"1,-6-12-9,0 24-17,8-17-2,-8 17 0,0 0-3,0 0 1,0 0-2,-4 22-1,-7-1-1,-1 11 1,-4 4-2,-1 4 1,-3-2 0,5 4 0,6-7 0,13-5-1,15-11 2,14-12-1,20-14 0,15-5-1,7-17 0,7-4-1,4 0-1,-8-3 0,-8 5-2,-15-1-1,-9 18-11,-21-8-25,-7 17 1,-18 5-3,0 0 2</inkml:trace>
  <inkml:trace contextRef="#ctx0" brushRef="#br3" timeOffset="168510.6382">12563 15942 69,'-26'20'42,"5"21"0,-4-1 0,-2 14-38,6 3-2,4 11 0,-5 7-1,2 4-1,3-2-1,2-12-4,14 3-22,-4-28-14,15-3 0,3-27-1</inkml:trace>
  <inkml:trace contextRef="#ctx0" brushRef="#br3" timeOffset="168653.6464">12728 16485 42,'-10'13'39,"-8"-8"0,7 3-2,-7-15-20,1-6-52,17 13-3,-1-34-2,10 13 0</inkml:trace>
  <inkml:trace contextRef="#ctx0" brushRef="#br3" timeOffset="171494.8089">12813 16852 9,'0'0'29,"0"0"-5,0 0-7,-1-14-2,1 14-2,0 0-2,0 0-1,-2-11-2,2 11-2,0 0-1,0 0-1,3 10 0,-3 7-2,0 12 0,-4 9-2,0 10 1,-3 7 0,-3 9-2,-2 0-4,7 3-14,-8-15-17,9-13-2,-1-8 3</inkml:trace>
  <inkml:trace contextRef="#ctx0" brushRef="#br3" timeOffset="172981.894">1983 16073 8,'-12'-14'24,"12"14"-9,-9-14-5,0 4-2,9 10 0,-10-15 1,10 15-1,-4-12 0,4 12-1,0 0-1,-5 12-1,4-1-1,6 14-1,-4 8-2,10 12 0,0 5 0,4 12-1,0 12 0,2 11 0,2 12 0,-1 14 0,1 10-1,-4 13 2,4 8-1,-8 8 1,-3-70-4,-4 6 1,7 1-10,-4 4-21,3-3 3,-7 9-2</inkml:trace>
  <inkml:trace contextRef="#ctx0" brushRef="#br3" timeOffset="174326.9709">12924 17184 18,'2'-14'33,"-2"14"3,0 0-1,-4-13-29,4 13-1,0 0-2,0 0 2,0 0-2,2 23 0,-2 4-1,0 12 1,-2 11-1,-3 12-1,5-62-8,-8 88-21,2-36-10,-1 7 1,-2 2 0</inkml:trace>
  <inkml:trace contextRef="#ctx0" brushRef="#br3" timeOffset="175299.0265">13112 17821 22,'-48'39'27,"48"-39"2,0 0 1,0 0-31,0 0 0,0 0 0,-54 54 4,54-54 2,0 0 3,0 0-2,0 0 1,0 0 1,0 0-1,0 0-1,0 0-3,0 0 2,0 0-4,0 0 0,0 0 1,-45-26-3,45 26 1,0 0 1,0 0 3,0 0-5,-55-26 3,55 26 0,0 0-2,-75-18 2,75 18 0,-70-14 0,70 14-1,-98-13 3,50 9-3,-80-14 1,-9 6 1,-11-2-1,73 9 0,-26-3 0,-80 2 0,-2-2-3,-7 5 3,16-1 0,-5 6-1,-15-8-1,-4 2 1,9 1-1,-5-4 1,-7-1-1,4 0 0,-4-3 0,2 0 0,-9 2 0,4 2-1,-3-6 0,-2 6-1,-4 0 1,-1-2 0,-3 3 0,3-1-1,-3 3 2,2-3-1,2 1 0,0-3 1,0 3-1,-1 1 1,1 3 0,-3 0-1,3 4 2,2 3-2,-2 2 1,2-2 0,10 3 0,4 2-1,5-6 2,10-1-1,7 1 0,6-4 0,9 1-1,9-2 1,1-2 0,6-3 0,8 0 0,8 3 0,8-6 1,8 2-1,4 0 1,9-1-1,9 1 2,5 2-2,9 2 0,2 2 0,8-1-1,4 2 0,7 0-4,3-7-7,23 3-27,-4-9 0,24-4-3,9-12 1</inkml:trace>
  <inkml:trace contextRef="#ctx0" brushRef="#br3" timeOffset="176844.1149">13463 17785 16,'0'0'26,"-57"2"0,57-2-20,0 0-1,-19-15 1,19 15-2,-18-7 4,18 7-1,-24-20 3,11 10-2,2 2 2,0 0-3,11 8 1,0 0 0,0 0-2,-3-11-2,3 11 1,0 0-2,0 0-2,10-9 0,-10 9 0,18-7-1,-7 4-1,3 4 1,4-1 0,3 2 0,6-2 0,2 2 1,3 0-1,7 3 1,9-2 1,4-3-1,9 3 0,5-3-1,7 2 0,5-1 1,5-1-1,4 3 1,-36-1-1,3-1 0,7 1 2,4 2-2,62-3 0,-50 1 1,20-1-1,80 0 1,13 0-1,3-3 1,15 2-2,-2-3 1,-104 3 1,15-1-1,-10 1 1,9-2-1,-6 4 0,9-1 1,6-1-1,9 1 0,113-3 1,31 0-1,5 2 1,4-3 0,-16 2 1,-2-7-1,-19 2 0,-23-1 1,-23 2-1,1 5-1,-4-2 1,-5 2-1,-1-1 0,-3 2 1,-6 3-1,-3 0-1,-6-4 1,-1-2 0,-3 5 0,-4-5 0,-83 2 0,7-1 2,95 3-2,-13-2 0,4-1 1,-8-6-1,1 7 0,-6-8 0,4 6 0,-18-9-2,-7 2 2,0-1 1,-5 3-1,-3 2 0,-9-1 0,-3 2 0,-10-2 1,-12 6-1,-10 0 0,-11-1 0,-13-1 1,-13 4-1,-8-2 0,-13 1 1,-10 1-1,-7-2 0,-7 2 0,-11-2-1,10 3 1,-10-3-2,0 0-1,0 0-1,-6-12-6,16 16-17,-16-14-13,7-3-1,-9-10 0</inkml:trace>
  <inkml:trace contextRef="#ctx0" brushRef="#br3" timeOffset="177537.1545">23899 16715 20,'13'-2'6,"-13"2"0,17-4 4,-17 4 1,0 0 1,0 0 0,0 0 0,0 0-1,10-2-1,-10 2 0,0 0-2,0 0-1,0 0 0,0 0-2,0 0 1,0 0-2,0 0-1,0 0-1,-10-9 0,10 9-2,-13-4 0,13 4 0,-15-3-1,15 3 1,-18-7-1,18 7 1,-16-7-1,16 7 1,-13-8 0,13 8 0,-12-8 0,12 8 0,0 0 0,-15-12 0,15 12 0,0 0 1,-14-6-1,14 6 1,0 0 0,0 0 0,0 0 1,-7 18-1,9 2 2,1 12-2,-1 9 1,2 10-1,-3 8 1,-2 10 1,-3 6-1,-3 2 0,-2-1-1,-4-2-1,-4-6-1,4 0-3,-11-7-9,24-61-24,-7 68 0,7-68-3,-5 61 2</inkml:trace>
  <inkml:trace contextRef="#ctx0" brushRef="#br3" timeOffset="177692.1634">23817 17806 62,'0'0'40,"0"0"-2,55 59 2,-55-59-38,0 0 3,0 0-4,52 48-3,-52-48-3,0 0-20,0 0-12,0 0-3,55 3 1</inkml:trace>
  <inkml:trace contextRef="#ctx0" brushRef="#br3" timeOffset="287140.4235">13413 13950 50,'4'-19'37,"1"3"-1,-5 2 1,0 14-33,0 0-3,-13 13 1,3 5 2,1 11-2,-4 0 0,4 12 0,-1 1 0,5 5-1,2 1 1,6-2-1,1-5 1,7-3-1,5-10 0,4-8 0,2-18 1,8-9-1,2-14 0,6-13 0,1-8 1,0-5-1,-1-6 1,-4 1-1,-4 5 0,-3 5 0,-8 11-1,-7 9 1,-12 22-1,16-5 1,-15 23-2,0 11 1,3 11-1,-3 4 1,3 3-1,6 1 1,4-5 0,6-12 0,7-13 1,8-14 0,6-14-1,3-12 1,1-17-1,-1-6 2,-2-8-2,-9-3-2,-5 7-2,-16-7-7,5 18-25,-21 0-2,4 20-1,-9 3 0</inkml:trace>
  <inkml:trace contextRef="#ctx0" brushRef="#br3" timeOffset="287545.4466">14526 14045 58,'1'18'38,"-1"-18"-1,5 17 1,-5-17-32,24 2-2,-1-9 0,13-4-1,3-7 0,2-2 0,0-6-2,0-1 1,-7-4-1,-8 1 0,-8-2 0,-13 7 0,-15 1-1,-8 5 1,-11 9-1,-10 9 0,-8 10 0,-5 10 1,-5 15-1,2 7 1,6 8-2,12 1 1,12-2-1,16-5 0,21-7-2,13-16-4,29-6-5,1-21-27,22-1 1,-2-16-1,15 2 1</inkml:trace>
  <inkml:trace contextRef="#ctx0" brushRef="#br3" timeOffset="287861.4647">15255 13904 64,'0'0'36,"-20"4"3,-8 2-1,4 15-29,-10-3-3,8 12-2,-3 0 0,9 6-1,3-3 0,12 2-3,11-9 1,13-8-1,12-14 1,9-12 0,10-19 0,4-13 0,3-17 0,0-13-1,-3-8 1,-8 0-1,-13-3 1,-9 8-1,-8 13 0,-12 18-1,-8 23 1,-13 28 0,-5 26 0,-5 19 1,-1 17-5,2 2-3,12 15-32,0-14 1,18 1-3,3-23-1</inkml:trace>
  <inkml:trace contextRef="#ctx0" brushRef="#br3" timeOffset="288513.502">16706 13762 67,'-18'-16'38,"18"16"1,-21-17-1,21 17-34,-19 13-1,11 3-1,-3 12 0,-1 9 1,0 7-1,0 9-1,-1 1 0,1 5 0,4-3 0,1-2-1,3-6-1,7-13 0,-2-6 1,9-13 0,-10-16 0,22-3 0,-10-18 0,1-10 0,1-13 0,-2-10 0,-1-14 1,0-12-1,-1-3 1,0 0-1,3 5 0,-1 5 0,0 12 1,4 10-1,1 19 0,3 14 0,-1 14 0,1 11 0,2 5-1,0 10 1,1 2 0,-2 7 0,-2 2 0,-7 3 0,-5 3 0,-7 2 0,-7-2-1,-9-5 1,-6 0-3,-6-10 0,3 2-2,-6-16-5,17 9-23,-5-17-5,19-2 1,0 0-1</inkml:trace>
  <inkml:trace contextRef="#ctx0" brushRef="#br3" timeOffset="288943.5266">17335 13901 67,'-36'5'41,"-11"-4"-3,5 17 2,-16-3-34,10 11-2,-5 3-1,8 5 0,8 3 0,12-1-3,11-3 1,18-11-1,16-11 0,16-14 0,14-13 0,16-16 1,6-13-1,2-10 1,0-10 0,-8-5 0,-9-1 0,-13 4-1,-13 3 1,-14 14 0,-8 11-1,-11 14 0,2 25 0,-22 3 0,7 26 0,-2 12-1,2 15-3,2-4-3,15 19-33,-7-12 1,14 3-2,-2-14 0</inkml:trace>
  <inkml:trace contextRef="#ctx0" brushRef="#br3" timeOffset="289482.5574">18107 13713 74,'29'-8'39,"2"-14"-1,18 3 0,6-6-36,5 1-1,-3 2 1,0 8-1,-11 5 1,-10 14-1,-14 10 1,-12 10 0,-19 6-1,-8 6 1,-8 6-1,-3-3 0,-4-1-1,5-4 0,7-8 0,6-8 1,16-7-1,15-8 1,7-5-1,12-2 1,1-2 0,-1 4 1,0 3-1,-8 10 1,-10 9-1,-16 5 0,-10 10 0,-10 4-1,-9 4-1,-4-1 0,2-4-3,-4-13-5,23 4-29,-9-22-1,19-8-2,5-9-2</inkml:trace>
  <inkml:trace contextRef="#ctx0" brushRef="#br3" timeOffset="292225.7143">17044 14609 71,'10'-11'41,"-4"-1"-2,6 8 1,-12 4-38,32-21-2,0 5 2,9 1-1,1-3 1,5 3 0,-3 0-1,0 5 0,-7 4 0,-13 10-1,-16 11 1,-12 9-1,-16 10 0,-12 10 1,-7 2-1,-1 6-1,2-3 1,6-4-1,11-6 0,14-14-2,24-5-1,14-20-3,28-4-4,1-24-16,33 3-10,0-17-1,11 0 1</inkml:trace>
  <inkml:trace contextRef="#ctx0" brushRef="#br3" timeOffset="292496.7298">18115 14458 68,'0'0'38,"-30"7"-1,5 10 1,-6-6-30,6 11-3,0 0-1,7 2-1,3 1 0,9 2-2,8-3 0,10 0 0,8-4-1,12-3 1,4-3-1,3 0 0,1-2 0,-6 3-1,-6 3 0,-8 0 0,-10 5 0,-12 0-2,-6 3 0,-8-8-3,5 5-4,-15-16-27,26-7-2,-18-7 0,22-6 0</inkml:trace>
  <inkml:trace contextRef="#ctx0" brushRef="#br3" timeOffset="292671.7398">18132 14515 87,'-28'-25'40,"11"16"1,-6-6 1,23 15-37,0-15-2,29 4-2,11-5-2,21-5-2,19 1-5,5-9-29,31 9-4,2-10 0,10 18-2</inkml:trace>
  <inkml:trace contextRef="#ctx0" brushRef="#br3" timeOffset="293071.7627">19267 14035 51,'24'-25'39,"-10"5"-1,-2 23-1,-16 9-19,-15 31-17,-10 25-1,-14 20 0,-10 21 0,-11 11-1,-3 4 0,5-4-3,20-1-18,8-27-14,30-19-2,17-30 0,34-23 1</inkml:trace>
  <inkml:trace contextRef="#ctx0" brushRef="#br3" timeOffset="293505.7876">19927 14365 68,'-40'-19'39,"2"15"-1,-13-9 1,19 4-33,-16 5-2,9 10 1,-2 3-1,6 7-1,3 4 0,11 4 0,4 2-1,9 0-1,11 1 1,10-7-1,11-8 0,5-6 0,13-10-1,1-5 1,3-8 0,2-9-1,-4 1 1,-5-1-1,-8 0 0,-8 4 1,-9 10-1,-14 12 0,8 9 0,-17 17 1,-8 16-1,-11 14 0,-6 13-1,-5 6-1,4 7-1,2-7-1,13-4-3,6-23-9,29-1-13,0-37-10,35-14-3,3-29 1</inkml:trace>
  <inkml:trace contextRef="#ctx0" brushRef="#br3" timeOffset="293689.7981">20642 13955 86,'11'-31'40,"-26"20"1,-11 33-1,-28 24-34,-4 31-3,-7 18-2,-2 14-1,0 8-1,9-2-1,7 0-1,11-12-5,25-2-27,2-30-5,18-8 0,8-24-3</inkml:trace>
  <inkml:trace contextRef="#ctx0" brushRef="#br3" timeOffset="294073.82">20766 14330 78,'17'-3'41,"-17"3"-2,11 16 1,-19 15-35,-1 5-4,-3 10-1,-3 13 0,-2 6-3,-3 2-1,7 8-5,-7-16-29,16 1 0,3-20-3,15-4 2</inkml:trace>
  <inkml:trace contextRef="#ctx0" brushRef="#br3" timeOffset="294575.8488">21107 14285 79,'-14'12'41,"16"-1"-1,-2-11-1,27-17-36,1 5-1,8 3 0,3-5-1,2 2 1,2 0-1,-1 2-1,0 1 1,-8 3-1,-6 0 1,-9 5-1,-5 7 0,-14 5 0,-9 8 1,-14 8-1,-6 10 1,-6 5 0,-1 0-1,4 2 1,4-3-1,12-5 0,10-9 0,13-9 0,14-10 0,9-4 0,6-3 0,-2 0 1,-1 4 0,-9 4 0,-9 7 0,-12 10 0,-13 7-1,-13 7 0,-8 3 0,-4 2-1,-2-1-2,2-8-2,10 2-7,-7-26-8,26 10-8,-12-28-8,18 6-6,8-21 1</inkml:trace>
  <inkml:trace contextRef="#ctx0" brushRef="#br3" timeOffset="298194.0557">14408 15595 56,'15'-17'36,"-9"-4"0,-6 21-14,-5-10-19,5 10 1,-26 12 0,12 8 0,-8 3-1,2 13 1,-3 2-1,1 7-1,2 0 0,6 0 0,0-5-2,7-3 1,4-9-1,3-8 1,4-9-1,-4-11 0,20-13 0,-11-8 1,3-7-1,-2-7 1,2-4 0,-4-4 0,3-1-1,-7 3 1,2 9-1,0 4 0,0 12 0,4 8 0,2 13 0,4 14 0,2 11 0,3 6 0,3 6-1,2 3 1,2 1 0,2-4 0,1-8 1,4-7-1,-1-16 1,0-7 0,0-13 0,2-12-1,-8-10 1,-3-5-1,-6-4 0,-6-3-3,-2 8-4,-11-8-28,5 22-4,-10-4 0,5 25-1</inkml:trace>
  <inkml:trace contextRef="#ctx0" brushRef="#br3" timeOffset="298549.076">15002 15784 46,'16'11'37,"10"5"0,-6-14 0,11-1-32,-3-5-2,8-2 2,-5-7-2,4 1 0,-6-6-1,-5 1 0,-9-3 0,-6 5 0,-11 1-1,-10 4 0,-11 6 0,-10 5-1,-6 3 1,-4 8-1,1 5 0,2 4 1,2 1-1,10 5 0,11 1 1,9 1-1,12-1-1,14-9-2,15 1-2,7-19-9,19 5-23,-1-19-1,12 3-2,0-17 2</inkml:trace>
  <inkml:trace contextRef="#ctx0" brushRef="#br3" timeOffset="298722.0859">15696 15767 45,'-16'33'35,"-7"-3"1,4 11-1,-6-3-32,3-2-2,1-2-2,3-6-1,8 0-7,-11-18-23,21-10-3,-16-5 0,12-11 1</inkml:trace>
  <inkml:trace contextRef="#ctx0" brushRef="#br3" timeOffset="298887.0953">15530 15693 55,'0'0'39,"0"0"-1,13 15 1,1 12-33,-6 2-3,6 1-3,7-3-1,4-10-2,16-2-5,-5-21-27,22-3-3,-1-19 0,11-6-1</inkml:trace>
  <inkml:trace contextRef="#ctx0" brushRef="#br3" timeOffset="299060.1052">16175 15431 66,'-20'44'38,"-7"6"0,9 16-1,-1-2-35,4 6-2,8 2-3,-1-13-12,9 3-22,1-16 0,10-7-2,-7-21 0</inkml:trace>
  <inkml:trace contextRef="#ctx0" brushRef="#br3" timeOffset="299240.1155">16020 15627 67,'-22'-23'42,"22"23"-3,-18-18 2,18 18-36,20-14-4,3 7-1,14 1-3,6-9-4,15 12-29,2-15-3,17 9-2,-1-8 0</inkml:trace>
  <inkml:trace contextRef="#ctx0" brushRef="#br3" timeOffset="299571.1345">17006 15463 59,'0'0'39,"0"0"-2,-2 33 1,0 10-36,-11 12 0,-1 11-3,-2 4 1,-2 3-3,3-3-3,0-17-9,11-1-21,-1-22-2,14-15 2,-9-15-2</inkml:trace>
  <inkml:trace contextRef="#ctx0" brushRef="#br3" timeOffset="299786.1468">16829 15341 77,'-19'-5'41,"19"5"-1,0 0 1,0 0-40,32 3-1,7-9 0,6 1 0,11-1-2,6 7-1,0-2-5,15 14-29,-15-4-2,4 17-2,-16-6 1</inkml:trace>
  <inkml:trace contextRef="#ctx0" brushRef="#br3" timeOffset="300152.1677">17281 15694 67,'-4'28'41,"-1"-15"-1,18 4 0,1-15-37,16-4-1,8-10 0,4-3-1,4-5 0,-4-3 0,-3-2 0,-8 2 0,-11 1 0,-11 3-1,-13 5 0,-11 2 1,-12 6-1,-8 3 0,-7 9 0,-4 3 1,-2 9-1,5 3 1,6 7-1,8 2 1,11 2-1,13 2-1,14-1 0,16-6-1,12-3-2,6-14-4,15 7-4,-12-20-28,19 3 1,-11-16-1,5 7 1</inkml:trace>
  <inkml:trace contextRef="#ctx0" brushRef="#br3" timeOffset="300946.2131">17822 15705 55,'9'-20'38,"-9"20"-2,0 0 2,-1 19-29,-7-2-4,5 11-2,-5 4 0,3 5-1,-4 5 0,2-1 0,-1-2 0,3-7-1,-1-8 0,3-9 0,3-15-1,0 0 0,13-26 1,-1-2-1,4-9 0,0-3 0,3-4 0,0 2 0,-1 0 1,-2 9-1,-2 3 0,-2 10 0,0 4 0,1 3 0,-1 7 0,3 2 0,2-2 1,6 0-1,3 2 1,4-2-1,-2 0 1,-1 1-1,0 3 1,-6 2 0,-3 4 0,-6 3-1,-5 3 1,-5 4-1,-3 2 0,-3 5 1,-3 2-2,-3 4 1,-1 0 0,-1 3 0,1 1 0,0-4 0,4-2-1,-1-9 1,8-16 1,0 0-1,17-10 0,0-16 0,5-6 0,2-7 1,0 0-1,3-1 0,-5 6 1,-1 6-1,-6 11 0,-4 10 0,-11 7 0,14 10 0,-10 3 0,0 5 1,0-1-1,2 1 0,-2-3 0,6-1 1,-1-6 0,9-3 0,1-5 0,1-3 0,4-7 0,4-3 0,2-5 0,1-3 0,2-2 0,-6 1-1,-1 2 0,-3 7 0,-1 3 0,-6 16 0,-6 11 0,-6 15 0,0 6 0,-4 8-1,4 3 0,0 2-1,5 4-6,-5-18-4,15 5-7,-19-42-11,29 12-11,-14-28-4,11-10 2</inkml:trace>
  <inkml:trace contextRef="#ctx0" brushRef="#br3" timeOffset="301088.2212">19411 15791 53,'-6'31'4,"-3"-21"-4,1-36-5,4-14-39</inkml:trace>
  <inkml:trace contextRef="#ctx0" brushRef="#br3" timeOffset="301807.2624">15150 16650 38,'20'16'38,"-9"-3"1,1 17-1,-16 1-31,0 12-3,-6 4-1,-1 4 1,-7 4-2,3-3-1,2-1-4,-1-13-7,14-1-26,-7-22-1,7-15-1,0 0-1</inkml:trace>
  <inkml:trace contextRef="#ctx0" brushRef="#br3" timeOffset="302590.3072">14958 16790 59,'-30'-17'40,"-5"-3"0,17 12 0,5 0-35,13 8-1,21-28 0,15 10-2,14-11 0,12-1-1,7-4-1,2 3-1,3 2 0,-3 10-1,-5 11 0,-14 10-1,-9 12 1,-9 8 0,-2 5 0,-9 2 0,-4 2 1,1-5 1,-3 0-1,-2-7 1,-1-3 0,1-3 1,-2-1 1,-1 2-1,0-3 1,0 6 0,-4 1 0,-2 12 0,-5 5 0,-1 5-1,-3 4 0,-1-1 0,-1-1-1,-1-2 1,5-7-1,3-15 1,3-6-1,6-12 0,0-9 0,3-9 0,0-6 0,0-6 0,-3-8 0,-3-2 0,-3-9 0,-1 0-1,-6-7 1,1 6-1,-1-4 2,2 3-2,6 4 1,4 4 1,11 5-1,9 10 0,7 7 0,3 6 0,2 11 0,2 6 0,-5 11 0,-9 9 0,-10 9 0,-10 1 0,-15 7 0,-10 1 0,-7 1 0,-8-8 0,-5-1 0,3-12 0,3-5 0,8-7 0,10-5 0,11-3-1,9-11 1,12 3 0,5 3 0,2 1 0,0 8 1,-5 4-1,-11 10 1,-10 12 0,-15 7-1,-12 4 1,-10 1 0,-6 1-1,4-6-2,-1-7-2,14-5-8,-4-18-27,28-7 0,20-19-3,20-6 1</inkml:trace>
  <inkml:trace contextRef="#ctx0" brushRef="#br3" timeOffset="303010.3312">16578 16610 61,'-11'24'40,"-11"-5"0,11 13-1,-8 1-34,1 10-2,-2 3 0,0 8-1,-1 3 0,3-4 0,3-1-1,3-5 1,3-7-2,4-13 1,5-12-1,0-15 1,15-8-1,5-15 0,3-15 0,1-8 0,1-13 1,6-6-2,-2-9 2,0 2-1,0 0 0,-5 12 0,-2 8 0,-5 17 0,-1 14-1,-2 19 1,-5 21 0,-2 17 0,-4 11 0,0 13 0,-1 7 0,-2 1 0,0 2-2,0-8 1,0-2-3,-4-13-4,15 5-22,-18-27-11,9-3 1,-2-22-1</inkml:trace>
  <inkml:trace contextRef="#ctx0" brushRef="#br3" timeOffset="303175.3406">16421 16875 72,'-15'-6'41,"15"6"0,13-7-1,17 1-39,12-6-2,12-3-4,16 10-21,-5-11-13,11 11-2,-10-5 1</inkml:trace>
  <inkml:trace contextRef="#ctx0" brushRef="#br3" timeOffset="303325.3492">17090 16963 74,'-17'12'41,"10"2"-5,7-14-16,-22 7-59,22-7-1,0 0-2,0 0 2</inkml:trace>
  <inkml:trace contextRef="#ctx0" brushRef="#br3" timeOffset="303491.3587">16316 17265 90,'-34'13'44,"8"-24"-1,24-11-16,12-9-33,4-15-12,17 13-22,-13-10-1,6 14-2,-20-1 1</inkml:trace>
  <inkml:trace contextRef="#ctx0" brushRef="#br3" timeOffset="303641.3673">15590 17196 72,'-49'18'43,"14"-14"-5,24-11-4,16-12-71,9-14-4,21-3-2,0-11-1</inkml:trace>
  <inkml:trace contextRef="#ctx0" brushRef="#br3" timeOffset="400875.9288">15488 17004 28,'-35'6'38,"2"-6"1,14 6-1,-4-13-21,13 10-13,10-3 2,0 0-2,32-12 0,7 2-2,14-5 1,22 2-2,20-6 1,17 2-2,14 0 1,11 7-1,6-1 0,8 7 0,-5 2 0,-8 1-1,-7 1 1,-12-2-1,-7-3-2,-17-13-3,0 9-31,-29-18-1,-9 13-1,-29-10-1</inkml:trace>
  <inkml:trace contextRef="#ctx0" brushRef="#br3" timeOffset="401671.9743">18014 16515 42,'-17'2'36,"10"8"0,-9-9-1,10 14-29,-5-1-2,9 10 1,-4 1-2,6 9 2,-2 3-3,3 7 1,1 5-1,1-6-1,-2-2 0,5-5 0,-2-6 0,3-8-1,2-7 1,3-13-1,2-14 1,6-10-1,4-12 1,3-5-1,3-9 1,2-1-1,-2 0 0,2 3 0,-3 10 0,-5 10 0,-1 10 0,-8 15 0,-2 14-1,-3 10 1,-5 11 0,0 10 0,-2 7 0,-3 0 1,1-3-1,4-5 1,2-7-1,2-14 1,6-16 0,7-18 0,4-17 1,4-8-1,1-16 0,-1-4 0,2-11 0,-6 2-3,1 6 0,-12 3-4,4 28-15,-14-7-17,8 28 0,-13 8-2,6 13 1</inkml:trace>
  <inkml:trace contextRef="#ctx0" brushRef="#br3" timeOffset="402030.9948">19013 16630 54,'0'0'39,"11"27"-2,-11-27 0,-3 22-31,-1-9-3,4-13 0,13 14 0,3-16-1,9-7 0,5-3-1,4-10 1,2 1-1,-4-7 0,-3 2 0,-11-2 0,-8 4-1,-13 2 1,-14 6-1,-11 7 1,-10 7-1,-10 12 0,-3 7 0,-6 13 0,5 6 0,6 9 0,9 1 1,14 1-1,18-1 0,20-12-1,15-14-2,25-1-5,3-26-30,22 1 0,-3-20-2,15 1 1</inkml:trace>
  <inkml:trace contextRef="#ctx0" brushRef="#br3" timeOffset="402361.0137">19591 16480 70,'-26'16'40,"-16"-5"-1,10 19 1,3 0-36,-2 4-1,4 4-1,10 2 0,6-1 0,9 2-1,10-12 0,12-11 0,8-11-1,9-15 0,10-16 1,3-17-1,1-16 0,1-14 0,-7-5 0,-4-3 2,-9 0-2,-6 10 1,-11 14-1,-7 19 0,-8 36 0,0 0 0,-20 55 0,4 13-2,-4 20 1,2 6-3,9 10-4,-5-20-20,29 4-11,-3-28-2,30-18-1</inkml:trace>
  <inkml:trace contextRef="#ctx0" brushRef="#br3" timeOffset="402724.0345">20734 16270 64,'8'-23'41,"-8"23"-1,1-19 0,-12 25-37,-4 9-1,1 15-2,-3 13 1,2 13-2,-2 10 0,5 4-1,8 4 0,3-6-2,16 5-9,0-24-23,20-5-2,0-25 0,18-8 0</inkml:trace>
  <inkml:trace contextRef="#ctx0" brushRef="#br3" timeOffset="403039.0525">21156 16552 29,'-10'-27'36,"10"27"1,-36-12 1,14 35-15,-13-1-12,4 16-3,-6 5-3,7 10 0,2 0-2,5-2 1,7-3-2,7-8 0,9-6-1,8-12 0,7-6-1,9-14 1,4-9-1,2-3-1,1-11 0,-2-2 1,-4-2-1,-9-1 0,-10 3 1,-10 1-2,-1 9 1,-14 2-2,0 9 0,-4 3-1,8 8-3,-8-10-24,20 11-7,3-10-2,13-1 1</inkml:trace>
  <inkml:trace contextRef="#ctx0" brushRef="#br3" timeOffset="403279.0662">21924 15896 65,'11'-3'40,"-27"8"-1,-4 32 1,-27 18-34,3 19-3,-11 21-1,-1 17-1,-7 19 0,2 7 1,4 6-2,9-8-2,14-1-8,-3-26-19,27-16-10,9-35-1,22-23-2</inkml:trace>
  <inkml:trace contextRef="#ctx0" brushRef="#br3" timeOffset="403598.0845">21948 16519 61,'-7'23'40,"-14"0"0,7 18 0,-19 4-33,10 4-3,-3 2-1,5-2-2,4 1-3,1-12-3,23 1-16,-7-39-17,40 15-1,-9-35-2,24-5 2</inkml:trace>
  <inkml:trace contextRef="#ctx0" brushRef="#br3" timeOffset="403872.1001">22224 16570 67,'-34'23'41,"5"20"-2,-9-7 1,19 10-34,-4 0-4,12-3 0,6-3-1,10-6 0,7-10 0,13-8-1,0-16 0,6-9 0,0-13 1,-5-8-2,-3-6 1,-6-2 0,-7-1-2,-11-4 0,-7 5-2,-6 2-2,0 10-1,-14 0-6,15 23-24,-13 0-2,11 17 0,-3-3 1</inkml:trace>
  <inkml:trace contextRef="#ctx0" brushRef="#br3" timeOffset="404242.1213">22842 15948 61,'-18'-23'40,"18"23"-1,-21 0 0,10 21-33,-4 12-2,0 19-1,-8 22-1,-7 24-1,-10 14-1,-3 15 0,-5 2 0,2-8-2,9-5-4,0-21-24,26-13-9,5-33-1,30-16 0</inkml:trace>
  <inkml:trace contextRef="#ctx0" brushRef="#br3" timeOffset="404639.144">22977 16499 51,'9'-11'38,"-6"27"-1,-10 1-1,11 18-28,-14 5-5,-1 13-1,-2 9-1,-2 3-1,1 5-4,-4-10-14,13 5-19,-10-18-1,22-5 1,-5-25-1</inkml:trace>
  <inkml:trace contextRef="#ctx0" brushRef="#br3" timeOffset="405152.1734">23256 16499 61,'-2'21'39,"2"-21"0,18 1-1,-4-9-34,2 2-2,4-2 0,2 1 0,1 3-1,1 0 0,-2 2 0,-2 2-1,0 2 1,-3 2-1,-4 4 0,-6 3 0,-7 4 0,-7 6-1,-9 7 1,-4-1 0,-7 6-1,0-1 1,0 1 0,5-5 0,6-1 0,10-8 1,9-7-1,10-5 0,9-4 1,4-3-1,3 1 1,-2 3 0,-1 0 0,-10 10 1,-4 6-1,-10 4 1,-10 7-1,-6 4 1,-7 3-1,-4 2 0,-7-1 0,3-7-3,4 0-3,-6-14-13,25 2-15,-12-22-8,18 2-1,10-29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13:13.72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5060 874 19,'0'0'28,"-3"-52"2,3 52 0,0 0-13,-6-52-1,6 52-3,0 0-4,0 0 0,0 0-2,0 0-2,0 0-1,0 0 0,-9 45-1,-14-30-1,33 56 1,4 13-2,-1 20 2,2 20-3,3 21 3,-5 13-3,-2 21 0,3-9 0,3 6 1,-2 4-1,-2 6 0,0 3 0,-1 1 0,-1-1 1,-2-7 0,-1-12 0,6-17-1,-6-19 0,5-22-1,3-29-2,-1-37-9,13-17-25,-6-33 0,4-12-1,-6-25-1</inkml:trace>
  <inkml:trace contextRef="#ctx0" brushRef="#br0" timeOffset="526.0301">5680 1582 80,'0'0'36,"0"0"-1,-10 20 1,15 12-29,-6 12-1,9 23 0,-7 15-1,3 25-3,-4 12 1,-1 14 0,-2-1-2,-1-2 0,3-10-4,-2-21-3,11-8-28,-7-34-3,15-15 0,-2-25-2</inkml:trace>
  <inkml:trace contextRef="#ctx0" brushRef="#br0" timeOffset="1870.107">5821 2084 51,'-10'-5'28,"10"5"1,-14-1-3,14 1-21,0 0 0,-11-2 1,11 2 0,0 0-1,0 0 0,-13 2 1,13-2-2,0 0 0,0 0-1,0 0 0,0 0-1,9 3 1,-9-3 0,13-1-1,-13 1 0,12-1 0,-12 1-1,14-1 0,-14 1 0,18 0 0,-6 1-1,1-2 1,-1 1-1,6 0 0,0-1 0,3 0 1,2-2-1,5 0 0,1-1 0,1 2 0,6 2 0,-2-1 1,4 2-1,-5 3 0,4 3 0,-3-2 0,3 5 0,-2-2 0,0 2 0,-1-2 0,7-2 0,-2-2 0,6-1 0,1-3 0,5-1 0,3-2 0,5 1 0,3 0 0,1-1 0,3 2 0,0-2 0,3 2 0,3 1-1,0-2 1,0 1 0,0-1 0,3-4-1,2 4 1,3-4 0,-5 3 0,4-1-1,-2-2 1,3 4 0,-4 1 0,-1 1 0,0 0-1,3 0 1,0 0 0,1-1 0,0 1 0,2-4-1,2 1 1,-2-3 0,3-1 0,1 0 0,1 0-1,0 0 1,-1 2 0,-2 1 0,-3 0 0,-4 4 0,-2 0 0,-6 0 0,-7 2 0,-1 1 0,-5 0 0,0-1 1,-1-1-1,0 0 1,3-2 0,0 0 0,0-2-1,4 1 1,-3-2 0,2-1 0,-3-2-1,0 3 1,-4 0-1,-3 1 0,-3 2 0,-6-1 0,-6 5-1,-2-2 0,-3 3-4,-16-6-32,12 4 0,-13-6 0,2-1-3</inkml:trace>
  <inkml:trace contextRef="#ctx0" brushRef="#br0" timeOffset="2434.1393">10687 1982 60,'-16'6'34,"0"7"-2,-3-12-1,10 12-22,-6-13-1,15 0-2,-13 8 0,13-8 0,21-14 0,10-4 0,13-14-1,20-12-1,14-18 0,18-12 1,14-9-1,8-9-1,-3-5-1,-59 53 1,0-5-1,-3 8 0,2 0-1,-55 41-2,85-74 0,-85 74-2,69-54-3,-69 54-4,0 0-21,59-59-9,-59 59 0,21-25 0</inkml:trace>
  <inkml:trace contextRef="#ctx0" brushRef="#br0" timeOffset="3617.2069">11719 1851 30,'-6'-9'27,"6"9"5,0 0-1,-10-12-18,10 12-2,0 0 0,0 0 0,0 0-2,-7 13-2,7-13-1,0 0-2,0 0-1,-3 12 0,3-12-1,0 0 0,19 8-1,-5-8 1,5 0-1,0-1 0,5 1 0,0 0-1,5 0 0,1 1 1,6 1-1,2-1 0,8-1 0,7-1 0,8-2 0,5 1 0,5-3 0,6 1 1,4 3-1,4-2 0,2 4 0,3 1 0,1 2 1,4 0-1,3 0 0,2 1 1,4 0-1,2-3 0,5 0 1,-1-1-1,-3-1 1,3 1-1,0 2 1,-1-1-1,0 0 0,-2 3 1,-2-2-1,-2 3 0,2-3 0,-1-3 0,2-2 0,6 0 0,6-5 0,1-2 0,6-4 0,3-2 0,2 0 0,9-2 0,3 0 0,0-2 0,-4 2-1,2 2 1,-1 2-1,1 3 1,1 1-1,-12 5 1,1 3-1,-2 1 1,-3 3 0,1 2 0,-4 3 0,-3 1 0,-4-1 0,-1 2 0,2 0 0,-4-3 0,1 2 0,-3-2 0,0-1 0,-1-3 0,3 1 0,-1 0 0,2-4 1,-4 0-2,-3-1 2,2-2-1,-4 1 1,-2 2-1,-2-3 0,-2 2 1,-2 1-1,-4 0 0,-1 1 1,0-1-1,-4 0 1,1-1-1,-5 1 0,-3-2 1,-2 1-1,-2-1 1,-5 1-1,-6 0-1,-6 2-1,-8-2-3,-2 7-17,-16-6-16,-2 5-1,-16-5 0,1 9-1</inkml:trace>
  <inkml:trace contextRef="#ctx0" brushRef="#br0" timeOffset="4763.2725">20572 1741 50,'0'0'30,"-7"-11"2,7 11-2,0 0-22,8-11-3,-8 11 1,0 0-1,0 0 0,0 0-1,0 0 0,0 0 0,0 0-1,0 0 0,0 0-1,0 0-1,0 0 1,0 0-1,2 12 0,-2-12 0,-1 17 0,0-3 1,-3 2-2,2 5 2,-4 5-2,-1 6 1,2 2-1,0 0 0,-2 3 0,1-1 0,2 2 0,1 2 0,1-1 0,1-2 0,4 2 0,-2 0 1,2 5-1,-1-2 0,2-1 0,0 3 0,-1-3 0,1 0 1,0-3-1,-4 0 1,2-5 0,0 4 0,-1-1-1,-1-1 1,0-1 0,0 2-1,-1 0 0,1-2 1,-1 3-1,-2-5 0,3 3 0,-3 3 0,0 1 1,-2 0-1,1 2 0,-1 0 0,0 2 0,1 0 0,-1 0 1,0 2-2,1-3 2,-1 2-1,3-3 0,-3 2 0,1 0 0,4-1 1,-3 1-1,3-3 1,1 2-1,3-1 0,1 2 0,0-1 0,5 0 1,-2 1-1,-3-2 0,4 3 0,-7 0 0,0 0 1,-2 2-1,-2 2-1,0 0 1,-3 2 0,0 7-1,3-5 1,0 1-1,-2-4 0,5 1-2,2-11-3,7 6-25,-10-21-8,14 2 1,-9-15-2</inkml:trace>
  <inkml:trace contextRef="#ctx0" brushRef="#br0" timeOffset="5670.3244">20607 4508 47,'0'0'30,"0"0"0,0 0 0,0 0-27,0 0-1,0 0 1,0 0 0,0 0 1,0 0 1,0 0 1,0 0 1,5 13-2,-5-13 0,4 26 0,-4-7-1,3 10 0,-4 0-2,1 7 1,-3 1-2,-1 8 1,1-3-1,0 1 1,0 2 1,2-1-2,0 0 2,2 0-2,2 0 1,0 3 0,1-4 0,0 2-1,-3 2-1,2-4 1,-3 0 0,0-3-1,0-4 0,-2 0 1,0-4-1,2 0 0,-1-4 0,2 0 1,-1-1-2,3-2 4,2-1-4,-4 1 3,4 1 0,-1-4-1,1 5 2,1-4-2,-2 3 1,0 5-2,-3-4 2,1 9-2,-3 0 0,0 3 0,0 3 0,-2-2 1,1 2-1,2-3 0,0 0 0,2-4 0,1-1 0,-1-7 0,2-1 0,-2-3 0,1-3-1,-3-4-1,3 0 0,-6-4-2,3 0-1,0-12-2,-3 19-3,3-19-8,0 0-19,-13 9-1,13-9 1,0 0 1</inkml:trace>
  <inkml:trace contextRef="#ctx0" brushRef="#br0" timeOffset="17241.9862">20742 6393 65,'0'0'25,"0"0"-3,0 0 2,0 0-11,0 0-7,0 0-2,0 0-1,0 0 1,0 0 0,0 0 0,11 2-1,-11-2 0,0 0 0,-3 13 1,3-13-1,0 0 1,-4 12-2,4-12 0,-11 1 0,11-1-1,-17 0 0,6 1-1,-3 0 1,-5 2-1,-3 3 1,-1 1 0,-3 0 0,-5-1-1,-5 0 2,-3-4-1,-4 1 0,-5-1 0,-3 0 0,-1-1 0,-9 4 0,-5-3 0,-4 4 1,-6 1-1,-11 4 0,-6-2 0,-5 3 0,-3-2-1,-5 1 1,0-3 0,-2-1-1,-2-5 0,2 0 1,3-4-1,2 1 1,-6-4 0,8 2 0,-3-1 0,-3 2-1,2 1 1,1 1-1,-2 0-1,0 2 1,-2 0 0,-4 3 0,2 1-1,-4 1 1,2-2 0,3 2 0,0 1 0,6-3-1,5 1 0,5-4-3,15 6-5,-1-11-27,27 3-3,3-8 2,25 2-4</inkml:trace>
  <inkml:trace contextRef="#ctx0" brushRef="#br0" timeOffset="17851.0211">16808 6346 62,'0'0'31,"-16"-9"0,16 9-1,0 0-25,-16-18-1,16 18-1,-5-10 3,5 10-2,0 0 2,0 0-1,0 0 1,0 0-2,-15 23 0,15 5 0,-6 10-1,3 10 0,-5 11-1,3 5 0,-1 6-2,2 1 2,0-5-3,1-8-1,3-3-2,-3-12 0,8-2-6,-12-21-11,12 3-16,-7-9 1,6-3 0,-4-11 1</inkml:trace>
  <inkml:trace contextRef="#ctx0" brushRef="#br0" timeOffset="19444.1122">16864 6409 3,'0'0'19,"0"0"2,-10 12-9,10-12-1,-12 10 0,12-10 4,-13 5-1,13-5 0,-14-3-3,14 3-1,-14-8-2,14 8-1,-16-4-1,3 4-1,-8-5 0,3 7-2,-16-4 0,6 4-1,-10 2 1,-1 2 0,-6-5-1,-3 3 1,-5-4-1,0 4 0,-8-2-1,-4 3 1,-1-4-1,-9 5 1,-9-1-1,-2 5 0,-3 1 0,-6 1 0,-3-3-1,2 1 1,-1-3-1,2-1 1,1-6-1,7-2 1,-1-3-1,9-3 0,2-3 1,5 0-1,6-3 0,2-1 0,5 4 0,2-2-1,1 2 1,-1 1-1,1 2 1,4 0 0,3 2 0,1 1 0,6 1 0,4 1 0,7-1 0,5 2 0,5-1 0,5 1 0,6 1 0,10 1 0,-11 3-1,11-3 1,0 0 0,4 9 0,-4-9-1,7 21 1,-4-9 0,1 7 1,-2 3-1,0 6 2,-2 6-2,0 10 1,-4 2-1,0 9 2,-5 4-2,4 4 1,-4 0-1,2-3 1,-2-9-1,4-3 1,0-10-1,3-5 0,0-9 0,3-5-1,-1-19 2,5 17-1,-5-17 1,0 0 0,0 0 1,0 0-1,0 0 0,0 0 2,3-11-2,-3 11 0,0-14 0,0 14-1,0-14 1,0 14-1,2-12 0,-2 12 0,11-2 0,-11 2 0,20 2 0,-5 0 0,3-1 0,6 2 0,4-3 0,7 0 0,6 0 0,3 0 0,2 0 0,4-1-1,2 1 1,-2 0 0,2-1 0,0 2 0,1-2 0,-2 1-1,4-2 2,0 0-2,1-1 1,3 1 0,-2 2 0,1 0 0,-2 0 0,0 2 0,-3-1 0,-2 3 0,0-4 0,-1 0 0,-1-4 0,0-2 0,1-1 0,2 1 1,2-4-1,-4 2 0,-2-1 0,-3 4 0,-2 1 0,-5 3 0,-4 1 0,-6 1 0,-4 1 0,-1 2 0,-3-2 0,-1 1 0,-1-1 1,2-2-1,2-3 0,1 0 1,2-2-1,3-1 0,1-2 1,1 3-1,-1-1 0,0 0 0,-3 3 0,-2 1 1,-1 4-1,-7-1 0,3 1 0,-1 1 1,1 1-1,1-3 0,-1-1 0,7-2 1,-1-2-1,4 1 0,1-2 0,-3-1 1,-1 3-1,-4 1-1,-5 3 1,-4 2-1,-3 5-1,-10-8-1,6 20 0,-6-20-1,0 23-2,0-23-4,10 20-21,-10-20-7,21 4 1,-7-11-1</inkml:trace>
  <inkml:trace contextRef="#ctx0" brushRef="#br0" timeOffset="20518.1736">15179 5685 57,'5'13'35,"-5"-13"-1,5 18-1,-5-18-8,4 28-23,-4-6 3,7 15-3,-4-3 3,1 12-2,-3 4 0,4 1 0,-5-3-1,2 3 0,-2-6-1,1-6 1,-1-7-1,0-6 0,0-11 0,0-15 0,0 0 0,0 0 0,-4-14-1,-1-12 1,-1-8 0,-1-8-1,-1-11 1,1-7-1,4-7-1,4-1 2,6-3-2,2 3 0,10 3 0,4 10 1,3 11-1,1 10 0,2 8 1,-1 14-2,-5 9 2,-3 7 0,-3 11 0,-3 5 1,-7 8-2,-2 2 1,-6 5 1,-4 0-1,-2 3 1,-6 1-1,-2-8 1,-3 0-2,-4-7 3,2-2-2,-1-4 1,5-5-1,1-5 1,4-1 0,11-7 1,4 12 0,11-7 0,9 5 0,9 1 1,8 6-1,5 3 0,5 5 0,-4 4-1,5 3 0,-3 3-3,-6-4-1,3 11-15,-17-17-21,13 3-2,-17-10 0,7-3-1</inkml:trace>
  <inkml:trace contextRef="#ctx0" brushRef="#br0" timeOffset="21593.2351">14146 6791 9,'14'-10'26,"-14"10"2,16-13-3,-4 15-7,-12-2-1,17-1-1,-17 1-3,16 5-4,-16-5-3,17 4 0,-17-4-2,12 5 0,-12-5-1,0 0 1,10 3 0,-10-3 0,0 0-1,0 0-1,0 0 1,-14 7-2,1-6 1,-1 0-1,-2 1-1,-3 0 1,2-2 1,-2 0-1,-1-1 0,0-2 1,1 1-1,1-1 1,-3-2 0,-2 2-1,-4 0 0,2 2 0,-8 1-1,1 0 1,-6 1 0,-5 3-1,-2 0 0,-3 2 0,-1-2 1,-3 0-1,0-1 0,0 0 1,0-2-1,1 1 1,1 0-1,3-2 1,-2-2-1,3 4 1,-4-2-1,1-2 0,-2 4 1,-1-4-1,0 1 0,0 1 1,-1 0-1,-1-2 0,6 2 0,-5-2 1,6 1-1,-1-3 1,4 1-1,2-4 1,0 1 0,1-1 0,1-3-1,2 0 1,-2-1-1,2-1 1,1 2-1,-3 1 0,5 2 0,-1-2-1,2 5-2,3-2-2,11 10-4,-8-15-20,28 11-11,0 0 1,0 0-1,13-20 2</inkml:trace>
  <inkml:trace contextRef="#ctx0" brushRef="#br0" timeOffset="26558.5191">12070 6760 4,'0'0'18,"12"7"-5,-12-7 3,0 0 1,0 0 4,0 0-3,-2-16-1,2 16-2,0 0-2,0 0-3,-10-18-1,10 18-2,0 0-3,0 0-1,0 0 0,0 0 0,0 0 0,0 0-1,0 0 0,0 0 0,0 0-1,0 0 1,0 0 1,0 0-1,0 0 0,1-14-1,-1 14 1,0-13 0,-1 1 0,-1-1-1,0-4 0,-1 0 0,0-4 0,-2-2 0,1 0 0,-2 0-1,0-3 1,1 2-1,1-1 0,-6 1 0,0-2 0,-3 2-1,3-1 2,-4 0-2,-1 1 1,-2-1 0,1 1 0,-2-2 0,-1 2 1,0 1-1,-6-2 1,-1 2-1,-3 0 0,-5 2 0,-5 0 0,-2 5 0,-9-3 0,-2 8 0,-2-1 1,-10 3-1,3 5 0,-5 1 0,-4 6 0,1 3 0,-2 5 1,-1 5-1,2 4 0,-7 4 0,1 5-1,2 2 2,1 3-1,4 2 0,3 2 0,8 0-1,6 1 2,8-1 1,6-1-2,9-1 2,6 3-1,4-2 0,5 1 0,9-1 1,0 2-2,8 1 0,0-1 0,5 3 0,2 1 1,3 0-1,2-2 0,-6 0 0,12 0 0,-3-2-2,2 2 2,4-7-1,-1 0 0,7-5 0,2-5 1,3-2-1,4-5 1,2-8 1,5-5 0,-1-9-1,5-4 0,-2-7 2,-2-9-2,2-4 2,-1-11-2,-2-5 2,-1-8-1,-2-3 0,-1-6 0,-2-3-1,-1-1 1,-7 0-1,-3 1 0,-2-1-2,-8 5 3,-5 3-3,-8 4 2,-5 2-2,-10 1 2,-7 4-1,-6 2 1,-5 1 0,-1 3 0,-7 2 1,-4-1-1,-3 6 0,-4 0 0,-2 8 0,-9-1 0,-5 4 0,-5 7 0,-5 0-1,-5 6 1,-2 4 0,-7 5 0,-2 3 0,-5 5-1,-2 4 1,-3 4 0,0 6 0,-1 5 0,1 4 0,0 4 0,2 3 0,2 6 0,5-1 0,1 7 0,5 0 0,5 0-1,6 4 2,7-1-1,7 0 1,7 2-1,10 4 1,8-1-1,4 1 1,8 2-1,4 2 0,2-2-1,9 1 1,5-1-1,3 2 0,5-1 1,2-5 0,10-2 0,1-4-1,4-7 2,5-2-2,5-7 2,4-11 0,6-6-1,8-7 0,3-10 0,2-7 0,1-4 1,4-8-1,-3-5 0,-1-4 0,-4-6 0,-4-6 1,-6-1 0,-4-4 0,-4-2-1,-6-6 1,-6-3 0,-8-4 0,-4-1 0,-3-3 0,-7-2-1,-2-2 0,-4-1 0,-2-2-1,-4 2 1,1 0-1,-6 4 1,1 3-2,-7-1 2,-2 4-1,-6 3 1,-4 2 0,-5 4 0,-8 5-1,-6 3 1,-7 7 0,-5 5-2,-6 5 2,-1 7-2,-4 3 1,-3 8 1,-2 4 0,-2 7 0,-3 6 0,4 4 1,-6 6-1,3 4 2,1 7-2,-2 3-1,0 5 1,3 3-1,2 5 1,1 3 0,3 2 0,2 1-1,4 5 0,5 1 1,5-2 2,8 3-3,4 1 2,7 0-1,5 1 1,5 0-1,7-3 2,7 1-3,1-2 1,5-3 0,7-3 0,6-2-1,4-1 0,7-2 1,2-3 0,6-4 0,4-2 0,6-4 0,3-4 0,7-7 0,6-7 2,4-9-2,4-7 0,3-6 0,2-10 0,0-11 0,3-7 1,-8-10-1,0-6 0,-6-10 0,-5-3 1,-10-5-1,-2-4 1,-11 2-1,-7-5 1,-5 4-1,-8-5 0,-6 5 0,-3 2-1,-5 3 1,-2 2-1,-5 4 1,-4 1-1,-2 5 1,-5 6-1,-1 0 1,-6 4 0,-2 4 0,-7 6 0,-4 2 0,-3 8 0,-6 4-1,-2 4 1,-4 8 0,-4 2 0,1 9 0,-5 4 0,1 3 0,-2 5 0,-2 3 0,-2 5 0,5 4 0,-1 4 0,0 0 0,3 3 0,7 1-1,0 2 1,4 3 0,4-1 0,-1 2 0,3 4 0,2-1 0,5 3 1,2 2-1,1 0 1,7 2-1,2 3 1,4 0-1,8 1 2,2 1-3,3 1 1,5-1 0,3 2 0,7-4 0,0 1-1,6-2 1,3-2-1,6-6 1,9-2 0,-1-7 0,9-4 0,5-10 0,8-4 1,1-11-2,6-5 1,0-6 1,2-7-1,-2-6 0,1-6 0,-1-9 0,-4-3 1,-1-7-1,-3-5 1,-2-3-1,-2-7 0,-4-2 1,-1-4-1,-8 3 1,2-3-2,-10 0 2,-4 1-1,-2 2 0,-9 1-1,-6 3 2,-3 3-2,-8 2 1,-3 4-1,-4 1 2,-5 3-2,-4 1 1,-1 7 0,-3-5 0,-2 8 0,-7 2 0,0 4 0,-7 3 0,-2 4 0,-3 8 0,-7 5 0,0 3 0,-2 9 0,-2 3 0,-1 6 0,2 5 1,-1 5-1,-2 5 0,2 2 1,-3 2-1,1 4 0,0 1 0,2 5 0,2 4-1,1-1 3,8 1-2,-3 6 2,6-2-2,4 5 2,3-1-2,1 0 2,6-3-2,1 1 1,7-3-1,4 1 0,5-4 0,6-1 0,7-2-1,1 0 1,9-3-1,1-1 1,9-4 0,2-1 0,3-6-1,2-2 1,5-7 0,4-2 0,3-4-1,-3-5 1,8-4 0,-3-6 0,3-6 0,-2-4 0,1-6 0,3-7-1,-4-6 1,2-6 0,1-5 0,-4-5 0,3-5 0,-7-5 0,0-5 0,-2-6 1,-5-1-1,-2-3 0,-4-4 0,-4-3 0,-2 0 0,-3-1-2,-6 5 2,-3 1-1,-4 4 1,-5 7-1,-5 1 1,-3 5-1,-6 5 1,-3 5 1,-5 7-1,-4 0 0,-2 7 1,-4 1-1,-2 8 1,-4 5-1,-5 4 0,1 4 0,-4 3 0,-1 5 1,1 8-1,-2 3 0,1 4 0,2 4 0,-1 7 0,0 5 1,0 2-1,1 8 0,-2 4 0,3 1 0,-1 6 0,6 2 0,1 1 0,4 3-1,3 0 1,4 0 2,3 0-2,5 5 2,5-5-1,2 0 0,2-3 0,7 0 1,0-3-2,8-5 0,2 0 0,3-9 0,5 0 0,5-6 0,3 0 0,6-3 0,0-5-2,4 1 2,5-3 0,-2-3-1,5 1 1,0-2-1,5-7 1,-1-1 0,3-5 0,3-8 0,1-9 0,4-6 1,0-9-1,1-7 1,3-10-1,-4-6 0,1-2 2,-8-7-2,1-1 0,-9-2 0,-4-3 0,-9 0-2,-4 1 2,-7 0-1,-6-2 1,-5 2-2,-6 2 2,-8 2-1,-1-1 1,-8 6-1,-4 2 2,-3 6-1,-4 3 0,-4 2 0,-5 11 0,-4 1 0,-1 10 0,-4 4 1,-1 6-1,-4 3 0,0 7 0,-2 3 0,-3 6 1,1 4-1,-3 4 0,1 7 0,0 4 0,1 6 0,5 4 1,0 4-1,7 4 0,5 2 1,-1 0-1,8 1 0,3-3 0,6 3 0,-1-2 0,7-1 2,3 1-2,2 2 0,8-1 0,0 4 0,9-1 0,-3-3 0,7-2 0,-3-1 0,9-4 0,-5-3 0,1-7 0,4-6 0,-3-1 0,1-4 0,2-2 0,5-4 0,-3-2 0,-2-11 0,12 19 0,-1-12 0,4-3 0,3 2 0,-1-4 0,4-3 0,1-6 0,-1-1 0,-1-7 0,0-2 0,-1-7 0,-3-3 0,-2-2 0,0-1 0,-2 2 0,-2 1 0,-1 3 0,0 3 0,-4 5 0,0 4 0,-5 12 0,2-13 0,-2 13 0,0 0 0,-9-12 0,9 12 0,0 0 0,-17-11 0,17 11 0,-10-21 0,3 6 0,2-6 0,3 0 0,-3-3 0,2-2 0,2 1 0,-3 3 0,3-1 0,-4 7 0,4 2 0,-6 4 0,7 10 0,-15-12 0,5 10-2,-3-4 2,3 5-1,-2 1 1,12 0-1,-16 0 1,16 0 1,0 0-1,-13 5 0,13-5 0,0 0-1,0 0-1,0 0-2,11 13-3,-11-13-6,11 3-8,-19-13-6,23 14-2,-21-14-3,19 14-1,-13-4-3,9-12 2</inkml:trace>
  <inkml:trace contextRef="#ctx0" brushRef="#br0" timeOffset="27458.5706">2481 6482 79,'0'0'34,"0"-11"0,0 11 0,5-12-27,-5 12-2,1-14 0,-1 14-2,4-12 0,-4 12 0,0 0-1,5-11 1,-5 11 0,0 0-1,0 0 1,0 0 0,0 0 0,-5-10 0,5 10 0,-13-7-1,13 7 0,-24-12-1,13 10 0,-7-2 1,1 3-2,-2 0 1,0 3-1,-2 2 0,0-1 2,1 4-2,2-1 2,3 0-2,0-2 2,3 1-1,12-5 0,-13 4-1,13-4 0,0 0 0,0 0 0,0 0 0,0 0-1,0 0 1,15 0 0,-15 0 0,13 2 0,-13-2 0,11 0 0,-11 0 0,0 0 0,0 0 0,10-3 0,-10 3 0,0 0 0,0 0 0,0 0 1,0 0-1,0 0 0,0 0 0,0 0 1,0 0-1,0 0 0,-14-9 1,0 7-1,0 1 0,-5-2 0,-5 1 0,-3 0 0,-6-3 0,0 2 0,-3-3 0,-11 4 0,0-3 0,-10 5 0,-1-1 0,-2 7 0,-4 3 0,-4-1 1,0 7-1,4-2 1,2 2-1,10-4 2,3 1-2,9-4 0,7-4 0,6-7-2,8-4 0,9-12-3,9 2-3,0-20-12,24 12-8,-10-22-5,29 4-4,-1-20-6,26-4 3</inkml:trace>
  <inkml:trace contextRef="#ctx0" brushRef="#br0" timeOffset="29081.6634">5126 2182 62,'14'-5'33,"-14"5"-1,0 0 0,13 1-27,-13-1 1,0 0 0,0 0-1,0 0 0,0 0 0,0 0-1,-19-11 0,19 11 0,-25-3-1,7 2-1,-8-1 0,2 3-1,-6-1 1,-4 0-1,-6 1 0,-7 2 0,-6-1 0,-2 3 1,-11 0-1,-3 0 0,-6 4 0,-5 4 0,-8-2-1,1 9 1,-8 0 0,-6 1-1,-1 5 0,-4-5 0,0 2 0,1-5 1,-2 2-1,0-8 0,2 1 1,6-5-1,0-1 1,0 0-1,-1 2 1,0 3-1,0-2 1,-1 4 0,1-1 0,2 4 0,2-2 0,1-1 1,4-3-2,4-4 2,10 0-1,3-5-1,6-4 0,8-2 1,7-3-1,5-1 0,8 1 0,1 0-2,4-1 2,3 0-2,5 1 2,2 3-1,2 1 1,2-1-1,5 3 0,2-2 1,14 3 0,-15-2 0,15 2 0,0 0 0,-10-2 0,10 2 0,0 0 0,0 0 0,0 0 0,0 0 0,0 0 1,0 0-1,0 0 0,0 0 0,0 0 0,0 0 0,0 0 0,-6 20 1,4-3 0,-3 7 0,0 9 0,3 6 0,-5 10-1,2 9 2,0 4-2,1 12 1,0 3-1,0 6-1,2 6 1,-2 8-1,3 7 1,-1 8-1,2 8 1,-3 4 0,-2 3-1,0-1 2,0 3-2,4-2 1,1-9 0,-1-6-1,6-7 1,-1-4-1,4-5 2,-2 0-2,-1-2 2,-5-1-2,-5 3 2,2-1-1,-8 1 1,-1 0-1,-5-6 1,4-8 0,-1-7 0,-1-9 0,5-7 0,1-7 0,4-5 0,3-6 0,2-2-1,1 1 0,0 0 0,3-1 0,-3 0 0,-1-2 0,1 0 0,-3-4 0,0 0 0,-1-3 1,0 1-1,-1-1 0,3 1 0,-1 2 1,1 4-1,1 2 1,2 3-1,1-3 0,0-3 0,-1-7 0,0-5-1,-2-13-1,0-11-4,-7-27-8,14 6-9,-24-29-7,12 2-11,-10-14-3,1-14 0,-3-16 1</inkml:trace>
  <inkml:trace contextRef="#ctx0" brushRef="#br1" timeOffset="37726.1578">2217 5150 77,'0'0'33,"0"0"-20,0 0-13,0 0-33,6 16-3,-11-4 1</inkml:trace>
  <inkml:trace contextRef="#ctx0" brushRef="#br1" timeOffset="37885.1669">1993 5882 100,'-8'53'39,"-5"-17"-1,10-1-4,-1-4-43,3-12-27,12 4-1,-7-8 0,6 6-1</inkml:trace>
  <inkml:trace contextRef="#ctx0" brushRef="#br1" timeOffset="42540.4332">2191 5122 56,'-12'-7'34,"12"7"-3,-19 22 2,10 4-26,-10 4-6,1 1-6,4 11-23,-6 2-4,3 2 0,-2-3-1</inkml:trace>
  <inkml:trace contextRef="#ctx0" brushRef="#br1" timeOffset="42684.4414">2064 5595 96,'-4'17'38,"1"3"-4,2-4-34,-11-2-35,6 3-1,-4-3-2</inkml:trace>
  <inkml:trace contextRef="#ctx0" brushRef="#br2" timeOffset="98393.6278">3693 1635 89,'19'-14'35,"-7"-2"1,4 10-7,-4-6-25,-3 6 0,-9 6 1,13-6-1,-13 6-1,0 0 0,0 0-1,0 9 1,0-9-1,-13 21-1,1-6 1,0 5-1,-7 5 0,-4 3-1,-4 4 2,-5 2-2,-4 2 2,-6 7-1,-1 0 0,-1-4-1,-3-2 2,1-1-2,-2-5 2,3-2-2,7-7 1,1-4-1,5-7 1,6 1 0,6-6-1,3 0 1,7-2-1,10-4 0,-15 7 0,15-7 0,-9 14 0,9-14 0,-10 22 0,5-9 0,-3 2 0,2 0 0,-2-1 0,2-2 0,2-2 0,4-10 0,-9 14 0,9-14 0,0 0 0,0 0 0,0 0 0,0 0 0,0 0 0,0 0 0,0 0 0,0 0 1,-11 11-1,11-11 0,0 0 0,-13 3 0,13-3 0,0 0 0,0 0-1,0 0 1,0 0 0,0 0 0,0 0-1,23 16 1,-8-5 0,5 5 0,6 3 0,4 3 0,2 7 0,5-1 0,5 4 0,1-3 1,5 3 0,6-5 0,1-2-1,7-2 1,-2-1-1,2-1 2,-1-2-2,-3 2-1,-4 1 0,-5-2 0,-9-1 1,-5-4-2,-10 4 2,-6-10-3,-5 4 1,-14-13-1,11 3-1,-11-3-4,0 0-12,-2-30-18,6 19-1,-9-11 1,7 4-1</inkml:trace>
  <inkml:trace contextRef="#ctx0" brushRef="#br2" timeOffset="99084.6674">2994 806 82,'0'0'41,"4"-52"0,-4 52-2,0 0-31,4-43-7,-4 43 0,0 0 0,0 0 0,0 0 0,0 0 0,23 63 0,-23-63 1,10 52-2,-5 23 2,0 2-3,4 5 1,1-6-3,-2-12-2,5-8-12,-8-22-21,15-26-1,-8-11 0,4-9 1</inkml:trace>
  <inkml:trace contextRef="#ctx0" brushRef="#br2" timeOffset="99452.6884">2874 781 100,'-81'-43'40,"81"43"2,-76-29-13,76 29-24,-63-16-1,63 16 1,0 0-2,-53-8 0,53 8-1,0 0 0,0 0 0,0 0-1,82-21 0,-82 21-1,97-11 1,-39 4-1,3 1 1,4-1 0,1-2-1,1 2 0,-2 1 0,-2-1 0,-4 5-2,-6-2-1,-3 3-3,-50 1-10,76-2-23,-76 2-3,0 0 1,0 0 0</inkml:trace>
  <inkml:trace contextRef="#ctx0" brushRef="#br2" timeOffset="99848.7111">2678 1165 85,'-41'33'40,"23"-9"-1,18-24 2,14 16-32,8-22-2,-22 6 1,52-13-1,-52 13-2,82-25 0,-31 8-2,4 0 0,4 0 0,1-2-3,4 0 0,-1-2 0,3 4-2,0-1 1,-4 0 1,-1-1-2,1 6 1,-5-2 1,-9 2-1,-48 13-1,79-17 2,-79 17-3,0 0-2,58-6-3,-58 6-18,0 0-16,0 0 0,0 0-1,0 0 1</inkml:trace>
  <inkml:trace contextRef="#ctx0" brushRef="#br3" timeOffset="111306.3664">2084 8720 88,'-28'-1'37,"5"14"0,-13-4 1,-1 9-35,1-4 2,6 5-3,1-4 3,8 1-3,12-5 0,9-11-1,16 14 0,9-9 0,9-1-1,2 3 1,0 2 0,1 6-1,-8 3 1,-10 7 0,-9 9 0,-15 8 0,-10 4-1,-6 0 1,-1 1-2,-7-9 0,11-6-3,4-16-3,18-4-15,3-33-16,28-8 1,3-21-2,20-5 2</inkml:trace>
  <inkml:trace contextRef="#ctx0" brushRef="#br3" timeOffset="111515.3784">2652 8419 98,'15'-24'38,"-15"7"-1,0 17 0,-11 18-33,3 14-2,-6 11 0,-2 19 0,-6 12-1,-2 15-1,-2 9 1,-1 5-2,-1-1 0,1-10-4,16 2-17,-3-31-16,15-11 2,3-28-2,11-17 1</inkml:trace>
  <inkml:trace contextRef="#ctx0" brushRef="#br3" timeOffset="112304.4235">2359 8864 103,'-23'9'37,"2"2"2,18 14-2,9-10-33,25 1-1,16-8-1,16-4-1,12-6 0,10-5-1,4-4 0,0-4-1,-3 3 0,-11-1 0,-15 6 0,-11 4 0,-14 3 1,-14 2 1,-21-2 0,-7 14 0,-16-3 0,-12 4 1,-5 3 0,-8 3 0,-7 11 0,3 2 1,1 7-2,7 1 1,7 2 0,11 0-1,10-6 0,15-5 0,15-8-1,14-20 0,10-9 0,11-15 0,3-11 1,6-7-1,0-9 0,-4-2 0,-4 3 0,-10 0 0,-10 9 0,-7 8 0,-14 12 1,-9 16-1,-13 1 0,-5 14 1,-5 11-1,-1 4 0,6 2 0,2 3 0,11-3 0,12-7 0,16-14 0,10-8 0,14-7 1,5-13-1,7-6 1,0-6-1,-2 2 0,-6-3 0,-11 9 1,-8 5-1,-8 8 0,-10 10 0,-10 12 0,-8 9 1,-5 11-1,-6 4 0,1 5 0,-3 1 0,5-6 0,2-5 0,4-10 1,6-23-1,13 2 0,3-23 0,2-12 2,5-8-2,3-7 0,-1-6 0,-1 3 0,-4 3 0,2 7-2,-8 8 0,1 9 0,-1 4-3,7 8-1,0-8-7,22 12-26,-6-14-1,15 6-1,4-14 0</inkml:trace>
  <inkml:trace contextRef="#ctx0" brushRef="#br3" timeOffset="112499.4346">4384 8310 100,'0'0'39,"-30"8"0,9 25-2,-5 6-32,4 20 0,-7 10-2,4 14 0,2 5-2,3 3-1,4-1-1,4-10-4,10 6-25,-7-24-9,9-9 0,-1-21-1</inkml:trace>
  <inkml:trace contextRef="#ctx0" brushRef="#br3" timeOffset="112665.4441">4040 8839 118,'-25'-19'42,"25"19"0,-15-19-1,34 8-37,14-1-5,10-3-3,27 4-33,-4-9-4,25 7-1,5-6-1</inkml:trace>
  <inkml:trace contextRef="#ctx0" brushRef="#br3" timeOffset="113074.4675">6243 8352 73,'11'-12'40,"-6"-1"-1,5 12 1,-10 1-20,5 10-17,-4 19-1,2 11 1,-4 12 1,1 14-2,-3 5 1,7 6-2,-4 0 0,4-2-2,2-8-1,-2-17-3,12 7-10,-9-29-23,11-3-3,-18-25 2,21-2-2</inkml:trace>
  <inkml:trace contextRef="#ctx0" brushRef="#br3" timeOffset="113274.479">6021 8373 102,'-30'-25'40,"16"12"1,8-3-1,18 7-36,28-4-2,19-1 0,14-3-1,9 1-1,11 3-1,6 3-1,0 14-7,-19 1-29,-4 19-2,-28 5-1,-11 11 0</inkml:trace>
  <inkml:trace contextRef="#ctx0" brushRef="#br3" timeOffset="113460.4896">5953 9029 110,'-48'41'42,"27"-28"0,41-9-2,28-25-37,33-15-3,29-8 1,10-9-2,18 0-4,0-13-15,11 16-20,-17-4-2,-13 13 0,-20 4-1</inkml:trace>
  <inkml:trace contextRef="#ctx0" brushRef="#br3" timeOffset="113643.5001">7429 8641 100,'-2'18'41,"2"-18"-1,19-8 0,2-12-38,7 3-3,11 2-2,1-8-8,10 15-25,-9-5-4,4 11 1,-17 1-3</inkml:trace>
  <inkml:trace contextRef="#ctx0" brushRef="#br3" timeOffset="113808.5095">7371 8902 111,'-61'34'40,"16"0"1,13-24-1,32-10-38,23-21-1,29-7-3,25 0-7,6-15-29,21 1-2,2-6-1,12 8-1</inkml:trace>
  <inkml:trace contextRef="#ctx0" brushRef="#br3" timeOffset="114152.5292">8301 8432 100,'-36'6'39,"-2"18"3,-16 2-1,15 17-35,-12 5-1,12 11-2,7 0 1,17 2-1,18-7 1,23-10-3,25-15 2,21-13-2,17-16 0,6-15-1,3-13 0,-12-10 0,-10-8-2,-21-4 1,-20-1-2,-30-6 0,-20 5-4,-24-4-2,1 19-23,-19-6-9,4 17 0,-4 2-1</inkml:trace>
  <inkml:trace contextRef="#ctx0" brushRef="#br3" timeOffset="115227.5907">17172 8612 82,'29'-1'35,"17"1"0,16-6-7,29 3-24,21-7-1,30 2 2,14-8 0,23 1-1,11-5 0,9 0 0,2-1-2,-3-1 0,-13 2 0,-15 3-1,-18 2 0,-26 1-1,-28-1 0,-26 0 1,-24 1-1,-30-4 0,-22-4 0,-25-1-1,-27-2 1,-20-3 0,-19 2 1,-14 2-1,-6 5 2,10 3-1,11 4 1,22 6 0,23 6 0,37 5 0,38 1-1,37 1 1,33 1-2,30 1 1,16 1 1,9 2-1,4 2 1,-13 1-1,-23 4 0,-26 9 1,-35 9-1,-41 7 0,-40 4 0,-38 6 0,-29 3 0,-22 4 0,-12-2 0,0-7-3,6-8 0,18-8-4,35-2-21,20-23-11,45-11-5,25-17 0,48-7-2</inkml:trace>
  <inkml:trace contextRef="#ctx0" brushRef="#br3" timeOffset="115646.6146">20983 8108 58,'12'-26'37,"-15"3"0,-1 14 1,-15-4-18,4 20-12,-13 5-2,9 13-1,-5 11-1,2 11-2,6 9 0,3 9 0,3 5-1,7-2 0,1 0 0,5-7-4,12 2-22,-7-22-12,10-8 1,-1-16-4,7-11 2</inkml:trace>
  <inkml:trace contextRef="#ctx0" brushRef="#br3" timeOffset="115866.6272">20682 7906 111,'0'0'42,"13"13"-1,31-5-1,11-1-37,27-6-2,16-1-1,5 4-1,1 4-3,-15-8-12,-5 21-23,-30 1-2,-21 14 0,-29 1-2</inkml:trace>
  <inkml:trace contextRef="#ctx0" brushRef="#br3" timeOffset="116046.6375">20512 8681 117,'-10'15'41,"39"-8"2,29-23-2,34-7-39,26-7-3,15-6-1,7-3-2,-8-9-6,7 13-27,-27-3-5,-11 8 1,-25 2-1</inkml:trace>
  <inkml:trace contextRef="#ctx0" brushRef="#br3" timeOffset="116246.649">21941 8280 109,'0'0'42,"5"11"0,-5-11-1,40-13-39,-13 3-1,3 3-1,6 1-3,-3-2-3,12 9-32,-22-4-3,2 13 1,-25-10-2</inkml:trace>
  <inkml:trace contextRef="#ctx0" brushRef="#br3" timeOffset="116397.6576">21795 8562 95,'-39'20'41,"21"-2"2,18-18-2,34 6-19,23-25-21,21-4-2,13-4-2,4-15-30,17 10-8,-8-6-1,2 6-2</inkml:trace>
  <inkml:trace contextRef="#ctx0" brushRef="#br3" timeOffset="118411.7728">5906 854 71,'0'0'39,"0"0"-1,37-59 1,-37 59-15,0 0-19,4-50 0,-4 50-1,0 0-1,0 0 0,0 0 0,0 0-1,0 0 1,37 43-2,-8 21 1,-1 8-2,10 6 1,-4 2 0,8-1 1,-8-19-2,3-23 2,-37-37-1,0 0 0,50-28 1,-50 28 1,42-49-3,-42 49 0,39-77 0,-14 29 0,-3-4 0,2-1 0,-6 0 0,2 0 0,-2 1 0,2 5-7,-20 47-16,33-83-16,-33 83-4,29-58 0,-29 58-2</inkml:trace>
  <inkml:trace contextRef="#ctx0" brushRef="#br3" timeOffset="119435.8314">23008 7086 81,'0'0'36,"0"0"-1,0 0 0,12 24-16,-19-3-14,7 11-1,-9 9 1,6 13-2,-2 8 0,4 11-1,1 3 0,4 0-2,5-2 1,3-5 0,6-9-1,2-9 2,5-17-1,8-13 1,3-17 0,3-15 0,4-17 1,2-13-1,5-16 1,-3-9-2,2-14 1,1-6-2,-2-6-1,5 2 1,-8 9-1,-6 6-2,-1 22-4,-18 2-30,8 29-4,-17 12 1,-1 20-1</inkml:trace>
  <inkml:trace contextRef="#ctx0" brushRef="#br3" timeOffset="119805.8525">22905 8139 83,'-23'7'42,"8"-6"-1,15-1 0,31 1-18,19-3-21,24 1 0,21-4-1,13 4 0,11-1-1,4-3 0,1 4-1,-5 5-2,-12-7-6,-7 15-30,-31-9-2,-17 10 0,-29-6 0</inkml:trace>
  <inkml:trace contextRef="#ctx0" brushRef="#br3" timeOffset="120558.8956">23332 8458 87,'15'-4'38,"-15"4"0,26 1-4,-26-1-24,4 17-2,-8 3-1,-2 11-1,-9 5 0,2 11-2,-3 5 0,0 5-2,-2 2 1,6 4-2,-1-8 2,5-2-3,2-6 0,5-9-1,2-8 1,-2-7 0,6-12 0,-5-11 0,12-8 0,-1-11 0,-1-11 0,3-9 0,3-9 0,7-14 0,0-8-2,6-7 2,8-4-2,-2 3 2,3 4-2,1 9 1,-1 11 0,-3 15 0,-3 14 1,-8 15 0,-5 15-1,-3 11 0,-3 8 1,-4 3-1,-2 6 0,-7 0 0,-1 2 0,-4-2 1,-5-2-1,-6-5 0,-3-5 0,-6-4 1,-4-4 1,-3-4-1,3-4 2,2-2-1,3-3 1,5 0 0,8 0 0,11 0 0,0 0 0,29 12 1,-4-4 0,11 8 0,1 4-3,2 4 0,2 4 0,-4 5 0,-7 2 0,-2 4 0,-4-2 0,-6-5 0,-4 1 0,-1-5 0,2-5 0,-2-9 0,3-2-4,-5-21-9,11 9-6,-14-24-5,17 8-12,-12-17-5,2 0-2,-9-13 1</inkml:trace>
  <inkml:trace contextRef="#ctx0" brushRef="#br4" timeOffset="144400.2593">13376 6839 3,'-11'11'20,"9"5"1,-4-6-8,6-10-1,-8 23 2,8-23 2,-2 10-1,2-10-1,0 0-3,0 0 0,0 0-2,7-21-2,-7 21 0,9-19-2,-4 8-2,-3-8 0,1 3-2,2-6 0,0-2-1,-1-4 1,1-4-1,0-4 1,0-3 0,-1-6 0,1-1-1,-4-7 2,-1 0-2,0-5 1,-1-3-1,-2-5 1,1-5-2,-2-4 2,1-3 0,3-4-2,1-5 2,-1-3-2,1 0 1,0-1-1,-2 0 0,-1-3 1,1 1-2,-5 1 1,1 3 0,-2-3 1,2 0 0,0-3-1,-1 2 1,3-1 0,3-1 0,1-3 1,1 4-1,3-3 1,-3 1 1,3 3-1,-3 1 1,0 3-1,-2 9 1,-4 5 0,-1 8-1,1 9 0,-7 8-1,2 11 1,-3 8-1,2 7 1,1 7-1,-1 4 0,10 13 0,-10-14 1,10 14-1,0 0 1,0 0-1,0 0 1,0 0-1,0 0 1,0 0 0,10 14-1,-10-14 1,17 8-1,-17-8 1,19 8-1,-8-8 0,4 0 0,2-3 0,6-1 0,2 2 0,2-4 0,7 3 0,1-2 0,6 2 0,3 0 0,0 2 0,6 0 0,0-1 0,7 0 0,1-1 0,3 1 0,5-4 0,1 1 0,9-2 0,2 3-1,4-2 1,-3 0 0,0 4 0,2 1-2,-5 0 1,-3 4-2,-12-13-12,4 11-21,-13-14 0,4 6-1,-12-15 0</inkml:trace>
  <inkml:trace contextRef="#ctx0" brushRef="#br4" timeOffset="145134.3012">15864 2708 64,'-30'-27'33,"-9"-3"0,-1 9-1,-7-4-24,-1 15-2,-7-5 0,2 12-1,-8-1 0,0 9 0,-10 4-1,3 3 0,-7 5 0,-3 10-1,-2 1 0,1 7 0,5 3-1,6 9 0,8 3-1,12 13 0,8 8-1,15 3 1,10 5-1,10 9 0,11 2 0,14 2-1,11 1 1,14-9 0,21-1 0,18-7-1,19-10 1,16-14-1,19-9 1,18-16-1,11-14 1,2-19-1,-3-14 0,-10-13 1,-6-21-1,-15-11 1,-17-13 0,-21-11 1,-25-10-1,-18-8 2,-24-4-2,-22-6 1,-25-3-1,-26 3 0,-22 6-1,-19 12-1,-20 18 0,-14 16-3,-2 30-3,-10 5-23,16 35-8,1 10 3,20 19-3</inkml:trace>
  <inkml:trace contextRef="#ctx0" brushRef="#br4" timeOffset="145485.3213">15532 2874 93,'-6'-17'36,"6"17"-1,0 0-1,0 0-31,11 20-1,1 12 0,-3 11 0,3 15 0,-3 6 0,0 9-1,-2-2 1,4-3 0,0-6 0,4-13 0,4-19 2,5-14-2,1-23 1,10-15 0,0-18-2,7-12 0,1-9-1,-4-7-2,4-1-3,-5-7-5,10 19-28,-13-3-3,11 19 1,-7 4-2</inkml:trace>
  <inkml:trace contextRef="#ctx0" brushRef="#br4" timeOffset="146527.3809">16654 3239 79,'0'-10'38,"4"-9"-3,9 9 2,4-3-33,5 4-2,1 1 1,6 5-1,1-1 0,7 2-2,4 1 1,8 2-1,6-1 1,7 2 0,12-7-1,9 4 1,11-3 0,9-3-1,4-5 1,13 0-1,4-1 0,3-4 0,1 2 0,1 0 0,-5 0 1,0-2-1,-2 5 0,-8-2 0,-5 1 1,-11 6-1,-14 2 1,-12 1-1,-14 3 0,-13 3 1,-15 4-1,-12 3 0,-18-9 0,4 19 0,-10-9 1,-5 0-1,-1-1 0,1-1 0,-2-3 0,0-2 0,2-1 0,11-2 0,-18 10 1,18-10-1,-12 20 0,7 0 0,1 10 0,1 8 0,-4 14 1,2 9-1,-2 11 1,2 11-2,-2 13 2,-3 8-1,1 8 0,1 4-1,-2 8 0,-1 5 1,-4 7-1,5 2 0,-5-2 2,-3 1-1,3 1 1,-1-5-1,1-2 2,5-4-1,-2-10 0,-1-5 2,3-9-1,-1-8 0,2-5 0,-1-7 1,-1-3-1,2-5 0,3-6 1,2-2-2,-1-5-1,3-3 0,3-9 0,2-4 1,2-7-1,2-7 2,1-4-2,-1-6 1,0-4-1,-1-9 2,-2 3-2,-4-12 1,0 0-1,5 14 0,-5-14-1,-2 19 1,-3-1-1,0 4 1,1 1-1,-2 0-1,5 0 0,-3-9-4,13 1-13,-9-28-17,14-5-3,-4-21-2,6-4 0</inkml:trace>
  <inkml:trace contextRef="#ctx0" brushRef="#br4" timeOffset="148187.4759">12660 6854 43,'0'0'30,"6"-15"2,-2 1-1,-5-10-13,7 7-11,-8-10-1,6 7 1,-6-6-2,4 3-1,-3-4 0,1 1-2,-2-6 1,2 1-2,0-7 0,1-1 0,-2-6 0,2-3 0,-1-2 1,1 0-2,0-9 2,-1 3-1,-1-5 1,2-2-1,0-2 1,-1-2-1,0-3-2,0-5 3,2 2-4,-1-5 2,0 0-2,0-3 1,1-3 0,1-1-1,-1-2 1,-1 0 0,3 2 0,-3 1 1,-1 2-1,0 3 2,0-2-2,-1 6 1,-2-3 1,4 2-2,-1-4 1,2 1 2,1-2-2,2 0 2,2-3-1,0 2 0,0 2 0,1 3 1,-2 3-1,3 1-1,-2 3 1,1 6-1,-1 3 0,1 7 1,-1 3 0,-3 8 0,1 4-1,-1 10 2,-3 6-2,-1 7 3,-3 3-2,3 13 0,-4-9-1,4 9 1,0 0 0,0 0-1,-8 10 0,8-10 0,1 12 1,-1-12-1,2 10 0,-2-10 0,0 0 1,0 15-1,0-15 0,0 0 0,-13 16 1,13-16-1,-23 11 1,12-8-1,-4 2 0,-4-1 0,-2-2 0,-2-1 1,-4-4-1,0 0 0,-6 0 0,-2-2 0,-7 0 0,-4 2 0,-8 1-1,-6 0 1,-7 1 1,-6 2-1,-6 1 0,-6 1-1,-4 2 1,-4-2 0,-5 4 0,-4 0 0,-2 0 0,-4 0-1,-4 1 0,-1 0 1,-5 0 0,-2-3-1,-1 1 1,1-3-1,1-1 1,1-1 0,-3-1 0,-1-1 1,3 0-1,2 1 0,1-1 0,5 1 0,-3 0 0,1 3 0,-1 1 1,5 1-1,5 2 1,3 0-1,4-1 0,5 0 1,10-2-1,6-7-2,15 0-2,5-17-6,21 12-20,-2-20-8,21 6 0,3-11-2</inkml:trace>
  <inkml:trace contextRef="#ctx0" brushRef="#br4" timeOffset="148983.5214">8071 2838 45,'-3'-15'32,"-6"-1"3,-4 7-2,-10-11-13,-2 19-12,-12-4-1,-2 10-2,-17 1 0,-2 9-1,-8 2-2,-3 8 2,-4 4-1,-5 10 0,2 4 0,3 10 1,3 3-2,9 10 0,4 7 0,10 10-2,4 7 1,17 8-1,9 9 1,19 5-2,16 3 1,16-3-2,21-4 1,19-8 0,22-16 1,15-18-2,17-25 1,12-24 0,9-25 1,8-23 1,4-23-1,-9-20 2,-13-17-1,-12-13 0,-18-8 1,-20-6 1,-26-7-2,-26-3 0,-27-3 0,-24 0 0,-18 1 0,-24 3-1,-19 14-1,-13 11 0,-11 20 0,-6 23-2,2 25-1,-4 15-6,20 41-24,-5 3-3,22 21-1,8-2 0</inkml:trace>
  <inkml:trace contextRef="#ctx0" brushRef="#br4" timeOffset="149388.5446">7756 3178 80,'11'-22'36,"-4"-3"-1,4 14 0,-11 11-30,21 4-1,-9 19 0,0 17-2,-2 14 2,-1 13-2,-3 8 1,2 5-2,-5 2 1,6-5-1,-4-8 1,6-13 0,0-20 0,6-16 0,5-26-1,3-23 0,3-24 0,3-16 1,2-11-2,-6-14 1,0 0-3,-5-7 0,-3 16-4,-14 2-7,9 26-25,-13 5 1,4 25-1,-11 6-2</inkml:trace>
  <inkml:trace contextRef="#ctx0" brushRef="#br4" timeOffset="150695.6193">7230 3619 62,'13'0'32,"-13"0"0,18 3 0,-18-3-26,0 0 0,0 0 0,4 13-2,-4-13-1,0 0 0,-10 11 1,10-11-1,-11 9 0,11-9-1,-19 11 1,5-4-1,-6-4 0,-2 4 0,-5-2 0,-3-1 0,-7 0-1,-4 2 0,-12 2 0,-8 2 0,-2 5 0,-11 1-1,-8 8 0,-8 3 0,-10 3 0,-4 1 0,-2-1 0,-2 2 0,-6-3 0,3-2 0,-4-4 0,0-3 0,2-2 0,1-2 0,0-1 0,2 0 0,-3-4 0,2 2 0,-2 2 0,5-5-1,1 3 0,2-6 0,4 2 1,2-5 0,1-2 0,5-3-1,1-3 1,6-1 0,0 0 1,1-2 0,4-1-1,0 2 1,2-1 0,3 4 0,1 0-1,-1 3 1,3 2-1,-1 0 0,2 5 0,2-1-1,1 2 1,6-2 0,-2 2 0,9-4 0,2 2 0,3-4 0,2 0 0,4-2 1,0-3-1,5 1 1,1-4-2,2 3 2,1-3-2,6 4 2,-3-1-1,2 3-1,2 0 1,-1 0 0,3 4 0,2-2-1,1 2 1,2-2-1,2-2 1,4-4 0,1 0 0,3-4 0,0-4 0,2 1 1,-3-4-1,2-1 1,0 1-1,-2 0 1,0 4-1,13 11 1,-19-15 0,19 15-1,-12-8 0,12 8 0,0 0 1,0 0-1,0 0 0,0 0 0,0 0 0,0 0 0,-11 14 0,6 2 1,1 7-2,-6 9 1,3 18 0,-2 11 0,0 16-1,-5 13 1,5 13 0,-1 8-1,3 11 2,-1 5-1,0 5 0,1 2 0,3 6 2,-4 0-1,1 1 0,-4 0-1,0-11 2,4-10-2,-3-14 1,3-15-1,0-21-4,2-26-2,9-9-18,-4-35-13,0 0 0,-3-40-3,7 0 1</inkml:trace>
  <inkml:trace contextRef="#ctx0" brushRef="#br5" timeOffset="168778.6536">23839 7679 100,'0'0'37,"-13"-1"0,2 12-7,-21-6-22,5 4-3,-5 0-1,1 3-1,2-3-1,8 5 0,7-4-1,10 4 0,14-2 0,10 0 0,7 2 0,6 0 0,0 1 0,4-2 0,-4-1 0,-7 0 1,-6-3-1,-7 4 0,-13-13 0,-3 17 0,-13-11 0,-6 5-1,-6-1 0,-2-1-1,-1 0-1,2-8-4,19 10-28,-8-21-8,18 10 2,13-22-2</inkml:trace>
  <inkml:trace contextRef="#ctx0" brushRef="#br5" timeOffset="170085.7284">21545 8683 74,'2'-10'32,"-2"10"2,-11-12-9,-3 17-18,-6-4 0,1 11 2,-5-4-1,4 8-2,-2-1 0,7 2-2,1 0 1,14 2-3,5-4-1,9-1 0,6 1 0,5-5-1,1 2 1,3-2 1,0 0-1,-4 3 0,-4-4 1,-6 3 0,-8 3-1,-7-3 1,-7 2-1,-6 2 0,-8-1 0,-2 0 0,-1 2-3,-4-11-5,19 6-29,-9-14-4,18 2 0,2-14-1</inkml:trace>
  <inkml:trace contextRef="#ctx0" brushRef="#br5" timeOffset="202175.5638">8928 8830 65,'0'0'40,"12"26"-3,-22 1 2,-4 23-14,-13 0-26,-3-7-8,4 11-26,-5-9-2,13-5 0,3-13-2</inkml:trace>
  <inkml:trace contextRef="#ctx0" brushRef="#br5" timeOffset="203098.6166">9391 8259 61,'10'-14'36,"-10"14"-1,0 0-1,0 0-23,0 0-4,0 0-1,-4 32-2,0 4-1,-7 7-2,1 7 0,0 10-2,-2 0-2,4 13-4,-6-13-27,14-1-1,0-15-1,8-6 1</inkml:trace>
  <inkml:trace contextRef="#ctx0" brushRef="#br5" timeOffset="203294.6278">9238 8581 89,'-23'-9'38,"1"-2"-2,22 11 2,-9-13-35,21 2-2,11-2-3,11-12-4,23 7-17,-5-19-14,10 3 1,-1-9-1,1 3 0</inkml:trace>
  <inkml:trace contextRef="#ctx0" brushRef="#br5" timeOffset="203645.6479">9726 8165 82,'-14'28'37,"-6"4"-1,5 17 1,-2-2-31,0 11-2,0 1 0,5 3 0,-3-3 1,4 1-2,-3-10 0,9-6-1,3-10 1,2-7-1,2-11 0,-2-16-1,22 6-3,-3-17 3,3-9-3,3-6 2,1 0 0,-2-1-1,0 2 0,-2 5 1,-3 9 0,-9 10 0,-4 13 2,-6 11-2,-2 7 0,-5 4-1,3 7 0,0-5-4,10 6-2,-5-21-20,24 3-12,-2-17 1,16-4-1,-2-15 1</inkml:trace>
  <inkml:trace contextRef="#ctx0" brushRef="#br5" timeOffset="204262.6832">10041 8695 94,'0'0'35,"1"14"2,-1-14-5,31-12-29,-5 3 0,6 0 0,-3-5-1,5 0 0,-8-2-1,0-3 0,-10 3 0,-7 1 0,-10 0-1,-5 3 1,-5 1-1,-9 5 0,-2 8 0,-6 6 0,2 9 0,-1 4 0,3 6 2,4 8-2,6-3 2,6 2-2,13-7 3,5-1-2,11-11 1,4-6-1,10-8 0,1-6 0,2-7-2,-2-2 2,-5-2-2,-3 0 1,-5 3-1,-8 0 1,-4 7-1,-11 6 1,0 0 1,-1 11 0,-7 0 0,1 2-1,-1 1 1,-1-1-1,4-3 1,5-10 0,0 0-2,19-7 1,3-10-1,7-4 2,4-4-2,3-3 2,0 5-2,-1 0 2,-4 9 0,-7 9-1,-9 12 1,-8 14 0,-7 3 0,-4 7-1,-1 3-1,-3-2-3,11 9-7,-8-22-27,26 1-1,-1-20-1,19-1-2</inkml:trace>
  <inkml:trace contextRef="#ctx0" brushRef="#br5" timeOffset="207151.8484">11159 8253 60,'2'-20'36,"1"9"-1,-3 11 1,0 0-28,0 0-2,11 36 0,-11-1-1,4 12-1,0 6-2,4 9 1,-3 8 0,2 3-2,0 0 1,-3-1-1,1-8 1,3-7-1,0-13 2,6-12-1,2-22 0,7-16 0,6-23-1,8-15 1,3-15-1,1-9 1,1-9-3,-4-4 1,1 5-1,-7 2-1,-4 16-2,-10 2-3,6 26-19,-11-8-13,8 19 0,-4 0-1,7 12 1</inkml:trace>
  <inkml:trace contextRef="#ctx0" brushRef="#br5" timeOffset="208066.9008">8332 3493 83,'0'0'35,"0"0"0,9 3-1,-9-3-30,0 0 0,0 0 1,5 20-1,-5-20 0,0 22-1,-5-5 0,1 4 0,-10 4-1,1 6 1,-5 1-2,1-1 1,-1-5 0,3 1-1,4-9 1,8-3 0,3-15 0,23 0-1,6-13 0,6-2 0,6 1 0,6-5 0,1 3 0,-2 3-1,-6 4-1,-5 4 1,-6 8-2,-7 1-1,-2 10-5,-20-14-26,23 16-7,-11-18 1,9 5-2</inkml:trace>
  <inkml:trace contextRef="#ctx0" brushRef="#br5" timeOffset="209403.9773">16071 3327 60,'0'0'32,"0"0"-2,-12 9 2,1-3-23,11 12-2,-7-2 0,7 11-3,-7-4 1,7 8-1,-4-3 0,1 2-1,-1-3 0,0-1-1,0-5-1,1-5 0,1-5 1,2-11-1,0 0 0,0 0 0,0-18 0,5-3 0,3-7 0,-1-6 0,4-7-1,1-6 1,3-5 0,3 2-1,3-2 0,1 4 1,-2 5 0,2 7-1,-3 9 0,-1 10 0,-3 8 0,1 10 0,-4 6 0,-2 4 0,-2 7 0,-1 0-1,-3 6 1,-8-1 0,0 4 0,-5-3 1,-1 0-1,-5-2 0,0-2 0,-3-5 1,3-2-1,1-4 1,3-5 0,11-4 0,-13 3 0,13-3 1,0 0 0,18 0 0,-7 2-1,8 7 0,4-1 1,-1 8-2,2 3 2,-1 3-3,-3 3 1,-2-1-3,0 7-3,-11-13-23,12 11-11,-7-12 0,7 4-2</inkml:trace>
  <inkml:trace contextRef="#ctx0" brushRef="#br5" timeOffset="210321.0297">11892 8653 65,'6'-11'35,"-6"11"1,0 0-6,0 0-23,0 0-2,0 0 1,0 0-1,0 23-1,-5-6 1,0 5-2,3 0 1,-1 4-1,-2 3 0,0 1-1,-2 1 2,0 0-3,-2-3 1,-1 1-1,0-7 1,0 0-1,2-5 0,3-5 0,5-12 0,0 15 0,0-15 0,21 1 0,-5-4 0,5 2-1,1-1 1,5 0-1,-2 1-2,0-3-2,4 13-7,-14-12-28,15 7-1,-9-9 0,11 2-2</inkml:trace>
  <inkml:trace contextRef="#ctx0" brushRef="#br5" timeOffset="210606.046">12539 8598 82,'0'0'38,"0"0"1,0-13-1,0 13-32,24-11-3,-2 3-1,3-4 1,9-1-2,2 0-2,-2 0-2,5 8-6,-16-1-30,2 9 2,-12-2-3,-6 13 2</inkml:trace>
  <inkml:trace contextRef="#ctx0" brushRef="#br5" timeOffset="210793.0567">12506 8820 98,'-4'18'40,"4"-18"2,17 3-3,2-21-33,19 3-2,8-3-4,7-2 0,5 1-6,-6-6-8,9 13-25,-8-3-3,1 13 1,-11-4-1</inkml:trace>
  <inkml:trace contextRef="#ctx0" brushRef="#br5" timeOffset="212147.1342">13460 8153 48,'0'0'33,"5"-11"1,-5 11 0,0 0-26,0 0-1,0 0 1,5 20-3,-1 5 1,-1 9-2,2 12 0,-1 6-2,4 12 1,-2 6 0,4 5 0,-4-3-1,6 1 0,-1-13 1,1-7-2,4-16 2,2-11-1,6-17 0,2-15 0,2-18-1,3-12 1,-1-15-2,3-11 2,-5-15-3,-2-6 2,-2-8-2,-2 0 1,-5 2-1,-1 6 2,-3 13-3,-4 10 1,2 20-3,-6 10-5,10 29-30,-15 1 0,18 37 0,-14-3-3</inkml:trace>
  <inkml:trace contextRef="#ctx0" brushRef="#br5" timeOffset="212596.1598">14327 8566 75,'-28'-4'38,"11"14"0,-16 1 0,2 8-33,1 1 2,6 5-3,1-1 1,11 2-2,6-8 1,12 1-1,8-5 0,9 0-2,3-3 1,2-3-2,1 1 1,-4 2 0,-6 7 0,-6 2-1,-12 2 1,-7 4 0,-12 5-1,-1 1 1,-5-2-2,0-6-2,9 2-6,-7-14-30,22-12-2,0 0 0,20-15-1</inkml:trace>
  <inkml:trace contextRef="#ctx0" brushRef="#br6" timeOffset="405668.2029">1055 10092 89,'0'0'38,"0"-12"-3,5 29 1,-8 11-34,6 14 0,-3 15 0,2 17 0,-4 7-2,2 7 1,0 2-4,1-12-3,16 0-25,-11-24-4,16-10 0,0-23-1</inkml:trace>
  <inkml:trace contextRef="#ctx0" brushRef="#br6" timeOffset="406014.2227">1469 10450 86,'-3'-23'37,"3"23"0,-9-13 0,9 13-31,-16 21-2,9 2 0,-2 6-2,3 4 0,-1 6-1,4 1 0,2-2-1,4-6 1,2-9 0,7-8 0,7-17 0,5-14 0,6-16 0,5-8 0,2-6 0,3-6 1,-4 0-1,-2 7 0,-9 11 0,-4 9 1,-10 18-1,-11 7-1,4 32 0,-7 0-2,2 14-2,-3-3-7,16 18-26,-2-14-2,18 4 0,4-17-2</inkml:trace>
  <inkml:trace contextRef="#ctx0" brushRef="#br6" timeOffset="406563.2541">3195 9986 88,'0'0'37,"0"0"-1,10 9 1,-15 11-33,10 11-1,-3 8-1,1 14 1,-5 12-3,1 12 0,-3 6-3,-1 0-1,5 2-5,-13-20-20,23 1-6,-3-22-1,12-12 0</inkml:trace>
  <inkml:trace contextRef="#ctx0" brushRef="#br6" timeOffset="406914.2742">3554 10373 79,'4'-13'37,"-4"13"-2,0 0 2,-15 0-29,9 18-3,-3 2 0,5 10-1,-5 2-1,8 6 0,-2-3-1,4-2 0,1-5-1,6-4 0,2-11 0,5-11-1,6-10 1,4-13 0,1-10 0,5-6-1,0-4 1,-1-5-1,-3 3 0,-4 8 0,-6 8 1,-5 8-1,-12 19 0,13 5-1,-12 17-1,-1 8 0,5 10-4,-5-8-9,19 18-23,1-14 1,16 2 0,2-17-2</inkml:trace>
  <inkml:trace contextRef="#ctx0" brushRef="#br6" timeOffset="407313.297">4403 10307 91,'-28'-16'37,"0"17"1,-11 1-1,3 21-29,-6 8-2,10 11 1,-2 5-5,11 5 1,8-6 0,15-5-2,11-16 1,17-12-1,11-22 1,8-14-2,10-22 1,4-13-1,4-16 2,-2-10-2,-7-9 3,-2 0-3,-13 4 1,-5 13-1,-11 15 0,-16 18 1,-10 29-2,-12 27 0,-9 30 0,-7 23 0,-3 19-2,-1 8 1,8 9-3,6-7 1,17 0-5,9-29-8,26 0-22,6-32 1,20-9 0,1-25 0</inkml:trace>
  <inkml:trace contextRef="#ctx0" brushRef="#br6" timeOffset="407628.315">5119 10315 89,'-5'-10'37,"-16"4"2,1 22 0,-12 1-28,8 19-4,-2 5-2,8 6-1,5 0-1,8-1-1,11-7 0,17-10 0,10-14-1,11-14 0,11-14 0,8-14-1,6-10 1,2-10-1,-4-5 2,-5-5-4,-10 9 3,-9 4-3,-16 13 2,-11 15-1,-16 16 1,-6 10-2,-8 17-1,-5 6 1,5 12-4,4-5 0,18 11-19,1-19-14,25-4 1,9-19-2,23-5 2</inkml:trace>
  <inkml:trace contextRef="#ctx0" brushRef="#br6" timeOffset="407832.3267">6249 10268 91,'-6'-22'39,"-6"15"-1,-21 1 0,2 18-29,-14 1-3,8 14 0,0 3-3,8 8 2,11-2-4,11 1 1,17-6-2,13-9-2,20-11-2,4-22-12,26-3-23,-1-21-3,15-5 4,-5-19-5</inkml:trace>
  <inkml:trace contextRef="#ctx0" brushRef="#br6" timeOffset="408027.3379">6850 9699 108,'-18'14'40,"-12"10"0,7 27 0,-11 7-37,10 12 0,-3 11-3,7 5 1,2 2-2,5-3-1,11-1-4,-2-18-2,14 0-31,-7-26-1,8-8 1,-11-32-1</inkml:trace>
  <inkml:trace contextRef="#ctx0" brushRef="#br6" timeOffset="408703.3765">6574 10198 103,'-13'-1'39,"13"15"3,0-14-3,15 15-33,12-10-3,11 0 0,7-5 0,7-2-1,7-4 0,3 0-3,-6-3 2,-4 3-2,-9 0 1,-7 3 0,-10 6 1,-12 6 1,-11 6-3,-8 5 3,-7 7-2,-8 7 2,-5 3-3,0 5 3,2-1-2,5-3 0,5-6 0,10-4 0,14-9-1,12-11 1,11-11-1,6-12 0,9-9 0,1-9 0,1-2 0,-7-10-1,-11 3 2,-7-1-1,-16 7 1,-5 4 0,-14 6 2,-5 11-1,-5 3 1,4 5-3,-2 6 2,5 6 0,12-5 0,5 11-2,10-4 2,4 1-1,7 1 1,3 0 1,3 3-2,-2 6 2,-2 2-3,-6 8 3,-8 4-3,-5 6 2,-7 3-2,-5 0 1,-6-3 1,-4-3-1,2-7 0,-1-6 1,1-12 1,11-10-2,-5-10 0,12-11 0,4-7 0,4-5 0,1-5 0,2-2 0,4 1 0,-1 3 0,6 10-4,0-4-11,23 17-23,-2-5-6,20 10 2,8-6-3</inkml:trace>
  <inkml:trace contextRef="#ctx0" brushRef="#br6" timeOffset="409150.4021">8962 9417 88,'-41'35'38,"-23"23"-1,1 30 1,-17 11-33,11 16-1,5 2 0,18 8 1,15-5-5,25-10 0,24-10-7,21-27-29,35-13-5,10-27 3,26-13-3</inkml:trace>
  <inkml:trace contextRef="#ctx0" brushRef="#br6" timeOffset="409424.4178">9386 10053 108,'-29'13'40,"-8"-3"2,8 17-2,-1-4-37,-1 7 1,3 3-2,4 5 0,4 4-2,11-3 1,9 0-3,11-7 2,16-5-2,9-11-1,15-5-3,6-18-3,20 1-27,-6-21-4,11 1 1,-10-16-4</inkml:trace>
  <inkml:trace contextRef="#ctx0" brushRef="#br6" timeOffset="409710.4341">9821 10088 109,'-28'19'40,"-12"2"0,8 18 0,-6-3-34,8 9-1,8 0-2,4 3-1,11-5-1,13-7 1,13-10-1,13-9 0,5-12-1,12-12 0,2-9 0,0-10 0,-4-7-1,-5-7-2,-7-3 3,-14-3-2,-10 2 1,-12 4-2,-5 8 1,-8 3-3,-1 15 0,-7-2-5,22 16-27,-22 6-2,23 11 2,-1-17-4</inkml:trace>
  <inkml:trace contextRef="#ctx0" brushRef="#br6" timeOffset="409905.4453">10239 10102 98,'24'1'40,"-24"-1"1,15 14 0,-29-1-32,6 14-2,-11 4-3,1 9-1,-2 3-2,4 4 0,2-2-2,5-7-1,7-2-2,4-17-3,19-10-32,-5-20-2,13-7 1,-3-20-4</inkml:trace>
  <inkml:trace contextRef="#ctx0" brushRef="#br6" timeOffset="410033.4526">10286 9663 88,'-21'-23'34,"5"21"-12,7 0-21,9 2-24,13-11-14,16 1-2</inkml:trace>
  <inkml:trace contextRef="#ctx0" brushRef="#br6" timeOffset="410236.4642">10736 9352 91,'-6'14'41,"-2"26"2,-9 9-2,6 27-30,-7 8-4,7 16 0,-6 9-3,6 0 0,3 0-4,6-8 1,2-10-5,0-18-1,16-7-35,-11-30-2,13-11 1,-2-28-2</inkml:trace>
  <inkml:trace contextRef="#ctx0" brushRef="#br6" timeOffset="410670.489">11094 9490 93,'10'-18'39,"18"9"1,0-5 0,22 14-34,-5 2 1,10 18-3,-3 10 1,-2 17-1,-7 13-1,-10 16 0,-16 8-1,-17 7 0,-15 5-2,-18-1 0,-13-4-1,-8-5 0,-3-7-2,-7-19-4,25-3-33,-13-24-1,23-6-1,3-21 0</inkml:trace>
  <inkml:trace contextRef="#ctx0" brushRef="#br6" timeOffset="411371.5291">13492 9637 77,'-4'-19'38,"4"19"-1,-33-20 1,9 23-31,-16 4-2,-3 17 0,-9 5-1,-3 23 1,-4 11-1,3 16-1,3 4 0,15 10 0,10 2-1,19-3 0,21-8-1,21-15 0,22-21-1,25-21 2,22-23-1,12-24-1,7-22 2,-1-21-2,-11-15 0,-14-13-1,-24-7 1,-25-5-2,-34 2 0,-30 4 0,-28 7-1,-23 13 0,-13 19 1,-8 13 0,1 20 0,4 8-2,22 20-2,8-2-31,40 15 0,15-16 0,48 3-2</inkml:trace>
  <inkml:trace contextRef="#ctx0" brushRef="#br6" timeOffset="411602.5424">14102 9187 92,'-25'-6'38,"-3"18"0,-13 4 1,3 24-35,-14 18 0,-4 32 1,-12 26-1,-7 31 0,-8 20-1,-2 11 1,0 5-3,9-5 0,7-11-5,10-29-5,28-17-31,1-38-2,29-24 0,9-37-4</inkml:trace>
  <inkml:trace contextRef="#ctx0" brushRef="#br6" timeOffset="415831.7843">15500 9413 27,'-10'24'31,"-3"1"4,-7 0-3,9 18-9,-19-9-13,7 16 2,-18-5-2,3 16-2,-13-1-3,-5 11-1,-7 0-2,-2 1-1,0-1-1,3-6 1,4-12-2,13-12 1,11-18 0,9-16-2,10-18 2,7-17 1,5-14 1,0-10-2,3-11 3,3-8-2,4-4 1,4 3 1,5 1-1,7 7-1,4 7 0,11 15-1,1 11 1,2 16 0,2 12 1,1 18-1,3 14 0,-6 15 1,2 11-1,2 9 2,-3 3-3,0 3 1,4-4-2,0-9-1,11-2-9,4-29-26,21-8-2,0-21 0,24-13-1</inkml:trace>
  <inkml:trace contextRef="#ctx0" brushRef="#br6" timeOffset="416280.8099">17774 9424 74,'3'-29'39,"-1"14"-2,-2 15 2,0 0-20,-11 24-15,8 13-1,-2 11 0,0 17-1,-5 11-1,3 10 0,-2 8-1,-1 2-2,4-4-4,-6-16-6,13-2-27,-2-24 2,9-13-3,-8-37-2</inkml:trace>
  <inkml:trace contextRef="#ctx0" brushRef="#br6" timeOffset="416497.8223">17489 9315 116,'-10'-1'40,"10"1"0,15 13-5,19-5-33,14 3-1,15 0 0,10 2-2,8 4-2,0-4-2,3 19-21,-15-7-12,-7 12-2,-23 0 0,-9 14 1</inkml:trace>
  <inkml:trace contextRef="#ctx0" brushRef="#br6" timeOffset="416663.8318">17486 10196 114,'-33'28'40,"35"-2"2,25-18-2,35-5-36,35-13-1,24-1-2,13 1-2,4-10-5,11 13-30,-11-9-7,-1 14 3,-18-8-5</inkml:trace>
  <inkml:trace contextRef="#ctx0" brushRef="#br6" timeOffset="425127.3159">13389 11445 38,'1'-15'33,"1"0"3,-9-5-1,7 20-17,-27-24-10,7 23-1,-13 1-2,0 14 1,-14 8-1,1 11 2,-6 11-3,0 10 2,-5 5-2,13 6-1,4 2 0,14 1-1,12-5-1,14-3-2,18-12 1,15-13-2,14-13 2,14-14-1,7-18 1,3-18 0,4-17 0,1-10 0,-6-17 0,-2-6 1,-13-7-1,-14 0 1,-16-1-1,-10 5 0,-15 12-2,-8 5 0,-7 21-2,-9 3-3,14 26-27,-12 1-5,22 13 1,-12 13-2</inkml:trace>
  <inkml:trace contextRef="#ctx0" brushRef="#br6" timeOffset="425381.3305">13848 10950 86,'-10'-2'39,"-25"12"2,-3 31-2,-23 16-34,-3 29 0,-16 27-1,-6 22-2,-3 18 0,2 11-1,6 2-2,8-8 0,15-13-2,7-25-7,29-17-29,1-36-1,25-21-1,-4-46 0</inkml:trace>
  <inkml:trace contextRef="#ctx0" brushRef="#br6" timeOffset="429338.5568">14930 11339 82,'0'0'41,"29"10"-2,-2-14 0,14 0-38,4-2-1,6 2-1,8 3-4,-5-10-8,4 12-25,-10-3 0,-3 3 0,-14-2-1</inkml:trace>
  <inkml:trace contextRef="#ctx0" brushRef="#br6" timeOffset="429498.5659">15013 11616 87,'-55'33'40,"16"-11"-2,27-5 2,25-11-35,29-7-4,24-6-3,11-8-8,19 5-27,9-8-3,7 3 1,-1 0-3</inkml:trace>
  <inkml:trace contextRef="#ctx0" brushRef="#br6" timeOffset="431195.663">19507 11023 65,'12'-19'35,"-8"-2"2,5 8 1,-8-6-30,-1 19-1,3-11-1,-3 11-2,1 22-1,-3 8 1,-1 8-2,1 9-2,-3 12 1,1 8-2,-4 3 1,2-1 1,-1-1-2,0-5-2,6-5-4,-6-19-16,13-3-15,-3-19 1,11-9-2,-3-15 1</inkml:trace>
  <inkml:trace contextRef="#ctx0" brushRef="#br6" timeOffset="431458.6781">19296 10928 97,'-19'0'38,"15"11"5,4-11-5,20 11-34,12-8-1,18-3-1,9-2 1,12 0-2,7-1 0,0-4-1,6 3-2,-8 2 1,-1 12-14,-17-3-25,-4 12-1,-24-3 0,-7 9-1</inkml:trace>
  <inkml:trace contextRef="#ctx0" brushRef="#br6" timeOffset="431661.6897">19250 11597 107,'-35'29'40,"32"-2"1,21-26-4,36-5-34,27-10-2,18-4-2,13-4 0,1-3-3,2 4-2,-11-11-15,-1 20-17,-22-2-2,-12 12-1,-22-1 1</inkml:trace>
  <inkml:trace contextRef="#ctx0" brushRef="#br4" timeOffset="435828.928">17755 10999 67,'3'-11'37,"-1"-4"1,-2 15-1,7-23-31,-7 23 0,11-18-1,-11 18-1,0 0-2,0 0 1,7 14-3,-13 4 3,-9 11-3,-1 7-1,-9 8 1,-4 5 0,-8 8 1,-4 5 0,-7 0 0,2 2 0,2-4 0,2-6 0,6-8-1,8-8 3,12-7-3,13-8 3,13-8-2,13-5 2,18-5-2,11-3 1,9 0-1,5-6-2,11 2 3,3-3-3,7-3 1,-1 1-1,2-3 2,-3-2-1,-2 1 1,0-3-1,-9 1 0,-9 2 0,-12 1 0,-15 1-1,-10 7 0,-14 0-3,-14 2-1,0 0-8,-16 12-25,-7-7-2,6 4 0,-10-4-1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22:17.30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206 21 47,'0'0'33,"0"0"-2,0 0 3,5-22-24,-5 22-2,0 0 0,1 22-1,-1-22-2,-8 39-2,-3-11 0,1 14-1,-10 4 0,3 13 0,-7-1 0,-1 6-1,-1-4 1,4 3 0,2-9 0,7-7 0,0-10-1,11-6 0,4-12 1,-2-19-1,20 22 1,5-21-1,-2-2 1,8-1-1,0 0 0,5 1 0,9-1-1,3 2 1,6-3-1,0 1 0,11-3 1,-1-3-1,2-3 0,1-1 0,1-3 0,-7 4 0,-8-2 0,-9 5 0,-11 4 0,-5 4 0,-11 5 0,-17-5 0,6 15 0,-6-15-1,-10 25 1,10-25-1,-15 18-1,15-18-1,-13 16-4,-3-26-23,16 10-9,0 0 1,0 0-2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22:53.79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1260-19 68,'10'-17'35,"-10"17"-2,0 0-4,0 0-23,-13 15-2,0 6 0,-1 20-1,-9 18-1,-8 23-1,-22 22 1,-14 30-1,-21 22 1,-14 23 0,-16 8 2,-12 13-3,-1-13 3,4-4-2,17-15-1,16-22-2,28-20-5,7-46-23,36-12-8,15-31 0,8-37-1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22:54.42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479 54 55,'0'0'34,"5"-19"-2,-5 19 1,0 0-24,-25-23-4,25 23 2,-20-12-2,20 12-2,-26 0 0,11 13 0,-10 1-1,6 13 0,-13 6 0,-1 13-1,-10 7 0,-1 11 0,-5-5 0,2-2 0,6-3 0,8-10-1,9-9 2,15-11-1,9-24 0,33 5 0,2-18 1,13-15-1,11-9 1,2-9 0,10-8 0,-2-5-1,-3-4 1,-8 11-1,-7 1 1,-15 13-2,-5 10 1,-8 18 0,-23 10-1,12 33 0,-14 8 0,-4 8 0,2 12-1,1 1-2,8 17-3,-3-25-25,22 9-7,1-21-2,19-4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23:38.7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22T21:32:38.354"/>
    </inkml:context>
  </inkml:definitions>
  <inkml:trace contextRef="#ctx0" brushRef="#br0">12824 12766 24,'0'-11'31,"0"11"2,5-10 0,-3-2-19,-2 12-6,0 0-3,1 16 0,-11-2-2,-6 15 1,-8 3-1,-4 10 0,-9 1 1,-2 9-1,-7-4 0,6 2 0,-3-2 0,8-5-2,4-7 1,7-5-1,11-5 0,13-9 0,13-5 0,13-7-1,10-10 1,16-3 1,9-5-1,10-2 0,3-4-1,0 0 1,-1 3-2,-3 2 2,-9 3-2,-10 3 1,-7 3-1,-8-1 1,-9 1-1,-13-2 1,-5-4 0,-9-7-1,-9-5 1,-9-9 0,-7-6 0,-12-6 0,-3-4 0,-1 2 0,-6 3 0,4 4-1,6 11-1,5 3-8,18 20-27,4 1 1,10 4-2,23 13 0</inkml:trace>
  <inkml:trace contextRef="#ctx0" brushRef="#br0" timeOffset="804.046">13883 12600 13,'0'0'25,"0"0"2,-2-11 1,2 11-21,0 0-1,-14 1 3,14-1 0,0 0 1,-2 13 0,2-13-1,0 0-2,-13 11-1,8 2 1,-6-2-2,-2 15-1,-10 2 0,0 13 0,-8 6-1,5 11 0,-2 2-1,8 3 1,9-5-2,11-3 1,10-10-1,18-11 0,15-16 0,11-14-1,11-15 1,8-14-1,6-12 0,-4-13 0,-1-8-1,-8-6 0,-9-1 1,-17 0-1,-17 0 1,-19 5-1,-19 4 1,-18 12 1,-19 9-1,-14 14 1,-9 11-1,-5 11 0,5 12-2,9 3-2,23 17-22,13-14-14,31 5 2,14-17-2</inkml:trace>
  <inkml:trace contextRef="#ctx0" brushRef="#br0" timeOffset="1112.0636">14476 12169 75,'-26'4'38,"-6"18"0,-14 5 0,-11 24-35,-5 16 0,-7 20 0,-4 22-1,-2 11 0,4 9-3,1-9-10,20 4-27,4-21-1,21-12-1,9-29 1</inkml:trace>
  <inkml:trace contextRef="#ctx0" brushRef="#br0" timeOffset="1639.0937">12578 13588 72,'4'12'40,"16"-13"-1,29 3 0,19-15-36,25-6 1,25-10-1,23-6 0,18-6-2,13-7 0,3 0-1,-4 0-1,-10 5-2,-14 5-2,-9 24-26,-35-6-6,-19 20-2,-29 7 0</inkml:trace>
  <inkml:trace contextRef="#ctx0" brushRef="#br0" timeOffset="2217.1268">13348 13739 23,'0'0'24,"9"-13"-6,-9 13-5,0 0-6,0 0-5,0 0-9,0 0-7,0 0-4,0 0-3,10 14 2</inkml:trace>
  <inkml:trace contextRef="#ctx0" brushRef="#br0" timeOffset="2707.1548">13369 13750 26,'0'0'27,"2"-10"-2,-2 10-2,0 0-5,14-5-3,-19-8-4,5 13-2,0 0-2,13-11-2,-13 11 0,0 0-1,1-16-1,-1 16 0,0 0-1,0 0 0,0 0 0,0 0 0,-14 22-1,3 0 0,-10 3 0,1 13 0,-9 7-1,-3 6 1,-6 2-1,1 4 1,-2-1 0,6-2-1,2-9 1,6-6-1,10-10 1,13-6 0,2-23-1,30 7 1,9-21-1,15-7 1,8-6-1,8-6 1,6-1-1,3-1 0,-4 2 0,-5 6 1,-14 4-1,-9 8 1,-12 3-1,-13 5 0,-22 7 0,0-17 0,-19 11 0,-13-6-1,-7-3 1,-2-8-1,-5-2-1,0-9 0,9 3-2,5-12-4,20 16-28,-1-14-2,18 16 0,4-4-1</inkml:trace>
  <inkml:trace contextRef="#ctx0" brushRef="#br0" timeOffset="3485.1993">14341 13392 33,'0'0'32,"10"-11"3,-10 11-2,1-15-21,-1 15-3,0 0-2,0 0-1,0 0-1,-5 27-1,-12-2-1,0 13 1,-6 12-1,-2 8 0,0 9-1,4 9 1,-2 2-1,10-2-1,5-7 0,8-9 0,9-10-2,10-8 0,10-13 0,3-13-2,7-8-1,-5-18-7,8 4-25,-15-16-1,-3-2-3,-16-11 3</inkml:trace>
  <inkml:trace contextRef="#ctx0" brushRef="#br0" timeOffset="3659.2093">14053 13763 85,'0'0'41,"-11"7"-2,31-3 2,15-13-37,14-4-1,11-4-1,11-4-2,4 3-4,-5-10-27,11 16-9,-20-2 0,2 13-2</inkml:trace>
  <inkml:trace contextRef="#ctx0" brushRef="#br0" timeOffset="7416.4242">15316 12909 72,'-7'15'39,"7"-15"-1,16 0 1,4-2-37,11-12-2,9 3-2,4-10-5,13 10-29,-10-4-1,3 9-1,-14-2 0</inkml:trace>
  <inkml:trace contextRef="#ctx0" brushRef="#br0" timeOffset="7585.4339">15361 13157 81,'-16'18'40,"20"-2"-1,12-16-1,23-7-37,18-6-4,14-19-11,26 9-22,4-12-2,15 3-2,-2-7 1</inkml:trace>
  <inkml:trace contextRef="#ctx0" brushRef="#br0" timeOffset="8163.4669">16844 12528 59,'0'-29'38,"0"14"-1,-6-2 1,6 17-32,0 0-2,-12-1 2,7 13-3,5 9-2,0 9 1,5 8-2,0 8 2,6 11-2,-1 4 1,3 6 0,1-4 0,-1-1 0,-2-9 1,8-4 0,-1-17-1,5-12 1,5-23 0,7-15 0,4-19-1,6-14 1,4-9-1,2-7 0,-3-4-1,-3-3 0,-1 7-1,-7 5 0,-7 15-2,-6 3-3,4 22-15,-19-6-12,11 20-7,-8 1 1,7 14-1</inkml:trace>
  <inkml:trace contextRef="#ctx0" brushRef="#br0" timeOffset="13194.7547">16415 14855 55,'-18'-5'40,"18"5"-2,-5-11 1,20 3-34,6-3-4,15 5-1,6 1 0,5-2-2,8 6-2,-5-7-8,4 12-24,-11-6-1,-4 9-1,-17-6 2</inkml:trace>
  <inkml:trace contextRef="#ctx0" brushRef="#br0" timeOffset="13344.7633">16450 14986 65,'-22'23'39,"11"-13"-2,20 1 1,20-12-36,18-9-4,23 0-7,-1-10-27,29 2-1,0-9-1,14 5-1</inkml:trace>
  <inkml:trace contextRef="#ctx0" brushRef="#br0" timeOffset="16568.9477">20502 14377 8,'47'-19'20,"-7"-11"1,5 1-14,4 7 2,-10-8 0,5 16 3,-13-9-1,1 17 2,-17-9 1,6 21-1,-21-6-3,6 15-2,-19 1-3,-2 11 0,-14 7-2,-5 10 1,-9 6-2,-4 4 0,-5 3 0,0 3 0,0-4 0,10-3-2,7-9 1,12-6-1,9-8 1,19-9-2,10-6 2,17-12-2,16-5 1,11-6 0,9-4 0,10-2 1,5-1-1,2-3 1,-2 2-2,-5 1 1,-9 3-1,-9 1 1,-12 4 0,-11-4 0,-14-1 0,-11-3-1,-12-6 2,-9-7-1,-11-6 1,-11-9-1,-4-6 0,-7-6 0,-3 2 1,1 3-1,3 3 0,4 8-2,9 12-1,5-2-7,24 19-26,3-2 0,19 10-1,10-8 0</inkml:trace>
  <inkml:trace contextRef="#ctx0" brushRef="#br0" timeOffset="16988.9717">21980 14048 76,'0'-21'38,"0"21"-1,3-23-10,-3 23-24,0 0 0,-13 13 0,4 10 0,-4 9-1,-1 11 1,0 11-2,-2 10 1,1 7 0,-2 5-1,4 1 0,4-3-2,4-6 0,10-9-1,7-14-2,11-13 0,2-22-8,21-4-26,-9-20 0,13-1 1,-15-14 0</inkml:trace>
  <inkml:trace contextRef="#ctx0" brushRef="#br0" timeOffset="17820.0192">21885 14013 28,'-13'-6'34,"-7"-6"2,5 12-1,-15-13-17,16 19-3,-8-17-4,22 11-2,-16-14-3,16 14 0,13-18-2,8 9-1,11 1 0,3-2-2,10 8 1,4 2-2,0 5-1,4 2-1,1 2-2,-10-6-4,17 15-29,-20-14-1,7 11-1,-10-9 0</inkml:trace>
  <inkml:trace contextRef="#ctx0" brushRef="#br0" timeOffset="18139.0375">21583 14716 66,'-24'10'40,"15"7"-2,9-17-2,0 0-30,30-6-1,14-1 1,11-4-2,15-3 0,4-2-1,8 0 0,2-2-1,-5 3-1,-7 6-1,-8 2-1,-11 6-3,-11-4-2,-4 19-13,-22-15-21,6 12-1,-22-11 0,11 9 1</inkml:trace>
  <inkml:trace contextRef="#ctx0" brushRef="#br0" timeOffset="18596.0636">20282 15354 58,'0'0'40,"19"-14"-3,26 7 2,16-5-34,26-9-2,27-10 0,20 3 0,13-8-1,13 3-1,1 2 0,8 1-1,-7 0 0,-8 6 0,-12 5-1,-22 4-1,-17 11-1,-20-3-4,-12 14-28,-35-6-2,-15 15-2,-27-3 1</inkml:trace>
  <inkml:trace contextRef="#ctx0" brushRef="#br0" timeOffset="19289.1033">21365 15473 38,'11'-15'34,"-1"7"2,-10 8-2,0 0-27,0 0-2,-14 15-1,0 1 1,-1 14-2,-9 5 2,0 11-3,-6 8 1,-2 7-1,-6 2 0,1 4 0,1-4-1,6-5 1,6-5-1,5-8 1,10-11 0,18-10 0,14-18-1,15-6 0,15-11 0,8-5-1,10-4 1,9-1-2,0 0 1,1-1 0,-6 8-1,-7 3 1,-5 2-1,-13-1 0,-8 0 0,-10-3 0,-11-3 0,-14-6 0,-14-2 0,-12-4 1,-11-5 0,-8-4 0,-10-3 0,-3-1 0,0 1 0,4 3 0,3 2 0,8 3-2,15 6-1,8-3-3,23 20-22,0-13-8,19 12-2,5-7 1</inkml:trace>
  <inkml:trace contextRef="#ctx0" brushRef="#br0" timeOffset="19633.1229">22293 15316 62,'-2'-17'38,"2"17"-1,0-17 1,0 17-34,-13 12 0,4 11 0,-6 10 0,-3 14-2,-2 9 2,0 12-2,-3 6 1,4 5-2,6-2 1,7 1-2,6-10 0,10-5 0,8-12-2,7-14 1,5-14-2,0-16-2,4-10-1,-9-26-8,6 8-22,-25-25-2,0 6-1,-22-20 1</inkml:trace>
  <inkml:trace contextRef="#ctx0" brushRef="#br0" timeOffset="19790.1319">21923 15626 77,'-48'1'41,"26"19"-1,12-14 1,29 4-35,22-12-3,20-8-2,17-7-1,10-7-2,21 6-11,-13-24-24,15 17-3,-12-10-3,-1 12 1</inkml:trace>
  <inkml:trace contextRef="#ctx0" brushRef="#br1" timeOffset="24222.3854">17451 14489 53,'0'0'35,"-14"4"0,3-11-8,11 7-18,-13-1-1,13 1-1,0 0-2,0 0-1,10 0 0,12 2-2,8-1 0,14 1 0,6 1 0,9 0-1,8-5 0,5 1 0,1-4-1,0-1 1,-4-1-1,-10-1 0,-7 1 0,-9 3-1,-16 6-2,-11-2-4,-3 17-28,-25-11-2,1 13-1,-12-10-1</inkml:trace>
  <inkml:trace contextRef="#ctx0" brushRef="#br2" timeOffset="30879.7662">19424 14115 51,'7'-15'35,"-7"2"1,0 13-2,-5-12-26,5 12-2,0 0-2,0 0-2,0 12 0,0-1 0,-2 8 0,0 6 0,-8 6-1,-1 13 1,-9 7-1,-3 8 1,-8 3-1,-3 5 1,0-4 0,2 1 0,3-8-1,7-7-1,9-14 1,10-7-1,13-12 1,12-8-2,11-8 2,8-5 0,9-5 0,5-2 1,2-2-1,-1 5 0,-1 0 0,-5 5 1,-2 3-2,-10 2 0,-2 1 0,-3 5 0,-7 0 0,-3 0 0,-4 0-1,-1-4 0,-1 3 0,-5-6-3,2 2 1,-14-2-5,21-3-29,-20-9-2,-1 12-1,0-15 0</inkml:trace>
  <inkml:trace contextRef="#ctx0" brushRef="#br3" timeOffset="51134.9247">14841 14275 44,'0'0'34,"7"-12"3,-7 12-2,0 0-27,0 0-4,-2-15 1,2 15 0,0 0-3,0 0 1,0 0-1,0 0 1,14 10-2,-7 6 2,2 11-1,5 11-1,2 12 1,6 15 0,0 10-2,2 8 0,1 6 0,0 8 0,2-4 0,-3-1-1,2-5 1,-4-8-1,1-10 1,-1-9 0,-2-14 1,-2-9-1,1-15 1,-1-16 0,2-18 0,3-19 0,1-17 0,6-17 0,2-13 1,5-18-2,2-10 1,1-8 1,0-5-1,-1 5 0,-1 9 0,-8 7 1,-4 12-2,-7 16 1,-4 18-2,-6 11-3,0 23-10,-10 0-24,1 18-2,0 0-1,20-3 0</inkml:trace>
  <inkml:trace contextRef="#ctx0" brushRef="#br3" timeOffset="303197.3419">14940 15736 49,'-15'15'39,"15"0"0,0-15-1,13 23-33,8-21-2,19-3-2,13-8-1,8-10-1,18 6-7,-7-13-28,11 5-1,-10-3-2,-4 10 0</inkml:trace>
  <inkml:trace contextRef="#ctx0" brushRef="#br3" timeOffset="303979.3866">512 11747 80,'14'9'39,"6"5"-4,0-9 1,11 3-33,1-4-4,6-5-4,9 7-20,0-12-10,16 6-2,-3-11-1,6 6 0</inkml:trace>
  <inkml:trace contextRef="#ctx0" brushRef="#br3" timeOffset="304392.4102">1711 11355 64,'7'-18'38,"-7"4"-2,0 14 1,3 19-32,-3 11-1,-8 12-1,2 13 2,-8 16-4,-4 9-1,-2 8 1,-8 1-3,5-1-2,-6-8-5,19-2-26,-7-20-2,19-9 0,3-25 1</inkml:trace>
  <inkml:trace contextRef="#ctx0" brushRef="#br3" timeOffset="304745.4304">2010 11748 63,'0'0'35,"-14"6"1,3 18-2,-7-1-24,6 14-6,-4-2 0,9 6-2,-2-6 0,4 0 0,5-8 0,5-1-1,2-10 0,6-6 0,4-11 0,4-11 0,-2-6 0,6-9 0,1-3-1,-1-2 1,-2 0-1,-4 2 0,-2 7 0,-2 8 0,-5 8-1,-10 7 1,9 18-1,-5 2-1,-2 10-1,2-2-3,10 14-10,-8-14-20,16 5-1,1-15 0,15-2 1</inkml:trace>
  <inkml:trace contextRef="#ctx0" brushRef="#br3" timeOffset="305095.4505">2650 11797 53,'-27'1'37,"3"17"0,-13 1-1,8 17-14,-4-4-17,6 4 0,5-2-2,8-4-1,7-2 0,15-7 0,7-15-1,13-9 1,4-15-1,10-11 0,2-12 0,2-5 2,1-11-3,-5-2 1,-4 2 0,-10 7 0,-8 7-1,-9 14 1,-7 15-1,-4 14-1,-13 23 1,-6 12-3,0 13 1,0 8-4,4 8-1,-1-7-7,16 7-24,-2-14-1,19-1 0,3-19 2</inkml:trace>
  <inkml:trace contextRef="#ctx0" brushRef="#br3" timeOffset="305458.4712">3108 11873 62,'0'0'38,"-26"-13"-1,15 22 1,-10-1-24,7 18-7,0-1-3,5 9 0,2 0-3,4 3 1,3-3-1,10-6 0,4-5 0,6-9 0,7-10-1,4-8 1,6-12 0,5-9 0,0-5-1,-4-8 1,-3 0-1,-2-2 1,-6 7-1,-7 5 0,-6 6-1,-7 11 1,-7 11-1,0 0 0,-3 28-1,-6-1-1,4 6-3,0-6-3,14 14-26,-5-16-3,17 1 0,4-19 0</inkml:trace>
  <inkml:trace contextRef="#ctx0" brushRef="#br3" timeOffset="305683.4841">3953 11756 69,'-12'-20'39,"1"14"1,-16-2-1,9 22-24,-11-2-9,4 12-3,-6 3 0,6 8-2,2-1 0,3 4-2,8-2 1,8-5-4,12-4 2,8-14-4,21 4-24,-1-22-9,21-2 1,-5-11-2</inkml:trace>
  <inkml:trace contextRef="#ctx0" brushRef="#br3" timeOffset="306051.5051">4195 11856 76,'-4'18'40,"4"-18"-2,0 22 2,0-22-34,9 10-2,5-11-1,4-5 0,6-4-2,1-3-1,3-4 1,0-1-1,0-7-1,-4 2 3,-1-1-2,-6-1 1,-5 3-1,-9 1 1,-6 5-1,-11 2 3,-6 11-3,-7 6 1,-6 12 0,-5 9-2,0 6 2,-1 8-1,7 3 0,14-1-1,8-1 1,15-7-3,18-7 0,11-14-2,26 3-22,1-23-12,19 0 0,-1-17-1,10 2 0</inkml:trace>
  <inkml:trace contextRef="#ctx0" brushRef="#br3" timeOffset="306374.5236">4952 11708 73,'-20'3'43,"-17"1"-2,4 14-2,-16-5-16,5 18-19,-1-1 0,5 10-2,7 0 0,11-2-2,14-8 1,16-4 0,14-12 0,12-12-1,14-17 0,11-13 0,9-13 1,3-13-1,0-7 0,-5-9 1,-4-9-2,-7 1 1,-10 4-2,-10 7 1,-12 16-1,-10 10-1,-12 23 0,-15 24 2,-11 27-1,-14 20 0,-3 19-4,-16 2-18,10 22-14,-14-5-1,10 6-1,-2-14 0</inkml:trace>
  <inkml:trace contextRef="#ctx0" brushRef="#br3" timeOffset="306682.5412">2779 12444 97,'0'0'41,"22"-8"1,36-24-7,41 1-31,29-4 0,25-2-2,24-3 0,12 7-1,5 6-2,-8 6-1,-8 16-3,-25-4-31,-11 26-5,-28-8 0,-20 12-1</inkml:trace>
  <inkml:trace contextRef="#ctx0" brushRef="#br3" timeOffset="307351.5795">6085 11340 59,'6'-17'39,"-10"-3"-1,4 20 1,-6-13-24,6 13-10,-4 19-1,3 9 0,-5 8-2,1 14 1,-2 14-2,4 8 0,-2 5 0,0 3 0,3-4 0,6-7-1,0-9 1,5-12-1,7-21 1,6-15 0,2-17 0,5-14 0,3-21 0,2-8 0,-2-11-1,-2-9-1,2 0-2,-5-1-1,-2 11-2,-12-3-9,6 30-24,-12 3 0,6 21-1,-13 7 2</inkml:trace>
  <inkml:trace contextRef="#ctx0" brushRef="#br3" timeOffset="307701.5995">6708 11703 79,'0'0'41,"-16"-7"-1,-6 2-1,1 16-29,-10-3-4,6 10-3,-1 1 1,1 6-3,9 1 1,7 2-1,9-4 0,7 0-2,10-8 2,6-3 0,9-7-1,2-6 0,1-7 0,-1-5-1,-6-5 1,-10-4-1,-5-5 0,-11-1 0,-7 2-1,-7-3 0,-4 5-1,-4 3-1,6 8-5,-2-11-16,16 23-14,2-14-2,20 8 2,6-4 0</inkml:trace>
  <inkml:trace contextRef="#ctx0" brushRef="#br3" timeOffset="307929.6126">7468 11243 95,'-7'-16'40,"7"16"2,-21 4-3,11 16-34,-8 10-2,3 12 0,-2 10-1,3 8 1,-1 9-3,4 1-2,7-1 0,2-9-4,14 4-17,-5-24-19,18-8 2,-2-21-4,20-14 2</inkml:trace>
  <inkml:trace contextRef="#ctx0" brushRef="#br3" timeOffset="308139.6246">7846 11119 93,'-22'45'40,"-14"11"1,12 23-4,-10-1-32,7 8-1,5 0-3,6-7-1,3-6-3,6-17-4,14 1-18,-9-25-16,11-7 1,-9-25-3,0 0 3</inkml:trace>
  <inkml:trace contextRef="#ctx0" brushRef="#br3" timeOffset="308602.6511">7554 11507 92,'0'0'40,"0"0"2,19-1-2,16 9-35,8-6-2,9 1 0,8-3 0,7-4-2,5-1 0,1-4-1,-4 3 0,-11-4 1,-10 2-1,-7 0 1,-16 2-1,-13 4 1,-12 2 0,-14 5-1,-8 5 1,-11 6 0,0 5 0,-4 2 1,2 6-2,4 4 2,10-2-2,7-1 2,11-6-2,13-4 2,12-12-3,12-9 1,3-8 0,12-12-2,1-6 2,-2-8-2,-2-3 2,-5-5-2,-10 7 2,-4 5-2,-17 8 2,-7 12 0,-3 11-1,-16 8 0,-2 14-2,-2 4 0,6 9-3,-3-5-4,24 11-25,-4-15-7,22 1 1,2-14-1</inkml:trace>
  <inkml:trace contextRef="#ctx0" brushRef="#br3" timeOffset="309056.677">8820 11397 91,'-9'-22'39,"-16"2"2,2 27-11,-16-6-21,-3 19-3,-6 4-1,6 9 0,0 5-2,12 0 0,9-1-1,15-4 2,12-6-3,16-8 0,13-13-1,12-8 1,8-8-1,-1-7 0,4-11 0,-1-3-2,-4-8 2,-5-3 0,-4 2-1,-10 5 0,-9 8 0,-10 5 0,-15 22 0,0 0 0,-13 15 1,-10 24 0,-9 9 0,-5 15 2,-3 10-1,-1 8-1,3 4 0,1-2 0,2-4 0,5-8-1,2-10 1,2-11-2,1-13 2,5-15 0,-1-14 0,0-16-1,5-11-1,-1-12-2,16-4-7,-13-27-19,26 4-12,0-14 1,18 6 0</inkml:trace>
  <inkml:trace contextRef="#ctx0" brushRef="#br3" timeOffset="309431.6985">9291 11530 96,'0'0'41,"0"0"1,0 0-5,15 7-31,-2-11-1,10 0-2,8-2-1,4-4-1,10 0-1,1-4 1,0-6-1,-4-1-1,-6-2 1,-9-5 0,-10-2-1,-14-2 1,-9 4 0,-9 0 1,-8 9-1,-6 9 1,-8 12 1,-5 17 0,-1 12 0,5 14 0,5 3-1,8 5 2,11-1-2,16-7 0,16-9-3,16-19-4,34 0-18,6-29-18,29-5-1,8-18-3,19-6 1</inkml:trace>
  <inkml:trace contextRef="#ctx0" brushRef="#br1" timeOffset="338268.3478">10125 11371 81,'10'-12'40,"-2"0"-3,9 5-1,3-1-40,-11-5-32,15 10-1,-6-1-2,-1 9 2</inkml:trace>
  <inkml:trace contextRef="#ctx0" brushRef="#br1" timeOffset="338459.3588">10122 11533 68,'-18'8'40,"8"3"-1,-2-7 0,12-4-25,0 0-13,21 4-3,7 2-9,-4-11-27,16 4 0,3-9-2,11 0 2</inkml:trace>
  <inkml:trace contextRef="#ctx0" brushRef="#br1" timeOffset="339244.4037">10720 10995 64,'8'-14'37,"-8"14"1,0 0-2,2-13-29,-2 13-2,0 0 0,5 23-1,-5-3-2,4 12 0,-3 8 0,5 9-1,-1 9-1,-1 9 1,1 0-1,0 0 1,3-5-1,-1-9 2,2-7-1,4-13 1,1-17 0,7-15 0,4-18 0,6-13 0,4-18 0,1-7-1,1-13 1,0-9-2,0-5 1,-1 0 0,-7 9-2,-3 5 0,-4 16-4,-13 0-24,4 29-10,-12 8 0,-1 15-4</inkml:trace>
  <inkml:trace contextRef="#ctx0" brushRef="#br1" timeOffset="339678.4285">11379 11377 69,'17'-8'39,"-17"8"-1,0 0 2,0 0-32,-9 14-4,-3 0-1,1 5 1,-4 4-1,-3 6 1,-6 2-1,5 5 1,1-3-1,4 3 1,8-6-1,8 1 0,13-11-1,16-5 0,7-11 0,8-4-2,11-3-1,-4-7-1,2-1-2,-11-5-4,8 16-19,-24-15-16,2 10 1,-14 0-3,2 4 4</inkml:trace>
  <inkml:trace contextRef="#ctx0" brushRef="#br1" timeOffset="340947.5011">9036 3820 18,'0'-12'28,"0"12"2,-3-23-6,3 23-5,-6-17-1,6 17-4,0 0-3,0 0-2,0 0-3,0 0-1,12-3-2,9 10 0,13 2-1,15 3-1,12 2 0,16 1 0,14 4 0,12 0-1,7 0 0,2 1 0,-7-1 0,-10 1-1,-10 1-1,-16-3-1,-13 4-4,-25-13-17,-3 13-10,-20-11-1,-8 1-1,-13-8 0</inkml:trace>
  <inkml:trace contextRef="#ctx0" brushRef="#br1" timeOffset="341453.53">9634 3530 46,'0'0'31,"-13"-3"0,-3 2-3,-1 11-17,-16-8-4,2 11 0,-14-5-1,-1 10 0,-16-4-1,3 4 0,-3-3-1,4 4 0,-4-5 0,10-2-1,8-2 0,7-4-1,14-2 0,9-1 0,14-3 0,0 0 0,22 0-1,8 4 0,7 2-1,5 3 1,4 5-1,3 10 0,-1 10 0,-7 9-1,-3 6 0,-6 4 1,-6 5-3,-5-3-1,9 9-13,-6-21-21,16-3 0,-3-19-2,16-5 1</inkml:trace>
  <inkml:trace contextRef="#ctx0" brushRef="#br1" timeOffset="342987.6178">15814 15249 13,'0'0'33,"-7"-10"0,7 10 2,0 0-22,-14-11-4,14 11-2,0 0-1,0 0-1,0 0-2,0 0 0,0 0 0,2 15-1,-7-1 0,-1 7 2,-5 0-2,-1 6 1,-2 3-1,1 2 1,-1-2 0,3 1-2,2-7 1,7-1-1,4-6 1,9-5-2,5-5 1,13-3-2,7-6 1,2 1 1,5-4-1,1 0 1,-3 0-1,-5 3 0,-4 0 0,-10 2-1,-3 4-1,-19-4-1,17 8-1,-17-8-2,0 0-5,0 0-14,13 3-14,-13-3 1,0 0 0</inkml:trace>
  <inkml:trace contextRef="#ctx0" brushRef="#br1" timeOffset="395266.6079">580 13065 82,'0'0'42,"9"4"-3,12-18-1,17-1-35,6-9-1,12 1 0,3-2-1,8 1-3,5 13-6,-17-6-30,7 19 1,-16 0-2,2 12-1</inkml:trace>
  <inkml:trace contextRef="#ctx0" brushRef="#br1" timeOffset="396219.6625">1742 13013 62,'0'0'37,"-21"-17"-1,21 17 1,-3-15-31,14 12-2,3-3 0,7 6-2,6 1-1,3 1-1,4 4-3,-1-8-7,13 7-25,-15-5-1,10 5-1,-7-7 0</inkml:trace>
  <inkml:trace contextRef="#ctx0" brushRef="#br1" timeOffset="396568.6824">2290 12875 68,'0'0'39,"0"0"-2,0 0 0,0 0-35,-9 16 1,4 7-1,-2 6 0,5 7-1,1 4 0,2 2-1,6-2 0,2-3 1,1-7-1,10-7 1,3-9 0,5-10 0,1-11 0,3-8 1,-3-7-1,-1-4 0,-4-7-1,-10-7-1,0 5-3,-9-7-3,3 18-10,-13-11-21,10 20 2,-8-3-3,3 18 3</inkml:trace>
  <inkml:trace contextRef="#ctx0" brushRef="#br1" timeOffset="396952.7044">2820 13006 60,'15'6'36,"-15"-6"-1,22 13 1,-5-12-30,9 5-1,0-9 0,4 0-1,-3-5-1,0-4-1,-3-5-1,-6-3 0,-8-1 0,-5-1-1,-7 1 1,-10 2-1,-5 6 1,-5 5-1,-5 8 1,-2 10 1,-1 12 0,1 8 0,1 3 0,10 8 1,4-3-1,13-1 0,8-5-2,12-10 0,18-6-7,5-18-32,21-3 1,3-13-2,14 0-1</inkml:trace>
  <inkml:trace contextRef="#ctx0" brushRef="#br1" timeOffset="397771.7512">3683 13018 68,'-17'0'38,"17"0"1,-12-2-1,23-3-32,5-10-2,11-1-1,6 0-2,11 0-2,7 7-6,-2-1-30,11 15 0,-8-4-3,3 14 2</inkml:trace>
  <inkml:trace contextRef="#ctx0" brushRef="#br1" timeOffset="398173.7742">4549 12905 77,'-34'-4'39,"-1"9"0,-7-11-6,3 18-28,1-2 0,7 12 0,1 1-2,10 5-1,7 2 0,10 0-1,14-1 0,8-6-1,10-4 1,8-8-1,6-6 0,1-9 0,2-8 0,-4-6 1,-7-6-1,-9-5 0,-10-2-1,-7-4 0,-15 0 1,-8 2-2,-5 1 1,-3 8-1,-1 3 0,3 7-1,7 8 0,13 6-1,-6 12-4,6-12-12,30 16-16,-7-3-1,19 4 0,-4-10 0</inkml:trace>
  <inkml:trace contextRef="#ctx0" brushRef="#br1" timeOffset="398698.8043">4904 12922 55,'17'5'36,"-17"-5"-1,0 0 2,0 0-25,-9 25-5,0-9-3,2 9 0,-2 3-3,2 12 1,0 1-1,2 4 0,3 1 1,0-2-1,-2-5 0,4-8 0,0-9 1,3-10-1,-3-12 1,7-14-1,0-11 0,1-11 0,3-9 0,2-9-1,3-12 1,-2-1-1,2 1 0,-1 5 0,-1 9 0,3 8 0,-4 9 0,2 13-1,1 11 2,-1 13-1,-2 6 0,3 3 1,2 4-1,-2 7 0,1 1 0,-7 0 0,4 1 0,-8 1 0,-4-2 0,-4 0 0,-5 1 0,-5-1 0,-6 0 0,-7 2 0,-3 2-1,1 6 1,-5 4-1,-1 6 0,3 8 1,-4 4-1,3 5 1,3 2 0,2 1 0,6-7 0,5-2-2,6-12-2,18-1-33,-1-23-2,16-9 1,0-23-3</inkml:trace>
  <inkml:trace contextRef="#ctx0" brushRef="#br1" timeOffset="399322.84">5405 12930 81,'-13'-6'41,"13"6"-1,-16-3-1,16 3-35,0 0-1,-9 18 0,4 1-1,1 6-1,-1 8-1,0 7 0,0 5 0,0 1 0,-2-1-1,1-5 1,1-4-1,4-9 0,1-7 1,0-20-1,0 0 1,12-2-1,-4-18 1,-4-11 0,7-3 1,-3-10 0,6-11 0,0-5-1,3 0 1,3 2 0,1 1 0,2 8-2,3 7 2,2 5-2,0 12 2,-2 10-1,-2 5 0,-2 6 0,-2 4-1,-5 6 1,-6 7 0,-4 1-1,-8 5 1,-4 7 0,-7 4 0,-4 4 0,-8 8 0,-1 3 1,-4 4-2,-4 9 2,2 1-2,4 3 1,-1 0 0,5-1 0,-2 0-1,6-5 1,2-1 0,2-4 0,1-5-2,2-6-1,5 1-7,-6-18-30,16-1 1,-1-22-3,14-1 2</inkml:trace>
  <inkml:trace contextRef="#ctx0" brushRef="#br1" timeOffset="399652.8588">6023 12792 85,'-15'7'41,"-15"3"0,5 22-1,-10 1-37,6 9 1,-3 6-2,8 1 0,5 0-1,13 0 0,5-7 0,11-10-1,9-11-1,5-10 2,10-12-1,0-10 0,2-11 0,-3-11 0,-2-5-1,-8-8 0,-1 0-2,-8-8-4,-2 12-4,-17-2-28,7 12-1,-7 4-1,1 14 1</inkml:trace>
  <inkml:trace contextRef="#ctx0" brushRef="#br1" timeOffset="400026.8802">6394 12787 70,'9'-11'39,"-9"11"0,0 0 2,0 0-33,-21 4-2,2 9-2,-7 4-1,4 5 0,-3-2-2,6 3 1,3 0-1,8-3-1,8-8 1,0-12-1,28 11 0,-4-15 0,7-6 0,2-2 0,0 1 0,0-2 0,-9 6 1,-4 8-1,-7 11 0,-10 4 0,-6 12 1,-7 3-1,-2 5 0,-3-1-2,1-1-2,0-10-2,14 5-18,0-29-16,14 1 0,5-20-3,14-7 3</inkml:trace>
  <inkml:trace contextRef="#ctx0" brushRef="#br1" timeOffset="400194.8898">6855 12622 73,'0'0'40,"-16"26"0,0 13 1,-13 5-34,4 11-3,0 4-3,3-1-2,9 6-16,-1-18-23,12-4 1,3-18-2,13-9 1</inkml:trace>
  <inkml:trace contextRef="#ctx0" brushRef="#br1" timeOffset="400352.8989">6884 12371 95,'-23'-13'40,"3"11"-8,5 4-29,15-2-43,0 0-2,-14 0 0</inkml:trace>
  <inkml:trace contextRef="#ctx0" brushRef="#br1" timeOffset="400869.9284">6996 12683 67,'13'-23'40,"-2"12"0,-11-4 0,0 15-34,0 0-2,-11 2 1,1 14-2,-1 9-1,0 5 0,1 8 0,0 0-1,4 3 0,3 0-1,4-9 1,2-7 0,3-5 0,3-11 0,5-10 0,1-11 0,4-10 0,0-9 0,-1-6 0,4-2 0,-3-4 0,-3 3-1,4 6 0,-7 6 0,-1 12 0,-2 11 0,-10 5-1,19 30 1,-13 0-1,3 9-2,-3-1-2,12 14-5,-13-13-31,18 5 1,-5-13-3,10-2 2</inkml:trace>
  <inkml:trace contextRef="#ctx0" brushRef="#br1" timeOffset="401311.9537">7561 12690 77,'-27'-18'41,"5"18"0,-9 3 1,-1 15-36,-1 7-1,5 13-1,-1 4-2,7 5 0,3-1-1,10-4 0,6-4 0,9-13 0,5-8-1,8-13 0,5-13 0,5-13 0,0-10 0,1-9 0,1-9 0,-1-3-1,-3 3 0,-3 2 0,-4 15 0,-6 11 0,-2 18 0,-5 24 0,-10 23 0,-4 19 2,-7 19-2,-2 11 1,-4 6 0,-3 3 0,-3-2 0,-4-8-1,2-14 2,-4-11-2,0-18 1,-4-13 0,4-13-2,-2-17 0,6-7-5,-8-25-29,18 0-4,-8-20 0,16-2-3</inkml:trace>
  <inkml:trace contextRef="#ctx0" brushRef="#br1" timeOffset="405012.1654">8492 12251 45,'10'2'33,"-4"10"3,-7 9-2,8 18-28,-14 1-1,5 16-1,-6 7-1,3 7-2,-3 6-1,0-3-5,5 9-9,-6-14-21,5-2-1,-5-12 1,8-11 1</inkml:trace>
  <inkml:trace contextRef="#ctx0" brushRef="#br1" timeOffset="405193.1757">8396 12717 55,'-21'-15'38,"-3"-1"0,11 12-1,13 4-29,0 0-4,25-11-1,12-3-6,23 6-17,1-17-15,12-4-2,1-11 0,1 2 1</inkml:trace>
  <inkml:trace contextRef="#ctx0" brushRef="#br1" timeOffset="405568.1972">9035 12106 70,'-19'-8'39,"19"8"0,-19 23-1,19 2-32,-9 12-2,3 14 1,-3 11-2,-2 16-1,-3 8 0,-1 6 0,-4-4-1,4-3 1,-1-10-1,4-13-1,7-16 1,7-15-1,10-22 1,7-16-1,5-14 1,7-8-1,2-7 0,-3 2 0,-1 0 0,-3 8 0,-5 12 1,-5 13-1,-6 13 0,-3 11-1,-4 11 1,2 2-2,3 4-1,2-8-1,11 6-5,-5-24-30,19 0-1,-3-19-1,8-1 1</inkml:trace>
  <inkml:trace contextRef="#ctx0" brushRef="#br1" timeOffset="405884.2152">9414 12764 74,'-18'5'40,"21"4"0,-3-9-1,20 3-33,3-6-2,10 0-1,3-7 0,4-1-1,-3-6-1,1-3 0,-4-1 0,-11 0-1,-9 1 1,-10-1-1,-11 6 0,-7 5-1,-6 6 1,-9 9 0,-4 11 0,-2 7 1,3 9-1,4 7 1,5-1 0,15-1 0,13-8-1,17-14 0,18-11-4,8-23-28,29 0-10,1-24 1,13-1-1</inkml:trace>
  <inkml:trace contextRef="#ctx0" brushRef="#br1" timeOffset="425480.3361">2903 13770 33,'2'-16'34,"1"-3"0,1 8 1,-11-8-24,7 19-2,-9-11-1,9 11 0,-30 13-3,15 7 0,-9 2-2,2 9 0,3 3 0,0 5-1,10 0-2,9-1 1,6-5-1,14-4-2,13-13-1,6-10-1,18-5-8,-2-21-24,16-3 1,-1-21-4,2-4 3</inkml:trace>
  <inkml:trace contextRef="#ctx0" brushRef="#br1" timeOffset="425841.3567">3458 13265 59,'-17'-8'38,"6"18"-2,-10 7 2,13 21-28,-12 4-4,4 14-1,0 8-2,4 8 0,-1 3-1,4-2 0,3-3-1,5-5 1,-1-13-2,5-6 1,1-16 0,2-9 0,-6-21 0,23 1 0,-5-17 0,2-10 0,2-4 1,-2-4-2,0 1 1,2 2-1,-6 8 1,-1 8-1,-4 14 0,-11 1-1,15 31 0,-11-2-2,1 10-2,0-2-3,9 8-4,-9-14-21,21 6-7,-1-15-1,11-2 2</inkml:trace>
  <inkml:trace contextRef="#ctx0" brushRef="#br1" timeOffset="426231.379">3945 13867 49,'1'-42'37,"-2"11"2,-13-4-4,4 16-24,-14-3-4,5 17 0,-8 8-1,3 15 0,0 7-2,-3 10-1,4 2-1,4 7 0,4-3-1,8-2-1,7-4 1,11-7-2,4-11 1,11-9-1,2-8 1,7-12 1,3-4 0,-2-8 0,-1-7 0,-3-1 1,-7-2-2,-7 3 2,-2 6-2,-7 3 0,-5 11 0,-4 11 0,0 0 0,-9 28-1,3 0-1,1 1 0,3 6-2,0-1-1,11 0-1,2-12-4,15 3-6,-10-19-23,21 1 1,-5-18-2,12 0 3</inkml:trace>
  <inkml:trace contextRef="#ctx0" brushRef="#br1" timeOffset="427026.4245">4368 13867 62,'-5'-12'39,"5"12"-2,-18 4-2,9 13-26,-10 0-3,10 10-2,-5-2-2,5 4-1,3-3 0,5-1 0,3-8-1,4-2 1,-6-15 0,19 4-1,-7-15 2,2-9 1,1-6-1,0-4 0,1-4 0,-4 0 0,-1 0-1,-2 7 0,-2 5-1,-3 6 0,-4 16-1,0 0 0,14 4-1,-9 11 0,3 8-3,1-1 0,10 7-1,-1-8-1,9 8-2,1-16-2,11 6 2,0-13 0,8-3 3,-4-9 2,-2 1 3,-6-5 2,-6-6 2,-5 5 4,-16-10-1,-3 9 2,-15-8 1,0 9-3,-11-3 1,3 8-1,-9-1-1,6 9 0,-3 4 0,3 11-2,5 3-1,2 8 0,5 2-1,8 2-1,4-4 0,10-2 0,1-7-1,8-9 1,0-10 0,2-11 1,3-10 0,-6-6 1,3-10-1,-4-7 0,-4-4 0,-2-1 0,-1 8 0,-5 3-2,-1 9 0,-4 16 0,-3 13 0,-3 31 0,-5 15-1,-3 18 0,0 14 1,-5 14 0,0 11 0,0-1 0,-1-4 1,3-7-1,0-15 2,5-12 0,-2-14-1,2-20 1,0-19-1,9-11 1,-19-24-1,11-13-1,2-12-1,-1-17-3,7-7 0,3-10-3,10 8-4,-8-10-21,18 18-4,-3 1-3,12 16 4</inkml:trace>
  <inkml:trace contextRef="#ctx0" brushRef="#br1" timeOffset="427380.4448">5127 13877 74,'0'0'41,"4"12"-1,-4-12 0,19-5-32,-9-3-3,9-1-2,1-4 0,4-2-1,1-7-2,0 2 1,-4-1 0,-3 0-1,-6-1 0,-5 1 1,-9 3-1,-8 4 0,-4 3 1,-7 10-1,-3 10 1,-1 8-1,-2 10 1,1 7-1,6 4 1,4 3-1,7 0-1,8-4 1,8-9-2,10-6 0,18-6-5,6-17-3,28 4-28,-4-21-3,22 4 1,-1-17-2</inkml:trace>
  <inkml:trace contextRef="#ctx0" brushRef="#br1" timeOffset="427697.4629">6108 13690 65,'12'-30'40,"0"18"-1,-12-2 1,0 14-33,-7 17-3,-3 5 0,-6 6-2,-3 6 0,4 4-1,1-1-2,5 3-2,0-8-2,18 6-34,-4-19-1,12-4-1,-1-17 0</inkml:trace>
  <inkml:trace contextRef="#ctx0" brushRef="#br1" timeOffset="428071.4843">6305 13520 69,'15'28'41,"-15"-9"0,10 7 0,-8-6-34,8 5-3,-4-4 0,0 6 0,-3 0-2,-2 1 0,-4 3-1,-2-2 0,-2 2 0,-1-3-1,1-4 1,2-6-1,5-18 1,0 0-1,20-7 0,0-17 0,4-9 1,5-8-1,-1-1 1,4-1-1,-5 7 1,-4 6-1,-8 13 0,-4 10 0,-11 7 0,1 24-3,1 7-2,-10-9-15,14 18-20,-5-10-2,16 3 0,1-17-1</inkml:trace>
  <inkml:trace contextRef="#ctx0" brushRef="#br1" timeOffset="428499.5088">7508 13325 41,'5'-18'37,"-5"18"1,-14 12-1,-3 11-18,8 23-13,-8 11-4,3 11 1,2 5-2,2 7 0,2 1-2,6-8-2,4-1-4,-7-16-30,14-7-1,-3-17-1,7-10 1</inkml:trace>
  <inkml:trace contextRef="#ctx0" brushRef="#br1" timeOffset="428696.52">7298 13746 71,'-5'15'42,"5"-15"-1,9 19 0,10-18-32,16-12-8,16-9-2,6-12-3,19 4-20,-6-23-17,7 3 1,-6-9-1,-2 6 0</inkml:trace>
  <inkml:trace contextRef="#ctx0" brushRef="#br1" timeOffset="429063.541">7985 13182 83,'-19'27'43,"-6"-1"-3,5 13 3,-3 1-39,1 8-1,-3 5 0,2 8-2,0 2 1,1 3 0,3-2-1,6-6 0,3-7 0,7-7 0,6-14 0,8-14-1,7-13 1,5-11-1,9-11 0,-3-8 1,1-6-1,1-1 0,-3 0 0,-5 4 0,-7 8-1,-1 11 1,-15 11-1,12 14 0,-11 9 0,-2 5-1,1 6-3,-2 1 1,11 2-4,-6-13-3,22 8-28,-10-19-4,13-2 2,-5-15 1</inkml:trace>
  <inkml:trace contextRef="#ctx0" brushRef="#br1" timeOffset="429397.5601">8327 13618 60,'0'0'41,"19"20"0,-19-20 1,34 20-26,-18-17-11,10 2-1,-2-12-1,3-1-1,-1-7 0,-1-3-2,-3-6 1,-7-2-1,-2 1-1,-9-2 0,-8 6 1,-10 9-1,-7 8 1,-6 11 0,-7 14 0,-1 10 1,-1 7 0,5 6 1,4 2-1,11-7-1,12-1-3,7-14-3,31 1-28,-5-18-8,19-5 1,3-15-3</inkml:trace>
  <inkml:trace contextRef="#ctx0" brushRef="#br1" timeOffset="429844.5857">9500 13499 47,'-12'-14'39,"-1"12"0,-13-6-17,7 25 11,-13-9-26,6 17 0,-6 1-1,8 9-2,2 1 0,7 0-1,4 0-2,11-8-1,11-1-1,11-13-2,12-5-3,3-23-18,15 6-17,1-15 0,7 0 0,-7-13 1</inkml:trace>
  <inkml:trace contextRef="#ctx0" brushRef="#br1" timeOffset="430204.6063">9773 13503 71,'-14'13'41,"-9"-3"0,8 12 0,-16-1-35,16 8 0,-2-4-2,4 10-1,3-6 0,8 2 0,4-6-1,8-4-1,5-7 1,8-6-1,5-9-1,1-7 1,3-6-1,-3-6 0,0-3 0,-1-5 0,-6 1 0,-7-2-1,-5 2 1,-1 7-1,-9 1 1,4 7-1,-4 12 1,0 0 0,0 0-1,-9 24 1,5-5-1,8 0 0,1 4-1,5-5-2,4 2-1,2-17-4,21 10-20,-12-18-12,11-1 0,-7-13-1</inkml:trace>
  <inkml:trace contextRef="#ctx0" brushRef="#br1" timeOffset="430783.6394">10224 13552 63,'0'0'39,"0"0"-1,-13 26 2,-3-7-32,11 8-3,-2 1 0,5 6-1,-4-4-1,4 2 0,-1-4-1,2-7 1,0-6-1,1-15-1,0 0 1,19-10-1,-10-12 0,5-4-1,1-8 1,0-2-1,4-3 0,-3 3 0,-2 4 0,-3 6 0,2 6 0,-5 7 0,-8 13 0,15-7 1,-15 7-1,16 9 1,-5-4-1,2 3 1,0 0-1,4-2 1,-2 1 0,0 0-1,-3 1 0,-1 5 1,-5-1-1,-5 6 1,-1 0-2,-5 5 2,-2-1-1,0-2 0,-2 1 0,3-4-1,2-4 1,4-13 0,0 0 0,0 0 0,14-24 0,-1-2 0,3-5 1,1-6 0,1-3-1,-1 0 1,-2 5-1,-3 2 0,-3 10-1,-3 8-1,-6 15-1,18-10-1,2 17-2,-2-7-4,26 22-13,-8-19-18,22 8 0,-2-10-1,11 4 2</inkml:trace>
  <inkml:trace contextRef="#ctx0" brushRef="#br1" timeOffset="431572.6845">10918 13621 77,'-11'12'40,"10"1"0,1-13-11,16 0-20,-2-8-4,11-1-1,2-13 0,6 0-1,-1-8-1,1 1 0,-6 1-1,-7-1-1,-8 3 1,-8 3-1,-7 7 0,-10 7-1,-3 7 1,-7 7 0,-5 9-1,0 10 1,1 6 0,4 9 0,6 0 1,5 3 0,7-2-1,9-7 2,11-8-1,10-8 0,6-11 0,8-8 1,3-7-1,1-5-1,-1-7 1,-7 3 0,-6-3-1,-4 3 0,-8 3 0,-9 3 0,-8 12 0,0 0 0,0 0 0,-10 15-1,-1 4 1,2 6 0,0 1-1,1 1 2,3-3-1,5-1 0,2-9 1,-2-14 0,25 2-1,-6-12 1,5-11 0,-1-1-1,1-5 0,-1-4 1,0 2-1,-4 5 0,-4 4 0,-6 4 0,-9 16 0,10-7 0,-10 7-1,3 21 1,-2-4-2,0 4 1,7 4-2,-2-3-2,9 6-4,-15-28-12,41 27-15,-18-28-6,13 0 0,-3-21 0</inkml:trace>
  <inkml:trace contextRef="#ctx0" brushRef="#br1" timeOffset="431766.6956">11993 13111 67,'0'0'41,"-15"38"-2,1 12 1,-19 4-29,9 13-8,-3 2-1,2 3-2,4-4-2,0-14-5,19-1-31,-11-18-1,11-9-1,2-26 0</inkml:trace>
  <inkml:trace contextRef="#ctx0" brushRef="#br1" timeOffset="431940.7056">11785 13383 110,'0'0'44,"17"7"0,8 11-13,3-11-27,8 1-2,7-5-3,1-6-4,20 8-20,-20-18-17,11 1-2,-8-11-2,3 0 1</inkml:trace>
  <inkml:trace contextRef="#ctx0" brushRef="#br0" timeOffset="472049.9997">1225 14654 27,'14'-4'28,"-14"4"-1,0 0-14,0 0-2,6-12-1,-6 12-1,0 0-3,0 0-1,0 0 0,13-9 0,-13 9-1,0 0 0,-7 11 0,4 2-1,-7 2-1,-3 9 1,-5 0-2,-3 9-1,-10-2 1,0 0-1,-3-2 3,4-4-4,-3-2 3,9-3-3,5-5 2,14-2 0,9-2 0,12-4-1,16-2 0,7-2 0,7-3 0,7-2 0,3-4-1,0-2 1,-1 1-1,-5 0 1,-5-1-1,-5 5 0,-10 0 1,-3 2-2,-9-2 2,-4-1 0,-14 4 0,6-12-1,-14 1 0,-5-8 1,-4-7-1,-8-3 2,2-5-1,-6-2 1,1 4-1,5-1-1,5 12-4,-2-1-9,20 22-18,-13-4-4,21 15 0,2 0 0</inkml:trace>
  <inkml:trace contextRef="#ctx0" brushRef="#br0" timeOffset="472402.0198">1964 14452 35,'3'-15'33,"-3"15"3,1-13-2,-1 13-25,0 0-1,0 0-1,0 0-1,0 0-1,0 12-2,3 7-1,-2 4 0,3 9 0,-1 10-1,-1 4 0,-4 6-2,2 3 0,2-3-1,-5-8-3,6-1-4,-9-17-27,15-7-1,-9-19-2,21-12 1</inkml:trace>
  <inkml:trace contextRef="#ctx0" brushRef="#br0" timeOffset="472613.0319">1928 14390 65,'-18'-1'39,"-1"-2"-1,12 14 1,7-11-32,3 15-4,15-14-1,8 0 0,10-3-2,3-1-2,9-1-2,-3-3-3,8 18-17,-14-11-14,1 16-1,-16-4 1,-2 15 0</inkml:trace>
  <inkml:trace contextRef="#ctx0" brushRef="#br0" timeOffset="472801.0427">2030 14788 53,'-20'11'41,"18"4"-4,2-15 3,24 4-32,0-10-5,13-1 0,3-3-1,7 0-1,6-4-5,-3-6-3,11 10-32,-18-6 1,5 9-2,-18 0 2</inkml:trace>
  <inkml:trace contextRef="#ctx0" brushRef="#br0" timeOffset="473124.0611">1470 15195 52,'-37'13'39,"22"4"-1,15-17 0,0 0-31,42-24-2,14 0-2,15-9-1,12 1-1,10-4-1,1 3 0,1 6-1,-7 4-2,-7 15-5,-27 2-30,2 17 0,-25-1-2,-4 12 1</inkml:trace>
  <inkml:trace contextRef="#ctx0" brushRef="#br0" timeOffset="473717.0951">1738 15253 51,'5'-14'36,"-5"14"0,0 0-8,-13 8-23,2 6 0,0 7-1,-6 3-1,0 3 0,-3 3 0,1 6 0,-2-1 0,2 6-1,-3-4 0,3 0-1,5-4 1,5-1-1,6-7 0,10-8-2,10-6 2,11-9 0,11-9-1,9-2 1,7-6-1,5-2 0,2 2 0,-1-3 0,-6 7-1,-5 0 1,-8 7-1,-9 1 0,-9 5 0,-5-2 0,-5 2 0,-14-2 0,0 0 1,-14 3 1,-5-7-1,-2-5 1,-7-8 0,-4-3 0,0-7-1,0-3 1,7-1-2,2 0 0,9 3-3,3 0-1,21 18-22,-7-8-10,19 11-2,-6-5 1</inkml:trace>
  <inkml:trace contextRef="#ctx0" brushRef="#br0" timeOffset="474082.1159">2468 15065 55,'0'0'37,"-9"14"-10,4 19 5,-12-2-24,0 19-1,-7 3-1,6 9 0,-6 1-3,8 5 0,4-5-1,2-6-2,10-9 0,10-13-1,4-11-2,10-20-3,11 0-11,-4-26-20,6 1-3,-8-16 1,-1 2 0</inkml:trace>
  <inkml:trace contextRef="#ctx0" brushRef="#br0" timeOffset="474237.1248">2388 15384 61,'-26'7'42,"-6"-8"-2,18 12 2,2-12-34,12 1-4,25-7-1,3-1-2,7-4 0,5-7-3,11 6-7,-9-11-30,18 8-1,-13-10-3,7 6 0</inkml:trace>
  <inkml:trace contextRef="#ctx0" brushRef="#br0" timeOffset="474600.1456">2949 14941 37,'0'0'40,"-14"3"1,14-3-2,14-11-18,5 3-18,9-2-1,12 3-1,0 1-1,3-1-4,9 15-10,-10-10-23,1 12-2,-16-6-1,-3 7 0</inkml:trace>
  <inkml:trace contextRef="#ctx0" brushRef="#br0" timeOffset="474753.1543">3043 15160 66,'-19'30'42,"9"-17"-2,25 1-1,12-18-35,15-7-1,14-5-3,7-5-3,13 5-31,-3-16-5,6 10-3,-11-9 0</inkml:trace>
  <inkml:trace contextRef="#ctx0" brushRef="#br0" timeOffset="506175.9516">4027 14937 43,'13'-6'34,"-13"6"3,-4 24-11,-12-10-21,5 9-1,-3 2 0,4 10-1,-1 3 0,2 6 0,4 1-1,4 0 0,1-1-1,2-4 2,2-5-1,2-8-1,2-13 1,2-10 0,2-16 0,2-13-1,2-11 1,0-8-1,-3-4 1,4-2-2,-4 1 1,-4 2-1,1 12 0,-2 5 0,-3 9-1,4 11 0,1 4-1,5 1-1,6 9-3,-1-8-2,18 11-2,-8-14-16,15 14-12,-2-10-1,7 10 3</inkml:trace>
  <inkml:trace contextRef="#ctx0" brushRef="#br0" timeOffset="506559.9736">4696 14978 43,'4'-14'35,"-4"14"1,-4-31-14,4 31-15,-19-16 0,10 16-1,-15 1-2,3 13 1,-5 6 0,-3 9-1,2 6 0,2 8-1,2-2 0,9 1-1,3-2 0,8-7-1,11-10 0,7-11-1,11-13 0,5-6 0,7-12 0,0-2 0,0-3-1,-6-2 1,-3 1-1,-6 4 1,-9 7-1,-6 2 1,-8 12-1,0 0 1,-4 15 0,0 0 0,2 5-1,2 2-1,9-1 0,4-2-2,11-9-2,3-17-5,22-1-26,-7-23-1,15-4-2,-5-17 2</inkml:trace>
  <inkml:trace contextRef="#ctx0" brushRef="#br0" timeOffset="506735.9836">5280 14534 59,'-14'28'37,"6"25"-1,-9 5 0,8 19-32,-4 2-3,4 6 0,6-5-3,-3-4-2,9-10-1,-1-24-14,11-3-18,-3-25-1,8-11 0</inkml:trace>
  <inkml:trace contextRef="#ctx0" brushRef="#br0" timeOffset="506918.9941">5135 14847 55,'-14'9'41,"0"-4"-1,20 7 0,7-8-36,12-5-2,11-5-2,9-5-2,12 9-7,-7-14-30,11 11-1,-10-3-1,0 11 0</inkml:trace>
  <inkml:trace contextRef="#ctx0" brushRef="#br0" timeOffset="507261.0137">5631 14962 54,'10'1'39,"9"4"-1,-4-20-6,9 7-29,0-7 2,3-4-3,-2 0-1,1-7 0,-4 1 0,-5 0 1,-3-1-1,-6 4 0,-6 4-1,-6 5 1,-8 4-1,1 10 2,-6 8-2,-2 10-1,-4 5 1,0 11 0,1-1 2,3 7-2,5-6 1,6-1-2,8-8 1,6-11-4,22 5-18,-1-26-17,23 2-2,6-15 1</inkml:trace>
  <inkml:trace contextRef="#ctx0" brushRef="#br0" timeOffset="507760.0422">6727 14817 61,'-20'7'41,"7"8"-1,-7-12-3,7 16-33,-1-2 0,4 8-1,2-3-1,6 4 0,3-5-1,8-3 0,6-7 0,6-7 0,6-11-1,2-9 1,4-9-1,0-8 0,-5-4 0,-3-3 1,-7 1-1,-12 2-1,-6 10 0,-11 3 0,-5 14-2,-7 6 2,-2 14-2,1 2-4,9 11-4,-7-6-29,24 2 1,-2-19-2,37 12 2</inkml:trace>
  <inkml:trace contextRef="#ctx0" brushRef="#br0" timeOffset="508014.0567">7477 14308 66,'-22'-11'41,"1"11"-1,-10 0 1,9 8-37,-10 18-2,3 14 0,-1 13 0,4 12 1,6 7-4,4 2 0,8 3-2,5-9-2,16 2-6,-3-21-31,11-7 2,-3-21-3,4-7 3</inkml:trace>
  <inkml:trace contextRef="#ctx0" brushRef="#br0" timeOffset="508179.0662">7193 14722 69,'-20'-15'44,"-6"-3"-2,26 18 2,-15-14-39,29 1-3,14 3-1,8-9-3,18 7-5,-1-12-33,31 6 0,0-5-4,11 10 3</inkml:trace>
  <inkml:trace contextRef="#ctx0" brushRef="#br0" timeOffset="508597.0901">8165 14682 54,'0'0'41,"1"-13"0,-1 13 0,-4-12-35,4 12-1,-13-5 0,-1 14-2,-6 4 0,0 5-1,-6 9-1,5 5-1,2-1 1,2 5-2,16-7 1,10-7 0,15-8 0,14-12-1,17-9-2,13-17-3,16 6-26,-4-21-8,6 2-1,-15-16 1</inkml:trace>
  <inkml:trace contextRef="#ctx0" brushRef="#br0" timeOffset="508939.1096">8695 14170 68,'-18'4'41,"-6"13"0,10 22 1,-4 8-37,4 12-1,-1 7-1,1 7 0,0 1-1,3-1-2,2-5 1,0-9-1,6-9 1,5-8-2,1-14 1,5-12-1,6-15 1,0-13 0,8-11 1,-3-3 0,3-12-1,-2 2 2,1-2-2,-1 3 1,-5 10 0,0 8 0,-3 11-1,-3 11-1,5 11-1,0 0-2,5 10-1,-5-8-7,26 8-29,-15-10-1,20 1-1,-6-15 2</inkml:trace>
  <inkml:trace contextRef="#ctx0" brushRef="#br0" timeOffset="509616.1484">9201 14564 69,'-23'1'42,"-11"3"-1,6 13 1,-10 7-36,7 6-3,0 7 0,6 0-1,6 1-1,8-2 0,11-10 0,13-5-1,10-14 0,6-7 0,6-9 0,1-6 0,4-8 1,-6-2 0,-3-3-1,-8-1 1,-7 6-1,-6 2 1,-3 6-1,-7 3 1,0 12-2,0 0 1,-12 17 0,7 1-2,3 6 2,3 3-2,3 1 0,3-1 0,5 1 0,4-11-2,7-5 1,-1-9-3,7-2-1,-5-11 0,8-3 1,-5-12 0,2 3 1,-7-7 3,-1 3 1,-3-1 3,-6 3 3,1 9 2,-11 2-1,-2 13-1,0 0 0,2 25-1,-6-4 0,0 8-2,-2 1 0,2 3-2,-1-1 1,5-8 0,1-5-1,4-9 1,-5-10 0,23-13 0,-3-10-1,5-7 2,1-6-2,5-4 2,-2 1-2,0 0 1,-5 8 0,-4 6 0,-6 16-1,-14 9 0,10 9-1,-10 11 0,-2 5-2,-3 1-6,16 14-21,-4-11-11,12 0 0,3-10-3</inkml:trace>
  <inkml:trace contextRef="#ctx0" brushRef="#br0" timeOffset="510156.1793">10263 14585 58,'-13'-24'42,"13"24"0,-10-23 0,10 23-29,-23-6-7,5 13-2,-7 4 0,1 17-1,-5 6-1,0 1-1,6 4 0,5-2 0,9-3-1,9-8 0,9-10 1,10-11-1,5-10 0,8-8 1,2-10 0,-2-5 0,1-4-1,-9-2 1,-1 1-1,-3 6 0,-6 4 0,-9 8 0,-5 15-1,8 15 0,-8 14 0,-4 17 0,-2 12 0,0 13 0,-5 10 1,-3 7-1,-3-3 1,-2-3-1,-2-10 1,-2-9 1,-3-15-1,1-16-1,2-15 0,2-19-1,3-10-4,-2-27-13,20-1-23,-1-21 0,16-3-2,0-14 1</inkml:trace>
  <inkml:trace contextRef="#ctx0" brushRef="#br0" timeOffset="510524.2003">10584 14644 73,'2'16'44,"-2"-16"-3,0 0 2,0 0-35,19 3-6,-1-5 0,6-1-1,3 2 0,5-4-1,-1 1 0,-2-4 1,-4 3-1,-6-3 0,-4-6 1,-6-1-1,-8-4 1,-6-2-1,-5 1 1,-4 0-1,-4 4 0,-3 7 0,-4 9 1,-2 10-1,0 12 0,3 8 0,1 8 0,4 4-1,9 0-1,11-6-2,19 0-6,-3-19-31,29-2-2,5-16-1,17-6 2</inkml:trace>
  <inkml:trace contextRef="#ctx0" brushRef="#br0" timeOffset="510985.2267">11689 14531 86,'-7'-16'40,"7"16"2,-35-7-12,11 14-26,-12 3-1,-3 11 0,-3 4-1,-1 9 0,7-3 0,7 4-1,14-5 0,15 0 0,14-5-1,13-10 0,13-5-1,7-8 1,5-5 1,3-6-1,-2-7 1,-11-3 0,-9-5 0,-9-2 1,-10 0-2,-9-5 1,-11 1-1,-10-2 0,0 4-2,-3 0-2,5 9-1,0-6-6,14 25-29,9-20-2,10 17-1,2-5 1</inkml:trace>
  <inkml:trace contextRef="#ctx0" brushRef="#br0" timeOffset="511207.2394">12356 14134 59,'-15'-8'40,"-14"2"-1,3 18 2,-18 9-34,11 18-2,-4 9 0,4 16-1,-4 4-1,8 8-3,3-1-2,-1-12-8,23 2-31,-8-21 0,15-10-1,-2-18 0</inkml:trace>
  <inkml:trace contextRef="#ctx0" brushRef="#br0" timeOffset="511351.2476">11964 14517 86,'-25'-22'42,"17"8"2,4-4-3,19-2-39,15 6-9,-4-9-33,29 3-2,2-10-2,14 2 0</inkml:trace>
  <inkml:trace contextRef="#ctx0" brushRef="#br0" timeOffset="512339.3041">5835 15543 40,'0'0'38,"-31"-3"3,9 12-4,-17-2-30,3 9-3,-3-1 1,3 7-2,2-5-2,10 5 1,9-2-1,11-4 0,14-1-1,12-7-1,11 0-1,7-11-4,12 8-8,-5-18-23,14 3-3,-11-9 1,4 4-1</inkml:trace>
  <inkml:trace contextRef="#ctx0" brushRef="#br0" timeOffset="513249.3562">6129 15479 40,'0'0'41,"0"0"0,-11 9 1,1-2-30,5 8-9,-3 2 1,4 6-3,-2 1 1,2 8-2,3-4 1,3 2-2,5-4 2,6-4-1,5-9 0,8-6 1,4-9-1,6-11 0,2-4 0,0-8 0,-4-3 0,0-4 0,-8 2 0,-6 1 2,-5 6-2,-4 2 2,-4 6-2,-7 15 2,0 0-2,0 0 0,3 13 0,-4 6-3,4 5 1,1 1-2,6 4 1,4-9-4,8 4-1,0-18-3,18 9-18,-9-21-9,12 3 0,-13-20 16,17 13 7,-19-13 8,3 5 6,-5 2 6,-17-7 20,4 13 9,-8-6 2,4 16-13,-18-14-7,9 14-4,0 0-6,0 0-1,-13 18 0,12 1-2,-3 0 0,1 9-3,-1 1 1,2 3-1,2-4 1,-2-3 1,0-4-1,6-10 0,-4-11-1,10-5 1,1-10-1,3-10 0,0-3 1,-2-3-1,2-1 0,1 4 1,-5 0 0,3 5 0,-3 1 0,0 5 0,2 4 0,0 3 1,5-1-1,2 4 0,2 3-1,1 4 1,-2 2-1,0 6 1,0 5-1,-4 4 0,-7 6 0,-3 7-1,-5 1 1,-2 5-1,-4-3 2,-1 2-3,-3-6 2,0-4 0,4-8 0,5-17 1,0 0-1,0 0 0,10-30 1,2 4-1,1-6 1,1-4 1,0-2-1,3 1 0,-5 4-1,0 1-1,2 9-5,-6-10-12,18 19-21,-8-8-4,16 11 1,3-9-1</inkml:trace>
  <inkml:trace contextRef="#ctx0" brushRef="#br0" timeOffset="514151.4078">7435 15475 59,'-1'18'41,"1"-18"0,19 20-2,-2-16-35,10-1-1,4-5 0,7-2 0,1-6 0,3-1 0,-3-7-2,-5 1 1,-6-2-1,-6 1 1,-12 1-1,-12 4-1,-10 5 0,-9 3 0,-7 11 0,-8 7 0,-2 9 0,0 7-1,4 4 1,4 5-1,9-2 1,11-2-1,13-9 1,14-9-1,16-12 0,11-13 1,12-7-1,4-7 2,0-6-2,-2 0 2,-7 3-1,-12 5 1,-7 8 0,-17 6 0,-15 7 0,0 12 0,-14 6-1,-5 7-1,1 3 1,-2 5 0,3-2-1,2-1 0,9-4 1,6-5-1,4-12 0,11-6 1,6-11 1,7-9-1,2-4 2,-1-9-1,2 1 0,-5-2 1,-3 2 0,-4 6 0,-7 4-1,-5 8 0,-7 11 0,0 0 0,7 12-1,-4 5-1,0 3 0,1 0-1,5 2 1,0-6-2,7-5 1,6-14-4,10-3-1,-1-21-4,15 6-24,-10-24-6,8 4 0,-7-15 1</inkml:trace>
  <inkml:trace contextRef="#ctx0" brushRef="#br0" timeOffset="514291.4158">8460 15348 51,'-21'62'38,"7"4"-1,-1-2-5,9-17-36,2-4-30,-1-16-4,10-8 1,-5-19 0</inkml:trace>
  <inkml:trace contextRef="#ctx0" brushRef="#br0" timeOffset="514441.4244">8352 15385 83,'-15'-17'44,"15"17"-1,1-22-4,16 14-37,13 2-7,0-11-34,28 4-3,4-11-3,22 2 2</inkml:trace>
  <inkml:trace contextRef="#ctx0" brushRef="#br0" timeOffset="517230.5839">13840 15188 40,'12'-13'37,"3"10"3,-19-7-5,4 10-23,0 0-2,0 0-4,-24 8-1,7 0-1,-4-1-1,-2 8-1,0 1-1,3 3 0,5 3-1,7 0 1,7 1-1,10 0 1,6-1-2,5-2 2,6-3-1,-1-4 0,2 0 0,-3-4 0,-5-2 0,-4-2 1,-2 3-1,-13-8 2,9 19-2,-13-3-1,-7 3 2,-4 1-2,-6 3 1,0-2-3,3 2 0,-4-10-3,17 1-3,5-14-25,10-15-6,14-11-1,21 1 2</inkml:trace>
  <inkml:trace contextRef="#ctx0" brushRef="#br0" timeOffset="517497.5992">14366 15210 58,'9'-14'39,"-9"14"0,-12 6-1,-2 15-31,-12 4-2,3 7-2,-1 6 0,6 6 0,3-2-1,10 0-2,8-5 2,10-4-1,5-14 0,14-5 0,-2-14 0,3-9 0,0-10 0,0-8 0,-5-8-1,-5-6 0,-8 0-3,-9-4-1,2 18-18,-19-15-18,3 18-1,-20 0-2,5 17 2</inkml:trace>
  <inkml:trace contextRef="#ctx0" brushRef="#br1" timeOffset="531224.3843">495 11496 17,'39'2'20,"-6"-10"1,9 2-1,2-2-16,2-6 2,11 6 0,1-6 0,12 6 0,-4-6 2,7 4-1,2-5-3,7 7-1,-1-5-2,6 4-1,-5 2 0,6 3 0,-3-2 0,3 5-1,-6 0 2,4 1 0,4-3 0,3 1-1,2-5 1,6 0 0,1-3 0,2-2 0,5 3-1,3 0 1,2 2 0,3 1-1,-1 5 0,-4 1 0,1 4 0,3 3 0,-1-1 0,4 1 0,4-3 0,1-2 0,2-4 1,6-5 0,11-3 0,7-1-1,4-9 2,3 3-1,-3-3 1,8 4-1,-1 0 0,-5 1 0,-4 5 0,-2-1 0,-8 7 0,-2-1-1,-5 3 0,-6-4 0,-1 3 1,0-4-2,2-1 2,1-4-1,2 2 1,-1-5-1,5 0 2,7 0-2,-1 0 1,3 0 0,0 1-1,6 3 3,-1-1-3,4-1 2,-2 3-2,-5-2 2,0 1-2,3-2 2,-9-2-2,0-1 1,-3 1 0,-1-1-1,-4-2 2,3 5-1,-5 1 0,-4 2-1,-1 4 1,-7 5-1,-2 2 0,-2 2 0,-5 3 0,-4 1 0,-3 2 0,-3 1 0,0-1-2,-6-1-3,3 6-7,-15-5-21,3 1 0,-11-1-2,-2-2 1</inkml:trace>
  <inkml:trace contextRef="#ctx0" brushRef="#br1" timeOffset="531676.4101">12059 10966 9,'52'-13'26,"8"9"1,-3 3-14,4-4-3,10 3-6,1-4-25,12 9-3,-8-8-3</inkml:trace>
  <inkml:trace contextRef="#ctx0" brushRef="#br1" timeOffset="534529.5733">11865 10921 16,'0'0'12,"0"0"1,0 0 0,0 0 3,11-8 1,-11 8-4,0 0 0,2-9-5,-2 9 0,0 0-5,0 0 1,0 0-3,0 0-1,0 0 1,0 0-3,6 15 3,-6-15-2,6 16 2,-4-3-1,0 1 1,-2 2-1,0 0 1,3 6 1,-7 0-2,4 4 1,-3 3-1,0 2 1,2 3-1,2 2 0,4-1 0,-2 2 0,4 0 0,0 2 0,1-3-1,-1 2 2,-2-3-1,0 1 0,-5 0 2,-4 0 0,3-1-1,-3 3-1,0-4 1,3 2-1,1-4 2,1 4-3,1-6 1,6 4-2,2-6 2,0 2 1,3 2-2,1 0 2,-2 0-1,0 2 0,2 1 0,-5 1 0,-3 1 0,2 3 0,-3-2 0,-1-1 1,2-2-1,2-2 1,3-4-1,1 0 1,6-1 0,1-3-1,2-2 0,1 0 1,0-1-1,0 1 0,-3 2 0,-4 2-1,-5 0 2,0 1-1,-5 1 0,1 3 0,-5-2 0,-1 3 1,3-1-1,-3 0 0,2-1 0,0 2 0,3-2 1,2 0-1,-3 0 0,3 0 0,3-1 0,-2 1 1,-2 1-1,1-1 0,-4 3 1,-1 0-2,3-1 1,-5 2 0,3-2 0,-1 2-1,2-1 1,1 0-1,4-3 1,2 1 0,-1 2 0,3-2 0,-4 3 0,5 0 1,-3 3-2,0 2 2,-1-1-2,-2-1 2,3 2-2,-1-1 1,2 1 0,1-1-1,-3-2 1,4-2-1,1 0 1,2 0-1,-3-1 1,4 1-1,-3-4 1,2 2 1,-2 2-2,0 3 2,-4-1-1,3 4 0,-6 3 0,2-1 0,-4 0 0,1-1 0,1 3 0,2-1 0,0 0-1,-1-1 0,5-2 1,-3 2-1,3 1 0,1 1 0,-4 2 1,3-2-1,0 0 1,-2 2 0,3 0 0,4-2 0,-2 1-1,-1-2 2,6-2-2,-4 2 2,2-6-1,-3 1 1,-1-3-1,-3 2 0,1-4 0,-4 4 0,-1-2 0,1 3-1,1 3 1,-3-3-1,3 2 1,0 0 0,0 2-1,-1-3 2,3-1-1,-4 0 0,3-3 0,-2 1 1,-2-5-1,3 9 1,-4-3-1,0 2 1,1-3 1,-2 2-2,2-2 1,-1 0-1,0-4 1,-2-5-2,1-1 2,2-7-3,3 1-2,-11-21-5,19 23-26,-6-17-1,-1 0 0</inkml:trace>
  <inkml:trace contextRef="#ctx0" brushRef="#br1" timeOffset="535574.6331">13464 16446 35,'0'0'35,"0"0"-2,9-11-1,-9 11-34,0 0-2,-2-13 1,2 13 0,0 0 0,0 0 2,0 0 2,0 0 0,0 0 1,0 0 1,-11 2 0,11-2-1,0 0 1,0 0-2,0 0 1,0 0-2,0 0 0,0 0 0,13 7 1,-2-4-1,1 0 0,4 2 0,6-4 1,6 0-1,6-1 1,6 0 0,7-2 0,0-2 0,4 1-1,6-1 1,2 4-1,1-1 0,3 2 0,-1 0 0,6 2-1,6 0 1,1 1 0,3-3 0,6 0 0,2-1 1,3 1-1,4-1 1,5-2-1,2 2 1,0-1 0,4 3-1,1-1 1,-1 2-1,6 0 0,4-1 1,-2 0-1,5 1-1,4-3 2,0-1-1,8-2 0,3-4 0,3 3 0,-3-4 1,2 3 0,1-2-1,1 4 1,0 0 0,-7 6-1,-1-2 2,-2 3-2,-2 1 1,-1 1-1,-2-2 1,1 3-1,-3-4 1,2 0 0,-1-2 0,2 3 0,-2 0 0,-1 1 0,-2 2 0,-3 2-1,-4 4 0,3-4 1,-1 5-1,-1 0 0,-2-2 0,0 2 1,-2-2-1,-2-2 1,0 0-1,-2 2 1,-1-4 1,-4 4-2,-3-2 1,0 2-1,-1-4 0,1 2 0,-2-2 0,6-1-1,2 1 1,-1-2 1,7-3-2,3 1 2,2-2-1,7-3 0,4 1 0,3 0 1,1-2-1,3 0 1,5 0-1,5 2 0,6-1 1,2 2-1,0 1 1,6 3-1,3-2 0,2 1 0,1 2 0,-4-7-1,2 2-1,-8-12-5,8 8-25,-24-24-5,-6 0-3,-24-18 1</inkml:trace>
  <inkml:trace contextRef="#ctx0" brushRef="#br1" timeOffset="539249.8433">12649 12741 57,'0'0'36,"0"0"-3,-11 0-9,11 0-15,-28 9-2,13 1 1,-10-7-3,4 5-1,-2-4-1,4 1 0,3-4-1,3 3 0,13-4 0,0 0-2,0 0 1,14-7-1,2 4 0,6-1 0,2 1 0,4-2 0,1 3 0,-4-2 0,-2 3 0,-4-3 1,-5-1-1,-14 5 1,13-12-1,-13 12 1,-13-13-1,1 8 1,-8 1-1,-4 6 0,-5 2 0,0 7 0,-4 4-3,3 0-1,9 15-23,-4-15-11,13-2 0,12-13-3</inkml:trace>
  <inkml:trace contextRef="#ctx1" brushRef="#br1">16883 18570,'0'0,"0"0,0 0</inkml:trace>
  <inkml:trace contextRef="#ctx0" brushRef="#br2" timeOffset="546187.2401">13442 16994 8,'0'0'35,"9"-8"0,4 11-1,-13-3-15,0 0-12,0 0-1,0 0-2,0 0-1,-2 12-1,-3 1 0,1 4 0,-5 7 0,1 5 0,-6 4 0,-3 7 1,-3-1 1,2 0 0,-2-2-1,4-5 1,-1-2-2,6-7 1,3-4-2,9-6 1,3-2-2,9-5 0,2-2 0,4-3 0,4-1 0,4-1 0,-1-3 0,3 0 1,0 0-1,0 5 0,-1-1 1,1 3-1,1 2 0,0 3 0,0 1-1,0 1-1,2 0-1,-2-6-2,5 3-3,-10-9-21,11 0-10,-8-8-1,8 1 1</inkml:trace>
  <inkml:trace contextRef="#ctx0" brushRef="#br2" timeOffset="546533.2599">14202 17193 43,'0'0'39,"0"0"0,2-17-1,11 2-34,16 0 0,7-3-1,9 0-2,1 0 0,6 4-1,-2 3 0,-5 3-4,-5 6-2,-16-1-17,0 12-14,-24-9-1,14 22 0</inkml:trace>
  <inkml:trace contextRef="#ctx0" brushRef="#br2" timeOffset="546751.2724">14230 17358 61,'-5'11'41,"5"-11"0,13 5 0,6-3-37,14-8-2,6 1 1,6 1-2,5-4 0,1-2-3,5 5-2,-9-1-3,5 12-16,-17-6-16,4 11-1,-19-5 0</inkml:trace>
  <inkml:trace contextRef="#ctx0" brushRef="#br2" timeOffset="550829.5056">15411 17088 32,'0'0'34,"8"-13"2,-15 1-14,7 12-11,-23 1-3,12 6-2,-13 2-2,6 4 0,-4 6-1,1 4 0,2 1 0,6 1-2,7 3 0,2 0 1,8-1-1,5-4-2,8-3-4,2-4-1,17 1-12,-8-14-17,14-3-3,0-14 2</inkml:trace>
  <inkml:trace contextRef="#ctx0" brushRef="#br2" timeOffset="551476.5426">15795 17106 35,'0'0'34,"0"0"0,-14 10-11,-15-1-10,9 13-6,-9 3-1,4 7-1,4 1-1,2 2-1,6-3 0,8-3 0,5-1-1,9-9-1,8-5-1,8-12 0,1-2 0,4-3 0,-3-12-1,1-1 1,-6-5 0,0-3 0,-8-3-1,-8 2 1,-5-3-1,-2 4 1,-3 3-2,-1 5 2,4-1-1,1 17 2,6-13-1,7 11 2,3 2-1,7 2 0,4 0 1,1 5-1,-3 1 0,2-1 1,-4 1-1,-3-2 0,-6 0 0,-14-6 0,13 14 0,-13-14-1,-1 16 1,-6-5 0,2 4-1,-5 4 1,0 2-1,1-5 0,-1 0 0,6-1 0,2-1-1,2-14 1,14 7 0,0-13 0,5-8 0,2-1 0,3-2 0,-2-2 0,-1 0 0,-3 0 0,0 5 1,-8 5-1,-10 9 0,14 6 1,-10 7-1,-3 4 1,0 4-2,-1 0 0,5 5-1,-2-4-1,9-1-3,-2-7-4,15 7-11,-5-12-16,11-4-2,-6-8 3</inkml:trace>
  <inkml:trace contextRef="#ctx0" brushRef="#br2" timeOffset="551821.5624">16572 17242 29,'10'-20'34,"-9"-2"1,6 10-1,-16-4-23,9 16-4,0 0-2,0 0-1,-21 6 1,14 7-2,-5 2 1,2 1-1,0 3-1,4-3 0,-2-1 0,7-2-1,1-13-1,6 13 1,-6-13-1,23-1 0,-9 0 0,1 1 0,2 0 1,-1 4-1,-5-1 0,-1 10 1,-3 1-1,-5 4 1,-4 0-1,-1 4 1,-3-1-2,-1-7 0,3-1-3,4-13-3,6 13-30,-6-13 0,25-20-3,-10-9 2</inkml:trace>
  <inkml:trace contextRef="#ctx0" brushRef="#br2" timeOffset="552032.5745">17042 16922 51,'0'0'39,"-2"20"-1,-10-8-1,9 15-25,-9 1-11,2 2 1,2 3-1,0 8-1,3 1-1,1-1-2,8 1-1,-9-8-7,17-2-25,-13-9-1,10-4-2,-9-19 2</inkml:trace>
  <inkml:trace contextRef="#ctx0" brushRef="#br2" timeOffset="552212.5847">16900 17103 64,'-20'-5'40,"20"5"-1,0 0 0,15 7-36,-1-6-2,10-1 0,6-1-3,5-7-3,18 5-31,-11-6-2,10 3-1,-11-2-1</inkml:trace>
  <inkml:trace contextRef="#ctx0" brushRef="#br2" timeOffset="552744.6152">17431 17241 55,'0'0'36,"-22"-7"-3,22 7-1,-19-5-25,19 5 0,-28 4-3,15 4-1,-7 4 0,1 5 0,-1 2-1,2 7-1,1-2 1,6 0-1,5-1 0,6-7 0,9-5 0,9-8-1,6-6 1,5-10-1,8-10 0,0-3 0,1-4 0,-3 0 0,-7 4 0,-4 3 0,-5 6 0,-19 17 0,9-5 0,-14 19-1,-1 7 1,-2 5 0,-1 3-1,3 1 0,7-1-1,4-5 0,9-7-2,5-12-2,13-3-5,-12-11-14,23-4-12,-12-9-1,7 2 1</inkml:trace>
  <inkml:trace contextRef="#ctx0" brushRef="#br2" timeOffset="553067.6337">17800 17234 57,'0'0'36,"-14"-6"0,14 6-13,-21 17-13,15 1-4,-5 1-1,6 2-2,-4 1-1,6 1 1,-1-2-2,3-1 1,1-6 0,0-14-1,8 12 1,-8-12-1,18-13 0,-8 0-1,3-5 1,-2-2 0,3 1 0,-3 0 0,-1 4-1,-10 15 1,17-15-1,-17 15 1,0 0-1,10 21 1,-6-8-1,-2 2-1,2-1 0,-1-2-1,4 1-2,-7-13-4,20 15-31,-20-15 0,16-5-1,-10-6 1</inkml:trace>
  <inkml:trace contextRef="#ctx0" brushRef="#br2" timeOffset="553271.6453">18116 16979 45,'0'0'36,"9"2"1,-5 17-1,-18 6-31,8 12-2,-3 7-2,1 4 0,1 4-2,-1 0-1,6-2-5,-3-8-16,9-4-13,-6-15 0,10-10-1</inkml:trace>
  <inkml:trace contextRef="#ctx0" brushRef="#br2" timeOffset="553458.656">18002 17121 67,'0'0'42,"-11"-13"-1,11 13 1,22 1-37,8-3-2,6-4-2,13-2 1,4-2-3,5-5-2,15 3-31,-15-9-6,4 3-2,-14-11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40:02.3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1582 1137 68,'0'0'35,"0"0"2,0 0-5,0 0-23,0 0-1,35-44 0,-35 44-1,0 0-1,0 0-2,0 0-2,15 35 0,-8 4-2,0 12 1,-6 12-2,4 13 1,-7 6 0,2 5-1,-8 3 2,-6 0-2,0-12 1,-1-9-1,5-12 1,-3-14-1,7-22 1,6-21 1,0-14-1,5-20 0,4-18-1,1-17 4,-3-13-3,0-13 3,-2 41-3,-1-2 2,-2-4-1,4 1-1,2 3 2,2 1-2,2 0 1,4 2 0,-1 5 0,8 1-1,-23 47 1,46-76-1,-46 76 1,54-50 1,-54 50-1,46-21 0,-36 33-2,21 29 2,-24 15-2,-21 16 2,-22 4-4,-15-1-1,-6-9-14,-6-14-21,20-16-2,6-15 1,26-11-1</inkml:trace>
  <inkml:trace contextRef="#ctx0" brushRef="#br0" timeOffset="368.0211">2190 1265 82,'20'15'36,"-14"8"0,-5 9 1,-10 4-33,-1 11-2,-1 3 2,-1 10-1,-3 1 1,1 0-2,0-8 1,5-2-1,0-11 1,1-10-1,2-15 0,6-15-1,-1-14 0,5-17 1,6-16-1,0-12 1,4-15-1,-1-10 1,-13 84 0,17-87 1,-17 87-1,13-78-1,-6 15 2,2 10-2,3 15-1,0 14-1,9 14-1,2 14-2,16 12-3,1-10-21,22 4-14,-2-2 1,14 0-1,-9-5 2</inkml:trace>
  <inkml:trace contextRef="#ctx0" brushRef="#br0" timeOffset="730.0418">2659 1490 104,'-11'25'40,"18"-1"2,7-17-4,22-4-36,11-10 1,16-13 0,7-8-2,3-7 1,1-3-1,-10-2 0,-11 1 0,-14 2-1,-21 4 1,-19 9-1,-23 11-1,-15 14 1,-10 13-1,-10 14 1,-4 9 0,-1 14 1,6 7 0,10 6-2,15-2 2,21-6-2,15-12 0,22-14-2,26-11-5,11-38-22,33-10-11,3-20 1,17-17-2,-62 24 3</inkml:trace>
  <inkml:trace contextRef="#ctx0" brushRef="#br0" timeOffset="931.0533">3761 842 106,'0'0'43,"0"0"1,-31-12-3,-4 40-37,-25 37-2,1 34 1,-2 24-3,19 2-1,13-14-4,18-29-3,44-37-18,-4-25-16,20-10 1,-1-17-1,11-8 3</inkml:trace>
  <inkml:trace contextRef="#ctx0" brushRef="#br0" timeOffset="1090.0624">3950 1202 104,'-16'-4'40,"-4"29"0,-15 12 0,10-1-37,-8 11-2,7 6 0,4 1-3,7-7-3,21-7-31,0-20-4,23-12 0,0-13-1</inkml:trace>
  <inkml:trace contextRef="#ctx0" brushRef="#br0" timeOffset="1681.0962">4088 1059 102,'0'0'41,"0"0"1,0 0-3,-28-52-38,28 52-4,0 0 0,2 12-2,5 21-1,14 4 0,10-5 0,11 0 2,-6 5 2,-8 3 2,-17 4 2,-20 5 2,-4 7 4,-18 2-1,4 3 1,-11-8-1,13-5-2,-1-12-1,10-9-1,9-15 0,7-12-2,20-27 1,6-8-1,3-10 0,10-9 1,-1-4-1,0-1 0,0 3 1,-10 11-2,-4 12 1,-7 11-1,-6 15 0,-11 7 0,-2 26 0,-3 1 0,-3 6 0,1-1-1,4 0 1,6-7 0,8-9 0,8-9 0,10-12 1,9-8-1,8-8 2,3-10-2,8-4 0,-5-3 0,-52 38 0,54-33 0,-16-1 0,2 17 0,-23 12 0,-4 23 0,-22 9 0,0 18 0,-19 9 0,8 13 0,2 5-28,-10-4-14,19 1-3,2-14 1,18-6-2</inkml:trace>
  <inkml:trace contextRef="#ctx0" brushRef="#br0" timeOffset="4081.2335">6189 1064 73,'7'-65'40,"-7"65"-3,-1-52 2,1 52-12,-6-50-27,6 50 1,0 0 0,-25-53 1,25 53-1,0 0 2,-57-6 0,57 6 0,-67 44-2,24 14 2,-2 12-2,11 17 1,10 4-1,14-4-1,22-13-1,24-15 2,17-29-1,18-20 0,6-17 1,14-20 0,-91 27 1,91-46-1,-91 46 0,81-65 0,-81 65-1,59-80-3,-45 37 0,-4-6-2,-10 49 0,-5-85-3,5 85-6,-35-75-25,35 75 0,-46-52 2,46 52-1</inkml:trace>
  <inkml:trace contextRef="#ctx0" brushRef="#br0" timeOffset="4277.2447">6276 1220 116,'5'13'39,"-5"-13"0,4 27-1,-4-27-38,20 21 1,-6-6-1,4 1-1,7 4-4,-5-10-30,18 3-4,-5-7 1,11-1-2</inkml:trace>
  <inkml:trace contextRef="#ctx0" brushRef="#br0" timeOffset="4671.2672">7016 1136 116,'0'0'41,"8"-20"2,-8 20-3,-12 4-37,1 13-1,-11 13 0,7 11 0,-7 2-2,16 0 1,14-5-2,4-7 2,13-7-1,7-6 0,11-12 0,4-7 0,10-14 0,0-10 0,0-11 1,-57 36-1,55-44 2,-55 44-2,57-47 2,-57 47-2,43-45 0,-43 45 0,0 0 0,70-54 0,-52 50 0,-9 17 0,-5 16-4,-6 4-1,2 22-31,0-2-4,6 0-2,6-15 0</inkml:trace>
  <inkml:trace contextRef="#ctx0" brushRef="#br0" timeOffset="4824.276">7970 1450 125,'0'0'43,"-2"-12"1,2 12-3,-11-13-42,5-3-5,15 0-33,-18-1-3,9 17-1,-16-11-2</inkml:trace>
  <inkml:trace contextRef="#ctx0" brushRef="#br0" timeOffset="8632.4938">9031 859 77,'0'0'40,"0"0"-2,0 0 1,0 0-32,37-53-4,-37 53 2,0 0-1,0 0 0,0 0-2,0 0 1,0 0-2,0 0 1,0 0-1,29 60 0,-34 2-1,-1 10 1,-5 12-2,6 4 2,-4 3-2,3-8 1,-2-21-1,7-19 1,1-13 0,5-17 0,-5-13 0,14-21 1,-1-12-1,-1-12 1,-12 45 0,17-60 0,-17 60 0,10-86-1,-4 37 1,4-1-2,-7-2 2,5-1 0,1 1-1,3 1 0,-2 3 1,5-1 0,-15 49 0,40-84 0,-40 84-1,46-67 1,-46 67 0,55-39-2,-55 39 1,53-8 1,-53 8-2,0 0 0,61 39 2,-61-39-1,14 47 0,-14-47 1,-13 56-3,13-56 0,-32 57-4,32-57-16,-45 47-20,45-47 2,0 0-2,-62 45 0</inkml:trace>
  <inkml:trace contextRef="#ctx0" brushRef="#br0" timeOffset="8879.5079">9965 709 93,'0'0'39,"85"-22"2,-85 22-3,56-3-34,-56 3 0,0 0 0,0 0-1,25 68-1,-25-68-1,-15 54 0,-8 26-3,3-1 0,6 9-16,4-9-20,17-7-3,7-19 2,19-18-3</inkml:trace>
  <inkml:trace contextRef="#ctx0" brushRef="#br0" timeOffset="9362.5355">10825 860 104,'0'0'42,"37"-61"1,-37 61-2,0 0-37,-12-60-2,12 60 1,0 0-1,-74-2-1,74 2-1,-60 24 1,60-24 1,0 0-2,-52 51 1,52-51-1,10 46 1,-10-46-1,36 51 2,-36-51-3,92 65 1,-20-14-1,5 0 0,-11-5 0,-19 1 1,-46-1-1,-33-2 0,-24-10 1,-5-9 1,-6-11-1,6-12 1,4-17 0,57 15 0,0 0 1,-49-60-3,49 60 2,-3-69-2,3 69 2,20-83-1,-20 83 0,39-88-1,-22 43 0,-17 45-1,56-85-2,-56 85-6,57-79-16,-57 79-15,60-64-1,-60 64-2,57-44 2</inkml:trace>
  <inkml:trace contextRef="#ctx0" brushRef="#br0" timeOffset="9909.5668">11504 708 80,'0'0'42,"0"0"0,0 0 0,0 0-20,0 0-19,0 0-1,0 0 0,0 0-1,53-5 0,-53 5 0,61-4 1,-61 4-1,76 2 0,-76-2 0,59 7 0,-59-7-1,0 0 1,51 32 0,-51-32 0,0 0 0,-5 56 0,5-56-1,0 0 1,-26 67-1,26-67 1,0 0-1,0 63 0,0-63 1,0 0-1,30 53 1,-30-53 1,0 0-2,51 48 0,-17-8 0,-10-2 0,-7-1 0,-30-2 0,-17 5 0,-20-4 0,3-4-5,20-10-13,-2-17-8,29-5-15,0 0-1,20 13-2,5-13 2</inkml:trace>
  <inkml:trace contextRef="#ctx0" brushRef="#br0" timeOffset="10067.5759">12228 1453 123,'-19'7'43,"10"-3"0,-11-12-4,20 8-46,10-26-18,-13 3-16,13 0-3,-7 2 1,11 6-2</inkml:trace>
  <inkml:trace contextRef="#ctx0" brushRef="#br1" timeOffset="14411.8243">1742 2733 70,'-2'-28'35,"6"4"0,-8-6 2,6 5-29,-16-1-1,5 13 1,-16 1-2,0 13-1,-12 5-1,-3 9-1,-2 9-1,-4 10 0,7-1 0,5 9-1,8-6 0,7 4 0,16-5-1,11-2 1,10-11-1,16-5 1,5-7 0,10-10 0,4-9 0,4-8 0,0-8 1,-2-8-1,-7-4 0,-5-3 0,-5-1 0,-12 5 0,-7 2-1,-5 8 0,-7 4 0,-3 11 0,-4 11-1,-6 14 1,-2 14-1,0 9 0,1 9-1,-3 3-1,7 9-2,-2-10-6,23 4-27,-10-25-1,16-5 0,2-26-1</inkml:trace>
  <inkml:trace contextRef="#ctx0" brushRef="#br1" timeOffset="14789.846">2054 2033 86,'-77'-29'38,"-17"19"-1,-2 33 0,-15 23-31,2 31 0,0 18-2,12 21 0,11 11-1,25 14 1,16 1-2,33 1 0,29-15-1,32-13-1,33-22 1,32-25-2,24-28 1,19-30 0,15-35 1,2-30 0,-3-23 0,-17-22 0,-22-16-2,-31-5 0,-36-8 2,-35-2-3,-44 8 1,-38 5-3,-29 9 1,-34 19 0,-20 26 0,-19 20-2,-7 42-10,-7 14-23,13 39 1,9 14-3,23 19 2</inkml:trace>
  <inkml:trace contextRef="#ctx0" brushRef="#br1" timeOffset="18665.0676">3581 2152 92,'16'-33'39,"2"17"1,-13 5-2,-1 23-36,-4 17-1,-2 19 0,-5 13 0,0 9 2,-1 8-3,2 7 3,5-1-3,2-5 0,5-7-4,1-20-5,13 0-27,-5-20-3,4-1 0,0-25-1</inkml:trace>
  <inkml:trace contextRef="#ctx0" brushRef="#br1" timeOffset="18897.0809">3530 1972 95,'-30'-7'40,"-6"6"2,21 16-3,2 1-32,13-16-6,38 15 1,8-17-2,15-8 1,15 5 0,9-5-3,9 3 0,1 11-10,-15-4-26,-4 17-2,-32 4 0,-10 16-1</inkml:trace>
  <inkml:trace contextRef="#ctx0" brushRef="#br1" timeOffset="19092.092">3458 2799 108,'-13'12'42,"29"-7"-1,14-26-1,27-3-38,18-12-1,16-2-2,10 0-1,8-7-1,5 15-10,-5-11-26,1 21-1,-16-6-1,3 14 1</inkml:trace>
  <inkml:trace contextRef="#ctx0" brushRef="#br1" timeOffset="19288.1033">4937 2357 106,'-15'15'40,"-1"-20"0,16 5-2,16-5-38,13-9-1,8 0 0,6-2-2,11 17-14,-4-15-21,2 20 0,-10-5 0,-13 16-2</inkml:trace>
  <inkml:trace contextRef="#ctx0" brushRef="#br1" timeOffset="19449.1125">4795 2765 116,'-38'18'41,"30"-6"-1,14-30-5,29-4-34,30-6-4,10-14-29,30 9-6,5-11-1,25 10-1</inkml:trace>
  <inkml:trace contextRef="#ctx0" brushRef="#br1" timeOffset="20133.1516">6850 1933 76,'4'-19'36,"-4"19"0,5-25-13,-5 25 6,9-22-22,-3 9-2,-4 1 0,-2 12-2,7-18 0,-7 18 0,0 0-1,9 12-1,-5 12 1,4 9-2,-1 11 1,1 15-1,2 10 0,1 13 0,1 3 0,-1 0 1,4-7-1,2-6 1,1-10-1,3-15 2,2-15-1,6-21 0,-3-18 0,10-15-1,-2-23 1,1-9 0,-5-14 0,0-11-1,-1-4 2,-5-3-1,-4 4-1,-3 8 0,-3 14-2,-2 9-1,2 17-3,-5 6-5,14 26-26,-13 2-2,12 23 0,-7 0-2</inkml:trace>
  <inkml:trace contextRef="#ctx0" brushRef="#br1" timeOffset="20482.1716">7938 2238 99,'0'0'38,"3"-11"1,-3 11-2,-29 8-31,5 7-1,-7-1-1,1 11 0,-4 5-1,5 1-1,6 1-1,9-2 0,10-3 0,8-2 0,11-7-1,7-3 0,6-6 0,2-2 0,-1 0 0,-4 1 0,-8 2 1,-7 0 0,-12 5-1,-11 0 2,-9 4-2,-4-4 0,-4 3-1,-4-3-2,5 7-4,-6-17-24,19 13-9,-9-13 1,15 8-2,-5-12 2</inkml:trace>
  <inkml:trace contextRef="#ctx0" brushRef="#br1" timeOffset="20745.1866">6703 3054 100,'0'0'38,"40"-13"1,23-14-1,44-8-31,12-8-4,28-1 0,13-3 0,5 5-3,0 4-1,-14 9-3,-8 26-23,-38-4-12,-14 23 0,-37-3-1,-18 17 0</inkml:trace>
  <inkml:trace contextRef="#ctx0" brushRef="#br1" timeOffset="21398.2239">7510 3043 91,'0'0'37,"14"12"0,-23 4 1,8 17-30,-13 6-3,4 12 0,-3 9-2,-1 8-1,0 3 0,9-1-2,0-4 1,6-6-1,4-7 0,2-12 0,4-10 0,3-13 1,-2-13-1,1-12 0,-3-11 0,-2-12 1,-3-10-1,-5-10 1,0-11-1,-3-9 1,2-9-1,5 1 0,5 3 1,9 1 0,6 8 0,10 10-1,8 10 1,1 15 0,3 16 0,-2 8-1,-3 11 0,-6 7 0,-11 12-1,-9 10 1,-16 5-1,-8 8 1,-13 5-1,-11 0 1,-9 3 0,-4-2 0,1-9 1,3-7-1,6-9 1,8-3 0,15-11 1,11-3-1,16-6 2,15-3-2,8 1 1,6 4 0,5 3 0,0 3-1,1 5-1,-5 1 0,-1 7 0,-11-3-3,0 9-4,-16-16-23,12 13-10,-13-14-3,8 6 1,-14-17-1</inkml:trace>
  <inkml:trace contextRef="#ctx0" brushRef="#br1" timeOffset="22067.2622">3834 4399 93,'0'0'38,"10"-8"-1,-4 23-5,-6-1-30,1 14 0,-4 11-1,-4 12 1,-1 12-1,0 10-1,1 4 0,1-2-3,7 0-4,-7-20-29,21-6 0,-4-22-1,15-11-1</inkml:trace>
  <inkml:trace contextRef="#ctx0" brushRef="#br1" timeOffset="22287.2748">3676 4382 98,'-17'-17'41,"17"17"1,26-14-2,13 1-37,21-2-1,12 0-1,8 0-1,9 0-3,1 13-5,-12-4-29,0 22-3,-26 2 0,-9 14-3</inkml:trace>
  <inkml:trace contextRef="#ctx0" brushRef="#br1" timeOffset="22471.2853">3652 4968 104,'0'0'43,"26"-13"-3,35-10 0,17-10-42,17-8 1,13 0-3,6-4-2,19 15-19,-17-7-16,0 15 2,-22 0-2,-9 13 1</inkml:trace>
  <inkml:trace contextRef="#ctx0" brushRef="#br1" timeOffset="22654.2958">4804 4664 88,'31'-12'38,"7"-2"-2,4-7-6,9-3-66,10 3 1,-4-2-3,2 13 1</inkml:trace>
  <inkml:trace contextRef="#ctx0" brushRef="#br1" timeOffset="22838.3063">4713 4956 106,'-9'14'43,"17"-25"-2,28-6-2,20-10-45,8-16-21,22 12-13,-7-5 0,8 10-1,-3 3-2</inkml:trace>
  <inkml:trace contextRef="#ctx0" brushRef="#br1" timeOffset="32568.8629">6350 4064 80,'-12'-13'35,"-1"11"0,-20-3-2,4 14-27,-13 4 0,4 14-2,-7 3 0,6 6-2,0-3 0,13 2-1,8-7 1,20-6-1,13-14 1,18-9-1,14-14 1,13-7 1,2-8-1,4-3 1,-3-1-2,-2 4 1,-15 5-1,-8 12 1,-16 15-2,-11 13-1,-11 17 0,-7 10 0,-5 10-1,-7 8-1,5 6-1,-5-4-4,10 14-16,-4-20-16,13 2 2,-5-12-1,14 2 0</inkml:trace>
  <inkml:trace contextRef="#ctx0" brushRef="#br1" timeOffset="33778.9321">5853 4999 70,'0'0'38,"12"-1"-2,19-8 1,30-3-31,22-6-3,29-3 3,19-9-4,22-2 2,10-7-4,3 4 1,-5 1-3,-21 2-6,-11 16-28,-34 2-1,-17 16-1,-35 3 0</inkml:trace>
  <inkml:trace contextRef="#ctx0" brushRef="#br1" timeOffset="34438.9698">6506 5193 47,'-16'-5'33,"-9"0"2,0 12-1,-13-7-23,10 20-1,-12-2-1,6 14-1,-6-3-2,11 7-1,1-5-1,13 1 0,14-9-1,9-5-1,14-12 0,14-9-1,8-9 1,8-6-1,5-3 0,-4-4 0,-4 2 0,-8 5-2,-11 6 2,-5 11-2,-14 13 1,-13 10 0,-10 11-2,-8 10 2,-5 11-2,-3 4 2,-1 3 0,2-1-3,7-6 0,5-13-5,24 0-27,0-23-1,20-10 0,6-20-2</inkml:trace>
  <inkml:trace contextRef="#ctx0" brushRef="#br1" timeOffset="34747.9875">7064 5187 88,'-35'6'37,"14"19"1,-15-2 0,8 12-35,3-1 0,3 5 0,7-4-2,11-3 1,16-3-1,10-7-1,8-6 1,2 0-1,4-2 0,1-2 1,-4-1-1,-10 4 0,-9 3 0,-13 8 0,-8-1 0,-9 3 0,-6-1 0,-5-8-2,4 5-6,-6-18-28,16-6-2,-1-25-1,20-2 0</inkml:trace>
  <inkml:trace contextRef="#ctx0" brushRef="#br1" timeOffset="34910.9968">7118 5181 102,'-14'-11'41,"14"11"1,-10 6-2,20-23-38,9 9-4,10-15-9,14 10-27,-6-9-2,14 10-1,-4-9-1</inkml:trace>
  <inkml:trace contextRef="#ctx0" brushRef="#br1" timeOffset="35409.0253">4068 6716 98,'9'5'37,"-9"-5"1,12 24-2,-14 3-34,5 9-1,-3 10 1,2 12-1,-2 4-1,-2 2-1,1 0-1,1-8-3,8 0-9,-3-20-22,8-8-1,-2-23-1,9-7 2</inkml:trace>
  <inkml:trace contextRef="#ctx0" brushRef="#br1" timeOffset="35619.0373">4056 6678 108,'-31'-19'40,"14"17"0,4-2-1,13 4-34,30-10-1,12 2-2,9-2-1,10-3-2,10 3 0,0-3-4,5 18-13,-19-8-21,-4 21-1,-22-2 0,-6 15-1</inkml:trace>
  <inkml:trace contextRef="#ctx0" brushRef="#br1" timeOffset="35822.0489">4007 7224 89,'-24'27'40,"12"-21"-1,31-2 3,11-23-21,27-3-18,15-9-1,15 0 0,7-6-2,5-1-1,6 1-3,-8-6-8,4 17-27,-17-4-1,0 9-1,-18-7 0</inkml:trace>
  <inkml:trace contextRef="#ctx0" brushRef="#br1" timeOffset="36030.0608">5084 6884 112,'-8'16'41,"8"-16"1,0 0-3,24-13-38,4-5 0,15-4 0,2-2-1,7 3-2,-1-3-5,10 12-30,-20 1-3,-5 15 0,-18-2-1</inkml:trace>
  <inkml:trace contextRef="#ctx0" brushRef="#br1" timeOffset="36212.0712">5017 7147 101,'-23'11'40,"23"-11"1,0 0-2,40-27-32,10-3-6,12-6 1,15-6-1,5-4-2,9 4-4,-12-11-23,7 15-11,-14-5 0,-6 10-3,-20-3 2</inkml:trace>
  <inkml:trace contextRef="#ctx0" brushRef="#br1" timeOffset="36393.0816">5471 6422 107,'-37'-10'40,"10"1"0,3-3-2,24 12-43,0 0-31,14-7-5,8 15 3,-4 7-1</inkml:trace>
  <inkml:trace contextRef="#ctx0" brushRef="#br1" timeOffset="36581.0924">5524 7215 121,'-25'24'43,"-5"-14"-1,10-8-2,17-15-43,-1-10-6,19 6-31,-10-8-2,13 7 1,1-6-2</inkml:trace>
  <inkml:trace contextRef="#ctx0" brushRef="#br1" timeOffset="38434.1983">7199 5157 60,'2'-16'34,"-2"16"-6,0 0-1,0 0-15,-22 7-2,17 4-2,-8-9-2,13-2-1,-16 13 0,16-13-1,0 0 1,-8 11-2,8-11 1,0 0-1,0 0-1,15-3 1,-15 3-2,21 5 0,-9-2 0,7 1 0,6-2 0,4-1-1,6-5 1,6-3-1,4-7 1,3 0-1,0-3 1,-3 2-1,-9 0-1,-6 6 1,-8 5-2,-10 4 0,-12 0-1,-4 16 0,-5 0-3,-7-12-7,10 12-24,-9-13 0,15-3-1,-11-2 0</inkml:trace>
  <inkml:trace contextRef="#ctx0" brushRef="#br1" timeOffset="40004.2882">6341 6538 57,'0'0'32,"-6"-18"1,6 18 0,-20-13-20,8 16-6,-12-2-2,5 11 2,-10 3-2,4 11 0,-7 0-1,5 11 0,1-1 0,7 9 0,3-1-2,10 3 0,12-3-1,10-2 1,12-2-2,7-9 1,15-4-1,0-9 0,6-12 1,3-12 1,-6-12-1,0-9 0,-12-12 1,-5-6-1,-14-8 0,-3-2-1,-15 0 0,-13 1-1,-5 3-1,-5 6-1,-5 9-2,-1 4 0,6 18-11,-3-7-23,22 21 1,-8-16-1,21 21 1</inkml:trace>
  <inkml:trace contextRef="#ctx0" brushRef="#br1" timeOffset="40200.2994">6922 6682 114,'-16'-4'41,"5"2"0,-13-13-2,7-4-39,3 2-2,7-6-3,7 23-15,7-28-20,7 20 0,0-2 1,15 10-3</inkml:trace>
  <inkml:trace contextRef="#ctx0" brushRef="#br1" timeOffset="43151.4682">9270 6317 75,'0'0'36,"0"0"-1,0 0 2,-10 18-28,3 7-2,-9 0-1,-2 13 0,-2 2-3,-2 10 2,-4-2-2,4 3 1,2-8-2,1-5 0,5-7 0,8-9 0,6-22-1,0 0 1,19-21 0,5-12-1,5-16 1,3-5-2,3-10 1,4-8-1,0 2 1,-2 6-1,-6 9 0,-6 10 0,-5 13 0,-2 15 1,-3 17-1,-2 17 0,-2 16 0,-3 14 0,0 10 0,0 10 1,0 10-1,3-2 0,-2 2-1,1-4-2,4-5-3,-6-21-6,11-1-26,-10-20-2,5-10-1,-14-16 0</inkml:trace>
  <inkml:trace contextRef="#ctx0" brushRef="#br1" timeOffset="43778.504">9353 6539 115,'-24'-6'40,"2"0"1,22 6-2,-13 2-34,26-1-1,12-4-1,14-3-1,6 0 0,9-2-1,4 0 0,-1 4 1,-3-2-2,-6 5 0,-8 4 0,-11 5 0,-8 5 0,-12 6 0,-8 2 0,-7 2 0,-6 4 0,-4-1 0,0-4 0,1-1 0,5-8 0,10-13 0,0 0 0,0 0 0,30-29 0,-3 2 0,7-5 0,3-5 0,2 1 0,-1 4 0,-3 2 0,-6 8 0,-10 6 0,-3 10 0,-16 6 0,12 11 0,-13 5 0,-1 1 0,0 5 0,4 0 0,2-4 0,7-3 0,6-8 0,7-6 0,9-6 0,4-6 0,2-7 0,-1 3 0,-1-6 0,-5 5 0,-7 2 0,-6 7 0,-6 5 0,-13 2 0,4 14 0,-8 1 0,-6 7 0,1 0 0,3 6 0,-2-2 0,8 0 0,2-6-10,15 5-8,-17-25-7,41 14-12,-16-20-2,13 4 0,-5-13-1</inkml:trace>
  <inkml:trace contextRef="#ctx0" brushRef="#br1" timeOffset="44338.5361">10669 6476 108,'-7'-15'38,"7"15"1,-13-5 0,13 5-32,-12 22-2,3 0 0,-1 4-2,2 11 0,-2 2-1,2 3 0,4 0-1,-3-3 0,2-4 1,3-6-2,-2-11 0,4-18 0,0 0 0,0 0 0,15-26 0,-2-9 0,1-4 0,1-11 0,5-5 0,2-3 0,1 3 0,0 5-2,2 5 1,-4 8-1,4 10 2,-2 7-1,2 13 2,-3 6-1,-1 7 0,0 6 0,1 5 0,-6 7-1,-2 2 2,-5 3 0,-10 1 0,0 0 0,-12 2-1,-3-2 2,-11 1-2,0-5 0,-5 2 0,-2 0 0,0-2 0,-1-1 0,3 2 0,-1 3 0,6 4 0,0 7 0,0 5 0,4 8 0,0 6 0,3 3 0,-1 4 0,3 0 0,1-1-2,-1-4-1,5 0-2,-7-16-3,14 7-10,-14-28-8,17 1-13,3-26-3,0 0 0,2-26 1</inkml:trace>
  <inkml:trace contextRef="#ctx0" brushRef="#br1" timeOffset="44579.5498">11245 6754 137,'-24'18'45,"1"9"-1,-7-19-15,-7 2-29,12-6 0,6-10 0,19 6-17,-26-9-10,26 9-16,5-13-1,9 6-1,0-2 1</inkml:trace>
  <inkml:trace contextRef="#ctx0" brushRef="#br1" timeOffset="50497.8884">7393 6431 74,'0'0'36,"0"0"0,-20-1-1,6 7-28,-5-5-3,1 7 1,-6-6-1,9 5-1,-4-5-1,5 10 1,4 0-1,2 9 0,3 7 0,0 12 0,4 5 0,2 5-1,4 0 0,9-3 0,3-9 0,6-13 0,8-14 0,6-19 0,4-15 1,4-17-2,1-9 1,-7-8-1,-7-3-1,-8-1-1,-12 6-1,-15 3-1,-9 15 0,-14 11-2,-4 12-1,-9-2-9,15 16-21,0-4 1,24 4-1,0 0 0</inkml:trace>
  <inkml:trace contextRef="#ctx0" brushRef="#br1" timeOffset="50993.9167">8122 6287 83,'-7'-15'38,"7"15"-1,-30-14 0,7 16-31,-6 0 0,4 7-1,-10 2-1,5 7-1,0 1-1,2 4 1,11 0-2,3 0 2,6 1-2,10-4 1,9-2-1,9-7 1,11-2-2,4-9 1,7-9-1,1-4 0,-2-4 0,0 0-1,-10-4 1,-4 5 0,-11 3 0,-16 13 0,0 0 0,0 0-2,-20 29 2,-2 4 1,-4 9-3,-4 8 1,3 6-2,2-3 0,9 4-5,5-22-9,18 0-22,7-17 2,14-6-1,5-24-1</inkml:trace>
  <inkml:trace contextRef="#ctx0" brushRef="#br1" timeOffset="51301.9343">8526 6296 102,'-14'0'38,"-10"2"1,0 17-3,1 2-32,2 3 0,1 0-1,11 3 1,5-1-2,13-4 1,9 0-1,9-4 0,0-1-1,3 2 0,0 0-1,-6 3 1,-4 3-1,-11 5 1,-5-1-2,-12 2 1,-2-2-2,-5-7 0,1-3-3,-3-14-2,17-5-10,-12-16-21,22-10-2,-2-13 2,10-4-1</inkml:trace>
  <inkml:trace contextRef="#ctx0" brushRef="#br1" timeOffset="51445.9426">8592 6219 109,'-6'-15'39,"-7"2"2,13 13-1,0 0-33,14-4-4,15-2-3,8-11-4,22 4-33,-5-11-2,19 3-1,-4-7-2</inkml:trace>
  <inkml:trace contextRef="#ctx0" brushRef="#br2" timeOffset="77279.4202">12345 1763 68,'-9'-21'37,"9"21"-1,-10-11 1,10 11-18,-14 3-17,14-3 1,-2 26-1,4-1 0,-2 13-1,3 8 0,-2 10 0,0 8-1,-2 9 1,1 5-1,-2-4 1,-1-5-1,2-8 0,0-8 1,1-11-1,1-10 0,4-15 1,-5-17 0,18-8-1,-5-10 1,2-14 0,0-4-1,5-10 1,-2-3 0,3 0-1,5-1 0,-2 10 1,-3 6-1,2 12 0,-3 9 0,-2 12 0,-3 13 1,-1 9-2,-6 12 1,-7 4 0,-1 7 0,-10 1 0,-5 1 0,-6-5 0,-6-6 0,-3-7-1,-1-14 0,-3-10-3,-1-23-9,14-3-23,0-21-1,13 1 0,2-18-2</inkml:trace>
  <inkml:trace contextRef="#ctx0" brushRef="#br2" timeOffset="77676.4429">12693 1458 95,'-60'-14'37,"-3"14"-1,-17 6-5,0 19-24,-7 11 0,2 24-3,3 17 0,9 17-2,15 15 0,16 18-1,26 3 0,27-3-1,23-11 0,23-5 1,27-29-1,15-23 1,18-33 0,13-32-1,5-34 1,-7-27-1,-11-18 0,-14-21 0,-30-1 0,-21-7-1,-39 4 0,-39 1 0,-30 18-3,-35 1-2,-14 21-17,-32 12-13,5 25-2,-8 19-2,17 30 1</inkml:trace>
  <inkml:trace contextRef="#ctx0" brushRef="#br2" timeOffset="86090.9242">13760 1666 76,'8'-26'36,"-8"-1"-1,7 10 1,-4-3-31,0 9 0,-3 11 0,0 0 0,-3 11-1,3 15-2,0 6 0,3 12-1,4 8 1,2 10-2,3 7 1,2 3-2,6 0 1,-2 0 0,0-6 0,2-6-1,-2-13 1,3-11 0,-5-17 1,2-13 0,2-21 1,2-15-1,0-15 1,2-12 0,2-7-1,-1-15 1,3 0-2,-1-5 2,2 5-4,-5 7 1,2 15-6,-9-2-11,11 24-21,-12 6 1,11 24-1,-11 7 0</inkml:trace>
  <inkml:trace contextRef="#ctx0" brushRef="#br2" timeOffset="86315.937">14637 1867 99,'0'0'38,"0"0"2,0 0-3,17-17-35,3 6-1,6 1-1,-1-3-1,9 5-2,-6-3-3,10 9-30,-15 0-1,-2 9-1,-21-7 1</inkml:trace>
  <inkml:trace contextRef="#ctx0" brushRef="#br2" timeOffset="86465.9456">14698 1990 99,'-20'10'40,"18"0"-2,2-10 1,22-15-34,9 0-9,4-12-21,20 7-13,2-7 2,12 4-5,6-3 3</inkml:trace>
  <inkml:trace contextRef="#ctx0" brushRef="#br2" timeOffset="86969.9744">16026 1852 101,'-21'7'39,"21"-7"0,0 0-2,32-15-34,-6 2-2,18-3 0,5-2-1,8-1-2,6 5-5,-2-8-24,13 14-8,-12-1 1,4 13-3</inkml:trace>
  <inkml:trace contextRef="#ctx0" brushRef="#br2" timeOffset="88111.0397">17451 1296 50,'0'0'35,"0"-19"-1,0 19 1,0-21-12,0 21-16,1-20-1,-1 20 0,4-10-1,-4 10-1,0 0 0,1 23-2,-7 1 0,0 11 0,-8 5 0,0 11-1,-9 11 0,-2 6 0,-8 2 0,1 3 0,-2-6 0,4-2 0,4-9 0,2-6 0,11-11 0,9-10-1,10-16 0,14-1 1,15-13 0,12-7-1,10 1 0,4-7 0,6 0 0,3-1 1,-4 9-2,-8-2-3,-5 16-6,-17-9-29,8 16-1,-13-8-1,5 7-1</inkml:trace>
  <inkml:trace contextRef="#ctx0" brushRef="#br2" timeOffset="89515.12">19873 1230 50,'0'0'37,"0"0"-2,0 0 1,4 21-11,-8 9-20,-5 5-1,4 10 1,-4 7-2,2 8-2,0 0 1,1 1-2,6-6-1,0-7-3,7-4-4,-7-16-27,15-6-1,-15-22-1,26 11-1</inkml:trace>
  <inkml:trace contextRef="#ctx0" brushRef="#br2" timeOffset="89750.1335">19760 1208 101,'-18'2'40,"0"-2"1,18 0-1,0 0-38,17-2 0,13-7 0,10 1-1,-40 8 1,50-8-3,3-3 0,12 6-4,-3 4-5,-8 3-28,-1 7-3,-13 8 2,-13 6-2</inkml:trace>
  <inkml:trace contextRef="#ctx0" brushRef="#br2" timeOffset="89965.1457">19759 1661 91,'-33'30'39,"3"-15"2,22-2-2,8-13-33,28 1-4,13-12-1,17-1 3,4-4-3,8-2 1,7 2-4,-4-3 0,1 8-5,-18-9-27,0 17-5,-17 0-1,-6 8-1</inkml:trace>
  <inkml:trace contextRef="#ctx0" brushRef="#br2" timeOffset="91566.2373">18838 1945 79,'0'0'38,"7"22"-2,10-25-2,22 12-28,15-7-2,21 9 0,18-10 0,21-1-1,14-1 0,8-7-1,2 1 1,2-2-2,-5 0 1,-11-1-3,-8 7-1,-24-3-6,-4 8-29,-29-5-1,-8 6-1,-23-3-1</inkml:trace>
  <inkml:trace contextRef="#ctx0" brushRef="#br2" timeOffset="92169.2718">19537 2250 79,'15'-22'39,"0"15"-2,-15-6 1,0 13-34,-18 18 0,1 9-1,-16 10 1,0 13-1,-14 6-1,-1 9 2,-7 4-2,5 1 1,2-5-2,8-10 1,8-7-1,11-8 0,16-8 0,19-10-1,15-14 0,19-6 0,12-5 0,14-4 0,7-6 1,3 0-1,-1-1 1,-7 1-1,-6 6 0,-11 3 0,-10 0 0,-11 3 0,-7-1 0,-4-3-1,-12-5 1,-1-4 1,-10-7-2,-5-9 0,-8-6 1,-13-9-2,-8-9 2,-15-4-1,-6 0 1,-10 2-1,1 4 1,1 7-1,10 10-1,8 6-2,16 15-2,7-6-25,36 23-8,6-8-1,24 10 0</inkml:trace>
  <inkml:trace contextRef="#ctx0" brushRef="#br2" timeOffset="92504.291">20463 2083 92,'0'0'39,"0"-14"1,0 14-1,-8 10-34,3 5-1,-5 8-1,-4 13 0,-6 9-1,2 14-1,-7 5 0,0 8 1,-1-1-1,5 4 1,5-3-2,7-11 1,8-8-2,9-8 1,9-9-2,12-13-3,13-1-16,0-28-19,11 0 0,-10-20 1,7-3-3</inkml:trace>
  <inkml:trace contextRef="#ctx0" brushRef="#br2" timeOffset="92687.3014">20287 2414 106,'-40'15'41,"6"-7"1,24 8-1,10-16-39,38-4-2,14-10 0,10-9-4,22 13-19,-8-25-17,19 5-1,-10-8-1,4 10-1</inkml:trace>
  <inkml:trace contextRef="#ctx0" brushRef="#br2" timeOffset="95200.4452">19028 1200 60,'47'-48'35,"-47"48"1,0 0 0,0 0-17,52-39-17,-52 39 1,0 0 1,28-3 0,-27 21 0,-14 7-1,-7 17 1,-14 8-3,-11 12 1,-4 6-1,-1 4 0,5-11-1,7-8 0,7-9 0,10-10 0,12-8 1,17-7-1,11-14 1,14-9 0,14-9 0,7-4 0,10-6 0,4-2 0,2 4-1,0-2 1,-4 6-1,-7 7 0,-7 2 0,-6 7 0,-7 5-1,-10 1 1,-6-3 0,-6 1 0,-17-3-1,13-14 1,-18-2 0,-6-11 0,-8-11 1,-5-8 0,24 46 0,-34-58 0,34 58 1,-50-68-1,50 68 1,-53-66-3,53 66-1,-61-61-11,61 61-25,-45-52-2,45 52 0,-33-47-1</inkml:trace>
  <inkml:trace contextRef="#ctx0" brushRef="#br2" timeOffset="96959.5458">13911 3810 27,'7'-18'17,"-7"18"2,0 0 3,0 0 0,6-14 2,-6 14 1,0 0-13,0 0-4,0 0-2,0 0-1,-11-13-1,11 13-1,0 0 0,0 0-1,0 0 1,0 0-1,0 0 0,0 0-1,0 0 0,0 0 0,0 0 0,0 0 0,0 0 0,0 0-1,0 0 1,0 0-1,0 0 1,0 0-1,0 0 1,0 0-1,0 0 1,0 0 0,0 0 0,0 0 0,0 0 0,0 0-1,0 0 1,0 0-1,0 0 0,0 0 0,0 0 0,0 0 0,0 0 0,0 0 0,0 0 0,0 0 0,0 0 1,0 0-1,0 0 0,0 0 0,0 0 0,0 0 1,0 0-1,0 0 0,0 0 0,0 0 0,0 0 0,0 0-1,0 0-2,0 0-4,3 16-27,-3-16-4,0 0 0,-14 5-2</inkml:trace>
  <inkml:trace contextRef="#ctx0" brushRef="#br2" timeOffset="97949.6024">12865 4030 13,'-14'1'27,"0"1"4,-6-2 0,9 10-16,-11-14 1,18 17-1,-5-15-2,18 13 3,-9-11-9,40-9 0,-4-4-2,18 1-1,3-8-2,11-1 0,3 5-4,-2-2-4,9 18-27,-21-2-2,-3 18 0,-17-1-3</inkml:trace>
  <inkml:trace contextRef="#ctx0" brushRef="#br2" timeOffset="98189.6162">13006 4343 68,'-62'16'33,"7"-8"-1,11 2 0,9-8-29,23-2 0,12 0 0,18-19 0,14 3 1,14-1-1,12-9 0,9 3 0,4-2-3,0-1 1,0 10-6,-13-9-16,-1 19-13,-17-4 0,-5 14-2,-20-2 0</inkml:trace>
  <inkml:trace contextRef="#ctx0" brushRef="#br2" timeOffset="98765.6491">13119 3793 77,'-12'-20'34,"7"11"-1,-4-8 1,13 4-31,6-1 1,9 4-1,5 0 2,11 7-1,2 0 0,8 8 0,2 3-1,6 11-1,-3 5 0,-1 8 0,-4 11-1,-9 3 0,-10 9-1,-9 4 1,-15 4-1,-9 0-1,-11 0 1,-8 1 0,-9-5 0,-5-4 0,-2-5-1,1-8 0,5-3-2,3-13-3,14 1-9,2-22-23,17-5 1,12-15-2,17-8 0</inkml:trace>
  <inkml:trace contextRef="#ctx0" brushRef="#br2" timeOffset="100526.7498">14343 3549 78,'0'0'33,"-3"-16"1,3 16-2,0 0-26,0 0-2,0 0-1,-2 21 1,2-3-2,0 11 2,-4 9-2,-5 15 1,-10 13-1,-5 14 1,0 4-1,-4 1-1,4-4 1,4-5-1,10-10 0,15-17 0,19-19 0,20-16-1,14-16 1,14-13-1,9-6-2,4-9-2,7 5-6,-11-11-26,7 12-1,-19-6-1,3 11-1</inkml:trace>
  <inkml:trace contextRef="#ctx0" brushRef="#br2" timeOffset="100759.7632">15473 3840 103,'0'0'36,"0"0"2,0 0-9,18-12-28,1 2-1,6 1 0,2-3-2,7 7-2,-2-10-13,6 10-19,-10 0 0,0 13-1,-15-4 0</inkml:trace>
  <inkml:trace contextRef="#ctx0" brushRef="#br2" timeOffset="100932.7731">15452 4189 102,'-11'11'39,"22"-4"1,6-23-1,19-3-36,11-12-4,13-7-3,16 7-21,-1-13-13,12 11 1,-9-6-3,9 15 0</inkml:trace>
  <inkml:trace contextRef="#ctx0" brushRef="#br2" timeOffset="101736.8191">17099 3929 81,'0'0'39,"20"-4"-1,-10-3 0,14 4-31,3-6-4,11-1 0,7-6-2,9-2-1,4 2-3,2-6-3,7 13-29,-14-5-3,2 11 1,-18-1-3</inkml:trace>
  <inkml:trace contextRef="#ctx0" brushRef="#br2" timeOffset="103260.9062">18418 3468 29,'5'-13'30,"0"4"1,-3-4 0,-2 13-13,2-14-13,-2 14 2,6-10-2,-6 10 2,0 0-2,0 0 0,0 0-1,0 15-2,-2 0 1,3 8-2,4 7 1,-1 12-1,4 10 1,4 11 0,-4 8 0,4 3-1,-2-4 0,3-1 0,-2-13 0,5-9 1,-2-18 1,4-18 0,3-21-1,6-15 1,2-21 0,4-10-1,0-11 0,2-7-1,3-3-2,-2-2 0,3 7-2,-7 4-1,0 17-4,-14-1-26,11 26-4,-14 1 0,6 20 0</inkml:trace>
  <inkml:trace contextRef="#ctx0" brushRef="#br2" timeOffset="104236.9621">17499 4441 22,'0'0'32,"-7"-9"0,7 9 0,0 0-18,-5-14-3,17 17-3,-1-6-1,17 4-2,9-8-1,22 1 2,20-9-2,27-3 0,23-10-1,25-3 2,16-8-3,24 2 1,4 0-2,5 2 1,3 8-3,-10 1 0,-11 15-2,-19-1-2,-12 15 0,-22-5 0,-7 8-1,-19-5 0,-7 7 0,-23-11-1,0 6-12,-17-10-11,-7 2-1,-13-5 0,-12 4 0</inkml:trace>
  <inkml:trace contextRef="#ctx0" brushRef="#br2" timeOffset="108525.2073">18729 4534 51,'0'0'36,"0"0"-1,0 0 1,0 0-19,0 0-14,0 0 0,0 0 1,0 0 0,-13 16-1,1 4-1,-6 2 0,-2 8 0,-6 6-1,-2 4 0,-3 1 0,0 0-1,4-2 0,3-4 2,6-7-2,12-6 1,6-6-1,14-7 1,16-8-1,12-7 1,13-4-1,8-8-1,11-1 1,-1-2-1,1-2 1,-7 1-2,-6 3 2,-12 3 0,-13 4 0,-12-1 0,-15 4 0,-14-2 0,-9-2 0,-10 2 0,-13-7 0,-5-2 0,-2-4-1,-2-1 0,3 4-2,4-3-4,19 12-25,-1-8-5,21 20-1,4-13 1</inkml:trace>
  <inkml:trace contextRef="#ctx0" brushRef="#br2" timeOffset="108856.2263">19485 4376 77,'0'0'38,"0"0"-1,0 0 0,0 0-34,-17 23 1,2-2-1,1 11 0,-5 8-1,0 8 0,0 3-1,-1 5 0,4 1-2,0-4-1,7 2-2,-2-21-11,14 1-23,0-17 1,16-8-2,-4-17-1</inkml:trace>
  <inkml:trace contextRef="#ctx0" brushRef="#br2" timeOffset="109101.2403">19347 4361 83,'-18'0'41,"18"0"-3,0 0 2,16-6-36,12-4-3,14 0 0,5-3 0,8 4-1,4 0-2,-5-3-5,10 15-32,-23 0 2,-3 13-2,-21 1-1</inkml:trace>
  <inkml:trace contextRef="#ctx0" brushRef="#br2" timeOffset="109300.2517">19264 4861 89,'-14'6'39,"14"-6"1,15-6-3,16-8-35,12-6 0,11 3 0,6-5-1,1 1-3,2 7-3,-8-5-33,7 14 0,-21-1-1,-1 11-2</inkml:trace>
  <inkml:trace contextRef="#ctx0" brushRef="#br2" timeOffset="109585.268">18601 5250 86,'-15'0'39,"36"-4"0,21-24 2,33-10-37,24-6-3,20-2 2,14-6-2,13 3 0,6 7-4,-6 3-2,-8 21-8,-22 0-26,-16 17 1,-20 1-2,-18 13 2</inkml:trace>
  <inkml:trace contextRef="#ctx0" brushRef="#br2" timeOffset="110283.3079">19285 5386 63,'0'0'36,"10"-16"0,-10 16 1,0 0-28,0 0-4,0 0 1,-12 18-2,1-2 0,1 7-1,-4 2-1,-2 11 0,-3-2 0,4 4 2,1-3-2,0-3 1,8-4-2,6-4 2,11-8-3,12-5 3,8-10-2,9-8-1,7-1 0,4-2-2,1-4 2,1-2-2,-6 3 2,-5-1-3,-10 4 3,-7 2-2,-9 2 3,-16 6-1,3-17 0,-17 5 0,-6-1 0,-3-4 0,-6-5 0,-1-3 0,1-5 0,1 1-1,6-1 0,4 3-2,9 8-2,0-10-8,9 29-26,11-20 1,6 22-2,1-4 2</inkml:trace>
  <inkml:trace contextRef="#ctx0" brushRef="#br2" timeOffset="110576.3246">20128 5085 73,'-14'-11'40,"4"20"-2,-11 4 2,5 19-18,-9 0-19,2 12-1,0 9 0,5 6 0,-2 4-1,8 3 0,2-4-1,8-5 1,6-10-2,3-10-1,7-6-7,-2-17-28,8-4-2,-10-21 2,7-3-3</inkml:trace>
  <inkml:trace contextRef="#ctx0" brushRef="#br2" timeOffset="110721.3329">19976 5472 89,'-18'-18'38,"18"18"0,0 0 1,21-12-35,1 6-3,8-9-6,15 5-32,-7-13 0,13 1-1,-7-11-2</inkml:trace>
  <inkml:trace contextRef="#ctx0" brushRef="#br2" timeOffset="111056.3521">20317 4365 88,'9'12'39,"11"-7"0,20 11 0,1-4-37,10 8 0,0 1 1,7 11-1,-6 10 0,-9 10 0,-8 16 1,-15 15-2,-15 18 0,-14 9 0,-14 12-1,-17-2-1,-5 0 0,-6-8 0,2-11-4,-4-26-30,18-11-3,-3-29 1,17-11-3</inkml:trace>
  <inkml:trace contextRef="#ctx0" brushRef="#br2" timeOffset="111573.3817">18691 4444 22,'-15'-33'33,"-5"9"0,-9 4 0,-5 19-18,-13 1 3,4 25-10,-8 14 0,7 28-1,-9 15 1,5 27-1,1 12 0,13 16-2,10 5 0,18 5-1,13-5 1,14-10-3,18-12-4,10-22-5,25-11-29,1-23-1,18-15 0,-2-23-2</inkml:trace>
  <inkml:trace contextRef="#ctx0" brushRef="#br2" timeOffset="111689.3883">19201 5831 108,'-12'-12'32,"1"-3"-31,-7-5-1,7-2-39,-5-8-1</inkml:trace>
  <inkml:trace contextRef="#ctx0" brushRef="#br2" timeOffset="112861.4553">14372 6990 86,'0'0'37,"13"-20"0,-13 20-1,0-13-27,0 13-2,0 0-2,0 0 0,0 0-3,0 0 0,-18 20 0,14-7-1,-2 6 0,-3 9 1,-5 5-2,-4 7 0,-2 6 0,-4 7-1,-1 2 1,-1 1-1,3-4 0,4-5 0,7-6 1,9-9 1,13-10-1,11-11 0,15-8 0,12-8 0,8-4 0,4-5 0,6-2-1,-3 0-1,-2 3-1,-5 2-1,-4 8-5,-14-9-26,6 10-5,-6-6 1,5 3-2</inkml:trace>
  <inkml:trace contextRef="#ctx0" brushRef="#br2" timeOffset="113064.467">15228 7087 103,'0'0'40,"0"0"-1,4-10-1,-4 10-37,11-9-1,8 1 1,3-1-1,4 1-2,2-5-4,15 6-30,-9-7-3,1 7 2,-9-2-3</inkml:trace>
  <inkml:trace contextRef="#ctx0" brushRef="#br2" timeOffset="113251.4777">15257 7282 87,'-12'30'41,"6"-16"2,18-8-2,7-9-21,20-14-19,13-6-1,10-9-2,8 8-18,0-17-19,11 8-1,-5-2 1,7 9-3</inkml:trace>
  <inkml:trace contextRef="#ctx0" brushRef="#br2" timeOffset="123125.0424">16837 6659 94,'0'0'36,"9"-18"1,-9 18-1,0 0-33,12 0-1,-12 0 0,8 18 1,-3 1-1,2 12 0,-3 7 0,4 12 0,-4 6-1,2 8 1,-5 2-3,1 0-2,3 3-2,-6-19-25,17-4-9,-3-21 0,16-7-2</inkml:trace>
  <inkml:trace contextRef="#ctx0" brushRef="#br2" timeOffset="123298.0523">17437 6767 99,'-23'-3'37,"-7"2"1,4 7-3,1 6-33,8-12-9,29 4-27,2-10-3,16 4 0,9-9 0</inkml:trace>
  <inkml:trace contextRef="#ctx0" brushRef="#br2" timeOffset="123718.0763">18121 6519 97,'-19'-1'37,"-16"-3"2,2 13-1,-10-2-31,5 8-2,-2 3-1,8 2-1,5 1-1,11 7 0,9-4-2,14 1 1,12-3-1,7-1 1,11-4-1,6 6 0,3-2 0,1 1 0,-6 6 0,-6 2 1,-9 2-2,-15 4 1,-12-1 0,-8 0 0,-12-5 0,-6-8 0,-3-9 0,-1-10 0,2-13 0,6-13 0,9-17 0,10-11 0,13-12 0,7-5 0,12 0-1,3 0-2,8 9 0,-6 3-8,6 25-26,-13 9-2,-6 18 0,-20 4-1</inkml:trace>
  <inkml:trace contextRef="#ctx0" brushRef="#br2" timeOffset="124259.1073">16417 7485 59,'-19'1'38,"19"-1"-2,0 0 3,5 12-17,16-15-17,31 0-1,21-5 1,26-1-1,29-7 0,29-2 0,23-4-1,18-1-1,12 1 0,5 2 0,-1 3-2,-4 5 0,-11 5-1,-18 5-1,-19 3 0,-21-2-1,-20 4-2,-27-11-7,-10 7-27,-32-10 0,-16 1 2,-21-8-2</inkml:trace>
  <inkml:trace contextRef="#ctx0" brushRef="#br2" timeOffset="133306.6247">2435 8539 61,'-12'-8'33,"0"1"0,-4 0 0,16 7-26,-31-2 0,21 10 0,-12 0-1,6 9-1,-2 5-1,4 6 0,4 3-1,0 7-1,6 0 1,5 1-2,4-3 1,11-6-1,5-6 0,8-9 0,3-11 0,10-11-1,-5-15 1,1-6 0,-4-9-1,-7-3 1,-7-5-1,-11 2 0,-10 1-1,-9 7 0,-8 5-1,-8 8-1,6 11-2,-8-1-5,28 12-26,-24 9 0,20 6 0,8-1-1</inkml:trace>
  <inkml:trace contextRef="#ctx0" brushRef="#br2" timeOffset="133930.6604">2671 8461 52,'0'0'31,"0"0"3,-34 17-1,-4 18-13,-19-5-13,-3 16-1,-7 1 1,7 5-1,1-10 0,13 2-1,19-18 0,22-11-3,24-18 0,26-19-1,17-16 0,12-8 1,9-7-2,-2 2 1,-6 4-1,-10 9 1,-22 21-1,-28 18 1,-26 23 0,-31 23 0,-23 17 0,-16 6 1,-2 1 0,0-1-1,9-17 1,19-18-1,25-26 1,38-29-1,35-26-1,23-18 1,14-14-1,6 0 1,-2 3-2,-8 10-1,-14 19-3,-26 20-1,-20 34-6,-32 9-25,-7 30-3,-19 7 2,3 15-2</inkml:trace>
  <inkml:trace contextRef="#ctx0" brushRef="#br2" timeOffset="134549.6958">1990 9479 69,'28'-51'36,"-5"2"1,0 17 0,-14 5-19,-9 27-14,0 0 1,1 27-1,-18 9 0,-3 13-1,-3 7-1,-6 8 0,6 0 0,1 3-1,6-7 1,5-6-1,9-7 0,12-13 0,10-15 0,14-13-1,7-12 0,12-10 0,6-8-1,8-2 1,7-3-1,0 3 1,3 7-1,-7 3 0,-1 8 1,-11 2 0,-8 2 0,-10 3-1,-13-3 1,-12-7 0,-13-6 0,-15-5 0,-12-8 1,-14-3 0,-12-10-1,-11-6 1,-5 1 0,-3 3-1,7 0 0,3 8 0,14 3-3,17 1-3,34 16-25,5-11-6,27 18-1,15-7-1</inkml:trace>
  <inkml:trace contextRef="#ctx0" brushRef="#br2" timeOffset="134831.712">3324 9139 101,'7'-15'39,"-8"2"-1,5 23 0,-16 11-33,5 11-2,-6 15-1,3 8-1,-4 9-1,4 8-1,1-1-2,0-7-4,18 4-19,-7-28-12,11-5 0,-1-28 0,10-11-1</inkml:trace>
  <inkml:trace contextRef="#ctx0" brushRef="#br2" timeOffset="135020.7228">3208 9088 105,'-22'-1'40,"4"1"-1,23 12-1,6-3-34,24-11-1,16-5-2,10-5-2,11 1-2,2-9-6,8 9-28,-17-1-2,-9 16 0,-24 7-1</inkml:trace>
  <inkml:trace contextRef="#ctx0" brushRef="#br2" timeOffset="135234.735">3116 9693 108,'-41'23'40,"24"-3"1,17-20-2,42-30-36,14-3-1,21-5 0,6-4-2,10 1 0,6 1-2,-2 6-5,2 22-18,-32-2-12,-2 22-3,-31 2 1,-6 13-2</inkml:trace>
  <inkml:trace contextRef="#ctx0" brushRef="#br2" timeOffset="135530.752">2191 10341 75,'0'0'42,"8"-15"0,40-3-2,15-19-13,26-7-24,21-9 1,21-1-1,17-1 0,8 3-2,5 3-1,-10 9-1,-6 12-3,-18 3-17,-6 28-16,-31 1-4,-16 18 1,-31-1-2</inkml:trace>
  <inkml:trace contextRef="#ctx0" brushRef="#br2" timeOffset="136108.785">2832 10456 87,'10'0'37,"-10"0"0,0 0 1,-14 9-32,8 7-2,-7 4 0,-1 4-1,-1 9-1,-1 6 1,-5 4-1,1 3-1,2 0 1,1 0-1,5-6 0,6-3-1,7-10 0,8-7 1,14-12-1,11-8 0,11-9 1,8-7-1,9-4 0,3-4 1,2-2-1,-6 3 0,-4 3 0,-7 3 0,-12 2 1,-12 3-1,-14 0 0,-15-2 0,-13-3 0,-12 1 1,-3-5-1,-8-7 0,-4 2-1,5-3 0,6 0-1,5 2-1,13 5-2,8-5-6,24 18-13,-7-9-14,25 9 0,-1-2-1,20 5 1</inkml:trace>
  <inkml:trace contextRef="#ctx0" brushRef="#br2" timeOffset="136352.799">3629 10305 97,'0'0'38,"9"-7"-1,-20 3-5,11 4-26,-19 19-1,10 1-1,-4 9-1,2 9-1,-3 8 0,2 7 0,2 3 0,5 3-1,1-3-1,7-3-1,3-8-2,2-14-5,14-2-16,-11-24-13,11-6-2,-7-20-2,6-6 2</inkml:trace>
  <inkml:trace contextRef="#ctx0" brushRef="#br2" timeOffset="136514.8082">3584 10495 96,'-19'-9'40,"19"9"2,0 0-3,16-6-28,10-6-8,9-4-2,12-2-5,2-17-14,25 11-9,-11-21-11,12 8-1,-5-9-3,3 6 2</inkml:trace>
  <inkml:trace contextRef="#ctx0" brushRef="#br2" timeOffset="136806.8249">4656 9525 97,'0'0'40,"0"0"1,26 2-3,-3-19-27,6 2-13,10-1-3,1-12-7,9 13-25,-12-3-2,0 11 0,-14-2-2</inkml:trace>
  <inkml:trace contextRef="#ctx0" brushRef="#br2" timeOffset="136942.8327">4680 9763 116,'-12'25'38,"12"-25"1,23 3-10,27-19-57,-5-20-10,21 3-1,0-10 0</inkml:trace>
  <inkml:trace contextRef="#ctx0" brushRef="#br2" timeOffset="137731.8779">5967 8947 83,'-11'-9'36,"-4"14"-2,-8 4-6,1 17-23,-5 6-1,6 14 1,-3 3 0,9 11-1,5-4 0,12-2 0,7-8-2,16-9 0,7-18 0,12-13 0,5-17-1,2-14 1,-3-14-1,-3-6 0,-11-9 0,-8-4-1,-17 1 0,-11 0-2,-9 8-1,-10 1 0,-1 18-2,-6 2-4,16 22-20,-9 1-9,21 5 0,-14 23 0,23-2 0</inkml:trace>
  <inkml:trace contextRef="#ctx0" brushRef="#br2" timeOffset="137881.8864">6569 9086 96,'6'11'35,"-6"-11"-5,-12-7-21,12 7-46,-4-24 1,14 9-3</inkml:trace>
  <inkml:trace contextRef="#ctx0" brushRef="#br2" timeOffset="138181.9036">6957 8865 75,'-15'21'38,"-10"2"-1,4 13-7,-16-5-16,15 14-5,-5-5-1,13 8-3,2-9 0,9 0-1,6-11-1,10-5-1,8-13 1,7-12-2,4-13 0,2-6 0,1-5-1,-5-10-1,-5-1 0,-6-1-1,-8 5-2,-14-3-1,2 21-6,-19-9-27,20 24-2,-28-22 1,28 22-1</inkml:trace>
  <inkml:trace contextRef="#ctx0" brushRef="#br2" timeOffset="138572.926">7460 8835 86,'0'0'37,"-25"-10"1,15 12-4,-14-7-26,9 9 0,-8-3-1,10 13-1,-3-3-2,9 4-1,2 2 0,7 0 0,6-4-2,6-4 0,9-2 1,5-6-1,5-3 0,-2-5-1,1-2 0,-3 2 1,-2-2-1,-7 2 0,-8 5 0,-12 2-1,-2 18 1,-9 4-1,-7 10 0,-5 6 0,0 9-2,-6 3 0,10 4-2,-2-8-4,21 4-10,-5-29-11,26-2-10,4-25 1,19-12-1</inkml:trace>
  <inkml:trace contextRef="#ctx0" brushRef="#br2" timeOffset="138865.9427">7968 8790 88,'-7'-15'40,"-3"25"0,-10-2 0,8 18-23,-7-5-14,4 1-1,5 2 0,6 3 0,9-4-1,5-3 0,7 4-1,7-5 1,-1 0-1,5-2 1,-3 1-1,-4 1 1,-5 0-1,-7 2 0,-3-1-1,-3-5-1,-7 3-3,-6-13-7,10 17-9,-19-31-7,19 9-13,-14-13 2,12 1-2,-9-14 2</inkml:trace>
  <inkml:trace contextRef="#ctx0" brushRef="#br2" timeOffset="139041.9528">7952 8820 88,'-2'-34'39,"8"13"2,-2-5-1,14 12-17,4 1-22,1-7-1,8 5-4,-1-5-6,20 14-10,-15-19-8,19 13-10,-6-5-2,8 6-1,-2-3 0</inkml:trace>
  <inkml:trace contextRef="#ctx0" brushRef="#br2" timeOffset="139641.9871">8811 8665 77,'11'-24'37,"-11"0"-1,0 24 0,0 0-29,-18 19 0,-1 7 0,0 16-2,-4 5 0,5 13-2,-7 2 1,10 4-2,-2-2 2,7-9-2,0-9-2,10-7 1,0-14 0,0-25 0,19 2-1,1-24 1,-2-13 0,6-11 0,-2-10 0,3-10 0,-3-2-1,-1 0 1,-1 7-1,-2 9 0,-4 8 0,-2 13 0,0 15 0,2 16 0,-2 16 2,-1 15-1,0 7 0,1 9-1,2 8 1,4 0-2,-2 1 0,2-4-3,2 3-2,-5-22-9,13 11-20,-20-22-6,4-3 1,-12-19-1</inkml:trace>
  <inkml:trace contextRef="#ctx0" brushRef="#br2" timeOffset="140244.0215">8855 8872 116,'0'0'40,"0"0"1,19 15-7,1-22-32,14 2 0,6-6 0,9 1-1,-2-1 0,5-1 0,-10 3-1,0 4 0,-12 6 1,-7 8-1,-15 6 1,-8 10-1,-8 1 0,-6 6 1,-2 2-1,-1 0 1,-1-5 0,7-2-1,1-9 0,10-18 1,0 0-1,18-1 0,3-17 0,1-8 0,6-5 1,1-5-1,2-2 0,-5 5 0,-4 4 0,-4 6 1,-8 7-1,-10 16 0,0 0 1,0 0-1,2 17 1,-4 3-1,1 0 0,3 2 0,5-1 0,6-5 0,7-5 0,7-9 1,5-3-1,2-10 1,2-4-1,-1-4 1,0-1-1,-4 1 0,-7 1 2,-9 2-2,-2 8 0,-13 8 0,0 0 0,0 16-2,-7 3 0,-4 4 0,3 9-2,-2-1-1,8 7-5,-5-14-8,23 15-15,-11-26-7,16 5 0,-3-18-1</inkml:trace>
  <inkml:trace contextRef="#ctx0" brushRef="#br2" timeOffset="140761.0511">9941 8869 99,'0'0'38,"-23"3"2,19 18-5,-13 1-28,7 8-2,-1 3-2,3 5 0,4-2 0,0 1-1,3-3-1,2-4 1,1-10-2,3-7 1,-5-13 0,14-10-1,-5-8 0,2-8 0,1-11 0,2-6 0,5-5 0,-2-5 0,2 4-1,2 1 0,-1 3 0,2 7 0,5 4 0,-2 10 1,4 8-1,-1 7 1,-1 7 0,-2 7 1,-1 2 0,-5 8 0,-7 5 0,-8 2-1,-8 5 2,-8 1-2,-10 7 2,-9-1-2,-6 7 0,-6-2 1,1 5-1,4 1 0,0 0 1,8 4 0,7-2-1,9 0 1,10 1-1,7-1 1,5-2-2,0-2 0,2 4-6,-14-12-7,12 18-16,-25-19-9,6 9-2,-16-16-1,6-1-1</inkml:trace>
  <inkml:trace contextRef="#ctx0" brushRef="#br2" timeOffset="145270.309">5918 9669 62,'-10'-13'35,"5"3"-1,5 10 1,-6-22-20,11 11-9,-8-1-1,3 12 1,0 0 0,24-6-1,-8 9-1,10 2-1,12 0-1,17-2-1,11-3 0,14-3 1,13-6-2,11 0 1,15-5 0,5 1-1,1 4 0,3 0 1,-4 5-1,-1 3 0,-4 6 0,1-3 0,-1 3 0,3-8 0,1-4 0,9-7-1,7-6 0,5-5 0,1-7 1,-6 1-1,-6-2 0,-5 4 0,-8 7 0,-14 1 0,-11 8-1,-12 1 0,-8 5-1,-9-2 0,-6 3 0,-3-7-1,2 9-6,-17-21-14,6 14-11,-8-8-1,-3 8-1,-11-4 1</inkml:trace>
  <inkml:trace contextRef="#ctx0" brushRef="#br2" timeOffset="145938.3472">6594 10023 81,'0'0'37,"-19"-14"-1,7 15-1,-11-6-27,6 9-2,-8-3-2,3 13-1,-3 4 0,3 7-1,-1 8 0,4 9 0,4 2-1,6 3 1,6 0-1,10-4 0,11-7 0,7-12 1,14-13-2,3-14 1,9-13 1,1-13-3,-4-8 3,-2-9-2,-12-2 1,-11-3-2,-13 2 1,-11 7-2,-10 7 0,-10 7 1,-2 16-3,-11 3-3,16 20-13,-11-10-12,19 21-5,5-8-1,15 7-1</inkml:trace>
  <inkml:trace contextRef="#ctx0" brushRef="#br2" timeOffset="146105.3568">7190 10135 114,'0'0'39,"-15"7"2,-3-11-6,3-1-38,15 5-12,-11-13-13,21 10-11,-4-11-1,17 6-1,4-8 1</inkml:trace>
  <inkml:trace contextRef="#ctx0" brushRef="#br2" timeOffset="146600.3851">7448 9951 100,'-17'0'39,"17"0"2,13-18-3,20 7-35,12-12-1,9 2 1,4-2-1,4 6 0,-7 3-1,-4 3 0,-13 8 0,-14 9 1,-15 5-1,-14 6 0,-14 6-1,-4 3 1,-6 2 0,0 2-1,3-3 0,6-3 0,7-2 0,15-7-1,12-4 1,9-4 0,9-5-1,3 3 1,0-3 0,-1 1 1,-6 4-1,-13 6 1,-8 6-1,-14 5 1,-13 3-1,-8 3 1,-5 0-2,-2 0 1,4-3-3,3-9-1,18 1-7,10-19-13,19-11-7,5-15-10,28-1 2,6-19-2</inkml:trace>
  <inkml:trace contextRef="#ctx0" brushRef="#br2" timeOffset="146906.4026">8545 9714 106,'0'0'40,"-11"8"1,-24 12-1,4 13-35,-15 12-2,1 9 0,1 8 0,3 2 0,8 0-3,13-3 2,11-8-2,10-8 1,12-10-1,9-12 0,6-9-1,5-11 2,-4-11 0,-1-7-4,-9-6 4,-9-6-3,-6 0 1,-15-3-2,-5 3 0,-8-1-5,4 18-9,-21-8-5,22 21-10,-13-8-7,15 12-2,-1-2 0</inkml:trace>
  <inkml:trace contextRef="#ctx0" brushRef="#br2" timeOffset="149080.527">2562 11701 41,'0'0'33,"10"-8"2,-10 8-1,0 0-18,-11 1-4,11-1-4,-19 14-2,7-5-3,-6 2 0,1 6 0,-5 4-1,-5 4-2,-3 5 2,-2 6-2,-3 2 1,-2 3-2,6 0 2,3-3-2,6-4 1,14-4 1,13-9-1,16-11 1,21-8-1,14-8 0,11-9 0,8-1 0,3-4 1,0-3-2,-5 2 1,-10 5 0,-13 1 0,-17 5 0,-9-3 0,-24 13-1,4-18 1,-22 8 1,-9-4-1,-3-1 0,-8-6 0,-1 0 1,2-5-3,4 1 1,12 7-6,0-14-20,21 19-9,2-6 2,18 13-5</inkml:trace>
  <inkml:trace contextRef="#ctx0" brushRef="#br2" timeOffset="149344.5421">3345 11518 70,'0'0'36,"-16"12"-2,4 13 2,-7 5-32,2 18 0,-7 6-1,3 11-3,-1 6-2,0-3-2,7 12-11,-1-20-21,7-1 1,3-18-3,12-13 2</inkml:trace>
  <inkml:trace contextRef="#ctx0" brushRef="#br2" timeOffset="149561.5545">3169 11467 86,'-23'-22'38,"11"14"0,12 8 1,0 0-35,15 8-3,12-3 0,10 0-1,6 1-1,7 5-3,-3-10-14,8 17-19,-16-6-1,-1 13-1,-15-3 0</inkml:trace>
  <inkml:trace contextRef="#ctx0" brushRef="#br2" timeOffset="149745.565">3138 11997 83,'-33'30'40,"7"-14"0,30-4-1,13-18-36,25-11-1,16-5-1,11-4-1,7-1-2,4-3-2,6 13-15,-18-5-18,-3 18-1,-24 0-2,-11 15 0</inkml:trace>
  <inkml:trace contextRef="#ctx0" brushRef="#br2" timeOffset="150028.5812">2487 12499 82,'-12'-6'41,"30"-3"-2,16-21 2,31-2-37,23-12-1,22-1 0,15-2-1,9 1-2,3 6-1,-1 3-3,0 22-11,-24-8-10,4 24-11,-32 1-4,-18 13-1,-23 2 0</inkml:trace>
  <inkml:trace contextRef="#ctx0" brushRef="#br2" timeOffset="150582.6129">2822 12675 59,'13'-23'37,"1"12"-2,-14 11 1,11-5-29,-11 5-2,-11 23 1,-3-4-1,2 10-1,-3-3-1,0 13 1,-4 0-1,-3 9-1,2 1 0,2 2 0,-1 0 0,1-3-1,5-4-1,6-7 1,6-9-1,12-12 0,10-12 1,13-7-1,9-11 0,11-6 0,5-4 0,7-2-1,-1-1 1,-2 2 0,-2 5-1,-12 5 1,-9-1 0,-8 5 0,-20 0 0,-9 0 0,-16-2 0,-9-5 0,-9-2 0,-5-7-1,-4-1 1,-1-1-1,6 0 0,2 1-2,9 6-1,2-1-2,22 23-13,-9-29-10,23 25-8,3-9-2,13 5 0</inkml:trace>
  <inkml:trace contextRef="#ctx0" brushRef="#br2" timeOffset="150852.6283">3647 12442 68,'-13'2'39,"7"13"-1,-7-2 1,6 15-29,-7 3-5,1 8-1,0 10 0,-1 9-1,-1 2-1,2 3-1,2-1-1,2-3 0,6-2-3,0-17-3,15 0-17,-10-29-8,16-3-6,-8-21-3,7-5 1</inkml:trace>
  <inkml:trace contextRef="#ctx0" brushRef="#br2" timeOffset="151025.6382">3459 12728 92,'-25'-20'40,"25"20"2,-17-22-2,36 14-36,4-4-1,15-4-2,18 2-3,6-12-7,28 11-12,-5-22-7,20 16-7,-5-14-6,5 9-2,-3-9 1</inkml:trace>
  <inkml:trace contextRef="#ctx0" brushRef="#br2" timeOffset="151379.6585">4782 11830 66,'0'0'37,"37"-14"-2,2-9 1,18-3-33,12-5-6,3-9-24,15 6-6,-8-2-2,-5 7 0</inkml:trace>
  <inkml:trace contextRef="#ctx0" brushRef="#br2" timeOffset="151548.6681">4819 12015 92,'-27'40'38,"24"-27"4,36-14-2,24-29-39,36-23-5,40 2-19,-5-25-9,22 6-7,-3-9-1,15 5-1</inkml:trace>
  <inkml:trace contextRef="#ctx0" brushRef="#br2" timeOffset="156593.9567">6231 11478 65,'0'-21'36,"-10"-1"-1,-2 12 0,-8 0-31,2 11 0,-10 5 0,3 10 1,-2 9-1,-1 12 1,6 8-3,6 8 2,6 5-2,14 2-1,8-4 0,16-1 0,13-13 0,10-9-2,10-20 2,10-16-1,0-21 1,-2-12 1,-6-16 0,-9-8-1,-13-6 0,-18 2 0,-16-1-1,-14 9-1,-16 6-1,-11 5-1,-2 12-2,-7-1-4,19 18-18,-4-7-11,21 9-1,7-2 0</inkml:trace>
  <inkml:trace contextRef="#ctx0" brushRef="#br2" timeOffset="156791.968">7177 11561 101,'-32'24'41,"0"-1"1,-5-21-5,7-3-39,13-2-7,4-16-15,26 8-10,1-10-6,17 2-1,1-5 0</inkml:trace>
  <inkml:trace contextRef="#ctx0" brushRef="#br2" timeOffset="170767.7674">7717 11341 52,'8'-17'34,"-4"0"0,-2 4 0,-7-4-25,5 17-2,-19-17-2,6 17 0,-10 2 1,3 14-1,-9 9 0,1 17-1,-4 6 0,-1 14 1,6 6-3,5 3 0,4-1-1,13-6 0,14-10 0,10-14 0,18-18-1,13-20-1,9-18 2,7-12 1,0-12-1,-2-11 0,-10-10 0,-8-3 0,-16-4-1,-14 1 0,-17 2 0,-14 6-1,-11 9 0,-8 6-1,-4 14-1,-1 9-1,7 19-9,-8-1-25,25 16-1,2-5-2,19 3 1</inkml:trace>
  <inkml:trace contextRef="#ctx0" brushRef="#br2" timeOffset="172003.8381">6472 11641 80,'-76'50'39,"10"-13"-1,20-3 0,10-18-35,14-2-1,12-13 1,10-1-1,19-18 1,14 4 0,15-7-1,21-3-1,25-6 0,21-1 1,27-3-2,10 0 1,12 0 0,2-3-2,-5 5 1,-16 1 0,-19 6 0,-27 2-1,-27 4 1,-29 4-2,-32 11 2,-37 7-1,-30 12 0,-25 7 0,-18 9 1,-19 7 2,-8 2-1,3 5 1,10-5-1,23-8 1,24-9-1,29-13-1,37-10 0,33-34-1,40-8 1,33-14-1,21-5 1,14-5-1,3 5 2,-11 3-1,-13 19 0,-27 21 1,-33 23-1,-42 26 1,-42 20-1,-34 21 3,-18 6-3,-9 4 0,-2-4 0,8-12-2,21-15-1,22-28-6,50-16-28,20-30-5,32-12 2,14-12-2</inkml:trace>
  <inkml:trace contextRef="#ctx0" brushRef="#br2" timeOffset="172404.861">8629 11357 79,'-13'-15'39,"-1"13"0,-15 4 0,5 11-35,-16 14-1,4 8 0,-2 5 1,6 7 1,5-1-2,13 1 1,12-10-2,16-7 2,15-10-3,9-13 2,14-12-2,5-9-2,1-10 2,-4-6-2,-6-5 2,-15-2-3,-13 2 3,-13 2-4,-14 5 2,-12 0-2,-6 11-2,-7-3-8,10 18-24,-7-4-4,14 12 1,1-6-2</inkml:trace>
  <inkml:trace contextRef="#ctx0" brushRef="#br2" timeOffset="172592.8718">9168 11500 96,'-38'20'38,"5"-6"1,8-11-11,11-14-68,19-5 1,10-12-2,14-1 1</inkml:trace>
  <inkml:trace contextRef="#ctx0" brushRef="#br2" timeOffset="172955.8925">9367 11315 70,'0'0'41,"0"-12"-1,18 4 1,1-13-25,14 4-12,0-1 0,5 10 0,-9 3-1,-6 8 0,-4 9-2,-10 10 1,-14 9-1,-6 7 0,-9 6 0,-3 5 0,-7 2-1,-1-1 3,1-4-3,7-7 2,9-8-1,9-8 0,11-12-1,16-13-3,16-7-2,6-21-16,22 1-18,1-19-5,16-2 3,-1-12-4</inkml:trace>
  <inkml:trace contextRef="#ctx0" brushRef="#br2" timeOffset="173216.9075">10254 11151 99,'-40'35'43,"-1"15"0,-19 0 0,12 11-35,-1-6-6,17 1 2,10-2-2,16-6 2,17-12-3,15-7 1,14-15-1,1-5 2,2-7-3,-8-5 0,-11-5 0,-10-4-2,-16 0 1,-17-6-2,-12 2 0,-11-10-5,2 6-9,-22-22-9,23 24-5,-15-20-6,22 14-5,7-5-3</inkml:trace>
  <inkml:trace contextRef="#ctx0" brushRef="#br2" timeOffset="174188.9631">17160 7790 86,'-31'4'38,"-11"1"0,6 9 2,-11 1-34,10 10-2,3 5 0,9 8-1,2 5 0,12 4-2,8 0 1,10 0 0,9-5-1,9-9-1,11-11 1,5-9 0,3-15 0,3-14 0,0-16-1,0-10 0,-5-9 0,-7-4 0,-9-2-1,-11 2 1,-14 3-1,-10 10 1,-9 16-1,-12 10 0,-10 15 1,0 11-1,-3 11-1,8 3-1,15 16-9,4-17-25,29 4-2,12-12-1,24-5 0</inkml:trace>
  <inkml:trace contextRef="#ctx0" brushRef="#br2" timeOffset="174362.973">17836 7914 99,'-36'10'39,"6"4"2,-2-13-6,13-2-31,19 1-43,1-19-2,22 6 1,1-8-2</inkml:trace>
  <inkml:trace contextRef="#ctx0" brushRef="#br2" timeOffset="174713.9931">18116 7813 87,'-12'1'39,"12"-1"0,3-16 2,15-6-32,16 7-4,4-3 0,8 3-1,-3 3-1,-1 6 0,-12 5-1,-2 9 0,-18 7-1,-6 8 0,-18 9-1,-6 9 2,-12 4-2,-2 3 0,-3-2-1,2 1 1,5-6 0,7-6-1,16-7 0,15-14-1,18-9-1,11-16-4,25 1-3,-3-27-27,32 4-2,-3-16 0,15-2-2</inkml:trace>
  <inkml:trace contextRef="#ctx0" brushRef="#br2" timeOffset="174978.0082">19083 7640 107,'-38'12'40,"-3"21"2,-15 2-2,-3 18-34,0 2-2,8 5 0,4-3-1,13 3-1,12-9 1,18-4-3,18-12 1,17-13-1,11-10 0,11-8 0,0-10 0,1-5-1,-8-7 0,-12-6-1,-19 0 0,-20-3-3,-18 8-3,-30-16-17,-4 19-13,-20-8-4,-5 12 0,-9-2 0</inkml:trace>
  <inkml:trace contextRef="#ctx0" brushRef="#br2" timeOffset="175766.0533">14518 9113 65,'12'-12'40,"-8"0"-2,-4 12 2,6-13-16,-6 13-21,-5 15-1,3 6 0,-4 2 0,-2 12 1,-6 6-1,-4 9-1,-8 8 2,-2 0 0,-6 2 0,0-2 0,-1-3 0,5-7 0,4-7-2,7-7 2,18-10-3,12-9 1,23-11-1,11-5 0,13-3 0,10-10 0,7 2 0,-1-2-1,1 3-2,-5-1-1,-4 11-6,-14-11-21,3 10-11,-11-9 1,7 4-2</inkml:trace>
  <inkml:trace contextRef="#ctx0" brushRef="#br2" timeOffset="175969.0649">15412 9339 101,'0'0'40,"20"14"1,-8-17-1,10-4-39,4 3-1,5 1-1,8 3-1,-6-6-5,18 11-28,-21-6-6,4 6 2,-15 0-3</inkml:trace>
  <inkml:trace contextRef="#ctx0" brushRef="#br2" timeOffset="176135.0744">15364 9605 112,'-15'12'42,"22"4"0,13-18 0,19-3-41,21 1-5,4-13-16,27 11-17,-3-9-5,9 6 0,0-4-1</inkml:trace>
  <inkml:trace contextRef="#ctx0" brushRef="#br2" timeOffset="181977.4085">15707 8920 76,'-20'-3'40,"2"1"-3,6 3-1,12-1-35,-20-2-37,30 9-1,9-3-1,4 6 0</inkml:trace>
  <inkml:trace contextRef="#ctx0" brushRef="#br2" timeOffset="182187.4206">15693 9773 100,'-11'8'40,"11"-8"0,-15-3-3,9-14-40,6 17-9,4-22-26,11 9-1,-4-3 0,10 4-1</inkml:trace>
  <inkml:trace contextRef="#ctx0" brushRef="#br2" timeOffset="182750.4528">16871 9064 98,'-20'-1'40,"6"4"1,-6-5-1,20 2-38,-13-3 1,13 3-1,30-15 0,6 6 0,8-8 0,16 2-1,7-5 0,12 2 0,3 1-1,-2 0 1,-5 8-1,-9 3 0,-11 4 0,-11 3 0,-7 5 0,-13 2 0,-6 8 0,-9 3 1,-6 8-1,-5 8 0,-7 10 0,-8 8 0,-6 8 1,-8 6-1,-8 5 0,-1-1 1,0 2-1,1-8 1,6-6-2,2-8-1,13-5-3,2-23-12,21 5-23,-3-18-1,14-2 0,-3-16-1</inkml:trace>
  <inkml:trace contextRef="#ctx0" brushRef="#br2" timeOffset="187649.733">15687 8933 63,'0'0'38,"0"0"-1,0 0 1,-12-12-21,12 12-13,-3 18-1,0 2 1,-5 1-2,3 3 0,-5-3 0,6 3-1,-1-5 1,4-9 0,1-10 0,13-6 0,2-11-1,4-5 0,2-6 0,2 0 1,-4 1-1,-4 4-1,-9 3 1,-7 10 0,-12 10-1,-7 9 1,-3 8-1,-1 0-2,7 6-1,5-8-7,22 7-28,4-11-2,22 0 0,4-6-2</inkml:trace>
  <inkml:trace contextRef="#ctx0" brushRef="#br2" timeOffset="188150.7616">15554 9367 63,'-15'5'37,"1"4"0,-3-3 1,4 4-24,-4-9-7,17-1-1,-19 6 0,19-6-1,0 0-1,26-9-1,4-2 0,16 1-2,8-2 1,15 0 0,8-1-1,8 4 0,-6 1 0,3 2-1,-7 4 0,-10 1-1,-7 3-1,-12-3-1,-3 5-2,-15-7-4,10 9-26,-24-11-5,-2 8 1,-12-3-2</inkml:trace>
  <inkml:trace contextRef="#ctx0" brushRef="#br2" timeOffset="188518.7827">15557 9658 83,'-10'1'39,"-8"-2"-1,18 1 2,-19 0-32,19 0-2,0 0-2,18-15 0,5 4 0,12-4-2,14-3 1,10 1-2,11-4 1,5 5-1,2 1-1,2 2 0,-4 9-2,-8 2 0,-5 8-2,-14-3-3,3 14-9,-15-13-24,1 8 0,-16-9 1,2 2-2</inkml:trace>
  <inkml:trace contextRef="#ctx0" brushRef="#br2" timeOffset="189202.8218">15841 9877 48,'7'-20'34,"2"6"1,-5-2-2,-4 16-18,-2-18-2,2 18-2,-10-11-3,10 11-1,-19-1-2,19 1-1,-16 0-1,16 0 0,-11 2-1,11-2-1,0 0 0,-11 13 1,11-13-2,-6 20 1,3-10-1,2-1 1,1 2-1,0-11 0,4 16 0,-4-16 0,17-8 1,-2-6-1,2-7 1,2-5-1,-2-3 1,2-1-1,-8 0 1,-4 6-1,-8 2 1,-10 9-1,-7 12 0,-8 10 1,-4 6-1,-3 7 1,0 2-1,4 6 0,6-4 1,7 0 0,8-4-1,10-8 1,11-10 0,9-4 0,5-5-1,3-4 1,1-2 0,-6 0 0,-4 0-1,-9 0 1,-12 11-1,0 0 0,-19 8-1,2-2 0,2 3-3,0-8-4,24 13-21,-9-14-11,28-16-1,1-7-2,17 1 1</inkml:trace>
  <inkml:trace contextRef="#ctx0" brushRef="#br2" timeOffset="190354.8877">19065 8873 80,'9'-15'36,"-9"15"-1,1 13-3,3 13-27,-4 6 0,1 20 0,-6 8-1,-4 13-1,-2 9-1,-4 5 0,-2 0-2,1-6-3,9 3-8,-5-20-25,16-11 0,2-19 0,13-15-2</inkml:trace>
  <inkml:trace contextRef="#ctx0" brushRef="#br2" timeOffset="190548.8988">19198 9334 97,'-19'-21'39,"8"12"1,-3 1-1,14 8-33,0 0-3,24-3 0,5-4-2,14-5-2,14-7-2,9-10-3,14 2-7,-6-18-24,7 2 0,-5-8-2,-5 3 1</inkml:trace>
  <inkml:trace contextRef="#ctx0" brushRef="#br2" timeOffset="190728.9091">19887 8721 88,'-21'7'35,"-8"10"3,4 26 0,-13 3-29,10 22-3,-1 6-3,10 11 0,0-3-2,6 2-2,9-3-2,2-9-3,21-2-8,-10-22-23,15-6-1,-1-20 2,8-7-3</inkml:trace>
  <inkml:trace contextRef="#ctx0" brushRef="#br2" timeOffset="191375.9461">19931 9281 102,'9'16'40,"0"-5"-1,9 8 0,5-12-35,7-1 0,3-7-1,9-4 0,-4-9-1,0-5-1,-2-4 0,-2-3-1,-7-7 1,-7 1-1,-6 3-1,-11 3 1,-7 6 0,-4 4 0,-11 9 1,-4 13 0,-4 10-1,1 11 2,-1 1-1,7 8 0,2 1 1,11 0-1,8-4 0,13-7 0,10-9 0,12-10 0,10-12-1,8-5 1,-1-6 0,4-6-1,-5-1 2,-3 2-2,-9 0 0,-10 5 0,-7 5 0,-11 8 0,-12 3 0,0 16 0,-10 6 0,-5 3 0,-3 5 0,2 0 0,1 0 0,2-3 0,7-6 0,10-12 0,7-9 0,10-12 0,7-12 0,6-7 0,0-4 0,3-6 0,-4-1 0,0 6 0,-8 5 0,-7 12 0,-18 19 0,13-1 0,-16 18 0,-3 9 0,-1 6-4,-1 1 1,4 7-2,4-10-3,14 7-9,-5-27-17,24 4-5,-1-17 0,16-1-1</inkml:trace>
  <inkml:trace contextRef="#ctx0" brushRef="#br2" timeOffset="191720.9658">21232 9132 95,'-1'-14'37,"1"14"3,-15 5-1,8 16-28,-12 0-5,8 12-2,-5 3-1,3 6 0,1-1-1,3 0 0,0-3 0,4-6-1,4-9 1,2-6-1,-1-17 0,14-2-1,0-15 0,0-10 1,1-6-1,3-6 0,0-6 1,-2 1-1,-1 2 0,-2 7 0,-3 5 0,-2 7 0,3 10-1,0 3 0,6 10-1,5 0-1,5 8-3,6-11-2,14 18-13,-8-20-17,15 6-2,-12-12 1,10 6-1</inkml:trace>
  <inkml:trace contextRef="#ctx0" brushRef="#br2" timeOffset="191885.9753">21723 9061 82,'-17'9'38,"3"12"-1,-9 5 1,15 12-26,-12-4-4,8 9-2,-1 1-2,4-1-1,5-8-3,1-7-3,13 1-19,-10-29-16,19 4 0,-8-19-1,12-5 0</inkml:trace>
  <inkml:trace contextRef="#ctx0" brushRef="#br2" timeOffset="192013.9826">21727 8858 104,'-13'-24'39,"-3"5"-1,4 8-8,12 11-56,0 0-12,19-4-2,2 3 0</inkml:trace>
  <inkml:trace contextRef="#ctx0" brushRef="#br2" timeOffset="192345.0015">21909 9134 116,'-13'23'40,"18"3"1,-5-26-3,31 10-35,4-15-1,14-4 0,6-8-1,-1-5 0,-2-1 0,-2-4 0,-12 3 0,-7 1 1,-16 2-1,-14 6-1,-13 5 1,-10 10-1,-8 7 1,-2 8-1,-7 9 1,5 5-1,2 8 0,9 1-1,10 2 0,11-4-2,19-2-2,4-14-7,27 2-22,-2-23-7,20-4 1,0-19-3</inkml:trace>
  <inkml:trace contextRef="#ctx0" brushRef="#br2" timeOffset="192660.0196">22845 8845 118,'-32'11'41,"3"18"-1,-10-7-4,11 10-32,5-1-1,11 3-1,12-8 0,12 0 0,9-8-1,3-2 1,1-4 0,2 0 0,-4-1-2,-7 5 0,-12 2 0,-8 9 0,-15 2 0,-6 5 0,-8 2 0,-4 3 0,3-4 0,2-3 0,12-8 0,10-13 0,25 2-17,-5-32-14,30 11-11,-1-20-1,24 11 1,-5-14 0</inkml:trace>
  <inkml:trace contextRef="#ctx0" brushRef="#br2" timeOffset="192860.031">23059 9346 141,'-13'14'44,"-1"8"0,-14-13-18,3-8-26,2-5 0,9-10 0,0-1 0,-2-16-6,9 9-16,-22-24-8,15 7-12,-20-13-3,-10-4-1,-19-16 3</inkml:trace>
  <inkml:trace contextRef="#ctx0" brushRef="#br0" timeOffset="211930.1217">23695 9795 97,'0'0'34,"-21"11"0,6 0-4,-17-5-30,-7 3 0,-13 0 0,-13-2 0,-11 4 0,-13 1 1,-14-4 0,-11 0 0,-18-3 0,-6 0 1,-14-1 0,-9 2 0,-17 1 1,-9 0-1,-12 1 0,-8 4 0,-5 4-1,-12 1 0,-9 0 0,-4 0-1,-2 0 0,-6-2 0,-1-1 0,-1-3 0,-6-2 0,-1-3 0,3-1-1,-8 0 1,-1 1-1,-6 2 1,-6 2-1,-3 1 1,-2-1 0,2 3-1,1-4 1,4-3 0,3-4 0,10-3 0,8-3 1,7-3-1,9-1 0,-2 0 0,1 5 0,3 2 0,-4 4 0,-3 5 0,5 4 0,-1 0 0,3 2 0,7-2 0,14-3 1,12-5-3,17-7 3,15-5-1,13-6 1,17-3-1,16-1 0,10-2-1,12 3 0,6 1 0,10 3 0,3 5-2,6 3 1,5 2 1,4 2-1,10-1 1,4 0 1,10-3 0,7-1 1,10-1-1,6-6 1,7-1 0,9 0 0,1 2 0,1-5 0,4 5 0,0-1 0,-5 13-1,11-15 1,-11 15-1,0 0 0,11 6 0,-11 7 0,1 8 0,-2 7 0,-4 12-1,0 8 1,0 13 0,-4 16 0,4 13 1,-3 13-2,3 9 1,-2 5-1,1 5 1,0 4 0,1-6-1,-2-8 0,1-13 0,1-10 0,-1-11 0,5-10 0,-3-11 3,-1-12-1,2-6 0,1-9 0,-2-4 0,-1-4-1,2-8-1,1 2 2,2-4-4,4 1 3,-3-2-3,4 5 3,-3-2-2,0 2 2,2 2 0,-3 0 0,-1-3 0,-5 1 0,4-1 0,-5-3 1,-1 1-1,1-3 0,6-10 0,-19 19 0,6-11 1,2 0-1,-6 2 0,2-1 0,-2 0 0,-4-1 0,0 1 0,-1-2 0,-1-1 1,-1-1-1,-2-2 0,1 1 1,0-4-1,0 0 1,-2 1-1,-2 2 1,-2 2-1,-5 1 0,-5 2 0,-7 4 0,-5 2 0,-9 2 0,-7 1 0,-9-1 0,-6 3 0,-11 2 0,-13 1 0,-10 0 0,-10 2 0,-7 6-1,-13 1 2,-9 5-2,-7 4 1,-7 5 0,-8-1-2,-2 5 2,-7-5-1,0 1 0,0-1 0,1-1 0,3-7 0,2-2 1,7-1 0,-1 1 0,6 1 0,4 3 0,3-2 1,3 3-1,0 1 0,4 0-1,9 0 1,0-7-1,5-1 1,7-7-1,4-3 1,11-11-1,6-5 1,6-6 0,6-2 0,5-4 0,2-1 0,4 2 0,-2-2 0,4 6 0,2 5-1,-1 1 1,-5 3-1,0 4 1,-2 3-1,-2-1 1,-5 0 0,0 3-1,-1-1 1,-5 0 0,-4-2 0,0 0 1,-1 1-1,-1-1 0,-1 2 0,-2-3 0,-2 0 0,-4 0 0,4-1 0,0-3 0,1-1 0,0-5-1,0 0 1,1-2 0,3 0-1,9 2-2,3-5-2,14 15-16,-1-13-12,18 11-4,7-8-1,18 6 0</inkml:trace>
  <inkml:trace contextRef="#ctx0" brushRef="#br0" timeOffset="212651.163">12210 10905 59,'3'-12'38,"-1"0"0,-4-4 0,3 4-27,-14-8-4,3 9 2,-13 0-3,-2 7-2,-8 7 1,-1 10-2,-9 8 0,3 13-1,1 7 0,5 9-2,7 2 1,10 5-1,12-4-1,12-7 0,20-6-2,9-13-1,21-5-6,-2-25-26,20-4-5,2-22 1,4-6-1</inkml:trace>
  <inkml:trace contextRef="#ctx0" brushRef="#br0" timeOffset="213014.1838">12248 10437 85,'-95'9'38,"-11"16"0,8 23 1,-5 12-33,10 21-1,11 7-1,21 19-1,21 3 0,19 6-2,29-6 1,26-6-2,29-19 0,29-19 0,26-27 0,19-32 0,12-31 0,8-27 1,-6-22-1,-11-16 0,-25-10 1,-29-4 1,-39 1-2,-37 3 1,-38 12-2,-36 9 0,-32 14-2,-27 13 0,-5 25-5,-14 9-12,22 39-18,2 11-2,26 20 0,26 7 1</inkml:trace>
  <inkml:trace contextRef="#ctx0" brushRef="#br0" timeOffset="216732.3964">13720 10486 93,'0'0'38,"-12"26"1,6 18-1,-4 11-38,1 10 0,3 9-1,1 5-1,4 0-2,0-10-10,14 3-24,-2-13-1,11-7 0,-3-17 0</inkml:trace>
  <inkml:trace contextRef="#ctx0" brushRef="#br0" timeOffset="217078.4162">14014 10933 63,'-6'-16'38,"6"16"0,-17-8 1,9 20-30,-5 2-3,6 12-1,-4 1-1,5 2-1,-1 0-1,6-2 0,1-4 0,4-5-1,-4-18 1,23 14-1,-6-20 0,5-4-1,1-6 1,2-6-1,3-1 0,-1-2 0,-3-2 1,-2 7 0,-6 2-1,2 7 1,-7 7-1,-11 4-1,19 10-1,-11 6-1,2 8-4,-5-6-10,13 13-22,0-9-1,15 4-1,0-12 3</inkml:trace>
  <inkml:trace contextRef="#ctx0" brushRef="#br0" timeOffset="217438.4368">14725 10953 75,'-18'-21'40,"-1"8"-2,-11 2 1,6 12-31,-6 5-4,5 14 1,-1 7-1,5 6-2,5 3 0,9 2-1,11-7 1,11-7-2,11-13 1,11-14 0,8-12 0,3-12-1,4-11 2,-1-10 0,-4-7-1,-9-3 0,-4-1-1,-11 1 1,-4 6 0,-9 10 0,-2 15-2,-11 14 0,3 13 0,-19 25 0,9 14-2,-5 8-2,4 17-3,-6-7-21,15 12-10,-5-10-2,13-3-1,2-15 1</inkml:trace>
  <inkml:trace contextRef="#ctx0" brushRef="#br0" timeOffset="217792.4571">15232 10813 95,'0'0'42,"-19"15"-2,7 15-3,-6 2-34,5 8-1,0 1 0,6 3-1,6-5 0,7-3-1,9-11 1,6-6 0,8-14 0,5-7 0,4-9 0,0-8-1,-1-5 1,-3-5-1,-2-2 1,-6 3 1,-8 4-2,-4 7 2,-14 17-3,7-12 0,-7 12 0,-12 21 0,7 4-2,-5-2-3,10 11-2,-9-13-23,23 10-9,-4-12 0,16 0-2</inkml:trace>
  <inkml:trace contextRef="#ctx0" brushRef="#br0" timeOffset="218008.4694">15872 10880 95,'-25'10'43,"-17"2"-4,10 11 0,-6 0-35,10 7-3,3 0 1,10 1-2,9-3 0,12-5-3,17-4-1,7-19-13,20 5-23,1-12 0,13-3-1,-5-13 0</inkml:trace>
  <inkml:trace contextRef="#ctx0" brushRef="#br0" timeOffset="218655.5064">16162 10941 87,'-12'24'38,"-2"-8"-1,18 4 2,8-11-36,8-2 0,8-5-1,4-6 0,3-4-1,1-4-1,-2-3 1,-9-1 1,-5-3-1,-7 0 1,-10 3-2,-6 2 3,-7 4-2,-6 7 2,-2 6-2,-8 7-2,-1 3 2,1 8-2,0 4 2,8 1-2,3 2 2,11 0-3,14-5 0,9-5 1,18-2-2,10-10-2,12-3-1,6-14-5,14 9-9,-11-22-18,7 5 0,-16-14 11,-1 6 21,-11-2 6,-19 1 4,-5 8 7,-27-9 11,4 18 17,-22-2 2,6 23-10,-18-3-22,4 14-5,-1 4-1,4 8-2,6-2-1,8 2 0,13-4 0,10-7-1,9-11 2,11-11-1,10-15 2,4-11-2,3-11 1,1-11 1,-5-11 0,-5-6-1,-6 1 0,-4 5 1,-9 8-3,-10 11 4,-8 19-4,-1 21 1,-22 18-1,2 22 0,1 14-4,-7 2-8,19 18-27,-9-7-4,16 1 2,7-16-3</inkml:trace>
  <inkml:trace contextRef="#ctx0" brushRef="#br0" timeOffset="219226.5391">17774 10647 89,'14'-30'37,"-8"-2"0,0 12 1,-10 5-35,4 15 0,0 0 1,-15 30 0,6 5-1,4 10 1,1 9-2,4 4-1,3 4 0,4-1-1,7-5 0,5-7 0,1-8 0,6-9-1,2-13 1,-1-7 2,2-15-1,-2-10 0,-3-15 1,-3-10 1,-3-9-1,-6-10 0,-2-5-2,-3-2 0,2 8-2,-3 3-1,5 23-8,-8 2-28,15 22-2,-4 5 1,14 18-1</inkml:trace>
  <inkml:trace contextRef="#ctx0" brushRef="#br0" timeOffset="219577.5592">18557 10856 87,'-9'-9'36,"-5"4"2,-9-4 0,2 8-30,-10-4-2,2 12 0,-6 1 0,5 10-1,-1 4-1,9 5-2,2 4 0,10 0-1,6-2 0,12-3-2,12-5 0,12-9 0,7-9 1,3-5-1,3-10 1,0-4 0,-6-8 1,-6-3 0,-13-1-1,-10-2 1,-12 3-3,-9 2 1,-5 6-2,-6 3 1,1 12-6,-5-10-17,26 14-15,0 0 0,0 0 0,22 8 1</inkml:trace>
  <inkml:trace contextRef="#ctx0" brushRef="#br0" timeOffset="219790.5713">19185 10452 97,'-13'-9'39,"1"20"1,-11 9 0,1 18-35,0 13-1,4 10 1,-2 8-4,7 5-1,4-3-2,8-7-3,8-3-3,1-25-26,25-6-8,-4-22 1,18-16 2</inkml:trace>
  <inkml:trace contextRef="#ctx0" brushRef="#br0" timeOffset="219985.5825">19570 10347 105,'-16'26'39,"-16"13"1,6 25-1,-10 2-34,7 8-2,3 3-2,4-4-3,12-3-2,-1-16-4,21 2-20,-10-26-14,10-6 2,-10-24-2,21 4 3</inkml:trace>
  <inkml:trace contextRef="#ctx0" brushRef="#br0" timeOffset="220443.6087">19354 10685 108,'0'0'40,"0"0"0,0 0-1,0 23-35,20-12-3,11-1-1,8-3 0,9-4 0,9-4 0,4-4-1,1-4 1,-3 0 0,-5-2-1,-7-1 2,-11 4-1,-13 0 1,-12 3 0,-11 5 1,-11 3 0,-11 3 0,-5 6 1,-9 4-1,-1 7 1,-2 3-1,4 5 0,5-1 0,7 2-2,13-1 0,10-6-2,14-4 1,9-8-1,11-7 2,4-9-1,4-6 1,0-8 1,-5-4 0,-3-3 1,-1-5-1,-9 4 2,-4-1-5,-6 6 1,-5 5 0,-9 15-1,0 0-1,0 0-2,-15 20-2,-2-6-10,17 20-24,-10-8-2,14 6 2,3-10-2</inkml:trace>
  <inkml:trace contextRef="#ctx0" brushRef="#br0" timeOffset="220871.6332">20440 10668 109,'-28'1'40,"-10"4"2,4 7-2,-15 8-34,14 1-2,0 2-1,7 4-1,6-1 0,16-3-1,3-6 0,14-1 0,10-7-1,6-6 0,3-8 0,7-4-1,1-8 1,-2-2-1,-1-2 1,-4-1 0,-5 3-1,-8 2 1,-2 6-1,-16 11 1,0 0 0,5 23-1,-18 10 0,-4 9-1,-7 10 1,-2 10-1,-3 5 1,-2 0 0,0-5 0,0-4 0,5-11 0,-1-11 1,6-12-2,2-19-3,6-2-9,-7-23-25,16-1-2,-2-19 0,12-3-3</inkml:trace>
  <inkml:trace contextRef="#ctx0" brushRef="#br0" timeOffset="221329.6594">20689 10788 108,'0'0'37,"0"0"3,8-21-8,10 21-28,7-1-2,5 4 1,2-2 0,2 2 0,-4-1 0,1 0 0,-6-6-1,-2-1 0,-9-3-1,-4-4 0,-9-5 0,-3-1 0,-5-2-1,-6 3 1,-4 3 0,-7 7 0,0 9 0,-3 6 1,-2 13-1,4 5 1,3 7-2,7-1 0,11 3 0,8-4-2,16 0-6,3-20-18,29 7-13,3-15-8,18-1 5,-3-10-2</inkml:trace>
  <inkml:trace contextRef="#ctx0" brushRef="#br0" timeOffset="221938.6942">21989 10535 111,'0'0'41,"-17"-2"1,10 18-2,-11 0-36,0 12-2,-5 6 0,-5 8 0,2 1-1,2 4 1,5-6-1,9-4 0,11-8 0,13-9 0,12-13 0,14-11-1,6-10 1,7-9-1,3-4 2,-3-5-2,-4 1 0,-9 0 0,-7 4 0,-12 6 0,-6 8 0,-15 13 0,0 0 0,-6 21 0,-5 2 0,2 6 0,-2 5 0,6 3 0,2-1 0,7-4-2,7-5 2,7-6-2,10-11 3,3-8-1,6-9 1,-1-10-1,0-6 2,-1-7-2,-4-5 0,-7-3 0,-4 7-5,-9-8-7,11 22-17,-19-10-12,10 14-1,-6 1 1,11 8-1</inkml:trace>
  <inkml:trace contextRef="#ctx0" brushRef="#br0" timeOffset="222134.7054">22772 10689 120,'0'0'42,"1"18"2,-12-9-3,7 4-36,-12 4-2,-1 3-3,-1 4 0,0 3 0,2-2 0,3 3-3,10-3-2,3-9-4,16 4-14,-2-24-20,14 1 1,-6-18 1,13 1 0</inkml:trace>
  <inkml:trace contextRef="#ctx0" brushRef="#br0" timeOffset="222292.7145">22893 10384 112,'0'0'38,"0"0"0,0 0-3,0 0-39,23 6-5,-4-17-11,15 9-18,-7-12 0,17 2-1,-8-6 2</inkml:trace>
  <inkml:trace contextRef="#ctx0" brushRef="#br0" timeOffset="222464.7243">23282 10283 101,'-13'26'40,"2"19"4,-15 4-4,6 15-31,-9 1-3,5 4-1,-2-2-4,5-7 0,13-6-4,3-17-2,23-3-18,-1-27-16,20-8-3,5-22 1,14-6-1</inkml:trace>
  <inkml:trace contextRef="#ctx0" brushRef="#br0" timeOffset="222637.7342">23694 10130 104,'0'0'43,"-12"33"-1,-6 19 2,-15 11-22,5 10-22,1 0 0,0 2 0,6-5-2,-1-15-8,17 4-29,-11-22-5,8-2 2,-3-17-3</inkml:trace>
  <inkml:trace contextRef="#ctx0" brushRef="#br0" timeOffset="223614.7901">12994 11764 74,'-49'21'40,"1"20"0,-7-6 1,12 10-35,1-8-1,13 7-1,12-9 0,15-7-1,12-14-1,21-11 0,13-16-1,11-9 1,4-9-1,2-8-1,-1-4 2,-6-1-2,-9 0 1,-12 10 2,-12 5-2,-9 12 1,-12 17-1,0 0-1,-14 13 0,1 13 1,-2 12-2,4 1-2,4 6 1,4-2-2,10-3 1,11-10-2,12-7 0,7-14-3,17-3-3,-3-21-3,21 0 0,-13-17 1,11 3 5,-18-9 3,-2 3 3,-12-2 4,-17-4 6,-6 18 4,-24-9 2,3 19 0,-23-3-4,6 16-2,-10 2-2,4 15-1,-2 6-1,8 6-3,4 6 1,8 2-2,7-3 1,11-3-1,15-4-2,11-14-2,14-5-4,2-27-19,21 2-14,2-21 1,6-4-2,-6-14 2</inkml:trace>
  <inkml:trace contextRef="#ctx0" brushRef="#br0" timeOffset="223786.7999">14289 11292 90,'-31'2'39,"13"36"0,-16 14 0,11 18-34,-2 12-3,2 6-2,4 4-1,2-9-3,14 3-8,-5-21-27,13-6 1,-5-23-5,11-10 3</inkml:trace>
  <inkml:trace contextRef="#ctx0" brushRef="#br0" timeOffset="223959.8098">14035 11754 104,'-23'-23'43,"13"13"2,1-5-3,9 15-36,33-13-5,1 0-2,17 6-5,4-19-25,27 14-11,-4-7-2,18 5 1,-2-6-2</inkml:trace>
  <inkml:trace contextRef="#ctx0" brushRef="#br0" timeOffset="224312.83">15477 11359 87,'4'-24'40,"-4"24"0,0 0 0,0 30-37,-7 10-1,0 14 2,-3 10-2,-3 11-1,2 5 0,-2 1-2,8-5 0,1-8-3,11 2-10,-5-30-27,17-4 1,-4-24-1,8-11 1</inkml:trace>
  <inkml:trace contextRef="#ctx0" brushRef="#br0" timeOffset="224753.8552">15188 11668 97,'-38'1'42,"22"10"2,16-11-3,13 4-35,19-10-4,21 2 1,8-6-2,14 0-1,4-3 1,2-1-2,-4 4 1,-7 3-1,-8 1 1,-15 4-2,-12 3 2,-12 4 3,-23-5-3,9 17 2,-21-4-1,-10 5 1,-6 5-1,-4 5-1,2 8 0,1 2-2,10 5 2,6 1-2,8-2 2,19-8-2,13-7 3,13-13-1,13-12 1,4-11-1,3-14 1,-1-10 0,-12-6-1,-9-6 3,-13 1-3,-17 4 1,-16 4-4,-17 5-1,-1 15-8,-17-5-11,9 24-19,-7-2-1,12 11-1,0 2-2</inkml:trace>
  <inkml:trace contextRef="#ctx0" brushRef="#br0" timeOffset="238064.6166">17002 11746 74,'0'0'40,"-5"-14"-2,5 14-3,-23-7-28,8 6 1,-8-2-4,4 5 3,1 3-5,2 5-2,0 5 2,5 4-2,1 7 1,5 5-2,2 0 2,8 1-2,3-3 2,6-3-1,9-13 1,10-14 0,1-13 0,8-21-1,5-11 0,9-13 2,-3-10-2,1-2 2,-8-1-2,-9 7 1,-10 11-1,-5 12 2,-14 18-2,-8 24-1,-14 7 1,-7 24 2,-1 16-2,-2 10-2,3 8 0,6-1-2,12 5-2,5-18-10,25 2-22,2-18-4,18-5 2,0-17 0</inkml:trace>
  <inkml:trace contextRef="#ctx0" brushRef="#br0" timeOffset="238424.6371">17590 11805 79,'-22'8'39,"2"-5"0,11 10 0,-2-7-34,11-6-2,26 4 1,3-8-2,8-5-1,5-6 1,2-5-1,-2-2 3,-4-3-4,-8-1 2,-10 2-1,-11 3 1,-11 2-2,-9 3 2,-13 5-2,-7 10 1,-6 6 0,-2 12 1,0 7-1,-2 10-1,8 1 1,10 7-2,12-2 1,16-4-3,14-4 0,14-13-4,18-3 0,4-18-10,22 2-22,-3-14 0,12 1-2,-10-9 2</inkml:trace>
  <inkml:trace contextRef="#ctx0" brushRef="#br0" timeOffset="238641.6496">18309 11716 86,'-15'-6'41,"-16"-4"-1,7 14 2,-10-6-33,6 15 0,1-2-4,1 10-5,4 1 2,5 7-3,9 2 2,9-4-3,10-1 1,11-5-3,12-5 0,8-13-3,20 4-20,-3-22-12,14 1-1,-2-18-1,4 3 1</inkml:trace>
  <inkml:trace contextRef="#ctx0" brushRef="#br0" timeOffset="239017.6711">18768 11689 93,'-25'14'38,"5"9"1,-9-5-1,12 0-36,-1 2 1,10 3-2,5-2 2,3 0-3,3-2 2,3 0 0,-1-1 0,3 0 0,-4-4-1,0 0 1,-4-14-1,2 14 0,-2-14 0,-2-13-1,0-3 1,5-7-1,2-7 0,2-6 3,5-4-4,6-2 2,3 0-1,2 4 1,3 4-1,-2 6 1,-5 10-2,0 6-2,-2 10 1,-5 4 0,2 10-1,-1 1 1,6 4-2,-2-6-2,17 15-13,-9-18-20,17 3 1,-5-11 1,7 2-2</inkml:trace>
  <inkml:trace contextRef="#ctx0" brushRef="#br0" timeOffset="239821.7171">19157 11753 60,'0'0'42,"-2"-13"-2,2 13 2,0 0-16,12-2-17,0 3-5,7 3-3,-1-3 2,7-5-1,3 2-1,2-7 0,0-2 0,-4-5-3,-2-1 3,-2-5 0,-6 2-1,-7 0-2,-5-1 2,-8 1-2,-5 4 1,-5 7 1,-6 5 0,-6 9 1,-3 8-1,-1 7 3,1 9-2,5 5-1,2 3 1,15-2-1,7-1 0,12-8-3,14-3 0,8-9-5,17-6-1,-3-17-10,22 6-20,-13-16 0,9 6 0,-14-15 22,7 7 8,-18-7 6,-5 1 4,-7 6 12,-19-5 22,0 8 2,-19-4-1,9 22-17,-25-16-7,6 21-2,-17 1-2,6 18 0,-7 2-2,4 9-3,-1 2 1,10 2-3,5-2 1,10-4-1,14-9 0,12-9-3,10-11 2,5-10 0,7-11 1,4-6 1,-2-6-2,-3-1 3,-3 0-3,-10 4 2,-10 5-2,-3 8 2,-12 13-2,0 0-1,-7 21 1,-2-1-5,4 8 2,-1-3-4,9 7 0,-1-15-14,27 7-14,-6-20-8,20-1 2,-2-18 1</inkml:trace>
  <inkml:trace contextRef="#ctx0" brushRef="#br0" timeOffset="240122.7343">20279 11514 95,'-16'4'39,"-15"4"1,8 15 1,-3-1-34,2 10 0,2-3-3,10 3 0,6-8-1,12-2 1,6-9-3,7-7 0,8-5 0,3-5-1,1 0 0,-2-4 0,-6 5 0,-4 6 0,-19-3 0,9 23-3,-16-3 2,-7 5-2,-1 0 2,-2 0-4,2 2 0,0-18-10,23 8-17,-8-17-8,20-8-1,1-15 0</inkml:trace>
  <inkml:trace contextRef="#ctx0" brushRef="#br0" timeOffset="240437.7523">20640 11639 101,'-9'10'39,"11"6"3,-2-16-3,16 11-34,4-13-2,10-3-3,5-2 0,2-5-1,2-2 1,-1-1-1,-11 0 2,-4 0-2,-10-1 2,-8 4 0,-13-1 0,-7 3 1,-7 4-1,-5 5 1,-1 4-1,-2 7 0,1 4 0,7 6 1,4 2-2,7 1 0,9 1-4,5-10-3,26 10-24,-3-20-10,22-1 0,0-13-4</inkml:trace>
  <inkml:trace contextRef="#ctx0" brushRef="#br0" timeOffset="241002.7846">21750 11553 94,'-8'-18'37,"-4"17"2,-11-3-8,7 11-25,-13 8-2,-2 7 2,-1 6-2,5 10 1,0 0-2,9 6-1,12-2 0,9-5-1,16-4-2,12-14-5,26 0-7,-2-24-27,24-2-1,-7-17 2,12 0-2</inkml:trace>
  <inkml:trace contextRef="#ctx0" brushRef="#br0" timeOffset="241354.8047">22143 11559 94,'-32'8'39,"9"14"3,-5-3-3,13 13-30,-6-4-3,9 3-3,2 0 0,10-2-2,5-9 1,9-2-3,8-9 2,13-11-3,1-10 2,7-5 3,-2-6-3,2-5 1,-6-1-1,-6-2 0,-3 1 0,-13 6 1,-5 4-2,-9 8-1,-1 12 2,-12-4 2,-1 15-2,-1 6 2,3 7-2,-2 4 1,10 5-3,2-6-3,12 4-3,0-24-21,23 10-11,-1-19-3,18-3 2,-3-14-1</inkml:trace>
  <inkml:trace contextRef="#ctx0" brushRef="#br0" timeOffset="241956.8392">22782 11533 89,'0'0'38,"-13"1"1,6 13 2,-13 2-33,7 11 0,-5 3-3,3 6-2,1-1 1,3-1-3,2-1 1,2-3-3,4-8 3,6-7-4,-3-15 2,18-3 1,-3-14-1,5-7 3,1-7-3,3-7 1,-1-3-1,4 1 1,-6 3-1,2 5 1,-8 6-1,1 10-1,-3 7 2,0 9-1,-3 6 1,-1 7-1,3 4 1,-2 0 1,3 3-2,-2 0 2,2 1-2,-2-1 2,-3-1-2,-6 4 3,-2-1-3,-4-1-3,-7 1 3,1-3-3,-6-1 3,4-3-2,-1-6 2,13-9-3,0 0 3,-1-17 3,16-2-3,3-5 3,6-7-3,0-4 1,4-4-1,0 1 1,-4 6-1,-1 3-2,-8 7 2,0 5-1,-15 17 0,14-12 1,-14 12 0,10 15-1,-5-2 0,7-2-1,5 2-2,8-4-1,9 2-4,-7-18-13,23 11-12,-15-14-7,6 5 2,-8-10-2</inkml:trace>
  <inkml:trace contextRef="#ctx0" brushRef="#br0" timeOffset="242609.8765">23373 11605 111,'-19'10'40,"17"2"3,2-12-3,14-4-37,4-3-1,8-3-3,3-2 2,1-1-3,2-4 2,0 1-1,-8-1 1,-3 1 0,-6-1 0,-6 3 0,-8-1 0,-2 3 0,-8 1 1,-1 5-1,-8 5 1,0 7-1,-7 8 1,2 5 0,0 8 0,1 4 1,6 1-1,5 2 1,8-7-1,10-1 1,10-10-2,6-10 2,11-7-2,9-7-1,0-6 1,5-4-2,-6-1 3,-6 2-3,-4-1 3,-7 8-2,-13 8 1,-12 2 2,-4 15-2,-9 6 1,-3 1-1,-4 8 2,0-1-3,7-1 0,2-7 1,8-5-2,3-16 1,18-1 1,4-13 1,1-8-3,9-5 3,0-2 0,4-1-1,-8 4 1,-4 6 0,-5 10-2,-10 8 1,-9 2 2,0 20-2,-9 0 2,1 3-2,2 0 2,2-3-2,9-8 0,12-8-3,12-13-3,13-5-2,2-22-12,23 11-9,-15-27-13,19 7 2,-12-13-3,5 2 3</inkml:trace>
  <inkml:trace contextRef="#ctx0" brushRef="#br0" timeOffset="242737.8839">24534 11231 104,'-27'42'40,"3"11"0,-8-8-4,8 2-37,8 5-29,-13-16-9,7 1 0,-3-17-3</inkml:trace>
  <inkml:trace contextRef="#ctx0" brushRef="#br0" timeOffset="242895.8929">24330 11397 116,'14'-21'43,"17"10"0,-4-6-3,6-4-47,19 17-12,-18-14-20,12 15-3,-18-6-2,-3 11-1</inkml:trace>
  <inkml:trace contextRef="#ctx0" brushRef="#br0" timeOffset="243781.9436">11482 12591 71,'3'-18'39,"-4"-2"0,1 20 0,2-13-32,-2 13-1,5 28-3,1 9 1,-3 14-1,-3 17 0,0 9-1,0 13-1,0-2 1,-2-2-2,1-7 1,3-14 0,-1-14 0,7-15-1,4-17 0,2-19 0,1-15 1,2-9 0,3-9 0,-1-6 0,-2-5-1,-1-2 1,2 2-1,0 8 1,-1 5-1,4 9 0,1 8 0,1 10 0,3 8 1,-3 7-1,-1 8 1,-9 5-1,-4 6 1,-9 8 0,-16 5-1,-10 0 0,-11 1 0,-10-3-1,-2-2 0,-3-5-2,7-9-1,4-17-5,30 5-16,-5-29-16,31-7 0,7-18-1,26-4 2</inkml:trace>
  <inkml:trace contextRef="#ctx0" brushRef="#br0" timeOffset="244149.9646">12078 13008 59,'-19'25'39,"8"3"1,2-12 0,16 6-15,8-22-21,13-3 0,7-9 0,7-3-1,0-8 0,3-1-1,-6-5 1,-5 0-2,-14-5 1,-6 4-1,-14-2 1,-9 2-1,-12 3-1,-8 8 1,-8 11-1,-4 11 1,-5 16-1,0 12 0,1 14 1,5 4-1,12 8 0,13 2 0,12-7 0,19-9-1,19-13-2,18-13-2,19-9-5,3-23-14,23 4-17,-7-16 0,13 4-1,-16-12 1</inkml:trace>
  <inkml:trace contextRef="#ctx0" brushRef="#br0" timeOffset="244396.9787">12897 12875 79,'-12'-9'42,"-15"-7"-1,7 14 2,-10-1-35,4 13-2,-8 8-2,5 8 0,-3 4-1,6 8-1,5 0-1,11-2-1,12-6 0,14-9-1,17-10-3,13-18-4,22 7-15,-3-25-18,20 0 0,-4-12-2,8 2 1</inkml:trace>
  <inkml:trace contextRef="#ctx0" brushRef="#br0" timeOffset="244765.9999">13401 12762 90,'-25'6'41,"-13"-4"1,5 15-1,-12-2-35,10 11-2,2 1 0,-1 12-2,5-2 1,9 6-1,4-5 0,9-1-1,10-8 0,9-10 0,13-12-1,9-14 0,7-12 1,5-12-2,1-7 1,-1-7 0,-4-3 0,-8 3 0,-8 5 0,-12 7 0,-5 6 0,-8 16-1,-1 11 1,-13 16 0,2 10-1,-1 9 1,3 10-2,1 0 0,7 6-1,2-8-2,13 0-4,0-26-10,26 6-14,-11-25-8,18-7 2,-5-22-2</inkml:trace>
  <inkml:trace contextRef="#ctx0" brushRef="#br0" timeOffset="245118.02">13866 12671 81,'0'0'42,"-15"-1"-1,2 24 2,-7 4-29,2 14-10,-1 1 0,5 7-1,4 0-2,5-2 1,10-12-1,3-4 0,11-12-1,5-13 0,6-14 1,8-10-1,-1-11 0,-1-6 0,0-6 0,-1-4 1,-5 2-2,-3-5 1,-2 9 0,-5 3-1,-4 13 1,-2 13-1,-14 10 1,12 23-1,-17 12 0,-4 11 0,-3 9-1,2 4-1,1 0-3,3-16-6,19 6-14,-3-34-11,22-7-4,6-25-1,20-10 2</inkml:trace>
  <inkml:trace contextRef="#ctx0" brushRef="#br0" timeOffset="245427.0377">14660 12542 88,'-41'11'41,"1"18"2,-9 1-2,11 15-35,4-4-2,9 6-1,8-5-1,14-3 1,12-9-2,11-6-1,11-15 1,4-8-1,3-6 0,0-7-1,-6 0 1,-5-2-1,-8 10 1,-19 4 0,11 20 0,-24 7 0,-4 5-1,-4 6 0,-1 5-1,-1-5-2,9 3-7,-4-27-14,25 1-15,-7-15-2,37-14 0,-10-16 1</inkml:trace>
  <inkml:trace contextRef="#ctx0" brushRef="#br0" timeOffset="245764.0569">14849 12893 89,'0'14'42,"14"1"1,5-22-2,17-2-35,-3-9-2,9-7-1,1-8-1,0-2-1,-4-4-1,-10 0 0,-6 1 0,-10 1-1,-14 8 1,-10 7-1,-14 15 1,-11 12 0,-7 18 1,-3 15-1,3 17 1,-1 11 0,13 3 0,7 0 0,16-4-1,14-12-1,20-16-3,9-27-10,29-3-13,-6-36-12,19-3-3,2-24-3,11-5 2</inkml:trace>
  <inkml:trace contextRef="#ctx0" brushRef="#br0" timeOffset="246297.0874">16198 12311 71,'5'-23'40,"-5"23"-1,0 0 0,11 9-32,-22 20-2,3 13-1,0 7-1,-2 13 0,-1 9-1,4 6-1,0 0-1,1-3-2,6-4-2,0-15-6,16 0-28,-12-19-1,10-8-2,0-19 1</inkml:trace>
  <inkml:trace contextRef="#ctx0" brushRef="#br0" timeOffset="246486.0982">16042 12739 91,'-31'-8'41,"1"-6"1,20 13-1,10 1-36,17-14-2,18 0-2,11-4-2,13-8-1,8-4-4,21 3-11,-13-18-22,11 7-1,-10-7-2,-2 2 2</inkml:trace>
  <inkml:trace contextRef="#ctx0" brushRef="#br0" timeOffset="246838.1184">16662 12177 94,'-24'28'41,"-9"0"1,11 22-1,-5 0-37,5 12 0,-3 5-1,3 9-1,-1 1 0,5 1-1,4-7 1,3-6-3,7-10 2,5-15 0,8-13 0,11-21-1,8-15 0,9-17 0,3-11 1,1-5-1,2-2 0,-6-1 0,-3 6 0,-8 10 0,-8 16-1,-18 13 1,13 17 0,-14 12-1,-4 13-1,3 5-1,3 6-1,-1-5-3,16 8-8,-9-30-10,29 8-12,-6-30-3,14-2-1,-3-23 1</inkml:trace>
  <inkml:trace contextRef="#ctx0" brushRef="#br0" timeOffset="247169.1373">17078 12791 86,'0'0'40,"8"29"1,3-26 0,21 3-36,-3-5-1,14-2-1,0-6-1,2-8-1,-1-4 0,-5-4-1,-3 0 0,-11-6 0,-8 2-1,-11-3 1,-12 2-1,-8 5-1,-6 9 2,-10 8-1,-5 15 1,-4 12 1,1 9-1,3 13 1,6 4 0,11 4 0,8-5 0,16-8-4,18-4-8,2-30-13,30 3-16,0-18-1,21-7-1,2-14 0</inkml:trace>
  <inkml:trace contextRef="#ctx0" brushRef="#br0" timeOffset="247596.1617">18457 12612 68,'0'0'40,"-29"-22"0,10 17 0,-10-4-25,1 7-10,-5 2-1,5 7-1,-2 4 0,1 10 0,0 4-1,8 10 1,6 3-1,9 4 0,11-4-2,10 0 0,16-8-2,7-14-3,21-3-7,-2-28-15,25 5-14,-6-21 0,12 1-1,-11-14 2</inkml:trace>
  <inkml:trace contextRef="#ctx0" brushRef="#br0" timeOffset="248468.2116">18904 12565 90,'-26'16'40,"-13"0"1,13 14-1,-6-1-35,12 5-2,6 2 0,4 3-1,5-2 0,9-3 0,5-7-1,10-5 0,5-13 0,4-6 0,4-9-1,2-10 0,-2-8 0,1-7 0,-3-5 0,-7-3-1,1 2 1,-6 1-1,-5 5 0,-3 5 0,-3 13 1,-7 13-1,0 0 1,2 23 0,-5 8 0,-2 3 0,0 7-1,5-2 0,10-2-1,3-11-1,11-6-1,5-18-1,13-4-2,0-18-1,6 0 2,-6-10 1,0 1 2,-4-1 2,-13 1 3,-4 12 1,-14 1 2,-7 16 1,0 0 0,0 0 0,-19 11-1,7 9-1,0 3-2,-1 8 1,2-2-1,6 3-1,0-4 1,6-2-1,4-10 0,-5-16 0,23 7 0,-4-19-1,3-9 1,-2-8-1,4-3 1,0-4-1,-2-1 0,-2 1-1,-2 5 2,-2 4-2,1 7 1,-1 3 0,1 9 0,2 4 1,-1 6-1,1 6 0,-3 3 0,1 4 1,-2 1-1,-2 5 0,-4 2 0,-4 0 0,-6 6 0,-6 1 0,-3 4 0,0-1 0,-4-2-1,0-5 2,4-4-1,5-10 0,5-12 0,12-11 0,5-12 0,3-8 0,8-4 0,0-4 1,2-5 0,1 3-1,-5 4 1,-3 6-1,-8 7 0,3 4-1,0 7-1,1 2-2,10 10-5,-5-9-9,32 16-9,-12-14-6,33 10-8,-4-8 0,19 3 0</inkml:trace>
  <inkml:trace contextRef="#ctx0" brushRef="#br0" timeOffset="249294.2589">20222 12606 62,'-5'14'40,"5"-14"-1,0 20 1,0-20-17,21 3-18,-1-6-1,11-1-1,2-4 0,3-5-1,-1-2 0,0-1 0,-5-2-1,-4-1 0,-10 0 0,-4 3 1,-11 0-2,-4 4 2,-8 3-1,-4 8 0,-7 5-1,-5 10 1,-2 11-1,0 3-1,4 9 2,0 1-2,13 2 2,8-4-1,13-6 0,17-8 1,12-13 0,11-10 0,12-7-1,3-12 1,4-4-1,-5-1 1,-8-2-1,-5 3 0,-12 5 0,-10 6 0,-14 9 1,-14 4-1,1 19 0,-11 6 0,-7 6 0,-5 4 1,-4 5-1,5-1 0,-1-2 0,8-5 0,4-9 1,10-23-1,0 0 1,28-8-1,1-18 0,4-7 1,5-5-1,1 0 1,1-2-1,-6 8 0,-5 6 0,-7 11 1,-7 12-1,-15 3 0,10 24 0,-11 2 0,-2 0 0,1 3-1,2 1 0,10-9-2,8-3-3,2-20-5,23 1-6,-8-31-7,24 10-6,-13-30-2,17 7-5,-13-16-3,3 0 6</inkml:trace>
  <inkml:trace contextRef="#ctx0" brushRef="#br0" timeOffset="249437.267">21582 12207 101,'0'0'40,"-15"7"-1,2 29 1,-12 12-34,1 12-4,2 6-2,3 2-3,3 7-4,-6-20-18,18 9-14,-8-22-1,12-5-1,-4-18 1</inkml:trace>
  <inkml:trace contextRef="#ctx0" brushRef="#br0" timeOffset="249603.2765">21393 12555 110,'-11'-30'42,"13"14"2,-4-6-3,10 10-38,10 3-4,5 0-3,16 11-10,-2-17-13,28 17-14,-3-11-2,20 12 0,-3-10 0</inkml:trace>
  <inkml:trace contextRef="#ctx0" brushRef="#br0" timeOffset="249889.2929">22338 12376 82,'0'-11'43,"7"23"-1,-14 5 0,3 23-20,-16 5-19,2 7-2,-6 5-1,1 0-1,2 2 0,4-11-3,11-5-1,2-25-13,24 2-13,-3-27-10,17-6 0,-2-23 0</inkml:trace>
  <inkml:trace contextRef="#ctx0" brushRef="#br0" timeOffset="250024.3006">22438 12107 73,'-28'1'36,"5"9"-12,13 12-22,11 7-15,12-8-24,7-13-2</inkml:trace>
  <inkml:trace contextRef="#ctx0" brushRef="#br0" timeOffset="250323.3177">22786 12271 83,'-5'15'39,"0"8"1,-18-6 0,8 15-27,-12-11-7,5 6 0,-1-2-2,5-1-1,4-3-1,8-4-1,9-2 0,9-4-1,9-6 0,6 0-1,0-4 2,-1 5-1,-3 4 1,-4 5 0,-14 5-1,-9 8 1,-13 3-1,-8 3-1,-4 3-2,-12-5-4,10 10-11,-20-26-11,13 11-12,-11-16 0,9 2-2,-15-11 1</inkml:trace>
  <inkml:trace contextRef="#ctx0" brushRef="#br0" timeOffset="250880.3496">11642 14042 48,'10'-16'40,"-9"2"-1,-1 14 0,0 0-20,-16 29-13,2 2-2,7 15 1,-6 7-2,3 9-2,-3 1 0,3-2-2,4-4-2,-2-15-3,17-3-29,-9-26-5,12-16-1,-3-23 1</inkml:trace>
  <inkml:trace contextRef="#ctx0" brushRef="#br0" timeOffset="251353.3766">11588 13765 81,'-22'-13'42,"-3"4"-4,13 14 2,12-5-39,-2 11-2,21-1-1,6-9-3,18 3 0,2-4 0,9 4 0,-3 2 2,-1 4 1,-7 5 1,-7 3 1,-8 10 2,-14-1 1,-3 7 0,-13-3 1,0 7-1,-10-2 0,6 8 0,-6-3 0,5 2 0,-3-3 0,8 1 0,0-8 0,4-4-1,3-8 1,4-10-1,3-14-1,5-11 1,3-12-1,2-6 0,2-8 1,-1-1-1,-1-4-1,-3 3 1,-3 10-1,-5 4 0,-1 13 1,-10 15-1,16 2 0,-7 17 0,2 9-1,1 6-1,10 8-3,2-4-3,17 14-13,-12-26-12,22 4-9,-4-17-1,14-2 1</inkml:trace>
  <inkml:trace contextRef="#ctx0" brushRef="#br0" timeOffset="251638.3929">12911 13838 78,'-28'3'42,"-13"-2"-2,7 24 0,-9-5-34,6 13 0,-1 2-2,7 8 0,3 0-1,8 2-1,13-6-2,7-8 1,12-9-1,9-8-2,12-10-1,7-14-5,21 5-16,-9-23-13,13 3-5,-4-12-1,7 4 1</inkml:trace>
  <inkml:trace contextRef="#ctx0" brushRef="#br0" timeOffset="252004.4139">13237 13879 77,'-5'20'42,"-6"-5"-3,11 9 3,-6-1-39,7 7 1,-1 2-1,1 10 1,-4 2-1,0-2-1,-1 1 0,-1-5 0,0-7-1,1-7 0,0-11-1,4-13 1,4-14-1,3-11 1,2-12-1,6-6 0,-1-5 1,2 1 0,0 1 0,-5 8 0,0 8 0,-4 10 1,0 7-2,-7 13 1,11-4-2,-11 4 0,24 1-3,-3-8-3,18 10-14,-10-25-8,25 12-12,-7-10-2,10 5 1,-7-3 0</inkml:trace>
  <inkml:trace contextRef="#ctx0" brushRef="#br0" timeOffset="252344.4333">13639 14048 78,'-8'31'40,"3"-17"1,19-1 1,3-17-35,16-1-3,5-11 0,12-7-1,-4-7 0,3-3-1,-9-5-1,-1 1 1,-16-1-1,-6 1 0,-12 4 0,-9 5-2,-4 7 2,-14 10-1,-1 13 0,-8 9 1,-1 17-1,2 12 0,1 7 0,6 5-1,6 1 1,10-4-2,13-7-2,6-14-4,25 4-13,-1-34-11,22 6-9,1-18-1,18-2-1</inkml:trace>
  <inkml:trace contextRef="#ctx0" brushRef="#br0" timeOffset="252794.4591">14560 13839 79,'-4'-22'41,"5"9"-1,-13-3 1,-5 13-36,-10 6 0,-5 16 0,-11 8-1,1 14 0,-5 6-2,3 4 1,8 1-1,10-1-1,12-9 0,14-9-2,14-16 2,15-12-1,14-12 1,5-9-1,5-7 1,1-6-1,-2-4 1,-10 1 1,-5 2-1,-14 4 0,-8 8 0,-10 7 0,-5 11-1,0 0 1,-14 19-2,8 5-2,1 8-2,1-3-2,9 9-3,0-17-7,27 19-10,-12-30-6,25 9-7,-5-15-1,12-2 2</inkml:trace>
  <inkml:trace contextRef="#ctx0" brushRef="#br0" timeOffset="253207.4827">15043 13855 58,'0'0'40,"9"-23"-2,-9 23 3,-1-13-29,1 13-4,-20 13-1,2 7 0,-14 3-3,7 6 0,-6-1-2,2 3 0,4-2-1,8-4 0,12-7 0,15-8-2,6-7 1,9-3 1,11-4-1,-1 2 0,0 0 1,-2 5 0,-7 7-1,-8 8 1,-11 7-1,-8 7 0,-9 3 0,-4 0-1,2-1-1,-3-7-1,8-4-4,7-23-8,11 2-12,-3-32-6,29 5-7,-5-17-2,15-2 1</inkml:trace>
  <inkml:trace contextRef="#ctx0" brushRef="#br0" timeOffset="253374.4922">15439 13907 101,'-8'16'41,"2"13"2,-9-1-3,1 6-38,1 4-1,4-1-3,3 4 0,0-12-4,12 11-10,-12-28-12,20 7-14,-14-19 0,24-12-2,-11-14 3</inkml:trace>
  <inkml:trace contextRef="#ctx0" brushRef="#br0" timeOffset="253817.5176">15515 13672 91,'0'0'41,"-15"-5"0,15 5-3,-1 23-38,1-23-3,24 1-3,-4-3 1,8 5-1,0-1 1,1 5 0,0 2 3,-5 1 2,-2 10 3,-7-4 1,-3 12 2,-11-4-1,1 9 3,-8-3-3,2 8 0,-3-5-2,0 1-1,3-4-2,3-3 1,2-5-1,5-9-1,-6-13 1,21-1 0,-4-15 1,3-7-1,2-9 1,4-5 0,0-5 0,1 4 0,-1 0 0,-2 12 0,-5 7-1,-1 11 1,-4 12-2,-4 8 2,-2 10-4,-4 9 2,7 6-5,-5-6-3,15 13-13,-12-22-9,20 5-10,-1-16-1,12-3 1</inkml:trace>
  <inkml:trace contextRef="#ctx0" brushRef="#br0" timeOffset="254349.548">16532 13725 49,'0'0'40,"-18"-5"0,7 14 1,-14-9-16,3 18-16,-8-3-1,0 10-2,-6 2-1,5 5-1,0-1-2,6 2 0,5 0-2,9-3 0,11-4 0,7-6-1,13-8 0,5-9 0,7-11 1,2-7 2,4-11-1,-1-5-1,-2-7 1,-6-2-1,-7-2 0,-6 4 0,-7 7 0,-4 10-1,-5 21 0,0 0 1,-15 20-1,2 21 1,-2 19-1,-1 18 0,-3 13 0,1 11 0,-4 1 0,3 1 1,-3-4-1,0-13-2,1-9 3,-5-17-2,1-16 2,-1-15-2,-4-13 2,2-13-2,-5-13 2,3-13 0,1-14-2,2-16 0,12-2-2,4-9-1,18 9-11,-5-19-8,32 22-6,-4-11-8,19 16-2,3 1 2</inkml:trace>
  <inkml:trace contextRef="#ctx0" brushRef="#br0" timeOffset="254508.5571">16902 14071 92,'14'10'42,"-1"5"1,-13-15-3,-11 6-37,-5-5-7,-7-14-10,23 13-13,-30-24-11,24 9-5,-2-13 0,9 3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2T21:44:39.5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1485 1626 45,'0'0'35,"0"0"3,-1-22-2,1 22-17,-3-31 4,2 16-16,-8-7-1,0 5 0,-10-1-1,-3 8-1,-12 7-1,-6 14 0,-10 13 0,-3 11-2,-5 10 1,-1 8-1,3 7 1,9 6-2,10-5 1,22-6-2,16-15 1,24-13 0,25-21 1,20-18-1,19-18 1,10-25 0,14-17 0,-3-16 2,-5-19-2,-57 49 1,0-7-1,-5 4-2,-3-6 1,-10 1 0,-3-1 0,-4 10-2,-7-1 2,-10 13-1,-6 45 1,-3-59 3,3 59-4,-37 25 2,-15 32-2,-5 36 2,-4 35-3,15 32 0,11 16-2,28-9-5,42-56-3,6-34-28,31-27-1,7-33 0,16-26-1</inkml:trace>
  <inkml:trace contextRef="#ctx0" brushRef="#br0" timeOffset="426.0243">2175 635 94,'-62'-70'39,"-14"3"3,-5 16-3,-11 9-35,-12 16 0,1 22 0,-11 15-2,2 23 2,-62 55-2,-35 75-1,24 42 1,38 31-1,48 16-1,57 19-1,69-20 1,60-29-1,39-59 0,35-33 0,30-51 0,25-48 0,12-52 2,5-43 0,-6-40-1,-20-33 2,-30-18-1,-32-19 1,-94 81-1,-7-9 1,-25-4-1,-18-9-1,-30 12 0,-12-5-2,-30 11 0,-14 5-4,-17 19 1,-17 6-24,-10 18-12,-6 9 1,-2 17-1,70 23 1</inkml:trace>
  <inkml:trace contextRef="#ctx0" brushRef="#br0" timeOffset="26322.5055">3470 1169 59,'13'-53'39,"-13"53"-3,0 0 3,19-61-11,-19 61-25,12-23 2,-11 37-2,3 22 1,-9 27-4,-4 17 3,-3 17-3,0 9-1,-6 8 0,2-5-2,6-5-3,-1-20-8,15-5-23,-3-25-1,14-13-1,2-20 1</inkml:trace>
  <inkml:trace contextRef="#ctx0" brushRef="#br0" timeOffset="26677.5258">3826 1614 63,'10'-19'38,"-13"6"0,3 13-1,-16 8-11,4 18-22,-4 4 0,2 5-1,-3 7 0,5-1-2,0-3 2,5 2-2,4-7 1,5-4-2,5-14 2,2-2-1,10-16 1,4-5-1,2-11 0,7-8 0,-3-5 0,6-3 1,-4 2-2,-3 3 0,-5 8 0,-2 9 0,-6 14 0,-1 10 0,-3 13-2,0 12 0,3 6-1,3-1-6,18 12-20,-2-15-11,17 2 2,2-15-3,20-3 2</inkml:trace>
  <inkml:trace contextRef="#ctx0" brushRef="#br0" timeOffset="27074.5485">5168 1619 92,'-24'-10'39,"6"10"2,-15 1-3,9 8-25,-10 9-9,2 11-1,-5 7 1,4 11-2,3 1 1,6 0-3,7-2 2,10-8-2,9-10 1,20-12-1,8-17 1,13-16-1,9-11 1,8-7 0,-2-3 0,1-1 0,-8 3 0,-8 5 0,-9 10-1,-10 13-1,-11 11 0,-13-3-1,10 24-1,-13-6-2,8 9-9,-10-14-16,23 8-10,-4-14 1,20 1-2,7-9 3</inkml:trace>
  <inkml:trace contextRef="#ctx0" brushRef="#br0" timeOffset="27428.5688">7046 1138 88,'0'0'38,"0"0"2,-30-28-1,15 39-18,-2 10-19,0 17-2,8 15 1,-9 9-1,4 13-1,-4 5-1,16-3-2,9-3-5,-8-18-26,29-2-3,-5-15 1,19-11-1</inkml:trace>
  <inkml:trace contextRef="#ctx0" brushRef="#br0" timeOffset="28638.638">7411 1388 69,'-18'-4'38,"-3"16"0,-19 12-1,20 20-7,-16-2-20,11 11-2,1-2-3,5-2-1,10-4-1,17-4-2,7-12 0,14-11 0,10-12-1,6-10 0,7-11-1,1-9 0,2-9 0,-10-10 1,-1-1-1,-9-1 1,-15-2 0,-7 1 1,-11 7-1,-6 6 1,-8 9 0,-5 6 0,-5 7 0,0 5 0,3 5-1,7 6 1,0 3-1,12-8 0,7 15 0,10-12 0,11 0 0,8-3-1,7 0 1,4-1 1,2-4-1,-4 0 0,-3 2-1,-9 1 2,-6 0-1,-8 2 1,-9 3-1,-10-3 1,-2 15-1,-9-1 1,-5 4 0,-2 7-1,-3 5 0,-1 7-1,2 0 2,6 2-2,6-6 1,6-2-1,12-7 2,10-10-2,6-9 1,12-11 0,1-9 0,3-8 1,0-8-1,-2-5 1,-9-3-2,-2-2 2,-14 1 0,-6 3-1,-5 7 2,-9 3-2,-3 9 0,-3 5 0,-3 9 0,0 5 0,5 5 0,2 5 0,3 1 0,5 3 0,9-1 0,6-1 0,6 1 0,3-2 0,3 2 0,3-2 0,-2 1-2,-2 7 2,-5 6 0,-5 2-1,-7 9 1,-7 2 0,-8 1 0,-3 3-1,-1 0 2,-1-8-2,-3-6 1,0-7 0,5-8 1,8-14-2,0 0 2,0 0-1,5-29 0,6-1 1,-2-5-1,4-8 2,1-3-2,1-5 0,0 1 0,0 4 0,-1 5 0,0 8 0,3 8 0,3 6 0,-1 7 0,2 7 0,-1 6 0,1 4 0,2 4 0,-3 3 0,-1 3 0,-5 3 0,-6 5 0,-4 7 0,-11 1 0,-4 7-2,-11 0 2,-7 3-1,-1-1 1,-4-2-1,2-1 2,-1 1-1,7-7 0,4 5 0,7-4-1,3 5 1,3 5-1,2 12 0,-3 9 1,-3 8-1,-6 6-1,0-4 0,1 4-6,-8-11-3,16 5-7,-17-40-9,22 3-15,5-34 1,0 0-1,19-26 0</inkml:trace>
  <inkml:trace contextRef="#ctx0" brushRef="#br0" timeOffset="102684.8732">3031 2721 67,'1'-28'36,"5"6"-1,-2-1 0,8 5-30,-7 8-1,-5 10 1,16 25-2,-5 12 0,-2 17-2,3 20 1,-1 16-1,3 16-1,-2 7 0,4 7 0,0-7 1,1-4-1,4-17 1,2-15 0,1-25 1,5-19 1,-2-28-1,7-21 1,2-22-1,0-20 1,-3-14-1,3-13 0,-4-10-2,-2-8 1,-5 5-2,-2 5-1,-2 13-1,-9 6-5,10 26-27,-13 4-3,6 27 0,-6 5-1</inkml:trace>
  <inkml:trace contextRef="#ctx0" brushRef="#br0" timeOffset="103101.8971">4190 3186 88,'-12'-16'36,"-1"19"0,-11-1-8,-2 20-22,-8 3-1,2 16 1,-5-1-1,6 3-2,6-2 0,10-4-1,10-8 0,12-11-1,16-8 1,11-8-2,6-7 1,2 3-1,1-2 1,-4 4 0,-8 5 0,-6 7 0,-16 9-1,-9 8 1,-14 8 0,-6-2 0,-7 5-1,-2-4-1,1-6-1,-1-8-2,10-3-5,-4-26-14,23 7-15,3-21-2,8 0-1,-2-14 0</inkml:trace>
  <inkml:trace contextRef="#ctx0" brushRef="#br0" timeOffset="109831.282">4925 3140 73,'-4'-15'40,"-3"-6"-2,8 6 2,-6-14-22,5 29-15,14-17 0,6 17 0,8 5-1,7-1-1,15-4 0,16-2 0,18-5 0,8-6-2,11-2 0,1-9-3,6 16-15,-12-16-19,-4 15 1,-23-2-1,-10 15-2</inkml:trace>
  <inkml:trace contextRef="#ctx0" brushRef="#br0" timeOffset="114992.5772">8502 2849 69,'-9'-2'35,"9"2"0,-13-3 2,13 3-26,0 0-3,36-18-2,-6-2-1,20 0-2,9-4-1,13 2 0,2-3-1,11 4-1,1 3-1,-7 2-1,0 13-5,-20-6-7,3 13-23,-21-5 1,2 7-2,-20-7 2</inkml:trace>
  <inkml:trace contextRef="#ctx0" brushRef="#br0" timeOffset="115645.6145">9999 2138 72,'-8'-34'36,"7"16"-2,-8-5 1,12 8-32,-9 2 0,6 13-1,0 0 1,0 0 0,3 13-1,1 16 0,2 15-1,2 17 0,0 10 0,1 11 2,0 12-3,0-1 2,0-3-2,4-9 1,1-13 0,1-13 0,4-18 0,6-14 0,5-21 1,5-16 0,2-18 0,2-11-1,2-18 1,2-11-1,-6-16 1,2-4-2,-4-4 1,-3 3-1,-4 6 0,-4 9-1,-3 17 0,-6 9-3,4 30-6,-13 9-27,6 22-1,-7 11 0,6 22-1</inkml:trace>
  <inkml:trace contextRef="#ctx0" brushRef="#br0" timeOffset="116059.6382">10854 2655 75,'5'-24'37,"2"14"-2,-5-4 2,-2 14-30,0 0-3,0 0 2,0 0-2,-2 29 0,-5-5-2,-3 7 1,-2 5-1,-2 3 0,-3 4 0,7-3-1,-3-2 0,9-6 1,8-6-1,7-6 0,7-12 0,15-6 0,8-8 0,3-1 0,6-4-1,-2-1-2,-1 4-3,-13-8-26,6 18-7,-18-5-1,5 11-2</inkml:trace>
  <inkml:trace contextRef="#ctx0" brushRef="#br0" timeOffset="118718.7903">11868 2283 91,'0'0'37,"0"0"1,2-11-1,9 11-35,6-7-2,13-1 0,15-3 1,14 1-1,5 1-2,8-5-2,11 16-20,-9-9-13,0 11 1,-16-5-1,-8 10 0</inkml:trace>
  <inkml:trace contextRef="#ctx0" brushRef="#br0" timeOffset="118948.8034">12129 2453 93,'-56'26'37,"3"-10"-1,24 1 1,18-5-38,34-18 0,33-6-1,22-10 0,20-3 0,14-8 0,20 1-2,4-13-6,15 20-17,-18-12-7,-5 12-1,-18 1 1</inkml:trace>
  <inkml:trace contextRef="#ctx0" brushRef="#br0" timeOffset="119288.8229">13517 2010 101,'-17'-7'39,"-9"-2"0,-2 17-2,-6 3-33,-5 17-1,-3 14-1,2 19-1,3 6 0,9 6-1,10 1 1,18 1 0,21-8 0,16-13 1,18-16-1,18-17 1,12-20-1,5-12 0,-4-19 1,-7-10-2,-12-11 1,-15-7-2,-20-2 2,-19-2-2,-17 4 0,-21 0-1,-8 9-1,-14 6 0,-1 20-5,-13-2-21,16 26-10,-5 2-1,18 19-1</inkml:trace>
  <inkml:trace contextRef="#ctx0" brushRef="#br0" timeOffset="120377.8852">1313 5045 74,'29'-17'35,"0"3"-1,14 0 1,1 1-35,16-4 2,11 2-5,-1-1-1,7 8-21,-13-1-7,-3 5-2,-17 3 0</inkml:trace>
  <inkml:trace contextRef="#ctx0" brushRef="#br0" timeOffset="120584.897">1325 5394 80,'-24'18'36,"24"-18"-1,13-16-1,28-16-33,23-11-2,27-2-2,4-15-14,15 8-16,0-7-1,-2 12-1,-8-4 0</inkml:trace>
  <inkml:trace contextRef="#ctx0" brushRef="#br0" timeOffset="120888.9144">1927 4683 77,'-23'2'37,"9"-3"-1,14 1 1,26-3-35,17 4 0,16 1 1,14 7 1,5 6-1,9 7-1,-3 9-1,-2 10 0,-20 5 2,-18 13-2,-19 6 1,-29 10-1,-19 6 0,-17 0-1,-14-1 1,-6-7-2,0-7-1,1-18-5,22-6-27,3-27-4,21-12 0,13-20-1</inkml:trace>
  <inkml:trace contextRef="#ctx0" brushRef="#br0" timeOffset="196845.2589">3789 4563 45,'-3'-17'33,"1"2"1,-5-3 0,7 18-25,-25-21-2,11 21-1,-15-4 2,6 14-1,-16 3-2,4 9 0,-5 1-1,8 4 0,2-3-1,8-2 1,7-4-2,16-3 0,14-9-2,14-4 1,8-3-1,11 1 1,6 0-1,0-1 0,-2 3 0,-3 2 0,-11 1 1,-4 6-1,-16 7 0,-10 5 0,-11 6 0,-10 12 0,-8 7 1,-6 10 0,-6 12 0,-2 5-1,2 2 0,0-2-1,10-3-2,7-17-7,21-5-26,2-27-2,19-11-1,8-26 0</inkml:trace>
  <inkml:trace contextRef="#ctx0" brushRef="#br0" timeOffset="197010.2683">4239 4837 59,'-13'11'38,"-6"4"-6,2-7-12,4-2-34,13-6-22,0 0 0,0 0 1</inkml:trace>
  <inkml:trace contextRef="#ctx0" brushRef="#br0" timeOffset="197347.2876">4603 4678 82,'-18'16'39,"-12"-2"-2,8 15 1,-3-6-33,4 11 0,6-1 0,8 4-3,7-2 1,10-2-2,8-6 1,12-4-2,8-4 2,5-2-3,3-4 1,-6 0 0,1 1-1,-10 5 1,-11 6-1,-11 5 0,-17 2-1,-12 2-1,-2 2-1,-9-13-4,9 6-21,-7-28-9,15-9 0,1-21 0</inkml:trace>
  <inkml:trace contextRef="#ctx0" brushRef="#br0" timeOffset="197506.2967">4705 4607 98,'-23'0'41,"10"16"0,0-10-2,13-6-37,29-11-4,3-4-4,23 7-25,-10-21-8,16 10 0,-10-10-2</inkml:trace>
  <inkml:trace contextRef="#ctx0" brushRef="#br0" timeOffset="198015.3258">3959 4752 57,'0'0'35,"0"0"1,0 0-1,0 0-22,-5-11-8,12-6 0,-5-8 1,3-4-3,-1-6-1,2-4 0,-5-3 0,1 1-1,-4 3 0,-4 11 0,-4 7-1,-9 11-1,1 15-1,-10 2-8,9 17-26,-5-5-1,10 7-1,5-11 0</inkml:trace>
  <inkml:trace contextRef="#ctx0" brushRef="#br0" timeOffset="198880.3753">5190 4955 49,'0'0'36,"-11"-1"-1,11 1 1,0 0-17,16-5-11,-2 1-3,15 4 1,5-4-4,14-3 2,9-1-3,11-4 1,8-5-2,1 1 0,1-2-1,-5-2-2,-7 6-4,-19-3-27,1 12-2,-19-1-1,-7 9-1</inkml:trace>
  <inkml:trace contextRef="#ctx0" brushRef="#br0" timeOffset="245121.0201">6363 2357 36,'-3'-18'27,"5"0"1,1 2 0,-3-10-18,11 14-2,-10-13 2,11 19 1,-12-15-1,0 21-1,9-14-1,-9 14-1,0 0-1,0 0-1,0 0-1,0 0-2,0 0 0,0 0 0,10 11-1,-5 8 0,0 8 0,6 11 0,-3 9-1,2 11 3,5 11-3,-1 8 2,-1 3-1,3 5 0,0-6-1,1 1 2,1-8-2,-2-9-1,6-11 1,-2-11 0,3-17 1,2-16 0,1-17 1,3-18-1,0-19 1,3-11-1,-4-21 1,1-13-1,-2-17 0,-3-9-1,-3 3 1,-3 3-1,-2 6 1,-6 14-1,1 14 1,-6 18-2,5 29-4,-8 10-3,14 27-30,-12 6-1,10 22-1,-5 2-2</inkml:trace>
  <inkml:trace contextRef="#ctx0" brushRef="#br0" timeOffset="245993.07">7124 2882 63,'0'0'32,"0"0"0,-6 10-1,6-10-23,-1 22-1,-3-6 0,8 13-1,-5 2-2,3 8 0,-2 2-1,5 1 1,-4-2-2,-1-5 1,5-5-1,-1-6 1,-2-11-1,-2-13 1,12 0-1,-6-13 0,-3-11 1,2-6-1,0-4 0,-1-8 0,-4 0-1,0-1 1,1 4-1,-1 5 1,-1 7-1,5 2 0,3 8 1,9 2-2,6 7 1,6-2-1,4 2 0,6-1-2,5 6-4,-6-11-20,13 15-14,-16-8 2,5 10-3,-12-6 0</inkml:trace>
  <inkml:trace contextRef="#ctx0" brushRef="#br0" timeOffset="247307.1451">6461 4316 66,'1'-27'35,"-2"-3"1,5 5 1,-8 0-31,8 9 0,-4 1-2,0 15 2,0 0-3,8 18 0,-7 12-1,2 14-2,3 10 1,1 13-2,1 10 1,5 8-1,1 2 2,3 0-1,0-4 1,-1-8-1,0-11 1,6-13-1,0-14 2,0-17-1,4-19 0,4-17 2,2-17-2,2-13 1,3-16-1,-5-13 1,-1-9-1,-4-7 0,-1 3-1,-8 3-1,-3 7 2,-1 9 0,-4 16-3,0 11 0,8 22-8,-10 4-26,18 24-3,-8 0 1,15 17-3</inkml:trace>
  <inkml:trace contextRef="#ctx0" brushRef="#br0" timeOffset="247826.1748">7345 4773 75,'-5'-12'37,"5"12"0,0 0-1,0 0-30,-13 14-2,10 3 0,0 3-1,-2 5-1,-3 5 1,8 4-2,-5 3 1,4 2-1,1 0 1,0-1-2,-4-2 2,7-3-2,-2-6 0,-1-4 0,5-7 0,-5-16 1,7 11-1,-7-11 0,13-20 1,-11-1-1,5-6 1,-4-8-1,3-5 0,-1-5 0,1-3-1,2 0 2,-3 3-2,5 1 2,-1 7-2,0 6 1,6 8 0,-2 3-3,6 13-2,-4-2-5,16 18-27,-10-6-1,16 13 1,-4-7-3</inkml:trace>
  <inkml:trace contextRef="#ctx0" brushRef="#br0" timeOffset="248755.2279">8228 4613 78,'20'-3'38,"-7"-6"-1,15 8 1,-1-8-33,12 2-2,4-2 0,6 2-1,2 0-1,-4 1 0,0 1 0,-3 2-1,-4-1-1,-5 1-1,0 2-1,-6-5-3,4 12-23,-11-10-7,4 9-1,-11-10-2</inkml:trace>
  <inkml:trace contextRef="#ctx0" brushRef="#br0" timeOffset="250464.3257">9618 3953 85,'0'0'37,"-12"-14"-1,27 7-1,16-15-33,18 0 0,14-4 0,14 2 0,7-1-1,0 7 1,1 4-2,-12 11 1,-14 13 0,-20 14-1,-20 11 0,-20 11 1,-21 8 0,-21 8 0,-10 4 0,-9-1-1,4-8 2,3-7-2,12-11 1,15-6 0,21-14-1,23-11 0,18-7 1,18-5 0,8-5 0,8 0 0,-7 1 1,-2 4-1,-14 5 1,-14 12-1,-20 12 0,-23 11 0,-20 9-1,-16 8 1,-17 7-1,-4 0-1,-2 0-1,5-11-4,22 1-23,11-27-10,28-5-1,15-22-2</inkml:trace>
  <inkml:trace contextRef="#ctx0" brushRef="#br0" timeOffset="250664.3371">10804 4271 94,'-33'14'38,"-7"-9"1,15 2-4,12-9-39,4-9-8,21 3-26,6-12 1,14 3-2,5-10 1</inkml:trace>
  <inkml:trace contextRef="#ctx0" brushRef="#br0" timeOffset="250986.3556">11245 3990 96,'0'0'40,"0"-14"0,16 4-1,6-11-36,12 0 0,7-5 1,5 4-1,-2 1-1,1 6 0,-4 7-1,-6 8 1,-9 11-1,-12 14-1,-13 10 1,-5 14 0,-11 12-1,-8 6-1,-11 8 1,4 3-2,-4 5 1,3-7-3,8 2 0,7-18-6,26 3-27,-1-26-4,23-1 0,0-20-1</inkml:trace>
  <inkml:trace contextRef="#ctx0" brushRef="#br0" timeOffset="251415.3801">12680 4108 97,'0'0'38,"7"-17"0,19 12-2,11-8-35,17 0-1,6-2 0,6 1-1,3 3-2,-4-1-2,2 16-11,-21-10-21,-6 14 1,-24-4-1,-5 13 2</inkml:trace>
  <inkml:trace contextRef="#ctx0" brushRef="#br0" timeOffset="251566.3887">12861 4263 91,'-51'35'37,"9"-14"1,25-3 1,17-18-35,21 3-3,34-16-2,18-17-6,27 2-28,6-15-1,17 1-1,-1-9-1</inkml:trace>
  <inkml:trace contextRef="#ctx0" brushRef="#br0" timeOffset="251866.4059">13970 3902 110,'-40'20'39,"5"16"3,-8-10-4,5 12-35,15 4-1,9 3 0,14 1-1,10-1 0,12-7 0,16-6 0,13-10 0,8-13-1,5-16 1,7-12 1,-4-16-1,-2-8 0,-15-11 0,-12-3 0,-16-5-1,-18 5-1,-13 7 0,-21 9-2,-12 20-1,-18 11-1,1 26-9,-12-2-24,17 22-2,-1-2-1,23 5-1</inkml:trace>
  <inkml:trace contextRef="#ctx0" brushRef="#br0" timeOffset="252616.4488">1859 6837 85,'0'10'39,"9"5"-1,10-13 1,14 4-21,8-11-17,9-6-2,15-1-1,-1-5-3,8 8-4,-15-9-28,6 10 1,-17-3 0,-15 11-1</inkml:trace>
  <inkml:trace contextRef="#ctx0" brushRef="#br0" timeOffset="252774.4578">1913 7120 103,'-34'23'37,"24"-5"0,10-18-2,35-10-33,18-9-5,13-22-15,25 4-18,3-16 1,6 1-1,-2-8-2</inkml:trace>
  <inkml:trace contextRef="#ctx0" brushRef="#br0" timeOffset="253052.4737">2610 6482 102,'0'0'37,"23"7"3,13-11-3,9 7-34,20 1 0,9 8 0,-1 2 1,-4 13-1,-11 7 0,-13 10-1,-24 9 0,-23 9 0,-25 5-2,-18 9 1,-23 0-1,-12-5 0,-6-3-2,-3-8-3,15-4-14,3-26-20,28-7 0,18-23-2,26-9 0</inkml:trace>
  <inkml:trace contextRef="#ctx0" brushRef="#br0" timeOffset="254438.553">4592 6341 53,'0'-32'35,"-5"7"-1,-10 0 0,-5 16-10,-11 0-18,3 13-2,-12 5 2,0 14-1,-3 0 0,5 10-1,5-3 0,9 2 2,7-4-3,15-4 1,16-10-3,15-8 2,15-11-2,11-4 0,7-6 0,6-1-1,0-1 0,-5 0 0,-10 9 0,-10 10-1,-16 14 2,-15 12 1,-17 19-2,-15 11 2,-10 15-2,-6 9 2,-4 7-3,1-5 0,5 0-4,9-16-3,27-6-26,2-28-7,28-13 1,13-25-1</inkml:trace>
  <inkml:trace contextRef="#ctx0" brushRef="#br0" timeOffset="254593.5619">5339 6534 105,'-37'4'39,"0"10"-1,2-5-3,4 1-42,31-10-29,-12 5-2,24-7 1,10-9-3</inkml:trace>
  <inkml:trace contextRef="#ctx0" brushRef="#br0" timeOffset="254892.579">5726 6272 91,'-39'18'39,"5"12"-1,-8-4 1,11 5-34,2 0 0,11 1 1,13-2-3,12-1 1,11-6-2,15 0 0,7-2-1,5-1 0,2-1 0,-5 2-1,-1 2 0,-11 1 0,-11 3 0,-10-1-1,-11 2 0,-12-1 0,-5-1-4,-8-10-4,9-1-28,-9-16-3,11 0 1,-2-20-2</inkml:trace>
  <inkml:trace contextRef="#ctx0" brushRef="#br0" timeOffset="255080.5897">5755 6270 110,'0'0'41,"0"0"2,0 0-2,14-11-38,11 2-2,12-1-1,14-3-2,7-4-1,18 6-7,-1-9-29,20 11-2,-7-2-1,5 10 0</inkml:trace>
  <inkml:trace contextRef="#ctx0" brushRef="#br0" timeOffset="255469.612">6519 6465 103,'0'0'40,"0"0"3,13-2-3,11-1-36,10-9-1,9 1-1,12-2 1,9 1-3,10-1 2,4-1-3,1 6 1,0-1 0,-6 3 0,-8-1-1,-9 6-2,-14-4-1,-9 16-12,-18-15-22,3 8-3,-18-4 0,0 0 0</inkml:trace>
  <inkml:trace contextRef="#ctx0" brushRef="#br0" timeOffset="256229.6555">7913 6038 93,'0'0'37,"14"-16"1,5 9 2,7-8-37,9 1-1,7-2 1,9 4-1,3 2 0,2 3 0,-1 7-1,-6 6 0,-14 8-1,-9 8 1,-12 5 0,-14 5 0,-13 4 0,-4 2 0,-10 0 0,3-1 0,1-6-1,9-5 1,4-4-1,15-7 1,12-7-1,9-3 1,10 0 0,1-1 0,-2-1 0,-2 4 0,-11 4 1,-9 8-1,-18 4 0,-13 7 1,-16 3-1,-5 3 0,-4 2-1,0-2-1,8-3-3,8-15-5,27 1-29,0-19-3,40-4-1,8-18-1</inkml:trace>
  <inkml:trace contextRef="#ctx0" brushRef="#br0" timeOffset="256395.665">9031 6254 109,'-33'11'39,"2"3"0,1-8-5,12-16-43,18 10-27,10-10-3,15-3 0,1-6 0</inkml:trace>
  <inkml:trace contextRef="#ctx0" brushRef="#br0" timeOffset="256717.6834">9489 5981 101,'17'-5'39,"-6"-10"3,18 7-3,-1-2-34,10-5 0,4 0 0,0 6-1,-8 2-1,-1 11-1,-7 4 0,-5 7 0,-8 8-1,-12 8 0,-9 10 0,-5 6-1,-9 7 0,-2-1 0,-4 3-1,1 0-2,8 0-1,0-11-2,25 4-26,-6-19-6,22 0-4,6-18 3,19 0-4</inkml:trace>
  <inkml:trace contextRef="#ctx0" brushRef="#br0" timeOffset="257026.701">10922 6055 110,'0'0'41,"15"-6"0,20-1-3,20-6-38,5-7-3,14 5-2,-1-7-5,8 18-20,-23-10-9,-1 13 1,-21-3-1,-12 13 1</inkml:trace>
  <inkml:trace contextRef="#ctx0" brushRef="#br0" timeOffset="257166.7091">11196 6165 96,'-62'31'38,"24"3"1,6-14-1,27-5-31,14-9-4,28-7 0,19-7-2,19-10-3,24 3-9,-3-16-25,21-1-3,1-5 0,7 2-2</inkml:trace>
  <inkml:trace contextRef="#ctx0" brushRef="#br0" timeOffset="257680.7385">12904 5420 91,'20'-45'37,"-13"4"2,2 20 1,-11 8-35,2 13-1,-14 22 0,6 12-1,-3 15-1,3 12 1,3 10 0,1 11 0,3 6-1,6 0 0,5-3 1,6-6-1,7-10 0,2-11-2,7-12 1,5-12 0,1-16-1,6-17 2,-1-17-1,3-16 1,-5-15-1,-3-13 1,1-12-2,-7-11 0,-2-6 0,-5-3-2,-2 10-1,-2 9 0,-4 13-3,-8 12-2,5 30-9,-15 4-22,11 26-2,-8 6 0,7 18 0</inkml:trace>
  <inkml:trace contextRef="#ctx0" brushRef="#br0" timeOffset="258069.7607">13715 5875 99,'0'0'38,"-11"18"1,11-18-1,-7 28-33,-3-2 0,8 7-1,-5 4 0,4 5-1,0-1 0,2 1-1,0-4 0,3-7-1,1-7 0,2-8 1,-5-16-1,11 4 0,-5-17 0,2-8-1,-2-9 1,3-4-1,5-8 1,1-2-2,7-2 2,0 2-1,2 6 0,2 4 0,1 8-1,2 4-2,5 14-5,-15-7-23,14 15-11,-10-4 2,9 5-3</inkml:trace>
  <inkml:trace contextRef="#ctx0" brushRef="#br0" timeOffset="259204.8256">2267 8408 97,'-7'15'38,"16"-6"0,5-9-2,19 2-35,10-1-2,11-2 0,11 3-4,-8-12-12,7 11-19,-11-3 0,-6 7-1,-22-1 0</inkml:trace>
  <inkml:trace contextRef="#ctx0" brushRef="#br0" timeOffset="259363.8347">2284 8754 103,'-21'18'37,"21"-18"0,19-5-1,26-20-36,20-8-3,19-3-8,3-17-25,14-3-1,-6-7 1,5 1-3</inkml:trace>
  <inkml:trace contextRef="#ctx0" brushRef="#br0" timeOffset="259631.8501">2908 8097 82,'-13'11'38,"13"-11"0,16 15 0,22-13-24,23 3-10,15-2 0,5 6 0,-1 2-1,-4 5 0,-10 5-1,-15 12 0,-27 9-1,-24 8 1,-24 10-2,-19 4 0,-15 1-1,-7 2 0,-1-4-2,5-15-5,14 2-13,9-31-18,29-8 0,9-11-2,42-28 1</inkml:trace>
  <inkml:trace contextRef="#ctx0" brushRef="#br0" timeOffset="260850.9198">4545 7903 79,'0'-37'37,"5"3"-2,-5 7 2,5 7-33,-5 7-2,0 13-1,11 3 1,-4 17 0,1 13 0,0 14-1,2 9 1,2 14-1,1 10 0,2 8-1,0 1 1,1-3 0,2-11-1,0-5 2,3-16-1,2-13 1,0-21 0,9-22 1,-2-23 0,7-16-1,-3-19 0,5-10 0,-3-10 0,-3-11-2,0 0 1,-8-3-1,0 16 0,-7 6-1,-2 19-2,-4 8 0,2 21-3,-8 7-10,9 26-22,-6 6 0,11 19-1,-9 3-1</inkml:trace>
  <inkml:trace contextRef="#ctx0" brushRef="#br0" timeOffset="261262.9433">5406 8240 82,'-10'-15'39,"10"15"-1,-9-10 1,9 10-33,0 0-2,0 0 0,-2 18-1,4 3 0,0 5-2,-2 5 1,0 3-1,0 6 0,0 1 0,-3-4-1,2 0 1,-1-11-1,2-4 1,0-6-1,0-16 0,0 0 1,11-5-1,-1-13 1,0-6-1,0-4 1,6-10-1,0-3 1,1-5-1,1-3 1,2 4-1,-1 0-1,3 6 0,-1 5-2,7 11-2,-9-5-18,15 22-16,-8-4 0,12 10-2,0-4 2</inkml:trace>
  <inkml:trace contextRef="#ctx0" brushRef="#br0" timeOffset="261495.9567">6408 8019 75,'14'-12'37,"4"7"-1,2-8 1,16 3-33,-6 0-4,3-1-3,6 13-19,-11-6-12,-2 9-1,-7 2-2,-2 2 1</inkml:trace>
  <inkml:trace contextRef="#ctx0" brushRef="#br0" timeOffset="261668.9666">6458 8150 96,'-21'14'39,"14"1"2,7-15-1,16 4-37,10-8-1,17-1-1,3-1-2,9-8-4,18 9-27,-7-10-7,10 5-1,-10-6-1</inkml:trace>
  <inkml:trace contextRef="#ctx0" brushRef="#br0" timeOffset="266586.2478">7979 7623 42,'14'-27'34,"-9"-1"2,4 6 0,-9-7-9,0 29-17,-14-15-3,4 26 0,-13 5-3,0 10 0,-6 4-1,5 6-1,1 0 0,9 5 0,9-5-1,17-2 1,9-4-1,18-4 0,8-3 1,7 0-2,1-2 1,-1 2-1,-8 1 0,-7-1 0,-16 5 0,-7 1-1,-15 3 1,-8-3-1,-7 4 0,-5-6-1,0-2-2,-3-13-4,16 3-24,-5-19-6,11 4-1,8-32 0</inkml:trace>
  <inkml:trace contextRef="#ctx0" brushRef="#br0" timeOffset="266798.2599">8157 7480 101,'-24'-5'40,"11"12"0,-2-7-1,15 0-35,9 11-2,17-9 0,10-2-2,16-4-1,13 2-3,7-13-8,14 12-25,2-7-2,4 9 0,-9-3-2</inkml:trace>
  <inkml:trace contextRef="#ctx0" brushRef="#br0" timeOffset="266985.2706">8911 7826 108,'-28'21'40,"1"-12"0,9-2-1,3-1-40,15-6-3,21-9-25,-1-7-11,15 4 2,6-9-3,14 5 2</inkml:trace>
  <inkml:trace contextRef="#ctx0" brushRef="#br0" timeOffset="267418.2954">9807 7376 101,'-34'-7'38,"-17"-4"2,3 12-1,-12 2-35,1 7-1,5 3 1,4 8-1,11-1 0,12 4-1,18 0-1,18-1-1,19-3 0,15 2 1,15 1-1,9 0 0,4 2 0,0 5 0,-6 3 0,-12 6 0,-17 6 0,-18 5-1,-23 5 0,-13-1 1,-16-3-1,-12-4 0,-5-5 1,0-12-1,6-14 2,7-16-1,15-20 1,13-13 0,12-17-1,17-13 1,13-12-2,11-8 1,9 2-3,-2 2-1,7 19-14,-16-3-19,7 22-3,-17 6 1,1 22-1</inkml:trace>
  <inkml:trace contextRef="#ctx0" brushRef="#br0" timeOffset="267914.3238">10678 7348 85,'22'-36'37,"-1"15"-1,-11 4 2,1 23-32,-11-6-3,0 32 0,-5 4 1,3 15-1,-6 11 0,3 9 0,0 8-1,5 4-1,0-4 0,5-4 0,4-15 0,9-12-1,4-15 1,8-13-1,3-23 1,8-16 1,3-15 0,0-13-1,2-11-1,-2-7-1,1-8-1,-10-5-1,2 11-2,-11-3-6,7 24-13,-17 1-15,4 22 1,-11 7-2,5 16 3</inkml:trace>
  <inkml:trace contextRef="#ctx0" brushRef="#br0" timeOffset="268270.3441">11558 7618 98,'-25'2'39,"0"10"1,-15-10-4,3 19-31,-4-1 0,7 11 0,2 1-1,9 3-1,8-1 0,15-1-2,12-4 1,14-6-2,11-7 1,7-4-1,5-11 0,0-7 1,-2-8-1,-6-8 0,-7-4-1,-12-6 1,-8-3-1,-14-3-1,-4 0 0,-6 1-1,-3 11-1,-7 2-1,6 14-2,-6-5-17,20 15-15,0 0 1,11 16-2,11-11 1</inkml:trace>
  <inkml:trace contextRef="#ctx0" brushRef="#br0" timeOffset="268517.3583">12413 7144 97,'-1'-21'41,"-13"5"1,0 22-4,-11 12-30,4 16-4,-5 8 0,4 17-1,-2 7-1,6 6-2,6 3-1,3-4 0,10-4-3,3-13-3,25 1-20,-10-28-14,21-10 0,-2-19-1,14-15 2</inkml:trace>
  <inkml:trace contextRef="#ctx0" brushRef="#br0" timeOffset="268713.3695">12778 7065 101,'-12'-17'40,"1"32"-1,-15 13 0,2 27-30,-10 6-6,3 13-1,1 4-2,6 4-1,5-2-1,5-10-1,12-1-4,-3-24-23,17 3-10,-3-24 0,7-9-1</inkml:trace>
  <inkml:trace contextRef="#ctx0" brushRef="#br0" timeOffset="269146.3943">12537 7450 99,'-18'-5'40,"18"5"2,18 9-2,18-11-34,8 2-3,13 1 1,7-4-1,4 1-1,0-2 0,-3-1-1,-9 0-1,-12 3 1,-12 1 0,-13 0-1,-19 1 1,0 0-1,-19 14 0,-3-5 1,-3 3-1,-2 3 0,2 2 0,5 5 0,6-1 0,10-1-1,8 2 1,9-1 0,5-3 1,4-1-1,1 2 0,-1-2 0,-4-1 1,-2-1-1,-9 4 1,-4-3-1,-8 1 0,-9 1 1,-5 0-2,-6-2 0,-5 3-2,-4-9-2,8 11-16,-14-21-12,18 5-8,-4-9-1,14-1-1</inkml:trace>
  <inkml:trace contextRef="#ctx0" brushRef="#br0" timeOffset="269950.4402">14842 6870 88,'-8'-30'35,"-6"13"0,-13 11 2,-7 18-33,-18 20 0,-1 25-1,-15 11 1,5 23 0,-8 7 0,17 9-2,7-1 0,18-1-2,25-11-3,17-19-2,40-7-30,6-21-5,21-11 1,5-23-3</inkml:trace>
  <inkml:trace contextRef="#ctx0" brushRef="#br0" timeOffset="270404.4662">15358 7393 74,'-7'-27'38,"3"10"-1,-13-1 2,0 12-32,-20 2-2,0 12 2,-12 7-1,0 12-2,-3 3 0,3 10 0,9-3-1,6 5 0,12-5-1,13-5-1,17-8 0,14-5 0,12-13 0,13-9 0,2-10-1,10-6 1,-2-8-1,-4-4 1,-4-1-1,-11-2 1,-11 5-1,-10 3 0,-8 9 0,-9 17-1,0 0 1,-17 0-1,2 18 0,1 6-2,2 7 0,5 2-2,12 4-3,0-14-10,28 9-20,-3-15-2,20-1 0,2-14 1</inkml:trace>
  <inkml:trace contextRef="#ctx0" brushRef="#br0" timeOffset="270635.4794">15988 7356 99,'-30'-9'40,"1"13"1,-16-1-1,5 12-35,0 1-1,9 8 0,5 0-2,12 4-1,14-4 0,13-3-1,20-3-2,9-7-2,15-1-1,2-13-4,17 11-17,-9-21-13,5 5-1,-10-12 0,-1 3 2</inkml:trace>
  <inkml:trace contextRef="#ctx0" brushRef="#br0" timeOffset="271200.5117">16449 7369 83,'0'0'39,"4"-14"0,-4 14 1,-14 9-27,6 9-6,-6 3-3,0 10-1,-1 2-1,1 1 0,0 1-1,2-3 0,3-5 0,4-5 0,5-9 0,0-13-1,14-3 1,0-12-1,5-8 0,3-7 1,1-6-1,4-7 0,-2 1 0,-2 0 0,1 4 1,-1 5-1,-5 5-1,3 7 1,0 6 0,3 7 0,2 5 0,5 4 0,-1 2 0,7 1 0,1 1 1,-2-1-1,-1 2 0,-4-3 0,-5 0 0,-8 0 1,-4 1-1,-14-4 1,-1 16-1,-9-5 1,-8 4-1,-2 4 1,-3 5-1,2 5 1,4-2-1,5 6 1,8-3-1,8-3 1,6-4-1,8-6 1,4-7-1,6-9 1,-1-8-1,1-9 1,-2-5-1,-1-8 0,-5-2-1,-2-6 0,-4 3-2,-5 0-2,1 7-4,-10-7-13,19 20-11,-15-5-7,14 11-1,-3-5 1</inkml:trace>
  <inkml:trace contextRef="#ctx0" brushRef="#br0" timeOffset="271537.531">17611 7206 107,'-6'-10'39,"6"10"3,-37-7-10,14 10-26,-12 3-1,3 8-2,-5 2 1,9 4-3,1 3 1,12-1-2,11-2 1,10 1 0,13-5-1,6 0 1,6 0-1,-1-4 0,1 0 0,-4-3 1,-10 2-1,-4 3 0,-13-1 1,-10 5-1,-7 1 0,-6 3 0,-3-2 0,0-1-2,3 4-3,4-13-3,26 12-16,-7-22-10,30-1-8,0-14 1,21 3-1</inkml:trace>
  <inkml:trace contextRef="#ctx0" brushRef="#br0" timeOffset="271890.5512">18148 7182 110,'-7'-13'40,"7"13"0,-38 5-8,12 10-25,-15 4-2,-2 6-2,1 1 0,2 2-2,3-2 1,10 0 0,8-6-1,12-2-1,14-7 0,11-2 1,9-2-1,5-3 1,3-1-1,2-2 1,-7 3-1,-3 4 1,-10 2 0,-10 5 0,-12 5-1,-5 2 0,-11 3 0,-5 3-1,0 0-2,-4-7-3,9 15-13,-10-28-11,16 10-11,-1-16-2,16-2 0,-12-2 1</inkml:trace>
  <inkml:trace contextRef="#ctx0" brushRef="#br0" timeOffset="272377.5791">19216 6790 80,'28'-41'39,"-3"9"-2,-11 2 2,-1 22-20,-7-5-16,-6 13-1,-19 29 1,3 9 0,-7 16-1,-2 12 0,-3 11-1,0 8 0,2 1 0,5-3-2,4-3-1,7-11-2,10-5-7,-5-20-22,19-6-7,-4-19 1,5-8-1</inkml:trace>
  <inkml:trace contextRef="#ctx0" brushRef="#br0" timeOffset="272559.5895">19042 7204 95,'-17'-13'40,"17"13"1,0 0-2,0 0-22,29 16-14,4-10-4,10 2 0,13-10-5,15 6-9,-3-18-23,23-2-2,-4-10 2,6-1-2</inkml:trace>
  <inkml:trace contextRef="#ctx0" brushRef="#br0" timeOffset="272911.6096">20033 6624 115,'-23'29'40,"-15"7"2,5 22-2,-10-3-35,6 17-1,3 4-1,0 4-1,0-5 0,11-5 0,2-6-2,11-9 0,7-9 0,6-8 0,9-15 0,7-7 0,7-11 0,2-9 0,5-7 0,0-5 0,-2-3 0,-1-3 0,-7 4 0,-3 3 0,-5 4 0,-1 11 0,-14 0 0,10 18 0,-2 1-5,-8-1-1,14 16-11,-10-20-13,21 11-10,-6-14-1,17-1-2,-2-13 3</inkml:trace>
  <inkml:trace contextRef="#ctx0" brushRef="#br0" timeOffset="273257.6294">20367 7244 116,'-14'6'40,"20"10"2,-6-16-3,22 15-35,8-6-1,8-2-1,5-5 0,4-2-1,-5-2 0,1-7 0,-12-3 0,-6-4-1,-15-6 0,-5-1 1,-14-2-1,-6 3 0,-8 6 0,-6 8 0,-4 8 0,-6 11 2,2 11-2,5 8 0,2 7 0,12 2 0,13 3-2,10-9-1,23 4-3,1-20-14,33 13-11,-6-16-11,10 0 0,-9-9-1</inkml:trace>
  <inkml:trace contextRef="#ctx0" brushRef="#br0" timeOffset="273676.6534">15285 8462 39,'17'-13'38,"-17"13"1,0 0-1,6-14-12,-1 26-6,-11-1-16,2 10-1,-5 7-1,0 8-1,-5 5 1,2 3-3,3 0 0,0-13-12,13 2-24,-1-15-1,12-13-1,1-16 0</inkml:trace>
  <inkml:trace contextRef="#ctx0" brushRef="#br0" timeOffset="274128.6792">15401 8160 86,'-15'-6'39,"15"6"1,-8 16 0,24-4-34,-4 0-2,14 8 0,2-3 0,3 11 0,-2 2-2,0 6 0,-6 5 0,-4 5-1,-5 3 0,-12 1-1,-4 1 2,-3-4-2,-1-5 2,-3-7-2,8-14 1,1-10 0,0-11-1,21-16 0,2-10-1,3-9 2,3-10-2,1-3 1,3 2 0,0 2 0,-6 9 0,-4 6 0,-6 14 0,-7 12 0,-5 16 0,-3 11 1,-6 11-2,0 4 1,4 6 0,4-1-3,14-5 0,1-11-4,27-4-9,-10-29-12,32 1-10,-7-23-2,17-6-1,-7-20 3</inkml:trace>
  <inkml:trace contextRef="#ctx0" brushRef="#br0" timeOffset="274315.6899">16641 7971 101,'-17'-2'40,"-2"27"0,-13 15-3,2 20-32,-3 8-1,6 8-3,2 3-1,7-6-3,10 0 0,4-17-6,15 9-20,-7-26-10,7-2 0,-7-24-1,-4-13 1</inkml:trace>
  <inkml:trace contextRef="#ctx0" brushRef="#br0" timeOffset="274492.7">16334 8390 110,'-9'-18'40,"9"18"2,21-19-9,7 16-30,13-1-3,8 0-2,12 8-5,-4-13-20,14 14-12,-10-9-2,4 10 0,-17-8 0</inkml:trace>
  <inkml:trace contextRef="#ctx0" brushRef="#br0" timeOffset="275382.751">16883 8435 98,'-7'19'40,"7"-19"1,-4 23 0,4-23-37,25 8 0,-1-9-1,7-3-1,1-2 0,4-5-1,-1-5 0,-3-3-1,-5-5 0,-7-5 0,-6 2 0,-9-6 0,-5 6-1,-9 1 1,-6 9 0,-10 11 0,-7 11 0,-2 12 1,-5 12-1,2 8 2,6 6-1,8 4 0,10-3 0,17-3 1,14-7-1,14-10 0,15-8-1,11-10 1,8-9 0,4-5-1,1-8 0,-5-3 0,-8-6 1,-7 6-2,-14-3 1,-10 3 0,-13 7 0,-14 12-1,0 0 1,-18 1 0,2 10-1,-3 4 1,2 5-1,1 1 1,4-2 0,8-2 0,3-2 0,1-15 0,16 11 0,-2-17 0,2-4 0,2-5 0,2-8 1,0-1-1,2-6 0,-3 0 0,0 0 0,-2 3 0,1 2 0,5 3 0,1 6 0,1 2 0,7 6 0,0 2 1,3 4-1,-2 3 0,0 4 1,-5 0-1,-5 8 0,-7 2 1,-7 7-1,-9 1 0,-9 5 1,-6 3-1,-3-1 0,-2 1 0,2-3 0,1-7 0,5-3-1,7-6 1,5-12 0,17-5 0,4-13 1,8-6-1,6-6 1,3-7-1,3-2 0,-1 1 0,-2 6 1,-6 3-1,-4 12 0,-9 7 0,-6 13-1,-7 8 1,-2 10-2,-6 8 0,0 4-2,-1 1-2,9 7-7,-8-19-8,27 14-7,-11-25-6,25 2-5,1-15-1,15-5 2</inkml:trace>
  <inkml:trace contextRef="#ctx0" brushRef="#br0" timeOffset="275736.7712">18647 8272 114,'-25'2'41,"-18"-2"0,3 25-9,-13-9-26,10 9-2,0 0 0,6 5-1,8-2-1,10-2-1,13-2 0,12-5 0,9-8-1,13-6 1,9-6-1,0-10 0,6-4 0,0-3 0,-6-4 0,-1 2 0,-9 1 0,-11 3 0,-16 16 0,14-11-1,-14 11 1,-11 13 0,3 4-1,-1 2 0,3 1-1,6-2-1,8-3-2,6-8-3,15 1-7,-5-29-10,26 13-7,-7-24-6,15-3-3,-6-15 3</inkml:trace>
  <inkml:trace contextRef="#ctx0" brushRef="#br0" timeOffset="275893.7802">19189 7942 95,'-12'-3'41,"-4"25"0,-19 18-1,3 20-23,-5 2-12,-2 7-5,8 4-1,4-13-8,19 9-14,-6-22-16,26-1-2,0-20-2,21-3 1</inkml:trace>
  <inkml:trace contextRef="#ctx0" brushRef="#br0" timeOffset="276512.8156">19938 8300 99,'6'-17'29,"11"15"1,-21-16 2,4 18-18,0 0-6,0 0-2,0 0-1,-14 5-2,6 11-1,-2 6 0,3 8-1,-2 5 0,0 5-1,-1 0 1,1 1 0,4-5 0,1-5 0,3-7 0,2-10 0,-1-14-1,16 2 1,2-15 0,3-10 0,-2-6 0,3-7 0,0-8-1,-2-2 1,-1 1-1,-6 2 1,-3 8-1,-5 5 0,-1 10-1,1 8 1,-5 12-2,19 5-2,-4 2-1,13 17-9,-5-17-12,25 18-8,-10-12-6,13 3-2,-4-7 2</inkml:trace>
  <inkml:trace contextRef="#ctx0" brushRef="#br0" timeOffset="276847.8348">20432 8345 102,'-5'11'41,"5"-11"0,9 11-1,9-14-36,11-1-1,5-1 0,10-5-2,0-4 1,0-3-2,0 0 1,-4-2-1,-8 2 0,-7-1 0,-9 2 0,-9-2-1,-10 8 1,3 10 0,-31-8 0,5 16 0,-9 5 0,-1 7 0,-4 8 0,3 2 0,6 1-1,8 1 0,11-3-3,12-7-2,26 5-13,1-26-11,28 3-9,1-14-1,20 0-1,-1-16 3</inkml:trace>
  <inkml:trace contextRef="#ctx0" brushRef="#br0" timeOffset="277148.852">21222 8185 91,'-20'-13'39,"-3"13"2,-17 0-1,9 12-30,-9-3-4,5 10-2,5-1 0,9 3-1,12 0-1,12-3-1,12-4 0,13-1-1,8-4 1,2 0-1,1-2 0,-4 1 0,-5-2 0,-9 2 1,-10 4-1,-13 2 0,-9 4-1,-5 0 1,-5 2-1,-2-3-1,5 1-2,2-7-2,15 7-9,1-18-12,15-1-10,5-12-2,17 3-2,1-14 1</inkml:trace>
  <inkml:trace contextRef="#ctx0" brushRef="#br0" timeOffset="277351.8636">21705 8116 104,'0'0'41,"-6"10"1,-21 10 0,10 10-33,-19 8-6,2 6-1,-4 2 0,9 3-2,1-2 0,11-7-2,8-2-4,5-21-8,24 7-13,-20-24-13,41-2-1,-16-16-2,16-8 3</inkml:trace>
  <inkml:trace contextRef="#ctx0" brushRef="#br0" timeOffset="277481.871">21760 7951 75,'0'0'20,"0"0"-19,0 0-1,20 25-27,1-6-9</inkml:trace>
  <inkml:trace contextRef="#ctx0" brushRef="#br0" timeOffset="277798.8891">22202 8084 87,'-19'-2'40,"-6"10"-1,-14-4 3,4 7-26,-6 0-12,3 5-1,4 1 0,9 6-1,6-2 0,15 2 0,13-4-2,9-2 1,11-4-1,6-1 0,1-2 0,0-2 1,-6 0-1,-6 3 1,-10 2-1,-13 5 1,-6 2-1,-8 1 0,-5 1 0,-2-2-2,3 1-2,-1-13-6,25 9-15,-7-17-15,22-10-1,6-13-1,19 1 1</inkml:trace>
  <inkml:trace contextRef="#ctx0" brushRef="#br0" timeOffset="277982.8997">22708 7833 107,'-4'-10'42,"-4"28"2,-17 10-4,5 16-30,-11 5-7,2 9-3,-2 6 1,4 0-3,3 4-2,-2-12-2,15 10-14,-17-26-13,20 3-9,-11-17 0,13-8 0</inkml:trace>
  <inkml:trace contextRef="#ctx0" brushRef="#br0" timeOffset="278148.9092">22402 8146 91,'-11'-21'43,"11"21"0,-5-13-1,16 19-15,3-2-29,7-3-4,22 15-13,-8-17-14,25 13-10,4-5 1,15 8-1</inkml:trace>
  <inkml:trace contextRef="#ctx0" brushRef="#br0" timeOffset="278980.9568">23060 8258 87,'0'0'38,"0"0"0,-22-18-5,2 24-19,-22-10-7,-3 7-1,-5-1-2,0 8 0,2-1 0,9 8-1,4 0 0,12 5-1,12 4-1,11-1 1,11-1-2,7 3 1,9-4-1,8-4 1,3-6-1,4-7 0,1-8 0,-1-7 0,1-6-1,-3-6 1,-3-8 0,-4-4-1,-2 2 0,-5-1 1,-3 7 0,-9 3-1,-8 9 1,-6 13 0,0 0 0,-22 23 0,5 4 1,-2 1-1,5 4 0,3 0 1,8-4-1,8-5 1,12-6-1,9-8 0,3-7 0,8-7 0,3-6 1,-1-6-1,1-4 0,-4-3 0,-6-2 1,-6 5-1,-3-2 0,-9 8 1,-12 15-1,3-15 0,-3 15 0,-25 15 1,5 3-1,1 4 0,-2 6 1,2-3-1,3 2 1,7-4-1,6-5 0,9-6 2,9-9-2,5-7 0,5-9 0,7-3 0,-1-5 0,3-4 0,-3-2 0,-2 4 0,-6 1 0,-5 5 0,-5 8 0,-13 9-2,0 0 0,5 13-1,-9 8-4,-1-7-4,15 17-9,-15-20-6,31 15-6,-11-21-3,23 7-5,-1-12 1</inkml:trace>
  <inkml:trace contextRef="#ctx0" brushRef="#br0" timeOffset="279217.9703">24019 8284 116,'-47'5'41,"5"17"1,-25-12-10,19 18-26,7 1-2,6 1-1,9 0 0,15-2-2,12-5-1,18-8-2,15-3-2,9-12-4,19 7-13,-11-26-10,20 11-8,-7-16-3,9 5-1,-14-8 3</inkml:trace>
  <inkml:trace contextRef="#ctx0" brushRef="#br0" timeOffset="279551.9894">24250 8348 103,'-19'11'40,"0"-3"2,14 6-2,5-14-35,7 16-3,13-8 0,6 0-1,4-3 0,5-4 0,-3-3-1,0-2 1,-4-5 0,-4-6 0,-2-2-1,-11 0 1,1-3-1,-7 0 1,-5 4 0,-5 5-1,-8 6 1,-8 7-1,-5 8 0,-7 6 1,0 8-1,2 5-1,0 1 1,8 1 0,10-2-1,13-9-2,14 0-2,8-19-8,29 10-12,-15-25-8,31 3-8,-3-12-1,16-2 1</inkml:trace>
  <inkml:trace contextRef="#ctx0" brushRef="#br0" timeOffset="279853.0066">24850 7652 112,'-27'3'41,"17"22"2,-1-1-3,28 17-34,-4 7-3,14 6 0,-3 3-1,10 5-1,-3 1 0,-2 2-1,-2-2 0,-7 0 0,-8-3 0,-11 0 1,-6-3-1,-15-1 0,-8-6-1,-7-2-1,-7-3-1,-6-14-7,11 8-9,-12-28-9,26 15-7,-2-22-7,25-4-1,0 0 1</inkml:trace>
  <inkml:trace contextRef="#ctx0" brushRef="#br0" timeOffset="279981.014">24859 8623 115,'0'0'42,"-28"-10"-2,14 5-6,14 5-52,-11-8-20,11 8-4,0 0-2,0 0 1</inkml:trace>
  <inkml:trace contextRef="#ctx0" brushRef="#br1" timeOffset="286299.3753">901 10283 88,'27'18'37,"-17"-14"0,13 4-1,7-8-34,2-4 0,7-4 2,6-2-3,-2-9 3,9 1-2,-3-6 0,-1-1-1,-9-2 1,-5 2-1,-10-1 0,-7-1 0,-12 2 0,-11-1 0,-10 1 0,-5 1 0,-12 4 0,-6 8 0,-10 6 0,-6 11 0,-7 14 0,0 12 0,-2 14-1,0 8 1,12 9-1,9 4 1,15 1-2,19 1 2,27-3-2,19-10 0,22-11-1,15-13-1,21-11-7,-1-27-25,26-12-5,-3-30 0,5-13 1</inkml:trace>
  <inkml:trace contextRef="#ctx0" brushRef="#br1" timeOffset="286682.3973">1485 9313 101,'-147'38'38,"-16"17"0,11 39 1,-7 15-36,20 19 1,11 9-2,29 13 1,30 1-1,42-3 2,35-11-4,38-15 1,43-19-2,36-23 3,33-28-3,18-29 2,21-37-2,3-30 1,0-29 0,-15-19-2,-25-19 3,-30-11-1,-33-9 2,-36-4-3,-42 2 3,-40 10-3,-38 7 2,-38 13 0,-29 18-2,-21 24-1,-21 36 0,-15 32-1,-2 40-4,-7 19-29,28 28-3,21 6-1,34 6-1</inkml:trace>
  <inkml:trace contextRef="#ctx0" brushRef="#br1" timeOffset="292342.721">2934 9621 93,'8'-35'38,"1"16"1,-10-3-1,1 22-36,-2-13 0,2 13 1,0 0-1,0 0 0,-5 11-1,10 17 1,4 15-2,3 18 2,2 20-2,-1 15 1,3 14-1,-1 8 0,-3-1-1,3-8 2,3-12-2,1-18 2,8-25-1,7-20 1,4-32 0,9-26 1,6-23 1,2-20-2,-2-18 2,0-13-2,-2-12 2,-13-3-3,-1 2 1,-9 6-2,-6 14-1,-8 9-2,-1 26-5,-13 3-19,14 39-12,-14 14 2,15 17-2,-3 13 2</inkml:trace>
  <inkml:trace contextRef="#ctx0" brushRef="#br1" timeOffset="292763.7451">3950 10147 93,'11'-18'40,"-8"-1"0,7 13 0,-10 6-34,0 0-1,0 0-1,-4 14 0,-7 6-1,2 9-2,0 5-1,-2 4 1,-3 3 0,-1 9 0,-2-1-1,-2 0 1,4-5-1,1 0 2,4-10-1,2-4 0,9-9 0,6-10-1,10-11 1,15-8-1,2-3-1,9-6-1,3-3-1,2-4-3,10 12-19,-13-14-14,8 11-2,-10-7 0,9 4-1</inkml:trace>
  <inkml:trace contextRef="#ctx0" brushRef="#br1" timeOffset="292982.7576">4937 9997 111,'-5'-14'40,"5"14"1,9-15-5,6 6-34,5 1 0,10 2-1,4-1-2,2 0-4,12 10-30,-12-8-4,6 8 0,-15-4-2</inkml:trace>
  <inkml:trace contextRef="#ctx0" brushRef="#br1" timeOffset="293162.7679">4967 10180 114,'-36'21'40,"19"3"3,17-24-3,1 13-39,29-17-1,13-8 0,19-2-6,4-12-20,28 10-12,-1-14-3,15 9 1,-4-9-1</inkml:trace>
  <inkml:trace contextRef="#ctx0" brushRef="#br1" timeOffset="293702.7988">6392 9682 100,'6'-36'38,"-10"-5"1,4 19-4,-13 3-31,-4 15-1,-10 12 0,-4 18 1,-6 16-1,0 17 1,0 11-2,6 11 2,5 6-2,16 3 1,14-5-3,15-6 2,18-12-2,17-18 1,17-19-1,8-20 1,5-18 0,3-19-2,-8-19 3,-4-12-2,-18-14 1,-14-7-1,-20-6 1,-23-2-3,-17 0 1,-18 3-1,-14 6 0,-10 10-1,-2 19-1,-4 14 0,8 27-3,5 6-13,20 35-17,6 3-2,25 21-1,9 2-1</inkml:trace>
  <inkml:trace contextRef="#ctx0" brushRef="#br1" timeOffset="294447.8414">8191 9814 70,'-13'-17'39,"1"10"-1,-11-3 1,4 18-16,-16-7-16,8 11-2,-5 5-1,6 9-2,-2 6 0,4 6 0,10-3-1,7 1 1,7-2-1,10-6 0,6-10 0,14-7 0,3-12 1,6-6-2,0-8 2,3-4-2,-5-8 1,-5 2 0,-6-3 0,-7 3-1,-5 4 1,-6 5-1,-8 16 0,0 0 0,0 0 0,-5 22 0,1 5 0,4 7-1,1 1 0,6 4-1,12-4-3,6-14-1,25-1-21,-4-28-13,22-7 1,-6-23-3,17-10 3</inkml:trace>
  <inkml:trace contextRef="#ctx0" brushRef="#br1" timeOffset="294641.8525">8946 9223 108,'-38'55'39,"7"26"2,-10-4-11,13 22-25,0-1-3,10-4-1,6-5-2,10-16-3,11-3-7,-1-27-26,13-6-1,-2-23-1,6-10 0</inkml:trace>
  <inkml:trace contextRef="#ctx0" brushRef="#br1" timeOffset="294783.8606">8766 9706 109,'-8'-20'39,"4"-6"1,19 11-3,18-4-37,11-11-21,25 10-16,5-6-1,15 4-1,4-3-3</inkml:trace>
  <inkml:trace contextRef="#ctx0" brushRef="#br1" timeOffset="295314.891">9839 9359 101,'-13'6'40,"13"-6"0,15-1-1,17-6-37,14-1-1,11-1 0,5 3 0,3 6 0,-3 0 0,-6 8 0,-10 2 0,-15 5-1,-14 9 1,-14 2 0,-15 2 1,-7 4-1,-9 0 1,-7 2-1,1-4 0,-1-1 1,6-6-2,11-4 1,9-7-1,9-12 0,18 14 1,13-11-1,4 0 0,6 3 0,-2 4 1,-5 8 0,-8 5-1,-9 10 1,-14 6-1,-18 7 1,-6-1-1,-8 3 0,-2-9-2,4-3-1,1-16-3,22 1-26,4-21-9,14-15 2,12-15-4</inkml:trace>
  <inkml:trace contextRef="#ctx0" brushRef="#br1" timeOffset="295469.8999">10745 9622 114,'-21'11'41,"5"1"0,-12-9-2,28-3-40,-14-4-4,13-11-28,24 4-6,4-12-2,17 3 0</inkml:trace>
  <inkml:trace contextRef="#ctx0" brushRef="#br1" timeOffset="295797.9186">11411 9246 80,'-20'-9'41,"-2"17"0,-12 0 1,2 21-18,-10 0-21,3 17 0,-4 9 2,5 16-1,0 2-1,9 3 0,11-3-1,13-4 0,8-9 0,14-16-2,12-13 0,8-17 0,7-15 0,3-14 0,-1-13 0,-11-7 0,-8-6-2,-12-5 1,-12 0-1,-12 0-2,-13 9 0,-10 2-1,-1 18-7,-13-6-21,13 19-8,0-5 2,13 10-3</inkml:trace>
  <inkml:trace contextRef="#ctx0" brushRef="#br1" timeOffset="296234.9436">12251 9374 103,'-30'-2'40,"9"10"1,-15-3-4,12 14-34,-1-2-1,8 5 0,5 2 0,8-1 0,13-2 0,12 0 1,10-1-2,6-4 1,5 3-1,-3 2 1,-2 0-2,-6 3 1,-11 5-1,-14 3 0,-10 0 1,-11 3-1,-7-5-1,0-1 0,0-3-2,1-10-3,14 5-13,7-21-20,0 0-2,23-30 0,9 6-1</inkml:trace>
  <inkml:trace contextRef="#ctx0" brushRef="#br1" timeOffset="296564.9625">12550 9577 77,'-5'16'42,"9"0"-2,-4-16 2,16 23-15,11-20-24,7-5 0,8-5-1,9-5 0,1-2-1,5-8-1,-5 0 0,-8 0-1,-14-3 1,-11 2-1,-14 1 1,-13 2-1,-11 6 1,-14 8 0,-4 6 1,-6 9 0,-1 8 1,1 8 0,6 7 0,10 4 0,10 1-1,14 3-1,17-6-2,14-7-4,27 5-17,-2-21-17,23 2-2,-2-19 1,13-2-2</inkml:trace>
  <inkml:trace contextRef="#ctx0" brushRef="#br1" timeOffset="296789.9754">13614 9364 102,'-47'32'43,"-18"0"0,5 15 0,1 1-37,4 4-2,11-4-1,18-2 0,16-9-3,23-15 0,23-7-3,18-19-4,28 4-17,-8-26-16,20 2-2,-9-18 1,9 6-2</inkml:trace>
  <inkml:trace contextRef="#ctx0" brushRef="#br1" timeOffset="297406.0106">14009 9430 94,'-35'30'42,"-14"-2"0,9 10 1,-1-2-32,11 3-6,7-2-1,13 0-1,11-7-2,12-6 0,9-8-1,9-8 0,4-11 0,2-10-1,3-9-1,-3-8 0,0-8-1,-5-3 0,-2-3 0,-5-1 0,-7 3 1,-4 4 1,-2 8 0,-7 6 1,-2 8 0,-3 16 1,0 0 0,0 0 0,1 10 1,7 4-1,6-1 0,6 1 0,2-5 1,5 6-1,0-7 0,0 2 0,-4 3 1,-7 1 0,-5 1 0,-10 5 0,-6 4 0,-9 1 0,-4 6-1,-6 3 1,1-3-2,2 1 0,8-5 0,8-5-1,10-12 1,13-9 0,13-12-1,11-11 1,6-11 1,5-8-1,0-5 0,3-4-1,-5 3 1,-8 8-1,-14 8 1,-7 12 0,-22 19 0,0 0-2,-7 31 2,-12 3 0,-2 8-2,-1 3-2,12 6-4,-5-19-10,32 12-12,-5-25-10,21 1-1,2-20 0,19-3 0</inkml:trace>
  <inkml:trace contextRef="#ctx0" brushRef="#br1" timeOffset="297744.0299">15116 9463 111,'-32'2'42,"1"18"1,-13-5-10,-2 18-28,4 3 0,10 3-1,3-2-1,12-2 0,12-7-2,13-9 0,14-13-1,15-16 0,10-9 0,7-11 0,2-12 0,4-8-1,-1-7 0,-4-5-1,-6 2 1,-6 8-1,-14 8 1,-13 16 0,-14 16 0,-2 12 0,-23 18 0,-1 16-1,3 11 0,-6 0-3,20 9-9,-10-22-13,28 7-14,2-17 2,18-1-2,2-16 3</inkml:trace>
  <inkml:trace contextRef="#ctx0" brushRef="#br1" timeOffset="298029.0462">15658 9383 101,'-26'1'41,"4"12"1,-4-5-2,13 11-36,-1-2-2,9 2 1,5-1-1,10-1-1,4-3 1,8 1 0,-2-4-1,4 2 2,-5 0-1,-5 1 0,-10 3-1,-8 5 1,-10 3-1,-3-1-1,-5 5-2,-5-6-2,8 8-14,-14-19-14,19 1-10,-1-15 1,15 2-3,-18-24 1</inkml:trace>
  <inkml:trace contextRef="#ctx0" brushRef="#br1" timeOffset="299013.1025">2952 11132 59,'0'0'38,"0"0"-1,0 0 1,-9 20-20,5 14-13,-6 8-2,3 17 1,-3 8-2,2 10 2,-4 5-2,6 0-1,2-6 1,4-8-2,2-13 2,4-11-2,4-20 1,3-10-1,0-22 1,2-9 2,-2-12-2,-1-6 2,0-6-3,-3-3 2,-3-2-2,1 5 1,2 5-1,3 7-1,2 10 1,5 10 0,3 12 0,7 9 1,-3 12-1,0 5 1,-8 13 0,-5 2-1,-13 4 0,-11-3 0,-11-2 0,-9-6-2,-5-7 1,-7-9-2,8-8-1,3-16-2,13-1-9,4-27-20,25 3-4,4-15 1,25 5-3</inkml:trace>
  <inkml:trace contextRef="#ctx0" brushRef="#br1" timeOffset="299380.1235">3525 11623 87,'0'25'41,"-7"-10"-2,15 0 2,2-9-36,15-11-2,9-10 0,7-6-2,4-6 1,3-7-1,-6-3 0,0-4-1,-9 2 1,-14 3 0,-14 1 1,-10 5-2,-9 6 1,-10 9-1,-8 10 0,-7 15 0,-3 13 1,-2 10-1,1 12 0,4 7 2,12 0-2,7 1 2,18-3-3,13-15 0,23-8-2,20-14-3,26-8-5,2-20-15,32 4-13,1-17-1,13 4 0,-10-15 1</inkml:trace>
  <inkml:trace contextRef="#ctx0" brushRef="#br1" timeOffset="299622.1374">4729 11362 93,'-24'-7'40,"-13"-4"1,3 9-2,-7-1-34,6 8 1,-2 7-2,0 10-1,2 6-1,7 5 0,1 3-2,11 0 1,8 1-1,16-9 0,12-3-3,23-10 0,18-7-3,10-13-3,21 4-6,-6-22-15,25 6-10,-8-12 1,5 3 0,-15-9 1</inkml:trace>
  <inkml:trace contextRef="#ctx0" brushRef="#br1" timeOffset="299976.1576">5435 11299 95,'-20'-6'39,"-18"-3"2,3 18-5,-15-5-30,2 15-1,-4 6 0,0 9-2,3 4 0,8 1 0,8 4-2,13-4 1,8-7-1,21-8 0,13-11 0,12-11-1,11-10 1,8-10-1,2-10 1,3-8-1,-6-1 0,-5-3 0,-15 3 0,-8 5 0,-10 9 0,-9 8-1,-5 15 1,-14 11 0,0 9 0,-1 12-1,5 7 0,-1 3-1,9 1-1,7-4-1,10-5-3,4-20-9,30 5-8,-13-32-8,22 0-7,-4-17-1,8-3 2</inkml:trace>
  <inkml:trace contextRef="#ctx0" brushRef="#br1" timeOffset="300319.1772">5891 11255 95,'0'0'40,"-24"11"2,10 10-2,-8 2-33,13 11-3,-3-3-1,10 3 0,4-3-2,8-1 1,5-7-1,8-4 0,6-12 0,3-8 0,2-9 0,0-6-1,2-7 1,-5-4-1,0-3 0,-6-4 0,-4 6 1,-5 2-1,-5 5 0,-2 7 0,-9 14-1,0 0 1,0 30 0,-9-2-1,-1 9 0,0 1-1,5 2-1,5-3-1,19-3-5,-2-23-8,31 3-9,-10-28-8,28-4-5,-7-16-1,11-4 1</inkml:trace>
  <inkml:trace contextRef="#ctx0" brushRef="#br1" timeOffset="300606.1937">6679 11130 98,'-32'-14'41,"12"22"1,-10 0-1,16 3-36,-8 8-2,8 3-1,5 4 0,9-5-1,8 0-1,7 2 1,8-8-1,1 3 0,4-6 1,-7 3-1,1-3 0,-3 2 1,-9 2-1,-5 1 0,-5 3 0,-5 1 0,-4-1-1,-6 1-1,3 1-3,-4-8-4,15 10-13,-17-22-10,18-2-8,0 0 0,14-3-2</inkml:trace>
  <inkml:trace contextRef="#ctx0" brushRef="#br1" timeOffset="300960.2139">7100 11266 95,'12'-2'37,"11"3"-5,-4-21-2,12 2-24,-3-7-2,3-4-2,-5 0 0,-2-1-1,-6 0 0,-8 7 1,-8 2-1,-2 21 1,-26-9 1,-2 22 0,-10 10 0,-3 11 1,-4 9-1,3 9 0,5 0-1,13 2 0,12-8-2,13-7-2,24-5-4,2-27-16,40 1-16,-4-22-4,29-5-1,6-20-1</inkml:trace>
  <inkml:trace contextRef="#ctx0" brushRef="#br1" timeOffset="301454.2422">8962 10723 87,'3'-17'39,"-12"1"-1,9 16 1,-20 14-34,7 5-2,-3 10 1,3 16-1,-4 10-1,0 13-2,-6 11 1,5 5-2,-3 2 1,3-5-4,9-1-1,-4-24-12,18-2-22,-5-21 0,14-13-1,-4-21 0</inkml:trace>
  <inkml:trace contextRef="#ctx0" brushRef="#br1" timeOffset="301644.253">8621 11113 94,'0'0'40,"6"15"1,20-5-1,1-6-38,18-9-1,15-4-2,8-11-3,16 1-4,-7-18-27,18 2-4,-10-11 1,8 0-1</inkml:trace>
  <inkml:trace contextRef="#ctx0" brushRef="#br1" timeOffset="301988.2727">9576 10524 102,'-39'40'41,"1"22"1,-12 4-1,9 10-37,-4 0-1,7 3-1,5-7 0,9-4-1,12-11 0,9-10-2,12-12 2,9-10-1,6-10 0,5-10 1,3-11-1,2-9 0,0-7 1,-2-2-1,-4-4 0,-8 5 0,-1 1 0,-5 7 0,-14 15 0,14-4 0,-13 16-1,1 10 0,0 7-1,2 3-2,4 5-1,5-7-3,18 10-14,-10-23-9,24 1-10,-3-17 1,15-5-1</inkml:trace>
  <inkml:trace contextRef="#ctx0" brushRef="#br1" timeOffset="302329.2922">10070 11061 94,'0'16'41,"11"6"0,2-15-1,10 4-35,10-9-2,9-8 0,4-4-1,3-8-1,-2-3 0,-1-2-1,-11-1 0,-14-1 1,-13 3-1,-14 3 1,-12 4-1,-16 10 2,-7 6-2,-4 9 1,-6 9-1,4 8 0,5 6 0,8 5-1,15-3 1,11 1-4,18-2-3,6-22-16,27 11-17,10-18 0,29-3-3,11-11 1</inkml:trace>
  <inkml:trace contextRef="#ctx0" brushRef="#br1" timeOffset="302800.3191">11843 10836 91,'-18'-3'39,"-2"8"1,-10-5-8,2 15-21,-10-2-6,0 11-1,-4 2 0,4 8-2,1 3 1,8 5-1,10-2-1,13 0-1,11-4 0,19-9-1,20-7-2,17-13-2,20-9-2,2-18-5,25 4-12,-17-19-16,8 1-1,-15-10-1,-7 6 5</inkml:trace>
  <inkml:trace contextRef="#ctx0" brushRef="#br1" timeOffset="304558.4197">12294 10865 93,'-23'18'41,"-6"1"1,10 13-2,-7 0-28,14 6-9,2-2 0,6 2-2,9-2 1,9-4-2,5-6 1,4-8-1,12-10 0,6-10 0,6-11 0,2-8 0,0-6 0,-2-5 0,-5-2 0,-6-1-1,-9 3 2,-7 8 0,-8 6 0,-10 7 0,-2 11-1,-9 4 0,-5 9 0,0 9 0,1 4 0,3 1-1,4 2 0,7 0 0,11-9 1,7-7 0,14-9 0,10-5 0,4-5 1,10-8-1,-5-1 0,0-2 0,-8 1 0,-7 4 0,-9 3 1,-8 6-1,-20 3 0,10 10 0,-17 5 0,-2 7 1,-3 3-1,-1 4 0,-1 0 0,2 0-1,6-5 1,2-2 1,6-11-2,-2-11 1,23-4 0,-4-14 1,3-6-1,0-6 0,1-7 0,-1-3 0,-5 0 0,-2 2 0,-4 4 1,-2 5 1,-2 7-2,0 6 2,0 6-1,-7 10 0,20-2-1,-4 6 1,3 5-2,2 3 0,1 1 0,-2 3 0,2 3 1,-6 1-1,-2 3 1,-9 6 0,-5 0 1,-4 4-1,-7-1 0,4-2 0,-5 0 0,4-8 0,3-7 0,5-15 0,0 0 0,13-1 0,3-16-1,3-6 1,3-8 0,-1-5 0,2-3 0,-2-2 0,-4 2 1,2 4 0,-7 6 0,0 5 1,-4 6-1,1 6 1,-9 12-1,14-2 1,-2 9-2,2 1-2,10 4 2,6-2-2,11 2 1,3-2 0,11-3 0,3-6-1,4-1 2,-4-3-1,-6-5 1,-5-2 1,-11-5-1,-10 1 2,-12-4-2,-12 1 2,-9-2-1,-7 3 1,-7 5-2,-8 0 2,-1 10-2,-1 7 0,-2 4-2,3 9 2,4 6 0,4 6-2,5 1 1,10 2 0,7-3 0,6-3 0,12-6 1,2-7-1,13-7 1,1-7 0,6-9 0,2-4 0,-2-6-1,1-1 1,-3 0 0,-5-1 0,-5 4 0,-4 3 0,-9 5 0,-15 8 0,0 0 0,4 21 0,-14-3 0,-4 5 0,-3 2 0,5 0 0,0-3 0,6-7 0,6-15 0,9 11 0,6-16 0,3-10-1,8-5 2,5-5-2,3-1 1,-3-1 0,-1 3 1,-1 5 0,-9 10-1,-3 8 1,-17 1-1,11 22 0,-14-3 0,2 7 0,2-2-1,5-2 0,8-6 1,10-10 0,11-8 0,9-7 0,8-10-1,4-8 1,2-5 0,2-9 2,-7-2-2,3-4 2,-10-2-2,-8 4 2,-7 3-1,-7 8 1,-10 8-2,-13 17 0,-1 9 0,-20 23 2,-1 11-2,-2 11-2,-5 4 0,3 4-2,3 2-1,1-8-4,14 1-6,-9-20-6,21 3-1,-5-31-4,3 13 2,-9-31-1,20 8-2,-20-19 1,4-1 2,1 0 3,-8-16 39,4 23 6,-11-6 4,12 13 0,-6-3 4,10 19 2,15-11 8,5 10-2,7 10-35,16-8-7,14-2-1,16 6-10,-5-13-9,30 15-4,-16-15-8,19 8-8,-8-3-1,11 2 1</inkml:trace>
  <inkml:trace contextRef="#ctx0" brushRef="#br1" timeOffset="305267.4603">16157 10263 93,'11'-30'40,"-2"21"-1,-9 9-1,-6 18-30,-9 15-5,-5 16 1,-6 13-2,-3 15 1,-5 6-1,2 3 1,2 3-1,5-4-2,3-9 0,12-10 0,3-12 0,11-13-2,6-11 2,2-14-1,10-12 2,0-9-1,5-12 1,1-8-1,-3-7 1,0-3 2,-2-3-2,-3 5 1,-4 5-1,0 11 1,-2 9-1,-5 12 1,-1 12-3,-1 10-2,0 6 1,1 5-2,5 4-1,1-4-1,10 1-4,-4-21-7,27 9-6,-11-28-4,29 2-5,-10-21-7,12-2 1,-8-15 0</inkml:trace>
  <inkml:trace contextRef="#ctx0" brushRef="#br1" timeOffset="305623.4806">16819 10694 104,'-27'-22'39,"1"20"3,-14 3-2,3 20-34,-6 7-3,5 12 0,-2 6-1,3 5-1,9-4 0,12 0-1,8-5 0,8-9-1,14-11 1,15-10-1,10-14 1,7-8 0,5-12 1,-2-8 2,2-6-2,-2-7 1,-8-2-1,-10 2 1,-7 4-1,-11 9 1,-8 13-2,-5 17 0,-19 1-1,0 20 1,-3 10-2,2 5-1,3 5-1,7-1-2,13 0 0,9-14-2,24 3-7,-2-27-7,36 6-4,-13-25-2,27 5-2,-12-17-9,6 0 5</inkml:trace>
  <inkml:trace contextRef="#ctx0" brushRef="#br1" timeOffset="305894.4961">17349 10716 106,'-36'5'40,"-4"-3"0,12 15 0,7-4-35,12 4-1,12-3-1,12 2-1,11-1 0,6-2-1,5 0 1,0 1-1,-3 2 0,-6 1-3,-10 3 1,-8 2 0,-19 2 0,-4 0-1,-9 1 1,-5-2-1,-1-2-2,1-5 0,9 3-6,-6-18-9,24 12-7,-13-24-5,23 8-9,-6-11-2,14 0 1</inkml:trace>
  <inkml:trace contextRef="#ctx0" brushRef="#br1" timeOffset="306456.5283">18239 10893 92,'18'-22'38,"3"0"0,-14-5-8,1 8-26,-8 4-1,0 15 0,-16-5 1,1 21 1,-8 8-1,2 11-2,-2 5 1,5 9-2,2 0 0,9 2-1,3-4 0,4-4-1,7-9 2,3-8 0,2-11 0,5-10 0,1-13 0,2-10 0,0-9-1,-2-9 1,-3-8 1,-2-2 1,-2-5-2,-3 3 2,-2 4-2,-5 6 1,2 7 0,1 9 0,5 9-2,4 9-1,9 8-1,8 3-1,11 7-2,7-8-5,24 16-11,-12-21-8,25 13-3,-14-16-8,10 6 0,-16-10 2</inkml:trace>
  <inkml:trace contextRef="#ctx0" brushRef="#br1" timeOffset="306805.5482">18904 10870 120,'-22'17'40,"2"-11"0,26 10-7,5-14-29,15 3-2,16-10 0,6 0 0,4-1-1,0-6 1,-1-1-1,-7-2 0,-9-2 0,-13 0-1,-10-1 0,-12 1 0,-9 0-1,-8 4 1,-6 7 0,-9 6-1,-2 8 1,-4 11-1,0 10-1,1 4 0,6 9 1,8 2-1,13-3 0,11-4-2,18-5-1,12-14-4,22 3-9,-3-24-6,28 5-7,-12-20-6,12 1-1,-10-15-1</inkml:trace>
  <inkml:trace contextRef="#ctx0" brushRef="#br1" timeOffset="307164.5688">19579 10765 120,'-27'7'41,"-10"3"0,14 20-5,-12-2-34,5 8-1,1 5 0,6 2-1,5-2 0,6 1-1,10-7 1,6-7-1,7-8 2,10-10 0,5-8-1,8-11 0,-1-9 0,9-8 0,0-7 1,0-6 1,-3-2-2,-5 1 2,-2 4-2,-4 7 1,-8 11 0,-7 7 0,-13 11-2,3 23-2,-8 3 0,-4 3-1,4 5-1,1-1-2,11 1-2,3-15-7,25 3-7,-6-25-4,26 7-2,-6-20-6,17-2-1,-6-11-1</inkml:trace>
  <inkml:trace contextRef="#ctx0" brushRef="#br1" timeOffset="307367.5804">20227 10799 117,'-37'-3'40,"8"14"3,-13-5-5,13 22-30,-8-1-6,11 7-2,8 0 0,7 0-1,11-1 0,11-6-2,17-6-1,9-16-3,21-1-3,-4-24-11,26 6-5,-13-21-8,18-1-5,-10-14 1,5 1 1</inkml:trace>
  <inkml:trace contextRef="#ctx0" brushRef="#br1" timeOffset="307704.5997">20889 10412 87,'-29'10'41,"10"29"1,-19 6-1,5 19-10,-1-2-26,0 4-2,1-1-2,4-6-1,5-3 1,6-10-2,10-8 1,10-13-2,8-9 1,10-12-1,9-12 3,3-8 1,7-5-1,1-3 2,-3-4-1,-1 3-2,-4 5 0,-9 8 0,-6 9 0,-17 3 0,15 23 0,-19-2-2,1 8-2,-9 1-4,9 4-1,-9-10-9,21 8-5,-9-32-6,19 18-2,-4-23-5,15 0-3,0-13 2</inkml:trace>
  <inkml:trace contextRef="#ctx0" brushRef="#br1" timeOffset="308028.6182">21160 10904 75,'0'0'42,"-9"16"-1,-5-8-1,14 12-16,0-20-14,0 21-9,14-14 1,12-3-2,4-4 1,12-4 0,0-7 1,1-1 1,-1-6-1,-4-1 0,-7-3-1,-6 0 2,-12 2-2,-10 3 1,-14 8-2,-8 5 2,-10 7-2,-5 9 0,-4 3 0,1 6 0,4 3 0,8 0-4,10 1 0,8-6-5,20 7-8,-13-26-8,43 20-5,-15-22-4,27 6-6,3-11-2,15-3 1</inkml:trace>
  <inkml:trace contextRef="#ctx0" brushRef="#br1" timeOffset="308507.6456">22031 10797 87,'-12'-14'41,"-2"14"-1,-16-1 1,-3 21-18,-13-8-18,1 10-2,-6 3-1,3 4-2,11-2 1,8-3-1,15-3 1,18-7-2,17-14 2,19-12 0,13-9 1,13-7 1,1-7-2,5-8 1,-3-6 0,-8-6-2,-7-1 0,-16 5 0,-9 7 0,-11 10 0,-13 12 0,-5 22 0,-26 5 0,1 23 0,-9 17 0,4 6-3,4 10-3,1-9-10,29 12-4,-5-22-7,39 7-5,0-21-9,33 0-2,10-11 1</inkml:trace>
  <inkml:trace contextRef="#ctx0" brushRef="#br1" timeOffset="309057.677">23466 10789 74,'-24'-6'39,"1"8"1,-10-2 0,7 13-13,-16-7-20,3 8-3,-3 0 0,4 7-1,3 5 0,9-1-2,5 2 1,10-1-2,11-2 1,15-4-1,12-6 0,15-11-1,8-10 2,9-6 1,3-12-1,2-2 1,-5-6-1,-6 1 0,-12-1 2,-6 3-3,-15 8 0,-10 7 0,-10 15 0,0 0 0,-22 14 0,3 11 0,2 7-3,-2 4 0,10 3 0,6-3-3,11-1-4,4-19-9,28 7-7,-8-29-6,30 6 0,-10-22-10,18-1 4,-7-13 1</inkml:trace>
  <inkml:trace contextRef="#ctx0" brushRef="#br1" timeOffset="312341.8649">2760 12629 69,'20'-12'38,"3"6"0,-9-13 1,6 3-33,-12-2-1,1 0-1,-9-2 0,-2 9 0,-10 4-1,-9 11-1,-8 10-1,-9 13 1,-11 9-1,-3 11 0,5 3 0,2-3-1,10-3 1,16-6 0,18-9-1,16-16 1,23-11-1,15-9 0,7-7 0,2-1 1,0-1-1,-11 3 0,-11 9 1,-12 8-1,-16 15 0,-19 11 0,-14 9 0,-5 1 0,-5 2-2,2-5-1,6-8-2,4-24-6,19-5-28,21-34-1,19-9 0,8-25 0</inkml:trace>
  <inkml:trace contextRef="#ctx0" brushRef="#br1" timeOffset="312551.8769">3412 12002 86,'-7'-36'39,"-4"33"1,-14 17 0,5 31-34,-12 15-3,5 13 0,-1 13-2,0 6 1,6 6-2,1-2 1,8-6-2,4-10 0,8-7-3,-4-20-7,16-3-28,-9-24 0,10-6-1,-12-20-1</inkml:trace>
  <inkml:trace contextRef="#ctx0" brushRef="#br1" timeOffset="312740.8877">3029 12629 92,'-23'-2'41,"0"-5"1,23 7-2,0 0-35,25-5-2,16-3 0,15-2-2,7-5-2,8 1-1,7 3-6,-7-11-22,4 17-11,-13-5 1,-7 11-3</inkml:trace>
  <inkml:trace contextRef="#ctx0" brushRef="#br1" timeOffset="313092.9079">3624 12627 80,'-2'16'41,"2"-16"-1,0 24 1,0-24-33,23 14-4,2-16-1,9-2 0,1-6-1,8-6 0,0-5-1,1-1-1,-7-4 1,-9-1-1,-11 1 0,-15-1 1,-7 5-2,-15 6 1,-10 7 0,-7 8 0,-4 11-1,-3 10 0,2 8 1,5 9-1,6 6 1,6 4 0,13-2 0,12-7-1,14-1-2,16-13 0,19-3-4,7-23-7,25 3-21,-5-19-4,13-1-2,-10-10 2</inkml:trace>
  <inkml:trace contextRef="#ctx0" brushRef="#br1" timeOffset="313437.9276">4354 12520 83,'-14'-14'39,"-14"0"0,1 19-7,-12-3-24,1 14-1,-8 11-2,6 7 0,-6 8-1,11 3-1,3 1-1,15-2 0,12-7 0,10-6 0,15-14-1,13-12 0,14-13-1,7-13 0,6-12 0,-5-5-1,2-2 1,-9-5 0,-5 8-1,-14 5 1,-10 10 0,-13 13 0,-6 9 0,-13 14-1,-3 10 1,0 7-1,1 5-1,2 3-1,12 1 0,2-4-3,18 2-3,-3-24-15,29 6-15,-7-17-1,19-4 0,-3-14 1</inkml:trace>
  <inkml:trace contextRef="#ctx0" brushRef="#br1" timeOffset="313805.9486">4888 12599 60,'-1'-31'38,"-18"-1"0,-4 18 2,-13-1-26,-1 22-6,-13 8-1,6 20 0,-8 7-2,9 8 0,11 2-2,9 1-1,12-8 1,18-11-1,13-15-1,18-17 0,14-20 0,11-18-1,10-16 1,5-15-1,-3-12 1,-3-8-1,-4-5 1,-10 5-1,-15 7 0,-11 16 1,-17 20-1,-18 28-1,-13 25 0,-14 26 1,-9 25-2,0 16 1,-4 12-1,9 5 1,8 1-3,11-15 0,22-6-3,9-23-2,27 2-10,-6-34-13,29-4-8,-2-27 0,9-3 1</inkml:trace>
  <inkml:trace contextRef="#ctx0" brushRef="#br1" timeOffset="314264.9749">5543 12602 78,'-14'-17'40,"0"20"0,-14 4 1,12 15-31,-14 3-4,9 10-1,2-4-1,12 4-1,9-7-2,11-4 1,8-9 0,9-9-1,7-13 0,6-8 0,4-9-1,-2-7 1,2-5-1,-4-2 0,-2-1 1,-3 4-1,-9 9-1,-7 6 1,-7 13-1,-9 18 1,-7 14-1,-12 21 0,-3 21-1,-11 16 1,-4 15-2,-2 7 2,-1 4-1,-2-7 0,4-9 1,5-10 0,3-22 0,7-18 1,2-21 0,6-14 0,9-8 1,-17-32-1,9-6 1,0-11 0,2-7 0,5-12 0,2-1 0,6-1-1,6 7 0,2 1-4,13 18-8,-6-13-16,28 23-11,-3-2-2,19 14-2,5-9 1</inkml:trace>
  <inkml:trace contextRef="#ctx0" brushRef="#br1" timeOffset="314790.0049">7148 12408 61,'0'0'39,"-23"11"1,11-1 0,-8-16-19,8 17-16,-9-3-3,6 6 1,-1-2 0,5 5-1,5-1 0,3 4-1,4-2 1,5-2-1,6 2 0,-1-2-1,6-5 1,-1-1 0,0-2 0,0-2 0,-1-3-1,1 3 1,-4 1 0,-12-7 0,14 24-1,-11-5 1,-6 2-1,-2 2 1,-2 3-2,0-6 0,5-2-1,2-18-1,12 9-6,-1-37-16,25 5-15,1-22-2,11-3-1,4-21 1</inkml:trace>
  <inkml:trace contextRef="#ctx0" brushRef="#br1" timeOffset="315009.0174">7793 11822 97,'0'0'42,"-8"34"2,-7 17-3,-3 4-38,-7 9-1,3 11-1,-1 8 1,-2 4-2,9-1-1,-1-1 0,8-6-2,6-6-1,-3-20-5,20 3-14,-12-31-20,15-8 1,-5-22 0,12-8 0</inkml:trace>
  <inkml:trace contextRef="#ctx0" brushRef="#br1" timeOffset="315489.0449">7572 12391 90,'0'0'41,"0"0"1,27 5-1,5-4-36,23-5-2,11-1 0,8-4 0,2-2-2,-5 0 1,-5 1-1,-14 1 0,-14 4 0,-14 5-1,-24 0 1,-5 13-1,-14 0 1,-14 6 0,-5 10 0,-6 1 0,0 5-2,4 2 2,7 0-2,11-3 2,9-1-2,14-8 1,14-11 0,15-4 1,9-14-1,9-9 1,4-7-1,0-10 1,-1-3 0,-8-4 0,-8 4 1,-9 1-2,-9 6 2,-14 9-2,-3 17 2,-15-6-2,0 19 0,0 8-1,-1 6-1,4 3 1,3 3-2,11-4 0,3-10-2,18-3-3,1-24-8,30 7-11,-15-31-7,26 2-5,-6-21-3,8-4 3</inkml:trace>
  <inkml:trace contextRef="#ctx0" brushRef="#br1" timeOffset="315669.0552">8827 11906 90,'-5'-10'41,"-18"11"0,-1 30 0,-16 15-34,4 18-2,-2 7-3,4 6 1,1 4-3,7-5-2,11-3 0,1-14-5,19 3-12,-14-32-18,17 3-4,-8-22-3,0-11 2</inkml:trace>
  <inkml:trace contextRef="#ctx0" brushRef="#br1" timeOffset="315848.0654">8440 12351 96,'-6'-12'42,"0"-6"1,18 13-2,12 0-38,2 6-1,8 1-1,6 2-3,5 2-1,1-6-4,11 11-14,-14-17-17,11 8-2,-7-12-3,4 6 4</inkml:trace>
  <inkml:trace contextRef="#ctx0" brushRef="#br1" timeOffset="316196.0853">9026 12290 85,'-21'7'40,"10"10"2,-13-4 0,19 6-31,-5-4-6,10 2-1,6-3 0,13-5-1,4-4-2,9-5 0,8-7 0,2-6-1,3-7 1,-5 0-2,-1-7 1,-4-2 0,-9-3 0,-11 2-1,-11 3 1,-5 7 0,-13 6 0,-8 10 1,-7 11-1,-5 13 0,-2 8 0,1 8 1,4 6-1,5 5 1,11-3-2,8-6 0,12 0-1,8-14-2,20-2-2,3-16-6,21 13-11,-13-32-13,21 12-5,-5-13-1,5 9 1</inkml:trace>
  <inkml:trace contextRef="#ctx0" brushRef="#br1" timeOffset="316339.0935">9669 12507 114,'0'0'44,"-14"13"1,-7-19-11,21 6-29,-18-2-5,8-8-6,10 10-9,-12-23-15,12 23-12,12-27-1,3 9-2,4-5 1</inkml:trace>
  <inkml:trace contextRef="#ctx0" brushRef="#br1" timeOffset="317547.1626">10608 11819 38,'14'-10'36,"5"6"2,-19 4-1,15 15-14,-15 1-17,0 17 0,-9 7-1,0 15 1,-2 5-2,-1 8-1,-3 2-1,1 2 1,3-7-3,3-8-3,8-2-7,-5-22-28,14-7-1,-9-26-1,27 6 0</inkml:trace>
  <inkml:trace contextRef="#ctx0" brushRef="#br1" timeOffset="317840.1794">10298 11772 72,'9'-11'41,"-9"11"-2,13-1 3,-4 7-33,-9-6-3,29-9 2,-7 0-4,8 2 2,7 2-5,10-2 2,1 2-3,10 4 0,4 6-4,-2-8-10,15 17-23,-13-7-6,4 4 2,-10-6-3</inkml:trace>
  <inkml:trace contextRef="#ctx0" brushRef="#br1" timeOffset="318261.2035">11184 11689 87,'-23'2'40,"8"11"-1,-9-1 3,11 11-38,-10 6 0,10 10 0,-7 3 0,7 12-3,-4 1 1,7 2-2,-2 0 1,4 1 0,4-5 0,0-8-1,7-6 0,3-12 0,6-9 0,2-13 0,4-11 0,3-10 0,3-8 1,2-5-1,-3-7 0,0 3 0,-2-1 0,-4 8 0,-4 5 0,-1 9 0,-12 12 1,18 8-1,-13 12 0,1 3 0,1 7-1,1 0-1,6 5-1,0-8-2,11 3-3,-6-24-7,23 13-18,-12-24-8,13-2 2,-7-13-2</inkml:trace>
  <inkml:trace contextRef="#ctx0" brushRef="#br1" timeOffset="318449.2142">11645 12045 36,'-7'-14'37,"7"14"2,-14 4 0,10 24-17,-14-6-6,14 22-4,-10-2-5,6 10-1,1-4-4,2 0 1,7-9-4,1-9-1,11-7-7,-14-23-22,32-2-9,-5-21-1,6-5 0</inkml:trace>
  <inkml:trace contextRef="#ctx0" brushRef="#br1" timeOffset="318870.2383">11793 11827 63,'-2'15'29,"2"-15"-17,5 20-11,16-13-33,8 9 0,3-12 14,17 12 9,-8-10 7,2-4 9,0 11 16,-14-9 13,-6 8 0,-23-12-1,13 23-12,-35-19-8,7 12-5,-18-4-3,6 9-1,-4-2-2,5 0 0,2 1-1,8 2 0,12-3-1,8-3-1,12-2 0,3 1 0,9-3 0,1 0-1,-1-1 1,-5 4-1,-7 2 1,-5 3-1,-10-1 0,-6 3 1,-9 1-1,-1-4-1,1 2-3,-4-12-3,20 8-20,-16-22-10,14 5-4,9-17-3,5-1 3</inkml:trace>
  <inkml:trace contextRef="#ctx0" brushRef="#br1" timeOffset="319597.2799">13161 12122 61,'9'-10'42,"-5"-7"-2,8 9 1,-11-11-14,-1 19-25,3-12 0,-3 12 0,-10 16 0,-3 5-1,-3 6 1,-2 6-1,-2 4 0,-1 0 0,6 2 0,1-3 0,8-7 0,5-11 0,6-6-1,5-14 1,4-8-1,6-10 0,-2-8 1,8-7-1,-4-6 0,3-3 0,-2-1 0,-1 2 0,-2 5 0,-6 6 0,1 8 0,-5 11 0,-10 13 0,14 7 0,-10 12 0,-2 10 1,1 8-1,1 2 1,2-1-1,4 2 1,7-12 0,8-5 0,6-11-1,9-10 1,4-9 0,1-5-1,-1-8 1,-2-1 0,-6 4-1,-9 1 1,-8 5-1,-19 11 0,10 9 0,-15 9 0,-6 9 0,0 7 0,-1 4-2,0 5 1,10 2-3,-3-9-3,23 6-9,-14-23-11,29 6-8,-9-18-7,14-5 0,-6-16 0</inkml:trace>
  <inkml:trace contextRef="#ctx0" brushRef="#br1" timeOffset="319966.301">13953 12211 92,'0'0'41,"0"0"1,0 0-1,18 8-36,5-6-2,7-1-1,6-5 0,6-1 0,1-4-1,0-4 0,-1-4 0,-7-3-1,-6 2 0,-5-4 1,-11-2-1,-10 3-1,-7 4 1,-10 0 0,-9 10 0,-6 4 0,-3 12 0,-8 9 0,-2 8 1,3 8-1,7 5 1,8 2-1,6-2 0,17-2 0,14-7-2,8-8-1,22-7-3,3-15-3,28 6-16,-20-28-9,25 6-6,-13-15-2,7 1 3</inkml:trace>
  <inkml:trace contextRef="#ctx0" brushRef="#br1" timeOffset="320320.3212">14708 12004 86,'-20'-16'40,"-4"18"0,-13 3 2,11 13-34,-14 10-3,0 10-1,0 4-1,6 7 0,7-3-1,6 1 1,8-9-2,12-6 1,12-11 0,9-12-2,10-13 1,6-9-1,2-12 0,5-5 0,0-9 0,-1-6-2,-4 3 2,-6 1-1,-5 8 1,-8 6 0,-9 13-1,-10 14 1,0 0 0,-7 32 0,-6-1 0,-1 2-1,4 5 0,0-2-1,5 1-2,1-12-3,18 7-10,-14-32-10,33 22-7,-17-26-5,15 1-2,-5-15 1</inkml:trace>
  <inkml:trace contextRef="#ctx0" brushRef="#br1" timeOffset="320663.3409">14993 12108 78,'-2'-17'40,"2"17"-1,0 0 2,-3 15-33,-7 1-2,2 13-1,-5 1-2,1 5 0,2-3-1,3-1 0,-1-9 0,7-4 0,1-18 0,0 0-1,22-10 1,-1-12-1,3-8 0,5-8-1,5-1 1,0-3-1,2 5 0,-3 4-1,-2 11 1,-8 8-1,-6 15 0,-8 13 0,-9 10 0,-5 7-2,-2 5 0,-2 1-1,5 2-1,3-11-3,15 3-8,-14-31-12,45 16-4,-15-26-7,18-1-1,-5-14 2</inkml:trace>
  <inkml:trace contextRef="#ctx0" brushRef="#br1" timeOffset="320951.3573">15583 12016 91,'-16'-15'40,"5"17"2,-12-2-1,9 14-36,-8 1-1,4 9-1,1 3-1,8 0-1,5-1 1,8-2-1,5-4 0,6-7-1,1-3 1,4-6 0,1 1-1,-3-2 0,-6 1 0,-12-4 0,8 14 0,-14-1 0,-3 4 0,-7 0-1,-2 4-2,-4-4-3,11 6-9,-17-20-13,23 9-12,-8-15-2,13 3-1,-14-25 1</inkml:trace>
  <inkml:trace contextRef="#ctx0" brushRef="#br1" timeOffset="322001.4174">17245 11685 96,'0'0'38,"-1"18"1,-22-7-7,3 12-31,-8 1 1,-1 6-2,-9 8 2,-4 8-2,-1 6 2,-1 5-3,-1 0 2,12 3 1,4-8-1,10 0 0,17-12 0,13-10 0,16-12 0,11-13-1,14-8 1,10-5-1,4-4 1,4 0-1,2 0 0,-7-1 0,-4 3-1,-8 0 0,-2-3 0,-7-2-1,-11-2 0,-5-10 0,-12-4 1,-8-6-1,-7-2 2,-9-6-1,-15 0 2,-10 1-1,-14-1 0,-4 5 3,-4 6-3,-2 5 1,9 9-2,2 4 0,18 11-7,-1-8-19,29 13-12,0 0-1,39 4 0,-4-8 2</inkml:trace>
  <inkml:trace contextRef="#ctx0" brushRef="#br1" timeOffset="322340.4368">18140 11762 91,'-5'-14'41,"5"14"2,-14-7-4,4 14-36,0 7-2,-2 10 1,0 12-1,-1 9-2,2 7 1,0 3-2,3 1 1,1-3 0,7-4-2,0-13-4,16 1-19,-11-23-14,15-6 2,-8-22-3,11-3 2</inkml:trace>
  <inkml:trace contextRef="#ctx0" brushRef="#br1" timeOffset="322521.4471">17979 11781 86,'-32'-14'42,"1"-4"-3,18 15 3,13 3-34,15-10-1,24 4-5,16 0 0,8 4-3,7-5-2,4 15-8,-17-10-27,-4 17-2,-24-3-2,-12 12 1</inkml:trace>
  <inkml:trace contextRef="#ctx0" brushRef="#br1" timeOffset="322699.4573">17817 12150 94,'-9'10'41,"30"4"1,11-19-1,32-5-37,3-2-2,12 2-1,3 1-3,-5-4-3,5 16-17,-27-11-18,-3 13 0,-24-6-2,-6 11 1</inkml:trace>
  <inkml:trace contextRef="#ctx0" brushRef="#br1" timeOffset="323016.4754">17004 12436 90,'12'0'40,"12"-13"3,33 9-2,16-8-37,17 2-2,19-1 1,12 1-2,14 2 1,7-2-1,4 3-1,-6-2-1,-6 2 0,-16 1-4,-9 9-6,-34-9-24,-9 13-6,-36-5 2,-17 12-4</inkml:trace>
  <inkml:trace contextRef="#ctx0" brushRef="#br1" timeOffset="323594.5085">17578 12643 76,'23'-13'39,"-10"-2"0,6 12 1,-19 3-37,14 3-1,-14-3 1,-9 29 0,-13-6 0,-3 7-1,-16 5 0,-7 8 1,-4-2-2,-5 3 1,3-3 0,4-4 0,6-7-1,11-4 0,16-8-1,17-18 1,16 5-1,20-14 0,15-5 0,9 0 0,11-1 1,3-1-1,5 3 0,-5 4 0,-7 2 1,-10 5-2,-9 2 1,-13 1 0,-3-1-1,-15-3 1,-17 3-1,11-16 0,-18 2 0,-5-7-1,-7-5 1,-5-8-1,-3-6 0,-3-2-1,3 1 0,-2 2 0,8 7 0,0 0-2,7 14-1,-1-1-13,15 19-11,0 0-7,29 11-1,-11-4 0</inkml:trace>
  <inkml:trace contextRef="#ctx0" brushRef="#br1" timeOffset="323865.524">18362 12514 85,'-12'-6'40,"0"11"-1,-11-5 1,4 15-36,-9 7 0,-1 11 0,-7 8-1,3 9 0,2 3-1,3 3 0,9-4-1,8-3-1,14-7-1,8-16-2,23-3-6,-4-29-20,20 2-11,-9-19-1,7 0 0,-11-12-1</inkml:trace>
  <inkml:trace contextRef="#ctx0" brushRef="#br1" timeOffset="324023.533">18173 12702 95,'-29'2'42,"6"-8"0,23 6-2,15-16-35,19 6-4,19-2-2,10-7-6,21 13-21,-15-16-12,15 11-1,-11-10-2,3 7 1</inkml:trace>
  <inkml:trace contextRef="#ctx0" brushRef="#br1" timeOffset="324353.5519">19287 11945 100,'5'11'42,"-5"-11"-1,24 15-3,6-13-40,-2-2-3,8 5-1,-5-9-5,16 14-23,-18-12-5,4 10 0,-14-5 0</inkml:trace>
  <inkml:trace contextRef="#ctx0" brushRef="#br1" timeOffset="324504.5606">19404 12128 78,'-50'31'40,"-1"-7"-1,17 3 2,0-16-30,26 6-3,8-17-3,40 3-2,10-13-3,14-7-5,23 9-20,-8-20-14,6 6-1,-6-4-2,3 9 1</inkml:trace>
  <inkml:trace contextRef="#ctx0" brushRef="#br1" timeOffset="324987.5882">20543 11686 66,'-23'5'42,"-18"4"-3,-3 19-2,-11-5-13,-1 26-18,-1 9-1,6 12-3,8 2 2,16 0-2,15-6 1,22-7 0,26-14-1,21-16 0,14-20 0,14-17-1,5-14 1,-6-13-2,-4-9 1,-17-7-2,-16-4 1,-18-3-2,-20 1 0,-14 2 1,-14 6-3,-10 0 0,4 15-5,-14-5-14,19 29-12,-12-5-4,17 20-3,1 4 0</inkml:trace>
  <inkml:trace contextRef="#ctx0" brushRef="#br1" timeOffset="326057.6494">3065 13797 69,'0'0'40,"0"0"-3,-13 7 1,-7 8-35,4 1-1,-1 1 0,1 3 0,-1-1-1,2 0 1,5-5-1,5 1 1,6-3-1,9-2 1,8-1-2,7 5 1,5-1 0,3 3-2,0 1 1,-4 4-1,-5 4 2,-10 4-2,-11 2 2,-12 5-2,-9-2 1,-6-1 1,0-1-2,-3-7-1,7-9-1,3-15-2,17-1-8,19-29-25,18 1-1,5-18 0,20 0 0</inkml:trace>
  <inkml:trace contextRef="#ctx0" brushRef="#br1" timeOffset="326351.6662">3624 13841 58,'15'-4'39,"-15"4"-1,0 0 2,-23 10-23,8 8-11,-3 4-2,4 13 0,0 1-1,6 5-2,5 4 0,13-2-1,4 0 1,9-7-1,3-7 0,8-11 0,0-7 0,-1-10 1,-2-11-1,-5-6 1,-6-10-1,-6-5-1,-10-5 1,-5-2 0,-7 1-1,-4-2-2,0 8-1,-4-3-3,10 20-17,-10-10-14,16 24 0,-1-17-3,16 21 2</inkml:trace>
  <inkml:trace contextRef="#ctx0" brushRef="#br1" timeOffset="329798.8634">4875 13494 66,'6'-37'39,"-3"0"-1,5 11 0,-13 10-35,5 16-1,0 0 1,10 22-1,-11 8 1,6 18 0,2 11-2,3 12 1,3 7-2,4 10 2,4 1-2,4 1 1,0-3-1,5-9-1,-2-10 2,1-13-2,-1-11 3,-3-17-2,2-17 1,-3-20 1,-1-16-1,2-17 0,-2-15 2,1-15-1,5-13 0,-1-9-1,-3-3 0,4 2 0,-5 11-2,-1 10 0,-4 19-2,-9 12-6,12 39-10,-22 5-15,9 30-5,-7 5-1,12 12 0</inkml:trace>
  <inkml:trace contextRef="#ctx0" brushRef="#br1" timeOffset="330247.8891">5853 13880 41,'0'0'35,"0"0"4,-5-11-3,5 11-16,0 0-13,0 11 0,0-11-2,0 0-1,10 12 0,-6-2-2,1 4 0,-5 6 0,-3 5 0,-4 6-1,-6 4 0,-3 4-1,-4 0 1,3 1-1,-1-7 2,3-3-2,9-9 0,9-4 1,7-7 0,9-6 0,3-3-2,7-4 0,3-1-3,0-9-4,18 15-32,-14-16 0,10 11-2,0-10 0</inkml:trace>
  <inkml:trace contextRef="#ctx0" brushRef="#br1" timeOffset="334192.1147">6888 13012 52,'-29'9'35,"-5"19"-1,-3 19 1,-6 19-32,-1 29 1,-12 14 3,10 26-1,-7 1-1,11 12 0,4-10-2,17 0-1,9-18-2,24-17-2,19-18-3,10-26-6,21-7-28,6-24 1,12-10-1,-1-20-1</inkml:trace>
  <inkml:trace contextRef="#ctx0" brushRef="#br1" timeOffset="334509.1328">7125 13722 88,'0'0'39,"8"11"1,4-20-11,16 5-26,7-5-1,11 1 0,1-3-1,6 1-1,1 1-2,-3-2-3,4 16-26,-21-7-8,4 9 0,-19-5-2</inkml:trace>
  <inkml:trace contextRef="#ctx0" brushRef="#br1" timeOffset="334719.1448">7161 13915 76,'-17'22'43,"17"-22"-3,2 15 2,13-15-38,19-10-3,3-2 0,10-1-1,2 2-3,2-15-12,5 18-25,-6-5-1,4 9 0,-12-4-1</inkml:trace>
  <inkml:trace contextRef="#ctx0" brushRef="#br1" timeOffset="335074.1651">8040 13731 57,'-1'20'42,"15"-19"-1,10 4 1,4-10-17,15-1-25,6-3-1,6-2 0,7 7-6,-10-9-31,8 13-1,-7-6-2,5 13 1</inkml:trace>
  <inkml:trace contextRef="#ctx0" brushRef="#br1" timeOffset="335535.1915">9115 13368 65,'15'-6'39,"-15"6"-1,13-3 0,-13 3-35,-4 21-1,-6 3 1,-7 12 0,-8 4 0,1 11-1,-10 4 0,3 3 1,1 1 0,3-3 0,5-7-1,12-5 0,6-9 0,15-6-1,7-14 0,13-3 1,8-10-1,8-7 0,8-2 0,-2-4-1,3 1-1,-5-4-1,3 9-6,-20-6-33,12 11 1,-10-7-2,3 8 0</inkml:trace>
  <inkml:trace contextRef="#ctx0" brushRef="#br1" timeOffset="336446.2436">10417 13259 33,'0'0'18,"0"0"0,0 0-5,0 0-12,7 15-20,-7-15-6,0 0 1</inkml:trace>
  <inkml:trace contextRef="#ctx0" brushRef="#br1" timeOffset="337032.2771">10559 13340 38,'6'-15'34,"-1"1"2,-3 0-1,-2 14-26,3-25-2,-3 25 1,-1-15 0,1 15-1,0 0-2,0 0-2,-18 3 0,7 9 0,-3 4-1,-6 10 0,-5 5-1,-6 10 0,-3 5 1,-3 6 0,0 2-1,2-2 1,5-6 0,7-5-1,7-5 0,14-8 0,11-10 0,13-8-1,14-8 1,13-2-1,7-1 0,8-6 1,7 0-1,2-3 0,-1 1-1,-4-1 1,-6 3-1,-8 0 1,-10 1 0,-10 2 0,-15 0-1,-19 4 1,0 0 0,-13-10 0,-12-3 0,-10-4 0,-3-7 0,-6-5-2,2-7 2,2-6-2,8-1 0,4-2-1,13 7-2,2-5-7,22 16-27,2-1 0,12 13-1,1-1 1</inkml:trace>
  <inkml:trace contextRef="#ctx0" brushRef="#br1" timeOffset="337662.3131">11499 13197 64,'0'0'39,"0"0"-1,1 16 1,-16 6-33,7 13-1,-3 7-2,1 8-1,-2 3-1,0 1-2,6 0 0,0-8-3,12 5-17,-3-19-18,7-5 1,0-18-2,9-8 2</inkml:trace>
  <inkml:trace contextRef="#ctx0" brushRef="#br1" timeOffset="337859.3244">11390 13134 87,'0'0'41,"0"0"-1,16 21 1,5-13-38,9 7-1,4-4-1,8 0-1,2 3-3,-1-11-5,12 10-33,-15-8 1,2 6-2,-14-6 1</inkml:trace>
  <inkml:trace contextRef="#ctx0" brushRef="#br1" timeOffset="338066.3362">11171 13699 82,'-23'28'43,"17"-16"-2,26-5 1,14-11-38,20-12-3,13-3-1,7 0-1,3 0-1,-1-2-3,4 17-27,-15-4-9,-8 15 0,-20-1-1</inkml:trace>
  <inkml:trace contextRef="#ctx0" brushRef="#br1" timeOffset="338415.3562">10533 13991 69,'0'0'43,"19"0"-3,14-9 3,16 1-33,11-1-8,14 3 1,8-5 0,12 7-1,5-5-1,4-1 1,-4 3-3,0-3 0,-4 4-3,-14-6-6,4 15-32,-27-6 2,-11 15-3,-27 0 1</inkml:trace>
  <inkml:trace contextRef="#ctx0" brushRef="#br1" timeOffset="338975.3882">11134 14138 60,'13'-15'40,"3"7"-1,-10-5 1,-6 13-33,0 0-2,0 0-1,-8 22-1,-6 0 0,-6 4-1,1 11 0,-10 3 0,-3 10 0,-1 2 0,-2 4 0,-1 1-1,4-1 0,-2-6 0,9-5-1,3-8 0,12-9 0,9-10 0,12-10 0,16-10 1,12-10 0,8-5 0,12-7 0,4 0-1,4-4 1,-1 2-1,-5 6 0,-13 2-1,-8 6 0,-11 3 0,-11 0 0,-18 9 0,1-13 0,-14 3 0,-11-1 1,-5-9-1,-6-5-1,2-5 0,-1-6-1,11 2 0,-2-6-3,17 15-9,-2-10-25,18 17 0,-2 1-1,12 10 2</inkml:trace>
  <inkml:trace contextRef="#ctx0" brushRef="#br1" timeOffset="339265.4048">11878 14064 75,'-30'2'43,"12"8"-3,-9 1 2,5 10-37,-4 7-2,4 9 0,0 8-1,4 8 0,6 3-1,4 3 0,8-2 0,1-5-1,7-6-3,6-11 0,12-3-9,-11-23-29,14-3 0,-6-19-2,5-2 2</inkml:trace>
  <inkml:trace contextRef="#ctx0" brushRef="#br1" timeOffset="339421.4138">11683 14344 87,'-29'6'42,"20"13"2,9-19-3,0 0-40,28 5-2,12-17-3,22 2-29,-1-19-8,22 0 0,-4-13-2</inkml:trace>
  <inkml:trace contextRef="#ctx0" brushRef="#br1" timeOffset="339962.4447">12071 12791 35,'0'0'35,"-10"0"3,7 15-1,-6-1-21,21 22-3,-3-1-4,19 15-2,8-1-1,13 12-2,5-1 0,9 6-1,-3 0-1,-2 6 0,-11 7-1,-10 7 0,-22 16-1,-15 4 0,-15 14-1,-23 8 1,-17 3 0,-7 0-1,-5-10 0,1-15-2,7-14-2,4-29-5,31-12-30,4-31-2,31-18 1,13-25-1</inkml:trace>
  <inkml:trace contextRef="#ctx0" brushRef="#br1" timeOffset="340450.4726">13210 13607 60,'-22'4'41,"13"6"0,9-10 0,0 0-19,32-8-20,10-5-1,15-2-2,5-1 1,11 1-2,-2 2-4,4 16-25,-21-4-8,-2 14 0,-25 2-2</inkml:trace>
  <inkml:trace contextRef="#ctx0" brushRef="#br1" timeOffset="340622.4825">13267 13922 88,'-31'28'40,"10"-17"0,28 3 2,18-16-39,18-6-2,18-6-1,15-2 0,9 1-4,2-8-4,15 11-31,-17-6-2,4 10 0,-11-5 0</inkml:trace>
  <inkml:trace contextRef="#ctx0" brushRef="#br1" timeOffset="341441.5293">14910 13326 59,'-24'-16'39,"-2"12"-2,-14 4 3,3 13-32,-10 8-3,4 18 0,-1 14-1,6 15 0,2 10-1,16 13 1,10 1-2,17 2 0,16-7-1,18-14 1,15-16-2,17-21 1,12-18-1,7-24 0,4-21 0,-1-20 0,-7-16 0,-12-8 0,-14-10 0,-19-1-1,-24 2 1,-19 5-2,-19 11 1,-18 9-2,-9 16 1,-9 11-1,4 18-1,-1 8-2,17 26-11,10-8-22,23 12 1,13-4-1,24 5 0</inkml:trace>
  <inkml:trace contextRef="#ctx0" brushRef="#br1" timeOffset="341801.5499">16685 13217 76,'-1'-18'40,"-13"14"-2,3 29-8,-11 8-26,1 22-1,-2 18 0,-4 12-2,2 12-1,1 6 1,6-2-2,2-7-3,6-2-4,0-24-28,16-4-1,-2-25-2,8-6 1</inkml:trace>
  <inkml:trace contextRef="#ctx0" brushRef="#br1" timeOffset="342561.5934">16308 13787 78,'-10'-22'40,"21"9"0,14-4 1,26-1-37,13 3-2,14 3 0,5-1-1,6 8 0,-1 0-1,-10 6 0,-14 3 1,-15 1-1,-11 6 1,-16 0-1,-16 6 1,-11 2 0,-13 5 0,-6 6 0,-8 10 0,-1 3-1,0 6 0,1 2 1,10-1-1,9-1 0,13-3 0,16-9-1,12-12 2,15-12-1,11-12 0,7-11 0,4-14 0,0-8 0,-7-9 1,-7-11-1,-14-4 0,-8-1 0,-19-3 0,-11 4-1,-12 3 1,-9 12 0,-6 10-1,-5 10 1,5 8 0,5 12-1,8 8 1,12 7 1,15 0-1,17-2 0,16-1 0,10-1 1,5-3-1,7-1 1,-3 0-1,-5-3 1,-10 1 0,-11 1 0,-19 5-1,-13-1 1,-10 7 0,-13 6 0,-12 6 0,-4 8-1,-2 6 0,-1 3 1,12 5-1,6-2 0,18-2 0,14-7-1,14-11 2,15-11-1,13-9 0,2-12 0,1-14 1,-5-8-1,-6-13 1,-13-6 0,-9-11 0,-14-2-2,-9-6 0,-8 1-1,-3 6-2,-7 5-2,9 22-9,-13-7-9,19 37-16,2-13-1,10 28 0,4-4 1</inkml:trace>
  <inkml:trace contextRef="#ctx0" brushRef="#br1" timeOffset="342711.6019">18394 13945 100,'20'22'43,"-1"4"0,-19-26-2,-7 13-43,7-13-5,-12-16-18,12 16-17,-13-20-1,13 20-2,-13-22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1571695"/>
              </p:ext>
            </p:extLst>
          </p:nvPr>
        </p:nvGraphicFramePr>
        <p:xfrm>
          <a:off x="304800" y="762000"/>
          <a:ext cx="8610600" cy="48158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&amp; bring slide 3 up-to-date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concept of self-inductance and the inductor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inductor is, what self-inductance is and how that is measured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green book’s take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through their “take”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teams,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link between current through an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inductor &amp;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time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(transients)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an older idea in a new place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2 new units of HW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760" y="4775400"/>
              <a:ext cx="8093880" cy="16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5840" y="4770720"/>
                <a:ext cx="8115120" cy="169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9800" y="214200"/>
              <a:ext cx="8282520" cy="4290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40" y="199440"/>
                <a:ext cx="8301240" cy="43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10872" y="1742304"/>
              <a:ext cx="339480" cy="251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93232" y="1727184"/>
                <a:ext cx="375840" cy="28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501352" y="2035344"/>
              <a:ext cx="449640" cy="769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91632" y="2020224"/>
                <a:ext cx="474480" cy="79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5811672" y="1963344"/>
              <a:ext cx="265680" cy="205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794032" y="1947144"/>
                <a:ext cx="290880" cy="22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78200" y="1269360"/>
              <a:ext cx="8560800" cy="5416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4960" y="1259280"/>
                <a:ext cx="8567280" cy="543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6520" y="232920"/>
              <a:ext cx="8447040" cy="508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400" y="217080"/>
                <a:ext cx="8467200" cy="511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35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4720" y="135000"/>
              <a:ext cx="8868960" cy="515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240" y="119880"/>
                <a:ext cx="8901000" cy="518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45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6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1615</TotalTime>
  <Words>292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191</cp:revision>
  <dcterms:created xsi:type="dcterms:W3CDTF">2006-08-16T00:00:00Z</dcterms:created>
  <dcterms:modified xsi:type="dcterms:W3CDTF">2013-09-22T21:50:30Z</dcterms:modified>
</cp:coreProperties>
</file>