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17" r:id="rId3"/>
    <p:sldId id="257" r:id="rId4"/>
    <p:sldId id="258" r:id="rId5"/>
    <p:sldId id="280" r:id="rId6"/>
    <p:sldId id="281" r:id="rId7"/>
    <p:sldId id="28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9T03:02:28.53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9452 4215 67,'13'-14'40,"2"15"-2,-15-1 3,9 20-34,-10 2-2,5 4 0,-1-4 1,15 5-2,6-16 1,21-9-1,19-22-1,25-23 0,34-27-2,32-30 0,35-24-4,21-36-4,41-12-15,-5-40-10,29-2-4,-11-22-5,-1 12-2</inkml:trace>
  <inkml:trace contextRef="#ctx0" brushRef="#br0" timeOffset="1444.0826">9971 6015 11,'0'0'28,"0"0"2,0 0 2,-1-19-15,1 19-1,0 0-2,14-9-2,-14 9-1,0 0-3,3-15-1,-3 15-1,0 0-1,17 22 1,-13 0-1,6 18-1,-10 10 0,1 11-1,-4 1 1,9-1 1,12-19-3,22-26 1,37-54-1,50-42-1,64-50-5,49-54-9,54-23-27,18-34-4,13-10 0,-11-3-1</inkml:trace>
  <inkml:trace contextRef="#ctx0" brushRef="#br1" timeOffset="1.25845E6">11467 7169 63,'2'-11'37,"-2"11"-1,0 0 0,0 0-10,-3 34-23,0 1 1,8 10 0,-3-4 2,10 3-2,6-15 2,23-22 0,19-39 0,40-41 0,38-46-1,39-38-2,36-32-4,13-32-22,18 3-16,-14-7-3,-10 16-1,-35 14-4</inkml:trace>
  <inkml:trace contextRef="#ctx0" brushRef="#br1" timeOffset="1.26011E6">12630 8408 50,'10'-19'36,"-10"19"1,0-13-1,0 13-19,-4-11-8,4 11-1,-3-13-1,3 13-1,0 0-2,-3 27-1,3 9 1,0 18-1,-6 14 1,1 8 0,1 0-1,4-6 0,11-18 1,22-38-1,33-50 0,35-53-2,50-49-2,39-50-4,42-15-21,1-33-12,2-3-4,-28 0 1,-23 23-2</inkml:trace>
  <inkml:trace contextRef="#ctx0" brushRef="#br1" timeOffset="1.26157E6">11907 10261 58,'9'-21'38,"-9"21"-3,6-24 4,4 20-26,-14-7-3,4 11-3,0 0 1,0 0-1,6 14-3,-4 18 1,-4 13-2,-1 16 2,-3 10-4,-4 8 4,3-4-4,4-11 2,17-32 0,33-46 0,42-69 0,59-66-3,113-57-3,10-65-17,66-21-16,6-38-8,9-1 2,-24 12-4</inkml:trace>
  <inkml:trace contextRef="#ctx0" brushRef="#br1" timeOffset="1.26369E6">12563 12471 10,'16'-9'26,"-16"9"-7,0 0-2,0 0-2,0 0-2,0 0-1,2-11-2,-2 11-3,0 0 0,0 0 0,0-20-1,0 20 0,1-14-1,-1 14 1,5-11-1,-5 11 0,0 0-2,8-11 0,-8 11-1,0 0 0,0 0-1,0 0 0,0 0 0,0 0 1,0 0-2,0 0 1,0 0 0,0 0 1,0 0-1,0 0 0,0 0 0,0 0 0,0 0 1,0 0-1,1 16 0,3-3 0,-4 4 0,1 4-1,0 3 1,0 3-2,3 0 1,-1 0-1,1 3 1,-1-5-1,2 3 1,0 1 0,2-1 1,-2 2-1,0-3 0,-1 7 1,1-3 0,1 0 0,-3-1 0,3-2 0,-1-4 0,0 0 0,4-1 0,-3-3 0,1-3 0,6-3 1,0-11 0,8-11 1,15-33 0,20-31 0,31-45 0,43-50 0,46-44-1,45-46-3,50-30-5,18-44-18,27 7-13,-9-9-3,-7 19-1,-22 16-2</inkml:trace>
  <inkml:trace contextRef="#ctx0" brushRef="#br1" timeOffset="1.26612E6">12941 13790 54,'-19'-19'36,"-1"2"1,-15-2-1,0 6-29,-17-3-3,-7 4-2,-8 2 0,-11 3-1,-12 4 0,-11 2-1,-9 4 1,-14 3 0,-9 0 0,-12 9 1,-10-4 0,-8 7 1,-9-1-1,-6 1 1,-10 3-1,-3 0 1,-13-1-1,0-2 0,-5 0-1,-1 0 0,-10-3 0,4 3-1,-5-4 1,-4 0-2,3-3 1,-4 0-1,0-4 1,0-2-1,5 0 0,-1-4 1,-3-4 0,3 3 1,4-4-2,-5 2 3,3 0-3,-3 3 3,-5 7-2,-2-1-2,1 3 2,-1 4-1,-5 6 0,2 0 0,3 3 0,-1 3-1,8 2 2,5 3 0,-1 3 0,9 4 0,7 4 0,4 3 0,6 4 0,5 4 0,9 7 0,4 0 0,7 3-1,3 1-1,10 3 1,5-1-1,14 0 2,11-1-1,10-1 0,12 0 0,14-1 1,14 0 0,13-1 0,12 2 1,13-6-1,14 1-1,15 1 1,12 0-1,14-3 1,13 2-1,17-8 0,11-2-1,17-2 1,18-5 0,16-8 0,12-4 0,12-4-1,18-6 1,13-1 1,9-1 0,11-3-1,7 0 0,12-1 1,7-2-1,12-2 1,8 0 0,6-5-1,9-2 1,8-3 1,6-1 0,4-2-1,6-2 1,7 2 1,-1-2-1,2 3 0,1-1 0,-1 1 1,1-2-1,1-3 0,5-4 1,5-5 0,8-6 0,3-7 0,1-4 0,4-9 0,1-5-1,0-5 2,-3-1-3,-7-6 1,-14 3 1,-9-2-2,-9 2 1,-14 2-2,-11 1 2,-19-2-2,-16 0 2,-12-2-1,-16-3 0,-18-3 0,-16-8 0,-23-3 2,-12-6 0,-24-4-1,-18-7 1,-28-7 0,-17-5 0,-28-5-1,-23-4 1,-27-6-1,-27 1 0,-30 0 1,-26 7-1,-25 5 1,-23 7-1,-15 8 1,-19 14-1,-8 16 0,-9 16-2,7 21 0,3 18-3,12 40-11,4-1-14,34 36-13,5 4 0,36 13-4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9T03:23:39.62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3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19T03:23:51.059"/>
    </inkml:context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1617 13488 60,'0'0'36,"0"0"-3,-16 3 1,16 15-33,-5 12 0,5 14-1,2 14 0,3 15 1,-4 16-1,4 16 0,-5 15 0,2 14 0,-5 4 0,-2 2-2,-4-2 1,3-2-1,-2-6 0,3-10 1,0-14-1,4-13 0,1-15 0,1-12 0,4-5-3,-4-19-6,15 1-21,-11-16-2,7 1 0,-8-12 0</inkml:trace>
  <inkml:trace contextRef="#ctx0" brushRef="#br0" timeOffset="1063.0608">1731 15528 5,'0'0'31,"14"-1"1,-3 7 2,-11-6-21,17 9-4,-17-9-2,26 16-2,-9-7-1,9 5-1,2-3-1,7 1 0,8-2-1,5 1 0,4-3-1,9 4 1,5-3-1,13 4 0,5 4 0,8 0 0,5 3 0,9 1 0,11 1 0,11-4 0,14 0 1,6 1-1,7-2 0,17 0 0,11 0 1,9 0-1,13-1 0,2 5 0,10 1 0,12 1 1,9 0-1,0 0 1,15-1 0,6 0 0,8-2 0,10 0 1,5-4-1,9 0 1,8-4 1,13 6-1,5 0 1,10-2 0,7 5-1,8-2 0,3 4 0,9 3-1,1-1 1,1-2-2,-5-1 1,50-2-2,-43-2 2,46-4 0,-40-4-2,40-1 1,-25-2-1,4-2 0,6-2 0,-40 4 1,47-1-1,-44 7 0,44-1 1,-37 3-1,30 2 2,4-4-1,-4 1 1,0 2-1,0-4 1,-1-2 0,-4 0-1,-3-2 1,-8-1 0,-11-2-1,-12 6 0,-14-3 0,-13 1-1,-17-2 1,-19 6-1,-13 0 1,-19 6-1,-19 0 1,-17 1-1,-12 2 1,-19 0-1,-11-1 1,-15-4 0,-14-3 0,-13-3 0,-11-6 0,-10-5-1,-14-6 1,-10-5 0,-15-5 0,-7-4 0,-8-5 0,-6-9 1,-11-3-1,-10-9 1,3-5-1,-7-5 1,-5-8 1,-4-7-2,-1-8 1,-4-8 0,-1-11 0,-3-7 0,0-10 0,1-8 0,0-7 0,-3-7 0,6-6 0,-3-2 0,1-3 1,2-8 0,2-3 0,3-3 0,5-3 0,5 3 0,-2 1 0,0 3-2,-7 9 0,-9 20-2,-16 8-4,-5 27-30,-34 7-2,-14 22 1,-25 8-3</inkml:trace>
  <inkml:trace contextRef="#ctx0" brushRef="#br0" timeOffset="1653.0945">12629 13538 65,'-4'-14'39,"4"14"-1,5 12-7,-3 13-22,12 37-1,-9 25-2,2 37 0,-11 32-3,-2 32-1,-11 29-1,-2 17 0,-6 5-1,-2-1 0,6-9-1,10-21-1,9-21-1,6-32-8,23-19-30,-2-38 0,15-16-2,-3-35 0</inkml:trace>
  <inkml:trace contextRef="#ctx1" brushRef="#br0">9506 17973</inkml:trace>
  <inkml:trace contextRef="#ctx0" brushRef="#br0" timeOffset="17412.996">2202 13779 34,'6'-12'34,"-3"-4"0,-3 16 0,1-25-23,-1 25-3,5-12-2,-5 12-1,4 21-1,-4 6-2,0 5 0,0 14 0,-4 6-2,-1 8 0,-2 7-1,-3-3 0,2 1-3,-4-15-6,13 0-20,-8-23-5,11-9-2,-4-18 2</inkml:trace>
  <inkml:trace contextRef="#ctx0" brushRef="#br0" timeOffset="17631.0085">2321 13731 64,'0'0'38,"-16"-14"-1,16 14 1,0 0-30,0 0-4,0 0-1,30-16-2,1 1 0,9-5-1,7-3-1,4-4-2,2 9-6,-11-10-25,7 19-2,-20 1-2,-4 16 1</inkml:trace>
  <inkml:trace contextRef="#ctx0" brushRef="#br0" timeOffset="17845.0207">2282 14002 45,'-18'20'36,"4"-16"2,14-4-2,19-15-17,9-3-14,10-3-3,10-3 1,2 1-4,3 0 0,0 8-5,-8-5-9,1 15-18,-18 0-3,-3 12 0,-25-7 1</inkml:trace>
  <inkml:trace contextRef="#ctx0" brushRef="#br0" timeOffset="17995.0292">2466 14065 55,'-42'33'35,"-2"-10"1,15 6-10,1-17-16,21 3-1,7-15-3,21 4-4,13-13-2,9-10-4,18 0-13,-2-21-18,19-1 1,-4-14-3,8 0 2</inkml:trace>
  <inkml:trace contextRef="#ctx0" brushRef="#br0" timeOffset="18172.0393">3073 13589 69,'-26'30'38,"4"18"-1,-8 1 1,8 15-31,-3 4-4,6 5-1,1-2-2,4-5-2,9-3-5,1-18-25,14 0-5,3-18-3,11-6 2</inkml:trace>
  <inkml:trace contextRef="#ctx0" brushRef="#br0" timeOffset="18548.0609">3120 14029 66,'-8'19'39,"-2"-7"-1,15 4 1,-5-16-35,24 11 0,4-16-1,8-5-2,6-7 2,6-5-1,-2-5-1,-2 2 1,-6-3-1,-6 5 1,-16 5-1,-9 1 1,-14 7-1,-9 7-1,-12 3 1,-8 7-1,-3 5 1,-4 9-1,-2 4 0,3 5 0,6 4 0,13 1-1,8 1 1,11-2-1,18-7 0,15-6-2,13-5-1,10-12-2,16 0-5,-5-20-26,13 3-2,-5-12-1,4 4 1</inkml:trace>
  <inkml:trace contextRef="#ctx0" brushRef="#br0" timeOffset="18763.0732">3790 13951 71,'-24'16'41,"-9"1"-1,12 10-1,-5-3-31,7 7-4,8-1-1,7 2-2,4-7 0,11-5-1,11-6-1,7-8-1,11-7-2,10-15-4,16 5-12,-9-20-12,16 7-7,-7-12-4,8 8 3</inkml:trace>
  <inkml:trace contextRef="#ctx0" brushRef="#br0" timeOffset="19283.1028">4281 13621 72,'0'0'39,"9"29"0,-13-8 0,-1 13-35,-5 8-3,5 12 1,-2 6-2,-2 4-1,0 6-1,2-6-2,4 1-4,-9-18-30,15 1 0,-6-20-2,11-5 2</inkml:trace>
  <inkml:trace contextRef="#ctx0" brushRef="#br0" timeOffset="19881.1371">4160 14031 66,'-13'0'39,"-1"-3"1,14 3-2,0 0-30,25 0-2,4-10-2,8-4 0,5-2-1,4-3 0,0 3-2,-1 1 2,-9 8-2,-10 6-1,-7 11 0,-11 10-2,-8 8 2,-5 4-2,-2 6 2,-4 2-2,2-3 1,-2 0 0,3-8 1,5-8 1,1-9-1,2-12 0,13-4 1,-2-11-1,1-8 1,0-7-1,1-5 1,-3-2 1,-1 4-1,-1 2 1,-3 5-1,-1 8 0,-2 3 0,-2 15 0,14-8-2,-4 11 0,8 1-2,2-3 0,8 1-2,3-5 1,9-1-2,-4-6 0,8 2 0,-9-7 0,2 8 2,-11 0 1,-4 7 1,-9 3 1,-7 9 1,-7 9 0,-4 4 3,-3 7-1,-4 3 0,4 7-1,-1-2 2,3-1-2,4-3 0,4-6-1,3-4-3,-5-26-10,25 18-21,-15-29-3,12-3-1,-7-16 0</inkml:trace>
  <inkml:trace contextRef="#ctx0" brushRef="#br0" timeOffset="20012.1446">5004 13812 71,'-9'-23'43,"-7"0"-5,16 23 2,-21-12-34,21 12-8,8 16-24,-8-16-13,32 16 1,-4-12-3</inkml:trace>
  <inkml:trace contextRef="#ctx0" brushRef="#br0" timeOffset="20297.161">5650 13882 53,'-15'13'38,"-16"-6"-1,8 5 1,-15-11-26,13 8-5,-5-5 0,8 8-3,-2-4 0,4 11-1,-2 2-1,7 5 0,-1 4 0,3 5-2,0-1 1,12-1-1,2-5 1,9-4-1,13-11-2,8-10-2,19-2-10,-8-24-6,24 8-12,-12-17-7,11 5-2,-14-13 0</inkml:trace>
  <inkml:trace contextRef="#ctx0" brushRef="#br0" timeOffset="20463.1704">5881 13989 75,'-6'22'42,"-9"-3"-1,7 14-1,-4-3-36,4 0-2,2 0-2,2 0 0,4-2-2,2-5-1,5-1-4,-7-22-17,17 4-14,-7-18-1,8-1-2,-5-16 2</inkml:trace>
  <inkml:trace contextRef="#ctx0" brushRef="#br0" timeOffset="20598.1781">5955 13834 62,'-12'-38'41,"9"15"0,-9 4-2,12 19-29,0 0-8,-14-8-7,27 16-32,-13-8-1,23-4-1,-4-11-1</inkml:trace>
  <inkml:trace contextRef="#ctx0" brushRef="#br0" timeOffset="20799.1897">6255 13540 74,'0'0'40,"9"28"0,-13-3 1,11 11-33,-10 8-4,3 4-1,-2 7-2,2 3 0,-2 2-1,-2-2-2,1 0-1,-4-10-2,9 7-13,-16-21-16,17 4-5,-9-23-3,12 0 1</inkml:trace>
  <inkml:trace contextRef="#ctx0" brushRef="#br0" timeOffset="20989.2005">6219 13913 86,'-20'-13'42,"20"13"0,0 0-4,-2 13-38,17-11-2,3-2-3,12 3-3,-4-14-8,15 11-23,-5-12-1,10 8 1,-8-8 0</inkml:trace>
  <inkml:trace contextRef="#ctx0" brushRef="#br0" timeOffset="21434.226">6579 13899 68,'-7'23'41,"-6"-3"-2,6 10 1,-11-4-32,12 7-3,-3-1-2,9 0 0,0-4-1,6-9-1,4-6 1,11-10-1,6-13 1,10-11-1,5-11 0,-1-7 1,5-7-1,-5-5 0,2 1 0,-6 3 0,-7 5 0,-8 11 0,-10 12-1,-12 19 0,0 0-1,0 31 2,-13 16-2,-4 18 0,-5 17 1,-5 11 0,4 7-1,-5-1 1,3-2 0,1-8-1,-3-12 0,2-14 1,1-17-2,3-14 1,-1-15 0,-1-10-1,3-11 0,-4-11-2,4-6-4,-10-27-8,16 13-10,-15-20-13,17 6-3,-7-5 1</inkml:trace>
  <inkml:trace contextRef="#ctx0" brushRef="#br0" timeOffset="22056.2616">7526 13790 71,'11'-24'40,"1"13"0,-12 11 1,0 0-36,-16 9-2,4 21 1,1 11-1,-3 10 0,-2 7-1,3 4-1,5-5 1,8 0-1,4-14 0,15-13 0,4-16 0,13-15 0,6-14 0,6-14-1,3-10 2,-1-10-1,-5-2 0,-5 1-1,-7 0 1,-8 7 0,-8 9-1,-7 11 1,-6 10-1,-4 13 0,-4 17-1,-1 13 1,-1 10-1,-1 7-1,6 5 0,-1 2-2,7-1-2,1-15-3,22 4-7,-12-30-7,27 7-3,-15-26-13,16-1-2,-10-15 3</inkml:trace>
  <inkml:trace contextRef="#ctx0" brushRef="#br0" timeOffset="22423.2826">8186 13997 68,'-5'10'38,"-6"3"0,6 18-11,-7-10-18,9 9-1,-4 0-3,5 3 0,-3-6-1,6 0 0,-2-6-1,4-3 0,-3-18-1,4 13-1,-4-13 0,12-9 0,-3-7-1,2-2 0,0-4 0,4-5 0,0-1 1,5 1-1,-2 0 0,2 5 1,-2 5-1,-5 5 0,1 6 1,-1 9 0,-13-3-1,14 22 0,-7-5 0,-4 2-1,2 3-1,0-5-2,6 5-7,-11-22-5,28 21-5,-28-21-6,38-9-11,-17-3-3,10 3 0</inkml:trace>
  <inkml:trace contextRef="#ctx0" brushRef="#br0" timeOffset="22829.3058">8659 14055 77,'10'8'42,"-10"-8"1,5 18-1,-5-8-37,3 8-1,-6 1-1,2 6-2,-4 0 0,0 1 0,4-4-1,-2-3 0,4-3-1,-1-16-1,17 0-1,-2-16-1,9-3-1,-1-12-3,8 5-4,-14-22-9,19 17-10,-21-22 8,13 16 14,-14-2 7,-2 6 3,-3 7 4,-10 2 4,1 24 8,-4-10 13,8 27-6,-17-4-16,11 6-5,-6 0-1,2 2-1,5-4-1,1-2-1,0-15 1,5 10-3,5-6-8,-12-19-22,13 4-4,-6-11-3,6 3 2</inkml:trace>
  <inkml:trace contextRef="#ctx0" brushRef="#br0" timeOffset="23273.3311">9248 13604 67,'0'0'40,"-4"27"-1,-12-5 2,3 19-35,-6 5-1,1 11-2,-9 5-1,6 1 0,-4 2-2,3-1-1,8-2-3,-5-14-9,19-1-25,-5-15-2,10-3-1,-5-16 1</inkml:trace>
  <inkml:trace contextRef="#ctx0" brushRef="#br0" timeOffset="23745.3582">9069 14052 46,'-5'-34'41,"-9"-2"-1,10 11 0,-9-1-27,13 26-3,2-14-2,13 19-2,4-2-3,9 7-1,10-7 0,9 1 0,10-9-1,3-3 0,4-1 0,-5-5 0,-2 1 0,-10-1 0,-8 4 0,-13-2 0,-10 9 0,-16 3-1,0 0 1,-28 25 0,3-2-1,-6 2 0,0 2 1,3 2-1,5-2 0,8-3 0,10-8 0,5-16 1,27 10 0,0-13 0,9-3 0,3-2 0,-1 0 0,0 2 0,-4 3-1,-11 10 1,-8 3-1,-11 10 1,-7 5-1,-9 6 0,-5 0-1,-6-1-1,-1 0-3,-7-10-4,13 6-6,-11-28-3,29 2-4,-38-17-3,30 4-5,-16-25-10,9-6 0</inkml:trace>
  <inkml:trace contextRef="#ctx0" brushRef="#br0" timeOffset="24056.376">9033 13603 94,'-51'-25'42,"21"17"0,11 1-2,19 7-40,40 11-8,6-22-9,40 22-14,2-10-9,30 17-2,9 1 1,23 18 31,-9 2 7,-3 2 7,-4 22 11,-26-23 13,-6 18 13,-28-18 1,-17 4 2,-32-18-31,-3 3-5,-22-15-2,0-14-3,-24 5-2,6-22-3,4 4-9,-13-25-4,18 13-5,-20-25-5,16 15-4,-17-18-14,-1-1 0,-11-10 2</inkml:trace>
  <inkml:trace contextRef="#ctx1" brushRef="#br0" timeOffset="122173.9879">16687 18734,'0'0,"0"0,0 0,0 0,0 0,0 0</inkml:trace>
  <inkml:trace contextRef="#ctx0" brushRef="#br0" timeOffset="134674.703">10684 14241 76,'0'0'41,"0"0"0,23 4-12,0-15-23,11 3-2,8-4 0,11 0-1,7 2 0,2-3-2,3 4 0,-2 4-2,-2 1-1,-4-2-2,-1 9-5,-18-12-28,14 9-3,-9-9-2,3 3 2</inkml:trace>
  <inkml:trace contextRef="#ctx0" brushRef="#br0" timeOffset="135034.7236">12009 13694 69,'1'-14'41,"-7"0"-1,6 14 1,-10 17-38,3 13 0,-7 15 0,0 15-1,-2 13-1,-3 9-1,2 8-1,3-3-1,7 1-3,0-19-3,20-2-9,-4-27-18,20-7-3,4-25-2,14-8 1</inkml:trace>
  <inkml:trace contextRef="#ctx0" brushRef="#br0" timeOffset="135357.742">12290 14232 27,'27'-43'36,"-20"4"2,1 15-2,-22-6-17,14 30-5,-29-5-4,11 25-2,-11 7-2,6 11-2,-2 5-1,7 7-1,0-2 0,14-1-1,8-6 0,10-9 0,9-13-1,10-11 0,5-15 1,0-10-1,4-12 0,0-8 0,-8-6 0,-10-2 0,-6-1 0,-7 1-1,-13 7 1,-7 6-1,-5 8 0,-8 9 0,1 9-1,3 4-2,7 12-3,-1-9-5,20 15-27,-8-16 0,35 13-1,-7-19 2</inkml:trace>
  <inkml:trace contextRef="#ctx0" brushRef="#br0" timeOffset="135574.7544">12932 13766 60,'13'-41'41,"2"15"0,-17 0 0,2 26-27,0 0-8,0 0-1,-18 43-3,11 8 0,-4 20-1,-3 13-1,-1 9-2,-4 3 1,4 3-3,-3-9-1,8-2-6,-13-26-29,23-7 1,-3-25-2,11-10 1</inkml:trace>
  <inkml:trace contextRef="#ctx0" brushRef="#br0" timeOffset="136078.7833">12707 14097 79,'0'0'41,"-14"13"0,26-2 0,5-12-37,12-3-2,10-6 0,6-1-1,5-4 0,5 0 0,-1-1-1,-7 2 0,-5 4 0,-8 0 0,-7 7 0,-11 2 0,-16 1 0,0 0 0,-2 10 1,-7-3-1,-7 0 0,-4 3 1,-1 3-1,1 2 1,2 1-1,4 3 1,3 0-1,7 2 0,5-4 0,13 1 0,4-6 0,7-3 1,7-4-1,8-4 0,-1-4 0,-1-1 0,-5 2 0,-6 2 0,-6 5 0,-8 5 1,-12 8-1,-10 6 0,-6 4 1,-6 5-2,-6 1 1,3-4-1,2 2-2,1-15-2,13 6-11,-8-28-12,16 5-11,8-16-2,10 1-1,-1-16 2</inkml:trace>
  <inkml:trace contextRef="#ctx0" brushRef="#br0" timeOffset="136521.8086">13942 14030 54,'-24'-2'41,"10"4"-1,-8-10 1,12 20-17,-10-11-20,5 7 0,-5 7-2,4 10 0,-5 4-1,6 9 1,3 1-2,8-3 1,5-2 0,9-10 0,11-10-1,9-12 0,9-11 1,2-12-2,2-4 1,-2-6 0,-8-3-1,-8 0 1,-10 0 0,-12 3-1,-10 2 1,-13 8 1,-7 6-2,-1 5 0,-1 5 0,2 5-1,9 7-1,2-1-4,27 17-14,-11-23-17,36 19-2,0-21 0,24 4 0</inkml:trace>
  <inkml:trace contextRef="#ctx0" brushRef="#br0" timeOffset="136776.8231">14835 13470 75,'-45'-14'41,"7"18"-1,-6 1 1,14 20-35,-7 8-2,11 20 0,3 13-2,6 10 0,1 10-3,4 2 0,5 1-2,2-12-3,12 6-17,-8-26-16,10-7 0,-7-22-3,8-7 3</inkml:trace>
  <inkml:trace contextRef="#ctx0" brushRef="#br0" timeOffset="136969.8341">14391 14028 80,'-27'-10'42,"15"13"-2,3-4 2,9 1-35,32 9-4,4-9-1,14-2-2,8-8-3,17 1-5,1-18-19,22 12-14,-7-8 1,8 9-1,-10-8 0</inkml:trace>
  <inkml:trace contextRef="#ctx0" brushRef="#br0" timeOffset="137220.8486">15733 13546 78,'-15'3'42,"9"22"-1,-9 0 0,8 24-35,-7 1-4,0 10 0,-2 7-2,2 5 0,-1 0-1,3-4-2,3-3-2,0-18-8,17 2-23,-8-22-5,10-4 0,-10-23 2</inkml:trace>
  <inkml:trace contextRef="#ctx0" brushRef="#br0" timeOffset="137420.8599">15520 14041 78,'-27'-8'42,"12"12"-3,-2-3 2,12 10-35,5-11-3,20 12-2,5-12-1,14-4-1,16-12-1,9-10-2,18-4-2,1-16-5,17 5-25,-11-11-3,5 2 0,-16-5 1</inkml:trace>
  <inkml:trace contextRef="#ctx0" brushRef="#br0" timeOffset="137761.8794">16364 13479 63,'-19'32'41,"-17"5"-1,12 22 1,-11-1-20,6 14-15,1 2-3,6 1-1,0-2 0,6-3-1,7-12-1,5-7 1,8-13-1,1-14-2,9-14 2,8-10 0,3-12 0,4-14 0,-1-6 0,5-11 1,-1-5 0,-3-1-1,-1 4 1,-5 5 0,-3 11-1,-6 12 2,-14 17-2,15 15 1,-15 17-3,-5 11 0,1 11-1,-1 0-2,13 7-4,-8-20-9,26 11-11,-8-33-11,24-1 0,-3-29 0</inkml:trace>
  <inkml:trace contextRef="#ctx0" brushRef="#br0" timeOffset="138588.9269">16782 13984 77,'-13'41'41,"0"-13"-2,18 4 2,3-22-36,15-1-2,7-10-1,12-6-1,4-10 1,4-9-1,1-4 0,-8-5 0,-5-2-1,-10-1 1,-9 2-1,-15 4 1,-13 6-1,-9 11 0,-11 11 0,-3 9 1,-7 15-1,-1 11 0,1 11 0,5 7 0,5 4 1,13 0-1,9-6 1,14-8-2,16-12 2,14-13 0,12-11-1,13-14 1,9-7-1,8-10 0,2-5 0,-1-3 0,-6 1 1,-11 2 0,-11 6-1,-12 11 1,-17 10-1,-23 6 0,3 22-1,-18 8 1,-10 8-1,-2 6 0,-1 3 1,2-5-1,5-4 0,9-8 2,9-13-1,3-17 0,32-9 0,-7-14 0,8-9 1,0-7-1,0-6 1,1 4 1,-8 0-1,-4 10 1,-8 3 0,-3 15-1,-11 13 0,0 0-1,-7 15 0,-2 7-1,0 7 0,1-3 0,5 4 0,3-7 0,12-8 2,8-9-1,9-12 1,9-10 0,8-11 0,7-8 2,7-2-1,-6-4-1,3 3 1,-7 4-1,-8 9 0,-7 10 0,-12 14-2,-10 13 1,-8 11-2,-10 9 1,-5 8-2,0 1-1,2 9-3,-3-11-6,13 11-4,-12-31-6,28 14-6,-18-33-2,29 10-9,-10-23 0</inkml:trace>
  <inkml:trace contextRef="#ctx0" brushRef="#br0" timeOffset="138755.9363">18461 14153 100,'-17'18'45,"4"7"0,-14-14-3,15-8-38,12-3-9,-13-22-8,29 14-5,-11-18-7,25 18-9,-14-15-9,18 10-3,-4 0 3</inkml:trace>
  <inkml:trace contextRef="#ctx0" brushRef="#br1" timeOffset="142309.1396">2420 14764 39,'12'-12'38,"-12"12"0,10 12-2,-10 12-29,4 22-1,-1 9 0,3 16-5,-1 6 0,6 6-2,0-2 1,3-5-1,0-5-4,2-16-2,6-5-10,-6-25-20,5-7-1,-7-20 0</inkml:trace>
  <inkml:trace contextRef="#ctx0" brushRef="#br1" timeOffset="142625.1577">2489 14874 47,'-13'-18'38,"-3"1"-2,16 17-2,9-6-28,18 4-1,3-4-1,16 5-1,4-4 0,9 5-2,3 1 1,-3 7-1,-7 5-1,-10 11 1,-12 13-1,-16 9 0,-14 13 0,-19 10 1,-10 7-2,-10 3 2,-11 0-2,-3-4-1,-2-8 1,7-13-3,11-10-3,3-24-3,29-5-26,1-29-4,27-4 4,4-24 0</inkml:trace>
  <inkml:trace contextRef="#ctx0" brushRef="#br1" timeOffset="143015.18">3067 15098 40,'22'-9'37,"-22"9"0,13-1 1,-13 1-30,-12 12-1,12-12-1,-11 27-2,4-7-1,2 11-1,2 1 0,0 8 0,0 4-1,1 5 1,3-3-1,2-5-2,3-4 1,7-8-1,5-14 1,9-13 0,9-17 0,2-12 0,6-15 0,1-5 2,-2-9-2,-4-1 2,-6 6-1,-5 6-1,-11 15 1,-6 12-1,-11 18 1,0 14-1,-7 17 0,-3 8 0,1 8-2,2 6 1,6-2-2,3 0-2,10-8-1,4-17-7,22 0-25,-9-26-1,15 0 1,-7-22 0</inkml:trace>
  <inkml:trace contextRef="#ctx0" brushRef="#br1" timeOffset="143365.2">3754 15269 52,'-12'13'39,"15"10"-1,-3-23 0,17 16-33,17-21-1,9-6-1,4-11 0,9-5-1,-1-7 0,-1-5-1,-10-4 0,-6 2 0,-17 3 1,-15 4-1,-16 6-1,-13 8 1,-11 11-1,-10 13 1,-5 12-1,-6 18 1,4 12-1,1 11 1,11 5-1,9-1 1,13-1-2,12-9 1,23-8-3,14-19-2,22-4-11,3-27-23,27 1 0,2-21-2,16 3 1</inkml:trace>
  <inkml:trace contextRef="#ctx0" brushRef="#br1" timeOffset="143715.2201">5172 14918 46,'-17'-29'39,"8"16"0,-6 2-1,5 23-34,0 11 1,6 18-2,-3 10-1,5 12-1,-3 9-1,4 2 1,6 0-3,-2-5-1,10-5-3,-7-21-5,20-3-25,-16-23-4,9-9 4,-6-20-3</inkml:trace>
  <inkml:trace contextRef="#ctx0" brushRef="#br1" timeOffset="144014.2372">5136 14921 52,'-14'-21'39,"14"21"-1,0 0 1,15 1-32,8 6-3,13-1-2,6-1 1,12 3-1,4-1 0,0 4-1,-1 4 0,-5 2 0,-16 8 0,-9 12 0,-17 7-1,-16 7 1,-17 8 0,-13 0 0,-11 3-1,-8-2-2,-4-7 0,1-6-1,12-10-1,3-13-2,20-1-3,3-20-31,31 0 1,3-19 0,26 3 1</inkml:trace>
  <inkml:trace contextRef="#ctx0" brushRef="#br1" timeOffset="144434.2612">6080 15250 16,'0'0'32,"0"-18"1,0 18-15,-33-21-5,13 23 2,-18-11-1,10 21-1,-14-6-4,9 20 0,-5 2-4,6 13 1,3 4-3,6 4-2,7-4 0,8-4-1,8-4 1,9-12-1,13-11 1,3-16-2,11-14 2,4-12 1,5-8 0,-3-6 0,-3-3-1,-6 2 1,-8 5 0,-5 7 0,-11 12-2,-9 19 0,0 0 0,-11 28 1,0 6-2,-1 5-2,5 6 1,3-3-3,9-2 0,5-15-4,20-4-7,-7-28-25,24-8 1,-3-26 2,11-4 1</inkml:trace>
  <inkml:trace contextRef="#ctx0" brushRef="#br1" timeOffset="144608.2711">6499 14825 48,'-13'-20'39,"1"34"-2,-13 14-3,9 36-21,-11 14-6,3 18-3,5 9-4,0-1-3,5-3 0,2-17-10,19 0-16,-5-31-9,16-13-2,-6-27 1</inkml:trace>
  <inkml:trace contextRef="#ctx0" brushRef="#br1" timeOffset="144802.2822">6269 15249 64,'0'0'42,"-19"12"-3,24 5 1,0 2-38,13-9-3,12-2-1,11-7-2,11-1 0,6-13-4,18 10-21,-7-19-9,6 9 0,-11-9 1</inkml:trace>
  <inkml:trace contextRef="#ctx0" brushRef="#br1" timeOffset="145142.3016">6786 15398 56,'-6'33'41,"-3"-12"-3,14 1 2,-5-22-35,22 0-3,2-14 0,6-5 0,6-12 0,-2-2-1,2-8 0,-6 3 0,-6-5 0,-12 6-1,-9 6 0,-15 8 0,-8 10 0,-5 13 1,-11 14-1,1 10 1,-2 12 0,8 7 0,1 9-1,11-1 1,10-2-2,9-4-1,16-9-1,5-13-4,21-6-3,-1-22-26,22 1-2,-3-20-2,15-1 3</inkml:trace>
  <inkml:trace contextRef="#ctx0" brushRef="#br1" timeOffset="145457.3197">7449 15154 75,'-24'24'41,"-8"-2"-2,11 16-14,-1-9-20,6 3-2,4-2 0,4-5-1,11-6 0,3-4-1,10-10 0,4-5 0,2-3 0,4-3 0,2-2-1,-1 3 1,-6 3 0,0 7 0,-10 6-1,-6 8 1,-6 5-1,-7 9 0,-4 0-1,-6 1-2,4 1 0,-6-12-6,15 10-16,-7-28-16,12-5 0,0 0 1,27-15-1</inkml:trace>
  <inkml:trace contextRef="#ctx0" brushRef="#br1" timeOffset="145719.3346">8807 14770 66,'-21'62'39,"-9"-1"-2,3 16 0,2-2-37,-1 7 1,3 1-3,6-5-2,6 4-3,0-26-7,16 6-24,-5-23-2,9-5 1</inkml:trace>
  <inkml:trace contextRef="#ctx0" brushRef="#br1" timeOffset="146187.3614">8588 15210 53,'-25'-14'40,"8"18"-1,0 0 1,17 16-32,-2-2-3,14 2-1,7-5-2,15-4 1,7-7-1,11-9 0,6-6 0,6-5-1,4-5 1,-4-2-1,-5 2 0,-7 1-1,-9 5 1,-9 6 0,-13 9 0,-21 0-1,8 24 1,-14 3 0,-9 8 0,-3 7-1,-1 8 0,5 3 0,3-1 1,7-3-2,11-7 2,10-9-2,12-14 2,9-16-1,9-13 0,-4-14 1,3-6-1,-4-8 1,-8-4-1,-9-4-1,-14 4-1,-8 0 0,-14 7-1,-11 2-2,-7 5 0,-6 5 0,2 14-1,-8-3-4,23 23-20,-7-9-8,21 13-1,4-15 2</inkml:trace>
  <inkml:trace contextRef="#ctx0" brushRef="#br1" timeOffset="146741.393">10245 14850 68,'-17'-2'40,"0"5"0,12 29-1,0-1-35,3 19-1,0 13-2,2 10 1,-3 13-1,-1 5 0,-2 1 0,2-4-1,-1-5 1,0-11-2,4-14 2,1-13-1,1-22 0,-1-23 0,17-7 0,-5-20 0,-2-13 0,4-8 1,3-9-1,-3 0 1,0 3-2,2 5 2,-2 12-1,-5 7 1,7 14-1,-3 9 0,2 13 0,3 10 0,-3 8 0,3 7-1,-4 2 2,0 4-1,-6 0 0,-7 4 0,-7-3 0,-7 0-1,-11-3 2,-6-5-2,-5-7-1,-4-11-2,10-7-1,-3-27-15,14 7-21,9-21 2,21 4-1,7-19 1</inkml:trace>
  <inkml:trace contextRef="#ctx0" brushRef="#br1" timeOffset="147073.4121">10552 15473 57,'1'26'40,"5"6"0,-6-12 0,15 6-30,0-24-7,14-8 1,4-9-3,8-5 2,2-10-2,1-5 1,1-7-1,-6 4 1,-10-1-1,-10 5 0,-9 4 1,-15 4-2,-10 11 2,-9 7-2,-8 12 1,-8 7 0,-1 15 0,-1 10-1,4 8 1,5 7-1,10 3 1,13-3-2,14-4 0,14-9-2,16-5-3,9-29-10,33 8-26,-3-25 2,22-1-2,1-17 2</inkml:trace>
  <inkml:trace contextRef="#ctx0" brushRef="#br1" timeOffset="147522.4378">11854 15293 69,'-24'2'41,"-10"-5"-2,2 9 1,-7-1-37,-1 12-1,-7 4 1,3 14-2,0 4 2,8 9-1,3 0 1,11 0-2,10-7 1,14-11-1,15-16-1,12-17 1,10-15-1,13-14 1,1-16-2,5-11 2,0-7-1,-3-4 1,-9 2-1,-7 0 0,-9 5 0,-11 9 0,-10 10 0,-6 14-1,-8 18 1,5 12 0,-22 28-1,8 12 1,2 19-1,2 13 0,4 8-1,3 2-3,9 7-5,-6-24-19,23 6-11,0-21-1,13-4 1</inkml:trace>
  <inkml:trace contextRef="#ctx0" brushRef="#br1" timeOffset="147906.4597">12144 15512 69,'-23'5'42,"14"13"-2,-6-9 1,15-9-38,22 12-2,-1-14 0,10-9-1,7-6 2,9-7-2,1-4 2,2-5-2,1-2 1,-6 2-1,-11-2 0,-6 4 0,-13 1 0,-12 3 1,-9 7-1,-14 3 0,-8 12 1,-7 8-1,-8 10 1,-3 13 0,-3 12 1,4 9-1,2 6-1,13 2 1,8-2-1,16-3 0,13-11-2,20-9 0,11-16-4,27-2-7,-3-26-26,26 4-2,-3-21 0,17 4 2</inkml:trace>
  <inkml:trace contextRef="#ctx0" brushRef="#br1" timeOffset="148357.4855">13049 15345 70,'-25'13'42,"-9"-10"-3,11 11 3,-7-13-37,9 9-3,4 2 0,1 8-1,-2 5 1,-1 6-2,4 6 1,-1 2-1,5-1 0,4-1 0,9-3 0,6-11-1,16-12 0,11-12-1,16-8 0,6-14-1,10-4-1,4-12-1,2-2-1,-4-6 1,1 6-1,-16-1 1,-6 9 0,-14 1 3,-12 5 0,-10 11 4,-12 6 1,0 10 1,-22 9 2,3 13 0,-4 3-1,5 15-1,0 4 0,2 8-2,7 0 0,3 1-2,6-3-2,7-11-2,8-5-5,-5-29-22,23 0-7,-5-30-1,10 0 0</inkml:trace>
  <inkml:trace contextRef="#ctx0" brushRef="#br1" timeOffset="148507.4941">13531 15113 66,'-28'-4'39,"-1"0"-5,11 8-5,17 12-62,1-16-3,23 17-2,2-14 0</inkml:trace>
  <inkml:trace contextRef="#ctx0" brushRef="#br1" timeOffset="148908.5171">14024 15288 66,'-15'21'39,"-17"-12"-1,7 17-2,-16-9-31,6 10 0,-3 1-2,6 12-1,-2 7 1,7 6-2,6-2 1,12-2-1,8-10 1,11-10-2,15-19 1,6-22 0,17-24 0,4-20 0,9-18 0,4-10 0,-1-11-1,-3-3 1,-4 0-2,-9 4 1,-8 9-1,-12 10 0,-10 22 1,-12 18-1,-12 23 0,-8 27 0,-5 26 1,-9 23 0,-2 19-1,-2 12 1,6 4-3,-1-5-3,19 2-7,0-31-20,23-4-5,4-27-3,23-8 3</inkml:trace>
  <inkml:trace contextRef="#ctx0" brushRef="#br1" timeOffset="149634.5586">14442 15439 69,'-18'17'40,"14"7"-2,1-14 1,17-5-37,6-5-1,9-5 0,3-7 0,5-3 2,-1-7-2,-1-3 1,-5-2-1,-6-1 1,-10 0-1,-8 4-1,-9-1 1,-11 4 0,-9 6-1,-9 5 0,-7 10 1,-6 7-1,2 12 0,-1 10 2,2 11-2,7 10-1,11 1 1,11 5-1,14-3 0,17-8-1,14-6 0,13-12-3,17-13 1,8-15-1,10-7 0,6-15-1,2-3 0,-4-12 0,-6 4 2,-12-2 2,-12 5 0,-18 4 3,-18 8 0,-18 19 3,-11-14 0,-15 25 4,-13 5-3,-1 13 0,-7 1 0,5 12-1,3-3 0,7 5-3,9-3 1,10-5-2,10-5 1,12-9 0,11-13 0,12-13-1,12-17 1,12-16 0,7-9 0,3-12 1,2-12-1,-4-3 0,-4-5 0,-11 1 0,-11 2-1,-14 2 1,-13 7-1,-10 12-1,-12 17 1,-4 20-1,-8 25 1,0 23 0,-5 27 0,4 19 0,5 19-1,3 7-3,10 7-1,6-18-8,26 9-10,-10-35-16,30 0 0,-3-32-3,20-4 3</inkml:trace>
  <inkml:trace contextRef="#ctx0" brushRef="#br1" timeOffset="150332.5986">16342 15386 64,'-25'2'39,"5"9"0,-12-4-1,4 7-34,-6 0-3,1 11 0,-1 3 0,0 10 0,1 0 2,9 6-3,6-3 1,9-5-1,9-3 1,14-7 0,8-15-1,13-12 1,8-13-1,4-13-1,5-7 2,-1-6-2,-3-6 1,-7-3 1,-8 4-1,-11 4 0,-11 5 0,-7 1 1,-9 8-1,-5 6 2,-2 6-2,0 2 1,12 13-1,-13-8 1,13 8 0,14 6-1,4 2 1,5 6 0,3 0 0,6 3 1,3 0-1,-2 5 0,-5 0 0,0 6-1,-8 1 0,-4 5 0,-5 1 0,-11 4-2,-5 0 3,-4-2-3,-2-3 2,-1-7 0,2-6 0,10-21 0,0 0 0,4-22 0,11-11 0,8-9-1,4-6 2,3-2 0,2 3-1,-2 7 1,-2 8-1,-1 14 2,-8 12-2,-2 14 2,-7 13-2,-3 9-1,-5 7-1,-2 2-1,3 7 0,-3-8-5,16 5-5,-9-28-10,28 10-14,-5-24-2,24 1 1,1-21 0</inkml:trace>
  <inkml:trace contextRef="#ctx0" brushRef="#br1" timeOffset="151076.6411">17857 15094 50,'4'-11'37,"-6"-2"0,2 13-1,0 0-28,7 12-1,-12 13-3,4 16 0,-7 13-1,-1 17-1,-11 11 0,-3 12-1,-3 4 1,0-3-1,-3-9 0,7-12-1,3-18 0,8-20 0,11-36 1,13-7-1,8-33 1,6-19-1,5-13 0,7-11 1,-4-11 0,1-4 0,-2-4-1,-6 6 1,-5 13-1,-8 14 1,-5 14 0,-1 15-1,-8 20 1,-1 20-1,-4 24 1,2 12 0,1 5-1,3 6 1,6-2 0,7-7-1,6-7 1,8-11 0,6-11 0,8-14 0,3-11-1,5-10 1,0-8 0,3-3-1,-4-2 0,-6 2 1,-1 3-1,-8 12 0,-9 18 0,-7 13 0,-9 20-1,-11 15 0,-7 16 0,-6 13-2,-3 7 1,1 1-3,3-2 0,4-9-5,17 1-5,-4-34-10,25 1-12,2-27-1,17-1 0</inkml:trace>
  <inkml:trace contextRef="#ctx0" brushRef="#br1" timeOffset="151764.6804">18982 15407 71,'-13'0'39,"-16"-1"0,8 18 0,-2 1-36,-3 8-2,5 5 1,5 7-2,3 7 1,6 1-1,5-2 1,8 0 0,5-7 0,7-5 0,3-11 0,6-9-1,6-14 1,-1-9-1,5-12 0,-1-8 0,-3-7 0,-2-3 0,-6 0 0,-7-3 0,-7 6 0,-6 2 1,-6 8-1,-7 8 1,-1 6-1,-3 5 1,-1 2-2,13 7 2,-10-1 0,10 1-1,10 3 1,8-2 0,5-2 0,6-1 1,4 2-1,1 2 0,-3 4 1,2 3-2,-7 6 1,-7 6-2,-6 9 1,-8 6-1,-5 7 2,-3 2-3,-6 4 2,-1-5 0,1-5-1,2-6 1,7-13 0,0-20 0,17-9 0,9-23 0,5-10 0,9-11 0,7-8 0,2-6 1,4 0-1,-2 6 0,-2 13 0,-10 15 0,-2 17 0,-13 17 0,-2 19-1,-10 17-1,-7 13 0,-2 11-1,1 5 0,0-4-2,10-2-1,1-16-3,15 0-4,-5-31-5,22 6-8,-10-29-9,15 0-1,-5-20 2</inkml:trace>
  <inkml:trace contextRef="#ctx0" brushRef="#br1" timeOffset="152120.7008">20247 15498 65,'-15'-22'38,"-18"-4"-1,5 22 1,-10-1-29,5 17-2,-1 9-3,7 15-2,0 5 1,9 5-4,2 5 3,10-7-3,6-5 2,10-9 0,9-17 0,5-14 0,13-21 0,9-14 0,8-17 0,6-10 0,4-12-1,-3-8 1,0-2-2,-4-2 2,-10 5-2,-12 9 1,-8 14 0,-14 17-1,-12 23 0,-1 19 0,-29 30 0,2 21 1,-6 22-1,0 9-2,4 9 0,5-5-3,17 1-3,-2-27-10,31 7-7,-6-34-12,21-4-1,-1-25 3</inkml:trace>
  <inkml:trace contextRef="#ctx0" brushRef="#br1" timeOffset="152991.7506">20897 15362 63,'-23'-21'37,"0"17"1,-15-1 0,5 14-32,-5 9-1,6 14-3,2 8 1,3 15-1,6 1 1,4 5-2,12-3 1,5-2-1,9-13 0,10-8 0,5-17 0,9-14 0,4-19-1,6-13-1,2-7 1,-2-10 0,-3-3 0,-4-2 1,-4 1-1,-7 5 0,-10 10 0,-6 9 1,-9 10-2,0 15 3,-14 7-2,4 15-1,-6 8 1,2 7-1,0 3 2,6-1-2,4-3 1,9-8-1,4-10 1,11-11 0,3-10 0,9-12 0,7-6 1,-3-8-1,-2-2 0,0-4 1,-1 3-1,-7 1 2,-5 6-2,-11 5 1,-4 8-1,-6 12 2,-10 13-2,-1 9 0,-3 9 0,-1 6-1,0 2 2,6 3-2,4-4 2,6-9-2,6-11 1,7-12 1,8-14-1,6-13 0,5-8 0,4-4 0,-2-4 0,1-5 2,0 6-3,-2 4 2,-6 12-1,-5 10 1,-5 13-1,-7 15 0,-5 17 0,-8 18-2,-2 15 1,-11 11-1,-4 16 1,-6 8-1,-9 3 1,3 0-1,1-7 2,-2-13-1,6-14 0,3-16 0,9-23 1,8-23-1,6-24 1,6-18 0,4-18 0,5-15 1,3-14 1,6-10-1,-1-6 1,5-3-1,-3 7-1,3 3 0,0 12-2,-3 7-4,14 19-7,-15-2-6,22 30-4,-15-10-8,22 17-9,-5-9 1</inkml:trace>
  <inkml:trace contextRef="#ctx0" brushRef="#br1" timeOffset="159465.1209">22137 15187 34,'-19'-13'33,"19"13"3,-1-18-2,13 16-25,-5-10-1,15 6-2,-3-8-1,9 3 0,-2-2-3,3-1 0,-5 7-1,0 0 0,-5 7-1,-19 0 0,11 24 0,-18 1 0,-11 7 0,-8 11 0,-5 4 1,-7 7 0,2-2 0,0-4-1,7-6 1,8-1-1,9-11 1,12-10-1,12-8 0,11-12-1,13-6-2,6-9 1,18 2-11,-6-18-21,16 8-2,-5-11-1,7 4 0</inkml:trace>
  <inkml:trace contextRef="#ctx0" brushRef="#br1" timeOffset="159929.1474">22701 15128 58,'-17'12'37,"2"-13"-1,15 1 0,0 0-31,27-13-2,-2 0-1,8-1 0,4-2-1,6 1 1,-6 4-2,-2 4 1,-4 3 0,-10 4-1,-3 5 1,-14 6 0,-8 7-1,-10 8 0,-5 0 1,-4 5-1,-1-1 1,4-3-1,3 0 1,7-6-1,13-6 1,7-5 0,13-4-1,11-3 1,-1 0-1,0 1 1,-3 5 0,-6 4-1,-8 4 1,-14 6-1,-8 4 0,-13 2-2,-5 0 0,-4-6-3,4 0 0,-4-20-8,28-3-22,-19-14-2,29-6 0,2-22 1</inkml:trace>
  <inkml:trace contextRef="#ctx0" brushRef="#br1" timeOffset="160103.1574">23377 14790 56,'38'-42'38,"-20"6"-2,-6 25 0,-23 16-27,1 24-3,-13 17-3,-4 17-2,-8 17-2,-5 11 0,-1 13-3,-6-7-8,15 10-23,-1-17-1,21-5-2,4-24 0</inkml:trace>
  <inkml:trace contextRef="#ctx0" brushRef="#br1" timeOffset="160523.1813">23696 14945 59,'-31'-22'38,"-7"2"-2,5 16 1,-9 7-31,15 16 0,-8 7-2,7 17 0,-1 2-1,9 7 0,2-2-1,9 1 0,9-9 0,8-9 0,7-12-1,10-14 0,7-15-1,6-12 1,0-11-1,4-6 1,-4-6 0,-6 1-1,-3 0 1,-6 4 0,-7 10 0,-7 12-1,-9 16 1,-9 15-2,-10 21 1,-5 21-1,-9 15 0,-8 17-1,-10 14-1,-4 0-1,10 2-5,-1-26-16,26 4-13,3-31-2,22-11-1,10-33 1</inkml:trace>
  <inkml:trace contextRef="#ctx0" brushRef="#br1" timeOffset="160966.2068">24230 14748 60,'15'-40'40,"0"20"-2,-17 2 1,2 18-29,-22 22-7,-6 20-1,-6 14 0,-8 24 0,-9 18-2,-4 13 1,3 7-1,-1 3-2,9-1 0,6-17-4,16 3-14,1-34-18,25-12 0,1-32-2,24-9 1</inkml:trace>
  <inkml:trace contextRef="#ctx0" brushRef="#br1" timeOffset="161200.2201">24430 14970 72,'-16'11'39,"4"23"-2,-12 4 0,7 15-33,-9 8-3,3 11 1,-4 5-2,-1 5-1,1 2-1,0-8-7,22 3-27,-13-17-2,19-1 0,-2-22-2</inkml:trace>
  <inkml:trace contextRef="#ctx0" brushRef="#br1" timeOffset="161733.2506">24524 15100 70,'0'0'38,"0"0"0,0 0-1,33-13-33,-11-4-2,8 5 0,-1-4 0,4 3-1,-4 5 0,-1 4-1,-5 3 1,-8 7-1,-2 1 0,-5 7 0,-5 0 0,-5 2 0,-2 3 0,-5 3 0,-5 0 0,0 4-1,-8 4 1,-4 0 0,-3 5 0,-3 3 0,6-3 0,0-3 1,7-2-1,13-7 0,11-11 0,14-8 0,9-9 0,14-3 0,0-5 0,2 4 0,-4 3 0,-7 8 0,-12 11 1,-14 13-1,-18 12 1,-12 14 0,-13 7 0,-7 6-1,-6-2 1,0-4-3,8-4-4,0-28-23,27 2-9,14-29-2,0 0-1</inkml:trace>
  <inkml:trace contextRef="#ctx0" brushRef="#br1" timeOffset="161900.2602">25121 15639 89,'-6'35'43,"-28"-11"-2,7 8-4,-2-13-40,-5-21-11,20 8-26,-4-23-1,14 6-1,-5-14-1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9T03:14:33.61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70C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context xml:id="ctx1">
      <inkml:inkSource xml:id="inkSrc209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19T03:18:14.342"/>
    </inkml:context>
  </inkml:definitions>
  <inkml:trace contextRef="#ctx0" brushRef="#br0">1781 1039 67,'0'-55'38,"0"55"-1,0 0 1,0 0-35,0 0 2,0 0-1,0 0 0,6 27-1,-1 24 1,-2 10-3,-2 10 2,-2 8-4,2 8 1,-3-3 0,4-9 0,-3-7 0,0-8-1,1-13 2,2-8-2,0-15 2,-2-24 0,0 0-1,3-20 2,-3-16-2,1-9 2,0-12-2,-2-14 2,-1-7-1,2 78 1,-1-86-1,4 41-2,2-1 2,2 2-1,2-3 1,-9 47-1,29-88 1,-29 88-2,42-83 1,-42 83 1,52-67-1,-52 67 0,58-49 0,-58 49 0,62-22 2,-62 22 0,54 7-1,-19 16 2,-18 20-3,-21 19 4,-26 9-4,-15 3 2,-21-6-4,-8-9 1,5-13-4,11-22-4,30-9-26,-1-12-6,29-3 1,2-14 0</inkml:trace>
  <inkml:trace contextRef="#ctx0" brushRef="#br0" timeOffset="420.0241">2530 1234 76,'11'15'38,"-2"4"-1,-10 6 0,2 4-31,-11 3-1,1 10 0,-12 3 0,5 5-3,-7 1 1,3-3-1,-1-10 0,6-3-1,3-10 1,8-13-2,4-12 0,8-27 2,7-5-3,2-8 3,4-11-2,-2-11 2,-2-2-1,-1 2 1,-16 62 0,14-59-1,-14 59 1,13-52-1,-13 52 1,16-45-1,-16 45 0,0 0-1,38-54 0,-38 54-2,0 0-3,71-38-1,-71 38-5,63-15-19,-63 15-12,71-9 2,-71 9-2,71-3 3</inkml:trace>
  <inkml:trace contextRef="#ctx0" brushRef="#br0" timeOffset="804.0459">2933 1256 75,'-22'33'39,"21"0"-1,-2-7 2,19-4-31,1-9 0,19-8-2,2-12-3,10-8 0,7-11 0,4-6-2,-59 32 0,59-40-1,-59 40 1,55-48-1,-55 48 0,44-46 0,-44 46 0,19-45-1,-19 45 1,0 0 0,-40-35-2,-2 47 2,-22 16-1,-2 19 1,-8 8-2,8 20 2,9 2-2,27-1 1,27-20-1,20-11 0,20-20-1,18-19 0,18-8-3,7-26-5,24-8-17,-7-18-12,10-1-3,-55 22 1,6-2 2</inkml:trace>
  <inkml:trace contextRef="#ctx0" brushRef="#br0" timeOffset="1074.0615">4030 729 87,'0'0'42,"0"0"0,0 0-2,-58-11-35,58 11 1,-28 44-3,-4 31 2,-2 14-3,10 14 0,-4 5-2,12 8 1,1-8-3,10-10-2,17-36-2,5-17-2,25-9-12,-10-29-20,19-7 0,-6-19 0,7-8 1</inkml:trace>
  <inkml:trace contextRef="#ctx0" brushRef="#br0" timeOffset="1225.0701">4221 1280 90,'-4'-15'39,"4"15"2,-11 21-1,7 9-32,-13 4-2,7 12-2,-4 3-4,3-2-3,9 7-15,-5-14-22,16-5 0,-1-13-2,16-2-1</inkml:trace>
  <inkml:trace contextRef="#ctx0" brushRef="#br0" timeOffset="4180.2391">4673 1220 77,'0'0'36,"-12"7"0,3 9 0,-5 1-30,7 5-1,-10 9 1,3 5-1,-6 1-2,3 3 1,2 0-2,4-7 1,-2-5-1,6-7 0,7-21 0,0 0-1,10-14 1,1-15 0,3-9 0,8-9-1,4-3 0,-26 50 0,24-57 1,-24 57-2,31-50 1,-31 50-1,27-49 1,-27 49-2,31-27 2,-2 5-1,-8 18-1,-2 13 2,-4 10-1,1 7 1,-6 3-1,6 2 2,2-14-2,11-13 1,8-13 0,-37 9 1,0 0 0,76-39-1,-76 39 1,63-37-1,-63 37 0,64-37 1,-64 37-2,61-27 0,-39 29 0,27 4 0,-25 16-2,-4 21 2,-17 5-1,-10 23-2,-11 3 1,3 1-1,10-27-2,5-17-1,28-14-17,-4-21-16,20-9-1,0-19 2,13-10-2</inkml:trace>
  <inkml:trace contextRef="#ctx0" brushRef="#br0" timeOffset="4360.2494">5744 1177 106,'11'-4'40,"-8"15"1,-4 13-1,-5 10-28,-3 13-9,-6-4-2,2-2 0,6-5-3,-3-6-2,12 2-16,-7-18-18,19-2-2,-4-16-1,16-7 0</inkml:trace>
  <inkml:trace contextRef="#ctx0" brushRef="#br0" timeOffset="4495.2571">5803 957 97,'-26'-44'32,"26"44"-30,-65-77-3,65 77-36,-74-70-3</inkml:trace>
  <inkml:trace contextRef="#ctx0" brushRef="#br0" timeOffset="4728.2705">4688 839 100,'-69'7'42,"9"0"-1,1-2-4,6-4-64,53-1-12,-77 6 1,77-6-5,0 0 1</inkml:trace>
  <inkml:trace contextRef="#ctx0" brushRef="#br0" timeOffset="5426.3104">6267 1192 85,'-12'-50'37,"12"50"1,0 0 1,0 0-24,-3-14-9,3 14-2,-4 27 1,-2 2-3,2 7 0,-10 7-1,3 5 0,-6-2-1,7-2 1,0-10 0,5-10-1,6-7 1,-1-17-1,18 6 1,0-24 0,7-11 0,6-10 0,-31 39 1,37-48-1,-37 48 2,36-55-2,-36 55 0,43-53 0,-43 53 0,37-48-1,-37 48 1,29-27-1,2 12-1,7 22 0,-15 13 0,10 18-1,-7 9-3,5 7 0,5 1-9,-14-17-24,20-4-2,-5-15 1,15-7-1</inkml:trace>
  <inkml:trace contextRef="#ctx0" brushRef="#br0" timeOffset="6561.3753">7174 1259 109,'16'-61'39,"-23"32"2,-17 15-2,-15 16-34,-8 14-1,-6 16 0,-3 6-1,3 9-1,4 2-1,22-4 0,12-7 0,17-7 0,13-11-1,17-12 0,11-13 1,9-7-1,8-9 0,4-12 0,2-7 0,-66 40 0,60-48 1,-60 48-1,56-51 0,-56 51 0,43-51 1,-43 51-2,0 0 2,58-69-1,-53 57-1,-5 12 0,-16 25 0,2 5 1,-4 8-2,8 9 1,7-2-2,16-9 1,13-15-2,10-10 0,21-11-1,-1-14-2,13-6-2,-5-14-4,10 0-5,-74 34 0,61-39 8,-61 39 4,47-32 5,-9 10 2,-15 12 4,-11 13 5,-17 10 7,-1 17 0,-19 7-6,10 13-4,-10-10-2,9 1-1,-1-9-1,8-3 0,2-9 0,8-9-1,-1-11-1,18-8 1,-3-9-1,7-10 0,3-7 0,0-13-1,-25 47 1,31-52-1,-31 52 0,31-58 0,-31 58 1,32-56-2,-32 56 2,24-54-1,-24 54 0,0 0 0,42-57 0,-42 57 0,0 0-1,57-37 2,-57 37-1,0 0-1,72-19 1,-72 19 0,52 3 0,-52-3 0,48 4 1,-48-4-1,49 10 1,-49-10 0,0 0 0,61 12-1,-59 1 1,16 9 0,-18 1-1,-4 7 0,-8 1 0,5 5 0,1 0 0,12-4 1,9-11-1,9-11 0,9-9 1,3-10-1,9-11 1,-45 20-1,47-29 2,-47 29-2,59-36 2,-59 36-2,57-43 0,-57 43 0,57-42 0,-57 42-2,0 0 1,94-38 0,-70 45-1,-1 26 1,-16 12-1,-11 34 0,-15 20 0,-3 23 1,-3 5-1,0-1 1,4-11 0,1 0 0,0-19 2,-3-11-1,1-22 0,-4-18 0,3-20 1,-2-15-1,-4-17-1,1-16-1,3-14-2,-7-35-13,19 0-21,-10-27-3,14 4 1,0-11-1</inkml:trace>
  <inkml:trace contextRef="#ctx0" brushRef="#br0" timeOffset="7079.405">10759 750 87,'-75'-35'41,"75"35"2,-63-14-2,63 14-36,-68 4-1,68-4 2,-66 21-2,66-21 0,-58 45-1,39-4 0,-13 30-2,17 7 2,2-1-2,26-2 1,18-21-3,29-21 2,-60-33-1,77 3 1,-77-3 0,88-28-2,-88 28 2,94-55-2,-94 55 1,75-80-2,-45 34 0,-3-5-1,-15 2-1,-2 0 0,-10 49 0,-8-79-2,8 79-4,-43-63-24,43 63-7,-61-36 0,61 36-1</inkml:trace>
  <inkml:trace contextRef="#ctx0" brushRef="#br0" timeOffset="7300.4176">10622 913 79,'49'42'43,"-49"-42"0,50 34-1,-50-34-13,0 0-26,51 40 0,-39-13-1,-17 3-3,-3 19 1,3-15-2,10 4-2,7-2-4,10-22-21,22-1-13,-3-11 2,12-7-2,-53 5 1</inkml:trace>
  <inkml:trace contextRef="#ctx0" brushRef="#br0" timeOffset="7667.4386">11198 1055 97,'0'0'43,"0"0"1,-13-39-1,-4 55-36,-12 12-3,3 16 1,6 12-3,8 4 1,12-8-2,19-13 0,20-24-1,4-16 1,7-11 0,4-11 0,-54 23 1,65-33-2,-65 33 0,60-47 0,-60 47 0,63-57 0,-63 57 0,51-55-2,-51 55 2,44-46 0,-44 46 0,0 0 0,0 0 0,19-29 0,-29 44-1,2 16 0,-12 15-3,2 14-3,6 10-16,-5-5-19,21-11 0,12-26 0,16-9-1</inkml:trace>
  <inkml:trace contextRef="#ctx0" brushRef="#br0" timeOffset="8078.4621">11854 1214 108,'3'13'41,"-3"-13"2,31 1-6,-31-1-35,0 0 0,63-26 1,-63 26-2,60-33 1,-60 33-1,62-37-1,-62 37 1,59-45-1,-59 45 0,47-47 0,-47 47 0,0 0-1,38-55 2,-38 55 1,0 0 0,0 0-1,-56-6 1,8 28-2,-5 21 1,-6 4-1,14 14-1,14 5-2,31-9-1,34-14-5,15-37-18,25-4-14,0-16-1,20-3 0,-94 17 1</inkml:trace>
  <inkml:trace contextRef="#ctx0" brushRef="#br0" timeOffset="8418.4815">12725 994 91,'0'0'45,"0"0"-1,0 0 0,-65-28-34,65 28-5,-59 20-1,23 1-2,36-21-1,-42 34 0,42-34 0,0 0-1,-21 48 0,21-48 0,11 39 1,28-24 0,4-6-1,8 1 0,-13 0 0,-12 9 1,-15 2-2,-15 7 1,-18-1-1,-8 6 1,-1-3-1,0-4-2,2-3-1,6-7-2,18-2-15,5-14-19,19-21-2,13-7 0,-32 28-1</inkml:trace>
  <inkml:trace contextRef="#ctx0" brushRef="#br0" timeOffset="8635.494">13243 717 104,'59'-56'44,"-59"56"0,0 0-1,0 0-39,0 0-1,3 32-1,-38 58-1,-11 15-2,2 10-2,16-13-5,2-23-30,27-18-5,3-20 0,8-20 0</inkml:trace>
  <inkml:trace contextRef="#ctx0" brushRef="#br0" timeOffset="8953.5121">13062 1014 103,'0'0'43,"0"0"1,-9-50-1,9 50-39,0 0-2,0 0 0,67-45 0,-67 45-2,68-6 1,-68 6 0,85 0-2,-85 0 1,89-3 0,-43 2 1,-46 1 1,80 5-1,-80-5-1,55 19 2,-53 6-1,14 14-1,-26 15-1,-8 4 0,-7 1-4,1-7-4,21-16-31,8-19-2,20-19-1,-25 2 0</inkml:trace>
  <inkml:trace contextRef="#ctx0" brushRef="#br0" timeOffset="9092.5201">13706 800 108,'-10'-69'35,"10"69"-31,-33-56-4,33 56-42,0 0-2</inkml:trace>
  <inkml:trace contextRef="#ctx0" brushRef="#br0" timeOffset="9858.5638">14216 899 97,'-55'30'43,"55"-30"0,-54 26 0,13 0-37,-20 10-2,8 9 1,4 3-3,16 8 1,8-3-3,18-1 1,13-15-2,22-13 1,11-15 0,8-12 0,10-13 0,-57 16 0,64-33 0,-64 33-1,72-46 1,-72 46-3,62-64 1,-62 64-1,54-69 1,-54 69 0,34-70 1,-34 70 1,27-59 0,-27 59 1,10-49 1,-10 49 0,0 0 0,19-50-1,-19 50 0,0 0 0,0 0 0,0 0 0,0 0 0,57 2 1,-57-2 0,0 0-1,51 37 1,-51-37 1,0 0-3,55 40 0,-55-40 0,0 0 0,47 42 0,-33-4 0,-17-5 0,-3-2 0,-10-4 0,9-2 0,7-25 0,0 0 0,0 0 0,0 0 0,0 0 0,51-19 0,-51 19 0,0 0 0,66-54 0,-66 54 0,48-33 0,-48 33 0,0 0 0,68-30 0,-68 30 0,0 0 0,35 13 0,-14 10-6,0 15-16,-21 10-19,4 5-3,5-8 1,8-8-2</inkml:trace>
  <inkml:trace contextRef="#ctx0" brushRef="#br0" timeOffset="10249.5862">15741 1295 86,'14'-5'42,"-14"5"2,-3 20-3,-16 0-13,-2 8-31,-1 13-5,-15-2-31,16 11-3,-2-7 0,15-1-2</inkml:trace>
  <inkml:trace contextRef="#ctx0" brushRef="#br0" timeOffset="17209.9844">16285 1037 85,'39'-46'38,"-39"46"0,35-55 2,-35 55-34,0 0-1,52-64 1,-52 64-2,0 0-1,0 0 0,0 0 1,0 0-1,47-20 0,-41 41-2,-6 42 1,-10 18-2,-2 18 2,-5 10-2,5 8 0,-4-5-1,7-8 0,6-37 0,6-11 0,4-14 1,2-9-2,1-14 2,2-12 0,2-13 0,-3-10-1,0-10 2,-4-8 0,-4-8-1,-4-10 2,-2-9-2,-6-13 1,9 74 0,-8-85 1,3 39-2,1-7-2,2 1 3,4 0-2,-1-1 2,4-1-2,2 4 1,6-2 0,-3 5 0,-10 47 1,38-83-1,-38 83 1,55-68-1,-55 68 0,67-53 0,-67 53-1,76-22 1,-76 22 1,77 2-1,-77-2-2,66 23 3,-66-23 0,47 42 0,-47-42 1,21 52-1,-21-52 1,-17 59-2,17-59 3,-47 60-1,12-47-2,35-13-2,-71 55 0,71-55-1,-79 48-2,-1-6-4,80-42-10,-57 19-10,57-19-9,0 0-1,0 0-2,0 0 2</inkml:trace>
  <inkml:trace contextRef="#ctx0" brushRef="#br0" timeOffset="17570.005">17550 940 93,'0'0'40,"-38"-47"0,38 47-8,0 0-26,0 0-2,0 0 1,-34 17-3,27 30 3,-8 22-4,-6 15 2,-1 10-4,0 11-2,3 1-5,0-22-26,35-22-7,1-18 1,23-12-2</inkml:trace>
  <inkml:trace contextRef="#ctx0" brushRef="#br0" timeOffset="18082.0343">18205 956 93,'7'-48'42,"-7"48"0,-1-78 0,1 78-39,-32-53 0,32 53-2,-54-25 2,54 25-1,-65 4 1,65-4-1,-62 29-1,62-29 2,0 0-2,-44 64 1,44-64-1,13 47-1,-13-47-2,45 50 2,-45-50 0,113 60 0,-27-18-1,4 3 0,-17-1 0,-17 8 1,-42 2-1,-30 8 1,-32-9-2,-10 2 2,-6-13 0,2-5 0,2-10-1,3-11 1,11-13 0,10-15 0,15-11 0,10-21-1,11 44 2,13-65-2,-13 65 2,27-87-2,-27 87 1,47-92-2,-22 44 1,4-2-2,1 2-1,2 0-7,-32 48-13,67-92-18,-67 92 2,74-79-3,-74 79 2</inkml:trace>
  <inkml:trace contextRef="#ctx0" brushRef="#br0" timeOffset="18494.0578">18877 691 94,'0'0'42,"50"10"0,-50-10-3,0 0-35,0 0 2,-29 58-1,29-58-1,-73 75-1,16 2 1,2 4-3,11 5 3,11 2-3,28-3-1,23-18-1,35-20 1,20-33 0,14-21 0,-41-4 1,9-8-1,-4-7 2,4-7-5,-1 0 3,-1-7-2,-10-9 1,-2-2 0,-10 0 0,2-1-2,-24 0 1,-3 7 2,-6 45-1,-24-75 0,24 75-2,-63-54-6,63 54-5,-78-29-9,78 29-12,-80-4-6,80 4 1,-68 20 0</inkml:trace>
  <inkml:trace contextRef="#ctx0" brushRef="#br1" timeOffset="22681.2973">20136 825 78,'0'0'40,"30"-63"1,-30 63-1,0 0-36,0 0 0,0 0 1,-45-51-2,45 51-1,-51 9 0,51-9 0,-73 27 1,73-27-1,-89 67 1,6 6-2,3 12 1,7 7-2,22 4 2,17-8-3,32-11 1,19-18-1,20-19 1,11-14 0,6-13 0,8-13 1,1-12 0,1-11 0,-4-9 0,-6-3 0,-9-4-1,-7 0 1,-7 5 0,-12 5 0,-6 8-1,-8 11 0,-5 10 0,-5 14 0,-5 9-1,-2 8 1,0 4-1,2 6-1,-1-2 0,9 0-2,2-11-1,17-4-6,-6-19-23,24-2-6,-4-12 0,14-3 0</inkml:trace>
  <inkml:trace contextRef="#ctx0" brushRef="#br1" timeOffset="23029.3171">20550 1215 85,'0'0'36,"-11"2"2,7 17 0,-11 7-31,7 1-3,-7 6 0,8 3-1,-5 1-1,6-1-1,-3-3 0,7-3 0,-1-8 0,6-3 0,-3-19 0,7 11-1,-7-11 1,16-20 0,-6-2 0,-1-7 0,4-8 0,1-3 0,-14 40 0,17-51-1,-17 51 2,16-58-1,-16 58 0,20-53-1,-20 53 0,18-47-1,-18 47-3,0 0-5,45-57-21,-45 57-10,0 0 1,58-40-1</inkml:trace>
  <inkml:trace contextRef="#ctx0" brushRef="#br1" timeOffset="23400.3384">21028 1177 75,'-28'25'39,"5"1"0,5-1 0,25-12-21,7-4-14,10-5 0,7-9 0,11-4-2,-42 9 0,0 0 0,66-28 0,-66 28 0,0 0 0,66-43-2,-66 43 1,0 0 0,0 0-1,36-62 0,-36 62 0,0 0 1,-55-12-1,10 24 1,-10 11-1,-1 12 1,-3 10 0,11 8 0,14 0-2,26-6 1,21-14-2,15-11-2,19-4-5,-5-21-25,28 0-6,-7-12 0,8-2-1</inkml:trace>
  <inkml:trace contextRef="#ctx0" brushRef="#br1" timeOffset="23792.3609">21416 1236 80,'-21'21'40,"17"3"0,1-10 1,20 2-21,0-9-17,14-5 1,3-9-2,4-2 0,5-12 0,0 1 0,-43 20-1,0 0 0,58-42 0,-58 42 0,0 0 0,44-53-1,-44 53 1,0 0-1,0 0 1,-9-48-2,-27 38 2,-3 20 0,-17 5-1,5 11 0,-7 12 1,8 8 0,13 1-2,21 1 2,19-11-2,16-6 0,14-9-2,10-14-2,15-3-6,-6-19-21,26-1-8,-11-13 1,9 0-2</inkml:trace>
  <inkml:trace contextRef="#ctx0" brushRef="#br1" timeOffset="24115.3793">22013 1179 113,'-19'16'40,"-2"8"2,-5 7-9,7 7-29,2-7-1,8 1 0,1-5-1,6-6-1,7-9 0,5-7 0,9-15 0,5-5-1,4-11 1,1-5 0,-29 31 0,0 0-1,50-55 2,-50 55-1,0 0 0,51-57 0,-51 57 0,20-25-1,2 12 0,-3 16 0,-5 10-2,-1 10 0,-2 12-5,-6-3-17,15 13-15,-16-8-2,16 0 0,-4-9-2</inkml:trace>
  <inkml:trace contextRef="#ctx0" brushRef="#br1" timeOffset="25046.4326">22935 912 73,'0'0'40,"0"0"0,12-58-3,-12 58-25,0 0-2,0 0-1,0 0-3,0 0-2,1 25-1,-6 37 0,-5 13-1,-4 15 1,-5 2-2,4 5-1,-2-7-1,11-12 1,6-36-1,3-12 1,2-15 0,-5-15 0,15-8 0,-4-18 0,-3-11 1,2-18-1,-10 55 1,11-67-1,-11 67 0,10-91-1,-5 39 1,5 2-2,-7-2 2,3-1-1,4 3 0,0 0 0,-10 50 2,21-88 0,-21 88-1,38-74 0,-38 74 0,42-59-1,-42 59 2,50-33-1,-50 33 0,47-5 1,-47 5-1,0 0 1,0 0-1,52 58 3,-52-58-2,0 0 1,-3 68-1,3-68 0,0 0 0,-34 69 0,34-69 0,0 0-2,-45 62 1,45-62 0,0 0-1,-16 54 1,16-54 0,-3 30-1,32 4 0,18 1 1,3 0 0,-1 8 0,-16-2-1,-18 8 1,-33-2-1,-23-4 2,-10-3-1,-6-7 0,1-3-1,3-8-1,11-6-1,11-9-1,31-7-7,-15-17-19,45-3-8,0-12-1,29-1-1,-1-5 2</inkml:trace>
  <inkml:trace contextRef="#ctx0" brushRef="#br1" timeOffset="25737.4721">23567 1166 100,'57'-26'40,"-57"26"1,0 0 0,0 0-33,29-24-3,-45 36 0,-18 6-2,-12 18 0,-12 9-1,4 7 0,0-1-1,20 3 0,23-14-1,14-3 1,20-9 1,15-10-2,9-11 0,11-10 0,4-10 0,3-12 0,-4-11 0,-4-7 0,-57 43 0,47-52 0,-47 52 0,29-63 0,-29 63 0,15-58 0,-15 58 0,-7-49-2,7 49 1,0 0-1,-27-52 0,27 52-1,0 0-1,-27-22-1,27 22-1,0 0 1,13 16 0,19 0 1,-32-16 0,54 12 2,-54-12 2,73 5 0,-73-5 3,72-4-1,-72 4 2,51-11 0,-51 11 1,0 0-1,36-11 0,-36 11 0,-18 25-1,-11 3 1,-20 10-2,3 8 0,1 4-1,18 5 2,15-8-3,13-10 0,21-7 0,12-10 0,14-11 0,7-11 0,5-9 0,3-13 0,-4-9 0,-8-3 0,-51 36-2,42-50 0,-42 50 1,17-57-1,-17 57 0,2-51-1,-2 51-1,0 0-3,-25-66-9,25 66-14,0 0-7,-35-51 0,35 51-1,0 0-2</inkml:trace>
  <inkml:trace contextRef="#ctx0" brushRef="#br1" timeOffset="26002.4873">24639 709 101,'0'0'42,"19"-54"3,-19 54-3,0 0-36,0 0-3,0 0 0,0 0 0,0 0 0,-63 90-1,43 10 0,5 7-3,11 13 2,1-5-4,9-16-1,10-12-13,-6-29-17,18-22-8,-5-19 0,15-10 0</inkml:trace>
  <inkml:trace contextRef="#ctx0" brushRef="#br1" timeOffset="26354.5074">24932 1150 100,'-8'-51'41,"8"51"1,0 0 0,-52-53-36,52 53-1,-52-19-1,52 19 0,-59-5 0,59 5-1,-64 19 1,18 4-4,7 4 0,10-1 0,32-3 0,14-3 0,19-3 0,1-3 0,7 1 0,1 0 0,2 2 0,-9 4 0,-8 1 0,-3 0 0,-8 2 0,-3 0 0,-4-2 0,-6 1 0,-2-3-5,8 0-8,-12-20-15,20 12-9,-20-12-5,41-2 0,-10-6-1</inkml:trace>
  <inkml:trace contextRef="#ctx0" brushRef="#br1" timeOffset="26520.5169">25266 1476 123,'-21'8'43,"13"2"2,-15-5-4,23-16-38,-10 8-3,10 3 0,-1-12-7,-7-11-20,27 11-11,-19-2-5,13 4 0,-13 10-3</inkml:trace>
  <inkml:trace contextRef="#ctx0" brushRef="#br2" timeOffset="44804.5626">7602 2676 39,'-39'-10'30,"0"-1"1,-3-4-1,-2 9-13,-6-10-15,2 8-1,0 1 0,-3 7 1,-5 3 1,0 11 1,-13 3 0,7 13 0,-9-1 1,1 14-1,-8-2-1,2 10-1,-2 1 0,6 3-1,-1 4-1,1 4 1,0 3-1,1 3 0,9 7 0,-4 2 0,5 7 0,-1 4 0,3 4 0,2 5 0,5 6 0,1 6-1,4 4 1,0 5-1,8-1 1,0 2-1,5 4 2,7 1-3,5 2 3,6 1-2,2 0 2,7 2-2,7 2 4,6 2-3,8 2 1,4 0 0,9-2 0,4-1 0,10-5 0,5-1 2,6-7-4,11-7 3,4-3-2,10-9 1,9-4-1,5-1 2,7-9-2,5-2 0,7-8 0,12-5 1,4-6-1,8-4 0,3-6 1,13-9 0,6-3-1,6-8 1,6-4 0,4-5-1,3-7 1,1-7 0,2-8-1,1-8 1,0-8-1,2-10 1,3-8-1,-1-9 1,-2-6 0,3-9 0,-2-7 0,-3-8 1,-1-8 0,-5-5 0,-3-12 0,-8-4 0,-7-10-1,-3-3 0,-6-6 0,-5-6-2,-12-6 1,-12-4 0,-7-5-2,-13 0 0,-14-5 1,-11-3-1,-16-3 2,-12-2 0,-15 2-2,-13-1 0,-13 1 2,-11 3 0,-13-2-1,-11 7 3,-12 0-3,-12 6 1,-13 3 0,-10 6 1,-14 6 0,-8 5 1,-12 6-2,-6 4 1,-13 4-1,-10 6 1,-6 7 0,0 1-1,-11 7 1,-5 0-1,2 2 1,-5 2-1,5 8 1,-3 3-1,4 4 0,1 9 0,3 10 1,-1 9-2,-5 17 1,-3 7-1,-2 15 1,-1 5 2,-4 7-2,1 4 0,-2 3-1,4-2 1,11 9-5,0-8-15,25 22-18,4-1 0,25 19-2,10 4 0</inkml:trace>
  <inkml:trace contextRef="#ctx0" brushRef="#br2" timeOffset="46173.6409">8618 3853 16,'3'-23'28,"-1"2"1,-7 4 2,-9-9-19,7 15-1,-17-11 0,6 10-1,-13-6-1,4 9-2,-13-6-1,3 10-1,-9-3-2,-1 8 0,-5 2 0,0 7-1,-5 6-1,-3 3 1,-5 7-1,-2 7 0,-7 4 0,0 7 0,-5 3 0,-1 6 1,3-1-1,-2 6 0,3-1-1,8 5 0,7 0 1,6-2-2,8 4 1,9 2-1,6 0 0,11 3 1,9 2 0,7-1-1,6 1 2,3 4-2,8-2 2,4 6-2,2-4 2,8 5-2,2 1 2,6 0-1,5 0 0,4 0 2,7-3 0,5-1 0,7-1 0,6-2-1,4-5 2,6 0-2,4-6 1,4-2-1,4-4-1,2-5 1,3-7-1,1-5 1,2-5-1,7-8 1,-2-7 0,3-7 0,1-8 0,10-4 0,-2-11 1,0-3-1,0-9 0,2-2-1,-1-10 1,2-3-1,-6-8 1,-2-3 0,-8-8 0,-3-4 0,-6-2-3,-8-8 4,-9-4-3,-8-3 0,-8-2-1,-8-5 2,-9-5-2,-10-1 0,-8-9 2,-5 3-2,-12-4 2,-5-1 0,-12-3 0,-8 0 0,-9 5 0,-5-2 0,-12 2 1,-8 3-1,-10 0 1,-6 4 0,-13 4-1,-6 5 1,-10 5 0,-4 8 0,-5 9 0,-9 7-1,-5 14 1,-7 10-1,-2 9 1,0 6-1,-1 8 0,-1 4-1,2 5-1,5 0-1,17 9-7,0-12-19,28 20-10,5-8 1,18 14-3</inkml:trace>
  <inkml:trace contextRef="#ctx0" brushRef="#br3" timeOffset="50431.8846">11744 3566 53,'-11'-17'30,"2"-1"0,-5-4 0,-1 4-26,-8-4-1,1 6 2,-10-2-2,-2 9 1,-15 0 0,0 10 1,-13 0-1,-2 8 0,-8-2 0,-3 7-2,-6 0 0,0 6 1,-9-1-1,-3 8 0,-3 4-1,-3 7 0,1 11 0,7 8 0,2 6-1,12 3 0,20 4-3,13-14-8,22 5-25,10-16-1,27-12 0,10-21-1</inkml:trace>
  <inkml:trace contextRef="#ctx0" brushRef="#br3" timeOffset="51454.943">10424 3950 69,'-10'11'35,"10"-11"-3,0 0 0,0 0-34,0 0-9,33 1-20,-8-4-2,12 5 0,-1-3 0</inkml:trace>
  <inkml:trace contextRef="#ctx0" brushRef="#br3" timeOffset="51619.9525">11033 3971 63,'14'-1'34,"-2"5"0,-12-4-3,0 0-23,12-1-6,-12 1-6,19-10-22,-9-2-7,9 1-1,4-3 1</inkml:trace>
  <inkml:trace contextRef="#ctx0" brushRef="#br3" timeOffset="51767.9609">11581 3933 58,'10'8'30,"-10"-8"-3,15 10-7,-15-10-38,14-12-11,-2-1-2,7 0 1</inkml:trace>
  <inkml:trace contextRef="#ctx0" brushRef="#br3" timeOffset="52368.9953">11855 3832 49,'0'0'31,"9"8"0,-9-8-1,6-13-18,-6 13-13,11-15 1,-11 15 0,11-10 2,-11 10-1,0 0 2,0 0-1,0 0 0,0 0 1,0 0-1,0 0 1,0 0-2,6-10-1,-6 10 0,0 0 0,0 0 0,-17-4 0,17 4-1,-13-1 1,13 1 0,-20-4 0,8 4 0,0 0-2,-5-2 0,1 3 0,-4-1-1,2 4 1,-2-2 0,-3 3 1,2 2 0,-4 1 2,3 4 2,-5-1 0,3 1 0,-5 1 2,1 3-1,-6-3 0,2 3-1,-7-2 0,-2 2 0,-7 0-1,1 3 0,-5 0 0,-6 2-1,-3 1 0,0 3 1,-4 1-2,4 3 1,-2 0 0,-1 3-2,6 0 1,2 0 0,4 2 0,0 1-1,5 2 1,-1-2-1,5 1 0,2-4 1,7-1-4,5-18-13,14 2-19,15-15 0,9-21-2,20-12 1</inkml:trace>
  <inkml:trace contextRef="#ctx0" brushRef="#br3" timeOffset="52987.0306">10568 4443 88,'11'4'38,"2"-14"-3,3 1-5,19 3-57,-4-16-10,17 9 1,-3-9-2</inkml:trace>
  <inkml:trace contextRef="#ctx0" brushRef="#br3" timeOffset="53137.0392">11309 4376 65,'12'4'36,"-3"-1"-3,-9-3-4,12-14-53,0 10-9,-2-4 0,8 0-1</inkml:trace>
  <inkml:trace contextRef="#ctx0" brushRef="#br3" timeOffset="53265.0466">11761 4328 59,'19'-5'28,"4"9"-14,-9-6-14,-3-2-32,-11 4 1,21-1 0</inkml:trace>
  <inkml:trace contextRef="#ctx0" brushRef="#br3" timeOffset="53939.0852">12190 4332 32,'0'0'33,"0"0"0,-6-16 0,6 16-18,1-11-6,-1 11-1,0 0-3,0 0 0,0 0-3,0 0 0,-14-6-1,14 6 0,0 0-1,0 0 0,-12 3 0,12-3 1,0 0-1,-12 0 0,12 0 0,-18-1 0,8 0 0,-3 1 0,-2 1 0,-2 2 1,-5-2-1,1 3 1,0-1 0,0 1 1,-2-1-1,0-1 1,1-1 0,0 2 0,-4-1-1,5-1 1,-9 1-2,-3 5 1,-5-1-1,-5 4 0,-13 6 0,-8 5 0,-10 2 1,-6 7 0,-9 2 0,-5 8 1,-4-2 0,-4 3 0,-1-3-1,2-1 1,5-1-1,11-4-1,11-7 0,10-4-1,18-3-1,15-8-5,32 0-29,-1-10-2,41 0 0,-1-8-2</inkml:trace>
  <inkml:trace contextRef="#ctx0" brushRef="#br3" timeOffset="54356.109">10710 4829 72,'0'0'35,"0"0"-1,0 0-3,20-25-45,10 17-19,3-6-2,9 5 0,4-3 0</inkml:trace>
  <inkml:trace contextRef="#ctx0" brushRef="#br3" timeOffset="54511.1179">11393 4781 67,'34'-1'36,"-7"-7"-3,1 5-1,-7-6-29,1 2-3,1 5-5,-10-4-27,7 4-2,-2-3-1,4 4 1</inkml:trace>
  <inkml:trace contextRef="#ctx0" brushRef="#br3" timeOffset="54699.1286">12119 4734 74,'12'11'37,"-12"-11"-2,0 0 1,0 0-36,-12 7-2,12-7-2,-5-10-9,5 10-20,0 0-2,0 0 0,7-12-1</inkml:trace>
  <inkml:trace contextRef="#ctx0" brushRef="#br3" timeOffset="55207.1577">12158 4756 37,'0'0'32,"0"0"1,0 0 0,1-12-17,-1 12-11,0 0-2,0 0 0,0 0-2,0 0 1,0 0-2,-12-1 1,12 1-1,-12 6 1,12-6 0,-16 7-1,16-7 2,-17 4-1,4-3 0,0 0 0,-1-1-1,-1 2 1,-3-1 0,-3 2 0,-6 1 0,0 3 0,-4 0 0,-2 3 0,-2 0-1,-7 2 0,-1-2 1,-4 4-1,-5 0 0,-7 0 0,-5 2 0,-3-1 0,-5 3 3,-5 2-2,0 3 1,-5 4-1,0 2 2,1 4-2,3 5 2,0-2-2,7 2-1,4-3 1,10-1-1,6-4 0,10-3-1,7-7 0,14-5-3,2-16-15,18 1-18,0 0 1,9-10-2,5-9 2</inkml:trace>
  <inkml:trace contextRef="#ctx0" brushRef="#br3" timeOffset="56306.2205">12374 2460 62,'0'0'36,"-9"-13"-3,9 13 2,-34 18-26,12 8-2,-15 5-1,0 14 0,-11 8-2,4 12 0,-7 4 0,7 6 0,5 0-1,8 1 0,11-8-2,11-7 0,14-12 0,14-10-1,8-16 0,11-13 0,2-17 0,6-9 0,-4-13 0,-1-4 0,-10-5 0,-5-4-1,-11 4-1,-14-2-1,-5 14-1,-11 1-2,-1 10-2,-9-2-3,14 17-20,-12-7-5,23 7 0,-9-4 1</inkml:trace>
  <inkml:trace contextRef="#ctx0" brushRef="#br3" timeOffset="56743.2456">12888 2457 89,'-16'-9'36,"-18"-1"-1,4 18-1,-13-6-30,4 11 0,0 2-1,5 4-1,5 4-1,10 3 1,10-2-1,9 3 1,14-1-2,6 4 1,13 0-1,4-2 1,5 3 0,1-3-1,-6 0 0,-4 1 0,-13 0 0,-10-2 0,-13-4 0,-9 1 1,-14-5-1,-10 0 0,-1-10 0,-2-5 0,2-10 0,4-8 1,10-15-1,9-8 0,14-8 0,14-3-2,9-3 0,6-3-2,14 9-2,-1-12-11,13 23-19,-7-4-2,10 11 1,-11-3-1</inkml:trace>
  <inkml:trace contextRef="#ctx0" brushRef="#br3" timeOffset="57077.2646">13367 2335 88,'-20'16'36,"4"17"1,-16-8 0,7 20-30,-5 0-1,2 6 1,2-1-3,7 3 1,7-5-2,10-6 0,9-11-1,16-6 0,9-17-1,10-11 0,8-9 0,6-18 0,-4-5-1,2-10-1,-9-7 1,-10-3-2,-9 0 0,-15-2-2,-7 8 0,-15 0-2,2 17-3,-19-9-15,14 31-14,-10-5 0,12 24-1,1-1 1</inkml:trace>
  <inkml:trace contextRef="#ctx0" brushRef="#br3" timeOffset="57441.2855">14053 2193 83,'9'-16'38,"-11"-5"0,2 21 0,0 0-33,0 0-1,3 23 0,-8 13 0,-4 8-2,2 11 0,-4 9-1,3 2 0,-2 3-2,5-1-1,5 7-14,-2-23-21,14 1 0,-10-20 0,14-4-3</inkml:trace>
  <inkml:trace contextRef="#ctx0" brushRef="#br3" timeOffset="57962.3153">13971 2552 98,'-14'-8'38,"14"8"1,5-11-4,12 7-32,8-7-2,9-1 1,8-4-1,3 0-1,5-1 0,-5 1 0,0 0-1,-6 5 1,-5 4 0,-9 1 0,-7 5 0,-8 5 1,-10-4 0,-4 15 0,-2-1 0,-8 6 1,3 1-1,-2 3 1,4 5-1,0-2 1,9 3-1,3-3 1,7-4-1,9-5 0,5-5 0,4-7-1,6-9 1,4-7-1,-2-10 0,-1-4-1,-3-8 2,-3-3-2,-7-5 1,-2 3-1,-5 1 2,-4 6-2,-4 8 1,-2 9-1,-5 13 1,-4 13-1,-3 10-1,-1 7 1,3 6-2,-1 1 1,6 5-4,-3-18-6,27 6-26,-6-20 0,16 2 0,-1-19-1</inkml:trace>
  <inkml:trace contextRef="#ctx0" brushRef="#br3" timeOffset="58613.3525">15072 2440 87,'-29'14'36,"14"8"1,-7-7-2,9 11-28,-6 2-2,7 3 0,-1-3-2,8-3 0,-1-2-1,9-5 0,-1-6-1,-2-12 0,17 1 0,-4-10-1,0-10 0,2-5 0,-1-5 0,2-6 0,-4-5 0,-1-1-1,2 3 2,-5 1-1,1 3 0,1 5 1,1 5-1,2 6 0,6 4 0,1 4-1,6 5 0,-2 0-1,5 5-1,-1-1-1,1 7 0,-6-1 1,-2 7-1,-4-1 1,-6 5 1,-3 2 1,-6 0 1,1 5 1,-7 0 1,-1 1 1,0-1-1,0 2 1,-4-5-1,4 2 0,0-6-1,3 1 1,2-7-1,0-10 1,12 5-1,-3-9 0,6-9 0,1-5 1,0-9-1,9-1 0,-4-8 1,2-1-2,2-3 1,-4 3 0,1 3-1,-3 9 0,-3 4 0,-4 8 0,-1 16-1,-11-3 1,8 26-2,-9 0 0,2 7-2,-2-3-3,7 17-10,-6-20-21,14 12 1,0-20-2,15-1 2</inkml:trace>
  <inkml:trace contextRef="#ctx0" brushRef="#br3" timeOffset="58943.3714">16140 2134 97,'-35'7'39,"12"15"0,-13-6-1,8 12-32,-3 1-2,8 3 0,3-5-2,11 0 0,11-9 0,10-1-1,11-5 1,6-4-1,0-1 0,3-3-1,-3 4 1,-2 3 0,-11 4 0,-7 8-1,-9 7 0,-9 1 1,-11 9-3,-9 1-3,-3 12-9,-20-17-7,9 20-7,-24-22-12,4 14 0,-14-15-2,0 7 2</inkml:trace>
  <inkml:trace contextRef="#ctx0" brushRef="#br3" timeOffset="59732.4165">11923 3410 58,'0'0'33,"0"0"1,0 0-2,-16 4-24,16-4 1,0 0 0,20 15-2,-2-20 0,23 1 0,13-14-2,23-1 1,16-14-2,23-4 0,21-7-2,11 0 1,12 1-1,5 1-1,-8 7 0,0 9-1,-16 11-1,-15 8 0,-19 8 0,-20 5-2,-18 7-3,-26-10-8,-1 16-22,-42-19-2,16 17 0,-25-20-2</inkml:trace>
  <inkml:trace contextRef="#ctx0" brushRef="#br3" timeOffset="60430.4565">10808 5354 83,'-19'4'38,"19"-4"-1,0 0 0,0 0-37,0 0-9,9-15-27,12 13 0,-2-5-1,6 7 0</inkml:trace>
  <inkml:trace contextRef="#ctx0" brushRef="#br3" timeOffset="60581.465">11184 5409 86,'0'0'37,"19"4"0,-19-4-1,9-14-38,6 15-11,-1-8-23,9 3 0,-3-4-2,14 5 0</inkml:trace>
  <inkml:trace contextRef="#ctx0" brushRef="#br3" timeOffset="60739.4741">11775 5428 80,'0'0'35,"18"15"-2,-18-15-5,0 0-42,0 0-17,12 4-3,-12-4-2,15-6 1</inkml:trace>
  <inkml:trace contextRef="#ctx0" brushRef="#br3" timeOffset="60925.4848">12007 5441 94,'-2'17'41,"-8"-16"0,10-1-2,-17 0-34,17 0-4,-11-12-3,5-4-11,17 17-13,-15-12-12,4 11-2,14-6-1,-5 8 1</inkml:trace>
  <inkml:trace contextRef="#ctx0" brushRef="#br3" timeOffset="62158.5553">12061 5505 5,'-13'-16'26,"13"16"2,0 0 3,-9-20-12,9 20-6,0 0-1,0 0-1,-10-10-2,10 10-1,0 0 0,-11 7-3,11-7-1,0 0-1,-14 3 0,14-3-1,0 0 0,0 0 0,0 0 0,0 0 0,0 0 0,0 0 0,0 0-1,0 0 1,0 0-1,0 0 0,0 0 0,0 0 1,0 0-1,22 8 0,-1-11 0,7-2 0,7 0 0,8-2 0,4-4-1,9-1 1,6-3-1,7-2 1,7-4 0,12-2 0,14-10 0,11 1 0,14-4 1,11 2-1,8 1 0,5 6 0,1 6-1,-11 5 1,-9 10 0,-17 4-1,-11 3 0,-12 3 0,-16 2 0,-10-1 0,-12-3 1,-7-1-1,-9-1 0,-3 0 0,-8 0 0,-8-1 0,0 0 0,-6 0 0,-13 1 0,15-8-1,-15 8-1,4-13-5,-4 13-18,4-10-12,-4 10-1,-7-21-2,7 21 1</inkml:trace>
  <inkml:trace contextRef="#ctx0" brushRef="#br3" timeOffset="62924.599">12026 3297 52,'0'0'31,"13"2"3,-13-2-1,-3 9-18,-9-11-4,12 2-2,-27 8-2,13-3-2,-9-5 1,1 4-2,-6-1-1,-2 5-1,-6 1 0,-2 5-2,-2 1 1,-1 3-1,2 0 0,5-2 0,3-5 1,10 2-2,4-8 1,17-5 0,0 0 0,10-17-2,12 8-4,-5-14-27,22 16-5,-8-12 1,11 9-1</inkml:trace>
  <inkml:trace contextRef="#ctx0" brushRef="#br3" timeOffset="64090.6658">14006 2971 29,'-20'-4'28,"20"4"2,-19-3-2,8-7-13,11 10-7,-20 3-2,20-3-1,-16 5-1,16-5 0,-10 5-1,10-5 0,0 0 1,0 0 2,0 0-2,0 0 1,0 0-1,0 0 1,0 0-2,0 0 1,0 0-1,0 0-1,0 0-1,0 0 0,0 0 0,0 0-1,0 0 0,0 0 0,10-2 0,-10 2 0,12-1 0,-12 1 0,15-3 0,-5 1-1,5 7-1,0-9-2,11 16-22,-8-15-10,11 8 0,-2-8-1</inkml:trace>
  <inkml:trace contextRef="#ctx0" brushRef="#br3" timeOffset="64854.7095">13689 3085 45,'-27'-7'31,"1"-6"2,6 6-1,-5-10-19,25 17-2,-26-20-2,26 20-2,-17-10-2,17 10-1,0 0 0,0 0 0,0 0-1,0 0 0,33-8 0,3 7-1,10-3 1,15 0-1,9-3 0,11 0 0,5-1-1,5-3 0,0 3-1,-2 0 1,-7 1-1,-9 1 1,-6 1-1,-9 1 0,-8 0 0,-11-1-1,-8 5-1,-13-6-5,6 11-29,-24-5-2,8 3 0,-8-3-1</inkml:trace>
  <inkml:trace contextRef="#ctx0" brushRef="#br3" timeOffset="67639.8688">14752 2889 100,'0'0'38,"0"0"1,0 0-8,0 0-24,0 0-2,0 0-1,0 0-1,0 13-2,7-1 0,-6 9 0,7 2 0,-5 4-1,3 8-1,-2 1-1,-4-2-5,16 9-28,-16-18-4,11 4 0,-6-15-1</inkml:trace>
  <inkml:trace contextRef="#ctx0" brushRef="#br3" timeOffset="68315.9074">14583 5016 77,'-4'13'36,"4"-13"1,-4 14-1,4-14-27,0 0-1,-5-20-3,14 4 1,-4-13-4,9-1 1,6-10-3,-3-4 2,3-3-2,4-2 1,-2 2 0,-2 3-1,-1 4 1,-5 6-1,-4 3 1,-1 6-1,-8 5 0,2 3 0,-3 7-2,0 10-1,0 0-3,-4-21-11,14 25-20,-10-4-1,14 0-2,-14 0 2</inkml:trace>
  <inkml:trace contextRef="#ctx0" brushRef="#br3" timeOffset="68882.9399">14586 3764 87,'0'0'37,"-4"-29"0,18 9 1,3-12-31,12 0-2,8-5 0,5 4-2,1-1 0,-3 11-2,-4 7 0,-5 14 0,-14 14-1,-13 15 1,-11 14-1,-12 12 1,-13 15-1,0 2 2,-6 2-2,-2-3 1,4-6-1,11-9 1,7-13-1,17-12 0,13-18 0,16-16 0,11-11-2,11-14-2,17-1-8,-4-23-24,19 3-1,-8-16-1,4 8-2</inkml:trace>
  <inkml:trace contextRef="#ctx0" brushRef="#br3" timeOffset="69141.9547">15350 3457 79,'-29'14'39,"6"12"-1,-11-5 1,11 14-18,-2-4-17,8 2 1,7 1-1,6 0 0,12-2-1,11-7 0,13-11-2,12-11 0,12-11-1,5-10-2,10-10 0,-3-10-2,6-5-2,-11-14-10,11 12-21,-26-13-2,-1 15 1,-23-9-1</inkml:trace>
  <inkml:trace contextRef="#ctx0" brushRef="#br3" timeOffset="69307.9641">15617 3450 102,'-45'59'37,"15"13"2,-4-15-3,21-3-34,3 2-3,15-11 0,13-7-4,9-21-3,23-2-28,-3-25 0,22-2 0,-4-25-2</inkml:trace>
  <inkml:trace contextRef="#ctx0" brushRef="#br3" timeOffset="69599.9809">16024 3410 104,'-56'21'38,"10"21"2,-8-6-2,11 12-33,7-3 0,14 2-1,12-6-2,20-9 0,11-9 0,18-10-1,7-15 0,9-13-1,3-7 1,-3-9-1,-5-8 0,-8-6 0,-9-3-1,-14 1 0,-13 6-1,-12 2-1,-9 9-2,-12 3-1,3 20-13,-14-9-19,15 18 0,-3-5-2,26 3 1</inkml:trace>
  <inkml:trace contextRef="#ctx0" brushRef="#br3" timeOffset="70035.0058">16685 3105 95,'-18'-16'40,"18"16"0,-20-20-1,20 20-35,-14 4 0,14 17 0,-2 5-1,2 14-1,0 8 0,2 10-1,-1 9 0,4 3-1,4-3 1,5-4-1,0-9 1,8-9-1,7-13 1,3-16-1,3-19 1,3-14 0,0-18-1,2-9 2,-5-15-2,-3-9 1,-6-10-2,-4 1 1,-4 2-2,-5 6-1,-1 13-3,-12 0-8,11 32-9,-15-6-11,4 30-6,0 0-1,23 26 1</inkml:trace>
  <inkml:trace contextRef="#ctx0" brushRef="#br3" timeOffset="70219.0162">17408 3455 114,'-24'19'42,"-13"-13"1,11 3-5,4-7-43,3-19-10,19 17-12,-3-15-13,21 7-2,0-9 0,25 9 1</inkml:trace>
  <inkml:trace contextRef="#ctx0" brushRef="#br3" timeOffset="70840.0519">18100 2972 87,'-13'-20'39,"13"20"0,-10-16 0,10 16-36,0 13 0,-5 12-1,-3 7 1,0 16 0,-6 6-1,0 7-1,-1 3 1,0 1 0,1-6-1,5-8 0,-1-11 0,6-12 0,1-11 0,3-17 0,0 0 0,17-32 0,-8-4 0,5-15 1,-1-11-1,3-10 0,-1-8-1,0-3 1,3 1 0,-2 3 0,-1 15-1,-2 7 1,5 16 0,-1 19 0,1 17-1,1 17 0,1 17 0,0 11 0,1 14 0,2 12-1,0 6 1,1 2-1,1 0 1,-1 1-1,0-8 0,-5-6-2,2-13-1,-4-13-2,1-1-8,-18-34-9,14 15-13,-22-29-4,7 2-1,-17-17 2</inkml:trace>
  <inkml:trace contextRef="#ctx0" brushRef="#br3" timeOffset="71006.0613">18239 3245 94,'-25'-10'40,"25"10"2,-19-2-2,29-1-27,6-2-12,16-4-1,11 2-3,9-12-5,19 17-11,-9-24-11,21 17-10,-9-12 0,9 14-2,-8-9 2</inkml:trace>
  <inkml:trace contextRef="#ctx0" brushRef="#br3" timeOffset="71156.0699">19098 3212 102,'-19'15'42,"-9"-15"-1,12 2-1,-5-19-41,11-5-7,26 14-24,-10-22-7,15 10-2,3-12-1</inkml:trace>
  <inkml:trace contextRef="#ctx0" brushRef="#br3" timeOffset="71501.0897">19602 2602 96,'-28'-12'41,"1"13"3,-13-2-2,9 11-36,-17 6-2,4 14 0,-7 9-1,6 6-1,4 3 0,9 8-2,10-4 1,10 5 0,16-8 0,11-9-1,15-13 1,13-7-1,14-13 0,10-11-3,12-5-4,-6-23-7,13 10-5,-18-26-6,14 22-10,-20-18-7,4 12-1,-19-6 3</inkml:trace>
  <inkml:trace contextRef="#ctx0" brushRef="#br3" timeOffset="71739.1033">20143 3066 124,'-33'28'44,"-6"-25"0,20-1-4,19-2-48,-14-32-8,33 25-7,-13-29-4,30 22-12,-7-15-4,15 14-2,2-4 3</inkml:trace>
  <inkml:trace contextRef="#ctx0" brushRef="#br4" timeOffset="79656.5561">4095 4045 52,'-13'-11'35,"12"0"-2,1 11 2,11-17-27,10 16-1,0-4-1,11 8-1,3-5-1,10 5-1,4-3-1,12-1-1,3-4 2,8-1-1,0-4 0,7-1 0,-6-2 0,5 2 0,-4 1 0,-1 5-1,-4 2 0,-1 4 0,-6 6-1,4 0 1,-2 3-1,0-3 0,-2 1 0,1-3 1,-1-5-1,-4-5 0,1-4 1,-5 0 0,-6-2-1,-6 0 0,-9 2 0,-4 3-2,-6 9-5,-23-3-27,14 9-3,-14-9-1,-9 22 0</inkml:trace>
  <inkml:trace contextRef="#ctx0" brushRef="#br4" timeOffset="88170.0431">5948 3890 29,'-24'-4'28,"-1"2"3,2 4 0,-6-8-18,12 11-1,-4-15-1,11 13-1,-7-16 0,17 13-3,-16-13-1,16 13-2,-3-18 0,3 18-2,0 0 1,0 0-1,16-6-1,-3 12 1,5-1-1,9-1 0,8 1 0,7-5 0,9 0 0,5-1 0,3-4 0,1 3 0,1 1 0,-6 4-1,-5 4 1,-2 2-1,-6 3 0,-2 2 1,0-3-1,0 0 0,1-2 0,3-4 0,4-2 0,-1 0 0,-1-3 0,-5 3 1,-1 0-1,-6 3 0,-7 3 0,-4 3 0,-4 4 0,-4 0 0,-4 0 0,1 4 0,0-3 0,-1 0 0,4 0 0,0-5 0,2 1 0,-4-2 0,4 1 0,-2-1 0,-1 2 0,-3 2 0,-2-1 0,0 2-1,-2 3 1,-3-2-1,2 3 0,1-1 0,2 0 1,-1-2-2,4-1 2,1-2 0,-1-3 0,1-1 0,1-1 0,-14-9 0,16 8 0,-16-8 1,12 5-1,-12-5 0,0 0-1,0 0-2,0 0-6,-22 3-27,22-3 0,-15-5-1,15 5-2</inkml:trace>
  <inkml:trace contextRef="#ctx0" brushRef="#br4" timeOffset="88342.0529">7272 4414 90,'-13'1'37,"13"-1"-2,-26 3-2,4-13-44,22 10-25,-26-6 1,14 6-2,-12-7 1</inkml:trace>
  <inkml:trace contextRef="#ctx0" brushRef="#br4" timeOffset="88530.0637">6674 4595 58,'-37'21'37,"-3"-8"-2,10 5 0,-2-17-22,15 6-8,-2-4-5,-1-12-32,20 9-2,-26-18-2,16 12 0</inkml:trace>
  <inkml:trace contextRef="#ctx0" brushRef="#br4" timeOffset="88681.0723">6013 4684 68,'-32'16'36,"3"-11"-1,8-1-1,-2-2-33,3-14-24,8 4-10,1-6-3,4 0 2</inkml:trace>
  <inkml:trace contextRef="#ctx0" brushRef="#br4" timeOffset="89558.1225">5725 4487 80,'-21'-1'38,"8"5"-2,-8-14 0,21 10-35,-20-10 1,20 10-2,-11-12 0,11 12-1,0 0 1,-9-10-1,9 10 1,0 0 0,0 0 0,0 0 0,-14 9 0,14-9-1,0 0 1,-10 8 1,10-8-1,0 0 0,0 0 1,0 0-1,0 0 1,13 5 0,-2-8 0,5 1 0,1-1 0,9-1 0,1 1 0,6-4 0,2 0-1,3-1 1,4 2-1,0 0 0,2-2 0,3 1 0,0 1 1,2 3-1,1-4 0,1 2 0,-3 3 0,1-2 0,-3 2 0,-3 2 0,-2 4 0,0-1 0,-5 2 0,1 2 0,-1 2 1,-1-1-1,1 0 1,-2 1 0,-1-1-1,-2 2 1,-2-1-1,-3 1 1,-3-2-1,0 3 1,-4-1-1,-1 1 0,0 2 0,-1-3 0,2 0 0,3-1 0,-2-1 1,2 0-1,3 0 0,-3-4 0,-1-1 1,-3 1-1,-3-3 1,-2 4-1,-13-5 0,15 11 1,-15-11-1,8 20 0,-7-8 1,2 3-1,-2 1 0,-1 1 1,6-2-1,-2 2 0,1-1 0,4-3 0,-2 2 0,2-1 1,1-2-1,0 1 0,-3 0 0,1-2 1,-8-11-1,10 20 1,-10-20-1,4 11 0,-4-11-1,0 0-2,-8 11-1,8-11-10,-9-6-23,-2-6-2,11 12-1,-4-18 1</inkml:trace>
  <inkml:trace contextRef="#ctx0" brushRef="#br4" timeOffset="89739.1327">7307 4857 104,'-13'0'39,"13"0"0,-23-7-14,8 3-30,15 4-29,-29-6-3,14 6-1,-9-6-3</inkml:trace>
  <inkml:trace contextRef="#ctx0" brushRef="#br4" timeOffset="89898.1419">6630 5114 80,'-36'14'35,"2"-4"-7,-2-10-27,2-2-36,6-8-2,10 2 1</inkml:trace>
  <inkml:trace contextRef="#ctx0" brushRef="#br4" timeOffset="90048.1505">6057 5182 80,'-38'19'38,"-4"-9"-3,8 0-1,5 0-40,-9-16-28,12 1-1,-3-7-1,4 5 0</inkml:trace>
  <inkml:trace contextRef="#ctx0" brushRef="#br4" timeOffset="90701.1878">5631 5153 68,'-13'8'38,"-6"-5"-1,9 3 0,-6-3-27,16-3-8,-14 0 0,14 0 0,0 0-1,0 0-1,0 0 1,7-12 0,-7 12 0,11-5 1,-11 5-1,0 0 0,12-5 0,-12 5 0,0 0-1,0 0 0,15-9 0,-6 4 0,8 1-1,2-6 1,9 2-1,4-3 0,4 0 1,6-2-1,1 1 1,4-2-1,4 5 1,-1-3-1,2 3 0,4 1 1,3-1-1,-1-1 1,3-2-2,5 1 3,0-3-3,-4-2 3,4-1-1,-2 0 1,-5 3-2,-3 3 2,-4 3 0,-5 3-1,-4 5 0,0 5 0,-10 2 0,0 1 1,-4 2-1,1 0-1,-5 2 2,-1-3-2,1 0 3,-4-3-2,2-1 2,-1-3-3,0-1 2,-2 2 0,-2-2 0,4 3 0,-7 1-1,0 2 1,-15-7-1,19 22 1,-15-7 1,-4 3-1,-5 4-1,-5 1-1,2 3-1,-5-9-7,12 10-28,-14-13 0,14 2-2,1-16 0</inkml:trace>
  <inkml:trace contextRef="#ctx0" brushRef="#br4" timeOffset="90891.1987">7407 5141 85,'0'0'36,"0"0"-1,0 0-2,0 0-40,-14-15-10,14 15-18,0 0 0,0 0-2,0 0 1</inkml:trace>
  <inkml:trace contextRef="#ctx0" brushRef="#br4" timeOffset="91058.2083">7247 5221 93,'-29'18'36,"-14"-4"-2,5 7-12,1 3-53,-11-13-4,2 6-2,-8-4 1</inkml:trace>
  <inkml:trace contextRef="#ctx0" brushRef="#br4" timeOffset="91257.2196">5983 5735 79,'-23'10'38,"4"-10"-5,19 0 0,-10-7-41,3-10-12,7 17-14,4-26 1,-4 17-3,-4-5-1</inkml:trace>
  <inkml:trace contextRef="#ctx0" brushRef="#br4" timeOffset="91392.2274">5708 5778 81,'-25'22'34,"-3"-8"-2,4-6-12,5 1-52,2-6 0,6-2-4,11-1 2</inkml:trace>
  <inkml:trace contextRef="#ctx0" brushRef="#br4" timeOffset="91943.2589">5627 5808 71,'-4'14'40,"4"-14"-3,0 0 1,0 0-20,0 0-15,0 0-1,-6-12-1,6 12 0,1-10-1,-1 10 0,0 0 1,0 0-1,0 0 1,0 0 0,0 0 0,0 0 0,0 0 0,-12-4-1,12 4 1,-14-4-1,5 2 0,-8 0 0,-6 0 0,-9 2 0,-5 2-1,-9 1 1,-6 5 0,-8-1 0,-8 1 0,0 4 1,-5-1-1,-6 0 1,-3 0-1,-7-3 0,-1-1 1,-4 0-1,-2-5 0,-2 3 1,-1-3-1,-3 2 0,-4-3 1,2 4-1,0-3 0,-4 2 1,-1 4-1,-3-1 1,1 3-1,-1-3 1,3 3 0,4-2-1,3-1 1,7 0 0,5-3-2,6-5-2,17 5-7,-1-18-26,24 2-3,6-11 1,19-2-3</inkml:trace>
  <inkml:trace contextRef="#ctx0" brushRef="#br4" timeOffset="92811.3085">4558 3890 0,'12'-12'28,"-4"-1"2,-4 0-8,-4 13 0,0 0-2,0 0-1,-17 5-4,11 8-4,-12-12-3,4 7-1,-6-7-1,3 6-1,-8-7-1,2 1-1,-2 3-2,-8 4 0,-4 1 0,-5 3 0,-3 3-1,-5 0 1,-4 2 0,-5-1 0,-7 0 0,0-2 0,-1-1 0,0-4 0,-3-2 0,3-5 0,-2 1 0,5-2 0,-5-2 0,3 1 0,0-3-1,-4 6 1,1-3-1,0 1 0,3 0-1,4 0 1,6-2 0,7-1 0,4-2 1,9-2 0,7-3 0,6 3 0,6-2 0,4 2-1,13 6 1,-18-9 0,18 9-1,0 0 0,0 0 0,0 0 0,0 0-1,-9 12 1,9-12 0,-5 17 0,3-2 1,0 2-1,0 11 0,-2 1-1,3 7 1,-1 4 0,-1 4 0,0 3 0,0-2 0,-1-1-1,0-3 0,-1-9-1,5 1-5,-4-15-29,17 0-3,-13-18 1,24 7-2</inkml:trace>
  <inkml:trace contextRef="#ctx0" brushRef="#br4" timeOffset="93296.3363">2676 5849 90,'0'-21'37,"-11"-1"0,7 8-2,-9-4-30,5 4 0,-4-6-3,7 2 0,-1-5-1,3 1 0,4 0-1,3 0 1,0-1-2,2 6 2,2 4 1,-8 13-1,11-8 0,-11 8-1,7 13 1,-5-1-1,-2 5 0,4 6 0,-4-2 0,0 0-2,4 3-1,-4-24-13,11 19-20,-11-19 0,18-15-2,-7-13-2</inkml:trace>
  <inkml:trace contextRef="#ctx0" brushRef="#br4" timeOffset="93939.3731">2123 4773 70,'-5'-13'37,"-13"-5"-1,3 10 1,-13-11-28,4 13-1,-10-2-2,3 10-3,-7 3 0,1 9 0,-2 8-1,3 6 0,-1 5 0,6 5-1,2-1 2,9 0-3,8-5 3,12-6-3,11-9 2,10-11-1,13-11-1,11-9 1,2-5-1,7-7 1,-2-3-1,-6 2 1,-3 3-2,-9 4 2,-11 10-1,-4 7 0,-8 16 0,-11 9-1,-6 10 3,-3 9-3,-4 6 2,1 4-4,1 4 2,0-8-5,10 5-8,-2-23-24,16-1-2,-13-28 1,37 10-1</inkml:trace>
  <inkml:trace contextRef="#ctx0" brushRef="#br4" timeOffset="94114.3831">2436 5024 95,'-16'-4'39,"4"9"-1,-9-6-1,12-5-36,9 6-9,-20-12-27,35-2-2,-1-9 0,14 3-2</inkml:trace>
  <inkml:trace contextRef="#ctx0" brushRef="#br4" timeOffset="94434.4014">2801 4713 65,'-19'7'37,"4"6"1,-10-4 0,3 9-21,-6-3-10,9 7-1,-3-3-2,8 1-1,3-1 0,8-1-2,8-7 1,4-1-1,10-5 0,5 0-1,-1-1 1,3 0-1,-1 3 1,-3 1-1,-5 6 1,-5 2-1,-9 7 1,-8 4-1,-1 2 1,-9-2-2,1 2 0,-3-9-3,6 4-6,-9-20-27,20-4-2,-9-14 2,19-4-3</inkml:trace>
  <inkml:trace contextRef="#ctx0" brushRef="#br4" timeOffset="94631.4125">2742 4777 100,'-18'-16'41,"18"16"0,-11-2-2,11 2-34,0 0-2,16-10-2,-1 5-2,3-1-2,8 3-3,-1-12-11,16 17-22,-5-9-1,13 11-1,-11-4 1</inkml:trace>
  <inkml:trace contextRef="#ctx0" brushRef="#br4" timeOffset="95066.4374">3270 4685 82,'-7'-17'38,"7"17"0,0 0-1,-12 9-33,9 2 0,2 9 0,-4 7-2,5 6 1,-5 6 0,4 6-1,0 5 1,2 1-1,-1-5 0,5-1 0,-2-8 0,8-7-1,3-13 0,1-11 0,7-17 1,2-9-1,2-13-1,1-8 0,-3-9 0,-1-5 1,0-4-2,-3-2 1,-4 0-3,-1 4 1,1 10-2,-7 3-2,10 20-15,-11-5-19,11 19 1,-19 10-1,25-1 1</inkml:trace>
  <inkml:trace contextRef="#ctx0" brushRef="#br4" timeOffset="108603.2118">3973 4743 62,'9'-12'34,"-9"12"0,-1 12-2,-2 5-30,-2 2 0,3 9 3,-5 2-1,1 9-1,-2 0 1,3 2-2,-3-5 2,5-3-2,-4-7 2,3-4-1,4-22-1,0 0 0,0 0-1,5-28 2,-1-8-2,5-8 1,0-10-1,0-5 1,2-5-1,2-1 0,0 8 2,0 6-3,-2 8 2,3 11-1,3 15 0,-1 13-1,-1 19 1,1 14-1,1 13 0,0 9 1,0 8-1,-1 5-1,1 3 0,-4-5-1,0 0-2,-1-14-4,6 4-20,-12-22-10,9-4-1,-15-26 0</inkml:trace>
  <inkml:trace contextRef="#ctx0" brushRef="#br4" timeOffset="108784.2221">4082 4873 76,'-19'-11'36,"19"11"-1,-9-5 1,21 5-33,7-7-3,13-2-2,14 0-5,0-13-4,24 6-14,-8-12-9,15 1-1,-4-6 0</inkml:trace>
  <inkml:trace contextRef="#ctx0" brushRef="#br4" timeOffset="109016.2354">4857 4442 88,'0'0'36,"-28"-19"1,5 31-9,-14-6-21,2 12-1,-3 8-1,2 9-1,-2 6-1,8 5 0,3 1-1,11-1 0,8-5-1,11-5-1,11-8-1,11-13-2,15-6-1,2-12-4,20 5-13,-7-16-18,13 4 1,-7-12-2,5 7 2</inkml:trace>
  <inkml:trace contextRef="#ctx0" brushRef="#br4" timeOffset="109143.2426">5164 4726 89,'-21'8'38,"6"7"0,-11-8-1,13-5-38,13-2-33,-29 9-3,15-3 0,-5-7-3</inkml:trace>
  <inkml:trace contextRef="#ctx0" brushRef="#br4" timeOffset="109287.2509">4585 5001 107,'-18'7'39,"8"-14"-5,5-16-40,16 1-35,0-9 1,8-1-3</inkml:trace>
  <inkml:trace contextRef="#ctx0" brushRef="#br4" timeOffset="113570.4959">1301 6450 87,'-3'-15'37,"10"3"-2,-4-5 1,7 9-34,-10 8 1,14 4-2,-14 12 3,7 19-1,-7 5 1,4 12 0,-4 4-2,0 8 1,0 0-1,-4-6 1,1-7-2,1-8 0,0-12-1,2-7 1,-1-12-1,1-12 1,1-10 0,-1-11-1,0-9 1,2-7-1,-1-11 0,3-7 0,-2-12 1,5-4-2,2-2 1,6 3-1,4 2 1,2 8-1,2 9 1,-1 12 0,3 12 0,0 16 0,-6 12 0,-1 8 0,-8 11 0,-3 6-1,-7 5 1,-7 7-1,0 0 1,-7 2 1,0-3-2,-1-5 2,0-4-1,4-10 1,2-3-1,9-15 2,-7 16-2,7-16 0,4 15 0,3-2 1,6 1-1,5 5 0,3 3 0,7 0 0,5 3-2,4-6-3,9 3-6,-4-16-24,10 5-4,-8-18 2,10 3-3</inkml:trace>
  <inkml:trace contextRef="#ctx0" brushRef="#br4" timeOffset="113757.5066">2050 6477 108,'-25'-7'39,"25"7"1,0 0-3,-6-11-35,24 0-1,9 0-2,4 0-2,5-6-7,13 10-25,-10-7-4,4 13 1,-12-4-2</inkml:trace>
  <inkml:trace contextRef="#ctx0" brushRef="#br4" timeOffset="113938.5168">2100 6657 105,'-31'19'39,"12"1"1,3-14-2,16-6-32,18-10-5,10-5-1,13-3-3,3-8-6,21 6-27,-4-11-3,10 7 1,-13-3-2</inkml:trace>
  <inkml:trace contextRef="#ctx0" brushRef="#br4" timeOffset="114464.547">2734 6330 91,'8'-18'36,"-8"18"2,0 0 0,0 0-32,0 0-1,-13 27 0,1-4 0,0 8 0,-5 2-2,5 2 1,0 2-1,7-5 1,7-8-2,8-7 1,11-15-1,14-9-3,6-10 0,11-10-2,6-2-1,-1-11-6,11 8-26,-15-14-5,1 11 2,-20-5-3</inkml:trace>
  <inkml:trace contextRef="#ctx0" brushRef="#br4" timeOffset="114637.5569">3029 6274 99,'-33'37'38,"8"16"3,-3-4-3,13 9-32,1-4-3,6 5 1,7-5-4,7-7-2,15 2-13,3-21-21,16-4-3,1-13 1,12-4-2</inkml:trace>
  <inkml:trace contextRef="#ctx0" brushRef="#br4" timeOffset="115079.5822">3510 6248 91,'-27'9'40,"-8"0"0,3 13 0,-6-1-26,10 3-12,1-1 1,10 0 0,3 3-2,9-6 1,13-2-2,10-6 2,8 1-1,7-5 1,6 1-3,3-4 3,0 5-2,-4 0 0,-3 3 0,-11 6-1,-6 3 1,-12 4-1,-12 7 0,-9 0 1,-12-1-1,-7-1 1,-3-4 0,-4-6 1,5-9-1,4-13 0,8-16 0,12-15 0,14-15-1,13-10-2,13-8 2,6-4-4,6 4 1,-1-6-12,4 21-21,-13 7-4,0 16 3,-14 5-2</inkml:trace>
  <inkml:trace contextRef="#ctx0" brushRef="#br4" timeOffset="116239.6486">3945 6617 77,'0'0'38,"0"0"-1,-9 3 1,9-3-24,0 0-7,7 12-1,-7-12-1,16 2-3,-2-2 1,8 0-1,1-3-1,7 1 0,0 0 0,7 0 0,-3 0-1,1 0 1,1 0-1,-3 1 0,-1-1 0,-3 0 0,-5 0-1,-3 0 1,-5 1 0,-3-4 1,-13 5-1,0 0 0,3-11 0,-3 11 0,-23-14 1,7 6-1,-5-5 0,-3-1 0,-2-2-1,-3-4 2,1-2-2,2-2 0,0-2 1,4-1-1,1-2 2,6 1-2,0-1 2,6 3-1,1 0 1,3 0-1,1 3 1,6 3-1,0-1 1,8 2-1,3 1 1,5 3-1,5-2 0,6 2 0,3 2 1,4-2-1,1 2 1,2 1-1,-2 0 0,1 2 1,-5 4-1,0 0 0,-2 3 0,-3 2 0,-1 1 0,-2 2 0,-2 1 0,-1 3 0,-1 0 0,-1 0 0,0 1 0,-2 1 0,-3 3 0,0-2 0,1 1 0,-4 2 0,2-1 0,-3-1 0,1 4 0,-3-4 1,-2 4-1,0 1 0,-4 4 0,-3 0 0,-2 3 0,-1 2 0,-5 5 0,-5 1 1,1 1-1,0 0 0,-3-1 0,0 0 2,1-3-1,2-1 1,1-5-1,4-2 1,1-7-2,6-1 3,0-11-1,10 10-2,6-11 0,6-4 0,9-3 0,3-2 0,8-4 0,4 0 0,6-3 0,-3-5-5,4 7 0,-5-9-9,6 18-19,-17-10-8,3 10 0,-18-4-2</inkml:trace>
  <inkml:trace contextRef="#ctx0" brushRef="#br4" timeOffset="116387.657">5221 6567 119,'-18'22'42,"-7"-12"0,6 2-4,-3-7-40,5-19-24,17 14-12,-7-16-3,7 16 0,7-22-2</inkml:trace>
  <inkml:trace contextRef="#ctx0" brushRef="#br4" timeOffset="119754.8496">1092 8072 88,'0'0'38,"26"0"-1,-8-8 0,11 1-34,8-2 0,9-2 0,2-1-1,3-3 0,-2-4-1,-3 1 1,-7 1-1,-6 2 2,-12-4-2,-10 2 1,-14 1-1,-8 1 1,-8 4-1,-9 2 0,-6 1 0,-5 6 0,-4 4 0,0 7 1,-2 9-1,4 6-1,4 5 1,7 4-2,10 2 1,13 2-1,13-1 0,14-4-1,22-6-3,7-9-3,34 4-24,-1-16-5,22 1-1,-1-13-2</inkml:trace>
  <inkml:trace contextRef="#ctx0" brushRef="#br4" timeOffset="120033.8656">2590 7721 100,'-9'-34'38,"-20"-6"0,-1 12-1,-11-4-32,0 11-1,-7 5 0,1 13-1,-2 15-1,1 12 0,3 15 0,2 9-1,6 16-1,5 8 0,7 4-1,9 0-1,9 0 0,8-9-2,17-5-2,-2-17-5,22-3-13,-11-27-13,7-5-1,-7-17 0,1-6 1</inkml:trace>
  <inkml:trace contextRef="#ctx0" brushRef="#br4" timeOffset="120182.8741">2168 8108 82,'-31'-14'37,"-6"-1"-1,11 9 1,-4-5-26,18 8-4,12 3-3,16-16-3,18 6-2,19-14-5,25 4-19,5-15-10,21 0 0,0-13-3,12 2 2</inkml:trace>
  <inkml:trace contextRef="#ctx0" brushRef="#br4" timeOffset="120416.8875">3171 7326 105,'-37'-27'39,"3"17"0,-13 0-1,8 13-34,-9 13-1,8 19 1,-5 14-1,4 17-1,4 11-1,5 13 1,4 5-2,5 2 0,11-5-1,5-8-2,12-9-2,2-21-6,18-4-22,-5-30-7,12-8 1,-9-17-1</inkml:trace>
  <inkml:trace contextRef="#ctx0" brushRef="#br4" timeOffset="120595.8977">2689 7912 111,'-24'-3'40,"1"-3"0,18 17-3,5-11-33,25-1-2,12-4-2,10-3-2,15 2-3,4-15-19,21 10-13,-3-12-2,4 12-1,-11-8-1</inkml:trace>
  <inkml:trace contextRef="#ctx0" brushRef="#br4" timeOffset="121046.9235">3507 7785 86,'25'-16'42,"-13"0"0,12 4-1,-6-8-11,10 0-29,3-1-1,7 0-1,-1 12-4,-8-12-18,8 21-15,-10-4-3,-3 13 1,-13-2-2</inkml:trace>
  <inkml:trace contextRef="#ctx0" brushRef="#br4" timeOffset="121215.9331">3569 7972 86,'-34'24'40,"18"-2"0,2-16 0,14-6-15,28-13-24,8-7-1,16 2-9,2-12-24,24 3-6,1-10-1,16 9-1</inkml:trace>
  <inkml:trace contextRef="#ctx0" brushRef="#br4" timeOffset="121799.9665">4564 7483 90,'-11'-6'37,"-15"5"0,-2 15 2,-13 2-33,2 12-1,-4 0 0,8 6 0,2-1-1,10 1-1,5-3 0,17-2 0,7-7-1,12-6 0,10-6-1,9-5 0,3-6 0,7-8-1,-1-2 1,-3-3-1,-4-2 1,-6 0-1,-7 0 0,-10 3 1,-5 1-1,-11 12 0,0 0 0,-3 17-1,-11 7 1,-8 13-1,-2 11-1,-5 5 0,1 8-1,-1 3-2,8 1-3,-2-15-18,26 7-12,1-27-1,25-5-1,5-18 0</inkml:trace>
  <inkml:trace contextRef="#ctx0" brushRef="#br4" timeOffset="122133.9857">5017 7685 104,'-43'18'40,"-8"-3"1,10 5-2,0 3-36,14-5 0,13-2-1,14 0 1,12-4-1,13-2-1,12 0 0,10-4 0,1 1 0,0 3 0,-3 0-1,-7 7 0,-9 4-1,-10 6 0,-14 1 1,-9 4-2,-10-2 1,-5-2-3,0 1-1,-10-21-11,21 7-18,-12-18-5,20 3-1,-11-29 0</inkml:trace>
  <inkml:trace contextRef="#ctx0" brushRef="#br4" timeOffset="122323.9965">5064 7643 117,'-14'-17'42,"14"17"1,0 0-2,0 0-38,23-5-2,5-2 0,11-2-3,8-3-1,19 2-3,-2-15-14,19 18-16,-10-15-5,7 10 1,-8-8-1</inkml:trace>
  <inkml:trace contextRef="#ctx0" brushRef="#br4" timeOffset="122551.0096">5968 7424 101,'-21'41'39,"-16"8"1,0 15-1,-10 1-34,0 11-1,-7-3-2,5-2-1,5-6-3,6-16-2,21-2-16,-1-25-17,22-7-3,-4-15 1,32-21-1</inkml:trace>
  <inkml:trace contextRef="#ctx0" brushRef="#br4" timeOffset="122835.0258">5619 7327 120,'-36'4'41,"11"12"0,-4-13-10,13 12-28,4-2 0,12 1 0,0-14-1,25 12-1,3-13 0,2-6 0,3-5-1,-2-6 1,-2-2-1,-5-6 0,-9-1 0,-10 0-2,-5 4 0,-9 4-2,-6 11-2,-8-1-11,7 24-16,-12-2-6,10 18-1,-3-2-1</inkml:trace>
  <inkml:trace contextRef="#ctx0" brushRef="#br4" timeOffset="123135.043">6047 7742 102,'0'0'40,"0"0"1,-19 5-1,19-5-36,-19 17 0,16-2 0,0 4-1,4 1-2,6 1 0,9 1 0,2-5 0,7-3-1,4-8 1,0-6-1,-2-9 0,-2-9 1,-8-6-2,-11-7-2,-8-1-4,-19-16-12,5 14-13,-25-15-8,4 11 0,-16-1-2</inkml:trace>
  <inkml:trace contextRef="#ctx0" brushRef="#br4" timeOffset="123653.0726">4654 7689 64,'0'0'38,"15"-10"-1,-12-11 1,2 5-15,-8-14-15,3 5-1,-9-7-2,0 8-2,-7-1-1,-2 8-1,-2 8-3,-5 3-2,12 19-26,-9-6-8,11 13-1,2-9-1</inkml:trace>
  <inkml:trace contextRef="#ctx0" brushRef="#br0" timeOffset="140285.0239">19901 5917 81,'0'0'35,"1"-21"0,-1 21 1,0 0-29,12-1-3,-4 18-1,9 14 1,0 12-1,3 13 0,4 10-2,1 10 1,3 4 0,1-2 1,-1-5-2,-1-7 2,4-16-1,0-8 2,-1-20-2,5-14 2,3-22-2,0-16-1,5-15 1,0-14-2,-3-10 2,-1-13-4,-2-3 2,-10-3-3,0 10 1,-6 3-3,-1 21-7,-11 1-26,6 23-1,-9 11 0,9 24-1</inkml:trace>
  <inkml:trace contextRef="#ctx0" brushRef="#br0" timeOffset="140621.0431">21102 6280 77,'0'0'38,"0"0"-1,-12 0 1,-15-3-16,4 10-17,-7-2-1,3 6 0,-2-3-1,6 7 0,6-4 0,6 3-1,11-2-1,14-2 0,9-3 0,8 0-1,4 1 0,3 3 1,-3 3-1,-6 1 2,-8 7-2,-13 4 2,-15 4-2,-11 3 1,-9 2-3,-7-9-2,5 12-9,-9-21-25,17 2-2,-2-13 0,23-6-1</inkml:trace>
  <inkml:trace contextRef="#ctx0" brushRef="#br0" timeOffset="140883.0581">20086 7050 111,'-19'18'41,"19"-18"0,43-2-1,27-16-36,36-6 0,30-13 0,24 1-1,14-2-1,7 0-3,-1 7-1,-15 3-5,-10 22-31,-36 5-3,-21 17 0,-32 4-1</inkml:trace>
  <inkml:trace contextRef="#ctx0" brushRef="#br0" timeOffset="141402.0878">20340 7603 95,'-3'-31'38,"0"6"2,-6 2-1,9 8-34,0 15-1,-12-3-1,10 18-1,3 15 0,0 10 0,6 11 0,5 11-1,2 4-1,2 3 1,5-3-1,1-9 1,2-6-1,1-12 0,1-11 0,3-16 1,-1-14 1,0-14-1,2-12 2,-2-12-2,-3-9 1,0-8-1,-1-11-1,1-6-2,-3-6-1,6 12-5,-12-8-26,17 20-7,-11 4 0,7 22-1</inkml:trace>
  <inkml:trace contextRef="#ctx0" brushRef="#br0" timeOffset="142054.1251">21049 8044 81,'0'0'38,"0"0"0,0 0 0,0 0-31,-8 17-2,6 1-1,4 8 0,-3 7-1,1 6 0,-1-2 0,1 3-1,-2-2-1,2-4 0,2-5 0,-2-10 0,2-7 0,-2-12-1,0 0 1,10-23 0,-8-4-1,1-6 1,-1-7-1,3-7 0,2-5 1,2 3-1,2-5 0,5 5 1,2 8 0,1 5-1,3 7 0,0 11 1,0 8-1,-6 11 0,-2 12-1,-6 4-1,-4 9 1,-8 4-1,-5 2 1,-3 3-1,-7 4 2,-2-6-2,-7 2 2,2 0 1,3-2-1,0 2 1,8-2-1,-1 3 1,7 4 0,2 2 0,1 4 0,2 4 0,-3 5 1,0-2-4,-1 6 0,-10-17-19,10 8-15,-8-14-5,5-8 2,-4-15-3</inkml:trace>
  <inkml:trace contextRef="#ctx0" brushRef="#br0" timeOffset="142424.1462">18795 6730 111,'33'-18'40,"21"3"0,4-8-2,8 3-37,12 5-8,-8-7-29,2 11-3,-21 6 1,-17 15-2</inkml:trace>
  <inkml:trace contextRef="#ctx0" brushRef="#br0" timeOffset="142573.1548">18810 7049 114,'0'0'40,"0"0"0,29-17-1,4-7-41,10-20-28,18 6-9,-11-8 1,-1 9-1</inkml:trace>
  <inkml:trace contextRef="#ctx0" brushRef="#br0" timeOffset="143310.1969">16105 6252 89,'9'-11'39,"-8"-4"-1,-1 15 2,0 0-31,0 0-4,0 0 0,-12 26-2,5 0-1,1 7-2,-3 8 0,-1 7 2,1 7-1,-2 6 1,1 2-2,1-6 2,0-9-1,5-6 2,0-14-1,5-12-1,-1-16 1,18-33 0,-4-9-1,4-11 0,1-11 1,4-8-3,-3-10 3,4 0-3,-4 4 2,-2 11-2,-7 8 1,2 17 0,-4 14 0,0 19 0,2 19 0,-1 19 0,3 17 0,1 10 0,6 8-1,5 3 3,5-4-2,5-6 2,6-9-2,1-12 0,0-13 0,4-16 0,-4-18 0,-3-12 0,-6-13 0,-8-9 0,-1-13 0,-11-2 0,-2-2 0,-8-5-9,8 18-10,-15-9-16,14 23-7,-10 4 0,12 19-1</inkml:trace>
  <inkml:trace contextRef="#ctx0" brushRef="#br0" timeOffset="143758.2225">17063 6414 103,'-15'-9'38,"1"16"2,-10-2-3,-2 8-32,4-3-3,6 4 1,2 0-1,9 1 1,5-15-2,22 15 2,4-12-1,3 0-1,5-1 0,0 3 1,-2 4 0,-7 5-1,-11 8 0,-8 6 1,-11 4-1,-6 1 0,-7 0-1,-2-3-1,1-2-3,-2-12-4,19-2-28,2-14-5,0 0 0,7-25-1</inkml:trace>
  <inkml:trace contextRef="#ctx0" brushRef="#br0" timeOffset="144142.2445">15607 7276 100,'25'-13'40,"24"-15"2,31-1-2,21-8-37,26-1 0,21-5 0,18 3 1,10 0-2,7 4 1,-3 4-2,-5 7-1,-11 7 0,-17 4-4,-15 19-10,-29-10-24,-17 14-2,-34-1-1,-19 10 0</inkml:trace>
  <inkml:trace contextRef="#ctx0" brushRef="#br0" timeOffset="144820.2833">16206 7497 89,'2'-21'39,"-7"-1"-1,5 10 2,0 12-36,0 0-1,-9 11-1,7 12 1,-5 11-2,2 9 1,-4 8-2,1 7 1,-3 3 0,0-1 0,2-9 0,-1-1 0,5-18 0,2-9 0,3-23 0,0 0 1,21-17-1,-5-16 0,-1-12 0,5-9 0,-1-8 0,-1 0-1,0 2 1,-5 5-1,-2 10 0,-1 7 0,-3 15 0,-7 23 0,16 0 0,-7 24 0,1 11 0,7 11 0,4 7 0,5 6 0,5-1 1,4-2 0,4-10 0,5-7 0,2-16 1,2-10-1,-3-16 1,-7-12 0,-2-16-1,-8-12 0,-5-9-1,-8-10 0,-5 0-3,-8-2-1,1 9-4,-10-3-13,14 23-18,-9 5-3,2 30 0,6-10 0</inkml:trace>
  <inkml:trace contextRef="#ctx0" brushRef="#br0" timeOffset="145473.3205">17056 7790 99,'0'0'39,"0"0"-1,0 0-7,-14 21-26,14 6 1,-7 5-2,4 7-1,-3 3-1,2 5 0,-1-3 0,2-2-1,1-7 0,2-7-1,-1-10 1,2-7 0,-1-11-1,0 0 1,9-27-1,-4 1 1,0-8-1,2-6 1,3-6-1,-3-5 1,6 2-1,-1 0 1,2 5-1,2 4 0,4 8 0,2 10 0,-1 4 0,1 10 0,-2 8 0,-2 7 0,-3 8 0,-3 3 0,-5 5-1,-9 3 1,-7 4 0,-4 4 0,-6 1 0,-4 2-1,-3-1 1,-1-3-1,3 0 1,1-4 0,5-3 0,3-5-1,5-4 2,6 2 0,-1-1-1,5 5 1,0 4 0,-2 8 0,-3 7 0,-2 1-2,0 7-3,-4-9-7,14 9-14,-13-17-15,16-7-2,-6-26-2,23 6 1</inkml:trace>
  <inkml:trace contextRef="#ctx0" brushRef="#br0" timeOffset="148020.4663">4396 9070 91,'0'0'37,"2"21"0,-1 16 1,-2 1-37,-2 15 0,2 10 0,-3 8 1,-5 13-2,3 7 1,-4-2 0,-3-2 1,2-10-1,2-9 1,0-17 0,4-14 0,5-37 0,0 0 1,3-36-1,3-15 0,3-16 0,-2-11-1,2-13 1,-1-8-2,-1-1 1,-3 5 0,3 8-1,-1 12 0,0 13 0,-1 15 0,-1 17 0,-4 30 0,19 2 0,-8 34 0,8 15 0,3 18 0,7 14 1,8 14-1,5 5 1,5 4-1,5-5 1,3-11-1,2-15 1,-4-14-1,-2-20 0,-4-15 1,-6-26-1,-5-15 1,-11-25 0,-3-14-1,-8-12 1,-6-8-1,-5-12 0,-5-5-1,-1 3 0,-5 4-1,1 12-2,-5 8-3,10 24-4,-8 1-16,10 39-12,10-7 0,6 30-2,-2 6 2</inkml:trace>
  <inkml:trace contextRef="#ctx0" brushRef="#br0" timeOffset="148403.4882">5550 9487 93,'-24'-7'38,"4"13"-1,-11-4 2,7 11-31,-4-2-3,6 9 0,-1 2-3,9 0 1,5 0-1,7-3-1,6 0-1,10-5 1,8-2-1,3 0 0,3-3 0,4 0 0,-3 0 1,-1 4-1,-8 1 1,-2 3 0,-10 3 0,-8 2 0,-7-3-1,-4 1 1,-4-2-1,-1-6 0,-1-5-3,1-9-1,16 2-12,-26-14-21,27 2-4,-5-12 1,8 3-2</inkml:trace>
  <inkml:trace contextRef="#ctx0" brushRef="#br5" timeOffset="153898.8025">15148 6346 99,'13'-1'37,"2"10"2,-12 4-3,7 12-32,-14 9-4,-2 11 2,-4 7-3,-9 4 0,-3 6-5,-6-10-3,8 6-18,-8-20-10,16-5 1,-1-18-1,13-15 2</inkml:trace>
  <inkml:trace contextRef="#ctx0" brushRef="#br5" timeOffset="154040.8107">15043 6716 96,'3'-19'37,"-11"-1"3,8 20-2,-2-21-26,13 21-5,13-2-3,15 2-1,15-4-3,9-6-4,21 8-32,-5-10-2,6 9-1,-13-8-2</inkml:trace>
  <inkml:trace contextRef="#ctx0" brushRef="#br5" timeOffset="154768.8523">13684 6325 74,'20'-12'37,"-1"9"1,-19 3-1,11 6-19,-23 3-12,4 14-1,-15 5-1,-1 11 0,-9 11-2,-3 12 1,-2 6-1,0 4 1,2-3-1,6-10 1,7-9-2,7-11 0,12-19 1,4-20-1,18-17 1,3-18-2,8-15 2,2-11-2,0-9 2,1-10-2,-2 1 1,-3-1-2,-4 9 2,-6 5-1,-6 13 0,-2 11 0,-3 17 0,-6 25-1,0 0 1,15 28 0,-7 16-1,0 12 2,5 10-2,1 8 3,5 1-3,3-4 3,5-7-3,3-8 3,-1-17-1,4-11 1,-2-17-2,-2-19 0,-5-16 0,-2-15 0,-3-14 0,-4-11 0,-4-5 0,-4-6 0,3 3 0,-7 4-7,5 16 1,-6 6-3,8 27-8,-10 3-22,0 16-1,11 23 2,2 9 0</inkml:trace>
  <inkml:trace contextRef="#ctx0" brushRef="#br5" timeOffset="155296.8824">14378 6572 80,'14'9'37,"0"6"-1,-10-3 1,4 12-22,-16-7-8,11 7-1,-13 0-1,2 8-1,-2-4-1,-2 5 0,-1-6-1,3 0 0,1-9 0,2-1-1,7-17-1,-9 12 1,9-12-1,3-22 0,-2 0 0,4-4 0,3-8 0,-1-4 0,1-3 1,2-4-1,1 6 0,3 2 0,3 6 1,0 4-1,2 10 1,2 5-1,1 9 0,-1 6 0,-3 8 0,-3 1 0,-3 8-1,-4 4 0,-6 6 0,-9 4 0,-4 1 0,-9 8 0,-10 0 1,0-1 0,-8-1 0,1-4 0,3-4 1,4-4-1,4 0 1,10-3 0,3 3-1,8 6-1,0 8 0,0 11-2,1 11-1,-9 7-2,6 14-16,-12-12-18,9 2 0,-4-17 1,14-12-2</inkml:trace>
  <inkml:trace contextRef="#ctx0" brushRef="#br5" timeOffset="156097.9283">22366 5966 118,'-13'18'39,"-12"1"1,-7 17-2,-16 7-37,-12 6-1,-7 12-1,-9 4 0,0 3-1,1-5-1,11-3-2,6-17-2,24-3-5,4-25 0,26-4 1,5-22 2,15-8 4,1-10 2,6-10 5,2 3 5,-10-8 4,8 14 2,-19-6 1,11 17-4,-15 3-1,0 16-3,13-4-1,0 12-1,7 4-3,10-1-1,15 2-4,6-7-4,26 10-25,-6-17-6,19 2-1,-6-11-2</inkml:trace>
  <inkml:trace contextRef="#ctx0" brushRef="#br5" timeOffset="156632.9589">22977 5921 114,'-29'35'39,"-10"3"2,1 13-2,-3 1-35,0 8 0,-2-3 0,7 1-1,-2-7-1,13-9-1,3-9 0,8-10 0,14-23-1,0 0 0,18-19 2,3-18-2,4-12 0,6-10 0,-2-13 0,2-4 0,-6-1 0,0 3 0,-7 10 0,-4 8 0,-5 18 0,-2 12 0,-7 26 0,0 0 0,10 42 0,-7 8 0,2 11 0,2 7 0,4 7 0,8 4 0,4-3 0,5-7 0,8-9 0,2-15 0,2-9 0,2-17 0,-1-14 0,-4-19 0,-3-14 0,-1-11 0,-9-16 0,-3-6 0,-5-6 0,-4-6 0,-2 11 0,-4 3-3,3 22-13,-20 0-20,15 27-6,-4 10 2,-4 14-2</inkml:trace>
  <inkml:trace contextRef="#ctx0" brushRef="#br5" timeOffset="157232.9932">23563 6364 114,'-9'15'39,"4"7"2,-7-7-3,3 6-33,0-3-1,4 2 0,-5 1-2,2-4 0,2-3 0,2-2-1,3 0 0,1-12 1,0 0-2,0 0 0,12-6 0,-9-9 0,2-7 0,2-4 0,-4-8 0,5-1 0,2-3 0,-3 2 0,4 1 0,2 6 0,3 5 0,0 7 0,2 9 0,0 6 0,0 5 0,0 6 0,0 6 0,-3 4 0,-6 3 0,0 3 0,-9 4 0,-6-2 0,-6 2 0,-5-2 0,-6-3 0,-1-1 0,-8-2 0,-2-6 0,1-4 0,6-1 0,-2-4 0,6 1 0,2-1 0,3 2 0,7 3 0,1 6 0,4 7 0,1 10 0,-2 7 0,-2 12 0,-5 7 0,-2 4 0,-2 4 0,-7-7-4,11 11-17,-22-19-21,15-2-1,-7-20 0,7-3-2</inkml:trace>
  <inkml:trace contextRef="#ctx0" brushRef="#br5" timeOffset="157781.0245">16228 7442 90,'-25'-7'39,"9"5"-1,5-5 2,11 7-33,27-5-3,12 11-1,17 5 0,20 10 0,16 6 0,14 10-1,12 7-1,11 6 1,3 0-2,0 4 0,-7-2-1,-9-3-1,-9-2-3,-21-20-21,-1 10-14,-25-23-1,-13-4 1,-22-14-1</inkml:trace>
  <inkml:trace contextRef="#ctx0" brushRef="#br5" timeOffset="158165.0466">13328 6265 111,'13'12'40,"22"18"1,11 2-2,29 12-36,5 6-3,19 10 1,6 1-1,6-1-1,10 4-6,-12-9-28,10 5-4,-17-8-1,-7 8-1</inkml:trace>
  <inkml:trace contextRef="#ctx0" brushRef="#br5" timeOffset="158770.0811">6077 9374 94,'15'-6'39,"0"-10"1,18 2-1,2-5-35,15-2-2,10-5 1,7 6-2,4-2-1,0 6-2,2 10-4,-15-7-25,2 18-8,-14-1 1,-5 13-1</inkml:trace>
  <inkml:trace contextRef="#ctx0" brushRef="#br5" timeOffset="158924.09">6330 9600 102,'-54'23'39,"27"1"1,15-19-2,30-10-33,24-5-4,25-10-3,27 5-32,4-11-4,17 5 0,3-4-3</inkml:trace>
  <inkml:trace contextRef="#ctx0" brushRef="#br5" timeOffset="160403.1746">7936 8681 72,'-5'-29'37,"10"7"1,-5 0-1,0 22-21,14-9-13,-3 21-1,6 16 2,0 17-2,4 18 1,3 17-1,0 17 1,7 10-2,-2 8 2,0 0-2,-1-10 1,5-9-1,1-20 1,3-19 0,2-28 0,4-24 1,3-32-1,2-20-1,-2-27 1,-1-16-1,-3-11-1,-6-9-1,-4 1-4,-12 0 0,1 20-5,-14 5-27,5 31-3,-14 13 1,9 25-2</inkml:trace>
  <inkml:trace contextRef="#ctx0" brushRef="#br5" timeOffset="160773.1957">9099 9234 88,'0'0'37,"0"0"1,-26-11 0,26 11-30,-31 0-1,15 6-2,-4-1-1,6 5-1,2-1-1,4 5-1,5-3 0,6 5 0,5 1-1,2 0 1,4 1-1,3 3 1,0-4-1,-2 3 1,1-4-1,-6 1 1,-5 1 0,-5 0 0,-8-2 0,-4-1 0,-4-2-2,1-6-2,1-1-2,-1-26-15,21 7-18,0-19-3,24-3 2,4-15-2</inkml:trace>
  <inkml:trace contextRef="#ctx0" brushRef="#br5" timeOffset="160960.2064">9719 8960 101,'10'16'38,"-18"1"1,-6 18-2,-9 7-34,-6 9-1,-5 5-1,-3 8-2,4 2 1,-1-8-2,11 2-7,-8-23-26,19-7-3,-2-24 0,14-6 0</inkml:trace>
  <inkml:trace contextRef="#ctx0" brushRef="#br5" timeOffset="161102.2146">9440 9194 97,'1'-14'40,"-1"-1"0,10 22 0,3 0-31,12 9-6,8 6-2,10-1-5,20 9-32,-6-7-3,16 9 0,-2-10-3</inkml:trace>
  <inkml:trace contextRef="#ctx0" brushRef="#br5" timeOffset="161868.2584">10505 8846 85,'0'0'38,"0"0"0,0 0 0,-26 15-31,19 15-2,-11 10-1,7 14-1,-6 12-1,-3 10 0,1 4-1,3-1 2,3-8-1,2-11 0,6-15 1,5-18-1,0-27 0,16-11 0,-2-28-1,7-16 0,0-12 0,1-11-1,0-6 0,1-3-1,-7 2 0,2 9 1,-8 15-1,-1 11 1,-2 16-2,-2 17 2,-5 17 0,14 24 0,-4 14 2,5 16-2,4 10 1,6 9 0,6 5 1,7-1-2,3-7 0,3-6 1,5-15-1,0-13 1,-5-14 0,-3-21 1,-4-21-1,-7-13 0,-5-18 0,-4-11-1,-7-8 0,-9-3-2,-2-1-1,-3 5-1,0 17-3,-10-1-11,14 31-22,-12 5 0,8 17 0,-5 21-1</inkml:trace>
  <inkml:trace contextRef="#ctx0" brushRef="#br5" timeOffset="162443.2913">11351 9256 94,'13'19'38,"-13"-19"1,0 23-2,-4-10-32,3 7-1,1 1-1,-3 7 1,0-2-2,1 2 1,1-4-1,0-2 0,1-7 0,0-3 0,0-12-1,0 0-1,7-20 0,-1-2-1,1-10 1,4-5-1,-1-10 0,2-4 0,2 2 2,-5 2-2,5 4 1,-4 9 0,4 6 0,0 9 0,5 13 0,-3 4 0,1 7-1,1 8 2,-1 1-2,-3 4 1,0 3-1,-7 2 0,-6 1 0,-6 0 1,-9 3-1,-6-2 0,-6-2 1,-5-1 0,-4-1 0,1 1 1,1-7-1,3 2 1,3 1 1,9 4 0,5 3 0,7 7 1,1 3-1,5 10 0,0 3 0,0 5 1,2 3-2,-2-5-2,2 1-3,-7-16-14,15 7-21,-10-21-2,9-5 0,-9-17-1</inkml:trace>
  <inkml:trace contextRef="#ctx0" brushRef="#br5" timeOffset="163039.3253">8042 9849 88,'25'10'36,"6"-12"-1,24 1 1,15-6-34,18 2-1,16-4 1,13 1-2,13-2 1,17 1 1,9-4 0,9 2 0,10-6 1,10 1 0,11-6-1,8 1 1,5-3-1,4 0-1,-1 4-1,4 1 0,-8 7 0,-9 3 0,-11 5-1,-13 7 0,-19 4-1,-15 2-1,-18 4 0,-26-5-5,-11 9-25,-31-8-5,-17 4 1,-29-7-1</inkml:trace>
  <inkml:trace contextRef="#ctx0" brushRef="#br5" timeOffset="163611.358">8734 10072 93,'0'0'38,"-3"-18"1,3 18-1,0 0-34,0 0-1,-11 10 0,11 14-1,-1 10-1,4 12 0,1 10-2,6 8 2,1 10-1,3 0 1,1-3-2,6-6 3,2-12 0,6-11-1,2-20 1,8-16 0,1-19-1,5-19 1,-2-18-1,1-11 0,0-9 1,-6-7-4,-5-1 1,-9-4-2,1 12-2,-13-7-17,8 28-16,-11 2-1,9 20 0,-8 5 0</inkml:trace>
  <inkml:trace contextRef="#ctx0" brushRef="#br5" timeOffset="164296.3973">9511 10362 81,'-10'-15'38,"10"15"0,-14-3 0,12 20-29,-8 3-4,8 10-1,-4 8-1,3 9 0,-3 4-1,4 2 0,-1-1 0,6-5-1,-3-6 0,2-6 0,2-12 0,-1-8 0,-3-15 0,0 0 0,15-15 0,-10-5 0,-1-10 0,1-4 0,0-5-1,4-5 0,-4-1 0,4 0 0,4 3 0,-1 1 0,6 7 0,4 3 0,2 7 0,1 4 0,7 9 0,-8 5 0,0 5-1,-2 7 1,-8 4 0,-8 6 0,-9 4-1,-9 5 1,-7 5-1,-8 3 1,-6 0 0,-5 5 0,1-1 1,3 4 0,2 0 0,8-3 0,3 3 0,8 3 1,5-1-1,3 0-2,4 0 1,0 2-1,-3-1 0,0-1-3,-1 3-4,-13-18-24,10 9-8,-9-19-1,7 0-1</inkml:trace>
  <inkml:trace contextRef="#ctx0" brushRef="#br5" timeOffset="165143.4457">4643 11641 74,'3'-15'39,"-3"15"-1,0 0 0,-16 15-32,4 3-2,3 9-2,-3 4 1,3 7-3,-2 5 1,0 3-1,1-2 1,2 2-2,-1-9 2,5-6-1,-1-8 1,3-11 0,2-12 0,2-22 0,3-11 0,4-14 0,-2-9 0,2-8 1,2-6-1,-1-2 0,-1 7-1,1 8 1,-3 7 0,0 18 0,0 13-1,4 15 0,4 21 0,1 17 1,5 14-1,5 12 0,6 11 0,6 6 0,2-1 0,0-2 0,2-11 1,2-9-2,-1-13 2,-5-14 1,-3-16-1,-4-17 1,-5-18-1,-3-12 0,-5-13 0,-7-10 2,-1-7-3,-5-7-1,1 2-2,-4 0 0,3 15-5,-8-2-10,13 31-21,-8 0-2,11 24 1,-13 3 1</inkml:trace>
  <inkml:trace contextRef="#ctx0" brushRef="#br5" timeOffset="165516.467">5667 11789 74,'0'0'39,"0"0"0,0 0 0,-29-10-32,10 8-1,-4-4 0,3 9-2,-4 0 0,5 3-2,1 3 0,4 3 0,5-2-1,9 4 0,8-3-1,5 1 1,6 1-1,4-2 0,2 4 0,-2-2 1,0 2-1,-7 2 1,-3 2-1,-10 0 1,-5 3-1,-8-1 1,-5-3-1,-3 0-1,0-3-1,0-9-1,6 1-3,-2-22-12,24 4-22,-1-18 0,20 3-1,3-17 1</inkml:trace>
  <inkml:trace contextRef="#ctx0" brushRef="#br5" timeOffset="165692.4771">6191 11655 75,'17'7'43,"-17"-7"-3,0 0 2,0 0-17,9-8-22,5-3-2,8-1-2,3-3-1,8-6-3,10 14-15,-11-9-20,7 14 1,-17-1-2,-2 15 1</inkml:trace>
  <inkml:trace contextRef="#ctx0" brushRef="#br5" timeOffset="165850.486">6221 11969 107,'-13'26'42,"2"-18"0,11-8-5,28-16-35,4-8-3,15-4-2,3-15-13,16 17-24,-5-9-1,13 12 0,-4-1-3</inkml:trace>
  <inkml:trace contextRef="#ctx0" brushRef="#br5" timeOffset="168437.6341">7578 11288 65,'3'-25'36,"-14"-1"-1,-4 14 0,-12 0-29,2 13-1,-10 4 1,4 15 0,-4 7-1,2 15 0,4 4-2,6 9 1,1-1-2,11 3 0,3-5-1,11-5 2,12-16-3,5-11 2,11-13-1,10-13 0,7-15-1,7-8 0,0-14 1,3-7-1,-4-1 1,-3 2-2,-12 6 2,-5 7-1,-12 11 0,-12 17 1,-10 21-1,-12 15 0,-10 17 1,-4 16 0,-7 16-2,-1 8 0,-6 11-2,2 4 0,10 6-7,-8-15-29,23 1-2,3-24-1,16-10 1</inkml:trace>
  <inkml:trace contextRef="#ctx0" brushRef="#br5" timeOffset="168616.6444">8161 11711 100,'-26'11'40,"10"1"-1,-3-14-6,9 0-35,22 0-29,3-19-10,21 5 4,3-17-5</inkml:trace>
  <inkml:trace contextRef="#ctx0" brushRef="#br5" timeOffset="168916.6614">8631 11394 95,'-34'14'40,"2"13"0,-11-7-2,5 8-34,4-3-2,11 4 1,8-1-1,14-2 1,12-1-2,17-6 1,9-1-1,6 1 1,4 0-2,0 1-1,-3 2 2,-5 5-3,-14 2 2,-11 8-2,-12-1 2,-10 2-3,-10-1 2,-9-3-1,-2-4-2,-7-20-6,17-1-29,-11-22-1,17-6 0,1-20-2</inkml:trace>
  <inkml:trace contextRef="#ctx0" brushRef="#br5" timeOffset="169104.6723">8549 11481 103,'-3'16'43,"-4"-7"0,17 11 0,-10-20-38,21 1-3,10-8-1,8-6-1,13 1-2,5-10-2,18 9-7,-3-12-29,21 12-2,-9-3 1,15 13-1</inkml:trace>
  <inkml:trace contextRef="#ctx0" brushRef="#br5" timeOffset="169427.6907">9862 11484 91,'-10'-16'39,"-4"15"1,-16 3-2,-4 17-36,-3 8-2,-9 17 3,-3 7-3,-2 9-1,5 4 0,1-7-2,11 2-4,2-27-14,14-2-18,8-24-2,10-6 2,9-31 1</inkml:trace>
  <inkml:trace contextRef="#ctx0" brushRef="#br5" timeOffset="169585.6998">9535 11587 103,'22'3'44,"-10"10"-2,14 20 0,4-7-37,13 4-3,13-4-2,8-5-5,20 7-23,-11-23-15,17 2 1,-7-15-4,5-1 3</inkml:trace>
  <inkml:trace contextRef="#ctx0" brushRef="#br5" timeOffset="170792.7688">11352 10810 70,'0'0'38,"-12"-14"-2,-5 22 3,-19-1-29,1 18-5,-16 9 0,4 15-1,-9 10 0,4 15-1,2 10-1,12 6 0,6 3 0,17-4 0,9-6 0,14-8 0,13-13 0,11-14-3,5-17 3,5-13-3,-3-14 3,0-11-2,-8-12 1,-8-8-2,-8-10 0,-14-4 1,-6-1-1,-13-6 0,-6 7-2,-9-2-2,0 12 0,-3 1-1,8 20-8,-5-5-25,22 12 1,-2-3-1,26 7 1</inkml:trace>
  <inkml:trace contextRef="#ctx0" brushRef="#br5" timeOffset="171192.7917">11842 11002 66,'12'-22'40,"-19"12"-1,-22 1 1,-4 14-21,-12-2-15,0 11-1,-3-1 0,6 12-1,2 2 0,14 2-1,13 0 0,13 2 0,14-1-1,14 1 1,11-1-1,8 1 1,8 2-1,0-1 0,-5 3 0,-5-1 0,-9 1 0,-15-2 1,-12 1-1,-12-6 1,-13-6-1,-9-7 1,-9-8-1,-2-7 1,0-12-1,2-17 0,9-12 0,13-13-1,15-7-1,8-8-2,20 3 0,4-10-10,23 17-26,-6-1-1,8 19 2,-6 3 0</inkml:trace>
  <inkml:trace contextRef="#ctx0" brushRef="#br5" timeOffset="171493.8089">12368 10957 80,'-13'31'38,"-10"0"2,5 17-1,-11 1-32,1 14-1,-1 0 0,10 3-1,2-6-1,15-4 0,10-13-2,17-15 1,15-19-1,13-20-1,9-16 1,4-11-2,0-12 1,-5-5-1,-13-2 0,-14-3-1,-11 10-1,-23 1-3,-14 17-2,-18-4-9,6 25-23,-20-1-3,8 19 1,-7 2 0</inkml:trace>
  <inkml:trace contextRef="#ctx0" brushRef="#br5" timeOffset="172495.8662">7583 12250 46,'17'11'34,"4"1"0,8-2-2,2-6-24,11 7-3,1-8-1,11 1-2,5 0 1,7-2 0,9-5-1,9 0 0,5-3 0,8 0 0,8-5 0,5 3 0,6-6-1,6 2 0,6-2 0,1-1 0,7 0 1,7-1-1,4-2 1,10 0-1,4-1 2,1 0-2,9-2 1,5 0-1,0 1 1,2 0-1,1-1-1,1 4 1,3-4-1,-1 2 0,-1 0 0,-2 1 1,-1 1-1,-2-1 0,-5-2 1,-3 2-1,-8 1 1,-4 1-1,-5 1 1,-14 0-1,-9 1 0,-10 4 2,-10-1-3,-13 3 3,-15 2-3,-12 3 2,-17 0-2,-10 2-2,-12 6-3,-29-5-18,13-5-15,-30 1 0,0 9-1,-14-10 1</inkml:trace>
  <inkml:trace contextRef="#ctx0" brushRef="#br5" timeOffset="174204.9639">9475 12589 62,'0'0'39,"5"-20"-1,12-3 1,14 6-34,6-18-1,10 5 0,5-2-1,0 9 0,-3 5-1,-8 13 1,-12 16-2,-11 17-1,-16 16 1,-19 16 0,-10 11 0,-9 9 0,-5 0 1,0-3-1,9-13 0,6-9 1,17-23-1,19-17 1,18-25-2,20-16 0,17-14-2,5-9-1,13-1-2,-6-16-13,10 13-21,-13-3-1,0 15-1,-16-6 2</inkml:trace>
  <inkml:trace contextRef="#ctx0" brushRef="#br5" timeOffset="174437.9773">10483 12381 79,'-24'19'39,"2"8"1,-4-2 0,7 4-34,-2-3-1,12 3-2,5-5 1,13-2-1,11-8-1,15-13 0,15-7-1,8-10-2,15-6-2,-2-14-2,16 3-6,-15-14-29,13 4 1,-16-10-1,-2 7-1</inkml:trace>
  <inkml:trace contextRef="#ctx0" brushRef="#br5" timeOffset="174603.9867">10876 12271 73,'-57'60'38,"14"11"-1,6-5 1,15-2-34,13-5-3,12-10-3,23-4-8,12-27-27,22-13 0,8-19-1,16-12 1</inkml:trace>
  <inkml:trace contextRef="#ctx0" brushRef="#br5" timeOffset="174859.0013">11390 12282 89,'-52'31'40,"7"20"3,-6 3-3,19 10-35,-2-1-1,14 1 0,18-10-2,18-10 0,13-17-1,17-15 0,10-20 0,5-12 0,0-10 0,-8-10-1,-9-6 0,-13-5 0,-19 2-2,-23-2-3,-7 16-19,-31-13-17,-6 13 0,-19-4-1,-3 14 0</inkml:trace>
  <inkml:trace contextRef="#ctx0" brushRef="#br5" timeOffset="175693.0491">4871 13742 59,'0'0'37,"0"0"-1,0 0 0,-14 6-30,-1 13-3,0 10 0,-6 5 0,1 13 0,2-2-1,3 5-1,1-9 0,9-2 0,3-13 0,9-11-1,-7-15 2,23-22 0,-6-12 0,2-12 0,3-8 1,0-7-1,-5-7 0,-2 4 1,-3 7-2,-1 9-1,-5 10 1,-1 13-1,-5 25 0,0 0 0,15 30 0,-6 9 0,4 12 0,4 8 0,9 3-1,-1 0 1,9-5-1,-1-11 0,8-13 1,-2-11 0,2-16 0,1-16 2,-9-16 0,-4-7 0,-2-14 0,-10-5-1,-4-7-2,-8 0-1,-1 6-3,-11-7-12,14 23-23,-11 0 0,13 21 0,-7 2-1</inkml:trace>
  <inkml:trace contextRef="#ctx0" brushRef="#br5" timeOffset="176069.0706">5765 13802 73,'0'0'40,"17"14"0,-17-14 0,-22-1-35,6-4 0,2 9-1,-4-4-1,-2 4 0,2 1-1,4 3-1,1 1 0,7 1 0,0 4 0,7 0-1,4 1 1,6 2-1,1 0-1,3 0 1,3 0 0,1 2-1,-4-4 0,3 0 1,-3-2-1,-6 0 0,-2 4 1,-5-3-1,-6 1 1,-4 1 0,-4 2-1,-1-4-1,1 2 0,-5-6-3,8 4-6,-9-23-21,18 9-7,-2-28-2,18 3 0</inkml:trace>
  <inkml:trace contextRef="#ctx0" brushRef="#br5" timeOffset="176264.0817">6240 13646 81,'5'14'41,"-5"-14"-1,0 0-1,0 0-36,29-16 0,-6-4-2,6-1-1,7-6-1,3-5-9,9 11-29,-16-1-1,3 13-1,-18 1 0</inkml:trace>
  <inkml:trace contextRef="#ctx0" brushRef="#br5" timeOffset="176422.0908">6321 13935 87,'-6'39'42,"1"-21"1,15-4 0,4-21-39,14-12-6,17-2-3,-2-14-29,22 10-7,2-13 0,18 4-2</inkml:trace>
  <inkml:trace contextRef="#ctx0" brushRef="#br5" timeOffset="190266.8826">7155 13521 56,'6'-12'38,"8"4"0,-1-13 1,10 7-34,3-9 0,11 3-1,2-5 0,5 0-2,-1 3 0,4 4-1,-2 0 0,-8 3 0,-5 5 0,-7 3-1,-6 4 1,-19 3 0,11 7 0,-11-7-1,-11 16 1,11-16 0,-21 16 0,21-16-1,-21 10 0,21-10 1,-15 6-1,15-6 0,-14-2 0,14 2 0,-16-8 0,6 3 0,-1 0 1,-4 0-1,-1 1 0,1 1 1,-1 0-1,1 2 0,6 4 1,9-3-1,0 0 0,-4 11 0,13-11 0,10-1 0,7-5 1,3-1-1,6-2 0,-1-1 1,2-2-1,-4 5 0,-2 5 0,-6 7 1,-9 7-1,-6 14 0,-10 9 0,-9 9 1,-9 9-1,-7 9 1,-9 4-1,-7 3 0,-4 1 1,-3-2-1,2-6 0,6-8 0,3-9 0,12-9 0,9-9 1,16-7-1,11-10 0,18-8 0,15-10 1,7 1 0,14-8-1,4-3 0,8-2-3,-4-9-3,13 13-14,-19-20-20,3 12 0,-10-16-3,-2 7 3</inkml:trace>
  <inkml:trace contextRef="#ctx0" brushRef="#br5" timeOffset="190629.9033">8406 13270 75,'0'0'41,"-23"10"-1,6 15 1,-22 3-36,7 22-2,-3 12 1,-2 15-1,-5 6-1,8 8 1,7-6-2,10-5 0,12-14 0,12-17 0,14-14-1,11-18 0,10-19 1,3-13-1,-2-11 1,0-5 0,-11-5-1,-10 1 1,-14 0-1,-13 4-1,-16 9-1,-9 3-1,-3 7-3,-5-6-4,21 14-27,-6-13-4,23 17 1,11-30-2</inkml:trace>
  <inkml:trace contextRef="#ctx0" brushRef="#br5" timeOffset="190796.913">8977 13556 85,'0'25'41,"-17"-8"-1,3 0-1,-10-10-40,10-3-3,14-4-2,1-14-23,27 5-10,4-10-1,23 1-1</inkml:trace>
  <inkml:trace contextRef="#ctx0" brushRef="#br5" timeOffset="191159.9338">9627 13330 78,'-18'-10'41,"-8"5"-1,-5 10 2,-15-2-37,3 8-1,-6 0-1,3 12 0,-1 2-1,9 1 1,5 0-2,11 0 1,13-7-1,13-7 1,13-9-1,12-12-1,13-3 1,5-8 0,6-2-1,-7 0 1,-2 3-1,-7 7 1,-13 11-1,-6 11 0,-15 13 0,-9 12 0,-6 14 0,-6 0 0,-3 8-1,2-4 0,1 0-2,3-13-2,16-1-8,-1-39-15,11 18-14,11-33 0,11-6-1,5-17 1</inkml:trace>
  <inkml:trace contextRef="#ctx0" brushRef="#br5" timeOffset="191521.9544">9909 13307 74,'-4'12'42,"4"-12"-1,0 0 2,0 0-30,20 3-9,7-14 0,3 2 0,4-5-2,6 1 0,-3 3 0,-4 3-1,-8 6 0,-7 6-1,-8 11 1,-10 13-1,-14 11 1,-9 9-1,-2 6 0,-7 7 0,3 0 0,0-6 0,6-4 0,9-13 0,14-11 0,10-14 0,16-14 0,8-14-1,12-10-1,2-10-2,9 7-7,-8-24-9,16 21-16,-20-9-6,2 15-1,-14 1 0</inkml:trace>
  <inkml:trace contextRef="#ctx0" brushRef="#br5" timeOffset="192249.9961">9719 13201 33,'-1'-19'35,"-5"0"3,-7-6-2,13 25-19,-36-34-4,20 27-4,-15-5-3,5 12-1,-5 3 1,2 15-2,-4 3-1,6 11-1,0 2 0,5 7 0,6-1 0,10 3 0,7-8-1,13-6 0,9-9 1,8-9 0,9-7 0,9-10-1,0-8 0,1-9 0,-1-5 0,-9 1 0,-3-4-1,-10 5 2,-10 4-2,-6 8 1,-11 14-1,-8 12 0,-10 15 0,-1 15 0,-7 20 0,0 11-1,-6 12 1,1 5 0,2 3-1,2-10-2,13-6-3,4-25-7,20-3-10,-10-35-14,27-10-4,0-23-3,10-6 3</inkml:trace>
  <inkml:trace contextRef="#ctx0" brushRef="#br5" timeOffset="193159.0481">4362 14795 51,'-10'-10'40,"-10"24"-3,-17 3 0,-8 15-35,-7 9-1,-2 8 2,2-2-2,5 0 1,6-9 0,18-5-1,16-16 1,21-11-1,16-15 0,17-10 0,8-3-1,5 0 1,-1 2 0,-3 5-1,-8 5 1,-16 16-1,-12 11 1,-15 13-1,-13 12 0,-10 5 0,-8 6-2,-3-1 0,5-1-4,-5-18-10,20 0-20,9-33-3,0 0-1,29-20 1</inkml:trace>
  <inkml:trace contextRef="#ctx0" brushRef="#br5" timeOffset="193436.0639">4733 14910 51,'-28'22'40,"3"20"0,-11-4 0,15 11-36,0 2-1,12 2 0,9-6 0,14-2-1,13-12-1,14-10 0,6-14 1,7-11-1,-1-13 0,-2-13 0,-10-6-1,-9-7 0,-12-2-1,-16-5-2,-7 6 0,-16-6-4,7 18-15,-20-14-17,8 16-2,-6-4 1</inkml:trace>
  <inkml:trace contextRef="#ctx0" brushRef="#br5" timeOffset="194320.1145">5684 14859 39,'0'0'38,"-8"30"0,-8-6-1,6 14-33,-14 2-2,-1 14 0,-4 0 1,3 2-1,-4-3-1,8-6 1,5-14 0,11-8 0,6-25-1,11-15 1,13-25-1,8-15 0,4-16 1,7-9-1,-3-8 2,2 1 0,-6 8 0,-5 14-1,-8 13 0,-2 17 1,-7 17-1,-3 22 1,-2 18-4,-2 20-1,0 14 1,2 12-1,6 10 1,4 6 0,3-1 0,4-6 0,10-12 1,2-12 2,3-20-1,3-15 1,-1-23-1,-1-19 1,-4-16-1,-6-13 0,-7-10 0,-7-8-2,-3-2-1,-8-3 0,2 13-8,-16-8-14,17 25-14,-14 6-1,13 19-1,-4 4 0</inkml:trace>
  <inkml:trace contextRef="#ctx0" brushRef="#br5" timeOffset="194671.1346">6727 14871 51,'12'12'40,"-24"-14"0,1 12 1,-16-9-35,3 8-1,-4 0-1,3 10-1,2 0-2,3 5 1,6-3-1,8 0 0,9-3 0,6-3 0,11-4 0,2-4 0,5-3 0,4 0 0,-1 2 1,-5 2-1,-5 2-1,-5 8 1,-9 1 0,-5 7-1,-10 2 1,-5-1-2,-1-2 0,-2-4-2,6-2-4,-7-24-12,18 5-20,10-19-2,8-3-2,-2-15 1</inkml:trace>
  <inkml:trace contextRef="#ctx0" brushRef="#br5" timeOffset="195006.1537">7459 15013 66,'0'0'42,"-13"-8"-1,31 1 0,-2-8-39,24-5-1,12-3 0,5 1 0,10 0 0,3 0-1,4 3 1,-2 0-2,1 7-2,-17-13-15,-1 20-21,-17-4 0,-7 11-3,-19-2 2</inkml:trace>
  <inkml:trace contextRef="#ctx0" brushRef="#br5" timeOffset="195205.1651">7678 15210 75,'-12'13'43,"24"-2"-1,10-34-3,20 2-38,19-6 1,9-9-2,10 0-1,5-10-2,9 8-7,-17-9-27,11 9-3,-17-7-2,-11 7 0</inkml:trace>
  <inkml:trace contextRef="#ctx0" brushRef="#br5" timeOffset="195355.1737">7917 14539 82,'-47'2'42,"14"10"-2,9-3-2,24-9-51,7 18-26,5-11-2,14 13-3,2-4 3</inkml:trace>
  <inkml:trace contextRef="#ctx0" brushRef="#br5" timeOffset="195518.183">8222 15392 77,'-35'36'42,"7"-8"-1,-2-23-5,11-25-55,14 1-21,0-17-1,15 1-1,2-8 1</inkml:trace>
  <inkml:trace contextRef="#ctx0" brushRef="#br5" timeOffset="195930.2066">8926 14805 71,'24'-9'43,"-1"-11"-1,4 9 1,4-9-40,-5 1 1,-1 1-2,-1 10 0,-6 1 0,-18 7 0,13 19-1,-14 0-1,-11 11 1,-8 6-1,-4 6 0,-2 4 0,-9 1 0,5-1 0,-1-2 0,5-4 0,8-4 0,6-7 1,12-9-1,9-8 0,17-9 0,10-11-1,16-5-2,7-13-3,21 9-12,-14-24-20,23 11-3,-7-15-2,11 7 1</inkml:trace>
  <inkml:trace contextRef="#ctx0" brushRef="#br5" timeOffset="196246.2247">9734 14642 64,'2'17'42,"-2"-17"0,38 10 0,-6-6-29,12-9-9,8-1 0,6-3 0,-4 1-1,3 0 0,-11 4-1,1 8 0,-19 7-1,-9 10-2,-13 9 1,-6 13 0,-15 9 0,-7 5-1,-1 6 0,-4-3-1,5-3-2,2-9-1,19 0-12,-9-34-15,24-4-10,5-18-2,19-8 1</inkml:trace>
  <inkml:trace contextRef="#ctx0" brushRef="#br5" timeOffset="196558.2425">11117 14421 81,'-5'-11'43,"5"25"-2,-8 5 1,-2 18-40,0 10-2,1 10 1,-1 11-1,-1 8 0,4 4-1,0-3-1,5-1-2,-1-20-6,17 7-28,-10-22-2,11-6-2,-8-21 0</inkml:trace>
  <inkml:trace contextRef="#ctx0" brushRef="#br5" timeOffset="197035.2698">10877 14956 73,'0'0'42,"0"0"0,29 1 0,-8-5-38,19-9-1,2 0-1,13-4 1,0-1-1,1-2-1,-8 2 1,-1 4-1,-14 3 0,-5 5 0,-9 3 0,-19 3 0,9 15-1,-15 4 1,-5 4 0,-3 8-1,4 1 0,1 4 0,3-4 0,4 1 0,9-8 0,7-7 0,9-7 0,10-12 1,5-13-1,2-6 0,4-9 0,-1-5 0,-1-3 0,-9 0 0,-4 1 0,-7 4 0,-8 10 0,-8 7-1,-6 15 1,0 0 0,0 0-1,-9 20 0,4 3 0,1 5-2,4 6 0,0-4-4,17 6-9,-12-23-9,24 9-16,-10-18-1,15-1 0,-6-14 2</inkml:trace>
  <inkml:trace contextRef="#ctx0" brushRef="#br5" timeOffset="197734.3098">11978 14838 66,'0'0'42,"-13"-13"-2,13 13 2,-21 16-36,15 4-2,2 3-1,0 7-1,4 3 0,-2 7-1,-1 1 0,3-2 1,0-4-2,2-7 1,1-6 0,-3-5-1,0-17 0,0 0 1,9-20-1,-3-4 0,3-10 0,4-6 0,2-5 1,1-5-1,-2 3 0,4 4 0,-4 8-1,0 5 0,-5 10 0,-2 6-2,-7 14 1,12-9-1,-12 9 0,21 5 0,0-3 0,0-3-1,8 0 2,3-6 0,4 2 0,3-2 1,-2-1 1,-5 2 0,-4 2 1,-4 6 1,-8 3 1,-3 6 0,-7 4 0,-4 9 0,-6 4 0,0 7 1,-5 4-2,-2 1 0,3 1-1,0-1 0,0-3 0,4-3 0,-1-5 0,3-8-1,2-21 1,4 13-1,-4-13 1,21-29-1,-7-2 1,6-6-1,3-7 0,2-4 1,2 0-1,2 3 0,-6 8 0,0 7 0,-2 13 0,-5 9 0,-5 14 0,-2 9 0,-2 9-1,-1 6-1,1 3-1,0 1-2,9 5-4,-8-19-8,26 12-9,-14-25-11,26 3-4,-1-20 2,13 1 0</inkml:trace>
  <inkml:trace contextRef="#ctx0" brushRef="#br5" timeOffset="198064.3286">13302 14631 83,'-25'13'43,"-14"1"-2,3 14 0,-6 0-39,9 1-2,10-2 0,5-1 0,11-4 1,11-11 0,14-2 0,12-9 0,6-5-1,4-1 1,1-1 0,0 4-1,-6 2 1,-3 4 0,-8 10-1,-10 8 1,-9 5-1,-7 8 1,-3-1-1,-8 0 0,3-1-2,-5-8-3,8 3-6,-9-21-6,23 11-9,-14-29-9,23 9-8,-2-14 3,15 8-1</inkml:trace>
  <inkml:trace contextRef="#ctx0" brushRef="#br5" timeOffset="198207.3368">13577 15005 98,'12'24'43,"-12"-24"1,-2 24-12,2-24-31,0 0-2,0 0-8,5-29-7,22 19-10,-18-18-13,17 4-5,2-8 1</inkml:trace>
  <inkml:trace contextRef="#ctx0" brushRef="#br2" timeOffset="215535.328">24454 8952 62,'-8'19'36,"-10"-10"-2,-8-1-1,-13-5-20,-15 3-14,-12 1 0,-12 1 1,-16-2 0,-10 2 1,-19-3 0,-11 6 1,-18-8 1,-5 4 0,-19-1 1,-13 4-1,-12 0-1,-13 0 1,-11 1-1,-6 3-1,-11 2-1,-4 1 1,-7 0-1,-6 3 0,-4-3 0,-3 0-1,-6-1 1,-3 2 0,-3-3 0,0-4 0,0-2-1,4-3 1,9-2 0,0-3 0,6-1 0,3-1 0,13-3-1,2 1 1,3 1 0,5 0 0,3 2-1,3 1 1,8 0-1,5 1 1,6 0-1,5-1 1,12-6 0,10 0-1,12-6 1,16-3 0,10-4 0,16-4 0,11-1 0,13-3 0,15 2-1,7 1 0,11 3-2,8-1 0,11 8 0,8 1-1,10 7 1,1-1 0,14 4 2,4 4 0,14-2 1,-9 17 2,11 0 1,4 9-1,2 4 1,4 12-1,-1 6 0,-1 11 0,4 10-1,-2 14 1,-2 13-1,1 12 1,-3 13-2,-1 13 3,0 10-3,0 11 3,-3 5-4,2 3 1,-2-1-1,-3 5 1,-1 1 0,0 1 1,-4 2-1,-2 5-1,-2 5 1,0 11 1,-3 0-1,-4 8 0,2 6 0,-7 5-1,2 8 1,-2 6 0,1 7 0,0 11 0,0 7 0,2 11-1,3 11 0,0 18 1,0 9-1,1 14-1,1 9 1,-1-3-2,0-1 2,3-10 0,4-161-2,0 8-2,6-15-7,-7 3-25,8-17-2,3-2 0,0-25 0</inkml:trace>
  <inkml:trace contextRef="#ctx0" brushRef="#br2" timeOffset="216378.3762">14594 9907 82,'12'-37'37,"2"5"0,-7-4 0,8 8-33,-12 0-1,3 12 1,-6 16-1,0 0 0,8 13-1,-5 22 1,-3 14-1,3 15-1,-1 9-1,4 9 1,1 5-1,6-5 1,5-6-2,4-13 1,7-16-1,4-19 3,3-20-1,7-21-1,-1-17 2,-1-17-1,-2-13 1,-2-9-2,-5-6 2,-6-1-2,-4 0 0,-10 0-2,2 8-1,-4 2-4,11 24-12,-14-5-19,13 17-1,-4 5-1,11 14 1</inkml:trace>
  <inkml:trace contextRef="#ctx0" brushRef="#br2" timeOffset="216601.3889">15518 9917 100,'0'0'40,"0"0"0,10-6-1,1-8-37,7 2-1,8-3-1,0 1-3,11 8-6,-14-8-28,12 11-2,-14-2 1,-1 12-2</inkml:trace>
  <inkml:trace contextRef="#ctx0" brushRef="#br2" timeOffset="216760.398">15511 10125 107,'-20'17'40,"20"-1"1,0-16-2,32-14-38,0-5-2,11-12-7,18 5-28,-4-11-3,13 6 0,-6-3-1</inkml:trace>
  <inkml:trace contextRef="#ctx1" brushRef="#br2">22529 14264,'0'0,"0"0,0 0,0 0,0 0,0 0</inkml:trace>
  <inkml:trace contextRef="#ctx0" brushRef="#br2" timeOffset="221388.6627">17040 9629 82,'-8'-9'39,"8"9"0,-12-14 0,1 6-25,0 1-10,-5 1-1,0 5 1,-9 3-2,-1 10 1,-3 3-1,-3 10 0,0 6 0,4 6 0,5 0-1,3 4 0,11 0-1,8-2 0,10-8 0,6-4 1,10-12-2,5-4 2,10-12-1,3-14 0,3-7 0,5-8 1,-1-9-1,2-1 0,-4 0 1,-8 5-1,-4 6 0,-10 10 1,-6 15-1,-10 16 0,-12 22 1,-11 19-1,-11 20-1,-5 13 0,-4 13 0,-4 3 1,3 1-3,2-10 1,14-11-4,5-32-9,21-4-24,7-33-1,22-14 0,7-27-2</inkml:trace>
  <inkml:trace contextRef="#ctx0" brushRef="#br2" timeOffset="221534.6711">17590 10012 109,'-16'5'37,"5"2"0,11-7-7,-11-5-65,26-10-4,1-13 1,18 4-1</inkml:trace>
  <inkml:trace contextRef="#ctx0" brushRef="#br2" timeOffset="221842.6887">17999 9712 102,'-10'1'39,"-1"13"0,-16-2 0,4 13-35,-6 4 0,0 10-1,0 1 0,4 6 0,4-1-1,11-2 0,5 0 0,13-10-1,10-9-1,13-5 0,6-7 0,5 0 0,0-4 0,0 1-1,-8 3 0,-8 4 0,-9 3-1,-13 7 1,-10 6-2,-11-3 0,-4 7-4,-11-20-15,11 13-18,-7-19 1,14-7-2,-2-18 2</inkml:trace>
  <inkml:trace contextRef="#ctx0" brushRef="#br2" timeOffset="222009.6983">17954 9791 132,'0'0'43,"0"0"-2,15 17-9,8-20-33,12-5-3,25 1-29,-2-12-6,21 2-2,2-9-1</inkml:trace>
  <inkml:trace contextRef="#ctx0" brushRef="#br2" timeOffset="222624.7334">18799 9710 90,'0'0'36,"-1"-15"2,1 15 0,3 10-32,5 9-2,-1 10 0,3 13-1,-1 7-1,4 11 1,-4 6-3,4 4 1,-5-2 0,5-3 0,-4-12-1,6-10 1,4-18 0,4-16 0,8-24 2,2-13-2,1-20 2,6-7-2,-2-10 2,-4-7-3,-3-2 1,-4 1-4,-4 13-1,-8-1-4,9 24-29,-15-1-2,10 19-1,-7 6 0</inkml:trace>
  <inkml:trace contextRef="#ctx0" brushRef="#br2" timeOffset="223124.762">19654 10291 105,'0'0'41,"0"0"-1,-1 24-1,-10 12-36,-2 5-3,-1 1-3,10 15-20,-6-12-15,14-1-1,1-14 0,19-7-2</inkml:trace>
  <inkml:trace contextRef="#ctx0" brushRef="#br2" timeOffset="223885.8056">20383 9877 93,'0'-31'37,"5"10"0,-7-3 1,8 12-33,-6 12-1,0 0-1,0 0 0,-9 39 0,2-3 0,-2 11-1,-4 10-1,-1 5 0,-1 3-1,2-1 1,-1-6-2,3-7 2,0-10-2,6-10 1,0-13 0,5-18 0,0 0 1,12-23-2,-1-12 3,4-11-1,5-11 1,1-10-2,4-10 2,2-6-2,2 1 2,2 0-1,0 6-1,0 12 0,-1 9 0,-6 13-1,4 18 1,-4 13 1,-4 15-1,-2 11 0,-5 11 0,-3 10 0,-8 7 0,-5 3 1,-1 3-1,-11 3 0,0-3 0,-6-4 0,5-7 0,-4-7 0,5-6 1,4-9-1,11-16 0,-10 16 1,10-16 0,10 4-1,3-1 1,6 5 0,1 5 0,7 2 0,0 8 0,1 1-1,1 3-2,1 1 0,3-2-4,-3-10-4,17 7-30,-9-17-2,14 1 3,-2-16-5</inkml:trace>
  <inkml:trace contextRef="#ctx0" brushRef="#br2" timeOffset="224081.8168">21296 9953 113,'0'0'38,"0"0"1,0 0-1,18 7-36,4-10-1,7-2-1,5-1-1,5-2-3,0-14-13,11 12-20,-4-12-2,2 7 1,-9-5-2</inkml:trace>
  <inkml:trace contextRef="#ctx0" brushRef="#br2" timeOffset="224277.828">21445 10150 115,'-28'27'40,"19"-4"0,9-23 0,14-2-37,15-13-1,9-5-1,10-5-3,-1-8-5,17 7-30,-14-8-2,7 9-1,-8-5-2</inkml:trace>
  <inkml:trace contextRef="#ctx0" brushRef="#br2" timeOffset="224576.8451">22175 9676 115,'-25'19'41,"6"12"2,-6-5-2,13 6-34,-7 1-3,10 1 0,3-1-4,10-7 0,7-7 0,20-7 0,8-7 0,14-12 0,12-8 0,15-12 0,9-3-2,-3-16-10,9 7-28,-21-13-2,-1 13 1,-22-13-1</inkml:trace>
  <inkml:trace contextRef="#ctx0" brushRef="#br2" timeOffset="224734.854">22593 9662 121,'-55'60'42,"6"13"0,4-6-1,15 3-38,16-3-4,9-9-3,19-2-5,3-20-32,31 0-1,3-20 0,23-1 1</inkml:trace>
  <inkml:trace contextRef="#ctx0" brushRef="#br2" timeOffset="225155.8782">23433 9640 109,'-36'-11'39,"4"12"2,-13-3-1,6 12-36,-2 3 0,5 7 0,2 5-1,10 0 0,4 3-1,15 1 0,11-4-1,17 0 0,14-2 1,8 0-2,4-1 0,1 4 0,0 0 0,-5 4 0,-11 1-2,-12 5 2,-13 0-1,-14 0 1,-13-4-1,-11-2 2,-2-8-1,-2-8 1,-3-12 1,5-15-2,5-12 0,10-19 0,10-11 0,17-16 0,10-5-4,7-7-1,12 9-4,-9-7-27,17 21-6,-12 5 1,-1 21-1</inkml:trace>
  <inkml:trace contextRef="#ctx0" brushRef="#br2" timeOffset="225763.913">14905 11232 72,'14'-12'39,"-7"1"0,3 13-1,-10-2-31,8 24-3,-5 3 0,0 13-2,-2 7 0,2 10 1,-3 6-3,3 4 0,-2 1-3,-2-13-11,8 2-24,-4-17 0,8-6-2,-8-19 0</inkml:trace>
  <inkml:trace contextRef="#ctx0" brushRef="#br2" timeOffset="225974.9251">14759 11145 92,'-26'-1'40,"4"2"2,21 13-3,1-14-36,40 10-1,12-10-1,21-5-1,16-1-3,5-2-3,16 8-31,-15-3-3,-5 14 0,-19 5-1</inkml:trace>
  <inkml:trace contextRef="#ctx0" brushRef="#br2" timeOffset="226180.9368">14826 11813 95,'0'17'37,"13"-25"5,34-5 0,11-15-41,26-8-1,15-5-3,10-8-2,15 4-32,-7-6-2,7 13 0,-18-5-4</inkml:trace>
  <inkml:trace contextRef="#ctx0" brushRef="#br2" timeOffset="226350.9466">15958 11492 80,'0'0'38,"0"0"0,15-17 0,15-3-36,6 1-2,6-3-2,5 11-33,-4-6-1,-1 10-1,-11 0-2</inkml:trace>
  <inkml:trace contextRef="#ctx0" brushRef="#br2" timeOffset="226514.9559">15939 11787 94,'-10'11'41,"22"-5"-4,7-23 2,21-4-42,21-12-34,0-9-1,20-2-1,1-6-1</inkml:trace>
  <inkml:trace contextRef="#ctx0" brushRef="#br2" timeOffset="226988.9831">17356 10989 85,'-28'-11'39,"-15"3"1,9 14 0,-8 2-36,6 8-1,2 6 0,8 7 0,5-2-1,12 4 1,9-5-1,14-5 0,9-8 0,15-2-1,6-9 0,10-4 1,-1-6-2,1 1 1,-6-2 0,-8 0-1,-9 7 0,-10 4 1,-13 9-1,-9 7 0,-13 9 1,-5 10-1,-9 5-1,-1 7 0,3 3-3,-3-5 0,15 5-5,-3-21-23,29 2-8,-1-21-1,27-5 0</inkml:trace>
  <inkml:trace contextRef="#ctx0" brushRef="#br2" timeOffset="227148.9922">17881 11222 78,'-27'22'32,"2"-10"-10,5-2-21,20-10-33,0 0-6,22-23 1</inkml:trace>
  <inkml:trace contextRef="#ctx0" brushRef="#br2" timeOffset="227433.0085">18247 10978 75,'-31'7'39,"2"11"0,-8-3 1,4 6-26,1-1-10,11 6 0,6-2-2,7 2 1,16-5-2,13-1 1,9-5-1,7-1-1,5-2 1,-1-3-1,-1 4 0,-3-2 0,-9 4 0,-10 6 0,-9 2-1,-9-1 0,-4 3-2,-10-9-5,9 5-29,-13-15-3,7 0 0,-4-19-1</inkml:trace>
  <inkml:trace contextRef="#ctx0" brushRef="#br2" timeOffset="227597.0178">18320 11019 110,'-5'-13'41,"5"13"1,0 0-5,0-14-37,10 8-3,5-5-5,14 7-31,-16-6-3,8 4 1,-10-1-1</inkml:trace>
  <inkml:trace contextRef="#ctx0" brushRef="#br2" timeOffset="227984.04">17598 11226 75,'0'0'37,"3"14"0,-3-14 0,0 0-34,-5-18-1,5 18 0,-5-24 0,1 9 0,-3-2-1,0-2 1,-7 0 0,2-2-1,-5 0 0,-2 1-2,5 5-5,-10-4-29,24 19-3,-13-22 1,13 22-3</inkml:trace>
  <inkml:trace contextRef="#ctx0" brushRef="#br2" timeOffset="228438.0659">17087 11732 77,'40'1'40,"16"-15"-1,24 2 2,11-6-37,22-5 1,14-1-3,14-1 2,4 2-3,2-3-2,2 3 1,2-6-3,-3 5 0,-9-9-8,-6 12-27,-27-2-1,-16 9 0,-30 1 0</inkml:trace>
  <inkml:trace contextRef="#ctx0" brushRef="#br2" timeOffset="236126.5057">17563 11978 12,'0'0'27,"5"-13"2,-5 13 1,0 0-13,0 0-7,0 0-2,0-10 0,0 10 0,0 0 0,0 0 0,0 0-1,0 0-1,0 0 0,0 0-2,0 0 0,-5 15-1,2-1-1,2 6 1,-7 7-2,1 4 1,-3 1 0,5 4-1,-2-6 0,10-1 1,5-12-1,15-8 0,13-16 0,10-9 0,10-11-1,9-7 0,6-5-2,-2-8-3,7 7-7,-22-8-24,4 11-2,-20-1-1,-8 9 0</inkml:trace>
  <inkml:trace contextRef="#ctx0" brushRef="#br2" timeOffset="236301.5157">17917 11876 82,'-29'48'39,"10"14"0,-2-3 0,11-1-35,3 4-3,9-5-1,12-7-4,2-18-13,20-3-20,5-20 0,16-5-2,-1-18 0</inkml:trace>
  <inkml:trace contextRef="#ctx0" brushRef="#br2" timeOffset="236716.5394">18473 11867 81,'-37'1'39,"7"13"-2,-4-5 2,18 10-36,-3-1 0,11 6 0,4-1-1,8 4-1,7 3 1,6-2-1,4-2 0,5 2-1,2-3 1,-3-1-1,-2 2 1,-8-3-1,-7 1 0,-8-2 0,-8-1-1,-11-3 1,0-2 0,-9-5-1,0-9 0,4-9 1,4-13-1,10-12 0,6-13 1,13-12-1,8-6 1,10-6-1,7 2 0,2 1-2,2 11-2,-10 1-16,8 23-15,-17 3-1,0 17-3,-14-1 2</inkml:trace>
  <inkml:trace contextRef="#ctx0" brushRef="#br2" timeOffset="237517.5853">19537 11665 90,'4'-12'42,"-8"0"-2,4 12 1,-16 18-37,5 4-5,1 7 1,-4 4-4,4 8 1,-4-5-9,19 6-24,-4-13-3,15-3 0,1-15 1</inkml:trace>
  <inkml:trace contextRef="#ctx0" brushRef="#br2" timeOffset="237769.5997">20135 11182 88,'0'0'37,"0"0"1,-16 13 0,0 14-35,1 18-1,0 12 0,4 10 1,-3 12-2,-1 9 0,2 0-2,3-4-2,7-3-3,-3-27-22,14-5-10,-1-21-2,11-20 1</inkml:trace>
  <inkml:trace contextRef="#ctx0" brushRef="#br2" timeOffset="238005.6132">19884 11249 107,'-22'6'40,"5"-7"2,17 1-5,25 5-35,13-16-1,16-4 0,16-2 0,10-4 0,7 2-3,3 3-1,-5 1-6,-1 21-19,-26-3-11,-8 19 0,-28 3-3,-13 15 2</inkml:trace>
  <inkml:trace contextRef="#ctx0" brushRef="#br2" timeOffset="238192.6239">19969 11926 101,'21'-5'40,"28"-5"2,10-26-3,16 2-35,11-6-3,9-2-1,-1 5-4,-8-6-7,6 18-24,-19-4-4,-7 15-1,-15-2-4</inkml:trace>
  <inkml:trace contextRef="#ctx0" brushRef="#br2" timeOffset="238448.6385">21116 11465 103,'-7'9'41,"7"-9"1,0 0-1,25-12-40,5-5-1,13-3-1,3-2 0,5 4-4,-6-11-15,7 19-17,-18-5-2,-2 15 0,-17 1-3</inkml:trace>
  <inkml:trace contextRef="#ctx0" brushRef="#br2" timeOffset="238643.6497">21009 11821 110,'0'0'43,"32"8"-4,4-29 3,19-4-38,16-6-5,2-10-2,8 13-13,-10-21-13,6 19-11,-15-6 0,-4 17-3,-14-3-1</inkml:trace>
  <inkml:trace contextRef="#ctx0" brushRef="#br2" timeOffset="239188.6808">21294 11059 100,'-33'-3'41,"5"8"0,-4 0-4,4-3-41,16 19-23,-4-11-11,20 11-2,0 2-1,13 13 1</inkml:trace>
  <inkml:trace contextRef="#ctx0" brushRef="#br2" timeOffset="239364.6909">21410 12181 116,'-26'30'44,"11"-6"0,-6-25-5,6-10-41,17-5-8,-5-21-16,24 12-16,-12-13 0,11 8-3,-4-5 2</inkml:trace>
  <inkml:trace contextRef="#ctx0" brushRef="#br2" timeOffset="241306.802">22138 11322 53,'-7'-14'36,"7"14"0,-19-24-1,19 24-17,-18-22-7,18 22-4,-20-10-1,20 10-2,-24 20-1,8 5-1,-4 13-1,-1 12 3,-4 11-3,0 13 3,5 2-3,1 2 0,13-4 0,11-7-1,12-11 1,13-17-3,12-17 2,14-18-2,8-22 2,1-16 3,3-15-3,-4-15 2,-7-11-2,-9-4 2,-16-4-1,-17 1 0,-15 6-1,-15 5-2,-13 10 2,-13 11-1,-3 14-1,-6 7-2,12 15-6,-2-1-18,26 14-11,14 1 1,0 0-3,36 9 3</inkml:trace>
  <inkml:trace contextRef="#ctx0" brushRef="#br2" timeOffset="241493.8127">22821 11556 109,'-35'24'41,"7"-2"-1,-4-18-3,7-5-38,25 1-8,-19-31-15,37 9-11,-7-14-6,17 4 1,-1-10 0</inkml:trace>
  <inkml:trace contextRef="#ctx0" brushRef="#br2" timeOffset="241854.8333">23046 11288 97,'-14'-4'39,"14"4"0,13-18-1,7 4-34,13-3-2,11 2 1,7-2 0,3 4-1,-8 6-1,-1 4 1,-10 10-1,-14 13 0,-19 10-1,-17 15 1,-15 10 0,-13 8 1,-8 7-1,-5 4 2,5-3-2,4-6-1,16-12 1,12-10-2,20-18 2,22-13-4,23-16 0,14-18-3,26 5-16,-11-22-12,20 7-6,-7-9-1,8 9-2</inkml:trace>
  <inkml:trace contextRef="#ctx0" brushRef="#br2" timeOffset="242673.8802">23944 11157 94,'0'0'38,"-5"-15"1,5 24-1,-10 11-33,4 14-2,-5 10 0,-2 14-1,-5 8 0,0 12 1,-4-1-2,2-1-1,0-8 1,7-10-1,3-13 0,6-12 0,6-15 0,-2-18-1,22-20 1,0-12 2,2-13-1,4-13 1,0-13 0,1-10 0,2-9 0,4-1-1,-2 1 2,0 4-1,-4 12 0,-5 10-1,-1 16 1,-4 18 0,-1 16-2,-2 15 1,-5 21-1,1 14-1,-3 10 0,4 15 0,-3 10 0,-2 7 0,1 6 0,-3 2 1,0 3-2,-4-6-2,2-4-1,-4-17-4,8 0-12,-15-30-8,14 2-11,-12-21-1,5-13 0,0 0 3</inkml:trace>
  <inkml:trace contextRef="#ctx0" brushRef="#br2" timeOffset="242844.89">23967 11568 108,'-36'-18'42,"5"-1"1,31 19-2,-7-10-36,30 8-1,23-4-4,17-3-3,22 8-8,0-17-10,29 21-8,-16-13-12,16 19 1,-16-5-3,-3 15 2</inkml:trace>
  <inkml:trace contextRef="#ctx0" brushRef="#br2" timeOffset="243005.8992">24991 11739 108,'-10'28'42,"-13"-12"2,10 2-5,-9-11-33,11-7-6,11 0-1,-10-21-4,10 21-13,9-24-9,7 20-11,-10-11-4,6 12-2,-12 3 1</inkml:trace>
  <inkml:trace contextRef="#ctx0" brushRef="#br2" timeOffset="275139.7371">14206 12672 59,'-14'5'34,"14"-5"-2,0 0-11,0 0-17,21-10-2,-6 7-1,6 1 0,2-2 0,6 2-1,1-2 0,9 1 1,4 2-1,2-3 1,2-2-1,9 3 1,3-6-1,7 2 1,2-5 0,11 2 0,8-3 0,2-1 0,7 3-1,2-1 1,2 4-1,7 3 0,2-1 0,0 3 0,3 3 0,2 2-1,-1-1 1,5 0 0,5-3 1,10 0-1,-3 0 1,7-5 0,2 1 0,10 0 2,4 3-2,5 2 0,-4 0 0,2 3-1,4 2 0,1 3 0,5 0 1,2-2-3,3-4 3,5-1-1,9-3 1,0-3 1,6-2-1,2-2 1,2-1 0,2 0 0,1-1-1,1 2 2,0-2-2,8 3-1,-1-1 1,1-1 0,3-1-1,3 3 1,2-6 0,1 0-1,4 0 1,-2-3 0,-3 1 0,4-3 0,-3 3-1,-4 1 1,-6 0-1,-1 0 0,-7 2 1,-3 5-1,-8 1-1,-10 2 0,-2 6-3,-19-9-9,5 13-21,-20-7-3,-13 3 0,-11-11-2</inkml:trace>
  <inkml:trace contextRef="#ctx0" brushRef="#br3" timeOffset="279040.9603">14487 12930 40,'0'0'33,"-12"-8"1,12 8 0,-11-7-25,11 7-3,0 0-1,-12-14 1,12 14 0,0 0-1,7 15-2,-5-1 0,5 14 0,-2 5-1,-2 17 0,0 9-1,-3 9 0,-5 7-1,-1 7 1,-2-3-1,-1-3 0,0-7 1,4-11-1,0-13 0,4-13 1,1-11 0,0-21 0,0 0 0,12-29 0,-9-5 0,1-10 1,-3-9-1,-1-6 0,-1-11-1,3-1 1,-1 0 0,6-1-1,2 2 1,3 3-1,8 3 1,4 7-1,4 9 0,3 6 0,1 11 0,0 8 0,2 11 0,-3 9-1,-2 6 1,-4 10 0,-3 8 0,-5 4 0,-7 10 0,-10 2 0,-5 2 1,-10 5 0,-8 0-1,-10 1 1,-4-6-1,-1-1 0,-5-6 1,0-5-2,7-5 0,3-9-3,13-1 0,0-16-5,20 4-19,12-5-10,12-3-1,3-9 1</inkml:trace>
  <inkml:trace contextRef="#ctx0" brushRef="#br3" timeOffset="279280.974">15141 13130 58,'0'0'38,"0"0"-1,8 11 1,-8-11-24,26-5-11,-4-2-2,4 0-1,3 4-5,-8-6-30,7 10-1,-8 0-2,-2 8 1</inkml:trace>
  <inkml:trace contextRef="#ctx0" brushRef="#br3" timeOffset="279446.9835">15059 13402 82,'-14'26'40,"14"-26"0,9 11 1,18-22-38,20-14-3,16 0-1,5-17-12,16 12-25,-7-9 0,6 11-4,-10-2 3</inkml:trace>
  <inkml:trace contextRef="#ctx0" brushRef="#br3" timeOffset="285560.3332">16045 12942 45,'6'-24'36,"7"2"2,-4-8-2,3 8-18,-6-5-11,7 9-2,-7-1-1,-6 19-1,0 0-1,11 6 0,-13 13 0,4 12 0,1 7-2,0 8 1,3 8 0,-2 8-1,7 5 0,-1-1 0,2-1-1,-1-7 1,2-10 0,1-11-1,1-16 1,3-15 0,-1-17 0,4-17 2,1-14-1,-1-8 0,6-9-1,-7-3 0,3-4-2,-3 1-1,1 12-2,-7-1-9,9 20-23,-8 0-1,5 14 0,-4 5 1</inkml:trace>
  <inkml:trace contextRef="#ctx0" brushRef="#br3" timeOffset="285994.3579">16863 13082 63,'-9'-11'38,"9"11"-4,-16 8 3,0 4-33,-2 8-2,-6 7 0,-2 5-2,-4 3 0,1 0-3,4-1-2,2-12-3,14-3 0,-4-19-3,13 0 1,9-22 0,9-3 3,-3-6 5,1-7 4,3 8 4,-11-8 2,10 17 4,-18-5 0,9 22 0,-9 4-1,0 0-4,-4 22-3,7-3-1,3-1-3,8-2-1,12-1-4,-1-17-6,27 2-23,-4-18-3,16-2 0,0-15 0</inkml:trace>
  <inkml:trace contextRef="#ctx0" brushRef="#br3" timeOffset="286183.3687">17445 12794 73,'-9'20'37,"-13"-1"0,9 18 1,-11-2-34,11 8-1,2-1-1,2 7 0,7-3-3,1-1 0,4-1-6,-5-20-22,14 7-8,-8-18-2,8-3 2</inkml:trace>
  <inkml:trace contextRef="#ctx0" brushRef="#br3" timeOffset="286380.3801">17254 12953 77,'-28'-26'39,"17"12"0,-2-6 1,13 20-32,17-25-4,12 11 0,11-5-2,5-2-2,6 1-1,6-5-3,3 17-6,-16-5-28,5 20-1,-23 1-1,-1 19 0</inkml:trace>
  <inkml:trace contextRef="#ctx0" brushRef="#br3" timeOffset="286559.3903">17302 13219 80,'-14'18'41,"14"-18"-2,0 0 0,22 3-35,10-11-2,9-4-2,6-2 0,8 7-7,-9-10-30,13 11-1,-7-6-2,0 11 0</inkml:trace>
  <inkml:trace contextRef="#ctx0" brushRef="#br3" timeOffset="287415.4393">14622 14343 55,'0'0'37,"-4"-14"-1,4 14-1,-6 15-28,6 2-3,-4 6-1,5 8 1,-2 6-2,1 12 0,1 3-1,2 3-1,-4-1 1,1-4-1,-3-6 0,3-6-1,0-11 2,-4-8-2,4-19 2,0 0 0,-10-14 0,9-11 2,-3-8-2,2-7 1,-2-8-1,-1-5 1,2-6-2,3 1 2,4 2-1,1 0-2,4 3 1,2 6 0,7 3 0,5 9 0,2 9 0,3 5-1,-1 8 1,2 9 0,-6 7 0,1 9-1,-9 4 1,-6 7 0,-6 7 0,-10 4 1,-6 4-1,-11 3 1,-5-2-1,-1 0 1,-4-4-1,2-7-1,7-4-2,3-11-1,17 0-9,5-13-24,9-11-1,11-7-1,13 1 0</inkml:trace>
  <inkml:trace contextRef="#ctx0" brushRef="#br3" timeOffset="287663.4534">15074 14404 76,'0'16'40,"0"-16"-1,19 7-2,-1-16-33,8-3-1,4-3-1,4 0-2,4 0-3,-3-2-4,7 14-29,-15-6-2,-2 18-2,-13-1 2</inkml:trace>
  <inkml:trace contextRef="#ctx0" brushRef="#br3" timeOffset="287836.4633">15089 14704 72,'-14'9'39,"21"1"2,-7-10 0,36-18-37,-5 3-2,9-2 0,7-2-4,-4-8-27,14 13-9,-11-8-3,6 13 0</inkml:trace>
  <inkml:trace contextRef="#ctx0" brushRef="#br3" timeOffset="294643.8526">16405 13951 44,'-13'-18'35,"-5"9"0,-4-3-2,-5 10-24,-6 0-4,4 11 1,-6 1-1,6 10-2,-5 3 0,4 9-1,1 1 0,6 6-1,4-4 1,7-2-2,4-5 0,8-6 1,8-11-1,9-8 1,10-11-1,5-9 0,9-5 1,4-4-1,1-4 0,-3 3 0,-1 4 1,-9 10-1,-5 8 0,-13 16 0,-5 16 0,-10 12 0,-10 15 0,-3 13-1,0 11 0,-4 0 1,3 7-3,4-11-3,11-1-7,4-26-23,16-8-1,3-27-3,13-16 3</inkml:trace>
  <inkml:trace contextRef="#ctx0" brushRef="#br3" timeOffset="294826.8632">16902 14140 70,'-15'13'38,"3"5"-2,-3-4-2,4-6-38,7 8-7,4-16-14,0 0-11,15-15 0,12 6 0</inkml:trace>
  <inkml:trace contextRef="#ctx0" brushRef="#br3" timeOffset="295140.8811">17240 13988 65,'0'0'38,"-21"14"0,6 4-1,-12-3-32,8 6 0,4 2-2,3 2-1,4 3 0,5 3-1,7-1 0,7-2-1,5-4 1,7-1-1,4-6 0,4-1 0,2-5 0,0-2 0,-2 4 0,-6 0 0,-3 5 0,-8 3 0,-9 4 0,-5 4-1,-10 4 0,-6-3-1,0 2-2,-4-12-4,11 1-28,-10-21 0,19 0-2,-16-29 0</inkml:trace>
  <inkml:trace contextRef="#ctx0" brushRef="#br3" timeOffset="295314.8911">17233 14000 80,'-8'-18'41,"8"18"0,18-6 0,9-7-37,5 1-3,10-4-2,13 2-3,-2-15-33,16 16 0,-5-6-3,11 13 0</inkml:trace>
  <inkml:trace contextRef="#ctx0" brushRef="#br3" timeOffset="295611.9081">18455 13886 71,'-9'-12'40,"9"12"-3,-32 13 1,10 13-36,-8 6-2,-4 10 0,-7 9 0,2 12-1,-3 4-1,3-4-2,9-1-2,0-18-7,20 1-11,-2-30-11,12-15-1,8-15 0</inkml:trace>
  <inkml:trace contextRef="#ctx0" brushRef="#br3" timeOffset="295758.9165">18179 14128 70,'-2'-38'39,"9"18"-1,-16-6-6,9 26-21,0 0-4,0 0-2,17 17-2,2-2-3,5 4-3,4-8-7,18 10-28,0-9-1,13 3-1,0-11 0</inkml:trace>
  <inkml:trace contextRef="#ctx0" brushRef="#br3" timeOffset="296229.9434">19336 13961 64,'-36'-15'39,"13"6"-1,-10-6 1,12 5-32,-4 3-3,5 11-1,2 8-1,5 6 0,5 10-1,4 10 0,4 3-1,8 7 0,6-2 0,10-3 0,5-10 0,8-10 1,3-11-1,4-15 1,-1-11 0,-5-13-1,-3-8 1,-8-5-1,-9-6 2,-12-4-1,-11 2 0,-9 0-1,-4 5 0,-13 6 0,2 7-1,-3 7-1,7 15-4,-1-3-30,26 11-1,-13 11-2,23-2-1</inkml:trace>
  <inkml:trace contextRef="#ctx0" brushRef="#br3" timeOffset="297291.0041">22501 10644 91,'-20'-14'34,"1"6"-5,19 8 0,-25 2-20,14 8-1,-7 2-3,5 6-1,-2 7-2,2-1 0,3 0-1,10 1 0,0-2 0,9-2-1,6-8 0,7-5 0,4-9 0,4-5 0,6-7 0,-4-6 0,2-6 1,-6 1-1,-10-5 1,-9 4 0,-7 1-1,-13 5 1,-7 4 0,-6 8-1,-3 4-1,-1 1-1,8 10-4,-1-11-18,21 3-13,3 11 0,21-1-1,4-6 1</inkml:trace>
  <inkml:trace contextRef="#ctx0" brushRef="#br3" timeOffset="297464.014">22985 10728 103,'0'0'37,"0"0"0,-12 14-1,12-14-34,0 0-6,0 0-8,4-17-24,11 12 0,-3-8-1,10 4 0</inkml:trace>
  <inkml:trace contextRef="#ctx0" brushRef="#br3" timeOffset="297636.0238">23194 10607 52,'11'-6'34,"-11"6"0,-7 10-1,1 9-6,-8-5-18,10 11-3,-5 1-3,3 6-1,0 2-3,0-8-8,12 5-27,-2-7 2,10-3 0,2-12-3</inkml:trace>
  <inkml:trace contextRef="#ctx0" brushRef="#br3" timeOffset="298026.0461">23551 10546 103,'-13'8'37,"-6"-4"2,10 14-1,-7-7-33,7 10-2,1-5 0,7 4-2,1-2 1,7-5-1,4-3-1,5-5 1,2-8-1,2-5 1,2-4 0,-3-3 0,0-4 0,2 0 0,-7 2 0,0 0 0,-6 7 0,-8 10 0,0 0-1,0 0 0,-3 26-1,-9 0 0,0 7-1,-4 3-1,2 4-2,-3-5-4,17 6-29,-7-14-1,12 5-1,2-18-2</inkml:trace>
  <inkml:trace contextRef="#ctx0" brushRef="#br3" timeOffset="298384.0666">23872 10586 104,'-7'18'38,"7"-18"1,7 16-3,-7-16-32,24 3-1,-7-6 0,4 2 0,-4-8-1,3 0 0,-1-1-1,4-1 1,2-4-1,-1 1-1,-3 3 1,0-1 0,-5 8 0,-3 1-1,-13 3-1,8 16 0,-16 5-1,-7 6-1,1 4-1,-4 0-1,10 9-8,-13-10-24,19 4-1,-2-16-1,13 1 0</inkml:trace>
  <inkml:trace contextRef="#ctx0" brushRef="#br3" timeOffset="298835.0924">24494 10442 70,'-3'-16'38,"-3"-5"0,2 12 1,-9-10-15,13 19-17,-26 7-2,9 12-1,-6 4-1,3 4 0,0 0-2,6 3 1,4-3-1,6-5 0,9-7 0,9-7-1,4-6 1,8-8 0,1-6 0,-2 1 1,-2-3-1,-2-2 1,-6 3-1,-3 6 0,-12 7 0,0 0 0,0 0-1,-13 22 1,-3 6-2,-3 3-1,2 9-1,-8 1-2,13 11-19,-10-13-16,14 5-1,-6-14-1,14 1 1</inkml:trace>
  <inkml:trace contextRef="#ctx0" brushRef="#br3" timeOffset="299703.142">19896 13974 78,'-9'4'40,"-4"-8"-1,13 4-1,-15 6-38,15-6-3,0 0-12,0 0-23,10 12 0,-10-12-1,25 7 0</inkml:trace>
  <inkml:trace contextRef="#ctx0" brushRef="#br3" timeOffset="299970.1572">20383 13691 53,'1'-25'38,"-1"25"-1,-2-12-1,-4 35-12,-6 2-22,2 9 0,-3 15-1,3 4-2,-3 9-1,3-3-4,15 8-30,-1-14 0,13-1-3,2-15 1</inkml:trace>
  <inkml:trace contextRef="#ctx0" brushRef="#br3" timeOffset="300423.1833">20945 13570 67,'-28'-3'38,"-8"3"-1,0 19 1,-11 4-30,11 11-3,-2-1 0,10 7-1,6-6 0,11 2-1,10-12-1,15-4 0,10-11-1,12-9 0,3-9 0,8-5 0,2-6 0,-3-2 0,-5-2 0,-7 2 0,-6 4-1,-8 3 1,-7 7 0,-13 8-1,0 0 0,1 17 0,-12 7 0,-1 11-1,-4 11-1,-2 5-1,-1 10-1,0-1-1,8 7-5,-5-18-27,23 5-2,-2-22-2,17-7 2</inkml:trace>
  <inkml:trace contextRef="#ctx0" brushRef="#br3" timeOffset="300753.2021">21357 13660 74,'0'0'40,"0"0"-1,0 0 1,22-12-27,1-3-11,13-3 1,6-4 0,9 2-1,0-5 0,0 7 0,-7 4 0,-2 9-1,-13 9 0,-6 10 0,-17 13-1,-9 9 1,-11 13-1,-8 2 0,-1 11-2,-7-1 0,6-1-3,-1-8-2,14 4-13,-2-24-21,19-1 1,2-20-2,16-7 1</inkml:trace>
  <inkml:trace contextRef="#ctx0" brushRef="#br3" timeOffset="301239.2299">22304 13456 82,'-5'-11'40,"-14"-4"-2,2 13 2,-12 2-35,0 11-1,-4 5 0,0 9-1,1 5-2,3 5 1,8-2-1,9-4 1,10-5-1,9-6 0,8-13-1,10-7 1,6-11-1,2-3 1,0-6 0,1-1-1,-5-2 1,-4 6-1,-2 7 0,-9 5 1,-14 7-1,7 18 0,-11 12 0,-7 11 0,-6 15-3,-3 5-1,-1 11-3,-9-11-16,10 15-18,-8-16 1,12 2-3,-6-16 1</inkml:trace>
  <inkml:trace contextRef="#ctx0" brushRef="#br3" timeOffset="302248.2876">14776 15666 19,'0'0'34,"8"-22"2,-8 22-2,0 0-16,0 0-12,2 22-1,-4 9-1,0 9-1,2 13 0,-3 4-1,1 12 0,-1 1 0,3-2 0,-1-6 0,1-5-2,0-10 1,2-13-1,3-11 0,-5-23 0,0 0 0,10-14 3,-7-17-3,1-11 2,-3-7-1,0-9 1,-1-7-2,-1-3 2,1-2-1,-1 1-1,2 7 1,4 4-1,0 7 0,5 6 0,4 6 0,4 9 2,2 9-2,6 6 1,-2 8-1,0 7 1,-3 10-1,0 3 0,-9 12 0,-8 5-2,-6 8 2,-7 1-2,-9 4 2,-6 0-1,-4 0-1,0-5-1,4-3-3,-4-19-8,18 5-22,-3-23-1,13 2-1,13-17 1</inkml:trace>
  <inkml:trace contextRef="#ctx0" brushRef="#br3" timeOffset="302459.2997">15333 15698 46,'11'22'34,"-11"-22"2,20 7-3,-2-11-30,6 0-2,4-7 0,5-2-4,8 3-29,-8-6-2,2 7-1,-9-5 0</inkml:trace>
  <inkml:trace contextRef="#ctx0" brushRef="#br3" timeOffset="302624.3092">15390 15975 59,'-2'23'39,"2"-23"-2,22 3 1,2-24-38,9-11-9,19 3-26,-4-9-2,16 6-1,-1-8-1</inkml:trace>
  <inkml:trace contextRef="#ctx0" brushRef="#br3" timeOffset="316900.1256">15467 15457 50,'0'0'39,"-18"-14"-2,18 14 0,-18-13-33,18 13-1,0 0-6,0 0-2,15 7-19,-4-5-12,9 7-1,-2-6-1</inkml:trace>
  <inkml:trace contextRef="#ctx0" brushRef="#br3" timeOffset="317136.1392">15723 16201 56,'-8'20'41,"-6"-17"-4,14-3 2,-11 4-38,11-4-4,0 0-8,-1-19-24,16 13-1,0-13-3,8 4 1</inkml:trace>
  <inkml:trace contextRef="#ctx0" brushRef="#br3" timeOffset="318326.2073">16557 15519 2,'2'-18'30,"3"-2"2,-3-3 2,6 8-18,-7-14-5,10 15-1,-8-8-3,-3 22 0,16-16-3,-6 22 0,-5 7 0,4 16-1,-4 9 0,2 16-2,-4 8 3,1 13-3,-7 7 1,2 4-2,-9 3 1,5-1-1,-1-8 0,0-10 0,6-10-3,2-22-9,16-6-24,-1-25 0,17-19-2,-3-20-1</inkml:trace>
  <inkml:trace contextRef="#ctx0" brushRef="#br3" timeOffset="318522.2185">17272 15776 58,'-11'8'36,"-3"4"-4,5-5-9,-5-10-57,14 3-3,0 0 1,28-10 0</inkml:trace>
  <inkml:trace contextRef="#ctx0" brushRef="#br3" timeOffset="318989.2452">18024 15203 74,'-26'-21'38,"-16"-1"-1,4 22-10,-10-1-25,2 12 0,-1 7 1,3 14-1,3 9 0,6 12 0,7 2-1,10-4-1,12-7 1,12-7-1,16-18 2,12-15-2,8-19 1,12-20-1,4-11 1,4-6 1,-4-6-2,-1 4 2,-14 6-1,-7 11 0,-11 16 0,-11 18-1,-14 23 1,-5 24 0,-13 23 0,-8 17-2,-5 18 1,-5 8 0,3 6 0,-2-11-2,14-10-2,4-21-2,19-6-13,6-44-19,21-14-1,5-29-2,15-6 1</inkml:trace>
  <inkml:trace contextRef="#ctx0" brushRef="#br3" timeOffset="319701.2859">18651 15314 40,'-4'-20'35,"4"8"1,-7-1-1,7 13-23,-14-2-7,9 13 0,-5 6-1,0 16-1,1 6 0,1 13-1,-1 8 0,1 7-1,2-2 1,8 1-2,4-12 1,3-8-2,7-17 2,6-15-1,10-20 0,2-16 0,7-15 1,0-8-1,5-6 0,-7-5 1,-2 6-1,-3 3 1,-6 9-2,-6 12 2,-7 11-1,-2 14 1,-7 13 0,-1 14-2,0 11 2,-4 8-1,2 8 0,2 0 0,2-1 1,3-7-1,2-13 1,7-10 0,1-18 0,9-19 0,1-16 0,4-14 0,-2-10-1,1-10 1,-4-3-2,-4-7-1,-1 6-2,-12-2-2,7 22-21,-15-3-9,7 23 0,-9 5-3,-2 24 2</inkml:trace>
  <inkml:trace contextRef="#ctx0" brushRef="#br3" timeOffset="320115.3096">19769 15335 64,'-16'-7'37,"-18"-5"-1,2 18 0,-11 0-33,-2 13 1,-7 8 0,2 13 0,1 5 0,9 12-2,4-2 2,13 0-3,11-9 1,14-6-3,13-20 2,14-9-1,7-20 0,9-11 0,3-12 0,2-9 0,-4-1 0,-3-4 1,-7 4-1,-8 6 1,-8 6-1,-6 10 1,-14 20-1,0 0 1,6 16-1,-9 15-2,-1 10 0,0 4-2,7 8-3,-2-23-13,19 7-18,-3-31-2,23-9 0,-4-32 1</inkml:trace>
  <inkml:trace contextRef="#ctx0" brushRef="#br3" timeOffset="320302.3203">20302 14861 65,'-28'19'39,"7"33"-2,-12 16 0,0 22-33,3 6-1,2 5-3,9-3 0,4-10-4,15 1-10,1-32-21,11-8-2,-6-28-1,12-8 0</inkml:trace>
  <inkml:trace contextRef="#ctx0" brushRef="#br3" timeOffset="320506.3319">19961 15273 76,'-17'-2'41,"20"19"-1,-1-5-1,21-2-36,0-9-1,12-7-2,14-15-2,9-13-1,13-5-3,-4-23-18,12 8-13,-8-14-1,7 5-2,-15-8 1</inkml:trace>
  <inkml:trace contextRef="#ctx0" brushRef="#br3" timeOffset="320670.3412">20744 14615 85,'-26'53'38,"3"25"0,-16 4 0,5 17-37,-1 9 0,2 6-1,6-1-2,-1-10-5,16 4-30,-6-26-2,13-9 0,0-28-1</inkml:trace>
  <inkml:trace contextRef="#ctx0" brushRef="#br3" timeOffset="320859.352">20344 15268 74,'-2'18'40,"7"-4"-2,18 6-1,6-16-39,12-15-6,21 3-17,2-26-12,12 3-1,0-14 0</inkml:trace>
  <inkml:trace contextRef="#ctx0" brushRef="#br3" timeOffset="321166.3697">21093 15042 79,'-39'43'41,"-12"-7"-1,14 7-2,2-12-35,4 1-2,12-9 0,12-3 0,11-10 0,11-4-1,8-6 1,6 1-1,0-1 1,6 1-1,-3 4 1,-2 3-1,-10 9 1,-5 9 0,-11 5 0,-8 5-1,-5 3 1,-9 5-2,-7 1 1,-5-5-3,2-4-1,-3-22-13,17 2-22,-4-27-1,21 1-2,4-23 1</inkml:trace>
  <inkml:trace contextRef="#ctx0" brushRef="#br3" timeOffset="321317.3783">21248 15544 90,'-14'43'41,"-10"-18"-2,2-12-26,22-13-54,-23-10 0,24-12-3,0-16-1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9-19T03:20:04.78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9-19T03:20:08.809"/>
    </inkml:context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6758 6799</inkml:trace>
  <inkml:trace contextRef="#ctx1" brushRef="#br0">1932 1240 104,'0'0'39,"8"-46"1,-8 46-1,0 0-38,19-41 1,-19 41-1,8 11 0,-8 15-1,0 12 1,-4 7-1,2 16 0,-6 7 0,4-1-2,1 1 0,-2-10-4,11-4-20,-6-18-13,13-9 1,1-22-4,11-14 3</inkml:trace>
  <inkml:trace contextRef="#ctx1" brushRef="#br0" timeOffset="196.0112">2135 1208 111,'-19'-46'43,"19"46"-1,0 0-1,4-61-38,-4 61-3,0 0 0,57-55-2,-57 55-3,67-30-4,-67 30-22,76-21-12,-76 21 1,82-10 2</inkml:trace>
  <inkml:trace contextRef="#ctx1" brushRef="#br0" timeOffset="384.022">2052 1416 105,'-25'15'41,"26"-5"1,11-14-3,12-8-37,27-6-2,14-3 0,5-2-3,2-4-4,12 2-31,-23 4-2,-2 12 1,-22 2-2</inkml:trace>
  <inkml:trace contextRef="#ctx1" brushRef="#br0" timeOffset="548.0314">2198 1552 71,'-52'37'39,"1"-10"-1,27-4 2,24-23-15,14 1-23,33-16-3,24-13-4,24-2-31,7-11-2,24-2-1,4-5-1</inkml:trace>
  <inkml:trace contextRef="#ctx1" brushRef="#br0" timeOffset="789.045">3536 1019 100,'55'-75'42,"-55"75"1,16-70-1,-16 70-40,-12-52-1,12 52 0,-55-26 0,55 26 2,-86 12-1,-8 26-1,-1 27 1,0 17-2,13 17 2,17 13-3,25 3 1,20-13-5,28-22-5,23-22-30,-6-18-1,10-11 0,-7-14-2</inkml:trace>
  <inkml:trace contextRef="#ctx1" brushRef="#br0" timeOffset="963.0551">2910 1361 110,'-20'-13'41,"20"13"1,0 0-6,24-7-34,16 4-2,14-8-3,23-4-9,-77 15-26,86-30-1,-28 15-1,8-4 0</inkml:trace>
  <inkml:trace contextRef="#ctx1" brushRef="#br0" timeOffset="1202.0688">4053 887 96,'53'-57'42,"-53"57"1,0 0-1,-11-54-39,11 54 0,-65-2 2,65 2-1,-110 47-1,5 20-2,14 15 1,-6 16-2,16 10 1,16-1-3,32-10-2,25-18-6,16-37-21,22-4-10,-3-19-1,12-11 0</inkml:trace>
  <inkml:trace contextRef="#ctx1" brushRef="#br0" timeOffset="1503.086">3448 1279 106,'-15'-5'42,"1"2"1,14 3-2,29 9-38,4-10 0,10 0 0,9-6-2,11 1 1,9 1-1,3 1-1,-3 0 0,-8 8 1,-7 4-2,-14 5 2,-11 6-1,-15 7 0,-11 2 0,-10 3 0,-7 3 0,-4-3-1,0 0 0,1 0-2,4-6-1,11-10-6,-1-15-29,24-9-2,3-16-1,17-7 1</inkml:trace>
  <inkml:trace contextRef="#ctx1" brushRef="#br0" timeOffset="1666.0953">4249 1090 104,'-22'-64'41,"22"64"-1,-33-49-2,33 49-42,0 0-13,-46-53-24,46 53 1,0 0-2,0 0 1</inkml:trace>
  <inkml:trace contextRef="#ctx1" brushRef="#br0" timeOffset="1886.1079">4556 1054 113,'37'30'43,"-35"1"1,-23 0-1,-30 2-40,-7 1 0,2-3-1,6 4-1,9 1-1,16-3 0,11 3 0,14-7-1,16-6-1,15-8-1,23-7-2,6-14-8,27-6-26,-10-11-2,14-3-1,-8-13 0</inkml:trace>
  <inkml:trace contextRef="#ctx1" brushRef="#br0" timeOffset="2067.1182">5009 1182 111,'-3'-13'40,"-12"14"2,-13 14-2,-3 12-36,-6 8-1,16 7-1,-10 7-3,8-2 1,12-3-3,6-5 0,13-6-5,-4-20-20,21-1-12,-2-18-1,15-10 0,-1-14 2</inkml:trace>
  <inkml:trace contextRef="#ctx1" brushRef="#br0" timeOffset="2217.1267">5100 1102 96,'0'0'37,"-14"-61"1,14 61-2,-13-48-34,13 48-5,0 0-19,-22-53-16,22 53 1,0 0-2,0 0 3</inkml:trace>
  <inkml:trace contextRef="#ctx1" brushRef="#br0" timeOffset="2855.1633">5173 1155 114,'-11'29'43,"1"-11"1,15-8-2,17-15-40,-22 5 1,0 0 1,69-18-3,-69 18 1,61-22-2,-61 22 0,63-24-2,-63 24 4,58-28-2,-58 28 0,0 0 0,58-41 0,-58 41 0,0 0 0,0 0 0,16-18 0,-40 25 0,-23 10 0,-3 11 0,-1 4 0,17 8 0,13-1 0,31-3 0,26-21 0,13-7 0,9-8 0,9-10 0,-67 10 0,72-19 0,-72 19 0,67-28 0,-67 28 0,68-27 0,-68 27 0,49-25 0,-27 17 0,-3 6 0,-16 11 0,-12 11 0,-6 7 0,-5 8 0,-3 2 0,9 0 0,10-21 0,11-6 0,12-15 0,9-12 0,-28 17 0,0 0 0,60-53 0,-60 53 0,49-47 0,-49 47 0,51-47 0,-51 47 0,0 0 0,63-56 0,-63 38 0,20 15 0,-20 3 0,14 30 0,-14 5 0,-4 3-14,18 4-11,0-16-15,30-9-4,0-15 3,19-8-1</inkml:trace>
  <inkml:trace contextRef="#ctx1" brushRef="#br0" timeOffset="3396.1943">6505 1124 114,'0'0'43,"0"0"1,16-52-2,-16 52-34,-11-11-4,-13 13-4,-8 13 0,-6 9 0,4 19 0,14-9 0,23-6 0,14-6 0,19-17 0,-36-5 0,55-7-2,-55 7 0,61-21 0,-61 21 0,73-29 0,-73 29 2,63-35 0,-63 35 2,59-37 0,-59 37 1,0 0 0,55-39-3,-55 39 0,0 0 0,0 0 0,16-17 0,-20 32 0,-10 5 0,8 6 0,2-1 0,22-6 0,-18-19 0,0 0 0,45 6 0,-45-6 0,48-9 0,-48 9 0,47-21 0,-47 21 0,50-23 0,-50 23 0,0 0 0,64-32 0,-64 32 0,0 0 0,9 24 0,-5 14 0,-22 13 0,-6 18 0,-12 10 0,1 7 0,2 6-10,1-26-7,17-7-8,-14-20-16,20-3-2,-14-18-1,4-1 3</inkml:trace>
  <inkml:trace contextRef="#ctx1" brushRef="#br0" timeOffset="4207.2406">8125 1036 99,'0'0'40,"0"0"0,0 0-3,-29-47-34,29 47-9,0 0-1,65-31-26,-65 31-7,67-15 0,-67 15 0</inkml:trace>
  <inkml:trace contextRef="#ctx1" brushRef="#br0" timeOffset="4372.2501">8151 1192 108,'-81'46'41,"14"-3"2,21-15-2,46-28-39,23 6-2,27-21-2,35-8-23,-37 6-13,12-1-1,9-1-2,12-1-1</inkml:trace>
  <inkml:trace contextRef="#ctx1" brushRef="#br0" timeOffset="5154.2948">11418 830 43,'-51'-25'36,"51"25"1,0 0-4,-58-28-8,58 28-12,0 0-2,0 0-3,0 0-2,0 0-1,0 0-2,0 0 0,0 0-1,0 0 1,0 0-1,0 0 0,11 68-1,-16 5 1,-8 5-1,2 5 1,-1 2-2,3 1 0,-4-12 0,6-17 0,7-36 1,0-21-1,0 0 1,14-24-1,-14 24 1,0 0 0,15-66 0,-15 66-1,16-70 0,-16 70 0,21-91 0,-8 39-1,5 1 1,6-2 0,-4-2-1,7 1 2,2 4 0,6 3 0,-35 47-1,70-83 0,-70 83 1,77-63-1,-77 63-1,69-32 1,-69 32-1,53 4 0,-53-4 1,0 0 0,20 55 1,-20-55 0,-27 61-1,27-61 0,-55 68-3,55-68-1,-68 64-20,68-64-15,-63 56-2,63-56-1,0 0 0</inkml:trace>
  <inkml:trace contextRef="#ctx1" brushRef="#br0" timeOffset="6158.3523">11329 1715 106,'0'0'42,"58"-5"2,23-19-1,44-8-40,36-1 0,26-5 1,20 3-2,5-1 0,-5 8-1,-8 5-2,-16 10-4,-35 3-7,-17 10-26,-54 5-5,-26 11 1,-43 1-1</inkml:trace>
  <inkml:trace contextRef="#ctx1" brushRef="#br0" timeOffset="6742.3857">11768 2096 79,'3'-21'41,"9"10"-1,-14-2 1,2 13-26,0 0-11,-13 19 0,0 7-1,4 14 0,-5 10-2,-2 14 1,2 4-1,1 8 1,4-3-2,4 0 1,-2-5 0,4-10 0,-1-14-1,4-13 1,5-15 0,-5-16-1,10-10 0,3-16-1,-4-13 2,6-13-2,-3-16 2,4-14-2,4-3 1,3-12-1,1-2 2,3 3 0,7 10-1,0 6 1,1 23 0,5 12 0,-6 18-1,2 19 1,-3 14-1,-6 16 1,-7 5-1,-1 10-1,-11 5 1,-8 4-1,-8 5 0,-11 1-1,-6-3 1,-11 1-2,-2-6 0,-10-6-1,9-1-4,-8-24-12,21 10-19,-4-20 0,18 6 0,5-22-2</inkml:trace>
  <inkml:trace contextRef="#ctx1" brushRef="#br0" timeOffset="7760.4439">13471 2167 127,'0'0'43,"11"-22"-1,13 22-9,14-6-31,9-5-2,18 1-5,1-12-12,25 12-24,-13-12-1,16 12-2,-8-8 0</inkml:trace>
  <inkml:trace contextRef="#ctx1" brushRef="#br0" timeOffset="9014.5155">3233 4245 30,'2'-12'35,"-9"-2"2,7 14-2,-32-23-11,10 28-1,-18-7-17,-3 10-1,-11 6 0,-6 9-1,-10 10-1,2 18 2,-7 6-2,7 17 1,5 2-1,14 6 0,14-3 1,24-6-3,26-13 0,22-15 1,29-23-2,25-22 0,21-20 1,9-24-1,6-16-1,-5-12 1,-10-10 1,-17-3-1,-18 0 0,-27 4 1,-22 7-1,-27 13 1,-17 11-1,-20 14 1,-16 16-1,-10 14 0,-8 15 0,-2 10-2,10 10-2,10-3-5,34 17-21,5-20-10,41 1 0,15-16-2,37 0 0</inkml:trace>
  <inkml:trace contextRef="#ctx1" brushRef="#br0" timeOffset="9180.525">4339 4435 89,'-30'32'39,"-11"-16"-1,8 3-2,3-21-42,4-6-32,26 8-1,8-20 0,19 10-1</inkml:trace>
  <inkml:trace contextRef="#ctx1" brushRef="#br0" timeOffset="9598.549">4976 4133 93,'-25'-21'40,"-16"-7"2,6 15-2,-21 5-34,8 13-1,-7 13 0,-1 12-2,1 8-1,9 8 0,8 1-1,15 3 0,16-11-1,16-7 0,24-15 1,14-14-1,12-14 1,7-7 0,6-10 0,-4-4 1,-4-4-1,-11 2 0,-13 6 0,-15 9 1,-13 15-2,-13 18 0,-16 20-1,-10 19-1,-12 21 1,-8 14-1,-2 7-1,3 5-1,15-2-2,5-15-4,32-3-11,1-32-17,36-16-3,10-29-1,27-9 2</inkml:trace>
  <inkml:trace contextRef="#ctx1" brushRef="#br0" timeOffset="9901.5664">5570 4155 90,'-34'-7'39,"0"25"0,-10 7 0,14 11-26,-4 1-9,15 7-2,8-5 1,19-1-1,17-10 0,16 0-1,10-7 0,11-2 0,0-3-1,-3 3 1,-6-2-1,-12 7 0,-10 5 0,-18 0 0,-10 4-1,-16 1 0,-8 0-1,-7-4-1,-4-1-3,-8-17-8,13 11-15,-8-26-12,17 0 1,0-19-1,14-2 2</inkml:trace>
  <inkml:trace contextRef="#ctx1" brushRef="#br0" timeOffset="10052.5749">5697 4218 113,'26'-19'43,"-5"-4"0,8 16-2,8-7-41,0-6-3,14 11-12,-7-16-22,22 15-3,-9-12-2,7 11 0</inkml:trace>
  <inkml:trace contextRef="#ctx1" brushRef="#br0" timeOffset="10569.6046">2671 2113 95,'-20'-5'39,"-17"1"1,-6 18-3,-9 11-33,-8 21-1,-1 16-1,-4 19 1,6 11-1,6 7 0,19-1-2,16-1 0,23-12-2,22-25-5,36-12-31,15-33-1,33-12-1,11-25 0</inkml:trace>
  <inkml:trace contextRef="#ctx1" brushRef="#br0" timeOffset="10953.6265">3385 2182 98,'-48'-16'41,"7"23"1,-11 2-1,8 24-37,0 6 0,7 11-1,4 0-1,9-1 1,12-2-1,12-9 0,14-9-1,12-14-1,16-16 1,4-10-1,6-12 1,4-6-2,-4-6 1,-3 1-1,-10-5 1,-6 11 1,-9 1-1,-11 13 0,-13 14 0,-5 20 0,-13 18-1,-10 10 2,-6 22-1,-6 9-1,-4 13-2,1-2 1,15 1-5,4-18-1,32 4-12,-4-35-21,35-12 0,5-32 1,25-10 0</inkml:trace>
  <inkml:trace contextRef="#ctx1" brushRef="#br0" timeOffset="11283.6454">3927 2191 100,'-34'-6'40,"6"34"2,-15 0-3,11 19-35,-2 0-1,15 7 2,7-5-3,12-3 1,17-10-1,19-12 0,18-13-2,12-8 0,7-3 1,4-3-3,-5 1 2,-7 2 0,-11 7 0,-16 10 1,-21 11-2,-17 4 2,-19 9-1,-14 5 0,-11 3-1,-6-1-2,0-2-1,0-20-4,20 11-14,-9-31-19,28-6 1,1-22-1,23-10 1</inkml:trace>
  <inkml:trace contextRef="#ctx1" brushRef="#br0" timeOffset="11485.6569">4156 2078 104,'-5'10'43,"-6"-4"1,15 8-2,-4-14-37,32 0-4,7-4 0,13-2-2,17-4-2,12-7-2,19 11-14,-6-16-20,22 12-2,-12-13 0,12 14-1</inkml:trace>
  <inkml:trace contextRef="#ctx1" brushRef="#br0" timeOffset="11658.6668">5396 2045 110,'-46'53'40,"-23"-3"1,2 30-9,-21-5-29,8 9 1,0 1-2,8 2-1,13-5-3,11-14-3,30 0-12,3-35-21,32-7-3,5-34-1,22-6 0</inkml:trace>
  <inkml:trace contextRef="#ctx1" brushRef="#br0" timeOffset="11967.6845">4937 1834 83,'-34'27'41,"-4"2"0,16 6-2,-1-7-18,17 0-19,6-3 1,10-1-1,9-9-1,12-7 0,9-7 0,-2-5-1,4-7 1,-4-8 0,0-5-1,-10-6 1,-6-1-1,-11-4 0,-6 3-3,-7 1 1,-5 13-4,-19 0-9,9 23-23,-21 3-2,4 26 1,-4 5-2</inkml:trace>
  <inkml:trace contextRef="#ctx1" brushRef="#br0" timeOffset="12269.7018">5536 2336 103,'-20'22'42,"-11"-7"0,6 16 1,-14 6-40,9 2 1,1 6-1,8 3 1,8-1-3,16-4 0,8-8-1,17-7 0,6-15 1,8-12-1,1-13 0,-1-12-1,-3-10 1,-10-10-4,-7-2-1,-19-21-13,4 15-21,-22-17-4,1 12 3,-11-5-4</inkml:trace>
  <inkml:trace contextRef="#ctx1" brushRef="#br0" timeOffset="12586.7199">5765 1569 115,'23'14'40,"-8"7"3,26 16-6,-9 0-32,15 14-1,1 5 0,4 12-3,-4 7 2,-1 6-3,-10 1 1,-4 3-1,-17-4 0,-14-5 0,-13-6-1,-15-6-1,-14 0-7,-17-25-10,12 5-22,-12-23-1,15-4-1,-2-18 0</inkml:trace>
  <inkml:trace contextRef="#ctx1" brushRef="#br1" timeOffset="16026.9167">7591 4098 70,'-41'14'39,"18"3"1,8-12 0,24 7-17,17-14-18,20 0-1,17-5-1,15 0-2,10-3 0,9-4-3,4 1-3,-6-10-15,0 19-17,-29-3-2,-12 14-1,-28 2 0</inkml:trace>
  <inkml:trace contextRef="#ctx1" brushRef="#br1" timeOffset="16193.9263">7638 4553 94,'-37'27'39,"22"-21"2,30-6-3,23-7-36,33-18-2,25 1-5,10-19-14,30 14-17,2-11-2,17 5-2,-2-3 0</inkml:trace>
  <inkml:trace contextRef="#ctx1" brushRef="#br1" timeOffset="22541.2893">2556 7660 82,'0'0'36,"4"-16"-1,-4 16 0,0 0-29,0 0-1,0 0 0,17 33-1,-13 1-1,0 16 0,-1 10 0,1 13-1,-4 9 0,2 6-1,-6 2 0,-1-1 0,-2-9 0,5-9-1,-2-14 0,0-10 0,7-19 0,-2-15 0,-1-13 0,10-30 0,-2-9 0,-6-13 0,3-9 1,-2-11-1,-3-11 1,0-5 0,-1-4 0,1 4 0,5 0-1,3 6 2,7 5-2,8 9 2,4 11-2,7 12 1,11 12-1,0 11 0,2 13 1,1 9-1,-5 9 0,-6 8 0,-8 12 0,-18 7 1,-13 10-1,-16 4 0,-14 7 0,-15 4 0,-14 3-1,-5-4-1,0-3 0,3-9-4,20 2-7,-1-23-11,34 2-13,10-29-2,27 12-1,15-22 1</inkml:trace>
  <inkml:trace contextRef="#ctx1" brushRef="#br1" timeOffset="22893.3093">3314 8122 26,'-9'-17'24,"9"17"2,9-13 3,-4 1-15,-5 12-7,4-10 4,-4 10 1,0 0 2,12 9 0,-12-9-3,-3 16-1,-1-2-3,4 10-1,-6 4-2,1 9-2,1 1 0,-4 3-2,4 0-2,-3-8-3,12 5-11,-10-29-16,18-1-4,-3-24-2,14-7-1</inkml:trace>
  <inkml:trace contextRef="#ctx1" brushRef="#br1" timeOffset="23360.3361">3388 7815 103,'-20'-6'38,"-6"4"0,11 11-2,-4 3-35,19-12-4,9 23-5,6-20-3,22 14-5,-8-14-2,24 16 5,-12-14 4,10 12 4,-9 2 4,-11-2 6,4 12 3,-23-11 7,6 17 3,-23-12-4,7 15-4,-13-9-2,1 7-2,-4-9-1,3 3-2,2-8 0,1-2 0,8-10-1,0-10-1,27-10 0,-1-11 0,6-7 0,6-5 0,4-4 0,0-3-1,-3 3 1,-2 7-1,-6 8 1,-10 7-1,-7 14 0,-7 13 0,-7 9-2,-7 10 1,1 8-2,-2 5-1,8 7-5,-5-13-9,24 9-9,-4-25-11,22-6-1,1-18-1,18-14 1</inkml:trace>
  <inkml:trace contextRef="#ctx1" brushRef="#br1" timeOffset="23558.3475">4478 7915 93,'0'0'38,"0"0"1,1 13-1,-1-13-32,30-8-4,-1 3 0,11-2-3,5 4-5,-6-16-18,10 16-12,-14-4-2,-6 13-1,-19 0 0</inkml:trace>
  <inkml:trace contextRef="#ctx1" brushRef="#br1" timeOffset="23708.3561">4420 8197 120,'-25'30'41,"6"-19"1,19-11-10,29 4-33,12-24-6,25 7-13,-4-21-9,30 11-11,0-11-1,22 9-2,6-4 1</inkml:trace>
  <inkml:trace contextRef="#ctx1" brushRef="#br1" timeOffset="32506.8592">11979 1079 46,'0'0'36,"0"0"1,0 0 0,0 0-18,0 0-3,0 0-10,0 0-1,0 0 1,2 46-2,-7-35-1,-2-1 0,3 1-1,-5 0-1,3 4 0,1-2 0,7 1-1,11-6-1,3 0 1,3-1 0,3-7 0,2-5-1,1-4 1,-25 9 1,0 0-1,0 0 1,0 0-1,52-57 1,-52 57 0,0 0 0,0 0-1,11-60 1,-11 60-1,0 0-1,0 0 1,-7-48-4,7 48-9,0 0-26,0 0 0,0 0 0,0 0-2</inkml:trace>
  <inkml:trace contextRef="#ctx1" brushRef="#br1" timeOffset="32897.8817">12471 986 99,'0'0'40,"0"0"1,0 0-3,0 0-35,17 52 0,-30-24 0,-5-2-1,8 4 0,6-6-1,11-1 0,0-7 0,11-7 0,-18-9 0,0 0 0,0 0 1,55-27-1,-55 27 0,0 0-1,53-33 1,-53 33-1,0 0 0,56-35 0,-56 35 0,0 0 0,37-19-1,-17 21 0,-2 6-2,-6 4 0,-2 6-2,-10-18-4,0 0-28,0 0-3,57-6-1,-57 6-1</inkml:trace>
  <inkml:trace contextRef="#ctx1" brushRef="#br1" timeOffset="33091.8928">13157 725 87,'47'-46'37,"-47"46"1,0 0 2,0 0-37,0 0-1,-8 74-2,8-74-4,-10 68-17,10-68-15,-11 77 1,11-77-4,-1 69 1</inkml:trace>
  <inkml:trace contextRef="#ctx1" brushRef="#br1">13237 1022 89,'48'-60'34,"-48"60"1,0 0-7,53-63-63,-53 63-1,0 0-2,48-36 1</inkml:trace>
  <inkml:trace contextRef="#ctx0" brushRef="#br1" timeOffset="37202.1277">21559 5781</inkml:trace>
  <inkml:trace contextRef="#ctx1" brushRef="#br1" timeOffset="33612.9226">12332 2379 89,'10'0'39,"-10"0"-1,6 23 1,-16 9-35,5 5-2,-4 7 0,-3 6-1,1 5-2,-1-7-3,9 5-13,-4-23-19,9-7-2,-2-23 0,14-10-1</inkml:trace>
  <inkml:trace contextRef="#ctx1" brushRef="#br1" timeOffset="33776.9318">12326 2146 74,'-16'-3'36,"-2"5"-1,7 11 0,5 6-30,6-19-15,14 30-25,-1-18 1,9 8-2,1-7 1</inkml:trace>
  <inkml:trace contextRef="#ctx1" brushRef="#br1" timeOffset="34106.9508">12583 2449 90,'-4'16'38,"6"10"2,-10-9-1,7 0-33,-4 1-1,2 0-1,-1-3-1,4-3 0,0-12-1,0 0-1,12 0 0,-3-12-1,2-6 1,7-3-1,-3-4 0,5-1 0,0 0 0,-2 1 0,1 5 0,-2 6 0,-1 7 0,-2 7-1,-1 10 0,-2 4 0,-1 13-2,-6-2-2,8 17-9,-9-15-22,9 8-5,-5-16 3,14-1-3</inkml:trace>
  <inkml:trace contextRef="#ctx1" brushRef="#br1" timeOffset="34244.9587">13131 2429 102,'0'0'39,"-1"-17"-3,-9 2-14,-6 15-60,1-17-1,15 17-1,-20-26-1</inkml:trace>
  <inkml:trace contextRef="#ctx1" brushRef="#br1" timeOffset="45899.6252">9744 3676 79,'-6'-26'39,"-8"-3"-1,5 12 1,-7 2-36,16 15 0,-14-8 0,12 25 0,-3 15 0,4 19-1,-5 18-1,2 15 1,-2 13-2,-1 8-1,0 8-2,0-6-2,12 4-27,-7-23-8,17-11 2,2-28-3</inkml:trace>
  <inkml:trace contextRef="#ctx1" brushRef="#br1" timeOffset="46079.6355">10189 4114 63,'-13'-6'41,"-11"-1"-1,5 12 0,-5-8-16,9 9-24,15-6-3,0 0-5,14 9-27,7-21-3,24 7 1,2-10-2</inkml:trace>
  <inkml:trace contextRef="#ctx1" brushRef="#br1" timeOffset="46484.6588">11014 3711 80,'-9'-29'39,"-16"-2"0,3 14 0,-17 5-31,2 15-2,-10 8 0,3 13-1,-3 10-2,2 6 0,6-2-1,6 2 0,12-6-1,19-11 0,13-14 0,21-11 0,12-18 0,12-8-1,9-10 1,1-4 0,-1-2-1,-6 1 1,-10 11-1,-14 10 0,-12 15 0,-13 19 0,-10 22 0,-9 20 0,-10 17-1,-1 12 1,-4 10-3,-3 2-1,7 4-3,-3-21-15,18 8-18,-4-29-1,17 2-2,-2-24 1</inkml:trace>
  <inkml:trace contextRef="#ctx1" brushRef="#br1" timeOffset="46897.6824">9565 4917 77,'-55'16'38,"15"5"-1,6-16 0,17 7-34,17-12 2,19 5-1,32-19-1,34-3 2,32-13-3,28-3 2,31-8-3,22-4 2,12-1-1,5 8-1,-8 5-1,-10 12 0,-19 11-1,-23 11-1,-26 14-1,-23 0 0,-20 10-1,-24-6-1,-15 12-11,-27-18-22,-6 1 0,-14-14-1,-16 0 1</inkml:trace>
  <inkml:trace contextRef="#ctx1" brushRef="#br1" timeOffset="52676.0129">9767 5513 71,'2'-21'37,"7"8"-1,-8-7 0,12 10-31,-13 10-1,7-11-1,-7 11-1,8 26 1,-9 4-2,1 11 4,-4 12-1,4 11-1,-6 7 0,-1 10 0,-2 1 0,1-3 0,0-8-1,2-9-2,4-13 0,-1-11 0,6-14 1,-3-24-1,11-4 1,-1-20 0,-2-12 0,0-8 0,-4-11 0,0-7 0,1-8-2,-3-10 2,-1-1-2,4 0-1,2 1 1,9-1-1,7 4 1,5 6-2,9 10 4,1 13-4,3 12 4,-1 11-1,0 17 0,-9 11 0,-6 14 0,-10 14 0,-10 9 0,-8 8 0,-14 6-1,-6 6 1,-9 3-2,-6-9 2,-4 1-2,-3-12-4,12 2-29,-7-14-1,20 2-1,1-17 0</inkml:trace>
  <inkml:trace contextRef="#ctx1" brushRef="#br1" timeOffset="53015.0323">10443 5720 100,'0'0'38,"-7"-23"-1,7 23-4,-12-4-30,12 4-1,-20 23 4,5 6-5,-3 11 3,1 6-4,-4 5 3,3 1-4,7-2 1,3-12-3,15-9-9,-7-29-24,37-13-3,-6-22 1,16-6-2</inkml:trace>
  <inkml:trace contextRef="#ctx1" brushRef="#br1" timeOffset="53150.04">10521 5389 88,'-34'-7'37,"8"9"-4,9 10-13,17-12-55,0 0-1,9 4-2,25-4 1</inkml:trace>
  <inkml:trace contextRef="#ctx1" brushRef="#br1" timeOffset="53464.058">10937 5572 87,'-10'51'40,"-11"-5"-1,1 9 2,-7-6-35,2-3-3,6-2 2,-1-5-4,9-5 4,4-7-3,7-14 0,11-13 0,6-18 0,9-11 1,5-12-4,7-4 3,2-8-3,-2 2 0,-2 4 0,-3 12 0,-5 7 0,-8 17 0,-2 15 2,-11 13-2,-1 13 1,-6-1-4,7 24-24,-12-15-10,14 10 0,-8-12-1,16-4-1</inkml:trace>
  <inkml:trace contextRef="#ctx1" brushRef="#br1" timeOffset="54652.1258">6399 7333 91,'4'-21'38,"-5"7"0,1 14 1,-8 24-36,6 11 0,-2 11-1,3 11 0,-1 8-1,2 8 0,0 3-1,3 0 0,1-2-3,-2-9-1,12-5-8,-9-17-26,11-4 0,-3-20 0,12-11-2</inkml:trace>
  <inkml:trace contextRef="#ctx1" brushRef="#br1" timeOffset="54817.1353">6718 7632 98,'0'0'39,"-19"-6"-1,19 6-3,-21 10-36,21-10-9,11-9-27,7-5 1,18 3-2,7-8-1</inkml:trace>
  <inkml:trace contextRef="#ctx1" brushRef="#br1" timeOffset="55208.1577">7668 7213 90,'-33'-28'38,"-2"11"0,-11-4 2,6 14-34,-11 7 0,7 16 0,-1 6-1,5 9-1,6 4-1,11 1-2,10-4 1,14-5 0,18-16-1,14-7 0,17-16 0,8-8 0,8-9 0,1-5 1,-2-2-1,-7 2-1,-12 5 1,-10 9-1,-13 10 0,-23 10 0,4 31 0,-17 9 0,-10 18 0,-7 15-1,-3 10 0,-4 8-1,4 3-3,-1-5 0,13 5-9,-6-22-25,24-3-2,-5-22 0,19-9-1</inkml:trace>
  <inkml:trace contextRef="#ctx1" brushRef="#br1" timeOffset="55485.1736">6552 8179 92,'-4'18'40,"23"-22"1,36-4-1,23-17-36,33-13 1,20-9 0,22-2 0,8-1-2,10 4-1,-3 4-2,-9 5-1,-13 11-4,-27 2-17,-9 23-16,-31-1-3,-16 11 1,-31 1-2</inkml:trace>
  <inkml:trace contextRef="#ctx1" brushRef="#br1" timeOffset="56119.2099">6765 8624 81,'-3'-23'38,"-6"-1"-2,3 8 2,-11 1-31,17 15-3,-21-5 0,11 22-1,-2 9 1,-1 18 0,2 8 0,0 11-2,2 4 1,3 2-1,6-5 1,4-4-1,5-14-1,8-14 0,7-15 0,5-16-1,2-16 1,6-13 0,0-18 0,0-9 0,-7-7-1,-7-3 0,-10 1-1,-9 0 1,-9 8-1,-11 9 1,-12 13-2,-1 11 1,-3 13 1,1 5-2,8 11-2,4 1-1,14 13-9,5-20-24,16 20-2,8-19 1,23 3-2</inkml:trace>
  <inkml:trace contextRef="#ctx1" brushRef="#br1" timeOffset="56267.2183">7423 8672 104,'-11'20'39,"-1"-17"-2,12-3-5,0 0-67,-7-22-4,18 10 1,1-7-2</inkml:trace>
  <inkml:trace contextRef="#ctx1" brushRef="#br1" timeOffset="56672.2415">7952 8350 98,'-32'17'39,"-16"-4"2,8 16-2,-4-7-33,10 3-2,3-2 0,12 1-1,12-5-1,15-8 0,13-6-2,15-7 1,8-8 0,7-2 0,1-7-1,-2-3 1,-4 0 0,-6 2-1,-9 2 1,-8 6 0,-9 5-1,-14 7 0,6 11 1,-12 11-2,-8 10 1,-5 9 0,-2 8 0,-2 7-2,4 4 0,-1-8-3,12-3-2,-1-20-11,26-1-20,0-24-2,18-6 0,-1-24-1</inkml:trace>
  <inkml:trace contextRef="#ctx1" brushRef="#br1" timeOffset="56981.2592">8453 8285 97,'0'0'39,"-9"-12"2,6 29-2,-13 7-33,3 4-2,-1 2 0,3 4-1,1 0-1,8 0 1,4-6-2,10-4 0,6-5 0,9-8-1,7 0 0,2-3 0,3 0 1,-4 1-2,-2 1 1,-4 5 0,-7 6 1,-10 6-1,-8 2 1,-5-1-3,-8 5 0,-5-8-4,7 6-11,-15-20-22,22-11-2,-18-6 1,15-8-2</inkml:trace>
  <inkml:trace contextRef="#ctx1" brushRef="#br1" timeOffset="57138.268">8558 8304 114,'1'-27'42,"13"15"1,-5-9-2,16 9-40,-1-2-5,1-10-12,14 16-23,-10-1-1,5 16-1,-10 0-2</inkml:trace>
  <inkml:trace contextRef="#ctx1" brushRef="#br1" timeOffset="57919.3128">3359 10246 78,'-3'-11'40,"3"11"-3,0 0 1,0 0-29,0 0-2,0 23 0,0 2-5,0 13 2,-5 10-3,3 17 1,-6 7-2,-2 10 2,1 2-1,-1 3 0,-3-11 0,2-9-2,1-15 1,2-14-2,4-23 2,4-15 2,8-19-1,3-18 0,3-13 1,2-11 1,0-17-2,0-8 1,1-5 1,-9-5-4,2 6 2,-4 5 0,-3 10 0,2 11-1,0 16 2,2 12-2,2 17 0,8 13 1,2 10-1,5 9 0,-3 7-1,6 4 1,-5 7-1,-4 6 1,-6 2-2,-8 7 2,-6 2-1,-12-1 1,-4 1-2,-14-4 1,5-5-2,-5-9-1,7 0-4,1-20-9,19 8-19,5-18-4,0 0 2,16-2-2</inkml:trace>
  <inkml:trace contextRef="#ctx1" brushRef="#br1" timeOffset="58123.3245">3742 10637 90,'10'13'38,"-1"12"0,-14-7 1,8 13-32,-14-5-2,4 8 0,-3 0-3,-2 5 0,-2-2-1,4-3-4,3-2 1,4-9-4,10-7-1,-2-27-23,20-1-7,-1-26-1,15-5 1</inkml:trace>
  <inkml:trace contextRef="#ctx1" brushRef="#br1" timeOffset="58273.3331">3927 10332 71,'-30'-24'38,"-2"22"-1,-1 3 0,7 22-13,3-2-21,9 2-3,14 4-6,-3-9-28,27 1-3,4-12 1,19 1-2</inkml:trace>
  <inkml:trace contextRef="#ctx1" brushRef="#br1" timeOffset="58559.3494">4242 10564 93,'-4'40'38,"2"13"2,-14-4-1,4 3-30,-9-6-6,10 3 1,-4-13-2,8-1 0,6-18 0,1-17 0,19-2-1,0-19 1,4-10 1,4-4-2,3-6 2,-4-2-2,1 5 0,-4 7-1,-4 7 0,-4 13 0,-1 14 0,-5 7-2,0 15-2,-3 2-1,4 17-11,-6-13-18,11 16-8,-3-12 0,13 4 0</inkml:trace>
  <inkml:trace contextRef="#ctx1" brushRef="#br1" timeOffset="58941.3713">5277 10457 105,'-14'12'40,"14"-12"2,11 0-3,21-13-37,25-9-1,11-4 0,15-1-1,7 0 1,3-1-3,5 7-1,-12 1-6,0 20-28,-33 1-3,-8 18 1,-25-1-1</inkml:trace>
  <inkml:trace contextRef="#ctx1" brushRef="#br1" timeOffset="59141.3827">5513 10763 106,'-24'6'40,"24"-6"1,24-19-2,14-6-37,28-10-1,18-5 1,10-3-2,7-2-1,7 1-1,-9-6-6,6 15-30,-30-6-1,-6 9 0,-25-4-3</inkml:trace>
  <inkml:trace contextRef="#ctx1" brushRef="#br1" timeOffset="59295.3915">5837 9888 115,'-35'6'39,"4"2"0,20 16-4,16-2-41,5-10-31,31 12-1,0-6-1,16 18 0</inkml:trace>
  <inkml:trace contextRef="#ctx1" brushRef="#br1" timeOffset="59461.401">6213 10833 118,'-30'33'42,"6"-6"0,3-23-3,8-12-42,24-2-16,0-21-19,15 2-3,-3-9-1,9 1-1</inkml:trace>
  <inkml:trace contextRef="#ctx1" brushRef="#br1" timeOffset="60127.4391">7376 10201 65,'-22'1'38,"10"7"1,-3-8-1,13 13-12,2-13-19,6-21 0,14-2-3,16-5-1,9-3 0,7 1 0,6-1-1,1 6 0,-4 7-1,-4 15 0,-14 13 0,-18 19 0,-16 13-1,-18 14 1,-13 11 0,-12 10 1,-2 2-2,-6 1 2,3-6-2,4-9 3,12-11-2,14-10 0,11-13 0,16-12 1,15-12-2,15-9 0,13-5 0,7-4 0,7-3 0,3-5-3,5 2-2,-7-6-5,8 16-16,-21-11-14,5 7-3,-9-12 2,8 6-2</inkml:trace>
  <inkml:trace contextRef="#ctx1" brushRef="#br1" timeOffset="61668.5273">8842 9953 86,'1'-15'37,"-6"1"0,5 14 1,0 0-31,0 0-2,-5 12-1,5 14-1,-2 11-1,0 10 0,-4 9-1,2 8 1,-1 5-1,3 3 2,-5-5-3,7-2 2,2-13-1,5-10 1,5-13 0,7-17-1,6-20 0,8-18 0,3-13 0,5-16-1,-1-3 2,2-8-2,-5 0 2,-2 6-2,-9 11 1,-4 14-1,-8 13 1,-4 20 0,-6 16-2,1 17 1,-6 13-2,-2 7 2,3 12-1,5 1 2,1-3-2,5-5 1,6-15 1,7-6 0,6-21 0,2-15 1,7-19-1,1-11 0,-2-12 0,-3-10-1,-2-5 1,-9-2-2,-7 5-1,-5 3-2,-3 12-1,-10 5-4,9 23-8,-15-5-20,7 17-3,16 11-1,3 7 1</inkml:trace>
  <inkml:trace contextRef="#ctx1" brushRef="#br1" timeOffset="62063.5498">9999 10218 91,'0'0'40,"0"0"1,-30 4-1,8 10-31,-15 0-3,-1 11 0,-5 3-3,1 8 1,4 2-1,9-2 0,5-4-2,11-2 1,13-13-1,11-7 0,15-14 0,7-12-1,13-6 1,3-9-1,4-4 2,-5-4-2,-3 2 0,-4 3 0,-13 7 0,-9 5 0,-8 11 0,-11 11 0,0 0 0,-18 30 0,5 0 0,-5 9 0,4 2-3,4 2 0,9-1-1,5-14-1,17-6-4,5-27-10,26-3-11,-7-30-13,23-9 5,-4-23-1,11-5 3</inkml:trace>
  <inkml:trace contextRef="#ctx1" brushRef="#br1" timeOffset="62246.5603">10718 9606 113,'-18'0'40,"0"46"0,-13 18 1,-1 24-37,-3 9-3,1 9 2,3 4-4,7-1 0,1-10-2,8-12 0,10-12-4,-2-29-5,20-3-26,-9-30-2,10-8 1,-7-25 1</inkml:trace>
  <inkml:trace contextRef="#ctx1" brushRef="#br1" timeOffset="62419.5702">10410 10202 105,'-29'-31'41,"13"22"0,-1-1 1,17 10-31,0 0-6,10 14-1,14-14-2,11-6-2,16-7-1,9-13-3,16 4-10,-8-27-20,21 4-7,-4-21 1,4 6-2</inkml:trace>
  <inkml:trace contextRef="#ctx1" brushRef="#br1" timeOffset="62606.5809">11280 9463 106,'-28'52'41,"-14"11"1,1 25 0,-9 7-36,3 11-2,4 5-3,8 0 1,4-2-4,8-12-1,13-4-6,-5-30-19,23-7-14,-6-28 3,12-11-2,-6-27 0</inkml:trace>
  <inkml:trace contextRef="#ctx1" brushRef="#br1" timeOffset="63082.6081">10795 10061 112,'-20'-1'42,"4"1"-1,21 12 0,10-7-38,18 0 0,16-10-1,13 0 0,11-6-1,13-4 1,7-2-1,-3-3-1,-9 4 1,-10 3 0,-11 3 0,-14 4 1,-20 6-2,-26 0 0,-1 19 0,-22-4 0,-14 8 0,-3 3 0,-2 0 0,5 4 0,5-4 0,12 0 0,16-4 0,9-7 0,17-6 0,11-6 0,7-2 0,3-3 0,1 0 0,-2-1 0,-7 5 0,-7 5 0,-10 5 0,-9 9 0,-11 5 0,-10 6 0,-6 6 0,-3 1 0,-6-1 0,2-5 0,6-3-7,0-19-9,26 7-8,-10-29-8,30 0-11,-4-16 1,24 0-1,-5-10 4</inkml:trace>
  <inkml:trace contextRef="#ctx1" brushRef="#br1" timeOffset="63231.6167">11941 10374 122,'-3'24'44,"2"12"1,-14-19-1,9-7-44,6-10 0,-15 2 0,15-2-5,-9-34-14,20 21-9,-16-17-15,6 4 0,-9-12-4,2-1 5</inkml:trace>
  <inkml:trace contextRef="#ctx1" brushRef="#br2" timeOffset="73018.1764">14546 729 44,'0'0'33,"4"-87"3,-4 87-1,15-61-25,-15 61-1,0 0-1,0 0-3,51-21-3,-51 21 0,0 0-2,54 72 2,-54-72-3,33 105 1,14 14-1,-4 9 2,-5 12-2,-7 6 1,-7-1-1,-9-1 1,-11-6 0,-4-14-1,-9-1 2,-5-3-2,-9-2 2,-6-8 0,-8 1 0,-3-7 0,-12-8 0,-9-9 0,-7-11 0,-5-8 0,-5-10 0,-5-7-1,-2-14 0,-2-2 1,-2-7 0,-1 1 0,1-6 1,6-1 0,1-4 0,5 0 1,4-2-1,5-2-1,8-4 1,5 0-1,6 0-1,8 1 0,4 4 0,2 4 0,5 8 0,1 9-1,2 9 1,6 14-1,1 11 1,-1 13 0,4 15-1,-2 13 1,0 12-1,1 12 1,0 19 0,1 9 0,-3 21 1,4 9-1,1 14 4,1 8-2,1 9 1,1 5-1,0 0 1,0 4 1,0-1-3,-5-2 0,0 0-2,-4 3 2,-2 0-2,1 4 2,-6 5-2,0 1 0,4 3 2,0 2-1,2 0 2,7 0 0,-2-3-1,9-6 1,3-6-2,2-8 2,2-14-3,1-15 2,4-16-3,-2-18 1,-2-18-1,0-13 1,0-17 1,-2-13-2,-4-12 1,-1-9 0,1-6 1,-6-7 2,-1-7-2,-2-5 2,-4-5-2,-1-8-1,-3-7 1,-7-5-1,-1-7 2,-10-8-4,-5-1 3,-11-9-2,-10-1 2,-11-3 1,-14 2-1,-14 0 0,-18 4 0,-15 3 1,-13 0-1,-13 5 0,-17 0 0,-14 0 0,-13 1 0,-15-2 0,-9-1-1,-8-3 1,-13-1 0,-8-6 0,-7 1-1,-10-4 1,-9 1-1,-4-3 1,-2-2 0,-6 2 0,0-2 0,-2 1-1,1-3 2,2 3-2,-4-3 1,0-2-1,1 4 0,1-1-2,14 4-2,5-8-7,29 16-25,13-8-3,39 2-1,27-8 0</inkml:trace>
  <inkml:trace contextRef="#ctx1" brushRef="#br2" timeOffset="74175.2425">15657 1278 78,'0'0'39,"10"-20"0,-10 20 1,0 0-23,0 0-14,0 0 0,2 25 0,-2 7-1,2 8 0,-4 15 0,-1 16-2,-2 7 1,0 11 0,-5-3 0,1 1-1,-4-10 1,4-10-1,-1-16 1,3-12-1,0-21 1,7-18-1,0-20 1,7-18 0,0-13 0,6-17 1,5-13-2,2-12 2,4-10-1,-10 49 1,0-5 0,5 5-1,1-2 1,0 3-3,2-1 2,-22 54 0,53-89 0,-53 89-2,56-72 1,-56 72 0,58-44-1,-4 24 1,-8 27-1,-11 24 1,-20 26-1,-13 16 1,-22 3-1,-9 8 1,-17-13 0,6-8 0,-3-16 0,9-7-1,9-16 1,6-4-1,13-10 1,6-10-1,25 10 1,3-5 1,7 4-1,0 8 1,6 4-1,2 5 1,2 8-2,-6 5-1,5 2-3,-5-13-11,15 11-24,-12-12-2,15 0 1,-6-16-3</inkml:trace>
  <inkml:trace contextRef="#ctx1" brushRef="#br2" timeOffset="75392.3121">17344 1479 46,'-26'2'36,"-7"-1"0,4 5 0,-3-3-14,9 5-14,-1-3-1,8 0-2,3-2-1,13-3-2,-11 4 0,11-4 0,0 0-1,0 0 0,0 0 0,0 0 1,0 0-1,12 2 1,-12-2 0,0 0 0,0 0 0,0 0 0,0 0 0,0 0 0,0 0-1,0 0 0,0 0-1,0 0 1,-7 19-1,4-3 0,3 3 0,-2 6-1,1 6 1,-1 0-1,2 4 1,0-6-1,2-3 1,5-7 0,5-8 0,7-7 0,7-11 0,6-7 0,2-11 0,4-4 1,-1-7 0,-8-1 0,-6-1-1,-12 5 1,-7 6-1,-13 3 1,-10 9-2,-4 5 0,-1 7-1,0 2-1,6 7-2,5-4-4,25 4-25,-12-6-6,43 7 2,-5-11-3</inkml:trace>
  <inkml:trace contextRef="#ctx1" brushRef="#br2" timeOffset="75656.3273">18278 1100 85,'42'-76'39,"-42"76"-1,7-67 2,-7 67-37,0 0-2,-47-51 4,30 61-3,-45 15 2,-17 33-2,-3 22 2,2 24-5,11 15 0,16 7-4,23-12-5,36-32-30,-6-24 1,11-13 0,-3-17-1</inkml:trace>
  <inkml:trace contextRef="#ctx1" brushRef="#br2" timeOffset="75806.3359">17808 1535 95,'-21'-22'41,"-4"-2"1,12 14-1,4-1-33,20 1-5,19-3-2,18-1-3,22 3-14,9-8-24,22 5-1,2 2 0,12 6-1</inkml:trace>
  <inkml:trace contextRef="#ctx1" brushRef="#br2" timeOffset="76441.3722">19051 1450 72,'-37'-13'42,"9"9"0,-1-1 0,10 15-14,0-2-26,4 8 0,2 12-1,4 8-1,-1 9 1,0 6-1,1 4 1,-1-1-1,5-2 0,0 0 0,3-15 0,1-6 0,3-14 0,-2-17 0,15 3 1,-5-20-1,3-11 0,2-12 1,-1-9-1,2-13 1,3-3 0,-1-9 0,4 5-1,-1 0 1,2 6-1,1 8 0,5 13 0,-2 10 0,3 15 1,4 9-1,-6 11 0,0 10 0,-4 10 0,-3 6 0,-6 9-1,-9 1 1,-7 7-1,-12 8 0,-2-1 0,-10-1 0,-2-3 1,-5-5-1,-2-5 1,-1-5-1,0-7 1,4-8 1,-2 1-1,4 2 0,-1 1 0,1 14 1,3 6-1,0 13-2,0 11 2,1 10-3,4 2 0,3-7-2,18 2-7,-5-34-24,32-3-5,3-35 0,19-15 0</inkml:trace>
  <inkml:trace contextRef="#ctx1" brushRef="#br2" timeOffset="76977.4028">19533 1443 109,'6'-12'42,"-6"12"0,-10 19-1,1 2-39,-1 13-1,0 4 1,-1 5-2,3 2 1,-2 2-1,2-6 0,4 0 0,2-9 1,2-9-1,2-10 0,-2-13 1,13-11-1,1-12 0,4-9 1,-2-11 0,6-2-1,0-8 2,2-2-2,-3-2 2,-2 9-2,-2 5 1,-2 10 0,-1 8-1,1 8-1,2 6-1,4 9 0,5 3-2,5 4-2,5-3-1,13 1-5,-8-14-11,17 7-17,-7-6 1,4 3 1,-18-6 23,6 4 9,-13 8 6,-15 3 6,-1 19 14,-24 2 18,5 9 1,-19 5 0,6 15-22,-14-1-7,7 2-4,-3-8-1,11 1-3,3-9 0,9-8-5,17-11-8,-12-18-26,48-22-5,-11-7 1,18-3-1</inkml:trace>
  <inkml:trace contextRef="#ctx1" brushRef="#br2" timeOffset="77554.4359">20484 1236 114,'-23'15'44,"9"12"0,-6-1-2,19-3-40,4 0-1,5-2 1,1 3-1,0-1 0,-5 3-1,0 1 1,-4-2-1,-1-1 0,-5 0 0,-1-5 0,2-6 0,5-13 0,0 0-1,0 0 2,5-19-1,9-4 0,3-7 0,1-7 0,3-1 1,-1-4-1,-1 9 0,-4 2 0,0 5 2,-6 10-2,-9 16 0,10 0 0,-7 12 0,-2 7 0,0 3 0,2 2 0,1 3 0,6-4-2,2-5 4,2-1-2,2-6 0,6-6 0,3-5 0,3-9 0,1-5 0,3-6 0,0-8 0,1-2 0,0-1 0,-6 1 0,-3 7 0,-2 8 0,-9 12 0,-13 3 0,2 27 0,-11 2 0,-1 10-3,-6 2 0,6 4-3,-1-5-2,19-3-9,-6-20-15,28 1-10,-1-17 1,23-6 0,0-14 1</inkml:trace>
  <inkml:trace contextRef="#ctx1" brushRef="#br2" timeOffset="78766.5052">21431 1250 116,'-1'-46'42,"-20"32"1,-16 15-2,-10 14-37,-8 17-1,1 12 1,4 1-2,14 4-2,15-8 0,12-11 0,14-6 0,14-10 0,15-14 0,3-7 0,7-12 0,5-9 0,-4-4 0,-2-4 0,-7 1 0,-5 1 0,-10 7 0,-7 9 0,-14 18 0,0 0 0,-13 16 0,-4 7 0,0 7 0,3 2 0,5 3 0,3-4 0,12-9 0,13-7-2,11-12 0,9-9 0,10-9 1,3-7-1,5-8 1,-2-3 0,-4 1 1,-4 0 0,-13 3 1,-9 10 0,-14 14 0,-11 5 0,-9 22 0,-8 2 1,-6 6-1,1 9 0,1 1 1,1-3-2,5-3 0,8-11 0,7-6 0,0-17 0,23-2 0,3-16 0,0-11 0,2-7 0,2-13 0,-30 49 0,28-49 0,-28 49 0,29-50 0,-29 50 0,22-49 0,-22 49 0,0 0 0,52-58 0,-35 48 0,1 10 0,2 10 0,2 6 0,-3 3 0,18-1 0,0-9 0,10-8 0,-47-1 0,58-10 0,-58 10 0,56-18 0,-56 18 0,63-25 0,-63 25 0,50-29 0,-50 29 0,47-27 0,-47 27 0,0 0 0,48-41 0,-48 41 0,0 0 0,0 0 0,24-16 0,-17 32 0,-9 14 0,4 14 0,-5 7 0,5 8 0,-3-2 0,4 1 0,-4-13 0,1-7 0,2-9 0,3-7 0,-2-7 0,-3-15 0,12 15 0,-12-15 0,10 4 0,-10-4 0,12 6 0,-12-6 0,19 1 0,-7-2 0,8-1 0,4-3 0,10-3 0,1-6 0,4 2 0,5-6 0,-1 2 0,0 0 0,-1-2 0,-4-2 0,0 3 0,3-4 0,0 6 0,0 1 0,0 6 0,0 1 0,-5 11 0,-4 13 0,-13 6 0,-11 19 0,-15 9 0,-13 11 0,-5 9 0,-17 4-5,3 9-7,-13-8-3,11 13-1,-19-23-6,22 19-8,-24-27-9,1 3 2</inkml:trace>
  <inkml:trace contextRef="#ctx1" brushRef="#br2" timeOffset="135705.7619">15293 3132 63,'1'-16'37,"-1"16"0,0 0 0,0 0-13,0 0-20,0 0 0,0 0 0,0 0-1,-10-3 1,10 3-2,0 14 0,0-14-1,0 18 1,0-18-1,4 16 0,-4-16 1,0 11-2,0-11 1,0 0 0,0 0 0,0 0 0,0 0 0,0 0-1,0-11 1,0 11-1,0 0 0,-3-16 0,3 16 0,0 0 0,-1-13 0,1 13 0,0 0 0,0 0 0,0-10 0,0 10 0,0 0 1,0 0-1,0 0 0,0 0 0,0 0 0,0 0 0,0 0 0,0 0 0,0 0 0,0 0 1,2-11-1,-2 11 0,0 0 0,3-12 0,-3 12 1,0 0-1,6-10 0,-6 10 0,5 13 0,1 8 0,-2 11 0,2 10 0,1 12-1,1 11 2,0 10-2,-2 10 1,-1 1 0,-4 4 0,-2-3 0,2-6-1,0-7 1,-2-10 0,1-11 0,0-15 0,1-9 0,1-18 1,-2-11-1,5-31 0,-3-8 0,1-12 0,-3-12 0,-4-15 1,-2-13-2,3-6 1,-3 0 1,6 1-1,0 3 1,5 6-2,7 11 2,8 9-1,11 15 0,8 14 0,5 10 0,2 14 0,2 10 0,-1 9-1,-4 13 1,-11 11 0,-12 9 0,-15 8 0,-15 10 0,-19 2 0,-12 3 0,-11-3 0,-4-10-2,0-2-2,-2-19-6,28 4-19,-2-23-9,32-8-2,0 0 0</inkml:trace>
  <inkml:trace contextRef="#ctx1" brushRef="#br2" timeOffset="135902.7732">16111 3356 109,'22'7'40,"-8"-13"0,5 6-2,0-9-37,5-4-2,5 1 0,4-3-2,0 6-3,-4-7-8,7 18-23,-15-2-2,0 19 0,-19-5 0</inkml:trace>
  <inkml:trace contextRef="#ctx1" brushRef="#br2" timeOffset="136052.7818">16075 3642 110,'-38'31'39,"2"-17"2,25 1-3,11-15-36,29-10-2,14-2-3,14-15-6,27 10-29,6-18-1,22 8-1,3-14-3</inkml:trace>
  <inkml:trace contextRef="#ctx1" brushRef="#br2" timeOffset="136458.805">17370 2890 92,'14'-19'40,"-14"2"1,0 17-2,0 0-37,0 0 0,6 10 1,-5 11-1,1 6 0,4 18 0,2 8-1,2 16 0,4 7 0,1 8-1,4 0 1,-2-1 0,-2-4-1,5-10 0,-3-14 0,1-17-2,4-12-1,-2-25-6,17-3-26,-18-25-5,13 2-1,-10-17-2</inkml:trace>
  <inkml:trace contextRef="#ctx1" brushRef="#br2" timeOffset="136854.8277">17704 3465 82,'-13'26'40,"12"1"-2,1-27 2,0 12-35,5-23-2,14-9 1,1-16-1,9-10 0,-2-8-1,11-11 0,-5-3-2,1-5 0,-1 6-2,-8 3-2,1 13-3,-20-1-29,13 20-4,-14-2 1,9 15-2</inkml:trace>
  <inkml:trace contextRef="#ctx1" brushRef="#br2" timeOffset="137272.8515">18258 2503 91,'-15'-4'40,"15"4"2,10-22-2,6 13-37,4-12-2,6 0 1,7 0-1,4 6 1,-3 2-1,-2 6 0,-7 8 0,-3 10 0,-16 15-1,-11 5 3,-12 10-2,-12 8 1,-3-2-1,2 2 1,1-7-2,7-8 1,15-11 0,17-9 0,18-14-1,12-12-3,18 3-3,-3-22-24,15 17-11,-9-8 1,1 13-4,-15-4 1</inkml:trace>
  <inkml:trace contextRef="#ctx1" brushRef="#br2" timeOffset="137673.8744">17255 3950 98,'39'-3'41,"9"-19"-1,30 4-3,11-19-34,21-3-1,15-7-1,5 1-1,7 3-2,-9 2-2,0 19-4,-26-2-29,1 23-4,-27 0 1,-16 18-1</inkml:trace>
  <inkml:trace contextRef="#ctx1" brushRef="#br2" timeOffset="138374.9146">17724 4287 56,'-4'-17'39,"12"6"-2,-12-7 3,4 18-21,5-12-14,-5 12 0,5 23 0,-5 7-1,-5 11 0,4 10-1,-3 9-1,3 9-1,0 3 1,1 4-1,-1-5-1,2-6 1,1-11 1,0-9-2,-1-12 3,2-10-3,-3-12 1,0-11 1,1-21-2,3-7 1,1-12-3,-4-13 2,7-12-1,-4-12 1,8-11 0,-2-5 0,8 1 0,-2 3 1,6 5-1,0 11 0,7 12 0,2 16 1,3 10-1,-2 19-1,-2 13 0,-1 6 1,-7 11-1,2 6 1,-14 7-1,-7 9 1,-11 3-1,-7 4 0,-8 3 1,-10 1-1,-3-3 1,-5 0 0,2-6 0,2-8 1,6-3-1,7-7 1,11-6 1,15-1-1,10-6 1,14-5-1,10 3 0,9 2 1,7-2-1,5 4 0,-2 2-1,0 5 0,-3 3-1,-8 4-3,-6 6-6,-17-11-12,12 19-13,-22-19-7,12 4-2,-11-12 1</inkml:trace>
  <inkml:trace contextRef="#ctx1" brushRef="#br2" timeOffset="138491.9212">18548 4731 102,'0'0'41,"-12"0"-3,-6-10-18,4-5-58,-3 0-4,10 3-1,-5-6-1</inkml:trace>
  <inkml:trace contextRef="#ctx1" brushRef="#br2" timeOffset="138992.9499">13393 6285 99,'-16'25'39,"2"-7"-1,15 2 0,-1-20-34,33 12-1,7-16-1,12-5-3,13-1 0,2-8-4,11 11-14,-11-8-19,-3 10 2,-19-1-2,-11 13-1</inkml:trace>
  <inkml:trace contextRef="#ctx1" brushRef="#br2" timeOffset="139147.9588">13459 6651 111,'-30'18'39,"29"-7"-1,16-22-1,27-12-37,23-13-2,11-22-12,22 1-21,0-16-4,7 0 2,-11-4-3</inkml:trace>
  <inkml:trace contextRef="#ctx1" brushRef="#br2" timeOffset="139417.9743">13927 5950 112,'-42'12'39,"24"10"0,10-8 0,29-8-37,12 8-1,18 1 0,7 5 0,12 2 1,-5 4-1,-2 10 1,-9 4-1,-16 13 1,-23 7-1,-19 11 1,-18 4-2,-18 4 2,-9 0-2,-6-7 0,6-5-6,3-28-11,25-4-21,7-25-3,29-12-1,14-26 0</inkml:trace>
  <inkml:trace contextRef="#ctx1" brushRef="#br2" timeOffset="140109.0138">15519 6013 105,'-28'12'38,"-9"-6"2,7 10-3,-4-2-33,11 9-1,2 7 0,6 13 1,4 9-2,6 9 2,-1 10-3,5 6 2,1 4-2,1-1 2,-3-6-3,2-9 2,-2-13-3,-2-8 2,1-14-2,-2-15 1,5-15 0,0-23-1,3-9 1,3-12-1,3-17 1,1-12-1,5-10 1,2-10-2,5-5 3,4 1-3,0 4 3,8 7-2,0 11 1,0 12 0,3 13 0,5 18 0,-4 16 0,-3 13 0,-5 15 0,-3 11 0,-12 9 0,-6 13 1,-11 7-1,-12 3 0,-9 5 1,-11-2 0,-3-4 0,-3-5 0,0-13 0,9-6 0,2-8 0,10-9 1,19-13 0,0 0-2,0 0 0,35 10 0,0-8 0,7 3 0,2 7 0,7 2 0,2 5 0,1 4 0,-2 5 0,1 0 0,2 2 0,-3-8-6,7 5-9,-10-21-9,17 7-11,-16-21-6,9 0 0,-10-17-2</inkml:trace>
  <inkml:trace contextRef="#ctx1" brushRef="#br2" timeOffset="140282.0237">16572 6234 113,'13'-4'39,"-3"-1"1,14 6-1,1-6-39,8 1 0,14-2 0,-5 0-3,8 8-6,-15-10-27,3 13-3,-13-4 0,-8 9-1</inkml:trace>
  <inkml:trace contextRef="#ctx1" brushRef="#br2" timeOffset="140446.0331">16434 6599 125,'-28'19'41,"26"-5"0,2-14 0,46-24-39,10-1-3,14-12-5,21 6-14,0-16-20,21 7-1,-1-8-1,12 9 0</inkml:trace>
  <inkml:trace contextRef="#ctx1" brushRef="#br2" timeOffset="140935.0609">17692 5639 105,'10'-17'38,"-6"-2"3,10 13-4,-14 6-35,17 6-3,-4 18 5,-3 13 0,-3 14-1,-2 12 1,1 8-1,-3 6 0,-2-1-1,6-7 1,-1-6-3,8-14 1,5-11-1,4-18 1,7-18 0,2-11 0,4-19 0,4-12 1,-3-12-2,-1-6 0,-6-9 0,-5-2 0,-3 2-3,-8 5-1,-4 11-1,-5 3-3,7 27-13,-15-11-10,17 25-9,-7-6-2,16 17 0,-1-11 3</inkml:trace>
  <inkml:trace contextRef="#ctx1" brushRef="#br2" timeOffset="141334.0839">18616 5209 102,'-18'2'42,"18"-2"-1,-11 1-1,11-1-39,20-10 0,-1 5 1,0 1-1,7 0 0,-2 2-1,2 1 0,-3 3 1,-6 5-1,-6 3 1,-10 5-1,-8 8 1,-11 5 0,-5 5-1,-6 2 1,-2 4 0,3-4-1,5 1 0,10-6 0,13-5 0,14-8 0,19-5-2,8-8-2,17 2-1,-1-14-12,18 16-13,-11-15-11,2 12 1,-15-6-2,-6 8 1</inkml:trace>
  <inkml:trace contextRef="#ctx1" brushRef="#br2" timeOffset="141634.101">17582 6546 108,'-35'-7'41,"35"7"-1,11-35-1,36 8-33,25-11 0,35-1-2,15-7 0,18 3-2,11-1 0,5 2-2,-3 6 0,-9 6-1,-15 8-2,-26-1-5,-12 22-15,-38-12-17,-12 13-2,-29-6 0,-12 6-1</inkml:trace>
  <inkml:trace contextRef="#ctx1" brushRef="#br2" timeOffset="144520.2661">17968 6767 97,'0'0'37,"-11"-5"1,11 5-1,-9 17-33,6 6-1,0 9-1,4 7 0,2 13 0,-2 9-2,3 8 1,2 7-1,-1 5 1,-4-2-1,0-3 0,-1-5 0,-2-8 0,1-13 1,-4-13-1,5-10 1,0-27 0,0 0 0,1-27 0,5-11 0,1-12 0,2-12 0,-2-11 0,4-10 0,-3-8 1,0 0-1,1-2 0,-1 4 0,2 6 0,3 8 0,5 11-1,6 12 1,9 17-1,5 9 0,7 17 0,4 8 1,-2 6-1,3 10 0,-10 8 0,-4 5 0,-15 6 0,-9 7 0,-17 4 0,-12 5 0,-18-2 0,-8-3 1,-11-2-2,-4-8 1,5-9-3,0-11-1,16-4-9,3-21-24,24 0-3,10-13 0,21-4-1</inkml:trace>
  <inkml:trace contextRef="#ctx1" brushRef="#br2" timeOffset="145491.3215">15528 8470 69,'16'-13'36,"-16"13"-1,0 0 3,0 0-35,6 20 1,-7 2-1,4 16 1,-4 6 1,2 17-1,-1 9 0,2 15-1,-4 5 0,1 8-1,-2-2 1,-2-3-2,-2-6 1,3-13 0,-5-13 0,5-15 0,-1-17 0,2-18-2,3-11 1,-3-28 1,5-13-2,0-12 0,0-13 0,1-14-1,3-9 1,0-10 2,8-2-3,0 1 1,3 5-1,4 9 1,2 12-1,5 13 1,2 17-1,2 20 0,-2 17 1,0 13 0,-3 13 0,-5 13 0,-5 6 1,-5 9 0,-7 1 0,-6 4-1,-10-2 2,-8 1-2,-6-8 1,-6-2-1,-1-8 0,2-6 0,2-9 1,5-5-1,9-5 1,14-8-1,0 0 1,16 14 0,12-7 0,11 2 0,7 5 0,3 11 0,4 6 0,-3 5 0,-2 4-1,-9 3-1,1 2-3,-9-9-4,12 6-17,-14-28-15,13-6 0,-4-21-2,13-11 1</inkml:trace>
  <inkml:trace contextRef="#ctx1" brushRef="#br2" timeOffset="145672.332">16524 8796 110,'0'0'40,"0"0"2,12-6-3,1-5-38,23-6-2,11-3-2,3-1 0,7 14-12,-11-12-21,5 14-4,-19 1 1,-5 14-2</inkml:trace>
  <inkml:trace contextRef="#ctx1" brushRef="#br2" timeOffset="145828.3409">16553 9045 111,'-47'36'41,"16"1"1,12-24-1,27-3-38,16-20-1,24-13-3,16-6-1,4-10-6,25 5-26,-8-9-6,13 8-1,-8-3 0</inkml:trace>
  <inkml:trace contextRef="#ctx1" brushRef="#br2" timeOffset="148877.5153">17909 8300 85,'4'-13'36,"12"-8"0,12 0 1,11-7-35,3 1-2,6-2 2,1 8-1,-7 5 1,-3 12 0,-12 13 0,-12 15-1,-17 13 1,-15 18 2,-18 8-2,-8 11 2,-9 8 0,-1 0-1,1-5 1,4-8-2,10-14 1,22-12-2,18-15 1,23-15-3,25-19 0,14-14-2,19-4-3,11-14-1,22 5-19,-9-19-13,11 3-1,-14-7 1,-1 4 0</inkml:trace>
  <inkml:trace contextRef="#ctx1" brushRef="#br2" timeOffset="149102.5282">19094 8129 95,'-33'11'38,"-14"4"2,4 16-1,-12 5-34,14 10-2,4 0 1,11 4-1,17-5-1,21-5 0,19-12-1,19-11 0,20-16-2,15-11 0,14-16-1,9-9-3,2-7-1,-11-15-20,5 6-14,-23-8 1,-8 7-1,-23-7 1</inkml:trace>
  <inkml:trace contextRef="#ctx1" brushRef="#br2" timeOffset="149253.5368">19448 8033 107,'-73'63'39,"1"6"0,20 11 0,5-4-38,22-2-1,14-4-2,13-14-6,26-3-28,2-21-3,22-6 0,6-20-2</inkml:trace>
  <inkml:trace contextRef="#ctx1" brushRef="#br2" timeOffset="149591.5562">19931 8080 105,'-36'15'41,"5"17"-1,-12 3 0,8 19-37,5 5-1,8 4 1,7-1-1,13-1 0,11-12 0,16-12-1,12-13 0,9-18 0,7-19-1,6-15 0,-3-13 0,-2-11 0,-12-3-1,-8-6 0,-15 2-2,-14-1-1,-6 14 0,-17 3-2,-8 19 0,-12 3-5,10 24-16,-10-2-12,12 9 1,3 3-1,14 1 2</inkml:trace>
  <inkml:trace contextRef="#ctx1" brushRef="#br2" timeOffset="150425.6039">20454 7560 91,'14'-2'35,"-4"-6"1,9 10-4,-4-11-28,7 4-1,-5-2 1,3 8-1,-6 1 0,-4 6-1,-5 2 0,-5 10 1,-8-1-1,-3 7 1,-7 1-1,-1 1 1,-2 1-1,3-4 0,-1-3 0,4-2 0,9-7-1,6-1 0,13-6-1,6-5-1,11 0-2,3-7-2,12 5-3,-8-14-14,12 13-16,-11-4-2,5 6 1,-14-1 0</inkml:trace>
  <inkml:trace contextRef="#ctx1" brushRef="#br2" timeOffset="150575.6124">20888 7813 89,'-3'12'40,"3"-12"1,0 0-1,-17 7-20,17-7-14,0 0-3,0 0-3,-11-10-2,11 10-5,0 0-26,-3-11-8,3 11 1,0 0-2</inkml:trace>
  <inkml:trace contextRef="#ctx1" brushRef="#br2" timeOffset="151739.679">17826 9151 50,'-22'-1'32,"6"-5"1,5 0 1,-1-11-23,12 17-1,3-23-1,-3 23-2,16-16-1,-4 14-1,0-5-1,6 8 0,2-1-2,4 4-1,10-2 0,9 0 0,8-2 0,9 0-1,12-3 1,10-4 0,10-2 0,8-2 0,17-4 0,4 3 0,7-2 0,3 1-1,7 1 1,7 2 0,1 0-1,3-1 1,-3 3 1,4-1-1,0-4 0,4 1 1,-4 0-1,-1-2 1,-12 2-1,1 1-1,-7 3 0,-8 0 0,-17 5 0,-11-1 0,-10 4-1,-12 0 1,-12 1-1,-10 2 0,-13-2-1,-10 0 0,-8-1-1,-10-4-3,-1 9-21,-9-5-11,-13-7 0,-6-1 0,-1 6 0</inkml:trace>
  <inkml:trace contextRef="#ctx1" brushRef="#br2" timeOffset="152888.7448">18442 9531 99,'-4'-12'39,"16"3"-2,-1-9 0,12 1-34,6-6-2,13 1 0,6-2 0,4 3 0,1 5-1,-2 7 1,-5 7-1,-11 10 0,-12 10 1,-14 11 0,-16 9 0,-15 11 1,-13 8-1,-12 9 2,-7 2-1,-3 6 2,3-10-1,7-4 0,11-4-1,21-11 1,16-18-2,20-10 1,22-16-1,21-12-2,17-11 0,8-5-1,12-2-1,-4-6-2,4 10-3,-20-9-20,8 23-11,-25-4 0,-7 16-2,-20-1 3</inkml:trace>
  <inkml:trace contextRef="#ctx1" brushRef="#br2" timeOffset="153790.7963">15724 11209 72,'0'0'39,"0"0"-2,9 20-1,-10-1-30,6 12-2,-2 6-2,3 12 1,-1 3 0,-1 8 0,2 3-1,-3-3-1,-1-4 0,-1-8 0,1-7 0,2-10-2,-3-10 2,3-9-3,-4-12 3,8-15-1,-1-7 0,-1-7 2,-1-13-2,1-5 1,-1-11-1,-2-5 2,1-7-2,1 1 1,3 1-1,4 1 0,0 6 1,5 6-1,6 12 0,1 9 0,6 11 1,0 9-1,0 10 0,-2 10 1,-7 6-1,-3 9 0,-9 7 0,-8 8 1,-10 2-1,-5 6 1,-12 1-1,-4 2 0,-3-4 0,0-6 0,4-5 0,4-6 1,7-1-1,9-7 1,13-1 0,9-4-1,8 2 1,8 1 0,4 3 0,4-1 2,2 1-2,-3 0 0,7-2-2,-6 0-1,2-2-4,-3-15-12,19 4-22,-9-12-2,11 0 1,-5-14-2</inkml:trace>
  <inkml:trace contextRef="#ctx1" brushRef="#br2" timeOffset="154004.8086">16742 11305 98,'-13'3'40,"13"-3"1,0 0-2,0 0-38,21-19-2,12 4 0,1 3-2,7-5-2,9 15-21,-18-7-13,6 12 0,-14 0-2,-6 13 2</inkml:trace>
  <inkml:trace contextRef="#ctx1" brushRef="#br2" timeOffset="154154.8172">16778 11534 98,'-28'24'41,"15"-1"1,13-23-2,0 0-37,36-5-2,8-13-1,12-7-2,4-9-5,21 8-30,-10-16-3,9 10-1,-8-5-1</inkml:trace>
  <inkml:trace contextRef="#ctx1" brushRef="#br2" timeOffset="168489.6371">17977 10858 90,'-7'12'43,"-10"0"-6,-2 15 0,-10-6-37,5 10 2,5-4-2,9 4-1,9-7 2,12-8-2,12-7 2,15-7 0,10-3 0,7-2-1,3-1 1,1 4-1,-7 6 1,-8 10 0,-13 12-1,-14 9 1,-13 12-1,-15 7 1,-11 1-1,-5 2 0,-2-6-1,-4-10-2,14-9-4,-6-24-28,25-10-4,6-30 1,15-11-2</inkml:trace>
  <inkml:trace contextRef="#ctx1" brushRef="#br2" timeOffset="168669.6474">18202 10724 109,'-29'-1'40,"3"1"0,15 7-1,11-7-37,11 10-1,17-5-2,9-4-2,18 8-8,-3-6-26,16 7-1,-4-6-1,8 6-1</inkml:trace>
  <inkml:trace contextRef="#ctx1" brushRef="#br2" timeOffset="168977.665">18714 10863 106,'0'0'40,"0"0"0,14 3-1,15-13-36,15-2-1,10-3 1,6 1-1,3 2 1,-1 5-1,-4 6-1,-8 8 0,-12 9 1,-13 14-2,-14 10-1,-10 11 0,-12 8 0,-8 3-1,-3 4 0,-2-5-3,4 0-2,-2-25-18,20 4-14,-3-22-1,22-8-3,0-17 2</inkml:trace>
  <inkml:trace contextRef="#ctx1" brushRef="#br2" timeOffset="169500.6949">19898 10714 93,'0'0'38,"-17"-5"1,2 23-1,-17 12-29,3 13-6,-7 10-1,-1 21 0,-4 5 0,6 9-1,1-6 0,12-2 0,13-11-1,13-14 0,15-15 1,10-21-1,9-16 1,5-18-1,1-11 0,-5-8-1,-6-4 1,-11-5-2,-8 1 0,-16 5-1,-7 7 0,-9 7-1,-4 7 0,-3 6-2,10 8-2,-1-12-13,16 14-16,12-14 0,19 0-1,8-9 1</inkml:trace>
  <inkml:trace contextRef="#ctx1" brushRef="#br2" timeOffset="169810.7126">20456 10767 113,'-35'14'39,"-3"15"2,-14-3-3,0 13-37,10 4 1,0 5-1,8 1 0,13 0-2,9-4 1,17-5 0,12-13 1,16-8-1,8-12 1,9-13-1,3-11 0,3-12 0,-6-10 0,-4-10 1,-9-2-2,-11-3 0,-12 0-1,-12 2 0,-3 7-3,-14 6 1,0 15-3,-11 4-1,10 20-3,-8-3-20,20 15-4,1-1-1,19 5 0</inkml:trace>
  <inkml:trace contextRef="#ctx1" brushRef="#br2" timeOffset="170101.7293">20850 10735 96,'16'-6'37,"-2"10"2,-14-4-1,-2 24-28,-15-4-4,2 15-2,-5 5-1,0 8-3,4-1 2,4 4-2,11-8 2,9-7-3,15-8 2,10-19-1,12-12 2,8-15-2,5-12 2,-1-8 1,-9-9-1,-5-3 0,-18 0-2,-12-3 0,-15 8-4,-18-2-2,-2 26-15,-24-5-17,9 23-4,-14 3 1,9 17-1</inkml:trace>
  <inkml:trace contextRef="#ctx1" brushRef="#br2" timeOffset="170629.7594">18525 11800 66,'-14'-6'36,"14"6"-1,15-8-9,15 8-18,11-11-2,29 3 2,15-11-2,25 0 1,19-7-4,21-1 2,18-6-2,8 3 0,6 0-2,1 3-2,-3 4 1,-7 3-2,-8 8-1,-21 1-4,-9 14-23,-24-5-7,-16 11 0,-31-1-2</inkml:trace>
  <inkml:trace contextRef="#ctx1" brushRef="#br2" timeOffset="171005.781">19928 11831 83,'0'0'39,"14"-1"-1,13-5 0,5-9-35,9 3 1,2-2-2,5 7 3,-11 3-3,-6 9 0,-14 5-1,-6 11 1,-16 10-1,-7 6-2,-12 4 3,-5 4-3,0-5 2,4 0 0,4-7 0,10-5 1,15-11-2,17-14 1,22-8-2,16-10-1,16-3-3,8-13-5,18 9-27,-11-11-2,3 12 0,-17-1-2</inkml:trace>
  <inkml:trace contextRef="#ctx1" brushRef="#br2" timeOffset="171787.8256">16261 13028 73,'0'0'39,"-8"23"-2,8 10 1,0 5-35,-2 12-2,1 14 1,-3 15 0,3 3 0,-1 8 0,-5-6 0,6-7-2,-4-14 2,5-11-1,0-18-1,5-16 1,-5-18-1,11-23 1,-3-14-1,2-8 0,0-11 1,-1-8-1,2-5 0,-4-7 1,0-2 0,2 2-1,1 1 1,4 7-1,5 4 1,2 7 0,5 9-1,0 10 0,2 10 0,3 13 1,-7 11-1,1 11 0,-10 11 1,-7 7-1,-9 7 0,-9 8 1,-8 3-1,-5 2 1,-4 0-1,-1-4 0,0-6 0,6-5 0,7-7 0,8-3 0,10-6 1,12-7-1,8-1 1,8 1-1,4 1 1,9 3 0,-1 2-1,4 0 0,2 6-3,-4-4-1,8 9-8,-11-18-15,16 11-13,-8-17 1,10 2-3,-8-14 2</inkml:trace>
  <inkml:trace contextRef="#ctx1" brushRef="#br2" timeOffset="171967.8359">17167 13312 83,'-12'2'40,"12"-2"-1,0 0 0,35-8-37,-3-8-3,11-6-1,10 4-4,-2-17-17,14 15-15,-13-3 0,2 14-2,-19 0 3</inkml:trace>
  <inkml:trace contextRef="#ctx1" brushRef="#br2" timeOffset="172117.8445">17243 13592 89,'-38'36'41,"29"-5"1,9-31-3,31-15-37,18-14-4,15-15-5,30 2-26,-9-11-5,17 5-2,1-3-1</inkml:trace>
  <inkml:trace contextRef="#ctx1" brushRef="#br2" timeOffset="173033.897">18371 13132 42,'0'0'36,"-12"-9"1,12 9 0,15-19-13,8 11-19,4-10-1,14 2 0,2-3-1,4 4 0,2 3-1,-2 5-1,-5 9 0,-13 7 0,-12 15-1,-16 11 1,-10 9 0,-14 11 0,-7 6 1,-4 4-1,-3-2 1,4 2-1,5-11 1,9-8 0,12-9-1,13-9 1,13-19-2,11-10 1,18-8-1,9-16-3,14 2-2,-2-15-17,9 13-16,-10-6-1,5 12-2,-13 0 0</inkml:trace>
  <inkml:trace contextRef="#ctx1" brushRef="#br2" timeOffset="175603.0439">19635 12870 49,'-7'-15'34,"0"4"0,-11-8 0,18 19-25,-30-19-2,13 16 0,-12 2-2,-1 12-1,-5 1 0,-3 15-1,2 1-1,-1 4 0,7 0-1,3 2 0,11-3 0,11-5-1,12-3 0,13-2-1,13-5 1,10 1 0,6 2-1,5 4 1,2 0 0,-6 2 0,-5 5 0,-13-1 0,-12-1 1,-13 0-1,-16-2 0,-11-5 0,-6-8 0,-7-4 1,-2-12-1,-1-8 0,7-13 0,9-12 1,10-10-1,14-8 0,13-8-1,13-3 0,10 2-3,4 0-1,12 16-29,-9 4-2,3 18-1,-8 6 0</inkml:trace>
  <inkml:trace contextRef="#ctx1" brushRef="#br2" timeOffset="176195.0778">20386 12831 75,'-12'-21'36,"-4"7"0,-16-7-6,4 16-21,-12 0-2,0 12-2,-2 4-1,3 8-1,-1 4 0,9 6-1,6 1-1,11-1 0,11 0 0,12-5-1,12 0 0,13-4 1,13-3-2,4-1 1,6 0 1,-2 4-2,-7 1 1,-2 2 0,-14 2-1,-14 4 1,-13 0 0,-15 0-1,-12-2 1,-5-5 0,-6-6 0,-5-6 0,3-13 0,4-13 0,11-14 0,11-12 1,10-14-1,18-8-2,8-3 0,7-4-2,14 16-8,-9-8-25,8 20 0,-8 4-2,4 20 1</inkml:trace>
  <inkml:trace contextRef="#ctx1" brushRef="#br2" timeOffset="176897.118">20876 12715 81,'0'0'37,"-19"2"1,3 13 0,-17 6-34,9 12 0,-7 9-1,2 13 0,0 4-1,5 5 0,5 0-1,7-3 0,12-7-1,11-14 0,8-13 0,10-14-1,8-19 1,6-15 0,5-15 0,-2-10 1,-5-9-1,-10-4 1,-8-1-1,-13 5 0,-10 3 0,-9 9 0,-6 11 0,-7 8 0,2 11 0,1 5 0,6 6 1,13 2-1,0 0 1,34-1 1,5-6-1,11-4 0,11-3 1,2-4-1,2 1 0,-8 2 0,-8 1 0,-11 6-1,-13 7 1,-16 11 0,-14 11-1,-13 9 1,-8 10-1,-3 13 1,-3 6-1,5 2 0,6 0 0,11-6 0,16-6 0,15-13 0,15-17 0,15-13 1,4-16-1,4-13 1,-3-11 0,-9-10 0,-7-4 0,-17-3 0,-14 0-1,-16 3 0,-14 2-1,-12 8 0,-9 9-1,-2 7-1,-1 12 0,3 2-6,21 23-11,-8-11-15,26 15-4,4-4-2,22 2 1</inkml:trace>
  <inkml:trace contextRef="#ctx1" brushRef="#br2" timeOffset="178555.2128">21914 13190 62,'0'0'35,"-19"9"-1,19-9-4,-15 3-17,15-3-4,0 0-2,0 0-1,0 0-3,11-7 0,-11 7-1,22-1 0,-6 1-1,8 4 0,3-5-1,14 1 1,8-4 0,7-4 0,10-7 0,12-1-1,2-6 1,3-3 0,2 4 0,-10 2-1,-3 3 0,-12 5 0,-10 3 0,-13 7 0,-9-2 1,-11 3-1,-5 1 1,-12-1-1,0 0 1,0 0 0,-13-1 1,2-3-2,-6-3 1,-1-4 0,-1-4-1,-2-2 1,-4-5-1,-4-4 0,-5-3 0,1-5 0,-3-3 0,-1-3 0,2-3 0,0 0 0,4 0 0,2-5 0,7 3 0,4-2 0,1 1 0,7-1 1,1-3-1,2 3 1,2-4-1,5 5 0,4 2 0,0 4 0,3 6 0,2 1 0,5 7 0,6 5 0,4 7 0,6 1 0,6 2 0,8 1 0,4 0 0,5 1 0,3 2 0,5-2 0,2 3 0,-2-2 0,4 3 0,-2 2 0,-2 3 1,1 1-1,-2 3 0,-4 5 0,0 2 0,-5 2 0,-2 4 0,-7 3 0,1-2 0,-1 7 0,-5-5 0,6 6 0,-5-1 0,2 0 1,-3 2-1,-3-2 1,-1 3-1,-4 0 1,-5-1 0,-7 3 0,-3 0 0,-9 4 0,-3 3 0,-5 1-1,-6 0 1,-7 3-1,-2 2 0,-8 3-1,-1-2 1,-5 0-1,2-5 1,-1 0 1,2-2-1,2-2 0,4-8 0,5-2 1,5-6-1,4-2 0,4-4 0,3-4 0,2-9 0,-1 14 1,1-14-1,1 11 0,-1-11 1,0 0 0,-5 13 0,5-13 0,0 0-1,-6 13 1,6-13 0,0 0-1,0 0 0,-7 9 0,7-9 0,0 0 0,17 1-1,0-2 2,8-3-1,7-3 0,9-1 0,12-3 0,8 0 0,12-2 1,2-1-1,-1 6-1,0 0 1,-3 6 0,-12 2-1,-4 4 1,-15 5 0,-10 0 0,-7 2 0,-10 1 1,-3-2-2,-10-10 2,8 15-1,-8-15-1,0 0 0,0 0-1,0 0-2,-8-19-5,8 19-8,-5-25-5,5 25-3,-7-27-11,7 12-5,-8-11-2,9 8 4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1478033"/>
              </p:ext>
            </p:extLst>
          </p:nvPr>
        </p:nvGraphicFramePr>
        <p:xfrm>
          <a:off x="304800" y="762000"/>
          <a:ext cx="8610600" cy="487680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how to get a current in a coil with no battery – briefly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flux linkage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to drive a current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the above – continuously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About the delta in Faraday’s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the primary coils ADD flux and how the secondary coils USE flux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energy is moved in a transformer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ratios involved in perfect transformers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perfect transformers work and why we use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a general definition of efficiency and how it applies to transformers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nothing is perfect and perfection is impossible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&amp; have some HRT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bring slide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3 up-to-date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rehearse the skills we will need for exams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6440" y="992520"/>
              <a:ext cx="5070960" cy="4798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3480" y="987480"/>
                <a:ext cx="5088600" cy="4816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is </a:t>
            </a:r>
            <a:r>
              <a:rPr lang="en-NZ" sz="10800">
                <a:solidFill>
                  <a:srgbClr val="FFFF00"/>
                </a:solidFill>
              </a:rPr>
              <a:t/>
            </a:r>
            <a:br>
              <a:rPr lang="en-NZ" sz="10800">
                <a:solidFill>
                  <a:srgbClr val="FFFF00"/>
                </a:solidFill>
              </a:rPr>
            </a:br>
            <a:r>
              <a:rPr lang="en-NZ" sz="10800" smtClean="0">
                <a:solidFill>
                  <a:srgbClr val="FFFF00"/>
                </a:solidFill>
              </a:rPr>
              <a:t>Abbey’s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63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037321"/>
              </p:ext>
            </p:extLst>
          </p:nvPr>
        </p:nvGraphicFramePr>
        <p:xfrm>
          <a:off x="533400" y="533401"/>
          <a:ext cx="8094663" cy="430009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Test – End of Topic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Fri 16 August 13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in period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in the Waves Achievement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and Mechanics Mock Exam Booklets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Wed 28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we have learned in the Waves and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topics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64840" y="4775040"/>
              <a:ext cx="8479080" cy="1969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3680" y="4770000"/>
                <a:ext cx="8497800" cy="1983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3120" y="235800"/>
              <a:ext cx="8703000" cy="6070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3760" y="219600"/>
                <a:ext cx="8721720" cy="6089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520" y="201600"/>
              <a:ext cx="8092440" cy="4772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3640" y="189000"/>
                <a:ext cx="8120160" cy="479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3332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972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1724</TotalTime>
  <Words>303</Words>
  <Application>Microsoft Office PowerPoint</Application>
  <PresentationFormat>On-screen Show (4:3)</PresentationFormat>
  <Paragraphs>52</Paragraphs>
  <Slides>7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190</cp:revision>
  <dcterms:created xsi:type="dcterms:W3CDTF">2006-08-16T00:00:00Z</dcterms:created>
  <dcterms:modified xsi:type="dcterms:W3CDTF">2013-09-19T03:58:31Z</dcterms:modified>
</cp:coreProperties>
</file>