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8T00:37:07.12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10305 4699 73,'-15'38'39,"8"6"0,1-15-1,22-10-34,28-29 0,48-37 1,43-48-1,60-47-1,51-34-2,25-35-29,32-7-8,-9-14-1,-11 22-2</inkml:trace>
  <inkml:trace contextRef="#ctx0" brushRef="#br0" timeOffset="1410.0806">9054 5908 77,'0'0'38,"0"0"0,0 0-1,0 0-30,0 0-2,1 33-1,4 6 0,-5 6-1,4 9 1,-1-5-2,13-7 1,21-29-1,25-40 0,47-51-2,46-51-4,77-35-34,26-48-1,52-21-3,5-20-1</inkml:trace>
  <inkml:trace contextRef="#ctx0" brushRef="#br0" timeOffset="43899.5109">2474 11793 39,'10'-6'31,"3"-2"3,10 10-5,-1-11-23,15 11 3,1-6-3,12 10-2,5-6 0,12 5-1,4-2-1,18-3-2,8-1 3,12 1-1,12-6-1,12-1 3,16-1-3,11 1 2,10-1-2,11 5 2,11-3-3,13 0 1,11-3 0,10 0-1,1-4 2,8 0-2,7-9 2,-8 2-1,-4-5 1,1 1-1,-14-1 0,-10 1 1,-18 3-1,-19 6-1,-14 3-1,-21 7 0,-18 6-4,-27-1-2,-7 10-27,-29-2-3,-5 5-1,-21-7 0</inkml:trace>
  <inkml:trace contextRef="#ctx0" brushRef="#br0" timeOffset="1.0075E6">10199 10938 62,'7'-17'38,"-7"17"1,11-12-2,-7 22-28,-4 5-2,3 24-1,-14 13-1,1 24-2,-10 10 0,1 2-1,0-2 1,17-16 0,23-36 1,41-39 0,54-55 0,68-52 0,115-50-2,7-43-6,54-23-13,6-42-12,16 4-11,-25-3-2,-23 19-2,-49 22-1</inkml:trace>
  <inkml:trace contextRef="#ctx0" brushRef="#br0" timeOffset="1.00981E6">12552 12573 55,'-135'0'37,"-8"-4"-1,-4-6 0,-2-5-33,-7-8 0,-1-4-2,-1-1 0,1-6 1,-8 3-1,-4-4 1,-9 0-1,-8 6 1,-9 0-1,-8 1 1,-9-2-1,-9 4 1,-5-4-1,-9 3-1,-13 1 1,-8-2 0,-6 0-1,-5 4 0,-8 0 1,-7 7-1,-4 3 1,-3 3-1,-6 5 1,-2 7-1,-8 6 0,-6 2 0,-7 5 1,2 2-2,-1-1 2,5 1-2,6 2 2,8 0-1,14-1 0,11 4 0,13 4 0,7 4 0,8 7 0,8 5 1,1 4-1,12 7 0,7 2 1,8 0-1,12 1 1,17 0-1,20-4 1,22-1-2,21-1 2,24 1 0,24 0-1,19 9 1,22 4 0,18 11-1,11 8-1,12 12 1,9 10-2,6 8 1,6 7-1,8 5 1,8-2 0,8 0 0,9-2 1,12-5-1,14-3 1,15-10-1,13-9 1,18-8 0,14-7-2,10-10 0,15-7 1,15-13-1,13-9 1,16-5 0,13-10-1,10-2 0,14-8 1,11-4 1,11-5 0,6-1 0,14-1 0,2-4 0,-1-2 2,6 0-2,3-2 1,0-2 0,1-2 1,0-5-1,2-4 2,-2-2-2,7-6 0,1-3 1,0-4 1,-2-1-1,-2 2-1,-1-5 1,-9 3-1,-5 1 0,-15 0 0,-16 1-1,-8-1 0,-14-4 0,-15-5 0,-11 2 0,-9-7 0,-12-3 0,-10-4 0,-12-6 0,-11-2 0,-8-10 1,-16 0 0,-12-10-1,-17-5 1,-18-7 0,-15-7-1,-11-4 2,-19-3-2,-14-10 0,-13 1 0,-17-1 1,-16 4-1,-16-4 1,-17 4-1,-18-2 1,-27 2 0,-21 3 0,-26 0 1,-26 3-1,-25-1 0,-24 11 2,-16 6-2,-12 15 0,-11 21-2,0 22 1,14 35-29,4 12-12,21 29 0,15 6-4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8T00:23:30.22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12909 345 47,'23'-49'33,"-23"49"2,0 0-2,0 0-21,30 0-7,-30 0-2,0 0 1,0 0-1,0 0-1,0 0 1,26 0-1,-26 0 0,6 45 0,-6-45-1,2 78 0,-1-32 0,1 6 1,-3 5-1,-6 36 0,8 50-1,-4 4 1,-1 6-1,0 0 0,3-9 0,-4-5-1,4-1 0,3-10 0,-4 8 1,2 7-1,-2 8 2,-5 6 0,0 7-2,-2 7 1,0 8 0,-2 5 0,-1 0 0,5 0 1,0 1-2,4 0 0,2 4 1,5-2 0,-2 6 0,3 3 0,1 2 0,-4 5-1,4 4 4,1 4-2,-4-3 1,-1 2-1,-1 5-1,2-4 3,-3 3-2,3-2 1,-3 2-3,3-2 1,-3 5-1,5 0 2,-5 0-2,2 4-1,1 0 3,1 5-1,1-1 1,-2 7 0,3 3 1,0 1-1,2 0 0,0 2 1,-1-4-3,2 1 3,0-6-3,2-2 1,-2-3-1,-1-2 0,-1 2 1,1-2-1,0 1 1,-3 8-1,5 4 1,0 7 0,4 9 0,4 5 0,-1 5-1,9 8 1,1 9-2,0 4 0,1 8 0,-1 6 0,-3 4-1,-6-2 0,-5-7 0,-7-19-4,6-16-31,-19-38-1,3-33 0,-10-58-2</inkml:trace>
  <inkml:trace contextRef="#ctx0" brushRef="#br0" timeOffset="5272.3015">2076 984 85,'0'0'36,"0"0"0,26-51 4,-26 51-39,0 0 0,21-60 1,-21 60-1,0 0 0,8-47 1,-8 47 1,0 0-1,0 0 1,0 0 1,0 0-3,-37 45 2,13 15-1,1 13 1,-2 0-3,8 0 1,4-10-1,8-13 0,2-26 0,3-24 0,0 0 1,0 0-1,35-53 1,-35 53-2,22-64 2,-22 64-2,26-81 1,-12 34 0,1 2 0,-1-1-1,0 3 2,-14 43 0,28-77-1,-28 77 1,28-46-1,-28 46-1,0 0 2,53-9 1,-37 36-1,33 33 0,2 18 0,7 14 0,6-4 0,6-13 1,-4-24-1,0-26 0,-14-27-1,-52 2 2,0 0 0,62-45-2,-62 45 1,30-61-2,-30 61 0,22-82-3,-13 33 1,-2 1-3,1-4-5,-2 3-29,6 1-1,-7 4 0,-5 44 1</inkml:trace>
  <inkml:trace contextRef="#ctx0" brushRef="#br0" timeOffset="5596.3201">3524 654 97,'0'0'41,"78"8"0,-78-8-1,55-4-37,-55 4 0,0 0 1,0 0-1,0 0-1,0 0 1,0 0-1,0 0 1,-71 21-2,71-21 2,-66 38-1,66-38-1,-61 73 1,7-2-2,18 9 1,16-2-2,28-11 1,-8-67-3,0 0-1,75 49-2,-75-49-10,95-4-24,-42-8-3,4-10 3,1-3-1</inkml:trace>
  <inkml:trace contextRef="#ctx0" brushRef="#br0" timeOffset="5783.3308">4105 786 98,'61'-56'39,"-61"56"1,0 0-1,0 0-34,0 0 0,0 0-1,0 0-1,0 0-2,-4 56 0,-22 19-3,5 4 0,12 2-13,0-19-24,9-62-2,9 45 2,-9-45 0</inkml:trace>
  <inkml:trace contextRef="#ctx0" brushRef="#br0" timeOffset="5994.3428">4258 770 110,'0'0'42,"-1"-63"2,1 63-2,0-52-40,0 52 0,0 0 0,25-58-2,-25 58 0,50-19-1,-50 19-4,71-7-5,-71 7-29,79-7-2,-79 7-1,83-1 0</inkml:trace>
  <inkml:trace contextRef="#ctx0" brushRef="#br0" timeOffset="6217.3556">4512 729 104,'0'0'43,"-91"40"0,91-40-2,-75 32-38,75-32-1,0 0 1,-52 32 0,52-32-1,0 0-1,0 0-1,52 9 1,-52-9-3,64-5-2,-64 5-6,68-3-30,-68 3-1,63 0 0,-63 0-1</inkml:trace>
  <inkml:trace contextRef="#ctx0" brushRef="#br0" timeOffset="6414.3668">4356 1014 114,'-96'35'40,"15"2"2,17-4-2,32-6-36,24-13-1,8-14 0,0 0-1,71-8-1,-71 8 0,80-16-2,-32 3-2,10-1-5,7-1-2,-6-8-31,9 0-1,1-3 2,3-3-1</inkml:trace>
  <inkml:trace contextRef="#ctx0" brushRef="#br0" timeOffset="6850.3918">5019 806 108,'75'-48'39,"-75"48"1,0 0 0,52-40-33,-52 40-2,0 0-2,0 0 1,0 0-1,-33 59 0,33-59 0,-14 50-3,-20 20 0,-2 2 0,8-2 0,-3-8 0,16-13 0,15-49 0,0 0 0,0 0 0,0 0 0,0 0 0,0 0 0,37-55 0,-37 55 0,35-76 0,-35 76 0,43-90 0,-19 44 0,1 1 0,-25 45 0,53-87 0,-53 87 0,61-75 0,-61 75 0,55-44 0,-55 44 0,54-13 0,-54 13 0,54 24 0,-54-24 0,46 58 0,-46-58 0,25 99 0,11-9 0,-9 1 0,-9-16-2,-1-12-14,-14-28-23,-3-35-2,0 0-1,0 0 1</inkml:trace>
  <inkml:trace contextRef="#ctx0" brushRef="#br0" timeOffset="7049.4032">5452 1022 120,'-54'-42'40,"54"42"3,0 0 0,-72-52-38,72 52-1,0 0-4,0 0 0,-27-52 0,27 52 0,0 0-2,79-18-7,-29 13-27,3-5-6,13 0 0,3-2 0</inkml:trace>
  <inkml:trace contextRef="#ctx0" brushRef="#br0" timeOffset="7649.4375">6406 649 114,'-51'3'44,"51"-3"1,0 0-2,-55 2-37,55-2-3,0 0-3,0 0 0,0 0 0,0 0 0,0 0 0,69-49 0,-69 49 0,77-22 0,-77 22 0,86-13 0,-86 13 0,81 1 0,-81-1 0,63 17 0,-63-17 0,0 0 0,32 61 0,-32-61 0,-27 54 0,27-54 0,-49 66 0,49-66 0,-65 68 0,65-68 0,-66 64 0,66-64 0,-54 55 0,54-55 0,0 0 0,-27 60 0,27-60 0,0 0 0,49 29 0,-49-29 0,71 7 0,-71-7 0,93-1 0,-42 1 0,3-4 0,-1 4 0,-2-2 0,-1-3 0,-50 5 0,85-2 0,-85 2 0,67 0 0,-67 0 0,49-1 0,-49 1 0,0 0-17,0 0-15,47-7-11,-47 7 0,0 0 1,0 0 0</inkml:trace>
  <inkml:trace contextRef="#ctx0" brushRef="#br0" timeOffset="9033.5167">15613 703 75,'9'-61'39,"-9"61"1,10-46-1,-10 46-27,0 0-10,0 0 1,0 0 0,0 0 0,0 0-1,0 0 1,-24 66 0,24-66-1,-27 69 1,27-69-1,-27 76 0,27-76 0,-27 74 0,27-74 0,-20 58-1,20-58-1,0 0 1,0 0 0,0 0 0,0 0-1,0 0 0,36-50 0,-36 50 0,33-76 0,-33 76 1,32-82-2,-32 82 1,36-70 0,-36 70 0,36-49-1,-36 49 1,0 0 0,51-11 0,-51 11 1,0 0 0,65 62 0,-65-62 0,54 74 1,-54-74-1,63 78 0,-63-78 1,63 75-1,-63-75 1,66 52-2,-66-52 0,68 19 0,-68-19 0,62-17 0,-62 17 0,53-57 0,-53 57 0,39-88 0,-27 40 0,0-2 0,0-2-2,-4 5-1,-8 47-2,18-87-3,-18 87-13,27-65-19,-27 65-2,0 0 1,60-51-2</inkml:trace>
  <inkml:trace contextRef="#ctx0" brushRef="#br0" timeOffset="9403.5378">17299 474 85,'0'0'41,"0"0"1,0 0 1,0 0-24,0 0-16,0 0 2,-61-46-1,61 46-1,-70 8 0,70-8 0,-85 26-2,85-26-1,-93 47 3,93-47-3,-89 54 0,89-54-2,-74 63 4,74-63-2,-37 69 0,37-69 0,5 63 0,-5-63 0,48 56-4,-48-56-1,84 38-8,-33-30-21,18-5-9,-2-8 1,8-5-2</inkml:trace>
  <inkml:trace contextRef="#ctx0" brushRef="#br0" timeOffset="9649.5519">17843 474 107,'0'0'42,"0"0"1,38-60-2,-38 60-37,0 0-1,0 0-1,0 0 0,0 0-1,0 0 1,-34 66-2,34-66-1,-22 70 2,22-70 0,-23 74-1,23-74-1,-22 81-4,22-81-4,-9 72-20,9-72-12,-4 56-2,4-56-2,0 0 3</inkml:trace>
  <inkml:trace contextRef="#ctx0" brushRef="#br0" timeOffset="9854.5636">17961 502 101,'0'0'39,"23"-60"2,-23 60 0,29-52-39,-29 52-1,0 0-1,75-51-1,-75 51-1,64-17-7,-64 17-30,73-5-1,-73 5 0,62-6-1</inkml:trace>
  <inkml:trace contextRef="#ctx0" brushRef="#br0" timeOffset="10087.5769">18183 479 94,'0'0'41,"-48"30"1,48-30-1,0 0-36,0 0-1,0 0 0,0 0-1,0 0-2,0 0-1,73 35-1,-73-35-1,60-7-6,-60 7-27,57-1-6,-57 1 1,0 0-1</inkml:trace>
  <inkml:trace contextRef="#ctx0" brushRef="#br0" timeOffset="10289.5885">18158 706 97,'-79'47'42,"79"-47"1,-60 39 0,60-39-31,0 0-8,0 0-1,0 0-1,0 0 0,0 0 0,58 41-2,-58-41 0,80-13-4,-32 3 0,0-2-13,8-3-25,-7 3-1,3 1 0,-4 2-2</inkml:trace>
  <inkml:trace contextRef="#ctx0" brushRef="#br0" timeOffset="11106.6352">18960 480 87,'0'0'39,"24"-58"-1,-24 58-1,0 0-33,0 0 0,0 0 1,0 0-2,0 0 0,-46 75 0,46-75 1,-41 74-1,41-74 1,-49 91-1,26-43-1,-1 2 1,2 0-1,22-50 1,-41 87-2,41-87 0,-25 61 1,25-61-3,0 0 1,0 0-1,0 0 1,0 0-1,0 0 1,48-86-1,-26 35 1,0-4 1,3-4 0,1-1 0,1 1-1,-1 1 1,1 5-1,-1 4 1,-26 49-2,47-75 1,-47 75 0,0 0 0,66-42-1,-66 42 0,0 0 1,64 57-1,-64-57-1,39 83 4,-20-32-1,-2 5 0,-1 2-1,-13 34 2,31 36-1,-10-17-1,-4-11 2,-6-25-6,-4-20 1,-8-21-3,-2-34-4,0 0-13,0 0-12,0 0-6,0 0 0,6-51-2</inkml:trace>
  <inkml:trace contextRef="#ctx0" brushRef="#br0" timeOffset="11309.6468">19169 800 103,'0'0'42,"-61"-60"1,61 60 1,-54-49-40,54 49-2,0 0 0,-54-51-1,54 51-1,0 0 1,0 0-2,0 0-1,74-28-2,-74 28-8,102-11-23,-44 4-7,10 0 0,-2-1-1</inkml:trace>
  <inkml:trace contextRef="#ctx0" brushRef="#br0" timeOffset="12135.6941">20443 367 101,'-60'-7'43,"60"7"0,0 0 0,0 0-42,0 0 1,0 0 1,0 0-1,43-45 0,-43 45-1,80 1 0,-28-1 0,4 0 0,-4 0-1,-5 0 0,-47 0 1,77 15-1,-77-15 1,0 0-1,47 61 0,-47-61 0,0 0 0,-30 72 0,30-72 0,0 0 0,-51 69 0,51-69 0,0 0 0,-14 52 0,14-52 1,0 0-1,0 0 0,58 43 1,-58-43-2,60 17 2,-60-17 0,62 22 0,-62-22-2,0 0 2,55 53 1,-55-53 1,-7 48-3,7-48 0,-45 52 0,45-52 0,-74 56 0,74-56 0,-86 56 0,86-56 0,-89 47 0,89-47 0,-75 33-2,75-33-14,-49 12-9,49-12-15,0 0-5,0 0 0,0 0 1</inkml:trace>
  <inkml:trace contextRef="#ctx0" brushRef="#br0" timeOffset="12358.7068">21297 958 131,'65'28'46,"-65"-28"-1,0 0-12,0 0-33,50 41 0,-50-41 0,0 0 0,0 0-3,0 0-27,-48 12-13,48-12-1,0 0 2,0 0-3</inkml:trace>
  <inkml:trace contextRef="#ctx0" brushRef="#br1" timeOffset="16488.9431">2102 1580 27,'12'-21'26,"2"3"3,0-1-1,5 8-17,-12-2-2,7 7 0,-14 6-3,16-10-1,-16 10 0,12-4-1,-12 4 1,11 1 1,-11-1-2,25 0 0,-7-1-1,9 0 1,5-1-1,11 1 0,7-4-1,7 3 0,7-2-1,3 2 0,7 0 0,8-3 0,5-1 0,8 1-1,5-3 1,7-2 0,5-1-1,9-2 1,7-3 0,4 2-1,1-1 1,0-1 0,2 2 0,4 0 0,0 5 0,-3 1 0,1-1 0,-4 2 0,2 0 0,0 2 0,1 0 0,-6 1-1,-2-5 1,-3 1 0,-5 0 0,2 1-1,-5-2 1,-3 0 0,-8 1 0,-5-1 0,-51 6 0,3-2-1,35-3 0,2 2 0,-90 6 0,78-8-1,-78 8-2,65-6-4,-65 6-13,52-8-16,-52 8 0,0 0-1,57-7 0</inkml:trace>
  <inkml:trace contextRef="#ctx0" brushRef="#br1" timeOffset="17518.0019">16165 1034 39,'-60'2'29,"9"-1"2,51-1-4,-79 8-16,79-8-1,-50 10 1,50-10-1,0 0 0,0 0-3,0 0-2,0 0-1,54 16-1,-54-16-1,84 4-1,-28-4-1,3 1 1,12-2-1,3-2 1,10 2-1,6-2 1,9 1 0,8-2 1,6 1-1,7-3 0,8 1 0,7 1-1,5-2 1,2 2 0,6-1 0,5 1-1,4-2 1,1 1-1,5 0 1,0 0 0,3 0 0,0-1 0,2 2 0,-4 0 0,3-2 1,-5 1-3,0 1 0,-5-2 1,0 3-1,-8-2 1,-3 1-2,-7-1 1,-8 1 0,-8 1 1,-10-1 1,-12 1-2,-8 1-1,-12-1-2,-15 2-8,-5-2-26,-61 3 0,82-1-1,-82 1 0</inkml:trace>
  <inkml:trace contextRef="#ctx0" brushRef="#br2" timeOffset="46665.6691">3961 3634 61,'0'0'35,"0"0"0,-13 23-1,-22 16-27,2 22-1,-21 14-2,-8 17-1,-13 7-1,-4 9-1,-10 2-1,4-8-1,8-7-7,2-21-26,25-15 0,13-23-2,22-20 0</inkml:trace>
  <inkml:trace contextRef="#ctx0" brushRef="#br2" timeOffset="46862.6804">3563 4026 90,'14'15'39,"-10"5"-1,7 15 1,0-5-37,16 2-1,15-8 0,19-9-4,25-3-5,8-20-31,31-4 2,7-14-1,16 0-1</inkml:trace>
  <inkml:trace contextRef="#ctx0" brushRef="#br2" timeOffset="47207.7001">6084 3869 81,'-17'-11'37,"6"18"-1,-15 3-1,-5 16-32,-11 13-1,-10 17 0,-9 12-1,-8 9-2,0 6 1,2-2-3,12-2-4,-1-20-26,27-6-2,9-25-3,20-10 2</inkml:trace>
  <inkml:trace contextRef="#ctx0" brushRef="#br2" timeOffset="47374.7096">5605 4274 80,'4'-30'38,"-10"-4"0,6 21 1,-6-5-33,18 15 0,9-1-3,17 4 0,14-5-2,20-3-4,28 6-21,7-21-13,24 9 0,2-16-3,14 8 3</inkml:trace>
  <inkml:trace contextRef="#ctx0" brushRef="#br2" timeOffset="47649.7254">7837 3739 95,'-11'24'38,"-13"6"-1,-4 20-2,-14 14-38,-10 6 0,-8 14-1,-4 3-1,1 5-1,-3-16-5,22-3-24,-1-20 0,21-13 0,12-24 1</inkml:trace>
  <inkml:trace contextRef="#ctx0" brushRef="#br2" timeOffset="47816.7349">7481 4082 95,'0'-37'39,"5"19"1,-8 0-2,15 18-33,-1 6-2,13 6-1,14 5-4,8-11-7,26 11-27,6-12-2,23 1-1,5-12-2</inkml:trace>
  <inkml:trace contextRef="#ctx0" brushRef="#br2" timeOffset="48059.7488">9690 3590 88,'-35'6'37,"0"20"0,-17 11 0,-6 18-35,-4 18-2,-7 12 0,1 14-3,-9-4-10,16 11-23,-5-10-1,17-10 0,4-23-1</inkml:trace>
  <inkml:trace contextRef="#ctx0" brushRef="#br2" timeOffset="48222.7582">9207 3992 108,'23'-32'41,"-2"-5"-1,19 20-8,5-4-31,13-2-5,21 17-32,-5-8-4,4 17 1,-18-2-3</inkml:trace>
  <inkml:trace contextRef="#ctx0" brushRef="#br2" timeOffset="48671.7838">3700 6132 70,'17'-27'35,"-1"6"0,-8 3-5,-8 18-23,6 15-1,-11 18 0,-13 13-3,-6 20 2,-11 10-2,-6 14 0,-2 3-4,-5-10-2,14 2-30,-2-26 0,13-10-1,5-27-2</inkml:trace>
  <inkml:trace contextRef="#ctx0" brushRef="#br2" timeOffset="48831.793">3645 6357 98,'16'-9'38,"-6"3"0,9 16-1,9-6-33,20 0-3,22-4-2,16-18-32,37 1-4,18-15-1,31-3-2</inkml:trace>
  <inkml:trace contextRef="#ctx0" brushRef="#br2" timeOffset="49094.808">6218 5929 82,'-64'21'37,"-8"2"0,-1 22-1,-6 7-31,2 10-2,2 8-1,1 2 0,6 2-4,5-15-5,25 1-23,3-24-3,22-12-2,13-24-2</inkml:trace>
  <inkml:trace contextRef="#ctx0" brushRef="#br2" timeOffset="49234.816">5822 6187 88,'31'-42'37,"3"14"2,-16 5-1,9 15-30,-2 3-4,14 3-2,15 8-10,7-12-28,27 4-2,9-15 0,23-1-2</inkml:trace>
  <inkml:trace contextRef="#ctx0" brushRef="#br2" timeOffset="49476.8299">8096 5769 77,'-60'31'35,"-6"13"-2,-16 5 0,-1 17-30,-12 6-1,5 9 1,-4-1-3,6-5-1,15-4-9,10-22-24,22-13 0,16-23-1,25-13 1</inkml:trace>
  <inkml:trace contextRef="#ctx0" brushRef="#br2" timeOffset="49612.8377">7673 5908 94,'34'-12'38,"-11"7"1,10 19-3,-1 7-36,14-6-33,26-1-3,16-8-1,22-5-3</inkml:trace>
  <inkml:trace contextRef="#ctx0" brushRef="#br2" timeOffset="49835.8504">10123 5582 51,'-76'52'34,"-15"12"-1,-4 14 0,-8 4-26,6 8-4,5-2-14,12-11-19,18-10 0,20-15-2,22-21 1</inkml:trace>
  <inkml:trace contextRef="#ctx0" brushRef="#br2" timeOffset="49980.8587">9730 5801 103,'21'-35'38,"15"13"3,2-4-4,23 5-35,23 9-34,6-11-7,24 7 1,-5-1-6</inkml:trace>
  <inkml:trace contextRef="#ctx0" brushRef="#br2" timeOffset="50421.8839">3951 7854 89,'0'0'37,"-6"19"-3,-17 13 1,-15 13-33,-11 10-3,-13 15-1,-10 5-3,0 7-3,-6-11-26,15-10 0,7-17-1,17-18 1</inkml:trace>
  <inkml:trace contextRef="#ctx0" brushRef="#br2" timeOffset="50581.8931">3609 8026 81,'21'-13'38,"-8"5"1,2 16-1,-1 6-24,14 3-12,14-3-3,20-9-11,27 6-26,11-8 1,32-9-1,9-7-2</inkml:trace>
  <inkml:trace contextRef="#ctx0" brushRef="#br2" timeOffset="50828.9072">6531 7792 94,'-82'47'36,"-7"11"-1,-7 3-2,-2 1-37,4 15-13,0-18-19,13 0 0,5-23-2,20-9 2</inkml:trace>
  <inkml:trace contextRef="#ctx0" brushRef="#br2" timeOffset="50985.9162">5914 7877 94,'36'-16'38,"4"16"3,-5 3-4,12 11-34,5 0-2,12-3-5,19-1-31,2-9-4,21-1 2,7-8-2</inkml:trace>
  <inkml:trace contextRef="#ctx0" brushRef="#br2" timeOffset="51215.9294">8210 7565 82,'-57'39'35,"-13"13"0,-11 10-1,-6 5-33,-3 2-1,2-4-5,16-1-28,1-14-2,16-6 0,13-20-1</inkml:trace>
  <inkml:trace contextRef="#ctx0" brushRef="#br2" timeOffset="51363.9378">7776 7712 95,'31'-15'39,"-10"0"-1,10 14 0,8 7-36,7-4-8,21 11-28,10-11-4,21 4 1,9-13-3</inkml:trace>
  <inkml:trace contextRef="#ctx0" brushRef="#br2" timeOffset="51578.9501">10144 7385 76,'-60'46'34,"-11"12"-1,-12 6 0,-7 5-34,1 11-11,-5-6-20,7-13-1,14-9-1,18-19 1</inkml:trace>
  <inkml:trace contextRef="#ctx0" brushRef="#br2" timeOffset="51721.9583">9635 7574 102,'48'-21'40,"-8"2"0,14 16-1,-2 0-34,13 2-7,23 9-33,0-11-2,17 6-2,-2-10-2</inkml:trace>
  <inkml:trace contextRef="#ctx0" brushRef="#br2" timeOffset="51858.9661">11057 7772 118,'0'29'40,"0"-8"-3,0-21-34,0 0-43,-14-19-1,9-1-3</inkml:trace>
  <inkml:trace contextRef="#ctx0" brushRef="#br1" timeOffset="55975.2016">3373 2350 40,'-5'-14'34,"-3"2"0,8 12 0,0 0-16,-8 28-11,5 7 2,8 28-2,0 10-3,3 18-1,-1 18-1,2 13 1,-2 1-2,-2 2-2,2-5-6,-8-18-23,8-5-5,-5-22 0,7-17-1</inkml:trace>
  <inkml:trace contextRef="#ctx0" brushRef="#br1" timeOffset="56439.2281">3152 2885 75,'-14'-7'36,"14"7"-2,14-3 1,18 3-33,11 3 0,14-2-1,11 3 1,13-3-2,14 0 0,11-1 0,7-1 1,12-4-1,10 0 1,8-5-1,17-1 1,8-2 0,10-2 0,10 3 0,6-2 0,11-1 0,9 3 0,6-1 0,2 8 0,5 0 0,6 3 0,2-4 0,6 6 0,0-2 0,0-3-1,-4-2 1,2-1-1,-3-1 0,-8 0 0,-7 2 0,-4-2 0,-12 6 0,-12 1 0,-9 4-1,-17 1 1,-13 8-3,-21-10-8,-14 15-26,-29-11 1,-12 4-3,-29-13 1</inkml:trace>
  <inkml:trace contextRef="#ctx0" brushRef="#br1" timeOffset="56973.2587">9545 1985 73,'0'0'38,"28"9"-1,-13 6 0,9 25-30,-4 12-2,11 20 0,-8 15-3,-2 10 0,-1 10-2,-10 2 1,-4 1-3,-5-10-2,8-2-10,-4-27-22,6-10-1,-3-27-1,21-11 0</inkml:trace>
  <inkml:trace contextRef="#ctx0" brushRef="#br1" timeOffset="57177.2703">10074 1991 90,'-61'48'37,"-6"43"2,-20 17-6,-5 24-31,-1 13-3,-6-3-22,18 10-13,6-18 1,18-13-3,15-30 0</inkml:trace>
  <inkml:trace contextRef="#ctx0" brushRef="#br1" timeOffset="57876.3103">5582 2386 89,'-7'23'37,"16"-2"0,10-35 1,31-10-35,12-22 1,24-19-1,16-15 1,13-12-1,4-11-1,-1-5 1,-9 7-2,-15-2 2,-20 11-2,-29 9 1,-28 12-1,-20 17 0,-29 22 1,-21 23-1,-21 21 1,-11 31-1,-10 20 1,2 29-1,5 8 1,13 7-2,18-4 0,26-2-1,31-15 0,30-20-3,36-14-4,14-30-31,41-4-1,6-25 1,21-5-4</inkml:trace>
  <inkml:trace contextRef="#ctx0" brushRef="#br1" timeOffset="58685.3566">10287 3420 89,'35'0'38,"28"0"0,12-16 1,25-1-37,19-3-2,20-5-2,21 8-8,-7-16-19,11 22-6,-17-7-2,-6 20 1</inkml:trace>
  <inkml:trace contextRef="#ctx0" brushRef="#br1" timeOffset="59257.3893">11218 2553 61,'-10'21'31,"10"8"1,2 9-3,6 12-29,-3 17 0,4 18 0,-4 13 0,-2 10-1,-2 13 1,-3 9-1,-2 12 1,-1 9 1,-3 7 0,3 6 0,-4 4 1,2 9 0,3 1 2,2 13-2,-3-3 4,5 12-4,-5-1 5,6 7-3,-3-1 2,7 5-3,-6-1 1,6-3 1,0-2-3,0-7-1,2-7-2,-2-6 1,-1-7-1,-5-11 1,-2-8-3,-4-18-2,3-5-5,-9-26-24,11-15-2,2-33-1,11-23 0</inkml:trace>
  <inkml:trace contextRef="#ctx0" brushRef="#br1" timeOffset="59574.4074">10714 7882 91,'-6'18'36,"18"2"1,15-17-1,25-2-32,21-10-1,31-6-2,14-6 0,8-4-2,8 0-2,-2 2-1,0 11-7,-18-4-27,-7 13 2,-30-3-3,-8 7 3</inkml:trace>
  <inkml:trace contextRef="#ctx0" brushRef="#br1" timeOffset="59790.4198">11719 7349 105,'-61'52'40,"-13"11"0,-4 23-2,-6 9-38,1 9-1,3 8-4,5-15-15,18 6-19,6-22-1,29-11 0,11-22 0</inkml:trace>
  <inkml:trace contextRef="#ctx0" brushRef="#br1" timeOffset="60293.4486">11588 2878 90,'-32'37'37,"-9"28"-1,-19 10 0,-9 20-34,-7 13-2,-7 8-4,8 16-13,1-17-20,20-6 1,11-19-4,29-8 3</inkml:trace>
  <inkml:trace contextRef="#ctx0" brushRef="#br1" timeOffset="60828.4792">11873 4655 72,'-15'-24'39,"-11"-1"-2,0 14 1,-12 0-33,1 17 0,-5 10-2,3 15 0,-1 11-1,4 14 0,5 0 1,13 5-3,13-4 3,14-9-3,17-13 3,17-18-1,13-24-1,15-21 0,9-21-2,5-17 3,1-16-3,-4-7 2,-9-8-1,-11-4 0,-13 1 1,-16 5 0,-10 12 0,-13 15 1,-10 14-1,-5 27 0,-13 28 0,-6 31-1,-7 30 0,-4 31-1,-1 23-1,-2 12-4,16 20-30,-7-10-4,23 3 1,1-20-2</inkml:trace>
  <inkml:trace contextRef="#ctx0" brushRef="#br1" timeOffset="62404.5693">3898 6958 86,'-10'-21'35,"-3"-3"1,6 8 0,-6-7-31,13 23 0,-8-10 0,11 20-1,-3 15 0,1 13-1,2 11-1,1 12 0,-1 8-1,2 5 0,0 3 0,-1-2-1,0-5 1,2-8-1,-1-13 0,3-11 0,-1-10 1,1-15 0,-8-13-1,16-21 1,-7-10-1,-2-10 1,-2-9 0,-3-13-2,-2-9 2,-2-8-1,-3-1 0,2-1 0,0 6 1,7 6-1,4 3 0,7 12 1,12 11 0,2 13-1,8 12 0,2 11 0,3 7 1,-3 7-1,-2 8 0,-8 7 0,-9 7 0,-12 9 0,-11 5 0,-10 2 0,-10-1 0,-7 4 1,-6-5-2,1-5 1,1-9 0,10-4-1,10-10 1,14-14-1,19 6 1,14-12-1,12 0 0,6-1 1,3 5 0,1 3 0,-11 8 1,-10 6 0,-17 9 0,-16 10 0,-20 4 1,-17 7-1,-14 3 0,-15 1-1,-10-1-1,-3-4-1,3-2-3,2-22-11,21 2-22,4-18-1,25-7-1,14-22-2</inkml:trace>
  <inkml:trace contextRef="#ctx0" brushRef="#br3" timeOffset="66444.8004">2387 5238 11,'19'-11'26,"-9"3"0,10 2 2,-4 2-14,0-3-6,11 5 0,-2-7 1,11 8-2,-2-7-1,13 6-2,2-6 0,10 2-1,7-1-1,12 0-2,7-3 1,9 2-1,7 0 0,8 1 0,6 1 1,9 3 0,4-2 0,8 2 1,3-2-1,9 5 0,8-6 1,10 4 0,8-2 0,8 3-1,4-3 0,10 1 0,5 0-1,13 1 1,1-3 0,12 1 0,5-2 0,9-1 0,2-4 1,10 3 0,3-2 1,-2-1-1,0 0-2,3 2 4,-9-1-4,6 0 2,-5 3-3,-2-1 4,4-1-5,0-4 3,3-3-1,4 2-2,0-3 2,-6 0-1,0-2 1,-9 2 0,-20 1 0,-9 5 1,-20 3-1,-18 2 1,-21 6-1,-20 2 0,-24 5-1,-19-2-1,-13 8-4,-29-12-12,-6 16-16,-26-8-2,-14 4-1,-20-3 0</inkml:trace>
  <inkml:trace contextRef="#ctx0" brushRef="#br3" timeOffset="67418.8561">2542 5465 36,'4'11'28,"-4"-11"0,21 20-6,-10-14-16,10 4 0,1-1-2,7 3-2,2-2 0,9 3 0,-1-3 0,11 2 0,2-4 1,14 0 0,7-2 0,13 3 0,5-8-1,9 6 0,10-5 0,13 3-1,5-3 1,8 4-1,5-4 1,9 2-1,10-2 1,8 2-1,6-3 2,12 2-2,5-3 1,9 2-1,8-2 0,11 2 0,5-1 0,8-1 0,9 0 0,3 3 0,9 2 0,10-4 2,2-6-1,5 1-1,5-4 0,-1 0 1,4-3-1,4 1 0,0-3 0,-1 3-2,0 3 2,-1 3-1,3 3 0,1 1 1,-6 1-1,0 3 1,-6-3-1,-1 0 1,-5-2-1,-8-1 1,-8-4 0,-9-3 0,-20 2 0,-13-4-2,-26 6-2,-31-6-3,-15 14-24,-48-9-4,-29 12-2,-38-5-2</inkml:trace>
  <inkml:trace contextRef="#ctx0" brushRef="#br3" timeOffset="69664.9846">5235 6114 58,'0'-21'22,"0"21"2,0-27 0,0 27-5,-6-19-5,6 19-2,0 0-4,-4 13-2,2 3-1,7 15-2,-4 13 0,5 16-1,-6 17 0,4 15 2,-4 17-3,0 8 2,-2 9-2,-5 0 0,0-1-1,-6-3 0,-1-8-3,-1-15-3,7-5-5,-12-26-22,17-8-3,-7-20 0,12-15-1</inkml:trace>
  <inkml:trace contextRef="#ctx0" brushRef="#br3" timeOffset="70002.0039">4966 7123 97,'-10'13'37,"-3"3"1,15 9-1,0 1-34,6 5 0,7 4-1,9 9 0,-4 4-1,7 5 0,1 1 0,1-3 0,-1-5 0,2-9 1,1-13-1,1-17 1,7-22-1,6-20 1,4-18 0,3-12-2,0-11 0,-5-9-3,1 3-2,-12-12-12,2 21-21,-17 5-1,3 18-1,-11 9 0</inkml:trace>
  <inkml:trace contextRef="#ctx0" brushRef="#br3" timeOffset="70905.0555">5928 7178 77,'10'-12'37,"-3"-4"-3,10 3 2,2-11-32,4 6-3,1 0 1,3 4 0,-4 2 1,-1 8-1,-8 6 0,-3 9 1,-11 12-1,-3 11 1,-6 8-1,2 10 0,-8 8 0,3 3-1,2 0 0,4 0 0,7-14 1,9-9 0,12-17 0,12-17 0,9-22 0,8-16 0,3-15 0,3-14-1,-5-9 1,-4-2 0,-14 1-1,-9 8 1,-11 8 0,-7 12 0,-7 8 0,-5 15-1,1 4 0,4 16 0,22-15 0,13 5-2,20 1-2,16-19-12,36 18-18,-2-18-8,22 8 0,-4-6-3</inkml:trace>
  <inkml:trace contextRef="#ctx0" brushRef="#br3" timeOffset="72022.1194">840 9972 75,'-5'-21'40,"-6"-4"-4,11 25 2,-5-17-26,5 17-9,0 0 0,16 28 0,-2-1-1,4 17-1,1 15-1,7 15 2,-1 12-1,4 16 0,-1 7-1,-1 8 1,-1 2-2,-2-3 2,-1-4-1,3-10 0,-2-16 0,1-17 0,-3-18 1,3-24 0,4-24 1,6-24-1,1-26 1,3-20 0,2-23 0,1-14 0,-1-18-1,2-8 0,-5-7 1,-4 1-1,-5 7 0,-5 10-3,-1 15 1,-7 14-3,3 25-2,-10 3-18,12 38-15,-1 4 1,7 28-2,-2-1 0</inkml:trace>
  <inkml:trace contextRef="#ctx0" brushRef="#br3" timeOffset="72409.1415">2262 10642 96,'0'0'40,"19"-11"0,11-11-2,24 0-36,4-3-1,8 0 0,5 5-1,-2 4-2,-3 12-4,-17-3-18,-3 23-14,-26-5 1,-7 18-2,-18-6 1</inkml:trace>
  <inkml:trace contextRef="#ctx0" brushRef="#br3" timeOffset="72581.1514">2303 10941 96,'-47'23'38,"26"4"1,21-27-1,25 2-32,22-17-2,25-7-2,17-7-1,11-3-1,12 5-7,-5-8-26,16 16-6,-18-5-1,4 15-1</inkml:trace>
  <inkml:trace contextRef="#ctx0" brushRef="#br3" timeOffset="73887.2261">3780 10065 91,'8'-14'39,"-12"-1"-3,4 15 0,0 0-31,0 0-2,-14 28 0,18 6 0,-8 11-2,8 15 0,-4 10 0,3 16 0,0 6-1,-1 3 2,1-2-3,0-5 2,-1-8-1,1-11-2,2-13 1,0-16-1,-1-14 2,-4-26-3,18-12 5,-8-20-2,-2-17 2,3-13 0,-4-15 0,1-12 0,-2-12 0,-5-3 1,2 0-2,1 4 0,-1 4 0,6 9-1,3 12 2,7 13-2,9 16 1,8 11-1,7 14 0,6 8 1,8 9-1,-1 10 1,-1 5-1,-1 8 0,-10 9 1,-8 6-1,-16 8 0,-12 9-1,-22 5 0,-15 2 0,-13 5 0,-13 0 1,-4-6-2,3-4 1,6-11 0,14-10 1,19-11 0,17-21 0,30 7 0,17-16 0,15-6 0,9 2 0,1 1 0,-3 3 1,-11 11 0,-19 15 0,-20 13 0,-24 14 0,-26 14-1,-18 8 1,-19 5-2,-12 2 1,-2-5-2,3-11-3,21-10-6,11-31-22,47-16-6,0 0-1,41-28 0</inkml:trace>
  <inkml:trace contextRef="#ctx0" brushRef="#br3" timeOffset="74060.236">4886 10828 115,'-59'29'39,"12"-7"0,9-15-13,0-23-63,43-4-3,10-16-1,24-4-1</inkml:trace>
  <inkml:trace contextRef="#ctx0" brushRef="#br3" timeOffset="74512.2618">5211 10424 106,'-15'10'41,"1"-17"1,14 7-3,19-22-35,5 3-2,6 0 1,6 3-2,-2 4 0,1 3 0,-4 12-1,-10 11 1,-10 14 0,-10 9-1,-5 14 1,-7 8-1,-6 8 1,-1 7-1,4-1-1,2-4-1,12-9 2,9-10-2,14-17 2,11-17-2,18-17 3,5-17 0,9-19 1,-2-13 1,-4-12-2,-4-9 2,-14-4-1,-9 1 1,-19 0-1,-5 3-4,-9 10 4,-3 6-5,0 10 4,3 8-3,9 9 0,7 3-4,18 19-10,0-12-10,31 20-12,-4-7-3,25 11-1,2-7 0</inkml:trace>
  <inkml:trace contextRef="#ctx0" brushRef="#br3" timeOffset="74790.2777">6407 10777 114,'-28'14'42,"11"7"0,-4-14-2,15 4-42,6-11-14,19-7-23,19-2-1,-3-15-1,19 1-1</inkml:trace>
  <inkml:trace contextRef="#ctx0" brushRef="#br3" timeOffset="75216.3021">6831 10698 106,'-9'18'40,"9"-18"1,41-22-2,14-15-36,22-15-1,11-13 2,15-12-3,4-10 2,3-6-1,-11-3 1,-13-2-1,-16 3 1,-20 9-2,-17 6 0,-19 18 1,-22 16-2,-21 25 2,-16 30-2,-16 28 0,-8 34 0,-11 22 0,2 21 0,3 8 0,14 4 0,16-6 0,24-16 0,23-19 0,28-24 0,26-22 0,23-17-4,12-25-8,26 1-6,-17-32-8,22 12-11,-16-17-5,5 6-3,-17-9 3</inkml:trace>
  <inkml:trace contextRef="#ctx0" brushRef="#br3" timeOffset="75378.3114">8338 10712 125,'-24'30'42,"-4"-21"-1,28-9-5,0 0-48,-1-19-11,25 10-16,-15-13-3,5 7 0,-10-7-2</inkml:trace>
  <inkml:trace contextRef="#ctx0" brushRef="#br4" timeOffset="104709.989">14307 1838 75,'0'-32'37,"4"9"-1,-9 0 1,8 4-28,-7 5-7,4 14 2,-4-16-2,4 16 2,0 0-1,0 29-1,8-2 0,6 11-1,1 12 0,10 13-1,3 14 1,2 14-1,1 7 0,3 5 1,-5-3-1,-2 0 1,2-5-1,-4-12 2,0-15-2,-1-15 3,1-22-1,3-17-1,3-28 1,2-24-1,2-23 1,7-22-2,-4-16 2,0-11-2,-1-10 1,-3-2-1,-7 8 0,-5 9 0,-6 21-2,-6 12 1,0 22-5,-2 6-3,17 29-21,-12 6-9,16 19 1,-3 4-2</inkml:trace>
  <inkml:trace contextRef="#ctx0" brushRef="#br4" timeOffset="104937.002">15523 2108 103,'13'-21'40,"12"10"0,-1-12-2,15 4-35,8-2-3,0 9 1,4 5-3,-7 2-4,5 18-29,-25-7-3,-3 19 0,-23-2-2</inkml:trace>
  <inkml:trace contextRef="#ctx0" brushRef="#br4" timeOffset="105093.0109">15495 2380 76,'-38'32'40,"8"-15"-1,23 4 1,7-21-12,34-13-26,13-1-2,18-6-2,23 11-17,-4-27-10,25 17-9,-3-14-2,8 10-1</inkml:trace>
  <inkml:trace contextRef="#ctx0" brushRef="#br4" timeOffset="105717.0466">16806 2099 93,'0'0'39,"0"0"1,0 0-1,22 1-33,3-2-2,10-5 0,14 1 0,9-4-1,11 1-1,8-5-1,4 4 2,0-1-3,-5 2 2,-7-2-2,-8 9 1,-12 1-1,-12 0-1,-9 5 0,-13-3-2,-3 6 0,-12-8-4,11 12-7,-22-26-11,11 14-7,0 0-7,12-14-3,-10-3 2</inkml:trace>
  <inkml:trace contextRef="#ctx0" brushRef="#br4" timeOffset="106570.0954">18554 1476 58,'21'-18'35,"3"8"1,-15-1-3,1 12-23,-10-1-1,4 10-1,-14 1-1,5 6-2,-9 4-1,0 6-1,-4 9-1,-3 8-1,-6 3 1,-3 9-1,-9 0 1,-3 13-1,-8-4 0,-2 2-1,2-7 0,-1-5 1,5-4 0,7-7-2,7-12 2,12-7-1,13-12 0,7-13 1,27 7-1,7-13 0,7-4 1,7-1-1,5 0 0,4 1 1,-1 0-1,3 3 1,-2 3-1,-1 3 0,1 1 0,2 1 0,3-1 0,-6 0 0,-2-3-1,-2 1 1,-7-5-1,-7-1 1,-8-7 0,-8-2 0,-10-10 0,-7-4 1,-15-3-1,-6-13 1,-9 0 0,-14-7 0,-5-2-1,-8-3 2,-1 3-1,1 3 0,3 11-1,4 4 1,17 9-3,5 5-1,18 10-5,9-5-13,28 17-10,-6-3-9,20 6 0,2-1-2</inkml:trace>
  <inkml:trace contextRef="#ctx0" brushRef="#br4" timeOffset="107550.1515">19998 1468 60,'-2'-13'37,"2"13"-2,-14-11 1,-1-1-24,15 12-5,-28-12 0,14 5-1,-5 3-2,-4 6-1,-3 8 0,-5 6 0,-7 14-1,-4 9 0,-6 12 0,-1 6 0,-1 6 0,5 10-1,10-6 2,12 3-3,19-13 2,22-8-2,19-12 1,21-13-1,17-15 1,12-12-1,10-18 1,1-13 1,0-7-1,-10-12 1,-11-10-3,-13-7 3,-18-2-2,-14-5 1,-21 1-1,-16 0 1,5 76-1,-18-78 0,18 78 2,-43-73-2,43 73 0,-43-54-2,-9 12 0,12 15-3,5 12-10,5 6-9,17 12-17,11 13 1,20 7-1,11 0 1</inkml:trace>
  <inkml:trace contextRef="#ctx0" brushRef="#br4" timeOffset="107806.1661">20390 1155 104,'0'0'40,"0"0"2,-21-24-2,-7 31-37,-5 25 0,-12 25-1,-8 27 0,-1 21-1,-4 32 0,-9 9-1,5 5-1,3-12 0,7-10-2,14-13-2,6-30-9,30-5-15,2-40-12,26-13 1,2-38-2,15-9 1</inkml:trace>
  <inkml:trace contextRef="#ctx0" brushRef="#br4" timeOffset="108407.2005">17237 2770 90,'18'-12'38,"25"2"0,10-13-1,19 4-34,23-2-1,22-4 1,20 2-1,17 0-2,15-3 2,16 1-3,11 0 3,13 0-2,9-3 1,2 3-1,-6-1 1,-4 2 0,-8-2 0,-17 1 0,-19 6 0,-22-1-2,-28 9-3,-30-9-6,-17 23-26,-40-6-4,-22 19 1,-33-5-3</inkml:trace>
  <inkml:trace contextRef="#ctx0" brushRef="#br4" timeOffset="110403.3147">18773 2749 55,'23'-15'34,"-4"0"1,-2 6-1,-17 9-28,0 0 1,2 14-2,-10 10 0,-13 2 0,-1 16-1,-7 4-2,-2 11 0,-4 0 0,-3 8 1,0-3-3,4-3 2,5-7-2,6-7 1,6-9-1,10-9 1,6-9 0,13-9 0,11-8 0,13-2 0,11-4 0,7 1 0,8-1 0,-1-1-2,5 4 1,-2 4-1,-5 2 1,-8 1-1,-5 2 0,-9 0 0,-3 0-1,-8-6 2,-2-4-2,-6-10 1,-4-10 1,-4-8-1,-6-8 0,-8-10 0,-5-4 1,-6-4-1,-8-1 1,-6 3 0,-5 5 0,-4 6-1,3 8 1,2 6-1,8 12-5,0-9-12,25 27-17,-2-11 0,19 12-3,10-4 2</inkml:trace>
  <inkml:trace contextRef="#ctx0" brushRef="#br4" timeOffset="110772.3358">20000 2611 86,'1'-12'37,"-12"1"0,11 11 3,-25 8-38,4 14 2,0 9-1,-7 15 0,-5 9-1,-1 16 1,-2 5-1,4 4-1,4 0 0,7-5-1,8-8 0,13-11 0,10-13-2,8-19-2,19-5-11,-8-29-23,9-1 0,-9-21 0,-1 0-2</inkml:trace>
  <inkml:trace contextRef="#ctx0" brushRef="#br4" timeOffset="110916.344">19614 2984 102,'-15'1'40,"29"9"0,11-16-3,35-15-45,21 9-29,12-15-2,22 5 0,2-8-1</inkml:trace>
  <inkml:trace contextRef="#ctx0" brushRef="#br4" timeOffset="111095.3543">20832 2984 116,'-23'31'43,"-11"-17"-1,6 1-1,-1-16-40,6-9-2,10-3-4,2-16-11,21 18-9,-16-23-7,17 16-8,-6-9-3,6 15 1</inkml:trace>
  <inkml:trace contextRef="#ctx0" brushRef="#br4" timeOffset="112990.4627">992 3838 86,'32'-10'36,"11"12"0,1-7 1,12 8-34,16-5 0,21 0 0,16-5-2,12-2-2,15-7-1,2-5-2,17 10-5,-14-8-25,5 15-1,-18 0-2,-14 11 0</inkml:trace>
  <inkml:trace contextRef="#ctx0" brushRef="#br4" timeOffset="113532.4937">2006 3255 56,'0'0'33,"-15"-12"-2,15 12 1,-10 7-17,10 8-11,0 9-2,2 10 0,-1 11 0,0 16-1,-2 12 1,1 17-1,-1 9 0,3 14-1,-1 9 0,0 10 0,3 9 0,1 5 0,3 9 0,-2 7-1,6 8 2,-1 13 0,-4 4 2,3 18 0,-5 5 1,-2 14 1,-6 1 0,2-3 0,-6-5-1,2-7 0,0-16-3,5-18-1,5-20-5,-5-32-29,17-12-3,-3-27 0,9-17-2</inkml:trace>
  <inkml:trace contextRef="#ctx0" brushRef="#br4" timeOffset="114619.5558">2217 7539 55,'-5'-24'31,"-1"-5"-1,2 4 1,1 6-26,-1-5 1,6 12 1,-8-3 1,6 15-2,0 0 0,-10 35 0,2 3-2,7 20 0,-5 16-2,4 15-2,-3 7 1,0 11-2,5 3 0,-1-6-4,7 2-12,-5-19-18,7-12 0,-4-15-1,4-9 1</inkml:trace>
  <inkml:trace contextRef="#ctx0" brushRef="#br4" timeOffset="114919.573">1787 8253 89,'-25'6'36,"13"8"1,12-14 0,19 19-33,16-20-1,23-3 0,17-8-1,15 2 0,12-5 0,6 0-1,-1 1-1,-2-1-1,-6 7-1,-10-1-4,-3 12-14,-19-13-17,-5 4 0,-16-8-2,-4-2 1</inkml:trace>
  <inkml:trace contextRef="#ctx0" brushRef="#br4" timeOffset="115353.5978">2519 7911 96,'-58'50'37,"-18"20"0,-4 24-1,-13 12-34,-3 8-2,6 3-7,-5-17-27,26-9-2,14-33 0,30-30-1</inkml:trace>
  <inkml:trace contextRef="#ctx0" brushRef="#br4" timeOffset="115845.626">2333 3423 77,'-19'58'39,"-19"16"-2,-13 25 2,-21 9-26,-10 20-11,-8 8-2,-4-1-1,8-5-7,-2-25-27,31-20-2,17-34-1,28-28-1</inkml:trace>
  <inkml:trace contextRef="#ctx0" brushRef="#br4" timeOffset="117770.7361">11950 3966 77,'0'0'36,"9"10"0,-9-10 1,-8 24-32,2-5 0,6 10-1,-6-5 1,12 3-2,3-9 1,15-11-1,16-25 0,15-21-1,15-20-1,11-17-3,12 1-21,-11-25-15,6 9 0,-21-5-3,-11 20 1</inkml:trace>
  <inkml:trace contextRef="#ctx0" brushRef="#br4" timeOffset="119055.8096">852 5362 45,'10'-22'35,"-1"10"1,-9 12-1,0 0-11,-14 10-16,5 18-1,-15 4-1,0 21-1,-7 10-1,-2 16 0,-6 12 0,1 13 0,1 2 0,8 2 0,3-1-1,17-9-1,9-11-1,13-17 0,17-19-2,12-20 0,19-21-2,5-19-1,10-10-3,-10-30-19,3 8-11,-19-18 0,-7 8 0,-26-11 0</inkml:trace>
  <inkml:trace contextRef="#ctx0" brushRef="#br4" timeOffset="119220.819">493 6013 113,'-14'8'40,"15"-20"0,31 5-6,14-24-33,25-5 0,13-3-2,8-5-4,17 6-31,-14 0-3,2 15 0,-16 6-1</inkml:trace>
  <inkml:trace contextRef="#ctx0" brushRef="#br4" timeOffset="119444.8318">1330 6405 114,'-9'11'43,"9"5"1,0-16-6,-5-16-36,5 16-28,7-25-12,0 9-4,-7-9-1,8 5-1</inkml:trace>
  <inkml:trace contextRef="#ctx0" brushRef="#br4" timeOffset="121474.9479">8939 8707 88,'2'-23'38,"12"13"0,-4-8 0,13 5-34,-4-7-2,9 3-1,0 4 1,0 4-1,-4 9 0,-4 9 0,-6 9 0,-3 13 0,-4 7 1,-6 9-1,-4 6 1,1 6-1,2-5 1,3 0-2,4-10 2,8-12-2,9-10 0,5-15 1,9-15 0,1-16 0,4-10 0,-5-12 1,-2-7-1,-3-2 0,-9-7 0,-6 3 0,-6 2-1,-3 8 1,-7 7-3,1 9 1,0 6-2,-2 7-2,13 14-3,-2-8-11,19 20-20,-3-9 0,18 11 0,3-6 0</inkml:trace>
  <inkml:trace contextRef="#ctx0" brushRef="#br4" timeOffset="121699.9608">9985 8593 94,'-39'27'39,"-1"-13"-1,17 1 0,7-7-35,16-8-1,31-10 0,6-2-2,11-2-2,3-3-1,11 4-2,-6-8-8,6 14-23,-17-4-1,-5 13-1,-17-2 2</inkml:trace>
  <inkml:trace contextRef="#ctx0" brushRef="#br4" timeOffset="121842.969">10164 8710 85,'-48'32'36,"-1"-5"0,13-2 1,4-11-30,20 0-4,12-14-3,29-8-3,19 2-8,3-15-23,21 3-2,5-9-1,14 4 1</inkml:trace>
  <inkml:trace contextRef="#ctx0" brushRef="#br4" timeOffset="122234.9914">10994 8491 86,'-21'1'38,"-10"-5"0,3 9 2,-10-2-33,6 4-2,-3 3-1,6 7 0,3 5-2,10 3 0,7 0 0,10 2-1,12-6 0,9-7 0,11-12 0,9-11 0,6-16 0,3-11-1,3-16 1,-2-11 0,-3-3 0,-8-7 0,-3 1 0,-11 3-1,-6 6 2,-6 12-1,-8 8-1,-6 21 1,-1 22-1,-17 3-1,1 26 1,-4 16-1,5 18-3,-2 5-1,6 19-5,-5-14-27,22 16-2,-2-17 0,17-1-2</inkml:trace>
  <inkml:trace contextRef="#ctx0" brushRef="#br4" timeOffset="122518.0076">11915 8139 98,'-34'1'40,"5"22"1,-19 3-2,-9 18-37,-17 16 0,-8 13 0,-16 15 1,-2 12-2,0 5 1,2 2-1,13-4-1,13-12-2,26-7-5,10-27-30,39-18-3,15-29 0,27-16-1</inkml:trace>
  <inkml:trace contextRef="#ctx0" brushRef="#br4" timeOffset="122836.0258">11770 8609 63,'0'0'35,"-1"14"0,1-14 2,0 0-28,0 0 0,0 0-1,0 0 0,0 0-2,-24 26 1,3 2-2,-10 9 0,-4 14-2,-8 6 1,-2 14-1,2 3-1,7 7 0,6-4-2,13-4 1,12-7-2,11-13-1,19-9-5,-2-25-24,24-2-8,-10-23-1,9-3-1</inkml:trace>
  <inkml:trace contextRef="#ctx0" brushRef="#br4" timeOffset="123018.0362">11415 9029 113,'-37'15'41,"4"0"1,28 4-1,19-13-38,29-9-3,30-6-3,14-21-24,29 8-12,8-16-3,18-1 1,3-13-2</inkml:trace>
  <inkml:trace contextRef="#ctx0" brushRef="#br4" timeOffset="131915.5451">14559 4418 79,'0'-16'35,"-4"-1"0,4 17-1,0 0-31,0 20-1,1 9 1,6 17-1,-3 14 0,5 15 0,-1 11 1,5 12-1,1 0 0,1 5-1,-1-10 1,4-11-1,3-17 3,4-17-2,4-26 0,5-23 0,4-29 1,6-22 1,4-18-3,5-17 1,2-12-3,-3-7 0,0 1-4,-6-4-7,2 26-26,-16 2 0,2 24-1,-14 8-1</inkml:trace>
  <inkml:trace contextRef="#ctx0" brushRef="#br4" timeOffset="132134.5576">15584 4669 92,'14'-20'37,"10"3"-1,-1-7-2,7 1-35,7 9-6,-10-2-28,8 14 0,-13 0-1,-4 16-2</inkml:trace>
  <inkml:trace contextRef="#ctx0" brushRef="#br4" timeOffset="132302.5672">15528 4941 103,'-5'15'40,"5"-15"-1,20-6-2,17-12-38,13-9-3,23 10-20,-5-16-12,17 9-2,-6-4-3,9 7 1</inkml:trace>
  <inkml:trace contextRef="#ctx0" brushRef="#br4" timeOffset="133539.638">16463 4798 75,'-14'-4'37,"14"4"1,19-10-1,8 6-30,10-3-5,12 0-1,12 3-1,6 0-4,14 12-26,-8-9-6,3 9-1,-9-5-2</inkml:trace>
  <inkml:trace contextRef="#ctx0" brushRef="#br4" timeOffset="134199.6758">17752 4382 53,'0'0'33,"14"-12"-1,-14 12 1,15-10-28,-15 10 0,9-5 0,-9 5 3,0 0-2,0 0-1,0 0 0,0 0-2,10 19 1,-15-8-2,-3 8 1,-5 6-2,-5 12 0,-8 10 0,-7 11 0,-8 9-1,-8 7 0,-4 0 3,1-2-2,2-6 2,7-10-2,9-9 2,13-15-2,15-13 1,18-10-1,18-13 0,16-10-1,12-1-2,9-2 2,7-2-2,3 0 2,-2 5-2,-2 4 2,-5 5-2,-2 2 2,-10 3-1,-4-3 2,-6-1-1,-7-4-1,-6-7 1,-10-10-1,-6-7 1,-12-9 0,-7-12 0,-9-4-1,-13-9 2,-7-2-1,-7 3 1,-7 1-1,-4 11 1,2 7-2,7 15-2,-2 2-8,29 22-26,-3-2-1,30 11-1,10-4-2</inkml:trace>
  <inkml:trace contextRef="#ctx0" brushRef="#br4" timeOffset="134898.7157">19337 3748 50,'-7'-18'33,"-7"15"2,-15 5-1,-2 26-20,-18 9-5,-1 27-1,-14 16-1,-1 25-2,-6 16 0,12 17-1,7 10 1,17-2-3,18-3-1,24-9-3,30-6-9,11-27-26,31-17 0,8-28-1,21-15-4</inkml:trace>
  <inkml:trace contextRef="#ctx0" brushRef="#br4" timeOffset="135927.7746">19576 4231 59,'2'-12'36,"-4"3"-1,2 9 0,0 0-29,0 0-2,0 0 1,-10 32-1,3-3 1,6 14-3,-3 5 1,2 13-1,-3 6-1,2 6 1,3 2-2,1-2 1,1-5-1,-1-8 1,3-7 1,-1-15-2,3-9 2,-5-11-1,-1-18-1,0 0 1,14-16-1,-11-12 0,-2-9-1,-1-11 0,0-12 0,1-13 1,3-6 1,-3-7-2,4-1 2,2-1 0,1 5 0,6 8 1,2 7-2,6 13 2,8 10-1,4 14 0,5 8 0,3 11 0,-1 6-1,-1 7 1,-6 7 0,-6 7-1,-9 8 0,-12 4 1,-8 6-1,-14 3 0,-12 6 0,-6 0-1,-7 3 1,-1-1-1,3-5 0,6-4 0,13-4 0,11-8 0,18-7 1,16-6 0,16-2-1,7-5 1,7 1 1,2-1-1,-6 4 1,-6 6 0,-12 7-1,-19 13 1,-21 7-1,-17 8 1,-21 8-1,-13 1 1,-13 5 1,-2-6-2,-3-5 2,3-10-3,17-12 0,17-20-6,38-9-29,0-13-2,34-11-3,12-21-1</inkml:trace>
  <inkml:trace contextRef="#ctx0" brushRef="#br4" timeOffset="136258.7935">20512 4712 112,'0'0'42,"-11"-6"-1,11 6-12,-13 9-35,3-25-15,24 17-17,-14-13-1,14 6-3,0-14 0</inkml:trace>
  <inkml:trace contextRef="#ctx0" brushRef="#br4" timeOffset="136866.8283">20931 4248 86,'-8'-21'38,"8"21"0,-7-15 1,7 15-34,0 0-2,0 0 0,-2 19 0,0 6-1,-5 10 0,0 10-1,-3 12 0,-6 10-1,-5 6 1,-3 4-1,-1-3 0,2-6 1,5-7-1,3-13 1,1-12-1,10-17 2,4-19-2,19-15 1,-2-15 0,5-14-1,0-16 1,1-9 0,6-14 0,-1-7 0,-4-8 0,2 5 1,1 4-1,-2 6 0,-1 10 0,3 14 0,0 12-1,2 20 1,1 17-1,-1 14 1,-4 16-1,4 11 1,-1 14-1,-5 12 0,-3 10 0,-6 8-1,-5 5-1,-4 2 0,-5 5 0,-10-9-2,5 1-2,-11-18-3,12 4-9,-18-26-19,16-6-1,-11-23-2,17-10 2</inkml:trace>
  <inkml:trace contextRef="#ctx0" brushRef="#br4" timeOffset="137024.8373">21007 4546 95,'-12'-20'39,"-3"-3"0,15 23 0,8-11-35,17 1-3,16 2-3,7-8-7,24 10-23,-8-14-6,12 5 0,-4-13-2</inkml:trace>
  <inkml:trace contextRef="#ctx0" brushRef="#br4" timeOffset="137391.8583">21561 3622 82,'0'0'39,"0"0"0,14 25 0,3 0-29,16 9-5,0 3 0,15 15 0,2 2-1,1 8-1,-6 5-2,-5 4 1,-9 0-1,-16 5-1,-14 4 1,-15-1-2,-16 3 1,-10 0 0,-11-6-1,-1-7-2,-1-6 0,2-17-5,21 5-12,-7-36-14,26-2-5,11-13-2,5-20-1</inkml:trace>
  <inkml:trace contextRef="#ctx0" brushRef="#br4" timeOffset="138480.9206">17205 5574 46,'24'-11'32,"-2"6"1,9 3-1,6-5-24,16 7-3,6-8 0,20 3-2,8-6 0,22-2 0,9-7-1,18 2 0,11-5 0,11 1-1,14-3 1,5 4 0,8-2-1,10 2 2,3 0-1,7 2 0,7-7 1,9 3-1,1-3 1,7-1 0,6-2 0,-2 1 0,0-2-1,4 2 0,-3-1-3,-7 3 4,-3 0-4,-7 3 0,-11 4-2,-15-6-1,-8 15-12,-28-11-19,-15 11-1,-33-6-3,-25 9 3</inkml:trace>
  <inkml:trace contextRef="#ctx0" brushRef="#br4" timeOffset="139172.9602">19676 5600 53,'0'0'36,"0"0"0,-16-13 0,16 13-19,0 0-11,0 0-1,-13-2-1,13 2-1,-1 23-2,-3 0 2,-6 9 0,-4 10-1,-8 7 1,-5 12 0,-7 6-1,-5 6 0,-3-7 1,0-2-3,3-7 0,5-8 0,12-12 0,11-10 1,12-12-1,15-12 0,16-9 0,15-7 0,15-4 1,7-5-1,6-2 0,1-2 0,1 2 0,-4-2 0,-7 7 0,-13-3-1,-8 1 1,-11 0 0,-9 2 0,-11-3 0,-7 0 0,-15-3-1,-9-1 1,-9-4 1,-6-1-3,-10-3 2,2-1-3,-1-2 0,9 7-3,4-6-4,22 13-27,1-6-1,21 12 1,3-2-2</inkml:trace>
  <inkml:trace contextRef="#ctx0" brushRef="#br4" timeOffset="139465.977">20638 5549 63,'1'-14'36,"2"4"1,-12-6 0,5 4-26,-11-2-5,1 13 1,-11 3-1,-3 17-1,-9 10-1,-1 13 1,-8 9 0,3 12-1,5 4 0,5 6-1,10-4-1,14-4 0,18-12-1,11-13-5,18-5-5,-1-27-28,19-6-3,-10-19 1,4-4-2</inkml:trace>
  <inkml:trace contextRef="#ctx0" brushRef="#br4" timeOffset="139615.9855">20452 5773 113,'12'8'40,"14"-9"-1,27 1-3,20 1-45,13-15-28,22 4-4,-3-7 1,0 6-3</inkml:trace>
  <inkml:trace contextRef="#ctx0" brushRef="#br4" timeOffset="140368.0286">14840 7122 93,'1'-39'40,"4"6"1,-5-1-2,7 11-33,-5 5-2,-2 18-2,11 8 0,-5 22-3,0 18 1,1 13 0,1 14-1,3 12 0,1 6 1,4-1-1,3-6 0,6-9 2,4-18-1,4-11 1,4-19 1,1-21-1,8-21 1,-2-17-1,-2-17 1,0-13-1,-5-8 1,-7-6-2,-2-6 1,-7 1 0,-2 5-3,-7 7 0,3 15-3,-3 4-5,12 19-26,-5 4-3,9 19 0,-3 2-1</inkml:trace>
  <inkml:trace contextRef="#ctx0" brushRef="#br4" timeOffset="140569.0401">15912 7246 110,'0'0'38,"0"0"2,29-12-13,1-3-26,6-3 0,8 6-4,-6-9-11,10 18-22,-15-2-1,0 14-2,-17-1 0</inkml:trace>
  <inkml:trace contextRef="#ctx0" brushRef="#br4" timeOffset="140706.0479">15902 7546 102,'-29'17'39,"25"-4"0,13-24-2,25-10-39,32-1-27,4-15-8,19 4-1,6-8-1</inkml:trace>
  <inkml:trace contextRef="#ctx0" brushRef="#br4" timeOffset="147932.4612">17007 6998 54,'10'-23'34,"0"5"2,-9 1-1,-1 17-18,-4-14-5,4 14-2,-11 9-2,4 7-2,-2 6-3,3 8-1,3 10 0,4 8-2,5 8 1,4 5-1,2 7 0,-1 3 0,1 1 0,-4 1-1,0-5 1,-3-9 0,-4-8 0,1-9 1,-3-15 0,1-15-1,0-12 0,1-25 1,4-12-1,-2-9 0,3-13 1,0-8-1,-2-8 0,1-5 2,-1-2-2,-1 2 2,-2 3-1,5 3 1,2 7-1,11 10 1,5 6-1,11 9 1,10 11 0,7 12-1,1 8 0,3 14 0,-7 7 0,-4 10 0,-15 12-1,-12 9 0,-19 8 0,-16 5 0,-14 3 0,-10-1-1,-6-3 0,-1-7 0,2-5 0,8-10-1,13-8 2,16-9-2,23-10 2,19-5-1,20-5 1,6 1 1,7-1-1,3 5 0,-9 4 1,-7 10 0,-22 9 0,-25 16-1,-23 10 1,-23 11-1,-18 6 0,-13 1 0,-5 1-1,3-8-2,7-4-5,7-25-26,36-5-5,23-25 0,20-2-2</inkml:trace>
  <inkml:trace contextRef="#ctx0" brushRef="#br4" timeOffset="148115.4717">17954 7607 120,'-27'23'42,"-9"-12"0,6 3-3,-2-7-41,7-24-18,25 17-17,12-24-4,10 9 0,2-11-1</inkml:trace>
  <inkml:trace contextRef="#ctx0" brushRef="#br4" timeOffset="148983.5213">19140 6941 63,'13'-8'34,"-13"8"0,15-14 0,-15 14-23,0 0-1,0 0-1,0 0-1,0 0-1,-5 15-3,-3-1 0,-1 11-1,-7 5-1,-6 10-2,-7 9 2,-4 3-2,-2 4 1,0-2-1,4-5 1,11-5-1,11-10 1,13-11 0,19-9-1,14-9 0,15-7 1,6-2-1,7-3 0,2-1 0,2 3-1,-7 0 1,-4 1-1,-7 3 0,-12 1 0,-7-1 0,-11 0 1,-8-5-1,-13 6 0,-4-22 1,-10 4 0,-6-5 0,-3-9 0,-7-3 1,2-7-1,-1 0 1,-1-2-1,6 0 0,6 4-3,1-2-2,20 18-29,-1-4-3,12 15 0,2 1-2</inkml:trace>
  <inkml:trace contextRef="#ctx0" brushRef="#br4" timeOffset="150253.594">20154 6865 52,'0'0'33,"-2"16"0,-1 6 0,-6-2-10,2 17-15,-7 4-3,2 12 0,-4 1-1,1 6-1,-7-1 0,7-3-2,0-5 1,1-6-1,4-13 0,6-10 1,4-22 0,0 0-1,17-18 1,-1-15-1,3-12 1,6-8 1,-2-10-1,1-5 0,3-9 0,-1 3 0,1-2 0,-4 9 1,0 6-1,-5 10-1,0 11 1,-3 12-1,-4 19 0,0 12 0,-4 20 0,2 12 0,-3 11-1,1 11 1,1 6-2,-2 4 0,3 4-2,-5 0-1,4-6 0,-10-13-6,13-1-27,-18-18-2,7-5 1,0-28-2</inkml:trace>
  <inkml:trace contextRef="#ctx0" brushRef="#br4" timeOffset="150418.6034">20187 7096 113,'-24'0'41,"1"-1"-2,23 1 0,-1 14-36,23-9-2,16-3-4,6-9-13,24 9-20,-1-7-4,13 2 2,-8-4-3</inkml:trace>
  <inkml:trace contextRef="#ctx0" brushRef="#br4" timeOffset="152171.7037">19123 7643 96,'-17'12'37,"19"-1"0,13-11-8,31 0-23,20-10 0,29-2-2,19-10 0,15 3-1,8-3-1,4-1-2,-1 3-2,-10 1-5,-1 17-23,-31-5-7,-11 14-1,-21-3-2</inkml:trace>
  <inkml:trace contextRef="#ctx0" brushRef="#br4" timeOffset="153118.7579">19577 7992 68,'0'0'36,"-11"-10"0,11 10 2,-14-11-28,14 11-1,0 0-3,-12 9-2,12-9-1,-17 26-1,1 2-1,-5 8 0,-8 14 0,-9 10-1,-4 10 1,-4 3 0,-1-1 0,6-2 0,10-10 0,12-9 0,19-16-1,17-16 0,21-17 0,17-12 0,16-8-1,8-4 1,5-1 0,-3 0-1,-4 5 0,-6 6 0,-14 6 0,-7 5 0,-16 5 0,-12 2 0,-7 3 0,-15-9 0,5 11 0,-5-11 1,-13-10-1,-2-7 1,1-8 0,0-10 0,-1-5 0,-4-9-1,0-4 2,1-3-2,0 2 1,-2 1-1,5 11-2,1-2-5,15 19-28,-4 4 2,20 12-3,4 3 0</inkml:trace>
  <inkml:trace contextRef="#ctx0" brushRef="#br4" timeOffset="153391.7735">20638 7888 95,'-4'-20'37,"-13"-2"2,1 14 0,-11 6-35,2 7-1,-11 18-1,1 13 1,-4 13-1,3 13 0,-5 8-1,11 8-1,5 0-1,6-8-3,19-7-2,0-28-23,24-4-9,2-26-1,11-12-1,-4-23 0</inkml:trace>
  <inkml:trace contextRef="#ctx0" brushRef="#br4" timeOffset="153542.7821">20355 8084 107,'-15'0'41,"15"0"0,24 9-2,14-12-43,22 8-25,-7-12-9,8 6-2,-11-4-2,-9 8 0</inkml:trace>
  <inkml:trace contextRef="#ctx0" brushRef="#br4" timeOffset="154176.8184">15073 9242 81,'8'-16'39,"-6"-3"-1,-2 19 2,4-14-32,5 27-3,-5 10-1,2 17-2,1 13 0,3 14 1,1 11-2,4 10 1,2 4-1,1-1 0,8-6 0,-4-8 1,3-11-2,1-12 1,-3-15-1,0-15 2,-1-19-1,-2-17 1,-2-19-1,3-19 1,1-16-1,6-16 0,3-12 1,1-11-3,6-4 1,0 2-1,-1 12 0,-2 12-2,-6 22-1,-9 7-7,7 38-20,-17 5-8,4 30 0,-4-1-2,9 17 2</inkml:trace>
  <inkml:trace contextRef="#ctx0" brushRef="#br4" timeOffset="154394.8308">16071 9463 107,'-9'9'41,"9"-9"1,0 0-1,14-12-39,15-4 0,7 2-3,3-3 0,8 8-5,-14-8-18,9 22-15,-19-5 0,-3 21-1,-23 0 0</inkml:trace>
  <inkml:trace contextRef="#ctx0" brushRef="#br4" timeOffset="154530.8386">16004 9778 107,'-46'26'40,"24"1"0,10-23 0,33-6-35,21-7-9,13-25-21,36 10-12,0-12-2,29 6-1,4-8-1</inkml:trace>
  <inkml:trace contextRef="#ctx0" brushRef="#br4" timeOffset="155364.8863">17093 9343 90,'11'-23'37,"-10"0"1,-1 23 1,0 0-33,0 0-2,-14 15 0,13 15-1,-4 5-1,7 14 1,-1 7-1,3 9 0,-2 3 0,3 2 0,0-3-1,-2-6 1,0-10-1,-1-7 0,-4-18-1,2-11 1,0-15-1,0-24 0,2-13 0,0-9 0,0-10 0,2-10 0,-2-7 0,4-4-1,0 0 1,2 1-1,2 3 1,2 7 0,3 9 0,3 7 0,8 12 1,7 9 0,10 12 0,0 11 0,9 9 0,-4 9 0,-1 2 0,-3 9 0,-9 2-1,-13 10 0,-14 1 0,-16 4 1,-12 2-1,-9 1 0,-11 0 0,-3-6 0,5-3 0,2-7 0,6-7 0,16-11 0,14-9 0,21-4-1,12-5 1,8 0-1,4 3 1,3 6-1,-1 8 2,-6 8-1,-16 12 1,-11 11 0,-16 7 0,-15 9 0,-12 2 0,-9 0 0,-6-1-1,-8-3 0,5-7-1,5-12-3,13-2-8,1-32-8,28 0-9,8-15-8,22-8-4,4-20-1,18 1 1</inkml:trace>
  <inkml:trace contextRef="#ctx0" brushRef="#br4" timeOffset="155822.9125">18204 9808 101,'-17'-2'43,"7"6"0,-9-8-4,1-5-27,18 9-37,-19-16-6,19 16-9,5-10-1,-5 10-2,19-10 0</inkml:trace>
  <inkml:trace contextRef="#ctx0" brushRef="#br4" timeOffset="156641.9594">16247 6839 110,'-24'4'41,"9"12"1,-3-14-4,15 11-30,3-13-3,40 6-1,8-11-2,22-9-3,21 5-7,4-14-12,30 15-8,-15-16-5,16 14-4,-11-1-6,1 6 2</inkml:trace>
  <inkml:trace contextRef="#ctx0" brushRef="#br4" timeOffset="159371.1155">2974 10014 80,'22'-6'37,"-22"6"-1,14-6 1,-14 6-30,0 0-2,10-15 0,-10 15-1,0 0-1,-19 4 1,-4 2-1,-6 5 0,-12 3 0,-3 3-1,-5-1 0,-1 3 0,3-5-1,8-3 0,9-4 0,11-3-1,19-4 0,0 0 1,31-15-1,7 3 0,7-1 1,9 0-1,8 1 0,0 1 0,0 1 0,-2 6 0,-9 0 0,-7 1 0,-12 3 0,-7 1 1,-25-1-1,0 0 0,-19 0 0,-18 0 1,-16 0 0,-13-1-1,-13 2 1,-4 0-1,-2 1 1,10 2-1,10-2-1,15 5-1,21 2-4,19-13-21,35 12-12,12-14-1,28 3 0,15-15-3</inkml:trace>
  <inkml:trace contextRef="#ctx0" brushRef="#br4" timeOffset="160503.1802">2685 11530 66,'-37'18'36,"-7"20"2,-15 5-1,2 23-30,-6 6 1,14 14-3,1 3-2,20 4-1,14-2-2,14-6-2,21-6-2,7-23-11,29 0-16,-3-27-4,16-3-4,-8-20 1</inkml:trace>
  <inkml:trace contextRef="#ctx0" brushRef="#br4" timeOffset="160708.192">2743 12246 81,'-19'6'39,"22"6"-1,-3-12-1,26-4-35,4-2-1,11-4-2,10 4-6,-4-14-28,18 10-1,-3-8-3,2 8 2</inkml:trace>
  <inkml:trace contextRef="#ctx0" brushRef="#br4" timeOffset="161043.2111">3365 12049 80,'-9'-22'40,"9"22"-1,-5-17 0,5 17-34,0 0-2,0 0 1,5 28-1,-1-1-1,-4 9-1,0 4 1,4 7-1,-2-1 1,3-2-1,3-3 1,1-12-2,8-11 1,2-12 0,4-14 0,1-14-1,4-9 0,1-8-1,-3-11-1,1 2-2,-5-5-1,4 7-5,-13-10-17,9 24-12,-14-4 0,6 18-1,-7 2 2</inkml:trace>
  <inkml:trace contextRef="#ctx0" brushRef="#br4" timeOffset="161375.2301">3738 12090 71,'13'16'39,"-13"-16"-2,32 8 3,-13-13-32,13 1-2,4-9 0,7-3-2,3-4-2,6-3 0,-3-2-1,-4 1 0,-8-1 0,-11 2-1,-12 6 0,-16 4 0,-15 7 0,-14 8 0,-9 5 0,-7 9 1,-5 7 0,3 8 0,3 2 0,9 7 0,12-1 0,15 0-1,15-4-1,11-8-2,21 2-9,1-24-16,33 7-11,2-22-1,30 3-1,8-17 0</inkml:trace>
  <inkml:trace contextRef="#ctx0" brushRef="#br4" timeOffset="161742.2511">5635 11670 79,'-8'-30'39,"-7"-9"0,1 13 0,-8-1-35,-1 10 0,-11 8-1,-1 18 0,-11 15-1,-1 17 1,-2 17-1,1 17-1,1 12 0,3 11-1,6 1 0,10-4-1,10-4-2,11-12-4,10-7-6,3-26-25,17-11-1,-3-25 0,12-9 1</inkml:trace>
  <inkml:trace contextRef="#ctx0" brushRef="#br4" timeOffset="162428.2903">5060 12095 88,'-18'-9'40,"18"9"0,14-4 1,10 2-36,19-5-2,14 1 0,7-5-1,11 1 0,-2 1-1,1 3-1,-3 1 0,-13 5 0,-7 5 0,-15 4 0,-12 1 0,-12 9 0,-14 3 0,-2 5 1,-12 5-1,-3 1 0,-1 0 0,4 4 1,1-6-2,9 1 1,7-8 0,12-9 0,11-7 1,5-7-1,9-6 0,1-6 0,1-9 1,0-5-1,-4-5 0,-8-6 0,-8-3 0,-6-3-1,-8 4 1,-4 4 0,-7 3 1,-8 6-1,-1 8 0,-1 8 0,-1 6 1,5 6-1,11-3 1,0 0-1,8 11 1,18-13 0,9-2-1,10-4 1,6 2-1,2 0 0,-1 4 1,-3 4-1,-12 10 0,-9 13 0,-14 8 0,-13 10 0,-11 5-1,-6 4 1,-7-1 0,0-4 0,0-6-1,4-10 2,5-13-1,14-18 0,0 0 1,24-26 0,-2-8 0,4-5 0,3-6-1,-2-3-3,2 3-3,-15-9-14,12 22-15,-16-5-6,13 16-1,1-5-1</inkml:trace>
  <inkml:trace contextRef="#ctx0" brushRef="#br4" timeOffset="162855.3148">7391 11695 75,'14'-36'41,"5"13"-1,-13-1 1,4 16-33,-10 8-2,-9 17 1,-5 9-3,-3 13-2,-9 7 0,-1 12 0,-3 4-1,-1 7 0,3 0 1,4-4-3,3-7 3,8-6-1,8-7 1,7-11-1,11-9-1,9-13 1,8-7-3,7-8 0,13-2-2,-1-15-3,22 14-18,-14-23-15,17 10-2,-16-11 0,7 8 1</inkml:trace>
  <inkml:trace contextRef="#ctx0" brushRef="#br4" timeOffset="163528.3533">7747 12053 91,'0'0'40,"23"10"2,-3-23-4,11 5-34,2-4-1,10-1-1,-6-3 0,1 1-1,-3-5-1,-9 2 0,-8-1 1,-6 2-1,-11 2 1,-11 1-1,-6 8 1,-11 6 0,-5 10 0,-6 9 0,0 7 0,1 11 0,6-1 0,9 8 0,7-5 0,13 2-1,17-12 0,10-11-1,20-9-2,8-16-1,14-3-3,0-20-2,18 6-4,-19-22-3,10 13 2,-16-8 6,-12 9 4,-10 2 3,-19 4 4,-10 16 3,-18-4 6,9 14 2,-42 16-2,22 5-4,-12 3-2,7 10-2,-2-6 0,7 8-1,1-7-1,12 0 0,4-8-1,4-9 1,9-13-1,8-8 0,4-6 0,6-12 0,3-1 0,1-6-1,3-3 1,-2 0-1,-1 10 1,-4 2-1,-4 8 0,-5 11 0,-5 9-1,-5 8 1,-3 12-2,-4 5-1,0 8-1,-2 1-1,8 9-6,-10-21-12,23 15-10,-13-26-7,20 0-1,-6-21 1</inkml:trace>
  <inkml:trace contextRef="#ctx0" brushRef="#br4" timeOffset="163906.3749">8996 11756 97,'0'0'42,"2"18"0,-2-18 1,12 15-39,4-10 0,11 2-1,2-2-1,9-2-1,2-3 0,3-1 0,1-3-1,-6 0 0,-4 2 0,-5-2 0,-10 4 0,-19 0-1,0 0 1,-20 22 0,-9-6 0,-7 5 0,-6 6 0,-3 3 0,3 0 0,4 2 0,6-4 0,13 2 1,15-8-1,13-5 0,14-9-1,11-6-1,13-2-3,6-15-6,19 13-12,-13-27-10,19 9-8,-12-13-2,12 4 1</inkml:trace>
  <inkml:trace contextRef="#ctx0" brushRef="#br4" timeOffset="164222.393">9903 11717 98,'-21'15'37,"-13"-7"5,9 15-2,-12-3-34,7 3-4,2 1 1,6-1-3,3-4 2,10 1 0,9-6-1,12-5-1,9-3 1,3-3-1,5-3 0,1 0 0,-3 3 0,-4 4 0,-8 3 0,-10 8 0,-11 5-1,-7 1 1,-3 4-3,-6-5-1,8 4-12,-12-26-14,26-1-11,-8-15 0,26-6-1</inkml:trace>
  <inkml:trace contextRef="#ctx0" brushRef="#br4" timeOffset="164396.4029">9795 11304 102,'-48'42'37,"6"-2"-13,23 3-10,5-12-52,32 6-1,7-11-3,22 1 1</inkml:trace>
  <inkml:trace contextRef="#ctx0" brushRef="#br4" timeOffset="164838.4282">10816 11379 82,'0'-14'41,"-5"-2"-1,5 16 1,-3-17-33,3 17-3,0 0-1,0 12 0,-4 4-1,-2 10 0,-4 9-1,-7 11 1,-8 12-2,-4 7-1,-4 8 1,-4 7-2,3-6 2,5 1-2,10-5-1,11-16-5,26-1-8,3-31-21,26-1-5,3-25 0,16 2-2</inkml:trace>
  <inkml:trace contextRef="#ctx0" brushRef="#br4" timeOffset="165248.4516">11189 11769 90,'-10'-23'41,"9"8"3,-13-6-3,14 21-32,-23-18-5,4 20 2,-9 8-3,-5 11-1,-1 9 0,-2 5-2,6 5 2,3 1-3,11-1 3,10-9-3,13-8 2,16-8-1,11-15 1,11-7-1,6-9 1,3-9-1,2-2 0,-5-3 0,-10 4-1,-13 1 1,-12 9-1,-16 16 1,0 0-1,-17 1 1,-5 16-1,-2 6-1,3 5 0,0 1-2,15 7-2,4-12-4,27 10-13,-6-26-10,27 6-7,-2-21-1,17 2 1</inkml:trace>
  <inkml:trace contextRef="#ctx0" brushRef="#br4" timeOffset="165679.4763">11688 11808 90,'-10'-18'40,"10"18"1,-28 7-1,16 5-33,-4 6-3,6 6 1,-1 1-2,3 5 0,8-3-1,5 0 0,4-6-1,5-3 0,8-10 0,3-8-1,4-8 1,1-6-1,2-7 0,-2-6 0,-2 3 0,-2-1-1,-3 3 1,-8 6 0,-3 8-1,0 7 1,-12 1-1,11 19 1,-10 2 0,3 5 0,0 0 0,2 4 1,4-7-1,5-2 0,7-6 1,1-7-1,7-12 0,1-4 1,-2-9-1,-1-4 0,-7-4 1,-4-4-2,-11 1 0,-5-6-2,-3 7-2,-11-14-9,17 19-11,-22-15-10,22 10-5,-8-6-2,16 6 2</inkml:trace>
  <inkml:trace contextRef="#ctx0" brushRef="#br4" timeOffset="165987.4939">12414 11063 105,'18'4'44,"-7"4"0,15 10-1,2 2-39,6 11-1,8 11-1,9 8 0,-5 13 0,3 7 0,-5 9-2,-3 6 0,-16 6 0,-6 0-1,-18-1 1,-14 0-2,-15-5 1,-9-8-2,-6-10-1,-4-13-2,10-3-12,-10-34-8,31 3-10,-7-29-6,26-8-2,1-20 1</inkml:trace>
  <inkml:trace contextRef="#ctx0" brushRef="#br4" timeOffset="174247.9664">18462 9774 83,'-12'37'38,"-5"-5"0,12 4 0,1-15-21,20-4-12,13-19-1,19-16-1,14-22 0,18-16 0,12-18-1,7-9-1,0-11 0,-8 1 0,-8 2 0,-18 9-1,-18 8 0,-22 10 0,-16 12 1,-21 14-1,-12 15 1,-11 16-1,-8 21 1,-8 19 0,-2 25-1,3 19 1,11 7 0,10 11 0,15 0 0,17-4-1,18-10-2,14-21-2,26-5-15,3-33-17,26-7-4,-5-23 0,11-4-2</inkml:trace>
  <inkml:trace contextRef="#ctx0" brushRef="#br4" timeOffset="174411.9758">19658 9748 124,'-40'31'41,"2"-14"1,13-3-4,5-19-43,6-21-23,34 5-11,8-15-2,9 6 0,-4-8-1</inkml:trace>
  <inkml:trace contextRef="#ctx0" brushRef="#br4" timeOffset="180203.307">17795 9000 67,'0'0'38,"12"4"0,-12-4 1,-3 33-19,-5-10-12,7 11-1,-4-7-1,8 2-1,1-14-2,16-14 0,18-20 0,19-25-3,24-16-6,3-25-30,21 0-5,-1-6 0,1 9-2</inkml:trace>
  <inkml:trace contextRef="#ctx0" brushRef="#br4" timeOffset="180878.3456">19798 9104 95,'-12'14'38,"4"14"2,-6 3-1,9 13-32,-6-8-3,9 0 0,11-13-1,17-13 0,19-28-2,17-21-2,28-16-4,7-24-31,20-5-4,-6-9 0,-1 7-3</inkml:trace>
  <inkml:trace contextRef="#ctx0" brushRef="#br4" timeOffset="182966.4651">15372 11801 61,'1'-30'36,"4"7"3,-10 1-1,5 22-28,14-8-4,-5 27 0,0 13-2,4 16-2,0 14 1,4 15-3,2 8 2,0 4-2,1-1 0,0-5 0,1-10 0,-2-9 1,0-17-1,1-15 0,0-18 1,2-16-1,2-25 2,2-12-1,3-20 1,2-10-1,2-10-1,2-11-2,2 0-1,-4-4-4,10 26-14,-14-2-18,5 26 0,-11 11-1,0 22 1</inkml:trace>
  <inkml:trace contextRef="#ctx0" brushRef="#br4" timeOffset="183185.4776">16227 12045 79,'0'0'39,"0"0"-1,10-12 1,13 10-36,5-7-5,2-6-4,16 9-29,-11-7-2,3 11-2,-10-3 2</inkml:trace>
  <inkml:trace contextRef="#ctx0" brushRef="#br4" timeOffset="183351.4871">16208 12313 94,'-3'15'40,"3"-15"-1,23-9-2,14-1-43,1-24-18,26 15-14,5-11-2,16 4 0,-3-6 0</inkml:trace>
  <inkml:trace contextRef="#ctx0" brushRef="#br4" timeOffset="184107.5303">17451 11790 79,'8'-14'41,"-11"0"-2,3 14 0,0 0-34,3 20-2,-4 3 0,6 13-1,-3 10 0,1 11 0,2 11-1,-1 8 1,-1-1-2,1 5 1,-1-9-1,3-9 0,-2-11-1,3-14 1,1-15-1,-8-22 0,19-3 1,-10-19-1,1-15 2,-1-6-1,-5-12 1,0-7 0,-4-9-1,0-1 1,-5-4-1,-3 0-1,4 6 2,0 7 1,6 9-2,4 5 4,8 12-4,9 13 4,6 8-4,4 13 4,0 4-3,0 7-1,-4 6 1,-4 6-4,-6 7 3,-16 7-2,-8 5 2,-8 8-3,-12 0 3,-4-3-3,1-3 3,0-1-1,6-9 1,10-6 0,12-10 0,16-11 0,13-7 0,10-2 0,4-2 0,3 3 1,-5 6-1,-7 10 1,-13 12 0,-17 8-1,-13 10 0,-15 4 1,-10 3-3,-5-7 0,3 6-12,-13-28-24,25-6-3,-4-24 0,23-12-1</inkml:trace>
  <inkml:trace contextRef="#ctx0" brushRef="#br4" timeOffset="184584.5576">16355 9036 106,'-3'12'42,"12"5"1,-9-17-2,32 9-36,-4-9-4,13-4-2,18-2-4,-1-15-29,22 9-6,7-6 0,13 5-2</inkml:trace>
  <inkml:trace contextRef="#ctx0" brushRef="#br4" timeOffset="185168.591">16514 11684 89,'-24'-6'41,"24"6"0,23-13-1,21-1-31,14 2-11,17-4-5,22 10-28,-2-5-5,15 11 2,-4-3-5</inkml:trace>
  <inkml:trace contextRef="#ctx0" brushRef="#br4" timeOffset="185836.6292">18550 12338 97,'-16'13'40,"-2"-9"-2,18-4-6,0 0-67,11-15-5,22 3 1,-3-7-3</inkml:trace>
  <inkml:trace contextRef="#ctx0" brushRef="#br4" timeOffset="186234.652">19183 12227 87,'0'0'39,"0"0"-1,14-9 1,10-14-36,10-3-2,6-14 1,10-4-1,8-10 1,1-8 0,2-7-1,-4 4 1,-9 2-1,-7 5 1,-16 6-2,-10 9 2,-16 12-1,-18 17 1,-10 16-1,-11 17 2,-4 15-1,-5 20-1,0 14 1,5 8-1,12 6 0,9 1 0,13-5-1,16-8-3,15-12-1,13-21-9,25-1-24,-3-25-4,19 2 1,-8-20-3</inkml:trace>
  <inkml:trace contextRef="#ctx0" brushRef="#br4" timeOffset="186387.6607">20156 12248 110,'-24'15'39,"3"-6"-6,7-10-30,-7-16-43,23 7-1,2-14-3</inkml:trace>
  <inkml:trace contextRef="#ctx0" brushRef="#br5" timeOffset="193705.0793">20735 9492 91,'18'-20'35,"-3"7"-7,-13-10 4,-2 23-21,-2-24-4,2 24-3,-24-13-1,9 16 0,-8 5 1,-2 14-2,-7 8 0,-2 12 1,-5 10 0,4 7-1,0 1 1,10 3 0,7-10-2,14-8 2,17-17-2,20-20 0,14-25 0,16-20 0,14-17-1,6-17 0,1-14 1,-7-6-2,-7-5 2,-13 2-2,-14 6 1,-15 8-1,-19 14 2,-11 9-1,-12 19 0,-7 20 0,-3 26 0,-3 23 0,5 23 0,1 21 0,7 13 1,8 12 0,10 7-4,5-4-1,21 4-31,-2-25-3,15-1-1,-6-26 0</inkml:trace>
  <inkml:trace contextRef="#ctx0" brushRef="#br5" timeOffset="194372.1174">16883 10487 53,'0'0'34,"25"-4"-1,15 0 0,14-11-25,24 10-1,7-6 2,20 5-3,9-5-2,10 6 0,15-5-1,11 6 1,9-5-2,10-1 1,13-4-1,15 2-1,10-3 0,11 1 0,5 1 0,2 3 0,3 4 0,0 4-1,-13 3 1,-3 2 0,-10 2 0,-8 0 0,-9-2 0,-14 1-1,-18-1 0,-16-1-3,-17 6-8,-26-8-24,-23 10-2,-32-7 0,-24 9-2</inkml:trace>
  <inkml:trace contextRef="#ctx0" brushRef="#br5" timeOffset="195095.1588">18960 10620 56,'0'0'36,"0"0"-1,-2-11 1,2 11-12,0 0-17,0 0-1,5-14-1,-5 14-1,0 0-1,3 13-1,-7 5-1,-4 8 0,-9 9 0,-7 10-1,-5 5 0,-5 5-2,-5 3 2,3-5-1,0-3 0,7-9 0,12-6 1,17-12-1,14-9 2,18-11 0,18-6-1,14-9 1,12-1-1,4-2 0,5 0 1,-2-1-1,-3 5 1,-8 1-1,-7 4 0,-6-1 0,-7 1 0,-5 0-1,-10 0 0,-3-2 1,-11-2 0,-9-2 2,-14-1-2,-14-7 2,-14-1 0,-10-3 0,-13-6-1,-4-2 2,-9-4-3,0-1 0,7 4 0,6 0-1,11 4 0,10 3-2,17 11-7,1-6-26,28 13-2,-1-9 1,16 10-2</inkml:trace>
  <inkml:trace contextRef="#ctx0" brushRef="#br5" timeOffset="196004.2108">20383 12154 99,'0'0'40,"-28"5"1,28-5-3,-20 12-40,8-14-5,12 2-28,0 0-4,14 8 1,-14-8-3</inkml:trace>
  <inkml:trace contextRef="#ctx0" brushRef="#br5" timeOffset="197573.3005">20322 10486 77,'0'0'33,"-28"-4"-3,17 19 1,-16-8-17,9 21-4,-7-4-2,5 11-2,-3-1-2,4 9-1,1 2-1,4 7-1,3-2-2,2 3-1,13-4 0,1-3-2,6-5 0,5-11-3,11 2-7,-1-24-24,10-4 1,-6-15 0,6-7 1</inkml:trace>
  <inkml:trace contextRef="#ctx0" brushRef="#br5" timeOffset="197732.3096">20133 10805 105,'-33'0'37,"18"6"2,15-6-3,0 0-33,34-4-3,18-11-4,24-3-31,3-11-3,20-2 1,1-9-2</inkml:trace>
  <inkml:trace contextRef="#ctx0" brushRef="#br5" timeOffset="201470.5234">20069 9523 20,'0'0'25,"12"-11"3,-12 11 0,4-16-14,-4 16-4,12-11-1,-12 11-2,13-14-2,-13 14-1,12-13-1,-12 13 0,11-10 1,-11 10-1,0 0 1,0 0 1,0 0-1,0 0 0,0 0-1,0 0 0,0 0 0,2 19-1,-5-5-1,-2 3 1,-3 7-2,-4 4 2,-2 7-1,-5 4 0,-2 0 0,-3 2 1,-4-3-1,5-5 0,3-2 0,6-3 0,6-8 0,11-3-1,7-2 1,12-6-1,3-3 0,9-4 0,7-5 0,2 0 0,-1-3 0,1-5 0,-3 3 0,-1 0 0,-6 0 0,-7 2 0,-3 3 0,-7-1 0,-2 1 0,-14 3 0,7-11 0,-9 0 0,-10-2 0,0-5 0,-4-3 1,-4-6-1,1-6 0,-4 2 1,4-8-1,3 3-1,4 3-2,0-2-5,13 13-26,-5 4-1,4 18-1,3-15 0</inkml:trace>
  <inkml:trace contextRef="#ctx0" brushRef="#br5" timeOffset="206726.8241">21210 11943 60,'-21'-11'35,"-1"-6"1,4 6-1,0-10-26,14 7-3,1-6 0,15-3-1,4-4 0,13 2 1,0-3-3,8 1 2,-3 4-4,1 5 4,-4 9-4,-7 16 3,-5 10-3,-7 14-3,-9 13 3,-9 15-2,-1 13 2,-6 9-2,-1 3 1,5-3-1,3-6 1,11-11 2,10-14-2,15-20 1,13-23 0,13-20 0,5-20 1,6-11-1,-5-10 1,-8-4 0,-16-3 0,-10 3 0,-16 5-1,-12 8 1,-7 7-1,-4 4 0,11-2-1,14 3 2,21-3-3,17-1-2,26 7-12,8-12-23,27 10-3,-4-2-1,5 10-2</inkml:trace>
  <inkml:trace contextRef="#ctx0" brushRef="#br5" timeOffset="207496.8681">15569 13916 59,'-8'-21'40,"8"21"0,-7 13-2,5 15-34,1 10-2,5 21 1,-1 14-1,3 19 0,1 14-1,2 5-2,2 1 2,6-2 0,0-13 0,8-14 0,4-24 0,7-18 0,4-28 0,8-20 1,0-27 0,7-17 1,-4-22-1,-3-14 1,-1-13-1,-7-5 0,-5-2-1,-1 1 0,-10 9-2,-1 9-1,0 19-1,-8 9-4,11 29-30,-13 0-1,12 25-1,-10 4 1</inkml:trace>
  <inkml:trace contextRef="#ctx0" brushRef="#br5" timeOffset="207707.8802">16627 14291 80,'-10'17'40,"-2"-18"-1,12 1 0,28-10-39,-2-9-2,14 4-1,0-8-4,14 16-30,-12-9 1,4 17-2,-16-2 0</inkml:trace>
  <inkml:trace contextRef="#ctx0" brushRef="#br5" timeOffset="207872.8896">16535 14629 80,'-10'22'40,"10"-22"-1,28 6 0,15-17-39,15-8-5,34 2-31,-3-11-1,23 3-1,11-10-1</inkml:trace>
  <inkml:trace contextRef="#ctx0" brushRef="#br5" timeOffset="208181.9073">17450 14427 85,'38'-21'41,"24"3"0,-5-13-2,18 3-39,9-2-3,-2-8-34,12 16 0,-10-4-2,-3 15-1</inkml:trace>
  <inkml:trace contextRef="#ctx0" brushRef="#br5" timeOffset="208916.9493">18978 13645 89,'0'0'38,"0"0"-1,-12 37-10,-2-2-24,5 17 1,0 8-1,3 15-1,1 11 0,5 9 0,0 3-1,5 1-1,1-5 0,0-5 1,1-11-2,-3-9 0,1-16 0,-3-14 0,2-15 0,-4-24-1,0 0 3,3-39-1,-3-7 0,1-13 1,3-16 0,-3-13 0,2-17 1,1-2 0,4-12-1,0 2 0,7 5 0,4 6 0,2 15 0,11 11 1,2 19-2,3 17 1,1 21 0,0 15 0,0 13-1,-3 11 1,-9 13-1,-13 9 0,-8 9 0,-11 9 0,-15 6-1,-6 3 1,-12 0-1,-1-5 0,0-7 0,8-9 0,9-11 0,14-11 0,21-10 0,17-12 0,14-4 1,12 1 0,3 1 1,-2 8-1,-4 7 1,-10 12 0,-21 13 0,-21 14 0,-21 8 0,-24 12-1,-20 2 0,-6 4 1,-7-9-3,-5-10-2,16-6-6,5-32-29,34-9 0,10-28-1,36-15-1</inkml:trace>
  <inkml:trace contextRef="#ctx0" brushRef="#br5" timeOffset="209364.975">19980 14510 91,'-27'22'40,"-2"-14"-3,14-7-8,31-3-67,-11-21-1,27 0-2,3-12 0</inkml:trace>
  <inkml:trace contextRef="#ctx0" brushRef="#br5" timeOffset="210261.0262">20567 14031 73,'16'-12'37,"2"-14"0,14 9-2,-6-12-30,5 5-2,1 1 0,-3 9-1,-3 7-1,-5 14 1,-6 13-2,-11 13 0,-4 13 1,-2 14 0,-5 11-1,0 7 2,1 3 0,5-3-1,7-9 1,8-10 0,11-18-1,11-18 1,11-25 0,5-15 0,2-22-1,1-14 0,-6-10 1,-4-9-1,-12-2-1,-10 0 0,-7 4 2,-5 4-2,-5 13 1,-1 11-1,4 11-2,-1 6-5,18 22-30,-11-3-2,17 21-2,-3-6-1</inkml:trace>
  <inkml:trace contextRef="#ctx0" brushRef="#br5" timeOffset="210433.036">21695 14338 97,'-42'37'39,"-7"-20"-2,18-11-10,17-9-65,5-23-1,22 10-2,6-15 0</inkml:trace>
  <inkml:trace contextRef="#ctx0" brushRef="#br5" timeOffset="210918.0638">22267 14394 61,'-27'-2'36,"11"9"0,-3-16-1,19 9-27,1-19-1,22 2 0,10-13 0,12-5-1,11-16-1,10-9-2,6-9 1,1-6-1,-7-6-1,-5-5 0,-8 1 0,-11 1 0,-17 2 0,-7 10 0,-17 7-2,-6 12 0,-6 19 1,-11 21-1,-12 23 1,-9 31-1,-5 24 0,-8 29 1,0 11-1,7 11 0,3 5 0,17-8 0,20-11 0,23-22-1,26-24 0,19-26-3,24-16-2,5-34-15,26 1-19,-11-20-1,15 6-1,-17-11 0</inkml:trace>
  <inkml:trace contextRef="#ctx0" brushRef="#br5" timeOffset="211037.0706">23446 14356 99,'-41'38'41,"17"-2"-2,0-24-8,14-26-66,25-2-5,9-24-1,27-2-1</inkml:trace>
  <inkml:trace contextRef="#ctx0" brushRef="#br5" timeOffset="276076.7907">1236 14367 51,'-4'-16'37,"4"16"-1,-2-22 0,2 22-30,0-18 0,0 18-1,0 0-1,0 0-1,5 17-1,-3 12 0,0 11 0,3 12-1,1 10-1,-3 9-1,1 4 0,-2 1-3,7 0-3,-9-20-26,14 1-3,-5-27-3,16-8 1</inkml:trace>
  <inkml:trace contextRef="#ctx0" brushRef="#br5" timeOffset="276295.8032">1411 14149 77,'-10'-14'40,"10"14"-2,19-9-2,5 3-34,13-5-1,10-1 0,6-3-3,7-2-1,10 9-29,-12-12-5,5 16 1,-19-8-1</inkml:trace>
  <inkml:trace contextRef="#ctx0" brushRef="#br5" timeOffset="276506.8153">1467 14450 71,'-15'35'39,"6"-19"-2,22 0 1,-3-16-35,24-7-2,4-4 0,8-2-1,10-3-2,-3-6-4,9 18-22,-21-10-7,5 17-1,-21-6 0</inkml:trace>
  <inkml:trace contextRef="#ctx0" brushRef="#br5" timeOffset="276686.8255">1494 14831 60,'-25'35'37,"-1"-16"0,26-3-1,0-16-31,37-14-2,6-9-2,14-8 1,12-11-3,8-11-3,14 5-20,-9-25-10,10 5-2,-18-12 2</inkml:trace>
  <inkml:trace contextRef="#ctx0" brushRef="#br5" timeOffset="276895.8375">2255 13970 76,'-25'18'38,"12"17"-1,-6 3-1,5 21-32,4 8-1,2 13-2,-1 6-1,1 8-1,-1 1-1,1-2-3,7-8-2,-2-20-12,15-4-18,-3-29 0,17-10-1,-2-27-1</inkml:trace>
  <inkml:trace contextRef="#ctx0" brushRef="#br5" timeOffset="277257.8582">2423 14539 61,'-2'28'40,"-5"-8"-2,20 9 1,0-14-29,19-2-6,8-13-1,10-5 0,2-10-1,5-3-1,-8-6 0,-2-3 0,-13-3 0,-9-1-1,-11 2 1,-12-1-1,-9 5 0,-9 2 0,-5 7 0,-10 10 0,-2 10 0,-7 11 0,-2 14 0,4 9 0,0 11 0,10 4 1,4-1-2,15-2-1,13-5 1,16-14-3,18-5 0,7-19-5,24-1-28,-4-23-3,14 1 3,-8-17 0</inkml:trace>
  <inkml:trace contextRef="#ctx0" brushRef="#br5" timeOffset="277460.8698">3181 14379 70,'-25'0'39,"-15"-2"-1,10 21 1,-12 0-32,12 10-2,6 5-1,3 5-1,10 2-1,8 0-1,11-5-1,8-6 0,11-9-1,10-11-2,13-10-2,3-26-24,18 1-9,-8-26-1,17 3 0</inkml:trace>
  <inkml:trace contextRef="#ctx0" brushRef="#br5" timeOffset="277660.8813">3704 13950 85,'-14'31'41,"-9"3"-3,12 24 1,-3 2-35,1 11-2,-1 4-1,9 4-2,1 0-3,4-4 1,4 1-10,-6-19-28,14-1 1,-11-23-2,10-4 1</inkml:trace>
  <inkml:trace contextRef="#ctx0" brushRef="#br5" timeOffset="278406.9239">3519 14376 79,'0'0'41,"6"-10"1,23 10 0,-6-7-36,17-2-3,6-6 1,2 1-2,3-1 0,0 3-1,-8 4 0,-7 11-1,-9 8 0,-9 11 0,-7 10 0,-8 10 0,-5 4 0,-6 2 0,-1 2 0,-1-3 0,4-6-2,-3-10 2,8-9 0,1-22-1,0 0 1,17-10 0,-5-17 0,2-9 0,-3-10 2,5-8-2,-2-6 1,3 3-1,-4 4 1,-1 6-1,0 10 0,-1 6 0,2 15 0,3 8 0,2 8 0,2 5 1,6 5-1,8 0 0,5-1 1,5 2 0,6-4-1,1-3 0,0-1 1,-4-2-1,-6-1 1,-8 0-1,-10 0 0,-10 3-1,-13-3 1,-6 17 0,-11 0 0,-7 3 0,-1 8-1,-5 4 1,4 9 0,0-1 0,8 5 0,6 0 0,7-2-2,11-5 3,12-9-3,9-9 3,13-12-1,7-8 0,3-12 0,2-9 0,-2-10 2,-4-7-3,-10-2 3,-10-4-2,-12-1 0,-10-2-1,-7 4 1,-8 5-3,-6 9 0,-5 6-2,3 16-2,-12-1-11,22 31-10,-17-14-4,28 23-8,-1-9-1,25 11 2</inkml:trace>
  <inkml:trace contextRef="#ctx0" brushRef="#br5" timeOffset="279120.9648">5155 14465 59,'8'-13'40,"-8"13"0,0 0 1,0 0-28,0 0-9,-13 8 0,-3 5-1,-2 4 0,-1 8-2,-5 5 1,1 4-2,0 8 1,-1-2-1,5-1-2,4-5 1,1-7 0,6-6 0,7-8 0,1-13 1,9-12 1,6-10 1,-1-6 1,0-10-1,5-6 0,-5-7 1,1-2-1,-1 1 0,-4 2-2,-1 10 0,-3 6 0,1 9 0,-6 10 0,-1 15 0,0 0 0,14 22 0,-6 1 0,3 4 1,3-2-1,4 2 0,2-3 1,9-8-1,1-10 0,6-8 1,3-8-1,-3-6 1,2-7-1,-5 0 1,-2-1-1,-9 2 0,-2 3 1,-9 10-1,-11 9-1,11 6 1,-14 14-1,2 10 0,-1 6-1,1 7-1,1 4-1,4 0-2,2-7-2,16 3-11,-10-30-10,28 8-3,-12-27-8,21-2 3,-10-22-1</inkml:trace>
  <inkml:trace contextRef="#ctx0" brushRef="#br5" timeOffset="279458.9841">5918 14294 79,'0'0'40,"-23"-12"0,8 26 0,-8 4-34,1 14-2,-4 8 0,2 3-2,-3 5 0,9-1 0,3-3-3,10-4 3,6-11-1,11-11 0,8-13 0,9-11 0,4-12 0,4-10-1,2-11 2,-2-5-2,-2 0 0,-7-1 0,-6 6 0,-4 7 0,-6 8 0,-5 11-1,-7 13 1,1 10-1,-3 11-1,-3 6-1,3 8-3,-3-6-4,17 14-12,-16-20-9,25 10-6,-10-19-5,20 5 3</inkml:trace>
  <inkml:trace contextRef="#ctx0" brushRef="#br5" timeOffset="279982.014">6429 14308 66,'-7'-19'39,"7"19"-1,-5-21 2,5 21-31,0-14-3,0 14 0,-14 0-3,3 7 1,-4 5-1,-3 8-1,-5 7 0,0 6 0,-2 8-1,1 0 1,5 2-1,6-4 0,8-3-1,6-7 1,13-13 0,6-7-1,8-15 0,1-8 1,6-9-1,-4-8 0,1-7 0,-5-3 0,-4 1 0,-2 1 0,-4 8 0,-5 4-1,-3 15 1,-9 12-1,12 19 1,-15 15-1,-2 19 1,-5 13-1,-1 13-1,-8 8 0,3 6 1,-9 0-1,4-7 0,-4-7 1,-1-11 0,-2-12-1,-5-19 2,5-12-1,0-17-2,-4-18-4,15-4-9,-15-37-11,26 4-3,-15-32-9,21 0-1,-2-17 1</inkml:trace>
  <inkml:trace contextRef="#ctx0" brushRef="#br5" timeOffset="280525.0451">6964 14336 92,'5'-15'41,"-5"15"1,0 0-12,-19 28-26,6-4-1,-1 9-1,-3 6 0,-6 6-1,3 0 0,2 0 0,-1-3-1,9-9 1,-4-7-1,10-11 1,4-15 0,13-11 0,2-12 0,6-8 0,1-10 2,6-4-2,0-6 1,-4 5-2,-1 4 1,0 10-1,-4 7 0,-4 12 0,-6 14 0,3 14 0,0 13 0,-2 7 0,-1 9 0,3 4-1,-1 2-2,1 1 0,5-5-4,-3-19-9,17 8-7,-16-32-9,22 6-1,-15-26-8,13-1 2</inkml:trace>
  <inkml:trace contextRef="#ctx0" brushRef="#br5" timeOffset="280892.0661">7327 14394 102,'-5'23'41,"-2"-12"0,20 9-11,2-13-27,11-4 0,7-4-2,4-4 1,1-6-1,-1 0-1,-4-2 1,-8-2-1,-5-3 0,-10 1 0,-7-3 1,-7 1-2,-7 0 1,-3 6 0,-6 2 0,-2 8 0,-4 7 0,0 12-1,-1 14 1,2 6 0,4 8 0,3 2 1,8-2-1,8 0 0,11-11 0,10-11-1,14-11-1,10-16-2,16-5-6,-5-31-9,25 15-11,-17-30-7,16 6-5,-10-20 2</inkml:trace>
  <inkml:trace contextRef="#ctx0" brushRef="#br5" timeOffset="281074.0765">8157 13763 88,'-33'8'39,"9"36"4,-13 12-4,6 25-32,-6 5-4,2 9-2,2-2-1,6-2-2,7-6-1,4-23-7,22 4-21,-13-32-10,19-6 0,-12-28-1</inkml:trace>
  <inkml:trace contextRef="#ctx0" brushRef="#br5" timeOffset="281389.0945">7884 14276 80,'0'0'42,"-15"-2"-1,17 17 1,-2-15-32,13 17-7,5-12 0,15-4-1,3-6-1,3-3 0,5-5 0,-1-3 0,-1 1 0,-6 0-1,-4 4 0,-8-1 0,-5 9 0,-5 4 0,-14-1 0,14 26 0,-16-1 0,-6 8 0,4 7-2,-8 0 0,5 5-2,-6-10-2,13 9-10,-12-29-11,27 9-10,-15-24-4,26-8 0,-11-17 2</inkml:trace>
  <inkml:trace contextRef="#ctx0" brushRef="#br5" timeOffset="281539.1031">8403 14071 71,'-4'-53'43,"5"20"-1,-10 0 1,9 33-24,-8-17-14,8 17-2,-8 16-7,8-16-13,14 21-15,0-13-10,19 9-1,0-10 0</inkml:trace>
  <inkml:trace contextRef="#ctx0" brushRef="#br5" timeOffset="281802.1181">8924 14050 74,'-47'8'42,"4"16"-2,-15-2 4,16 17-34,-10-3-4,14 9-1,2 0-2,14 2 1,13-4-2,14-6 0,24-13-1,14-15-1,23-11-2,14-16-4,28 0-11,-13-29-12,18 11-9,-19-13-5,-8 8-1,-29-5 1</inkml:trace>
  <inkml:trace contextRef="#ctx0" brushRef="#br5" timeOffset="282202.141">5121 15132 59,'13'-17'41,"-7"-3"0,9 16 0,-15 4-35,20 21-2,-15 11-2,-4 17 1,-1 13-2,-6 8-2,5 10 0,-2 1-4,5 4-3,-7-29-23,22 7-8,-5-28-3,21-9 1</inkml:trace>
  <inkml:trace contextRef="#ctx0" brushRef="#br5" timeOffset="282553.1611">5635 15401 53,'-18'-2'42,"9"14"0,-11-4-1,12 14-23,-6 0-16,3 6-1,1 6 0,-2 2-2,3 2 1,3 0-2,2-4 3,0-6-2,3-8 2,1-20 0,19 0 0,-1-21 1,4-11-1,4-10 2,6-4-1,-3-1 0,1-1-2,-1 8 2,-6 9-1,-2 15 1,-7 15-2,-4 13 0,-5 9-1,0 11-3,-1 7 0,0 0-4,11 9-9,-10-25-12,23 16-3,-7-27-12,23 2 3</inkml:trace>
  <inkml:trace contextRef="#ctx0" brushRef="#br5" timeOffset="283057.1899">6521 15433 39,'0'0'39,"-19"-25"2,19 25-1,-30-23-26,12 23-5,-13 0-1,-1 12-3,-10 4-1,-7 17-2,-2 8 1,3 10-2,2 2 0,9 1 0,13-6-1,12-3 0,15-15 0,16-11 1,17-21 0,11-16-1,13-14 1,4-14-1,2-13 1,-4-5 1,-3-5-2,-7-6 2,-9 1-1,-4-2 0,-15 5 0,-8 6 0,-4 13-1,-5 9 0,-4 15-1,-3 28 1,0 0-1,-13 41 1,3 17-2,-3 15 0,4 7-2,-5 1-4,14 10-7,-14-29-10,28 15-4,-14-39-4,26 1-8,-8-28 0</inkml:trace>
  <inkml:trace contextRef="#ctx0" brushRef="#br5" timeOffset="283441.2119">6885 15361 67,'-9'-17'43,"9"17"-2,0 0 0,5 26-34,-8-4-3,6 9-3,-3 6 0,2 0-1,0 2 0,5-3-1,-2-4 2,4-6-2,0-8 1,10-9 1,-1-14-1,7-9 0,4-9 1,0-8 0,3-6 0,1-6 0,-4-2 0,-6 1 0,-2 4 0,-5 5 1,-6 9-2,-1 10 1,-9 16 0,0 0-1,-3 20 0,-2 8 0,1 8-2,-2 0-3,6 7 0,-4-13-6,22 12-8,-14-29-11,30 8-1,-12-22-11,20 1 2</inkml:trace>
  <inkml:trace contextRef="#ctx0" brushRef="#br5" timeOffset="283770.2307">7819 15324 66,'-1'-15'40,"1"15"0,0-29-5,0 19-29,-5-3 0,5 13-2,-20-2 0,2 16 0,-11 9-1,-6 14-1,-2 7 0,-3 6-1,1 1 0,7 1-1,8-8 0,9-5-1,18-12 1,13-17-2,20-11-1,13-15-1,17-6-3,6-22-5,21 13-13,-13-28-5,20 9-9,-11-11-2,4 8 3</inkml:trace>
  <inkml:trace contextRef="#ctx0" brushRef="#br5" timeOffset="283956.2413">8424 14918 76,'-34'12'41,"11"21"-1,-7 0 1,7 17-37,5 3-2,7 11 0,-1 3-2,2 0-1,3 1-2,-3-8-4,16 9-20,-17-25-13,11-2 0,-10-21-2</inkml:trace>
  <inkml:trace contextRef="#ctx0" brushRef="#br5" timeOffset="284311.2616">8181 15234 79,'0'0'44,"-15"-11"-3,15 11 2,5 11-39,5-6-2,9-4-1,3-2-1,8-3-1,3 1-1,7-1 0,1-5 0,0 6-1,0-4 0,-3 0 1,-7 1 1,-5 2 0,-6 2 1,-9 4 1,-11-2 1,-2 15 0,-7 1 0,-3 6 0,-2 6 0,-3 6-1,2 0-1,1 5 0,5-5-2,4 2-1,1-11-4,16 6-12,-12-31-12,15 6-10,-3-21 0,10-3 1</inkml:trace>
  <inkml:trace contextRef="#ctx0" brushRef="#br5" timeOffset="284446.2694">8639 14929 73,'0'0'39,"-17"-8"-5,5 13-33,7 8-36,5-13-6,4 24 3</inkml:trace>
  <inkml:trace contextRef="#ctx0" brushRef="#br5" timeOffset="285130.3085">8902 15195 77,'-27'21'42,"10"12"-1,-4-15-4,3 17-33,4-2 0,8 2-2,2-4 0,8-2-2,3-7 1,10-7-1,4-11 0,7-11 0,4-11-1,7-10 1,-1-6-1,-3-5 1,-5-4-1,-6-2 0,-2 4 0,-12 2 1,0 6-1,-10 7 1,-5 7 1,2 5-1,3 14 1,0 0-1,0 0 1,0 0 1,8 15-1,3-2 1,7-4-1,4 4 1,2 0-1,1-3 1,-1 2-1,2 1 1,-5-1-1,-5 3 0,-4 2-1,-3 3 1,-9 0-1,-1 4 0,-8 1-1,0 0 1,2-1-1,-3-1 0,3-7 0,5-6 1,2-10 0,12-8-1,2-12 2,9-7 0,1-7 0,8-3 0,2-3 1,-2 4-1,0 6 1,-7 8-1,0 11 0,-7 12 0,-6 16-1,-7 9 0,-3 11-1,1 4-1,-1 11-2,1-10-9,12 15-7,-8-27-8,29 13-2,-10-29-7,25 0-7,0-19 4</inkml:trace>
  <inkml:trace contextRef="#ctx0" brushRef="#br5" timeOffset="285257.3158">10186 15404 92,'0'0'43,"-24"-18"-2,5 7-5,2 11-55,-8-34-15,19 11-9,-2-15-2,12 0 1</inkml:trace>
  <inkml:trace contextRef="#ctx0" brushRef="#br6" timeOffset="291068.6481">1159 13598 52,'-44'8'34,"0"14"0,-7 6-3,-2 17-27,-4 9 0,9 16 1,-9 12-1,8 11 0,7 9-1,9 5-1,3-5 0,11-2 0,10-9 0,10-9-2,11-13-1,7-11-1,9-16 1,7-13-1,1-12 1,3-8-1,-2-11 1,3-6 1,-9-4 0,1 1 2,-12-1-2,-8 5 2,-12 7-2,-12 10-1,-12 14 1,-9 15-2,-11 17 3,-9 11-2,2 12 3,-1 8-3,8 3 4,6-3-2,11-4 1,13-9 0,25-12-3,12-11-1,21-12 1,16-13-1,22-15 1,18-8 0,10-13-1,13-10 0,4-12 1,3-4 2,3-5-2,-11 3 1,-13 0-2,-11 9 2,-15 9 0,-14 7 2,-14 12-4,-16 8 2,-12 11 0,-8 10 0,-5 5 0,-4 9 0,3 3 0,7 0 0,7-2 0,16-4 0,22-11 0,16-6-1,26-13 1,18-10 0,24-11 0,12-7-1,11-4 0,3-5 0,-5 8 0,-4 0 0,-17 6 0,-17 7 0,-24 12 1,-21 5 0,-21 11 1,-14 13 0,-18 0-1,-10 9 2,-7 2-2,2 2 1,-1-1 0,7-1-1,7-7 0,10-4 1,13-7-1,14-5 0,11-7 0,7-7 0,6-4 0,6-4 0,-3-1 1,-6-1-1,-9 4 0,-13 3 0,-16 7 2,-14 10-2,-15 7 0,-10 6-2,-12 5 5,-6 0-4,1-2 2,4-2-1,4-7 1,16-11-1,11-8 1,13-10-1,16-7-2,9-6 3,13-4-2,11-2 2,3-3-2,3 6 2,0 7-2,-3 9 2,-5 11 1,-7 12-2,-8 8 1,-13 14 0,-4 8 1,-3 2-1,-3-5 0,7-2 1,10-14-1,9-7-1,16-19 1,16-15 0,16-20-1,14-14 1,13-12-1,5-11 2,7-7-2,-1-10 1,-4 4-1,-7 4 0,-15 10 1,-13 7 0,-22 17-1,-10 12 0,-23 18 2,-16 19-1,-18 10 0,-8 16 0,-4 8-1,-2 6 0,0 4 1,7-2 0,12-6-1,11-5 0,20-12 2,15-16-2,18-13 0,19-14 2,11-19-2,11-17 1,10-8-1,-2-14 1,0-7-1,-8 2 0,-16 4 0,-19 10-1,-20 16 1,-19 17 0,-21 18 0,-19 23 0,-19 20 0,-11 10 0,-9 13 0,-1 5 1,4 0-1,9-6 2,11-13-2,11-15 0,23-18 1,20-19-1,20-16 0,18-20 0,15-13 0,9-11-2,8-4 1,3-1 0,-3 0 0,-16 4 1,-10 5-1,-20 6 1,-13 6-1,-23 8 1,-21 5 0,-19 4 1,-14 1 0,-6 2 0,-12 3 0,4 3-1,1-2 1,8 0-1,7 1 0,10 0 0,12-2 0,8-2 0,10-3-1,10-6 1,7-7 0,3-5 1,-1-14 0,-1-6-1,-8-11 1,-12-4-1,-18-2 1,-18 4 0,-23 1-1,-21 7 1,-17 11 0,-20 11 0,-16 18 1,-11 12-1,-14 14 1,-5 15-1,0 10 0,2 9-2,10 1 2,9-1-2,16-8 1,16-7 0,23-17 0,15-17 0,14-16 1,11-12-1,1-14 1,1-9-1,-12-2 1,-9-3-1,-20-1 0,-20 8 1,-24 6-1,-21 9 1,-26 17-1,-18 13 0,-22 15 1,-14 17 0,-8 18-1,-7 13-1,2 13 1,7 8 0,9 4 0,17-1-1,22-9 1,21-14-1,23-11 0,22-18 1,17-17-1,18-17 0,9-13 1,6-14 0,2-6-1,-6-3 1,-7 0 0,-15 2 0,-19 8 0,-16 11 0,-23 13 0,-21 13 0,-17 22 0,-17 13 0,-15 22 0,-5 7 0,-7 16 0,3 8 0,9 2 0,13-4 0,10-7 0,22-11 0,18-14 0,23-14-2,19-18 2,18-20 0,12-15 0,10-14 0,4-11 0,0-7 0,-10-1 1,-8 3 0,-17 7 0,-24 11 0,-23 15-1,-28 16 1,-27 18-1,-27 16 1,-21 13-1,-19 10 0,-12 11 0,-6 2 0,11 1-1,13-6 0,15-9 0,24-10 1,23-16-1,26-15 1,24-16 0,11-15 0,9-11 0,-5 1 0,-11 7 0,-20 10-1,-26 25-3,-32 21-4,-22 41-8,-38 8-5,7 47-8,-19-8-6,29 15-6,18-13 0</inkml:trace>
  <inkml:trace contextRef="#ctx0" brushRef="#br6" timeOffset="292097.707">9740 14779 65,'-22'6'41,"22"-6"-1,0 0 0,11 2-35,5-2-3,12-4-1,13 3-3,2-9-9,18 12-24,-5-10-3,7 7-3,-6-5 2</inkml:trace>
  <inkml:trace contextRef="#ctx0" brushRef="#br6" timeOffset="292638.7379">10542 14353 79,'-21'8'42,"-1"-10"0,13 7 0,-2-3-38,11-2-2,20-7-1,6 4 0,1-1 0,6 4 0,3-2-1,-2 5 1,-7 3-1,-1 4 1,-12 5-1,-5 4 0,-10 4 1,-9 2-1,-8 6 0,-5 1 1,-4 2-1,0 1 0,0-3 0,3-2-1,7-5 1,10-5 0,11-4 0,7-4-2,17-8 1,6-4-1,12-1-1,5-9-4,19 12-13,-16-20-8,26 18-5,-15-15-7,11 9 1,-3-7-1</inkml:trace>
  <inkml:trace contextRef="#ctx0" brushRef="#br6" timeOffset="292939.7552">11493 14168 68,'12'-38'41,"-11"6"-1,-1 32 1,0 0-37,-13 32-1,-5 10-1,-3 19 1,-8 13-2,1 8 0,-1 4-1,3-4-2,11-1-3,1-20-4,29 3-16,-11-37-7,30-1-7,-2-26-1,16-8 0</inkml:trace>
  <inkml:trace contextRef="#ctx0" brushRef="#br6" timeOffset="293291.7753">11598 14532 78,'-17'14'42,"0"-5"-1,17 6 2,0-15-39,27 7-1,0-12-1,11-3 0,2-2-1,5-5 0,-2-4 0,-6 1-1,-8-3 0,-8 3 0,-8-3 1,-13 4-1,-11 2 0,-7 4 0,-9 7 0,-1 7 0,-6 5 1,0 10-1,-1 6 0,6 3 1,1 7-1,15-3 1,7 1-1,7-2-1,12-10-2,12-6 0,15-7-5,0-15-5,23 9-10,-12-27-7,16 11-4,-15-17-5,8 9 1</inkml:trace>
  <inkml:trace contextRef="#ctx0" brushRef="#br6" timeOffset="293560.7907">12126 14429 82,'-11'19'40,"-12"-4"0,13 10 0,-2 1-35,4 6-1,-1 2-2,5 0-1,3-1 0,6-2-1,3-4 0,4-9 0,1-6 0,6-14 0,4-11 1,6-12 0,1-11 0,2-7 0,-1-9-1,-2-3-1,0 0-2,-10-2-1,2 16-6,-18-8-8,14 32-10,-22-13-2,5 30-7,0 0-2,12-1 0</inkml:trace>
  <inkml:trace contextRef="#ctx0" brushRef="#br6" timeOffset="293929.8118">12469 14496 87,'0'0'41,"0"0"-1,0-11-1,13-2-37,2-5-1,4-3 0,2-3 0,2-1 0,-2-1-1,-1 0 0,-6 2 1,-6 1-1,-7 4 1,-4 2-1,3 17 0,-23-10 1,5 16-1,-1 10 1,-1 12-1,0 7 0,0 12 0,3 2 1,4 3-1,3-1-1,8-9 1,8-9-3,12-13-1,5-21-6,20-3-9,-10-39-8,32 3-4,-16-33-4,20 0-5,-14-17 3</inkml:trace>
  <inkml:trace contextRef="#ctx0" brushRef="#br6" timeOffset="294078.8203">12974 13825 89,'-33'54'40,"-14"15"-2,4 31 1,-4-6-36,7 2-2,9-3-3,8-15-2,19-3-27,1-30-8,22-11-1,5-26-2</inkml:trace>
  <inkml:trace contextRef="#ctx0" brushRef="#br6" timeOffset="294358.8363">12926 14218 67,'-37'30'42,"8"16"-1,0-8 1,18 4-26,8-12-12,14-4-1,5-12-1,10-3-1,1-7 1,-1-3-1,-1 2 1,-7-1-1,-18-2 0,9 19 0,-19-2-1,-8 5 1,0 3-2,-4-1-2,7 11-9,-12-25-17,22 13-14,5-23 1,4 11-1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9-18T00:40:55.461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9-18T00:40:56.886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18627 10215</inkml:trace>
  <inkml:trace contextRef="#ctx1" brushRef="#br0">4187 2131 67,'4'17'36,"-24"23"-3,-9 21 3,-20 21-35,-10 20 1,-16 18-2,-13 15 1,-2 9-3,-8-12 0,9-3-11,2-31-21,24-19 2,15-33-2,21-27 0</inkml:trace>
  <inkml:trace contextRef="#ctx1" brushRef="#br0" timeOffset="165.0095">3595 2748 80,'19'-45'38,"5"27"0,-10 9 0,8 29-31,4 8-2,13 7-2,15 1-1,21-5-4,29 3-15,17-30-20,36-7-1,14-21-1,33-4 0</inkml:trace>
  <inkml:trace contextRef="#ctx1" brushRef="#br0" timeOffset="428.0245">7832 2152 90,'-39'-14'37,"-2"17"-1,-23 5 0,-4 29-34,-11 23-2,-8 20 2,-13 24-4,-7 14 1,-5 17-5,-1-10-10,19 5-19,6-31 0,27-14-2,10-39 1</inkml:trace>
  <inkml:trace contextRef="#ctx1" brushRef="#br0" timeOffset="605.0347">7032 2557 98,'15'-36'38,"-12"5"2,-3 31-2,16 1-34,4 16-1,16 2-3,17-6-2,30 7-6,8-15-29,41 4 0,7-18-1,25 1-2</inkml:trace>
  <inkml:trace contextRef="#ctx1" brushRef="#br0" timeOffset="855.049">10518 2026 90,'-9'25'39,"-10"34"-1,-27 9 1,-6 19-37,-21 15-4,-8 8 2,-7 9-5,-6-12-1,14 8-13,-1-36-17,21-14 0,11-30-2,26-20 1</inkml:trace>
  <inkml:trace contextRef="#ctx1" brushRef="#br0" timeOffset="992.0568">10009 2497 88,'47'-67'38,"-15"0"2,9 26-1,-10 2-32,17 24-3,11 15-4,7-6-35,26 26-2,1-5-2,10 14-1</inkml:trace>
  <inkml:trace contextRef="#ctx1" brushRef="#br0" timeOffset="1389.0795">4605 5242 92,'-41'13'37,"0"23"0,-11 3-10,0 28-26,-5 11-2,-9 4-5,13 13-27,-17-10-2,17-3-1,-2-22 1</inkml:trace>
  <inkml:trace contextRef="#ctx1" brushRef="#br0" timeOffset="1546.0885">4252 5518 83,'34'-15'38,"13"16"0,2-2 0,15 8-35,20-3-6,11-9-32,34-2 0,14-16-3,23-2-1</inkml:trace>
  <inkml:trace contextRef="#ctx1" brushRef="#br0" timeOffset="1773.1015">7608 5054 76,'-39'37'36,"-22"17"-1,-30 7-2,-10 24-32,-11 7 2,-6 13 0,4-3-1,2-4-4,21-3-10,14-28-22,30-19 1,17-30-3,30-18 0</inkml:trace>
  <inkml:trace contextRef="#ctx1" brushRef="#br0" timeOffset="1923.11">6930 5340 80,'10'-37'39,"5"27"-1,-15 10 0,24 10-33,0 17-3,19 2-4,29 9-19,15-18-17,37 5 1,14-20-2,27-7 1</inkml:trace>
  <inkml:trace contextRef="#ctx1" brushRef="#br0" timeOffset="2141.1225">10437 5001 85,'-56'44'38,"-13"19"-1,-30 2-1,-1 10-35,-7 8-2,2-5-1,14 2-33,2-18 1,23-6-2,14-26 0</inkml:trace>
  <inkml:trace contextRef="#ctx1" brushRef="#br0" timeOffset="2283.1306">10066 5193 74,'84'-42'41,"1"-3"-1,14 16-1,-3 13-26,5 0-45,10 23-6,-8 8 1,-8 23-4</inkml:trace>
  <inkml:trace contextRef="#ctx1" brushRef="#br0" timeOffset="2675.1531">4996 8649 82,'-6'-18'38,"-9"10"-1,0 15 1,-20 24-35,-10 17-2,-14 16 0,-9 17-3,-5 16-4,-14-6-29,8 2 1,3-19-2,18-20-2</inkml:trace>
  <inkml:trace contextRef="#ctx1" brushRef="#br0" timeOffset="2831.162">4538 8719 95,'28'-21'40,"5"22"1,-11 11-1,8 14-37,7 1-1,15-6-5,31-5-31,12-20-4,34-8-1,16-22-2</inkml:trace>
  <inkml:trace contextRef="#ctx1" brushRef="#br0" timeOffset="3035.1736">7802 8343 77,'-33'60'37,"-20"17"-1,-27 1-1,-9 13-32,-13 0 0,-4-4-3,4 2-3,-2-22-31,22-9 1,10-24-3,22-22-1</inkml:trace>
  <inkml:trace contextRef="#ctx1" brushRef="#br0" timeOffset="3185.1822">7351 8485 91,'50'10'39,"-4"5"-1,17 12 0,5 3-44,10-11-31,29-1 1,16-14-2,30-4-1</inkml:trace>
  <inkml:trace contextRef="#ctx1" brushRef="#br0" timeOffset="3393.1941">10622 8206 78,'-1'39'38,"-30"19"-3,-34 10 0,-21 17-34,-18 13 1,-11 4 0,-3-2-2,5-14-5,21-5-27,5-24-2,29-22 0,18-30-2</inkml:trace>
  <inkml:trace contextRef="#ctx1" brushRef="#br0" timeOffset="3543.2027">10276 8433 92,'60'-27'39,"6"18"2,-1 6-2,17 13-34,10 1-5,11-14-19,30 11-18,3-13-1,15 1-2,0-7 0</inkml:trace>
  <inkml:trace contextRef="#ctx1" brushRef="#br0" timeOffset="4748.2716">16276 4733 48,'-23'-3'32,"-6"3"1,-1-1-1,-3-2-27,-4 3-4,-6 0 0,-1 3 1,-10 3 0,-7 2 0,-13 0 2,-10 8 0,-14-3 1,-11 8 0,-20-4-1,-4 2 0,-15 1-1,-10 4-1,-15-1 2,-9 3-2,-8 3 0,-7-3-1,-5 4 1,-10 1-1,-2 1 1,1 0-1,3-2-1,5-3 0,4-3 1,11 0-1,7-8 0,17-4 1,19-1-2,10-8-1,20 3-5,-1-12-30,32 3-1,5-10-1,15 4 0</inkml:trace>
  <inkml:trace contextRef="#ctx1" brushRef="#br0" timeOffset="8549.489">11586 5344 17,'-20'-1'26,"10"5"1,-5-5 3,1-5-23,14 6-2,-19-2 2,19 2 2,-11-6 0,11 6-1,-1-14-1,1 14-2,1-18-1,7 5-1,-8-6 0,9-2 0,-3-5-1,3-2-1,-3-5 0,3-2 0,-2-6-1,0-5 2,-1-2-2,-1-3 1,-3-7-1,-2-4 1,0-4-2,1-4 2,-3-7 0,2-3-2,-2-5 1,0-2 1,-2-4 0,1 1 0,0-7 0,-4-2 0,0 1 0,-1-2 1,0-2-1,-3-3 0,1-4 0,2-2 0,0 0 0,1-4-1,0 2 0,0-2 1,1 0-1,-2-3-1,0 6 2,-1 4-2,-4 5 1,-2 8 0,2 7 0,-4 5 1,-1 10-1,2 13 0,1 8 0,-1 6 0,4 6 0,3 6 0,1 9-1,0 3 1,3 6-1,3 4 2,2 12-1,-5-14 1,5 14-2,0 0 2,0 0-1,0 0 0,0 0 0,0 0 0,0 0 1,-11 3-2,11-3 2,-24 2-1,6-1 1,-6 2-1,-12-5 1,-6 2-1,-7 0 0,-11-2 0,-12 0 0,-8-2 2,-11 0-2,-11 0 1,-7-2 0,-12 4-1,-13 2 0,-8 1 0,-9 2 1,-9 4-2,-5-2 2,-10 1-2,0 1 2,-8 1-2,-2-3 2,-1-2-1,-5 1 1,-4-3 0,-3 4-1,-6 0 1,-8 0 0,-6 4 0,-5 4-1,-2-1 1,-7 3-1,2 3 1,3 1-2,1-5 2,6 2-2,6-2 1,11-4-1,3 0 1,10-2-1,7-5 1,4-1-1,9 1 0,9-1 1,7-1-1,7-2 1,9-1 0,15-2 0,11 0 0,12-3 1,13-2-1,14-2 0,14-2 0,12 4 1,11-1-1,7 2 0,10 0 0,5 2 0,14 6 0,-14-3 0,14 3-1,-1 18 1,2 5 0,4 8-1,-4 8 0,-1 11 0,4 13 1,-8 15-1,0 10 1,-2 16 0,1 3 0,-4 17 0,2 8 1,-2 13-1,2 8 1,-3 4-1,3 9 0,3 2 0,-4 9 0,-2 3 0,1 1-1,-1 0 1,0 1 0,-5-1 1,3-4-1,-2 2 0,1-1 0,5-2 2,3 1-1,-1-1 2,6-2-2,5 5 0,-1-6 1,0 1-1,0-6 2,0 2-4,3-6 2,-4-4-2,-2-2 2,1-5-2,0-3 1,0-6 0,1-1-2,-2-5 2,3-2-1,5-6 0,-1-7 1,2-3 0,3-9 0,3-2 0,2-7 1,-2-9-1,3-6 0,-1-9 1,-1-4-1,2-5 0,-4-4 0,-1-6 0,0-5 0,-3-6-1,1 0 1,1-8 0,-3-7 0,3-3 0,0-7 0,-2-4 0,4-5 0,-1-4 0,4-3 0,-3 0 0,2 0 0,-1-1 0,0-1 0,1 3 0,0 2 0,2-1 0,-1 2 0,4 2 1,6 0-1,6-1 0,7-2 0,9-1 0,10-1 0,7-1 0,12-1 0,8-1 0,8 4 0,13-4 0,5 1 0,14-1 0,9-1-1,13 0 1,14-7 0,15-1 0,11-3 0,13-5 1,5 0-1,7-3 0,11 1 0,2 0 1,-2 5-1,3 0 1,3 4-1,-2 1 0,0 3 1,9 2-1,-4 1 0,0-1 1,3-1-1,2-3 1,-2-1 0,0-4-1,-3-1 1,-7-3-1,-3-2 0,-5 0-1,-11-2 1,-15 4-1,-9-1 0,-17 1 0,-12 1 0,-13 2 0,-18 1 0,-17 2 0,-13 0 1,-13 1 0,-13 2 0,-17-2 0,-12 4 0,-14-1 0,-6-3 1,-19 5-1,10-9 0,-10 9 0,-12-15 1,-1 6-1,-1-4 0,0 0 0,-1-4 0,3-1 0,3-4 0,2-5 0,5-3 0,4-3 0,4-4 0,1-2 0,3-4 0,0-3 0,-3-4 0,5-6-1,-2-2 1,-1-6-1,1-7 1,0-7-2,1-6 2,1-4-1,-2-5 0,1-5 2,-1-3 0,-3-1-1,-2-1 1,-5-2 0,-4 1-1,-3 0 1,-4 1 0,-4 1 0,-3 1 1,-2-1-1,1 3 0,-3 1 0,1 1 0,2 3 0,3 1 0,-1 1-1,5 2-2,1 3 2,5 4-2,-1 1 2,2 7-1,1 4 1,-2 6-2,1 6 2,-1 10 0,-1 6 1,0 6-1,1 4 0,-1 9 0,1 1 0,1 6 0,2 1 0,2 2 0,-2 1 0,3 13 0,0-16 0,0 16 1,0 0-1,0 0 0,0 0 0,0 0 0,0 0 0,12 15 0,-12-15 0,9 14 0,-9-14 0,10 11 0,-10-11 0,16 7 0,-16-7 0,16 3 0,-16-3 1,17 0-1,-17 0 0,19-2 0,-19 2 0,23 2 0,-9-1 0,3 2 0,5 0 0,6-1 0,10-2 0,10-2 0,14-2 0,8-4 0,12-5 0,12-1 0,7 2-2,10-2 3,9 0-3,4 5 2,4 2-2,0 1 2,2 6 0,0 3 1,4 0 1,-2 2-2,-1 1 2,-1 0-2,-2 0 3,-1-1-3,0-2 0,-5 1 0,-5-2 1,-4 0-1,-7-1 1,-7 0-1,0 1 0,-10-1 0,-3 1 0,-4-2 0,-8-1 0,-1 2 0,-7-3 0,-7-1 0,-4 1 0,-10 0 0,-6 0 0,-9-2 0,-7 2 1,-3-2-1,-6 3 0,1-1 0,-6 2 0,3 2 0,-12-2 0,18 4 0,-18-4 0,18 5 0,-9-2 0,-9-3 0,20 1 0,-7-1 0,2-2 0,0-3 0,3-1 1,1-1-1,-1 0-1,2-2 1,0 1-1,2 2 1,-3 1-2,0 1 2,-1 2-1,0 1 1,0 2 0,0 0 0,-2 1 0,1-1-1,-1 1 1,4 0 0,1-2 1,0 0-1,3-2 0,1 0 0,1 0 0,0 2 1,0-2-1,0 1 0,-4-1 0,-3 2 0,0 0 0,-2 0 0,-5 0 0,0 2 0,-12-2 0,16 2-1,-16-2 1,15 1 0,-15-1 0,16 1 0,-4-1 0,-12 0 0,18-2 0,-18 2 0,15-4 0,-15 4 1,11-3-1,-11 3 1,0 0-1,0 0-1,0 0 1,0 0 0,0 0-1,0 0 1,0 0 0,0 0-1,0 0 0,0 0 1,0 0-5,-15-3-27,15 3-4,-15-9-1,15 9-1</inkml:trace>
  <inkml:trace contextRef="#ctx1" brushRef="#br0" timeOffset="11598.6635">4831 3712 65,'5'-16'36,"5"8"-1,-4-6 1,5 15-32,-11-1 1,17 24-1,-9 4-1,3 15 0,-6 9-2,2 9 1,-4 9-1,1 4-1,-3-2 1,3 1-1,-8-11 1,6-7-1,-5-14 2,2-6-2,1-16 2,0-19-1,0 0 0,-6-22 0,5-12 0,-1-12 1,0-12-1,0-12 0,2-16 0,0-6-1,5-4 2,4 3-1,1 0-1,8 7 2,3 9-2,6 14 1,6 12-1,4 15 2,6 12-2,5 11 1,-2 12-1,-1 7 0,0 11 0,-10 8-1,-4 10 2,-10 8-2,-16 6 2,-12 8-2,-13 3 2,-9 1-2,-10-2 1,-3-6 0,3-7 0,5-10 0,9-10-1,12-14 1,13-12-1,27-7 1,11-6 0,15-1 0,8 1 1,5 8 0,0 7-1,-4 12 2,-17 15-1,-21 17 1,-29 11 0,-23 13-2,-27 5 1,-12 3 0,-14-1-1,-8-9-1,4-8-1,7-26-3,24-8-9,10-38-24,35-14-1,12-29-1,35-14-1</inkml:trace>
  <inkml:trace contextRef="#ctx1" brushRef="#br0" timeOffset="12829.7339">7089 927 46,'0'0'35,"0"0"2,0 0-1,0 0-14,0 0-12,0 0-2,0 0-1,0 0-2,15-16 0,-19 60-1,-6 12-2,10 5 2,-2-1-3,12-1 1,4-8-1,14-13 1,9-32-2,7-18 1,-44 12 1,53-25-1,-53 25 1,60-44-2,-60 44 1,63-51-2,-63 51 1,52-52-1,-52 52 2,53-42 0,-53 42-1,0 0 0,53-31 0,-29 43 2,-4 13-2,-2 15 1,1 11-1,6 0 0,9-7 0,9-16 2,7-26 0,-50-2-1,56-18 2,-56 18-1,63-41 0,-63 41-2,54-58-1,-54 58-2,47-73 0,-47 73-4,37-78-12,-37 78-22,31-75-2,-31 75 2,34-65-1</inkml:trace>
  <inkml:trace contextRef="#ctx1" brushRef="#br0" timeOffset="13949.7979">2099 5517 46,'10'-13'34,"-10"13"1,4-21 0,-4 21-21,-18-22-2,18 22-2,-32-19-3,10 16-1,-12 8-1,-4 12-1,-13 17 0,-3 13 0,-6 15 0,5 13-1,-1 6 0,10 4-1,10-4 1,17-9-1,23-21 0,20-19 0,23-30-1,13-28 1,17-29-3,12-22 2,7-26-1,6-14 0,-4-16-1,-10-3 1,-11-2-2,-11 4 1,-14 8 1,-14 17 1,-16 20-1,-12 17 0,-10 27 0,-9 29 0,-9 39 2,-7 30-2,-5 34 2,2 23-2,-2 21 0,8 15 0,8 8 0,4-5-3,16-1-5,6-27-18,25-1-12,1-29-1,18-9 0,-7-34-1</inkml:trace>
  <inkml:trace contextRef="#ctx1" brushRef="#br0" timeOffset="14077.8052">2973 6083 103,'-22'-15'37,"1"8"0,-11 3-14,3-21-49,6 17-12,0-12-1,17 3-2</inkml:trace>
  <inkml:trace contextRef="#ctx1" brushRef="#br0" timeOffset="17419.9964">12619 1396 60,'14'-41'34,"-7"1"1,6 5 0,-11 5-27,8 9-1,-9 6 0,-1 15-1,7 21 0,-4 11-2,-8 13-1,5 15 0,-6 12-1,3 8-1,-5 3 1,2-2-2,-1-5 1,4-8-2,2-11 2,3-13-2,3-18 2,0-10 0,-5-16 0,18-18-1,-9-14 1,2-13 2,-2-16-3,0-11 2,0-14-1,4-15 1,-7 49-2,3-1 2,-2 1-1,5-4-2,-2 7 1,4 0 0,-14 49 0,34-91-1,-34 91 0,44-69 2,-44 69-2,48-55 3,-48 55-2,57-23 2,-35 22-1,22 27 0,-13 18 0,-9 14-1,-22 9-1,-14 1 1,-19-5 0,-8-5-1,-3-15 0,6-6 1,8-13-1,11-7 0,19-17 0,14 12 1,22-12-1,12-6 1,12 4 0,1-1 1,1 6 0,-5 6 0,-12 8 0,-16 11 0,-25 10 1,-20 6-2,-23 5 1,-16 9-1,-10-1 1,-8-4-2,3-8 1,3-10-3,17-8-2,13-23-5,37-4-28,8-17-1,33-6 0,6-14-1</inkml:trace>
  <inkml:trace contextRef="#ctx1" brushRef="#br0" timeOffset="18054.0327">14685 1376 83,'-14'2'38,"-10"1"0,-4 14 2,-14-1-31,-2 6-4,-8 8 0,0 4-1,0 7 0,9 1-2,3-1 1,14-1-2,15-10 1,24-7-1,17-16 1,18-21 1,21-14-1,16-21 1,7-16-1,8-13 1,-49 36-1,2-4 1,-8-5-3,-2 1 0,-43 50 0,76-93 0,-76 93 0,45-79 0,-45 79 0,25-50 0,-36 32-2,0 28 2,-18 26-1,0 21 2,-3 17-4,10 16 1,16 0-4,24-8 1,21-23-5,6-27-5,26-6-24,-8-24-1,13-7 3,-10-15-2</inkml:trace>
  <inkml:trace contextRef="#ctx1" brushRef="#br0" timeOffset="19174.0967">15497 1300 110,'-9'1'38,"-19"10"1,13 17-2,-11 2-32,3 10-2,-5 6 0,10 6-2,-5 0 0,7-1-1,3-6 1,3-6-1,6-10 1,8-9-1,-4-20 1,26-12 1,-3-13-1,5-12 1,3-7-1,3-13 0,2-1 0,-3-5 0,-4 7-1,-1 5 0,-11 11 0,0 9 0,-2 4 0,-3 13-1,1 7 1,6 7 0,3 4 0,7 0 0,8 3 0,5-4-1,6 0 1,-4-1 1,0 0-1,-8-1 0,-5 0 0,-10 5 0,-21-6 1,-7 16-1,-17 3 0,-12 4 1,-6 11-1,-6 3 1,-5 9-1,1 3-1,9 2 1,11 0-1,11-5 1,13-6 0,13-5 0,18-14-1,14-15 1,14-12 2,8-17-2,7-12 2,2-8-2,-3-10 1,-5-7 1,-12-4-2,-9 4 0,-14 1 0,-25 59 0,11-48 0,-20 6 0,1 14 0,-13 5 0,7 19 0,-9 5 0,15 12-2,-3 2 2,19 8 0,8-5-1,9-1 1,9-4 0,3 0 0,4-6 0,0 0 0,-5-6-1,-3 1 1,-5 2 0,-10 3 0,-8 4 0,-6 7 1,-9 8-1,-6 7 0,-6 7 0,1 8-1,-6 5 1,3 2-1,-2-3 1,5-1-1,2-8 1,7-9 0,3-6 0,5-11 0,-1-17 0,13-3 0,-1-19 0,1-8 1,5-13-1,0-10 1,4-9-1,0-7 1,-1-1 0,1 1-1,1 9 2,-3 4-2,-2 14 0,1 10 0,-1 14 0,-4 11-2,-3 11 2,-3 8 0,-2 9-1,-3 9 1,-2 2-1,-5 7 1,-4 0-1,-6 7 1,-4 0-1,-5 3 0,-5 1 1,-2 4-1,-7 1 1,-3 2 0,-2 4 0,-1 3-1,0-3 1,-1 0 0,7-5-1,1-4-1,13-7-1,7-12-4,20-5-6,-4-28-8,41 2-11,-6-25-8,23-3 0,-2-23 0</inkml:trace>
  <inkml:trace contextRef="#ctx1" brushRef="#br0" timeOffset="19526.1169">17020 1256 119,'21'-49'40,"-18"29"2,-9-2-6,-14 16-34,-10 13 0,-9 14 0,4 14-1,-4-5 0,12 4 0,22-8-2,13-2 1,11-4 0,8-4 0,7-2 0,4-1 0,-1 1 0,0-4 0,-5 3 1,-10 1-1,-7 3 1,-11 6-1,-11 3 0,-10 4 0,-10 4-1,-5 0-1,-1 1-2,-2-4-4,15 4-16,-9-17-16,23-1 0,6-17 0,14-2-3</inkml:trace>
  <inkml:trace contextRef="#ctx1" brushRef="#br0" timeOffset="19931.14">18311 851 91,'30'-54'41,"-30"54"0,0 0-1,0 0-38,7 15-1,-35 61 1,-15 25-1,-10 14 0,6 6-4,6-1-1,20-7-11,13-30-24,20-28 1,0-26-1,19-13 0</inkml:trace>
  <inkml:trace contextRef="#ctx1" brushRef="#br0" timeOffset="20397.1667">18284 1168 109,'-38'-48'41,"38"48"2,0 0-4,-48-49-37,48 49 0,4 13-2,27 20 2,21-5-2,29-1 2,8-5-2,8-11 2,-16-4-3,-11-5 2,-9 1 0,-17-5-1,-12 2 1,-15-1 0,-17 1-1,0 0 0,-31 6 1,6 7-1,-4 5 0,-7 4 0,2 6 0,2 7-1,6 2 1,9 1 0,12-2 0,14-1 0,11-10 0,16-8 0,8-6 0,8-12 0,7-12 1,-3-7-1,-4-7 0,-8-14 0,-10 0-1,-17-8-1,-17 49-1,1-47-3,-1 47 0,-24-52-5,24 52-8,0 0-18,-60-61-1,60 61-2,0 0 3</inkml:trace>
  <inkml:trace contextRef="#ctx1" brushRef="#br0" timeOffset="20900.1955">20068 1086 90,'0'0'43,"-50"-39"-1,50 39 0,0 0-22,0 0-20,48-39 2,-48 39-1,48-12 0,-48 12-1,56-4 1,-56 4 0,47 7-1,-47-7 1,0 0-1,58 7 1,-58-7-1,0 0 0,19 23 0,-38 7 1,-21 3-2,-8 9 1,-9-2-1,4 4 0,-2-2 0,23 0 1,29-13-2,7-4 0,20-5 0,9-8-2,17-2-3,3-17-11,27 0-21,-13-11-1,18-1 0,-10-10 0</inkml:trace>
  <inkml:trace contextRef="#ctx1" brushRef="#br0" timeOffset="21840.2492">20728 1164 109,'0'0'38,"-37"-51"3,37 51 0,0 0-37,0 0-4,0 0 2,0 0-1,0 0 0,0 0 1,0 0 0,0 0-1,0 0 0,56-28 1,-56 28-1,58-22-2,-58 22 0,51-27 0,-51 27-1,0 0 0,0 0 3,0 0-1,16-50 0,-16 50 3,-48 0-2,48 0 0,-59 21 2,-11 6-2,16 16-1,16 0-1,36 4 1,25-6 0,42-11 0,17-9 1,18-14-1,6-9 1,-4-9 0,-6-1 0,-13-3-1,-83 15 1,70-18 1,-29 2-2,-5 7 0,-36 9 0,0 0 0,-26 2 0,-3 18 0,-18 2-2,3 7 2,4-2-2,-1 0 2,11 1 0,11-12 0,19-16 0,14 2 0,15-17 1,-29 15 0,0 0 1,72-52-2,-72 52 0,59-49 0,-59 49 0,54-57 0,-54 57 0,53-55 0,-53 55 0,45-52 0,-45 52 0,0 0 0,53-62 0,-53 62 0,0 0 0,59-34 0,-59 34 0,0 0 0,71-3 0,-71 3 0,57 5 0,-57-5 0,66 9 0,-66-9 0,67 4 0,-67-4 0,56 7 0,-56-7 0,0 0 0,48 16 0,-33-8 0,-20 23 0,-21 4 0,-9 9 0,-7 5 0,10 7 0,5-3 0,28-2 0,28-26 0,13-11 0,4-13 0,2-15 0,-4-11 0,-44 25 0,0 0 0,52-64 0,-52 64 0,23-59 0,-23 59-5,7-59-5,-7 59-6,-9-57-5,9 57-7,-13-50-12,13 50-2,0 0 4,-13-48-1</inkml:trace>
  <inkml:trace contextRef="#ctx1" brushRef="#br0" timeOffset="22163.2677">23170 966 106,'0'0'43,"-53"-23"0,53 23-2,0 0-37,0 0 0,-49 20-2,41 3-1,-13 16-1,2 10 0,-10 4-4,5-3-4,13 1-24,4-15-8,25-17 0,14-19-1</inkml:trace>
  <inkml:trace contextRef="#ctx1" brushRef="#br0" timeOffset="22597.2925">23293 905 103,'13'-70'40,"-13"70"1,2-61-3,-2 61-37,0 0-1,0-61 2,0 61 0,0 0 1,0 0 0,0 0 1,0 0 0,15 64-1,-15-64 0,28 79 0,-28-11-1,2 0 1,-11-5-3,0-8 0,-9-14 0,5-17 0,13-24 0,0 0 0,0 0 0,0 0 0,0 0 0,67-51 0,-67 51 0,0 0 0,70-70 0,-70 70 0,53-46 0,-53 46-2,53-35 4,-53 35-2,46-18 0,-46 18 0,27 8-5,-5 18-8,-7 24-8,-26 12-10,4 16-13,-10 1 1,0-6-1,-14-6 2</inkml:trace>
  <inkml:trace contextRef="#ctx1" brushRef="#br0" timeOffset="23185.3262">13475 2137 81,'11'-14'42,"-11"14"-2,0 0 1,-22 38-18,-14 8-21,-7 20 0,-15 15 0,-6 19 1,-5 11-2,1 10 2,7 2-3,17-8 2,15-11-1,24-15-2,22-18 0,23-18 0,27-23-2,7-20-1,16-15-4,-10-28-12,7-1-18,-27-19 0,-10 7 0,-35-19-1</inkml:trace>
  <inkml:trace contextRef="#ctx1" brushRef="#br0" timeOffset="23350.3356">12893 2716 117,'-45'4'41,"32"19"0,13-23 0,47 3-39,20-2-1,19-1 0,18-3-4,15-10-3,18 22-26,-14-18-7,13 19-2,-19-8 0</inkml:trace>
  <inkml:trace contextRef="#ctx1" brushRef="#br0" timeOffset="23514.345">14240 3034 129,'-35'7'43,"14"3"-2,-1-19-4,10 0-39,29 0-12,2-18-23,28 10-5,3-11 1,24 13-2</inkml:trace>
  <inkml:trace contextRef="#ctx1" brushRef="#br0" timeOffset="24025.3742">16209 2505 102,'-18'2'41,"-23"-4"-1,1 15-1,-15-3-36,3 8-2,0 2 1,2 6 0,5 1-1,10 3 1,13-6-1,16 3 0,16-4 0,21-2-1,11-2 1,11-4-1,5 3 0,1-3 0,-2 4 0,-9-2 1,-14 8-1,-16 2 1,-20 5-1,-13 5 0,-16 0-1,-7-2-1,-1 0-3,-5-15-12,20 8-21,0-21-2,24-7 2,10-14-3</inkml:trace>
  <inkml:trace contextRef="#ctx1" brushRef="#br0" timeOffset="24394.3953">16556 2766 102,'-22'7'39,"8"15"0,1-18-1,13-4-36,30-7 0,6 2 0,15-10 0,10-2 0,4-8-1,6-1 1,-9-2-1,-5-2 0,-20 5 0,-17 0-2,-18 5 2,-13 5-2,-21 5 2,-12 7-2,-12 9 2,-6 8 2,0 10-3,-1 9 3,10 6-3,11 3 1,17 6-1,20-6 0,28-4-2,21-6-2,28-7-1,16-18-5,30 6-10,-3-26-20,22 2 1,-13-21 0,5 1 0</inkml:trace>
  <inkml:trace contextRef="#ctx1" brushRef="#br0" timeOffset="24583.4061">17635 2529 105,'-59'22'42,"-15"-7"-2,13 23 1,-5-8-37,20 8-1,16-5-2,18-2-1,24-3-3,21-13-4,29 8-10,4-25-22,33 5-1,-1-21 0,19 4 0</inkml:trace>
  <inkml:trace contextRef="#ctx1" brushRef="#br0" timeOffset="25190.4409">18173 2596 100,'-52'23'42,"-19"-4"-1,6 21 0,-7-3-35,16 4-4,7-2 1,20 3-2,15-3 0,17-9-1,18-7 0,15-13 0,13-7-1,9-9 0,4-13 0,2-9 0,-3-12-1,-5-3 1,-8-4-2,-14 0 1,-6 1 0,-13 5 1,-11 4 0,-8 7 1,-2 9 0,-2 7 0,8 14 1,-10-7 0,10 7 1,14 13-1,4-4 0,5 5 2,3-3-2,6 6 3,-3-1-3,-3-1 2,-4 5-1,-9 6 1,-11 0-2,-8 1-1,-8 3 1,-7-1-1,-3-4 0,-1-3-1,3-4 1,4-7-1,18-11 1,0 0 0,7-16 0,17 0 1,9-11-1,2-1 1,4-3-1,4-2-1,-3 2 1,-1 4 0,-10 10 0,-5 1 0,-7 11 0,-6 10-1,-8 7 2,-5 10 0,-4 7-3,1 1 1,2 7-3,6-5-3,13 9-4,-4-21-7,37 16-7,-9-30-12,30 5-3,1-20 1,13 2 1</inkml:trace>
  <inkml:trace contextRef="#ctx1" brushRef="#br0" timeOffset="25551.4615">19303 2542 103,'-47'1'42,"-21"-1"0,11 23-2,-9-1-36,9 13 1,9 1-2,14 2 0,17-3-1,22-4-2,22-9 1,14-9-1,17-17 1,13-13 0,4-9-1,6-12 0,-3-10 1,0-11-1,-8-12 0,-6-4-1,-7 0 1,-10 3-1,-7 9 1,-14 7 0,-11 18 0,-16 16 0,-13 26-1,-13 24 1,-11 15-1,-6 14 0,6 10-3,-1 2 1,16 6-7,-1-19-5,37 15-9,-7-39-10,33 6-7,2-25 1,22-6 1</inkml:trace>
  <inkml:trace contextRef="#ctx1" brushRef="#br0" timeOffset="25873.4799">20202 2268 107,'-12'-25'39,"0"27"1,-18-3-1,8 22-35,-9 1-2,7 13 1,-5-3-2,14 8 1,6-7-1,6 1 0,10-8 0,4-1 0,4-2-1,4-6 2,2-2-2,-1 0 1,-1 1 0,1 1 0,-6 2-1,-4 8 1,-10 5-1,-6 1 0,-8 6 1,-9-2-2,-5 1-1,-5-4-3,8 5-8,-9-28-7,27 15-12,-7-27-10,14 1-1,21-10 0</inkml:trace>
  <inkml:trace contextRef="#ctx1" brushRef="#br0" timeOffset="25994.4868">20282 2764 102,'-19'-16'2,"-5"-2"-1,3-4-1,-2-5-42</inkml:trace>
  <inkml:trace contextRef="#ctx1" brushRef="#br1" timeOffset="75580.323">16378 3570 62,'7'-13'33,"-2"3"-1,-5 10 0,0 0-30,0 0 0,5 10 1,-2 12 1,-3 8-2,5 12 1,-2 14-1,8 12 0,-2 9 0,4 6-1,2 3 0,1 1 0,1-8 0,-1-4-1,2-15 2,-3-10 0,-2-15 0,9-13 1,-6-19 0,9-18 0,2-19 0,2-12 1,2-17-2,5-18 0,6-15-1,-2-6 0,2-5-1,-5 4 0,3 7 0,-11 12-1,-2 12-1,-6 19 0,-1 23-4,-13 6-15,8 31-18,-12 6 2,7 13-2,-6 2 0</inkml:trace>
  <inkml:trace contextRef="#ctx1" brushRef="#br1" timeOffset="75858.3389">17303 3917 93,'0'0'39,"28"-15"1,1-6-3,12 3-36,11 1-1,10-2-1,4 4-2,-2 0-1,-2 16-5,-18-12-20,4 22-8,-18-6-1,-4 11 0</inkml:trace>
  <inkml:trace contextRef="#ctx1" brushRef="#br1" timeOffset="76063.3506">17317 4148 97,'0'0'40,"14"9"1,17-25-2,30 2-37,9-5 0,11-3-2,3 1-3,-6-8-10,7 21-25,-21-7-2,-6 15-1,-22-4-2</inkml:trace>
  <inkml:trace contextRef="#ctx1" brushRef="#br1" timeOffset="76760.3905">18152 3794 73,'-11'3'40,"11"-3"-1,12 0 0,9-1-23,0-1-14,12 1-1,4-2-1,9 0-2,5 4-5,-9-4-30,12 5-1,-11-7 0,2 8-2</inkml:trace>
  <inkml:trace contextRef="#ctx1" brushRef="#br1" timeOffset="78374.4828">19654 3508 46,'0'0'33,"11"-7"3,-11 7-2,14-9-17,-5 9-10,-9 0-2,10-4 1,-10 4-2,0 0 0,0 0 0,8 11-1,-8-11 0,-6 23-1,0-5 0,-2 6-1,-5 8 0,-1 3 0,-8 7 0,-1 5 1,-11 0-1,-2 6 0,-3-3 1,-3 1 0,4-4-1,1-8 0,7-3 0,7-7 0,12-8-1,12-4 0,14-9 1,18-5-1,18-4 0,14-3 0,12-4 0,15-4 0,3-3 0,1-1 0,-1 0 0,-6 1 0,-9 2 0,-15 1-1,-13 3 1,-13-1 0,-14-3 0,-11 2-1,-17-10 1,-9-6-1,-15-4 1,-3-9 0,-10-9 0,-2-4-1,-5-3 1,6 1-1,1 4 0,8 1 1,7 12-4,10 4 0,20 22-25,0-6-9,14 18-1,1-5-1</inkml:trace>
  <inkml:trace contextRef="#ctx1" brushRef="#br1" timeOffset="79606.5533">21178 3276 68,'-12'-17'34,"-6"11"1,-16 5 1,0 17-30,-18 2 0,1 22 0,-11 0 1,6 15-2,-2 4 1,15 10-2,9-2 0,19 2-2,15-5 1,23-10-1,18-11-1,22-14 0,23-21 1,11-14-1,12-21 1,1-14-1,-1-16 1,-6-8-1,-12-13-1,-16-4 1,-21-7-2,-22-3 1,-17 0-1,-16 2-1,-16 8 1,-14 9 0,-9 15 1,-8 14-1,0 22 0,1 21 1,3 18 0,5 25-1,7 13 1,9 16 0,7 7 1,6 10-1,7 5 1,2 3 0,1 2-1,-6-1 1,-1-6 0,-7-3-1,-6-5-1,-5-9 0,-3-7-2,-3-16-5,17 2-22,-8-31-10,20-3 1,2-19-3</inkml:trace>
  <inkml:trace contextRef="#ctx1" brushRef="#br1" timeOffset="80161.585">19545 4413 85,'0'0'41,"31"-2"0,25-13 0,43 1-37,27-8-1,33 1 0,27-5 0,29-3-1,10 0-2,-2 3-1,-12 5-3,-26-6-9,-19 20-26,-40-5 1,-31 19-3,-49-2 0</inkml:trace>
  <inkml:trace contextRef="#ctx1" brushRef="#br1" timeOffset="80785.6207">20486 4576 74,'0'0'38,"12"4"0,-12-4 1,0 0-33,-1 12-4,-4 3 0,-6 4 0,-7 8 0,-10 6 0,-5 10 0,-9 2 0,-3 7 1,-5 1 0,2-1 0,7-4 0,8 0-1,14-12 1,12-2-2,17-11 1,19-7-2,16-9 0,17-5 0,9-6 0,14-2 1,-3-2-1,3-2 0,-7 4 1,-6 3-1,-11 2 0,-12 1-1,-12 4 1,-10-3-1,-12-1 1,-15 0-1,4-13 1,-18-3 0,-8-10-2,-11-8 1,-5-9-1,-5-7 0,1-7-1,4 0 1,9 0-2,3-1-2,20 25-20,0-9-13,20 22 1,2-1-1,15 15 0</inkml:trace>
  <inkml:trace contextRef="#ctx1" brushRef="#br1" timeOffset="81071.6371">21475 4359 87,'0'0'39,"-10"-15"0,-3 28 1,-18 6-31,-2 13-5,-7 12-1,-3 14 0,-1 5-1,1 9 0,2-1-1,14-4 0,11-6 0,12-10-3,17-12 0,11-20-6,21-1-16,-6-28-15,8-2 0,-9-21-3,1 1 1</inkml:trace>
  <inkml:trace contextRef="#ctx1" brushRef="#br1" timeOffset="81221.6457">21266 4595 105,'0'0'42,"24"-8"1,14-1-1,33-3-37,15 6-9,2-13-11,21 23-8,-25-22-9,1 17-10,-27-4-1,-16 12 0</inkml:trace>
  <inkml:trace contextRef="#ctx1" brushRef="#br1" timeOffset="81927.686">16931 5885 87,'0'0'36,"15"-7"1,-1 8 1,-14-1-32,23 9 0,-14 4-1,8 12 0,-5 7-2,0 14 1,-6 10-2,-2 10 1,-3 6-1,-1 5 1,-6 0-1,1-5 1,3-7-3,2-9 3,3-12-2,9-14 1,5-17-1,11-16 0,10-17-1,4-10 0,5-13 1,0-9-2,-2-7 2,-1-5-3,-8-3 3,-6 3-3,-7 8 1,-7 6-1,-4 7-1,-8 4-4,9 23-9,-8-4-22,14 17-3,-3-2 1,10 10-1</inkml:trace>
  <inkml:trace contextRef="#ctx1" brushRef="#br1" timeOffset="82145.6985">17918 6130 107,'-26'17'39,"0"-11"1,26-6-1,0 0-36,13 1-1,17-6-1,10-2-1,7 1-2,-3-2-6,11 11-29,-21-4-2,-4 13-1,-30-12-1</inkml:trace>
  <inkml:trace contextRef="#ctx1" brushRef="#br1" timeOffset="82317.7083">17755 6468 96,'-7'22'43,"7"-22"-2,30 9 0,9-27-20,25-5-20,17 0-3,6-17-13,17 21-8,-17-17-18,8 11 1,-9-3-2,2 10 0</inkml:trace>
  <inkml:trace contextRef="#ctx1" brushRef="#br1" timeOffset="84917.8571">18859 6247 99,'12'2'40,"-12"-2"-1,29 2 0,-29-2-35,35 5-3,-1-3-1,5-3-3,18 4-6,-4-15-27,18 4-2,0-12 0,13 0-2</inkml:trace>
  <inkml:trace contextRef="#ctx1" brushRef="#br1" timeOffset="87027.9778">19953 5865 57,'0'0'32,"0"0"-1,-4 14 1,4-14-24,-9 32-1,7-8-1,4 15-1,-5 4-1,5 11 1,-3 1-1,2 4-1,-3-5 0,4 0-1,-4-9 0,2-6 0,0-9-1,-1-8 0,1-22 1,4 12-1,1-24 0,3-9 0,-1-11 0,2-11 0,1-10 0,0-12-1,1-7 1,-2-7-1,4-1-2,-3-4 3,6 3-3,3 8 1,-1 10-1,11 10 1,4 13-1,5 14 0,-1 10 3,2 15-3,0 8 3,-7 12-1,-4 7 1,-11 5 1,-11 6 1,-8 3-1,-11 1 1,-7 2 0,-6-5 0,-3-3-1,1-6 0,5-6-2,5-6 0,11-4 0,7-13 0,25 7-1,5-10 1,9 1 0,5 0 0,3 3 1,-5 2 0,-5 9 1,-15 9-1,-16 7 1,-22 12 0,-18 6 0,-19 7 0,-7 4 0,-11 1-2,-1-4 3,8-5-4,10-10-1,22-8-4,13-26-16,37-1-15,8-22-4,30-4 1,5-16-3</inkml:trace>
  <inkml:trace contextRef="#ctx1" brushRef="#br1" timeOffset="88253.0478">19311 6723 85,'0'15'36,"0"-15"1,22 4 1,0-12-31,28 7 0,19-13-1,28 2 0,20-11-1,30 0-1,19-5-2,12-3-1,-2 3-1,-3 2-2,-20 5 0,-26 5-2,-18 8-1,-41 1-4,-16 17-6,-38-6-22,-10 9 0,-24-2 1,-9 6-2</inkml:trace>
  <inkml:trace contextRef="#ctx1" brushRef="#br1" timeOffset="90341.1673">20369 6849 62,'13'-17'34,"-3"5"-1,-10 12 1,0 0-23,-15 7-4,1 17-1,-18 5 2,2 17 0,-15 9-1,2 15-2,-9 5 1,9 11-2,-2-1 0,10 4-1,7-8-1,19-3 0,12-13-2,16-12 2,19-11-2,15-19-1,17-11-2,2-18-1,10-4-8,-16-23-27,2 0-1,-20-13 0,-16 2-1</inkml:trace>
  <inkml:trace contextRef="#ctx1" brushRef="#br1" timeOffset="90524.1777">19881 7261 113,'2'14'44,"21"-11"-1,38-1-1,14-16-35,24-9-6,14-1-4,2-13-23,3 11-13,-19-4-2,-10 6 0,-22-1-1</inkml:trace>
  <inkml:trace contextRef="#ctx1" brushRef="#br1" timeOffset="93022.3206">21057 6325 89,'-20'5'42,"8"5"1,-9-10-3,9-3-13,12 3-30,0 0-2,10 4-8,2-10-26,9 9-2,-12-6 1,10 6-1</inkml:trace>
  <inkml:trace contextRef="#ctx1" brushRef="#br1" timeOffset="97746.5908">21704 5789 61,'8'-16'35,"-4"2"-3,-4 14 2,0 0-19,0 0-10,-15 29 2,7 1-3,-7 4 4,5 8-5,-4-1 2,6 5-2,1-5 0,10-4-1,4-7 0,11-10 0,5-7-1,7-9 1,7-10-1,5-9-1,2-6 0,-3-6 0,-1-5 0,-2 1 0,-7-2 0,-6 6 0,-6 5 0,-6 5 0,-13 17 1,14-4-1,-12 19 1,3 10 0,-3 7-1,5 7 2,2 1-2,4 3 1,1-4 0,5-5 1,5-13 0,4-5 0,1-15 0,2-10 0,1-14 0,0-10-1,-1-9-2,-6-8-1,4 0-3,-7-10-3,10 14-27,-15-4-5,6 17 0,-10 1-1</inkml:trace>
  <inkml:trace contextRef="#ctx1" brushRef="#br1" timeOffset="97904.5999">22729 6022 123,'15'12'38,"-15"-12"-2,9-13-29,11 3-46,-5-7 0,13 3-1</inkml:trace>
  <inkml:trace contextRef="#ctx1" brushRef="#br1" timeOffset="98456.6314">23585 5908 96,'-14'-5'36,"2"4"-1,0-8 3,12 9-34,-14-17-1,14 17 1,-15-17 0,4 10 0,-11-3 1,-2 3 0,-12 0-1,-1 9 0,-7 2-1,-4 10 0,1 3-1,1 6 0,7 6-1,10 1 1,11-1-2,13-1 0,18-7 0,17-12 0,21-12 0,15-13 0,17-19 0,12-12 0,10-12 0,0-12 0,-1-7 0,-10-3 0,-14 1 0,-10 3 0,-18 6 0,-14 15 0,-18 11 0,-16 17 0,-14 22-2,-16 26 2,-13 19 0,-8 22 0,-3 18 2,2 8-2,9 10 0,8-4-3,21 0-4,9-19-9,42 5-10,-7-29-15,24-2 0,0-20-2,8-4 2</inkml:trace>
  <inkml:trace contextRef="#ctx1" brushRef="#br1" timeOffset="98603.6399">24428 6092 132,'0'0'43,"-22"-6"-1,12 7-4,0-5-38,-1-7-9,11 11-12,-6-10-8,6 10-14,4-11 1,-4 11-2,1-15 2</inkml:trace>
  <inkml:trace contextRef="#ctx1" brushRef="#br0" timeOffset="255413.6089">3459 11112 10,'1'-20'7,"-1"20"-1,0-18-1,0 18 0,1-18 3,-1 18 1,-1-12 1,1 12 2,0 0 2,-6-14 0,6 14 1,0 0-2,1 11-2,-1-11-4,0 0 0,0 0-1,-6 17-2,6-17 0,-4 25 1,-1-7-3,5 7 1,-3 1-2,-1 8 1,1-1-1,0 7 0,0 4 0,2 2 0,-3 2 0,2 5 1,-2-2-1,2 3 1,-2 1 0,1-3-3,-1 0 3,1-3-2,1 1 1,0 1-2,0-1 2,4 3-2,-2-1 1,1 2 0,-1 5 1,2 1-1,-4 0 0,2 0 1,-3-1-1,0 0 1,-2 3-1,0-2 0,1 0 0,-2-5 1,5 1-1,2 0 0,0-2 0,2-1 0,0-3 0,4 1 0,-2-4 0,1 5 0,-2-1-1,0-2 1,-3 1-1,0-1 1,1-1 0,-2 0 0,2-1 0,-2-3 1,0-2-1,2-2 0,0 2 0,2-3 0,-4-1 0,3-1 1,-2 0-1,-1-3 0,3 4 0,-6 0 0,2 2 0,0 0-1,-3 3 0,3-2 1,-1 2-1,0-2 0,2 2 1,0 0-1,0-4 1,3 1 0,-2 3 0,4 0 0,-3 0 0,1 0 1,0 2-1,-2-3 0,2 0-1,-1 0 1,-2 0-1,0 1-1,0-3 1,-1 3-1,0-3 1,1-5-1,0-4 0,-2-12-3,8-8-18,-8-35-15,4-12 0,-13-22-2</inkml:trace>
  <inkml:trace contextRef="#ctx1" brushRef="#br0" timeOffset="257324.7182">2901 10529 22,'5'-13'27,"-5"13"2,0-11 3,0 11-22,0 0 1,0 0 0,0 0 1,0 0-1,0 0-2,0 0-4,-14 9-2,11 6 0,-3 2-1,2 6-1,-1 2 0,2 6 0,1 3 0,1 1 0,1 0-1,3-2 1,3 0 0,0-6-1,7-6 1,-3-4-1,5-9 0,4-9 0,-1-9 0,1-7 0,3-10 0,-3-3-1,1-6 1,-5 2-1,-1-1 1,0 5-1,-5 4 1,-4 6 0,0 6 1,-5 14-1,-2-10 0,2 10 0,-5 10 0,2 3 0,2 3 0,-2 6 1,3 1-1,3 4 0,3-2 0,-1-3 1,5-1-1,2-8 1,-1-2 0,5-7 0,3-5 0,-2-5-1,2-6 1,-1-3 0,0-3 0,-3-1 0,-2-3 0,-4 1-1,-2 0 0,-5 2-1,-1 2 0,-4-2-1,5 8-3,-9-8-9,7 19-23,0-15 1,0 15-2,0 0 1</inkml:trace>
  <inkml:trace contextRef="#ctx1" brushRef="#br0" timeOffset="257656.7372">3467 10582 74,'0'0'35,"0"0"-2,17 13 1,-12 0-32,2 5 0,0 3 1,0 1 0,0 3-1,1 1 0,-1-4-1,-2-5-1,0-3-2,-5-14-7,12 4-24,-12-4-2,2-22-1,-5-1 0</inkml:trace>
  <inkml:trace contextRef="#ctx1" brushRef="#br0" timeOffset="257843.7479">3497 10401 85,'-19'-20'37,"19"20"-1,-19-12 1,19 12-37,-14-3 0,14 3-1,0 0-1,0 0-3,0 0-12,0 15-19,7-2 0,-5-2 0,10 8-1</inkml:trace>
  <inkml:trace contextRef="#ctx1" brushRef="#br0" timeOffset="258301.7741">3661 10544 49,'14'21'31,"-9"-9"1,5 11-4,-4-7-22,10 8 1,-8-7 0,9 8 1,-10-9-2,7 2-2,-14-18 0,12 19 0,-12-19-1,0 0 0,0 0 0,6-15 0,-7-1-1,1-2 0,0-4-1,2 2 0,3-6 0,2 2-1,3 2-1,1 1-1,6 6-3,-4-7-20,9 13-12,-7-5 0,6 11-1,-6-3 1</inkml:trace>
  <inkml:trace contextRef="#ctx1" brushRef="#br0" timeOffset="258925.8098">4012 10678 32,'0'0'29,"0"0"2,12 8 0,-3 0-21,-9-8-2,21-2 1,-21 2-1,27-2 0,-16-4-2,7 4-1,-4-8-2,4 2-1,-2-4 0,2 0-1,-3-4 0,2 2 0,-5-1 0,0-1-1,-2 3 1,-2 1-1,-2 0 0,-6 12 0,0-15 0,0 15 0,-13-13 0,13 13 0,-21-2 0,7 4 0,-3 3 0,1 4 1,-3-1 0,0 0-1,2 3 1,1-2 0,2-1 0,4-1 0,10-7 1,-9 16-1,9-16 1,10 20-1,1-10 1,4 6-1,5-2 1,3 1-1,3-1 0,0-3-1,2 2 0,0-5-1,0 0-2,0-8-2,10 6-32,-14-9 0,9 3-1,-10-7-1</inkml:trace>
  <inkml:trace contextRef="#ctx1" brushRef="#br2" timeOffset="275428.7537">6131 13374 27,'0'0'33,"-5"14"0,5-14 1,0 0-26,0 0-1,-9 0 0,9 0-2,-13-7 1,13 7-2,-16-8 0,2 2 1,2-1-2,-3-2 0,1 0-1,-4-4 0,3 2 0,-1-4 0,-1 1-1,-1-6 0,2 1 0,-3-6 1,2 1-1,-3-2 0,-2-4 1,3 1-1,-3-1 0,-1 0 0,4 2 0,-1-3-1,3 2 0,2-2 1,3 0-1,5-4 0,-2-1 0,3-5 1,2 0-1,0 0 0,-2 2 0,1 1 0,-2 0 0,4-1 0,-1 1 0,-1-1 0,0-1 1,3 2-1,2-3 1,-1-1-1,2 2 1,-1 1-1,1 2 0,2 2 0,-2 3 0,-5 2 0,4-2 0,-1 5 0,0-1 0,-3 2 0,4-1 0,0 2-1,0 0 1,0 3 0,5-2 0,-5 2 0,1-1 0,3 2 0,-4 0 2,1 1-3,0 0 3,-1 0-2,2 2 1,1-2-1,-1 0 0,-2 2 0,1 1-1,0-3 1,-1 0 0,0 3 0,0 1-1,0 0 1,1-1 0,-3 0 1,1 4-2,0-1 1,0-1 0,-3 2 1,3 0-1,-2 3 0,3 10 0,-4-16 0,4 16 0,-7-15 0,7 15 0,-4-15 0,4 15 0,-5-17-1,5 17 1,-5-17 0,5 17 0,0-13 0,0 13 0,0 0 0,-4-14 0,4 14 1,0 0-1,0 0 0,0 0 0,-12-14 0,12 14 0,0 0 0,0 0 0,-10-13 0,10 13 0,0 0 0,0 0 0,-14-8 0,14 8-1,-12-3 1,12 3 0,-14-3 0,14 3 0,-15-1 0,15 1-1,-14 1 1,14-1 0,-11 4 0,11-4 0,0 0 0,-14 10 0,14-10 0,-12 9 0,12-9 0,-14 14 0,5-2 0,1 2 0,-1 0 0,-1 0 0,3 1 0,0 2 0,3-1 0,-3-4 0,2 5 0,-1-2 0,1 1 0,-1 1 1,-1-1-1,1 3 0,0-1 0,2 1 1,-3-2-1,3-1 0,1 1 0,1-3 1,-1 1-1,-1 5 1,1-1-1,0 1-1,-1-2 1,2 4 0,-2-2 0,1 1-1,0-3 1,3-2-1,-4-1 1,3 3 0,1 0 0,-1 4 1,-2 0-1,3 3 0,0 1 0,0-3 0,3-2 1,-3-1-1,2-3 0,-2-7 0,0-10 1,-2 10-2,2-10 1,0 0-2,0 0-4,-12-17-30,12 17-1,7-30-1,2 15-3</inkml:trace>
  <inkml:trace contextRef="#ctx1" brushRef="#br2" timeOffset="276960.8413">5178 12009 40,'0'0'26,"0"0"-2,7-19-4,-7 19-5,0 0-4,12-9-2,-12 9-2,0 0-2,-3-12 0,3 12 0,0 0 0,0 0-2,-6-17 0,6 17 0,0 0-1,-13-12 0,13 12 0,-11-8 0,11 8-1,-19-7 0,4 3 0,-1 2 0,-4-2 0,-1 3 0,-4 1-1,0 3 1,-2-1 0,-2 3-1,2-3 1,-1 4-1,1-1 1,-2 2 0,-1-3-1,1-1 1,-1 1-1,1 1 1,2 1-1,-2-1 0,5 1 0,0 1 1,5-2-1,0 3 0,4 2 0,1 0 0,0 3 0,4 2 0,1 0 0,-4 3 0,4 4 0,-1 0 0,2 0 0,1 0 0,2-2 0,-2 0 0,4-3 0,0 0 0,2-4 0,1 2 0,0-1 0,1 0 0,2 2 0,1-3 0,3 2 0,-2-2 0,5-1 0,-1 1 0,-1-2 0,-8-11 0,20 17 0,-20-17 0,16 12 0,-16-12 0,14 12 0,-14-12 0,15 10 0,-15-10 1,17 12-1,-17-12 0,21 10 0,-8-4 0,1-3 0,0 3 0,1-2 0,0-2 0,-1-1 0,1 0 1,2 0-1,-2-2 0,3 0 0,-2 0 0,-5-1 0,1 0 0,-12 2-1,16-1 0,-16 1-5,0 0-26,0 0-5,0 0 0,0 0-3</inkml:trace>
  <inkml:trace contextRef="#ctx1" brushRef="#br2" timeOffset="278350.9208">4577 12219 25,'0'0'15,"0"0"0,0 0 1,-13-5 0,13 5-5,0 0-3,0 0-2,0 0 0,0 0-2,-5-11-1,5 11 0,0 0-1,0 0-1,0 0 1,-4-11 0,4 11 0,0 0 0,0 0 1,-9-11 0,9 11 0,0 0 0,-9-13-1,9 13 1,0 0-1,0 0 0,-7-13 0,7 13 0,0 0 0,0 0 0,0-14 0,0 14 0,9-9-1,-9 9 0,14-12 1,-1 6-1,-2-2 0,1 2-1,1 1 1,6 2 0,-2 2 0,3-3-1,-1 3 1,3 1 0,-2 0-1,2 2 1,-2 1 0,-1 1-1,-2 0 1,-2 2 0,2-1-1,-1 2 1,1-1 0,-4 1-1,1 0 1,1-3 0,0 6-5,-2-2-1,-1 1 0,-12-9-1,22 18-1,-22-18 1,16 20 0,-16-20 0,13 15 4,-13-15 2,12 17 0,-12-17 0,12 18 1,-12-18-1,10 16 0,-10-16 0,10 17 0,-10-17 0,4 13 0,-4-13 0,5 16 0,-5-16 1,0 15-1,0-15 0,-1 15 0,1-15 0,-1 14 1,1-14-1,-6 15 0,6-15 0,-11 15 0,11-15 0,-12 17 0,12-17 0,-18 17 0,1-95 9,1 86-3,-2 2-1,4 0 1,-2-4-3,5 4-5,-11-11-17,10 12-12,-2 81-7,14-92 0,-26 2 2</inkml:trace>
  <inkml:trace contextRef="#ctx1" brushRef="#br2" timeOffset="280117.0218">4548 12423 2,'0'0'24,"-17"0"0,17 0-6,0 0-10,-12-9-2,12 9 2,0 0-1,0 0 0,0 0 0,0 0 0,-4-12 0,4 12-1,0 0 0,0 0-1,0 0 0,0 0-3,-10-9 0,10 9 0,0 0-1,0 0 0,-8-12 0,8 12-1,0 0 0,0 0 1,-2-13-1,2 13 1,0 0 0,0 0 0,-1-13 1,1 13 0,0 0 1,0 0 1,0 0-2,0 0 0,-10 2 0,10-2 0,0 0-1,-14 14 0,14-14 0,-10 13 0,10-13 0,-12 17 0,12-17-1,-13 20 1,13-20-1,-9 20 1,9-20-1,-8 22 1,6-13-1,0 2 0,2 0 0,0 2 0,0 1 1,3-3-2,-2 3 2,1-1-2,3-2 2,-3 2-1,3 0 0,-1 0 1,1-2-1,1 1 0,2-2 0,-2 4 1,3-2-1,0 1 0,0-1 0,1-1 1,1-2-1,-1 2 1,-10-11-1,18 17 1,-6-10 0,-1 0 0,-1-2 0,2 0-1,0-1 1,2-1-1,2-2 1,3 1-1,1 1-3,-1-5-4,4 3 1,-3-3 0,3 2 0,-4-2-2,0 4 2,-4-5-1,-1 3 4,0 0 3,0 0 0,-1-3 0,1 3 0,0-4 0,-1 2 0,-1-1 0,1 0 0,-3-1 0,4-3 0,-5 2 0,5-3 0,-3 0 0,3-1 0,-2 1 0,3-4 0,-1 1 0,1-1 0,-2 1 0,-3-2 0,1 1 1,0 3-1,-4-2 0,-7 11 0,14-20 0,-14 20 0,10-21 0,-9 11 0,2-4 0,-3-1-1,0-2 1,0-1 1,-4 0-1,0 1 1,-2-3-1,-4 2 1,-3 3-1,-1 30 21,-2 65-14,-6-90-4,4 11-4,-13-5-28,13 15-1,-5-1-1,4 11-1</inkml:trace>
  <inkml:trace contextRef="#ctx1" brushRef="#br2" timeOffset="281324.0909">4482 12687 7,'0'0'18,"4"-10"-10,-4 10 1,0 0 1,-9-13 3,9 13 1,0 0 2,0 0-2,-21 4-1,21-4-2,-15 9-3,15-9-1,-14 9-2,14-9 0,-9 12-2,9-12 0,-5 15-1,3-3 0,2-12 1,-1 21-1,0-11 0,2 5 1,0-5-2,2 3 1,2-1-1,1-2 1,-6-10-1,16 22 0,-7-10 0,4 1 0,-1-1 0,3 2-1,-3-2 1,1 1 0,0-1 0,0-2 0,1-3 0,-2 0-5,3 0-1,-3-4-1,2 4 0,-1-6-1,2 5 1,-3-4-1,3 4 1,-5-2 4,0 0 2,3-1 0,2 0 0,-1 2 0,0-2 0,1-1 0,2 0 0,-2 0 0,-1 1 0,5 0 0,-5-1 0,-4 0 0,4 2 0,0-6 0,-3 2 0,1-2 1,3 0-1,-1-4 0,3-1 0,-2 0 0,0-1 0,4 0 1,-5 2-1,0 1 0,1-2 0,-1 1 1,-2 1 0,1-2-1,-1-1 0,-2-1 1,2 0-1,-2 0 0,-10 9 0,18-17 0,-18 17 0,12-10 0,-12 10 0,12-9 0,-12 9 0,0 0 0,9-16 0,-9 16 0,6-19 0,-3 8 0,0-1 0,1 1 0,-1-3 0,-1 1 0,-2 3 0,2-2 0,-4 2 0,1-3 0,-3 2 1,0 0-2,-1 0 1,5 11 1,-9-20-1,9 20-1,-11-13 1,11 13 0,-13-5 0,13 5 0,-19-1 0,19 1 1,-19-2-1,10 4-1,-1-2 0,10 0-1,-108 4-26,99-4-2,9 0-3,-11 1 1</inkml:trace>
  <inkml:trace contextRef="#ctx1" brushRef="#br2" timeOffset="282738.1717">4504 12869 25,'0'0'30,"0"0"0,0 0-12,-10-21-4,10 21-3,-4-12-2,4 12-1,-3-12-3,3 12-2,0 0-1,0 0 1,-4-13 0,4 13-1,0 0 1,0 0-1,0 0 0,-4 14 0,4-14 0,0 16-1,0-5 1,1 5-1,3 0 0,-3 3 1,-1 0-1,2 3 0,-2-1 0,1-2 0,1 0 0,0-3 0,-1-1-1,0-1 0,3-1 1,0-2-1,2 1 1,1-2-1,-1 0 1,0 1-1,2-1 1,-8-10-1,16 20 0,-16-20 0,22 17 0,-13-9 1,4 0-1,92-4-3,-85 1-4,-4-2 0,4 1 0,-4-3 1,6 3 0,-3-4-1,4 1 1,-98-1 3,91 0 4,2 1-1,-1-1 0,-1 0 0,1-1 0,0-1 0,-1-1 0,0-1 0,2-1 1,0 1-1,-2-3 0,-1 1 0,0 4 0,-2-2 0,0 0 0,-2 1 0,0 1 0,1-2 1,-2 0-1,1-1 1,-1 0 0,-10 5 0,19-12-1,-19 12 1,18-10 0,-18 10-1,11-10 0,-11 10 0,13-11 0,-13 11 0,13-17 0,-5 6 0,1-2 0,0-2 0,1 0 0,0 2 0,-2-1 0,1 3 0,-3 1 0,0-1 0,-6 11 1,9-20-1,-4 7 0,-2 2 0,1-2 1,-2-1-1,0 3 0,-2-4 0,-2 2 1,-2 4-1,-1-3 0,5 12 1,-14-17-1,14 17 0,-15-13 0,15 13-2,-11-6-3,11 6-22,0 0-3,0 0-3,11 20 0</inkml:trace>
  <inkml:trace contextRef="#ctx1" brushRef="#br2" timeOffset="283974.2424">5126 13102 21,'-14'1'30,"14"-1"0,-11-2 3,11 2-19,0 0-8,-10-12 1,10 12-1,0 0-1,0 0 1,0 0-2,0 0 0,0 0 1,0 0-1,0 0-1,11-1 0,-11 1-1,0 0 0,14 15 0,-14-15-1,18 18 0,-9-9 0,0 2 0,3 3 0,-3-1 0,5 4 0,-4-3 0,4 2 0,-4-1 0,1 32 0,4-28-3,-4-5-5,4 3 2,-5-7-2,5 8 2,-6-7-3,8 5 3,-7-39-3,3 34 6,-3-3 2,4 0 1,0 0-1,1-2 0,-3 0 1,4 1-1,-2 3 0,2-3 0,-1-1 0,-1 4 1,-1-1-1,1-2 0,0 1 0,-3 0 0,3 1 0,0-2 1,0 1-1,-1 1 0,-2 0 0,1-1 0,-1 0 0,2 1 1,-13-9-1,19 15 0,-19-15 0,18 13 0,-18-13 0,19 11 0,-8-7 0,1-1 0,-2 0 0,4 2 0,-3-1 1,3-1-1,-1 0 0,-2 2 0,2 1 0,-3-3 0,4 4 1,-1-4-1,-3 2 0,-1 2 0,2-1 0,2 1 0,-2 2 0,-2-3 0,3 2 0,-2 0 0,2 0 0,1-1 0,1 3 0,-2-3 0,2 4 0,0-2 0,0 2 0,2 1 0,-2 0 0,1 0 0,-1 2 0,5-1 1,-4-2-1,1 2 0,1-3 0,0 2 0,-4-2 0,3 1 0,-1-2 0,-4-1 0,-11-8 0,16 14 0,-16-14 4,0 0-21,0 0-13,-15-19-4,3 10 1,-13-7-2</inkml:trace>
  <inkml:trace contextRef="#ctx1" brushRef="#br3" timeOffset="295126.8803">4776 13711 1,'0'0'28,"0"0"0,0 0-11,-18-13-2,18 13-1,0 0 0,0 0-3,-10-17-2,10 17-3,0 0-1,-10-7 0,10 7-1,-13-2 1,1 1-1,12 1 0,-17 2 0,17-2-1,-19 9-1,19-9 0,-15 14 0,15-14-1,-14 18-1,14-18 1,-10 21 0,5-12 0,1 3-1,0 2 1,-3-2 0,3 6 0,-3-3 0,1 4 0,-2 0-1,2-1 1,-2 0-1,2-2 1,1-1-1,2-2 0,1 1 0,0 4 0,2-3 0,2 2-2,-2-1 2,4 1-1,-1 2 1,0-2-1,1 0 1,-1 0-1,2 1 2,0-2-1,0 1 1,0 1 0,2 1-1,-3 2 1,6-1-1,-1 2 1,0 1 0,3 0-1,0-1 1,3-2-1,-1 2 1,3-1-1,-4-1 1,5-3-1,-2-2 0,-1 1 1,0 0-1,0-3 0,1 1 1,0 1-1,0-1 0,0-1 0,-1 1 0,0-1 0,0 0 0,1-2 1,-1-2-1,0 2 0,-1-2 0,1-1 0,-2 0 0,7 0 1,-2-2-1,2 0 0,2 0 1,2-1-1,-3 0 0,1-1 1,1-1-1,-4 0 0,1 1 0,-1-1 0,0 2 0,2-2 0,1 0 0,1 0 1,2 0-2,3-1 2,-2-1-1,3-1 0,1 0 0,-2-1 0,-1-1 0,-1 0 0,2 0 0,-4 0 0,0-1 0,0 0 0,-1-3 0,-1 1 0,0 1 0,1-3 0,-1 0 0,1-1 0,1 1 1,-3-1-1,2-1 0,-3 2 0,2-2 1,-2-2-1,-2 0 0,0-2 0,-1 3 0,0-1 0,1 0 0,-2 0 0,-2-1 0,4 0 0,-4 1 0,3-1 0,0-2 0,-1-1 0,-1-2 0,1 0 0,1 3 0,1-6 0,-3 2 0,4 0-1,-2 1 2,3-3-2,-2 2 2,-1-2-1,0 2 0,0 0 0,-2-3 0,-2-1 0,1 2 0,2-2 0,-3-2 0,0 0 0,0-1 0,-2 0 1,2-1 0,-2 2 0,-1-1 0,-1 3 0,1-1 0,-4 1 0,1 4 0,1-3-1,-1 4 0,-1 2 0,-1 2 1,0 3-1,-5 10 0,4-15 0,-4 15 0,0-12 0,0 12 1,0 0-2,0 0 1,-6-11-2,6 11-2,0 0-5,0 0-25,0 0-5,0 0-1,0 0-2</inkml:trace>
  <inkml:trace contextRef="#ctx1" brushRef="#br3" timeOffset="296003.9305">6245 13918 33,'-10'10'33,"10"-10"2,0 0 0,0 0-28,0 0-1,0 0 3,0 0-1,0 0 0,0 0-3,0 0 0,6-12-1,-6 12-1,18-16 0,-8 6-1,4-1 0,0-1-1,3 2 0,-1 0 0,2 1 0,-2-3 0,4 3-1,-3 0 1,-2-2-1,2 3 1,-3 0-1,1 0 0,-5 0 0,-10 8 1,18-10-1,-18 10 0,12-6 0,-12 6 1,0 0-1,0 0 0,11-7 0,-11 7 0,0 0 0,0 0 1,11-3-2,-11 3 2,10-6-1,-10 6 0,13-5 0,-13 5 0,10-2 0,-10 2 0,0 0 1,0 0-1,12 13 1,-6-4-1,-3 2 1,5 7 0,-1 0 0,5 4 0,-4 5 0,2 0-1,0 2 0,-1-1 0,0 1 0,-3-1 0,2 0 0,-1-1-1,1-4 0,-2 1 2,0-5-2,3-1 1,-4-4 0,-1-2-2,-4-12-3,12 16-16,-12-16-19,0 0-1,-16-27-2,6 11 1</inkml:trace>
  <inkml:trace contextRef="#ctx1" brushRef="#br3" timeOffset="296771.9744">6433 13152 45,'0'0'35,"0"0"0,6-13 1,-6 13-27,0 0-3,0 0 1,11-5-1,-11 5-1,14 4-1,-2 3 0,2-4 0,5 9-1,0-5 0,5 8 0,0-2-1,6 5-1,-1-3 0,1 3 0,-1 1 0,1 0-1,1 0 1,-3 0-1,0 0 1,-4-2 0,-7-2-1,-1-2 1,-5-4-1,-11-9 1,11 11-1,-11-11 0,0 0-2,0 0-1,0 0-4,0 0-21,0 0-13,0 0 1,0 0-2</inkml:trace>
  <inkml:trace contextRef="#ctx1" brushRef="#br3" timeOffset="297358.008">6563 13468 33,'0'0'34,"-11"3"1,11-3 0,0 0-26,-17-9 0,17 9-2,-2-12 1,2 12-2,5-17-1,3 5-2,-2-5 1,5-2-2,2-4 1,1-4-1,3-5 0,1-3 0,4-3-1,1 1 1,3 0-1,0 2 0,2 3 0,-4 5 0,-3 5 0,-4 8-2,-3 4 1,-14 10-2,19-4-7,-19 4-31,0 0 1,-10-2-2,10 2-1</inkml:trace>
  <inkml:trace contextRef="#ctx1" brushRef="#br3" timeOffset="299143.1101">4843 14961 13,'0'0'33,"0"0"-2,-12-9 4,12 9-27,0 0-2,7 15 0,-7-4-1,7 12 0,-4 2-1,6 7 0,-8 2-1,4 1-1,-1-3 0,1-3 0,-3-8-1,2-5 1,-4-16-1,0 0-1,0 0 1,10-14-1,-9-4 1,2-2-1,-2-5 0,0 1 0,5-4-1,-2 0 1,3 1 0,1-1-1,3 5 1,-1 2 0,2 3-1,1 4 1,-2 7 0,2 7 1,-1 7-1,0 5 1,0 7-1,2 2 1,-3 3 0,1 6 1,-1-4 0,0 3-1,-3-5 0,-1-4 0,-1-4 0,-4-3 0,-2-13-1,4 12 0,-4-12 0,0 0 0,5-20 0,0 4 0,2-3-1,2-2 1,4-2 0,3 1-1,2 5 1,2 3-1,0 4 1,2 9 0,-1 8 0,2 7 0,-3 3 0,-1 8 1,0 7-1,-2 0 1,-2 0-1,-2-3 1,-1-2-2,-3-8-3,12-2-33,-21-17-1,24 5-2,-14-16 0</inkml:trace>
  <inkml:trace contextRef="#ctx1" brushRef="#br3" timeOffset="301520.246">5831 15011 10,'0'0'28,"0"0"-6,0 0-3,6 10-5,-6-10-3,0 0-2,-17-5-2,17 5 0,0 0-2,0 0-1,-17-4-1,17 4 0,-9 0-1,9 0 0,-12 0 0,12 0 1,-18 1-1,5 1 0,2-2 0,-3 6 0,-5-1-1,4 4 0,-3 0 0,1 5 0,1 2-1,2 1 0,6 3 0,6-2 1,4 0-1,7 0 0,5-3 0,6-1 0,2-4 0,2-3 0,-1-5 0,5-3 0,-3-4 0,-2-7 0,0-4 1,-3-6-2,-2-5 2,1 2-2,-5 0 2,-4 0-2,-3 6 1,-2 4 0,-3 5 0,-2 10 0,0 0 1,0 0-1,0 0 1,-14 11-1,13 2 1,-3-1 0,3 5-1,1 3 2,0 5-1,1-1 0,4 2 0,0-2 0,-2 1-1,2-3 1,1-3-1,-2-6-1,2-2 0,-6-11-1,9 19-3,-9-19-3,15 25-26,-14-13-3,9 7-1,-4-5 0</inkml:trace>
  <inkml:trace contextRef="#ctx1" brushRef="#br3" timeOffset="302301.2907">6358 15133 21,'0'0'31,"0"0"2,0 0-1,0-13-28,0 13 1,0-16 0,0 16 0,-4-17-1,4 17 1,-19-12-1,19 12-1,-23-8 0,8 8-1,0 1-1,-3 7 0,-1 5 0,5 5 0,0 2-1,2 2 1,5 2-1,7-2 1,4-1-1,4-2 0,8-5 0,3-2 1,5-6-1,1-4 0,2-4 0,-1-2 0,-3-7 0,-2-4 0,-6-5 0,-1-1 1,-9-1-1,-1 0 0,-4 5 1,0 1-1,-5 3 0,5 13 0,-9-14 0,9 14 0,0 0 0,0 0 0,0 0 0,-9 12 0,9-12 1,0 25-1,3-6 1,-2 4-1,-2 3 2,2 3-1,2 3-1,0 0 1,1 1 0,3-1 0,1 1 0,1-3 0,-2-3 0,0-1-2,-6-4 2,-2-4-2,-7-3 2,-5-7-2,-9-3 1,-4-5-1,-5-3 1,-4-2 1,0 0-1,0 0-2,3 2 0,1-4-4,15 14-19,-1-20-11,17 13-3,17-31-1</inkml:trace>
  <inkml:trace contextRef="#ctx1" brushRef="#br3" timeOffset="303260.3455">6571 15097 10,'0'0'33,"0"0"0,0 0 4,0 0-21,14 25-8,-13-13 0,12 10-1,-9 2-2,6 3 1,-7 1-2,6-1 0,-6-4-2,1-3 0,-4-9-1,0-11 0,0 0 0,0 0 0,0-11 0,0-7-1,-2-2 1,1-4-1,4-6-1,1 2 1,4 0-1,4 1 1,1 6 0,4 2-1,0 6 1,2 8-1,-3 8 1,0 10 1,-4 3-1,-2 9 1,-2 0-1,-2 4 1,0-1-1,2-1 0,-2-4 0,2-4 1,-1-4-2,3-2 1,-10-13 1,17 14-1,-17-14 0,14 6 0,-14-6 0,13-7 0,-2-1 0,3-3 0,1-3 0,3-2 0,3 1 0,1-1 0,-2-2 0,2 3 0,-5 0 0,-5 1 0,-2-2 0,-3 3 0,-8 3 0,0-1 1,1 11-1,-17-15 0,5 11 0,0-1 0,0 4 0,-1 1 0,1 2 0,1 5 0,0 1 0,2 5 0,1 3 0,1 4 1,0 2-1,5 2 0,2 0 0,6-2 1,7-1-1,6-2 0,9-4 0,2-3-1,8-4 0,-1-2 0,5-3-3,-4-6-2,6 4-28,-16-15-4,1 5-1,-8-14 0</inkml:trace>
  <inkml:trace contextRef="#ctx1" brushRef="#br3" timeOffset="303593.3646">7306 14693 46,'0'0'39,"6"27"-1,-5-2 0,16 13-33,-11 5 1,8 9-3,-4 0 0,6 7 0,1-5-1,-2-1 0,-3-7-1,0-5 0,1-7-2,-7-5 0,0-5-1,-3-7-2,0-1-3,-3-16-8,0 0-22,-12-6-2,12 6 2,-25-34-1</inkml:trace>
  <inkml:trace contextRef="#ctx1" brushRef="#br3" timeOffset="303751.3736">7256 15061 45,'-9'-16'36,"9"16"2,4-18-2,8 11-30,-1 0-2,8 2-2,1 2-2,-2-1-3,11 15-11,-9-14-22,8 7-2,-5-6 1,9 6 0</inkml:trace>
  <inkml:trace contextRef="#ctx1" brushRef="#br3" timeOffset="303961.3856">7607 15044 46,'0'0'37,"0"21"2,0-21-2,-2 32-31,0-14 0,6 9-2,-4 1-1,2-5-2,1 0-3,-5-5-4,16 3-30,-14-21-2,5 14-1,-5-14 0</inkml:trace>
  <inkml:trace contextRef="#ctx1" brushRef="#br3" timeOffset="304128.3952">7612 14919 51,'-2'-12'39,"-6"-2"-2,8 14-1,0 0-35,-11-6-1,11 6-5,0 0-27,1 21-5,-1-21 0,17 22 0</inkml:trace>
  <inkml:trace contextRef="#ctx1" brushRef="#br3" timeOffset="304529.4181">7850 15068 5,'-21'4'28,"10"-4"2,11 0 3,-14-11-28,14 11 1,-1-16 3,1 16 3,0 0 1,0 0-3,0 0-2,-12 8-2,2-1 0,0 10-2,0 1-2,2 2 0,1 2-1,5 0 0,3 0 0,6-1-1,7 0 0,3-7-3,12 6-10,-5-20-25,13 1 0,-3-12-2,12-4 0</inkml:trace>
  <inkml:trace contextRef="#ctx1" brushRef="#br3" timeOffset="305350.4651">8374 14992 29,'15'-6'34,"-15"6"0,18-16 0,-6 14-28,-2-14-2,4 2-1,-1-5 0,3 4-1,-6-3 1,1 0 0,-6-2 0,-4 0-2,-2-3 1,-4 1-1,-4 0 0,-5 2 2,-2-1-2,-6 2 2,-3 2-2,0 1 2,-5 3-2,3 5 1,-3 1 0,6 5-1,-2 4 0,4 8 0,6 0 0,0 7-1,5 3 1,6 6-1,1 7 0,3 0 0,2 9 1,5 3-1,-2 8 1,6 1 0,-2 4-1,-1-3 1,1-2 0,-1-4 0,0-4-1,-3-6 0,3-7 0,-2-8 0,0-6-1,-3-4 0,3-4-1,-5-10-2,0 0-2,-3-11-9,3 11-22,-5-25-1,-2 12 0,-10-10 0</inkml:trace>
  <inkml:trace contextRef="#ctx1" brushRef="#br3" timeOffset="305509.4742">8114 15212 40,'0'0'36,"-14"-14"1,14 14-1,0-12-26,10 11-5,1-5-1,8 4-2,3 0-2,2-4-5,10 14-8,-2-15-23,10 12-2,-6-9 1,7 7 0</inkml:trace>
  <inkml:trace contextRef="#ctx1" brushRef="#br3" timeOffset="305798.4907">8484 15148 29,'-6'18'37,"0"-2"1,9 9-1,-5-13-24,15 19-5,-8-9-4,5 4 0,-3-7-4,-1-4-2,1 1-2,-7-16-7,5 14-24,-5-14-4,-12 6 3,-2-13-2</inkml:trace>
  <inkml:trace contextRef="#ctx1" brushRef="#br3" timeOffset="305967.5004">8427 15012 49,'-3'-12'38,"3"12"-1,0 0 0,0 0-34,0 0-1,0 0-2,14-7-2,-14 7-6,26 0-28,-14 0-1,10 7 0,-3-5 0</inkml:trace>
  <inkml:trace contextRef="#ctx1" brushRef="#br3" timeOffset="307123.5665">8682 15218 34,'0'0'29,"0"0"-3,17 16-7,-17-16-8,11-3-3,-11 3-2,12-12-2,-12 12 0,22-17-1,-11 5-1,0 2 0,-1-6 0,3 2 0,-4-2 0,1 3-1,-5-6 0,1 2 0,-2-1 1,-1 5-1,-3 1 0,0 12 0,-14-12 0,1 12 0,-3 5 0,-2 4 1,0 0-1,-2 7 2,-1 0-2,3 5 1,2 0 0,4 2 0,3-1 0,3 2-1,4-1 0,5 0 0,5-4 0,5-2 0,2-1-1,3-2 0,1-4 1,1 1-1,-3-5 0,-1-1 0,-3-1 0,-3-1 1,-10-3-1,14 3 0,-14-3 0,0 0-1,0 0 1,0 0 0,0 0 0,0 0 0,0 0 0,0 0 0,0 0 0,0 0 0,0 0 0,0 0 0,0 0 0,0 0 0,0 0 1,0 0-1,0 0 0,0 0 0,0 0 0,10-2-1,-10 2 1,0 0 0,0 0 0,0 0 0,14-1 0,-14 1 0,0 0 0,0 0 0,0 0 0,0 0 0,9 0 0,-9 0 0,0 0 0,0 0 0,0 0 0,0 0 1,0 0-1,0 0 0,0 0 0,0 0 1,0 13-1,0-13 0,0 0 0,0 0 0,-8 11 0,8-11 0,0 0 0,0 0 0,0 0 0,0 0 0,0 0 0,0 0 0,0 0 0,0 0 0,0 0 0,0 0 0,0 0 0,0 0 0,12 0 0,-12 0-1,0 0 0,0 0-1,15-4-2,-15 4-6,14-9-27,-14 9-2,10-15 0,-6 1-1</inkml:trace>
  <inkml:trace contextRef="#ctx1" brushRef="#br3" timeOffset="307552.591">8997 14767 23,'0'0'35,"0"0"1,0 0 1,5 22-25,-7-10-3,12 16-1,-9-1-2,8 11 0,-3-1-2,7 6-1,-4-2 0,5 4-1,-6-3 0,1-1-1,-5-2 0,-3-2 1,-2-4-2,-4-3 1,-1-4-1,-2-6 0,4-2-2,4-18-2,0 19-13,0-19-22,22-15 0,-12-2-1,10 4 0</inkml:trace>
  <inkml:trace contextRef="#ctx1" brushRef="#br3" timeOffset="308272.6322">9382 15095 43,'0'0'36,"0"0"1,-24-21-15,24 21-8,-23 2-6,12 6-3,-7-1 0,3 4-2,0 1-1,2 4 0,0 2-1,7 5 1,-2 0-2,3 0 1,5 0 0,2-2 0,1 0-1,5-5 0,-1-3 0,4-6 0,3-3 0,4-5 0,-2-5 0,3-6 0,1-3 0,-1-5-1,-2-3 1,3-6 0,-4-1 0,0 0 0,-5-5 0,-2-1 0,-3-2 0,-2-3 0,0 2 0,-8-3 0,0 2 0,-2 1 0,0 4 0,-3 7 1,2 3-1,0 10 1,-1 3-1,8 12 1,0 0-1,0 0 1,-8 28-1,11-4 0,1 5 0,1 5 1,4 4-1,-5 4 1,4 0 0,-1 1 0,-1-2-1,6-1 1,-5-3 0,6-3-1,-1-4 0,1-3 0,0 1 0,0-6 1,-1 1-1,-5 1 0,3-4 0,-4-3 0,-1 0 0,-3-4-1,3 0 0,-5-13-3,4 18-9,-4-18-26,0 0 0,-9-5-2,9 5 1</inkml:trace>
  <inkml:trace contextRef="#ctx1" brushRef="#br3" timeOffset="312932.8988">3164 12981 7,'0'0'9,"-12"-3"6,12 3-16,0 0 1,0 0 3,0 0 3,-10-13 7,10 13 5,0 0 3,0 0-5,0 0-5,0 0-1,-13-8-3,13 8 0,0 0 0,0 0-1,-14-16-1,14 16 0,0 0 0,0 0-1,-13-14 0,13 14-1,0 0 0,-12-1 0,12 1 0,0 0-1,-10 3 0,10-3-1,0 0 1,-13 15-1,13-15 0,-15 19 0,5-7 0,-3 3 0,-1 4 0,-5 0 0,3 2 0,-1 0 0,3-3 0,-1 3 0,0-1 0,2-1-1,2-2 0,2 3 0,1 2 0,4 0 0,-1 0 0,0 1 0,5-1 0,2 0 0,2-2 0,1 0 0,3 0 0,1-1 0,0-1 0,1 2 0,0 0 0,2 0 0,-1 0 0,3-2 0,1-1 0,-1-1 0,1-1 0,1-1 0,2-1 0,0 0 1,1-2-1,-1-1 0,2 2 0,-4-4 0,3 0 0,-1-2 1,2 0-1,2-3 0,0-1 0,0-2 0,1 0 1,-1-2-1,0 2 0,2-3 0,-5 2 0,0-1 1,-3-1-2,1 0 2,-3-1-1,2-2 0,1-1 0,-3 2 0,1-2 0,0 1 0,0 0 1,1-2-1,-1 0 0,1-5 0,0 0 0,1-3 0,0-2 0,-1-5 0,0 0 0,1-1 0,-2 4 0,-1-3 0,-2 3 0,-1-2 1,-1 3-1,0-2 0,1-2 0,-4 0 0,1-3 1,1 2-1,0 1 1,0 1-1,-3 2 1,2 2 0,-4 4 0,2 0-1,-1 2 1,1 0 0,-3 2-1,3-1 0,-6 11 0,8-16 0,-8 16 0,8-10-1,-8 10 1,0 0-1,0 0-2,2-12-2,-2 12-9,3-16-5,-3 16-19,0 0-2,0 0-1,-10-9 1</inkml:trace>
  <inkml:trace contextRef="#ctx1" brushRef="#br3" timeOffset="313595.9367">3613 13119 55,'0'0'34,"0"0"2,-14 6-2,14-6-28,0 0 0,11-8-1,-11 8-1,17-6 0,-17 6 0,20-4-1,-7-1 0,2 3 0,2-5-1,1 1 0,-1-3 0,2-2-1,-4 1 0,2-1-1,0-1 1,-5 4-1,0-1 0,0 5 1,-12 4-1,11-7 0,-11 7 1,0 0-1,13 0 0,-13 0 1,0 0-1,10 10 0,-10-10 1,14 17-1,-7-4 1,5 3 0,-2 4-1,2 4 0,-1 1 0,-1 3 1,-3-3-1,-1 0 0,-1-3 0,-3-3 0,-3-5-1,1-14 1,0 17 0,0-17-2,0 0-2,-6-15-8,6 15-25,0-22-2,-3 6-2,-7-13 0</inkml:trace>
  <inkml:trace contextRef="#ctx1" brushRef="#br3" timeOffset="314253.9743">3760 12657 19,'0'0'30,"0"0"1,0 0 1,0 0-20,0 0 1,0 0-1,0 0-3,16 8-1,-16-8 0,26 10-2,-10-3-2,8 6 0,2 0 0,3 3-1,0 0-1,2 0 1,-2-1-1,-4-2 0,-2-2-1,-3-1 0,-6-2 0,-2-3 0,-12-5-1,15 8 0,-15-8-1,0 0-1,0 0-3,0 0-7,0 0-26,0 0 0,0 13-2,-12-14 1</inkml:trace>
  <inkml:trace contextRef="#ctx1" brushRef="#br3" timeOffset="314764.0035">3826 12852 48,'0'0'32,"0"0"1,0 0-3,-12 2-24,12-2-1,0 0 1,11-4 0,-11 4 1,10-7-1,-10 7-1,15-14-1,-6-1 0,7 2-1,-4-7 0,6 2-1,-3-6 0,3 0-1,-3 2 0,5 2 0,-8 3-1,-1 3 0,-2 4 0,-9 10 0,10-15 0,-10 15-2,0 0-3,2-21-17,-2 21-17,0 0 1,10-7-3,-10 7 1</inkml:trace>
  <inkml:trace contextRef="#ctx1" brushRef="#br3" timeOffset="316343.0938">3132 11808 5,'0'0'22,"8"-14"1,-8 14 2,0 0-15,0 0-3,11-3 2,-11 3 2,0 0 0,0 0 1,0 0 1,-14-8-5,14 8 0,-11-4-2,11 4 0,-18-1-3,18 1 2,-19 4-3,19-4 0,-20 7 1,20-7-3,-20 15 2,8-7-3,0 4 2,1-1-2,-1 3 1,-2-2-1,3 2 1,-1 2 1,1 3 0,1 0 0,3 1 0,2 2 0,-1-1 0,2 0 0,2 0-1,3 0 1,0-4 0,2 4 0,0-1 0,4-1-1,0 1 1,2 2 0,1-3-1,-1 2 0,4 0 1,0-3 0,3-4-1,1 2 0,3-8 1,-1 2-1,3-3 1,1-2-1,2 2 1,-1-2-1,4-2 0,-4 1 0,4-3 1,-1 4-1,-1-5 0,2-5 0,0-1 1,0 0-1,0-4 0,-3-2 1,1-3-1,-1 0 0,-2 0 0,0 1 0,-3-4 0,1 1 1,-5-2-1,0-1 0,-3 1 1,1 2-1,0-3 0,-1 1 0,-2 0 0,1 1 0,-3 3 1,1-5-2,0 3 2,-2-3-1,-2 4 0,1 0 0,-3 1 0,0 2 0,-1 2 1,-1-1-1,-2 12 0,6-20 0,-2 8 1,-3 3-1,-1 9 0,5-20 0,-5 20 0,3-12 0,-3 12 0,0 0 1,1-13-1,-1 13 0,0 0 0,0 0 0,0 0 0,4-12 2,-4 12-2,0 0 2,0 0-3,0 0-1,0 0-4,0 0-15,0 0-15,-13 8-5,13 5-1,0-13-2</inkml:trace>
  <inkml:trace contextRef="#ctx1" brushRef="#br3" timeOffset="317034.1334">3530 11929 46,'0'0'33,"0"0"1,0 0-1,0 0-27,0 0-1,0 0 0,5-14 0,-5 14 0,14-5-1,-4 2 0,3-4 0,2 2-1,-1-5-1,5 1 0,-1-1 0,-3 2-1,3-1 0,-7 2 0,-1-1-1,2 3 0,-12 5 0,15-8 1,-15 8-1,13-9 1,-13 9-1,0 0 1,10-12-1,-10 12 1,0 0-1,0 0 0,0 0 1,11 1-1,-11-1 0,9 12 1,-4 1 0,4-3 0,3 5 0,-1 0 0,0 2 0,4 2 0,-4-1 0,3-2 0,0 3 0,-3-2 0,0-1-1,0-2 0,-3-1 1,-1-2-2,-7-11 0,9 16-1,-9-16-4,0 0-16,0 0-15,0 0-2,-4-15-2,-6-2 0</inkml:trace>
  <inkml:trace contextRef="#ctx1" brushRef="#br3" timeOffset="317587.165">3672 11551 40,'0'0'31,"0"0"0,0 0 0,-9-11-24,9 11-1,0 0 0,0 0 0,0 0-1,16 4 2,-16-4-2,17 14 1,-17-14-1,27 22-1,-12-12-1,8 4 0,0-1 0,3 1 0,1-2 0,2 1-1,-3-1-1,1 0 1,-9-3-1,-1 1 0,-6-5 0,-11-5-2,17 6 0,-17-6-2,0 0-2,0 0-10,0 0-22,0 0 0,-10-1-2,-4-5 1</inkml:trace>
  <inkml:trace contextRef="#ctx1" brushRef="#br3" timeOffset="318108.1948">3679 11731 45,'0'0'31,"0"0"1,0 0 0,-11 1-25,11-1 1,0 0-1,0 0 2,0 0-3,0 0 0,12-1-1,-12 1-1,14-14 0,-4 4-2,1-4 0,3-3-1,2-2 0,1 0 0,-1-1-1,2 3 0,0-2 1,0 7-1,-4-1 0,-3 6 1,-11 7-1,14-13-1,-14 13 0,0 0-2,13 14-13,-13-14-21,-8 12-1,8-12-2,-5 13 0</inkml:trace>
  <inkml:trace contextRef="#ctx1" brushRef="#br0" timeOffset="328185.7712">5411 10548 64,'0'0'36,"-12"-4"-2,12 4 2,-14-7-28,14 7-2,4-13-2,-4 13 0,15-15-1,-4 8 0,2-1 0,2 1 0,0 0-1,6 2 0,0-2 0,2 4 0,0-3-1,4 1 0,3-1 0,1 2 0,0-3 0,7 4 0,-5-1 0,4 0 0,0 1 0,1 3 0,1-2 0,7-3 0,-3 1-1,9-3 1,0 0 0,7-2-1,-2 2 0,0-2 0,0 0 1,-4 4-1,4-2 0,-10 3 1,3 1-1,-6 1 0,3-1 1,1 1-1,2 0 1,1-1-1,1-1 0,1 1 0,0 2 0,1-2 0,0 1 0,-4 0 0,-1 0 0,-4 1 1,0-1-1,-2 2 0,0 0 0,-3 1 1,2 0-1,1 0 0,0 3 0,-1-3 0,5 1 0,3-2 0,-3 1 0,5-2 0,0-1 0,0-2 0,-3 3 0,3 0 0,-4 0 0,-1 2 0,-3 0 0,-2 1 0,1 1 0,1 0 0,-1 1 0,0-3 0,3-1 0,0-4 0,3 2 0,-3 0 0,5-2 0,-2 1 0,-6 0 0,2 3 0,-6 0 0,1 2 1,-7-1-1,-3 1 0,-1 0 0,-1 0 0,-1-1 0,-4-1 0,2 0 0,-1 0 1,0 0-1,3 1 0,3-1 0,-1 0 1,2-1-1,3 0 0,0-2 0,3 1 0,0 0 0,2-2 1,-5 0-1,3-1 0,-1 1 0,-2 1 0,-2 0 0,2-1 0,-2 2 1,-1-2-1,-1 1 1,0 1-1,-2-1 1,-5 0-1,3 0 1,-5 2-1,-2 0 2,-3-1-2,-2 2 0,-2-1-1,-12 1 0,10-3-1,-10 3-8,0 0-25,-8 18-7,-1-13 1,4 6-4</inkml:trace>
  <inkml:trace contextRef="#ctx1" brushRef="#br0" timeOffset="330169.8847">11324 10428 30,'-14'-8'30,"4"1"3,-2 3 0,2-8-19,10 12-2,-11-7-2,11 7 0,0 0-1,0 0-1,0 0-2,0 0 0,-12 1-2,12 11-1,-5 3 0,3 6 0,-4 5-2,4 5 1,-3 4 0,3 4-1,-3 2 1,4 0-1,-1-1 1,0 0-1,2 3 0,2 0 0,-4-2 0,5-2-2,-2 1 2,2-1-2,1-3 1,4 0-1,-2 0 1,4-1-1,-3-1 2,2 2-1,-3 0 1,1 2-1,-2-1 0,1 1 1,-3-2-1,1-1 0,1-1 1,-3 0-1,3-2 0,0-2 2,0 0-2,-1-3 2,1 3-1,-1-1 1,-4 1-2,4-1 0,-2-1 0,2 0-2,-3-1 2,4-1-2,-2 1 2,3-4-2,-4 1 2,3 0 1,-4 1-1,1-3 0,1 2 0,-3-2 0,1 1 0,-2 2 0,-2 0 1,2 1-1,1-1 0,0 1 0,-3-1 0,1 0 1,1-2-1,-1-1 0,2-4 0,-1-1 1,1 1-1,-1-2 1,2-1-1,-1-2 0,0 0 0,3-3 1,-3-10-1,1 16 0,-1-16 0,3 11 0,-3-11 0,0 0 0,0 0 0,1 11 0,-1-11 0,0 0 1,0 0-1,2 13 0,-2-13 0,0 0 0,0 10 0,0-10 0,0 0 0,4 16 0,-4-16 0,0 0 0,-1 12 0,1-12 0,-3 13 0,3-13-1,-1 16 1,1-16-2,-2 16 2,2-16-1,-4 18 1,4-18-1,-1 12 1,1-12 0,0 0 0,0 10 0,0-10 0,0 0 0,0 0-1,0 0 1,0 0 0,0 12 0,0-12 0,0 0 0,0 0-1,0 0-2,0 0-1,7-15-8,10 7-8,-21-18-23,11 0 2,-8-9-4,1-4 3</inkml:trace>
  <inkml:trace contextRef="#ctx1" brushRef="#br3" timeOffset="342112.5678">6877 10042 5,'15'1'20,"12"10"1,-9-6 2,1-4-13,5 8 4,-12-11-1,5 7 0,-17-5 1,12-4 0,-16-6-2,4 10-3,0 0-1,7-12-2,-7 12-2,0-11 0,0 11 0,0-11-1,0 11 0,-6-14 0,6 14-1,-8-12 0,8 12 0,-9-15 0,9 15-1,-8-12 0,8 12 0,-9-10 0,9 10 0,-14-10 0,3 5 0,1 0 0,-5 1 0,2 1-1,-1 0 1,2 1-1,-1 0 1,2 1-1,1 1 1,10 0-1,-16 3 0,16-3 1,-23 2-1,12 3 0,-3-2 1,0 2-1,0-1 0,0 2 0,-2 0 1,-1 0-1,3 2 0,0 1 0,-1 1 1,1-1-1,4 3 0,-3-2 0,3 3 0,-1-1 1,-2 0-1,4 0 0,-1 2 0,-1-2 0,0 1 0,0 1 0,2 1 0,0 0 0,3-1 0,-2 3 0,3-1 0,1 0 0,1 3 0,1-3 0,1 1 0,2-1 0,-1 3 0,0-3 0,0 1-1,3 0 1,-1 0 0,1 0 0,-1 0 0,3-1 0,3 0 0,1 1 0,3 0 0,1 0 0,1 0 1,-2 2-1,6-2 0,-3 1 0,-1-1 0,1 1 0,-1-2 0,0-1 0,2 0 0,-1-2 0,1 0 0,-1-1 0,2-1 0,1-2 0,-3 0 0,-1-1 0,-1 0 0,-2-1 0,1 0 0,-1 0 0,2-2 1,-1 1-1,-1-2 0,0 0 0,-1 0 1,2 2-1,-12-6 0,19 10 0,-7-3 0,-1-2 0,-1 1 0,-10-6 0,19 11 1,-19-11-1,14 7 0,-14-7-1,0 0 1,0 0-1,12 8-1,-12-8-1,0 0-2,0 0-3,0 0-16,0 0-14,0 0 1,0 0-2,0 0 3</inkml:trace>
  <inkml:trace contextRef="#ctx1" brushRef="#br3" timeOffset="342954.6159">6969 10497 58,'0'0'34,"-10"-9"-1,10 9 0,0 0-24,-12-16 0,12 16-3,0 0 0,0 0-2,0 0 0,14 7 0,-14-7-2,15 13 1,-15-13-1,18 20 0,-11-10-1,2 4 0,-4 0 0,1 2 0,-2 3-1,2-2 1,1 1-1,0 4 1,0-2-1,-1-2 0,0-4 1,-1 0-1,-2-3 0,-3-11 1,2 16-1,-2-16 0,-1 15 1,1-15-1,1 13 0,-1-13 0,4 14 1,-4-14-1,4 10 0,-4-10 1,0 0-1,0 0 0,0 0 0,0 0 1,0 10-1,0-10 0,0 0 0,-13 6 0,13-6 0,-19 10 0,7-4 0,-4 1 0,-5 0 1,-3 1 0,-4 2-1,-1-3 1,-1 1 0,0-1-1,3 0 1,5-1-1,4-2 0,4 1 0,14-5-1,-14 5 0,14-5-2,0 0-2,4 10-7,-4-10-27,14 9 2,-14-9-3,23 11 0</inkml:trace>
  <inkml:trace contextRef="#ctx1" brushRef="#br3" timeOffset="343608.6533">7223 10927 55,'0'0'33,"0"0"-2,0 0 1,0-12-26,0 12-1,0 0 3,12 12-1,-12-12 0,-7 18-1,-3-7-1,0 8-1,-7 1 0,1 3-3,-4 2 2,-1 2-3,-3-1 2,4-1-1,2 0 0,-1 1 1,3-7-1,-1 1 0,5-4 0,-1-1 0,-1-5-1,14-10 0,-18 18 0,18-18-2,-9 8-2,9-8-4,0 0-29,0 0-1,0 0 0,-10-16-2</inkml:trace>
  <inkml:trace contextRef="#ctx1" brushRef="#br3" timeOffset="344120.6826">6951 10984 59,'7'-14'35,"-7"14"1,0 0-2,0 0-23,0 0-4,16 2 0,-16-2-2,18 14 0,-3-5-1,3 5-3,1-4 1,4 5-2,1 0 1,3 0-2,1-2 2,-3 1 0,0-1-1,-2-2 0,-6-3 0,-2 0 0,-5-2-1,-10-6-2,17 10-7,-17-10-28,0 0 0,6-10 0,-6 10-2</inkml:trace>
  <inkml:trace contextRef="#ctx1" brushRef="#br3" timeOffset="345597.7671">9029 10016 25,'2'-17'22,"-2"17"0,7-10 5,-7 10-20,0 0 2,11-10 1,2 14 1,-13-4 1,10-4 0,-10 4-1,0 0-1,1-15-4,-1 15-1,0 0-2,-4-12 1,4 12-1,-14-11-1,14 11 1,-16-8-1,16 8 0,-20-8 0,7 0 0,-4 3-1,2-1 1,-4 1-1,1 0 0,-3 3-1,-2 1 1,2 2 0,4 2 0,-1 4 0,1 1-1,2 5 1,-5-1 0,1 4 0,0-2-1,-3 3 1,3 0 0,1 2-1,-1-2 0,4 0 1,1 2-1,3 0 1,1 0-1,1-2 0,0 3 1,0-1-1,0 0 0,0 0 0,3 0 0,2-1 0,-2 2-1,4-1 2,1 3-2,1-4 1,4 2-1,1 2 2,-1-2-1,1 0-1,2-1 1,-1 1 0,0-1 0,1 1 0,1-2 0,1 1 0,0-2 0,3 0 0,3 1 0,1 0 1,0 1-2,0-4 2,3 2-1,-2 0 0,1 2 0,1-4 0,2 3 0,1-3 0,3 1 0,-1-2 0,4 0 0,1-1 0,-1-2 1,0 0-1,-2-2 0,-3-3 0,-1-1 0,-1 2 0,-1-2 1,-1-1-1,2 1 0,-1 0 0,3 0 0,-2-1 0,-3 0 0,-2 1 0,-3 0 0,-13-5 0,17 3 0,-17-3 0,0 0 0,0 0 0,0 0 0,0 0-1,0 0-2,0 0-4,0 0-14,-12 2-18,12-2 2,-23-3-4,12 3 3</inkml:trace>
  <inkml:trace contextRef="#ctx1" brushRef="#br3" timeOffset="346441.8154">9070 10582 52,'-6'-11'30,"6"11"1,0 0 0,11-1-23,-11 1-2,0 0 0,0 0 1,0 0-2,0 0 0,12-7 0,-12 7 0,0 0-1,0 0 0,0 0-1,14 7-1,-14-7 1,20 11-2,-6 3 1,0-2-2,3 6 2,1-1-2,2 5 1,-1-1 0,-1 0-1,-4 0 1,4-3-1,-4 2 1,-3-3-1,2-2 0,-4-1 1,-1-2-1,2 0 0,-10-12 1,11 14-1,-11-14 1,0 0-1,0 0 1,0 0-1,0 0 0,9 10 1,-9-10-1,0 0 0,0 0 0,0 0 0,0 0 0,0 0 0,0 0 1,0 0-1,-3 11 0,3-11 0,-9 11 0,9-11 1,-15 17-1,3-6 1,-2 1-1,-4 3 1,-2-2-1,-3 2-1,-4 1 1,3-2-1,2 0 1,0 0-1,1-5 1,6-2-1,2 0 2,2-3-1,11-4 0,0 0-2,-11 5-2,11-5-4,12 1-20,-12-1-11,15-6 0,-15 6 0</inkml:trace>
  <inkml:trace contextRef="#ctx1" brushRef="#br3" timeOffset="347095.8528">9660 10757 52,'1'-11'29,"-1"11"0,8-11 2,-8 11-27,15-4 0,-15 4 1,17 2 1,-17-2 0,0 0 2,6 15-2,-1-3-1,-5-12 0,-6 24 0,1-10-1,2 6-1,-3-2 0,1 4 0,-4-2-1,1 2 0,-1-3 0,-2-2 0,1 1-1,-3-2-2,4-3 2,0-1-2,-2-5 2,11-7-3,-15 15 2,15-15-2,-13 11 0,13-11-1,0 0-2,-10 4-5,10-4-29,0 0 2,0 0-3,10 2 3</inkml:trace>
  <inkml:trace contextRef="#ctx1" brushRef="#br3" timeOffset="347499.8759">9569 10802 56,'0'0'34,"-8"-12"-2,8 12 2,0 0-25,18 5-1,-18-5-2,24 9 0,-10-1-2,5 5 0,3-2-1,4 5 0,2-1-2,1 5 1,1-4-1,-1 4 0,-5-7-1,-4 2-2,-3-1 0,-17-14-7,22 16-28,-22-16 0,0 0-2,0 0 0</inkml:trace>
  <inkml:trace contextRef="#ctx1" brushRef="#br3" timeOffset="349204.9734">11753 11076 30,'2'12'30,"-2"-12"3,0 0-2,0 0-22,0 0 0,0 0-2,0 0-1,0 0-1,0 0 0,0 0 0,15 2-1,-15-2-1,0 0 1,0 0-1,13-7 0,-13 7 0,0 0-1,0 0 1,12-12-2,-12 12 1,0 0-1,9-13 0,-9 13-1,2-15 1,-2 15 0,-2-22-1,1 10 2,-4-2-1,2 2 1,-3-5-1,1 2 1,1 0-1,-5 2 1,4 0-1,0 0 0,-3-1-1,2 3 1,0-1-1,2 1 1,-6-1-1,2 1 0,-2 0 0,1 1 0,-5 1 0,-1 1 0,1-2 0,-3 4 0,2-5 0,-1 3 0,0 0 1,-3-1-1,2-2 0,2 2 0,-7 0 0,1-1 0,-2 3 0,1 0 1,-1 1-1,0 0 0,1 3 0,1 0 0,2 2 0,0 0 0,1 0 1,0 1-1,-1 0 0,1 0 0,-3 2 0,2 1 0,1 0 0,-1 3 0,2 0 0,-1-1 0,2 2 1,0 1-1,1 2 0,-4-1 0,1-1 0,-1 3 1,1-1-1,2 0 0,-1 2 0,2-1 0,3 1 0,2-1 0,3 0 0,2 1 1,1-1-1,3 1 0,-4 1 0,4-3 1,-1 4-1,-1-1 0,1 0 0,1 3 0,2-2 0,1 2-1,2 1 0,2 0 0,1 1 0,0-3 0,0 2 1,2-6-2,-5 1 2,-4-12 1,7 15-1,-7-15 0,0 0 0,4 13 0,-4-13 0,0 0 0,0 0-1,0 0-1,5 11-2,-5-11-3,0 0-11,0 0-20,-7 10 0,7-10 0,0 0-1</inkml:trace>
  <inkml:trace contextRef="#ctx1" brushRef="#br3" timeOffset="350445.0444">11112 10961 26,'0'0'31,"0"0"4,10-15-2,-10 15-19,0 0-6,15-1 3,-15 1-3,0 0 2,0 0-4,13-3-1,-13 3-1,0 0 0,0 0-2,0 0 1,0 0-1,-13 15-1,13-15 1,-15 18-2,2-4 1,0 0-1,-1 2 1,-1 1-1,-2-1 1,0 0-2,1-1 2,1 0 0,1-1-1,-1 1 1,3-4-1,2 3 1,10-14-1,-16 19 1,16-19-1,-9 11 0,9-11 1,0 0-1,0 0 1,0 0-1,0 0 0,0 0 1,0 0-1,0 0 0,0 0 0,0 0 0,0 0 0,0 0 0,0 0 0,0 0 0,0 0 0,0 0 0,0 0 0,0 0 0,-5-13 0,5 13 0,0 0 0,-1-11 0,1 11 0,0 0 0,0 0-1,-4-9 1,4 9 0,0 0 0,0 0 0,0 0 0,0 0 0,0 0 0,0 0 0,0 0 0,0 0 1,0 0-1,0 0 0,-8-12 0,8 12 0,0 0 0,0 0 0,0 0 0,0 0 0,0 0 0,0 0 0,0 0 0,0 0 0,0 0 0,0 0 0,0 0 0,0 0 1,0 0-1,-11-10 0,11 10 0,0 0 0,-13-11 0,13 11 1,-16-10-1,5 1 0,-2 0 0,-1-3 0,0 0 0,1-1 0,-2 0 0,2-2 0,-1 1 2,2 0-2,3 0 2,-1 3-2,10 11 2,-17-21-2,17 21 2,-15-14-2,15 14 0,-10-9 0,10 9-1,0 0 1,-14-7 0,14 7 0,0 0 0,0 0 0,0 0-1,0 0-1,0 0-1,0 0-3,0 0-13,0 0-20,13 14 0,6 0-1,-2 0 0</inkml:trace>
  <inkml:trace contextRef="#ctx1" brushRef="#br3" timeOffset="351082.0808">11044 11259 28,'0'0'28,"5"-11"3,-5 11 0,0 0-22,0 0-1,12 1 0,-12-1 0,-3 13 0,3-13 0,-15 20-1,1-6-1,3 6-2,-6 1 0,3 3-1,-1-1 0,1-1-1,-1 1 0,5-2-1,-2-4 0,2-2 1,-1-4-2,11-11 1,-18 13-1,18-13 0,-13 8-1,13-8-2,0 0-4,-19-2-21,19 2-9,0 0-1,0 0 0</inkml:trace>
  <inkml:trace contextRef="#ctx1" brushRef="#br3" timeOffset="351451.1019">10846 11308 40,'0'0'32,"0"0"2,13 2 0,-13-2-27,13 9 1,-13-9 0,21 15 1,-21-15-2,23 27-2,-4-9-1,4 6-1,0 1-1,2-1-1,-1 0-2,-3-5-4,6 2-27,-15-8-5,2-1 0,-14-12-1</inkml:trace>
  <inkml:trace contextRef="#ctx1" brushRef="#br3" timeOffset="352653.1707">12048 12303 46,'0'0'33,"10"11"3,-10-11-2,13 4-27,-13-4 0,0 0 0,11-4-1,-11 4-2,0 0 0,14-11-1,-14 11-1,12-10 0,-12 10 0,14-17 0,-11 8-1,1-2 1,-4-4-1,-1 0 0,-3-6 0,-6 1-1,1-3 1,-3-1-1,-4 0 1,-2-2-1,-1 2 1,-4 2-1,-3-1 1,3 3-1,-4 1 1,2 4-1,1-1 1,0 2-1,2 3 1,1 2-1,1 3 0,-1 0 1,-2 1-1,-4-2 0,0 1 0,-1 1 1,-2-1-1,-2 1 0,2 0 0,0-1 1,2 2-1,2 2 1,-2 1-1,4 0 1,-1 0-1,2 1 0,-2 1 0,1 0 1,1 2-1,-1 3 1,1-1-1,1 4 0,1-1 0,0 2 1,2 0-1,2-1 0,2 0 0,1 1 1,4 2-1,-3 0 0,6 1 1,-1 0-1,2 3 0,3 3 1,-2 0-1,4 3 0,-3 1 0,4 4 0,0-3 0,0 2 0,0 0 0,2-4 1,0 2-1,0-3 0,3-4 0,-3-2 0,0-1 0,3 0 1,-3-4-2,-2-10 2,7 20-1,-7-20 0,7 16 0,-7-16 0,8 19 0,-8-19 0,10 15 0,-10-15 1,4 14-1,-4-14 0,0 0-1,1 9 0,-1-9-3,0 0-3,6 14-14,-6-14-20,0 0 1,0 0-2,0 0 2</inkml:trace>
  <inkml:trace contextRef="#ctx1" brushRef="#br3" timeOffset="353397.2132">11243 12108 40,'0'0'31,"2"-14"3,-2 14-3,0 0-24,0 0-1,11-1 0,-11 1 0,0 0 0,0 0 0,-5 13-1,5-13 0,-1 12-2,1-12 0,0 20-1,-2-10 0,4 5 0,-4 2-1,-1 1 0,1 0 0,-2 0 0,1 1-1,-1 0 1,-1-2 0,0 2 0,3-7-1,1 3 1,2-3 0,-1-1-1,0-11 1,3 19-1,-3-19 1,4 11-1,-4-11 0,0 0 1,0 0-1,-2 13 1,2-13 0,0 0 0,0 0-1,-14 5 1,14-5 0,-19-2-1,6 1 1,-5-1-1,-4-4 1,-4 0-1,-6-2 0,-2 0 0,0-2 0,0 0 0,2 3 1,3-1-2,7-1 1,0 5 0,8 2 0,2 0-1,12 2-3,-10 7-1,19 11-17,-9-18-17,13 22 0,-13-22 0,19 27-1</inkml:trace>
  <inkml:trace contextRef="#ctx1" brushRef="#br3" timeOffset="353996.2475">11181 12525 5,'0'0'31,"14"3"0,-14-3-1,13 12-15,-13-12 0,5 11 0,-5-11-1,0 0-4,-6 13-1,9-2-3,-3-11-1,-10 24-1,0-8-1,4 4 0,-3 1 0,-3 3-1,1-3 0,1 3-1,-4-2 0,4-1 1,1 1-1,0 1 0,-5-5 0,4 1-1,0-2 1,1-2-1,-3 0 1,3-6-2,9-9 1,-14 14-1,14-14-1,-12 8-2,12-8-3,-10-2-23,10 2-8,0 0-2,0 0 0</inkml:trace>
  <inkml:trace contextRef="#ctx1" brushRef="#br3" timeOffset="354478.275">10952 12640 47,'0'0'33,"0"0"2,0 0 0,0 0-31,11 7 1,-11-7 1,26 12 1,-14-5-2,11 6 0,-3-3 0,7 9-2,0-2-1,7 5 0,0-3-1,-1 2 1,2 1-1,-6-6-1,-6 0 0,-3-4 0,-5-4 0,-15-8-2,10 13-4,-21-17-32,11 4 1,0 0-3,0 0 2</inkml:trace>
  <inkml:trace contextRef="#ctx1" brushRef="#br4" timeOffset="366447.9597">2359 14594 31,'-10'14'31,"10"-14"3,0 0-2,-6 12-27,6-12 0,0 0 0,0 0 1,0 0 0,0 0 0,-5-13-1,5-1-1,0-1-1,0-9 0,0-5-1,0-6 0,0-7-1,0-4 1,3-7-1,-4-4 0,4-5 0,-3 0 0,1-2 1,-1-2 0,0 0 0,0-5-1,0 0 1,-4 2 0,2-2 0,1 0-1,-1-3-1,2 1 2,0 2-2,0 0 1,0 3 0,0 1 0,0 3 0,0 3 0,0 5-1,-2 6 1,2-1-1,2 5 1,-1 0-1,0 2 0,2-2 1,-2 1-1,0-1 1,2 3-1,0 0 1,-2 8-1,0 3 0,-2 6 0,1 4 1,1 5-1,-1 1-1,1-3 2,0-2-2,1 2 1,1-4 0,-2 0 1,2 4-1,-3 0 0,1 4 0,-4 1 0,3 14-1,-2-15 0,2 15-2,0 0-4,-5-16-6,5 16-24,6 12-2,0 9-1,-13-4 0</inkml:trace>
  <inkml:trace contextRef="#ctx1" brushRef="#br4" timeOffset="367046.9939">1999 12769 48,'0'0'32,"0"0"2,-6-13-2,6 13-28,12-16 0,3 6 0,-1-11 1,7 2 0,-2-6 1,8 0-2,1-10-1,3-1-1,2-5 0,4-5-1,-4-2 0,7 0 0,-7 0 0,3-2-1,-2 4 1,-2 3-1,-4 5 1,-3 8 0,-7 1-1,-2 7 1,-4 5-1,-5 8 1,-7 9-1,6-14 0,-6 14 1,0 0-1,0 0 1,6 20-1,-3-3 1,1 7-1,3 5 1,1 7 0,2 5-1,2 1 2,1 0-2,0 2 2,1-2-2,0-5 0,-1-5-1,0-7-2,1 5-10,-9-17-23,4 2-3,-9-15-1,5-14 0</inkml:trace>
  <inkml:trace contextRef="#ctx1" brushRef="#br4" timeOffset="368122.0554">1449 11919 56,'0'21'35,"-1"-1"-2,3 13-4,-4 0-23,9 12 0,-7 4 1,7 11 0,-9-4-1,8 5-1,-6 0-1,5-1-1,-1-12-1,1-7-1,-5-10 1,5-7-2,-1-4 1,-4-8-2,0-12 0,0 11-2,0-11-6,0 0-27,-9-11-1,-2-11-2,4 0 0</inkml:trace>
  <inkml:trace contextRef="#ctx1" brushRef="#br4" timeOffset="368667.0866">1121 12049 50,'-9'1'33,"9"-1"1,0 0-2,-18-7-22,18 7-3,0 0 1,0 0-3,17-1-1,-6 1 0,7-4-1,5-1 0,6-4 0,5 0-1,7-6-1,3 0 0,3-5 0,9 0 0,-3 2 0,8 1 0,-1 1-1,-1 1 1,-3 2 0,-4 3-1,-9 3 1,-5 1-1,-10 2 0,-10 2 0,-2 1-1,-16 1-1,0 0-2,0 0-6,1 22-27,-19-14 0,5 16-3,-13-8 1</inkml:trace>
  <inkml:trace contextRef="#ctx1" brushRef="#br4" timeOffset="369106.1117">1228 12624 52,'0'0'35,"13"3"0,5-4 0,-4-11-26,17 4-2,-1-8 0,18 2-2,-4-3-1,12 3 0,1-2-2,7 3 1,-3-3-2,-3 3 2,0 0-2,-8 1 1,-5 3-2,-10-4-1,-5 9-3,-16-11-17,6 15-18,-20 0 1,0 0-3,0 0 1</inkml:trace>
  <inkml:trace contextRef="#ctx1" brushRef="#br4" timeOffset="370480.1903">5551 12825 56,'0'0'35,"9"11"-1,-9-11 2,0 0-31,0 0-1,0 0 0,0 0 0,0 0 0,0 0-1,0 0 1,0-12-1,0 12-2,-6-18 1,2 4 0,-1-2-1,-1-2 0,3-5 0,-1-1-1,2-1 1,-2-4 0,3 2-1,0 0 1,0-1 0,0 2 0,0-1-1,-3-2 1,0 0 0,-1-2 0,0 2 0,1-2 0,1 2 0,1-2 0,2 2 0,-1 5 0,2 0-1,0 2 1,1 1-1,0-2 0,-1 0 0,2 4 1,-2-2-1,3-1 0,-3 1 0,4 0-1,-1 0 1,1 2 0,0 1 0,-1-2 0,-3 0 0,2 2 0,-3 0 0,-1 1 0,-1 0 0,1 2 0,-1 0 0,2 1 0,0 4 0,0-2 0,0 12 0,0-17 0,0 7 0,0-2 0,0 12 1,-2-14-1,2 14 2,0-13-2,0 13 2,0 0-2,-3-11 1,3 11-1,0 0 0,0 0 0,5-11 0,-5 11-1,0 0 1,0 0-2,0-14-2,0 14-11,-9 1-24,9-1 1,-18 5-4,4 3 1</inkml:trace>
  <inkml:trace contextRef="#ctx1" brushRef="#br4" timeOffset="371292.2367">5318 11846 51,'8'15'32,"-8"-15"3,0 0-4,0 0-26,0 0-1,0 0 0,15 7 0,-15-7 1,0 0-1,12-6 0,-12 6-1,0 0 0,16-9 0,-16 9-1,16-16 0,-3 2 0,3 0-1,-1 1 0,2 0 0,1-2-1,-7 6 2,3 2-2,-14 7 0,17-14 1,-17 14 1,7-10-2,-7 10 2,5-15-2,-5 15 0,6-20 0,-6 20 2,1-19-2,-1 19 0,6-12 0,-6 12 1,0 0-1,0 0 0,0 0 0,0 0 1,0 0-1,0 0 0,0 0 0,0 0 0,0 0 1,10 3-1,-10-3 0,7 12 0,-7-12 1,17 19-1,-6-7 1,0 3-2,0 1 2,1 4-1,-1-2 0,1-3 0,-4 1 0,3-1 1,-3-6-1,-8-9 1,9 17-1,-9-17 1,0 0-1,0 0 0,0 0-1,0 0-2,10 8-6,-22-14-27,12 6-3,0 0 0,-12 1-4</inkml:trace>
  <inkml:trace contextRef="#ctx1" brushRef="#br3" timeOffset="397807.7533">2824 5053 46,'0'0'31,"-8"-11"2,8 11-3,-5-13-24,5 13-4,1-12 0,-1 12-1,10-16 1,-10 16 0,4-16 2,-4 16 0,0 0 1,0 0 2,-9-7-1,9 7 0,-12 2-1,12-2 0,-12 6-2,12-6 1,-11 15-2,3-2 0,3 0-1,-4 5 0,2 3 0,-4 2 0,3 1 0,-2 3 0,1-4 0,0 1 0,2 0-1,1 1 2,-1 0-2,4 2 1,-1-1 0,2 3-1,-2 3 0,4 1 1,-2 1-1,2 0 0,0 0 1,2 4-1,1 0 2,2-1 0,3 0 0,-1 0-1,3-1 1,1 3-1,1-3 1,2 0-1,-1-2-1,0 1 0,4 0 0,0 2 0,-1-3 0,5 1 0,3 1 0,-3-4 0,5-1 0,-2-5 0,5-1 0,1-2 1,0-5-1,6 1 0,-1-4 1,2 0-1,2-4 0,0 3 0,2-2 1,-2-2-1,2-1 0,-1-1 0,-3-1 0,3 0 0,-5-3 0,2-1 0,0 2 0,-2-3-1,2-2 1,1-1 0,2-5-1,-5 0 2,1-5-1,4-2 0,-5-2 0,0-2 0,-1 3 0,-4-3 0,1 1 0,0 1 0,-2 0 1,-4-3-1,3-1 0,-2-3 0,3-2 0,-1-3 0,-2-1 0,3 2 0,-3-3 0,-3 3 0,2-1 0,-6 1 0,1 2 0,-6-2 0,3 1 0,-6 0 0,-2 3 1,0-2-1,0 2-2,-4-1 2,0-1-2,0 3 2,-3-3-2,1-4 1,1 1-1,0-2 2,-2 4 0,2 3-1,-3 3 2,3 2-1,-4 5 0,0 12 0,0 0 0,0 0 0,0 0-1,0 0 0,0 0-3,0 0-4,21 6-15,-21-6-16,0 0 0,-11-1-4,7 11 3</inkml:trace>
  <inkml:trace contextRef="#ctx1" brushRef="#br3" timeOffset="398595.7984">4036 5768 72,'-11'13'36,"11"-13"-2,0 0 2,23-6-33,-11-6-1,6 4 1,1-3 1,1 2-1,2-6-2,-1 2 1,-2-6-1,2 3 1,-1-2-2,1-3 1,-4-2-2,0 2 2,-2 1 1,2 0-1,-1 1 1,0 6-1,-3-1 0,-2 5 0,-1-1 0,1 6-1,-11 4 0,16-5 1,-16 5 0,0 0-1,14 11 0,-14-11 1,7 17 0,-1-4 0,-1 3 0,2 8 0,0 4-1,2 0 2,5 5 1,1-1-2,-1 1 1,4-3 0,2 2 0,-1-7-1,-1-3 1,-2 0-1,-1-4-1,-3 2 0,0-3-1,-6-3-1,3 1-3,-9-15-4,13 6-29,-15-18-2,2 12-1,2-32-2</inkml:trace>
  <inkml:trace contextRef="#ctx1" brushRef="#br3" timeOffset="401046.9386">8341 753 70,'0'0'38,"0"0"-2,0 0 2,27-48-34,-27 48 0,0 0 1,0 0-2,0 0 1,0 0-1,0 0 0,-46-30 1,46 30-1,0 0-1,0 0 0,-51-19-1,51 19 0,0 0 1,-49-6 0,49 6-2,0 0 1,-64-4 0,64 4 0,0 0 0,-68-1 0,68 1 0,0 0-1,-67 2 1,67-2 0,-48 3 0,48-3-1,-52 5 0,52-5 0,-54 7 0,54-7 1,-58 9-2,58-9 1,-63 12 0,63-12 0,-63 17 0,63-17 0,-68 22 0,68-22-1,-73 29 1,73-29 0,-76 32 0,76-32 1,-75 35 0,75-35 1,-73 39-1,73-39 1,-74 42-1,74-42 0,-71 45 0,35-9-1,-36 10-1,13 0 1,6-8-1,9 3 1,1-5-1,13-1 1,0-1-1,13-2 2,2 0-2,-1-1 1,2 3 0,-1-1 0,2 3 0,0-1-1,-1 0 1,2 0-1,3-3 1,0 3-1,-1-4 2,1 3-2,4-2 1,1 0-1,-1-3 1,3 7 0,-1-8 0,2 4 1,1-4-2,0 2 1,0 0 0,5 0-1,-4-2 1,7-1-1,-2 0 1,3 1-1,1-5 1,-1 4 0,2-3 0,3 0 0,-1-1 0,1 1 0,0-1 0,2 3 0,-1-2 0,0 0 0,4 1 0,-4-4 0,4 1 0,3-5 0,-1 0-1,1-6 1,3 0 0,-1-2 0,1-5 1,2 3-1,-3-3 0,3-1 0,-1 1 1,-2-1-1,3 1 0,1-3 0,1 0 0,0-3 0,3 0 0,-1-3 0,3-5-1,-4 1 1,1 0 0,-6-1 0,1-1 0,-3 2 0,-2 1 0,-3 0 0,0 1 0,-4 5 0,0-4 0,0 2 0,-3 1 0,0-2 0,0 4-1,-11 1 0,17-3 0,-17 3-2,13 1-4,-19-15-16,6 14-16,0 0-1,0 0 0,0 0-1</inkml:trace>
  <inkml:trace contextRef="#ctx1" brushRef="#br3" timeOffset="401862.9853">7273 2166 24,'-11'1'26,"-4"-2"2,2-1 2,13 2-16,-22 0-4,22 0-1,-14 2 0,14-2-1,0 0-1,0 0 0,0 0-2,0 0-1,0 0 0,0 0 0,0 0 0,2 13-1,-2-13 0,17 7 0,-4-3-1,7-2 0,1 2 0,4-1 0,1-1-1,5 3 0,-4-4 0,0 3 1,1-2-1,0 0 0,-2-1 0,3 1 0,-4-1-1,3-1 1,-1 0 0,-3 0-1,-4-1 0,-3 2 0,-5-1 1,0 1-1,-12-1 0,11 3 1,-11-3-1,0 0 0,0 0 1,3 12-1,-3-12 0,-2 10 0,2-10 0,-6 19 1,2-4-1,-6 3 0,3 9 0,-4 4 0,-1 7 0,-2 6 2,-3 4-2,1 7 2,-3 7-2,-2-4 2,0 2-1,2-3 0,0-5 0,1-5-1,3-6 0,0-9 0,5-9 0,1-7-2,4 1-3,5-17-8,0 0-23,0 0-4,21-10 0,-13-11-2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2246160"/>
              </p:ext>
            </p:extLst>
          </p:nvPr>
        </p:nvGraphicFramePr>
        <p:xfrm>
          <a:off x="304800" y="762000"/>
          <a:ext cx="8610600" cy="454152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Faraday’s Law, what it means and how it suggests two ways to get 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two simple ideas and a “mind picture” to get a Voltage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direction of any induced voltage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Lenz’s Law, slap rules and “Nothing for nothing” rules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Inductors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Units 1, 2 and 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exam-style questions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on this topic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0400" y="1255680"/>
              <a:ext cx="4527360" cy="4113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6720" y="1249200"/>
                <a:ext cx="4544280" cy="4132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5037321"/>
              </p:ext>
            </p:extLst>
          </p:nvPr>
        </p:nvGraphicFramePr>
        <p:xfrm>
          <a:off x="533400" y="533401"/>
          <a:ext cx="8094663" cy="430009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– 4 and unit 8: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21 –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45 - 47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12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Superposition, Standing Waves, the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5, 6, 7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14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Twin Source Interference and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Test – End of Topic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Fri 16 August 13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in period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in the Waves Achievement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and Mechanics Mock Exam Booklets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Wed 28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we have learned in the Waves and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topics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2440" y="106560"/>
              <a:ext cx="8268480" cy="5910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9480" y="93960"/>
                <a:ext cx="8289360" cy="592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3840" y="232200"/>
              <a:ext cx="8400600" cy="5362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1600" y="216720"/>
                <a:ext cx="8425080" cy="5389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9145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744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1729</TotalTime>
  <Words>254</Words>
  <Application>Microsoft Office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188</cp:revision>
  <dcterms:created xsi:type="dcterms:W3CDTF">2006-08-16T00:00:00Z</dcterms:created>
  <dcterms:modified xsi:type="dcterms:W3CDTF">2013-09-18T03:55:23Z</dcterms:modified>
</cp:coreProperties>
</file>