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00:15:28.6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7T00:16:03.850"/>
    </inkml:context>
  </inkml:definitions>
  <inkml:trace contextRef="#ctx0" brushRef="#br0">16377 7299 85,'0'0'37,"0"0"0,0 0 1,-11 22-36,5 12-1,1 14 1,1 17 1,-1 13-2,-2 19 1,-2 11-2,-2 11 0,-3 5 1,5-2-1,-6-11-1,5-10-1,7-11-4,-6-30-21,15-12-11,3-28 1,11-20-2</inkml:trace>
  <inkml:trace contextRef="#ctx0" brushRef="#br0" timeOffset="437.025">16575 7159 94,'-27'3'39,"1"-7"-1,16 6 1,10-2-36,0 0-1,15 5 0,21 4-2,11-1 1,16 3-1,21 2 1,19-3-1,24 4 0,20-5-1,14 0 2,21-4-1,17 0 1,16-3-1,22-5 1,12-3-1,18-8 1,17-1 0,17-3-1,9-1 2,10 1-2,5-1 2,-3 6-1,-1 1 0,-10 11-1,-13 2-1,-14 5-1,-15 3-2,-17 9-5,-33-5-28,-12 4-2,-32 0 0,-28 0-1</inkml:trace>
  <inkml:trace contextRef="#ctx0" brushRef="#br0" timeOffset="1000.0572">16029 8682 62,'0'0'36,"13"-3"-2,13-4 0,11-8-29,15 7-2,10-6 0,19 7 2,11-7-2,15 5-2,17-2 1,21 0-2,18 0 1,19 2 1,17 0-1,21-2 1,20-1 0,25 0 0,18-1 0,20 1 0,15-1 1,19 3-1,12 0-1,9 5 1,2 2-1,2 5 0,-1 5 0,-3 2-1,-11 1 0,-16 4 0,-14-1-1,-27 0-1,-23-2-3,-42-11-11,-30 7-22,-48-7 0,-38 0-1,-47-7 0</inkml:trace>
  <inkml:trace contextRef="#ctx0" brushRef="#br0" timeOffset="1691.0967">17016 7694 75,'18'-6'36,"1"8"-1,-19-2 1,18 23-31,-21-3-2,-2 11 1,-7 10-1,-4 8-1,-8 2 0,2 0 0,-1-4 0,2-6-1,3-6 1,5-7-1,6-18 1,7-10 0,0 0 0,15-28-1,0-4 0,4-7 1,3-6-2,2-6 1,1-1-1,-3 1 1,-1 4-1,-4 13 0,-4 7 0,-3 9 0,-10 18 1,19 1-1,-10 21 0,5 8 0,-3 14 1,5 4-1,8 6 1,5-1 0,9-2 0,4-10 0,7-12 1,3-9 0,2-20-1,1-16 1,-1-13 0,-2-11 0,-8-11-3,-7-7 0,-6-1-4,-13-14-14,6 14-19,-16 1-2,6 18 0,-8 0-2</inkml:trace>
  <inkml:trace contextRef="#ctx0" brushRef="#br0" timeOffset="2255.129">22862 7681 96,'-20'-7'39,"-12"-3"0,3 10-1,-17 1-34,7 6-1,-7 6-1,3 3 0,5 4-1,4-1 0,9 3-1,12-1 1,13-3-1,13-1 0,13-1 0,9-1 0,5 2 0,4 5 0,-5-3 0,-3 5 0,-4 2 0,-10 1-1,-11 2 2,-12 0-2,-9 1 2,-5-6-2,-6-2 0,-2-5 0,2 2-6,-8-18-23,29-1-9,-18-5 0,27-6-1</inkml:trace>
  <inkml:trace contextRef="#ctx0" brushRef="#br0" timeOffset="2667.1526">22806 7343 96,'-33'-8'37,"2"-3"3,12 4-3,3-1-33,16 8-1,29-11-1,17 6 1,15-2-1,19 0-1,18-3 0,15 2 0,11-5 1,6 3-1,-3 0 1,-5 4-1,-10-1 0,-10 7 1,-19 3-1,-16 5-1,-16 10 1,-13 4-2,-15 15 1,-14 11 0,-13 15 0,-10 12 0,-9 13 0,-6 10 0,-4 5 0,3 2 0,2 1-1,2-8 0,12-7-1,2-12-4,21-6-26,-2-20-9,18-5 1,-2-20-2</inkml:trace>
  <inkml:trace contextRef="#ctx0" brushRef="#br0" timeOffset="2818.1612">24191 8494 107,'-37'-5'40,"4"2"-1,0-11-5,0-11-61,17 9-12,-1-12-1,8 1-2,-3-7 1</inkml:trace>
  <inkml:trace contextRef="#ctx0" brushRef="#br1" timeOffset="15580.8912">5752 11382 30,'-4'-19'29,"-1"-5"1,0-1-1,1-4-25,-3-7 0,5 0 0,-2-10 0,6 2 0,-5-10 0,3 0 1,-5-8-1,3-2 0,0-5-1,-2-6 0,2-7-1,0-3-1,2-9 0,0-2-1,2-9 1,-2-5-1,3-4 1,2-4-1,-3 0 0,1-7 1,-2-2-1,-1-1-1,0 1 1,-1 3-1,-1-1 0,1 3 2,-2 0-1,3 1 1,4 0 0,1 5 1,-3 2-1,8 3 1,1-2 0,3 0 0,3 3 0,3 1-1,0 2 0,4 4 0,1-3-1,2 6 0,3-1 1,2 5-1,0 4 0,4 3 0,0 0 0,6 6 1,-2 5-1,1 1 0,2 4 0,2 5-1,-2 2 1,2 5-1,2 2 1,2 2-1,0 4 1,-1 5-1,2 3 2,1 0-1,1 7 0,1 5 0,2 3 1,2 3-1,-3 6 0,2 0 0,1 6 1,-1 4-1,1 1 0,0 4 1,-5 5-1,1 2 0,-3 2 0,2 4 0,-3 5 0,2 2 0,0-1 0,-1 5 0,-1 0 0,0 2 1,-1 3-1,-2 0 0,0 3 0,-3 3 0,-2 1 0,-2-1 1,-4 6-1,-3 2 0,1-1 0,-7 4 1,0 1-1,2 4 2,-9-1-2,4 2 2,-4 0-1,4 5 0,-3-3 0,1 2 1,-2 2-2,0 0 0,-5 1 0,0 0 1,-4 1-2,2-1 2,-7 4 0,1-1-1,2-2 1,0-1-1,1 0 0,0 2 0,1-1 1,0 2-1,-1-3 0,0 2 0,-3 0 0,-1-1 1,1 3-2,-4 0 1,-4 0 0,0-3 0,-2 0-1,-2-1 1,-2 0-1,-2 0 1,-1 0-1,0-4 2,1-1-2,-3 3 2,0-4-1,1 0 0,0 0 0,-2-5 0,-1 0 0,1-4 0,-1 1 2,-1-1-2,-6 1 2,-2 3-2,-4-4 2,-6 5-2,-3-3 1,-6 5 0,-5 0-1,-3-5 1,-6-1 0,0-3 1,-3-2-1,3-9 0,4-5 0,2-9-1,12-6-2,0-10-4,16 0-31,-5-12 0,11 0-1,-4-8-2</inkml:trace>
  <inkml:trace contextRef="#ctx0" brushRef="#br1" timeOffset="15881.9084">7247 8722 72,'-11'-9'34,"7"-2"-2,2-3 0,1-2-38,-2-13-15,6 0-12,1-7-1,3-2 0</inkml:trace>
  <inkml:trace contextRef="#ctx0" brushRef="#br1" timeOffset="16055.9184">7222 8050 45,'-1'-29'32,"-2"-1"1,-2 1-1,2 5-25,-3-5-5,0-4-9,-2 0-21,6 3-2,-4-8-2,3-5 0</inkml:trace>
  <inkml:trace contextRef="#ctx0" brushRef="#br1" timeOffset="16214.9274">7296 7215 80,'5'-17'36,"-5"-2"-4,-2-5-7,4-2-59,3-10-1,5-3 0,4-6 1</inkml:trace>
  <inkml:trace contextRef="#ctx0" brushRef="#br1" timeOffset="17323.9909">7993 6146 42,'0'0'28,"12"-2"1,-12 2-1,11-15-23,4 6-3,3-4-1,7-1-1,3-1 0,3 0 0,4-2 1,3 3 0,-3 0 2,0 7 0,1-1 1,1 7 1,-5-3-1,7 8 1,-9-4-1,8 7 1,-4-6-2,7 4-1,-3-2-1,0 2 0,5 0 0,-1 0-1,-4 6 1,4 0 0,-9 4 0,5 5 1,-10 2-1,6 7 1,-11-2 0,6 10-1,-4-3 1,2 1-1,1 2 0,3 2 0,2-1 0,-1 2 1,3-1-2,-3-1 2,-1 5-2,2 2 2,-5 0-2,-3 5 1,-2 3-1,-1 3 1,-1 0-1,-1 4 1,2-1 0,1 1-2,0-1 1,3 1 0,-1-3 0,0 0 0,-1-1 0,-1 3 0,-2 2 0,1-2 1,-4 4-1,-3 2 1,-1 4-1,-3 3-1,-2 0 1,-1 1 0,-3-1-1,-4 1 1,2-2 0,-3-1-1,-1-4 1,-2-3 1,-5-1-1,0-2 0,-4-3 0,-3-3 0,1-1 1,-6-4-1,-2-1 2,0-5-2,-3-4 2,-4-2-2,1-5 2,0-7-1,-1-1-1,3-4 1,-2-5-1,0 1 1,1 1-1,0-2 1,-7 0-1,0 0 0,-3 0 0,-3-2 0,-2-3 0,-2-3 0,2-2-1,2-6 1,3-6-1,3-3-1,6-2-1,3-8-2,12 10-19,-2-12-14,7 2 1,-1-8 0,6 6-1</inkml:trace>
  <inkml:trace contextRef="#ctx0" brushRef="#br1" timeOffset="17534.0029">8707 8863 73,'-11'8'36,"11"-8"-3,-9-17-4,17-2-52,-1-13-11,2-5-3,0-7 3</inkml:trace>
  <inkml:trace contextRef="#ctx0" brushRef="#br1" timeOffset="17708.0128">8814 7952 85,'-6'-32'37,"0"0"-2,-3-7-1,-5-12-46,11-1-23,3-8 1,4-1-3,1-9 2</inkml:trace>
  <inkml:trace contextRef="#ctx0" brushRef="#br1" timeOffset="17843.0206">8881 7056 90,'4'-28'35,"1"3"0,0-6-2,1-12-41,5-2-27,6-9 0,13-6-1,1-7-1</inkml:trace>
  <inkml:trace contextRef="#ctx0" brushRef="#br1" timeOffset="17985.0287">9494 6169 93,'16'-12'30,"5"-9"-28,0-7-2,8-9-36,6-11-2</inkml:trace>
  <inkml:trace contextRef="#ctx0" brushRef="#br1" timeOffset="18895.0807">10097 5875 86,'16'-9'35,"-5"8"-1,-11 1 0,21-7-33,-5 6-1,6 3 1,0 4-1,4 1 0,0 4 0,2 3-1,1 6 1,2 4 0,-2 5 0,1 4 1,-1 6-1,3 5 0,-2 4 0,3 2 0,0 5 0,0 3 2,1 0-2,1 3 2,0-1-1,-1 5 2,2 0-2,-2 0 2,-3 0-1,-1 3 0,4 0-1,-6 2-2,-1 0 1,0 1 0,-6-1 0,1 3-1,-4 0 1,-4 4 0,-2-3 0,-3 3 1,-3-5-1,-4 3 0,1-1 0,-6 0-1,1-5 0,-4-2 1,2-1-1,-6-1 1,1 0-1,-4 3 1,-1-5 0,0 0 1,-5-1-1,-1-3 0,-2-2 2,-3 2-2,-1-7 1,-3-3-1,-1-5 1,-4-1-1,0-5 2,-2-1-2,0-1 0,-1-5 0,2-2 0,-2 0 0,0-2 0,-2-4 1,3 2-1,0-5 1,0-5 0,-1 0 0,1-7 0,1-1 1,0-7-1,3-3 0,-3-3 0,3-2 0,-2 1-1,2 0 0,3 4-3,-3-10-6,13 12-29,-7-11-1,11 2 0,-3-11-1</inkml:trace>
  <inkml:trace contextRef="#ctx0" brushRef="#br1" timeOffset="19075.091">10077 8637 77,'0'0'32,"-3"-21"-27,1 2-4,-3-7-36,4-12-1</inkml:trace>
  <inkml:trace contextRef="#ctx0" brushRef="#br1" timeOffset="19242.1006">10133 7807 79,'-5'-21'35,"-6"-5"-7,11-4-33,-4-3-25,0-7-3,4-6 1</inkml:trace>
  <inkml:trace contextRef="#ctx0" brushRef="#br1" timeOffset="19391.1091">10385 6778 79,'2'-41'20,"7"5"-20,1-1-1,2-7-32,5-5-2</inkml:trace>
  <inkml:trace contextRef="#ctx0" brushRef="#br1" timeOffset="19548.1181">10999 6109 91,'14'6'34,"0"1"-7,-4-14-25,9-1-37,1-8-2,12-3 2</inkml:trace>
  <inkml:trace contextRef="#ctx0" brushRef="#br1" timeOffset="20344.1636">11492 6049 65,'18'14'35,"-18"-14"-2,16 12 1,-3-3-27,-13-9-2,24 12-1,-6-6-2,6 5 0,1 2-1,9 0 0,0 2 0,7 1 0,1 4 0,3 3 1,1 0-2,4 4 1,0 0 0,0 6 0,5 0 0,-3 2 1,4 4-2,-4 0 3,-1 6-3,0 4 3,-6 1-3,0 3 3,-9 6-3,-2 2 1,-5 5-2,-4 2 2,-5 2-1,-4 2-2,-3-1 1,-1 3 0,-7 0 0,0 2 0,-3 2 0,-4-3-1,-3 0 2,-3 0 0,-2 1 0,-5 2-1,-4-6 1,0 4-1,-6-1 1,3 2 0,-3 2-1,-3 1 1,-3-4-1,-1 0 2,1 0 0,-1-2 0,-5-4 0,-2-2-1,1-2 2,-4-3-2,0-4 2,-2 0-2,-2-6 0,2-2 0,0-9 0,1-2 1,-1-9-1,2-7 0,5-6 0,-2-7 0,5-9 0,1-4 1,1-9-1,3-5 0,3-6 0,3-4 0,1-6 0,2-9 0,2 1 1,0-5-1,5-2 0,-3 0 0,-1 0-2,1-4-1,-2 13-7,-10-8-26,9 9-1,-9-2-2,5 2 1</inkml:trace>
  <inkml:trace contextRef="#ctx0" brushRef="#br1" timeOffset="20698.1839">11467 7096 102,'3'-12'38,"-3"12"1,-22-21-5,1-7-40,10-2-31,-1-15-2,14-6 1,2-13-1</inkml:trace>
  <inkml:trace contextRef="#ctx0" brushRef="#br1" timeOffset="20857.193">11830 6254 101,'12'5'37,"-12"-5"-2,0 0-11,19-7-61,-12-9-1,9-5-1,-1-11 0</inkml:trace>
  <inkml:trace contextRef="#ctx0" brushRef="#br1" timeOffset="21028.2028">12587 5833 69,'35'1'33,"-4"-1"-1,-1-1-2,-2-3-32,10 3-23,-7 0-5,-1-3-3,4-1 2</inkml:trace>
  <inkml:trace contextRef="#ctx0" brushRef="#br1" timeOffset="21675.2398">13343 5882 96,'28'29'38,"0"6"0,-10-12-2,7 8-35,-2-12-3,5 0-1,5 3-2,-5-6 1,5 4 0,-4-2 0,0 9 2,-4-3 1,-2 9 1,2 4 3,-7 1 0,5 8 2,-7 2-1,3 6 1,0 0-2,-1 6 0,-4 2-1,3 6 0,-5 1-2,1 2 1,-5 8-1,-1 1-2,-5 2 2,1 4-2,-1 3 2,-4 3-1,-2-1 0,5 2 0,-2-7 1,2-3 1,-1 1-1,1-5 0,-2-4 0,0-6-1,-7-1 1,1 1 0,-9-1 0,1 0-1,-13-2 1,0 0 0,-6-1 1,-2 3 0,-3-2 0,0 2-1,-5-3 2,0-3-2,0-1 1,-3-2 0,2-3-1,-2-1 0,0-3 0,0-8 0,3 3 0,-5-6 0,2-2 0,-1-3 0,-3-4 0,4-3 1,-1-3-1,1-6 1,0 0-1,2-6 0,6-5-3,-1-16-8,10 2-27,1-16-1,7-6 1,-1-19-3</inkml:trace>
  <inkml:trace contextRef="#ctx0" brushRef="#br1" timeOffset="21892.2522">12592 8604 68,'-12'-12'24,"5"3"-23,2-11 0,5-9-37,-1-11 0</inkml:trace>
  <inkml:trace contextRef="#ctx0" brushRef="#br1" timeOffset="22065.2621">12922 7397 82,'-10'-24'35,"-3"-5"-6,13-6-27,-10-6-36,14-4-1,2-10 1</inkml:trace>
  <inkml:trace contextRef="#ctx0" brushRef="#br1" timeOffset="22207.2702">13313 6559 83,'30'-16'36,"0"0"-4,-1 3-6,-3-11-55,11-5-5,8-4-3,12-8 3</inkml:trace>
  <inkml:trace contextRef="#ctx0" brushRef="#br1" timeOffset="22377.2799">14343 6062 100,'22'31'37,"-13"-3"1,-1 0-3,-1-7-38,-7-21-6,37 14-28,-11-19 1,11-7-1,0-9 0</inkml:trace>
  <inkml:trace contextRef="#ctx0" brushRef="#br1" timeOffset="23428.34">15018 6157 69,'9'-12'34,"-9"12"0,8-13 0,-8 1-27,0 12-4,11-15-1,-11 15 0,14-9-1,-14 9-1,12 4 1,-12-4 0,8 23 0,-2-3 1,-2 1 0,6 6 0,-2 2-1,0 3 1,3 2-1,3 2 0,0 0-1,2 1 1,-2 3-1,0 1 1,-1 4-1,-3 1 1,0 4-1,-6-1 1,1 6-1,-2-1 0,-2 1 0,3-1 0,1 0 0,0 2-2,3-1 1,1 1-1,1-2 1,-2 2 0,-2 2 0,1 5-1,-6 3 1,2-1 1,-3 4 0,-1 0 0,-2 1 0,3 5 0,-1-1 0,0-1 0,2 2 0,-2 2-1,2 5 1,1 2 0,-2 0 0,1-1-1,-2 8 2,1-3-1,-1 2 1,1 1-1,1 2 1,-1 0-1,-1 1 2,0 4-3,2-2 2,-3 3 0,-2 1-1,2 1 1,2-3 0,-1 1 0,1-3-1,-2 1 0,4-5-1,-1 2 2,-1 2-3,1-3 3,1 2-3,-3 1 3,2 2-3,-2-4 2,1 4-1,-3-1 0,1 1 0,-2-1 0,-1 0 0,-1 0-1,-1 0 3,-1 1 1,1 3-1,2 1 0,-6-2 0,4 5-1,-1 1 1,1 1 0,1 2-1,2-4-2,-2 3 2,0-2 0,1 0 0,0-1 0,-1 0-1,-2-2 1,-3-1 0,2 4 0,-5-5 1,3-1-1,-1-5 1,3-4-1,1-7 0,1-7 0,4-8-2,1-10 0,6-5-6,-11-18-29,11-5-1,-5-20-3,1-11 4</inkml:trace>
  <inkml:trace contextRef="#ctx0" brushRef="#br1" timeOffset="24656.4103">5654 11168 33,'0'-12'28,"0"12"2,6-18-1,-6 18-24,10-21-3,-5 10-4,-5 11-1,12-22-3,0 16-1,-7-5 0,5 4 0,-10 7-1,13-15 0,-10 4-1,-3 11 1,17-18 2,-17 18 0,9-18 0,-9 18 2,10-15 3,-10 15 4,0 0 4,6-14 3,-6 14 2,0 0 2,0 0 0,0 0-2,0 0-3,0 0-1,0 0-3,6-12-1,-6 12 0,0 0-1,14-12 1,-14 12 0,10-4 0,-10 4 0,12 13 1,-9 4 1,2 20-1,-4 13 0,-1 24 0,0 14-1,-1 24 1,-4 14-2,1 16 0,-6 7-1,3 8 0,-3-3-2,-3-6-1,6-2 0,-4-8-1,1-11-1,5-14 0,6-13-6,-5-27-28,17-9 0,1-27-1,8-19 0</inkml:trace>
  <inkml:trace contextRef="#ctx1" brushRef="#br1">11515 14018</inkml:trace>
  <inkml:trace contextRef="#ctx0" brushRef="#br1" timeOffset="35919.0545">5743 10211 73,'10'-17'36,"-4"-6"1,4 10 1,-15 2-31,5 11-1,-9 19-3,-2 11 0,-15 9-1,-5 18 0,-11 6-1,-5 10 1,-1 2-1,-3-2 1,7-8-1,3-11 0,11-12 0,13-16 0,17-26 0,0 0 0,13-24 1,12-11-1,3-14 1,5-9-1,4-8 2,-2-4-3,1-2 2,-2 1-1,-6 3 1,0 7-1,-3 7 0,-1 8-1,-1 9 1,4 9 0,-1 11 0,3 12-1,1 11 1,3 14-1,0 13 1,3 13 0,-5 17-1,1 8 1,-5 9-2,-2 6 2,-1 2-4,-3-10 1,6 1-8,-12-25-11,20 3-10,-11-28-9,15-4 1,-4-27-2</inkml:trace>
  <inkml:trace contextRef="#ctx0" brushRef="#br1" timeOffset="36053.0621">6488 10699 115,'-17'11'40,"-16"-8"0,9 8-5,1-7-36,-2-16-17,25 12-13,0 0-9,0-15 0,6 3-3</inkml:trace>
  <inkml:trace contextRef="#ctx0" brushRef="#br1" timeOffset="71399.0838">5354 5743 78,'-35'-4'37,"-3"-3"-4,1 7 2,0-3-34,3 6 1,3 3 3,1 9-4,2 7 3,-1 13-2,3 11 2,3 15-3,4 13 3,5 10-3,9 7 1,14 1 0,12-3-2,14-12 2,18-19-2,24-24 2,11-30-1,11-26 0,7-30 0,-3-17 0,-12-21 1,-11-7-1,-23-4-2,-28 3 2,-25 4-2,-29 10 0,-25 17-2,-19 14 1,-10 16-3,-10 10 1,11 15-5,1 3-30,23 19 2,12-2 1,24 11-3</inkml:trace>
  <inkml:trace contextRef="#ctx0" brushRef="#br1" timeOffset="71567.0934">5516 5988 110,'-17'23'42,"-11"-16"-1,14-1-3,14-6-41,-14-26-31,23 13-5,-8-11 0,11 7-3</inkml:trace>
  <inkml:trace contextRef="#ctx0" brushRef="#br1" timeOffset="72821.1651">5245 8688 68,'-17'-16'34,"-3"4"0,-13 3-2,0 9-24,-9-2-4,2 13 3,-8 6-1,2 15-3,-5 7 2,4 13-2,5 6 1,5 14-2,8 4 1,12 5-2,9-3 0,20-3 1,16-8-1,13-14 0,17-18 0,12-19 0,7-25 0,4-21 0,3-22 1,-5-16-1,-10-15-1,-7-5 0,-21-5-1,-12 4 0,-20 8-3,-18 10 1,-9 19-4,-19 7-3,8 25-28,-19 6 1,10 22 1,-4 3-1</inkml:trace>
  <inkml:trace contextRef="#ctx0" brushRef="#br1" timeOffset="73077.1798">5165 8955 111,'0'0'41,"-12"-12"0,12 12-4,0 0-38,0 0-4,0 0-32,-3 11-2,1 11-1,-10-6-1</inkml:trace>
  <inkml:trace contextRef="#ctx0" brushRef="#br1" timeOffset="73519.2051">5301 8709 87,'0'0'36,"0"0"1,-13-3 0,-7 6-30,2 10-2,-7 2-1,0 12-1,-7 5 0,0 11-2,-2 6 0,2 10 0,0 5-2,1-2 0,5-1-1,5-10-3,9 1-8,0-27-24,13-4 1,-1-21-1,11-16-1</inkml:trace>
  <inkml:trace contextRef="#ctx0" brushRef="#br1" timeOffset="73741.2178">5024 8811 94,'0'0'38,"-10"-9"1,10 22-1,-7-3-30,17 12-2,0 1-3,10 6-1,3 1 0,6 2 0,7-1-2,-1-1-3,5 8-5,-10-16-30,11 7-2,-9-15 1,7-1-3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00:16:46.06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4604 3108 79,'-2'-41'37,"-17"-1"-1,1 15 1,-8 5-33,-11 15-1,-5 12 1,-1 17-1,-7 10 0,5 21 0,-2 14 0,11 16-1,4 11 1,13 10-2,15 5 0,13-4 0,18-6 0,16-18-1,21-20 0,21-24 1,7-32 0,11-26 0,1-30 0,-2-25 0,-11-18 1,-12-13 0,-21-8-2,-26-3 1,-20 5-3,-21 6 1,-14 12-3,-24 13 0,-8 25-1,-16 15-2,5 31-4,-12 5-18,27 32-8,3 7 1,26 18-1,14 4 0</inkml:trace>
  <inkml:trace contextRef="#ctx0" brushRef="#br0" timeOffset="473.0271">6248 2995 110,'-57'-1'37,"6"22"2,-13 6-3,1 25-33,-1 15-1,11 11-1,7 14 0,13 10-1,18 1 0,20-7-1,23-13 1,26-20 0,25-26 0,20-26 2,13-30-1,3-25 1,-3-23 0,-8-17 0,-18-13 0,-21-6 0,-32 3-2,-25 4 0,-30 11-2,-21 9 0,-20 16-1,-18 14-1,-4 18-1,0 5-6,29 31-12,-1-10-9,43 20-5,19-6-2,44 8 1</inkml:trace>
  <inkml:trace contextRef="#ctx0" brushRef="#br0" timeOffset="898.0514">7876 2922 112,'-21'-1'37,"-13"8"1,-1 38-5,-9 11-30,-3 17-1,-4 10 0,7 14-1,2 2 0,16 1 0,19-9 0,21-18-1,24-22 0,22-20 1,25-26-1,10-22 1,9-23 0,-1-20 0,-8-17 0,-9-11 0,-20-9-1,-23-4-1,-21 9-2,-29 1-1,-13 13-1,-23 10-4,-4 37-12,-24 2-14,14 34-2,-2 6 0,23 17-1</inkml:trace>
  <inkml:trace contextRef="#ctx0" brushRef="#br0" timeOffset="1389.0795">9532 2843 96,'-23'-7'38,"3"20"0,-13 5-1,-3 20-33,-4 17-1,-1 18-1,-4 12 1,4 10-1,10 0-1,15-1 1,20-11-1,19-16 0,27-23-1,21-26 1,21-23-1,15-20 0,3-22 1,-1-18-1,-13-16 0,-12-7 0,-25-7-1,-22-2 0,-28 1-2,-29 4 0,-21 17-1,-22 14-1,-12 33-1,-13 17 0,8 32-13,-1 2-18,23 24 1,11 1-1,31 10 2</inkml:trace>
  <inkml:trace contextRef="#ctx0" brushRef="#br0" timeOffset="1855.1061">11184 2788 96,'-51'-5'38,"12"20"0,-17 2-1,10 27-31,-7 12-2,-1 21-1,1 9-1,14 11 0,12-1 0,21-2 0,27-15-1,26-20 0,32-26 0,34-28-1,16-27 2,14-24-1,-1-24 1,-3-18 0,-14-12-1,-18-6 0,-26-5 0,-33 5-2,-29 7 0,-27 15-1,-22 23 0,-23 19 0,-20 28-1,-18 19 0,-2 23-2,-1 7-8,31 35-16,3-15-9,34 11 0,23-16-2,41 2 1</inkml:trace>
  <inkml:trace contextRef="#ctx0" brushRef="#br0" timeOffset="2283.1306">13333 2846 99,'-30'-12'37,"-17"-5"2,6 16-2,-21 1-31,1 9-1,-6 10-1,-3 16-1,0 17 0,1 15 0,2 13-1,14 7-2,16 1 1,17 0-1,26-9 1,27-12-2,27-21 2,25-23-2,18-23 2,11-19 0,4-26-1,-1-16 2,-16-13-2,-18-10 1,-26-2-1,-27 1 0,-24 0-1,-22 5-2,-17 14 1,-19 14-2,-6 26 0,-6 7-4,16 37-15,-7-10-15,31 25 0,5-2 0,35 14-1</inkml:trace>
  <inkml:trace contextRef="#ctx0" brushRef="#br0" timeOffset="2674.153">14862 2713 104,'-52'15'38,"-22"-5"0,3 24-1,-15 4-33,5 14 0,-2 10 0,16 13-1,9 7-1,18 1-1,28-2 0,27-8 0,32-10-1,26-17-1,27-18 1,12-20 0,7-22 0,4-21 1,-7-18-1,-16-12 1,-20-8-1,-22-10 0,-31-5-1,-21-4 0,-23 1 0,-21 5-1,-16 14 1,-11 14-1,-8 21 0,0 19 1,9 25-3,3 9-13,28 30-21,8 0 1,35 12-1,13-12 0</inkml:trace>
  <inkml:trace contextRef="#ctx0" brushRef="#br0" timeOffset="3103.1775">16622 2696 98,'-55'-15'38,"3"21"2,-9-6-2,6 18-31,-6 11-2,2 16-1,-6 10-1,7 13 0,4 6 0,13 1-2,14-1 0,19-1 0,26-12 0,19-14-2,24-18 1,29-16-1,17-25 1,9-16-1,1-17 1,-6-11 0,-12-11-1,-16-6 1,-22-7-1,-28 0 1,-30 1-2,-21 4-1,-22 12-1,-15 13 1,-11 21-1,-8 10-1,9 37-15,-3-1-19,28 24 2,5-4 1,40 13-3</inkml:trace>
  <inkml:trace contextRef="#ctx0" brushRef="#br0" timeOffset="3455.1977">18530 2560 80,'-22'-2'40,"-27"-4"-2,-3 14 3,-28 5-34,1 14-1,-6 9 0,4 17 0,-1 11-2,11 15 0,16 6-1,20 4-2,25-2 0,31-10-1,33-12 0,32-17 1,30-21-1,17-26 1,9-24-1,10-18 0,-8-15 1,-20-12 0,-25-5-2,-35-12-1,-32 5-4,-47-14-18,-24 24-16,-50-2-3,-35 25 0,-46 5 0</inkml:trace>
  <inkml:trace contextRef="#ctx0" brushRef="#br0" timeOffset="4469.2557">4501 9887 85,'-17'-21'36,"4"11"1,-8-5 0,7 15-28,-8 3-3,2 18-1,-7 18-2,3 18-1,-4 14-1,1 18 1,3 9-2,8 9 2,5 1-2,16-6 2,10-13-2,15-15 2,15-26-1,17-26 0,14-28-1,6-29 1,3-28 0,-1-25-2,-6-21 2,-13-11-1,-21-5 1,-21-4-2,-26 7-1,-25 11-1,-15 23-1,-19 22 0,-8 33-2,-5 21-1,7 36-4,-2 9-19,30 26-5,9 4-1,28 6 1</inkml:trace>
  <inkml:trace contextRef="#ctx0" brushRef="#br0" timeOffset="4889.2797">6311 9598 96,'-69'3'37,"6"21"2,-15-1-1,10 22-30,-3 6-2,10 18-1,6 13-3,17 15 1,12 8-2,17 0 1,18-5-2,24-9 1,21-19-2,27-20 2,21-34 0,15-28-1,11-29 2,4-28-3,-5-22 3,-6-15-2,-23-9 1,-24-5-2,-27 4 1,-32 4-3,-25 9-1,-28 10-1,-19 22-2,-16 14 0,-2 33 1,0 13-2,23 34-17,-2 0-8,32 26-3,17-1-1,31 1 2</inkml:trace>
  <inkml:trace contextRef="#ctx0" brushRef="#br0" timeOffset="5295.3029">8813 9309 89,'-9'4'36,"-22"13"1,-28 2 1,-10 13-34,-19 11 1,-4 15 0,-7 6-1,8 13 0,6 6 1,16 9-1,19 1-1,27-5 0,24-9-2,32-15 0,31-15-2,24-22 1,24-22 0,15-22 1,7-25 0,1-15 0,-7-21 1,-17-6-2,-23-7 2,-29-1-1,-34 5-3,-27 7 0,-28 12-2,-29 8-1,-15 22 0,-17 9-1,2 19 0,2 2-7,27 28-11,7-12-8,38 12-4,22-10-1,40-2 1</inkml:trace>
  <inkml:trace contextRef="#ctx0" brushRef="#br0" timeOffset="5663.324">10263 9156 103,'-14'32'39,"-27"1"1,-6 16 0,-12 3-36,-12 10 0,-3 8-1,4 11 0,6 5 0,11 4 1,17-2-2,23-1 1,25-13-2,28-14 0,30-23 0,23-20-1,16-26 0,15-24 0,6-24 0,-5-21 0,-11-9 0,-22-8-2,-24 1 1,-29 4 0,-27 4-1,-30 7-2,-25 14 1,-18 9-3,-10 18 1,-4 3-3,15 29-11,-5-11-8,38 23-8,10-3-3,35 11-1,28-6 1</inkml:trace>
  <inkml:trace contextRef="#ctx0" brushRef="#br0" timeOffset="6025.3447">11806 9057 103,'16'13'40,"-11"15"1,-29-1-2,-4 7-35,-17 9-3,-6 11 1,-10 10 1,-1 10-1,-2 10 1,12 5 0,9-2 0,15 1 0,23-7-1,22-12 0,28-20-2,28-16 0,22-28 0,18-20 0,12-25 0,0-15-1,-8-15 1,-19-10-1,-22-1 0,-26-2 0,-32 5-1,-33 3-2,-28 11 0,-20 8-2,-11 16-1,-6 12-3,15 26-13,-9-8-4,40 26-6,7-7-4,36 13-2,28-7 2</inkml:trace>
  <inkml:trace contextRef="#ctx0" brushRef="#br0" timeOffset="6407.3665">13574 8953 75,'-7'9'40,"-17"19"0,-27 4 0,-8 21-16,-14 8-22,-5 14 1,6 11 0,5 15 0,11 6 0,24 8 1,21-8-2,27-8 1,30-19-1,36-22 0,27-27-2,24-27 1,9-29-1,4-27 0,-2-23 1,-9-15-2,-26-7 1,-24-3-2,-35-2 1,-33 3-2,-26 10 1,-29 7-3,-19 12 1,-18 15 0,-2 18-1,3 9-3,27 26-12,1-9-6,46 24-4,13-10-3,52 12-5,26-17 1</inkml:trace>
  <inkml:trace contextRef="#ctx0" brushRef="#br0" timeOffset="6753.3863">15689 8864 107,'0'0'41,"-20"31"0,-34-8-1,-13 12-38,-15 12-1,-8 9 1,1 13-2,3 15 1,10 11 0,17 11 2,17 3-2,28 1 2,33-13-2,27-12 1,33-23-1,23-26 1,21-28-1,16-32-1,0-26 1,2-21-1,-18-13 0,-21-6-2,-30-3 0,-34 1-2,-29 8 0,-33-1-3,-26 12 0,-24 4-3,-2 18 2,-8 1-3,21 25-12,-1-6-9,33 17-4,24-2-1,35 7 2</inkml:trace>
  <inkml:trace contextRef="#ctx0" brushRef="#br0" timeOffset="7109.4067">17163 8714 89,'-5'34'41,"-16"19"1,-28 6-2,-4 16-17,-13 10-21,0 9-1,4 6 0,6 6 1,17-1 0,17-8 0,22-9-1,23-15 1,29-23-1,25-25 1,27-24-2,10-24 1,11-24-1,-2-19 0,-12-12 1,-13-10-2,-28-2 0,-28 1-2,-34 4 0,-28 2-3,-25 10-2,-25 3-2,-1 23-3,-14-4-10,27 29-8,-3-7-4,33 16-3,19 3 3,37 3 0</inkml:trace>
  <inkml:trace contextRef="#ctx0" brushRef="#br0" timeOffset="7429.425">18550 8626 103,'5'45'40,"-34"13"2,-16 29-2,-20 9-33,-2 15-4,3 8 1,14 1-2,17-8 0,20-11 0,30-24-1,31-26 1,26-29-1,24-29 2,12-29-2,9-24 1,-6-18-2,-12-11 0,-21-5 0,-30-3 0,-31 5 0,-33 6 0,-27 13-3,-28 14 2,-14 14-3,-12 11-2,6 26-8,-11 4-7,30 31-6,-3-3-6,30 26-3,10 6-6,23 15 2</inkml:trace>
  <inkml:trace contextRef="#ctx0" brushRef="#br0" timeOffset="9561.5469">4813 10020 85,'4'-13'35,"-4"13"0,-22 3 0,-3 25-30,-12 6-3,-6 12 1,-8 9-1,-3 12 1,-4 1-1,4 0 0,7-3-5,8-17-2,17 0-15,4-28-15,18-20-1,14-14-1,13-13 0</inkml:trace>
  <inkml:trace contextRef="#ctx0" brushRef="#br0" timeOffset="9720.556">4543 10207 99,'-8'-18'41,"8"18"0,-23 15-5,13 8-28,6 1-3,17 5-1,11-1-3,22-6-1,19-5-5,13-18-8,29 3-25,10-17-4,28 2 4,-1-15-6</inkml:trace>
  <inkml:trace contextRef="#ctx0" brushRef="#br0" timeOffset="10261.587">6695 9722 92,'-21'5'37,"2"12"-1,-2 19 1,-9 0-32,-3 12-2,0 7-1,-3 4-1,-4-3-2,5-1-2,0-4-5,1-19-6,23-1-20,-10-22-2,21-9-1,-4-14 3,17-4 23,-5-13 9,3-10 6,5 5 9,-14-12 20,13 15 5,-15-5 0,12 17 0,-11-4-23,14 19-5,0 2-4,14 11-1,7 3-3,16 0-4,27 7-33,3-12-4,27 8 1,4-15-3</inkml:trace>
  <inkml:trace contextRef="#ctx0" brushRef="#br0" timeOffset="10809.6183">8930 9570 99,'2'-12'38,"-2"12"0,0 0-2,-22 15-31,-1 7-3,-3 11-1,-7 9 0,-5 7-2,-4 10-2,0-4-1,8 5-3,-4-19-4,19 2 0,-4-26 0,19-5 0,4-12 5,0-23 4,7-4 3,-1-7 6,9 6 4,-15-10 2,11 15 0,-8-8 0,11 20-2,0-2-3,12 10-2,9-4-2,15 4-3,16-2-5,11-11-31,25 11-5,3-12 1,10 10-3</inkml:trace>
  <inkml:trace contextRef="#ctx0" brushRef="#br0" timeOffset="11230.6424">10538 9359 77,'-14'-6'36,"1"6"0,-4-1 1,3 10-30,-9 3-2,3 11-1,-11 10 0,-3 11-1,-7 13-2,-4 3-1,2 10-3,-5-9-3,15 8-16,-1-21-13,20-10-1,3-26-1,11-12 2</inkml:trace>
  <inkml:trace contextRef="#ctx0" brushRef="#br0" timeOffset="11373.6506">10268 9615 97,'4'-35'39,"6"18"0,-15 3 0,5 14-30,10 11-4,9-1-2,15 4-2,12-12-14,29 10-24,6-9-1,28-3-1,4-8-2</inkml:trace>
  <inkml:trace contextRef="#ctx0" brushRef="#br0" timeOffset="11733.6712">12274 9227 79,'0'0'36,"-7"12"0,-17 11 0,-9 14-32,-18 13-1,-3 13 0,-11 5-2,-2 6 1,1-4-1,7-5-1,14-3-7,-2-24-17,24-8-12,8-22 2,15-8-3,11-31 2</inkml:trace>
  <inkml:trace contextRef="#ctx0" brushRef="#br0" timeOffset="11883.6797">11843 9534 78,'1'-37'40,"1"20"-1,-13-1 1,11 18-16,-9 17-16,13 1-1,9 4-2,17 6-2,22 0-4,17-7-3,34 7-33,6-21-3,31 3 0,11-16-2</inkml:trace>
  <inkml:trace contextRef="#ctx0" brushRef="#br0" timeOffset="12267.7017">14011 9189 77,'0'0'37,"-31"-6"-2,6 18 2,-19 7-32,0 13-2,-8 12 0,-5 11 0,-7 6-2,1 6 0,1 0-3,5-7-1,13-4-7,0-21-22,22-12-3,11-24 0,19-9-1</inkml:trace>
  <inkml:trace contextRef="#ctx0" brushRef="#br0" timeOffset="12417.7103">13579 9405 76,'31'-41'36,"-16"3"1,3 23 0,-16 2-24,11 22-4,-3 7-2,9 18-2,9-1-1,12 4-2,18 1-5,8-13-31,32 4-4,6-13 0,23-1-1</inkml:trace>
  <inkml:trace contextRef="#ctx0" brushRef="#br0" timeOffset="12739.7287">15756 9125 90,'1'14'37,"-21"6"-1,-8 21 0,-16 3-33,-12 11-3,-1 6 1,-5 1 0,3 1-2,7-13-3,19 0-24,3-24-6,21-9-2,9-17 1</inkml:trace>
  <inkml:trace contextRef="#ctx0" brushRef="#br0" timeOffset="12890.7373">15486 9324 86,'0'0'40,"5"-13"-1,-5 13 3,9 20-25,10-5-12,11 0-3,17-1-3,31 9-29,2-16-8,30 7-2,8-11-1</inkml:trace>
  <inkml:trace contextRef="#ctx0" brushRef="#br0" timeOffset="13257.7583">17569 8981 93,'-29'11'36,"-10"19"0,-17 11 0,1 12-33,-11 5-2,4 8-1,2 0-1,7-8-1,13 3-10,9-24-21,18-7-2,13-30 0,0 0-1</inkml:trace>
  <inkml:trace contextRef="#ctx0" brushRef="#br0" timeOffset="13416.7674">17134 9166 103,'0'0'39,"-15"-1"2,23 15-2,14-5-34,24-1-2,21-2-5,17-12-8,26 8-26,9-13-2,23 4-1,1-9-2</inkml:trace>
  <inkml:trace contextRef="#ctx0" brushRef="#br0" timeOffset="13738.7858">18823 8908 94,'-44'30'36,"-5"15"1,-11 2-1,4 5-32,-3 7-3,6-1-1,4-2-2,9-12-4,18 4-11,0-26-18,17-9 0,5-13-2,29-21 2</inkml:trace>
  <inkml:trace contextRef="#ctx0" brushRef="#br0" timeOffset="13881.794">18597 9061 95,'7'-11'38,"-7"11"2,0 0-2,0 0-27,24 8-5,15-1-4,20-5-4,33 1-33,6-16-3,29-4 0,9-19-1</inkml:trace>
  <inkml:trace contextRef="#ctx0" brushRef="#br0" timeOffset="14506.8298">18614 2828 91,'0'0'40,"-23"-20"2,23 20-3,-29-7-34,29 7-2,0 0-2,1-12-3,21 17-25,-7-23-12,7 8-2,-8-8 0,3 1-1</inkml:trace>
  <inkml:trace contextRef="#ctx0" brushRef="#br0" timeOffset="14926.8538">16879 2864 89,'0'0'39,"-18"-9"0,18 9 1,0 0-34,0 0-4,0 0 0,0 0 0,0 0-1,0 0-3,0 0-6,0 0-28,0 0-4,-16-11 1,16 11-3</inkml:trace>
  <inkml:trace contextRef="#ctx0" brushRef="#br0" timeOffset="15339.8774">14746 3002 103,'0'0'42,"6"-20"0,6 17-1,-12 3-36,5-18-4,6 7-3,-4-2-3,10 12-31,-17-13-4,0 14 0,-2-11-2</inkml:trace>
  <inkml:trace contextRef="#ctx0" brushRef="#br0" timeOffset="15745.9006">13166 3169 101,'8'-11'41,"-8"11"1,0 0-2,12 4-34,-12-4-4,0 0-2,0 0-4,-3-22-14,3 22-20,5-18-4,-5 18 1,-2-25-2</inkml:trace>
  <inkml:trace contextRef="#ctx0" brushRef="#br0" timeOffset="16144.9235">11476 2994 94,'0'0'40,"0"0"1,19-13-1,-19 3-36,10 0 0,0 0-1,2 1 0,-12 9-3,9-11-2,-9 11-16,0 0-20,-8 12-3,-7-14 0,2 10-2</inkml:trace>
  <inkml:trace contextRef="#ctx0" brushRef="#br0" timeOffset="16571.9479">9657 3198 90,'0'0'40,"7"-16"0,-7 16 0,0 0-35,12-7-1,-12 7-1,0-13-2,0 13-2,-6-13-4,6 13-32,-6-11-2,6 11 0,-16-18-3</inkml:trace>
  <inkml:trace contextRef="#ctx0" brushRef="#br0" timeOffset="16954.9698">8157 3081 92,'0'0'38,"0"0"0,0 0 0,0 0-36,0 0 0,0 0 0,0 0 0,0 0 0,0 0 0,0 0-1,0 0-1,0 0-2,14-1-10,-14 1-25,-3-9-1,-7 0 0,10 9-3</inkml:trace>
  <inkml:trace contextRef="#ctx0" brushRef="#br0" timeOffset="17359.993">6203 3297 99,'8'14'41,"-8"-14"-2,16 9-1,6-11-38,-7-4 0,10-1-1,-2 0 1,-1 2-2,-6-5-3,4 15-13,-20-5-20,0 0 1,0 0-2,-26 0 2</inkml:trace>
  <inkml:trace contextRef="#ctx0" brushRef="#br0" timeOffset="17721.0136">4849 3393 95,'0'0'41,"0"0"1,-14 3-3,5-6-38,9 3 0,8-12-1,-8 12-2,15-14-1,0 19-19,-12-16-18,-3 11 1,0 0-2,11 3-1</inkml:trace>
  <inkml:trace contextRef="#ctx0" brushRef="#br1" timeOffset="83189.7582">19460 2086 56,'-5'-16'34,"-2"2"-7,7 14-1,-13-16-14,13 16-3,-13-16 0,13 16-4,-19-19-2,9 8 1,-6 0-2,0 0 0,-2-1-1,-4 2 0,-5-2-1,2 3 2,-3 3-2,-2 3 1,-2-3 0,0 3 0,-3 0 0,0 2 1,-2 0-1,-2 2 0,-2 0-1,-1 1 1,-1 2-1,0 2 1,-1-1-1,3 4 0,1-1 0,5 2 1,-1 1-1,5 0-1,1 1 2,1-1-2,3 3 1,0-1 0,0 2 0,1-3-1,-1 3 1,-3 2-1,4-1 1,-4 3 1,-4-3-1,1 2 0,-1-2 0,2-1 0,0-5 0,3-2 1,0-3-1,3-2 1,2 0-1,-2-3 0,2-3 1,1 1-1,-2-1 0,-1-1 1,-1 0-1,0-3 0,0 2 0,0-4 0,-2 0 0,-3-1 1,1-1-1,-1-1 0,-3 1 0,2-2 0,-6-1 1,-1 2-1,-2-1 0,-2 1 1,-1-3-1,-1 2 1,-1-4 0,0-1 0,3 2-1,-2 0 2,3-3-2,1 3 1,0 2 0,-1-3-1,3 5 1,1-1-1,-3 2 0,1 0 1,-2 3-1,3-2 0,-4 6 0,-1-1 0,2 3 0,-1 2 1,3 2-1,-2 3 0,5 1 0,-1 4 0,4-1 0,2 5 0,0 3 0,0 5 1,1 0 0,2 2-2,0 4 2,0-2-2,-1 2 2,1 0-2,-3 0 1,1-5 0,0-2-1,-4 3 2,-3-5-2,2 2 2,-4-3-1,1 2 0,1-4 0,-2-1 0,5-5 1,0-1-1,4-4 0,3-1 0,2-7 0,2 0 1,5-2-1,1-5 0,-2-3 0,4 1 0,0-3 1,-1-3-1,-1 2 0,-1-1 1,0-2-1,0 2 0,-1 2 0,-3-2 1,2 1-1,-2 1 0,-1 2 0,-2 0 0,-4 2 0,0 3 0,-2-3 0,-3 6 0,-1 0 0,-3-1 0,-1 4 0,-1 2 0,4 1-1,-5 1 1,5 3 0,-6-2 0,6 2 0,-5 1 0,4 1 1,0-1-1,1 0 0,0-2 0,-3 5 0,7-1 0,-6 4 0,4 0 0,-4 1 0,6 3 0,-3 0-1,1 4 1,3 0 0,0-2 0,5-2 0,-2 5 0,2-4 0,3 1 0,-1-7 0,6 4 0,-1-5 1,1 0-1,2-6 0,3 0 0,-1-4 0,1-3 1,-1-1-1,0-4 0,-1-1 0,0-2-1,-2 0 2,1-2-2,-4-1 1,0-2 0,0 2 0,-1-1 0,0 0 1,-3-1-1,-1 1 0,1-1 0,-3 3 0,-1-2 0,-1 4 0,-1-1 0,-1 2 0,0 1 0,-3 2 0,2 1 0,-1 0 0,0 3 0,1 0 0,0 2 0,0 1-1,-1 0 1,3 2 0,0 1 0,0 0 0,3 1 0,-3 1 0,5 0 0,0 0 0,0 0 0,-1 1 0,1-2 0,2-2 0,-2-1 0,1-2 0,1-1 0,-3-1 0,2-2 0,-1-1 0,-2-1 0,1-2 0,-1-1 0,-1 2 0,0-1 0,-1-2 0,-3-1 0,-1-2 0,0 2 0,-3-1 0,0-4 1,-6 0-1,0 0 0,-5 3 0,-1-3 1,-4 4-1,0-2 0,-3 3 0,-1 1 0,2 2 0,-1 0 0,-2 3 0,2-1 0,3 3 0,1 0 0,0 3-1,2-1 1,-1 0 0,1 2 0,-2 0 0,0 2 0,2 0 0,-4 1 0,3 3 0,0 3 0,0-1 0,1 2 0,0-1 0,3-1 1,-1 1-1,4-3 0,-3-3 0,4-1 0,-4-4 0,0-3 0,-1-2 1,0-1-1,-2-4 0,-2 1 0,-2-2 0,-1-3 0,-2 1 0,0-3 0,-1 1 0,-2-1 0,-6-1 0,0 1 1,-9 3-2,0-5 2,-1 6-1,-5 3 1,-2-1-1,-3 8 1,0 1-1,-2 3-1,-1 6 1,-2 0-1,-3 5 2,2 1-3,-2 4 3,1 0-2,1 2 2,-1-2-1,2 1 0,-2-1 0,4-3 0,2 0 1,-1-4-1,3-2 0,4-3 1,1-3-1,4-2 0,1-3 1,-1 1-1,3-4 0,-1 1 0,0 1 0,-1-2 1,1 0-1,-4-1 0,3 2 0,-2-2 1,-3 4-1,0-2 0,-1 5 0,1 2 0,-5 5 1,-3 2-1,2 5 0,-3 4 0,3 2 1,-3 3-1,2 1 0,-1-3 0,7 1 0,-3-8 0,6 1 0,0-10-1,11 0 1,-4-5 0,2-3 0,0 1 0,0-4 0,3 4-1,-5-6 1,4 6 0,-5-4 0,3 6-1,-2 0 1,0 2-1,-2 4 0,-5-2 1,-1 7-1,1-1 0,-3 1 0,2 4 0,-1 1 0,5 5 0,0-4 0,6 6 0,-4 0-1,3 2 2,3 3-1,-3 7 0,-2 3 0,5 7 0,-2 3 1,1 2 0,4 7 1,1 1-1,3 2 1,3 2-1,3-2 1,4 0-1,2-5 1,7 3 0,1-5-2,4-3 1,8-2-1,9-4 1,-1 0-1,7 3 1,3 1 0,5-1-1,2 3 0,6 0 1,-3 7-1,3-1 1,5 2 0,-1-1 0,3 1 0,5 0 0,4 1 0,0 1 0,5-5 0,4 1 0,1 2 0,6-5 0,2-2 0,4 2-1,1 0 0,5-3 0,-1 2 0,3-2 0,3 1 0,7 1 0,0 0 0,4-4 1,3 2 0,6-2 0,2-2 0,2-3-1,5-2 1,4-2 0,3-1 0,6-1-1,1-2 1,6 1 0,3 2-1,6-1 2,1 2-1,3 1 1,4-2-2,1 1 2,8-3-1,-3 0 1,18-1-1,3-3 0,5-4 0,3-4 0,12 3 0,5-4 0,8 0 0,3-1 0,8 1 1,1 0-1,6-1 0,3 0 0,6-5 0,0-1 1,5-4-1,6-2 0,4-4 0,7-1 0,6-3 0,6-1 1,5 1-2,8 1 1,4 2 0,1 2 1,2 1-1,4 1 0,-3 1 0,0-1 0,2 1 1,-1-5 0,5-3 0,2-2 0,2-6 0,7-5 1,2 1-1,2-2 0,3-2-1,0-2 1,-2-1 0,0 1-1,-5-1 0,0-1 0,-4-4-1,0-1 1,-1-6-1,0-4 1,-1-5-1,-2 0 0,-2-6 2,2-5-3,-6 0 1,-5-2-1,3-4 2,-9 1-1,-4-3 1,-7 0-1,-7 0 0,-11-4 2,-7-3-1,-7 1 1,-13-3 0,-10-1-1,-12 0 2,-9-4-2,-9 1 1,-9-2 0,-15 2 0,-14-3 0,-9 6 0,-19-2 0,-11 4 0,-15-1-1,-13 2 1,-17 1-1,-9-1 1,-11-1-1,-9-3 1,-9 0-1,-8-3 1,-9 3-1,-6-2 0,-15-3 0,-2 1 0,-13 3 0,-4 1 0,-12 2-1,-7 1 1,-9-2 0,-9 3-1,-6 7 2,-7 1-2,-12 5 1,-6 5 0,-8 3 0,-7 5-1,-10 6 1,-4 1 0,-3 7-1,3-3-1,0 1 0,4-2 1,6 2-3,6-5-4,23 15-14,-9-7-15,17 11-2,3-1 0,13 22-1</inkml:trace>
  <inkml:trace contextRef="#ctx0" brushRef="#br1" timeOffset="84316.8227">14717 5027 85,'-1'-22'36,"-8"-1"0,9 12 1,-4 1-33,4 10 0,0 0-1,0 0 1,-5 10-2,9 2 0,5-1 1,6 1-1,9-3-1,7 1 1,8-5-1,13 1 0,9-3 0,6 2 0,4 2-1,-2 4 1,2 4-1,-4 6 0,-5 2 0,-7 5 0,-8 2 0,-11 3 0,-9 6 1,-11 1-1,-14 5 0,-12 4 1,-17 7-1,-19 2 2,-18 5 1,-14 1-1,-10-2 0,-4 0 0,-3-8 0,5-8 0,7-11-2,19-14-2,21-13-4,16-28-10,36 1-11,6-29-12,32-5-1,11-21-2,23-3 2</inkml:trace>
  <inkml:trace contextRef="#ctx0" brushRef="#br1" timeOffset="85157.8708">11824 1474 85,'-17'-1'38,"-9"-5"-1,2 7 0,-9-3-31,0 4-2,-9 1 1,-2 8-2,-6 5 0,-4 7-1,-6 5 0,1 2-1,2-2 1,6 1-1,4-2 2,12-8-3,6-2 1,11-6 0,7-3 0,11-8-1,-4 17 0,6-6 0,5 3 0,1 2 1,1 3-1,4 3 0,2 0 0,7 2 1,13-4-1,10 1 0,14-8 1,12 2-1,13-3-1,8-1-1,9 5-3,-8-11-12,14 21-10,-19-10-14,0 15 1,-14-8-3,6 8 2</inkml:trace>
  <inkml:trace contextRef="#ctx0" brushRef="#br1" timeOffset="91519.2346">3189 8744 60,'89'-23'29,"2"-2"-1,9-2-4,2 8-23,10-2-1,8 3 2,4-6 0,12 1 0,9-7 0,12-1 0,8-8 0,9 2-1,9-9 1,14 2-1,8-2 1,13 3-1,5 4 0,9 4 0,9 7-1,2 2 1,3 7-1,9 4 0,2 0 1,0 1 0,5-2 1,5-6 1,1-3-1,10 0 1,0-3 0,8 0-1,3-1 0,9 3 0,0 0-1,4 10 0,1 1-1,-2 4 0,3 1-1,-8 5 1,2-1 0,-2 1 0,-1-1 0,3 1 1,0-3-1,1 1 1,-2-4 1,0 4-1,0 2 0,-6 2 1,-3 4-2,-5 6 1,-9 1 0,-3 7 0,-7 3-1,-6 4 1,-7-2-1,-1 2 1,-4 0 0,-8-1-1,0-1 1,-2 3 1,-1 0-1,-2 0-1,-3 2 1,-6 0-1,-7 5 0,-2 4 0,-10 4 0,-7 1-1,-10 3 1,-7 4 0,-11 2 0,-5 3 0,-6 3-1,-8-3 2,-8 2-2,-7 0 2,-6 1 1,-7 4-2,-11 3 2,-9 2-2,-10 4 1,-10 9 0,-11 3 0,-9 6-1,-10 0 0,-11 3 0,-9 0 1,-4 3 0,-7-1-1,-8-3 1,-6 0-1,-8-1 1,-7 1-1,-9-2 0,-11 1-2,-11-3 2,-13 2-1,-16-3 1,-16 1-2,-13-4 2,-17 0-2,-19-2 3,-15-1-1,-18-3-3,-14-3 2,-15-1-1,-9 1 1,-19-4-1,-14 0 1,-7 0-2,-7-5 2,-10-1 1,-6-2 0,-3-5 0,-10-5 0,-3-5 0,-3-5 0,-2-4 1,-6-7-1,-3-1 2,-5 0-2,-7-3 1,-5 1 0,-6 3-2,-8-2 2,-7 6-3,-2-2 2,-4 3-2,-3-4 3,4-3-3,-4-5 2,6-5 0,2-5 1,8-5-1,-1-6 0,6-4 0,5-2-1,1-2 1,4 2-1,5 0 0,2 1-1,-2 4 0,3 3 1,-3 1-1,-4 3 1,8 2 0,0 1 1,6-2 0,7 1 0,9-4 0,10-2 1,9-1-2,8-4 2,5-3-2,5-2 2,7-6-2,0-3 1,10-6-1,11-4 0,4-6 2,7-3-2,8-6 2,17-4-1,4-3 0,11-5 0,4 0 1,5-2-1,9 0-1,12-2 1,7-1 0,4-2 0,4-3 1,16-1 0,9-3 1,6-4-2,10-5 2,8-3-2,9-5 2,10 3-1,7-4-2,8 1 3,4 2-2,8-1 2,5 5-2,7 0 2,6 2-1,10 0 0,9 0 0,9-2-1,7 1-1,12-1 1,11 1 0,14 1-1,8 0 1,12 2 0,8 9 1,5 5-1,14 9 0,9 3 1,9 6-1,3 3 0,15 0 0,15-3-1,16-11-2,24 5-11,5-21-21,17 3-1,4-8-2,13 2-1</inkml:trace>
  <inkml:trace contextRef="#ctx0" brushRef="#br1" timeOffset="92251.2765">11345 7425 86,'0'0'35,"-11"6"0,11-6-1,22-4-33,5 4 0,12 0 0,8-3 1,9 4 0,3-1 0,10 6 0,2-2 0,8 8-1,-3 4 0,10 4 0,-4 3-1,3 3 1,-3 1-1,-2 4 1,-3-2-1,-7 1 0,-10-2 0,-12 0 1,-16 3 0,-15 3 0,-21 6 0,-19 4 0,-20 5 0,-19 5-1,-12 3 0,-7 0 0,0-3-2,6-12-8,25-1-26,12-25-1,26-7-2,25-20-2</inkml:trace>
  <inkml:trace contextRef="#ctx0" brushRef="#br1" timeOffset="93873.3693">5558 7536 49,'145'-29'30,"16"1"2,11 2-1,9 0-22,16 9-5,10 1-1,22 9 1,7-1-1,9 5 2,17-6-1,14 3-1,8-7 2,13-1-1,11-7 1,21-1-1,7-6 0,18-1 1,13-5-3,12 5 2,9-2-3,7 5 2,8-1-3,1 8 2,0 4-2,1 3 0,-7 5 0,1 3 0,-5 1 0,43 1 0,-45 2 1,1-1 0,-4 2 1,2 2-1,-5 2 1,3 4 0,-4 6-1,-46 11 1,30 2-1,-4 12-1,-11 8 0,-10 11-1,-8 11 1,-13 9 0,-9 7-1,-11 9 0,-11 5 0,-8 4 1,-5 7-1,-6 5 0,-6 3 1,-2 6 0,-7 6 1,-1 4-1,-10 16 1,-14 12 0,-9 12 1,-10 9-1,-18 21 0,-10 11-1,-15 16-1,-11 10 2,-6 5-3,-1 8 1,3 6-2,-3-5 0,7 3 0,7-1-1,3 3-4,-4-14-19,8 11-13,-12-21 1,-13-6-3,-11-21 1</inkml:trace>
  <inkml:trace contextRef="#ctx0" brushRef="#br1" timeOffset="94925.4295">8417 6455 31,'139'20'31,"19"0"2,14 5 0,13-11-15,33 12-4,6-15-2,33 6-2,13-14-3,24 4-1,12-8-2,21 0 0,11-2-2,8 0 0,10 1-1,10 2 0,2-1-1,7 2 0,3-5 0,5 1 1,5-2-1,7-5 1,5-2 0,2-4 0,0-7 1,9-1-2,38-9 2,-39-1-1,6-11 1,1-4-2,3-15 2,-2-6-1,3-11-2,-4-6 3,-41-14-3,34-6 1,-10-6-1,-8-9 1,-11-7-2,-8-6 3,-13-8-1,-6-7-1,-3-7 0,-11-11 2,2-5-3,-11-11 1,-8-1 0,-9-3-3,-22 4-1,-22-5-2,-19 28-15,-33-3-16,-33 27 0,-36 10-2,-29 18 0</inkml:trace>
  <inkml:trace contextRef="#ctx0" brushRef="#br1" timeOffset="95512.463">22177 4722 85,'15'-9'38,"-1"-10"0,14 8 0,10-3-36,17-2-2,18 0 1,18 3 1,16 0-1,13 3 0,5 3 0,10 6-1,-7 7 1,-9 9 0,-20 11 0,-19 17 1,-30 16 0,-28 18 0,-30 12 1,-30 16 0,-26 8-1,-20 9 0,-9-4 0,-6-13-8,20-2-26,3-25-5,28-16-1,16-28-2</inkml:trace>
  <inkml:trace contextRef="#ctx0" brushRef="#br1" timeOffset="96157.4999">22725 7869 89,'-47'1'38,"-1"-1"-2,9 3 2,5-2-36,10 2 0,9 3 0,10 9-1,9 5 1,10 7-1,7 7 1,7 8-2,6 11 1,9 8-1,3 6 1,6 5-1,1 4 0,0-1 2,-7 4 0,-2 1-1,-7-4 1,-9-1-1,-12-3 2,-15-3-2,-16 0 2,-18 4-2,-24-8 0,-14 5 1,-13-7 0,-9-3-1,0-6 0,4-10-2,19-1-8,6-31-16,37 1-14,12-20-2,30-4 0,14-16-1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052829"/>
              </p:ext>
            </p:extLst>
          </p:nvPr>
        </p:nvGraphicFramePr>
        <p:xfrm>
          <a:off x="304800" y="762000"/>
          <a:ext cx="8610600" cy="53644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our Y12 Magnetism, magnetic flux and electromagnetic induction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flux (formula and concept)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flux is and 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Faraday’s Law, what it means and how it suggests two ways to get 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two simple ideas and a “mind picture” to get a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Inductors Units 1 and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exam-style questions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this topic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04600" y="2018880"/>
              <a:ext cx="7004520" cy="3027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0200" y="2007360"/>
                <a:ext cx="7027200" cy="304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8360" y="527760"/>
              <a:ext cx="8685000" cy="41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5040" y="513720"/>
                <a:ext cx="8701920" cy="419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91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5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1693</TotalTime>
  <Words>264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187</cp:revision>
  <dcterms:created xsi:type="dcterms:W3CDTF">2006-08-16T00:00:00Z</dcterms:created>
  <dcterms:modified xsi:type="dcterms:W3CDTF">2013-09-17T02:24:56Z</dcterms:modified>
</cp:coreProperties>
</file>