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5T22:34:02.19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11119 4455 75,'6'50'40,"-14"8"-1,1 24 1,-20 6-34,9-7-2,6-10 0,12-24 0,25-45-1,39-49-1,45-51 0,52-52 0,57-44-2,40-34-2,38-12-13,4-24-19,16 19-4,-26 7-1,-15 30-2</inkml:trace>
  <inkml:trace contextRef="#ctx0" brushRef="#br0" timeOffset="2772.1586">5911 7024 58,'0'0'33,"0"0"-1,5-13 0,-5 13-26,14-4-2,-1 4 1,1-3-1,6 6-1,3-1-1,6 5 1,1-3-1,6 7-1,2-4 1,8 3-1,1-3 1,8 0-1,2-4 0,6 2 1,3-4-1,5-1 0,2-5-1,8 3 1,1 1-1,5-1 1,-1 3-1,2 1 0,2-1 0,3 4 1,1-4-1,4 1 0,3-4 1,2-1-1,7-4 1,1-4 0,7 0 0,5-2-1,1 0 2,-2 5-2,-3-2 1,1 5 0,1 3 0,-1 1 0,6 2-1,-8 3 1,1-2-1,3 0 1,3-1-1,7-2 0,3-3 1,1-2-1,1-2 1,3-3-1,3 1 1,2-3 0,-4 3 0,-4-1-1,-7 5 1,-7-1-1,-2 1 1,-7 2-1,-6 0 0,-11-1 0,-6 2 0,-4-2 0,-7-1 1,-7 4-1,-9-3 0,-6 2 1,-8 2-1,-6 1 0,-8 2 0,-6 4 0,-7 2 0,-7 1-2,-4 6 0,-9-3-2,4 10-9,-15-12-23,8 7 0,0-17-1,-13 18-1</inkml:trace>
  <inkml:trace contextRef="#ctx0" brushRef="#br0" timeOffset="4141.2369">7897 8089 63,'3'-16'32,"-3"16"0,24-4-4,-2 4-29,7 1 1,6 2 1,8 2 0,9 1 1,9 3 1,10-2 0,13 3 0,2-4 2,13 2-2,10-5 1,14 2-1,6 0-1,9-1-1,3-1 0,14-1 0,7-2-1,8 1 1,7-4-1,7-2 1,5-4 1,5-3-1,4-3 1,4 0-1,-2-6 1,-3-2 1,-9 0-2,-7 4 1,-11-1-2,-11 5 2,-16-1-2,-17 6 1,-18 4-1,-16 2-1,-15 3 1,-18 1 0,-16 1 0,-15 2-1,-10-1 0,-18-2-3,14 11-9,-14-11-23,-10 0-1,10 0-1,-14 2-1</inkml:trace>
  <inkml:trace contextRef="#ctx0" brushRef="#br0" timeOffset="4809.2751">21616 7101 93,'16'7'37,"-6"8"-1,1 10 0,-10 4-33,2 8-1,-2-3 2,6-1 0,6-11 0,22-13 0,20-30 0,33-25 1,40-29-2,38-25 0,36-21-3,35-20-3,22-6-4,3-24-31,14 5-3,-19-5-1,-11 18-1</inkml:trace>
  <inkml:trace contextRef="#ctx0" brushRef="#br0" timeOffset="7564.4327">7095 9300 30,'18'1'29,"6"-3"2,5-7-4,9 9-14,-5-11-1,18 11-3,-7-8-2,13 8-2,0-2-1,7 9 0,0-1-2,8-1-1,4 5-1,5-2 1,4-2-1,14-3 2,5-4-1,7-3 1,9-6 0,7-2 0,4-5 0,7 2 0,5-2 0,-2 1-1,-2 2 0,-3 2 0,0 5-1,-1-1 1,2 3-1,-3 1-1,-4-2 1,6 1 0,5-3 0,2-3 0,-2-3 0,5 0 0,0 1 0,6-2 0,-1 3 0,-1-1 0,-8 4 0,-2 2 0,-6 4 0,-7-3-1,-9 5 0,-10-1-2,-7 9-11,-17-10-22,-1 3 1,-16-3-1,-12-2-1</inkml:trace>
  <inkml:trace contextRef="#ctx0" brushRef="#br0" timeOffset="8541.4886">6376 10674 48,'20'-11'31,"-7"8"1,1 2-2,1-2-24,4 3-3,5 3 1,4-3 0,7 2 0,4-4-1,11-1 0,6-4 2,14 2-2,2-7-2,10 3 1,6 0-1,8-3 0,4-1 0,11 5 0,6-2 1,5 1-1,6-5 1,10 2 0,7-2-1,9-1 1,5 2-1,-3-1 1,3-1-1,3 6 0,-2-3 0,1 7 0,-8 4-1,2 0 1,-6 3-1,7 2 1,-7-1-1,-2 1 0,3-2 1,1 0-1,3-3 1,-2 0 0,-2-5 0,3 2 0,1-1 0,-3 1-1,-4-3 1,-9 4-1,-7-2 1,-7 2-1,-7 2-1,-14-1 0,-9 3-3,-13-8-4,-2 8-27,-19-10-2,0 3-1,-11-8-2</inkml:trace>
  <inkml:trace contextRef="#ctx0" brushRef="#br0" timeOffset="9442.5401">18561 9648 82,'0'0'38,"9"12"-2,-9 5 1,-2 16-33,-6 10-1,-6 13 2,-1 1-1,4 7 1,10-11-1,15-12 1,30-31 0,39-28-1,46-37 0,53-28-1,96-30-2,-13-20-1,27-6-2,6-9-4,-4 24-10,-38-4-14,-20 32-8,-44 6-2,-81 22-2,9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9-15T21:51:01.2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9-15T21:51:05.232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11815 6682,'0'0</inkml:trace>
  <inkml:trace contextRef="#ctx1" brushRef="#br0">2439 1017 12,'0'0'25,"0"0"1,0 0-9,0 0-3,0 0-3,0 0 3,0 0 0,-25 5-8,31 19-2,10 7 1,1 11-2,6 5-1,-10 5 1,3 12-1,-4 10-1,-11 6 2,7 10-1,-8 17 2,8 8-2,-4 10 2,2 8-3,-3 5 3,2 1-1,-5-3-1,1-1 0,-5-9-1,0-7 2,-1-16-2,2-14 1,-1-15-3,4-20-1,5-10-2,-3-20-2,13-2-21,-15-22-7,14-4 1,-8-16-3</inkml:trace>
  <inkml:trace contextRef="#ctx1" brushRef="#br0" timeOffset="699.04">3115 1433 52,'0'0'31,"0"0"3,-10-12-2,10 12-25,0 0 1,-3 11 0,-1 3-1,13 13-2,-4 8 0,5 15-2,-1 12 1,2 17-2,-4 9 0,5 14-2,-9 5 1,0 6-1,-8-9 0,4-3 1,1-14-2,0-17-2,10-10-4,-4-31-28,16-12 0,1-25-3,6-6 1</inkml:trace>
  <inkml:trace contextRef="#ctx1" brushRef="#br0" timeOffset="12000.6864">3265 1853 45,'-10'0'30,"10"0"2,0 0 0,-9-15-22,9 15-2,8-13-1,2 9 0,-10 4-1,15-12-2,-15 12-1,16-9 0,-16 9-1,24-5-1,-12 3 1,3 0-1,4-2 0,-1-3 0,3 2 0,2-3 0,4-3-1,-1 4 1,1-2 0,0 2-1,1 3 1,-3 0-1,2 4 0,0 0 1,0 2-1,2 0 0,4-2 1,3 0-1,3-3 1,7-1 0,-2-3-1,4 0 1,1 1-1,-4 0 0,2 3 1,-5 2-1,0 1 0,-2 2 0,-2 3 0,2-1 1,-3 1-1,5-1 0,-1-2 0,3-2 1,0-5-1,6 2 0,-1-3 0,2-1 0,-3 0 1,0 1-1,-2 2 0,-6 1 0,0 3 0,-5 1 0,-2 3 1,0-2-1,-4 2 0,-2-1 1,0-2-1,-4 0 0,2-1 1,-2-1-1,-4 1 0,0-2 0,0 1 1,-1-2-1,-3 2 0,0 1 0,3 0 0,-2 0 0,-2 1 1,-1-1-1,-2 2-1,-11-2 2,18 1-1,-18-1-1,15-1-1,-15 1-1,0 0-4,0 0-7,0 0-22,3-15 2,-3 15-3,0 0 1</inkml:trace>
  <inkml:trace contextRef="#ctx1" brushRef="#br0" timeOffset="14282.817">6483 1581 54,'0'0'34,"0"0"-3,-1 9 2,1-9-17,0 0-9,-5 14 0,5-14-2,0 0-1,16 8 0,-16-8-2,20 0 1,-8-1-1,3 3-1,-1-2 0,4 1 0,1 1 0,1 0 0,3-1-1,-1-1 1,2-1-1,5-1 0,2-2 1,4-1-1,2 1 0,1 0 0,1 2 1,4 1-1,-2 4 0,1 1 0,1-2 0,1 3 1,1-3-2,-2 0 1,3-2 0,2 0 1,-2-3-1,3-2 0,2 0 0,1-2 0,-2-3 1,3 0-1,0 0 1,0 2-1,-2 0 0,0 1 0,-3 0 1,-1 1-1,-3 0 0,-3 3 0,-3 0 0,-1 1 1,-7 0-1,3 1 0,-4-1 1,-1 0 0,-1 1-1,1-2 1,0 0-1,-1 0 1,0-3-1,2 0 1,-2 0-1,-3 1 0,0-1 0,-6 1 1,-4 1-1,-5 1-1,-9 3 0,0 0-2,0 0-2,0 0-12,0 0-20,-17 3 1,17-3-3,-14 7 1</inkml:trace>
  <inkml:trace contextRef="#ctx1" brushRef="#br0" timeOffset="16348.9351">9720 1420 32,'0'0'27,"0"0"0,-12-2-2,12 2-20,-11-1-3,11 1-1,-13-2-1,13 2-2,-15-1 1,4 1 0,11 0 1,-22 1 0,22-1 2,-23 3 0,23-3 3,-23 7-1,23-7 2,-24 7-1,12-2 2,-5-3-1,4 2 1,-5-3-1,5 2 0,-6-4-1,7 3 0,-4-4 0,16 2-1,-22-2-1,22 2 0,-11-4 0,11 4-1,0 0 0,0 0 0,0 0 0,1-12 0,-1 12-1,20-8 0,-3 3 0,2 0 0,0 0 0,6 0 0,-1 0-1,3 3 1,-2 0-1,3-2 0,-1 3 0,-2 1 0,2 0 0,0-1 0,2 1 0,-1-1 0,1 0 0,5-2 0,-2 1 0,3 0 1,1 1-1,-1-1 0,1 4 0,-3 1 0,0 0 0,0 0-1,0 4 1,-1-3 0,2 1 0,-1-3 0,4 2 0,2-3 0,0-1 1,3-1-1,-1-2 0,2 2 1,-1-1-1,1 1 0,-4 1 1,3 0-1,-5 0 0,1 1 0,-4-1 0,-1 1 0,-1 0 0,-3-1 0,-2 0 1,-1 0-1,-4 0 0,1 0 0,-3 0 1,-1 0-1,-1-1 1,-2 0-1,1-1 1,-2 0-1,-1-1 0,0-3 1,0 3-1,-3-1 0,1 2 0,-1-1 0,-11 3 0,15-4 0,-15 4 0,0 0 0,13 0 0,-13 0 1,0 0-1,0 0 0,0 0 0,0 0 0,0 0 0,0 0 0,0 0 0,0 0 0,0 0-1,0 0-2,0 0-4,0 0-27,0 0-4,0-10 0,0 10-3</inkml:trace>
  <inkml:trace contextRef="#ctx1" brushRef="#br0" timeOffset="16948.9695">11232 1323 30,'0'0'28,"-15"17"2,8-6-8,-7-2-9,14 3 0,-10-7-2,10-5-1,0 0-2,13 4 0,-4-15-2,17-2 0,-1-13 0,-25 26-1,0 0 1,75-54-2,-75 54 1,66-50-2,-66 50 0,75-57-2,-75 57 0,79-57 0,-79 57-1,76-57 0,-76 57-1,71-52-2,-71 52 0,59-42-2,-59 42-4,0 0-25,55-43-4,-55 43-1,0 0-1</inkml:trace>
  <inkml:trace contextRef="#ctx1" brushRef="#br0" timeOffset="18639.0661">12126 1421 48,'0'0'33,"0"0"3,0 0-2,9 2-21,-9-2-3,0 0-3,0 0-2,0 0-1,0 0-2,0 0-1,-9 0 0,9 0-1,0 0 1,0 0-1,-15-3 0,15 3 0,-14-2 0,14 2 1,-20 0 0,10 2 0,-3-1 0,13-1 0,-20 3-1,20-3 1,-14 2 0,14-2 0,0 0-1,0 0 1,0 0-1,21-3 1,-7 1 0,7-1 0,1 1 0,4 0 0,1 1 0,2 1 0,1-2-1,3 2 1,3 2-1,-5-1 0,5 1 0,-1 0 0,2 0 1,1-1-1,0 1 0,4-1 0,-2 0 1,3 0-1,3-1 0,3 0 1,-1-2-1,4 0 0,1 1 0,-1 0 0,3-1 1,-3 1-1,-3 2 0,2-1 0,-7 3 0,-2-2 0,-1 1 1,-6 2-1,1-1 0,-3-1 1,0 2-1,-2-2 0,1-2 0,0 0 0,4-1 0,-2-2 0,6-2 0,-3-1 0,3 0 0,-4 1 0,-1 0 0,1-1 0,-5 3 0,-1-2 0,-3 3 1,-2 1-1,1 0 0,-2 1 0,-1 0 0,1-2 0,0 2 1,-1-1-1,-2-1 0,3 1 1,-1 1-1,-2-1 0,0 1 0,-1-2 1,-3 2-1,-2 0 0,0 3 0,-1-2 0,2 0 0,-4 3 0,3-3 0,-3 1 0,4 0 0,0 1 0,0-2 0,2 0 1,-2 0-1,1-1 0,-3 1 0,1-2 0,-4 2 0,-11-1 1,14-1-1,-14 1 1,0 0-1,0 0 0,0 0 1,0 0-1,0 0 0,0 0 1,0 0-2,0 0 2,12 0-2,-12 0 0,0 0-3,0-9-12,0 9-22,0 0 0,0 0 0,-8-13-2</inkml:trace>
  <inkml:trace contextRef="#ctx1" brushRef="#br0" timeOffset="19249.101">14491 1328 21,'0'0'27,"-5"14"1,5-14 2,0 18-17,0-18-1,0 13 2,0-13-2,0 0-2,0 11 1,12-11-2,-12 0-2,21-15 0,-7-3-2,10-7-1,-24 25 0,0 0-1,48-59 0,-48 59-1,43-50 1,-43 50-2,53-56 1,-53 56-2,49-56 1,-49 56-1,45-56 0,-45 56 0,44-48-1,-44 48-1,0 0 0,47-55-1,-47 55-7,0 0-28,0 0-1,0 0 0,0 0 0</inkml:trace>
  <inkml:trace contextRef="#ctx1" brushRef="#br0" timeOffset="20909.196">15171 1325 33,'0'0'18,"4"-18"-3,-4 18-3,13-10-22,-13 10 0,0 0 1,12-7 2,-12 7 3,0 0 6,0 0 4,0 0 4,14 17 2,-14-17 1,0 0 2,2 10-1,-2-10 0,0 0-2,16 14 0,-16-14-2,0 0 0,0 0-1,0 0-2,0 0-1,0 0-1,0 0-1,10-5 0,-10 5-1,0 0 0,0 0-2,0 0 1,0 0-1,0 0 0,0 0 1,15-7-1,-15 7 0,17-2 0,-4 0 0,1 0 0,1 1 0,1 0-1,2 0 1,0 1-1,-2 0 0,3 0 0,0 0 0,-2 0 0,1 1 0,3 0 0,1 0 0,-1-1 0,1 0 0,1 3 0,1-1 0,0 0 0,1 0 0,2 1 0,-2 0 0,7-1 0,-7 0 0,8-2 0,4 0 0,-1 0 0,2-1 0,0 0 0,0-1 0,-1 2 0,3-1 0,-4 4 0,0-3 0,1 0 0,0-2-1,1 0 1,0-1 0,-1-1-1,1 1 1,3-2 0,-2-1 0,3-2 0,0 3 0,1 0 0,1-3 0,3 3 0,0-1 0,0-3 0,1 0 0,-1 3 0,-1-2 0,-3 0 0,0 2 0,-2-1-1,-3 0 1,-5 5 0,0-1 0,-1-1 0,-3 2 0,-1 2 0,1-1 0,-3 2 0,0-1 0,2-1-1,-3 1 1,2 1 0,-3-2 1,0 0-1,-6 1 0,-2-3 0,-2 2 0,-14 1 1,18 1-1,-18-1 0,0 0 1,0 0-1,0 0 1,0 0-1,0 0 1,0 0-1,0 0 0,0 0 0,0 0 0,0 0-1,0 0-3,0 0-6,0 0-27,-13-7-1,13 7 0,-19 6-2</inkml:trace>
  <inkml:trace contextRef="#ctx1" brushRef="#br0" timeOffset="21467.2279">17574 1124 41,'0'0'30,"-16"15"5,16-15-3,0 0-20,0 0 0,0 0 0,0 0-1,0 0-2,0 0-1,0 0-1,60-37-3,-60 37-1,49-40-1,-49 40 0,52-50-1,-52 50-1,59-54 0,-59 54 0,60-59 1,-60 59-1,58-55 0,-58 55-3,50-46 1,-50 46-2,0 0-2,48-47-20,-48 47-13,0 0-1,0 0 0,0 0 2</inkml:trace>
  <inkml:trace contextRef="#ctx1" brushRef="#br0" timeOffset="24643.4096">18363 1217 37,'0'0'28,"0"0"1,-8 9-5,8-9-19,0 0 0,-10 11-2,10-11-1,0 0 0,-11 4 0,11-4 0,0 0 1,0 0 1,-13 4-1,13-4 0,0 0 0,0 0 0,0 0 0,0 0-1,0 0 1,0 0 1,0 0-2,0 11 1,0-11 0,0 0 0,0 0 0,0 0-1,0 0 0,9 9 1,-9-9-1,15 1-1,-15-1 1,21-3-1,-9-1 1,1 2-1,-1 0 0,1 0 0,3-1 0,-1 1-1,0 2 1,3 2-1,-2-2 1,5 0-1,-2 0 0,6-2 0,1-1 1,0 1-1,2-4 1,4 3-1,2-2 1,-1 2-1,6-2 1,1 3-1,3 0 0,1-2 1,2-1-1,2 3 0,-2-1 0,6-1 0,-4 1 1,0 1-1,2-2 1,-2 2-1,-1 4 1,4-4-1,-2 1 1,3-2-1,-3 2 0,2-1 1,0 0-1,1-2 0,-5 3 1,-2 0-1,1 1 0,-7 1 0,0 2 0,-4 0 0,2 2 0,-4 0 0,-3 0 1,3 0-1,-3 2 0,2-1 0,-2-2 0,-1 0 1,4 1-1,-2 1 0,0-4 1,4 0-1,-1-1 0,1 0 0,-1-1 1,-1-1-1,4 0 0,-3-2 0,2-1 0,-4 1 0,2-4 1,-1 5-1,1-2 0,0 2 0,2-2 1,-4 1-1,-1-1 0,1 3 0,-2 1 0,-4-2 0,0 2 1,0-2-1,-2 3 0,-1-1 0,1 1-1,-3-1 1,1 2 1,-2 3-1,2-2-1,-7 1 1,0-1 0,-2 4 1,-3-2-1,-10-5 0,15 6 0,-15-6 0,12 3 0,-12-3 0,0 0 0,0 0 0,0 0 0,10-2 0,-10 2 1,0 0-1,0 0 0,0 0 1,0 0-1,0 0 1,0 0-1,0 0 0,0 0 0,0 0 1,0 0-1,0 0 0,0 0 0,0 0-1,0 0 1,0 0 0,0 0 0,0 0 0,0 0 0,0 0 0,0 0 0,0 0 1,0 0-1,0 0 0,0 0 0,0 0 0,0 0 0,0 0 0,0 0 0,0 0 0,0 0 0,0 0 0,0 0 0,0 0 0,0 0 0,0 0 0,0 11 0,0-11 0,0 0-1,-5 19 1,5-19 0,-8 20 0,4-5 0,-2 3 0,0-1 0,-2 3 0,2-1-1,2 3 1,2 0 0,-1 0 0,2-4-1,1 7 1,1 0 0,0 4 0,3-3-1,-4 4 1,0 3 1,0 0-2,0 3 2,1-2-1,-1 1 1,1-3-1,0 2 1,0 0-1,0 2-1,2 0 1,1-3-1,-1 4 0,0 1 1,2-1-1,-3 3 1,0 2-1,2 2 1,-3 2 0,2 2-1,-1 3 1,1 2 0,1-1 1,1 0-1,1 3 1,0-1-1,-1-3 1,1 1-1,-1 0 1,-1 0-1,1 1 0,-2-1-1,1-1 1,1 2 0,0 0 0,0 0-1,2 1 1,0-1 0,3 1-1,-3 0 2,3-3-2,-2 1 1,0-1 0,-1-2 0,-1 2 0,-3 0 0,4 1 0,-6 1 0,4 1 0,-3-1 0,2-1 0,-2 1-1,4-1 1,-1-4 0,0 0 0,0-4 0,1 1-1,1-1 1,0 0 0,-1 1 0,-1-1-1,0 2 0,-3-1 1,3 2 0,-3-1-1,3 2 1,-4-1 0,3 3-1,0-3 1,1 1 0,2-4 1,0 2 0,-3-1 0,6 0 1,-5 2-2,2-2 3,1 0-3,1 0 2,-8 3-1,7-3-1,-5 3 0,0-3-1,0-2 1,-2 2 0,-1-2 0,3 2 0,-2-2 2,-1-1-2,0 0 2,0-1 0,0 1 0,1 1 0,1-4-1,-1-1 1,1 0-2,0-2 2,-2-6-2,4 0-2,-5-10-1,6 3-8,-5-23-20,0 0-8,-9 1 1,9-1-1</inkml:trace>
  <inkml:trace contextRef="#ctx1" brushRef="#br0" timeOffset="25236.4435">21211 6130 75,'0'0'34,"-16"-3"0,16 3 1,-16-1-26,16 1-3,0 0 0,0 0-1,0 0-1,0 0 0,18-3-1,4 2 1,2-4-1,8 3 0,6-2 0,7 0-1,5-1 0,6 3 0,5 0 0,8 1-1,5-2 0,4 0-1,0-2 1,-3 1-1,-3-1 0,-1-2 1,-11 3-1,-11 0 0,-10 2 0,-13 2-1,-8 3 0,-18-3-2,5 15-1,-19-14-7,8 14-25,-17-11-2,9 7 0,-10-8-1</inkml:trace>
  <inkml:trace contextRef="#ctx1" brushRef="#br0" timeOffset="25912.4821">21254 6738 32,'-14'-15'24,"14"15"2,-13-14 2,13 14-13,-9-12-9,9 12 1,-10-8 0,-2-1 2,12 9-1,-11-2 1,11 2-3,0 0 1,0 0 0,0 0-1,23 3 0,-4-6-1,14 4 0,6-6 0,13 4 0,7-5-1,9 2-1,2-1-1,7 0-1,2-5 1,-1 3-1,-7 2-1,-3-3 0,-5 3 1,-6-1-1,-10 4 0,-4 1 0,-13 2 0,-2 1 0,-8 4-1,-4-4-1,-5 6-2,-11-8-9,0 0-23,0 10-2,0-10 0,-18 11-2</inkml:trace>
  <inkml:trace contextRef="#ctx1" brushRef="#br0" timeOffset="30167.7255">21625 6810 39,'0'0'30,"6"-19"1,-6 19 0,10-14-12,-12 0-6,2 14-2,0 0-2,9-8-1,-9 8-2,0 0 0,0 0-2,0 0 0,0 0-2,0 0-1,-2 12 0,2-12 0,4 18-1,-3-5 1,4 3-1,-3 2 1,0 4 0,1 4-1,-3 4 0,1 0 1,-2 3-1,1-1 0,0 3 0,2 2 0,0-1 0,-1 2-1,4-1 0,-1-1 0,-1 1 1,0 4-1,0-1 1,-3 2-1,1-2 1,-1 3 0,-1 0 0,1 0 0,0 1 0,0-3 0,1 0 0,3-1 1,0-3-1,1-1 0,0 1 0,-1-2-1,0 0 1,-1 0-2,1-3 2,-2 5-1,-2-3 1,0 2-1,1-5 0,-2 3 2,0-3-1,1 0 0,2 2 0,-2-3 0,3 0 0,0 2 0,2-2 0,2-2 0,0 0 0,1 1 0,0 1 0,-1-2 0,0 2 0,-3 0 0,0-2 2,0 6-1,-1-3 1,-1 2-2,0 0 2,2 0-2,-3 1 1,3 1 0,-1 1-1,2-1-1,-2 0 1,2 0 0,-2 2 0,2-3 0,1 2 0,-3 2 0,2-2 0,-1 0 1,1 1-2,-2 0 2,0-2-1,-1 1 0,2-3 1,-3 2-1,2-4 1,1 0-1,-2-3 1,0-1 0,1-2 0,0 0 0,1-3-1,-2 0 1,0 1-1,1-2 0,-3 2 0,1 0 0,-1-1 1,0 2-1,0-1-1,-3 1 2,2 1-1,0-2 0,0-1 0,0 0 0,1-2 0,-1 1 0,3-1 1,-2 0-1,2 0 0,1-3 0,-3 2 0,2 0 0,0-2 0,-1-1 0,2-1 0,-2 2 0,0-3 0,-1 0 0,3 1 0,-1-5-1,-2 2 1,0-2-2,0-10 2,2 16-2,-2-16 2,1 16 0,-1-16-1,1 12 3,-1-12-2,0 0 2,0 14-2,0-14 2,0 0-2,0 0 1,0 0-1,0 0 0,0 0 1,0 0-1,0 0 1,0 0-1,0 0 1,0 0-1,0 0 0,-4 10 0,4-10 1,0 0-1,0 0 1,0 0-1,0 0 1,0 0-1,0 0 1,0 0-1,0 0-1,-12 3 1,12-3 0,0 0 0,-10 4 0,10-4 0,0 0-1,0 0 1,0 0 0,0 0 0,-11 4-1,11-4 1,0 0-1,0 0 1,-15-1 0,15 1 0,-18 1 0,6 2 0,-1 0 0,-2 0 0,0 0 0,-2 0 0,-2 0 0,1-3 0,-3 0 0,-2 0 0,-4-3 0,-1 0-1,-5 0 3,-6-1-3,-2 2 3,-4-1-3,-10 2 1,-2 1-1,-10 1 1,-8 2-1,-3-1 0,-7 3 1,-7-1-2,-5 2 1,-4 0 1,-7 1 0,-3-1 0,-3 0-1,0-2 1,-6-1 0,-2 1 0,-2-3 0,0-1 0,-1 0 0,-2-3 0,-1-1-1,-9 2 1,0-3 0,-2-2 0,-1-2-1,-2 1 1,-4-1 0,-5-2 1,-1-1-2,4-3 2,-2 1-1,-9 0 1,-1-1-1,-3 0 1,-4-1-2,-2 2 1,-7 1-1,-4 4 0,-4 0 0,-4 4 1,-2 2-1,-7 3 1,-2 2-1,-5 4 1,0-3 0,-2 5 0,-5-1 0,4-1 0,0 3 0,-4-4 0,2 1 1,2-1-1,1 0 0,-4 0 1,5-2-2,-2 3 1,2-3 0,0 1 1,2-2-1,-3 3 0,2-3 0,-2-1 1,1 0 0,0 1-1,-7 0 0,5 1 0,-4 3 0,2-1-1,-3 2 1,-2 0-1,5 1 2,-4-2-3,1 1 3,1-2-2,-1-3 1,-2-2 0,-1-2 0,3-1 1,-1-1-1,-3 1 1,4-1-1,-3 1 1,3 3-1,2 2 1,0 3-2,-1 2 1,-1 1-1,1 1 0,-5 2 1,-4 1-2,2-3 2,-1-1-1,-1 1 1,3-3-1,5 0 1,1 0 0,3 0 0,7-1-1,3 4 1,-1 4-1,6 0 1,1 3-1,5-1 1,-1 3 0,4 1-1,6-1 1,4 1 0,8-4 1,11 0-1,0-3 1,8-1-1,12-2 0,10-2 0,7 0 1,11-4-1,7 2 0,8-2 0,10 0 1,7-2-1,8 1 0,6-2 0,9 0 0,8-1 0,8 0 0,8 0 0,9 0-1,5-1 1,14 2 0,-14-3 0,14 3 0,0 0-1,0 0 1,0 0 0,0 0 0,0 0 0,12 2 0,-12-2 0,0 0 0,0 0 0,0 0 0,5 11 0,-5-11 0,0 0 0,0 0 0,0 0 0,0 0 0,0 0 0,0 0 1,0 0-1,0 0 0,5-11 0,-5 11 0,-4-20 0,4 2 0,0 0 0,-3-6 0,3-3 0,-3-5 0,0-5-1,0-5 2,3-7-2,-2-5 3,2-6-2,0-10 1,4-2-1,-2-11 1,2-5-1,0-3 0,-1-7 0,-3-2 0,-2-5 0,1-4 0,-3 1-1,-2 1 1,0-7 0,-1 1-1,2-3 1,0 0-1,-1-2 1,1-1 0,-1-1 0,-2-1 0,-4-1 1,2-2 0,-6-2-1,0 0 1,-3-2 0,3-4-1,-4-3 0,0-7 1,2-2-2,4-5 2,-1-1-1,3-5 0,1 0 0,3 0 1,5-2-1,1 5-1,2 0 0,2 2 1,-1 1-2,-1 3 1,3 2 1,-3-2-1,1 3 1,-1-2 0,0 0 0,5 3 0,-3-3 1,5-1-1,-3 3 0,4 3 0,-4 0 0,8 5 0,-4 4 2,1 1-2,2 7 1,-3 7 0,1 5-1,-1 5 1,0 7 0,-3 5-1,0 8-1,-2 5 1,-2-1-2,4 5 3,-2 1-2,2 7 1,1 4-1,0 5 1,-1 2 0,4 6 0,0 5 1,-3 11-1,2 2 1,-4 5-1,1 5 1,-2 6-1,0 6 1,-3 12 0,3-15-1,-3 15 0,0 0 1,0 0-1,0 0 0,0 0 0,11 4 1,-11-4-1,14 8 0,-4-4 0,4-1 0,3-1 0,2-1 0,5 1 0,2-2 0,4 3 0,1-2 0,1 0 1,4 2-1,-1 0 0,1-2 0,-1-1 0,2 0 0,0-1 0,-2 0-1,1-1 1,-2 0 0,2 1-1,0-1 1,0 0-1,-2 1 2,2-1-1,-1 0 0,6-3 0,-2 2 0,3-2 0,0 0 0,-3 0 0,3 1 1,-4 0-1,-2-1 0,-2 2 0,-1-1-1,-5 1 1,2-1 0,-3 0-1,-2-1 1,2-1-1,-3 0 1,1-1 0,-2 3 0,-1-2 0,-3 0 0,1 5 0,0-2 0,-3 3 0,-2 1 0,0 0 0,2 0 0,-1-1 0,-2 4 0,0-3 0,3 0 0,1-1 0,2-1 0,1 0 0,0-2 1,-1 2-1,-1 0 0,-1-1 0,-7-1 0,1 3 0,-12 0 0,10-2 0,-10 2 0,0 0 0,0 0 0,0 0 0,0 0 0,0 0 0,0 0 0,11 2 0,-11-2 0,0 0-1,0 0-1,12 6-1,-12-6-10,0 0-19,-9 1-6,9-1-1,-18 6 0</inkml:trace>
  <inkml:trace contextRef="#ctx1" brushRef="#br0" timeOffset="33275.9033">7176 1539 60,'0'0'32,"0"0"-3,0 0 2,0 0-24,0 0-3,-1-12-1,1 12 3,10-12-3,-10 12 0,10-11 0,-10 11 0,0 0-1,10-5 1,-10 5-1,0 0 0,0 0-1,0 0 1,0 0-1,0 0 0,0 0 1,0 0-1,0 0 0,0 0 0,0 0 0,10-8 0,-10 8 0,0 0-1,0 0 1,0 0 0,0 0 0,0 0 0,0 0-1,0 0 1,0 0 0,0 0 0,7 14 0,-7-14-1,0 21 0,0-4 1,0 0-1,3 2-1,-1 3 2,0-1-2,-1 7 1,1 2 0,-2 1 0,1 2-1,-1 0 2,0 3-1,2-1 0,-2 2-1,2-4 1,1 0-1,-3-5 1,1 3-1,2-2 1,2-4-1,-3 3 1,4 1 0,-5 2 0,3 3-1,-1 1 1,1 1 0,-3 1 0,0-5 0,4 1 0,-4-3 0,6-3 0,-3-2 0,1-3 0,0 0 1,-1 1-1,0 0 2,0 1-2,1 6 1,-2 0 0,1 0 0,1 0-1,-5 0 1,2 0-1,0-3 0,-2-1 1,0-5-1,1-4 0,-1 2 0,2-2 1,1-2-1,-1 1 0,-1 2 0,5 1 0,-2 1 1,-2 1-1,3 3 0,-2 0 0,0-1 0,-1 1 0,-2-1 1,0-3-1,0 1 1,0-4-1,0 0 0,-1-2 1,1 0-1,-1 3 0,2 1 0,-1 0 0,3 2 0,-1 3 0,3 1-1,2 1 1,-1 0-1,0-2 2,-2-1-2,1 1 1,0-5 0,-5-2 0,4-2-1,-4 0 0,0-5-2,0 7-6,-14-14-22,18 11-5,-4-14 0,-8 10-1</inkml:trace>
  <inkml:trace contextRef="#ctx1" brushRef="#br0" timeOffset="34026.9463">7247 3555 17,'-21'-3'25,"8"2"3,3 3 0,-10-7-10,20 5-2,-26 5-3,26-5-1,-20 2-2,20-2-2,-14 2-2,14-2-1,0 0-1,0 0-1,0 0 0,14-3-1,1 2 1,11 1-1,4-2 0,8 2 0,3-4 0,7 2 0,3-4-1,4-1 0,3-2 0,-1-6 0,1 0 0,-3 0-1,-2 0 1,-7 3-1,-6 3 0,-7 3 0,-9 5 0,-6 4-1,-8 2-1,-10-5-2,5 22-3,-15-18-26,10 12-3,0-16 1,-9 12-2</inkml:trace>
  <inkml:trace contextRef="#ctx1" brushRef="#br0" timeOffset="34868.9944">7217 3918 47,'0'0'30,"0"0"1,0 0 0,-19-15-20,19 15-3,0 0 0,-13 7 0,13-7-3,-10 7 0,10-7-1,-11 7 0,11-7-1,0 0 0,0 0 0,14 12-1,5-12 1,6-1-1,8-2 0,6 1 0,7-6 0,3 1 0,4-2-1,4 1 0,-4-5-1,4 5 1,-3-2-1,-4 1 0,1 6 0,-7-3-1,-1 3 1,-6 2-1,-6 1 0,-7 2 0,-4-1 0,-2-2-1,-3 1-1,-15 0-2,24 0-21,-24-12-10,0 12 1,0-10-2,0 10 1</inkml:trace>
  <inkml:trace contextRef="#ctx1" brushRef="#br0" timeOffset="36343.0787">7470 4004 60,'-2'-11'31,"2"11"0,-1-20 0,4 7-26,-3-1-1,0 14 0,6-22 2,-6 22-2,8-13-1,-8 13 1,0 0-2,0 0 1,5 12-1,-4 1 1,-2 1-2,1 3 0,-3 2 0,3 3 0,0 5-1,2 3 1,-2 2-1,1 4-1,0 2 1,2 0-1,-1 2 1,2 3-1,0 4 1,-1-1-1,2 4 1,-1 4 1,0 0-2,2 5 2,-2 2-2,1 4 0,-4 3 2,1 5-1,1 3 1,-3 3-2,-1 1 2,1 2-1,0 0 1,2 1 0,-2 1-1,0-2 1,1-3 1,0 2 0,0 1-1,3 3 1,-2-1 0,2-3-1,0 1 1,1-3-3,2 3 1,-1-3 2,3-2-2,-3 1 1,1-3-1,0 2 1,-3-3-1,2 1 2,-2-1-2,-2 3-1,0-2 1,-1-1 0,-1 1 0,-1 1 0,2 0 0,-2 3 0,-1-3 0,4-2 2,0-2-3,0 6 1,-1-3-1,2-4 1,0 2-1,-3-4 1,3 1-1,-2 2 1,-5 0-1,4-4 1,0 0 0,-5 2 0,1-2 2,1-1-2,2-3 1,0 2 0,1-7 0,1 0-1,-1-2 1,4-6 0,1 3-1,1-5 0,-1-3 0,1-4 0,-2 3 0,2-4 1,-3-2-2,-2 1 1,3-2 1,-4 2-1,-4-4 1,4-1-1,0 0 1,-2-3 0,0 0 0,2-4 0,0 1-1,0-3 1,0 0-1,2-2 0,-3 0 0,2 3 0,-2-3 0,-1-1 1,-1 3-1,0-1 0,-1-2 0,1 1 1,-2-1-1,2-1 0,-1 0 0,1-4 1,0 1-1,1-3 0,1 0 0,0-1 0,2-1 0,-2 1 0,0 1 0,-2 3 1,2 0-1,0 3 0,-1 1 0,-1-1 0,0 0-1,-1 1 1,2-4-1,1-1 1,-1-4-1,0-1 1,-1-1-2,3-12 2,0 18-1,0-18-1,-2 21 1,-3-6-1,3 5-1,-3-4-1,7 8-6,-13-19-21,11-5-6,0 0 1,7-33 0</inkml:trace>
  <inkml:trace contextRef="#ctx1" brushRef="#br0" timeOffset="37080.1209">6505 3424 64,'-2'-18'34,"-10"-1"0,7 4 0,-10 1-24,1 11-3,-10-1-1,2 17-1,-9 1 1,0 12-3,-8 4 1,3 9-1,-4 7 0,4 5-1,6-1 0,4 5-1,8-1-1,11-2 1,7 1-1,12-4 0,6-6-1,9-3-1,4-5-2,4-12-5,13 3-26,-11-17-1,9 1 1,-11-15-1</inkml:trace>
  <inkml:trace contextRef="#ctx1" brushRef="#br0" timeOffset="37265.1315">6665 3999 90,'-6'40'34,"-11"-1"-2,11 11 1,-3-4-31,2 2-2,2 5-2,-3-12-24,13 7-7,-6-13-1,8-1-1</inkml:trace>
  <inkml:trace contextRef="#ctx1" brushRef="#br0" timeOffset="39107.2368">10534 1325 45,'0'0'31,"4"-16"2,-4 16-1,0 0-21,0 0-2,0 0 2,0 0-4,-14 1 0,14-1-3,-6 13 0,6-13-1,-5 13-1,3-3 0,2-10-1,0 19 1,0-7-1,0-1 0,2 2 1,-2 1-1,3 1 0,-3 0 0,0-4-1,0 4 1,-1 0-1,-1 3 1,0 0-1,1 3 0,-1 1 0,2 2-1,-4 1 1,4 2 0,-3-2 0,3 2-1,-2-2 2,1 1-2,1-3 2,1 1-1,-1 0 0,4 1 1,-3 4-1,3-3-1,-3-1 1,2-1 0,-2 0 0,4-1-1,-5-1 1,2-2-1,2-3 1,-3 3 1,2-3-1,-1 2 0,0-3 0,3 5 0,-4-1 0,2 2 1,-2 0-1,2 5 0,-2-4 0,0 3 0,-1 1 0,0-2 1,-2 2-1,2-1 0,-2-2 0,2 1 1,-1 0-1,1-4 1,0 4-1,1 0 2,-1 2-2,0 3 1,4-2 0,-2 4 0,-2 1-1,0 1 0,0-2 1,-2 0-1,2 1 0,-1-6 0,0 1 1,-2-3-1,3 1 0,3-2 1,-3-2-1,1 2 0,-1 1 0,1 2 1,-1 1-1,2 1 0,-4 2 0,5 2 0,-3-2 0,0-1 0,2-1 0,-2-1 0,0-3 0,0-1 0,2 2 0,-1-3-1,0 2 2,0 3-2,2-2 2,-3 3-1,0 1 0,0 1 0,-1 2 0,-2-2 1,3-1-1,0-2 1,0 0-2,3-1 2,-1-3-1,-2 0 0,4-1 0,-2-2 0,2 2 0,0 1 0,-2 0 0,0 2 0,1-1 0,0-1 1,-2-3-1,-2 0 0,1-6-1,0-1 1,0-14-1,0 11-1,0-11-2,0 0-3,9-8-20,-13-10-11,4 18 1,8-27-3,-8 27 3</inkml:trace>
  <inkml:trace contextRef="#ctx1" brushRef="#br0" timeOffset="39774.275">10242 4102 41,'-8'-13'32,"8"13"3,-11-22-2,11 22-19,-10-14-4,10 14 1,0 0-3,0 0-2,0 0-1,0 0-2,0 0 0,0 0-1,0 0 0,19 4 0,-4-3 0,7 1 0,5 1 0,4-2 0,7-1-1,4 0 0,-1-4 0,6 2-1,-1 1 1,3-2-1,-4-2 0,-1 2 0,-2 1 0,-5 1 0,-4 0 0,-4 2 0,-4 0 0,-6 3 1,-5-1-2,-1 2 2,-13-5-1,15 5-1,-15-5 1,0 0-2,13-3 0,-13 3-1,10-17-3,-11-5-16,1 22-15,6-19 1,-6 19-2,0 0 2</inkml:trace>
  <inkml:trace contextRef="#ctx1" brushRef="#br0" timeOffset="40549.3193">10232 4524 44,'0'0'33,"-18"-4"2,18 4-1,-19-4-20,19 4-3,0 0-3,0 0-1,0 0-2,0 0-1,0 0 0,14 8 0,3-9-1,6-1-1,10-3 0,5-1-1,14-7 1,5 2-1,4-5-1,5 1 1,4-3-1,-3 3 0,-1 6 0,-9 0 0,-4 5 0,-6 6 0,-8 0 1,-8 2-1,-6 3 0,-5-2 0,-6 1 0,-3 0-1,-11-6 0,10 3-1,-10-3-1,0 0-3,0 0-17,0 0-14,0 0 0,0 0-1,-9 15 1</inkml:trace>
  <inkml:trace contextRef="#ctx1" brushRef="#br0" timeOffset="41510.3743">9550 4054 67,'-28'3'35,"1"11"0,-8-1 1,5 11-30,-6-1-1,11 5-2,-2 4 1,11 1-3,1 0 1,10 2-2,10-2 0,8 3 1,5-2-2,7-3-1,10-1-5,-4-15-19,16 7-8,-12-14-1,9 4 0</inkml:trace>
  <inkml:trace contextRef="#ctx1" brushRef="#br0" timeOffset="41909.3971">9705 4502 60,'13'-9'34,"0"2"-1,-4-4 1,8 9-27,-7-5-2,8 5-1,-7 2-1,1 6-1,-12-6 0,11 26-1,-11-7 0,0 6 1,-4 0-2,-5 5 2,-1-2-1,0 4 0,-5-3 0,2 1 0,-1-3 0,4-7 1,0 0-2,6-5 1,4-15 0,0 15 0,0-15-1,28-13 0,-5 1-1,6-16-14,9 13-20,-3-10 0,8 10-2,-10-3 0</inkml:trace>
  <inkml:trace contextRef="#ctx1" brushRef="#br0" timeOffset="43308.4771">10508 4482 54,'-4'-16'35,"4"16"-1,0 0 0,0 0-23,0 0-2,0 0-2,0 0-2,0 0-1,0 0-1,0 0 0,9 12-1,-4-2-1,0 7 1,-2 6-1,1 5-1,-3 9 1,-2 5 0,-2 5-1,1 6 2,-2 1-2,0 4 1,-1-1-1,5 0 2,0 4-3,1-5 3,2 2-2,5 0-1,-4-2 2,3 4-2,0 0 1,1 1 0,-2-2 3,-1 2-1,-1 2-1,1 0 1,-1 5 0,1 1 0,-2 0 0,3 2 0,-4-1-3,2 2 1,0 5-1,1 0 1,-4 3 2,-1 2-2,-4 3 2,3 2-2,-2 2 2,3 2-2,-2 2 1,2-1-1,3 1-1,-2 0 1,4 0-1,-1-1 0,4 2 0,-3-3 1,4 0 0,-2 0-1,0-3 0,-1 0 0,1-4 0,-3 0 0,5-1 0,-4-3 0,3-5 1,-1 1-1,2-3 1,-2-2 1,3 2-1,-1-5 1,-3 0-1,2-1 2,-3 1-2,-3-1 1,3 1 0,-9-3-1,4-4 0,-2-1 0,-2 0 0,3-5 1,-2-2 0,2-5-1,-3 0 1,5-6 0,-1-1-1,3-5 1,-2-2 0,0 0-1,2-3 0,0-1 0,-3 1 0,0-1 1,-1 2-1,-3 0 0,1 2 0,-1-1 0,1-2 0,-3 1 0,1-4 0,1-2 0,0-4 0,3-2 0,-1 1 1,2-4-1,0 3-1,0 0-1,0-1 2,2 2-1,-2-3 1,0 0-2,0-2 2,-1 0-1,1-3 1,-2 3 0,2-3 0,0 2 0,-2 1 1,1 0-1,1-1 0,0 0 0,-1-2-1,2-3 0,-1-10-2,0 0-7,0 0-22,-3-14-6,-2-11 1,9-2-1</inkml:trace>
  <inkml:trace contextRef="#ctx1" brushRef="#br0" timeOffset="45109.5802">13658 1330 3,'0'0'23,"0"0"2,0 0-3,0 0-6,0 0-2,0 0 0,0 0-1,3 11-2,-3-11-2,0 0-1,0 0-3,0 0 2,-3 9-3,3-9 0,0 0 0,0 0 0,0 0-1,0 0 0,2 12-1,-2-12 1,0 0-1,4 15 0,-4-6 0,1 7-1,-2-1 0,0 4 0,0 0 0,-1 5 0,0 2-1,-1 3 1,2-2 0,1 0-2,1 4 2,-2-2-2,5 2 2,-1-3-2,-1 0 2,3 2-2,-1-4 1,0 4 1,-3 1-1,0-1 0,1-1 0,0 2 0,-1-1 0,0-2 0,0 2 0,0-2 0,-1-3 0,1 2 1,2-1-1,-1 2 0,-1 1 0,3 2 0,-3 3 0,0 0 1,-1 3-1,-1 3 1,1-2-1,-1 3 1,-3-1-1,1 1 1,-2-1 0,-2 2 0,3 2-1,-2-1 2,-2 0-1,2 2 0,0 1-1,3-2 1,-2 2-1,4-1 1,0-1-1,1 4 1,1 2-1,0-1-1,-1 2 1,1 3 0,0-1 0,-2 2 0,0-7 1,-1 3-1,2-4 0,0 2 1,-4-2-1,3-3 1,2 1-1,-1-3 1,1 2-1,4-4 0,0 2 0,-2-5 1,3 0-1,-2-1 0,1-5 0,2 2 0,-1-2 0,-4-2-1,2 2 1,-1-2 0,-1 0 0,0-3-1,-2 2 1,-2-5 0,2-1 0,3-4 1,-3-3-1,2-3 0,-2-12 0,1 16 0,-1-16 0,0 0 0,0 0 0,0 0 0,0 0 0,0 0 0,0 0 0,0 0 1,0 0-1,7 11 0,-7-11 0,0 0 0,0 0 0,0 0-1,0 0 0,0-18-1,0 18-2,1-24-7,13 18-20,-16-16-6,13 12-1,-11-12 0</inkml:trace>
  <inkml:trace contextRef="#ctx1" brushRef="#br0" timeOffset="45882.6244">13328 4415 60,'-25'3'33,"6"4"-1,-3-9 0,22 2-21,-24 7-4,24-7-2,-14 0-1,14 0 0,0 0 0,15-10 0,-1 1-1,3 4 1,3-3-1,7 1 0,3 0 0,5 4-1,5-3 0,2 3-1,3 0-1,3 1 1,0-1-1,3 0 0,-2 1 0,-4 0 1,0-2-1,-4-2 0,-1 1 1,-2-1-1,-2-1 1,-3 0 0,-2 1-1,-3 2 1,-3-4-1,-5 5 0,-1 1 0,-8 2 1,-11 0-1,13 0-1,-13 0 1,0 0-2,0 0-1,0 0-1,0 0-6,-4-17-21,4 17-6,0 0 1,0 0-2</inkml:trace>
  <inkml:trace contextRef="#ctx1" brushRef="#br0" timeOffset="46461.6575">13393 4811 54,'-14'10'34,"14"-10"-1,0 0 2,-14-2-23,14 2-2,17-5-2,3 1-1,0-8-1,9 5-1,4-5-1,8 5-1,3-3-1,6 2-1,-1 2 1,4 0-2,-1-1 1,5 1 0,0-2 0,-5-2-1,-1 0 1,-4-3 0,-2-1-1,-5 1 1,-7-1-1,-5 3 1,-6 1-1,-7 2-1,-2 4 0,-13 4-1,0 0-1,0 0-2,0 0-1,0 0-10,0 0-21,-14 8 0,14-8 0,0 0 2</inkml:trace>
  <inkml:trace contextRef="#ctx1" brushRef="#br0" timeOffset="47767.7322">13787 4816 53,'0'0'33,"8"-15"-1,-8 15 2,0 0-24,1-12-1,-1 12-3,0 0 0,5 10-1,-5-10-1,-2 17-1,-1-6-2,3 2 0,0 5 1,5 3-1,-5 1 1,2 6-1,1 4 1,-2 2-1,3 6 1,-2 8-1,0 2 0,1 3 0,-3 4-1,3 3 1,-3 5-1,-2 2 3,-1 1-1,2 2-1,-1 3 1,-2 6-1,1 6 1,-1-1-1,1 0 1,1 4-3,-2-1 1,3 2 2,-2 0-3,0 1 3,2-3-2,0 2 2,1 1-3,2 1 3,-2 0-3,1 0-1,-1-3 1,-1-1-1,1-2 1,0-1-1,-2-1 1,-1-3-1,1-3 1,-2-1 2,3-3-2,1 3 2,-1-6-2,1-1 1,0-2-1,-1 0 0,1 0 1,0 2-1,0-2 1,-1-2 0,0-2 0,2 0 0,-1 1 1,0-2-1,1-1 2,2-2-2,-1-1 1,-1-2 0,2 2 0,0-3 0,-1-5-1,1 3 0,0-4 0,0 0 1,-3-3-1,4 0 0,-2-3 0,1 1 0,-1-2 0,2-4 1,-4 3-1,5-4 1,-3-1-1,0-2 1,1-1-1,-2-5 2,1 0-2,2-1 0,-2-1 0,2 0 0,-2 1 0,0-2 0,0 1 0,0-3 1,2 3-1,-3-2 0,3 1 0,-2-4 0,1-2 0,-3-2 0,1-1 0,0-4 0,-1-12 0,0 16 0,0-16 0,0 0 0,0 10 1,0-10-1,3 14 0,-3-3 0,0 1 0,0 6 0,0-3 0,0 3 0,0-2 0,-3-1 0,3-6 0,0-9 0,-2 13 0,2-13-1,0 0-2,-3-13 0,3 13-2,-2-24-9,2 24-20,2-12-4,-2 12 1,0 0-2</inkml:trace>
  <inkml:trace contextRef="#ctx1" brushRef="#br0" timeOffset="49451.8285">16501 1311 19,'0'0'27,"0"0"1,7-14 0,-7 14-12,0 0-2,0 0-1,0 0-1,0 0-3,0 12 1,0-12-3,0 0 0,0 0-2,0 0-1,0 0-1,0-13 0,0 13-1,0 0 0,0 0-1,0 0 0,0 0 0,0 0 1,12 9-1,-12 1 0,1 5 0,-1 3-1,0 0 1,0 6-1,-1 1 1,-3 1 0,4 8-2,0 3 1,0 4 0,-1 2 0,6 3-1,-4-1 1,2 5 0,2-4 0,0 1 0,-1-5 0,1 0 0,-3-1 0,1-3 0,-2 1 0,0-2 0,-2 0 0,1-2 0,-4 0 0,2 1 1,-2 2 0,1-1-1,2 1 0,-4-1 1,4-2-1,0 0 1,3-2-1,-2-1 2,0 0-2,0 0 1,0 3-1,2-3 1,0 4 0,-5 2-1,2-2 0,1 2 0,-5 0 0,5 1 0,-2-3 1,0 1 0,0-3-1,-2 3 0,3-2 0,0-1 1,1 3-1,2-2 0,-2 0 0,0 5 0,2-1 0,-2 1 0,-1-1 0,1-1 0,0 2 0,0-1 0,-1-2 0,1-3 0,0-1 1,0-4-1,4-2 0,-2-4 0,2 3 0,2-3 0,-2 2 0,3-1 0,-3 5 0,2-2 0,-5 1 0,3 2 0,-4 0 0,-3-5 0,2-2 0,0-6 0,-1-3-1,2-14-1,0 0 0,0 0-2,7-13-2,-7-12-6,17 16-20,-15-17-7,9 16 2,-8-12-1</inkml:trace>
  <inkml:trace contextRef="#ctx1" brushRef="#br0" timeOffset="50342.8795">16249 4146 50,'-14'-12'30,"14"12"2,-12-10-1,12 10-23,-9-10-2,9 10 0,0 0 1,-14-9-1,14 9-1,0 0 0,-12 5-1,12-5 0,-10 0-1,10 0 1,0 0-2,-12-2 0,12 2-1,0 0 1,0 0-2,0 0 1,-11 3-1,11-3 1,0 0-1,0 0 0,0 0 0,0 0 0,0 0 1,0 0-1,0 0 0,0 0 1,0 0-1,-8 10 1,8-10-1,10 3 1,1-1-1,6-1 0,6-2 0,7-4 0,8-2 0,6-1 0,10-5 1,6-1-1,5-5 1,1 5 0,2 1-1,-5 1 1,-1 5-1,-5 0 0,-5 5 0,-7 0 0,-8 3 0,-3-2-1,-6-1 1,-1 1 0,-2-2 0,-4-1-1,-6 0 1,-1 0 0,-3-1 0,-11 5 0,15-7 0,-15 7 0,0 0-1,0 0-1,0 0-2,11 13-4,-22-15-20,11 14-9,0-12 0,-12 11-1</inkml:trace>
  <inkml:trace contextRef="#ctx1" brushRef="#br0" timeOffset="51006.9175">16127 4668 48,'0'0'32,"-13"-2"2,13 2 0,0 0-21,-14-11-3,14 11-3,0 0 0,0 0-1,14-10-1,0 10-1,0-2-1,14 0 0,1-2-1,7-2 0,7-4 0,8-3-1,3 0 0,7-3-1,4 0 0,-2 0 1,-1 4-1,-1 3 0,-5 8 0,-5-3-1,-7 7 1,-7 3 0,-9 2 0,-1-1-1,-7-2 1,-2-1-1,1-3-1,-4-9-3,6 7-16,-9-21-16,3 5 0,-8-12-1,6 7 0</inkml:trace>
  <inkml:trace contextRef="#ctx1" brushRef="#br0" timeOffset="51457.9433">16563 3797 56,'9'-18'34,"-9"18"0,0 0-1,10 4-19,-10-4-7,-3 22-2,0-4-1,3 6 0,-1 2-3,2 0-3,5 10-7,-6-12-25,7 6 1,-4-14-2,8 6 1</inkml:trace>
  <inkml:trace contextRef="#ctx1" brushRef="#br0" timeOffset="53110.0378">16646 4573 30,'5'-11'30,"-5"11"1,0 0 1,1-14-16,-1 14-7,0 0 0,14-6-1,-14 6-1,0 0-2,0 0 0,0 0-1,0 0-1,10-6-1,-10 6 1,0 0-2,5 13 1,-3-1-1,0-2 1,-2 9-1,2-1-1,-2 6 1,-2 5-1,2 1 1,2 1-1,-4 4 0,5-1 2,-1 3-2,1 6 2,1 2-2,-1 4 2,3 7-2,-2 4 2,0 1-2,1 5 0,0 4 1,-1 4-1,1 0 2,-3 1-1,4-2 1,-1 7-1,0 1 1,0 3-1,-3 2 1,2 1-1,-3 4 0,-3-2-1,0 3 1,-1 1-1,-2 1 2,1-3-2,0 1 2,2-1-3,1 5 1,1-5-1,2 0 0,-1 0 0,4 0 0,-2 2 0,-3-4 0,5 1 0,-5-3 1,1 4 0,-1-1 0,0-2 0,-1-3-1,2 0 1,-1-1 0,5-1 0,-2 2 0,2-7 0,1 2 0,-2-2 2,2-3-2,1-2 1,-2-2-2,1-2 2,-4 0-1,0 1 1,0-6 0,-3 0-1,5-4 1,-4-2-1,0-3 0,-1-6 0,2-1 0,0-8 0,4-2 1,-2-3-1,2-4 0,-3-1 1,3-2 0,-3-1-1,0 2 1,1-4-1,-3 3 1,-3-3-1,2 1 0,-2 0 0,1-4 0,-1 0 0,1-5 1,-1 1-1,2-2 0,0-2 0,1-1 0,0 1 1,1-1-1,-2 0 0,1 0 0,0 1 1,-2-1-1,1 2 0,-1-2 0,2-1 0,-1 0 0,-1 2 0,2 0 1,0-3-1,0 1 0,3-1 0,-3 3 0,2-3 0,-1 4-1,0-1 1,0 4-2,-1-1 1,0 1 0,0 3 0,-3-5 1,3 4-2,-2-3 3,1 0-2,1 0 2,-2 1-2,2-1 2,0 2-1,2-1 0,-1 0 0,-1-2 0,4-4 0,-3 0-1,-1-12-1,0 0-2,5 13-12,-15-27-17,10 14-6,-10-29 2,3 8-3</inkml:trace>
  <inkml:trace contextRef="#ctx1" brushRef="#br0" timeOffset="53996.0884">12741 4224 46,'-17'-17'33,"7"11"0,-9-4 1,5 7-15,-11-6-12,6 8-1,-13-4 0,8 10-2,-8 1 0,2 11-1,-6 6 1,1 12-1,-1 6-1,0 8 1,2 4-2,8 4 1,4 1 0,11-4-1,8-2 0,12-9-1,14-9 0,6-4-2,15-9 0,-1-11-3,14 9-11,-11-20-21,5 5 1,-12-11-2,2 5 2</inkml:trace>
  <inkml:trace contextRef="#ctx1" brushRef="#br0" timeOffset="54447.1142">12695 4671 81,'0'0'34,"10"-5"-1,-1-8 0,15 4-32,-4-2 0,4 4 0,-1 4 0,0 2 0,-5 3 1,-3 6 0,-6 3 0,-4 5 0,-8 0 1,-2 6-1,-2-3 0,-2 2 0,0-2-1,2-2 0,4-3-1,5-3 0,-2-11 0,23 13 0,-5-11 0,0 2 0,0-1 0,1 5 1,-8 1 0,-1 8 0,-9 1 2,-7 6-2,-8 2 2,-4 1-2,-1 1 0,-1-4-2,2-1-4,-7-16-26,19 5-6,6-12 1,0-15-3</inkml:trace>
  <inkml:trace contextRef="#ctx1" brushRef="#br0" timeOffset="55167.1554">15605 3995 82,'-20'-4'36,"-1"10"-1,-7 1 1,5 10-27,-8 0-4,1 14-1,-2 3 0,2 5-1,2 4 0,4 2-2,2 2 1,9 1-1,4-3 0,8-9-2,10-1 0,5-10-1,10-5-2,3-16-4,17 6-19,-10-25-10,12 7 1,-9-12-1,7 3 1</inkml:trace>
  <inkml:trace contextRef="#ctx1" brushRef="#br0" timeOffset="55430.1705">15657 4350 91,'-15'7'35,"10"11"-1,-9-11 0,8 11-30,-2 0 0,6 0-1,0-1-1,6-2 1,2-3-2,8-6 1,8-7-2,7-7 0,3-4-1,3-6-3,7-1-2,-6-13-11,8 10-19,-14-10 0,3 12-1,-14-7 2</inkml:trace>
  <inkml:trace contextRef="#ctx1" brushRef="#br0" timeOffset="55596.18">15885 4263 95,'-19'42'36,"-10"-5"0,12 14 1,-10-4-32,9 3-3,7-1-4,2-10-6,14 5-28,-3-20 0,15 0 0,-3-18-3</inkml:trace>
  <inkml:trace contextRef="#ctx1" brushRef="#br0" timeOffset="57339.2797">23038 5807 67,'9'-7'31,"-9"7"2,13-16-2,-16 4-21,3 12-3,-20 4 1,1 11 0,-17-1 0,1 14-1,-19 3 0,4 9 0,-12 0-1,7 5-1,9-2-1,10 1-1,13-4-1,20-3-1,16-8-1,18-4-1,20-5-3,4-14-7,20 3-26,-7-14-3,8 2 2,-11-13-3</inkml:trace>
  <inkml:trace contextRef="#ctx1" brushRef="#br0" timeOffset="57880.3106">23488 6180 99,'0'0'37,"-22"9"0,10 4 1,-15-9-30,16 10-3,-4-5-1,5 5-1,-1-1-1,5 2 0,3-2-1,4 0 0,4 0-1,4 4 0,2-5 0,3 2 1,5-4-1,3 2 1,1-7-1,3 1 0,3-5 1,-1 3-1,-1-4 1,-6 0-1,-3 4 0,-5 2 0,-7 6 0,-11 3 1,-4 5-1,-6 2 0,-5 7 0,-3-1-1,0 1-2,2-11-4,13 5-27,-7-18-4,15-5 0,0 0-1</inkml:trace>
  <inkml:trace contextRef="#ctx1" brushRef="#br0" timeOffset="58070.3215">23666 6160 127,'0'0'40,"-23"-15"0,23 15-1,0 0-35,14-21-2,12 4-3,11-6-3,17 8-14,-7-18-20,19 8-3,-9-7 1,3 10-2</inkml:trace>
  <inkml:trace contextRef="#ctx1" brushRef="#br1" timeOffset="77563.4364">5426 1651 60,'-15'-5'33,"0"-2"-1,2 4 1,-6 0-26,19 3 1,-15-4-1,15 4-1,0 0-1,0 0-1,-11-4 0,11 4 0,0 0-1,19-4-1,-5-1 1,9 2-1,2 1 0,7 1-1,2-2 1,5 1-1,2 2 0,2 0-1,1 0 1,1 4 0,-2-4 0,1 2 0,-2-4 0,1 2 0,2-4 0,3 0 0,-1-6 0,2 3 0,3-2 0,4 1 0,-2-1 0,-2 1-1,-3 6 1,-6 0-1,-5 4 0,-7 1 0,-6 3 0,-4 0 0,-5 0 0,0 3 0,0-5 0,-3 0 0,4-4 0,1-3 0,0-1 0,0-4-1,5 1-1,-9-6-4,10 7-25,-17-6-7,3 12 0,-10 0-2</inkml:trace>
  <inkml:trace contextRef="#ctx1" brushRef="#br1" timeOffset="80426.6002">7804 2875 88,'0'0'38,"7"21"-2,-7-21 2,8 11-31,-8-11-4,30-11 0,0-19 0,11-13-2,14-15 1,12-12-5,11-6-3,-7-13-31,12 9-1,-12-1-1,-4 16-1</inkml:trace>
  <inkml:trace contextRef="#ctx1" brushRef="#br1" timeOffset="83482.775">3499 1232 112,'0'0'41,"25"-4"1,-7 2-10,4-6-28,12 2-1,3-2 0,7 2-1,3 0-1,5 4-1,-2 1 0,-1 0-2,-4 4-3,-45-3-8,41-4-24,-11 1-3,-8 0-2,-6-1 0</inkml:trace>
  <inkml:trace contextRef="#ctx1" brushRef="#br1" timeOffset="84295.8215">2013 901 74,'0'0'39,"0"0"-1,0 0 1,-12-44-31,12 44-1,0 0-1,0 0-1,0 0-3,0 0 0,0 0 1,0 0-1,0 0 1,-7 70-2,14-17-1,-3 9 0,3 5 0,0 5-2,-4-4-2,4-14-5,-8-21-16,11-11-14,-10-22 2,0 0-3,12-3 2</inkml:trace>
  <inkml:trace contextRef="#ctx1" brushRef="#br1" timeOffset="84564.8369">2000 1117 110,'0'0'40,"-59"-34"3,59 34-4,0 0-33,0 0-1,0 0-2,0 0-1,0 0 0,0 0 0,0 0-1,48-45 1,-48 45-2,74-9-2,-74 9 0,87-12 0,-87 12-1,89-14-4,-40 7-3,-49 7-21,79-17-11,-79 17 1,63-20-2,-63 20 0</inkml:trace>
  <inkml:trace contextRef="#ctx1" brushRef="#br1" timeOffset="85887.9125">6774 3195 100,'0'0'37,"0"0"2,0 0-2,6-10-34,8 1-2,5 0-2,6-2-1,3-7-8,13 11-24,-8-11-4,6 14 2,-6-5-3</inkml:trace>
  <inkml:trace contextRef="#ctx1" brushRef="#br1" timeOffset="86083.9238">7195 3185 95,'0'0'35,"0"0"1,0 0-1,9-10-35,5 4-1,0-3-4,10 10-26,-6-12-4,9 11 1,-6-7-3</inkml:trace>
  <inkml:trace contextRef="#ctx1" brushRef="#br1" timeOffset="86300.9362">7790 3080 99,'0'0'37,"-6"14"1,6-14-4,0 0-31,0 0 0,0 0-1,22-6-4,-6-4-2,13 12-21,-3-13-11,10 5-1,-2-6-2,5 10 0</inkml:trace>
  <inkml:trace contextRef="#ctx1" brushRef="#br1" timeOffset="86930.9722">6976 4186 82,'2'10'37,"3"5"-1,-5-15-2,-7 28-31,1-4-2,2 7 0,0 6-1,-7 4-2,9 6-4,-13-11-23,15 9-5,-5-14-1,10-1-2</inkml:trace>
  <inkml:trace contextRef="#ctx1" brushRef="#br1" timeOffset="87143.9844">6971 4339 93,'-20'3'39,"-3"-8"0,12 11-2,-6-5-33,17-1-2,0 0 0,28-5-2,5-2-2,0-5-3,15 6-3,-6-13-23,18 9-6,-9-10 0,5 12-2</inkml:trace>
  <inkml:trace contextRef="#ctx1" brushRef="#br1" timeOffset="87358.9967">7475 4195 85,'-9'14'36,"-10"-6"1,12 13-1,-4 0-32,2 7-1,1 6 0,3 6-2,0 2-1,1-2-1,6 5-4,-2-14-8,9 6-22,-7-15-1,12-2-2,-14-20 2</inkml:trace>
  <inkml:trace contextRef="#ctx1" brushRef="#br1" timeOffset="87542.0072">7390 4369 85,'-11'-4'36,"11"4"-1,0 0 1,11-14-35,14 5-5,-2-11-28,23 5-2,-1-13 0,17 3-3</inkml:trace>
  <inkml:trace contextRef="#ctx1" brushRef="#br1" timeOffset="87730.0179">8041 4058 88,'-14'10'36,"3"13"2,-8-2-1,8 14-32,-8 0-3,5 10 0,2 3-1,1 2-4,4 1-3,-2-12-31,11 2 1,-2-16-1,11-3-1</inkml:trace>
  <inkml:trace contextRef="#ctx1" brushRef="#br1" timeOffset="87901.0277">7929 4264 102,'-14'-12'39,"14"12"1,16-13-1,6 1-36,15-3-4,6-9-5,20 6-22,-4-15-10,14 6 0,-5-5-3</inkml:trace>
  <inkml:trace contextRef="#ctx1" brushRef="#br1" timeOffset="89763.1342">2866 3113 80,'1'-11'38,"-2"-9"-2,1 20 1,-2-25-30,2 25-1,2-20-1,-2 20-1,0 0-1,0 0-1,5 18 0,0 9 0,3 10-1,-1 13 0,6 9 0,1 12 0,0 13 0,3 1-1,0 4 1,0 0 0,-2-6-1,2-7 1,-3-6-1,1-15 1,-1-11-1,0-17 1,4-20 0,7-23-1,7-25 1,6-20 0,6-22 0,6-13 0,1-19 0,2-12 0,-4-1-1,-5 0 1,-6 10-1,-9 10 1,-9 15 0,-4 16-1,-4 18-2,-9 12 0,3 19-5,-8 0-12,16 33-7,-12-17-7,25 16-7,-7-7-2,19 7 0</inkml:trace>
  <inkml:trace contextRef="#ctx1" brushRef="#br1" timeOffset="94562.4087">5816 4466 50,'5'-14'32,"-8"-5"3,3 19-7,-19-29-15,19 29-1,-29-28-3,15 18-2,-12-6-1,2 8-1,-5-2-2,-1 9 0,-5 2 0,-2 11-1,-5 6-1,2 15 1,-3 7-1,0 11 0,6 11-1,3 7 1,11 6 1,9 2-2,16 2 1,14-5-1,14-9 1,17-13-2,11-15 2,20-16-1,4-22 1,6-15-1,1-20 0,-5-9 1,-12-13-1,-12-3 2,-14-5-2,-21 1 0,-16 5-1,-18 1 0,-15 7-1,-12 5-1,-2 8-1,-13 3-1,6 10-1,-2 1-6,16 18-24,0-3 1,14 14-2,2-3 3</inkml:trace>
  <inkml:trace contextRef="#ctx1" brushRef="#br1" timeOffset="94757.4199">5857 4674 102,'-2'49'38,"-7"-10"1,9 17-5,0-11-30,8 2-3,2 0 1,3-5-3,6-2-1,-1-10-7,18 5-26,-10-19-2,12 5-1,-5-19-1</inkml:trace>
  <inkml:trace contextRef="#ctx1" brushRef="#br1" timeOffset="94939.4303">6311 5010 102,'-22'21'40,"7"21"0,-5-4-2,6 6-38,5 9-9,-5-16-19,21 9-11,-5-21 0,20 0-3</inkml:trace>
  <inkml:trace contextRef="#ctx1" brushRef="#br1" timeOffset="105867.0553">2283 11051 68,'-8'-42'36,"-3"13"0,-12-3-2,3 17-29,-7 3 0,-1 21 1,-3 8-3,4 17-2,0 13 1,4 16-1,2 11 1,7 6-3,5 8-1,1-7-2,17 9-23,-10-24-8,15-2-2,-5-24-1</inkml:trace>
  <inkml:trace contextRef="#ctx1" brushRef="#br1" timeOffset="106048.0656">1864 11520 81,'-20'0'38,"-2"-6"-1,22 6 1,0 0-35,32-9-1,5-4-1,10-10-7,16 9-29,-5-10-1,13 7-1,-7-6-2</inkml:trace>
  <inkml:trace contextRef="#ctx1" brushRef="#br1" timeOffset="106645.0998">2520 11443 80,'-32'16'38,"6"18"1,-9-4-1,9 12-32,-5-3-2,10 5 1,6-3-2,11-8-2,12-12 0,12-10 0,10-13-1,11-12 0,4-7 0,1-9-1,1-8 2,-9 1 0,-2-1-1,-12 4-1,-8 1 2,-9 8-1,-6 4 0,-3 6 0,-1 4 0,3 11-1,0 0 1,0 0 0,0 0 0,12 3 0,3 3 0,9 2 0,1 3 0,2 1 0,1 5 0,-1 3-1,-3 5 1,-7 3 1,-4 3-2,-8 5 2,-3 1-1,-5-5-1,-4-7 1,0-8 2,7-17-1,0 0-1,-8-25 2,16-8-2,6-14 2,3-2 1,5-3-1,4 2-2,3-2 1,5 7-1,9 4-2,4-4-3,18 13-9,-6-20-10,28 12-6,-6-23-10,20 0 0,1-25 1</inkml:trace>
  <inkml:trace contextRef="#ctx1" brushRef="#br1" timeOffset="107380.1418">3718 3676 96,'0'0'38,"-21"7"1,10 8-1,-12-2-37,4 4 1,-1-1-1,6 7 0,3 0 0,6 0 0,12-3 0,11-3 0,7-3-1,16-2 1,0-4 0,8 2 0,-5-3 0,-2 5 0,-13 3 1,-11 4-1,-16 5 0,-15 5 0,-15 1-1,-8 0 1,0-3-1,-5-6-3,9-3-4,0-23-13,32 5-8,-9-10-11,31-4-1,5-12-2,17 8 2</inkml:trace>
  <inkml:trace contextRef="#ctx1" brushRef="#br1" timeOffset="108407.2006">4272 10957 78,'5'-11'39,"-4"-4"-3,-1 15 2,0 0-35,0 0-2,0 0 0,12 29-1,-9 3 1,6 13-2,-4 12 3,6 13-2,-3 8 0,3 4 0,-2-1 1,4-8 1,-2-7-2,3-13 2,6-15-1,1-22 1,3-19 0,6-24 0,3-21 0,3-15 0,3-15 1,-1-8-2,0-8 1,-1-4 0,-8 10-3,-4 3 0,-3 24-3,-12 5-3,9 30-21,-18 5-8,12 23-1,-9 8-2</inkml:trace>
  <inkml:trace contextRef="#ctx1" brushRef="#br1" timeOffset="112473.4332">5438 11153 89,'25'15'39,"-7"-17"-1,17-3-1,-6-2-39,10-10-4,17 7-13,-9-10-17,7 7-1,-13-2-1,1 13 1</inkml:trace>
  <inkml:trace contextRef="#ctx1" brushRef="#br1" timeOffset="112643.4429">5518 11445 86,'-25'18'38,"23"0"-1,2-18 1,35-18-36,11 0-4,2-15-18,23 6-15,0-8-2,11 3-1,-2-6-1</inkml:trace>
  <inkml:trace contextRef="#ctx1" brushRef="#br1" timeOffset="113086.4682">6496 10832 90,'2'-25'39,"-2"25"0,0 0-3,0 0-35,-5 25 0,3 4-2,0 10 2,3 8-2,0 6 2,5 6-1,5-1 2,-2 2-2,2-6 1,3-5 1,1-11 0,3-6 0,-3-14 1,0-13-1,2-15 0,6-13-1,-3-15 1,9-10-1,-5-7 0,9-8-1,-4 0 0,3-1-1,1 9-1,-6 5-3,5 20-8,-16 1-22,9 21-4,-12 8 1,2 18-3</inkml:trace>
  <inkml:trace contextRef="#ctx1" brushRef="#br1" timeOffset="113441.4885">7201 11169 79,'-16'-8'39,"6"14"-2,-13-5 3,12 12-35,-12-2-1,8 7 1,2-4-1,4 3-1,9-4-1,7-1 0,5 1-1,5-3 0,3 0 0,-1 1-1,0 3 1,-2 3 0,-9 3 0,-7 4-1,-7 3 1,-5-1-1,-7 1 0,-1-7-3,4-1-3,-8-20-18,23 1-14,-1-14-2,20-5-1,5-12 1</inkml:trace>
  <inkml:trace contextRef="#ctx1" brushRef="#br1" timeOffset="113604.4978">7657 11214 97,'-4'40'40,"-20"0"0,3 12-2,4-3-40,-15-4-7,15 10-25,-10-15-4,15-3 0,1-16-4</inkml:trace>
  <inkml:trace contextRef="#ctx1" brushRef="#br1" timeOffset="115862.627">8911 10759 77,'0'-23'37,"-7"-4"-1,2 8 1,-9-2-31,2 8-1,-11 3 0,3 11-1,-8 4 0,-4 10-1,0 5-1,-3 12 1,-7 3 0,6 8-1,1 7 0,6 3-1,5 5 0,10 3-1,6 2 1,13 1-2,6-5 2,13-6-2,8-9 1,11-11 1,8-14-1,10-17 0,6-14 1,4-16-1,-4-10 0,-1-7 1,-11-4-1,-11-3 1,-17 3-1,-15 2 2,-18 6-2,-12 4 1,-11 4-2,-7 3 1,0 3-3,0 3 0,9 8-3,0-8-9,27 24-22,-25-16-4,25 16 3,0 0-1</inkml:trace>
  <inkml:trace contextRef="#ctx1" brushRef="#br1" timeOffset="116046.6375">8919 10977 91,'2'31'38,"-5"-8"0,9 9 1,-2 2-29,11-2-8,2-1 0,5 0 0,3 2-2,2-7-4,16 10-18,-6-25-17,15 0 0,-3-17-2,16-6 1</inkml:trace>
  <inkml:trace contextRef="#ctx1" brushRef="#br1" timeOffset="116279.6509">9635 10991 104,'11'-3'42,"4"-17"-1,17 3-5,4-7-35,4 0 1,2 4-3,-5 0-7,7 14-26,-20-1-5,-2 10 0,-22-3-3</inkml:trace>
  <inkml:trace contextRef="#ctx1" brushRef="#br1" timeOffset="116444.6603">9579 11221 94,'-17'28'40,"5"-15"2,16-2-2,-4-11-32,38-11-7,9-3-4,-1-15-17,26 13-19,-7-12 0,14 7-3,-2-2 2</inkml:trace>
  <inkml:trace contextRef="#ctx1" brushRef="#br1" timeOffset="116909.6869">10774 10706 70,'-15'-16'37,"-11"5"-1,1 16 3,-13 8-25,1 15-8,-8 6 1,7 15-1,-1-1 0,10 8-2,8-6 0,14 3-2,12-10 0,17-4-1,15-13 0,17-7-2,10-12 2,8-10 0,2-8-1,-2-13 0,-8-5 1,-10-8 1,-18-5-1,-13 1 0,-19-3-1,-14 1 0,-10 4-3,-13 1 0,-5 9-4,-7-2-3,13 21-21,-12-6-9,18 17 1,-3-1-1</inkml:trace>
  <inkml:trace contextRef="#ctx1" brushRef="#br1" timeOffset="117098.6977">10877 10936 98,'14'24'39,"5"10"1,-11-7-1,4 12-32,-7-6-3,3 6-2,0-3 0,0 0-2,7-4-3,-1-11-7,18 10-15,-13-18-15,17-2 0,-6-15-3,13-2 1</inkml:trace>
  <inkml:trace contextRef="#ctx1" brushRef="#br1" timeOffset="117781.7368">11762 10913 89,'19'14'38,"-19"4"1,-3 10-2,-9 1-34,1 7-3,-2 1 0,4 1-1,0-2-1,2-12-4,17 0-30,-10-24-1,25 7-1,-7-23-1</inkml:trace>
  <inkml:trace contextRef="#ctx1" brushRef="#br1" timeOffset="117949.7464">11795 10735 101,'-32'-14'38,"13"13"0,2-2-2,17 3-37,0 0-13,30 8-24,12-3 1,6-6-1,14 4-2</inkml:trace>
  <inkml:trace contextRef="#ctx1" brushRef="#br1" timeOffset="118253.7638">12688 10552 95,'-7'-31'40,"-12"-6"1,2 14-2,-18 5-33,3 8-2,-7 11 0,2 15-1,-4 15 0,1 14-1,0 13-1,5 8 1,8 7-2,6 2-1,8 1 0,8-4-2,10-4-1,2-13-4,17 5-21,-10-28-12,10-2 0,-9-18-1,4-5 1</inkml:trace>
  <inkml:trace contextRef="#ctx1" brushRef="#br1" timeOffset="118417.7731">12232 11014 100,'-13'-15'41,"13"15"0,22-27 0,12 12-37,9 0-6,6-8-14,20 12-20,-7-4-4,12 7 0,-2-5 0</inkml:trace>
  <inkml:trace contextRef="#ctx1" brushRef="#br1" timeOffset="121123.9279">13431 10923 57,'0'0'36,"0"0"-1,0 0 1,0 0-27,0 16-4,-1 2-1,-3 1-1,2 7 0,-1-2-1,3 3 0,1-3 0,7 0 0,-1-5 0,7-5 0,0-9 0,8-5-1,-1-7 1,4-5-1,2-7 1,-2 0-2,-1-2 1,-2 3 0,-7 3-1,0 1 0,-5 6 0,-10 8 0,12 0 0,-12 0 0,2 24 1,3-6-1,-1 5 0,4 4 1,2-2-1,5 3 1,2-6 0,1-5 0,2-8 0,5-6 0,-2-8 0,1-9 1,-1-5-1,-1-8-1,-1-2 0,-5-3-1,0 2-2,-6-3-4,5 13-10,-10-9-23,7 15 0,-12-2-1,12 9 1</inkml:trace>
  <inkml:trace contextRef="#ctx1" brushRef="#br1" timeOffset="121469.9477">14078 11004 61,'0'0'37,"21"17"-2,-7-14 2,13 4-28,-1-9-4,11 1 1,1-6-1,8 0-1,-5-5-1,-2 2 0,-6-3 0,-5 0-1,-13-2 0,-10 0 0,-11 3 0,-11 1 1,-8 2-1,-6 7 1,-4 2-2,-1 7 1,1 5-1,6 8 0,3 3 0,10 4-1,12 0 0,10-4 0,12-2 0,15-5-1,13-5-1,7-10-2,23 2-10,-2-15-23,21 2-4,-2-8 1,16 4-2</inkml:trace>
  <inkml:trace contextRef="#ctx1" brushRef="#br1" timeOffset="122174.988">15401 10851 88,'-12'7'40,"-10"3"-3,5 12 1,-9 1-34,8 6-1,-1 2 0,5 4-2,8-3 1,6-1-1,9-5 1,7-3-1,7-8-1,5-5 1,2-8-1,1-5 0,-4-7 0,-2-5-1,-4-6 1,-7-1-1,-5-3 1,-1-3 0,-5 0 0,-2-1 2,1 4-2,1 1 2,1 3-1,3 5 2,4 3-1,2 6 0,6 6 0,0 7-1,-1 3 0,1 6-2,-3 5 1,-3 3 0,-5 3 0,-4 2-1,-4 2 0,-3-5 0,-2-2 1,2-4 0,-1-8 0,4-11 0,0 0 0,21-18-1,-4-2 1,5-6 0,2-3 2,5-1 0,-3 2-1,-3 5 1,-2 6 0,-6 9 0,-15 8-2,15 8 1,-13 8-2,-2 7 0,-4 5 0,1 3-1,4 0 0,1-4-1,10-4 0,4-9-2,14-4-5,-8-24-22,23 1-9,-7-18 0,19 0 2</inkml:trace>
  <inkml:trace contextRef="#ctx1" brushRef="#br1" timeOffset="122374.9995">16349 10630 106,'-9'17'40,"-14"7"0,8 28-9,-11-6-24,8 11-5,-2-3 0,10 1-3,3-7 0,5-5-4,12-6-2,-1-22-7,22 3-25,-6-18 0,12-3-1,-5-14 1</inkml:trace>
  <inkml:trace contextRef="#ctx1" brushRef="#br1" timeOffset="122809.0243">16553 10925 90,'0'0'38,"-14"10"1,9 10 0,-7-7-35,7 3 0,1 0-2,4 1 0,7-4 0,7-5 0,6-5-1,12-3 1,1-5-1,10-7 1,2-2 0,3-4-1,-3-4 1,1 1 0,-6-1-1,-4 5 1,-12 7-2,-1 5 0,-14 13-2,-9 7 1,-4 18-1,-15 12-2,-5 15 1,-10 10 0,-2 9 1,-3-2 0,1 3 0,0-7 4,5-10-3,8-10 4,6-16-3,6-15 0,13-22 1,0 0 0,-1-14 1,7-11-2,3-13 1,4-6-2,3-10 2,3-6-3,10 0-2,-4-5-7,25 16-24,-7-3-4,18 12-2,1 6 0</inkml:trace>
  <inkml:trace contextRef="#ctx1" brushRef="#br1" timeOffset="123327.0539">17866 10829 93,'-5'22'39,"-6"-5"0,7 10-2,-5-2-27,10 4-8,-1-5 0,6-1-1,4-2 0,6-7-1,5-2 2,4-7-1,0-6 0,3-5-1,1-6 1,3-6-1,1-7 2,-1-4 0,-2-3 0,2-3 0,-6 2 0,2 5 0,-7 4 0,-5 9 1,-16 15-2,10 14-1,-18 11-1,-8 13-1,-4 10 1,-3 7-1,0 4-1,2 0-1,10-4-2,6-19-6,27 3-22,-6-26-6,25-7 0,-1-23-1</inkml:trace>
  <inkml:trace contextRef="#ctx1" brushRef="#br1" timeOffset="123627.0711">18604 10887 99,'-37'2'38,"4"14"2,-5-4-3,9 6-32,2-2-2,11 3-2,9-4 1,19-4-2,9-1 0,8-5 1,10 2 0,0 4 0,1-1 0,-4 4 0,-9 4-1,-14 7 1,-13 1 0,-11 8-1,-10-3 0,-8-4-1,-1-1-1,-5-11-3,22 2-15,-3-24-19,16 7-1,15-37 0,15 10-2</inkml:trace>
  <inkml:trace contextRef="#ctx1" brushRef="#br1" timeOffset="123956.0899">18820 11000 82,'-12'24'41,"1"-14"0,24 3-1,3-11-23,21-6-13,14-10 0,8-3-2,5-6 1,0-4 1,-3-3-2,-12 2 1,-13-2-1,-10 5 1,-16 3-3,-16 5 3,-17 10-3,-8 8 1,-10 12 0,-7 9 1,0 10-2,5 6-2,6 4 2,13 0-1,20-3-1,13-4-2,25-6-2,11-18-9,34 4-5,-5-24-11,30 2-12,-3-15 2,17 2-2,5-12 1</inkml:trace>
  <inkml:trace contextRef="#ctx1" brushRef="#br1" timeOffset="124504.1213">20823 10708 79,'0'0'38,"-10"-23"-1,4 13 2,-10-13-25,4 10-6,-10-3 0,2 9-1,-10 3-1,-2 12-2,-11 9 0,-3 13 0,-6 9-1,-4 10-1,4 7 0,3 1-2,12 1 0,8-5-2,15-4 2,20-10-2,23-9 1,17-11-2,18-6 1,10-8-2,12-2-2,1-10-4,12 9-17,-23-15-13,5 8 0,-20-9-1,-4 7 2</inkml:trace>
  <inkml:trace contextRef="#ctx1" brushRef="#br1" timeOffset="124633.1286">21136 11099 98,'-26'23'39,"13"16"1,-15-3 0,15 9-34,-3-3-6,3-11-9,15 7-27,-9-15-4,14-1 1,-7-22-3</inkml:trace>
  <inkml:trace contextRef="#ctx1" brushRef="#br2" timeOffset="130997.4927">8506 1386 59,'-14'7'33,"14"-7"0,-21 14 1,21-14-25,-11 10 0,11-10-1,0 0-1,0 0-2,0 0 0,13 0-2,-13 0 1,15 0-2,-4 0 0,4 1 0,1 1-1,4-1 0,3-2 0,7-3 0,4-3 0,5 1 0,2-5 0,2-2 0,2 0 0,-4 2-1,-2 3 1,-1 2 0,-9 3-1,-1 1 0,-4 4 0,-2 2 0,-2 0 1,-2-1-1,3-1 0,2-2 0,5-1 0,3-1 0,1-1 0,0-3 0,2 2 0,-3 1 1,1 2-1,-4 2 0,-4 1 0,-3 3 0,1-1 0,-3 3 1,-5-1-1,4 2 0,-3-2 0,2-1 0,-4-1 1,5-3-1,-4 2 0,0-3 1,2-3-1,-3 0 1,-1-2-1,0 1 0,-2 0 0,3 1 1,-2 2-1,0 2 0,-11-1 0,19 4 0,-19-4 0,12 13 0,-12-13 0,10 10-1,-10-10-3,0 0-8,0 0-26,0 0-1,0 0 0,0-13-1</inkml:trace>
  <inkml:trace contextRef="#ctx1" brushRef="#br2" timeOffset="133462.6337">10035 3694 86,'-1'16'37,"1"-16"1,21 3-1,-5-7-34,14-5-3,11 1-3,1-11-8,16 12-24,-7-8 0,7 8-2,-6-5 0</inkml:trace>
  <inkml:trace contextRef="#ctx1" brushRef="#br2" timeOffset="133681.6462">10673 3643 76,'0'0'35,"0"0"-1,0 0 0,29-12-36,-1 11-14,-3-13-16,11 4 0,-3-5-2,7 6 0</inkml:trace>
  <inkml:trace contextRef="#ctx1" brushRef="#br2" timeOffset="133880.6576">11093 3606 88,'15'6'38,"-15"-6"-1,15 4 1,-15-4-33,17 4-2,-5-3-3,-1-10-12,9 14-23,-10-8-2,8 6-2,-18-3-1</inkml:trace>
  <inkml:trace contextRef="#ctx1" brushRef="#br2" timeOffset="134548.6958">10049 4919 85,'-2'-9'35,"2"9"1,0 0 1,-7 21-36,5-3 3,1 12-4,-1 7 2,0 5-5,2 7 2,-4-1-7,11 7-3,-14-12-24,14 0 0,-2-15-1,5-4 1</inkml:trace>
  <inkml:trace contextRef="#ctx1" brushRef="#br2" timeOffset="134708.7049">10081 5221 81,'0'0'37,"-24"-25"0,24 25 1,-21-11-31,21 11-4,-5-13-1,5 13-2,22-13-3,-3-3-4,23 10-28,-9-14 0,17 7-2,-2-7 0</inkml:trace>
  <inkml:trace contextRef="#ctx1" brushRef="#br2" timeOffset="135032.7235">10753 4863 60,'12'-4'35,"-12"4"1,11-7-1,-11 7-22,0 0-6,0 0 0,0 0-2,3 15-2,-6-2 1,1 1-2,2 4-2,2 3 3,3 3-3,2 2 1,1 1-2,2 3 0,-3 0-5,5 7-2,-15-10-27,6 9-1,-11-12 0,2 2-2</inkml:trace>
  <inkml:trace contextRef="#ctx1" brushRef="#br2" timeOffset="135257.7363">10565 5047 94,'-24'-2'38,"14"11"1,-4-11-1,14 2-35,0 0-1,24-7-1,5-2-1,8-5 0,10 1-5,0-7-1,13 11-16,-9-11-14,9 10-2,-12-6 1,2 12-2</inkml:trace>
  <inkml:trace contextRef="#ctx1" brushRef="#br2" timeOffset="135482.7492">11279 4803 87,'0'0'37,"4"14"0,-13-2-1,2 10-33,1 5 1,0 5-2,-2 6 1,0-2-3,3 3-1,-1-7-4,10 11-15,-8-23-16,16-1-1,-12-19 0,15 5-1</inkml:trace>
  <inkml:trace contextRef="#ctx1" brushRef="#br2" timeOffset="135633.7578">11255 4972 101,'-21'-2'37,"21"2"2,11-8-3,9-1-34,13-4-4,3-11-33,16 9-2,-6-10-1,10 7-2</inkml:trace>
  <inkml:trace contextRef="#ctx1" brushRef="#br2" timeOffset="138347.9131">2686 12645 54,'-13'18'4,"5"-6"-2,8-12-3,0 0-38</inkml:trace>
  <inkml:trace contextRef="#ctx1" brushRef="#br2" timeOffset="138488.9212">2968 12618 89,'-5'32'40,"-9"13"-2,-9-1-19,-2-22-56,12 2-1,-1-23-2,14-1-1</inkml:trace>
  <inkml:trace contextRef="#ctx1" brushRef="#br2" timeOffset="138755.9364">4365 12415 88,'0'17'38,"-5"-4"-6,5-13-30,-14 19-38,14-19-2,0 0-2</inkml:trace>
  <inkml:trace contextRef="#ctx1" brushRef="#br2" timeOffset="138896.9445">4661 12281 89,'2'16'39,"-4"19"1,-19-8-3,4 10-38,6-3-35,-11-12 0,18-4-4,4-18-1</inkml:trace>
  <inkml:trace contextRef="#ctx1" brushRef="#br2" timeOffset="139473.9775">6914 12116 93,'-1'50'38,"-20"5"-17,-8-11-20,3-11-39,1-18-3,25-15 1</inkml:trace>
  <inkml:trace contextRef="#ctx1" brushRef="#br2" timeOffset="139963.0055">8200 12204 81,'-19'19'37,"-4"11"-6,-1-2-10,18 12-60,-5-7 1,14 2-1,2-13 0</inkml:trace>
  <inkml:trace contextRef="#ctx1" brushRef="#br2" timeOffset="140512.0369">9168 11729 61,'-20'-4'39,"-11"7"-2,1 15 0,-9 3-28,7 18-1,-6 8-2,10 18-2,-3 5 1,14 6-3,4 0 1,16-1 0,8-8-2,14-8 1,9-18-1,13-15 0,6-24 0,4-17-1,3-23 2,-3-10-2,-5-13 2,-14-11-3,-4 1 1,-18-1-2,-10 9-3,-18-2-3,-1 25-19,-20-8-12,10 22 0,-16-1 0,14 18 1</inkml:trace>
  <inkml:trace contextRef="#ctx1" brushRef="#br2" timeOffset="140693.0472">9310 12040 83,'29'46'39,"-10"-2"-2,5 7 0,-10-10-34,5-2-2,0 1-4,-7-20-12,14 3-22,-3-12-1,8-10 0,-2-14-1</inkml:trace>
  <inkml:trace contextRef="#ctx1" brushRef="#br2" timeOffset="140911.0597">9872 11897 95,'0'0'41,"-14"5"0,14-5-1,23-18-39,1 0-2,9-3-1,-2 0-3,11 10-25,-6-9-9,4 10 0,-12-1-2</inkml:trace>
  <inkml:trace contextRef="#ctx1" brushRef="#br2" timeOffset="141067.0686">9938 12128 101,'-5'25'40,"5"-25"0,24 3-8,12-16-37,-1-16-32,31 0-1,0-13-1,14 3-2</inkml:trace>
  <inkml:trace contextRef="#ctx1" brushRef="#br2" timeOffset="141765.1085">10797 11655 73,'-9'-19'38,"-2"8"0,-8-4 0,3 7-34,-10 1 0,2 10 2,-4 3-2,0 14 1,0 3-1,5 11-2,-1 6 1,9 8-1,4 5 1,14 0-4,1 0 3,18-1-3,8-12 3,11-6-1,5-16 0,6-11 1,1-16-1,3-13 0,-8-15 0,-4-8 0,-14-7-1,-8-5 2,-13-1-3,-9 2-1,-6 6-2,-13 3 0,3 13-6,-18-6-18,17 26-12,-9-3-1,11 17 1,-3-1 1</inkml:trace>
  <inkml:trace contextRef="#ctx1" brushRef="#br2" timeOffset="141953.1193">10908 11859 95,'7'31'39,"8"5"2,-5-8-1,2-2-38,7-4 0,4-2-1,1-4-2,3-7-3,7 12-18,-7-21-17,11 7 0,-11-9-1,10 4-1</inkml:trace>
  <inkml:trace contextRef="#ctx1" brushRef="#br2" timeOffset="142163.1313">11381 12050 88,'-13'13'40,"6"12"-1,-8-1 1,9 4-37,0 8-6,-1-6-7,8 12-28,-2-10 1,6-2-3,1-13 0</inkml:trace>
  <inkml:trace contextRef="#ctx1" brushRef="#br2" timeOffset="144485.2641">9819 5716 73,'0'0'36,"-24"-16"-2,7 14 3,-11-2-30,6 10-2,-8 2 3,6 13-4,-8 3 3,7 13-5,-2 7 3,11 13-3,1 3 2,7 4-3,12-1 0,8-6 0,11-9 0,12-13 0,7-17 1,6-17-1,8-19 0,1-19 1,-4-15-1,-2-10 0,-9-7-2,-12-2 1,-12 0-4,-18-3 1,-4 13-6,-20 3-4,6 21-26,-22 6 0,9 23 2,-4 4-2</inkml:trace>
  <inkml:trace contextRef="#ctx1" brushRef="#br2" timeOffset="144901.2879">10194 6039 102,'12'-2'38,"1"-12"2,11 8-3,-4-2-31,7-2-4,-2 3 0,1 8 0,-9 8-1,-10 12 0,-9 8 0,-9 10 0,-11 5 0,-4 6 1,-7 1-1,1 3 0,2-6 0,5-8 2,7-8-2,11-10 2,13-11-3,15-11-1,13-7-2,2-15-6,16 8-28,-11-10-5,4 9 3,-11-6-3</inkml:trace>
  <inkml:trace contextRef="#ctx1" brushRef="#br2" timeOffset="145201.3051">9763 6101 109,'0'0'40,"-16"-8"1,16 8-2,28 16-35,-1-3-1,4 2-1,12 6-1,5 3-3,-2-3-8,9 11-28,-10-7-1,6 4-1,-12-8-2</inkml:trace>
  <inkml:trace contextRef="#ctx1" brushRef="#br2" timeOffset="146216.3631">11764 11648 66,'13'0'36,"-13"0"2,1 20 1,-3-3-26,2 7-11,-2 7 1,2 10-3,-5 4 1,3 1-2,1 3 0,-4-5-6,12 1-25,-5-13-4,3-3 0,-4-18-2</inkml:trace>
  <inkml:trace contextRef="#ctx1" brushRef="#br2" timeOffset="146396.3734">11727 11838 71,'-19'-10'40,"19"10"-2,-21-4 2,21 4-23,16-4-13,7-3-1,10-5-3,6-5-5,21 5-31,-8-8-1,13 4-2,-10-3 1</inkml:trace>
  <inkml:trace contextRef="#ctx1" brushRef="#br2" timeOffset="146840.3988">12462 11541 87,'-15'-7'39,"-13"2"0,0 11 1,-7 4-36,2 8 1,-4 7-1,4 8-2,0 4 1,6 5-2,10 1 2,10-1-3,14-1 1,10-6-2,17-6 2,11-6-1,9-8 0,4-8 1,6-8-1,-5-9 1,-7-11 0,-4-9-1,-11-7 1,-14-6 1,-13-3-2,-11 0 0,-8-1-3,-10 2 1,-4 7-3,-6 1 0,8 18-5,-12-3-26,19 22-3,-6-1 0,16 17 0</inkml:trace>
  <inkml:trace contextRef="#ctx1" brushRef="#br2" timeOffset="147050.4108">12563 11777 82,'-12'8'42,"5"9"-1,-8-7 1,8 4-26,1 2-14,5 6 0,2-1-1,4 6-1,4-2-2,7-3-1,11 3-5,-8-10-31,18 2-2,-4-13 1,7 4-1</inkml:trace>
  <inkml:trace contextRef="#ctx1" brushRef="#br2" timeOffset="147422.4321">12923 11826 85,'2'-14'40,"12"7"0,-2-13 0,9 9-36,1-2 1,4 5-1,-3 2-1,-3 7-1,-7 5 0,-6 6 0,-10 5-1,-5 6 0,-9 5 0,-3 4 0,-8 2 0,4 0 0,1 1 0,6-5 0,5-6 0,12-1 1,12-11-1,6-5 0,11-7-1,6-2-1,6-6-4,-7-15-14,12 14-22,-9-12-1,8 6-1,-12-8-1</inkml:trace>
  <inkml:trace contextRef="#ctx1" brushRef="#br2" timeOffset="148102.471">16311 11787 89,'0'0'36,"0"0"-8,22-16-25,6 23-42,9-28-5,24 9 4</inkml:trace>
  <inkml:trace contextRef="#ctx1" brushRef="#br2" timeOffset="148222.4779">17501 11835 100,'66'21'37,"-6"-6"-25,-5-5-19,1-8-31,12-4-2</inkml:trace>
  <inkml:trace contextRef="#ctx1" brushRef="#br2" timeOffset="148365.4861">18859 11934 102,'30'33'39,"-5"-10"-12,3-6-23,-4-17-45,26-7 1,0-14-3</inkml:trace>
  <inkml:trace contextRef="#ctx1" brushRef="#br2" timeOffset="148927.5182">20773 11782 26,'0'0'27,"10"-19"3,-2 5 5,-6-7-24,10 8 2,-15-11 0,3 24 3,-9-28-4,-3 23 2,-18-3-6,3 13 0,-14-2-2,-3 11 1,-7 6-2,1 5-3,-2 4 2,9 7-5,4 2 3,12 6-3,11 2 2,15-5-3,17 1 2,16-4-1,21-9 0,15-10-3,18-5-3,3-19-31,26 1-1,-8-17-1,9 1-1</inkml:trace>
  <inkml:trace contextRef="#ctx1" brushRef="#br2" timeOffset="149292.5391">21364 12008 96,'-1'14'39,"1"-14"1,0 17-2,0-17-34,-6 22-2,6-5-1,0 4 0,1 0-3,2-1-2,6 7-7,-4-16-27,12 6 1,-2-16-1,11 3-2</inkml:trace>
  <inkml:trace contextRef="#ctx1" brushRef="#br2" timeOffset="150075.5839">22382 12088 85,'0'0'36,"-23"-21"0,8 6 1,-14-11-32,-2-1-4,1-8 0,-4-8-1,-2-6-1,-4-7 2,-2-3-1,4-6 1,-3-3 0,9 0 0,-1 0 0,9 8 1,4 2-1,11 7 0,6 9 0,8 6-1,8 8 1,7 6 0,4 7 0,4 6 0,0 7 0,-2 5 0,-2 8 0,-7 8-1,-8 11 1,-5 8 0,-11 12-1,-11 9 3,-7 6-2,-6 9 2,-5 1-2,-1 1 0,-2-3 0,9-5 0,11-9 1,16-11-4,14-11 3,21-17-4,24-15 3,14-11-2,24-8-3,4-27-15,21 14-19,-8-18 1,11 5-3,-16-2 3</inkml:trace>
  <inkml:trace contextRef="#ctx1" brushRef="#br2" timeOffset="150394.6021">23212 11528 87,'14'-32'37,"-12"-4"0,3 11 1,-16 2-33,-4 11 0,-16 15-1,-4 15 1,-16 11-1,-1 9 2,-5 8-3,9 7 2,5-1-2,8 0-2,18-7 0,18-5-2,19-5-1,17-14-5,20 8-8,1-19-26,20 1 1,-7-12 0,9 2-1</inkml:trace>
  <inkml:trace contextRef="#ctx1" brushRef="#br2" timeOffset="150736.6217">23381 11900 96,'0'0'40,"31"3"-1,-8-12-1,5 2-36,3-4 0,1 2-1,-7 3 0,-5 3 0,-11 3 1,-9 0 0,5 17-1,-14 0 2,-5 3-1,-6 5 1,-1 3-2,0 4 1,5 2-1,0-1 0,9-2 0,8-2 0,13-8 0,9-3 0,7-8-1,11-10-1,6-4-2,-2-15-6,20 7-27,-16-14-6,9 8 1,-11-12-1</inkml:trace>
  <inkml:trace contextRef="#ctx1" brushRef="#br2" timeOffset="168278.625">1567 13421 60,'-10'-58'37,"-4"10"-2,-14-3 0,-1 11-31,-10 7-2,0 11 2,-7 12-1,3 13 2,-8 14-2,1 20 1,-10 15 0,9 22-1,-6 14-1,8 14 0,5 12-1,5 9-2,9 0 0,8 0-1,16-4-2,6-21-4,21-4-28,-9-32-2,16-9 1,-12-27-1</inkml:trace>
  <inkml:trace contextRef="#ctx1" brushRef="#br2" timeOffset="169022.6676">674 14083 63,'-23'-13'39,"4"-7"0,24 10 1,3-7-27,28 5-10,12-2-2,21-5 0,7-2-1,12 0-1,3 6-1,-7 3-1,2 2 0,-14 3 0,-10 5 0,-14 1 0,-10 3 1,-15-1 1,-9 0 0,-14-1 2,0 0 1,-21 6 0,-1-1 1,-8 5 0,-3 4 0,-1 9 1,-5 7-1,4 6-1,5 5 1,5 2-2,11 1 1,10-1-2,13-8 1,11-7-1,13-12 0,8-12 0,8-9 0,7-13 0,0-8 0,-3-8-1,-2-6 1,-10-4 0,-8 3 0,-9 1 1,-11 6-1,-6 4 1,-8 7-1,-6 10 1,-7 7-1,4 5 0,10 1 0,-13 12 0,13-2 0,8 3 1,5-3-1,11 1 1,6-2 0,6-1-1,1 1 1,1 5 0,-3 3-1,-4 9-1,-7 2 1,-11 6-1,-8 3 0,-5 0 0,-9-2 1,0-6-1,0-8 1,9-21 1,-10 3 0,15-21 0,3-14 0,7-10 0,4-7 1,0-4-1,5-5 0,-2 7 0,2 6-2,-6 9-2,2 13-2,-5 4-4,18 20-18,-9-8-13,23 14 2,0-8-1,27 4 1</inkml:trace>
  <inkml:trace contextRef="#ctx1" brushRef="#br2" timeOffset="169464.6929">3358 13750 54,'-1'-10'37,"1"10"-1,-16-14 1,-1 14-25,-11-7-5,-2 14 0,-8 0-1,-1 10-1,-6 5-1,4 7 0,2 7-2,5 1 1,5 1-2,11-2-1,9 0 0,12-7-2,14-2 0,9-14-4,19 2-4,-2-19-20,24 5-9,-5-15 1,15 3-3</inkml:trace>
  <inkml:trace contextRef="#ctx1" brushRef="#br2" timeOffset="169841.7144">3753 13748 65,'-9'-4'38,"-16"0"-1,2 15 1,-10 0-30,0 11-2,-4 2 0,2 14-1,-2-4-2,6 4-1,1-4 0,11-2-1,9-8 0,10-5-2,0-19 1,29 0 0,0-14 1,8-7 1,0-5-1,5-4 0,-8-1 0,-1 4 0,-7 5 1,-6 4-2,-8 5 0,-12 13 1,0 0-1,0 0 0,0 25 0,-5 0-1,3 2-2,1 3-1,2 4 0,5-3-3,12 1-2,-1-20-9,22 4-22,-3-25 1,18-2 2,-2-18 2</inkml:trace>
  <inkml:trace contextRef="#ctx1" brushRef="#br2" timeOffset="170374.7449">4238 13739 71,'-6'-17'36,"6"17"2,-23 0-1,12 18-29,-10 5-3,6 14 0,-4 4-3,4 7 0,1 1 0,5 3-1,1-7 0,3-2 0,3-9-1,5-8 0,2-13 1,-5-13-1,19-3 1,-5-14-1,-2-9 1,3-6 0,3-6 0,-4-7 1,1-5-1,0-1 0,-1-1 0,0 3 1,-1 7-3,4 7 2,-1 6-1,1 8 0,4 11 0,3 4 1,-3 12-1,0 3 1,1 3-1,-4-1 0,-3 9 0,-5-3 0,-8 7-1,-9 2 1,-4-2 0,-9 4 0,-5-3 0,-6 0-1,-3 1 0,2-1 1,0 0-1,2 0 0,3 1 0,5 8 0,3 6 0,1 14 1,2 10 0,-1 11-1,-1 5 0,-3 1 0,7-1-4,-2-18-8,19 1-10,-12-35-19,21-13 2,2-35-2,21-12 1</inkml:trace>
  <inkml:trace contextRef="#ctx1" brushRef="#br2" timeOffset="170923.7763">4827 13751 77,'-16'3'40,"-15"-8"-1,7 13 1,-4-2-35,0 9 0,-3 3-1,6 9 0,-3 3-2,7 8 0,3 1-1,4-2-1,8-2 0,7-8-1,8-5 0,10-12 0,6-11 2,11-14-1,4-8 1,5-8 1,0-7-1,0-2 1,-7-4-1,-5 6 1,-8 7-1,-6 8 0,-9 10-1,-10 13 0,1 12 1,-8 11-2,-1 9 0,-1 7 0,3 3-1,2-3-2,8 1-1,6-12-3,15-2-3,3-29-12,19 9-17,3-27-1,12 4 3,-5-17 1</inkml:trace>
  <inkml:trace contextRef="#ctx1" brushRef="#br2" timeOffset="171284.797">5467 13698 74,'-23'-11'39,"-2"21"0,-14 2 1,9 25-28,-8-7-6,9 9-2,1 2-2,10 2-2,11-4 0,6-4-1,12-9-1,11-7-1,15-6-1,3-17-3,10-1-3,-3-18-1,20 4-27,-13-18 1,10 8 12,-16-16 17,-1 8 5,-13 4 6,-6 1 4,-5 17 4,-27 3 24,4 12 3,-9 14-13,3 14-15,-11 5-6,3 7-1,0 2-2,6-1-2,0-2 0,3-9-3,12-7-1,-7-23-10,21 6-24,-10-27-1,13-2 3,-2-21 0</inkml:trace>
  <inkml:trace contextRef="#ctx1" brushRef="#br2" timeOffset="171420.8047">5994 13210 83,'-9'-36'41,"5"18"-1,-9 10-1,13 8-37,-4 23-34,4-23-7,10 14 0,3-14-1</inkml:trace>
  <inkml:trace contextRef="#ctx1" brushRef="#br2" timeOffset="171637.8172">6297 13127 82,'9'29'43,"-18"-7"-3,4 15 2,-9 0-34,5 13-4,0-1 0,3 10-2,-1 2-1,3-2-1,1 2 0,-2-2-2,0-4 0,-4-6-3,7 0-7,-16-23-20,16 4-9,2-30 1,-6 15 0</inkml:trace>
  <inkml:trace contextRef="#ctx1" brushRef="#br2" timeOffset="172388.8601">6151 13583 76,'-5'10'41,"-5"-4"-2,11 8 2,-1-14-35,13 17-1,5-14-1,12-3 0,11-5-1,6-2-1,9-5 1,4 1-2,0-4 1,-1 0-1,-5 2 0,-11 4-1,-10 3 1,-12 10-1,-21-4 0,-2 27 0,-18 0 0,-11 8 0,-3 6 0,-3 3 0,4 2 0,6-1 0,5-6 0,13-8 0,10-6 0,13-11 0,9-9-1,8-8 1,5-10-1,5-10 1,0-7 0,0-5-1,-4-5 1,-7-6-1,-8 2 1,-3 4 0,-10 3 0,-5 4 0,-4 9 0,-2 5 0,0 7 0,2 12 0,0 0 1,0 0-1,11 6 1,1 3 0,3 3-1,5 1 1,3-1 0,2 3 0,1 1 0,-4 1 0,-2 2-1,-4 6 1,-9 3-1,-5 4 1,-9 4-1,-3 0 0,-4-1 0,-5-2 0,5-8 0,2-5 0,12-20 0,0 0 0,0 0 1,8-26-1,10-4 0,5-9 1,2-5 0,3-2-1,-3 5 1,-3 3-1,0 3 0,-3 6-1,-3 6-1,2 6-1,6 5-2,3 1-4,13 10-5,-3-19-3,26 24-6,-13-24-6,23 18-11,-4-11-1,4 9 3</inkml:trace>
  <inkml:trace contextRef="#ctx1" brushRef="#br2" timeOffset="172786.8829">7583 13494 71,'-20'14'42,"-8"-6"0,4 10 1,-14-7-28,9 5-9,1-2-2,7-1-1,6-3-1,15-10-1,0 0 0,23 10 0,6-9-1,8-1 1,5 4-1,1 1 1,-2 3-1,-6 7 1,-12 4-1,-13 7 1,-13 4 0,-13 4-1,-7 0 0,-11 1 1,2-2-2,-2-9-1,6-3-2,4-11-2,24-10-8,-18-6-3,36 3-5,-13-30-11,26 10-9,1-12 0,21-2 2</inkml:trace>
  <inkml:trace contextRef="#ctx1" brushRef="#br2" timeOffset="173120.902">8548 13443 79,'-13'12'41,"1"17"-1,-13 9 1,-1 10-37,-4 6-2,3 3-1,7-1-2,1-6-3,20 4-16,2-28-20,19-9 2,3-21-4,13-8 2</inkml:trace>
  <inkml:trace contextRef="#ctx1" brushRef="#br2" timeOffset="173507.9241">8685 13353 88,'-17'19'42,"17"6"1,-6-2-1,21 2-37,-9-2-3,9 3 1,0-2-1,4 2 0,-3 3-1,-3 1 0,-6 1 0,-7 1 0,-6-2-1,-3-1 1,-2-3-1,-2-6 0,3-7 0,10-13 0,0 0 0,0-20 0,14-5 0,3-4 0,3-5 0,4-1 0,4 0 0,-4 3 0,4 9 0,-5 6 1,-4 13-1,-4 10 0,-3 10-1,-7 10 0,0 11-3,-7-3-5,7 16-6,-14-21-5,27 21-9,-15-24-13,27 1-1,4-14 2</inkml:trace>
  <inkml:trace contextRef="#ctx1" brushRef="#br2" timeOffset="174274.968">9981 13500 70,'-11'-8'40,"-3"-5"0,14 13 0,-14 5-32,14 6-1,0-11-2,0 28-1,4-4-1,0 5 0,-1 7-1,-1 4 0,-5 5 0,-1 6-1,-1-4-1,0-2 0,-5-6 0,3-8-1,0-5 1,2-10-1,5-16 2,0 0-1,8-24 1,-1-4-1,2-8 1,1-5 0,3-10 0,2-4 0,4-5-1,-1 3 0,2 3 0,3 8-1,1 8 1,4 7 0,0 10 0,6 9 0,-2 12 0,1 8 0,-4 4 0,-5 6-1,-4 4 1,-8 4 0,-8 5 0,-16 1-1,-5 3 1,-8-3 0,-6-2 0,-2-2 0,-2-9 0,1 0 0,4-7 0,6 1 0,3-1 1,4 0-1,3 9 1,1 11 0,-1 12-1,-2 12 0,-5 15 0,0 6 0,-2 8-1,1-5 0,7-1-3,1-19-4,21-3-7,-7-35-6,32-1-13,-5-31-8,18-8-2,-2-20 3</inkml:trace>
  <inkml:trace contextRef="#ctx1" brushRef="#br2" timeOffset="175452.0353">10866 13434 79,'-11'-21'42,"0"25"-1,-17-1 0,3 16-35,-15 5-1,-3 14 0,-6 2-2,3 10 0,1 0-1,9-4 0,8-6 0,14-5-1,14-12 0,15-12-1,18-12 1,8-10-1,12-14 0,3-7 0,1-7 0,0-4 0,-7-1 0,-11 4 0,-9 4 1,-12 9-1,-14 8 0,-4 19 1,-16 4-1,-3 15 0,-1 10 1,0 6-1,1 4 0,8 1 0,8-1 0,8-9 0,10-5 0,12-9 0,11-12 0,7-6 0,7-11 0,3-4 1,1-7-1,-2-2 0,-8 2 0,-4-3 0,-11 5 0,-7 0 0,-9 7 1,-5 2-1,-10 13 0,0 0 0,-5 22 0,-4 2 0,0 5 0,-4 1 0,2 1-1,2 0 1,0-5 0,4-8 0,5-18 0,0 0 0,13-4 0,-4-15 0,5-7 0,1-6 0,5-2 0,3-1 0,0 2 0,-1 5-1,0 8 1,1 4 0,3 9 0,-2 4 0,2 3-1,5 3 1,-2 0 0,6-3 0,2-1 0,1-3 0,-1 0 0,4-3 0,-7-1 0,-1-1 1,-9 0-1,-6 1 0,-18 8 0,12-15 1,-12 15-1,-18-4 1,-3 8-1,0 4 0,-6 8 0,2 4 1,-2 5-1,3 5 0,1 1 0,9-1 0,7-2 0,0-4 0,12-8 0,11-10 0,5-10 0,8-13 1,3-6-1,6-10 0,0-5 0,4-8 0,-4 2 1,-6 5-1,-7 8 0,-3 6 0,-9 13 0,-13 12 1,1 22-1,-14 10 0,-5 8 0,2 6 0,-3 2-1,4-2 0,9-2-2,9-16-1,15-7-5,8-28-3,22 4-3,-3-28-3,27 8-5,-15-35-5,22 12-4,-18-24-7,5-3 5</inkml:trace>
  <inkml:trace contextRef="#ctx1" brushRef="#br2" timeOffset="175695.0492">12663 12814 105,'-10'-3'42,"2"30"2,-11 4-2,5 13-39,-1 10 0,0 16-1,-3 4 0,3 5-1,-4 1-1,8-6-1,-2-5 0,7-7-1,5-13-2,1-17-1,13-9-1,-2-21-4,18-2-4,-11-27-6,24 9-7,-16-28-11,16-5-2,-4-20 3,9 0 2</inkml:trace>
  <inkml:trace contextRef="#ctx1" brushRef="#br2" timeOffset="175889.0603">13000 12850 92,'16'-12'39,"-16"12"2,-18 43 0,-15 7-33,0 20-3,-5 5-2,2 5 0,1-1-1,9-3-1,6-5-1,8-11-1,12-8-2,5-14-1,12-6-4,2-21-6,19 8-6,-14-32-9,23 3-11,-14-16-1,13 3 1</inkml:trace>
  <inkml:trace contextRef="#ctx1" brushRef="#br2" timeOffset="176287.0831">13142 13330 87,'-11'10'41,"11"6"1,0-16 0,13 9-36,1-9-2,13-2 0,7-4-1,7-3-1,4-5-1,7-1 1,0-5-2,2-3 1,-7 1 0,-4-3-1,-11 1 1,-12 1-1,-13-2 0,-13 5 1,-13 6-1,-14 6 0,-10 7 1,-8 13 0,-2 8-1,0 10 0,3 7 1,9 7-1,10 4 1,14 0-1,17-4-1,15-10 0,18-7 0,23-10-1,19-8-1,15-15-2,17-4-3,3-19-4,18 7-4,-15-27-7,24 13-8,-33-23-7,-2 2-1,-20-18 2</inkml:trace>
  <inkml:trace contextRef="#ctx1" brushRef="#br2" timeOffset="176482.0942">14439 12603 107,'-28'32'43,"-13"14"0,15 26 0,-11 8-38,9-1-3,9 2-1,-1 5-1,0-4-1,3-7-2,6 0-7,-7-20-4,16 12-4,-20-29-4,22 20-9,-22-27-8,9 10-4,-15-9 2</inkml:trace>
  <inkml:trace contextRef="#ctx1" brushRef="#br2" timeOffset="177083.1286">7985 14700 35,'30'-32'40,"-5"4"1,-18-4 0,-7 10-20,-22-8-14,-1 13 1,-19-4-2,-1 14 0,-15 8-2,-1 13 0,-5 17-1,-5 15-1,2 8 0,6 12-1,5 5 0,14 3 0,13-2-1,15-1 0,20-13-1,15-10 1,22-10-1,14-15-2,17-7-2,7-17-4,19 1-4,-10-26-7,22 14-9,-26-21-11,4 8-2,-20-7 2</inkml:trace>
  <inkml:trace contextRef="#ctx1" brushRef="#br2" timeOffset="177316.1419">8344 14990 69,'14'12'43,"-14"-12"-2,7 22 2,-17 1-38,6 13-1,-2 7-2,-2 6 0,-4 6-2,-2-3-2,1 3-2,2-15-3,12 6-18,-11-25-16,15-5 1,-5-16-2,13-10 2</inkml:trace>
  <inkml:trace contextRef="#ctx1" brushRef="#br2" timeOffset="177519.1536">8191 15052 68,'-29'-23'44,"9"16"0,2-4 0,18 11-27,10-3-12,9-1-3,18-4-1,5-4-2,11 4-2,3-6-3,17 11-8,-14-15-4,26 28-9,-22-21-12,20 12-5,-4-9 2</inkml:trace>
  <inkml:trace contextRef="#ctx1" brushRef="#br2" timeOffset="177963.179">9339 14833 72,'-11'5'43,"11"-5"-1,0 0 0,29 1-37,-3-5-2,11-2 0,6-3 0,12 0-2,8-3-1,5 1-1,3 6-5,-19-11-17,5 21-19,-21-2 1,-6 10-3,-20 0 1</inkml:trace>
  <inkml:trace contextRef="#ctx1" brushRef="#br2" timeOffset="178147.1895">9452 15075 87,'-1'14'43,"1"-14"2,24-10-3,22-2-41,-5-8-2,16 4-1,6-9-6,18 19-16,-11-16-18,16 11 0,-4-5-1,11 4 0</inkml:trace>
  <inkml:trace contextRef="#ctx1" brushRef="#br2" timeOffset="178593.215">11578 14426 71,'-6'-28'41,"-16"-1"-1,-1 14 0,-15 3-36,-6 14 0,-10 8 1,-3 17 0,-6 9 0,3 14-1,1 2 0,10 4-2,7-2 1,19-2-2,10-6 0,15-2-1,14-9-1,16-6-1,16-5-1,8-10-1,17-3-2,3-17-4,18 12-9,-12-31-10,16 14-13,-14-14 1,5 5 0</inkml:trace>
  <inkml:trace contextRef="#ctx1" brushRef="#br2" timeOffset="178759.2245">11943 14797 80,'-19'42'43,"-7"-4"-1,12 8 0,-1-5-40,5 1-2,7-3-1,2-2-1,7 8-13,-8-20-24,14 3-1,-5-14-3,10 1 1</inkml:trace>
  <inkml:trace contextRef="#ctx1" brushRef="#br2" timeOffset="179097.2438">12823 14402 80,'0'0'42,"-11"-10"-1,7 27 2,-10 7-40,5 9-2,-6 6 1,6 11-1,-6 3-2,1 4-1,7 0-1,-1-11-5,16 6-26,-11-23-6,14 1 0,-11-30-3</inkml:trace>
  <inkml:trace contextRef="#ctx1" brushRef="#br2" timeOffset="179292.255">12595 14719 83,'-19'-1'43,"1"-9"1,18 10-1,0 0-38,29-13-3,10-1-2,11 0 0,20-2-2,4-3-1,17 7-5,-7-15-18,22 19-15,-5-9 1,14 9-2,-9-6 1</inkml:trace>
  <inkml:trace contextRef="#ctx1" brushRef="#br2" timeOffset="179629.2742">14024 14345 61,'10'-29'39,"-16"-6"0,5 7 1,-21 0-32,2 9-2,-11 2 0,-6 20-2,-11 7 0,-2 20-1,-5 13 0,2 14 1,-2 7-2,11 9 1,9-3-2,13-4-1,13-9 1,23-11-2,14-11-1,15-12-1,15-7-2,6-18-8,21 7-6,-14-23-15,19 6-7,-14-12 0,7 5 1</inkml:trace>
  <inkml:trace contextRef="#ctx1" brushRef="#br2" timeOffset="179983.2945">14190 14665 79,'23'8'43,"-4"-21"-1,16 6-2,-13-4-35,11 1-2,-5 2-1,-4 7 0,-9 6-2,-6 9 2,-12 5-2,-8 8-1,-8 4 1,-5 6-1,-4 2 2,1 0-3,4-4 3,2-3-3,9-6 3,9-6-1,3-20 0,27 9 0,9-18-3,7-8-2,17 2-8,-6-21-7,23 12-16,-12-17-5,15 9-1,-13-8 2</inkml:trace>
  <inkml:trace contextRef="#ctx1" brushRef="#br2" timeOffset="180251.3098">15295 14195 67,'10'-8'42,"-10"8"-2,0 0 1,-13 19-29,-2 18-9,-8 7-2,2 11 1,-6 6-2,3 3-1,-1 4-2,1-10-7,21 2-28,-12-22-1,19-3-2,-6-17 0</inkml:trace>
  <inkml:trace contextRef="#ctx1" brushRef="#br2" timeOffset="180426.3198">15027 14567 96,'-10'0'41,"10"0"0,0 0-8,21-7-31,14-4-2,17 0-2,16-7-3,26 7-13,1-18-21,29 7 0,0-7-2,16 3 0</inkml:trace>
  <inkml:trace contextRef="#ctx1" brushRef="#br2" timeOffset="180818.3423">16631 14079 65,'-11'-13'40,"-17"-3"-1,2 9 1,-19-3-31,2 8-4,-4 6 0,-4 14 0,-2 8-2,4 13 1,1 9-2,8 9 1,7 2-2,9 4 1,13-3-1,16-8-1,10-7-1,14-16 0,13-7-2,9-15-3,16-4-7,-6-23-8,24 10-17,-16-16-3,10 3 0,-11-7 1</inkml:trace>
  <inkml:trace contextRef="#ctx1" brushRef="#br2" timeOffset="181282.3688">16821 14398 77,'13'-4'41,"-5"-13"-2,10 14 2,-18 3-36,27-8-2,-13 8-1,6 3 0,-7 4-1,6 3 0,-1 1-1,-1-1 1,0-2-1,-3-2 1,0 3-1,-14-9 1,14 19-1,-15-10 1,-7 4-1,-1 1 0,-2-2 1,0 3-1,-1-3 0,5 1 1,4-3-1,3-10 0,14 13 1,0-11-1,7 0 1,-1-1-1,3 2 1,-5 0 0,-5 4 0,-1 5 0,-12 5-1,-8 5 0,-5 6 0,-8 1-2,-2 1-1,-1-4-2,4 2-1,1-17-8,20 6-3,-6-28-12,26 6-11,1-16-1,25 2 3</inkml:trace>
  <inkml:trace contextRef="#ctx1" brushRef="#br2" timeOffset="181567.3851">18312 13870 86,'-15'4'41,"-8"4"-2,4 19 3,-6 4-40,-1 12-1,1 10 1,1 8-1,0 7-1,4 5-2,2 1 0,3-9-3,7 5-12,-9-24-21,16 3 0,-6-21-3,7-5 2</inkml:trace>
  <inkml:trace contextRef="#ctx1" brushRef="#br2" timeOffset="181741.3951">17989 14376 83,'-14'-27'42,"9"8"-1,-4-5 1,23 10-37,-4 1-3,13 3-2,15 0-3,9-10-8,23 19-20,-1-14-9,15 13 0,0-8-2</inkml:trace>
  <inkml:trace contextRef="#ctx1" brushRef="#br2" timeOffset="181971.4082">19127 14517 56,'0'0'37,"11"-7"-22,1-7-13,4-7-17,2-5-25</inkml:trace>
  <inkml:trace contextRef="#ctx1" brushRef="#br2" timeOffset="182138.4178">19684 14500 86,'28'18'41,"-13"-10"-2,7-1 1,-22-7-43,14-21-22,11 5-13,-8-11-2,13 3-1,-3-8 0</inkml:trace>
  <inkml:trace contextRef="#ctx1" brushRef="#br2" timeOffset="182271.4254">20352 14390 80,'34'20'40,"-9"-11"-3,6-8-9,-4 3-63,-1-15-4,14 1-1,-2-11 0</inkml:trace>
  <inkml:trace contextRef="#ctx1" brushRef="#br2" timeOffset="182417.4337">21144 14402 91,'33'25'43,"-14"-11"-1,7-1-3,-5-12-52,-9-24-14,27 11-14,-7-17-1,10 5-1,-3-8 1</inkml:trace>
  <inkml:trace contextRef="#ctx1" brushRef="#br2" timeOffset="182559.4418">21949 14407 96,'35'28'42,"-10"-16"-2,4-11-13,4-1-50,-7-28-17,14 2-3,-11-16-1,0-2 1</inkml:trace>
  <inkml:trace contextRef="#ctx1" brushRef="#br3" timeOffset="192469.0086">7081 14502 35,'-9'-20'33,"-1"10"3,-10 3-3,-2 14-24,-13 2-4,-1 17-1,-12 5-2,-1 13 0,-6 6-1,4 9-1,3 1 0,6 5-1,8-5 1,12 0-1,15-6 1,13-5-1,10-4 1,11-7 0,12-6 1,8-7 1,5-10-1,6-4 0,0-11 0,3-7 0,-4-8 0,0-5-1,-10-2 0,-3 0 0,-9 0 0,-10 4 0,-7 9-1,-18 9 1,9 9 0,-14 12 0,-7 12 0,-6 7 0,1 10 0,-1 2 0,5-1 0,3 1 1,10-4-1,6-8-2,14-8 3,8-3-2,13-6 2,7-4-2,9-4 2,9-2-2,7-4 2,2-5 0,5-3-2,-3-4 1,4-4 1,-5-5 0,-2 0 0,-8-6 0,-6 2 1,-8 5-1,-8-2 0,-7 6 0,-6 4-1,-8 6 0,-6 8 0,-1 7-1,-2 5 1,-3 8 0,3 5 0,6 5-1,5-4 1,8 4 1,12-10 0,11-6 0,11-9 0,18-11 0,10-11 0,9-9 0,7-10 0,6-4 0,0-2 0,-3-3-1,-4 2 1,-8 3-1,-11 4 1,-8 5-1,-12 3 0,-12 8 0,-9 7-1,-10 5 1,-10 6 0,-8 8 0,-6 4 0,-3 6 0,-2 4 0,2 0 0,1 0 1,9-3-1,10-5 1,6-6-1,13-6 0,9-8 1,9-9-1,13-5 0,8-7 0,4-7 0,-1-4 0,5-5 0,-2-3 0,-2 0 1,-6 1-2,-7 3 2,-12 5-2,-6 11 1,-14 9 0,-7 11-1,-12 11 1,-11 11-1,-10 11 1,-4 7 0,3 5 0,1-2 0,5-1 0,10-7 0,10-7 0,16-12 0,13-12 0,14-11 0,14-10 0,11-7 0,10-11 0,6-1 0,2-3-1,-1 1 1,-3-1-1,-2 5 1,-9 4 0,-9 9 0,-9 5-1,-11 10 2,-9 5-1,-11 12 0,-9 4 0,-4 7 0,-8 5-1,2 6 1,0-1 0,6-3 0,10-7-1,7-3 1,11-4 0,13-9 1,7-11-2,9-6 1,12-12 0,6-2 0,6-1 0,0-7-1,-2 0 0,-5 1 0,-3 4 1,-6 5 0,-10 6 0,-14 9-1,-8 8 1,-13 11 0,-7 4 0,-11 11 0,-4 5 0,-8 6 0,-1 0-1,4 0 1,0-4 0,13-2 0,9-9 0,14-7-1,16-14 2,13-8-2,15-11 1,11-11 0,15-7 1,8-6-1,5-4 0,-4-2 0,-5 3 1,-7 4-1,-11 8 0,-11 6 0,-21 9 0,-11 7 0,-19 9 0,-12 8 0,-15 11-1,-11 8 1,-9 5 0,-7 5 0,-1 5 0,5-3 0,4 1 1,8-5-1,11-6 0,16-9 1,13-12-1,15-6 1,13-12-1,14-11 1,6-9-1,8-9 0,7-2 1,0-4-1,-2 0-1,-9 4 1,-11 4-1,-13 8 1,-13 10-1,-13 9 0,-19 9 1,-14 8-1,-9 8 1,-7 6 1,-2 2-1,4 5 1,2-5-1,11 0 1,14-8 0,13-4 0,14-10-1,17-8 1,16-10-1,11-8 0,13-8 0,0-6 0,2-5-1,-2-3 0,-7 0 0,-11 0 1,-11 5-1,-21 7 1,-18 7-1,-16 8 1,-17 5 1,-11 9 0,-23 5 0,0 0 1,0 13-1,0-13 0,-9 21 0,13-9 0,8 0-1,10-3 1,10 0-1,11-4 1,12-1-1,5-2 0,7-9 0,6-1 0,3-10 0,4-9 0,0-8 0,1-4 0,-1-10 0,0-6 0,-4-4 1,-2-2-2,-8 3 1,-11 4 0,-6 5 0,-14 4 1,-9 10-1,-15 7 1,-8 12-1,-3 16 2,-23-8-1,1 15-1,0 6 1,1 2-2,7 2 2,7-5-2,7-12 1,28 8-1,10-16 1,16-8 1,16-13 0,7-7 0,7-9-1,3-5 1,-2-7 0,-11-2 1,-11 1-1,-18-1-1,-16 6 1,-20 2-1,-18 4 1,-20 6-1,-18 7 0,-12 8 0,-16 4 1,-5 6-1,-4 7 0,-2 3 0,2 2 0,9 3 0,9 0 0,9 0 0,18-5 0,9-2-1,10-8 1,13-2 1,9-6-1,4-6 1,4-3 0,0-5 0,-7-1 0,-6-2 0,-11 2-1,-15 2 0,-18 4 0,-15 3-1,-14 8 1,-10 4 0,-14 7 0,-3 8 0,-6 6 1,1 8-1,0 2 0,4 7 1,9 2-1,8 2 0,9 0 0,7-4 0,10 0 0,12-11 0,9-6-1,6-9 0,6-10 0,6-8 0,-3-5 0,-3-8 0,-9-2 1,-5-1 0,-12 1 0,-14 2 1,-10 2 0,-14 5-1,-11 8 1,-10 6 0,-7 8-1,-7 7 0,-3 8 0,2 5 0,-3 7 0,7 3 0,2 3 0,10-1 0,11-2-1,11-3 1,17-7 0,11-8 0,16-9-1,10-9 1,12-8 0,6-5 0,2-8 0,-2-3-1,-4-3 1,-8 0 1,-10 2-1,-14 2 0,-12 8 1,-15 3-1,-12 10 0,-10 8 1,-12 10 0,-12 11-1,-8 7 1,-1 9-2,-2 7 1,3 3 0,3 3 0,10-4-1,6-3 1,17-7-1,16-8 1,15-8 0,11-8-1,12-10 1,7-7-1,8-6 0,6-1 1,-3-4 0,-2 0-1,-3 3 1,-10 1 0,-5 7 1,-15-1-1,-9 9 1,-10 2-1,-12 5 0,-6 5 1,-3 7 0,-3 2 0,-3 5 0,2 3-1,3 5 1,5 2-1,8 0 1,7-1-1,8 0-1,12-5 1,9-5 0,14-4 0,6-8 0,5-6 0,8-7 0,3-7 0,-1-3 0,-3-7 1,-2-2-1,-1-1 0,-12-2 1,-6 5-1,-9 3 0,-6 4 0,-12 8 0,-6 7 1,-7 9-1,-5 8 0,-3 11 1,-1 6-1,-5 7 0,6 3 0,0-1 1,8 1-2,7-4 2,9-10-1,10-6 0,9-7 0,10-10 0,5-8 0,7-7 0,2-4 0,5-3 0,-8-1 0,-1 2-1,-5 4 1,-7 6 0,-12 9 0,-8 5 0,-10 12 1,-4 11-1,-9 3 0,-4 6-1,-5-1 1,3 0-1,2-4 1,5-6-1,5-6 1,4-13-1,11-10 1,7-8 0,8-10 0,4-7 1,9-7-1,-5-3 1,1 0-1,-5 1 1,-8 6 0,-10 4 0,-13 10-1,-7 8 1,-14 10-1,-12 11 0,-2 7 0,-9 7-1,-7 6 1,0 2-1,8 3 1,2-3-1,6-1 1,11-7-1,10-7 1,14-4 0,12-9-1,12-8 1,10-7 0,7-5-1,9-5 1,1-4 0,-1-1 0,-4 1 0,-3 0 0,-10 3 0,-6 5 0,-10 3 0,-6 5 1,-12 5-1,-6 7 0,-1 2 1,-10 7-1,2 1 1,0 5-1,4 2 0,6 0 1,6-2-1,8 1 0,9-2 0,9-7 0,11 0 0,8-5 0,3-5 0,6-5-1,0-3 1,3-7 0,-4-4 0,-2-5 1,-6-5-2,-8-1 2,-11-1-2,-8 2 2,-11 5-1,-10 6-1,-9 9 2,-8 8-1,-8 11 0,-2 6 0,-4 11 1,3 0-1,7 3 0,4 0-1,3-8-4,24 3-13,-8-27-13,26 5-10,3-20-1,18-5 0</inkml:trace>
  <inkml:trace contextRef="#ctx1" brushRef="#br3" timeOffset="312045.848">4279 1105 24,'0'0'25,"0"0"-1,0 0-7,0 0-4,0 0-4,0 0-4,0 0-2,0 0-2,0 0 0,-28-45-1,28 45-2,0 0-6,0 0-16,0 0-2,0 0 0,0 0 0</inkml:trace>
  <inkml:trace contextRef="#ctx1" brushRef="#br3" timeOffset="314172.9697">4928 1034 29,'0'0'31,"0"0"2,0 0 0,52-23-15,-52 23-4,0 0-2,0 0-4,0 0-2,0 0-2,0 0-2,0 0-1,0 0 0,-32 14-1,7 15 0,-17 6 1,-8 8-1,-11 10 1,-11 6 0,-4 0 1,-4 3-1,8-5 2,1-8-1,11 2 0,3-9 0,17-9-1,7-8 0,10-4 0,9-7-1,14-14 0,-4 12 0,4-12 1,12 3-1,-12-3 0,20 2 0,-11 2 0,4 0 1,-1 7 0,3-1 0,2 10-1,6 3 2,3 2-1,13 5 1,11 4-1,10-1 0,10-1-1,7-2 1,4-3-3,7-3 1,-6-3-2,-3 4 0,-13-5-2,-9 9 0,-15-2 0,-7 13-2,-12-6-3,0 16-17,-9-16-8,6 4 2,-2-17-2,8-5 2</inkml:trace>
  <inkml:trace contextRef="#ctx1" brushRef="#br3" timeOffset="319348.2657">4729 2424 79,'3'-30'37,"7"13"1,-10-6 0,0 23-31,6-22 0,-6 22-1,0 0-2,12 28-1,-11-2 0,5 6 0,-3 12-1,0 8 1,0 8-3,-1 2 2,-1 5-3,-1-6 1,4 3-5,-7-16-6,17 3-26,-13-24-2,15-2 0,-5-24-2</inkml:trace>
  <inkml:trace contextRef="#ctx1" brushRef="#br3" timeOffset="319581.279">4578 2346 103,'-57'-19'40,"15"17"1,-1-9-2,25 11-37,18 0 2,24-12-2,18-2 0,15-5 0,16 1-2,9-2 0,8 4-2,-4-1-3,5 24-12,-19-11-21,-8 26-1,-25 2-2,-6 17 1</inkml:trace>
  <inkml:trace contextRef="#ctx1" brushRef="#br3" timeOffset="319781.2905">4555 3025 100,'-10'19'40,"10"-19"0,30-5-1,19-16-38,9-10-2,10-3 0,4-11-5,17 11-29,-11-18-1,6 14-2,-14-5 0</inkml:trace>
  <inkml:trace contextRef="#ctx1" brushRef="#br3" timeOffset="320115.3096">5462 2641 108,'-29'4'41,"9"11"-1,-10-15 0,14 11-36,-4-8-1,6 3 0,14-6-2,-9 13 0,13-3 0,9 4-1,3-3 0,4 7 0,2 0 1,2-1-1,-3 4 1,-2-5-1,-5 3 1,-6 4 0,-12-1 0,-6 2 0,-9 1-1,-5-2 1,-3-1-1,0-2-1,1-3-2,1-10-2,12 9-12,-6-25-22,19 9-2,4-22-1,11 1-2</inkml:trace>
  <inkml:trace contextRef="#ctx1" brushRef="#br3" timeOffset="321448.3858">7477 6579 49,'8'-19'34,"0"7"0,-3-2 2,-5 14-16,4-13-8,-4 13-2,0 0-4,-2 12-1,-7 1-1,0 12-1,-3 3-1,-4 8 0,-3 7-1,0 4 0,-2 3-1,1-2 1,1-3-1,1-8 0,3-8 1,7-8-1,8-21 1,0 0 0,5-21 1,7-10 0,6-13 0,6-7 0,-1-5 0,4-4-1,3-3 1,0 8-2,0 6 1,-1 9-2,2 10 1,2 15 0,1 11 0,0 12 1,0 13-1,2 10 1,-4 11-2,-2 2 0,2 14-4,-9-13-10,6 17-22,-13-12-3,7 6 1,-11-13-2</inkml:trace>
  <inkml:trace contextRef="#ctx1" brushRef="#br3" timeOffset="322019.4185">8191 7186 96,'0'0'36,"-5"13"2,0 15-1,-7 5-32,7 12-3,-5 12 0,5 7-1,-4 9 0,0 1-1,4-2-3,0-7-1,9 2-13,-4-25-19,11-12 0,-11-30-3,25 5 3</inkml:trace>
  <inkml:trace contextRef="#ctx1" brushRef="#br3" timeOffset="322207.4292">8096 7175 89,'-32'-24'39,"2"3"-1,12 16 2,4 1-22,14 4-15,28-6 0,6 2-2,16 2-2,4-4-3,16 14-18,-7-11-15,5 13 0,-16 2-2,-4 9-2</inkml:trace>
  <inkml:trace contextRef="#ctx1" brushRef="#br3" timeOffset="322404.4405">8036 7679 114,'-17'23'41,"23"-2"1,7-21-2,13-5-38,20-5-2,10-4-1,10 3-4,-6-9-32,17 9-2,-11-5-2,1 8-1</inkml:trace>
  <inkml:trace contextRef="#ctx1" brushRef="#br3" timeOffset="322598.4516">8743 7695 106,'-4'33'38,"-11"-1"-1,9 4-3,2 7-46,-3-11-24,9 3-2,-2-10 0,9-4-1</inkml:trace>
  <inkml:trace contextRef="#ctx1" brushRef="#br3" timeOffset="323552.5062">10579 7060 83,'0'0'35,"0"0"0,-16 3-1,9 10-27,-12 5-3,1 11-2,-7 3 2,0 7-2,-7 3 1,5 3 0,-5-4 0,8-2-1,3-14 0,8-7 1,13-18-1,0 0 0,17-27-1,9-8 1,9-10-1,0-3 1,8-5 0,1 1 0,0 2-1,0 9 1,-7 6 0,-4 18-1,-6 10 0,-2 15 0,-5 9 0,-6 13-2,4 9 0,-4 4-3,8 7 0,-2-8-11,14 9-22,-3-9-4,10 3 2,-1-12-1</inkml:trace>
  <inkml:trace contextRef="#ctx1" brushRef="#br3" timeOffset="323935.5281">11316 7317 87,'15'-19'37,"4"11"-1,-19 8 2,21 15-31,-18 7-3,-2 17-1,-3 11-1,-6 11 0,-3 6-2,-3 2 0,1 1-2,-2-8-2,8 3-8,-5-21-25,12-12-1,2-15 1,9-12-1</inkml:trace>
  <inkml:trace contextRef="#ctx1" brushRef="#br3" timeOffset="324122.5388">11159 7418 111,'-27'-21'40,"27"21"0,-7-21 0,41 11-37,11-2-1,17-5-2,17 6-3,3-4-5,16 11-29,-16 1-2,1 15 0,-21-1-2</inkml:trace>
  <inkml:trace contextRef="#ctx1" brushRef="#br3" timeOffset="324310.5495">11178 7852 106,'0'0'37,"47"-11"1,5-13-4,11-3-38,24 2-12,-1-8-21,6 9 2,-12-5-2,-1 9-1</inkml:trace>
  <inkml:trace contextRef="#ctx1" brushRef="#br3" timeOffset="324640.5684">11780 7758 108,'0'0'39,"0"0"0,11-4-2,12-11-35,9 0 0,6-1-1,2 2 1,-5 6-1,-3 5 0,-7 9-1,-11 10 1,-15 7 0,-12 9 0,-7 2-1,-9 4 1,1-2 0,-1 2 0,6-3-1,7-8-1,11-6 1,12-9-1,18-10-3,4-22-10,20 13-23,1-17-3,14 6 2,1-12-3</inkml:trace>
  <inkml:trace contextRef="#ctx1" brushRef="#br3" timeOffset="325414.6127">13851 7064 102,'-8'26'38,"1"-10"0,4 11-3,-7 1-32,-3 9-3,-5 4 2,-3 7-1,-9-1 1,-2-1-2,1-3 1,3-6 0,7-11 0,6-7 0,15-19 0,0 0-1,25-23 0,3-10 1,4-5-1,5-7 2,1-8 0,-1 1 1,-1 3 0,-7 6 0,-3 10-1,-5 8 2,-2 14-1,-1 14-3,-4 14-1,1 9 0,2 9 0,1 2-2,6 9-3,1-6-3,15 12-29,-14-15-2,15 7 0,-11-12-1</inkml:trace>
  <inkml:trace contextRef="#ctx1" brushRef="#br3" timeOffset="325843.6372">14527 7449 96,'14'6'39,"-14"-6"1,4 15-1,-11 1-35,6 11-1,-3 4-1,3 8 0,-7 6-1,3 6 0,1 0-2,-2-4-1,1-2-1,5-11-2,9 3-12,-9-22-22,14-2 2,-14-13 0,20-13-1</inkml:trace>
  <inkml:trace contextRef="#ctx1" brushRef="#br3" timeOffset="326043.6487">14428 7401 108,'0'0'40,"18"-19"1,15 15-2,5-5-37,7-3-2,11 6-3,-5-6-13,4 15-22,-14-3-2,-3 13 0,-18-3-1</inkml:trace>
  <inkml:trace contextRef="#ctx1" brushRef="#br3" timeOffset="326243.6601">14329 7811 101,'0'0'38,"13"10"2,20-24-4,16-2-36,17-6-2,1-2-1,12 4-4,-14-9-30,6 11 1,-18-3-2,-6 9-1</inkml:trace>
  <inkml:trace contextRef="#ctx1" brushRef="#br3" timeOffset="326631.6823">14817 7732 98,'-5'10'39,"5"-10"1,0 0-1,18-7-36,7-2-1,11-5 0,3 6 0,3-3 0,0 6-1,-5 2 1,-8 5-1,-9 6 1,-15 5-1,-9 3 0,-7 2-1,-8 3 1,-2-1-1,-1-1 0,3 1-1,5-3 1,10-4 0,8-2-1,6-3 1,8 0 0,6-2 0,0-1 1,0 1-1,-3 1 1,-5 5-1,-7 0 1,-6 4 0,-6 1-1,-10 2-2,0 1-1,-11-10-12,9 10-24,-10-14-2,10 6 1,-4-17-2</inkml:trace>
  <inkml:trace contextRef="#ctx1" brushRef="#br4" timeOffset="333184.0571">1664 2423 86,'-7'-28'37,"10"6"0,-9-8 0,-2 9-34,1-3 0,2 3 1,-8 0 0,0 8-1,-11 1 0,2 10 0,-8 3 0,-6 11-1,-4 5 0,-4 13-1,2 8 0,0 10 2,2 9-2,2 12 1,9 10-1,5 6 1,9 1-2,14 8 1,13-2 0,14-3-1,13-10-1,14-16 1,11-17 0,12-21 0,9-26 0,0-24 1,2-25 0,-3-20-1,-11-17 1,-7-8-2,-16-9 2,-21-3-2,-18 3 2,-17 7-3,-18 12 1,-19 11-1,-16 17 1,-9 13-2,-3 20-1,-1 6-4,17 32-28,-6-5-4,24 23 1,6-5-2</inkml:trace>
  <inkml:trace contextRef="#ctx1" brushRef="#br4" timeOffset="333424.0708">1672 2740 110,'-1'23'39,"-7"-9"2,14 17-2,-6-6-35,9 13-1,0 4 0,5 13 0,-1 2-2,2 3 0,4 2-3,-2-7-1,12 6-13,-8-21-23,22-1-3,-10-21 1,15-2-1</inkml:trace>
  <inkml:trace contextRef="#ctx1" brushRef="#br4" timeOffset="333758.0899">2173 3248 100,'10'-7'39,"-11"-6"0,1 13-1,0 0-33,0 0-2,0 0 1,5 16-2,-9 10 0,1 9-2,-3 5 2,0 8-2,0 7 1,1 0-1,1-1-1,0-5-1,4-3-1,-3-16-3,14 5-25,-11-35-7,14 17-1,-10-27-2</inkml:trace>
  <inkml:trace contextRef="#ctx1" brushRef="#br4" timeOffset="334008.1042">1999 3193 114,'-17'0'42,"-2"-6"1,19 6-2,-4 13-35,24-10-3,13-5 0,6 1 0,13-5-3,5 2 0,9-6 0,1 0 0,-1 0-3,-9-3 0,-4 6-2,-13-11-10,3 20-24,-26-11-3,-1 11 0,-16-2-1</inkml:trace>
  <inkml:trace contextRef="#ctx1" brushRef="#br4" timeOffset="346912.8423">12938 2949 82,'-26'-11'35,"7"14"-2,-21-5-2,10 17-26,-8 6-1,6 19 1,-3 8-2,5 9 0,2 8-1,8 8-2,6 0 1,11 1-1,10-7 1,9-10-1,12-16 2,9-15-1,9-20 0,10-16 1,2-20 0,2-16 1,-3-19-1,-6-7 0,-11-11-1,-10-1 0,-10-1 0,-13 3-1,-8 6 0,-12 8-1,-3 15-1,-7 9 0,4 20-2,-4 5-4,23 19-22,-27 8-6,20 18 1,-2-2-2</inkml:trace>
  <inkml:trace contextRef="#ctx1" brushRef="#br4" timeOffset="347086.8523">13066 3190 99,'-2'26'35,"7"12"2,-9-11-4,8 11-31,-2 1 0,6 0-1,2 4-2,-2-5-4,10 8-7,-6-15-23,11 5 0,-8-14-1,13 2-1</inkml:trace>
  <inkml:trace contextRef="#ctx1" brushRef="#br4" timeOffset="347536.878">13300 3448 96,'0'0'36,"-17"6"2,17-6-3,16-3-33,-1-4 0,9 2 0,1-5 0,5 4-1,-2 0 0,0 2 0,-4 5 0,-7 3 0,-1 5 0,-12 3 0,-5 2 0,-4 2 1,-4 1-1,-2-1 0,-2-2-1,2 1 0,11-15 0,-8 18 0,8-18 0,19 11 0,-4-7 0,3 0 0,1 2 1,-1 1 0,-4 3 0,-7 3 0,-6 3 0,-9 2-1,-3 3 0,-5 0-1,-5-3-3,6 6-9,-7-20-23,22-4-2,-10 0 0,24-12-3</inkml:trace>
  <inkml:trace contextRef="#ctx1" brushRef="#br4" timeOffset="348399.9274">15727 2765 74,'-8'-15'35,"8"15"0,-25-23 1,11 26-27,-15-9-4,6 13 0,-7 3-1,-2 13 0,1 5-1,3 13 0,2 4-1,2 13 0,6 2-1,7 0 1,10 0-1,7-3 0,10-10 1,12-13-1,9-15 1,11-19 0,6-22 0,10-13-1,-2-16 0,0-7 0,-14-7-1,-10-4-1,-21 3 1,-18 3-2,-19 14 0,-18 5 0,-12 13 0,-11 7 0,2 14-2,-1 3 0,16 18-4,5-1-3,27 18-19,3-12-4,22 13-1,7-10 0</inkml:trace>
  <inkml:trace contextRef="#ctx1" brushRef="#br4" timeOffset="348573.9373">15854 3014 98,'-15'26'35,"8"11"2,-13-12-3,6 11-31,6-5-2,3 2 0,9-3-2,5-8-2,12 10-16,0-21-16,12 4 0,-5-14-2,10 5 1</inkml:trace>
  <inkml:trace contextRef="#ctx1" brushRef="#br4" timeOffset="348879.9548">16162 3097 101,'-5'-11'38,"5"11"0,0 0-2,0 0-32,-13 9 0,11 8 0,-7 6-1,2 6 0,-5 1-1,3 3-1,4-4 0,1-2-1,8-10 1,8-10-1,10-11 1,14-14-2,8-7-1,0-7 0,10-2-1,-6-8-5,7 10-29,-23-4-1,1 17 0,-22-6-1</inkml:trace>
  <inkml:trace contextRef="#ctx1" brushRef="#br4" timeOffset="349069.9657">16355 3077 106,'-3'34'40,"-8"-5"1,8 14-2,-12-4-35,7 1-4,-3-2 1,-1-4-6,12 8-30,-12-17-3,15 6-1,-4-16-3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5T21:55:48.3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2349 1441 100,'15'13'41,"-20"9"-1,3 20-2,-7-2-38,2 12-2,-1 8 2,5-3-4,6 9-8,-3-22-27,16-9 2,2-23-1,9-14-1</inkml:trace>
  <inkml:trace contextRef="#ctx0" brushRef="#br0" timeOffset="458.0262">2484 1130 99,'0'0'36,"-53"-61"5,53 61-1,-47-46-41,47 46-1,0 0-2,0 0-1,0 0-1,0 0 1,0 0-2,0 0 2,67 33 1,5 9 3,6-2 1,-6 3 4,-16-2 1,-19 4 0,-21-1 1,-14-1 0,-11 1-1,0-5 0,0 0-2,1 0 0,2-5 0,7-5-1,-1-8 1,9-2-1,4-17 1,5-9-1,3-8 1,5-9-1,0-8 0,5-4 1,0-3-2,1 1-1,-3 9 1,-3 9-1,0 9 0,-5 12-1,-1 12 0,-4 9-2,0 12-3,-6-2-20,13 17-14,-7-4 0,12 0-3,0-9 1</inkml:trace>
  <inkml:trace contextRef="#ctx0" brushRef="#br0" timeOffset="863.0493">4449 1072 88,'35'-54'38,"-35"54"1,37-53 0,-37 53-36,0 0-1,38-45 1,-38 45 1,5 28-2,-23 33 0,-26 28-2,-14 27 2,-13 11-2,2 5 0,8-8-5,18-34-14,25-14-19,12-31-1,25-24-1,18-34 2</inkml:trace>
  <inkml:trace contextRef="#ctx0" brushRef="#br0" timeOffset="1067.061">5036 1029 113,'37'-45'43,"-31"26"-2,-12 39 1,-28 26-41,-21 44 0,-23 25-2,1 11-2,6 6-8,10-8-28,22-13-1,-4-15-3,16-8 1</inkml:trace>
  <inkml:trace contextRef="#ctx0" brushRef="#br0" timeOffset="1916.1096">6252 1026 79,'0'0'37,"0"0"-1,0 0 2,13-16-31,5 53 0,-3 18-3,1 23 1,-4 17-3,-3 16 0,-4 6 0,3 9 0,-7-28 0,5-15-2,3-17 3,9-16-1,6-29 1,14-20 0,5-26 0,9-20 0,3-18 0,2-18 1,2-12-2,0-15 0,-31 56-1,2-6-1,-4 1-2,0-1-2,-1 8 0,-1-2-9,2 7-26,-26 45-3,40-75 1,-40 75 1</inkml:trace>
  <inkml:trace contextRef="#ctx0" brushRef="#br0" timeOffset="2799.1601">7371 1546 71,'0'0'38,"-12"-12"-2,12 12 3,-27 17-18,9 1-18,-6 9 3,-1 6-2,-8 4 1,4 3-2,-3-5 0,13-1-1,9-11 1,14-8-1,16-9-1,13-10 0,15-7-1,12-3 1,1 0-1,1 0 0,-9 8 0,-7 6 0,-17 9 0,-19 16 0,-24 9 0,-14 10-1,-17 2 1,-16 6 0,0-5-1,-2-4-2,10-7-5,3-26-29,50-10-2,-7-17-1,43-11-2</inkml:trace>
  <inkml:trace contextRef="#ctx0" brushRef="#br0" timeOffset="3000.1716">8235 1366 102,'0'0'40,"30"-13"0,-8 1-2,18-4-35,4-1-4,7-4-3,13 1-31,-14 1-2,1 11-2,-13 2-1</inkml:trace>
  <inkml:trace contextRef="#ctx0" brushRef="#br0" timeOffset="3170.1813">8186 1627 113,'-18'15'42,"29"-3"0,16-23-3,25-7-39,27-5-20,6-12-18,23 3-3,-7-5 0,16 8-2</inkml:trace>
  <inkml:trace contextRef="#ctx0" brushRef="#br0" timeOffset="3688.2109">9509 1069 93,'-5'-63'39,"5"63"3,-1-51-2,1 51-39,0 0 1,0 0 0,3-27 0,5 57 0,-1 24 0,1 19 0,0 7-2,2 14 3,0 2-3,8-4 1,4-31 0,4-12 0,6-19 1,6-21 0,4-11 0,7-24 0,0-14 0,1-14-1,-50 54 0,50-67-2,-50 67 0,43-79-2,-43 79-2,38-77-4,-38 77-22,30-71-11,-30 71 3,25-56-2</inkml:trace>
  <inkml:trace contextRef="#ctx0" brushRef="#br0" timeOffset="3869.2213">10313 1421 100,'12'41'39,"-15"-3"0,1 3-1,-17-9-36,12-1-3,0-4 0,3-7-5,13-1-31,-9-19-2,29 0 1,-2-14-2</inkml:trace>
  <inkml:trace contextRef="#ctx0" brushRef="#br0" timeOffset="4072.2329">10956 1203 113,'0'0'41,"0"0"2,0 0-3,57-35-40,-57 35-6,0 0-27,68-32-7,-68 32-1,47-4 0</inkml:trace>
  <inkml:trace contextRef="#ctx0" brushRef="#br0" timeOffset="4245.2428">10934 1464 110,'-14'3'42,"23"0"0,10-14-4,29-9-44,15-3-32,1-1-1,17 1-1,-6 1-2</inkml:trace>
  <inkml:trace contextRef="#ctx0" brushRef="#br0" timeOffset="4736.2709">11909 851 85,'0'0'41,"-15"-46"-1,15 46 0,0 0-35,0 0-4,0 0 3,0 0 0,0 0-1,31 53-1,-17 18 0,5 14 1,-4 5-3,6 8 3,-3-11-3,9-12 0,-2-18 1,9-26 0,3-14 0,1-18 1,8-20-1,-4-13 1,-42 34 0,51-52-1,-51 52 0,47-71-4,-47 71 0,48-85-5,-26 39-11,-1 1-22,-21 45-1,36-81-1,-36 81 0</inkml:trace>
  <inkml:trace contextRef="#ctx0" brushRef="#br0" timeOffset="5130.2934">12797 1262 108,'-10'-12'42,"10"12"0,12-15-1,9 6-38,-4 2-1,6 6 0,-3 2 0,-1 5-1,-6 6 0,-6 7-1,-8 6 0,-9 2 1,-8 7-1,-9-3 0,-4 5-1,-7 0 1,4-4 0,1 0 0,5-4 1,10-6-1,5-7 0,16-2 0,13-10 0,12-7-2,14-4-5,-1-12-23,18 7-10,-7-8-1,13 8-1,-10-5-1</inkml:trace>
  <inkml:trace contextRef="#ctx0" brushRef="#br0" timeOffset="5409.3094">13722 1137 100,'0'0'37,"0"0"-3,0 0-23,0 0-48,0 0 0,48-38 0,-48 38-1</inkml:trace>
  <inkml:trace contextRef="#ctx0" brushRef="#br0" timeOffset="5566.3183">13641 1406 105,'-32'24'39,"24"-6"0,8-18-1,48-7-40,21-11-30,8-5-6,20-7 0,2-5-2</inkml:trace>
  <inkml:trace contextRef="#ctx0" brushRef="#br0" timeOffset="6039.3454">14706 909 90,'0'0'40,"-19"-55"3,19 55-3,0 0-35,-2-61-2,2 61 0,0 0 1,0 0 0,0 0-2,45 52 0,-28 11-1,0 18 0,-5 5 0,9 6 1,2-7-2,7-14 0,-2-25 1,15-22 1,-6-21-1,10-16 1,-47 13 0,53-36 0,-53 36 0,54-60-3,-54 60 1,59-77-3,-31 29 0,0 0-5,3 1-18,-5-2-16,-26 49-1,41-89 2,-41 89-3</inkml:trace>
  <inkml:trace contextRef="#ctx0" brushRef="#br0" timeOffset="6549.3746">15605 1161 99,'0'0'39,"0"0"3,0 0-2,0 0-33,0 0-5,0 0 2,0 0-1,56-8 1,10 7-2,-7 3-1,-2 6 0,-21 7-1,-19 12 1,-33-3-1,-13 7 1,-12-2-2,0 0 1,5-4-1,4-4 1,12-4-1,15-4 1,5-13-1,32 10 1,0-6 0,4-2 0,5-1 0,-3 4 1,-6 0 0,-7 3 0,-19 8 0,-12 2-1,-13 6-1,-15 2-1,-5 1-1,-12 1-4,9 6-24,-14-13-9,17 3 0,3-12-2,19-5 2</inkml:trace>
  <inkml:trace contextRef="#ctx0" brushRef="#br0" timeOffset="7294.4172">16754 854 106,'0'0'42,"0"0"1,0 0-3,0 0-40,0 0-2,0 0-2,67-35-17,-67 35-19,58-15 1,-58 15-3,65-12 2</inkml:trace>
  <inkml:trace contextRef="#ctx0" brushRef="#br0" timeOffset="7460.4267">17017 916 81,'0'0'43,"0"0"-1,-62 51-1,62-51-14,0 0-29,0 0-14,0 0-22,0 0-4,59 32 2,-59-32-1</inkml:trace>
  <inkml:trace contextRef="#ctx0" brushRef="#br0" timeOffset="7693.44">17949 1057 94,'0'0'33,"0"0"-29,63-34-4,-63 34-36,0 0-7</inkml:trace>
  <inkml:trace contextRef="#ctx0" brushRef="#br0" timeOffset="7843.4486">18335 969 101,'0'0'41,"67"24"0,-67-24-5,0 0-63,50 9-12,-50-9-1,0 0-3</inkml:trace>
  <inkml:trace contextRef="#ctx0" brushRef="#br0" timeOffset="7985.4567">18841 962 107,'0'0'39,"73"5"-11,-73-5-27,77-1-43,-77 1 0,73-3-3</inkml:trace>
  <inkml:trace contextRef="#ctx0" brushRef="#br0" timeOffset="8128.4649">19464 959 118,'0'0'44,"61"13"-1,-61-13-6,59 6-72,-59-6-9,70-2 0,-70 2-2</inkml:trace>
  <inkml:trace contextRef="#ctx0" brushRef="#br0" timeOffset="8276.4734">20260 944 120,'52'7'46,"-52"-7"-4,79 15-19,-79-15-64,77 6-5,-77-6 1,69-2-2</inkml:trace>
  <inkml:trace contextRef="#ctx0" brushRef="#br0" timeOffset="8421.4817">21271 919 120,'64'10'43,"-7"0"-28,1-2-11,-1 2-45,-9-3-7,-48-7 0</inkml:trace>
  <inkml:trace contextRef="#ctx0" brushRef="#br0" timeOffset="13508.7726">1282 3220 104,'9'32'37,"-13"0"0,-3 20-1,-8 1-36,1 9-1,0 3-6,-5-18-27,17-1-3,0-23 1,14-15-3</inkml:trace>
  <inkml:trace contextRef="#ctx0" brushRef="#br0" timeOffset="13674.7821">1391 2855 98,'-24'1'35,"14"6"-6,15 9-9,10-10-54,26 5-1,3-6 0,22 8 0</inkml:trace>
  <inkml:trace contextRef="#ctx0" brushRef="#br0" timeOffset="13936.7971">1880 3064 88,'3'38'36,"-3"13"0,-15-9 0,5 7-28,-11-7-3,6 0-1,1-10-1,8-5-1,4-12 0,2-15-1,24-1 2,4-18 0,1-10-1,9-5 0,-1-5-1,-2-3 2,0 4-2,-9 5 0,-4 9-1,-2 13 0,-7 16-2,-7 8 0,1 16-2,-4 2-2,16 14-31,-12-8-2,16 8 0,-2-13-2</inkml:trace>
  <inkml:trace contextRef="#ctx0" brushRef="#br0" timeOffset="14469.8276">3687 2407 78,'0'-12'39,"-11"3"-3,11 9 1,-29 31-34,11 7 2,-9 15-1,1 21 1,-13 16-2,-3 16 1,-9 14-2,-8 6 1,-5-3-1,0-1-2,0-13 0,6-17-2,9-11-2,8-31-2,28-7-13,13-43-18,24-10 0,14-31-3,19-11 2</inkml:trace>
  <inkml:trace contextRef="#ctx0" brushRef="#br0" timeOffset="14704.841">4022 2266 92,'23'-4'39,"-21"22"0,-4 36 0,-23 16-35,0 18-1,-16 16 0,-3 16 0,-9 9-2,-5 2 1,-1-5-1,6-8-3,8-11 0,4-20-12,21-6-22,5-32-4,19-16 0,10-31-1</inkml:trace>
  <inkml:trace contextRef="#ctx0" brushRef="#br0" timeOffset="17292.9891">4843 2527 60,'0'0'36,"3"-19"-1,-3 19 0,0 0-25,17 29-2,-13-9-1,7 19-2,-3 2-2,0 13 0,-1 10-2,-5 4 0,-2 5-2,-4 0-2,0 6-5,-12-20-26,10-1-1,-5-16-1,11-9-1</inkml:trace>
  <inkml:trace contextRef="#ctx0" brushRef="#br0" timeOffset="17561.0044">4630 2453 95,'-22'-6'40,"1"-4"-1,21 10-1,0 0-35,38 3-1,5-5 0,14 1 0,10-4-1,12 4 0,4 1-1,2 4-2,-3 6-2,-13-8-12,3 22-22,-24-3 2,-10 15-3,-24-6 1</inkml:trace>
  <inkml:trace contextRef="#ctx0" brushRef="#br0" timeOffset="17753.0154">4677 3225 101,'-9'14'39,"25"0"3,12-26-4,17-2-35,22-10 0,15-1-2,7 1-3,-9-6-24,13 16-12,-15-4 0,-3 16-3,-14-2 0</inkml:trace>
  <inkml:trace contextRef="#ctx0" brushRef="#br0" timeOffset="18451.0553">6786 3084 74,'0'0'35,"-15"-4"-2,-1 3 1,-21-12-24,3 4-5,-13-13 1,2 0-2,-6-11-1,4-5 0,-7-11 1,8-5-1,0-12 0,12-3-2,3-2 2,9-1-3,3-1 2,10 7-2,8 2 1,9 8-1,9 5 1,9 6 0,2 9 0,6 6-1,1 9 1,0 9-1,-6 7 0,-7 14-1,-12 11 0,-12 18 0,-14 13 0,-13 16 2,-14 11-1,-11 12 1,-6 3-1,-2 5 2,6-3-1,5-3 1,17-13-1,19-10-1,24-16 1,24-18-1,29-19 1,21-21-1,25-13-2,12-23-2,25 2-25,-13-27-8,12 6-2,-21-9-4,-1 9 4</inkml:trace>
  <inkml:trace contextRef="#ctx0" brushRef="#br0" timeOffset="19097.0923">7789 2221 67,'-9'-2'33,"-9"-8"0,7 14 0,-8-9-25,9 13-1,-12-9 1,3 14-1,-10 1-1,2 12 0,-12 8-1,1 12-1,-10 8 0,5 13 0,-3 4-1,9 7 0,10-2-1,11-2 0,16-11 0,18-8 0,18-14-2,18-17 1,18-15-1,8-16 1,4-14 0,7-12 0,-8-13 0,-5-14-2,-15-6 1,-15-8-1,-18-5 1,-17-3-1,-18 4 1,-15 3-1,-14 11 0,-12 11 0,-9 15 0,-7 12 0,6 19-2,0 10-2,13 27-6,0-8-26,29 26-1,3-5-2,22 11 1</inkml:trace>
  <inkml:trace contextRef="#ctx0" brushRef="#br0" timeOffset="19346.1065">7822 2663 118,'-18'0'41,"16"17"1,2-17-2,-5 28-37,19-4 0,7 5-1,1 4 0,4 3-1,4 1-1,1-4 0,1 1-2,-3-7-1,3 0-4,-7-17-16,11 13-16,-16-18-3,9 2 0,-15-13-1</inkml:trace>
  <inkml:trace contextRef="#ctx0" brushRef="#br0" timeOffset="20360.1645">9568 2506 74,'-1'-13'37,"-8"-6"-1,9 19 1,-26-27-30,15 20-2,-8 1-1,-1 11 0,-7 4-1,-5 11 1,-2 7 0,-2 9 0,-6 7-1,5 2 0,-1 0 0,10-3 0,9-1-1,14-9-1,15-9 0,13-10 0,13-13 0,8-9 0,7-11 0,5-8 0,-4-5 0,0-5-1,-5-3 0,-4 3 0,-10-3 0,-3 9-1,-11 5 0,-2 4-1,-7 15 1,-10 8 0,6 11 0,-12 9 1,-1 11-2,-2 7 0,2 8-3,-3-1-1,11 12-10,-7-20-21,22 10-1,0-19-1,19 2-1</inkml:trace>
  <inkml:trace contextRef="#ctx0" brushRef="#br0" timeOffset="20800.1897">10467 2512 93,'-28'-27'40,"4"19"0,-20-6-3,-4 14-31,-4 4-1,5 9 1,-7 10-3,7 9 1,-1 2-3,11 8 2,10-2-2,10-2 1,17-6-1,12-7-1,16-15 1,15-11 0,9-14 0,9-17-1,8-15 1,-1-9-1,1-13 1,0-6-1,-10-1 2,-7 1-3,-9 6 2,-11 9-1,-11 12 0,-12 14 0,-12 22-1,-10 20 0,-10 20 0,-6 23 0,-2 12-2,-1 10 1,10 6-4,6 2 0,28 8-15,-3-27-10,35 3-9,1-25 2,31-5-3</inkml:trace>
  <inkml:trace contextRef="#ctx0" brushRef="#br0" timeOffset="21201.2126">11368 2446 108,'-38'-38'41,"-2"20"0,-18-6-3,0 20-35,-5 9 1,3 14-1,3 9-1,7 6 1,12 3-2,11 2 1,18-4-1,17-7 0,17-10 0,13-10 1,13-15-1,10-10-2,9-19 2,0-9-1,2-14 1,-5-8-1,-5-3 2,-9-4-4,-8 2 4,-11 4-2,-13 12 0,-12 11 0,-11 24 0,-11 17 0,-14 20 0,-5 21 0,-5 19-3,0 15 0,4 11-3,5 0-1,26 5-13,2-21-4,43 11-11,-4-30-5,33 3-3,3-25 4</inkml:trace>
  <inkml:trace contextRef="#ctx0" brushRef="#br0" timeOffset="21719.2422">12393 2318 71,'-3'-26'40,"9"15"0,-11-5 0,5 16-12,0 16-25,-2 1 0,-5 10 0,0 6 0,-2 8-2,5-2 2,0 2-2,7 1 1,7-10 0,8-5 0,5-11-2,9-10 1,4-12 1,6-9-2,1-12 1,3-6-1,1-11 1,-8-3-1,2-3 1,-7 1 0,-4 2-1,-2 9 0,-8 11 0,-6 9 0,-14 18 0,6 17-1,-11 14 1,-7 12 0,-4 13-1,-1 1 1,3 9-2,-1 0 0,15-4-3,3-16-2,25 3-12,-7-37-8,25 7-13,-3-26 2,19 1-3,-7-25 2</inkml:trace>
  <inkml:trace contextRef="#ctx0" brushRef="#br0" timeOffset="22306.2758">13367 2268 102,'-12'-9'38,"6"26"2,-17 4-2,10 16-32,-8 10-3,7 6 1,-3 3-1,2 8 0,1 0-2,3-8 1,6-9-1,0-6 0,2-10-1,3-8 1,2-13-1,-2-10 1,14-16-1,0-9 0,3-7 1,1-8-2,4-9 1,6-7-1,2-5 2,2 0-3,5 4 3,1 6-3,1 6 3,0 7-1,-3 9 0,0 8 0,-8 8 0,-2 8 0,-6 4 0,-6 3-1,-14-2 1,1 25-1,-11-6 1,-12 8 0,-9 6-1,-2 5 2,-5 4-2,-5 6 3,-4-2-2,2 1 2,2-2-2,3 2 2,3-1-2,3-3 2,4-3-1,2 2-1,4-2 0,2 3 0,7 4 0,-4 2 0,3 4 0,-2 7 0,-3 2-1,-2 4 0,-4-2 0,1-1-1,0-6-2,-1-11-3,18-1-11,-12-33-6,34 4-11,-4-32-4,28-6-3,11-22 2</inkml:trace>
  <inkml:trace contextRef="#ctx0" brushRef="#br0" timeOffset="22478.2857">14131 2606 119,'-16'6'42,"-6"-8"-8,4-8-26,18 10-49,-8-22-3,8 22 2</inkml:trace>
  <inkml:trace contextRef="#ctx0" brushRef="#br1" timeOffset="68690.9289">1331 4255 86,'-5'-17'38,"5"17"-2,-29-5 3,6 20-35,-16 2 0,-3 17 1,-10 2-2,1 5 0,0 1-2,10 0 1,8-5-1,12-1 0,20-8 0,16-8-1,18-7 1,8-4-1,6-2 0,3-3 1,-1 0 0,-10 3-1,-8 7 1,-16 7-1,-15 9 0,-13 8 0,-12 6 0,-7 1-2,-5 1-1,-1-13-5,22 2-24,-2-25-7,18-10 1,24-18-2</inkml:trace>
  <inkml:trace contextRef="#ctx0" brushRef="#br1" timeOffset="69057.9499">1901 4292 71,'0'0'37,"-10"-12"-1,10 12 2,-26 3-27,14 13-1,-16 2-3,-1 14-2,-1 8-1,-1 9-2,-1 6 0,6 2 0,5-2-1,14-4 1,13-8-1,14-13 0,12-15 0,11-15 0,7-17 0,2-9 0,-7-13 0,-3-9 0,-11-5-3,-15-6-2,-4 16-29,-29-5-5,-2 20-2,-19 5-1</inkml:trace>
  <inkml:trace contextRef="#ctx0" brushRef="#br1" timeOffset="71318.0791">3389 3995 70,'8'-24'37,"-14"1"-1,-5 16 1,-18 1-28,-3 17-2,-11 6 0,-5 19-2,-5 11-2,0 18 0,-1 11-1,9 12 0,9 6 0,12 1-1,18-2 0,19-9 0,19-12 0,19-19 0,20-24 0,11-22 0,8-27 1,4-20-1,-1-21 0,-4-15 0,-16-12 0,-14-4-1,-21-2 0,-19 0-2,-19 9-1,-16 5-1,-14 15-3,-18 5-1,5 24-3,-15 0-5,13 25-22,-2 3 2,18 21-1,1 6 2</inkml:trace>
  <inkml:trace contextRef="#ctx0" brushRef="#br1" timeOffset="71506.0899">3627 4407 98,'-3'50'40,"-8"-11"1,3 10-2,-3 2-38,8-10 0,6-2-2,8-7-2,14 8-14,-1-20-21,18 1-1,1-15-1,11-2 1</inkml:trace>
  <inkml:trace contextRef="#ctx0" brushRef="#br1" timeOffset="71730.1027">4198 4534 99,'-14'16'40,"7"13"0,-8-3-2,7 5-35,0 2-1,1 3 0,2-2-4,0-5-3,12 8-22,-8-18-11,10 1 0,-9-20-3,12 13 2</inkml:trace>
  <inkml:trace contextRef="#ctx0" brushRef="#br1" timeOffset="71918.1135">4034 4496 111,'-22'-10'42,"22"10"1,-18 2-1,18-2-39,0 0-1,36-8-2,3-4-3,7-6-4,24 8-29,-9-13-6,16 6 0,-4-7-2</inkml:trace>
  <inkml:trace contextRef="#ctx0" brushRef="#br1" timeOffset="72271.1336">5095 4109 103,'31'-5'41,"-1"-11"-1,10 3-3,22 6-47,-15-13-26,19 16-3,-14-5 0,5 12-1</inkml:trace>
  <inkml:trace contextRef="#ctx0" brushRef="#br1" timeOffset="72436.1431">5128 4487 103,'-20'17'40,"20"-17"1,27-19-4,30-4-42,9-14-30,32 9-3,-1-10-1,18 8-1</inkml:trace>
  <inkml:trace contextRef="#ctx0" brushRef="#br1" timeOffset="72898.1695">6840 3783 77,'-29'-21'37,"-1"18"0,-12 2 1,2 21-27,-9 7-6,3 20 0,-2 6 0,10 15 0,4 0-1,16 9-2,12-4 0,22-5-1,17-11 1,19-12-1,19-17 0,17-15-1,9-19 2,5-16 0,-6-15 0,-7-15 1,-14-14-2,-14-6 0,-23-4-2,-28-5-3,-15 13-7,-34-7-25,2 18-4,-23 4 0,3 23-2</inkml:trace>
  <inkml:trace contextRef="#ctx0" brushRef="#br1" timeOffset="73099.181">6999 4191 112,'13'56'40,"-17"-9"0,9 8-1,-6-8-38,4-3-1,9-7 0,1-10-3,14 1-6,-6-25-24,29 7-6,-6-20 0,16 3-3</inkml:trace>
  <inkml:trace contextRef="#ctx0" brushRef="#br1" timeOffset="73349.1953">7617 4225 101,'-9'1'41,"9"15"0,-7-4-1,11 14-33,-9 7-5,4 4-2,2 4-4,-6-10-19,12 15-17,-3-16 1,14 2-2,-4-20-1</inkml:trace>
  <inkml:trace contextRef="#ctx0" brushRef="#br1" timeOffset="73706.2157">8621 3864 102,'4'-15'39,"8"21"1,-12-6-1,11 21-36,-7 11-2,0 8 0,-2 12-1,-5 6-2,1 8-2,-3-11-13,5 12-22,-7-18 0,7 2 0,-2-18-2</inkml:trace>
  <inkml:trace contextRef="#ctx0" brushRef="#br1" timeOffset="73879.2256">8580 4219 111,'-17'-17'42,"17"17"0,-7-23-1,15 10-37,24-4-4,11-7-3,23 9-19,4-21-17,28 10-1,5-10-1,15 13-2</inkml:trace>
  <inkml:trace contextRef="#ctx0" brushRef="#br1" timeOffset="74270.248">10097 3574 93,'-18'-32'39,"-16"1"0,4 26 0,-16 9-35,-3 22-1,-5 16 1,-1 18 1,1 14-2,11 9 1,13 2-1,16 2-1,22-11 0,21-11-1,24-15-1,20-20 0,17-21 1,6-17-1,3-17 1,0-16-1,-13-13 0,-17-8 1,-25-8-2,-15-4 0,-27 3-2,-19-6-3,-10 19-14,-26-13-20,8 26-1,-17 1 1,11 31-1</inkml:trace>
  <inkml:trace contextRef="#ctx0" brushRef="#br1" timeOffset="74465.2591">10209 3947 107,'37'22'41,"3"10"1,-15-13-2,-7 6-36,3 2-1,-1-1-1,-3 1-3,-1-2-4,10 11-16,-8-18-18,11 8-3,-4-16-1,16 5 0</inkml:trace>
  <inkml:trace contextRef="#ctx0" brushRef="#br1" timeOffset="74818.2793">10872 3975 107,'5'-10'42,"1"-16"-1,17 12-1,-2-5-38,9 4 1,-4 4-1,0 10 0,-5 8-1,-7 8 0,-9 10 0,-11 9-1,-13 3 0,0 5 0,-9 2-1,-1-1 0,1-4 1,9-4-1,6-10 1,11-8-1,21-10 0,10-12-2,14-7-1,0-14-9,26 11-21,-16-18-7,16 11 1,-10-9-2</inkml:trace>
  <inkml:trace contextRef="#ctx0" brushRef="#br1" timeOffset="75133.2974">11924 3449 91,'5'-43'40,"9"21"1,-7 2-2,10 22-29,-8 18-6,-4 19-2,-5 16 0,-9 16-2,-9 12 0,-5 4-2,5 7-3,-7-16-9,15 7-26,-5-21 1,13-5-2,0-28 0</inkml:trace>
  <inkml:trace contextRef="#ctx0" brushRef="#br1" timeOffset="75306.3072">11901 3891 114,'-23'-14'43,"-11"-5"0,17 17-1,4-19-37,21 10-4,20 0-2,23 0-4,26 7-16,-1-16-19,36 13-2,2-12 1,21 18-3</inkml:trace>
  <inkml:trace contextRef="#ctx0" brushRef="#br1" timeOffset="75840.3378">13632 3274 100,'-44'22'39,"-21"5"0,2 23 0,-12 4-34,1 12-1,7 5 0,10 9 0,14 1-1,20-2 0,23-6-1,27-9 0,25-14-1,23-11 0,21-19 0,12-18 0,4-15 0,-2-14 0,-5-15 0,-21-8 0,-16-8-1,-22-7-2,-26 2 0,-21-2-2,-13 7-4,-19-12-11,5 24-20,-18-3-2,11 24 1,-8 1-1</inkml:trace>
  <inkml:trace contextRef="#ctx0" brushRef="#br1" timeOffset="76037.3491">13759 3683 103,'-2'26'42,"5"8"0,-10-9-1,16 2-26,-6 9-13,7 2-1,6 0 0,4 2-2,10-1-4,-1-11-6,21 11-23,-13-17-8,14 1 1,-9-15-2</inkml:trace>
  <inkml:trace contextRef="#ctx0" brushRef="#br1" timeOffset="76921.3996">14258 3892 90,'-13'-8'39,"13"8"0,9-15 0,19 2-32,5 0-1,9 2 0,1-1-2,7 2-1,-4 2-1,-5 2 0,-8 4-1,-10 5-1,-12 4 1,-11 6-1,-13 5 0,-7 7 0,-5-2 1,-1 3-1,0 1 0,4-3 0,9-2 1,9-6-1,14-3 0,8-6 1,9-3 0,6 0 0,1-1 0,-4 2 0,-1 2 0,-11 6 0,-13 4 0,-10 3 0,-14 2-1,-10 2-1,-1 1-1,-3-6-4,7 6-10,-8-25-14,34 0-11,-14-5-1,28-5-1,6-16 1</inkml:trace>
  <inkml:trace contextRef="#ctx0" brushRef="#br1" timeOffset="77223.4169">15432 3244 110,'0'0'40,"0"0"1,12 31-2,-7-3-33,1 9-3,-1 9 0,-5 7-2,-3 7 0,-5 0-3,1 4-2,-5-10-4,10 11-26,-10-26-7,14 5 1,-5-23-2</inkml:trace>
  <inkml:trace contextRef="#ctx0" brushRef="#br1" timeOffset="77394.4267">15434 3627 120,'-21'-14'42,"21"14"1,-12-7-2,33 2-38,3 5-4,13-1-2,16 7-5,-4-12-24,26 20-10,-8-13 1,13 15-2</inkml:trace>
  <inkml:trace contextRef="#ctx0" brushRef="#br1" timeOffset="77537.4349">16194 3724 100,'0'0'40,"-14"0"0,14 0-3,-9-11-28,11-11-19,19 15-28,-3-11-2,15 12 1,2-7-2</inkml:trace>
  <inkml:trace contextRef="#ctx0" brushRef="#br1" timeOffset="77690.4436">16776 3653 107,'14'-3'41,"3"7"0,-17-4-1,6-15-37,-6 15-3,13-18-6,9 19-27,-11-14-8,18 11 1,-5-9-2</inkml:trace>
  <inkml:trace contextRef="#ctx0" brushRef="#br1" timeOffset="77807.4503">17417 3606 104,'43'2'40,"-17"-12"0,0 3-6,-10 7-66,-8-20-6,14 11-3,-6-11-1</inkml:trace>
  <inkml:trace contextRef="#ctx0" brushRef="#br1" timeOffset="77958.4589">18349 3578 113,'40'-8'43,"-1"-1"-2,-13-13-5,-7-9-51,17 12-25,-13-8-2,9 9-2,-12-3 0</inkml:trace>
  <inkml:trace contextRef="#ctx0" brushRef="#br2" timeOffset="84328.8233">1729 6117 60,'0'0'33,"0"0"0,0 0 1,0 0-21,-21-1-4,21 1-1,-31-20-1,13 0-1,-8-15-1,-1-3-2,-6-14-2,-1-5 1,-1-11-2,-2-3 1,1-1-2,-1 0 1,4 4 0,0 4 0,6 1 1,8 8-2,6 0 2,12 4 0,9 5-1,7 3 0,8 9 0,5 6-1,1 13 1,-2 15-1,-6 21 0,-12 18 1,-9 22-1,-16 17 1,-9 17 2,-9 16-1,-9 2 1,0 5 1,1-8 0,12-9 0,14-20-1,22-17 1,20-25-3,26-25-1,32-16-8,9-28-27,29-3-2,-2-18 0,14 2-2</inkml:trace>
  <inkml:trace contextRef="#ctx0" brushRef="#br2" timeOffset="84907.8564">3050 5299 61,'-10'-14'35,"-15"2"0,-2 19 0,-17 2-24,6 19-2,-11 4-2,9 18 0,-2 10 0,13 13-1,1 7-1,13 8-1,8 3 0,16-1 0,10-6-1,13-8-1,10-17-1,14-16 1,7-24-1,12-20 1,-1-28-1,1-18 0,-8-20-1,-9-12 0,-9-8-2,-22-5 0,-9 1-2,-21 2-1,-12 13-3,-15 3 1,-3 21-1,-9 4-3,12 26-25,-14 0-1,13 24 2,-3 4-1</inkml:trace>
  <inkml:trace contextRef="#ctx0" brushRef="#br2" timeOffset="85089.8668">3168 5721 107,'9'45'39,"6"14"1,-8-12-2,13 2-35,-2-1-2,4-3-1,9-5-2,-2-17-8,17 0-26,1-18-2,12-5 0,-2-21-1</inkml:trace>
  <inkml:trace contextRef="#ctx0" brushRef="#br2" timeOffset="85283.8779">3942 5699 107,'-13'11'40,"1"-18"-1,12 7-3,26-16-36,5-1-2,11-1-2,2-11-7,16 11-26,-11-3-2,6 15 3,-20-3-4</inkml:trace>
  <inkml:trace contextRef="#ctx0" brushRef="#br2" timeOffset="85448.8874">3965 5842 114,'-29'23'38,"3"-17"2,26-6-5,21 2-33,16-11-2,14 1-5,4-13-21,20 13-12,-1-11 1,15 11-3,-5-10 2</inkml:trace>
  <inkml:trace contextRef="#ctx0" brushRef="#br2" timeOffset="85839.9097">5334 5235 81,'-23'-25'38,"-20"5"-1,-2 25-5,-15-3-25,3 24 0,-13 8 0,10 18-1,-2 5-1,15 5-1,9 2-2,20-1 2,12-6 0,18-8-2,19-13-1,15-13-2,21-6-4,5-19-2,21 0-31,-8-19-1,8 0-2,-12-13-1</inkml:trace>
  <inkml:trace contextRef="#ctx0" brushRef="#br2" timeOffset="86206.9307">5721 5226 96,'-6'-15'39,"6"15"1,-6-10-4,6 10-32,0 16 0,3 6 0,0 9-1,-2 13-2,4 11 1,0 11 0,-1 6 0,1 5 0,3-4 0,5-5 0,1-8 0,5-14 0,6-13 1,5-21-1,2-21-3,8-13 3,0-19-3,-2-12 1,1-12-1,-1-7 0,-6-7-1,2 2-2,-6 7 0,-5 0-7,10 29-15,-15-5-15,7 21 1,-7 2-2,6 21 1</inkml:trace>
  <inkml:trace contextRef="#ctx0" brushRef="#br2" timeOffset="87763.0197">7279 5339 62,'-16'8'35,"-10"-1"0,7 10-3,-8-6-25,11 8-1,-4-6 0,9 7-1,1-7-1,13 1-1,2-3 0,9-1-1,5 0 0,10 1-1,0 2 0,3-2 0,-1 3 0,-2 3 0,-7 3-1,-5 1 3,-9 0-2,-9 1 2,-12-1-3,-1-5 1,0-2-3,-3-15-4,17 1-28,4-20-3,16 2 0,2-16-5</inkml:trace>
  <inkml:trace contextRef="#ctx0" brushRef="#br2" timeOffset="88044.0358">7840 5330 92,'-20'14'39,"2"17"0,-16-4 0,6 15-35,-2 1-1,13 4 2,5-2-2,10-1 0,13-7-1,15-9 2,12-10-2,12-14 1,4-14-1,2-11-3,-5-8 3,-7-11-3,-9-4 1,-12-4-4,-17 2 0,-16-4-6,-1 21-13,-18-8-16,3 17 0,-11-2-1,8 19 0</inkml:trace>
  <inkml:trace contextRef="#ctx0" brushRef="#br2" timeOffset="88768.0772">9816 4945 79,'-16'-28'36,"-3"8"0,-13-5-1,-2 10-32,-6 4 2,-1 12-2,-6 6 1,3 16-1,-5 8 2,1 16-1,3 8 0,7 12-1,7 8 1,16 3-1,9 1 0,16-3-2,22-4 0,15-12 2,23-19-2,17-17-1,16-20 1,8-19 0,4-21 0,-5-17 0,-12-17 1,-12-11-4,-21-1 1,-28-4 1,-30 3-4,-20 4 1,-24 10-2,-15 10 0,-13 21-1,-8 10 0,2 20-1,-6 4-15,21 25-14,4 0 0,22 19 1,8-6-1</inkml:trace>
  <inkml:trace contextRef="#ctx0" brushRef="#br2" timeOffset="88949.0876">9968 5317 101,'-1'42'40,"-12"-7"1,11 17-2,-2-8-37,12 1 1,10-2-4,2-9-2,27 1-33,-9-17-1,18 1-2,-3-18 0</inkml:trace>
  <inkml:trace contextRef="#ctx0" brushRef="#br2" timeOffset="89160.0996">10608 5472 98,'-14'10'41,"-5"-4"-1,9 18 0,-9-3-38,6 6 1,6 3-3,-1 2-1,13 8-28,-10-12-7,20 0 0,-2-16-3</inkml:trace>
  <inkml:trace contextRef="#ctx0" brushRef="#br2" timeOffset="89480.1179">11193 5190 81,'11'-9'40,"17"8"-2,5-9 1,19-1-30,5 4-8,4-1-2,8 8-5,-16-8-30,7 12-1,-20-6 0,-3 12-2</inkml:trace>
  <inkml:trace contextRef="#ctx0" brushRef="#br2" timeOffset="89633.1267">11315 5406 100,'-31'31'40,"6"-14"2,29 0-3,9-6-37,25-18-3,20-3-4,4-14-30,26 4-3,-1-9 0,21 5-2</inkml:trace>
  <inkml:trace contextRef="#ctx0" brushRef="#br2" timeOffset="90400.1706">13003 4802 75,'-25'-16'39,"-1"6"-1,-16-1 1,3 8-31,-13-1-1,1 7-1,-7 3-2,1 9 0,5 2-1,2 9 0,6 6 1,6 6-2,1 9 1,11 6-1,9 6 0,8 6-1,9 1 0,10-5-1,19-5-1,13-11-1,23-10-2,14-18-2,26-1-7,-9-25-25,22 1-2,-13-13 1,1 3-1</inkml:trace>
  <inkml:trace contextRef="#ctx0" brushRef="#br2" timeOffset="90587.1813">13332 5390 104,'-14'27'40,"8"12"0,-3-13-1,5 9-36,3-2-1,2 2 0,2-2-5,-3-10-13,11 8-20,-4-12-2,11 2 0,-2-17-2</inkml:trace>
  <inkml:trace contextRef="#ctx0" brushRef="#br2" timeOffset="90849.1962">14145 5020 94,'-20'27'36,"-13"7"0,0 17-1,-6-2-33,-3 8-2,9 3-7,-9-12-27,19-2-2,2-18 0,16-7-1</inkml:trace>
  <inkml:trace contextRef="#ctx0" brushRef="#br2" timeOffset="91016.2058">13943 5197 104,'0'0'41,"-17"-12"0,15 24-1,2-12-33,2 23-3,20-4-3,13-4-2,17 5-5,5-13-31,32 5-3,1-18 1,19 4-3</inkml:trace>
  <inkml:trace contextRef="#ctx0" brushRef="#br2" timeOffset="91700.2449">14725 4606 92,'11'-19'38,"-11"-7"-1,6 13 2,-6-3-34,0 5-2,0 11 0,0 0-1,-10 7 0,4 18 0,2 13 0,4 11-1,-1 15 2,9 12-1,1 11 1,3 8-2,2 1 2,2-4-2,3-10 2,6-10-2,1-12 0,6-18 1,2-20 0,7-21-1,4-23 1,5-19 0,-1-21-2,2-14 2,-2-15-2,-1-8 0,-5-6-2,-5 0 2,-6 12-2,-8 10-1,-5 17 0,-6 15-3,2 26-5,-17 4-13,11 40-16,-15 5 0,11 22-2,-5-3 1</inkml:trace>
  <inkml:trace contextRef="#ctx0" brushRef="#br2" timeOffset="94119.3833">16687 4080 75,'-24'-13'37,"-1"25"1,-20-1-2,-4 25-23,-20 4-5,-2 21-2,-10 9-2,10 15-1,6 8-1,15 9 0,17 3 0,18-1-3,22-2 0,16-15-8,35 0-27,0-24-3,21-7 1,-7-24-4</inkml:trace>
  <inkml:trace contextRef="#ctx0" brushRef="#br2" timeOffset="94855.4254">16859 4596 67,'5'-25'36,"3"11"-1,-7-5 2,5 4-33,-6 15 0,0 0 0,6 16 0,-2 16 0,-3 11-1,2 13 0,-1 5 2,3 7-3,-1 2 2,2-1-1,6-10 1,4-10-1,1-13 1,8-16-2,2-18 0,7-19 1,8-17-3,-1-14 0,0-12-1,-3-8 1,-2-4-3,-7-3 1,-2 1-2,-10 5-1,-2 13 0,-11 2-5,7 27-28,-15 3 0,4 24 0,0 0-2</inkml:trace>
  <inkml:trace contextRef="#ctx0" brushRef="#br2" timeOffset="95088.4387">17472 4842 89,'0'0'39,"7"21"0,-7-21 0,-13 32-36,3-3 0,0 4-2,0 4 0,1 2-3,9 12-8,-5-22-27,20 1 1,3-18-3,16-8-1</inkml:trace>
  <inkml:trace contextRef="#ctx0" brushRef="#br2" timeOffset="95284.4499">17817 4752 89,'17'-7'40,"3"-12"-2,20 5 2,1-9-39,16-6-5,14 15-12,-9-14-22,0 19 0,-16-2-1,-8 16 0</inkml:trace>
  <inkml:trace contextRef="#ctx0" brushRef="#br2" timeOffset="95449.4594">17778 4959 100,'-8'15'41,"8"-15"-1,26-3 0,7-9-40,22-8 0,17-3-5,-4-13-25,15 12-10,-11-11 1,9 11-1</inkml:trace>
  <inkml:trace contextRef="#ctx0" brushRef="#br2" timeOffset="95841.4818">18652 4433 93,'5'-15'41,"-9"-7"1,4 22-2,0 0-36,14 6-1,-11 19 0,-2 15 0,-6 14-1,-3 6-1,3 7 0,-3 4 0,4-6-1,0-3 2,5-12 0,6-14-1,7-13 0,8-16 1,7-14-1,6-14-1,6-13 1,4-10-1,0-11-1,-2-5 0,-3-6 0,-3 0-2,-1 4-1,-10-2-1,-2 21-7,-16-6-8,10 28-21,-18-4 1,0 25-2,9-16 2</inkml:trace>
  <inkml:trace contextRef="#ctx0" brushRef="#br2" timeOffset="96169.5006">19269 3965 94,'0'0'41,"0"-12"0,18 21 0,-3 4-35,19 10-2,3 5 1,1 12-1,0 5-1,-2 9-2,-2 8 1,-13 9-2,-11 5 1,-15 5-1,-11 2 0,-8-1-1,-13-4 1,-6-2-1,-8-9 1,1-11-3,4-9-1,1-20-9,19 7-7,-9-30-20,35-4-1,-19-9-1,30-8-1</inkml:trace>
  <inkml:trace contextRef="#ctx0" brushRef="#br2" timeOffset="99628.6984">731 7376 109,'0'0'40,"8"-25"2,23 11-3,8 3-38,23-10-1,10 0 0,8 4-2,5 7-1,-5-3-7,9 13-26,-23-5-3,-8 11 0,-23-5-1</inkml:trace>
  <inkml:trace contextRef="#ctx0" brushRef="#br2" timeOffset="99802.7084">734 7563 105,'-8'20'37,"21"-23"1,34-7-5,24-11-40,8-19-26,23 1-2,1-10-2,6 0 1</inkml:trace>
  <inkml:trace contextRef="#ctx0" brushRef="#br2" timeOffset="100066.7235">1369 6990 106,'0'0'39,"14"-3"0,26 8 0,15-4-35,12 8 0,5 4 0,0 11 0,-11 13-1,-11 13-1,-25 14 0,-27 12-1,-29 10-1,-19 3 0,-14 0 0,-11-8-1,-2-7-2,3-18-6,28-6-28,10-28-3,29-11-1,16-22-2</inkml:trace>
  <inkml:trace contextRef="#ctx0" brushRef="#br1" timeOffset="106037.0649">3188 6907 68,'0'0'35,"-6"-25"0,6 25 2,-14-24-22,14 24-5,-17-21-2,17 21-1,-22-21-1,9 11-2,-6 2-1,-2 2 0,-2 4-1,-3 7 0,-11 9-1,-4 9 1,-7 9 0,0 7 0,-7 8-1,-1 11-1,-1 6 2,0 2-1,10 1 0,8 2-1,12-2 1,12-2-1,16-9 0,16-5 1,18-11-1,11-8 0,17-12 0,5-14-2,13-5-1,0-15-3,10 5-20,-14-20-12,4 6-1,-15-10-1,0 6-2</inkml:trace>
  <inkml:trace contextRef="#ctx0" brushRef="#br1" timeOffset="106412.0864">3476 7298 99,'5'-9'36,"-5"9"3,0 0-7,0 0-24,0 0-1,0 0-2,-3 23 0,1-1-2,-3 10-1,1 5-1,-4 9 0,0 3 0,-3 2-1,2-1-1,0-7-2,3-3-2,-2-18-9,13 1-22,-5-23-3,16 3 2,-8-22-2</inkml:trace>
  <inkml:trace contextRef="#ctx0" brushRef="#br1" timeOffset="106595.0969">3338 7394 105,'-28'-3'40,"1"-7"1,27 10-1,0 0-26,13-16-10,28-1-1,13-5-2,10 0-1,6-4-4,11 7-14,-12-9-20,5 17-2,-13-4-1,-6 13-2</inkml:trace>
  <inkml:trace contextRef="#ctx0" brushRef="#br1" timeOffset="107397.1427">4188 7395 120,'0'0'42,"-25"-3"0,25 3-2,-17-10-40,12-1-2,5 11-4,7-28-23,9 22-11,-3-9 1,10 12-1,-3-10-2</inkml:trace>
  <inkml:trace contextRef="#ctx0" brushRef="#br1" timeOffset="107848.1685">4542 6790 89,'1'-30'38,"-10"1"0,6 15 0,-12 4-21,15 10-16,-10 8 1,10 10 0,3 13-1,5 10 0,4 7 0,4 12 0,2 5 0,0 2-1,1 1 1,3 1-1,-4-7 0,5-3 1,-3-8-1,3-14 0,0-13 1,1-13 0,3-15 0,2-18-1,0-21 2,3-11 0,-2-16 1,2-11-2,2-11 1,-2-6-1,2 2-1,-6 4-1,1 13-2,-7 5-5,8 27-26,-16 4-7,5 30 2,-6 2-3</inkml:trace>
  <inkml:trace contextRef="#ctx0" brushRef="#br1" timeOffset="108486.205">5735 6997 103,'0'0'39,"0"0"0,18 1-1,2-3-39,9-9-3,17 9-9,-7-8-23,12 8 0,-12-5-2,3 9-1</inkml:trace>
  <inkml:trace contextRef="#ctx0" brushRef="#br1" timeOffset="108636.2136">5735 7227 112,'-10'17'40,"10"-17"-1,28-10-1,15-6-42,14-11-29,23 3-5,1-6-1,13 3-2</inkml:trace>
  <inkml:trace contextRef="#ctx0" brushRef="#br1" timeOffset="109357.2549">7590 6491 100,'-22'-17'38,"1"5"-2,-12 2 1,-4 10-34,-7 7-1,-6 12 1,-4 10 0,-5 15 0,2 6 0,5 10 1,4 1-1,15 4 0,13-3-2,14-1 1,18-8-2,15-7-1,19-7-2,11-12-2,16 5-18,1-22-16,13-1 1,-6-14-2,7-1 0</inkml:trace>
  <inkml:trace contextRef="#ctx0" brushRef="#br1" timeOffset="109534.265">7908 6960 98,'-15'18'36,"5"12"3,-5 0-3,9 10-34,-3 3 1,4-2-5,12 3-7,-5-13-27,18-2 1,2-14-3,14-6 0</inkml:trace>
  <inkml:trace contextRef="#ctx0" brushRef="#br1" timeOffset="109919.287">8365 6490 92,'0'0'40,"4"-12"1,-3 24-2,-6 9-19,2 10-17,-1 8-1,1 16 0,-4 9 1,6 7-2,-1 2 0,5-2 0,2-6-1,8-11 1,4-9 0,10-17 0,6-18 0,2-14 0,8-19 0,0-14 1,1-12 0,-4-12-2,-3-9 0,-3-8 0,-4 0-2,-4-1-3,1 13-2,-12-5-15,14 29-17,-10 3-4,5 21 3,-5 9 0</inkml:trace>
  <inkml:trace contextRef="#ctx0" brushRef="#br1" timeOffset="110386.3137">9533 6551 107,'15'-7'37,"-15"7"2,12 9-2,-14 11-36,-1 15 0,-5 11 0,-2 14 0,-8 4-1,2 5 0,3 4-5,-6-14-11,14 7-22,-1-16 1,9-8-1,-1-21 0</inkml:trace>
  <inkml:trace contextRef="#ctx0" brushRef="#br1" timeOffset="110529.3219">9499 6979 118,'-27'-45'40,"4"11"2,-6-2-2,8 6-35,14 0-2,16 3-2,18 7-7,3-4-30,35 14-3,4-4-2,22 7 0</inkml:trace>
  <inkml:trace contextRef="#ctx0" brushRef="#br1" timeOffset="110882.3421">10915 6296 98,'-29'-15'38,"-16"8"2,-6 18-1,-15 19-28,-1 10-8,-4 14 0,4 13 2,0 8-2,15 7 2,14-3-3,20-4 2,28-13-3,25-14-2,28-13-3,18-24-9,29 1-25,-3-23-2,11 0-1,-9-15-1</inkml:trace>
  <inkml:trace contextRef="#ctx0" brushRef="#br1" timeOffset="111204.3605">11102 6819 119,'-13'13'40,"-1"-11"1,14-2-2,27 1-37,-7-5 0,5-3 0,5 6 0,-2 2 0,0 6-1,-7 2 0,-6 8 0,-14 1-1,-7 9 1,-8 1-1,-9 2 2,-5 2-2,-1-4 0,0 1 0,6-3 0,7-6 0,7-4 0,9-16 0,26 9-5,12-7-7,2-19-23,26 4-6,1-15 1,16 3-2</inkml:trace>
  <inkml:trace contextRef="#ctx0" brushRef="#br1" timeOffset="111550.3803">11950 6303 110,'-11'5'40,"-3"2"1,14 20-2,-10 3-34,11 15 0,-1 11-2,5 10 2,-6 7-3,3 4 1,4-3-1,-2-5-2,6-10 0,7-12 0,5-18 0,6-18 0,10-23 0,5-18 0,6-16 0,0-14 0,5-9 0,-6-11 0,1-3 0,-10-1-3,8 21-21,-25-5-17,0 24-1,-18 6-1,1 18 1</inkml:trace>
  <inkml:trace contextRef="#ctx0" brushRef="#br1" timeOffset="111939.4025">13041 6543 104,'15'-20'39,"2"12"0,-17 8 0,16 4-34,-21 18-3,-2 13 0,-9 14 0,-3 10 1,-3 5-2,0 3-2,8 0-2,-1-13-7,20 0-26,-7-17-3,15-6 1,0-18-2</inkml:trace>
  <inkml:trace contextRef="#ctx0" brushRef="#br1" timeOffset="112092.4113">12936 6880 119,'-5'-21'41,"5"-7"0,24 9-1,6-6-37,23 2-6,20 13-25,2-12-10,16 14-3,-5-6 1,11 10-2</inkml:trace>
  <inkml:trace contextRef="#ctx0" brushRef="#br1" timeOffset="112376.4275">14294 6324 116,'-38'-20'40,"2"12"2,-17-2-2,-7 14-35,4 11-2,-2 15 0,-2 11 0,-3 11 0,11 5-3,11 6 0,13-1 0,19-1 0,20-8 0,22-10 0,19-11 0,15-12 0,23 3-21,-8-25-19,17 1-2,-11-18 0,1 1-2</inkml:trace>
  <inkml:trace contextRef="#ctx0" brushRef="#br1" timeOffset="112812.4525">14467 6755 116,'-29'9'40,"15"4"1,14-13-1,0 0-37,15-3 0,20 1 0,4 0-1,4 2 0,0 0-1,-1 2-1,-9 3 1,-8 1-1,-9-2 0,-16-4 0,7 17 0,-7-17 0,-15 16 1,6-9-1,-2 1 0,11-8 0,-17 19 0,17-19 0,-5 19 0,7-9 0,5 1 0,7 0 0,4 1 0,0-1 0,3 1 2,-4 3-2,-2 0 0,-6 0 0,-9 2 0,-10-1 0,-6 3 0,-5-5 0,-1 3-3,-3-10-5,12 6-21,-8-15-10,21 2-2,-6-17-1,23-1 0</inkml:trace>
  <inkml:trace contextRef="#ctx0" brushRef="#br1" timeOffset="113442.4885">15374 6233 92,'-1'-19'37,"1"19"1,0 0 0,0 0-29,-1 31-7,0 12 1,-1 8 0,4 10 2,-4 12-2,1 4 1,6-1-2,4-1 1,3-8-1,5-10 2,6-16-2,7-13 0,6-25 0,11-17-1,5-18 2,5-14-3,-1-11 0,-1-12 0,-5-5 0,-3-4 0,-8 6 0,-8 7-4,-13 12 1,-11 9-3,2 18-4,-21 6-26,12 20-4,0 0-1,5 34 1</inkml:trace>
  <inkml:trace contextRef="#ctx0" brushRef="#br1" timeOffset="114532.5509">844 9026 96,'-45'3'39,"22"6"1,10-14-2,33-5-34,21 2-2,19-2 0,13-3-1,9 3-2,8-1-2,-3-1-4,8 13-28,-24-7-3,-13 14 0,-23-3 0</inkml:trace>
  <inkml:trace contextRef="#ctx0" brushRef="#br1" timeOffset="114710.561">841 9204 102,'-35'12'38,"13"-18"0,36 3-2,28-16-36,10-7-3,25 5-27,1-16-6,12 5 0,1-13-3</inkml:trace>
  <inkml:trace contextRef="#ctx0" brushRef="#br1" timeOffset="114951.5748">1662 8613 94,'14'7'38,"8"-4"-2,17 11 1,8 0-32,5 8 0,0 3 0,-2 6-2,-7 10 1,-14 4-1,-19 8-1,-15 8-1,-14 5 1,-14-3-4,-5 2-2,-12-16-11,14 6-21,-8-21-3,19-3 0,7-24-2</inkml:trace>
  <inkml:trace contextRef="#ctx0" brushRef="#br1" timeOffset="115471.6046">2769 8775 89,'4'-26'37,"-8"-1"0,9 12 0,-7 2-32,2 13-1,7 27 1,2 7-2,1 10 0,2 15-1,2 13 1,2 11-1,3 5 0,0-1-1,4-7 0,-2-6 1,2-17 0,5-13 0,4-25 1,5-22-1,4-24 0,7-24 0,-1-16-1,3-10-2,1-7-1,-7-12-3,0 7-5,-18-7-25,10 24-6,-18 2 1,6 19-2</inkml:trace>
  <inkml:trace contextRef="#ctx0" brushRef="#br1" timeOffset="116012.6355">4653 7930 73,'-45'42'39,"-20"13"-1,1 32 2,-16 12-26,14 25-2,-6 4-4,18 8-2,13 0-2,19 2-1,25-17-3,22-22-3,29-13-4,12-30-29,40-8-4,0-21 0,15-12-1</inkml:trace>
  <inkml:trace contextRef="#ctx0" brushRef="#br1" timeOffset="116410.6583">5521 8242 87,'-34'-26'38,"-5"11"0,-13 5 1,1 12-33,-13 19-1,2 19 0,-2 13 0,6 16 1,6 4-1,8 9-1,9-2 0,13-3-2,16-9 0,12-10-1,19-14-1,13-14-4,20-4-4,3-28-23,27 3-10,-5-16 0,11-3-2,-5-14 1</inkml:trace>
  <inkml:trace contextRef="#ctx0" brushRef="#br1" timeOffset="116636.6712">5753 8766 103,'-11'16'39,"9"7"1,-5-2-1,3 13-34,-2 1-1,4 8-2,-7-3-1,4 3-2,3 0-3,-3-16-6,17 8-23,-12-35-6,16 13 0,-6-28-2</inkml:trace>
  <inkml:trace contextRef="#ctx0" brushRef="#br1" timeOffset="116801.6806">5641 8759 114,'-9'-9'41,"9"9"0,23-10-1,5 5-36,10-4-7,11-7-5,20 4-29,-10-15-4,14 5-1,-4-11-1</inkml:trace>
  <inkml:trace contextRef="#ctx0" brushRef="#br1" timeOffset="117124.6991">6048 7868 102,'6'24'40,"12"2"1,20 14-1,9 4-35,4 11-1,0 13-1,-5 12 0,-6 8-2,-8 7 1,-15 5-1,-10 2 0,-16-1 0,-7-4-1,-11-9-1,-3-12-3,1-5-4,-5-31-11,24 2-10,-9-28-13,19-14 2,5-15-2,15-13 1</inkml:trace>
  <inkml:trace contextRef="#ctx0" brushRef="#br1" timeOffset="117465.7186">6897 8495 112,'-8'-14'41,"29"4"1,3-15-6,19 2-38,14 0-1,2 1-2,8 15-7,-19-6-24,12 15-3,-23-1-1,-3 13 1</inkml:trace>
  <inkml:trace contextRef="#ctx0" brushRef="#br1" timeOffset="117597.7262">7037 8649 103,'-22'24'39,"9"-15"1,26 0-2,11-12-37,25-14-8,25 3-29,-1-13-3,19 5 0,5-8-2</inkml:trace>
  <inkml:trace contextRef="#ctx0" brushRef="#br1" timeOffset="118106.7553">8390 8005 95,'-12'-16'40,"12"16"0,0 0-1,5 31-36,3 3-1,10 12 1,-3 16-1,3 7 0,-2 8-1,3 1 0,-1-3 1,0-5-1,-1-5 1,2-10 0,5-17 0,0-15 0,5-17-1,6-15 0,1-21 0,6-12 0,1-17-2,-2-11 1,0-6-2,-2-4 0,-3 1 0,-8-2-4,5 13-2,-19-4-12,11 27-19,-14 3 0,7 22-2,-7 4 3</inkml:trace>
  <inkml:trace contextRef="#ctx0" brushRef="#br1" timeOffset="118400.7721">9875 7645 102,'-31'22'39,"-4"26"2,-12 2-1,-2 24-34,-8 7-2,6 13 0,3 6-1,8 3-1,13-7-1,22-7 0,16-13-3,24-13-2,31-2-26,8-31-10,24-5-1,5-18-2,14-5 2</inkml:trace>
  <inkml:trace contextRef="#ctx0" brushRef="#br1" timeOffset="118807.7954">11009 7918 88,'-18'-25'39,"-8"10"0,-18-2 2,5 11-32,-21 9-3,0 15-1,-6 10-1,3 14-1,5 10 0,7 9 0,11 4-1,13 3-1,13-1 0,14-7-2,21-6 0,11-10-2,19-4-6,-1-19-24,24 1-7,-7-15-1,13-1-2</inkml:trace>
  <inkml:trace contextRef="#ctx0" brushRef="#br1" timeOffset="119002.8065">11205 8386 101,'-19'19'40,"9"16"0,-11-5-1,0 9-36,7 3-1,4 0-3,5 7-5,-7-23-21,20 9-11,-5-16-1,16-2-1,-3-17 0</inkml:trace>
  <inkml:trace contextRef="#ctx0" brushRef="#br1" timeOffset="119303.8238">11737 7860 104,'4'10'40,"-3"8"0,16 17 0,-1 3-36,-1 14-2,-6 9 0,-2 7-2,-5 6-3,-4-3-2,4 5-12,-14-23-16,15 2-6,-7-17-1,12-7-1</inkml:trace>
  <inkml:trace contextRef="#ctx0" brushRef="#br1" timeOffset="119467.8331">11665 8272 107,'-26'-33'41,"17"15"1,4-4-1,29 5-36,9 4-5,14-1-3,24 13-12,0-16-17,25 12-9,3-8 1,19 6-3</inkml:trace>
  <inkml:trace contextRef="#ctx0" brushRef="#br1" timeOffset="119836.8542">13263 7702 96,'-48'6'40,"-22"7"0,2 20 1,-17 7-35,10 14-1,4 6-1,11 8-1,14-3 0,20 1-1,22-10-1,23-6 0,24-16-2,19-8-1,22-8-4,1-18-26,17 4-9,-11-14-1,3 1-1</inkml:trace>
  <inkml:trace contextRef="#ctx0" brushRef="#br1" timeOffset="120166.8731">13451 8217 95,'-7'10'40,"7"-10"1,12-3-1,2-15-35,22 5-2,1 0 0,3 3 0,-3 2-1,-3 3 0,-9 8-1,-12 8 0,-14 7 0,-15 9-1,-11 4 1,-10 11 0,-1-2 0,-2 4 0,3-4 0,9-3 0,12-3-1,16-11 1,20-9-1,16-12-1,16-6-3,5-16-6,20 9-8,-9-24-9,14 10-15,-10-10 0,9 7-1,-12-9 1</inkml:trace>
  <inkml:trace contextRef="#ctx0" brushRef="#br1" timeOffset="120420.8877">14447 7819 103,'0'19'40,"-11"1"1,4 16-1,0 8-38,-11 14-1,0 5 0,-5 8-2,-2 5-1,0-7-5,16 9-12,-14-28-18,23-2-1,-4-20-3,16-9 1</inkml:trace>
  <inkml:trace contextRef="#ctx0" brushRef="#br1" timeOffset="120588.8973">14299 8224 111,'-17'-21'43,"19"10"0,4-7-3,18 3-38,14 3-5,9-9-5,24 15-11,-8-12-18,26 8-6,0-3 2,19 6-2</inkml:trace>
  <inkml:trace contextRef="#ctx0" brushRef="#br1" timeOffset="120922.9164">15896 7621 96,'-61'1'41,"-17"6"0,5 22 1,-11 4-33,18 19-2,5 6-2,18 4-2,16 2-1,20-5-1,24-6-1,22-11-2,24-5-2,9-17-7,22 4-8,-13-21-15,14 3-9,-15-13 1,3 3-1</inkml:trace>
  <inkml:trace contextRef="#ctx0" brushRef="#br1" timeOffset="121391.9432">16183 8148 107,'-25'5'41,"15"3"0,-1-12-1,11 4-37,11-5-1,9 1 0,4 0 0,7-1-1,6-1 0,4-1 0,2 3 0,1 0-1,-5 3 0,-7 3 0,-7 4 0,-9 2 0,-15 7 0,-7 4 0,-12 4 0,-10 3 0,-4 2 0,-3 3 1,-1-2-1,7 1 0,6-4 1,9-5-1,14-5 0,0-16 1,27 14-1,0-16 0,8-4 1,1-2-1,-4-1 1,-3 4-1,-8 4 0,-8 7 1,-13 8-1,-8 2 0,-8 7-2,-6 0-2,8 6-5,-8-16-7,22 15-4,-13-26-14,25 5-7,3-15-1,15-3 2</inkml:trace>
  <inkml:trace contextRef="#ctx0" brushRef="#br1" timeOffset="121623.9565">17422 7643 82,'-23'24'41,"-18"3"-1,2 15 1,-8-5-16,4 18-21,1 1-3,10 3-1,6 2-2,3-8-7,23 5-27,-9-12-5,12-1 1,-2-20-2</inkml:trace>
  <inkml:trace contextRef="#ctx0" brushRef="#br1" timeOffset="121804.9668">17110 8047 109,'0'-27'42,"-3"-5"1,16 13-2,-3-4-35,21 8-3,9 3-3,7 0-4,18 16-11,-11-19-10,21 17-15,-9-7-2,11 6 0,-5-5-1</inkml:trace>
  <inkml:trace contextRef="#ctx0" brushRef="#br1" timeOffset="122157.987">18124 8069 105,'0'0'38,"0"0"-5,-3-17-32,25 2-40,10-10 0,18 2 0</inkml:trace>
  <inkml:trace contextRef="#ctx0" brushRef="#br1" timeOffset="122307.9956">19009 8007 119,'24'19'39,"-14"-11"1,1 7-15,3-6-43,-14-9-20,23-2-1,-6-3 0,12 2-3</inkml:trace>
  <inkml:trace contextRef="#ctx0" brushRef="#br1" timeOffset="122445.0034">19792 8064 112,'28'2'40,"-3"1"-2,-9-2-18,-16-1-56,16-18-5,-10 2 1,14 6-3</inkml:trace>
  <inkml:trace contextRef="#ctx0" brushRef="#br1" timeOffset="122563.0102">20147 8067 114,'12'12'39,"-12"-12"-7,0 0-30,21-5-41,-15-19-2,13-4-1</inkml:trace>
  <inkml:trace contextRef="#ctx0" brushRef="#br1" timeOffset="122871.0278">20580 7203 117,'-8'-17'41,"23"22"3,5-7-5,19 12-37,11 10-1,13 5 0,2 12 1,-1 10-1,-3 14 1,-8 9 0,-18 6-1,-12 9 1,-20 3-2,-23-2 0,-20-4 0,-15-7 0,-11-5-4,-15-11-5,4 10-11,-28-27-10,11 11-13,-11-13 0,-5 3 0,-15-7 1</inkml:trace>
  <inkml:trace contextRef="#ctx0" brushRef="#br1" timeOffset="123781.0798">2862 9357 98,'-32'-10'39,"13"6"2,-8-18-2,17 0-30,0-14-2,11-1-2,8-3-2,15-3-1,12 1-1,21 1 0,14 6-2,14 2-1,13 11-3,0-9-11,18 20-10,-12-14-14,8 6-1,-16-12-1,-1-4 0</inkml:trace>
  <inkml:trace contextRef="#ctx0" brushRef="#br1" timeOffset="124291.109">8254 8331 106,'-4'-13'41,"28"-2"1,17-23-3,25-2-37,19-5-3,12-5-5,16 13-14,-5-8-18,4 18-1,-16 3 0,-11 17-3</inkml:trace>
  <inkml:trace contextRef="#ctx0" brushRef="#br1" timeOffset="125715.1905">3009 11228 52,'23'-22'35,"-10"8"-2,-16-1 1,-14 14-29,-16 2 2,-7 16 1,-19 2-1,4 13-1,-14 8 0,6 12 1,-4 8-1,9 12 0,4 3-1,9 8-2,9-1-1,12-1-1,16-5 0,16-5-1,21-11 0,15-14-3,22-12 2,16-18-2,18-10-2,13-20-4,21 2-24,-14-20-7,7 0 1,-14-12-1</inkml:trace>
  <inkml:trace contextRef="#ctx0" brushRef="#br1" timeOffset="125898.2009">3613 11781 96,'-22'31'41,"10"15"-3,-4-2 1,6 8-37,5 2 0,5 3-2,1 0-1,1-6-1,9 2-12,-11-25-19,14 2-5,-14-30-2,18 5-1</inkml:trace>
  <inkml:trace contextRef="#ctx0" brushRef="#br1" timeOffset="126094.2121">3412 11847 97,'-17'-11'42,"17"11"1,17-20-3,23 3-34,5-1-4,13-7 0,11 1-6,-1-8-9,21 15-11,-11-11-15,8 15-2,-14-5-3,9 11 3</inkml:trace>
  <inkml:trace contextRef="#ctx0" brushRef="#br1" timeOffset="126683.2458">4839 11487 79,'13'19'39,"10"-18"-2,19 2 0,6-9-36,7-2-6,22 8-29,-10-8-1,2 8-1,-13-3-1</inkml:trace>
  <inkml:trace contextRef="#ctx0" brushRef="#br1" timeOffset="126830.2542">5011 11723 93,'-29'14'38,"19"3"2,10-17-3,42-13-37,16 2-9,5-11-26,31 2-1,3-9-2,18 5-1</inkml:trace>
  <inkml:trace contextRef="#ctx0" brushRef="#br1" timeOffset="127498.2925">6672 10795 73,'-9'-15'34,"9"15"-3,-19-11-2,19 11-29,0 0 1,-10 9 3,10-9 0,0 0 2,-5 14 0,5-14 1,0 0 0,0 0-1,3-11-2,-3 11-1,3-13-1,-3 13-1,0 0 0,2-13-1,-2 13 0,0 0 0,0 0 0,0 0 0,0 0 0,0 0 1,0 0-1,0 0 1,0 0 1,11-4-1,-11 4 0,0 0 1,14-8 0,-14 8-1,0 0 1,-13-11-1,-4 15 0,-12 6 0,-10 5 0,-12 9 0,-9 8 0,-6 8 0,0 12-1,1 2 1,17 11-1,11-1 1,21 5-2,23-2 2,21-3-2,20-6-1,15-11-1,16-4-5,0-23-13,23 5-19,-16-20-1,10-3-2,-11-16 1</inkml:trace>
  <inkml:trace contextRef="#ctx0" brushRef="#br1" timeOffset="127702.3041">7222 11347 102,'0'31'41,"-9"-2"0,6 9-1,-6 0-39,1 0 0,4 4-2,-3-7-2,10 10-14,-9-22-12,18 4-12,0-19 1,14-2-2</inkml:trace>
  <inkml:trace contextRef="#ctx0" brushRef="#br1" timeOffset="127969.3194">8323 10976 92,'-11'26'37,"11"12"0,-7-1 1,-6 6-39,13 13-2,-6-7-7,9 11-27,-10-7 0,7-3-1,-2-13 0</inkml:trace>
  <inkml:trace contextRef="#ctx0" brushRef="#br1" timeOffset="128122.3282">8244 11258 98,'-20'-18'40,"20"18"0,-7-24-2,28 2-38,23 19-25,5-14-13,26 4-1,4-5-2,18 2 1</inkml:trace>
  <inkml:trace contextRef="#ctx0" brushRef="#br1" timeOffset="128437.3462">9641 10732 95,'-38'-13'39,"-2"16"2,-13 6-1,3 17-35,-10 14 0,8 15-1,0 8 0,15 5-1,9 0-1,21-5-1,19-12-1,22-11-1,24-13-3,13-18-4,29 4-19,-5-24-14,10 0 0,-10-11-2,0 3 1</inkml:trace>
  <inkml:trace contextRef="#ctx0" brushRef="#br1" timeOffset="128760.3646">9938 11192 98,'0'0'41,"2"13"0,12-17 0,22-2-37,-4-3-2,6 2 0,-3 2 1,-4 3-2,-7 3 0,-9 8 0,-11 5 0,-12 2-1,-8 6 1,-6 6-1,-7 3 1,4 1 0,-4-1-1,5-1 1,9-3 0,8-5 0,11-3-1,7-10 0,13-5-2,5-13-6,16 8-8,-9-23-6,24 13-13,-8-16-6,16 4-2,2-11 1</inkml:trace>
  <inkml:trace contextRef="#ctx0" brushRef="#br1" timeOffset="129036.3804">11221 10660 112,'0'0'41,"-8"14"0,14 20-3,-4 1-37,2 12-1,-3 11 1,-2 7-2,-4 7-1,-4-3-4,11 8-13,-17-22-20,17-1-1,-4-21 0,11-9-2</inkml:trace>
  <inkml:trace contextRef="#ctx0" brushRef="#br1" timeOffset="129196.3896">11176 11060 108,'-13'-24'42,"18"13"-1,3-10-2,13 8-39,23-1-4,5-5-11,25 12-23,-3-5-3,20 8 0,1-6-2</inkml:trace>
  <inkml:trace contextRef="#ctx0" brushRef="#br1" timeOffset="129511.4076">13101 10542 85,'-23'-13'38,"-19"-2"2,-2 22 1,-17-2-30,-3 21-5,-4 11 1,4 14-1,0 8-1,16 5-2,12 1-1,16-4-2,21-9 0,21-12-4,22-7-3,13-21-12,36 3-15,-5-17-9,18-4 1,6-11-1</inkml:trace>
  <inkml:trace contextRef="#ctx0" brushRef="#br1" timeOffset="129989.4349">13462 11017 94,'15'6'42,"25"-13"-1,3-13 0,14 2-37,-2-2-2,6 5 0,-13 3 0,-7 9 0,-16 6-1,-14 9-1,-18 7 0,-11 6-1,-7 2 1,-6 4 0,-2-1 0,7-1-1,5-5 2,13-8 0,8-16-1,37 10 0,8-18 0,13-4 1,8-2-1,0-1 1,-4 3-1,-6 4 1,-21 12 0,-17 10 0,-25 12 0,-21 9 0,-18 7 0,-11 4-1,-9 4 0,4-5 0,5-5-3,11-10-1,23-3-9,5-27-4,36 7-6,-7-31-8,32 5-10,-4-18-1,18-2 1</inkml:trace>
  <inkml:trace contextRef="#ctx0" brushRef="#br1" timeOffset="130676.4742">15009 10242 102,'28'24'41,"-14"8"2,-4 18-1,-19 13-40,-3 6 0,-5 8-3,-1 6 0,-6 2-1,-2-5-5,12 8-21,-7-24-12,20-4-1,-4-18-1,16-10 1</inkml:trace>
  <inkml:trace contextRef="#ctx0" brushRef="#br1" timeOffset="130842.4837">14952 10904 106,'-25'-23'42,"-8"-3"1,15 7-2,11-5-39,20 0-1,27-2-2,24-4-3,39 11-22,4-15-14,32 8-1,5-7 0,12 9-1</inkml:trace>
  <inkml:trace contextRef="#ctx0" brushRef="#br1" timeOffset="131007.4932">16417 10880 112,'-21'9'40,"21"-9"-3,0 0-21,26-31-56,16 3 0,-1-9 0,14 6-2</inkml:trace>
  <inkml:trace contextRef="#ctx0" brushRef="#br1" timeOffset="131158.5018">17087 10799 120,'14'14'41,"4"-2"0,-1-11-16,-3-23-50,18 5-17,2-16 1,16 3-2,-3-8 1</inkml:trace>
  <inkml:trace contextRef="#ctx0" brushRef="#br1" timeOffset="131293.5095">18021 10676 124,'49'14'44,"-3"-3"0,0-14-8,-2-25-51,27 8-15,-10-22-14,15-1 1,-4-8-1,12 9-1</inkml:trace>
  <inkml:trace contextRef="#ctx0" brushRef="#br1" timeOffset="131428.5173">19196 10559 134,'24'29'45,"3"-1"-4,-12-18-10,-6-25-49,15 13-11,-23-20-16,-9-1 0,-25-6-1,-25 4 1</inkml:trace>
  <inkml:trace contextRef="#ctx0" brushRef="#br1" timeOffset="131863.5421">7029 13115 93,'14'16'41,"-12"10"0,5 26-11,-12 1-25,8 7-2,-2 3-1,2 0-3,5-1-4,-9-23-30,16 2-5,-3-26-1,6-13-1</inkml:trace>
  <inkml:trace contextRef="#ctx0" brushRef="#br1" timeOffset="132010.5505">7119 12997 71,'-25'-22'40,"-2"1"-5,12 1-13,15 20-51,0 0-8,29-7-2,3 3 1</inkml:trace>
  <inkml:trace contextRef="#ctx0" brushRef="#br1" timeOffset="132313.5679">7556 13139 81,'14'56'41,"-22"-5"0,0 10 0,-14-3-37,7-8-3,2-8 1,2-3 1,6-6-1,9-13-1,9-10 0,11-15 0,10-13 0,4-9 0,8-12 1,2-6 0,-1-6-1,-5 5 2,-4 0-2,-7 10 2,-8 9-2,-9 13 1,-14 14-1,10 10-1,-8 13 0,-1 5-3,3 9 0,-3-3-4,14 17-13,-13-26-19,20 9-3,-1-23-2,13 0 1</inkml:trace>
  <inkml:trace contextRef="#ctx0" brushRef="#br1" timeOffset="133028.6088">9367 13054 80,'17'-26'41,"-11"4"-1,-6 22 0,7 16-37,-5 13 0,-7 9 0,2 17 0,-2 7-1,1 10-1,-2 3 1,2 0 0,1-8 0,2-7-1,1-9 0,3-12 1,2-16-1,-5-23 0,15 3 0,-5-26 1,3-13-1,1-12-1,1-8 1,-1-10-1,2-10 0,5-1 1,0 0-1,1 2 0,2 5 0,4 11 0,1 5 0,1 15 1,4 14-1,-3 12-1,-3 14 1,-3 10 0,-6 11-1,-9 9 1,-10 8-1,-7 2 1,-10 4 0,-6 3-1,-11-2 1,0-2-1,-5-2 0,2 2 1,5 1 0,4 2-1,2 8 1,10 5 1,0 6-1,5 11 0,-4 6 0,1 4-1,-4 6 0,-2-6-2,5-2-1,-6-25-12,24 4-13,-11-34-12,25-14 0,6-30-2</inkml:trace>
  <inkml:trace contextRef="#ctx0" brushRef="#br1" timeOffset="133800.6529">10501 12935 74,'-25'-11'41,"-21"14"-1,-2 22 2,-18 11-33,9 17-3,-5 3 0,8 12-2,5-3 0,15-3-2,16-12 0,13-7-2,24-19 1,10-12 1,17-15-2,9-10 1,6-12 0,3-13 0,1-6 0,-8-3 0,-4-3-1,-13 4 1,-10 2 0,-8 7 0,-10 7-1,-8 11 1,-4 19-1,-10-6 0,-3 19 0,-2 13 0,4 9 1,-1 4-2,2 1 1,4 3-1,7-5 1,7-7 0,11-9 0,11-14-1,8-11 1,5-10 1,8-8-1,1-5 1,-1-6-1,-2-2 1,-7 5-1,-6 3 1,-10 10 0,-5 4-1,-21 12 1,11 19-1,-15 4 0,-6 8-1,1 4 1,-2 5-1,4-1 1,1-5-1,2-7 1,9-11 0,-5-16 0,20-7 1,-3-15-1,3-11 2,-2-10-2,4-6 1,0-3-1,-3-2-1,3 5 0,-4 5-1,3 14-3,-3 6-3,9 15-5,-6-11-9,22 29-6,-13-15-5,22 14-7,-7-8 0,15 5 3</inkml:trace>
  <inkml:trace contextRef="#ctx0" brushRef="#br1" timeOffset="134169.674">11746 12949 98,'0'0'39,"0"0"3,-14-25-13,-6 28-20,-11-2-3,-3 12-1,-10 2-1,2 10 0,-6 6-1,2 8-1,3 2 0,6-2-1,8-2 0,11-6 0,16-7-1,13-12 0,16-13 1,12-10-1,9-12 0,8-3 1,1-9-1,1-1 0,-7-1 0,-11 7 1,-8 5-1,-6 8-1,-13 13 1,-13 4 0,-7 27 0,-5 5-1,-3 8 0,-1 3 0,3 2-1,7-3-2,8-4-1,7-20-7,23-1-6,-7-39-8,36 5-4,-1-34-8,20-2-3,-3-24 2</inkml:trace>
  <inkml:trace contextRef="#ctx0" brushRef="#br1" timeOffset="134379.6861">12588 12321 103,'-16'8'43,"-3"28"0,-14 15-1,5 26-37,-6 6-2,5 11-2,0-1 0,6 5-1,6-7-1,11-6 0,6-12-3,4-21-3,18-10-5,-4-41-13,30 0-10,-7-30-6,14-11 0,-1-32 1</inkml:trace>
  <inkml:trace contextRef="#ctx0" brushRef="#br1" timeOffset="134552.6959">12984 12416 96,'0'0'41,"-8"17"1,-20 29-1,-3 29-33,-9 4-5,1 7-2,5 5-1,3-8-3,15 0-1,5-18-9,27 8-16,-9-28-11,25-4-2,1-21 0,16-5 1</inkml:trace>
  <inkml:trace contextRef="#ctx0" brushRef="#br1" timeOffset="134965.7196">13144 12986 69,'17'-3'41,"17"6"1,0-15 0,18 6-19,2-17-18,10-2-2,-1-6 0,0-2-2,-11-1 1,-5-3-2,-15 2 1,-16 4-1,-12 8 0,-18 7 0,-14 10 0,-12 14 0,-7 12 1,-5 16 0,5 9 0,3 8 1,9 4-1,9 0 1,16-8-1,13-7 0,22-12-2,16-16 1,20-14-3,13-15-1,17-9-3,5-21-1,24 7-11,-17-31-6,20 10-9,-25-20-5,3 2-1,-20-12 2</inkml:trace>
  <inkml:trace contextRef="#ctx0" brushRef="#br1" timeOffset="135108.7278">14413 12276 93,'-39'49'41,"-10"17"1,10 20-1,-1 5-30,20 0-9,12 2-6,8-19-9,29 13-11,-8-28-12,27-3-6,3-18-1,19-3 1</inkml:trace>
  <inkml:trace contextRef="#ctx0" brushRef="#br1" timeOffset="135243.7355">14848 13193 108,'-18'8'41,"-6"-9"-7,5-13-10,12 4-49,-5-24-18,23 2 0,-2-13-3,14-2 2</inkml:trace>
  <inkml:trace contextRef="#ctx0" brushRef="#br0" timeOffset="141311.0825">3558 10744 54,'-16'-22'31,"0"-9"-2,1-7 1,-5-4-27,0 2 0,-4-6 3,-5 9 0,-11 0 0,-7 12 1,-13 5-1,-4 15-2,-14 8-1,-7 14 0,-14 13-3,-5 14 1,-9 7 0,-1 8 0,5 4 0,5 2 2,8-2-1,15 1 0,14-6 0,23-5-2,13-2 1,20-5-2,11-2 0,11-2-1,7-4 1,6-3-1,2-6 1,-3-3 1,0-4-1,-9-1 2,-9 0-1,-12 2 0,-17 6 1,-6 6 0,-16 13 0,-11 15 1,-13 16-2,-2 15 0,-8 21 0,3 16 1,3 9-1,12 10-1,13 5 1,14-6-2,27-6 2,24-19 1,28-21 0,22-22 0,26-25 0,18-25 0,12-20 0,12-21 1,-1-12-2,-5-8 0,-19-2-1,-15 3-1,-19 9 0,-22 14 0,-21 20 0,-26 14 0,-23 28 0,-18 19 1,-12 20 0,-9 22 2,-3 12-1,7 7 2,10 4-2,20-3 0,27-9 0,31-7 0,33-21 0,35-13-1,41-20 1,35-15-1,35-21 1,28-15 0,24-18 0,20-16 0,12-8 0,8-9 1,-6-5-1,-7 1 0,-19 3 1,-19 8-1,-29 10 1,-28 14-1,-28 13 1,-34 18-1,-27 17 0,-27 13 1,-27 16-1,-12 11-1,-12 7 1,-3 3-1,14-1 1,16-9 0,23-16 0,34-12 0,37-19 1,38-17 0,39-21 0,38-17 0,25-18 1,23-15-1,14-11 0,9-13 0,0-8 0,-13-6-1,-16 4 1,-26 4-1,-29 10 0,-29 15 0,-42 17 0,-36 22-1,-36 23 1,-32 21 0,-30 18 1,-19 16-1,-12 11 0,-5 6 1,8 0-1,17-8 1,27-11-1,34-17 0,35-16 0,43-20 0,39-19 0,34-18 2,34-20-3,19-17 1,16-14 0,3-10 0,-2-6-1,-13-5 0,-22 3 0,-23 2 0,-37 12 1,-29 14-1,-39 13 1,-33 20 1,-36 13-1,-28 18 3,-27 18-2,-13 13 2,-13 14-2,0 6 1,7 7-1,13-2-1,22-5 1,27-12-2,38-12 1,33-24-2,35-20 3,29-25-2,30-27 2,25-20-1,14-18 1,10-13-1,-1-10 1,-11-5 0,-15-1 0,-19 7-1,-27 13 0,-30 15-1,-41 17 1,-31 18-1,-40 19 1,-33 18-1,-29 20 1,-14 17 0,-33 1 1,1 9 1,4-3-1,10-1 0,18-6 0,27-26-1,29-8 1,27-22-1,29-16 1,21-20-1,21-12 0,5-15-1,-3-6 1,-4-5 1,-15-6-2,-21-1 1,-24 4 0,-25 3 0,-29 3 1,-23 6 2,-24 8-1,-21 11 1,-16 18-2,-18 13 2,-12 14-1,-8 16 1,0 10-3,2 6 1,9 5-2,12-2 1,17-5-1,18-10 1,16-9 0,16-10-1,17-13 2,6-11-2,4-8 1,-8-6-1,-15-3 2,-15-2-2,-27 4 1,-33 6-1,-28 10 2,-34 15-1,-34 15 1,-31 18 0,-16 15 1,-19 18-2,1 9 2,4 11-1,10 1 0,18 5-1,27-4 0,29-3 1,33-6-1,29-7 0,22-4 0,17-8-1,14-6 1,4-9-1,1-6 1,-9-6-1,-18-8 1,-14-3-1,-27-3 0,-26 2 0,-24 5 1,-23 7 0,-27 10 0,-18 11 0,-17 12 1,-12 12-1,0 10 0,3 12 0,4 6 0,16 5 0,18 0 1,25-2 0,24-4-1,26-9 1,24-11-1,25-10 0,20-17 0,17-11 0,9-14-1,2-8 0,-5-10 0,-16-3 0,-21 3 0,-28 3-1,-27 10 2,-36 15-1,-31 15 1,-34 14 0,-26 19 0,-20 17 1,-11 13 0,-11 14 0,7 5 1,10 5-1,18-3 0,24-1 1,26-11-1,31-9 0,34-14-1,29-14 0,25-17 0,20-11 1,17-18-1,6-16-1,4-12 1,-6-12-2,-8-10 1,-14-6-2,-18 3 2,-26 2-1,-27 8 1,-25 16 0,-28 20 1,-25 19 0,-21 25 2,-21 18-1,-10 18 1,-5 16-1,3 11-1,10 7 1,18 2-1,22-5 1,29-10-2,31-14 0,37-17 0,28-18 1,32-20-1,24-17 1,17-19-1,9-10 1,-2-9 0,-6 1 1,-15-2-1,-20 8-1,-25 9 1,-26 13 0,-32 14 0,-30 16 1,-31 11-1,-27 10 1,-21 9-1,-17 7 1,-11 8 0,-1 4 0,4 5-3,14 2 2,19 7-4,25-1-1,33 16-12,19-15-9,47 8-17,20-18 1,42-11-3,28-17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5T22:13:33.85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2413 1188 73,'0'0'37,"0"0"-1,0 0 1,-26-58-31,26 58-1,0 0 1,-71-31-1,71 31-1,-91-7 0,11 15-1,-15 9 0,4 13 1,-4 12-2,16 9 0,16 2-1,23 9 0,17-1-1,10 4 0,15 2 0,14-3-1,13-4 1,15-10-2,13-5-1,11-14-2,13-9-3,-1-25-16,20 3-14,-5-19 0,7-3-1,-9-8 1</inkml:trace>
  <inkml:trace contextRef="#ctx0" brushRef="#br0" timeOffset="397.0227">2854 1403 97,'-23'4'38,"-12"-1"1,3 12-1,-9 5-35,1 10-1,-6 10 2,2 8-2,4 1 1,2 4-2,10-4 1,9 0-2,13-12 2,13-10-1,17-16-1,11-12 1,9-14-1,9-7 1,1-14-2,1-6 2,-8-7-1,-2 3 1,-11 1-1,-9 6 1,-10 9-2,-9 7 2,-7 12-2,1 11 1,-20 26-1,4 4-1,1 11 2,1 5-3,5 5 1,4 0-1,10 1-1,4-11-3,19-3-4,-3-21-23,23-2-3,-2-17 0,11-2-2</inkml:trace>
  <inkml:trace contextRef="#ctx0" brushRef="#br0" timeOffset="968.0554">3325 1521 88,'-17'-9'36,"3"17"1,-10 8 1,10 14-33,-9 5 1,5 8-3,-1 6 0,5 11-2,3-3 1,6-5-2,2-4 1,4-8-1,2-9 0,6-9 0,-9-22 0,22 1 0,-12-20 1,6-9 0,-3-10 0,1-9 1,0-10-2,2-8 2,2-3-2,-3 6 3,1 1-3,3 5 1,-5 8-1,2 10 2,1 9-2,2 12 0,2 9 0,-4 7 0,3 7 0,-1 6 0,1 7-1,-3 2 0,-2 5 1,-3 2-1,-5 6 0,-9 2 0,-4-1 1,-9 0-1,-8-1 2,-2-1-2,-6-3 1,1-3-1,-3-8 2,3 0-1,4-4 0,3 2 0,0-1 0,5 12 0,2 8 0,1 9-1,1 11 1,-5 15-1,1 5 1,3 7-2,1-1 0,-1-12-2,10 3-10,0-29-24,22-7 0,-2-30-1,17-10-1</inkml:trace>
  <inkml:trace contextRef="#ctx0" brushRef="#br0" timeOffset="1464.0838">3946 1505 101,'0'0'39,"-10"-19"1,10 19-3,-21-16-33,7 7 0,-4 4-1,-3 7-1,-6 0 0,1 11 0,-5 8-1,-2 11 0,0 7 0,4 5-1,0 1 1,11 1-1,6-2 1,9-9-1,11-12 1,15-8-1,8-13 0,15-11 0,5-14 0,3-10 2,3-11-2,-3-4 2,-5 2-2,-10-4 2,-10 10-2,-13 3 2,-9 15-2,-11 7 0,-8 19 0,-5 10 0,-4 14-1,0 10-2,5 1 0,5 4-2,13 0 0,9-8-3,20-1-7,0-20-23,26-4-1,-1-16 2,16-1-3</inkml:trace>
  <inkml:trace contextRef="#ctx0" brushRef="#br0" timeOffset="1703.0975">4634 1400 105,'-25'-12'39,"1"15"1,-18 1-2,0 11-33,1 8 0,3 8-1,3 6-1,6 5-3,9-2 1,14-2-1,12-4 1,16-8-3,15-8 0,8-10-2,15-9-1,2-19-7,10-2-25,-10-11-2,8-2 1,-19-9-1</inkml:trace>
  <inkml:trace contextRef="#ctx0" brushRef="#br0" timeOffset="1870.107">4982 1334 101,'-21'16'38,"7"7"2,-12 12-2,12 8-31,-9 6-4,5 5-1,3 2-1,3-5-3,9-4 0,5-9-5,15-7-26,-5-24-4,16-7-2,0-20 0</inkml:trace>
  <inkml:trace contextRef="#ctx0" brushRef="#br0" timeOffset="2038.1166">5112 1097 74,'0'0'37,"-17"-48"-3,17 48-5,0 0-43,-1-58-23,1 58 1,0 0-3</inkml:trace>
  <inkml:trace contextRef="#ctx0" brushRef="#br0" timeOffset="2254.129">5475 745 97,'49'-10'40,"-49"10"2,0 0-1,22 39-29,-14 25-6,-19 26-3,-7 18 0,-5 6-2,-1 7-1,-4-6-2,9-9-1,7-29-2,-2-22-7,10-7-27,-7-23-1,12-11 0,-1-14-1</inkml:trace>
  <inkml:trace contextRef="#ctx0" brushRef="#br0" timeOffset="2989.171">5297 1243 118,'-22'0'42,"24"17"0,-2-3-1,14-2-39,13-5 1,10-2-1,10-5-1,6-2 0,8-5-1,3-4 0,-3 0-1,-8 1 1,-3-2 0,-12 4-1,-7 0 1,-12 4 0,-9 5 0,-10-1 0,-16 19 0,-2 0 1,-10 5-1,0 7 0,-6 4 0,0 6 0,2 2 0,6 3 0,8 1 0,8-5-1,11-5 1,9-6-1,12-9 1,7-9-1,9-15 0,0-11 1,4-9-1,0-11 0,-7-5 0,-7-6 0,-5-2 0,-12-1 0,-3 2 1,-5 4-1,-4 4 2,-2 6-1,-2 7 1,2 11 0,3 13 1,0 0-1,0 0 0,2 17 1,6-4-2,4 3 2,5 0-1,7-1 0,-2 1-1,3 0 2,-3 3-2,1 4 0,-7-4 0,-5 7-2,-9 2 2,-3 4 0,-7-1-1,-3 1 0,-4-5 2,1-3-1,0-3 0,5-9 0,9-12 3,0 0-3,14-23 0,1 2 0,5-9 0,3-3 0,1-6 0,4 1 0,0 4 0,-3 4 0,2 4 0,-6-1-5,20 11-21,-16-1-14,27 10-2,-5-1 0,22 8 0</inkml:trace>
  <inkml:trace contextRef="#ctx0" brushRef="#br0" timeOffset="3423.1958">6784 1286 104,'-35'7'40,"14"8"1,-6-7-2,13-2-28,14-6-8,-9 6 0,9-6-1,21 6 0,1-4 0,3 2-1,5 2 0,3 2 0,-4 3 0,-4 7-1,-7 0 1,-11 9 0,-11 1-1,-5 6 0,-7-1 2,-8 2-2,-2-6 0,0-5-2,7-3 0,0-12-1,19-9-5,-23-15-22,34 0-9,-6-12-2,12 2 1,-1-8-2</inkml:trace>
  <inkml:trace contextRef="#ctx0" brushRef="#br0" timeOffset="3807.2178">7846 1223 108,'0'0'38,"0"0"1,-11 11-3,-4 5-34,-5 8-1,0 6 0,-4 7-1,1 2 0,3 3-2,3-1-1,16 2-12,-4-15-22,16-5 0,-11-23-1,32 6-1</inkml:trace>
  <inkml:trace contextRef="#ctx0" brushRef="#br0" timeOffset="4225.2417">7859 1115 111,'0'0'38,"0"0"3,-5-55-1,5 55-37,0 0-1,0 0 0,0 0-1,44-21 0,-5 50 0,2 10-2,5 5 1,-4 2 0,-1 2-1,-17 2 1,-11 0 0,-20-10 0,-6 4 1,-6-7 0,2-4 0,2-6 0,2-9 0,13-18 0,0 0 0,22-14 1,8-17-1,6-2 0,7-7 0,4-1 0,5-2 0,-5 10 0,-2 9 1,-12 14-2,-5 13 0,-11 13-3,-11 9 0,-8 12-4,-13-2-15,10 12-18,-15-6-2,18 7 0,-3-11-1</inkml:trace>
  <inkml:trace contextRef="#ctx0" brushRef="#br0" timeOffset="4826.2761">9650 934 75,'0'0'40,"56"-59"-2,-56 59 2,0 0-23,34-49-12,-34 49 0,0 0-1,0 0 0,-65 19-1,65-19 1,-62 38-2,62-38 1,-58 51-2,58-51-1,-51 68 1,50-11-1,29-16 0,32-4 0,14-8 0,5 0 1,-13 1-1,-18 7 0,-39-1-1,-17 7 1,-20 2-1,-15-1 1,-5-1-1,-9-8-1,5-5-2,2-17-3,24-8-24,3-16-8,28-8 0,5-17-2</inkml:trace>
  <inkml:trace contextRef="#ctx0" brushRef="#br0" timeOffset="5527.3162">9998 1249 102,'-17'31'40,"-1"-7"0,23 0-3,11-17-33,11-4-1,12-11 1,10-7-2,4-6 1,3-3-1,-56 24 0,57-29-1,-57 29 2,0 0-2,62-57 1,-62 57-1,0 0 0,22-55 0,-22 55 0,0 0-1,0 0 0,-55-23 1,1 36-2,-5 8 2,-2 12-2,6 14 1,10 5-1,24 7 1,23-7-1,33-19 0,22-11 1,14-9-1,10-10 0,5-7 0,4-7 1,-7-4-2,-6-6 2,-13 1-2,-14-1 2,-13 1-1,-12 1 0,-14 3 0,-11 5 1,0 11-1,-26-6 1,5 13 0,-7 8 0,5 7 0,-2 6 0,2-2 1,6 3-1,6 1 1,6-4 0,7-3 0,10-12-1,3-5 1,5-10 0,8-5 1,-3-10-1,2-8 0,-2-9 1,-2-9-1,-23 45 0,18-45 0,-18 45 0,13-51-1,-13 51 1,0 0-1,18-64-1,-18 64-1,0 0-1,0 0-1,26-66-4,-26 66-3,0 0-14,53-17-15,-53 17 0,50-5 1,-50 5 2</inkml:trace>
  <inkml:trace contextRef="#ctx0" brushRef="#br0" timeOffset="5711.3267">11140 1122 99,'58'-1'37,"-58"1"2,44 6 0,-16 2-30,-8 8-5,-24 10 0,-5 11 0,-11 5-3,2 6 1,0 2-2,9-2 0,2-10-2,6-3-1,10-11-6,-9-24-24,21 7-6,-5-21 0,10-5-1</inkml:trace>
  <inkml:trace contextRef="#ctx0" brushRef="#br0" timeOffset="5851.3347">11338 1076 105,'0'0'40,"-20"-49"1,20 49-2,0 0-44,-13-54-31,13 54-3,0 0 1,0 0-1</inkml:trace>
  <inkml:trace contextRef="#ctx0" brushRef="#br0" timeOffset="6218.3557">11652 1167 107,'-2'30'41,"-8"-8"1,10 0-2,0-22-36,28 15 0,-3-15-1,11-5-1,3-4 0,6-7-1,-45 16-1,52-21 1,-52 21 0,48-24-1,-48 24 0,0 0 1,60-42 0,-60 42-1,0 0 1,0 0 0,0 0-1,8-38 1,-35 46-1,-5 12 2,-6 3-4,0 16 4,-6 4-4,17 6 2,12 0-2,31-16-1,20-8-2,7-23-12,32-2-18,-4-17-6,20-3 0,-91 20-1</inkml:trace>
  <inkml:trace contextRef="#ctx0" brushRef="#br0" timeOffset="6519.3729">12495 1115 119,'0'0'43,"0"0"0,26-54-1,-26 54-40,0 0 0,-14-5-1,-10 19 0,6 15 1,-4-4-2,27 5 0,8-7 0,16 0 0,4-12 0,-3 3 0,-3 2 0,-9-1 0,-7 3 0,-15 2 0,-11 1 0,-5 2 0,-9 0 0,-6 1 0,0 0-4,-1-5-2,13-1-14,-14-12-11,22 5-11,-8-7 0,23-4 0,-23-3 1</inkml:trace>
  <inkml:trace contextRef="#ctx0" brushRef="#br0" timeOffset="8455.4837">3659 3676 58,'0'0'33,"0"0"0,0 0-1,4 11-24,-4-11 0,23 0-3,-9-4 0,13 4-1,4-6 0,7 2-1,8-3-1,5 2 0,4-2-1,4 4 0,2 1 0,0 3-1,1 1 0,-3 0 0,1 3 1,0 0-1,4-4 0,7-1 0,4-4 1,4-4 0,7-2 0,3-4 0,1-3 0,3 3-1,-3-2 1,-1 4 0,-6 2-1,-2 1 0,-15 4 0,-5 3 0,-8 2-1,-14-2-1,-7 7 0,-16-7-2,3 6-3,-24-15-20,5 11-7,0-13-1,0 13-2,-5-29 2</inkml:trace>
  <inkml:trace contextRef="#ctx0" brushRef="#br0" timeOffset="9088.5199">5618 2354 80,'0'0'36,"-10"-13"-2,10 13 0,0 0-30,-11 11 0,11-11-1,-2 30-1,3-5 0,5 9 1,-2 10-2,3 15 2,0 12-1,0 18 0,-1 16 0,0 12 0,-3 12 0,-3 8-1,3 5 1,-2 3-1,-1-4-1,1-4 1,-1-11-1,1-6 0,0-13-1,-1-9 1,0-11-1,1-10 1,-1-14-1,2-12 0,1-10-1,2-17 0,4-9-1,-9-15-5,34-12-28,-23-18 0,13 1-1,-7-15-1</inkml:trace>
  <inkml:trace contextRef="#ctx0" brushRef="#br0" timeOffset="9718.5559">6013 3084 67,'-2'-22'35,"2"22"-1,-5-15 2,5 15-25,0 0-3,-6 25 0,0-8-1,4 19-2,-3 9-1,5 10-2,0 9 0,0 5-1,-2 5 1,2 1-2,0-6 0,-3-6-1,4-5-3,-3-19-5,15 4-27,-10-25-1,16-4 0,-5-18-2</inkml:trace>
  <inkml:trace contextRef="#ctx0" brushRef="#br0" timeOffset="11274.6449">6026 3464 44,'1'10'26,"-1"-10"0,0 0 1,0 0-24,0 0 1,11-3 0,-11 3 1,0 0 0,0 0 1,0 0 0,-11-3-1,11 3 0,0 0 0,0 0-2,0 0 0,0 0 0,0 0-1,-6-11 1,6 11-1,0 0 0,0 0 0,0 0-1,0 0 1,0 0-1,0 0-1,10-2 1,-10 2-1,12 2 0,-12-2 0,19 0 1,-5 0-1,-2-1 0,3 0 0,0 0 1,4 1-1,-1 0 0,1 0 1,0 0-1,0 1 0,1 0 0,2 0 0,-2 0 0,-1 2 1,2-1-1,-1-1 0,0 1 1,-2 1-1,6-1 1,0-2-1,3 0 0,3-3 1,3-2-1,4-1 0,4-3 1,-1-1-1,6-1 1,2 0-1,-2 0 1,2 1-1,-2 3 1,-1 0-1,-1 4 1,-3-1-1,-1 3 1,-5 1-1,2 1 0,-3 3 0,-1-3 0,3-1 0,-2 0 0,3 0 0,0-4 0,1 2 1,2-2-2,2 1 2,-3 0-1,2-1 0,2 2 0,0 0 0,-1-1 0,0 3 0,-3-2 0,0 2 0,0 0 0,-4 0 0,1 0 0,-3-1 0,0 1 0,0 0 0,-3 0 0,2-4 1,0 2-1,-2 0 0,3-3 0,0 3 0,-1-1 1,1 0-1,1-3 0,-1 5 0,3-2 0,-1 0 0,0 1 0,1 0 0,0-1 0,0 1 0,1 1 0,0-4 0,-1 3 0,2 1 0,2-3-1,-1 0 1,2 0 0,-1 2 0,1-1 0,1-1 0,0 2 0,1-1 0,1 1 0,1-1 0,3 0 0,-1-2 0,2 1 0,0 0 0,-5-1 0,2 1 0,-5 0 0,-1-1 0,-2 0 0,-2 2 0,-1 0 0,-2 2 0,-2-2 0,-1 1 0,-1 0 0,-4 1 0,-1-3 0,-2 3 0,-5 0 0,-3 0 0,-3 1 0,-11 0 1,12 0-1,-12 0 0,0 0 1,0 0 0,0 0-1,0 0 1,0 0-1,0 0 0,0 0 0,0 0 0,0 0-2,0 0-5,0 0-25,0 0-4,0 0-2,0 0-1</inkml:trace>
  <inkml:trace contextRef="#ctx0" brushRef="#br0" timeOffset="14239.8145">9678 3215 43,'-10'5'29,"10"-5"1,0 0 0,-12-2-21,12 2-5,0 0 0,0 0-1,0 0 0,0 0 0,1-11-1,-1 11 0,0 0 1,0 0 0,0 0 1,0 0-1,0 0-1,0 0 0,0 0 0,12 3-1,-12-3 1,14 3-1,-14-3 0,21 0 0,-10-1 0,5 1-1,2 1 1,-1-1 0,-1 2-1,3-1 1,-1 3-1,7-1 0,-4 2 0,2-2 1,3-1-1,1 1 0,3-2 0,5 0 1,-1-1-1,0-2 0,8-3 1,0 3-1,2-2 1,3 3-1,1-1 0,4 2 0,-2 1 1,5 1-1,0 3 0,1-2 0,5 3 0,-3-2 0,1 0 0,1 0 0,1-2 0,0-1 0,-1-1 1,-2 0-1,2-1 0,-1 1 1,4-1-1,-2 0 0,2 1 1,-1-1-1,-2 1 0,1 0 0,-2-2 1,-1 5-1,-5-3 0,1 1 1,-3-1-1,4 0 0,-1-1 0,3 0 0,1-4 1,3 0-1,4 1 0,0-4 0,3 0 1,0 1-1,0-3 0,0 2 1,1 0-1,0 3 0,2-2 1,3 2-1,0 0 0,0 2 0,3-1 0,1 3 0,1-1 0,0-1 0,-3 1 0,4 0 1,5 0-1,-2 2 0,1-1 0,1-1 0,1 2 0,2 0 0,3-1 0,0 1 0,2-1 1,-2 2-2,5-2 2,-2 0-1,2 0 0,-1-1 0,-1 0 0,2 1 0,0-1 0,1 1 0,-1 0 0,0-2-1,-1 3 1,0 0 0,-2 0 0,-1 3 0,1-2-1,1-1 1,-4 0 0,2 0 0,-3 0 0,0-1-1,1-4 1,0 2 0,0 1 0,-2-2 0,2-1 0,-2 1 0,2 0 0,-2 1 0,0-2 0,-3 4 0,1 1-1,-1-1 1,-4 3 0,2-1-1,-3 0 1,0 1 0,-4-2 0,1-2 0,-4 1 0,-1-1 0,1-2 1,2 2-1,0-1 0,-2-2 0,1 4 0,-1-3 0,2 1 1,-4-2-1,-3 4 0,2-3 1,-4 2-1,1-3 0,3 0 1,-3-3-1,-1 2 0,0-2 0,0-1 0,-1 3 0,-2-2 0,-3 2 0,-3 4 1,1-1-1,-3 1 1,1 4-1,-2-2 0,1 0 0,-2 1 0,0 0 0,2-1 0,-3 1 0,-1 0 0,3-2 1,-2-1-1,-2-2 0,2 3 1,0-6-1,-3 5 0,3 0 0,-4-4 1,-1 4-1,-3-2 0,-1 3 0,-6-3 0,0 3 0,-7-1 0,-1 2 1,-2-1-1,-7 0-1,-5 0 2,-1 1-1,-5 1 0,-9-1 0,14 4 0,-14-4 0,4 11 0,-4-11 0,2 24 0,-2-8 0,0 4 0,3 3 0,-3 2 0,0 4 0,6 2 0,-3 2 0,1 1 0,-1 2 0,3 2 0,-1-1-1,-2 1 2,3 2-2,1 0 2,-4 1-2,3 0 2,-1 2-2,1-2 1,-1 2 0,0 0 0,-2 1 0,2 1 0,0-3 0,-1 3-1,0-1 2,0-1-2,1 2 1,-4-2 0,4 1 0,-5 2 0,2 1-1,-2-2 1,0 1-1,-3 2 1,3 1 0,-3 2-1,0 0 1,1 0-1,-3 3 1,0 1-1,0 1 1,-2 1 0,-2-2 0,1 3 1,1 0 0,-1-4 0,3 4 0,-1 0 1,3-3-2,5 0 2,-1 0-2,3-2 0,1 0 0,3 0 0,-2 0 0,3-1 0,0-1 2,-4 1 0,4-1 0,1 0 0,0 0 0,-2-1 1,1-4-1,1-2 0,-1 1-2,0-4 1,-1-4-1,4-3 1,-5-7-1,2-5 0,0-3 1,-1-6-1,-8-13 0,13 16 0,-13-16 0,0 0 0,0 0 0,0 0 0,0 0 0,-3-10 0,3 10 0,-13-12-1,13 12 1,-16-9 0,16 9 0,-23-8 0,10 3 0,-1 2-1,-1-1 1,-2-3 0,-2 3-1,-3 0 1,-1-2 0,-3 3 0,0-2 0,-4 4 0,-4-1 0,-4 4 0,-5 2 0,-3-1 0,-5 4 1,-3 0-1,0 2 0,-3 2 0,0 1 0,3-2 0,2 0 1,3-1-1,4 0 1,6-2-1,1-1 1,10 0-1,4-3 1,4 0-1,6-2 0,14-1 0,-14-1 0,14 1-1,0 0 0,0 0-1,14-14-1,-14 14-4,7-15-13,6 17-16,-13-2-1,12-5 0,-12 5-3</inkml:trace>
  <inkml:trace contextRef="#ctx0" brushRef="#br0" timeOffset="14811.8472">19746 5607 59,'2'-12'32,"-2"12"1,3-10-1,-3 10-25,0 0-2,0 0 2,5 23 1,-6-9-3,6 8 1,-5 1 1,4 8-2,-2 6 0,1 12 0,-3 5 0,0 12-2,-2 10 1,-2 7-2,2 6 0,1 2 1,1 0-2,1-3 2,4-4-3,2-10 2,3-10-2,3-7 2,2-7-4,-5-11 0,1-4-2,-8-17-7,4 3-23,-7-21-4,-16 12 0,-3-21-1</inkml:trace>
  <inkml:trace contextRef="#ctx0" brushRef="#br0" timeOffset="15398.8808">19259 5614 68,'0'0'34,"0"0"-1,0-13 3,0 13-31,0 0 2,5 16-1,-5-1 0,6 13 0,-2 4 1,9 16-2,-4 11 0,6 12-1,2 6 0,-5 7-3,1 8 2,-2 3 0,-7-1-2,1 1 1,-4-4-2,-1-8 2,0-9-1,3-8 0,2-13-1,2-11 0,4-9-2,0-13 0,3-7-1,-2-11-1,4 2-3,-14-19-11,10 8-19,-16-10 1,4 5-1,-8-12-1</inkml:trace>
  <inkml:trace contextRef="#ctx0" brushRef="#br0" timeOffset="16139.9232">19426 6259 52,'-3'16'31,"3"-16"2,0 0-2,-8 14-14,8-14-10,0 0-2,-3-11 1,3 11-2,0 0 0,1-12 0,-1 12-1,0 0 0,-17-7-1,7 8 0,-7 3-1,0-1 1,-7 1-1,-2-1 0,-7 1-1,-4-1 1,-4 0 0,-1-1 0,-10-1 0,-6 1-1,-3-1 1,-6 3 0,-5-2 0,-5 2 0,-4 1-1,-3 2 1,-5 0-1,-4 2 0,-2-2 0,0 3 1,0-5-1,0 0 0,1-4 1,3 0-1,4-2 0,3 0 1,6-2 0,-1-1-1,2 2 1,7-1-1,1 2 0,6 1 0,6 1 0,7-1 0,8 4-2,6-4-1,16 6-5,-7-11-25,27 5-4,-14-1 0,14 1-1</inkml:trace>
  <inkml:trace contextRef="#ctx0" brushRef="#br0" timeOffset="16915.9676">17012 4613 25,'0'0'31,"0"0"1,0 0 0,9 16-12,-9-16-11,-1 31-1,-8-12-1,10 23 1,-7 3-1,6 17-3,-2 13 1,2 17-1,-1 15 0,4 12-1,-3 11 2,3 14 0,-1 3-2,-2 6 0,-5-2 0,4 0 2,-2-1-3,-4 0 2,3-4-4,0-2 0,0-7 0,1-2 0,3-6 0,3-4-1,1-13 0,0-10 0,3-10 0,-1-13 1,0-11-1,-2-9 0,-4-8-1,-3-14-1,1-5-3,-8-15-1,10 4-13,-14-23-18,14 2 3,-14-26-3,10 3 1</inkml:trace>
  <inkml:trace contextRef="#ctx0" brushRef="#br0" timeOffset="17838.0203">16421 4605 34,'0'0'30,"0"0"2,0 0-3,-10-5-13,10 5-4,0 0-3,-4 9-1,4-9-2,-1 13-1,0 0-1,6 12 0,-4 5-2,1 16 1,0 10 1,1 17-1,-6 12 0,3 11-1,-3 6 2,-2 5-2,2 5 2,3 0-1,1 1 0,-1 1-1,1-2 0,3 1 1,-1 0-2,-1 1 3,1 3-4,-3 1 3,-1 0-3,3-6 3,-1-4-3,4-1 0,-1-10-1,3-4 0,3-7 1,2-9-2,-2-3 2,0-5-1,-1-3 0,-2-3 2,-4 1-1,0-1 0,-6-2 0,1 1 0,-6 0 0,2-7-1,2-3 1,-2-5-1,4-8 2,-1-8-2,2-4 0,0-13-1,1-14-1,0 0-1,0 0-7,0-24-18,7 5-9,-12-9 0,10 4 0</inkml:trace>
  <inkml:trace contextRef="#ctx0" brushRef="#br0" timeOffset="18689.069">16473 6348 48,'0'0'31,"0"0"1,0 0 0,0 0-13,0 0-14,0-11 2,0 11-2,0 0 0,11-4-1,-11 4 0,0 0 0,0 0-1,0 0 0,-15 6-2,15-6 1,-19 8-1,8-3 0,-6-1-1,-1 3 1,-4-2-1,-8-2 1,1 1 0,-5-1-1,-5-3 1,-2 0 0,-6 0 0,-4 1 0,-7 2 0,-2-3 0,-6 3-1,-5 2 1,-3 2-1,-3 1 1,-5-1-1,-1-1 0,-4 0 1,1 0-1,-2 0 1,2-3 0,3-1-1,2 2 1,3-1-1,5 2 1,7 1-1,1 3 0,9-2 0,1 2 0,5-2 0,3-1-1,9-2-2,1-8-4,20 2-25,-4-15-5,18 1 1,-4-6-3</inkml:trace>
  <inkml:trace contextRef="#ctx0" brushRef="#br0" timeOffset="19326.1054">14433 6285 25,'0'0'29,"0"0"0,0 0 2,0 0-10,0 0-5,0 0-5,0 0-2,0 0-2,0 0-2,2-14-1,-2 14 0,0 0 0,11-5-1,-11 5 1,0 0-1,0 0 0,5 19-1,-10 0 1,4 10 0,-5 8-2,2 10 1,-2 9-2,2 7 2,-1 2-2,5 0 1,3-1-4,-1-11-1,11 1-13,-9-22-19,6-5 0,-5-16 0,-5-11-2</inkml:trace>
  <inkml:trace contextRef="#ctx0" brushRef="#br0" timeOffset="19726.1283">14106 6285 78,'0'0'36,"0"0"0,0 0 0,9 32-26,-10-9-3,6 15 0,-6 8-3,5 10 0,-4 3-3,0 3 0,1-1-4,-6-13-6,10 2-25,-6-17-4,5-6 2,-4-17-3</inkml:trace>
  <inkml:trace contextRef="#ctx0" brushRef="#br0" timeOffset="20843.1922">14208 6506 46,'-11'8'28,"11"-8"3,0 0-2,0 0-14,-8 9-8,8-9-3,0 0 0,0 0-1,-6 13 1,6-13-2,0 0 2,0 0-1,0 0 1,-9 9-1,9-9 0,0 0 1,-10 8-2,10-8 0,-17 10 0,7-5 0,-1 5-1,-2-4 0,0 3 1,-3-3-1,-3 1-1,-1-2 1,-2 0 0,-2-3-1,-5 0 1,-3 1-1,-4 0 0,-7 0 1,-3 4-1,-9-2 1,-2 0 0,-6 0-1,-1 2 1,-6-3 0,2-1-1,-4-2 1,2-1-1,1-3 1,-3-1-1,-1 0 0,-1-3 0,2 0 1,-3 0-1,4 1 0,-4-1 1,3 5-1,-1 1 0,2-1 0,-1 2 1,-2 2-1,-2-2 0,0 0 1,2 3-1,0-3 1,-1 0-1,0 2 0,3-1 0,-2 1 0,2 0 0,-2 1 0,-1-2 0,-2 3 0,2-1 0,3 0 0,-2-1 0,6 1 0,4-2 0,5 2 1,6-3-2,8 0 1,4 0 1,4-3-1,8 2 0,5-3 1,4 2-1,3 0 0,5-1-1,12 3-1,-21-4-5,21 4-21,0 0-8,-1 10-1,1-10 0,0 0 0</inkml:trace>
  <inkml:trace contextRef="#ctx0" brushRef="#br0" timeOffset="21829.2486">10687 5815 47,'5'-12'30,"-5"12"3,0 0-3,-5-17-15,5 17-3,0 0-2,0 0-3,0 0-1,7 20-1,-8-10-2,4 11 0,-1 6-1,2 7 0,0 9-1,1 8 0,1 9 0,1 9 0,-1 6 0,1 7 1,-1 4-2,0 3 3,-4 3-3,5 4 2,-6-3-1,2 4-1,-1-3 0,-1 0 0,-1-4 0,2-1-1,-1-5 2,0-7-2,2-6 1,0-9 2,2-8-2,1-9 0,2-9-1,-3-8-1,5-8-2,-10-20-5,18 18-24,-18-18-4,0 0 1,-4-19-2</inkml:trace>
  <inkml:trace contextRef="#ctx0" brushRef="#br0" timeOffset="22579.2915">10279 5900 50,'-3'-15'30,"3"15"1,-6-11 0,6 11-16,0 0-10,0 0 1,-15-10 0,15 10 0,0 0-2,0 0 0,-17 12 0,14-1-1,0 3 0,3 10 0,1 6 0,3 14-1,0 5 0,4 11 0,0 13-1,5 9 1,-2 8-1,-5 8 1,-1 8-1,0 6 1,-5 8-1,0 8 0,-10 2 0,8 4-1,-4-1 1,5 2-2,-2-6 0,5-5-1,-1-11 1,2-8 1,0-14-2,2-16 0,3-12-3,-9-34-12,11-4-20,-10-25 0,7-12-2,-9-24 0</inkml:trace>
  <inkml:trace contextRef="#ctx0" brushRef="#br0" timeOffset="24318.391">10834 7660 40,'0'0'29,"0"0"3,0 0-5,0 0-15,-11-9-3,11 9 1,0 0-3,7-14 0,-6 0-3,-1 14 0,11-23 0,-4 13-1,-4-3 0,-3 13 0,9-15 0,-9 15 0,0 0 0,3 13-1,-6 0 1,2 6-1,-3 9-1,4 4 0,0 7 0,0 8-1,3 3 0,-2 2-1,1 0 1,-1 1 0,3-4-1,-3-7 0,-1-5-1,2-13-4,9 3-28,-11-27-2,10 9-1,-4-20-1</inkml:trace>
  <inkml:trace contextRef="#ctx0" brushRef="#br0" timeOffset="24972.4284">10336 6816 18,'0'0'24,"0"0"2,0 0 2,0 0-14,0 0-4,6-12-1,-6 12-4,0 0-11,12 0-16,-12 0-5,0 0 0,0 0-1</inkml:trace>
  <inkml:trace contextRef="#ctx0" brushRef="#br0" timeOffset="25866.4795">10355 6804 36,'0'0'28,"12"-11"3,-12 11-1,0 0-14,0 0-4,0 0 0,0 0-3,0 0-2,-12-9-2,12 9 0,0 0-2,0 0 0,0 0-1,0 0 1,0 0-1,0 0 0,0 0 0,0 0-1,-5 9 1,5-9-1,0 0 0,-13 14-1,13-14 1,-17 10-1,6-6 1,-1-1-1,-3-2 0,-3 2 1,-1-1-1,-5-1 0,-1 3 0,-5 3 0,-5-2 0,-3 3 0,-7 1 0,-7-1 0,-1 0 0,-4 0 0,-4-2 0,0-1 0,-2 1 0,-2-1 0,-2-1 0,-1 0 0,-9 1-1,-4 1 1,-2 1 0,-4 1 0,-3-1-1,-2 1 1,2-2 0,-2 0 0,2-3 0,-2 1-1,2-4 1,1 1 0,0-1 0,-5 1 0,1 0-1,-2 1 1,-2 3 0,-3 0 0,-2 0-1,0 0 1,0 1 0,-1 0 0,-2-2-1,-2 1 1,1-3 0,2 2 0,2-4 0,-1-2 0,2 0 0,-1-1 1,-1-1-1,3 2 0,2-3 0,-2 2 0,-2 2 1,5 1-1,-5 0 0,2 3 1,-3 2-1,3 2 0,2 1 0,3 2 1,5-1-1,-1 2 0,7-1-1,6-1-1,13 4-2,-1-12-9,20 10-21,0-11-3,20 1 2,3-7-3</inkml:trace>
  <inkml:trace contextRef="#ctx0" brushRef="#br0" timeOffset="26550.5186">4902 6667 19,'0'-16'26,"-5"-2"1,5 4 2,0 14-15,-9-25-1,9 25 0,-4-15 0,4 15-3,0 0-1,0 0-2,-6-14-1,6 14-1,0 0-2,-4-12 0,4 12 1,0 0-1,0 0-1,5 12 1,-3 7-1,4 15 0,0 12 0,-2 16-1,3 16 0,-2 10-1,0 14 0,-5 7 1,0 3-1,-5 1 1,0-7-2,1-6 2,-2-14-2,1-12 0,5-13-2,1-21-3,12-1-12,-9-25-19,10-8 1,-14-6-2,20-22 1</inkml:trace>
  <inkml:trace contextRef="#ctx0" brushRef="#br0" timeOffset="27126.5516">4487 6658 66,'0'0'33,"-5"-10"0,5 10 0,0 0-23,0 0-2,0 0-1,-3 16 0,3 8-2,6 15 0,-3 12-2,6 18 0,-4 16-1,2 17-1,-4 9 0,-2 5 0,1 3-2,-1-7 1,-1-12-3,-3-20-4,17-9-27,-10-24-4,10-18 2,0-20-3</inkml:trace>
  <inkml:trace contextRef="#ctx0" brushRef="#br0" timeOffset="28741.644">4589 7078 47,'0'0'30,"12"-1"1,-12 1-2,0 0-19,0 0 1,0 0-2,3 10-1,-3-10-2,0 0-2,0 0 1,0 0-2,0 0 0,0 0 0,-11 12-2,11-12 1,0 0-1,-15 3 0,15-3 0,-21 6 0,7-4 0,-1 5 0,0-4 0,0 1 0,-1-2-1,-1 2 1,-1-3 0,0-1 0,-1 0-1,-1 1 1,-2-1-1,-3 0 1,0 3 0,-4-3-1,-3 4 1,1-3-2,-2 0 2,-5-1-1,1 0 0,-6-1 0,2 1 1,-3 1-1,-1-1 0,0 3 1,0-2-1,1 1 1,3 3-1,4-3 0,2-2 1,7 1-1,2 2 1,5-3-1,1-3 0,7 3 0,-1-1 0,14 1 0,-15-2 1,15 2-1,0 0 0,0 0 0,-11-1 0,11 1 0,0 0 0,0 0 0,0 0-1,0 0 1,0 0 0,0 0 0,0 0 0,11-10 1,-11 10-1,5-17 0,2 4 1,-3-3-1,2-3 0,-3-4 1,2-3-1,-1-4 0,3-3 0,-1-5 0,0-4 0,0-3 0,-1-3 0,1-4 0,1-3 0,-1-3-1,2-2 1,-2-2-1,1-3 0,0-2 0,-4-4 1,2-1-1,-5-3 2,1-1-2,-1-1 1,-1-5 1,-3-1-2,4 0 0,-3 2 0,2 1 0,0-2 0,2 1 1,-3 1-1,2 3-1,-2 0 1,4-1 2,-2 3-2,0-2 1,0 4 0,0-1 0,-2 2-1,0 1 1,2-3 1,-5 4-2,4-1 2,-2 0-1,-2-1 1,2 1-1,1 2 1,-2 0-1,0 2 1,2 0-1,-1 4 1,-2 6-1,1 4 0,1 3 0,0 11 0,-1 3 0,-1 10 1,0 6-1,1 3 0,1 5 1,3 12-1,-5-11 0,5 11 0,0 0 0,0 0 0,0 0 0,0 0 0,-2 16 0,2-16 0,2 16 0,-2-16 0,5 21 0,-5-21 0,8 17 1,-8-17-1,14 13 1,-5-10-1,6 0 1,5-5 0,8-1 0,4-3 0,5 0 0,2-5-1,4 0 0,-1 2 0,-4-1-2,-1 5-1,-9 1-3,2 16-12,-17-14-16,7 18-4,-20-16 1,23 20-2</inkml:trace>
  <inkml:trace contextRef="#ctx0" brushRef="#br0" timeOffset="31861.8224">6521 2128 67,'7'-19'34,"-4"-6"0,5 7 1,-9-6-27,10 13-2,-12-5 1,3 16-1,3-14-2,-3 14 0,0 0-1,-1 17 0,-3-1-2,0 12 1,-1 6-2,5 16 0,0 10 0,5 11 2,3 7-3,3 4 2,6-2-1,0-2 1,4-6-1,5-13 0,0-13 1,2-14 0,1-13 0,1-16 0,-2-16 1,4-15 0,-2-14 0,4-10 0,-3-11-1,-1-8 0,-2-11 0,-1 0-1,-2 3 1,-5 6-2,-4 7 2,0 5-2,0 12-1,-5 11 0,7 15-4,-6 2-3,15 23-27,-13-4-1,15 20 0,-16-2-1</inkml:trace>
  <inkml:trace contextRef="#ctx0" brushRef="#br0" timeOffset="32311.8482">7459 2358 89,'-15'13'37,"-9"-9"-1,2 17 2,-11-9-32,8 7-2,-1-2-1,6 0 0,4-2-1,8-1-1,9-3 0,8 1 0,10-2-1,5-1 1,3 3-1,2 1 1,1 0 0,-7 5 1,-4 1-1,-7 5 1,-8 4-1,-9 1 1,-8 0-1,-5-2 1,-4-2-1,-1-3-1,0-6 0,2-9-2,7-4-1,3-13-5,22 7-27,-10-22-3,19 12-1,-6-15 0</inkml:trace>
  <inkml:trace contextRef="#ctx0" brushRef="#br0" timeOffset="38695.2133">19716 4477 63,'-23'-21'38,"3"9"-2,-14-2 2,11 13-30,-16 0-1,4 13-1,-3 4-1,2 10-1,2 8-1,3 7-1,3 3 0,6 3 0,6 2-1,7 3 0,4-5-1,9-2 1,5-5 0,8-6-2,5-4 1,8-11-3,13 0-2,-6-20-28,23 6-4,-6-16 0,12 4-4</inkml:trace>
  <inkml:trace contextRef="#ctx0" brushRef="#br0" timeOffset="38877.2237">20049 4812 58,'0'0'36,"-14"19"-1,8 6 1,-10-1-14,4 10-19,-1 2 1,1 5-4,3 4-4,-7-9-29,14 4 0,-5-15-3,14 2-2</inkml:trace>
  <inkml:trace contextRef="#ctx0" brushRef="#br0" timeOffset="40370.3091">16696 3722 77,'-9'-13'35,"9"13"-1,-25-17-5,8 24-24,-8 1 1,6 13 0,-15 3-1,6 14 0,-5 0-1,5 7 0,1 0-1,9 2-1,5-6-1,12-1 0,11-6-2,11-9-2,16-4-4,1-19-20,20 9-9,-5-14-2,8 1-1,-7-9 1</inkml:trace>
  <inkml:trace contextRef="#ctx0" brushRef="#br0" timeOffset="40708.3284">16915 3969 88,'-23'6'36,"23"-6"0,0 0 0,11-10-34,3 4 0,8 1-1,1 1 0,0 4 1,-2 0-1,0 4 1,-7 1-1,-6 7 1,-7 3-1,-9 4 1,-5-1 0,-4 3-1,-2 0 0,2-2 0,2-2 0,6-5-1,9-12 0,14 11 0,12-14-1,8-5-3,17 9-22,-6-14-12,14 8 0,-11-4-3,1 9 2</inkml:trace>
  <inkml:trace contextRef="#ctx0" brushRef="#br0" timeOffset="41414.3688">14455 5307 87,'-5'-12'36,"-16"-4"0,2 14 1,-11-2-32,0 11 0,-7 6 0,-1 10-1,-5 2-1,-1 17 1,-1 5-1,2 9 2,6-1-3,8 3 1,8-3 0,12 0-1,12-10 0,12-7-2,19-14 1,9-7-5,13-8 2,5-14-5,12 6-7,-14-19-22,11 9-3,-13-13 2,-1 7-2</inkml:trace>
  <inkml:trace contextRef="#ctx0" brushRef="#br0" timeOffset="41881.3955">14601 5698 103,'0'0'36,"0"0"2,18-19-5,3 10-30,-1-3 0,9 1 0,-1-4-1,1 3-2,-6 3 1,1 2-2,-11 3 2,-2 4-3,-11 0 3,0 0-1,-5 23 1,-6-11 1,-4 8-1,-2-4 0,2 5-1,0-3 1,2-4-2,13-2 0,0-12 2,21 9-1,3-10 0,4-3 2,4 1-1,-1 1-1,-2 3 3,-10 3-3,-6 7 2,-11 5-2,-11 8 2,-9 1-3,-8 4 2,-3-3-3,2 3-4,-10-16-27,18 3-4,-3-17 0,22 1-4</inkml:trace>
  <inkml:trace contextRef="#ctx0" brushRef="#br0" timeOffset="42630.4384">10216 4807 78,'-28'9'38,"-14"-3"-1,9 19-2,-15-7-26,11 13-3,-6 0 0,8 6-3,4 1 2,7 3-3,5-1 2,12 2-3,10-3 0,6-2-1,12-4 0,5-5 0,8-5-1,5-9 0,9-9-2,2-10 0,6-5-2,-3-21-5,17 7-27,-14-19 1,8 8-3,-12-11 1</inkml:trace>
  <inkml:trace contextRef="#ctx0" brushRef="#br0" timeOffset="42998.4594">10594 5104 90,'2'-13'38,"-2"13"-1,-11-4-7,3 16-23,-6-1-2,5 11-1,-3-1-1,4 2 0,5 1-2,9-5 1,10-8 0,15-8-1,11-10-1,8-11 0,10-7-1,1-5-2,5 0-6,-17-12-27,6 11-3,-24-5 2,-4 9-3</inkml:trace>
  <inkml:trace contextRef="#ctx0" brushRef="#br0" timeOffset="43142.4676">10782 5155 103,'-31'50'39,"16"9"0,-4-14-6,13-3-34,12 3-21,-1-20-15,10 1 0,-6-15-3,11 0 2</inkml:trace>
  <inkml:trace contextRef="#ctx0" brushRef="#br0" timeOffset="43931.5128">4729 5630 75,'2'-18'35,"-8"-5"0,3 9 2,-14-3-30,0 9 0,-8-2-2,-4 11 0,-5 5-1,-2 13-1,-1 8 2,-2 7-1,6 9 0,0 7-2,8 4 2,8 0-2,6 1 0,8-4 0,12-7-3,10-6 1,9-10-2,15-13-2,12-7-2,-2-19-4,24 3-21,-14-18-7,13 3 0,-14-13 0</inkml:trace>
  <inkml:trace contextRef="#ctx0" brushRef="#br0" timeOffset="44306.5342">5077 5801 75,'5'-16'38,"-5"16"-2,-13 1 3,4 17-26,-10-6-5,5 14-1,-6-1-4,2 2 0,4 0-1,5 1 0,6-7-1,10-6 0,7-6-1,9-9 1,9-2-1,0-5 0,1 2 1,0 2-1,-4 7 1,-7 6-1,-6 8 0,-10 6 0,-7 7-1,-7-2-1,-1 7-1,-5-11-4,8 6-23,-11-21-8,17-10 1,-11-12-1</inkml:trace>
  <inkml:trace contextRef="#ctx0" brushRef="#br0" timeOffset="44484.5444">5155 5760 118,'-5'18'40,"5"-18"3,10 21-4,17-20-38,2-12-3,21 5-26,-10-20-9,16 5-7,-5-8 1,6 6-2</inkml:trace>
  <inkml:trace contextRef="#ctx0" brushRef="#br1" timeOffset="164473.4074">8960 1907 61,'0'0'37,"0"0"-2,2 23 0,-21 4-25,9 16-4,-7 3-1,8 15-1,-5 6-1,6 8-1,2-2-1,4 4 1,3 1-3,2-7-2,10 4-30,-6-22-1,11-8-2,1-15 0</inkml:trace>
  <inkml:trace contextRef="#ctx0" brushRef="#br1" timeOffset="164849.4289">9259 2491 81,'2'-23'37,"-2"23"-1,0 0-1,0 0-31,-6 11 0,6 10 1,-5 3-2,0 6 0,-3 0-1,3 2 1,-1-6-1,5-2 1,1-12-1,0-12 0,22-8-1,-2-11-1,7-11 2,0-9-2,6-4 1,-3-4-1,0 3 1,-6 7-2,-4 8 1,-3 16 1,-6 13-1,-8 13-1,0 16 0,-5 6 0,4 10-4,-4-9-4,19 13-28,-5-21 0,22-2-3,1-16 1</inkml:trace>
  <inkml:trace contextRef="#ctx0" brushRef="#br1" timeOffset="165658.4752">10495 2162 83,'-21'-6'37,"4"10"-2,-10-10-4,7 13-28,1 2 0,5 6 0,3 1-2,7 7 1,4 3-1,4 0-1,3 2 1,5 0 0,2-4-1,-3 1 1,1-4-1,-3-3 1,-5 1 0,-6-4-1,-3 1 0,-8-1 0,-4 2-1,-8 1-1,1 2-1,-7-6-2,14 9-29,-9-15-1,16 3-1,10-11-2</inkml:trace>
  <inkml:trace contextRef="#ctx0" brushRef="#br1" timeOffset="166348.5146">10660 2352 82,'0'0'37,"0"0"-1,21 7-3,4-22-30,13-2 0,6-6 0,6-1-1,0-3 0,-1 1-1,-8 0 1,-9 6-2,-10 2 1,-11 6-1,-11 12 1,-15-15-1,-7 11 0,-6 5 1,-9 4-1,-1 6 1,-3 7 0,3 7 1,4 4-1,8 4 0,11 0 1,11-1-1,13-5 0,17-7-1,13-11 0,11-9 0,9-9 0,5-8-1,0-5 1,-1-4-1,-6 1 1,-8 2 0,-9 6 0,-12 1 0,-7 9 0,-10 6 0,-11 1 0,-4 26 0,-7-2 0,-4 12 1,-3 2-1,0 4 0,-2-1 0,8 0 1,-2-9-1,8-8 1,7-12-1,-1-12 1,21-11-1,0-11 1,2-11 0,3-6 0,2-7 1,1-4-2,-4-1 1,-1 6 0,-6 7 0,-4 6-1,-4 11 0,-3 7 0,-7 14 0,10-4-2,-10 4 0,18 14-2,-1-3-2,-2-12-9,17 14-22,-7-18 1,16 7-2,-7-11 0</inkml:trace>
  <inkml:trace contextRef="#ctx0" brushRef="#br1" timeOffset="166509.5238">11828 2081 91,'12'-6'36,"-12"6"1,-12 17 1,-3 1-32,1 11-2,-2 8-1,0 7-1,-4 3-1,6 2 0,4-2-2,-1-6-2,17 0-4,-12-24-29,26-4-1,-6-25-1,14-4-1</inkml:trace>
  <inkml:trace contextRef="#ctx0" brushRef="#br1" timeOffset="166668.5329">11869 1863 103,'-14'-5'38,"-5"-2"0,19 7-4,0 0-37,0 0-18,19 12-17,-1-12 2,21 10-3,-8-8 2</inkml:trace>
  <inkml:trace contextRef="#ctx0" brushRef="#br1" timeOffset="167003.5521">12133 2129 95,'-8'27'39,"-3"-12"0,16 6 0,-5-21-34,24 14-2,5-19 0,8 0 0,6-7-2,5-2 0,0-3 0,1-4 0,-6 4-1,-6-5 0,-8 1 1,-3 4-1,-10-3 0,-10 8 1,-6 12 0,-10-12-1,-10 16 0,-7 8 0,-8 9 1,-7 7-1,-4 7 1,3 2-2,4 0 1,12 0 0,10-5-3,15-10-1,28-1-7,2-27-27,35 7 0,-1-24-2,21 4 0</inkml:trace>
  <inkml:trace contextRef="#ctx0" brushRef="#br1" timeOffset="167297.5689">12927 1926 109,'-39'18'40,"-14"-2"1,12 13-2,1-6-36,10 5 0,10-6 0,19-4-2,15-6 1,19-2-2,15-6 1,7-6-1,4 2 0,1-2 0,-11 1 1,-7 4-1,-19 7 0,-18 5 0,-20 8-1,-13 4 0,-6 6-1,-7 1-1,2 4-4,-5-17-23,25 10-9,1-20-1,35-1-1,3-20 0</inkml:trace>
  <inkml:trace contextRef="#ctx0" brushRef="#br1" timeOffset="167450.5777">13321 2272 111,'-34'34'39,"1"10"0,-4-6-8,-1-4-62,24 13-7,-5-18-1,18 3-2</inkml:trace>
  <inkml:trace contextRef="#ctx0" brushRef="#br1" timeOffset="177937.1775">13824 1566 77,'6'-18'37,"-6"18"1,8-24-2,-8 24-30,0 0 1,0 0-1,5 29-1,-5 1-2,0 8 0,3 10-2,1 7 1,-2 12-2,3 1 2,3 0-3,-3-4 2,6-4-1,-1-9 1,3-8-1,2-12 1,6-15 0,3-17 1,6-13-1,0-17 1,8-11 0,0-11 0,1-11 0,-1-10-2,1-11 2,-3 4-3,-4-3 1,-2 10-2,-7 5-2,-2 15-6,-16 3-27,17 23-3,-15 14 0,10 17-2</inkml:trace>
  <inkml:trace contextRef="#ctx0" brushRef="#br1" timeOffset="179830.2857">14484 2035 56,'8'-12'35,"-8"12"0,0 0-2,0 0-21,0 0-3,5 11-1,-5-11-3,-5 16-1,3-6-2,1 3 0,0 1 0,1 2 0,-1 0-1,0 4 0,1 1 0,-4 3 0,1 1-1,-1 4 0,-1 1 0,1-1 0,-1-4-1,2-1 0,2-4 0,-3-8-3,9 0-3,-5-12-28,0 0-1,-1-18-1,1 18 0</inkml:trace>
  <inkml:trace contextRef="#ctx0" brushRef="#br1" timeOffset="180274.3111">14345 2050 90,'0'0'38,"3"-10"1,15 5 1,7-10-35,9-1 0,10-1-2,7 0 0,4 0-3,0-1-2,6 16-23,-17-11-13,-2 19-2,-14-7-1,-2 12 1</inkml:trace>
  <inkml:trace contextRef="#ctx0" brushRef="#br1" timeOffset="180678.3343">15461 1860 76,'0'0'40,"0"0"-1,12-10 0,1-8-17,18 3-20,6-5-2,12-1 0,8 0-5,-4-10-12,12 15-21,-15 0 0,-6 12-2,-24 3 3</inkml:trace>
  <inkml:trace contextRef="#ctx0" brushRef="#br1" timeOffset="180844.3437">15396 2068 101,'-18'8'39,"18"-8"0,24-1-1,16-16-38,26-6-1,14-10-5,19 3-31,-8-9 0,7 5-2,-14-3 1</inkml:trace>
  <inkml:trace contextRef="#ctx0" brushRef="#br1" timeOffset="181270.3681">16407 1327 103,'-8'-20'39,"8"20"1,-11-18-3,11 18-35,-10 5-1,8 13 1,1 12-1,0 8 1,-2 10-1,0 9 0,1 6 0,0 3-1,2-4 1,3-6-1,0-8 1,8-5-1,0-15 1,7-10 0,3-13 0,7-13 0,5-10 0,4-10 1,1-14-2,2-3 1,-1-2-2,-4-5 0,-4 1-2,-6 2-1,-1 12-6,-23-1-28,14 16-2,-15 6 1,0 16-1</inkml:trace>
  <inkml:trace contextRef="#ctx0" brushRef="#br1" timeOffset="181467.3794">16916 1702 97,'1'16'39,"9"10"1,-13-9-1,5 7-34,-9 0-3,0 4 0,0-4-2,-1-1-2,7 5-5,-7-19-29,23 7-4,4-16 0,14-1-1</inkml:trace>
  <inkml:trace contextRef="#ctx0" brushRef="#br1" timeOffset="181671.3911">17531 1505 105,'-23'33'40,"-13"2"0,8 12-3,-1-5-36,5 0-1,3 1-2,5-11-6,19 5-28,-11-14-3,16-3 0,-8-20-1</inkml:trace>
  <inkml:trace contextRef="#ctx0" brushRef="#br1" timeOffset="181836.4005">17307 1667 104,'-13'-20'40,"14"10"1,2-5-2,23 0-36,1 2-3,12-2-4,13 0-28,-5-6-8,15 4 1,-2-4-3</inkml:trace>
  <inkml:trace contextRef="#ctx0" brushRef="#br1" timeOffset="182181.4202">18175 1187 105,'-22'1'41,"9"15"0,-2 13-5,6 6-32,-5 8-1,6 10 0,-2 6-1,3 6-1,4-2 0,1-2-1,4-6 0,5-5-1,6-11 1,4-6 0,8-13 0,2-13 0,6-13 0,2-12 0,1-12 0,1-12 0,-3-4 0,-1-8-1,0-6 0,-5-7-2,1 0-2,-29 67-21,23-76-14,-23 76-1,28-57 1,-28 57-1</inkml:trace>
  <inkml:trace contextRef="#ctx0" brushRef="#br1" timeOffset="182549.4413">18656 1537 94,'0'0'40,"0"0"1,14 4-1,2-8-36,11-3-3,8-1 1,3 4-1,-4 1 1,0 7 0,-7-3 0,-12 10-1,-11 4 0,-8 6 0,-17 3 0,-6 6-1,-5-2 2,-2 5-3,5-4 2,6-3-2,11-4 2,16-10-3,18-4 1,11-9-4,22 2-19,-4-17-16,18 2-1,-4-13-1,12 1 1</inkml:trace>
  <inkml:trace contextRef="#ctx0" brushRef="#br1" timeOffset="182762.4535">19493 1350 108,'-21'33'41,"-12"0"1,12 21-5,-6-11-34,0 3-2,5 0 1,0-4-5,8-1-2,-5-15-19,17 7-17,-6-18 1,12 1-1,-4-16 1</inkml:trace>
  <inkml:trace contextRef="#ctx0" brushRef="#br1" timeOffset="182902.4615">19264 1580 106,'-12'-19'42,"14"4"1,-4 3-3,22-2-36,-4 7-6,3-6-17,23 10-20,-9-2-4,19 2 2,-5 2-3</inkml:trace>
  <inkml:trace contextRef="#ctx0" brushRef="#br1" timeOffset="183411.4906">20098 1140 85,'0'0'40,"0"0"-1,0 0 3,-16-51-32,16 51-4,-7-10-1,3 25-1,6 20-1,-6 11-1,-2 13 1,-8 5-3,9 13 2,-10 1-3,12-4 1,4-12 1,5-8-1,8-10 1,7-13-1,8-11 1,6-18 0,3-15-1,7-14 1,-4-9 0,5-9-1,-8-7-1,-3-9 1,-3-7-3,-32 68 0,23-70-3,-23 70-15,21-67-20,-21 67 0,13-56 1,-13 56-2</inkml:trace>
  <inkml:trace contextRef="#ctx0" brushRef="#br1" timeOffset="183886.5177">20655 1426 106,'-13'-6'40,"27"3"2,6-8-5,13 5-34,5-2-1,8 2 1,-4 6-1,-3 0 0,-3 5 0,-10 3 0,-9 1-1,-10 4 0,-9-2 0,-10 1 0,-3-1-1,-4 2 1,0 0-2,0-6 1,2 3 0,5-2 0,12-8-1,-4 20 1,8-10 0,8 3 0,1 1 0,4 5 1,-2 0 0,0 1 0,-3 2-1,-8 0 1,-4 1 1,-8-2-2,-7 0 0,-7-1-2,-5-2 0,-6-4-4,7 4-13,-15-12-20,13 2-5,-2-8 3,8 0-3</inkml:trace>
  <inkml:trace contextRef="#ctx0" brushRef="#br1" timeOffset="184983.5805">7840 4242 87,'0'13'38,"-15"-13"1,1 1-1,-15-11-34,1-5-1,-3-8-1,-1-7 0,-3-9-1,1-6 0,2-13 0,5-4 1,3-3-1,2 1 0,4 0 0,5 2 0,9 4 1,8 3-2,9 9 1,10 3 0,7 7-1,9 9 1,-1 8-1,0 13 1,-10 15-1,-10 12 0,-19 23 1,-17 15-1,-24 16 1,-10 9-1,-15 8 1,-5 3 0,-3-5 0,6-6-1,9-14 1,23-13-2,18-18 1,25-15-1,27-14-1,17-18-2,29-7-2,5-22-15,24 11-16,-13-15-1,10 6-1,-18-6-1</inkml:trace>
  <inkml:trace contextRef="#ctx0" brushRef="#br1" timeOffset="185233.5948">8197 3685 101,'17'-3'39,"-17"3"2,9 24-3,-9-1-34,0 12-2,-4 6 1,-1 11-1,0 5-1,1 3-1,-2 0-2,5-6-2,7 1-7,-5-21-27,16-4-2,-3-22 0,10-6 0</inkml:trace>
  <inkml:trace contextRef="#ctx0" brushRef="#br1" timeOffset="185426.6058">8132 3643 107,'-20'-11'41,"20"11"-1,12-12-1,21-2-36,8 2-2,10-4-1,9 5-2,-1-8-6,12 16-28,-18-6-4,-2 18 1,-23 0-3</inkml:trace>
  <inkml:trace contextRef="#ctx0" brushRef="#br1" timeOffset="185614.6166">8085 4179 105,'0'0'39,"17"3"2,10-24-1,25-3-38,12-4-2,5-5-2,7 9-7,-9-9-28,14 12-3,-12-2 0,-1 13-1</inkml:trace>
  <inkml:trace contextRef="#ctx0" brushRef="#br1" timeOffset="186161.6479">8827 4028 83,'0'0'40,"0"0"-2,0 0 2,0 0-28,0 0-9,0 0 1,0 0 0,0 0-2,2 25 0,-4-3 0,1 7-1,-4 4-1,5 2-2,0 5-2,-2-7-4,11 9-24,-9-22-8,11 4 0,-11-24-2</inkml:trace>
  <inkml:trace contextRef="#ctx0" brushRef="#br1" timeOffset="186369.6598">8769 4110 111,'-18'-6'42,"-2"-7"0,20 13-4,-9-12-35,22-2-2,8-2 0,8-4-3,12 3-4,-3-14-18,23 16-16,-9-7-1,14 11-1,-14-5 0</inkml:trace>
  <inkml:trace contextRef="#ctx0" brushRef="#br1" timeOffset="186598.6729">9416 3734 99,'21'-13'39,"-1"-9"1,15 8-2,8-6-37,-9 0-1,8 6-2,-8-9-11,4 21-25,-19-5 0,1 14-1,-20-7-1</inkml:trace>
  <inkml:trace contextRef="#ctx0" brushRef="#br1" timeOffset="186748.6815">9436 3932 106,'0'20'41,"0"-20"-2,39-9 0,3-9-42,6-16-19,15 11-16,0-14 0,17 9-3,-5-9 1</inkml:trace>
  <inkml:trace contextRef="#ctx0" brushRef="#br1" timeOffset="187153.7046">10480 3516 87,'21'-22'38,"-9"-6"1,6 18 0,-18 10-34,14-3-1,-14 3-1,10 27 0,-12 1-1,5 8 0,-3 4-1,1 5 0,3-1-1,-4 2-2,9-2-4,-9-15-27,20 5-6,-6-20 0,10-1-1</inkml:trace>
  <inkml:trace contextRef="#ctx0" brushRef="#br1" timeOffset="187354.7161">10450 3516 109,'-21'-7'40,"21"7"0,14-6-7,20 3-32,16-3-1,7-1-1,7 6-4,-5-11-21,10 21-13,-20-8 1,-4 15-3,-24-2 2</inkml:trace>
  <inkml:trace contextRef="#ctx0" brushRef="#br1" timeOffset="187537.7266">10363 3961 100,'2'21'39,"15"-21"0,27-1-1,18-14-38,11-8-2,17-2-5,-9-13-13,10 10-18,-9-8 1,-1 12-1,-22-9 0</inkml:trace>
  <inkml:trace contextRef="#ctx0" brushRef="#br1" timeOffset="187688.7352">11196 3713 95,'-10'22'38,"-3"-10"1,6 19-2,-7-2-30,4 7-3,0 2-1,4 3-1,2 0-2,4-4-3,6 1-6,-1-17-28,21 0-2,-4-18-1,18-3-1</inkml:trace>
  <inkml:trace contextRef="#ctx0" brushRef="#br1" timeOffset="187897.7472">11713 3601 103,'-16'-3'40,"16"3"1,12-2-1,5-15-38,3 12-3,4-3 0,3 6-6,-7-7-27,15 11-5,-15-6 0,7 8-2</inkml:trace>
  <inkml:trace contextRef="#ctx0" brushRef="#br1" timeOffset="188063.7567">11678 3783 100,'-19'25'38,"4"-20"2,15-5-2,22 11-36,6-20-3,15 2-8,-4-15-26,13 8-3,-6-14 0,10 11-2</inkml:trace>
  <inkml:trace contextRef="#ctx0" brushRef="#br1" timeOffset="188523.783">12841 3417 90,'14'-4'37,"-14"4"1,10 14 0,-16 7-33,3 11 0,-4 5-1,-3 9-2,0 3 0,1 5 0,2-2-3,-2-7-1,10 4-8,-2-18-26,16 2-3,-6-22 1,18 1-2</inkml:trace>
  <inkml:trace contextRef="#ctx0" brushRef="#br1" timeOffset="188731.7949">12641 3472 112,'0'0'40,"0"0"2,11-2-5,17-5-35,17-3-1,9-2-2,6 0-1,8 8-2,-7-9-8,11 22-26,-21-6-1,1 14 0,-25-4-2</inkml:trace>
  <inkml:trace contextRef="#ctx0" brushRef="#br1" timeOffset="188924.8059">12627 3909 97,'-3'15'38,"3"-15"-1,39-15-1,10-2-37,12-12-6,22 9-26,-8-14-2,11 11-1,-10-10-1</inkml:trace>
  <inkml:trace contextRef="#ctx0" brushRef="#br1" timeOffset="189279.8262">13215 3768 104,'-9'7'39,"-2"-14"0,25 7 0,5-10-37,11 3 0,2-5 1,6 6-1,-4-1 0,3 2 0,-8 3 0,-6 5-1,-12 4 0,-7 5 0,-13 6 0,-6 4-1,-13 2 0,-1 6 1,-9 2-2,2-1 1,5-3 0,3-2 0,13-7-1,15-7 0,17-7-1,18-11-3,18 4-10,-1-22-22,22 9-3,-3-13 0,10 1-1</inkml:trace>
  <inkml:trace contextRef="#ctx0" brushRef="#br1" timeOffset="189490.8383">14029 3578 105,'26'-6'39,"3"2"-1,0-15-2,5 6-37,7 6-7,-13-4-26,5 11-4,-18-2 1,-2 12-2</inkml:trace>
  <inkml:trace contextRef="#ctx0" brushRef="#br1" timeOffset="189633.8465">13933 3780 105,'-13'9'38,"23"2"0,9-18-4,26-12-40,18 8-29,-2-16-2,17 8 0,-6-11-2</inkml:trace>
  <inkml:trace contextRef="#ctx0" brushRef="#br1" timeOffset="190024.8688">15021 3397 105,'14'-23'41,"3"16"0,-17-5-2,0 12-33,0 0-4,-17 26-1,3-2 1,-2 10-2,-3 6 0,0 7 0,4 2 0,3 1-2,7 2 0,3-10-6,21 5-28,-11-17-4,13 0 1,-3-23-3</inkml:trace>
  <inkml:trace contextRef="#ctx0" brushRef="#br1" timeOffset="190234.8809">14916 3429 114,'-19'-5'41,"0"-7"0,19 12 1,25-10-39,12 2-2,15-3-1,9 0-1,9 3-3,-2-4-3,14 17-30,-25-7-3,-4 19 0,-25-7-3</inkml:trace>
  <inkml:trace contextRef="#ctx0" brushRef="#br1" timeOffset="190414.8912">14834 3862 92,'25'-6'37,"7"-12"-3,20-7-5,8 2-62,5-8-1,8 7-1,-2-7-1</inkml:trace>
  <inkml:trace contextRef="#ctx0" brushRef="#br1" timeOffset="190902.9191">15428 3623 75,'-17'9'38,"6"-12"-1,23 4 1,10-12-17,18 6-19,8-4 1,6 4 1,-2-1 0,0 4 0,-10 2 0,-9 5-1,-14-1 0,-9 8-1,-15-1-1,-10 4 1,-3 0-2,-5 3 1,-2 1-1,2 1-1,4-1 1,5 0 0,9-3 0,11 0 0,10-5 0,6-1 0,9 1 0,3-1 1,-4-2-1,1 4 1,-10 2 0,-8 5 1,-15 1-1,-10 2-1,-9 0 0,-4 0-2,-1-2-3,-4-13-7,18 12-12,-6-23-16,18 4-1,13-18-1,9 7 0</inkml:trace>
  <inkml:trace contextRef="#ctx0" brushRef="#br1" timeOffset="211751.1115">4404 8212 39,'0'0'32,"2"-15"1,-2 15 1,-12-22-19,12 22-3,-11-26 1,6 16-4,-7-11-2,-2 5-2,-6-1-1,2 5-1,-6 3 0,-5 8-2,-3 8 1,-4 9-1,-4 8 0,-2 15 1,-2 11-1,2 9 0,9 8 1,5 3 0,14-1-1,14 0 1,14-6 0,17-6 0,10-16 0,13-15 0,12-14-2,5-11 1,1-14 0,-2-12-1,-7-12-1,-10-14 1,-9-3-1,-14-6-1,-11-1 1,-20-1-2,-12 5-1,-10 1-2,-5 12-2,-9 0-4,10 22-20,-11-2-4,12 18 1,-3 1-2</inkml:trace>
  <inkml:trace contextRef="#ctx0" brushRef="#br1" timeOffset="211968.1239">4370 8424 96,'7'24'39,"-7"-8"0,5 11-1,-2-8-34,4 7-1,0-1 0,5 1-1,-1 3-2,7-1 0,2-3-1,4-4-3,11 8-20,-9-22-13,17 3 0,-6-11-1,8-1 0</inkml:trace>
  <inkml:trace contextRef="#ctx0" brushRef="#br1" timeOffset="212585.1592">5023 8388 86,'0'0'37,"-21"6"0,21-6 1,-19 12-33,19-12-1,-4 12 0,4-12-1,4 18-1,2-6 1,2-1-1,7 1-1,1 0 1,4-1-1,1-2 0,2 1 0,-1-1 0,-1 0-1,-1-1 1,-7 4 0,-7 1-1,-5 5 0,-5 1 1,-5 0-1,-3 2 1,-2-5-1,1 2-2,-1-10-3,12 5-8,2-13-24,0-20-3,5-3 0,11 0-1</inkml:trace>
  <inkml:trace contextRef="#ctx0" brushRef="#br1" timeOffset="212738.168">5138 8326 108,'0'0'41,"0"0"1,18 0-2,3-8-36,13-6-2,9-2-3,8-12-11,12 11-26,-4-9-4,3 8 0,-7-4-2</inkml:trace>
  <inkml:trace contextRef="#ctx0" brushRef="#br1" timeOffset="214215.2525">11419 7130 63,'7'-17'33,"-1"-6"0,-1 9-5,-12-11-15,7 13-4,-14-5-1,2 13-1,-11 1-1,1 8 0,-10 7-1,1 9 0,-6 7 0,3 11-2,-2 4 0,7 10-1,4 3 0,10 5-1,8 0 0,12 1-1,14-9 1,10-7 0,13-10-1,12-10 0,6-16 1,4-12 0,-1-17-1,-2-7 0,-9-15 0,-8-5-2,-12-5-1,-14-5-1,-10 4-4,-20-9-6,3 16-22,-18-2-2,3 12 0,-10 4 1</inkml:trace>
  <inkml:trace contextRef="#ctx0" brushRef="#br1" timeOffset="214420.2642">11512 7397 82,'15'30'39,"7"8"-1,-13-6 1,3 1-23,-10-1-14,5-1 0,-3-2-3,-1-7-2,10 2-11,-13-24-23,33 13 0,-9-20-1,9 0-1</inkml:trace>
  <inkml:trace contextRef="#ctx0" brushRef="#br1" timeOffset="214833.2878">11930 7487 78,'14'-9'37,"-7"-1"-1,7 5 2,-10-8-28,-4 13-4,0 0-1,3 22-1,-11-5 0,0 8-1,-3-2 0,7 1-1,2-2-1,10-3 1,9-9-2,6-8-1,15-5-4,-1-17-7,15 5-25,-9-11-2,5 3 0,-12-9-1</inkml:trace>
  <inkml:trace contextRef="#ctx0" brushRef="#br1" timeOffset="214961.2951">12148 7530 93,'-29'31'37,"10"7"0,5-7-2,5-8-64,18 2-7,4-12-1,12-4-1</inkml:trace>
  <inkml:trace contextRef="#ctx0" brushRef="#br1" timeOffset="216011.3552">14281 7302 32,'6'-11'31,"-3"0"2,-3 11-1,-1-26-11,1 26-12,-13-15 0,13 15-2,-23-12 0,11 11-2,-6-3 0,1 9 0,-3 1-1,-1 9-1,-4 4 1,1 10-1,-5 4-1,1 10 0,3 1 0,9 3 1,5-4-1,15-2 0,13-12 0,19-10-1,18-15 0,14-10 0,16-13 0,1-9 0,3-8-1,-7-6 0,-11-2 0,-13-1 0,-17-2 1,-25 5 0,-19 3 0,-19 1 0,-16 4-2,-15 6 2,-6 3-2,-9 8 0,7 11-3,2-2-1,17 22-9,1-5-23,30 13-2,6-2 0,22 9-1</inkml:trace>
  <inkml:trace contextRef="#ctx0" brushRef="#br1" timeOffset="216200.366">14537 7425 102,'-9'23'39,"9"-23"1,-9 28-4,5-13-33,7 0-1,2 4 0,4 3-2,1 3-2,4-6-4,9 11-24,-8-13-8,13 4-1,-5-8-1</inkml:trace>
  <inkml:trace contextRef="#ctx0" brushRef="#br1" timeOffset="216666.3927">14926 7362 97,'0'0'39,"10"3"2,11-5-3,-1-11-35,8 7-2,0-1 0,3 5 0,-5 1-1,-5 3 1,-7 5-1,-14-7 1,7 21-1,-16-6 1,-10 3 0,-1 2-1,0 0 0,0-2 1,5-2-1,9-3 0,6-13 0,23 13 0,6-15 1,9 1 0,1-2-1,2 1 2,-7 2-1,-5 4 1,-16 8-1,-17 4 0,-14 5-1,-9-1-1,-8 6-2,-4-12-8,11 9-27,-1-20-2,29-3 0,-3-11-2</inkml:trace>
  <inkml:trace contextRef="#ctx0" brushRef="#br1" timeOffset="217709.4523">17419 6802 60,'15'-19'33,"-1"-2"-1,-6-1 0,-6-1-18,0 6-9,-11 1 1,9 16-1,-25-18 1,8 22-1,-9 3 1,0 8 0,-7 5-1,4 12-1,-5 2 0,6 10 0,5 1-2,3 5 1,8 0-2,11 0 1,10-4-1,10-4 0,13-14 0,12-5 0,3-14 0,8-9 0,-2-13 0,-1-11 0,-2-10-1,-8-7-2,-8-5 0,-13-8-1,-10 7-1,-12-6-4,-2 13-7,-21-6-21,5 18-3,-14 4 2,5 16-1</inkml:trace>
  <inkml:trace contextRef="#ctx0" brushRef="#br1" timeOffset="217945.4658">17534 7002 112,'-16'10'39,"9"8"1,-8-8-3,4 5-34,10 0-2,1 1-1,9 1-1,4-2-3,11 12-12,-4-14-22,13 6-1,-7-7-1,7 3 0</inkml:trace>
  <inkml:trace contextRef="#ctx0" brushRef="#br1" timeOffset="218310.4867">17857 7086 109,'0'0'38,"0"0"3,4-17-3,14 19-34,-2-8-1,2 4-1,0 0 0,-2 3 0,1 1-1,-6 4 0,-7 5 0,-4 4 0,-9 5 0,-4 1-1,-2 1 0,-6 1-1,1-1 1,1 0 0,3-5 0,8-6-1,8-11 1,10 11 0,12-12-1,7-5-3,16 5-16,-2-19-18,16 10-1,-4-13-1,6 7-1</inkml:trace>
  <inkml:trace contextRef="#ctx0" brushRef="#br1" timeOffset="219198.5375">20563 6520 78,'-7'-12'36,"7"12"-3,-27-18 2,15 17-25,-14-6-4,0 11 0,-6 0-1,1 11 0,-7 0 0,8 13 0,-7 4 0,5 7-1,4 6 0,7 8-2,7 0 0,10 4 0,13-8-2,15 0 2,17-14-1,13-8 0,19-19-1,8-13 1,4-19 0,2-8-1,-6-14 1,-8-7-1,-18-5-1,-15-3-1,-17 7-1,-21-2-2,-10 10 0,-17 1-3,-8 19 0,-14-2-3,7 28-9,-16-5-19,10 16 2,-2 2 2,13 11 0</inkml:trace>
  <inkml:trace contextRef="#ctx0" brushRef="#br1" timeOffset="219399.549">20680 6795 112,'1'28'39,"-8"-7"0,11 10-1,-5-9-35,14 3-1,3 0-2,4-6-2,8 2-4,-5-11-30,16 3-3,-3-10 1,9 1-2</inkml:trace>
  <inkml:trace contextRef="#ctx0" brushRef="#br1" timeOffset="219625.5619">21275 6853 112,'-7'17'39,"5"12"0,-12-5-2,7 6-36,-8 4-3,-3-10-11,9 11-23,-2-12-3,9 1 1,0-14-2</inkml:trace>
  <inkml:trace contextRef="#ctx0" brushRef="#br1" timeOffset="223255.7695">1700 10179 45,'12'14'32,"-12"-14"0,0 0 1,0 0-21,-26-16-2,14 4 2,-16-12-4,0-6-2,-8-15-2,0-4 0,-3-15-2,-3-10 0,2-9-1,1-3 0,1-2 0,6 4-1,6 5 0,5 8 0,7 11 1,9 11-1,1 10 0,9 10 0,3 10 0,1 7 1,-9 12 0,19 4 0,-14 12-1,-3 9 1,-5 13 0,-6 11 0,-5 11-1,-4 12 1,-7 8-1,2 7 1,-2 1 0,3-1 0,2-8-1,12-8 2,8-15 0,9-13 0,14-21 0,15-17-1,12-15-1,13-15-2,10-8-1,4-8-4,16 7-19,-12-14-12,6 16 0,-14-5 0,-2 19 0</inkml:trace>
  <inkml:trace contextRef="#ctx0" brushRef="#br1" timeOffset="223636.7913">2451 9395 96,'-34'-20'37,"0"17"0,-14 3-2,1 18-30,-2 14-1,4 16 1,-3 10-1,9 14-1,10 5 1,10 5-1,11-3 0,16-6-1,18-14-1,14-10 1,17-22-1,15-18 0,12-21 0,5-18 0,-4-17 0,-1-13-1,-13-11 0,-13-5-1,-14 1-2,-22-6-2,-13 16-8,-26-9-24,0 22-3,-18 0 0,3 21 0</inkml:trace>
  <inkml:trace contextRef="#ctx0" brushRef="#br1" timeOffset="223937.8086">2495 9834 89,'7'9'40,"15"14"1,-5-8-1,13 10-18,-8-5-18,6 3 0,-2 3-3,-3-4-4,3 9-11,-8-19-24,10 9-3,-10-13 1,11 2-2</inkml:trace>
  <inkml:trace contextRef="#ctx0" brushRef="#br1" timeOffset="225679.9082">5031 3246 43,'0'0'33,"0"0"0,0 0 1,-12-9-24,12 9 1,-12 7 0,10 5-2,-8-6-3,5 9-1,-9-3-1,8 3 0,-6 1-2,1 4 1,-4 1 0,-7 7-1,-8 2 1,-1 5-1,-12 3 1,1 0-1,4-1 1,1-2-2,7-2 1,10-4-1,12-5 0,17-6 0,14-3 0,16-4 0,4 0-1,13-4 1,2 3 0,1-2-1,-2-1 0,-5 0-1,-6 0-1,-7-3-2,-2 6-5,-18-16-26,14 9-5,-13-13 0,6 7-2</inkml:trace>
  <inkml:trace contextRef="#ctx0" brushRef="#br1" timeOffset="226558.9585">4376 2239 68,'4'-26'36,"-13"-2"-1,4 11 1,-14-3-30,3 13-2,-13 3 1,1 14-1,-8 10 0,3 16 0,-6 14-1,6 13 1,2 8-1,6 12 1,10 4-2,11-1 1,12-8-1,14-10 0,17-16-1,16-17 0,8-19 0,11-18 0,5-20 0,-2-15 1,-7-11-1,-8-12-2,-18-5 1,-19-4-3,-16-2 0,-21 1-3,-14 9 0,-18 1-4,1 17-1,-13-6-10,10 26-18,-3 0 2,14 19 0,4 4 1</inkml:trace>
  <inkml:trace contextRef="#ctx0" brushRef="#br1" timeOffset="226761.9701">4402 2588 103,'7'47'43,"-9"-11"-2,9 8 0,3-12-38,-3 0-2,2-5 1,6-5-3,3-2-2,2-8-2,15 7-22,-11-16-12,16 6-1,-10-13-2,8 6 1</inkml:trace>
  <inkml:trace contextRef="#ctx0" brushRef="#br1" timeOffset="227453.0096">4932 2673 76,'0'0'37,"0"0"0,0 0 1,0 0-28,8 10-3,-8-10-1,-1 18-2,-1-3-1,2 2-2,-4 4 0,2 1-1,-1 4-2,-3-9-3,7 16-6,-8-22-28,9 8 1,-2-19 0,5 12-1</inkml:trace>
  <inkml:trace contextRef="#ctx0" brushRef="#br1" timeOffset="227649.0208">4874 2667 107,'0'0'41,"-17"-2"0,17 2-1,0 0-36,31-5-2,2 0-2,1-8-2,15 8-8,-8-11-27,16 13-3,-10-9-2,3 11-1</inkml:trace>
  <inkml:trace contextRef="#ctx0" brushRef="#br1" timeOffset="229090.1032">3214 9957 80,'12'-3'36,"-8"-10"-1,8 11 0,-12-8-29,0 10 0,0 0 0,15-6-1,-15 6 0,13 21-1,-12 1 0,4 9-1,-5 8-2,0 5 0,-6 3-1,-2 1 0,1 0-3,-5-8 0,6-2-2,-7-16-6,16-1-28,-3-21 2,0 0-2,0 0-1</inkml:trace>
  <inkml:trace contextRef="#ctx0" brushRef="#br1" timeOffset="229286.1145">3113 10089 96,'-17'0'39,"0"-4"1,17 4 0,0 0-28,19 10-8,13-18 0,9 1-1,12-5-2,6-2-3,3 2-3,3-11-5,8 12-26,-16-7-4,4 13 1,-15-10-3</inkml:trace>
  <inkml:trace contextRef="#ctx0" brushRef="#br1" timeOffset="229962.1531">4040 9436 86,'13'4'38,"1"7"0,-14-11 0,32 19-31,-7-12-1,9 5-2,5-6 0,10 0-3,4-5-2,-1-9-4,8 6-27,-15-15-7,1 13 2,-19-9-4</inkml:trace>
  <inkml:trace contextRef="#ctx0" brushRef="#br1" timeOffset="230164.1647">4205 9756 108,'24'-2'40,"18"7"1,-4-18-1,9 5-37,4-3-1,-1-3-4,5 12-24,-17-13-13,7 11 0,-11-5-2,4 4-1</inkml:trace>
  <inkml:trace contextRef="#ctx0" brushRef="#br1" timeOffset="231982.2687">5589 9072 85,'-12'-24'35,"-5"10"0,-11-9-5,-2 16-26,-10 2 1,6 12 0,-9 8 0,6 21-1,-6 8 0,10 14-1,0 14 0,9 8 0,5 4 0,13 6-1,12-7 0,15-8 0,17-18 0,18-9 0,13-27-1,16-16 1,2-19-1,7-16 1,-7-16-2,-7-7 0,-18-8 1,-19-5-2,-19 2-1,-18-2-1,-15 5-1,-16 0-1,-3 11-1,-10 1 0,10 17-3,-14-7-26,22 24-4,-1-2 1,21 17 0</inkml:trace>
  <inkml:trace contextRef="#ctx0" brushRef="#br1" timeOffset="232193.2807">5762 9392 102,'-5'30'39,"12"13"3,-9-8-3,13 6-36,1-2 0,4 5 0,3-2-3,-1-7-2,10 2-4,-6-18-26,17 3-7,-4-15 0,11-2-2</inkml:trace>
  <inkml:trace contextRef="#ctx0" brushRef="#br1" timeOffset="232531.3001">6490 9367 103,'0'0'40,"11"13"2,-11-13-3,19-7-37,3 1-1,3-1-1,7 0-2,1-8-6,15 9-28,-13-9-4,5 14 1,-14-8-2</inkml:trace>
  <inkml:trace contextRef="#ctx0" brushRef="#br1" timeOffset="232689.3091">6637 9518 107,'-15'28'41,"-1"-14"0,18 2-2,-2-16-36,26-3-3,2-2-3,-1-15-33,21 6-3,-1-11-1,13 5-2</inkml:trace>
  <inkml:trace contextRef="#ctx0" brushRef="#br1" timeOffset="233311.3447">7685 9070 67,'5'-21'35,"-2"5"-1,-10-7 2,6 6-29,-20-3-2,4 8 1,-9 4 0,3 11-1,-10 8 0,4 18 0,1 6-1,4 16 1,-1 13-2,7 7 0,6 1 0,9 3 1,9-5-2,14-7 0,10-14 0,13-16-1,13-19 0,10-15 1,5-15-2,-1-18-1,-4-12 1,-10-14 0,-9-6-1,-17-5-1,-17-1 0,-12-2-2,-10 8 1,-15 2-3,0 18 1,-7 5-1,3 22-3,-9-1-12,16 28-17,-6 4 1,17 11 0,0 5 1</inkml:trace>
  <inkml:trace contextRef="#ctx0" brushRef="#br1" timeOffset="233500.3555">7868 9277 100,'-9'15'39,"9"8"2,-6-6-2,11 1-33,-1 2-3,9 5 0,7-3-2,9 0-1,8-2-2,7-5-2,9 5-4,-11-11-29,15 6-2,-8-10 0,3 6-2</inkml:trace>
  <inkml:trace contextRef="#ctx0" brushRef="#br1" timeOffset="233875.3769">8366 9447 97,'0'0'40,"9"-2"2,3-10-2,14 3-34,0-1-2,3 2-1,-6 2 0,1 5-1,-7 6 0,-4 5-1,-13 9 0,-8 4 1,-9 4-1,-3 3 1,-4 4-1,2-3 0,6-1 0,5-6 0,12-6-1,13-12 0,16-3-1,4-12-3,20 4-15,-10-18-19,14 3-4,-8-11 1,3 8-2</inkml:trace>
  <inkml:trace contextRef="#ctx0" brushRef="#br1" timeOffset="234243.398">9087 9192 98,'0'0'40,"0"0"1,22 1-1,-5-10-34,21-1-3,6-3 0,9-4-1,3 4-3,2-7-2,1 18-10,-18-12-25,-5 18-3,-24-1 1,-5 12-1</inkml:trace>
  <inkml:trace contextRef="#ctx0" brushRef="#br1" timeOffset="234401.407">9121 9424 102,'10'10'40,"10"-16"0,21 0 0,-1-7-38,15-12-6,8 11-15,-1-12-20,6 6 1,-7-5-3,10 10 2</inkml:trace>
  <inkml:trace contextRef="#ctx0" brushRef="#br1" timeOffset="234852.4328">10264 8820 83,'-18'8'37,"-11"4"0,1 19-4,-13 0-25,14 19-1,-10 3-1,13 13-1,4-3-1,13 3 0,11-6-1,16-8 0,17-11 0,14-15-2,10-15 0,11-19 1,5-15-1,-3-15-1,-4-14 0,-7-8 0,-17-6-1,-13-5 0,-18 3-2,-22-5-3,-8 14-2,-22 3-1,4 26-6,-19-2-24,13 22 0,-6 7 0,11 18 2</inkml:trace>
  <inkml:trace contextRef="#ctx0" brushRef="#br1" timeOffset="235070.4453">10480 9216 111,'6'15'41,"-6"-15"1,16 17-1,8-12-39,5 2-1,5 1-1,3 2-1,4 5-5,-6-10-16,8 16-17,-9-9-3,3 7 2,-6-12-3</inkml:trace>
  <inkml:trace contextRef="#ctx0" brushRef="#br1" timeOffset="235505.4702">11079 9124 75,'0'0'42,"0"0"-1,0 0 0,15-20-11,4 11-28,5 1 0,0 2-1,-1 3 0,0 3 0,0 3-1,-5 3 1,-7 2-1,-5 8 0,-6-1 1,-8 5-1,-6-1 0,-2 4 0,1 0 0,-4-4 0,9 0 0,3-4 0,9-2 0,9-4 0,7-2 0,4 1 0,3-1 0,-2 0 1,-2 2-1,-6 4 1,-7 1 0,-8 0 0,-11 2-1,-1-1-1,1 0-4,-6-14-9,17-1-23,0 0-5,14-9 1,3-17-2</inkml:trace>
  <inkml:trace contextRef="#ctx0" brushRef="#br1" timeOffset="235715.4822">11928 8916 109,'-12'12'41,"-2"-13"1,14 1-2,26-10-39,0-1-1,11 2-3,2-11-10,8 15-26,-9-4-2,4 9 1,-18-5-2</inkml:trace>
  <inkml:trace contextRef="#ctx0" brushRef="#br1" timeOffset="235858.4904">11913 9140 106,'-30'19'40,"19"1"1,11-20-2,16-2-38,20-5-6,-1-14-32,18 8-2,1-12 0,11 7-2</inkml:trace>
  <inkml:trace contextRef="#ctx0" brushRef="#br1" timeOffset="236347.5183">12829 8676 85,'-35'12'39,"-2"14"0,-13 3 2,10 13-34,-5 4-1,11 7-1,9-1 0,11 5-2,15-9 0,19-7-1,17-10 0,18-11-1,16-14 1,6-12-2,5-15 1,-2-13-1,-10-8 0,-8-6 0,-14-8-2,-20 0 0,-20 2-2,-15 3 0,-16 7-2,-9 6-1,-2 18-8,-16 0-25,11 17 2,-5 2-3,15 15 3</inkml:trace>
  <inkml:trace contextRef="#ctx0" brushRef="#br1" timeOffset="236564.5308">12985 8975 104,'-8'13'42,"5"6"0,-8-6-2,11-13-35,2 23-3,2-1 1,2 2-2,0 4 0,1 2-2,0 0-1,2 2-1,-1-2-2,6 2-6,-9-17-26,17 1-3,-2-17-1,16-3 0</inkml:trace>
  <inkml:trace contextRef="#ctx0" brushRef="#br1" timeOffset="237031.5575">13415 8950 92,'7'-11'40,"5"12"1,-12-1-4,0 0-29,0 0-3,3 20 0,-11-4-2,1 3 0,-1-1-1,2 5 0,6-1-1,6-5 1,9-5-1,12-6-1,13-5 0,11-8-1,8-5-2,4-11-3,9 5-14,-18-15-19,8 8-3,-24-8 1,-5 7-1</inkml:trace>
  <inkml:trace contextRef="#ctx0" brushRef="#br1" timeOffset="237198.567">13715 8995 106,'-32'49'41,"-3"-10"1,12 5-2,0-9-36,11-5-4,13-4-5,-1-26-22,15 21-13,0-21 0,15 3-2,-1-13 0</inkml:trace>
  <inkml:trace contextRef="#ctx0" brushRef="#br1" timeOffset="237482.5833">14363 8785 98,'37'2'39,"2"-2"-2,11-8-8,3 8-66,-5-7 0,7 7-2,-15-3 0</inkml:trace>
  <inkml:trace contextRef="#ctx0" brushRef="#br1" timeOffset="237631.5918">14495 8966 95,'0'0'38,"18"16"-4,18-10-4,4-14-67,23 4 0,1-10 0,13 2-2</inkml:trace>
  <inkml:trace contextRef="#ctx0" brushRef="#br1" timeOffset="238089.618">15628 8649 78,'-10'-20'37,"-5"6"-1,-17 3 1,3 8-31,-9 2-1,0 10 1,-4 8 0,4 10-2,-1 7 1,13 9-1,7 4 0,13 4-1,11-2 0,17 1-1,16-12-1,12-10 0,13-13 0,6-11 0,5-15 0,-1-9-1,-6-14 1,-11-5-2,-12-7-2,-17-5 1,-15 9-6,-20-18-9,1 17-23,-22-3-2,3 13 1,-11 2-1</inkml:trace>
  <inkml:trace contextRef="#ctx0" brushRef="#br1" timeOffset="238286.6293">15625 8822 97,'3'34'41,"6"4"0,-4-12 0,10 0-33,-6-4-5,9-1-1,3-4-2,4-3-1,5 2-2,2-6-4,18 8-26,-12-12-7,10-1 0,-5-6-2</inkml:trace>
  <inkml:trace contextRef="#ctx0" brushRef="#br1" timeOffset="238607.6476">16287 8870 111,'-18'3'40,"-8"-5"1,6 17-8,-3-8-29,7 6-1,2 3 0,7 1-1,10 2 0,9 0-1,9 2-1,1-3 1,3-3-1,2 6 0,-5-1 0,-5-3 0,-6 2 0,-11 0 0,-5-4-1,-4 1-1,0-1-1,-2-8-2,7 4-7,-14-23-19,18 12-10,5-24 1,9 8-1</inkml:trace>
  <inkml:trace contextRef="#ctx0" brushRef="#br1" timeOffset="238785.6578">16380 8870 113,'-4'-14'42,"16"13"1,0-11-1,16 10-38,7-9-4,3-5-4,13 11-10,-13-14-24,11 11-3,-12-4-1,4 4-1</inkml:trace>
  <inkml:trace contextRef="#ctx0" brushRef="#br1" timeOffset="239088.6751">17370 8653 95,'34'-1'38,"3"-7"-3,8 1-1,5 2-43,-5-11-23,12 12-3,-19-2-2,-7 9-1</inkml:trace>
  <inkml:trace contextRef="#ctx0" brushRef="#br1" timeOffset="239239.6838">17391 8835 95,'2'17'37,"10"-14"1,22-1-4,8-5-38,8-12-29,21 2-3,-1-10 0,10 6-3</inkml:trace>
  <inkml:trace contextRef="#ctx0" brushRef="#br1" timeOffset="239832.7177">18543 8326 78,'-25'-9'38,"-13"-3"0,3 13 2,-10-3-29,7 18-4,-6 6-2,8 11 0,1 11-2,8 5 0,8 4 1,12 3-2,16-2 1,16-8-1,19-9 1,18-12-2,15-17 0,11-13 0,6-15-1,0-13 0,-8-11-2,-13-9 2,-19-3-2,-20-4 0,-21 7-1,-26-3-2,-17 12-1,-19 5-1,-5 16-1,-19 0-7,16 24-23,-9 2 0,16 13 0,6 4 1</inkml:trace>
  <inkml:trace contextRef="#ctx0" brushRef="#br1" timeOffset="240137.7351">18576 8525 105,'0'0'40,"13"-4"1,6 19-9,0-11-25,10 14 0,1-1-2,5 10 0,-2 7 0,4 2-3,0 4 1,2-3-2,2 2 1,-1-4-2,1-2 0,1-9-5,1 1-2,-15-18-13,10 10-14,-19-15-8,1 0 0,-20-2-1</inkml:trace>
  <inkml:trace contextRef="#ctx0" brushRef="#br1" timeOffset="240433.7521">19525 8869 129,'17'2'45,"-17"-2"-4,8-11-3,-8 11-44,4-27-16,-4 27-18,2-13-3,-2 13 1,0 0-2</inkml:trace>
  <inkml:trace contextRef="#ctx0" brushRef="#br0" timeOffset="247862.1769">14094 2573 49,'0'0'29,"19"-4"-1,-6 4 2,-13 0-28,29 1 2,-8-2-1,9 6 2,-3-9-1,9 6 1,6-7 0,9 3-2,-3-8 1,12 6-2,3-3 0,2-1-1,4 3 0,0 1-1,6 0 1,0 1-1,5 3 1,5 0-1,1 2 1,4-3-1,4 1 0,5-3 0,4 0 0,5-4 0,3 2-1,2-1 1,5-4 0,0 5-1,5 1 1,2 2 0,0 1 0,-2 2 0,0 2 0,4 3 0,-4-1-1,9 3 2,-2-3-2,-1 2 1,4-2-1,-1-2 1,9 1 0,0-3 0,1 0 0,0-2 0,2-1 1,3-1-1,1 0 1,1 1 0,-1-2 0,-1-2 0,2-2 0,5 1 0,0-2 0,-3 2 0,-1-4 1,3 0-1,0 1 0,1 0 0,-7-1 0,-1 2 0,-2 1 0,0-2 0,-4-1-1,-7 4 1,-4-2-1,-7 0 1,-1 2 1,-5-2-1,-8 2 1,-9-1 0,-6 2 0,-9 0-1,-7 0 0,-11 5 0,-13 2-2,-15-2-2,-6 12-4,-21-17-28,3 16 0,-14-10-2,0 0 0</inkml:trace>
  <inkml:trace contextRef="#ctx0" brushRef="#br0" timeOffset="249386.2641">1711 10691 46,'3'-12'31,"-3"12"1,11-23 0,-11 23-20,4-17-2,-4 17 0,6-12-4,-6 12-1,0 0 0,0 0-2,0 0 0,15 21-1,-2 1 0,4 14-1,2 8 0,5 16 0,3 8-1,0 11-1,-3 5 1,-1 2-1,-4-6 2,0-5-3,0-10 3,-2-15 0,0-15 0,3-17 1,1-23-1,1-17 0,1-16 1,-1-10-1,-3-15 0,0-7 0,2-4-1,-9-2 0,2 8-3,-9-5-3,12 23-29,-14-5 1,13 21-1,-8-1-3</inkml:trace>
  <inkml:trace contextRef="#ctx0" brushRef="#br0" timeOffset="250544.3304">2603 11126 74,'0'0'35,"0"0"-2,0 0-4,3 21-28,1-1 0,-1 8 1,1 2-2,-2 3 0,6 5-3,-2-7-4,5 5-24,-6-15-2,4 1-1,-9-22 0</inkml:trace>
  <inkml:trace contextRef="#ctx0" brushRef="#br0" timeOffset="250731.3411">2523 11074 90,'0'0'39,"0"0"-1,25-11-2,-2-5-34,11 1 0,11-1-6,-3-8-29,17 4-3,-7-3 0,9 7-3</inkml:trace>
  <inkml:trace contextRef="#ctx0" brushRef="#br0" timeOffset="251009.357">3432 10948 76,'27'-8'39,"-8"-11"0,15 9 1,-6-4-28,5 2-11,6-2-4,-6 0-5,5 12-26,-13-2-3,-2 11 1,-23-7-2</inkml:trace>
  <inkml:trace contextRef="#ctx0" brushRef="#br0" timeOffset="251175.3665">3481 11141 88,'0'0'39,"11"6"0,9-19 0,21-13-38,1 2-4,5-9-29,18 8-3,-5-7-1,13 3-2</inkml:trace>
  <inkml:trace contextRef="#ctx0" brushRef="#br0" timeOffset="251766.4003">4676 10458 87,'-1'-13'34,"1"13"1,0 0-7,12 16-25,-7 10 0,7 11 0,0 8 0,4 6 0,1 3-1,2 3 1,-2-7-1,3-4 0,-2-8 0,2-10-1,-1-10 1,-1-8 0,2-18 0,-1-7 0,5-13 0,0-8-1,-2-10-1,2-3 0,-1-3-3,-4-3-2,-1 15-5,-13-4-27,10 21 1,-10 1-1,4 20 0</inkml:trace>
  <inkml:trace contextRef="#ctx0" brushRef="#br0" timeOffset="251964.4116">5334 10775 103,'2'20'37,"3"8"2,-12-10-9,4 11-28,-1-4-1,5 1-5,3 0-2,-3-15-32,22 3 0,1-16-2,18-4 2</inkml:trace>
  <inkml:trace contextRef="#ctx0" brushRef="#br0" timeOffset="252160.4228">5971 10555 89,'-12'3'38,"-9"12"-1,3 14 2,-10 7-32,8 0-4,-2 0-2,5 5-1,5 1-6,-1-13-25,13 5-8,1-14 0,6 1 1</inkml:trace>
  <inkml:trace contextRef="#ctx0" brushRef="#br0" timeOffset="252327.4323">5801 10760 103,'0'0'39,"-8"-15"0,8 15-1,27-7-38,-10-4-7,19 9-27,-4-8-4,18 8 0,-1-7-2</inkml:trace>
  <inkml:trace contextRef="#ctx0" brushRef="#br0" timeOffset="252711.4543">6561 10436 80,'0'0'37,"6"-16"-1,3 26 2,-10 5-33,8 14 1,-4 6-1,2 12 0,1 0-1,2 4-1,2-4 0,2-5 0,0-11-1,7-8 0,1-14 0,4-13 0,-1-11-1,4-11-1,1-8 0,-4-9-2,1-6-1,-5-8-6,13 7-28,-21-6-2,10 15 1,-16-1-2</inkml:trace>
  <inkml:trace contextRef="#ctx0" brushRef="#br0" timeOffset="253082.4755">7059 10639 100,'0'0'39,"8"-19"0,6 13 0,0-8-36,4 1-1,2 0 1,3 4-1,-3 5 0,0 1 0,-5 6-1,-1 5 1,-10 3-1,0 8 0,-9 1 0,-4 6 0,-4 0 0,-1 3-1,-2-4 0,2-2 0,5-5 0,8-7 0,1-11-1,24 0 0,4-10-3,1-11-5,25 5-28,-10-17-3,16 6 1,-6-13-1</inkml:trace>
  <inkml:trace contextRef="#ctx0" brushRef="#br0" timeOffset="253264.4859">7836 10369 90,'-21'17'39,"6"15"0,-10-6 1,11 11-27,-8-1-10,7 6 0,4 1-5,2-8-4,15 4-30,-6-15-4,10 1 2,-10-25-3</inkml:trace>
  <inkml:trace contextRef="#ctx0" brushRef="#br0" timeOffset="253413.4945">7672 10592 108,'0'-13'39,"0"-8"2,18 9-4,2-2-37,7-8-12,12 14-24,-1-7-3,18 8-1,-4-5 0</inkml:trace>
  <inkml:trace contextRef="#ctx0" brushRef="#br0" timeOffset="253825.518">8498 10275 95,'14'1'37,"-14"-1"2,12 23-3,-15 0-32,1 11 0,-5 7 0,2 8-1,0 1-1,5 3 1,6-5-1,6-5 0,7-8-1,9-15-1,5-9 1,6-15 0,0-13 0,2-9-1,-5-14 1,-4-5-2,-5-3 0,-8-9-3,-1 12-7,-18-10-28,10 14 1,-10-1-3,10 14 3</inkml:trace>
  <inkml:trace contextRef="#ctx0" brushRef="#br0" timeOffset="254304.5454">9099 10474 114,'0'0'40,"0"0"1,8-20-12,12 10-26,10 0-1,5-1 1,-4 3-2,2 4 1,-4 2-1,-4 6 0,-9 3 0,-6 4 0,-8 2 0,-6 3 0,-4 1 0,-1 0-1,-2-2 1,3 0-1,2-2 0,4 0 0,3-2-1,-1-11 1,18 17 0,-6-8 0,7 0 0,-4 0 1,3 0-1,-4 1 0,0 0 1,-7 3 0,-4 2-1,-8-2 0,-4 3 0,-5-3-1,0 0-2,-5-3-2,11 5-16,-10-15-18,18 0-1,-14-4-1,14 4-1</inkml:trace>
  <inkml:trace contextRef="#ctx0" brushRef="#br0" timeOffset="254751.571">10377 10127 87,'2'-13'38,"-2"13"2,0 0-1,2 29-31,-9-5-4,5 12 0,-5 7-2,5 9 1,-6 4-3,2 2 1,1-2-4,2-7-2,14-2-31,-9-17-3,7-2 0,-9-28-1</inkml:trace>
  <inkml:trace contextRef="#ctx0" brushRef="#br0" timeOffset="254916.5804">10330 10424 111,'-12'-2'41,"0"-6"2,12 8-2,14-6-36,15-2-3,10 1-2,12-8-4,20 12-28,-2-16-7,17 12-1,-5-7-1</inkml:trace>
  <inkml:trace contextRef="#ctx0" brushRef="#br0" timeOffset="255132.5928">11295 10573 111,'0'0'41,"0"0"-4,11-21-34,26 9-43,-14-12 1,15 9-3</inkml:trace>
  <inkml:trace contextRef="#ctx0" brushRef="#br0" timeOffset="255283.6014">11997 10534 93,'34'10'40,"-4"4"0,-16-8-2,0-6-31,-14 0-11,0 0-31,0 0-4,13-20 1,2 15-2</inkml:trace>
  <inkml:trace contextRef="#ctx0" brushRef="#br0" timeOffset="255417.6091">12571 10445 104,'61'-4'38,"-11"-7"-1,-1 0-13,0 3-61,-5-11-1,3 6-1,-6-5-1</inkml:trace>
  <inkml:trace contextRef="#ctx0" brushRef="#br0" timeOffset="255550.6167">13492 10421 116,'63'15'38,"7"-7"-22,2-8-21,10-11-35,1-17 0,15 0-3</inkml:trace>
  <inkml:trace contextRef="#ctx0" brushRef="#br0" timeOffset="255688.6246">15073 10296 120,'38'27'44,"-15"-15"-1,6-9-4,4-4-51,-6-23-30,16-1 2,-2-15-3,16 1 0</inkml:trace>
  <inkml:trace contextRef="#ctx0" brushRef="#br0" timeOffset="257151.7083">17159 10761 77,'4'-17'38,"-8"-10"-2,2 1 1,-11-13-30,3 1-3,-9-10 0,-6 0-1,-8-5 0,-4-3-3,-6-5 3,-3 0-1,-2-8 0,2 0-1,7-1 1,7 4-2,8-2 2,15 7-1,9 3-1,14 5 0,12 7 1,15 4-1,10 5 0,5 10 0,0 9 0,-5 9 1,-7 16-1,-17 15 0,-14 18 0,-26 20 1,-16 18 0,-15 12-1,-17 10 0,-5 7 2,-2-2-2,8-3 2,8-14-1,22-10 1,21-21-2,22-20 2,29-16-3,22-25-3,37-5-22,8-25-12,24-3-1,-1-16 0,18 2 0</inkml:trace>
  <inkml:trace contextRef="#ctx0" brushRef="#br0" timeOffset="257962.7547">17993 9819 60,'-6'-13'33,"6"13"-1,-3-18 2,-3 5-26,6 13 1,1-16-1,-1 16 0,0-14-1,0 14-1,0 0-2,0 0 0,5-9-1,-5 9-1,14 20 0,-4 4 0,8 14-1,2 10 1,7 13-1,1 12 0,2 8-1,-1 1 2,-4 1-3,1-7 3,-3-13-2,-2-11 2,1-18-2,1-17 2,4-23 0,8-18 0,4-23 0,4-17-1,2-17 1,2-10-2,1-7 0,-5-3-3,0 6 1,-11 4-4,3 24-6,-18 3-25,8 26-2,-13 8 1,9 24-1</inkml:trace>
  <inkml:trace contextRef="#ctx0" brushRef="#br0" timeOffset="258221.7695">19125 9887 112,'38'-8'39,"-3"-9"1,8 7-3,-8 6-38,-2-10-9,5 14-25,-17-5-3,-7 16 0,-14-11-2</inkml:trace>
  <inkml:trace contextRef="#ctx0" brushRef="#br0" timeOffset="258375.7783">19110 10159 116,'-16'34'41,"9"-17"0,24 1-3,11-19-34,18-8-3,14-6-2,4-9-7,16 5-27,-9-11-4,-1 11 0,-10-9-1</inkml:trace>
  <inkml:trace contextRef="#ctx0" brushRef="#br0" timeOffset="262697.0255">22286 8720 85,'-80'39'38,"-2"24"0,-12 10 0,7 22-28,3 2-3,19 12-1,14-4-2,19 1-1,25-9-3,24-16-2,32-8-8,9-28-25,25-5-5,3-25 2,7-5-2</inkml:trace>
  <inkml:trace contextRef="#ctx0" brushRef="#br0" timeOffset="263318.061">22508 9113 71,'-16'6'36,"-8"2"-1,3 11 1,-9-8-24,10 18-4,-8-3-1,9 11 0,-2 0-2,11 6-1,4-3 1,12 3-2,9-6 0,9-3-1,7-8 0,11-5 0,3-9-1,4-9 0,-4-13-1,-7-3-1,-4-11 0,-10-3-1,-8-5 1,-10-5-1,-7-1 0,-11 0-1,-4-2-1,-8 0-1,9 11-3,-12-5-9,13 17-20,-7-1 1,11 16-2,-2 3 2</inkml:trace>
  <inkml:trace contextRef="#ctx0" brushRef="#br0" timeOffset="263507.0718">22540 9407 103,'-4'13'39,"9"8"2,-5-21-3,2 25-31,3-10-2,4 2-2,2 4-2,1-2-1,4 5-3,1-10-3,11 13-8,-7-17-23,11 1-2,-3-11 1,6 0-1</inkml:trace>
  <inkml:trace contextRef="#ctx0" brushRef="#br0" timeOffset="263702.0829">22984 9292 103,'0'0'38,"16"-13"0,8 9-1,-1-9-37,13-4-3,7 12-9,-5-11-25,1 11 0,-16 0-1,0 8 0</inkml:trace>
  <inkml:trace contextRef="#ctx0" brushRef="#br0" timeOffset="263869.0925">23013 9442 113,'0'0'39,"11"3"1,4-15-2,19-1-37,3 0-5,0-10-32,10 12-2,-7-10-1,3 11-1</inkml:trace>
  <inkml:trace contextRef="#ctx0" brushRef="#br0" timeOffset="264168.1096">23825 9185 100,'-17'-13'39,"-13"-5"0,6 11 0,-10 2-34,2 10-1,-9 9 1,4 11 0,-1 5-1,6 9-1,6 2 0,11 2 0,9-3-1,11-2-1,16-10 0,11-5-2,12-8-1,4-10-4,15 5-23,-9-25-11,6 9-2,-11-20 1,7 7-1</inkml:trace>
  <inkml:trace contextRef="#ctx0" brushRef="#br0" timeOffset="264504.1288">24091 9140 95,'-6'11'39,"11"1"2,-5-12-1,-5 22-29,1-5-7,-1 8 0,0 8-1,-5 3 0,1 6-1,-2 1 1,3-3-1,3-1 0,5-3-1,5-9 1,8-7-1,3-8-1,7-10 0,5-12 0,6-6 0,-2-10-2,1-4 1,-3-8-1,-3-2-2,-2-5-1,-1 6-5,-11-13-17,9 21-13,-13-5 1,10 13-2,-12-5 1</inkml:trace>
  <inkml:trace contextRef="#ctx0" brushRef="#br0" timeOffset="264853.1488">24576 8800 110,'33'27'40,"-5"-2"2,9 10-2,-8-1-37,1 7-1,-6 1-1,-9 7 1,-9 2-1,-9 3 0,-11 3 0,-11 0 2,-8 0-2,-8-2 2,-3-5-2,1-4 1,2-6-3,5-4 0,10-5-6,-5-19-23,24 5-10,7-17-2,0 0 0,7-21-1</inkml:trace>
  <inkml:trace contextRef="#ctx0" brushRef="#br0" timeOffset="267790.3168">677 12418 82,'-21'3'39,"21"-3"-1,0 0-2,14 12-34,14-11-1,10 3-1,8-2-1,10-1-1,7 2-2,-2-8 0,9 12-17,-17-15-14,4 11-1,-20-8-1,-3 8 1</inkml:trace>
  <inkml:trace contextRef="#ctx0" brushRef="#br0" timeOffset="267954.3262">707 12678 80,'-17'3'38,"17"-3"-1,17-14-1,18-8-36,23-1-6,2-11-27,18 5-3,-7-8 0,10 6 0</inkml:trace>
  <inkml:trace contextRef="#ctx0" brushRef="#br0" timeOffset="268225.3417">1238 12293 69,'0'0'37,"27"0"-2,10 8 2,1-10-33,12 12 0,-3-1 0,1 9-1,-10 4-1,-10 8 0,-20 5 0,-14 9-1,-19 6 0,-16 2 0,-8 1-2,-6-5-2,7-3-5,-6-21-27,26-6 1,5-25-4,32-9 0</inkml:trace>
  <inkml:trace contextRef="#ctx0" brushRef="#br0" timeOffset="283069.1907">20647 9336 89,'5'-24'34,"-3"5"1,-10 0 0,-7 7-34,-1 4 0,-2 9 2,-7 7-1,-2 8 1,-8 9 0,1 10 0,-7 7 1,6 10-1,-1 5 0,9 7 0,5-2-1,11 3 0,16-5 0,15-7 0,13-8-2,15-12 1,14-13 0,8-16 0,4-12 0,2-13-1,-6-11 1,-6-9-1,-14-7 0,-9-6 0,-18-2-1,-14 3 0,-9-2 0,-9 1-1,-8 2-1,-6 6-1,-1 10-2,-7-2-4,13 23-25,-15 0-4,11 17 2,-6 2-1</inkml:trace>
  <inkml:trace contextRef="#ctx0" brushRef="#br0" timeOffset="283279.2027">20681 9643 112,'4'13'40,"10"7"1,-4-10-2,12 3-35,-3 0-2,6 3 1,1 4-2,0-3 0,-1 2-3,1-1-1,3 9-3,-11-13-28,10 13-4,-10-9-1,2 8-1</inkml:trace>
  <inkml:trace contextRef="#ctx0" brushRef="#br0" timeOffset="286011.359">20205 10301 87,'-22'1'36,"1"-5"2,10 4-2,0-10-28,11 10-3,21-18 2,17 3-3,16-5 1,23 0-2,11-5 1,15 7-2,6-2 0,7 5 0,-4 7-3,-12 5 0,-11 7-3,-21-1-3,0 14-28,-27-8-6,-4 9 3,-18-9-4</inkml:trace>
  <inkml:trace contextRef="#ctx0" brushRef="#br0" timeOffset="286620.3938">21097 10512 45,'0'0'33,"5"-17"1,-5 17-1,-22-13-18,22 13 0,-40-7-1,17 11-5,-20-8-1,7 9-1,-13-2-1,4 10 0,-7 2-1,2 11-1,-2 6-1,0 7 0,7 7-1,8 1 0,4 2-1,17 0 0,10-6 0,18-7 0,18-12-1,20-9 0,18-11-2,13-12-1,16 0-6,-5-17-26,12 8-4,-13-10-2,-3 8 0</inkml:trace>
  <inkml:trace contextRef="#ctx0" brushRef="#br0" timeOffset="309677.7126">2816 11896 54,'3'-34'36,"0"15"-2,-14-8 1,-2 17-28,-6 6-1,-4 11-1,-11 11 1,3 12 0,-10 4-3,3 14 1,3 6-1,8 8-2,11 1 1,14 3 0,14-2-1,14-3 1,10-8-1,15-7-1,6-13 1,3-12-1,4-16 1,-3-15 0,-2-14-1,-10-15 1,-7-12-1,-11-6 0,-11-8 0,-11-2-2,-13 4 0,-10-4-4,-3 14-3,-17-6-26,16 23-2,-14 6-1,11 15 0</inkml:trace>
  <inkml:trace contextRef="#ctx0" brushRef="#br0" timeOffset="309881.7243">2970 12151 87,'2'25'39,"9"9"0,-10-13 0,8 6-35,0-4-2,4 1 0,1 0-2,6-2-1,4 0-6,-2-11-5,13 8-26,-4-13 1,8 4-3,-5-12 0</inkml:trace>
  <inkml:trace contextRef="#ctx0" brushRef="#br0" timeOffset="310091.7363">3522 12155 60,'0'0'39,"-3"28"-1,-9-6 0,5 17-17,-3-4-19,1 6 1,1 1-2,2-2-1,5-5-3,-2-11-6,17 1-27,-14-25-1,15 12-1,-10-23 0</inkml:trace>
  <inkml:trace contextRef="#ctx0" brushRef="#br0" timeOffset="310256.7457">3444 12204 88,'2'-13'39,"16"17"1,6-11 0,13-3-36,6 3-2,3-5-5,12 9-31,-12-13-5,6 12 0,-11-7-3</inkml:trace>
  <inkml:trace contextRef="#ctx0" brushRef="#br0" timeOffset="310587.7646">2695 12798 79,'-9'18'41,"9"-18"-2,27-2 2,11-20-34,28-5-2,18-8 0,21-1-2,7-7 0,6 4-2,-2 8-2,-9 9 0,-9 14-5,-24 0-22,-5 20-13,-25 0 1,-10 9-2,-17-6 1</inkml:trace>
  <inkml:trace contextRef="#ctx0" brushRef="#br0" timeOffset="311071.7923">3331 12926 73,'0'-11'39,"-15"-1"-2,-3 16 1,-15-2-33,-4 9-1,-8 8-1,-1 10 0,-5 11-1,-1 4 1,9 8-1,6 1 0,12-1 0,10-1 0,13-9-2,17-9 1,16-12-2,17-12 0,12-10-3,5-13-4,17 1-9,-10-17-21,7 5-2,-13-5 0,-4 8 1</inkml:trace>
  <inkml:trace contextRef="#ctx0" brushRef="#br0" timeOffset="311248.8025">3613 13125 76,'0'0'40,"0"0"-4,1 13-1,-5-3-29,4 14 0,-2 4-2,-1 8-2,-5 2-2,2 1-1,1 1-3,-4-8-4,13-1-29,-8-19-1,4-12-1,0 0 0</inkml:trace>
  <inkml:trace contextRef="#ctx0" brushRef="#br0" timeOffset="311421.8124">3542 13137 100,'0'0'42,"0"0"0,0 0 0,20-12-37,8-2-3,5-3-2,9-4-2,10 5-8,-6-19-24,19 16-7,-9-8-2,5 10-1</inkml:trace>
  <inkml:trace contextRef="#ctx0" brushRef="#br0" timeOffset="311973.8439">4331 12268 80,'14'-7'39,"6"3"0,2-12-2,11 3-35,5-7 0,10 0-2,6 2-3,-4-5-6,7 14-27,-13-5-1,-5 15-2,-16-1 1</inkml:trace>
  <inkml:trace contextRef="#ctx0" brushRef="#br0" timeOffset="312126.8527">4484 12425 81,'15'9'40,"16"-26"-1,24-3-2,11-13-38,3-11-29,22 6-5,-6-8-2,13 8-3</inkml:trace>
  <inkml:trace contextRef="#ctx0" brushRef="#br0" timeOffset="315057.0203">6052 11593 54,'-5'-15'35,"1"-3"0,-6-1-2,3 6-23,-13-2-5,1 6-1,-8 5-1,-2 12-1,-6 10 1,-7 12 0,-2 9 0,3 12 0,0 5 1,11 10-1,7-2 1,12 3-2,16-7 1,17-8-1,18-16 0,15-13 0,12-22-1,17-15 1,2-18-1,-1-11 0,-5-13 0,-9-4 0,-19-1-1,-19 0-1,-19 6-2,-22 5-1,-15 8-3,-16-2-1,0 19-6,-21-6-21,14 17-2,-2-2-1,10 15 2</inkml:trace>
  <inkml:trace contextRef="#ctx0" brushRef="#br0" timeOffset="315223.0298">6072 11635 80,'22'39'38,"7"10"0,-10-2 0,8 10-31,-12-9-3,-1 1-2,3-9-3,-6-8-1,8-3-5,-10-15-30,20-7-1,-4-19-1,11-2 0</inkml:trace>
  <inkml:trace contextRef="#ctx0" brushRef="#br0" timeOffset="315388.0392">6604 11808 81,'-3'23'40,"-8"-2"-1,6 7-1,-6-2-34,5 2-5,4 4-4,-10-6-31,13 6-1,-2-7-1,2 4-1</inkml:trace>
  <inkml:trace contextRef="#ctx0" brushRef="#br0" timeOffset="315666.0551">5914 12331 79,'24'1'40,"23"-7"0,16-25 2,20-4-38,10-9-2,9 1-1,2 5-4,-15-7-23,7 20-12,-24 7-2,-13 24-1,-23 6 1</inkml:trace>
  <inkml:trace contextRef="#ctx0" brushRef="#br0" timeOffset="316117.0809">6421 12527 57,'-17'-13'37,"-11"0"0,0 11-1,-12-3-25,3 15-4,-6 2-1,4 17 0,-3 5-2,6 11 1,6 6-1,8 6-1,8-4 0,13-1-1,7-8-1,13-11-1,13-11-2,6-14-2,17-7-2,-3-24-8,21 8-26,-10-18 1,5 5-2,-9-8 1</inkml:trace>
  <inkml:trace contextRef="#ctx0" brushRef="#br0" timeOffset="316268.0895">6691 12739 71,'-7'31'41,"-11"-1"-2,9 10 2,-5-2-32,5 3-6,2 0-3,1-7-3,13 3-34,-3-17-2,11-2 0,-1-16-2</inkml:trace>
  <inkml:trace contextRef="#ctx0" brushRef="#br0" timeOffset="316649.1113">7441 11963 68,'1'-12'38,"-1"12"0,0 0 1,10 27-33,-11-12-4,1 9 0,-2 7-2,-1 4 0,2 7-3,-5-6-6,12 8-28,-11-11 0,9 2-2,-7-15 1</inkml:trace>
  <inkml:trace contextRef="#ctx0" brushRef="#br0" timeOffset="316802.1201">7434 12095 87,'-10'-17'39,"10"17"0,-2-18-3,2 18-35,32-7-8,-9-6-30,21 3-1,4-9-2,17 1 0</inkml:trace>
  <inkml:trace contextRef="#ctx0" brushRef="#br0" timeOffset="317138.1393">8555 11430 81,'-38'7'40,"-10"-2"-1,6 20 0,-5 3-33,4 14 1,1 8-2,13 7-2,7 0 0,16-1-1,14-7-1,20-10 0,13-15 0,12-14-2,11-16 2,6-17-1,0-13 1,-8-8-1,-5-8 0,-16-3-1,-11 2-4,-22-12-9,-3 16-24,-26 0-2,1 12 0,-14 2-2</inkml:trace>
  <inkml:trace contextRef="#ctx0" brushRef="#br0" timeOffset="317334.1505">8560 11621 83,'22'36'43,"-12"-8"-4,9 4 2,-9-9-33,3 3-6,0-8 0,2 0-3,3-3-1,0-8-8,12 0-29,-7-8 0,10-1-1,-4-11-2</inkml:trace>
  <inkml:trace contextRef="#ctx0" brushRef="#br0" timeOffset="317664.1694">9011 11665 93,'0'0'43,"0"0"-1,24-2-3,-1-10-35,4 3-1,-1 0 1,-3 3-3,-5 5 1,-4 1-1,-14 0 0,2 22 1,-12-4-1,-7 5-2,-3 4 2,-4 2-2,0 0 2,1-3-3,8-2 2,11-5-2,7-8 1,9-6 0,15-2-5,-7-15-20,21 9-15,-7-7 1,8 5-2,-9-6-1</inkml:trace>
  <inkml:trace contextRef="#ctx0" brushRef="#br0" timeOffset="318002.1887">8337 12212 81,'34'-15'41,"31"0"0,8-13 0,25-4-38,2 1-2,10 2-2,3 4-4,-18-2-33,6 16-1,-19-1 0,-10 14-2</inkml:trace>
  <inkml:trace contextRef="#ctx0" brushRef="#br0" timeOffset="318369.2097">8914 12406 70,'-25'-3'40,"2"14"0,-17 1 1,5 11-35,-8 2 0,5 13-1,-2 3 0,9 5-2,2-5 0,13 1-1,11-7-1,11-6 1,14-7-2,9-13 0,14-7-3,4-11-2,11 5-10,-7-17-25,15 3-1,-12-11-1,4 8 0</inkml:trace>
  <inkml:trace contextRef="#ctx0" brushRef="#br0" timeOffset="318670.2269">9158 12683 76,'-9'21'42,"9"-21"0,0 14 0,0-14-35,24-9-4,-2 3 0,2 1 0,1 2-1,-3 3-1,-3 6 0,-9 8 0,-9 6 0,-5 6 1,-4 4-1,-2 3 0,-3-1 0,3 2 0,0-8 0,8-4-1,7-11 0,9-14-1,12-9-3,2-17-5,22 5-26,-13-19-6,14 1-1,-12-9-1</inkml:trace>
  <inkml:trace contextRef="#ctx0" brushRef="#br0" timeOffset="319037.2479">10022 11822 74,'6'-14'40,"-6"14"-2,0 0 2,-10 14-37,-7 8-1,2 10 1,-4 6-2,0 5-1,9 2-1,2-2-2,11-2-2,-3-19-7,24 1-25,-3-19-1,5-3-1,-4-14 2</inkml:trace>
  <inkml:trace contextRef="#ctx0" brushRef="#br0" timeOffset="319166.2553">9953 11956 88,'-15'-1'40,"1"-7"0,14 8-1,15-14-36,9 1-4,22 8-25,-3-13-12,14 5-1,-5-4-2</inkml:trace>
  <inkml:trace contextRef="#ctx0" brushRef="#br0" timeOffset="319604.2804">10859 11367 74,'-10'-12'38,"-4"12"-1,-13 2 2,-2 14-35,-10 5 0,4 14 1,-6 3 1,9 13 0,-2-1-1,15 3-2,10-3 0,18-5-1,16-10 1,14-10-3,14-15 1,13-9-2,5-13 2,-3-9 0,2-10 0,-10-6-1,-15-5-1,-12-1-1,-16 2-4,-20-1-1,-3 14-12,-24-8-21,3 15 0,-15 0-1,7 16 1</inkml:trace>
  <inkml:trace contextRef="#ctx0" brushRef="#br0" timeOffset="319791.2911">10954 11580 74,'23'33'42,"-7"-10"-1,0 11 0,-11-6-24,5 2-12,-10-5 0,4 1-5,-4-3 1,3-4-3,6-2-1,4-10-2,20 8-23,-11-19-12,17 1-1,-7-8-1,11 0 1</inkml:trace>
  <inkml:trace contextRef="#ctx0" brushRef="#br0" timeOffset="320239.3167">11416 11576 78,'-4'11'42,"4"-11"-2,0 0 2,0 0-30,26 1-9,-9-3-1,5-2 0,-1 1-1,1 2 0,-1-1-1,-1 5 0,-7-1 1,-1 3 0,-12-5 0,14 11 1,-14-11-1,0 19 1,-5-8-1,1 3 1,-2-1-1,2 2 0,0 0-1,3 0-2,3-3 3,4 1-4,2-1 3,2-3-2,4 2 2,0-4-2,-1 2 3,0 0-1,-13-9 0,12 17 0,-12-17 0,-8 17 0,-5-8-1,-2-5-4,5 11-12,-14-20-22,24 5-2,-25-8 2,25 8-4</inkml:trace>
  <inkml:trace contextRef="#ctx0" brushRef="#br0" timeOffset="320573.3358">10681 11994 83,'-16'5'42,"27"-1"-1,7-10 1,28-9-36,11-2-2,22 0-1,17-5 1,18-2-3,13-2-2,5-4-3,9 13-8,-12-6-26,5 14-3,-20-1 0,-12 14-2</inkml:trace>
  <inkml:trace contextRef="#ctx0" brushRef="#br0" timeOffset="321006.3606">11350 12283 6,'11'-18'33,"-6"2"3,-7-3 0,2 19-12,-33-18-3,18 26-2,-25-8-6,9 21-2,-15-4-3,9 13-1,-2 2-2,9 7-1,6-1-1,9-1-1,14-5 0,9-8-2,17-6-1,12-9-4,19-3-2,-3-22-27,23 7-8,-2-12 3,13 4-4</inkml:trace>
  <inkml:trace contextRef="#ctx0" brushRef="#br0" timeOffset="321517.3898">11770 12427 74,'14'-10'41,"-5"-6"-2,9 7 1,-14-3-33,16 2-4,-5 2 1,5 3-2,-4 3-1,-2 3 1,-14-1-2,12 16 1,-12-4 0,-7 6 0,-5 2-1,0 0 1,0 1-1,-2-1 0,7-4 0,5-2 0,2-14 0,18 15 0,3-16 0,10-2 0,3-1 0,-2 0 1,0 1-1,-6 7 1,-8 3 0,-10 9 0,-13 3 0,-11 7 0,-11-1 0,2 3 1,-3-2-2,2-4 0,8-11-2,5-12-2,24 1-16,-2-24-20,23-3-1,-1-15-1,14-6 1</inkml:trace>
  <inkml:trace contextRef="#ctx0" brushRef="#br0" timeOffset="321825.4074">12691 11492 79,'0'0'40,"5"20"-1,-5 9 3,-8 1-38,0 14-3,-6 9 1,-4 7-1,0 2-1,-2 0-2,8 3-6,0-20-32,12-5 2,1-17-2,17-8 1</inkml:trace>
  <inkml:trace contextRef="#ctx0" brushRef="#br0" timeOffset="321983.4164">12697 11787 91,'-23'-12'42,"11"7"1,-2-4-1,28-1-36,0 0-4,15-3-3,19 9-11,-10-13-26,27 8-3,-9-10 2,13 9-4</inkml:trace>
  <inkml:trace contextRef="#ctx0" brushRef="#br0" timeOffset="322163.4267">13328 11775 96,'0'0'39,"-4"-16"0,13-2-20,0-5-58,12 4 0,-1-6-1,10 9 0</inkml:trace>
  <inkml:trace contextRef="#ctx0" brushRef="#br0" timeOffset="322306.4349">13734 11662 82,'17'4'38,"-1"1"-3,-4-4-1,2-11-49,1 5-21,-15 5 0,23-15-2,-11 6 0</inkml:trace>
  <inkml:trace contextRef="#ctx0" brushRef="#br0" timeOffset="322449.4431">14234 11633 94,'30'0'40,"-1"1"-1,-3-1-13,6-14-62,-4 0-2,-1-5-5,7-3 3</inkml:trace>
  <inkml:trace contextRef="#ctx0" brushRef="#br0" timeOffset="322584.4508">14870 11523 97,'16'14'39,"-2"-2"-7,-2-15-28,10-15-43,-1-4-2,17-2-2</inkml:trace>
  <inkml:trace contextRef="#ctx0" brushRef="#br0" timeOffset="322719.4585">15539 11385 105,'19'21'41,"-10"-10"-8,-9-11-30,23-16-45,-13-9-1,8-5-2</inkml:trace>
  <inkml:trace contextRef="#ctx0" brushRef="#br2" timeOffset="328270.7761">15036 11334 40,'7'-27'34,"0"6"2,-5-1 0,-2 22-21,2-19-6,-2 19-3,3 11 0,-1 14-1,0 3-1,3 13-1,0 8-1,5 7 2,-1 7-2,2 5-1,0-1 1,2-3-1,-3-4 1,2-2-2,1-12 1,-5-6-2,-1-13 1,1-5 1,-1-12 0,-7-10 0,13-3 0,-5-14 0,0-3 0,0-7 0,1-6 1,5-3 1,1 0-3,4 2 3,-1 4-3,5 7 2,2 6-2,-2 8 3,5 12-3,-1 9 0,-2 7-1,-5 5-1,-7 4 2,-3 2-2,-10 3 2,-10-1-3,-9 1 3,-14-5-2,-6-3 2,-5-3 1,-2-9-2,4-7 0,6-6-2,7-13-1,21 1-6,3-19-27,31 10-1,-1-13 1,25 10-3</inkml:trace>
  <inkml:trace contextRef="#ctx0" brushRef="#br2" timeOffset="328738.8028">15749 11672 73,'0'0'38,"0"0"-2,0 0 2,-7 26-29,-8-10-3,4 8-2,-7 2 0,9 2-2,-1 0 1,6-1-4,4-3 3,7-6-3,9-8 1,9-4 1,5-8-1,9-6 1,4-8-1,3-6 1,1-5-1,-2-6 3,-1-2-3,-8-1 2,-4 2-2,-9 0 1,-3 4-2,-11 6 2,-4 10-2,-5 14 0,0 0 0,-5 12 3,-3 12-1,1 6 0,3 7-2,4 0-1,4 0-1,6-10-5,17 1-28,0-21-5,17-6 2,1-24-3</inkml:trace>
  <inkml:trace contextRef="#ctx0" brushRef="#br2" timeOffset="328908.8125">16624 11361 73,'-36'61'37,"7"12"-1,-2-3-2,5-4-39,18-1-21,-2-15-8,11-10-1,-1-17-1</inkml:trace>
  <inkml:trace contextRef="#ctx0" brushRef="#br2" timeOffset="329081.8224">16477 11516 90,'-15'-13'40,"0"-6"1,15 19 0,0-17-35,25 7-2,13-3-2,16-3-4,14 9-8,-1-14-27,18 13-3,-3-9 1,11 9-3</inkml:trace>
  <inkml:trace contextRef="#ctx0" brushRef="#br2" timeOffset="329873.8677">17669 11289 43,'-14'-24'32,"-1"3"2,-8 2-1,3 13-18,-9-1-7,6 16 0,-6 6-1,-1 19-1,-3 7 0,4 17 0,-1 0-1,9 8 2,-1-2-4,14-2-1,12-9 1,18-10-2,11-14 1,16-12-2,12-16 1,10-12-2,4-15 2,0-7 0,-9-9-1,-10 0 1,-14-6-2,-16 2 0,-18 1-1,-18 6-1,-10 8-1,-20-3-3,3 15-5,-19-9-26,17 18 1,-11-4-1,17 10 0</inkml:trace>
  <inkml:trace contextRef="#ctx0" brushRef="#br2" timeOffset="330050.8779">17711 11596 97,'9'28'39,"5"10"3,-10-13-4,2 4-36,7-2 0,1-6-4,4 1 0,-3-6-7,19 1-27,-12-12-5,12 1 3,-3-13-2</inkml:trace>
  <inkml:trace contextRef="#ctx0" brushRef="#br2" timeOffset="330259.8898">18252 11572 96,'-9'18'41,"-9"-2"-1,6 13 0,2-1-39,-6 2-2,6 0 2,0 1-4,2-1 0,1-8-8,15 2-26,-8-24-2,12 19 0,-12-19 0</inkml:trace>
  <inkml:trace contextRef="#ctx0" brushRef="#br2" timeOffset="330433.8998">18168 11555 99,'0'0'40,"2"-24"1,18 19-2,0-8-37,10-2-4,16 5-10,6-17-25,9 11-2,-7-8 0,11 6-2</inkml:trace>
  <inkml:trace contextRef="#ctx0" brushRef="#br2" timeOffset="330627.9109">18777 11428 95,'-11'7'39,"11"-7"1,16-7-3,6-6-36,12-5-3,5-2-2,3 7-4,-10-4-28,2 11 0,-15-1-2,-5 14-1</inkml:trace>
  <inkml:trace contextRef="#ctx0" brushRef="#br2" timeOffset="330778.9195">18704 11595 94,'-12'18'39,"12"-18"-1,16 7-1,13-17-34,14-7-3,11 2-10,2-12-26,6 5-1,-1-6-2,-1 8-1</inkml:trace>
  <inkml:trace contextRef="#ctx0" brushRef="#br2" timeOffset="331242.9461">19654 11191 79,'-33'-15'38,"1"13"-1,-5 0 1,4 13-33,-5 9-2,10 13 0,-2 8 1,9 8-1,5 2 1,10 1 0,13-6-1,12-7 0,13-10 0,13-14-1,9-13-1,8-10 0,-3-17 0,0-9-1,-8-6 0,-7-7-2,-14 0 0,-13-5-1,-10 8-1,-14-2-3,-4 13-4,-20-2-17,7 21-10,-13-1 1,9 18-1,-7 2 2</inkml:trace>
  <inkml:trace contextRef="#ctx0" brushRef="#br2" timeOffset="331460.9585">19770 11403 76,'0'20'42,"-6"-11"-1,8 12 1,-2-21-15,-2 28-25,8-9-2,7 4 0,-1 4-3,0-5-1,11 11-16,-12-15-21,17 6 2,-12-13 3,13 5-6</inkml:trace>
  <inkml:trace contextRef="#ctx0" brushRef="#br2" timeOffset="331837.9801">20133 11484 94,'11'-6'39,"-11"6"0,0 0-1,7 11-35,-11 7-2,-2 9-2,0 2 2,4 5-5,-1-5-3,15 8-29,-3-12-2,14 0 0,2-17-1</inkml:trace>
  <inkml:trace contextRef="#ctx0" brushRef="#br2" timeOffset="332077.9938">20646 11359 99,'15'-11'40,"9"5"0,0-13-2,4 3-37,5 3-4,-5-4-6,6 14-27,-15 0-2,2 12-1,-21-9-1</inkml:trace>
  <inkml:trace contextRef="#ctx0" brushRef="#br2" timeOffset="332252.0038">20677 11534 103,'-8'12'42,"8"-12"-1,11 0-1,-1-5-39,18-9-3,12 7-11,0-13-24,12 9-2,-10-6-1,6 7-1</inkml:trace>
  <inkml:trace contextRef="#ctx0" brushRef="#br2" timeOffset="332696.0292">21474 11105 93,'-29'9'39,"1"18"0,-6-2-2,5 16-33,-3 6-1,14 4 0,4-1-1,12 1 0,9-5 1,15-8-1,11-13 0,14-12 0,8-14 0,8-10-1,-2-10 1,-4-11-2,-7-4 0,-13-7-2,-9 3-2,-18-5-3,-3 13-17,-24-11-16,-2 11 1,-15 0-1,8 15 0</inkml:trace>
  <inkml:trace contextRef="#ctx0" brushRef="#br2" timeOffset="332883.0399">21577 11265 104,'10'28'41,"-10"-6"0,5 7-1,-8-5-37,4 0-1,-1 4-2,2-4-1,3 5-2,2-9-1,11 7-7,-11-12-26,21 5-2,-7-11 0,13 6 1</inkml:trace>
  <inkml:trace contextRef="#ctx0" brushRef="#br2" timeOffset="336626.254">21772 11513 87,'14'-5'39,"-14"5"-2,28-10 2,-10 4-34,12-1-2,4-1-2,2 3 0,-3 0 0,-4 4-1,-9 8 0,-11 4 0,-10 10 1,-12 5 2,-11 7-1,-5 1 2,-4 3-1,-1 1 1,5-4-2,10-7-1,10-8 0,15-9-2,12-7-3,10-18-16,20 8-17,-10-18-5,19 2 4,-10-7-3</inkml:trace>
  <inkml:trace contextRef="#ctx0" brushRef="#br2" timeOffset="336854.267">22261 11325 87,'14'1'39,"11"-3"-1,2-12 0,11-7-32,3 13-12,-8-13-29,8 13 0,-20-2-2,-3 11-2</inkml:trace>
  <inkml:trace contextRef="#ctx0" brushRef="#br2" timeOffset="336987.2746">22241 11447 74,'-15'23'37,"9"-11"-2,19-2 0,9-13-28,20-9-10,14-3-29,6-8-2,3-3-3,1-5 0</inkml:trace>
  <inkml:trace contextRef="#ctx0" brushRef="#br2" timeOffset="337332.2943">22901 11058 76,'-20'-3'37,"1"12"-1,-16 0 1,4 12-29,-13 4-2,6 13 1,1 1-2,10 8 1,8-4-3,16 1 0,17-7-1,16-10-1,17-11-1,10-9 1,8-12-1,-5-12 0,-2-8 0,-9-7-1,-6-2-1,-19-5-1,-10 5-3,-17-7-3,1 15-27,-17-9-2,0 14 0,-7-2-1</inkml:trace>
  <inkml:trace contextRef="#ctx0" brushRef="#br2" timeOffset="337551.3069">22916 11249 102,'-11'10'40,"13"10"1,-11-10-2,11 8-34,-2-2-2,9 7 0,2 0-3,2 6 0,1-3-2,-1 1-3,11 10-10,-12-17-23,13 7-1,-10-13-1,9 4 0</inkml:trace>
  <inkml:trace contextRef="#ctx0" brushRef="#br2" timeOffset="338007.333">23237 11392 96,'-2'-12'38,"17"7"1,-6-14-4,13 10-32,-2-4 0,-1 5-1,0 1-1,0 6 1,-6 2-1,-13-1 0,13 15 0,-13-4 0,-4 1-1,-4 4 0,-2-1 1,0-2-1,2 2 0,1-6 0,7-9 0,0 15 0,0-15 0,22 8 0,-4-5 0,3-1 0,0 4 0,-2 1 1,-4 4-1,-9 7 1,-9 1-1,-11 4 1,-7 1-1,-3 1 2,-1-1-1,-2-2 0,4-5-5,3-11-7,20-6-25,0 0-3,33-11 1,-7-9-5</inkml:trace>
  <inkml:trace contextRef="#ctx0" brushRef="#br2" timeOffset="338241.3463">23854 11154 105,'-24'7'41,"24"-7"-1,0 0-1,0 0-36,28-14-3,-2 8 0,5-1-1,7-1-2,6 6-6,-16-5-28,10 11-2,-19-5 1,2 8-3</inkml:trace>
  <inkml:trace contextRef="#ctx0" brushRef="#br2" timeOffset="338407.3558">23757 11357 107,'0'15'40,"0"-15"1,31-3-3,2-10-37,16-5-3,15 5-20,-5-16-17,12 7 0,-8-7-3,5 10 2</inkml:trace>
  <inkml:trace contextRef="#ctx0" brushRef="#br2" timeOffset="338834.3803">24850 10943 78,'-29'0'42,"-14"3"-1,1 13 2,-9-5-23,0 16-13,-1 3-3,8 4-2,-1 6 0,16-1-1,11-1 1,13 2 0,15-5-1,17-5 0,16-9-1,12-6 1,9-8-1,3-10-1,1-11 1,-2-9-1,-7-6 1,-5-6 0,-13-3-1,-17-6-1,-7-5 0,-14 0 0,-11 2-1,-10-4-1,-3 10-3,-17 0-4,13 18-23,-21 2-4,14 19 0,-6 2-1</inkml:trace>
  <inkml:trace contextRef="#ctx0" brushRef="#br2" timeOffset="339045.3923">24788 11107 95,'7'21'42,"-11"-7"1,8 10-1,-9 1-29,7 4-8,-1 3-3,1 5-1,2-1 0,2 3-2,2-2-2,0-9-6,15 4-30,-13-16-3,15 3 1,-3-18-2</inkml:trace>
  <inkml:trace contextRef="#ctx0" brushRef="#br2" timeOffset="339196.401">25149 11467 118,'-25'-2'42,"25"2"-1,-24-22-7,10-6-56,22 16-17,-15-9-4,17 9 3,-20-10-5</inkml:trace>
  <inkml:trace contextRef="#ctx0" brushRef="#br2" timeOffset="339993.4466">756 14255 76,'-15'5'42,"15"-5"-2,10-13 0,12 0-35,17-5-2,19-2-1,11-3 0,8 0-3,5 7-1,-2-2-7,5 15-28,-27 0 0,-2 16-2,-32-5 0</inkml:trace>
  <inkml:trace contextRef="#ctx0" brushRef="#br2" timeOffset="340160.4561">909 14364 72,'-9'16'38,"9"-16"-1,48 2-1,5-12-33,16-8-3,12 5-5,-4-19-29,16 6-1,-5-12-2,-6 2-1</inkml:trace>
  <inkml:trace contextRef="#ctx0" brushRef="#br2" timeOffset="340423.4712">1551 13879 83,'16'-9'39,"22"9"0,-1-9-2,12 10-33,0 5-1,-1 9 1,-6 11-3,-10 11 1,-17 9-2,-11 8 0,-19 8-1,-13 1-1,-10 3 0,-7-7-2,2 1-3,-7-24-22,15 5-7,2-22-1,23-6-3,10-13 1</inkml:trace>
  <inkml:trace contextRef="#ctx0" brushRef="#br2" timeOffset="341167.5137">3347 13722 69,'-4'-18'38,"6"5"-2,-13-11-1,4 10-31,-12-3-1,3 11 0,-11 2 0,-2 14 0,-9 8 0,1 15 0,-4 8-1,0 11 1,4 8-1,2 7-1,7 2 0,13-3 0,10-4 0,18-4-1,16-11 1,19-10-1,18-13 0,12-13 1,12-10-1,2-15 0,3-9 0,-7-9 0,-12-8-1,-15-3 2,-23-8-1,-19-2 0,-19 1-1,-15-1 1,-18-1-1,-8 3 0,-8 4-3,-6-2-2,7 17-4,-8-3-25,20 24-2,-2-2-1,18 21 1</inkml:trace>
  <inkml:trace contextRef="#ctx0" brushRef="#br2" timeOffset="341395.5267">3565 14070 75,'20'11'42,"-20"-11"-2,18 15 1,-18-15-35,20 23-2,-6-6-1,0 3-1,2 1-1,3-2-3,9 4-5,-10-13-30,16 6-2,-7-15-1,14 4-2</inkml:trace>
  <inkml:trace contextRef="#ctx0" brushRef="#br2" timeOffset="341992.5609">2813 14508 67,'0'0'39,"20"-16"-1,18 13-2,13-15-31,23 4-1,11-4 0,13 3-2,10-2 0,2 1-1,8 4-1,-2-1-1,-2 4-1,-10-7-3,-1 11-4,-23-12-28,6 17-1,-26-8-2,-6 9 1</inkml:trace>
  <inkml:trace contextRef="#ctx0" brushRef="#br2" timeOffset="342444.5868">3791 14609 24,'12'-8'36,"-12"-7"0,0 15 1,-18-18-17,3 18-12,-17 0 1,1 12-3,-13 7-2,1 10 0,-6 4-1,5 9-1,1 3 0,7 3-1,10-2 0,8-1 0,10-6-1,14-8-1,12-6 0,11-13-3,18-4-5,-2-17-29,23 5 0,-2-19-1,15 4 0</inkml:trace>
  <inkml:trace contextRef="#ctx0" brushRef="#br2" timeOffset="342617.5966">4090 14819 50,'-20'8'39,"10"9"-3,-7-3-1,6 13-31,1-3-1,4 6-2,6 2-3,-2-13-9,13 10-24,-5-16-3,8 1 1,-3-21-1</inkml:trace>
  <inkml:trace contextRef="#ctx0" brushRef="#br2" timeOffset="342805.6074">4087 14745 67,'0'0'45,"-22"-4"-1,22 4 0,12-12-34,8 1-8,9-7 0,6-5-4,9 5-4,-11-12-34,21 11 0,-14-8-1,9 12-1</inkml:trace>
  <inkml:trace contextRef="#ctx0" brushRef="#br2" timeOffset="343225.6314">5314 13989 71,'26'1'42,"-3"-16"-2,18 5-1,3-9-38,7-2-1,2 10-7,-7-11-30,8 16 0,-17-2-3,-4 12 2</inkml:trace>
  <inkml:trace contextRef="#ctx0" brushRef="#br2" timeOffset="343390.6409">5433 14174 70,'0'0'41,"32"10"-2,2-25 0,18-5-40,11 7-19,1-19-15,16 2-4,-1-6 0,10 3 1</inkml:trace>
  <inkml:trace contextRef="#ctx0" brushRef="#br2" timeOffset="344216.6881">7196 13353 64,'-4'-13'38,"-7"-5"-1,-1 9 0,-6-4-32,-3 10-2,-7 4 1,0 13 0,-9 8 0,-2 16 0,2 7 0,-1 18 0,6 5-1,7 8 0,9 1-1,13 1 1,17-9-2,20-12-1,12-18 0,20-17 1,13-21 0,5-18-1,7-15 2,-6-17-3,-8-8 3,-17-5-2,-15-2 0,-21 2-2,-19 5 1,-21 4-2,-12 8 0,-12 2-2,-4 12-1,-5-1-2,14 22-9,-9-5-22,26 15 0,-6-1 0,19 13 1</inkml:trace>
  <inkml:trace contextRef="#ctx0" brushRef="#br2" timeOffset="344547.707">7308 13705 73,'2'17'41,"-2"-17"-1,-1 11 0,1-11-33,0 0-2,0 0 0,18 11-1,-6 1-1,5 6-1,1 8 0,5 9 0,-3 5-1,4 1-2,1 1-2,-1-8-2,6 4-8,-8-22-28,16-1 0,-5-20-2,7-1 1</inkml:trace>
  <inkml:trace contextRef="#ctx0" brushRef="#br2" timeOffset="344907.7276">6917 14155 74,'12'16'41,"13"-15"0,26 7-7,11-20-28,18-2-2,9-6 0,11-4-3,-1 3-1,-2-4-3,0 18-14,-18-9-23,-2 13 0,-16-2 0,-2 9-2</inkml:trace>
  <inkml:trace contextRef="#ctx0" brushRef="#br2" timeOffset="345352.7531">7543 14309 57,'0'17'40,"-14"-20"-1,4 8 1,-23-5-33,11 10-2,-8-1 0,3 10 0,-8 5-2,8 7 1,2 5-2,7 4 1,11 0-2,10-5 1,8-4-2,11-7-1,15-8-1,6-13-2,14 1-3,-3-18-5,17 6-28,-13-13 0,7 6 1,-15-8 0</inkml:trace>
  <inkml:trace contextRef="#ctx0" brushRef="#br2" timeOffset="345493.7612">7899 14515 62,'0'15'38,"-11"-3"-1,7 16 1,-5-6-33,4 10-1,0-4-1,5 1-5,10 3-16,-5-17-19,9 2-2,2-16-2,11-5 2</inkml:trace>
  <inkml:trace contextRef="#ctx0" brushRef="#br2" timeOffset="345904.7847">8823 13690 77,'18'-7'41,"-18"7"-1,0 0 1,-6 18-36,-3 2-5,-3 11-1,3 7 0,-1 12-1,4-1-1,4 5-3,-2-13-11,16 6-23,-2-13 0,12-5 0,-7-17 1</inkml:trace>
  <inkml:trace contextRef="#ctx0" brushRef="#br2" timeOffset="346071.7942">8757 13943 81,'0'0'43,"16"-14"-1,6-5 0,25-6-40,5 7-5,5-18-7,13 15-29,-4-8 0,11 11-2,-11-4 0</inkml:trace>
  <inkml:trace contextRef="#ctx0" brushRef="#br2" timeOffset="346500.8188">10155 13221 70,'-33'-22'41,"-3"17"-1,-8 5 2,6 21-34,-13 7-3,7 21-1,-3 10-1,10 11 0,8 5-1,14-1 0,12-3 0,17-9 1,18-15-1,16-11-1,15-20 1,13-16-1,1-17 0,4-14-1,-5-12 0,-10-10 0,-12-5-1,-17-3-1,-14 1-2,-19-2-5,-3 22-19,-20-15-13,1 23 0,-10-1-1,6 20 1</inkml:trace>
  <inkml:trace contextRef="#ctx0" brushRef="#br2" timeOffset="346696.83">10292 13548 87,'5'22'42,"6"8"0,-6-10 0,10-1-37,-3 7-3,3-2-1,3 3-1,4-6-3,11 6-9,-6-15-28,16 1 0,-7-13-3,13 1 2</inkml:trace>
  <inkml:trace contextRef="#ctx0" brushRef="#br2" timeOffset="347131.8548">9763 14146 72,'34'-15'42,"29"1"-1,17-15 1,18 0-38,15-7 0,7 1-2,4 2-2,-9 2-1,-7 13-7,-28-2-31,-6 21-1,-22 5-1,-14 11 0</inkml:trace>
  <inkml:trace contextRef="#ctx0" brushRef="#br2" timeOffset="347473.8744">10570 14206 65,'-28'9'40,"-10"1"0,2 13 1,-8-1-34,1 13-1,-4 2-1,9 8 0,-1 0-1,13 2 0,8-8-1,18 0-1,13-11-1,14-7 0,12-12-4,9-10-2,22 4-24,-6-18-14,7 3 2,-12-10-2</inkml:trace>
  <inkml:trace contextRef="#ctx0" brushRef="#br2" timeOffset="347837.8952">10799 14467 59,'0'0'42,"0"0"0,13-9 0,9 2-20,0-10-20,8 1 0,2 1 0,-2 1 0,-1 4-1,-6 7 0,-6 9 0,-10 9-1,-7 6 1,-11 5-1,-7 7 0,-6 1 1,3 1-1,0-2-1,2-2 1,6-8 0,12-6 1,10-10-1,11-10 0,6-9-2,14-1-5,-8-24-21,20 13-13,-8-15 0,11 5-1</inkml:trace>
  <inkml:trace contextRef="#ctx0" brushRef="#br2" timeOffset="348161.9138">11785 13403 81,'0'0'41,"-1"17"0,1 10-1,-4 3-38,4 13 0,-6 8-3,2 2 1,3 10-6,-8-17-11,13 15-23,-11-17 0,16-2-1,-9-21 1</inkml:trace>
  <inkml:trace contextRef="#ctx0" brushRef="#br2" timeOffset="348318.9227">11723 13728 82,'-11'-18'41,"-1"-10"0,16 11 0,5-4-37,10 0-4,13 7-5,-3-7-33,24 8 0,2-11-3,16 7 0</inkml:trace>
  <inkml:trace contextRef="#ctx0" brushRef="#br2" timeOffset="348768.9485">12990 13088 79,'-21'-2'40,"-12"1"-2,-4 15 0,-11 4-34,1 14 0,0 8-1,3 8-1,7 6 1,12 6 0,8-3 0,16 0-1,17-11-1,17-10 0,13-14 1,16-9-1,3-17 0,5-12 0,1-10 0,-7-12 0,-10-9 0,-12-4-1,-16-1 0,-12-4-2,-13 7-2,-12-4-4,2 22-15,-18-10-17,7 23 0,-9-1-2,15 17 3</inkml:trace>
  <inkml:trace contextRef="#ctx0" brushRef="#br2" timeOffset="348979.9606">13111 13383 86,'0'20'42,"-6"-10"0,10 12 0,-8-11-37,10 8-3,4 1 0,0 5-2,5 2-1,-1-8-4,18 17-21,-13-21-14,13 6 0,-8-14-1,8 3-1</inkml:trace>
  <inkml:trace contextRef="#ctx0" brushRef="#br2" timeOffset="349347.9816">12660 13857 81,'0'0'42,"0"0"-1,37 2 1,5-16-38,23-2-1,11-5-1,13-1 0,5-2-2,1 1-1,5 2-1,-10-3-4,8 18-27,-25-7-6,-1 14 0,-24-1-3</inkml:trace>
  <inkml:trace contextRef="#ctx0" brushRef="#br2" timeOffset="349695.0015">13238 14096 50,'0'-18'37,"-9"-1"1,-4 11-2,-16-2-26,5 12-2,-11 6-3,4 8 1,-8 6-2,3 13 1,1 2-2,-1 8 1,2-2-1,10 4 0,6-2-1,8-5 0,15-6-1,11-9-1,16-8-2,12-17-6,23 5-31,-5-18-1,11 4-1,-9-12-1</inkml:trace>
  <inkml:trace contextRef="#ctx0" brushRef="#br2" timeOffset="350263.0339">13560 14286 69,'0'0'41,"-2"12"-2,2-12 2,34-16-36,-5 3-2,4 4-1,0-4 0,2 3-1,-4 3-1,-7 3 1,-5 4-1,-5 6 0,-14-6 0,5 20 1,-14-4-1,-2 1 0,-3 0 1,0 1-1,0-1 1,5-1-1,3-7 0,8 3 1,-2-12 0,24 6-1,-2-4 1,-1-1 0,1 2 0,-4 2 0,-3 2 0,-5 5 0,-10 3-1,-9 2 1,-4 4-1,-4-2 0,-1 0-1,-1-10-2,9 6-7,-9-25-19,19 10-10,8-19-1,12 2-1</inkml:trace>
  <inkml:trace contextRef="#ctx0" brushRef="#br2" timeOffset="350557.0508">14374 13251 58,'-12'11'40,"9"14"-1,-4 1 2,7 11-19,-2 9-21,2 4 0,0 3-1,0 2-1,5 6-8,-8-15-29,10 0 0,-6-18-2,9-4 2</inkml:trace>
  <inkml:trace contextRef="#ctx0" brushRef="#br2" timeOffset="350723.0603">14357 13575 90,'-10'-26'41,"25"17"-1,0-6-1,12 3-40,11 4-4,-1-11-26,14 17-7,-5-9-2,8 11-1</inkml:trace>
  <inkml:trace contextRef="#ctx0" brushRef="#br2" timeOffset="350903.0705">15147 13561 92,'-15'14'40,"-5"-14"1,9-1-4,11 1-45,-14-31-31,32 13 0,-7-11-2,12 8 0</inkml:trace>
  <inkml:trace contextRef="#ctx0" brushRef="#br2" timeOffset="351053.0791">15453 13417 87,'23'17'39,"-23"-17"-1,15-3-2,-15 3-48,24-25-27,3 12 0,-6-13-1,16 9 0</inkml:trace>
  <inkml:trace contextRef="#ctx0" brushRef="#br2" timeOffset="351165.0855">15959 13291 71,'26'2'38,"-4"2"-5,-4 1-20,-18-5-47,28-11-2,-14-4-1</inkml:trace>
  <inkml:trace contextRef="#ctx0" brushRef="#br2" timeOffset="351331.095">16731 13247 103,'27'7'43,"1"-2"-4,-1-14-29,-6-16-50,15 1 0,-4-13-4,6-2 1</inkml:trace>
  <inkml:trace contextRef="#ctx0" brushRef="#br3" timeOffset="356524.3921">13204 14970 27,'6'-23'34,"2"5"1,-7-7-1,8 15-22,-16-13-2,7 23-1,-12-20-2,12 20-1,-26-3-1,11 13-1,-5 4-1,-2 12-1,-4 7 0,3 13 0,-1 9 0,5 8 0,6 0-1,13 2 1,7-6-1,14-6 1,13-12-1,14-12 0,9-15-1,7-12 1,3-12-1,4-10 0,-8-9 0,-2-4 0,-10-6-1,-14-6 0,-12 2-1,-12 0 0,-13 3-1,-13-2-3,-3 12-2,-15-10-16,6 20-13,-8-3-1,7 14 0,-2-5 1</inkml:trace>
  <inkml:trace contextRef="#ctx0" brushRef="#br3" timeOffset="356701.4022">13360 15172 64,'3'21'40,"12"10"-1,-4-14 1,12 5-34,-4-2-3,6 3-1,-2-3-2,1 0-1,5 8-11,-6-18-27,10 7 1,-7-10-2,10 4 1</inkml:trace>
  <inkml:trace contextRef="#ctx0" brushRef="#br3" timeOffset="357219.4318">14542 14552 38,'-32'5'34,"2"16"4,-17 6-4,7 23-21,-16 6-3,9 26 1,-5 11-4,4 17-1,2 8-1,13 8-4,6-1 0,13-3 0,17-10-1,16-16-2,17-14-1,16-22-5,30-5-31,-7-24 1,21-5-2,-4-21-1</inkml:trace>
  <inkml:trace contextRef="#ctx0" brushRef="#br3" timeOffset="357610.4542">15003 14621 50,'0'0'41,"0"0"-3,-11 27 1,0-10-16,6 14-22,0 4 0,1 7-1,4 3 0,5 5-2,4-2-1,-1-5-8,13 7-26,-8-7-1,10 7-1,-8-17 0</inkml:trace>
  <inkml:trace contextRef="#ctx0" brushRef="#br3" timeOffset="357843.4675">14825 15268 67,'0'0'41,"0"0"-1,8 11 0,7-14-37,18-1-2,5-1-1,13 0 1,3 0-2,6-3-2,10 5-3,-9-12-30,16 11-2,-15-10-1,4 12 0</inkml:trace>
  <inkml:trace contextRef="#ctx0" brushRef="#br3" timeOffset="358226.4894">15325 15524 43,'-18'8'37,"-11"-7"2,2 13-1,-17-5-29,11 12-1,-9-2-1,6 6-2,4-2-1,7 3 0,7-3-2,11 4 0,9-9-1,12-2-1,11-3-1,7-3 0,7-2-4,1-12-3,15 12-30,-17-23 1,13 10-3,-11-17 2</inkml:trace>
  <inkml:trace contextRef="#ctx0" brushRef="#br3" timeOffset="358444.5019">15571 15589 50,'0'0'37,"5"-11"1,-1 22-1,-4-11-29,-4 27-4,0-4-1,3 8-1,-4 5 0,1 2-1,-1 1-2,0-9-3,8 6-7,-7-26-25,11 2-1,-2-23-2,9 0 1</inkml:trace>
  <inkml:trace contextRef="#ctx0" brushRef="#br3" timeOffset="358609.5113">15563 15596 63,'0'0'39,"-24"0"1,24 0 0,0 0-34,12-3-3,9-9-1,14-4-2,5 0-3,1-14-25,16 12-9,-9-9-2,11 6-2</inkml:trace>
  <inkml:trace contextRef="#ctx0" brushRef="#br3" timeOffset="359030.5354">15963 14466 74,'24'3'40,"18"17"-1,-7 5 0,1 17-35,11 12-3,0 14 0,-4 9 0,-7 11-1,-12 9 1,-7 5-2,-9 0 2,-13 1-2,-9-5 1,-9-7-2,-1-8 1,-5-17-4,10-2-16,-9-34-18,17-9 0,0-28-2,18-8 0</inkml:trace>
  <inkml:trace contextRef="#ctx0" brushRef="#br3" timeOffset="359414.5574">16751 14970 67,'15'2'41,"7"-3"-2,2-14-1,16-2-38,3 2-2,0-5-2,4 7-1,-11-8-13,1 16-18,-12-3-2,-8 14 1,-17-6 1</inkml:trace>
  <inkml:trace contextRef="#ctx0" brushRef="#br3" timeOffset="359562.5658">16784 15143 68,'16'14'38,"10"-21"0,24-2-3,12-15-37,11-17-18,22 8-16,-2-10-2,7 3 0,0-4 0</inkml:trace>
  <inkml:trace contextRef="#ctx0" brushRef="#br3" timeOffset="360089.596">17989 14339 37,'10'-23'34,"-11"-2"1,-4 8 0,-13-1-20,-1 13-10,-5-1 1,-1 17 1,-7 2-1,4 17 0,-4 8-1,11 12-1,1 8 0,8 9-1,7 3-1,8 1-1,12-4 0,9-7 0,13-14 0,8-14-1,9-13 1,8-20-1,0-20 1,4-11 1,-4-17-1,-7-6 0,-13-7-1,-11-3 0,-12 0-2,-18 4-2,-8 16-3,-20-8-18,8 28-14,-16-1 0,8 18 0,-6 1 1</inkml:trace>
  <inkml:trace contextRef="#ctx0" brushRef="#br3" timeOffset="360300.6081">18175 14616 93,'-1'39'41,"-8"-12"-1,14 12-5,0-14-34,9 1-2,7-2 0,1-3-2,9-2-1,-3-15-16,16 11-19,-10-16 1,10 3-3,-6-12 1</inkml:trace>
  <inkml:trace contextRef="#ctx0" brushRef="#br3" timeOffset="360932.6442">19254 13894 64,'-38'16'38,"-9"5"-1,-2 26 0,-13 17-30,4 27-2,-4 20 0,5 19-2,1 11 0,10 11-1,14-2-1,17-4 0,22-17-1,20-17-2,19-22-2,16-25-6,23-13-28,2-34-1,22-10-1,-5-29 0</inkml:trace>
  <inkml:trace contextRef="#ctx0" brushRef="#br3" timeOffset="361299.6652">19741 14058 75,'-23'13'39,"13"13"-1,-8 2-2,8 17-33,-1 6-2,7 5 1,4 2-2,4-2-1,11 2-3,-1-18-15,13 9-19,-4-19 0,8 1-1,-5-14 0</inkml:trace>
  <inkml:trace contextRef="#ctx0" brushRef="#br3" timeOffset="361530.6784">19496 14794 72,'0'0'41,"0"0"-2,25-6 1,-2 3-37,17-4-1,11-3-1,5 1 0,6 1-2,2 1 1,2 5-3,-5-9-5,10 15-30,-22-8 1,6 14-3,-22-8 1</inkml:trace>
  <inkml:trace contextRef="#ctx0" brushRef="#br3" timeOffset="361851.6968">19987 14945 53,'-19'10'38,"-6"-8"-1,-2 13 1,-11-6-27,8 9-4,-6-3-1,7 10-2,-2 0 0,10 5 0,3-2-2,8 0 0,13-4-1,8-2 0,13-2-2,4-10-2,10-2-1,-1-11-4,15 10-30,-13-20 0,8 12-1,-16-14 1</inkml:trace>
  <inkml:trace contextRef="#ctx0" brushRef="#br3" timeOffset="362012.706">20130 15118 70,'0'0'39,"-2"11"-2,7 9 0,-9 1-33,3 5-2,-2 5-3,-1 0-3,7 6-26,-8-15-7,11 4-1,-6-26 0</inkml:trace>
  <inkml:trace contextRef="#ctx0" brushRef="#br3" timeOffset="362471.7322">20671 14488 69,'0'0'39,"0"0"-3,0 0 1,6 24-35,-10 2 0,-1 7-2,3 8 0,-3 2-1,2-1-2,4 4-3,-13-14-30,21 3-1,-11-17-1,7-4 0</inkml:trace>
  <inkml:trace contextRef="#ctx0" brushRef="#br3" timeOffset="362628.7412">20537 14699 72,'0'0'40,"0"-25"-3,16 18 1,12-3-40,5-8-12,15 11-22,-1-9-1,14 5-1,-3-9 0</inkml:trace>
  <inkml:trace contextRef="#ctx0" brushRef="#br3" timeOffset="363123.7695">21336 14042 69,'12'-22'39,"-12"22"-1,13-5-1,-13 5-31,9 21-2,-4 4 0,-5 4-1,1 11-1,-2 3-2,-3 5 0,3 4-4,-4-11-7,9 10-27,-5-12 0,10 1-2,-4-11 0</inkml:trace>
  <inkml:trace contextRef="#ctx0" brushRef="#br3" timeOffset="363420.7865">21212 14689 76,'0'0'40,"0"0"-1,27 2-1,5-11-39,11-8-2,13 3-2,-2-9-5,18 10-25,-14-7-2,1 12-1,-16-1 1</inkml:trace>
  <inkml:trace contextRef="#ctx0" brushRef="#br3" timeOffset="363837.8104">21709 14872 59,'-12'-15'38,"-1"20"-1,-17-5 1,1 9-31,-9 5-2,-1 4-1,-2 3-1,5 6 0,6-1 0,5 4-1,11-3 0,14-2-1,11-3-1,9-5-2,11-2-2,4-14-7,14 9-27,-5-16-1,7 5-2,-4-13 1</inkml:trace>
  <inkml:trace contextRef="#ctx0" brushRef="#br3" timeOffset="364255.8343">21938 15047 54,'11'-10'38,"9"1"0,-5-5-1,9 5-28,-6 0-4,0 3-1,-4 2-2,-1 10-1,-13-6 0,10 20 0,-10-8 0,0 7 0,-3-2 0,-1 2-1,0-2 1,-2 0-1,1-2 1,-1-1-1,3-4 0,3-10 1,-5 14-1,5-14 0,0 0 0,0 0 0,0 0 0,11-12-1,-11 12 1,15-7 0,-4 4 0,2 1-2,6 3 0,0-5-4,17 10-31,-13-11 0,10 5-2,-8-14 0</inkml:trace>
  <inkml:trace contextRef="#ctx0" brushRef="#br3" timeOffset="364641.8564">22652 14226 73,'0'0'39,"6"12"0,-13 4 0,4 21-35,-9 2-2,-2 8 0,-1 6-1,-2 3-2,6 0-3,-4-11-6,11 6-28,-1-22 0,10 0-3,-5-29 2</inkml:trace>
  <inkml:trace contextRef="#ctx0" brushRef="#br3" timeOffset="364814.8663">22530 14418 85,'0'0'39,"2"-22"-1,23 17 0,3-3-37,15-7-4,18 13-11,0-15-24,16 9 0,-4-10-1,5 8 0</inkml:trace>
  <inkml:trace contextRef="#ctx0" brushRef="#br3" timeOffset="365224.8897">23510 13875 58,'0'0'40,"-11"-12"0,6 25-1,-10-2-15,7 20-20,-3 1-1,4 8-2,1 4-2,3 4-1,6 1-1,-2-8-7,13 12-28,-10-12-1,6 5 0,-9-9-1</inkml:trace>
  <inkml:trace contextRef="#ctx0" brushRef="#br3" timeOffset="365437.9019">23135 14617 93,'0'0'40,"11"-12"-2,24 1-10,6-10-28,10-3-1,11 2-2,-6-3-3,13 16-26,-19-9-6,2 18 0,-20-2 0</inkml:trace>
  <inkml:trace contextRef="#ctx0" brushRef="#br3" timeOffset="365790.9221">23580 14785 55,'0'0'37,"-29"-20"-1,11 25-2,-16-4-28,-2 11 1,-3 4-2,-3 12-1,-1 4 0,10 5 1,0-1-2,12 2 0,12-4-1,16-6-2,12-5-1,8-10-2,16 0-8,-3-15-27,12 4-1,-7-14-1,7 9 0</inkml:trace>
  <inkml:trace contextRef="#ctx0" brushRef="#br3" timeOffset="366241.9479">23650 15032 64,'-14'-6'37,"14"6"1,9-11-2,6 5-32,3-3-1,2 2 0,4-1 0,-1 1-1,-4 1-1,-2 5 0,-7 2 0,-10-1 0,6 14-1,-6-14 1,-14 22-1,1-9 1,0 1-1,1 0 0,0-4 0,5 1 0,7-11 1,5 11-1,6-11 0,9-2 1,1 2-1,2-3 1,-3 3 0,-4 6-1,-6 6 1,-8 3 0,-9 4-2,-10 4 1,-2 5-2,-4-5-1,4 8-8,-10-18-27,20 4 0,-4-17-1,13 0 0</inkml:trace>
  <inkml:trace contextRef="#ctx0" brushRef="#br3" timeOffset="366643.9709">24074 14322 70,'8'-21'40,"9"16"-1,-17 5 0,22-11-32,-18 22-3,-1 10 0,-6 11-1,-4 2-2,-5 7 0,-1-2-2,-2 2-3,-2-10-6,13 5-29,-11-17 0,14 1-1,1-20 1</inkml:trace>
  <inkml:trace contextRef="#ctx0" brushRef="#br3" timeOffset="366804.9801">24016 14547 82,'0'0'41,"-4"-21"-2,20 15 0,-6-9-34,19 3-4,4 0-5,4-13-12,11 14-23,-9-7 0,9 12-1,-16-5 0</inkml:trace>
  <inkml:trace contextRef="#ctx0" brushRef="#br3" timeOffset="366963.9892">24492 14467 81,'-11'12'40,"11"-12"-2,0 0 0,-10 5-39,10-5-35,0 0-2,2-17-1,11 17 0</inkml:trace>
  <inkml:trace contextRef="#ctx0" brushRef="#br3" timeOffset="367264.0063">24634 14422 76,'0'0'39,"-4"12"-3,4-12 0,11-14-35,4 8-4,7-9 0,12 10-6,-11-17-27,15 10-1,-8-6 0,9 8 4,-17-6 25,3 8 4,-7 4 5,-18 4 6,18-5 26,-18 5 4,0 0-1,0 0-2,-5 13-23,5-13-6,0 0-4,2 9-7,-2-9-30,0 0 0,0 0-2,18-8 1</inkml:trace>
  <inkml:trace contextRef="#ctx0" brushRef="#br3" timeOffset="367556.023">25048 13518 85,'29'18'43,"-6"0"-1,6 20-2,-10-2-35,6 15-2,-4 6-1,-7 12 0,-10 4-2,-5 7-1,-10 0-1,-8 7-1,-2 3-1,-7-8-4,9 8-33,-13-19 1,9 3-3,-6-18 2</inkml:trace>
  <inkml:trace contextRef="#ctx0" brushRef="#br4" timeOffset="371857.2691">17760 15009 39,'13'5'34,"-13"-5"3,0 0-2,14-28-28,0 10-1,6-17 0,13-7 2,8-21-2,13-7-1,10-17-1,10-5-1,7-8-1,5 1 0,1 0-1,-6 11 0,-6 12-1,-13 12-1,-14 22-3,-14 4-9,-6 30-24,-28 8 0,0 0-3,-5 20 1</inkml:trace>
  <inkml:trace contextRef="#ctx0" brushRef="#br4" timeOffset="372406.3005">12874 15495 45,'18'-14'41,"0"-9"0,13 1-1,5-24-20,22-5-15,18-17-3,15-8 0,20-9-1,6-6-3,8 9-12,-12-8-23,0 21-2,-25 13-1,-18 22 0</inkml:trace>
  <inkml:trace contextRef="#ctx0" brushRef="#br4" timeOffset="374925.4446">13186 16573 41,'0'0'36,"4"-22"3,-4 22-6,0 0-25,11 12-2,-11-12 1,5 28-2,-5-7-2,1 9 0,-2 1-1,1 2-1,-3 0-1,1-4-2,5 3-7,-11-13-30,14 1 1,-6-20-2,13 12 0</inkml:trace>
  <inkml:trace contextRef="#ctx0" brushRef="#br4" timeOffset="375523.4788">13464 16598 32,'-1'-22'37,"1"22"2,10-20 0,3 20-29,-13 0-2,14 6 0,-11 5-3,0 11-1,-3 8-2,-3 2 0,-1 5-1,-5 0 0,0-2-1,2-5 0,3-6 0,0-7 0,4-5 0,0-12 0,18-7 0,-3-7-1,3-9 1,2-4 0,8-6 0,-3-2 1,5-5-1,-1 5 0,1 2 1,-5 6-1,-3 5 1,-3 13-1,-1 8 1,-7 10-1,1 14 0,-5 5-1,-4 8-1,2-3-1,4 10-2,-4-17-7,13 11-26,-8-17 0,13 3-2,-8-16 1</inkml:trace>
  <inkml:trace contextRef="#ctx0" brushRef="#br4" timeOffset="375710.4895">13424 16202 53,'-33'-13'36,"13"15"-18,20-2-18,-6 12-37,21-10-1</inkml:trace>
  <inkml:trace contextRef="#ctx0" brushRef="#br4" timeOffset="376278.5219">14689 16398 52,'7'-14'39,"-7"14"-3,0 0 0,-11 5-34,0 4 0,-1 8 1,-2-1 0,2 4-1,3 2-1,9 1 1,2-4 0,12-2-1,3-4 0,10-2-1,2-3 1,1-2-1,-1 0 0,-3 0 1,-7 1-1,-6 2 0,-6 5 0,-9 4 1,-9 1-1,-4 1 0,-3 6-1,-4-4 0,3-1-2,-1-8-3,15 7-15,5-20-15,12-4-4,6-17 1,18 3 1</inkml:trace>
  <inkml:trace contextRef="#ctx0" brushRef="#br4" timeOffset="376598.5402">15125 16518 48,'-15'10'39,"5"13"-2,-3-14 1,13-9-32,15 11-1,6-16-2,9-8 0,10-5-1,2-4-1,4-1 1,-6-6-1,-5 7-1,-9 0 1,-10 6-1,-9 4 1,-7 12 0,-14-14-1,-2 15 1,-5 7-1,-3 6 0,-3 8 1,2 5-1,4 6 0,1 0 0,11 3 0,8-7-1,9-1-2,4-10-2,15 0-8,-5-22-24,18 6-1,-5-21-1,10 7 0</inkml:trace>
  <inkml:trace contextRef="#ctx0" brushRef="#br4" timeOffset="376860.5552">15592 16473 31,'0'0'34,"0"0"1,0 0 0,-1 27-25,-5-10-5,2 13 0,0-4 0,4 5-1,-4-1-1,7-2 2,-3-6-1,2-4-1,-2-18 0,7 13-1,-7-13 0,15-17-1,-6-5 1,0-5-2,5-6 1,-1-3-2,1 0 1,0-2-2,2 7-1,-2 0-4,10 19-27,-13-10-2,7 18-4,-4-4 2</inkml:trace>
  <inkml:trace contextRef="#ctx0" brushRef="#br4" timeOffset="377056.5664">16005 16415 50,'22'7'38,"-22"-7"0,6 18-1,-15-6-28,7 13-6,-8 5-2,2 5 0,0-1-2,-1 0-2,5 2-3,-5-18-10,15 6-20,-6-24-2,11 7 0,-2-25 1</inkml:trace>
  <inkml:trace contextRef="#ctx0" brushRef="#br4" timeOffset="377183.5737">16058 16280 43,'-17'-17'31,"1"3"-3,2 6-18,14 8-40,0 0 0,0 0 0</inkml:trace>
  <inkml:trace contextRef="#ctx0" brushRef="#br4" timeOffset="377589.5969">16298 16460 63,'-24'6'40,"15"10"-2,-10-20 1,19 4-35,0 0-1,0 0-1,0 0 0,27 6 0,-4-10-1,6-7 0,5 0 0,3-8-1,-1 0 0,0-7 0,-6 2-1,-7-1 1,-6-1-1,-11 6 2,-7 3-2,-13 5 1,-5 6-1,-7 8 1,-2 9 0,-2 8 0,-1 8 0,3 9-1,5 0 1,5 4-2,12-3 0,6-6-2,17-2-5,-2-25-29,25 2 0,2-27-2,16 2 0</inkml:trace>
  <inkml:trace contextRef="#ctx0" brushRef="#br4" timeOffset="377867.6128">16897 16181 60,'-37'30'41,"9"9"-2,-7-11 1,20-5-35,-1-4-1,12 0-3,8-9 1,10-3-1,8-3-1,6-3 0,-1 0 1,2 1 0,-5 2-1,-5 2 1,-7 4-1,-8 5-1,-8 5-1,-8-7-3,5 20-25,-20-22-8,8 18-2,-8-19 0</inkml:trace>
  <inkml:trace contextRef="#ctx0" brushRef="#br4" timeOffset="378332.6394">13629 17092 60,'20'7'42,"-20"-7"-2,19 29 2,-15-5-40,-4 8 0,-2 9-1,-3 1 0,0 2-2,-4-1-2,13 4-9,-4-14-28,15-3 0,-5-13-1,16-7 0</inkml:trace>
  <inkml:trace contextRef="#ctx0" brushRef="#br4" timeOffset="378619.6558">13429 17582 65,'0'0'43,"0"0"-1,29 6-1,5-10-37,20-4 0,12-3-1,14-4-2,9-4 0,13-4 0,5-1-1,4-4-1,-1 5-2,-10-1-4,4 11-33,-30 0 0,-7 11-3,-26 4 1</inkml:trace>
  <inkml:trace contextRef="#ctx0" brushRef="#br4" timeOffset="379099.6833">14065 17830 53,'5'-24'40,"-15"-4"-2,-5 8-1,15 20-30,0 0-3,-52-9 1,52 9-1,-58 16 2,58-16-1,-65 42 0,65-42-1,-64 58-1,64-58-1,-53 68 0,53-68 0,-24 61-3,24-61-1,0 0-3,34 63-5,-34-63-27,75 34-5,-18-25-1,1-7-1</inkml:trace>
  <inkml:trace contextRef="#ctx0" brushRef="#br4" timeOffset="379434.7025">14543 17986 64,'0'0'43,"0"0"-2,0 0 1,0 0-37,0 0-4,0 0-1,0 0 1,0 0-2,-46 64 1,46-64-2,0 0-2,-6 73-4,6-73-31,0 0-1,4 64-2,-4-64 1</inkml:trace>
  <inkml:trace contextRef="#ctx0" brushRef="#br4" timeOffset="379617.7129">14487 18114 62,'0'0'43,"-5"-51"-2,5 51 3,-1-50-34,1 50-6,0 0-1,17-55-3,-17 55 0,0 0-1,56-46-2,-56 46-13,61-26-24,-61 26-2,79-24 0,-11 2 0</inkml:trace>
  <inkml:trace contextRef="#ctx0" brushRef="#br4" timeOffset="380810.7812">14490 17928 49,'0'0'38,"0"0"-1,0 0-2,0 0-32,-55-10 2,55 10-1,0 0-2,0 0 0,0 0 2,-47-13-1,47 13-1,0 0 2,0 0-3,0 0 1,0 0 1,0 0-2,0 0 1,0 0 0,0 0 0,0 0-1,0 0-2,0 0 2,0 0-1,0 0 1,58 6-1,-58-6 0,64-5-1,-64 5 2,73-9-1,-73 9 0,77-11 1,-77 11-2,82-13 1,-82 13 0,81-17 0,-81 17-1,70-13 2,-70 13-2,57-14-1,-57 14 0,0 0-3,57-13-7,-57 13-27,0 0 0,0 0-2,0 0 1</inkml:trace>
  <inkml:trace contextRef="#ctx0" brushRef="#br4" timeOffset="381518.8217">15256 17377 62,'32'-1'41,"-4"-11"-1,14 4-1,-4-5-38,5 1-2,4 1-1,-5-3-3,8 16-33,-21-7 1,1 12-3,-18 2 1</inkml:trace>
  <inkml:trace contextRef="#ctx0" brushRef="#br4" timeOffset="381698.832">15299 17620 66,'0'0'41,"26"1"-1,14-12 0,11-10-40,9-4-1,12-1-2,8-6-6,15 8-29,-11-4-1,10 7-1,-10 1 0</inkml:trace>
  <inkml:trace contextRef="#ctx0" brushRef="#br4" timeOffset="382140.8572">16432 16939 54,'0'0'39,"0"0"-1,12-2 1,-12 2-35,0 0-2,-8-10 1,8 10 0,4 21 0,-1-5-1,0 12 1,1-1-1,0 13 0,6-1 0,-2 3-1,1 3 0,1-2 0,1-5-1,4-7 0,2-7-1,-2 2-2,0-15-2,8 1-6,-23-12-28,28 0-1,-28 0-1,15-9 0</inkml:trace>
  <inkml:trace contextRef="#ctx0" brushRef="#br4" timeOffset="382473.8763">16199 17522 58,'0'0'42,"14"9"-2,9-16 1,20-2-35,5-6-2,15-1-1,11-4 0,7 0-1,6 0-1,5 2 0,-3 1-1,1 4-1,-8 1 0,-6 3-3,-8 7-5,-24 0-30,6 8 0,-30-6-2,-2 11-1</inkml:trace>
  <inkml:trace contextRef="#ctx0" brushRef="#br4" timeOffset="382914.9015">16857 17664 52,'-30'-20'39,"11"15"0,-13-4-3,-2 16-29,-4 3-3,38-10 1,0 0-1,-59 32 0,59-32 0,0 0 0,-69 54 0,69-54-1,0 0 0,-46 72-3,46-72 1,0 0-1,-7 64 0,7-64-4,0 0-3,55 34-12,-55-34-21,68 16 3,-68-16-4,89-3 0</inkml:trace>
  <inkml:trace contextRef="#ctx0" brushRef="#br4" timeOffset="383118.9132">17180 17817 69,'0'0'40,"0"0"-1,0 0 2,0 0-38,0 0-1,-16 60 0,16-60-3,0 0 0,-6 58-1,6-58-18,0 0-20,7 58 0,-7-58-2,0 0 0</inkml:trace>
  <inkml:trace contextRef="#ctx0" brushRef="#br4" timeOffset="383508.9355">17824 17203 79,'7'10'42,"5"13"-2,-12-7-13,4 11-27,-1 3 0,-2 5 1,0 7-2,-3-3-2,2 8-2,-6-12-12,9 10-21,-10-11 0,10-8-2,-8-11 2</inkml:trace>
  <inkml:trace contextRef="#ctx0" brushRef="#br4" timeOffset="383696.9463">17762 17392 70,'-19'-12'41,"19"12"0,-13-9 0,13 9-37,19-15-3,-1 8-1,12-3-1,6-3-1,10 0-4,-4-6-19,19 8-14,-6-6-1,11 6-2,-7-9 3</inkml:trace>
  <inkml:trace contextRef="#ctx0" brushRef="#br4" timeOffset="384026.9651">18635 16628 63,'0'0'40,"0"0"-1,8 34 0,-10-8-35,6 12-1,-4 10-1,2 4 0,-2 4-1,1 4 1,0 1-2,1-2 0,3-1-4,-4-15-6,15 6-28,-10-13-1,13-5-2,-14-12 1</inkml:trace>
  <inkml:trace contextRef="#ctx0" brushRef="#br4" timeOffset="384293.9804">18480 17359 67,'9'18'41,"6"-22"0,17 0 0,-1-6-38,23-9-2,11-3 0,9-6-3,6 5-2,-2-7-12,10 16-23,-13-1 0,-2 15-1,-20 2 0</inkml:trace>
  <inkml:trace contextRef="#ctx0" brushRef="#br4" timeOffset="384680.0025">18969 17566 61,'-11'-5'40,"-12"2"-2,2 4 2,-12 6-36,-3 7-1,-5 3 0,41-17 1,0 0-1,-65 44 0,65-44 0,0 0-1,-60 63 0,60-63-1,0 0 0,-24 69-2,24-69-1,0 0-2,25 59-5,-25-59-32,49 31 2,-49-31-1,77 19 0</inkml:trace>
  <inkml:trace contextRef="#ctx0" brushRef="#br4" timeOffset="385092.026">19321 17785 51,'-51'-15'37,"51"15"0,0 0-2,0 0-17,0 0-16,0 0 0,0 0-1,0 0 0,0 0 2,0 0-1,0 0 1,0 0-1,0 0-1,0 0 0,47 22 2,-47-22-2,0 0-1,0 0 1,0 0-1,0 0 0,5 54 2,-5-54-2,0 0-1,0 0 3,0 0 0,-29 54 0,29-54-1,0 0 0,0 0-2,0 0 2,0 0-4,0 0-5,60 37-29,-60-37-4,0 0-1,62 8-1</inkml:trace>
  <inkml:trace contextRef="#ctx0" brushRef="#br4" timeOffset="385418.0447">19966 17193 64,'9'22'41,"-12"3"-2,9 11 0,-15 6-37,2 5-1,-1 6 0,1 1 0,0 2-3,2-9-1,5-47-19,3 54-14,-3-54-1,0 0-1,11 67 0</inkml:trace>
  <inkml:trace contextRef="#ctx0" brushRef="#br4" timeOffset="385613.0558">19883 17416 77,'0'0'43,"13"-6"-1,-1 2-1,11-2-38,8-2-2,8-4-1,7 3-2,3-4-1,7 5-5,-9-2-28,15 5-3,-11 1-3,6 1 1</inkml:trace>
  <inkml:trace contextRef="#ctx0" brushRef="#br4" timeOffset="386715.1189">19193 17840 34,'0'0'34,"0"0"4,0 0-3,0 0-16,0 0-12,0 0-3,0 0 0,0 0 1,0 0-1,0 0 0,0 0 1,0 0-2,1-53-2,-1 53 1,0 0-2,49-16 1,-49 16 0,0 0 0,45-14-2,-45 14 2,49-9-1,-49 9 1,0 0 1,60-5-1,-60 5 1,0 0-4,0 0 2,0 0 1,0 0 0,0 0-1,26 56-2,-26-56 3,0 0-3,-47 45 3,47-45-1,0 0 1,-55 51-2,55-51 2,0 0 2,0 0-1,-56 54-1,56-54 1,0 0-1,0 0 0,0 0 0,0 0 0,0 0 0,0 0-1,0 0-2,59 35 3,-59-35 0,0 0-1,63-1 0,-63 1 0,0 0-2,66 1 1,-66-1 4,0 0-3,55 2 3,-55-2-3,0 0 0,0 0 0,54 5 3,-54-5-3,0 0 0,0 0-1,0 0 0,0 0-1,0 0 0,0 0-3,0 0-7,0 0-12,0 0-11,0 0-8,0 0-2,0 0 3</inkml:trace>
  <inkml:trace contextRef="#ctx0" brushRef="#br4" timeOffset="387769.1792">20874 16390 29,'0'0'33,"0"-13"3,0 13-1,0-17-25,0 17-3,5-12 0,-5 12 0,0 0-1,19 22-1,-9 8-1,1 13 0,-4 9-1,1 9 0,-5 9-1,-4 5 0,-8 2-2,-1-8 2,-4-6-3,0-13 0,7-6-4,-2-14-2,15 3-21,-6-33-10,14 17-1,-14-17-1</inkml:trace>
  <inkml:trace contextRef="#ctx0" brushRef="#br4" timeOffset="388184.2029">20561 17358 57,'-3'12'42,"18"-9"-2,6-6 1,17-10-29,4 4-9,16-7 0,7-6-1,12-3 0,4-3-2,6-2 1,-2-2-1,-4 2-1,-1 2-2,-15 8 0,-9 9-1,-17 3-4,-7 19-9,-32-11-22,16 27-1,-31-8 0,1 13 1</inkml:trace>
  <inkml:trace contextRef="#ctx0" brushRef="#br4" timeOffset="388752.2354">21313 17535 47,'-3'-15'36,"-8"-1"2,-1 3 0,-13 0-29,2 6-4,-11 5 0,-3 5 0,-7 11-1,-3 11 0,-3 5 0,50-30 0,-49 41-1,49-41-1,-41 51 0,41-51-1,-35 55 0,35-55-1,-14 59 1,14-59-1,1 53 0,-1-53 0,0 0-2,51 53-5,-51-53-20,69 24-12,-69-24-1,82 4-1</inkml:trace>
  <inkml:trace contextRef="#ctx0" brushRef="#br4" timeOffset="389337.2689">21459 17730 59,'0'0'37,"0"0"-2,0 0 0,0 0-25,20 0-5,-5-3-3,5 1 0,-4-3-3,2 0 2,7-2 0,-25 7 0,0 0-3,0 0 1,0 0 2,0 0-1,0 0 1,0 0 2,0 0-2,0 0-1,0 0 0,31 55 1,-31-55-1,0 0 1,0 0 0,0 0-3,0 0 3,10 54 0,-10-54 0,0 0 0,0 0 0,0 0 0,0 0 1,41 53 0,-41-53 0,0 0-3,0 0 4,8 52-4,-8-52 3,0 0-3,-16 50 1,16-50 0,0 0 0,0 0-1,-43 61 0,43-61 2,0 0-5,0 0 1,0 0-18,0 0-21,0 0 2,0 0-1,0 0 0</inkml:trace>
  <inkml:trace contextRef="#ctx0" brushRef="#br4" timeOffset="389767.2935">22191 16844 55,'-4'13'40,"6"7"-1,-7 1 0,1 8-35,4 7-1,0 6 0,-1 7 0,-2 4 0,-3-5-1,2 0-2,1-5-2,-6-8-7,14-1-28,-11-17-2,8-7-2,-2-10 1</inkml:trace>
  <inkml:trace contextRef="#ctx0" brushRef="#br4" timeOffset="389947.3038">22045 17147 70,'-12'1'42,"21"1"-1,0-14 0,21 2-38,5-5-3,9-4-1,10 3-2,-1-2-4,14 13-21,-16-8-11,10 13-2,-16-2 0</inkml:trace>
  <inkml:trace contextRef="#ctx0" brushRef="#br4" timeOffset="390352.3269">23038 16898 64,'8'16'43,"-8"-16"-2,-3 25 0,3-25-39,-12 5-7,12-5-32,0 0-3,0 0-1,0 0 0</inkml:trace>
  <inkml:trace contextRef="#ctx0" brushRef="#br4" timeOffset="390525.3368">23351 17004 68,'-5'28'43,"-10"-14"-3,12-3-1,-3 0-45,0-22-33,26 3 0,-6-9-3,10 3 2</inkml:trace>
  <inkml:trace contextRef="#ctx0" brushRef="#br4" timeOffset="390683.3459">23731 16957 78,'13'23'40,"-13"-23"-5,0 0-28,0 0-43,0 0-3,17-6-1,-12-10 0</inkml:trace>
  <inkml:trace contextRef="#ctx0" brushRef="#br4" timeOffset="390833.3544">24076 16917 85,'13'5'41,"-3"7"-2,-10-12-14,0 0-40,0 0-24,-4-16-1,4 16-2,-19-16 0</inkml:trace>
  <inkml:trace contextRef="#ctx0" brushRef="#br4" timeOffset="392146.4295">21573 17760 29,'0'0'34,"0"0"3,-52 22-3,52-22-16,0 0-13,0 0 1,0 0-4,-48 10 3,48-10-2,0 0-3,0 0 1,0 0 0,0 0 5,0 0-3,0 0-1,0 0-2,0 0 0,0 0 1,0 0 1,0 0-1,0 0 0,0 0-3,0 0 3,0 0-1,0 0 1,0 0 2,0 0-2,15-51-1,-15 51-2,0 0 5,0 0-3,48 1 1,-48-1 2,0 0-6,0 0 4,51 10-1,-51-10 0,0 0-2,0 0 2,0 0 0,0 0-2,0 0 2,46 46 0,-46-46 1,0 0-1,0 0 0,0 0 0,-28 52 1,28-52-2,0 0 1,0 0 2,-47 39-1,47-39 1,0 0-1,0 0-2,-53 30 2,53-30 1,0 0-2,0 0-2,0 0 2,0 0-1,-47 18 1,47-18 2,0 0-2,0 0 0,0 0 0,0 0 1,0 0-1,0 0-1,49-14 0,-49 14 1,0 0 1,0 0 0,52-1 0,-52 1-1,0 0 2,0 0 0,59 5-1,-59-5 0,0 0-1,0 0-1,51 16 1,-51-16 1,0 0-1,0 0 0,0 0 0,0 0 1,29 50-1,-29-50 2,0 0-2,0 0 0,-13 51 0,13-51 0,0 0 0,0 0 1,-41 62-1,41-62-1,0 0 1,0 0-1,-61 61 2,61-61-3,0 0 3,0 0-1,-56 35-1,56-35 2,0 0-3,0 0 1,0 0-5,0 0-5,0 0-15,0 0-11,0 0-4,0 0-2,0 0 1</inkml:trace>
  <inkml:trace contextRef="#ctx0" brushRef="#br4" timeOffset="397130.7146">13149 16220 6,'14'-2'30,"-14"2"3,17-4-1,-5 8-22,0-12-4,13 5-1,-1-10 0,13 3 0,5-7-2,6 6-2,9-7 0,5 8 0,4-6 1,7 5 0,3 6-1,4-2 0,3-1 0,3 4-1,4 0 1,7-2-1,3-1 0,5-1 0,2-4 1,7 1-1,4-3 0,7-1 0,-1-1 1,1 1-1,-1 3 0,-5 4 0,1 2 0,-2 5 0,-8 4 0,-2 1 0,-7 2 0,2 1 0,-3-1 0,6-3 0,3-4 1,3-3 0,2-5 0,7-3 0,3-3 0,2-3 1,4 1-1,0 3 0,-1 0 0,-2 4 0,-2 0 0,0 6 0,-1-1-1,0 5 0,-3-1 0,0-1 1,2-1-1,1-3 0,3-1 1,5-2-1,0-3 1,0-2-1,2-1 1,1 0 0,0 5-1,-3 0 1,-3 3-1,-5 4 0,-3 7 0,-2 3 0,-4 4 0,-3 4 0,-8 4 0,5 3 0,-8-2 0,3 0 0,1 1 0,1-6 0,1-1 0,1-2 0,3-4 0,3-1 0,3-6 0,6 2 0,0-4 0,2-2 1,4 1-1,-1 0 0,1-2 0,5 1 0,-3-3 0,1 1 0,-6-2 0,1 0 0,-8-3 2,2 1-2,-8-3 0,-8 0 0,-6 2 1,-6 0-1,-5 1 1,-4 1-1,-4 2 1,-5 1-1,-4 3 0,-3 0 0,-2-1 1,-4 3-2,-1-1 1,-7 1 0,-3 3-1,-7-6 1,-3 4 0,-3-1 1,-5 2-1,-2-2 1,-4-2 0,-2 1-1,-5-1 1,0 2 0,-6-2 0,-3 2-1,-11 0 0,14-3 0,-14 3 1,0 0-1,0 0 0,13-8 0,-13 8 0,14-10 0,-14 10 0,17-16 0,-6 8 0,-11 8 0,18-15 0,-18 15 0,13-7 1,-13 7-1,0 0 0,0 0 0,0 0 0,0 0 0,10 0 0,-10 0 0,0 0 0,0 0 0,5 16 0,-5-16 0,1 22 0,-2-3 0,0 9 0,-3 7 0,3 9 0,-2 6 0,1 9-1,7 7 1,-4 3 0,5 7-1,-1 3 1,-1 4-1,0 2 1,-4 0 0,-4 7 0,-5 3 1,-5 9 0,-1 4 1,-2 6-1,0-1 1,9-53 0,7 6-1,0 2 2,1 6-1,9 0-2,1 8 1,1-5-3,-4 6 0,1-5-1,-4 8-1,-5-7-3,-9 3-4,1 0-7,-10 0-21,-1-8 0,-9-2-1</inkml:trace>
  <inkml:trace contextRef="#ctx0" brushRef="#br4" timeOffset="398181.7747">13424 16431 9,'0'0'22,"0"0"-1,7-11-1,-7 11-31,5-13 0,-5 13 6,7-14 5,-7 14 4,2-13 2,-6 2 5,4 11-1,-4-12 2,4 12-1,0 0-2,0 0 0,-8-10-2,8 10-2,-12 3-1,12-3-1,-27 11 0,9-3 1,-7 0-1,-3 2 0,-2-4 0,-3 2 0,-1-3 0,2 1 1,0-6-1,4 1-1,2-5 1,4 2-2,2 0 0,2-1 0,5 1 0,1 1-1,0 0 0,12 1 1,-20 2-1,20-2 0,-18 4 1,18-4-1,-10 3 0,10-3 1,0 0 0,0 0-1,8 13 0,-8-13 1,20 24-1,-9 0 0,-4 12 1,-6 9-1,3 11 0,-7 20 1,-4 13-1,-2 16 1,0 13-1,-1-1 2,-1 11-2,10-62 0,-5 3 1,3 4 1,-1 7-1,1 3-1,-8 8 1,8-4-2,-2 8 3,-1-10 0,1 3-3,5-7-6,8-2-32,-4-11-1,3-3-2,1-13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5T22:20:52.24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5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5T22:21:19.407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2361 1847 77,'-26'-9'37,"-10"-7"-1,-7 0 0,-23-13-33,7-4 1,-16-14 0,-3-3 2,-4-13-3,2-12 2,80 75-1,-78-85 0,45 39-1,5-5-3,7 2 2,7-4-3,6 3 2,6-4-1,8 8 1,4 0-2,-10 46 1,28-79 0,-28 79 0,37-51-1,-37 51 1,0 0 1,2 27-1,-2 35 1,-31 30 0,-14 26 1,-21 15 0,-1 2 0,2 0-1,40-37 0,23-19 0,28-19-2,29-23 0,30-21-4,25-10-9,7-16-24,24-2-2,-2-9 0,9 7-1</inkml:trace>
  <inkml:trace contextRef="#ctx0" brushRef="#br0" timeOffset="391.0224">2964 1505 103,'-12'-27'41,"-14"8"-1,0 14 0,-7 12-38,-4 13 0,-6 10 1,-1 16-1,1 3 1,5 6-2,10-2 1,9-2-1,22-11 1,15-15-1,20-18-1,17-16 0,11-13 0,5-7 1,3-9-1,-7-2 1,-10 2-2,-11 5 2,-19 14-3,-27 19 1,0 0 0,-32 35-2,0 5-1,-11 9-3,18 13-21,-8-12-14,26 2 3,12-17-3,35-7 1</inkml:trace>
  <inkml:trace contextRef="#ctx0" brushRef="#br0" timeOffset="789.0452">4347 1431 107,'-35'4'42,"2"-7"0,12 8-1,-3-4-38,10 2-1,14-3 0,0 0 0,-7 15-2,21-8 1,8-2-1,7 2 0,3 0 1,6 2-1,-2 4 0,-1 3 1,-10 6-1,-12 8-1,-9 8 1,-17 3 0,-13 4 0,-8 3-1,-9-7 0,-2-3-1,2-11-2,5-20-11,20-6-24,8-24-2,27-10 0,9-21-2</inkml:trace>
  <inkml:trace contextRef="#ctx0" brushRef="#br0" timeOffset="1172.0671">4976 1039 111,'0'0'43,"50"-44"1,-50 44-1,0 0-41,35-13 0,-55 52-1,-10 26 1,-11 11-1,3 15 1,-6 7-3,9 6 1,2-6-1,14-16 2,9-17-1,5-17 0,10-17 0,12-23 1,9-21 0,10-14 0,1-12 1,2-6-2,-1-6 0,-3-3 0,-4 8 0,-6 4 0,-7 18 0,-9 14 0,-9 10 0,3 20 0,-3 14-5,-5 6-5,17 10-20,-10-8-9,21 2-3,3-14 1,20-7-2</inkml:trace>
  <inkml:trace contextRef="#ctx0" brushRef="#br0" timeOffset="1744.0998">5569 1425 117,'-53'37'41,"-15"6"0,12 10 0,-2 0-37,19-3-1,17-7 0,21-5-2,20-12 0,18-12-1,17-16 0,7-8-1,3-11 1,-1-10-1,-7-5 0,-8-6 1,-15 3-1,-15 1 0,-16 5 0,-4 4 2,-11 7-2,-6 7 2,4 6-1,0 6 1,15 3-1,0 0 1,0 0 0,26-9 1,5 5-1,5 0 1,7 2-2,1 5 0,-4 1 0,-4 3 0,-10 8 0,-9 11 0,-9 4 0,-11 6 0,-8 2 0,-7 1 0,-1 0 0,-1-7 0,2-3 0,5-14 0,13-15 0,0 0 0,21-31 0,3 0 0,5-6 0,5-3 0,1-1 0,-2 2 0,-5 8 0,-6 6 0,-6 12 0,-4 1 0,-12 12 0,15-13-6,8 10-16,-12-14-16,23-1-4,0-16 1,-34 34-1</inkml:trace>
  <inkml:trace contextRef="#ctx0" brushRef="#br0" timeOffset="1926.1102">6540 1063 117,'32'-11'45,"-32"11"-2,4 32 1,-27 18-42,-14 31 2,-15 17-4,9 5 0,1-1-2,21-21-4,15-9-19,-6-24-14,12-4-3,-5-21 1,14-9-2</inkml:trace>
  <inkml:trace contextRef="#ctx0" brushRef="#br0" timeOffset="2110.1207">6371 1340 125,'0'0'41,"0"16"2,16 1-2,0-5-39,18-10-1,10-3-2,8-6-1,13-3-4,1-18-8,19 4-25,-17-5-1,8 7-1,-20-6 1</inkml:trace>
  <inkml:trace contextRef="#ctx0" brushRef="#br0" timeOffset="2284.1307">7067 1214 89,'-30'15'37,"1"9"2,-14 2 0,14 7-25,-14-2-3,13 2-2,0-1-4,13 1-1,9-3-2,13-4-1,14-7-3,9-7-1,15-3-7,-6-13-26,23-2-4,-8-12-1,9 0-1</inkml:trace>
  <inkml:trace contextRef="#ctx0" brushRef="#br0" timeOffset="2615.1496">7356 1322 112,'-7'11'41,"-6"2"1,6 12-1,-16 10-35,12-10-3,0 2 0,4 3-1,4-3 0,5-3-2,10-7 1,5-8-1,10-9 0,7-8 2,9-11-2,1-8 0,-1-2 0,1-5 0,-5 3 0,-4 1 0,-6 6 0,-9 3 0,-8 14 0,-12 7 0,0 0 0,3 26 0,-10-4 0,-4 4-2,1 3-1,3-1-3,16-4-10,-8-14-19,27-2-6,0-18 0,19-6-1</inkml:trace>
  <inkml:trace contextRef="#ctx0" brushRef="#br0" timeOffset="2796.16">8150 1078 110,'0'0'42,"1"-11"2,-1 11 0,-33 35-40,6 10 0,-10 25-4,-5 20-3,12-1-14,-2-12-23,36-34-1,-4-22-1,17-9-1</inkml:trace>
  <inkml:trace contextRef="#ctx0" brushRef="#br0" timeOffset="2961.1694">8023 1245 138,'0'0'45,"-19"-51"0,19 51-18,0 0-27,14-72 0,6 58 0,15 8-8,34 29-19,6-6-15,39 1-4,19-2 2,25-7-2</inkml:trace>
  <inkml:trace contextRef="#ctx0" brushRef="#br0" timeOffset="3412.1952">9562 961 86,'0'0'41,"18"-62"0,-18 62 1,0 0-28,0 0-10,0 0-1,25-18-1,-29 77 1,-12 16-3,-3 16 2,-4 6-4,-1 2-1,11 0-10,-4-21-25,27-19-4,-3-21 2,16-11-1</inkml:trace>
  <inkml:trace contextRef="#ctx0" brushRef="#br0" timeOffset="3615.2068">9444 1206 115,'-29'-17'43,"10"9"1,19 8-1,0 0-39,0 0-3,0 0 0,71-21-1,-71 21-2,91-29-5,-39 7-21,7-2-13,0-4-3,6 0 1,1-4 0</inkml:trace>
  <inkml:trace contextRef="#ctx0" brushRef="#br0" timeOffset="3967.2269">10335 700 106,'0'0'42,"0"0"2,0 0 1,0 0-40,-5 26 0,-48 53-2,-1 15 2,-7 8-5,0 7 0,16-11 0,12-5 0,11-19 0,20-31 0,14-18 0,10-14 0,10-15 0,7-13 0,4-7 0,0-6 0,1-4 0,-6-1 0,-4 4 0,-6 7 0,-8 12 0,-11 14 0,-5 15 0,-6 11 0,0 8-3,-2 6-1,8 6-3,-1-9-7,29 6-15,-9-19-13,24-6 2,3-17-2,22-7 3</inkml:trace>
  <inkml:trace contextRef="#ctx0" brushRef="#br0" timeOffset="4335.248">10908 1211 83,'-25'-6'42,"-20"1"-1,10 19 2,-14 1-16,5 16-22,0 9-1,7 1 0,6 3-1,8 1 0,9-2-3,10-4 0,12-10 0,12-6 0,11-15 0,9-8 0,7-8 0,5-14 0,2-8 0,-4-7 0,-3-3 0,-10-3 0,-3 5 0,-11 6 0,-9 3 0,-6 15 0,-8 14 0,-14 11 0,-1 12 0,2 10 0,-1 4-2,3 4-1,11-1-2,9-10 0,23-8-11,-3-23-9,36-11-15,-2-16 0,20-10-1,-83 38 1</inkml:trace>
  <inkml:trace contextRef="#ctx0" brushRef="#br0" timeOffset="4530.2591">11675 927 112,'0'0'43,"-4"-26"3,-27 49-3,-6 34-40,-14 33-2,4 22 0,10-6-2,10-12-3,21-24-9,11-40-19,23-7-9,-14-21 0,11-9-1,-12-12 1</inkml:trace>
  <inkml:trace contextRef="#ctx0" brushRef="#br0" timeOffset="4681.2678">11491 1258 116,'0'0'44,"-32"-62"0,32 62 0,0 0-37,-11-50-7,11 50 0,0 0-14,60-39-13,-60 39-14,98-15-1,-32 9-1,11 3-1</inkml:trace>
  <inkml:trace contextRef="#ctx0" brushRef="#br0" timeOffset="5279.302">12680 1185 103,'0'0'42,"7"-36"0,-7 36-2,4 18-31,-6 17-7,-12 8 0,-3 10 0,-2 2-1,2 2 1,3-16-1,11-10 0,13-12 0,14-14 0,13-14 0,15-11 0,10-10-1,5-9 1,-1-5-1,-4-1 0,-62 45 0,62-44 0,-25 7 0,-1 18-1,-29 8 1,0 22-1,-20 10 1,5 13 0,-12 7-1,6 7 1,8-2 0,6-2 1,14-12 0,15-8 0,12-13 2,10-12-3,8-13 0,5-9 0,-3-14 0,-3-7 0,-11-3 0,-47 47 0,29-51 0,-29 51-7,21-48-6,-21 48-13,-2-49-13,2 49-3,-2-26 1,-10 6 0</inkml:trace>
  <inkml:trace contextRef="#ctx0" brushRef="#br0" timeOffset="5903.3377">13854 1188 104,'0'0'42,"57"-16"-1,-44 13 0,-4 2-33,-22 2-4,-3 14 0,-21 7-3,-1 9 1,-5 5-2,9 8 2,17-4-2,9 1 0,11-8 1,9-5-1,14-9 0,5-11-1,7-9 0,1-7 0,2-9 1,-6-10-1,-3-5 0,-8-7 1,-24 39-1,19-47 2,-19 47 0,14-50-1,-14 50 2,0 0-1,11-67 0,-11 67 1,0 0 1,20-53-3,-20 53 0,0 0 0,19-33 0,7 31 0,1 11 0,5 11 0,-5 6 0,0 7 0,-14 1 0,-3 2 0,-17-2 0,-4 4 0,-4-5 0,-1 0 0,1-11 0,2-4 0,13-18 0,0 0 0,0 0 0,30-32 0,-2-3 0,6-5 0,-34 40 0,0 0 0,51-68 0,-51 68 0,0 0 0,53-63 0,-53 63 0,0 0 0,0 0 0,61-61 0,-61 61-17,0 0-6,66-43-5,-66 43-10,57-37-5,-57 37-1,65-49 3</inkml:trace>
  <inkml:trace contextRef="#ctx0" brushRef="#br0" timeOffset="6084.348">14884 752 115,'0'0'43,"0"0"1,0 0 0,0 0-41,20 14-1,-43 64 2,-15 22-4,8 15-2,14-7-2,6-10-6,19-17-18,-3-29-12,23-32-3,-6-15 1,19-14 0</inkml:trace>
  <inkml:trace contextRef="#ctx0" brushRef="#br0" timeOffset="6339.3626">15133 1099 118,'0'0'44,"0"0"1,-23-48 0,23 48-42,-42-11-3,-1 17 0,-8 18 0,12 15 0,19-9 0,31-3 0,18-10 0,26-9 0,3-5 0,1-2 0,-1-4 0,-2 1 0,-4 6-7,-52-4-10,0 0-9,63-12-9,-63 12-8,0 0 1,66-14 0</inkml:trace>
  <inkml:trace contextRef="#ctx0" brushRef="#br0" timeOffset="6663.3811">15640 1047 88,'0'0'43,"34"-51"2,-34 51-1,0 0-14,0 0-25,-54-1-5,54 1 0,0 0 0,-49 27 0,49-27 0,0 0 0,0 0 0,-27 52 0,27-52 0,35 28 0,-14-3 0,16-3 0,-5-1 0,-1 1 0,-23 4 0,-13 5 0,-18-3 0,-5 3 0,-1-4-3,-9-11-10,15-1-7,-20-13-8,24-2-14,-4-7 1,13-5-2,2-5 2</inkml:trace>
  <inkml:trace contextRef="#ctx0" brushRef="#br0" timeOffset="7119.4072">17597 671 100,'14'-52'42,"-6"2"1,-8 50-2,6-84-36,-6 84-1,0 0-1,-47-43-1,47 43 0,-68 30 0,68-30-1,-72 67-1,-16 44 0,18 34 0,8 17-2,18 8 0,22-16-10,15-40-20,33-35-9,-3-55 1,9-15-3,-11-24 1</inkml:trace>
  <inkml:trace contextRef="#ctx0" brushRef="#br0" timeOffset="7833.4481">17124 1033 121,'0'0'45,"0"0"2,-18-60-5,18 60-42,0 0 0,53-39 0,-53 39 0,73 2 0,-73-2 0,92 16 0,-44-7 0,-48-9 0,92 9 0,-42-3 0,-50-6 0,77 15 0,-77-15 0,15 23 0,3 8 0,-23 10 0,-24 5-2,-1-2 2,-7 1-1,14 1 1,13-11-1,26-10 2,18-13-1,14-11 0,9-9 0,4-9-1,-61 17 1,66-30 0,-66 30 0,52-42 0,-52 42 0,44-48 0,-44 48 1,24-53-1,-24 53 1,12-49-1,-12 49 0,0 0 0,-7-55 2,7 55-2,0 0 0,0 0 0,0 0 0,10-49 0,-10 49 0,0 0 0,48 6 0,-48-6 0,47 20 0,-47-20 0,46 39 0,12-7 0,-14-1 0,-7 6 0,-26-3 0,-11 0 0,-18-3-3,-1-2 3,-2-11-2,3-5 2,7-7 0,11-6 0,6-14 1,8-3 0,-14 17 0,0 0 1,0 0-2,49-65 0,-49 65 0,0 0 0,51-66-3,-51 66-9,43-48-4,-43 48-10,53-42-9,-53 42-8,79-36 1,-28 19 2</inkml:trace>
  <inkml:trace contextRef="#ctx0" brushRef="#br0" timeOffset="8592.4915">19251 917 95,'0'0'41,"0"0"1,0 0-1,0 0-37,-23-6 1,-6 47-1,-16 13-1,-1 10 1,4-3-1,19-2-1,18-17-1,34-12 0,23-29-1,-52-1 0,66-14 1,-66 14-1,75-26 1,-75 26-2,69-40 2,-69 40-4,58-51 1,-58 51 0,43-60 1,-43 60 0,33-51-1,-33 51 1,20-49 0,-20 49 3,0 0-1,36-54 1,-36 54-1,0 0 2,0 0 0,52-24 0,-52 24-1,0 0 1,0 0-3,89 61 0,-66-19 0,-1 8 0,-18-7 0,-8 2 0,-14-10 0,0-9 0,18-26 0,0 0 0,0 0 0,0 0 0,0 0 0,0 0 0,47-59 0,-47 59 0,0 0 0,67-65 0,-67 65 0,0 0 0,66-47 0,-66 47 0,0 0 0,28-14 0,5 19 0,-7 18 0,-11 10-5,-2 4-7,10 3-9,-23-40-2,0 0-8,0 0-8,66 30 0,-66-30-3,58-25 6</inkml:trace>
  <inkml:trace contextRef="#ctx0" brushRef="#br0" timeOffset="8796.5032">20553 600 109,'0'0'43,"0"0"0,0 0 1,0 0-42,0 0-1,-52 40 0,52-40-2,-33 82-4,33-82-10,-20 93-18,20-93-8,-5 87 0,5-87-1</inkml:trace>
  <inkml:trace contextRef="#ctx0" brushRef="#br0" timeOffset="9272.5304">20695 932 101,'55'-46'45,"-55"46"1,0 0-1,0 0-41,0 0 2,0 0-2,0 0 0,-23 49-4,23-49 0,0 0 0,0 0 0,34 49 0,-34-49 0,49-4 0,-49 4 0,65-19 0,-65 19-3,74-29 1,-74 29 1,66-24-1,-66 24 3,0 0-2,76 20 0,-84 32 1,-26 31 0,-25 23 0,-13 21 0,-9 6 0,5 1 0,10-24 0,23-30 1,10-23 0,12-17 0,6-22 0,15-18 0,-5-13 0,10-20 0,6-13-1,4-20 0,8-10-2,5-12 0,-28 88-1,33-88-9,-33 88-6,34-90-8,-34 90-7,45-76-7,-45 76-1,56-63 0</inkml:trace>
  <inkml:trace contextRef="#ctx0" brushRef="#br0" timeOffset="10645.6089">3374 2529 77,'0'0'42,"0"-20"-2,14 10 2,5-7-28,19 0-10,7 4-1,18-1 0,1 5-1,6 7-1,-5 9-1,-4 11 3,-18 9-2,-15 14 0,-19 6 0,-19 11 0,-18 4 0,-14 5 1,-11 1-1,-11 2-1,-3-3 1,-1-2 1,4-9-1,11-3 1,2-6 0,16-4 0,12-6-1,15-11 1,22-7 1,23-12-3,16-12 0,21-7 0,19-12 0,10-8 0,8-2 0,1-8 0,0 4-2,-15 3-2,-10 10-2,-21 0-6,-12 24-5,-26-12-10,1 21-13,-29-8-2,14 17 0,-14-17 1</inkml:trace>
  <inkml:trace contextRef="#ctx0" brushRef="#br0" timeOffset="11761.6727">5876 2621 99,'-19'7'39,"-21"-1"1,0 20-1,-12 0-34,-10 12-1,-5 0 1,2 7-2,9-3 0,11 1-2,20 0 1,17-12-2,25-5-1,21-11-1,25-7-1,12-12-5,27 7-20,1-25-10,15 2 0,-10-16-1,6 5 1</inkml:trace>
  <inkml:trace contextRef="#ctx0" brushRef="#br0" timeOffset="12094.6918">6461 2568 105,'-36'2'38,"-18"2"2,6 22-2,-7-1-32,-3 14-1,3-2-1,9 9 0,4 0-1,19-5-1,15-4-1,20-9 1,20-13-1,19-10 0,16-13-1,9-9 1,5-7-1,0-9 0,-7-6 0,-10-4 0,-12 1 0,-14 2-1,-16 4 1,-15 7-2,-8 8 1,-12 9 1,-4 17-1,-5 8 0,-3 14 0,0 6-1,7 8-1,8-2-5,17 15-13,-2-19-16,26 5-3,-1-21 0,22 0 0</inkml:trace>
  <inkml:trace contextRef="#ctx0" brushRef="#br0" timeOffset="12646.7234">7073 2623 103,'-24'40'40,"-12"-7"1,12 18-2,-4-6-33,9 3-1,3-6-1,7-10-1,6-5-1,7-10-1,6-13 0,6-8-1,6-12 0,0-12-1,3-5 1,-1-12 0,1-5-1,-1-4 0,-4-2 1,-1 0-1,0 3 1,-3 9-1,1 9 1,3 11-1,1 8 1,1 13 0,-3 7 0,3 12 1,-4 10-2,-3 5 2,-5 1-2,-6 6 2,-8 1-1,-3 2 0,-10-2 0,-5-2 0,-7-4 0,-2-3 0,-2-5 0,0-6 1,0-4-1,3-1 0,3-1 1,3 2-1,3 5 0,-2 8 0,-1 14 0,-1 12 0,-2 13 0,-3 5-1,5 6-1,3-8-3,15 3-7,-1-30-14,27-2-13,4-35-1,26-15-1,1-23 1</inkml:trace>
  <inkml:trace contextRef="#ctx0" brushRef="#br0" timeOffset="13093.7489">7839 2469 108,'-29'-12'40,"12"18"2,-15-13-2,0 15-35,-3 2-1,2 10 1,-7 6-2,4 9 1,1 6-2,9 1 0,5 0-2,8-1 0,8-5 0,11-6 0,9-7 0,6-11 0,3-9 0,4-5 0,2-10 0,5-6 0,-1-10 0,-1-4 0,0-7 0,0-2 0,-2 2 0,-2 6 0,-5 11 0,-10 7 0,-14 15-2,4 30 1,-13 3-1,-7 10 1,-2 7-1,2-1-1,10-2-2,3-15-6,26 1-8,-6-37-8,37 4-13,-5-26 1,24-2-2,4-19 0</inkml:trace>
  <inkml:trace contextRef="#ctx0" brushRef="#br0" timeOffset="13481.7711">8541 2407 112,'-41'4'42,"4"23"1,-15-10-3,-4 13-36,12 3 0,6 6 0,8 3-2,10-3 0,14-2 0,17-9-2,15-5-2,13-9 0,12-7-1,7-18-2,10 0-3,-7-20-6,15 11-9,-23-23-16,7 11 1,-19-12 30,-7 10 6,-12 5 2,-11 6 4,-11 23 6,-11-13 11,5 35 17,-21 0 0,12 22-29,-11 2-5,7 6 0,4-1-3,4-2 0,9-7-2,8-10-3,16-5-9,-8-31-15,21 4-13,-7-26 2,15-4-3,-7-20 1</inkml:trace>
  <inkml:trace contextRef="#ctx0" brushRef="#br0" timeOffset="13614.7787">8974 1959 101,'0'0'38,"-19"-11"-3,19 11-7,19 8-64,-2-20-2,21 11 0,2-12 0</inkml:trace>
  <inkml:trace contextRef="#ctx0" brushRef="#br0" timeOffset="13784.7885">9440 1921 80,'2'27'40,"0"20"-1,-24 5 3,4 23-26,-17 0-10,4 12 0,-9-5-2,7 5-1,2-7-2,4-10-2,9-9-3,2-27-9,24 3-17,-8-37-10,12 13-1,-6-33 1</inkml:trace>
  <inkml:trace contextRef="#ctx0" brushRef="#br0" timeOffset="14852.8496">9163 2307 104,'-20'-20'39,"20"20"3,-13 4-2,32 4-37,6-1-1,16 3 1,5-4-1,18 1 0,4-2 0,7-2 0,-2-1-1,-4-2-1,-12-4 1,-6 3 0,-14-1-1,-14-1 0,-23 3 0,0 0 0,-11 13 0,-12 2-1,-7 9 1,-6 3 0,-1 9 0,1-1 2,7 8-2,5-3 3,9-4-2,13-5 1,8-10-2,13-10 2,10-11-2,6-9-3,8-12 2,-1-10-2,6-7 2,-6-7-2,-4-4 1,-5-2 0,-5 3 1,-9 1 0,-3 11 2,-7 7-1,-4 9 1,-5 20 0,-1-10-1,1 10 1,-3 22 0,7-5 0,2-1 0,6 1 0,5 0 0,4-2 0,2 1 0,2 1 0,-2 0-1,-3 3 1,-5 1 0,-7 3-1,-9 5 1,-7-1 0,-5 4-1,-3-4 3,-3 0-3,2-7 0,3-4 0,4-4 0,10-13 0,0 0 0,24-14 0,-4-4 0,8-10 0,4-4 0,5-6 0,-1-4-3,-1-3 3,-4 1-3,1 3 1,-3 0-1,2 9-2,-5 2-3,9 15-4,-8-9-5,18 27-4,-16-18-5,24 27-4,-15-18-8,17 17 24,-14-9 11,-4-3 9,5 11 7,-22-19 5,12 22 5,-28-25 7,11 21 10,-29-19-22,14 10-10,-20 4-1,2 3-3,-9-2 0,0 5-2,-2 1 0,4 6-1,4 1 0,6 6 0,8-1-1,6-1 1,14 1-1,5-4 0,7-2 0,3-4 1,1 0-1,-1-5 0,-5 1 1,-6 0 0,-7 3-1,-10 1 3,-9 5-3,-10 0 0,-5 7 0,-5-3 0,-3 4 0,-7-2-3,10-2-2,-5-10-5,13 10-3,-6-26-4,27 16-5,-10-31-7,33 12-5,0-24-9,21 1 5,17-10 2</inkml:trace>
  <inkml:trace contextRef="#ctx0" brushRef="#br0" timeOffset="15204.8697">12010 2125 95,'43'-27'40,"-7"-5"0,3 20 0,-17 4-35,-22 8 0,-8 26-2,-20 15-1,-15 7 0,-5 9-1,-3 5-1,3 1-1,14-1-3,10-17-6,37 4-20,7-33-10,27-4 1,8-27-3,15-5 2</inkml:trace>
  <inkml:trace contextRef="#ctx0" brushRef="#br0" timeOffset="15617.8933">12217 1976 105,'-17'0'41,"19"15"1,-2-15-1,40 11-37,-6-4-1,12 3 0,-3 2-1,-1 4 1,-6 1-1,-6 7 0,-12 4-1,-14 7 0,-12 2 0,-10 3-1,-4-4 1,-5-1-1,6-7 0,-1-9 0,22-19 0,0 0 0,12-28 0,16-7 1,10-3-1,8-9 2,6 2-2,2 1 0,-3 11 0,-6 8 0,-10 17 0,-12 13 0,-9 15 0,-14 15 0,-9 9-2,-8 8-2,4 9-7,-9-12-3,18 11-5,-9-29-6,44 11-9,3-29-8,32-1 0,14-22 1</inkml:trace>
  <inkml:trace contextRef="#ctx0" brushRef="#br0" timeOffset="16119.922">14198 1903 89,'-22'-7'38,"-1"16"2,-16-4 0,4 11-30,-11 3-7,3 4 1,0-3-1,9 3 0,5-1 1,17-6-2,16-2 0,19-5-1,18-5 0,11 3 0,7-3 0,1 5 0,-4 2 0,-6 8 0,-15 4-1,-17 12 1,-19 5-1,-14 7 0,-11-1-1,-8-3 1,0 1-2,-1-9-1,9-5-2,2-24-8,30 7-10,-1-31-16,26 4-1,4-22-2,21 3 2</inkml:trace>
  <inkml:trace contextRef="#ctx0" brushRef="#br0" timeOffset="16953.9697">14530 2119 107,'-9'14'40,"9"-14"2,-3 11-1,18-12-38,11-2-1,6-4 1,7-1 0,8-2-2,-2-3 0,-3-3 0,-4-2 0,-10 1-1,-6-2 1,-11-3-1,-15 1 1,-10 6-1,-6 4 1,-9 1-1,-7 12 1,-8 3-1,-5 10 1,-3 6 0,7 8-1,7 3 1,8 2-1,14 0 1,16 0-1,16-8 0,19 0 0,14-8 0,10-5 2,10-6-2,6-10 0,2-5 0,-2-8 0,-9-1 0,-8-6 0,-12 1 0,-8-2 0,-12 5 0,-16 2 0,-10 17 0,-13-12 0,-6 20-2,-9 12 2,-4 7-1,-2 11 1,2 3 0,1 6 0,8-3 0,7-2 0,8-9 0,13-11 1,8-15-1,13-10 2,3-17-2,7-10 0,2-8 0,-2-6 0,0-2 0,-5-4 0,-2 5 0,-5 3 0,-4 5 0,-4 11 0,1 8 0,-1 4-2,2 8-1,2 4-2,8 8-3,-4-5-4,17 15-5,-14-26-5,21 20-3,-14-24-4,17 14-9,-13-14 0,0 12 3,-13 2 41,-6-13 7,1 26 6,-20-13 3,4 22 8,-23-6 8,5 19 2,-12-9 0,12 10-35,-8 6-3,5-2-2,2-2 0,3-2-1,9-7-4,3-29-7,18 28-12,-8-41-16,17 2 1,-5-21-2,10-2 2</inkml:trace>
  <inkml:trace contextRef="#ctx0" brushRef="#br0" timeOffset="17074.9767">15778 1802 100,'-18'-25'39,"18"25"-1,-18-5-5,18 5-44,13 19-28,1-10 1,20 12-2,-4-5 1</inkml:trace>
  <inkml:trace contextRef="#ctx0" brushRef="#br0" timeOffset="17427.9968">16080 2072 103,'0'0'40,"4"14"1,-4-14-2,30 0-35,2 0 0,9 0-1,4-2-1,8-4 0,-4-3-1,0 0-1,-5-8 0,-7-3 2,-6-3-2,-11 1 1,-10-1 0,-10 1 1,-9 4-1,-10 8 0,-10 9 0,-8 12 0,-4 8 1,-2 9-2,3 4 1,6 6-2,11-4 1,11 0-3,18-8-1,9-13-4,27 2-6,-3-25-5,32 9-7,-10-25-9,23 5-6,-7-18 0,14 2 1</inkml:trace>
  <inkml:trace contextRef="#ctx0" brushRef="#br0" timeOffset="17714.0132">17076 1759 118,'-18'5'42,"-20"3"3,8 14-4,-11-8-35,14 5-3,4-1-3,13-1 0,13 1 0,12 0 0,14-4 0,3 4 0,7 1 0,3-1 0,-7 2 0,-6 5 0,-14 5 0,-15 0 0,-11 7 0,-14 1 0,-12 4 0,-12-2-9,2 5-3,-22-13-2,9 12-3,-22-29-5,15 24-6,-38-31-5,-2 17-8,-36-6 4,-24-1 4</inkml:trace>
  <inkml:trace contextRef="#ctx0" brushRef="#br0" timeOffset="18340.049">1497 3961 94,'14'-21'40,"-4"-6"0,6 12 0,-8-6-31,2 14-5,1 10 1,3 19-1,-11 19-1,-2 15-2,-5 15 1,-4 12-2,-2 9-1,1 7-1,2-3-2,4-8-2,14-2-8,-5-25-7,28 5-18,-15-23-1,15-1-1,-12-19 1</inkml:trace>
  <inkml:trace contextRef="#ctx0" brushRef="#br0" timeOffset="18555.0613">1134 4955 111,'-18'10'44,"33"2"-1,24-28-2,31-8-37,38-16-2,23-5 1,16-8-3,4-2-2,6 5-6,-12 0-7,-1 32-10,-41 1-17,-14 24 0,-35 7-3,-14 22 3</inkml:trace>
  <inkml:trace contextRef="#ctx0" brushRef="#br0" timeOffset="18941.0834">1968 5245 104,'-5'-37'41,"-16"-3"0,-2 20-2,-17 6-36,-9 16 0,-12 15 0,-7 21-1,-9 20 1,-3 17 0,5 7 1,11 1-1,19-3 0,21-8 0,21-12-3,23-21 0,35-16-3,22-19-3,28-3-9,-5-25-13,23 5-14,-18-14 0,5 5-1,-20-6 2</inkml:trace>
  <inkml:trace contextRef="#ctx0" brushRef="#br0" timeOffset="19126.094">2231 5494 108,'-23'-2'40,"23"2"2,0 0-3,0 24-37,5 2 2,2 9-2,-1 6 0,2 4-2,0 4-1,-4-7-6,7 12-11,-13-25-19,10-9-4,-8-20 1,19-13-2</inkml:trace>
  <inkml:trace contextRef="#ctx0" brushRef="#br0" timeOffset="19309.1044">2256 5482 112,'-14'-8'43,"-2"-5"0,16 13 0,6-16-37,21 5-4,11-4-2,14-6-2,12 2-5,3-15-8,28 13-12,-11-16-15,17 7-1,-4-10-1,12 1 1</inkml:trace>
  <inkml:trace contextRef="#ctx0" brushRef="#br0" timeOffset="19630.1228">3709 4327 96,'9'-12'40,"19"-5"2,21 4-3,3-4-36,13-5-3,6 8-3,-6-12-16,4 20-21,-18 1 1,-10 12-3,-20 0 2</inkml:trace>
  <inkml:trace contextRef="#ctx0" brushRef="#br0" timeOffset="19810.1331">3759 4632 104,'-15'9'42,"27"-3"0,17-21-2,23-12-41,24-1-6,6-14-10,21 17-9,-9-14-14,17 9-1,-8-3-2,5 13 1</inkml:trace>
  <inkml:trace contextRef="#ctx0" brushRef="#br0" timeOffset="20144.1522">5522 3666 104,'0'0'40,"0"0"1,-13 32-2,-2 12-37,10 8-2,1 10 1,3 6-1,-1 5-2,9 3-2,-3-12-6,20 9-27,-11-16-3,14 5 0,-10-16-1</inkml:trace>
  <inkml:trace contextRef="#ctx0" brushRef="#br0" timeOffset="20361.1646">5223 4668 95,'-23'6'40,"9"-14"1,28 2-1,15-17-37,25 3-1,15 1-1,15-3-1,10 7-2,2-3-5,16 21-16,-18-10-16,-1 17 0,-22-4-2,-2 14 1</inkml:trace>
  <inkml:trace contextRef="#ctx0" brushRef="#br0" timeOffset="20678.1827">5787 4991 97,'-66'26'41,"-1"17"1,-12-4-2,11 11-33,4 1-3,21 3 0,18-7-2,25-5 0,25-16-2,27-13-1,24-9-1,12-14-3,16 0-4,-9-25-12,18 12-19,-23-15 0,-5 7-2,-19-11 1</inkml:trace>
  <inkml:trace contextRef="#ctx0" brushRef="#br0" timeOffset="21897.2525">6349 5119 75,'14'17'39,"-18"4"1,4 13-1,-15 5-30,11 3-3,-6 1 0,3 6-1,3 0-2,3-2-1,3-1-4,1-8-3,12 8-16,-10-20-16,15 2-1,-6-20-2,9-5-1</inkml:trace>
  <inkml:trace contextRef="#ctx1" brushRef="#br0">13501 10098</inkml:trace>
  <inkml:trace contextRef="#ctx0" brushRef="#br0" timeOffset="27744.5869">7923 4108 86,'14'-25'38,"-9"-4"1,6 14 0,-15 5-34,4 10-1,4 12 0,-1 14-1,-8 8-1,1 11-1,0 6 0,0 7-2,1 4 0,2-7-4,2 2-2,-2-20-25,16 6-5,-9-22-1,11-2-1</inkml:trace>
  <inkml:trace contextRef="#ctx0" brushRef="#br0" timeOffset="27925.5973">7886 4387 98,'-29'-10'39,"19"10"2,4-12-2,27 4-35,9-10-1,20-1-1,11-4-2,11-12-7,18 12-29,-6-12-2,3 15-2,-16-1-1</inkml:trace>
  <inkml:trace contextRef="#ctx0" brushRef="#br0" timeOffset="28409.625">10409 3390 85,'0'0'36,"0"0"1,-2-15-4,2 15-25,0 0-2,0 0 0,-3 15 0,9 8-3,-3 7 2,5 14-3,-5 9 1,1 9-2,1 6 1,0 6-2,2-2-1,-2-7-2,6 1-6,-10-20-29,18 6-2,-4-19 0,7 0-3</inkml:trace>
  <inkml:trace contextRef="#ctx0" brushRef="#br0" timeOffset="28626.6374">10160 4276 100,'-10'1'41,"22"5"0,5-15-1,21 3-39,16-3-1,9-1-1,13 3-2,4-5-4,15 12-30,-14-6-3,13 12 0,-15-5-1</inkml:trace>
  <inkml:trace contextRef="#ctx0" brushRef="#br0" timeOffset="28993.6584">10993 4502 80,'0'0'39,"-24"-9"-1,-2 17 1,-17-2-32,-8 13-1,-10 4 0,-3 8-1,-2 4-1,4 5 0,4 3-1,10 4-1,12-1 0,14-1-1,15 0 1,12-6-2,11 0 2,12-3-3,7-3 0,5-14-3,11 3-3,-8-25-19,21 5-15,-10-19 1,11-1-4,-6-16 4</inkml:trace>
  <inkml:trace contextRef="#ctx0" brushRef="#br0" timeOffset="29394.6813">11219 4877 86,'-11'-4'40,"11"4"0,19-16 1,11 0-32,3-1-5,5 0-1,-1 1-1,1 6 0,-7 5-1,-5 8 0,-11 8 0,-12 11 0,-15 7 1,-8 9-1,-8 5 1,-6 4-1,0 1 2,-4 1-3,5-7 3,9-4-3,10-10 1,14-8 0,14-13-1,15-11 0,14-6-1,8-9-1,10 2-5,-8-19-15,25 17-17,-20-9-3,8 11 0,-13-5-1</inkml:trace>
  <inkml:trace contextRef="#ctx0" brushRef="#br1" timeOffset="36812.1056">6461 3576 54,'-3'-23'33,"3"4"0,-9-3 1,-2 19-23,-16-9-1,3 22-1,-23-1-1,3 14-1,-13 7-1,0 6-1,-2 6 0,7 6-2,6-1 0,11 1-1,15-3-1,12-1 0,10-6-1,15-3-1,8-5-1,10-12-1,10 2-4,-2-18-25,11 7-5,-6-16-1,4 7 0</inkml:trace>
  <inkml:trace contextRef="#ctx0" brushRef="#br1" timeOffset="37178.1265">6477 3939 93,'-1'12'37,"1"-12"0,0 0 1,0 0-34,14-7-1,4-4 0,4 1 0,3 0-2,2 2 1,-3 3-1,0 6 0,-6 6 0,-11 8 0,-7 8-1,-6 5 1,-11 3 0,-2 3 1,-4-2-2,1 0 1,1-4-1,6-8 0,8-6 0,7-14 1,24 8-1,4-17-1,13-1-4,2-17-13,21 16-12,-13-11-8,13 12 0,-16-6-4</inkml:trace>
  <inkml:trace contextRef="#ctx0" brushRef="#br1" timeOffset="38216.1859">7008 4849 44,'-2'-10'34,"-17"-4"2,4 9 0,-18-9-12,4 17-16,-14-6 0,6 14-1,-9-2-2,11 12-1,1 3 0,3 7-2,4 6 1,11 4-2,3 2 2,7 1-2,10-1 1,4-5-2,5-4-1,10-6-1,5-3-1,1-14-5,18 5-28,-11-20-2,10 8-1,-5-16 0</inkml:trace>
  <inkml:trace contextRef="#ctx0" brushRef="#br1" timeOffset="38614.2086">7057 5178 85,'0'0'37,"10"-6"1,2 8 0,-12-2-33,21-11-1,-8 4-2,5 2 0,0 2-1,-1 3 0,-4 3 0,0 6 0,-8 9-1,-5 5 2,-8 8-1,-6 1 1,-5 5-1,0-2 1,0-2-1,3-6 1,7-8-1,10-7-1,14-12 0,10-12-2,17 1-10,-1-20-9,19 12-8,-13-13-10,9 9-2,-7-10 0,-1 15 0</inkml:trace>
  <inkml:trace contextRef="#ctx0" brushRef="#br1" timeOffset="40101.2937">12178 3305 58,'10'-12'33,"-8"-3"-2,-2 15 3,-14-27-26,14 27 0,-34-21 0,13 20-1,-14-5 1,3 15-2,-11 0 0,4 18-1,-9 5-1,1 11 0,3 7-1,0 6-1,4 4 0,10-2-1,8-1 0,13-5 0,15-9-1,15-9 0,21-10-2,15-13-2,21 5-11,-6-18-20,17 7-4,-10-12 0,-2 11-1</inkml:trace>
  <inkml:trace contextRef="#ctx0" brushRef="#br1" timeOffset="40530.3182">12649 3661 83,'0'0'38,"0"0"-1,0 0 0,0 0-29,-13 27-5,3-10 0,0 5-1,4 2-1,3 3-2,5 2-2,0-9-5,17 15-24,-10-14-4,11 10 0,-8-9-2</inkml:trace>
  <inkml:trace contextRef="#ctx0" brushRef="#br1" timeOffset="40807.3341">12144 4207 96,'2'10'39,"-2"-10"2,44-3-3,11-11-36,12-1 0,14-3-2,9-5 0,12 6-6,-7-11-23,9 19-8,-18-2-1,-4 14-1</inkml:trace>
  <inkml:trace contextRef="#ctx0" brushRef="#br1" timeOffset="41233.3584">12735 4572 72,'-11'-15'38,"11"15"0,-27-24 0,12 18-23,-11 0-11,-3 8-1,-8 5 1,0 10 0,-2 5-1,1 9 0,1 2-1,8 5 1,4 2-2,16 0 0,9-5 0,9-3-1,16-7-2,5-4 1,10-5-3,2-12-2,14 1-4,-9-21-27,15 8-1,-10-16 0,8 4 0</inkml:trace>
  <inkml:trace contextRef="#ctx0" brushRef="#br1" timeOffset="41387.3672">13050 4671 91,'-3'22'37,"-2"7"0,-9-5-1,4 12-31,-2-1-2,4 0-1,2 0-1,-2-10-8,16 5-28,-6-15-2,10 0 0,-12-15-1</inkml:trace>
  <inkml:trace contextRef="#ctx0" brushRef="#br1" timeOffset="42249.4165">5905 4606 42,'0'0'31,"-2"-15"2,2 15-1,0-12-19,-5 2-5,5 10 0,0 0 1,11-9-2,-11 9 0,22-6-2,-4 1-1,17-1-1,9-1 0,17-2-1,9-6 0,17-1 0,8-3-1,9-3 1,8-3-1,2 2 0,-2 3 0,-6 1-1,-10 9 0,-9 4 0,-12 6-2,-14 8 0,-13 5 0,-13 2-2,-10 4 0,-12-7-3,4 11-10,-17-23-19,1 14-1,-1-14 1,-5-13 0</inkml:trace>
  <inkml:trace contextRef="#ctx0" brushRef="#br1" timeOffset="47428.7128">579 7017 97,'-19'0'39,"19"0"2,-22 6-3,22-6-30,14 1-6,9 1 0,11-4-1,12 0-1,12-2-1,7 1-1,10 4-4,-10-9-28,4 12-3,-22-3-1,-5 11-1</inkml:trace>
  <inkml:trace contextRef="#ctx0" brushRef="#br1" timeOffset="47621.7238">639 7294 104,'0'0'38,"0"0"2,17-3-2,10-12-38,25-3-1,5-9 0,14 2-6,-5-14-27,16 4-3,-9-12 1,2 8-3</inkml:trace>
  <inkml:trace contextRef="#ctx0" brushRef="#br1" timeOffset="47895.7395">1141 6752 102,'-29'-1'38,"17"7"1,12-6-1,21 10-35,13-6 0,18 7-1,6-1 1,8 5 0,-1 2-2,-3 9 0,-12 5 0,-16 8 0,-22 9-1,-16 7 0,-17 6 0,-14-2-1,-8 2-1,-8-8-3,9 6-28,-3-24-4,19-5-2,7-19 0</inkml:trace>
  <inkml:trace contextRef="#ctx0" brushRef="#br1" timeOffset="48263.7605">2849 6591 71,'-9'-28'38,"-6"-8"0,15 16-1,-10-10-12,10 30-21,-3-17 1,8 28 0,-5 8-2,7 12 0,0 15-2,-5 7 2,5 9-3,-3 8 1,1 5-3,0-5-1,8 13-11,-12-15-22,7 4-2,-6-14 0,5 0-3</inkml:trace>
  <inkml:trace contextRef="#ctx0" brushRef="#br1" timeOffset="48485.7732">2520 7328 112,'-36'-1'40,"20"8"1,16-7-1,16 2-37,24-9 0,21-3-2,18-4 1,16-3-1,17-6-1,5 0-2,5 4-5,-15-8-19,3 21-12,-27 0-3,-8 16 1,-26 7-2</inkml:trace>
  <inkml:trace contextRef="#ctx0" brushRef="#br1" timeOffset="48867.7951">3198 7702 101,'-5'-12'39,"-17"-3"0,2 13-1,-20-3-32,3 11-2,-6 3 0,-3 11 0,-2 9-1,-3 11 1,0 5-2,4 7 0,5-1-1,10 1 0,9-2 0,13-2-2,15-8 1,15-11-2,17-8 0,15-12-2,14-3-2,7-17-9,18 8-10,-12-21-8,7 6-6,-19-9 0,3 8 1</inkml:trace>
  <inkml:trace contextRef="#ctx0" brushRef="#br1" timeOffset="49064.8064">3426 7969 105,'-14'-1'38,"14"1"2,-9 13-1,13-2-35,-6 8-1,4 4-2,-4 6 0,2 2 0,2 4-2,-4-1 0,4 0-2,-4-10-3,8 7-13,-6-31-18,5 16-1,-6-26 1,8-3-2</inkml:trace>
  <inkml:trace contextRef="#ctx0" brushRef="#br1" timeOffset="49251.8171">3356 7964 113,'-14'-17'41,"-6"-6"1,14 13-1,-3-3-33,9 13-4,29-17-1,1 8-2,11-2-1,3-6-3,16 8-6,-7-12-8,20 18-8,-23-17-7,10 14-8,-12-7-2,4 7 0,-11-7 2</inkml:trace>
  <inkml:trace contextRef="#ctx0" brushRef="#br1" timeOffset="49612.8377">4446 7017 109,'0'0'39,"8"-23"1,18 10-3,17-8-37,-2 2 0,9 0 0,1 4-1,2 6-2,-7-4-10,4 18-22,-16 0-4,-7 11 2,-15-2-3</inkml:trace>
  <inkml:trace contextRef="#ctx0" brushRef="#br1" timeOffset="49786.8477">4478 7304 116,'0'0'41,"12"16"2,25-31-3,26-17-39,21 0-2,10-8-6,18 13-14,-12-17-11,17 15-8,-13-2 0,0 12-2</inkml:trace>
  <inkml:trace contextRef="#ctx0" brushRef="#br1" timeOffset="51736.9592">5636 7088 76,'0'0'34,"0"0"1,0 0-2,0 0-29,0 0-2,24-5 0,-12 3 1,8 4-1,4-4 0,5 2 0,4-2 0,4 3 0,1-1-1,7 0 0,5-2 0,6 0 0,4-3-1,2 0 0,8-1 1,6-1-1,3 0 0,3 0 1,9 0-1,0-1 0,5 1 0,3 0 1,2 0-1,3 1 0,4 1 1,4-5 0,6 2 0,-1 1 0,1-4 0,5-1 0,0 1 1,0 0-1,2 1 0,-1 1 0,-5 4 0,-5 2-1,-5 3 1,-8 2-1,-1 1 1,-3 3-1,-4-1 1,-4-2-1,-1 1 0,-1-3 1,-2-3-1,-4-3 0,-4-1 0,-10-4-2,-5 8-6,-19-10-27,-1 10-2,-19-8-1,-10 8 0</inkml:trace>
  <inkml:trace contextRef="#ctx0" brushRef="#br1" timeOffset="52354.9946">6729 6141 73,'-23'-33'36,"4"12"0,-14 4 0,-1 19-26,-14 4-5,0 15-1,-11 6 0,2 13-1,-3 6 0,5 6 0,7-1 0,15 2 0,14-3-1,14-3 0,19-5-2,14-8-2,17-3-6,-1-19-26,23 1-4,-2-15 0,8-2-1</inkml:trace>
  <inkml:trace contextRef="#ctx0" brushRef="#br1" timeOffset="52542.0053">6872 6447 91,'-17'22'35,"7"13"2,-8-4-1,10 15-31,-2-8-4,6 0-1,4-2-2,1-15-13,19 3-21,1-14 1,15-6-3,1-17 1</inkml:trace>
  <inkml:trace contextRef="#ctx0" brushRef="#br1" timeOffset="52760.0177">7517 6219 96,'-15'28'39,"-10"-2"-1,7 14-2,1 0-34,-3 4 0,0 0-1,1 0-2,11 4-6,-6-13-26,16 0-5,-2-12 3,9-5-4</inkml:trace>
  <inkml:trace contextRef="#ctx0" brushRef="#br1" timeOffset="52926.0272">7327 6471 110,'-12'-3'38,"-2"-9"2,14 12-3,16-11-34,12-3-4,21-1-4,6-10-26,25 7-7,0-8-1,14 6 0</inkml:trace>
  <inkml:trace contextRef="#ctx0" brushRef="#br1" timeOffset="53256.0461">8484 5948 108,'-20'-27'40,"0"14"1,-20 0-2,1 15-35,-9 7-2,-2 17 1,-2 5-1,5 10 0,1 7-1,14 1 1,6 2-1,16-1 0,12-4 0,10-7-1,16-4-2,5-7-1,15-1-3,-2-19-8,25 10-10,-17-23-8,13 4-7,-11-14-1,5 3 0</inkml:trace>
  <inkml:trace contextRef="#ctx0" brushRef="#br1" timeOffset="53614.0666">8658 6293 114,'-10'15'41,"-4"-12"0,14-3-1,14 5-37,3-9-1,3-1 0,7 1 0,2-1-1,-4 2 0,-1 3-1,-7 3 1,-17-3-1,7 20 0,-17-3 0,-9 5-1,-4-1 1,-3 4 2,-3 0-2,4-5 1,4 0-1,8-4 2,11-4-2,2-12 3,32 9-3,0-10-2,14-3-1,5-3-5,19 9-8,-10-20-6,21 21-7,-20-12-13,5 9 1,-15-4 1,-7 6 1</inkml:trace>
  <inkml:trace contextRef="#ctx0" brushRef="#br1" timeOffset="54344.1083">7321 7297 73,'-22'-11'39,"0"6"0,-16-4 1,2 12-17,-13-3-16,1 11-1,-5 5-2,1 10 0,2 8-1,6 7-1,9 5 0,11 4-1,14 0 0,16-3 0,13-6-2,17-7 0,15-10-3,6-14-4,22 3-9,-9-26-7,24 9-15,-16-19 0,7 7-2,-13-12 1</inkml:trace>
  <inkml:trace contextRef="#ctx0" brushRef="#br1" timeOffset="55321.1642">7666 7627 78,'12'-14'38,"-9"0"-1,-3 14 1,0 0-30,0 0-3,0 0 0,0 26 0,-5-6-3,4 6-1,2 4-4,-3-10-5,14 10-27,-12-11-4,12 3 2,-1-13-3</inkml:trace>
  <inkml:trace contextRef="#ctx0" brushRef="#br1" timeOffset="56223.2158">8446 7200 62,'3'-16'35,"-11"-2"-1,1 5 1,-10-3-22,0 14-6,-12-5 0,2 17 0,-8 2 2,4 13-3,-8 3 1,6 10-2,-1 0 0,5 7-1,1-3 0,12 3-1,5-4-2,10-4 0,10-4-2,13-8-1,11-3-2,3-15-7,25 13-12,-16-27-7,17 13-10,-13-16 0,7 8-1,-14-11 2</inkml:trace>
  <inkml:trace contextRef="#ctx0" brushRef="#br1" timeOffset="56583.2364">8559 7561 103,'0'-17'39,"0"17"1,16-27-1,4 16-33,-4-3-3,3 4-1,0 6 1,-2 5-1,-2 5 0,-5 8-1,-3 3 0,-5 7 1,-6 2-1,-5 3 1,-4 1-1,-3 3 0,-3-5 0,1-2 1,0 0-1,5-6 0,8-3 1,8-4-2,14-7 0,12-6 0,9-3 0,7-5 0,8 2-7,-3-10-7,15 16-5,-18-20-7,15 20-8,-17-11-8,3 9 0,-8-6 1</inkml:trace>
  <inkml:trace contextRef="#ctx0" brushRef="#br1" timeOffset="64189.6715">2957 9073 81,'4'-35'35,"-8"13"0,-23-3-4,-4 18-25,-23 5 1,-3 19 1,-20 11-2,-1 18 0,-7 10-1,4 17 0,10 6-1,10 7-1,9-3 0,19 4-1,18-14 0,17-7-1,20-13-1,18-16 0,20-13-2,12-16-1,16-8-2,0-17-5,19 4-26,-18-17-2,6 11 0,-22-11 0</inkml:trace>
  <inkml:trace contextRef="#ctx0" brushRef="#br1" timeOffset="64410.6841">3123 9561 105,'0'0'38,"11"8"1,-11-8-1,12 33-33,-7-4-2,-2 7 0,-1 2-1,2 5-1,-2 2-1,-1-3-2,4 0-3,0-16-9,8 7-22,-3-18-2,12 3 1,-7-17-1</inkml:trace>
  <inkml:trace contextRef="#ctx0" brushRef="#br1" timeOffset="64626.6965">3037 9593 113,'-19'-5'40,"1"-3"1,18 8-3,0 0-33,23-10-2,7 0-1,11-5 0,7 0-3,8-4 0,7 8-5,-8-12-23,11 23-10,-19-4 0,-6 14-1,-14 1 0</inkml:trace>
  <inkml:trace contextRef="#ctx0" brushRef="#br1" timeOffset="69075.9509">1876 10370 92,'14'-8'39,"-13"-2"1,-1 10-2,0 0-33,18-16-6,-9 17-16,-3-13-18,12 11-2,-6-8 0,13 7-3</inkml:trace>
  <inkml:trace contextRef="#ctx0" brushRef="#br1" timeOffset="69252.9611">2252 10328 95,'0'0'38,"-13"3"-3,13-3 1,-7-13-38,7 13-4,7-12-20,9 11-10,-5-8 1,13 8-2,-4-2 2</inkml:trace>
  <inkml:trace contextRef="#ctx0" brushRef="#br1" timeOffset="69419.9706">2564 10280 66,'0'0'37,"0"0"-3,0 0 3,12 13-21,-12-13-10,12-5-5,4 8-11,1-13-26,9 6 1,-2-8-3,14 5 4</inkml:trace>
  <inkml:trace contextRef="#ctx0" brushRef="#br1" timeOffset="69572.9794">2970 10278 95,'0'0'36,"0"0"1,0 0-4,0 0-37,17-7-12,-3-8-20,14 5 3,-4-5-6,13 4 5</inkml:trace>
  <inkml:trace contextRef="#ctx0" brushRef="#br1" timeOffset="69706.987">3331 10202 95,'0'0'34,"0"0"1,11 1-1,-11-1-34,24 0-11,-24 0-26,31-8 4,-11-2-3,16 5 2</inkml:trace>
  <inkml:trace contextRef="#ctx0" brushRef="#br1" timeOffset="69856.9956">3775 10145 94,'28'4'37,"-18"-9"0,4 8 1,-14-3-31,0 0-3,0 0-2,4-13-3,-4 13-9,0 0-26,0 0-1,0 0-1,-10 11 0</inkml:trace>
  <inkml:trace contextRef="#ctx0" brushRef="#br1" timeOffset="70225.0167">2873 10753 103,'0'0'38,"10"4"0,-10-4-5,-5-15-42,5 15-26,0 0-1,7 12 0,-7-12-3</inkml:trace>
  <inkml:trace contextRef="#ctx0" brushRef="#br1" timeOffset="70345.0235">2906 10867 73,'4'20'34,"-4"-20"-5,0 0-4,5 14-51,-5-14-5,6 10-2,-6-10 1</inkml:trace>
  <inkml:trace contextRef="#ctx0" brushRef="#br1" timeOffset="70525.0338">2979 11158 81,'-7'10'36,"7"-10"-5,0 12-29,0-12-35,0 0-4,11-11 1</inkml:trace>
  <inkml:trace contextRef="#ctx0" brushRef="#br1" timeOffset="70676.0425">3037 11356 87,'-6'20'37,"-2"-9"-4,8-11-16,0 0-52,0 0-1,13 11-2,-13-11 0</inkml:trace>
  <inkml:trace contextRef="#ctx0" brushRef="#br1" timeOffset="70823.0509">3017 11713 90,'-9'17'36,"9"-6"-3,0-11-31,10-1-36,4 1-3,-4-11-1</inkml:trace>
  <inkml:trace contextRef="#ctx0" brushRef="#br1" timeOffset="70940.0576">3089 11838 89,'-2'23'35,"2"-23"2,0 0-11,0 0-60,2-25-3,19-4-2,-1-14 1</inkml:trace>
  <inkml:trace contextRef="#ctx0" brushRef="#br1" timeOffset="71391.0834">5041 9788 106,'20'2'39,"-1"-14"2,17 1-3,-1-13-36,14-3-4,12 8-15,-8-15-19,5 12-4,-11-5 1,-4 15-2</inkml:trace>
  <inkml:trace contextRef="#ctx0" brushRef="#br1" timeOffset="71575.0939">5068 9999 112,'3'22'40,"12"-22"1,28-5-2,14-4-38,15-27-7,16 6-30,-1-15-2,5 7-1,-4-8-2</inkml:trace>
  <inkml:trace contextRef="#ctx0" brushRef="#br1" timeOffset="72194.1293">7720 8817 83,'-23'-12'39,"-20"2"0,-2 15 0,-18-4-31,2 18-1,-8 8-1,10 10 0,1 10-3,10 8 1,12 4-2,16 5 0,10-2-1,20-3 1,14-5-2,14-9-2,15-9-4,2-20-6,24 5-26,-8-26-2,13 6 1,-17-15-2</inkml:trace>
  <inkml:trace contextRef="#ctx0" brushRef="#br1" timeOffset="72396.1408">7947 9289 108,'3'28'41,"-4"-13"0,6 12-1,-9-4-37,5 8-1,-3 0 1,-1 5-1,0 2-3,-2-3-2,10 12-12,-9-22-22,17 5-3,-6-16 1,21-1-2</inkml:trace>
  <inkml:trace contextRef="#ctx0" brushRef="#br1" timeOffset="72892.1692">9199 8687 94,'-18'-8'38,"-19"-2"1,0 18-1,-15-2-31,-1 17-2,-8 5 2,2 15-3,-4 3 2,10 10-3,8 4 1,13 6-1,15-4-2,18-5-1,18-7-1,16-9-2,22-2-6,2-22-29,27 2-3,-6-19 1,11 0-2</inkml:trace>
  <inkml:trace contextRef="#ctx0" brushRef="#br1" timeOffset="73237.1889">9406 9124 103,'0'0'40,"0"0"1,20-1-2,-10-11-34,13 6-2,-2 0 0,-2 8 0,-7 2-1,-2 8 0,-10-1-1,-3 8 0,-5-3-1,-6 4 1,2 4-1,-6-6 0,4 2 0,4-3 1,3 2-1,7-4 1,7-2-1,9-1 1,11-4-1,7-5 0,9 2-3,5-10-3,18 12-21,-14-18-13,9 7-1,-15-9 0,1 8-1</inkml:trace>
  <inkml:trace contextRef="#ctx0" brushRef="#br1" timeOffset="73628.2113">7190 10114 100,'57'-18'38,"33"3"3,18-19-4,35 6-30,27-8-2,22-1-3,16-2-1,11-2-2,9 10-4,-14-6-7,-6 21-25,-25-1-2,-17 16 0,-33 1 0</inkml:trace>
  <inkml:trace contextRef="#ctx0" brushRef="#br1" timeOffset="74079.2371">8214 10377 95,'-22'-9'38,"-2"7"1,-13-3 0,3 15-35,-10 3-1,-2 10 0,-3 7 1,3 13-1,0 1 0,16 8 0,7-4-1,17-3 0,17-5-3,11-13-2,22-3-3,8-19-9,23 4-23,-4-15-2,13 5 1,-7-15-2</inkml:trace>
  <inkml:trace contextRef="#ctx0" brushRef="#br1" timeOffset="74263.2476">8644 10648 101,'-3'23'39,"-8"-7"1,7 12-3,-6-3-34,3 0-2,1 0 0,5-4-2,7 2-7,-6-23-29,23 21-2,-2-23 1,15 0-2</inkml:trace>
  <inkml:trace contextRef="#ctx0" brushRef="#br1" timeOffset="74477.2599">9236 10384 93,'12'-7'40,"-12"7"1,-3 13-1,-12 9-25,0 5-12,-4 8-2,1 7 1,-3 3-2,1-1-2,5 4-3,-5-16-19,15 8-15,-7-14 0,10 0 0,2-26-2</inkml:trace>
  <inkml:trace contextRef="#ctx0" brushRef="#br1" timeOffset="74630.2686">9029 10685 106,'-5'-23'39,"12"7"2,2-8-1,19 2-38,3 3-4,5-12-19,18 15-17,-3-7-1,13 9-1,-4-4-1</inkml:trace>
  <inkml:trace contextRef="#ctx0" brushRef="#br1" timeOffset="74997.2896">10195 10299 96,'-5'-18'41,"-1"6"-4,-11-3 3,0 8-35,-17 5-2,-4 10 0,-10 8 1,1 13-1,-5 6 0,4 8 2,4 1-3,11 4 1,9-3-1,14-4-1,15-7-1,13-8-2,17-5-3,7-15-7,18 7-28,-8-17 0,15 7-1,-11-15-1</inkml:trace>
  <inkml:trace contextRef="#ctx0" brushRef="#br1" timeOffset="75348.3097">10387 10566 98,'-9'15'40,"-3"-14"0,12-1 0,0 0-34,0 0-2,14 4 0,2-3-1,5-1 0,0 2-1,1 1 0,-1 1-1,-7 2 0,-3 1-1,-11-7 0,5 22 0,-12-7-1,-7 2 1,-4 6-1,-7 1 2,-2 4-1,2 0 2,2-3-1,7-1 1,9-6 0,16-7 0,14-8-2,18-10-1,13-5-4,3-14-15,23 9-20,-8-8-3,7 8 1,-9-2-3</inkml:trace>
  <inkml:trace contextRef="#ctx0" brushRef="#br0" timeOffset="79075.5229">2379 11691 60,'-14'-34'38,"-23"2"-1,-8 16 1,-17 4-32,1 19 2,-11 13 0,7 24-2,-10 13-1,9 26-2,2 13 0,9 12-1,7 10-2,11-2-3,9-1-1,12-9-4,21 0-30,-6-24 1,23-4 0,-6-25-3</inkml:trace>
  <inkml:trace contextRef="#ctx0" brushRef="#br0" timeOffset="79751.5615">1599 12633 86,'-24'-19'39,"-4"-5"0,25 11 0,10-6-35,17 1 0,21-3-1,16-4-1,10-2 0,15 0-1,4-1-1,5 3 1,-5 1-1,-14 7-1,-15 5 1,-11 9-1,-18 7 1,-20 8 0,-14 6 0,-15 12 1,-12 5-2,-8 10 1,-5 8 1,-3 1 0,6 5 0,9-5-1,13-3 1,16-10-1,12-7 1,18-14-1,18-16 1,13-16-1,9-12 0,3-8 0,-3-10 1,-9-5-1,-9-4 0,-13 4 0,-16 3 0,-15 3-1,-13 8 1,-11 7-1,-2 5 1,0 8 0,0 5-1,6 6 1,13 2 0,0 0 0,21 8 1,7-2-1,10-1 1,6 4 0,3 2 0,-3 8 0,-4 3-1,-7 9 1,-10 7 0,-8 6-1,-13-1 0,-4 4 1,-7-7 0,-2-8-1,2-8 1,9-24 0,0 0 0,4-18 0,12-14 0,3-10-1,4-6 0,4-3 0,-2-1-2,2 0-3,2 18-5,-9-8-15,18 23-15,-2-4-1,20 16-1,3-6 0</inkml:trace>
  <inkml:trace contextRef="#ctx0" brushRef="#br0" timeOffset="80254.5903">4629 11994 91,'9'-30'40,"14"7"1,0-4-2,18-3-36,-1 13 0,10 2-1,1 4-1,6 4 1,-4 5-1,-1 7 1,-7 4-1,-10 9 1,-10 7-1,-18 8 0,-14 9 0,-18 6-1,-12 7 1,-10 3-1,-7 2 1,-2-4 0,6-6-1,9-3 1,16-12 0,20-5 0,23-12-1,21-12 2,18-7-2,17-7 0,8-4-2,6-8-4,15 8-17,-19-15-18,1 12 0,-17-7-2,3 8 1</inkml:trace>
  <inkml:trace contextRef="#ctx0" brushRef="#br0" timeOffset="80944.6298">6199 12203 83,'-11'3'41,"11"-3"0,11-5 0,9-3-36,4 3-1,11 2 0,13 0-2,11-2 0,10-3 0,12-1-2,13-5 1,6-3-1,1-5 0,3-2-1,-6 1-1,-11-6-4,-2 20-12,-28-11-21,-10 17-1,-26-4 0,-7 15 0</inkml:trace>
  <inkml:trace contextRef="#ctx0" brushRef="#br0" timeOffset="81344.6527">7126 11544 79,'7'-11'40,"-3"-7"-1,-4 18 1,11-15-31,-11 15-4,16 8-1,-5 12 2,-7 11-3,2 12 1,0 11-2,0 13 0,-4 9-1,3 7 0,-3 5 0,0 0-1,1 0 0,-3-5-1,4-3 0,0-10-1,3-10 0,3-12-2,5-6-2,-1-19-4,14 4-21,-9-29-11,5 0 1,-4-22 1</inkml:trace>
  <inkml:trace contextRef="#ctx0" brushRef="#br0" timeOffset="81666.6711">7592 11410 93,'0'0'40,"7"-20"0,-7 20 0,-4 20-36,2 3 0,-3 12 0,2 15 1,-2 12-3,3 11-1,0 10 0,-4 10 0,1 6 0,-5 3 0,3-4-2,-1-5-1,3-8 1,4-11-3,6-13 0,6-21-4,16-6-11,-6-29-23,15-5 2,-6-22-1,8-1 2</inkml:trace>
  <inkml:trace contextRef="#ctx0" brushRef="#br0" timeOffset="81944.687">7675 11935 91,'-14'5'41,"19"14"2,-5-19-1,35 10-35,1-7-2,17-2 0,8-8-1,15-4-2,4-5 0,6-5-1,1 0-1,-4-2 0,-5 6-1,-12-1-2,-4 9-1,-15 1-2,-8 9-2,-17-7-9,3 20-20,-25-14-4,5 18 1,-16-14-1</inkml:trace>
  <inkml:trace contextRef="#ctx0" brushRef="#br0" timeOffset="86159.9281">3280 13682 54,'-1'-34'37,"-19"-5"-1,-9 13 1,-17 2-30,-6 13-1,-14 7 0,-1 20 1,-11 10-2,5 21 0,-2 7-1,7 13 0,6 5-1,13 9-2,11 0 0,16-2-1,18-3 0,13-4 0,19-9-1,12-13-1,18-12-1,8-16-2,15-5-8,-3-23-25,19-3-1,-11-17-1,7 4 0</inkml:trace>
  <inkml:trace contextRef="#ctx0" brushRef="#br0" timeOffset="86377.9406">3529 14112 65,'3'13'40,"-3"-13"0,-7 31 0,1-6-30,2 10-7,4 4-2,-4 6 0,4 7-1,-1-2-2,2 0-4,-4-20-18,10 8-13,-2-21-1,9-8-2,-8-26 1</inkml:trace>
  <inkml:trace contextRef="#ctx0" brushRef="#br0" timeOffset="86569.9515">3441 14097 81,'-21'-3'42,"-1"-8"-1,22 11 0,0 0-36,29-9-3,8-4-1,16-3 0,10 1-5,4-8-6,24 12-30,-8-8 2,9 18-4,-11-2 1</inkml:trace>
  <inkml:trace contextRef="#ctx0" brushRef="#br0" timeOffset="86852.9677">5085 14066 75,'-13'4'41,"2"-16"-1,25 7 1,10-14-39,17-1 0,7 1-2,8-2-1,9 8-5,-14-8-27,8 20-5,-21-7-2,-6 21 0</inkml:trace>
  <inkml:trace contextRef="#ctx0" brushRef="#br0" timeOffset="87016.9771">5245 14206 50,'-39'25'40,"14"4"-1,4-16 2,29-3-19,11-18-18,24-6-2,17-10 0,12-7-4,26 2-11,-3-18-27,24 3 1,-2-7-1,8 9 1</inkml:trace>
  <inkml:trace contextRef="#ctx0" brushRef="#br0" timeOffset="87775.0205">6992 13405 58,'10'-18'39,"-10"18"-1,0 0 1,12 0-31,-12 0-2,-1 31-1,-2-1-1,5 9-2,0 7 0,-1 7-1,2 0 0,1-1 0,1-6 0,2-9 0,-1-7-1,1-11 1,-7-19 0,0 0 0,13-5-1,-13-13 1,0-11-1,0-5 0,-1-9 0,2-6-1,4-3 1,5-5-1,6 4 1,3 0-1,4 6 1,4 8-1,5 9 1,-3 8-1,-2 12 1,-5 5-1,-6 13 0,-7 6 1,-5 6-1,-12 3 0,-2 5 0,-5 3 1,-4 0 0,0 3 0,1-1 0,-2 1 1,6 0-1,4 0 1,-2 3-1,2 5 1,-3 2 0,0 6 0,-4 8-1,-3-1 0,-2 2 0,1-1 0,4-4-3,3-14-4,23-6-30,-9-34-2,38 4-1,-3-36-1</inkml:trace>
  <inkml:trace contextRef="#ctx0" brushRef="#br0" timeOffset="88456.0594">7675 13300 80,'0'0'41,"19"5"-1,-19-5 0,-7 21-38,-2 1 1,-1 12 0,-6 4-1,-1 7 0,-3 1-1,1-2 0,4-2-1,2-10 1,2-5-1,8-16 0,3-11 0,10-9 1,4-13-1,4-9 0,2-6 0,3-5 0,1-3 0,-1 0 0,0 5 1,-3 3-1,2 8 0,-4 5 0,-2 6 0,6 6 0,-1 8 0,1 2 0,6 2 0,1 4 0,6-1 0,2 1 0,3-2 0,2-1 0,-1-2 0,-4 1 0,-3-2 0,-7 2 1,-8 0-1,-9 1 0,-10-1 0,-8 9 0,-8 3 0,-8 2 0,-2 5 0,-4 8 0,1 4 1,4 2-1,3 4 0,10-1 1,5-2 0,11-4 0,10-9 0,9-8 0,6-13-1,5-9 1,0-12-1,3-9 1,-8-8-1,-4-4-1,-9 0 0,-6-1-2,-7 6-1,-11 3-4,3 20-5,-19-7-18,24 21-9,-28 2 0,27 13-1</inkml:trace>
  <inkml:trace contextRef="#ctx0" brushRef="#br0" timeOffset="88858.0824">8784 13284 69,'5'-17'42,"-5"17"-3,-27-17 3,-2 18-31,-17 0-6,-2 11 0,-4 4-2,0 11 0,2 6 0,9 6-1,10-2 0,16 0 0,15-7-1,16-10 0,20-15 0,16-14 0,7-17-1,13-15 1,2-13-1,-1-10 1,-4-7 0,-8-8 0,-9 3-1,-14 6 1,-10 9-1,-13 11 0,-12 21 0,-3 29-1,-25 6 1,-2 29 0,0 19-2,-4 12 0,3 11-1,-1 4-1,13-2-1,5-13-3,23 0-6,-6-33-11,34 5-13,-5-26-2,17-7 1,-4-20 2</inkml:trace>
  <inkml:trace contextRef="#ctx0" brushRef="#br0" timeOffset="89082.0952">9327 13201 58,'-3'-21'40,"3"21"1,-20 0 0,6 25-14,-14 0-20,9 11-3,-6 4 0,9-1-2,4 3 1,7-5-2,7-8 0,8-4 0,12-16-1,3-10 0,8-8-2,2-11-1,6-3-3,-8-18-9,14 14-17,-16-14-9,5 11 0,-14-7-1</inkml:trace>
  <inkml:trace contextRef="#ctx0" brushRef="#br0" timeOffset="89542.1215">9652 13227 33,'-2'-15'36,"2"15"1,0 0 0,17-2-17,-17 2-4,0 0-3,0 0-4,0 0-1,-11 13-3,3 0-1,-2 3-2,-2 6 0,-1 3-1,3 3-1,3 2-2,-2-4-3,12 12-19,-8-17-17,10 6 1,-5-12-2,9 3 0</inkml:trace>
  <inkml:trace contextRef="#ctx0" brushRef="#br0" timeOffset="89931.1438">10117 13161 73,'-26'-8'41,"1"17"1,-13 1 1,4 9-37,-8-1 0,4 11-3,0-2 1,10 4-1,9-5-1,9-3-1,16-4 0,14-8-1,16-5-2,6-10-2,16 1-7,-11-16-29,24 0 0,-5-17-2,4 1 0</inkml:trace>
  <inkml:trace contextRef="#ctx0" brushRef="#br0" timeOffset="90126.1549">10601 12673 81,'-27'17'42,"6"26"-2,-12 10 1,7 16-36,-7 11-2,4 3-2,7 2-4,-4-16-9,15 4-27,-4-20-2,14-9 0,0-20 0</inkml:trace>
  <inkml:trace contextRef="#ctx0" brushRef="#br0" timeOffset="90293.1645">10414 12999 106,'19'-8'44,"2"-9"0,24 7-1,11-5-43,7-8-5,18 17-17,-6-14-20,5 17 0,-11-5-2,-1 16 1</inkml:trace>
  <inkml:trace contextRef="#ctx0" brushRef="#br0" timeOffset="90742.1902">6604 14110 70,'0'0'41,"21"-6"-1,16 7 0,14-3-37,14-1-2,21-3 2,27-2-1,25-5 0,26-1 1,34-8-1,28-2 1,27-4 0,25 3 0,14-4-1,17 3 0,7 0 0,-1 3-2,-4 5-1,-18 2-2,-21 9-6,-39-8-30,-22 15-2,-42-4 0,-42 10-1</inkml:trace>
  <inkml:trace contextRef="#ctx0" brushRef="#br0" timeOffset="91261.2199">8541 14336 74,'-34'21'41,"-4"11"0,-17-7 0,-3 9-38,0 0-1,4 2 1,1-2-1,12-3 0,16-8 0,18-8-1,17-6 0,20-6 0,19-6 0,14 1 0,4-2 0,3 3-1,-8 3 1,-8 6-1,-13 9 0,-23 9 0,-18 3 0,-14 6-1,-17 0 0,-4-4-1,2-1-1,-3-8-1,10-6-2,11-21-8,30 0-27,2-20 0,23-2 1,3-14 1</inkml:trace>
  <inkml:trace contextRef="#ctx0" brushRef="#br0" timeOffset="91607.2397">8901 14454 67,'0'0'42,"0"0"-1,0 0 1,-12 15-27,8 3-11,-1 0 0,3 10-1,-1 2 0,2 5-1,2-2-1,6-1-1,7-3 1,5-9-1,7-10 1,7-9-1,6-10 0,4-8 1,1-7 0,-1-5 0,-4 0 0,-6-1 0,-10 6-1,-3 5 0,-8 6 0,-12 13 0,0 0-1,0 0 1,-10 20-1,1 1-1,1 3-2,-1 2-2,14 7-5,-7-21-12,25 15-13,-7-21-6,18 1 1,-6-14 0</inkml:trace>
  <inkml:trace contextRef="#ctx0" brushRef="#br0" timeOffset="92124.2692">9639 14451 56,'0'-12'41,"0"12"1,0 0-1,-3 24-19,-5-7-15,1 11-2,-2 4-2,1 5-1,-2 2 0,0-2-1,0-4 0,5-5-2,-3-2 2,7-11-2,1-15 0,0 0 0,9-10 2,2-10-1,1-10 0,5-4 1,0-5 0,0-3 0,2 0-1,-2 3 2,-3 7-2,-2 8 1,-3 8-1,-9 16 1,12 1-1,-10 13 1,3 4-1,-1 2 1,9 0-1,4-5 1,10-8-1,11-11 1,12-11 0,7-6 0,3-6 0,5-3 0,-6 0 0,-3 1 0,-12 9 0,-10 12-1,-14 13 0,-13 14 1,-8 15-1,-10 12-1,-4 7 0,3 7-1,-6 0-2,3-4-3,13 4-10,-16-25-5,28 12-4,-16-36-5,21 5-12,-2-16 0,8-1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636882"/>
              </p:ext>
            </p:extLst>
          </p:nvPr>
        </p:nvGraphicFramePr>
        <p:xfrm>
          <a:off x="304800" y="762000"/>
          <a:ext cx="8610600" cy="38100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capacitors in parallel have their capacitances added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C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=C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+C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+…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capacitors in series have their reciprocals added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1/C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=1/C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+1/C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+…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DC Caps Units 1 - 4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27960" y="1087920"/>
              <a:ext cx="6472440" cy="275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8240" y="1082520"/>
                <a:ext cx="6488280" cy="276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9520" y="270360"/>
              <a:ext cx="8432280" cy="5457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760" y="257760"/>
                <a:ext cx="8453160" cy="548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1360" y="285120"/>
              <a:ext cx="7498800" cy="514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0920" y="270000"/>
                <a:ext cx="7516800" cy="517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85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6160" y="264600"/>
              <a:ext cx="8840520" cy="635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2840" y="249840"/>
                <a:ext cx="8868960" cy="63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6893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3680" y="159120"/>
              <a:ext cx="7399440" cy="519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920" y="143280"/>
                <a:ext cx="7430400" cy="522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135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59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1560</TotalTime>
  <Words>224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186</cp:revision>
  <dcterms:created xsi:type="dcterms:W3CDTF">2006-08-16T00:00:00Z</dcterms:created>
  <dcterms:modified xsi:type="dcterms:W3CDTF">2013-09-15T22:46:53Z</dcterms:modified>
</cp:coreProperties>
</file>