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914791"/>
              </p:ext>
            </p:extLst>
          </p:nvPr>
        </p:nvGraphicFramePr>
        <p:xfrm>
          <a:off x="304800" y="762000"/>
          <a:ext cx="8610600" cy="45415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a practical involving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unknown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resistance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known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capacitance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 real practical. We don’t know the answer and want to.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energy used in charging and the energy stored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there is missing energy, how much and where did it go?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DC Caps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1, 2 &amp; 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1480</TotalTime>
  <Words>254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2013-09-11T05:26:19Z</dcterms:modified>
</cp:coreProperties>
</file>