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17" r:id="rId3"/>
    <p:sldId id="257" r:id="rId4"/>
    <p:sldId id="258" r:id="rId5"/>
    <p:sldId id="280" r:id="rId6"/>
    <p:sldId id="281" r:id="rId7"/>
    <p:sldId id="318" r:id="rId8"/>
    <p:sldId id="282" r:id="rId9"/>
    <p:sldId id="28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2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1T02:36:08.40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1309 1102 65,'0'0'36,"0"0"2,36-47 1,-36 47-24,20-11-10,-11 22-2,-4 18 2,-6 22-2,-7 13 0,-1 15-3,-2 12-1,-3 0 2,8-5-3,1-7 0,0-15-3,15-8-26,-5-22-7,10-14 2,-2-24-2</inkml:trace>
  <inkml:trace contextRef="#ctx0" brushRef="#br0" timeOffset="548.0314">1259 1138 95,'0'0'40,"-62"-56"0,62 56 0,0 0-37,0 0 1,0-49 0,0 49-2,50-18 0,-50 18-1,91-15-2,-38 6 1,11-1-1,2-6 1,3 5-1,1-2 2,-1 1-1,-4 2 0,-4 2 2,-6 5 0,-6 4 0,-49-1-1,100 27 0,-70 25 0,-25 21 1,-23 8-2,-8 18 2,-5-1-3,5-2 0,7-15 1,10-16-1,1-19 2,11-15-2,6-15 1,7-19 0,5-19 1,5-11 0,-1-11-1,3-8 1,-2-7 0,5-1 0,-4 6 0,-5 7-1,-3 10 1,-5 14-1,-3 12 0,-11 11 0,13 27-1,-13 6 1,0 9-1,-1 10-1,2 4 0,1 1-3,9-3-3,-5-17-23,21-3-9,-3-15 0,14-8 0</inkml:trace>
  <inkml:trace contextRef="#ctx0" brushRef="#br0" timeOffset="916.0524">2590 1375 97,'-12'20'39,"10"5"1,2-7-1,17-5-34,9-11-2,11-8 1,10-13-1,10-8-1,0-9 0,2-5-1,-59 41 1,47-47 0,-47 47 0,32-49-1,-32 49 1,0 0-1,-14-60 0,-22 60 1,-27 16-2,0 19 2,-17 9-3,10 12 2,5 8-1,28 4-1,25-13 1,20-9-2,31-18-2,13-22-5,40-8-13,-4-16-10,28 0-10,2-16 1,11-1-3,-6-4 2</inkml:trace>
  <inkml:trace contextRef="#ctx0" brushRef="#br0" timeOffset="1350.0772">4010 864 82,'0'0'41,"0"0"-1,0 0 2,0 0-35,0 0 0,1 54-2,-1 20-1,-10 12-1,3 11 0,-8 1-3,6 5 0,-9-13-2,10-14-1,8-15-2,-1-20-5,24-12-28,-10-21-1,12-12 1,-6-22-2</inkml:trace>
  <inkml:trace contextRef="#ctx0" brushRef="#br0" timeOffset="1553.0888">3826 1245 116,'-29'-4'39,"29"4"1,-14 2-7,26-4-29,10-5-1,14-2 0,-36 9-1,49-15-2,-49 15 0,68-20-3,-68 20-4,85-28-24,-36 12-9,-3 1 0,8-1-1</inkml:trace>
  <inkml:trace contextRef="#ctx0" brushRef="#br0" timeOffset="1767.1011">4644 1067 112,'-10'37'39,"-7"10"3,-15 5-3,-1 7-35,1-4-2,13 1 1,3-8-3,7-1 1,5-4-3,9-11-1,8-7-4,-1-22-23,21-3-9,-7-19 0,20-10-1,-13-16 0</inkml:trace>
  <inkml:trace contextRef="#ctx0" brushRef="#br0" timeOffset="2410.1379">4703 1091 99,'-33'-50'39,"33"50"3,0 0-1,-33-48-36,33 48 0,0 0 0,0 0-2,0 0 0,0 0-2,0 0 1,0 0-2,66 3 1,-47 8-2,29 28 2,-5 5-2,-4 6 2,-19 5-2,-12 8 2,-16-2-1,-5 0 1,-2-21-1,4-10 0,6-11 1,5-19-1,15-1 1,1-20-1,10-10 1,5-12 0,-31 43 0,37-47 0,-37 47 1,34-54-2,-34 54 0,33-50 0,-33 50 0,0 0 0,36-63 0,-23 54 0,-5 19 0,-8 18 0,-4 7 0,4 16 0,-1-2 0,6-1 0,2-11 0,9-8 0,6-15 0,12-10 0,4-14 0,8-10 0,3-10 0,2-8 0,-51 38 0,52-44 0,-52 44 0,44-48 0,-44 48 0,0 0 0,56-60 0,-56 60 0,24-17 0,-12 19 0,-8 16 0,-4 15 0,-2 7 0,2 12 0,-2-1 0,2-9-8,16-2-10,-12-17-3,24-3-6,-16-18-8,17-2-5,-8-12-1,12-8 4</inkml:trace>
  <inkml:trace contextRef="#ctx0" brushRef="#br0" timeOffset="2785.1593">5778 1234 127,'-12'10'40,"21"11"1,-2-8-4,13-8-35,15-6 1,8-6-1,5-5 1,6-8-3,-54 20 0,61-26 0,-61 26 0,51-36 0,-51 36 0,0 0 0,54-62 0,-54 62 0,0 0 0,9-52 0,-9 52 0,-39-5 0,-8 14 0,-9 17 0,-6 12 0,7 18 0,-1 9 0,23 11 0,18-6 0,36-20 0,22-16 0,18-15 0,28-10-12,-6-18-7,39 0-5,-13-23-5,41 5-10,-10-12-3,17-2-1,-6-3 4</inkml:trace>
  <inkml:trace contextRef="#ctx0" brushRef="#br0" timeOffset="3266.1868">7511 1047 103,'0'0'39,"0"0"1,48-33-1,-48 33-30,0 0-2,0 0-2,0 0-2,-20 8 0,-8 22-1,-21 8-1,-1 10 0,-4 5-1,18 5 0,15-7-2,28-5 1,27-23-3,10-11-1,26-6-11,-4-20-23,32-8-2,-98 22 1,96-36 1</inkml:trace>
  <inkml:trace contextRef="#ctx0" brushRef="#br0" timeOffset="3921.2243">8073 1107 93,'0'0'41,"26"-39"1,-47 43-1,-15 14-15,-13 21-22,-12 11-2,10 8 1,3-2-2,21 0 1,27-14-2,12-12 0,11-10 0,12-11-2,10-13 2,5-12-1,4-12 0,1-12 0,-55 40 0,57-50 0,-57 50 0,40-57 1,-40 57 0,33-58-1,-33 58 2,12-57-1,-12 57 1,0 0 0,1-63 0,-1 63-1,0 0 1,4-46 0,-4 46 0,0 0 1,0 0-2,0 0 0,0 0 0,55-32 0,-55 32 0,0 0 0,61 18 0,-66-6 0,49 14 0,3 10 0,-18 3 0,-9 8 0,-21 1 0,-8 4 0,-9-9 0,4-9 0,5-15 0,9-19 0,14-3 0,7-19 0,-21 22 0,0 0 0,50-59 0,-50 59 0,43-52 0,-43 52 0,44-54 0,-44 54 0,40-48 0,-40 48 0,0 0 0,57-48 0,-57 48 0,35 4 0,-9 15 0,1 20-5,-4 7-4,4-9-7,17 2-5,-6-23-3,20-14-10,-12-17-3,-46 15-4,63-26 4</inkml:trace>
  <inkml:trace contextRef="#ctx0" brushRef="#br0" timeOffset="4258.2436">9246 1091 120,'0'0'42,"2"-46"1,-2 46-1,0 0-37,-55-18-2,55 18-3,-59 5 0,12 14 0,1 5 0,46-24 0,0 0 0,0 0 0,0 0 0,41 47 0,-41-47 0,63 5 0,-63-5 0,111 4 0,-47 1 0,-8 9 0,-17 6 0,-17 10 0,-33 6 0,-16 9 0,-14 0 0,9-3 0,7-14-4,9-8 0,16-20-3,11-5-8,31-15-4,-42 20-4,47-46-7,-47 46-6,70-65-5,-70 65 2,78-92 5</inkml:trace>
  <inkml:trace contextRef="#ctx0" brushRef="#br0" timeOffset="4455.2548">9777 866 119,'55'-77'42,"-55"77"2,28-59-3,-28 59-39,0 0 0,0 0 0,21 10 1,-32 53-3,-16 25 0,-12 20 0,10 2-3,16-1 1,2-15-5,9-26-9,16-32-16,-14-20-10,10-11 1,-10-19 0,11-9 1</inkml:trace>
  <inkml:trace contextRef="#ctx0" brushRef="#br0" timeOffset="5406.3092">9737 1138 124,'0'0'43,"0"0"0,-18-60 0,18 60-41,0 0-2,0 0 0,0 0 0,51-48-2,-51 48-3,59 2-1,-59-2 0,79 10-4,-33-4 1,7-2 0,-3-1 2,3-1 2,-2 1 3,-2-4 3,-49 1 2,80-3 4,-80 3 1,57-7 0,-57 7-1,0 0 0,0 0-1,0 0-1,0 0-1,-12 11-2,-40 16 1,-18 6-3,2 7 0,0 5 0,12 8 0,10-6 0,25-1 0,25-21 0,19-11 0,11-11 0,13-11 0,5-11 0,4-9 0,-56 28 0,62-37 0,-62 37 0,55-45 0,-55 45 0,54-44 0,-54 44 0,0 0 0,45-58 0,-36 44 0,-9 14 0,-6 18 0,-4 7 0,0 12 0,-1 2 0,8 0-4,12-10-4,6-13-3,21-8-6,-11-17-3,30-3-7,-55 12-4,46-29-1,-46 29 3,53-34 30,-53 34 8,47-34 5,-47 34 5,0 0 7,58-43 5,-55 29 3,17 0-2,-4 13-29,-16 1 0,-5 29-2,0 4 1,-20 1-2,7 5 0,4-2 0,3-2 0,2-7 1,5-7-1,7-10 1,-3-11 1,24-7-2,-3-11 0,6-10 0,1-7 0,-28 35 0,0 0 0,49-62 0,-49 62 0,0 0 0,51-58 0,-51 58 0,16-28 0,4 9 0,-3 12 0,-5 14 0,-2 11 0,-6 5 0,4 13 0,-4 3 0,0-1 0,6-4-3,2-9-2,8-2-5,-2-19-5,27-6-3,-13-21-6,34-3-5,-66 26-3,60-49-2,-60 49-3,76-64 3</inkml:trace>
  <inkml:trace contextRef="#ctx0" brushRef="#br0" timeOffset="5596.3201">11573 872 113,'0'0'43,"0"0"1,-11-29-1,-18 59-40,-8 33 0,-12 27-1,6 8-1,5-11-2,12-16-2,16-19-3,11-23-7,17-12-15,-18-17-9,10-9-4,-10-14 0,5-5 2</inkml:trace>
  <inkml:trace contextRef="#ctx0" brushRef="#br0" timeOffset="5783.3308">11329 1208 110,'0'0'42,"0"0"3,-24-47-3,7 30-26,17 17-16,0 0 0,34 2 0,-4 3 0,20 4 0,7-1-2,-57-8-12,70-4-4,-70 4-4,86-7-5,-86 7-4,86-15-5,-86 15-2,91-15 3,-91 15 4</inkml:trace>
  <inkml:trace contextRef="#ctx0" brushRef="#br0" timeOffset="6458.3694">13278 902 91,'31'-59'40,"-31"59"0,17-61 0,-17 61-36,-3-60 0,3 60-1,0 0 1,-43-60-1,43 60 0,-66-10-1,66 10 1,-91 21 1,41 3-3,13 2 3,-66 56-3,11 22 1,7 12-2,22 6 0,21-3-1,29-13-4,20-15-2,15-49-16,21-3-12,-14-20-6,12-9 1,-17-12-1</inkml:trace>
  <inkml:trace contextRef="#ctx0" brushRef="#br0" timeOffset="7276.4162">12407 1205 118,'-18'-2'41,"2"1"2,16 1-2,20 2-38,13-8-1,-33 6-1,59-13 1,-59 13 0,85-17 0,-34 11-2,8-3 0,-3 0 0,6-1 0,0 1 0,2 1 0,-8 0-2,3 0 1,-8 5 0,1-1 1,-52 4-1,81-3 0,-56 10 0,10 8 1,-35 3 0,-14 6 0,-17 5-1,3 5 2,-5 1-1,12 2 0,8-3 1,6-1-1,10-5 0,9-4 1,11-9 0,10-8-1,8-10 1,7-11 0,5-12-1,-1-9 2,-52 35-2,57-41 0,-57 41 0,39-53 0,-39 53 0,32-53 0,-32 53 0,8-49 0,-8 49 0,0 0 0,-18-56 0,18 56 0,0 0 0,0 0 0,0 0 0,-51-38 0,51 38 0,-16 5 0,15 6 0,16 12 0,11 3 0,19 6 0,0-3 0,5 8 0,-12 2 0,-24 5 0,-6 2-2,-8 1 2,-9 1-1,-5-5 1,0-3-1,-1-14 1,6-9 0,9-17 0,0 0 0,0-26 0,14-8 1,3-7 0,5-6 1,0-8-2,-22 55 0,28-56 0,-28 56 0,28-55 0,-28 55 0,35-55 0,-35 55 0,40-52 0,-40 52-15,51-41-3,-51 41-5,59-35-3,-59 35-7,84-20-1,-33 14-3,0 0 0,15 6 8</inkml:trace>
  <inkml:trace contextRef="#ctx0" brushRef="#br0" timeOffset="7849.449">15508 1124 91,'0'0'40,"0"0"1,27-58 0,-27 58-19,0 0-17,0 0 0,-46-26-1,25 42-1,-53 8 0,-6 16-3,-2 0 0,5 11 0,11 2 0,26 5 0,16-9 0,46-17 0,20-18 0,15-14 0,9-12 0,15-17 0,-81 29 0,85-40 0,-85 40 0,77-51 0,-77 51 0,78-50 0,-78 50 0,54-47 0,-54 47 0,29-23 0,-14 9 0,-4 25 0,-30 12 0,10 17 0,-6 12 0,3 1-4,15 4-11,2-19-2,29-4-4,-3-22-3,40 0-5,-13-17-2,39 1-2,-5-10 1,20-3 3</inkml:trace>
  <inkml:trace contextRef="#ctx0" brushRef="#br0" timeOffset="8446.4831">17019 1143 89,'21'-56'40,"-21"56"1,0 0 0,0 0-22,-12-53-14,12 53 1,0 0-2,-61-3-1,4 28-2,-4 14 1,-2 4-1,10 13 0,10-2-1,27-1 2,24-11-4,32-10 2,20-14-1,14-11-1,17-9-1,5-12-1,10-8-2,-8-13-2,-48 17-8,-4-4-12,5-5-3,-51 27-4,85-55-4,-85 55 1,67-52 38,-67 52 3,46-48 11,-46 48 12,0 0 5,43-58 4,-43 58 7,0 0-2,10-14-35,-27 29-1,-22 23-3,8 19 1,1 3-3,14 5 1,7 0-5,9-11-2,22-10-17,-14-25-7,28-3-8,-3-21-2,12-10 0</inkml:trace>
  <inkml:trace contextRef="#ctx0" brushRef="#br0" timeOffset="8930.5108">17826 980 109,'-24'-70'40,"24"70"2,-20-58-2,20 58-41,0 0-1,-20-60-1,20 60 1,0 0-1,0 0 1,0 0 0,0 0 2,0 0 0,47 39 1,-47-39 1,0 0 1,63 58 0,-46-39 0,20 36 1,-15 4-2,-9 6 0,-13-1 0,-8 0 0,-4-6-2,4-3 1,1-19-1,5-4 1,1-7-1,1-13 0,0-12 1,0 0-1,18-10 1,-8-11-1,0-15 1,-10 36-1,9-48 2,-9 48-1,19-58 1,-19 58-2,13-66 1,-13 66-4,18-64 3,-18 64-3,20-62 1,-20 62-2,33-52 0,-33 52-5,43-47-6,-43 47-10,61-36-7,-61 36-3,71-20-4,-71 20 0</inkml:trace>
  <inkml:trace contextRef="#ctx0" brushRef="#br0" timeOffset="9281.5309">18909 966 98,'0'0'40,"0"0"3,0 0-1,0 0-35,-48-14 0,48 14-2,-49 7-1,49-7 0,-61 19-1,43-8-1,-43 25-2,-7 7 0,14 10 0,8 0 0,17 7 0,15-8 0,29-8 0,36-28 0,15-9-2,11-10 0,7-12-1,7-8-3,-91 23-7,92-39-3,-92 39-5,91-45-7,-91 45-3,74-52-2,-74 52-4,62-49 1</inkml:trace>
  <inkml:trace contextRef="#ctx0" brushRef="#br0" timeOffset="9674.5534">19262 1018 105,'21'-48'41,"-21"48"1,0 0-1,0 0-32,0 0-5,-40 47 0,12-10-2,9 3-1,-2 6 0,3 1 0,2-5-1,17 0 1,7-13-2,17-14 1,8-11 1,9-11-1,6-12 1,-48 19-1,51-31 2,-51 31-2,57-43 0,-57 43 0,51-46 0,-51 46 0,46-41 0,-46 41 0,0 0 0,0 0 0,49-42 0,-49 42 0,-9 10 0,-6 13 0,-10 14-2,-2 8 0,5 5-3,16-9-1,29-19-9,-3-14-3,28-2-7,-16-20-5,28 1-3,-60 13-1,53-27-2,-53 27 0</inkml:trace>
  <inkml:trace contextRef="#ctx0" brushRef="#br0" timeOffset="9848.5633">19908 1097 109,'0'0'41,"0"0"0,52-49 0,-52 49-35,0 0-5,-15 30 1,-7 13-2,1 13 0,-8-3-4,10-4-2,15-11-18,2-23-8,23-6-8,-7-16-1,18-8 0</inkml:trace>
  <inkml:trace contextRef="#ctx0" brushRef="#br0" timeOffset="9999.572">20054 988 108,'-8'-70'42,"8"70"-3,-15-66-18,15 66-51,-15-56-12,15 56 0,0 0-1</inkml:trace>
  <inkml:trace contextRef="#ctx0" brushRef="#br0" timeOffset="10477.5993">20761 728 62,'0'0'38,"-5"-50"1,5 50 1,2-54-25,-2 54-6,3-55-1,-3 55-3,2-49-1,-2 49 0,0 0 0,0 0-2,0 0 0,0 0 1,-50-21-3,50 21 1,-36 49 2,36-49-1,-39 79-1,38-43-1,-36 78 1,2 4-3,7 4 1,5-11-5,7-26-7,18-18-15,-7-36-8,25-33-4,-20 2 0,0 0 2</inkml:trace>
  <inkml:trace contextRef="#ctx0" brushRef="#br0" timeOffset="10688.6114">20405 1069 115,'-59'-62'42,"59"62"2,-42-51-10,42 51-29,-31-48-1,31 48-2,0 0-1,36-58 0,-36 58-2,79-17-1,-25 14-2,12 4-4,12 1-8,-3 2-8,12 4-7,-8-3-5,8 5-5,-6 2 1,0-2 1</inkml:trace>
  <inkml:trace contextRef="#ctx0" brushRef="#br0" timeOffset="10853.6208">21369 1026 126,'1'36'45,"-3"-5"-2,2-31-2,0 0-41,0 0 0,0 0 0,-33 50 0,33-50-6,0 0-10,0 0-5,0 0-3,0 0-7,0 0-5,-39 9-8,11 1 2</inkml:trace>
  <inkml:trace contextRef="#ctx0" brushRef="#br1" timeOffset="24946.4269">1542 1940 33,'0'0'32,"24"-14"1,-9 2-3,8 11-10,-9-9-10,10 10-3,-4-5-1,5 7-3,-1-2 0,1 5 0,2-4-1,3 4 1,-2-3-1,4 3 0,-3 0-1,5 0 1,-2 3-1,1 4-2,0-3 1,2 0-1,3 0 1,4-2 0,4 0 0,7 0 0,4-10 1,5 4 1,4-2 0,3 1-1,2-2-1,-1 5 1,0-2-2,1 2 2,-4 4-2,0-4 0,6 0 1,0 1 0,2-1 0,4-3 0,2-1 0,0-3 0,5 0 1,2-2-1,1-6 0,2 3 2,1-1-2,1 0 1,0 3 0,-2-3 1,-2 2-2,4 4 2,-4 0-2,1 1 0,2-2 1,-2 1-1,4-2 1,5-1-1,-4 0 1,0 0-1,2-2 1,-2 2 0,-1 2-1,-3 2 1,-3-1-1,-1 3 0,-2 3 0,-2 1 0,-5-2 0,2 4 1,0-2-1,0 2 0,-1-3 0,3 0 1,-1-1-1,1 1 0,-1-1 0,-2 0 0,-5-1 0,5-1 0,1 0 0,-3 2 0,2-2 0,1-1 0,1 1 0,-2-1 0,1 1-1,-3-5 1,-1 4 0,-1 1 0,0-3-1,-5 2 1,-2 2 0,-2 0 0,-2 2 0,-3 2 0,-3 0-1,-1-2 1,-2 3 0,-1-1 0,3-2-1,-1 0 1,8 0 0,-1 0 0,-1-2 0,4-2 0,0 0 0,-1 1 0,0-1-1,-1-2 1,1 3 0,-3-1 0,-1 1 0,7-1 0,-1 1 0,1 1 0,-1-1 0,4 1 0,0-2 0,-1 1 0,1 0 0,3-2 0,-1 2 0,7-1 1,0-1-1,3 0 0,0 2 0,6-3 0,-2 2 1,3-1-1,4 0 0,-1 1 0,4-3 0,0 3 0,4 0 0,-1 0 0,0 0 0,0 1 0,4-1 1,-2 2-1,-1 0 0,-3 0-1,0 0 2,-3 0-1,0 2 0,-4-1 0,-2 3 0,2-1 0,-2 1 0,0-1 0,2 1 0,-2-1 0,6-1 0,-1 2 1,1-3-1,3-1 0,-2 0 0,3-2 0,3 2 1,-4-1-1,-2-1 0,1 1 1,0 1-1,-2-1 0,-4 2 0,2 0 1,-4-1-1,0 3 0,-1-2 0,-1 2 0,-1 0 0,1 0 0,0-1 0,-2 2 0,0-1 0,3-2 1,-1-1-1,-1 3 0,-2-3 0,2 0 0,2 0 0,-2 0 0,-1 0 0,-4 2 1,3-1-1,-4 4 0,-3-3 0,-1-1 0,-2 3 0,1-2 0,3-1 0,2 0 0,-2-1 1,2 2-1,1-2 0,-1 0 0,-1-2 0,0 1 0,-3-2 0,2 2 0,0-1 0,1 0 0,-1 0 0,1 0 0,-3-1 0,1 0 0,-4 0 0,0 1 0,-3 0 0,2 1 0,0-2-1,-2 3 1,-1-1 0,-1 1 0,3 0 0,-4-1 0,0 1 0,-4 0 0,-2-1 0,1 1 0,-1 1 0,1-2 0,-1 0 0,0-2 0,3 2 0,-1-1 0,2 0 0,-4-2 0,1-2 1,-1 4-1,-2-4 0,-4 1 0,1-1 1,0 0-1,-2 0 0,3 2 1,-2-4-1,4 2 0,-2 2 0,5 1 1,0 0-1,-3 0 0,-2 1 1,-4 2-1,-1-1 1,-5 2-1,-4-1 1,-5 2-1,0-1 0,3 1 0,4-1 1,2-1-1,9 0 0,5 0 1,4-3-1,6 0 0,1 2 1,-1 0-1,-1-1 0,-4-1 1,-9 2-1,-9 0 0,-9-2 1,-6 3-1,-11-1 0,-6 1 1,-16 0-1,13-1 0,-13 1 0,0 0 1,0 0-1,0 0-1,12 1 0,-12-1-3,15 9-4,-15-9-18,14-2-10,-14 2-2,0 0-3,6-11 2</inkml:trace>
  <inkml:trace contextRef="#ctx0" brushRef="#br2" timeOffset="29689.6982">6056 2599 46,'-5'-15'31,"5"15"1,0 0-6,0 0-11,-6-14-5,6 14 0,0 0-2,0 0-1,-2 17-1,6 9-1,-4 9-1,3 19 0,-5 18-2,3 25 1,-6 28-1,-4 22-2,-3 24 2,-2 17-2,-5 15 1,0 7-2,2-1 1,1-12 0,5-14 0,4-17-1,6-20 1,6-21-1,2-22 1,1-19-1,3-14 2,1-8-2,-4-12 0,-4-5 1,-2-9-1,-3-8-1,0-9-1,1-19-1,0 0-4,-13-24-27,19-9-1,-3-24-2,11-5 1</inkml:trace>
  <inkml:trace contextRef="#ctx0" brushRef="#br2" timeOffset="30170.7257">6467 3548 61,'1'-12'35,"-1"12"-1,0 0 0,13 30-22,-17-2-4,8 27 0,-9 7-2,5 22-1,-9 9-3,1 15-1,-5-1 0,0 0-1,4-10-2,-1-15-3,10-8-5,-6-29-27,18-12 2,-2-24-2,19-9 0</inkml:trace>
  <inkml:trace contextRef="#ctx0" brushRef="#br2" timeOffset="31289.7897">6526 4001 40,'0'0'29,"0"0"3,-11-18-7,11 18-11,0 0-3,0 0-2,-3-14-2,3 14-1,0 0-1,0 0-2,0 0 1,18-1-2,-18 1 0,14 2 0,-14-2 0,22 6-1,-10-2 1,3-1-1,2-2 0,0 0 0,3-2 0,3-1 0,3 0-1,3-3 1,3 1-1,2 4 1,3-2-1,3 2 0,2 1 1,2 3-1,2-3 0,1 0 1,9-1-1,-3 0 0,4-1 1,2 0-1,1-2 0,3 1 0,3 2 0,2-2 0,2 0 1,-2-3-1,3 4 0,3-5 0,1-1 0,-1 1 0,3-3 0,-2 1 0,3 0 1,1 2-1,-1 0 0,-1 5 0,-2 1 0,0 1 0,-3 2 0,-1 1 0,-3 1-1,-1-2 1,1 2 0,2-3 0,2 2-1,-1-2 2,-1-1-1,3-1 0,0 0 0,0 0 0,-2-2 0,1 3 1,-3-4-1,7 0 0,0 2-1,-2 0 1,0 0 1,-3 0-1,0 2 0,-5-1 0,-5 1 0,-5 1 1,-8 1-1,-1 0-1,-7 3-1,-6-6-4,4 4-29,-17-6 0,6 6-3,-14-10-1</inkml:trace>
  <inkml:trace contextRef="#ctx0" brushRef="#br2" timeOffset="31906.825">10504 3985 51,'-14'5'32,"14"-5"1,-11 0 0,11 0-24,8-17-2,6 4 2,4-16-2,17 1-1,9-13-1,13-3-1,10-10 1,10-6-2,8-6 0,10-1 0,-2-5 0,5 0-1,-3-4 0,-6 6 0,-8 4-1,-6 7 0,-12 8-1,-13 9 0,-12 9-1,-10 9 0,-12 14-2,-16 10-2,0 0-2,0 0-16,-16 6-14,-2-3 0,8 13-1,-4-8 0</inkml:trace>
  <inkml:trace contextRef="#ctx0" brushRef="#br2" timeOffset="33031.8893">11605 3875 36,'12'-8'30,"-12"8"3,0 0-3,21 1-16,-21-1-3,12-5-3,-12 5-2,17-7-1,-17 7-3,28-6 1,-13 1-2,5 2 0,-4-2 1,7 0-1,-2-2 0,3 2 0,3-2 1,-3 3-1,4 0 0,4 1-1,0 1 1,4-1-1,5-1 1,2 1-1,5 2 0,3-3 0,1-1 1,1 0-1,7 2 0,-3-1 1,0 0-1,3 2 1,-2-2-1,1 3 1,0 1 0,6-1-1,-2 2 1,1-3-1,2-1 1,-1 3 0,0-1 0,4-2 0,-7-1 0,0 3 0,-1 0 0,-3 1 0,-1 2 0,3 2-1,-3-1 1,-2 2-1,2-2 0,-5 2 0,3-3 0,-1-2 1,-2 0-1,-3-1 0,-1-1 0,1-3 1,1 2-1,0 0 0,1-1 1,-2 0-1,1 2 1,-2 1-1,-1 1 0,1 1 0,-3 0 0,-3 0 0,-2 0 0,-4-1 0,-1 0 0,-3-2 0,2-1 0,-3-2 0,-2 0 1,0 0-1,-3-1 0,0 0 0,-1 0 0,-3 2-1,-3 3-1,-4-6-6,8 12-27,-23-5 0,18 9-2,-18-9-1</inkml:trace>
  <inkml:trace contextRef="#ctx0" brushRef="#br2" timeOffset="35076.0062">14957 3690 44,'0'0'28,"0"0"0,0 0 0,0 0-23,-13-5-2,13 5 0,0 0-1,0 0 0,0 0-1,-10-4 0,10 4 0,0 0 1,0 0 1,0 0 0,0 0 1,0 0 1,0 0 0,0 0 0,0 0-1,-6 11 0,6-11-2,0 0 0,0 0 0,0 0 0,-1 14-1,1-14 0,0 18 0,-1-5 1,0 6-1,-2 4 0,0 0 0,-1 7 0,-1 1 0,1 2 0,2 0 0,1 1 0,1 0-1,1-1 0,2 2 1,0 1-2,-1-1 1,1 3 0,0-2 0,0 5-1,-3-1 1,0 1 0,-1 0 0,-4-3 0,5 3 0,-4-5 0,-1 3 0,0-1 1,3-1-1,-3-2 0,1-1 0,0 2 0,0 2 0,1-2 0,1 1 2,-3 0-2,3 0 2,0 2-2,-2 0 2,2 1-2,1 0 2,-1 1-2,2-3 0,-4 1 0,4 2 0,0-1 0,0-1 0,1-1 1,0 0-1,1-2 0,-1 2 0,2 1 0,-2-3 0,4 0 3,-2 1-4,1-4 2,-3 3 0,0-3 0,2 2 0,-2-3 0,-1-1 1,0 4-3,2-3 2,-2 4 0,0 0-1,1 0 0,-1 1 0,1-4 1,-1 5-1,3-5 0,-6 2 0,2-3 0,1 3 0,0-2 0,-1 1 0,-1 0 1,-1 1-2,3-2 2,-2 1-1,1 0 1,1 0-2,0-1 3,-2 2-3,2 0 2,0-1-1,0 2 0,-2 0 0,1-1 0,0 3 0,-1-2 0,2 1 0,0-2 0,0-1 0,0 1 1,-1-1-2,1 2 2,0 0-2,1-1-1,-2 1 1,1 0-1,0-1 1,0 1-1,-1 0 1,1-2-1,-2-3 1,0 1 1,1 2 0,1-3 0,0-1 0,0 1 0,-2-2 0,2 2 1,0-2-1,-2-4 0,2 3 0,0-7 0,-2 1 0,2-3 0,0-4 0,0-3 0,0 1 1,0-13-1,0 18 0,0-18 0,0 11 0,0-11 0,0 0 0,0 0 0,0 0 1,0 0-1,0 0 0,-3 11 1,3-11-1,0 0 0,-13-3 0,13 3 0,-9-2 0,9 2 0,-14-2 0,14 2 0,-20-4 0,7 2 1,-1 1-1,0 0 0,-2 1 0,-1-1 0,-3 1 0,-2 0 0,-2 0 0,1 1 0,-5-1 0,-2-1 0,-3 1 0,-4 0 0,1-2 0,-3 2 0,-3 0 0,-1 2 0,2 0 0,-5 0 1,1 3-1,-1-1 0,0 1 0,-4 1 0,3 0 0,-1-1 0,0 2 0,-5-2 0,1-1 1,-3 2-1,5-1 0,-3 1 0,5-3 1,-2 2-1,5-2 0,0-1 0,5 1 0,2-1 0,1-2 0,3 0 0,1 0 0,5-2 1,-1 1-1,6 1 0,1-3 0,3 2 0,5 1-1,4-2 0,10 2-2,-14-8-6,14 8-23,0 0-6,15-4 1,-15 4-2</inkml:trace>
  <inkml:trace contextRef="#ctx0" brushRef="#br2" timeOffset="35998.059">13216 7482 51,'5'-14'31,"-2"0"3,-3 14-1,2-17-24,-2 17-2,2 10 0,-1 11-1,-7 1-1,2 12 0,-5 4-1,5 11-1,-7 0-1,5 8 1,-3 3-2,-1 3 0,3-2 0,0-5-1,2-3-1,3-12-2,5-3-3,-3-22-15,11-5-16,-11-11 1,20-19-2,-10-9 1</inkml:trace>
  <inkml:trace contextRef="#ctx0" brushRef="#br2" timeOffset="38453.1994">11848 6647 83,'2'23'35,"0"3"0,1 11-1,-4 4-28,3 8-1,-3 3-1,3 10-3,-4 1 1,2 1-1,-3-2 1,6 0-2,-6-11 1,2-2-1,1-10 1,0-10 1,0-11-2,0-18 1,0 0 0,0 0 0,5-24 0,-4-5-1,1-11 2,-2-6 0,0-12-1,0-3 1,0-9 0,4-2-1,-1-4 1,4 3 0,3 7-2,5 2 1,3 11-1,5 7 0,5 13 1,-1 9-1,4 12 1,-3 8-1,1 9 0,-1 8 0,-7 6 0,-4 7 0,-7 4 0,-4 4 0,-7 2 0,-9 1 0,-7-1-1,-4 0 1,-6-3 0,-5-1 0,1-4 0,-1-2 1,4-4-1,2-2 0,9-3 1,8-2 0,8-2 0,12-2 1,13-4 0,14 4 0,9-3 0,10 3 0,1 1-1,3 5-2,-3 3 1,-6 3-2,-5 4 0,-10 2-3,-7 9-3,-16-11-18,3 15-13,-12-10 1,2 3-1,-9-8-1</inkml:trace>
  <inkml:trace contextRef="#ctx0" brushRef="#br2" timeOffset="39388.2529">10864 7854 15,'18'0'28,"-1"4"1,-2-2 1,-15-2-10,25 3-2,-25-3-3,11-2-4,-11 2-2,0 0-2,0-10-2,0 10-1,-11-6-1,-2 6 0,-6-2-1,2 3 0,-9-1 0,1 3 0,-6-3 0,-2 2-1,-5 0 1,0-1 0,-4-1-1,1 1 0,-4-2 0,-2 0 0,0-3 0,-2 2-1,-2-3 1,-5 2-1,-1 0 0,-1 3 1,-10-1-1,0 4 0,-6-1 1,-1 4-1,-1-3 0,-2 1 1,3-2-1,0-1 1,4 3-1,0-4 0,1-2 0,-1 0 1,-1-1-1,4 3 0,-2-2 0,1 1 0,-1 2-1,3-1 1,2 3 0,-2-3 1,0 0-2,1 0 2,-5-4-1,-1 2 0,3-4 0,-3 0 0,-2 0 0,2-1 0,2-1 0,-1 2 0,0 1 0,3 2-1,0 2 0,1-2-1,6 6-3,1-8-7,20 7-24,-2-7 0,18 3-1,6-10-1</inkml:trace>
  <inkml:trace contextRef="#ctx0" brushRef="#br2" timeOffset="39958.2855">7634 6802 51,'1'-13'30,"-1"13"3,0-18-1,0 18-20,0 0-4,0 0 1,-12 18-2,12 9 0,-9 6-2,9 15-2,-9 18 1,2 22 0,-4 21-1,-2 21-1,-2 15 0,0 15 0,-3 5 0,3 6 1,3-8-1,-1-4-1,4-16 0,1-10 0,5-23 0,1-14-1,1-16 0,-1-19-3,2-13-1,-1-24-4,11-5-27,-10-19-3,5-23 2,-6-15-3</inkml:trace>
  <inkml:trace contextRef="#ctx0" brushRef="#br2" timeOffset="40514.3173">7014 6770 62,'0'0'33,"-5"15"-1,5 1 1,6 14-26,-6 7 0,5 18-1,-4 12 0,3 21 0,-9 20-1,-1 24-1,-15 18 0,0 24-1,-12 13-1,-3 12 2,-5 4-2,1-3 0,1-18 0,7-14-1,9-32 0,8-27-2,11-31 0,6-34-5,19-22-29,-7-36-2,11-13-1,-6-22-2</inkml:trace>
  <inkml:trace contextRef="#ctx0" brushRef="#br2" timeOffset="42527.4324">7071 7796 64,'0'0'34,"0"0"-1,0 11 1,0-11-26,0 0-2,0 0-1,0 0-1,0 0 0,0 0-1,-11-12-1,11 12 1,0 0-1,-10-9 1,10 9-1,-21-3-1,5 1 1,-4 2 0,-4 0-1,-4 2 0,-5-2-1,-5 0 1,-1 0-1,-6 1 1,-4-1-1,-3 1 0,-4 0 0,-2 1 1,-7 1-1,-1 0 1,-5 1-1,-8-1 0,1 2 1,-3-3-1,-3 1 1,-2-1-1,-1-2 0,-1 0 1,-1 0-1,-5-3 0,-1 2 0,0 2 0,-5-1 0,-2 3 1,-1-2-1,-2 3 0,-1 3 0,2-2 0,0 2 0,1-1 1,1-1-1,1 0 0,-1 1 0,5 2 0,-2-4 0,4 4 0,-1 1 1,6 1-2,-2-1 1,4 3-1,4-2 1,2-3-1,4 2 2,3-3-2,7-4 1,2 2 0,10-1-1,6-2 1,5 0 0,11-1 1,6 0-2,7-1 1,10 0 0,11 1 0,-13-6 0,13 6 0,4-11 0,-4 11 0,10-23 0,-1 4 2,0-5-2,1-2 1,0-10-1,3-6 1,-1-7 0,-1-10-1,4-4 0,0-9 0,-1-4 0,2-9 0,3-6 1,-1-8-1,1-2 0,1-6 1,-2-5-1,0-1 0,1-6 0,1 0 0,-2-3 0,0 0-1,-1 0 2,-3 2-2,1 0 1,1 4-2,-5-1 1,-3 2 1,0 4-2,-2-1 2,-2 5-3,0-2 2,-1 8 0,1-1 1,-1 2-1,0 6 2,-3 0-2,1 8 1,-2 3 1,0 1-1,-2 7 1,2 7 0,-2 5-1,-2 12 1,3 4-1,-3 8 1,0 9-1,1 8 0,0 4 1,0 6-1,4 12-1,-4-11 1,4 11 0,0 0 1,0 0-1,18 4 0,-8 1 0,3 2 0,3 1 1,2 2-1,6 1 0,3 0 0,2 1-1,4-2 1,5-3 0,4 0-1,6-7 1,5 1-1,8-2 1,4 0 0,2-5 0,2 3 1,2 0-1,1 2 0,-1 0 0,-2 2 0,-3 0 0,0 1 0,-3-1 0,7 0 0,-1-3 0,-2-1 0,0 1 0,1 0 1,-3-1-1,0 1 0,-3 1 1,-7 0-1,-3 3 1,0 0-1,-1 2 0,-3-1 0,-3 3 1,1-3-1,-3 1 0,4-1 0,-5-1 0,-1 0 0,0-1 0,-4 0 0,-3 0 0,-2 0 0,-1 1 0,-6 1 0,0-1 0,0 1 1,-4 0-1,-1 1 0,-2-2 0,-4-1 0,2 0 0,-2 2 0,-1-3 0,-13 0 1,17-2-1,-17 2 0,17 0 0,-17 0 0,16 0 0,-16 0 0,18 0 0,-18 0 0,17-1 0,-17 1 0,15-2 0,-15 2 0,10-2 0,-10 2 0,0 0 0,14-2 1,-14 2-1,0 0 0,16 2 0,-16-2-1,12 3 0,-12-3-3,11 5-10,-11-5-17,0 0-7,-15-10-1,15 10 0</inkml:trace>
  <inkml:trace contextRef="#ctx0" brushRef="#br2" timeOffset="49517.8323">13256 7460 49,'0'0'31,"0"0"1,0 0-9,-5-12-5,5 12-7,0 0-2,0 0-2,0 0-1,0 0-2,0 0 1,0 0-1,7-11-1,-7 11 0,0 0-1,0 0 0,-17 8 0,17-8-1,-12 5 0,12-5 0,-18 6-1,18-6 1,-18 0-1,5-2 1,-1-2-1,-3 3 0,-5-2 1,-4 1-1,-6 2 1,-8 0-1,-6 0 0,-6 2 1,-4 2-1,-5-1 0,-3 0 1,-2 0-1,0-2 1,1-1-1,-1-3 0,0 1 1,0-3-1,0 0 0,-1-1 1,-1 1-1,0 2 1,-1 1-1,2-2 0,-2 4 1,5 2-1,-1 2 0,2-2 0,1 2 1,1-2-1,7 0 0,-2-1 0,9 1 1,3-1-1,2-2 0,7 1 1,4 0-1,6 0 0,1-2 1,6 2-1,3-1 0,3 1 1,12 0-1,-16 0 0,16 0 0,0 0 0,-14 5 0,14-5 0,-10 6 0,10-6 0,-12 8 0,12-8 0,-11 8 0,11-8 0,0 0 1,-14 6-1,14-6 0,0 0 0,0 0 0,0 0 0,0 0 1,0 0-1,-4-12 0,4 12 0,0 0 0,0 0 1,-9-10-1,9 10 0,0 0 0,0 0 0,0 0 0,0 0 0,0 0 0,0 0 0,0 0 0,0 0 0,0 0 0,0 0 0,-7 15 0,7-4 0,0 3 0,-5 6 0,1 0 0,-3 9 0,-3 3 0,0 3 0,3 4 1,-2-2-1,4 0 0,1 1 0,-1-4-1,4-2 1,0 2-1,2-4 0,-2 2 0,-2-5 1,1 0-1,0-4 0,-1-1 1,0-4-1,-1-4 1,4-2 0,0-12 0,-2 13 0,2-13 0,2 12 0,-2-12 0,0 11 0,0-11 0,0 13 0,0-13 0,0 11 0,0-11 0,0 11 0,0-11 1,-2 10-1,2-10 0,0 12 0,0-12 0,0 0 0,0 0 0,1 9-1,-1-9-2,0 0-9,-3-11-18,12 7-8,-6-13 0,10 9-2</inkml:trace>
  <inkml:trace contextRef="#ctx0" brushRef="#br2" timeOffset="50575.8928">13218 8119 26,'0'0'31,"-16"-4"1,16 4-1,-14-3-14,14 3-4,0 0-2,0 0-2,-15 4-3,15-4-1,0 0-2,-12 4 1,1-1-2,11-3 0,-24 9 1,3-1-1,-5 0 0,-4 3-1,-8-2 1,0 2 0,-8-1-1,-1 2 0,-4-4 0,-1 1 1,0-2-1,-2 3 0,-2-3-1,-3 2 1,-3-1 0,0 0 0,-8 5-1,-2-2 1,1-3-1,-4-1 1,4 0-1,-1-2 1,-1-1 0,6-1-1,2-3 1,4-2 0,1 2 0,1-2 0,1 1-1,1 0 1,3 0 0,3 1-1,1 1 0,3-1 1,4-1-1,4 1 0,4-3 1,5 1-1,1-3 1,8-1-1,0-3 1,4 4-1,0-5 1,3 1-1,2 1 1,1 1-1,11 7 1,-18-9-1,18 9 0,-14-1 0,14 1 0,0 0-1,-11 4-1,11-4-3,0 0-7,0 0-20,14 6-7,-4-13 0,10 5 0</inkml:trace>
  <inkml:trace contextRef="#ctx0" brushRef="#br2" timeOffset="60027.4334">8351 8920 74,'24'-18'36,"-10"-5"1,0 7 0,-14-10-28,0 7-2,-18-6-1,0 7 0,-17 2-3,-7 13 2,-10 7-2,-9 18 1,-10 18-2,-5 21 2,-3 15 0,12 13-1,2 2 0,20-1-1,18-6 0,27-9 0,30-23-1,27-25-2,33-19-2,20-25-1,28-4-20,0-34-15,15 0-2,-9-23 0,-1 1-2</inkml:trace>
  <inkml:trace contextRef="#ctx0" brushRef="#br2" timeOffset="61014.4898">6835 2864 74,'-9'0'37,"-8"-5"-1,17 5 0,-22 2-21,17 8-12,6 8 0,9 9 0,0 15-1,4 11 0,3 10-1,5 15-1,-4 5 2,0 3-2,1 1 1,-5-6 0,-2-10 1,0-10-1,-3-15 1,3-16 0,4-18 0,8-22 0,6-20 0,8-17 0,8-20-1,4-15 1,2-12-1,-2-9-1,3-3 1,-6 5 0,-5 5-1,-8 12-1,-5 16-1,-6 6-2,-1 29-9,-11 0-24,8 21-2,-7-1 1,10 16-4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1T02:50:13.485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16114 6278 95,'10'-23'38,"1"13"1,-11 10-2,0 0-32,-2 36-1,-3 10 0,-8 17-2,-2 18 0,-7 14-2,-3 11 1,2 6-1,-3-2 0,5-8-2,4-10-1,9-9-3,0-23-3,23-11-28,-11-23-3,15-13 2,-6-21-2</inkml:trace>
  <inkml:trace contextRef="#ctx0" brushRef="#br0" timeOffset="217.0124">15672 6346 110,'3'-22'40,"9"-1"0,33 11-2,16-8-34,24 0-1,11 1 0,16 3-2,10 2-1,2 6-3,1 12-4,-28 0-30,-3 18-2,-31 5-1,-18 16-2</inkml:trace>
  <inkml:trace contextRef="#ctx0" brushRef="#br0" timeOffset="396.0227">15755 7186 103,'-32'35'39,"22"-19"1,39-4-2,22-23-35,17-1 0,22-7-4,5-5-3,13 7-25,-15-9-7,2 9-1,-19-3-1</inkml:trace>
  <inkml:trace contextRef="#ctx0" brushRef="#br0" timeOffset="691.0396">16654 7106 91,'0'0'36,"-16"2"1,-3 0-1,10 19-27,-13-5-2,7 13-2,-4 1-1,7 3-2,4 2 0,4 0-2,12-7 0,7-8-2,18-5-6,-4-18-27,21-4-3,-5-16-1,10-6 1</inkml:trace>
  <inkml:trace contextRef="#ctx0" brushRef="#br0" timeOffset="835.0478">16777 6827 82,'-49'-18'37,"12"11"-2,9 0-4,10 12-38,18-5-28,25-8 1,11 5-3</inkml:trace>
  <inkml:trace contextRef="#ctx0" brushRef="#br0" timeOffset="1105.0632">17283 6722 115,'31'-13'40,"-1"-5"0,16 7-2,-10 1-35,9-1-4,3 7-2,-5-5-5,5 16-29,-19-6-1,-4 11 0,-25-12-1</inkml:trace>
  <inkml:trace contextRef="#ctx0" brushRef="#br0" timeOffset="1277.0731">17285 6919 113,'-20'23'40,"20"-23"0,10 18 0,24-16-35,25-15-2,16-6-2,5-8-3,13 12-15,-8-15-20,9 7-2,-19-6 0,-4 14-2</inkml:trace>
  <inkml:trace contextRef="#ctx0" brushRef="#br0" timeOffset="1987.1137">18631 6120 88,'5'-31'36,"-6"-1"0,2 13 1,-6-1-32,5 20 0,0 0 0,12 7-1,-5 20 0,1 11-1,-2 10 0,8 12-1,-3 6 0,2 3 1,0-1-1,0-4 0,1-9-1,-2-9 2,6-14-1,3-14 0,5-18 0,7-19-3,2-14 2,8-15-2,4-12 2,0-10-3,2-5 2,-4-2-3,-1 2 1,-8 6-1,-4 15-3,-12 6-2,8 26-23,-19 3-7,4 26 0,-17 4-1,4 23 2</inkml:trace>
  <inkml:trace contextRef="#ctx0" brushRef="#br0" timeOffset="2231.1276">18606 6900 120,'20'-6'39,"18"-16"1,28 3-3,9-11-34,18 0-2,8 1 0,3 3-2,-2 10-4,-15-5-16,-6 23-17,-24 1 0,-8 13-1,-29-2-1</inkml:trace>
  <inkml:trace contextRef="#ctx0" brushRef="#br0" timeOffset="2922.1672">18952 7043 108,'0'0'38,"0"0"0,0 29 0,-8-6-32,6 12-3,-6 4 1,3 14-2,-1 5 0,2 8-1,0 3 1,0-2-2,-1-4 0,4-4 1,1-6-1,-1-9 0,2-11 0,3-13 0,-4-20 0,14 2-1,-3-18 1,0-12 0,1-11 0,1-11 0,1-7 0,2-10-1,2-6 1,7-4 1,0-1-1,9 3 1,2 5-1,3 8 1,-1 9-1,-1 13 1,-2 13-1,-6 11 0,-5 14 0,-9 9 0,-8 9-1,-5 10 1,-9 7-1,-8 5 1,-9 3 0,-5 3-1,-3-1 1,-2-1 0,0-2 1,2-7-2,8-4 2,7-7 0,9-5 0,9-3 0,14-5 1,10-1-1,5 1 1,9 3 0,-1 2 0,2 5-2,2 4 0,-4 5 0,-4 0 0,-2 2 0,-3 0 0,-4-6 0,1 0 0,-4-6-3,1-2-4,-9-14-6,11 13-16,-25-15-7,14-9-4,-16-7 0,7-2-1</inkml:trace>
  <inkml:trace contextRef="#ctx0" brushRef="#br0" timeOffset="3907.2235">7950 3275 76,'-5'-15'36,"5"15"0,-14-21 1,14 21-25,-16-10-5,3 14-1,-10 6 0,-1 7-2,-5 4-1,-2 6-1,0-1 0,5 3-1,6-5 0,7-3-1,13-6 0,12-4 0,13-7 0,11-2 0,8-1 0,3-1 0,-4 3 0,2 3 0,-9 5 1,-10 2-1,-15 8 1,-11 3-1,-14 5 1,-6 0 0,-9 2 0,-2-3-1,0-2-1,-2-6-1,10 0-3,1-22-14,22 2-18,0 0-2,5-21 0,9-9-2</inkml:trace>
  <inkml:trace contextRef="#ctx0" brushRef="#br0" timeOffset="5038.2882">19547 6334 78,'0'0'34,"-10"-15"1,-6 8-1,2 6-27,-8-2-1,4 10 0,-8-4-1,9 10-1,-2-3 0,11 5-1,2 0-1,9 2 0,6 1-1,4-3 0,2-1 0,7 1 0,-3-4 0,1 1 1,-4-2-1,-1-2 2,-4-1-2,-11-7 2,14 17-2,-14-17 2,-1 20-2,-4-5 0,-5-1 0,-3 2 0,-3-1-1,-2 1 0,0 0 0,4-4-1,0 3-4,-1-16-18,15 1-14,0 0-3,0 0 1,13-7-1</inkml:trace>
  <inkml:trace contextRef="#ctx0" brushRef="#br0" timeOffset="9062.5184">7961 6723 96,'12'1'37,"1"-6"1,6 5-2,-8-3-34,11-3 0,2 4-1,4-2-3,1 10-3,-8-8-27,5 13-5,-6-4 2,2 5-3</inkml:trace>
  <inkml:trace contextRef="#ctx0" brushRef="#br0" timeOffset="9339.5342">7936 7078 97,'0'0'37,"22"12"2,-2-21-3,14 4-32,3-6-2,7 0 0,3 2-3,-1-2-4,4 9-29,-14-4-3,-4 13 2,-12-1-3</inkml:trace>
  <inkml:trace contextRef="#ctx0" brushRef="#br0" timeOffset="9567.5473">8049 7344 85,'-13'8'36,"13"-8"-1,0 0 2,26 14-30,-1-23-4,15-1-2,10-1-7,-3-7-27,12 3-2,-5-2 0,1 7-2</inkml:trace>
  <inkml:trace contextRef="#ctx0" brushRef="#br0" timeOffset="10022.5733">8105 8159 74,'-10'-14'38,"10"14"-1,14-19 1,6 9-23,4-4-12,8 1 0,3 2-1,6 2-2,1 1-1,-1 1-3,0 12-12,-11-6-20,1 12 0,-19-3-2,0 5 1</inkml:trace>
  <inkml:trace contextRef="#ctx0" brushRef="#br0" timeOffset="10252.5864">8019 8416 89,'0'0'38,"0"0"-1,19 9 2,-19-9-35,31-9-1,-4-2 0,6 4-1,2 0-4,-1-2-2,9 15-13,-12-11-20,8 12 1,-14-3-1,5 8 0</inkml:trace>
  <inkml:trace contextRef="#ctx0" brushRef="#br0" timeOffset="10444.5974">7921 8689 92,'36'13'39,"4"-26"-3,22 0 2,5-3-39,2-10-31,14 0-3,-9-4 0,-4 8-3</inkml:trace>
  <inkml:trace contextRef="#ctx0" brushRef="#br0" timeOffset="11209.6412">6271 8642 69,'-7'-18'35,"7"18"2,-7-22-1,7 22-27,0 0-3,0 0 0,-8 12 1,13 17-4,-10 5 1,5 8-3,-2 8 0,0-2-5,4 13-9,-4-14-24,7 2 1,-5-17-1,7-5-1</inkml:trace>
  <inkml:trace contextRef="#ctx0" brushRef="#br0" timeOffset="11374.6506">6171 8932 102,'-24'-15'38,"15"10"0,-3-13-2,19 7-32,11-3-3,10-6-2,10 2-5,-3-13-29,18 5-2,-7-12-1,10 7-1</inkml:trace>
  <inkml:trace contextRef="#ctx0" brushRef="#br0" timeOffset="11609.6641">6403 8018 91,'0'0'35,"-22"19"2,18 14-7,-3-8-26,4 9-1,-1 2-1,4 5-1,0 1-2,0-2-5,10-1-28,-6-6-2,1-3 1,-5-11-2</inkml:trace>
  <inkml:trace contextRef="#ctx0" brushRef="#br0" timeOffset="11780.6738">6223 8243 100,'0'0'39,"8"-14"0,16 10-2,7-8-34,9-4-3,11-2-3,-4-11-30,15 10-5,-10-8 1,4 9-2</inkml:trace>
  <inkml:trace contextRef="#ctx0" brushRef="#br0" timeOffset="12290.703">6574 7304 91,'0'0'37,"0"0"0,0 0 0,-4 12-32,-6 3-3,-1 9 0,0 5-1,0 8 0,3 2-2,4 0 0,4 0-3,-5-9-6,18 1-25,-8-15-1,8-2 0,-13-14-1</inkml:trace>
  <inkml:trace contextRef="#ctx0" brushRef="#br0" timeOffset="12440.7116">6491 7465 98,'-22'-15'38,"13"11"0,-4-10-2,13 14-33,7-21-3,5-2-14,16 11-23,-2-12 0,15 1 0,-3-9-3</inkml:trace>
  <inkml:trace contextRef="#ctx0" brushRef="#br0" timeOffset="12660.7242">6707 6887 96,'-26'39'37,"9"8"0,-5-3-3,10 10-32,0-2 0,5-1-1,0-1-1,2-9-8,14-1-26,-6-13-2,7-8 0,-10-19-1</inkml:trace>
  <inkml:trace contextRef="#ctx0" brushRef="#br0" timeOffset="12833.7341">6506 7023 98,'0'0'37,"-4"-20"1,21 13-1,2-3-34,10-6-3,8 8-12,-1-13-23,11 5-2,-5-6 1,3 4-3</inkml:trace>
  <inkml:trace contextRef="#ctx0" brushRef="#br0" timeOffset="13093.749">6722 6721 98,'-9'17'36,"-5"-1"1,10 15-7,-5-4-24,7 12 0,-5 4-2,0 8-1,-2 6 0,-1 3-3,3 0-1,-1-13-7,12 3-28,-8-17-1,17-4 0,-3-17-3</inkml:trace>
  <inkml:trace contextRef="#ctx0" brushRef="#br0" timeOffset="13810.79">6315 7023 69,'0'0'37,"0"0"0,-11-12 0,13 24-15,-2-12-19,-7 25-2,5-2 1,-3 6-2,-1 8-1,-4-3-3,8 15-17,-13-12-15,8 1 0,-5-12-1,7-5 0</inkml:trace>
  <inkml:trace contextRef="#ctx0" brushRef="#br0" timeOffset="13959.7985">6254 7204 106,'-19'-13'40,"19"13"0,0 0-2,0 0-36,22-5-5,3-10-32,22 12-3,1-10 0,13 8-1</inkml:trace>
  <inkml:trace contextRef="#ctx0" brushRef="#br0" timeOffset="15278.8739">5137 7894 61,'5'-16'34,"-5"16"0,3-10-2,-3 10-21,-4 21-9,1 5-1,-2 11 1,1 16 0,-4 19-1,5 16 1,-4 17 0,2 18-1,-3 15 0,-1 18-1,-5 17 0,-5 7 0,-1 4 0,-4-3 0,0-8-1,-4-15 1,13-21-4,-1-32-19,15-26-9,6-29 0,10-24-2,5-25 0</inkml:trace>
  <inkml:trace contextRef="#ctx0" brushRef="#br0" timeOffset="15578.8911">5086 9977 85,'-1'16'34,"1"-16"1,9 16 1,6-16-32,18 6-1,11-6 0,16 0 0,13-1-2,10 0 0,15-5-1,12-1 0,13-4-1,10-4-1,5-3 1,1-2-1,2 2 0,3 0 0,-3 6-2,-11-3-8,-7 16-22,-17 2 1,-6 8-1,-18 2 0</inkml:trace>
  <inkml:trace contextRef="#ctx0" brushRef="#br0" timeOffset="17215.9847">8032 10115 89,'0'0'35,"0"0"-1,9-7 1,9 3-32,3 4-1,9 1 0,10 4 0,8 3-1,12 1 0,4 2 0,7 0-1,11-7 1,2 0 1,2-6-1,-2-6 0,-4-4 0,-7-5 0,-7-6 0,-7-4 0,-11 2-1,-8-4-1,-9 0 0,-11-1 0,-9 0 1,-4-3-1,-9-7 1,-5-6 0,1-11 0,-4-11 0,-1-19 1,2-15-1,5-18 0,1-15 0,3-11-1,4-9 1,-4-6 0,0 1 0,0 10 0,-2 8 1,-8 18 0,-4 14 0,1 19 1,-3 17-1,1 21-1,-2 14 0,6 12-1,3 14-2,8 13-2,0 0-7,19 11-23,-12 4-2,6 15 0,-7-2-1</inkml:trace>
  <inkml:trace contextRef="#ctx0" brushRef="#br0" timeOffset="18917.082">11060 9512 85,'5'16'36,"-6"2"-1,2 12 2,-1 8-34,2 10 0,-2 10 0,5 11 0,-6 6-2,2 5 0,-1-1-1,0-5 1,0-6-4,0-15-5,10-5-29,-6-21 2,5-11-2,-9-16-1</inkml:trace>
  <inkml:trace contextRef="#ctx0" brushRef="#br0" timeOffset="19141.0948">10779 9554 106,'-26'13'40,"25"6"1,13-15-2,30-7-36,15-5-2,23-6 0,16-5-2,10-3-2,1 3-2,-8-3-8,1 22-24,-25-2-1,-8 19 1,-31 3-1</inkml:trace>
  <inkml:trace contextRef="#ctx0" brushRef="#br0" timeOffset="19329.1056">10742 10371 107,'13'18'41,"20"-22"0,24-7-4,4-12-37,19-10-5,20 9-8,-11-13-25,6 15 1,-13-5-3,0 15 1</inkml:trace>
  <inkml:trace contextRef="#ctx0" brushRef="#br0" timeOffset="19837.1347">12071 9980 93,'0'0'35,"6"-12"-1,-8 24-3,-13-5-26,-1 14 0,-8 7 0,0 12 1,-6 5-2,3 13 1,1 3-1,5 4 0,5-4-2,8 2 0,6-8-2,13-5 0,7-10-1,9-12-2,10-8-3,-3-20-7,13-2-25,-10-18-1,3-1 1,-16-16-1</inkml:trace>
  <inkml:trace contextRef="#ctx0" brushRef="#br0" timeOffset="19982.1429">11903 10352 111,'-31'6'38,"6"-10"2,25 4-2,22-6-35,18-6-1,18-3-3,11-7-4,19 9-27,-11-11-9,10 12 3,-14-4-4</inkml:trace>
  <inkml:trace contextRef="#ctx0" brushRef="#br0" timeOffset="20479.1714">12867 9799 105,'0'0'39,"0"0"1,22-17-1,15 8-38,4-1 0,9-1-2,8 4-2,0-10-9,1 20-25,-13-3 0,-2 12-1,-20-4-1</inkml:trace>
  <inkml:trace contextRef="#ctx0" brushRef="#br0" timeOffset="20639.1805">12918 10148 111,'-15'27'38,"15"-27"1,31 12-1,19-28-36,26-11-1,17 0-5,5-15-27,18 12-7,-9-10 2,7 12-4</inkml:trace>
  <inkml:trace contextRef="#ctx0" brushRef="#br0" timeOffset="26448.5128">7822 10644 57,'10'-14'29,"-10"14"-1,0 0-7,0 0-43,0 0-5,-11-1-2,11 1 1</inkml:trace>
  <inkml:trace contextRef="#ctx0" brushRef="#br0" timeOffset="26983.5434">7174 10193 71,'-12'-28'34,"6"-4"2,7 5 1,2-9-31,6 11 1,-4-5 0,5 14 0,-5 1-1,-5 15-2,0 0 0,6 18-1,-8 11-1,4 9 1,-2 11-2,4 7 0,2 9-1,6 6 1,-2 1-1,5 2 1,-1-5-1,0-5 1,-1-7-1,2-11 1,-1-10 0,-1-13 0,1-16 0,3-17 0,2-17 0,3-20-1,5-16 1,0-11-2,2-14 2,4-9-1,0-2 1,-1 1-2,-3 13 0,-4 13-2,-4 19-1,-7 10-4,9 36-19,-23 7-12,20 23 2,-22 7-2,12 17 1</inkml:trace>
  <inkml:trace contextRef="#ctx0" brushRef="#br0" timeOffset="27381.5662">7902 10610 82,'-25'-14'38,"10"15"-1,-11-4 1,8 11-30,-16 0-1,12 12-1,-8-1-1,7 7-1,1 1-1,6 3 0,6-2-2,10-1 0,12-6-1,5-3-1,13-4-3,2-12-4,20 1-28,-10-14-3,12 0 1,-5-14-1</inkml:trace>
  <inkml:trace contextRef="#ctx0" brushRef="#br0" timeOffset="28507.6306">8197 10273 61,'0'0'36,"8"-10"-4,-12-4 4,12 3-24,-16-14-3,8 5-3,-4-6 0,0-1-3,-3-6 0,0-1 0,0-2-1,-2-2 1,-4 1-2,2-2 0,-7-2 1,0 3-1,-4 0 0,-1 5 0,-9 3 1,3 3-1,-5 7 1,-5 5-1,-1 5 1,-3 7-1,-2 2 0,1 1 0,-3 1 0,5 0 0,-2-1-1,3-1 1,5-1 0,0-2-1,3 5 1,-1 3-1,-3 3 0,3 4 0,1 8 0,-1 1 0,2 10 0,-1 5-1,0 4 1,-2 7 0,1 4 0,1-2 0,-2 4 0,3 1 0,-2 3-1,6-2 2,4 1-2,5 2 1,5 2 0,5-5 0,3 6-1,6 0 1,-1 0 0,3-2 0,1 0 0,-1-3 0,-1-4-1,3-4-1,2-2 2,3-8-2,5-1 2,1-6-2,10-2 1,2-3 0,9-1 1,1 1 0,1-2 0,1 1 0,1 0 0,-1 3 0,-2-3 0,-2-2 1,-3-2-2,2-6 2,1-2-1,5-8 0,3-5 0,8-8 0,6-5 0,8-9 0,2-2 0,5-5-1,-4-6 1,1 4 0,-8-3 0,-5 3 0,-8 2 0,-6 1 2,-5 4-2,-7-2 2,-2 1-1,-3-4 0,1-3 0,-2-3 0,-1-11-1,2-1 0,-6-10 0,-1-7 0,-7-9 1,-6-2-3,-7-6 3,-12-1-2,-9 3 2,-12 5-2,-7 8 1,-9 12-3,0 12-2,-7 2-11,18 24-19,-3-7-4,20 13 1,6-10-1</inkml:trace>
  <inkml:trace contextRef="#ctx0" brushRef="#br0" timeOffset="29616.694">14329 9321 78,'-3'-23'37,"-3"1"0,6 9 1,-5-5-29,5 18-2,0 0-3,-1 15 0,1 4-1,1 7-1,4 12 0,1 7 0,5 11 0,3 10 0,7 7-1,0 6 1,2 5-1,4 1 0,0-5-1,-2-5 0,0-9-1,0-13 1,-2-13 1,1-17-2,2-19 1,3-23 1,2-23-1,4-20 2,2-16-1,3-13 0,0-14-1,-2-8 0,-6-1-1,-3-1-2,-7 17 0,-8 9-2,-3 22-1,-10 5-6,13 34-14,-19 9-12,14 29 1,-8 11-1,12 17 2</inkml:trace>
  <inkml:trace contextRef="#ctx0" brushRef="#br0" timeOffset="30039.7182">15250 9911 95,'2'-22'37,"-10"-4"1,4 15-2,-9 0-31,2 11-1,-2 3 0,1 11-1,-1 6-1,5 8 0,1-1-1,5 3 1,5 1-1,3-1 0,5-1-1,5-5 1,1-1-1,3-2 1,-2-6-1,2 4 0,-5-3 0,-2 1 1,-5 0-2,-7 5 2,-5 0-1,-6 1 0,-4 4-1,-1-5 2,-1 0-4,-1-6 0,9 1-8,-6-19-25,14 2-4,14-23 2,9 0-1</inkml:trace>
  <inkml:trace contextRef="#ctx0" brushRef="#br0" timeOffset="30233.7293">15614 9810 112,'0'0'41,"28"0"0,-9-12-1,20 2-38,-2-3-2,5-5-4,12 11-23,-13-15-12,9 12 0,-13-9 0,3 9-3</inkml:trace>
  <inkml:trace contextRef="#ctx0" brushRef="#br0" timeOffset="30802.7618">16358 9252 83,'2'-13'36,"-2"13"0,0 0-1,3 31-30,-4-2 0,3 19-1,-2 10 0,9 15-1,-2 9 0,3 6 1,3 2-1,6-1 0,5-9-1,3-11 1,6-14-2,4-18 1,3-22 0,4-22-1,3-23 0,1-16 0,0-16 0,-5-9-1,0-8 1,-9-5-3,-2 0-2,-11-3-3,2 22-7,-20-3-24,9 26 1,-13 4-2,6 22 1</inkml:trace>
  <inkml:trace contextRef="#ctx0" brushRef="#br0" timeOffset="31141.7812">17295 9820 104,'-18'9'38,"-13"1"2,8 14 0,-14 2-32,9 11-3,3 4-1,6 1-1,6 1-1,9-1-2,12-11 0,11-9 0,13-10-2,11-16-2,19-1-10,-5-24-24,24 0-1,-5-23 0,8 5-2</inkml:trace>
  <inkml:trace contextRef="#ctx0" brushRef="#br0" timeOffset="31492.8013">17611 8938 107,'15'1'39,"10"25"1,-4 6-1,9 19-34,1 9-1,0 13-1,-3 9-1,-5 9 1,-8 7-2,-8 5 0,-8 3-1,-6 0-1,-6-2-4,-9-9 0,6 6-19,-16-23-13,5-4-5,-14-18 4,1-6-4</inkml:trace>
  <inkml:trace contextRef="#ctx0" brushRef="#br0" timeOffset="31982.8293">14603 8606 69,'-51'18'38,"1"31"-1,-13 28 1,6 41-28,-5 26-2,10 33-1,8 18-1,14 16-3,17-2-3,15-7 2,29-21-5,17-32-6,33-20-30,16-39 2,31-27-3,12-34 0</inkml:trace>
  <inkml:trace contextRef="#ctx0" brushRef="#br0" timeOffset="33685.9268">14615 10679 40,'-38'-1'31,"6"0"2,6-1 0,4 4-17,6-8-9,16 6 0,0 0 1,0 0-2,24-11-1,9 7 0,6-3-2,18 2 1,8-4-1,23 1-1,11-2-1,11 1 1,16 1-1,11-3-1,15 0 1,8-1-1,13-2 0,6-1 1,9-3-1,9 0 0,5-6 1,5 5-1,-2-4 1,-6 3-1,-13 5 0,-14 4-2,-22 12-4,-34-1-29,-16 14 0,-39-2-1,-22 15-2</inkml:trace>
  <inkml:trace contextRef="#ctx0" brushRef="#br0" timeOffset="34414.9685">16117 10865 55,'16'5'35,"-8"10"-1,-8 5 0,5 22-12,-9-1-17,8 16-3,-3 5 1,1 11-2,-1 2 0,5 2 1,-3-4-1,0-5 2,0-8-2,-2-10 1,3-12-1,-3-12 1,-2-16-1,1-10-1,6-21 0,-2-9-1,2-11 1,2-12-2,0-12 2,2-6-2,1-8 2,1 2-1,0-4 2,2 6 0,1 4 0,3 5 1,2 12-1,4 9 1,4 9 0,4 12 0,1 11-1,0 11-1,-4 9 1,-3 8-1,-4 10-1,-12 8-1,-12 4 1,-11 4-1,-7 3 1,-8-1-1,-5-4 1,-5-3 0,-1-8 2,7-2 0,5-10-1,11-2 2,16-14 0,-1 14 0,17-10 0,13 4 1,7 1 0,14 8 0,0 1-1,4 6 0,-3 5 0,-3 5-1,-4 1-2,-9-1-1,3 1-5,-15-13-16,14 11-15,-13-19-1,18 4-1,-7-16 1</inkml:trace>
  <inkml:trace contextRef="#ctx0" brushRef="#br0" timeOffset="34556.9766">17226 11454 110,'0'0'40,"-24"0"-1,24 0-3,-19-3-40,4-17-25,15 20-11,-1-30 1,8 17-2</inkml:trace>
  <inkml:trace contextRef="#ctx0" brushRef="#br1" timeOffset="115434.6025">1532 12050 52,'-9'11'34,"-7"-2"-1,6 8-1,-3 5-25,4 7-6,9 6 0,0 8 1,5 10 0,0 7-1,4 4 0,0 0 1,2-2 0,-2-8 0,-2-13 0,1-5 0,-4-16 0,-4-20 0,0 0 1,9-22-2,-12-12 0,5-7 1,-2-12-2,1-12 1,-1-9-1,4-5 0,2-7 1,6 3-1,-1-2 1,8 6 2,-1 8-2,6 9 1,0 16-1,4 12 2,0 14-2,0 18 1,3 14-1,-5 11-3,-1 9 3,-2 11-3,-8 9 3,-6 2-2,-7 5 1,-7 0-1,-12 1 1,-6-5 0,-8-2-1,-4-6 0,-3-6-2,1-12-3,13-2-16,-7-21-13,31-6-1,-13-12 0,29-4 1</inkml:trace>
  <inkml:trace contextRef="#ctx0" brushRef="#br1" timeOffset="116140.6429">2094 12113 73,'16'9'36,"-16"-9"-1,11 24 0,-15-3-30,4 7-2,-4 5 0,-1 8 0,-4 3-2,4 6 1,-3-1 0,-1-2-1,2-6 1,-1-4-1,2-12 1,4-7-1,2-18 0,0 0-1,2-37 1,8 0 0,-3-9-1,5-10 1,-1-5-1,1 2 0,1 5-1,-1 10 1,-1 10 0,-1 12-1,5 15 1,-2 10-1,6 14-1,1 2-1,8 7-2,5-4 0,14 1-2,-3-13-3,18 6-7,-15-24-9,13 7-6,-14-21 10,3 9 10,-17-10 6,-9 0 6,-10 5 4,-18-4 8,5 22 13,-29-23 7,12 30-10,-23-10-6,11 23-5,-12 0-3,9 12-2,-4 5-1,10 11-1,1-1-1,11 2 0,8-2-1,10-6-1,10-11 1,10-13-1,9-16 0,7-8-1,3-16 1,0-13 0,-1-5 0,-7-7-1,-4-2 1,-9 2 0,-9 8-1,-5 7 0,-9 11 1,1 22-2,-14 0 1,1 19-1,1 15-1,1 3 0,4 9-2,2 0 0,12 3-4,1-14-5,25 3-22,-8-21-1,18 4-1,-2-18 1</inkml:trace>
  <inkml:trace contextRef="#ctx0" brushRef="#br1" timeOffset="116342.6545">3125 12280 75,'-20'-17'35,"1"13"1,-14-2 0,8 14-29,-5 4-2,6 12 1,0 6-2,9 8-1,5 0-1,7 0-1,14-4-2,6-10 0,21-7-6,4-27-28,29-4-1,-2-27-2,16-8-1</inkml:trace>
  <inkml:trace contextRef="#ctx0" brushRef="#br1" timeOffset="116524.6649">3690 11631 78,'-33'77'38,"-8"8"-2,11 17 1,-1-9-32,10 3-4,9 1-6,3-20-26,15 1-4,-5-20-1,8-5-2</inkml:trace>
  <inkml:trace contextRef="#ctx0" brushRef="#br1" timeOffset="116853.6837">3434 12253 85,'-2'15'39,"2"-15"0,31 11 1,-6-14-35,11-1-1,5-12-1,7 0 0,-2-6-1,4 2 0,-8 3-1,-4 2 0,-9 3 0,-8 8 0,-9 8-1,-4 8 1,-11 8-1,-4 7 0,-6 6-1,4 2 0,0 5-2,-4-2 0,10 3-3,0-16-4,17 7-12,-14-32-16,29 7 0,-15-25 0,14-5 1</inkml:trace>
  <inkml:trace contextRef="#ctx0" brushRef="#br1" timeOffset="117005.6924">3906 11914 91,'-27'-30'36,"13"22"1,-5 3 0,19 5-32,-11 21-5,16-9-3,20 11-11,2-15-23,22 8 0,-2-10-1,12 4 0</inkml:trace>
  <inkml:trace contextRef="#ctx0" brushRef="#br1" timeOffset="117252.7065">4413 12055 89,'-31'13'39,"7"9"1,-13-10 0,5 10-34,-3 0-1,8 5-2,0-1-1,7 2 0,10-2-2,8-1 0,10-5 0,10-5-1,15-2-1,5-12-1,13 1-4,1-18-16,16 11-16,-6-17 1,11 8-1,-13-13 0</inkml:trace>
  <inkml:trace contextRef="#ctx0" brushRef="#br1" timeOffset="117582.7254">4839 12077 86,'-24'-15'37,"4"15"1,-13-4 1,7 15-33,-10 3 0,8 12-1,-4 5-2,8 5 0,4 0-1,10 0 1,4-4-2,9-8 0,10-8 0,9-9 0,10-10 0,2-9-1,2-7 1,1-3-1,-2-4 1,-3-1-1,-4 4 0,-8 4 0,-6 8 0,-14 11 0,14 5 0,-14 13-1,-4 8 0,3 6-1,2 4-2,-1 1-1,11 2-4,-7-19-13,24 4-15,-6-24-2,15-5 0,-2-26 1</inkml:trace>
  <inkml:trace contextRef="#ctx0" brushRef="#br1" timeOffset="117791.7373">5436 11666 102,'-14'-4'40,"10"28"1,-20 7-2,13 20-33,-12 9-2,4 9-3,4 4 1,1-1-3,8-6 0,6-6-1,10-9-3,-1-21-4,24-1-21,-11-34-10,18-8 1,-9-25-2</inkml:trace>
  <inkml:trace contextRef="#ctx0" brushRef="#br1" timeOffset="117980.7481">5773 11560 102,'-20'44'39,"7"30"1,-18 0-1,12 16-35,-10 0-1,9-3-2,4-5-2,4-17-6,16-4-13,-9-28-18,23-9-1,-7-22-2,17-7 3</inkml:trace>
  <inkml:trace contextRef="#ctx0" brushRef="#br1" timeOffset="118408.7726">5879 11972 104,'-13'16'39,"8"18"1,-9-3-8,5 10-25,1 0-4,7-1 0,1-7-1,6-5-1,7-13 0,5-10-1,3-18 1,10-12-1,4-11 0,1-7-1,3-4 1,3-2 0,-4 3 0,-4 8 0,-8 13 0,-11 17 0,-15 8 0,5 38 1,-20 11-1,-12 21 0,-10 16-1,-2 9 0,-8 7 0,2 1 0,1-6-2,2-7 1,8-16-1,5-20-1,10-18 1,5-20 0,14-16 1,-11-20 0,8-12 1,2-18 0,2-9 1,4-5-1,0 0 0,-1-8-15,18 21-15,-1-8-5,21 17-2,18-6 1</inkml:trace>
  <inkml:trace contextRef="#ctx0" brushRef="#br1" timeOffset="119001.8065">6582 12105 90,'-12'43'39,"-10"2"-2,6 10 0,-3 8-53,4-13-23,11 1 1,0-16-2,18-6 0</inkml:trace>
  <inkml:trace contextRef="#ctx0" brushRef="#br1" timeOffset="127049.2668">7460 11959 63,'-4'-12'35,"-10"-2"0,1 7-1,-12 1-29,1 10-1,-5 1 1,2 15-1,-3 3 1,6 9-1,-2 4 0,7 3 0,5 0-2,9-4 0,7-3 0,10-9-1,4-8 0,9-12-1,6-13 0,8-9 1,1-9-1,5-5 1,-2-3-1,-4-1 0,-4 5 0,-5 3 0,-10 15 1,-8 12-1,-7 15-1,-10 12 1,0 14-2,-4 5-1,8 7-3,1-8-4,23 10-25,-5-20-3,22-1-1,6-23 1</inkml:trace>
  <inkml:trace contextRef="#ctx0" brushRef="#br1" timeOffset="127289.2806">8450 11582 73,'-17'-67'38,"-4"18"-1,-18 10 2,-5 18-34,-12 23 0,4 26 0,-6 20-1,4 20-1,1 14-1,11 15-2,2 6 1,16 0-2,10 0-3,8-13-5,21 0-26,-6-23-3,13-7-1,-1-26 0</inkml:trace>
  <inkml:trace contextRef="#ctx0" brushRef="#br1" timeOffset="127476.2913">7876 12053 73,'-18'-1'40,"0"-4"-2,18 5 1,0 0-26,25 8-11,13-17-2,11-10-3,23-1-8,2-15-26,22-3 0,-4-15-1,6 2 1</inkml:trace>
  <inkml:trace contextRef="#ctx0" brushRef="#br1" timeOffset="127657.3016">8731 11439 85,'-22'24'38,"-14"9"-1,3 23 4,-10 3-37,5 18-1,0 10 0,4 6-2,2 3-1,4-5-1,13-2-5,-6-21-24,23-1-9,-6-21 2,14-15-3</inkml:trace>
  <inkml:trace contextRef="#ctx0" brushRef="#br1" timeOffset="127853.3128">8355 11994 92,'-18'-4'40,"15"15"0,3-11-1,12 14-35,12-7-3,13-4 0,16-4-1,6-4-3,11 1-6,-5-10-28,13 6-1,-15-8-2,0 4-1</inkml:trace>
  <inkml:trace contextRef="#ctx0" brushRef="#br1" timeOffset="128392.3437">8828 12047 90,'-15'21'40,"15"-1"1,0-20-1,28 5-36,1-15-2,13-12 0,0-4 0,0-5 0,-6 1-1,-4 0 0,-12 3-1,-11 2 0,-13 9 0,-13 5 0,-12 10 0,-4 5-1,-7 11 1,1 8-1,-4 6 1,10 8 0,7 2 0,12 2 1,12-7-1,15-4 1,14-11-1,15-8 1,14-12 0,6-5 0,3-8-1,1-3 1,-7 2-1,-7 1 0,-10 7 0,-10 8 0,-15 10 0,-10 8 0,-10 7-1,-1 5 1,-8 1 0,2 3-1,0-4 0,1-3 1,2-8-1,7-8 1,0-12 0,0 0 1,9-28-1,1 4 1,-1-11 0,3-3 0,3-4 0,-1-2-2,4 4-2,-1-5-7,18 20-16,-12-9-14,16 12 0,-3-6-2,21 13 1</inkml:trace>
  <inkml:trace contextRef="#ctx0" brushRef="#br1" timeOffset="128957.376">10876 11805 78,'-8'-13'40,"-11"-3"-1,1 10 1,-16-3-31,9 9-4,-7 1-1,9 7 0,0 4-2,11 4 0,9 1 0,15 3-1,12-3 0,11 2 0,8 0-1,10 3 1,2 0 0,-1 7 0,-7 4-1,-7 12 1,-13 2-1,-12 6 2,-15 5-2,-15-3 1,-7-4-2,-5-9 0,-5-11-3,2-22-4,15-5-22,-8-32-11,21-8 2,-2-23-2</inkml:trace>
  <inkml:trace contextRef="#ctx0" brushRef="#br1" timeOffset="129130.3859">10920 11698 109,'-5'12'42,"5"-12"2,17 23 0,3-22-37,23-6-5,19-6-3,13-8-6,20 8-17,-7-14-12,19 16-7,-10-9 2,7 18-3</inkml:trace>
  <inkml:trace contextRef="#ctx0" brushRef="#br1" timeOffset="129544.4095">12382 11588 90,'8'-9'39,"-8"9"-1,0 0 1,-16 27-34,4 10-3,-6 12 0,-1 13-1,-2 7 0,5 7-2,3 2 0,9-6-4,13-7 0,9-19-2,24-5-25,0-27-6,17-11 1,0-22-2</inkml:trace>
  <inkml:trace contextRef="#ctx0" brushRef="#br1" timeOffset="129828.4258">12800 11920 86,'-24'-8'39,"-5"18"0,-13 4 0,8 14-31,-7 1-3,12 10 0,4-1-2,12 2 0,8-4-1,14-4 0,10-10-1,10-6 0,8-10 0,6-10-1,1-13 1,3-6-1,-6-9 0,-8-6-1,-8-5 1,-14-3-1,-10 2 0,-12 2-2,-7 8 0,-8 4-2,3 13-2,-9-3-7,32 20-19,-25-4-5,25 4 0,23 2-1</inkml:trace>
  <inkml:trace contextRef="#ctx0" brushRef="#br1" timeOffset="130053.4387">13506 11478 71,'-21'4'39,"-14"5"-1,2 21 3,-13 12-25,8 15-12,-1 10 0,3 13-1,4 4-1,6 2-3,6-1-2,7-15-7,21-1-27,-9-22 0,19-7-2,-4-25-1</inkml:trace>
  <inkml:trace contextRef="#ctx0" brushRef="#br1" timeOffset="130483.4633">13225 11804 96,'4'15'39,"-4"-15"3,40 19-3,5-14-37,6-3 0,8-1 0,5-1 0,3-2-1,-9 0 0,-4 1 0,-12-1 0,-11 4-1,-16 0 1,-15-2 0,-11 8-1,-11-2 1,-6 5 0,-4 0-1,1 5 1,2-2-1,6 1 1,9 1-1,9-4 1,14 1-1,14-1 0,8-3 1,4 2-1,4 3 0,-1 3 0,-8 4 0,-8 5 0,-14 5 0,-15 2-1,-13 4 0,-7-3 0,-8 0-2,-7-10-3,14 5-16,-10-27-12,24 4-5,5-23-2,25-4 0</inkml:trace>
  <inkml:trace contextRef="#ctx0" brushRef="#br1" timeOffset="131247.507">14991 11907 78,'9'-20'37,"-9"20"0,-12-16-3,1 17-29,-9 2-2,1 11 1,-5 4-1,1 14 0,-2 4 0,4 7 0,4 0-1,9 3 0,8-6 0,10-3 0,8-11 0,11-13-1,9-11 1,5-12-1,2-13 0,-1-7 0,-7-6 0,-6-4 0,-15 0-1,-12-1 0,-14 9 0,-10 2-1,-8 11 0,-4 1-1,1 12 0,5 3-2,26 3-3,-16 5-13,44 5-16,5-10-1,24 3-2,3-11 1</inkml:trace>
  <inkml:trace contextRef="#ctx0" brushRef="#br1" timeOffset="131481.5203">15934 11463 90,'-9'-40'37,"-14"-4"0,2 15 2,-14 10-35,2 12-2,1 17 1,2 18-1,-3 22 2,4 19 0,1 11-1,-1 14-2,10 2-1,1-1-2,9-5-2,3-18-7,18-2-23,-6-28-7,12-8 3,-6-27-2</inkml:trace>
  <inkml:trace contextRef="#ctx0" brushRef="#br1" timeOffset="131631.5289">15577 11932 87,'-19'-13'39,"1"-3"1,18 16 1,2-16-29,22 3-10,19 1-4,10-13-21,26 10-16,-1-10 1,21 10-3,-4-10 1</inkml:trace>
  <inkml:trace contextRef="#ctx0" brushRef="#br1" timeOffset="131985.5492">17417 11500 91,'-9'-13'38,"9"13"1,-9 10 0,-4 18-32,-1 11-4,-2 14-1,-7 8 0,2 13-1,-3 0 0,3 3-2,1-5-2,5-6-5,16 0-18,-7-23-12,16-3 1,-6-22-3,14-3 1</inkml:trace>
  <inkml:trace contextRef="#ctx0" brushRef="#br1" timeOffset="132157.559">17117 12026 92,'-22'-4'39,"2"-10"1,20 14 0,12-19-35,23 3-2,18-6-2,19-5-3,9-1-4,4-15-21,14 10-11,-6-9 1,-1 9-2,-16-6 0</inkml:trace>
  <inkml:trace contextRef="#ctx0" brushRef="#br1" timeOffset="132523.5799">17960 11413 89,'-28'8'39,"5"19"0,-9 5 0,7 13-28,-8 6-6,4 13-1,-3 3-1,3 3 0,1-3-1,6-1-1,5-6 0,8-10-2,9-14 2,8-8-1,8-21 0,11-14 0,9-16 0,3-10 0,1-7 0,1-3 0,-3 2 1,-7 2-1,-7 9 0,-6 10 0,-18 20 1,0 0-1,3 28 0,-15 4 0,0 7 0,-2 9 0,7-1-2,5-1-1,14-4-3,-2-21-14,31 7-10,-8-28-5,19-2-4,-2-20-2,9 1 2</inkml:trace>
  <inkml:trace contextRef="#ctx0" brushRef="#br1" timeOffset="132856.599">18301 11869 97,'-15'15'39,"-1"-8"1,14 13-1,2-10-34,16 2-1,13-5-2,10-3 0,9-3-1,-1-3 0,2-6 0,-4-1-1,-7-4 0,-9-2 1,-10-3-1,-15-2-1,-10-1 1,-8 4 0,-11 1 0,-6 8 0,-8 8 0,-3 10 1,-6 11-1,1 10 1,3 7 0,8 1-1,9 3 1,16-4-2,15-5-1,13-16-6,27 4-18,3-25-7,31 3-5,4-20-2,27 4-1</inkml:trace>
  <inkml:trace contextRef="#ctx0" brushRef="#br1" timeOffset="133245.6212">19873 11476 96,'0'0'39,"-8"19"0,7 8 0,-13 2-36,7 15 1,-1 7-1,-1 9-2,0 5 0,0 3-2,5 2 1,-1-7-6,12 6-9,-13-28-22,20-2 0,-7-22-1,8-7-2</inkml:trace>
  <inkml:trace contextRef="#ctx0" brushRef="#br1" timeOffset="133599.6415">19669 11872 101,'-18'5'40,"2"-6"1,16 1-1,14 8-32,12-8-5,16-5 0,10-2-1,6-3-1,3-1 0,1-1 0,-2 2-1,-7-3 0,-3 4 1,-8 1-2,-9 1 1,-8 2 0,-6 3 0,-19 2 0,9 5 0,-14 5 0,-7 6 0,-2 7 0,-4 10 0,0 1 0,-2 4-1,6 0 1,2 2-2,9-7-2,4-12-1,19-2-13,-9-27-10,30 0-5,-9-24-5,16 2-1,-7-18 1</inkml:trace>
  <inkml:trace contextRef="#ctx0" brushRef="#br1" timeOffset="134185.675">20478 11560 101,'-10'-8'40,"-10"1"-1,12 19-1,-6-8-30,14 15-1,1-2-3,12 5 0,4 0-1,1 8 1,0 2-2,-1 4-1,-7 3 0,-5 2-3,-7 0 3,-6 2-3,-2-6 2,-3-7-3,1-8 3,3-5 0,9-17 0,0 0 0,2-16 0,11-7 0,3-7 0,5-5 0,5-8-1,-2 3 4,1 0-3,1 7 3,-6 6-4,-1 6 4,-6 11-1,-13 10-2,12 17 0,-15 3 0,-1 5 0,-6 4-3,6 2 3,-4-2-3,9-5 3,3-8-3,10-6 4,8-8-1,4-11 0,7-4 0,3-9 1,0 2 2,-1-5-3,-6 5 4,-6 1-4,-4 10 0,-19 9 0,10 4 0,-14 13 0,-7 5 0,-1 9 0,2 3-2,-2 5 1,3-4-4,6 0 1,3-7-3,14 0-7,-14-28-7,41 18-5,-23-28-3,20 9-1,-14-24-1,18 7-1,-19-14 2</inkml:trace>
  <inkml:trace contextRef="#ctx0" brushRef="#br1" timeOffset="134493.6926">21119 11823 108,'0'0'33,"-22"4"5,23 6-1,-1-10-32,16 12-1,8-11-1,11 0 0,6-2-2,4-3 1,1-5 0,-3-1-1,-6-5 0,-7-1 3,-10-4-4,-12 1 3,-9-1-3,-13 1 3,-6 4-3,-9 5 3,-8 6-3,-1 11 0,-1 6 0,0 9-2,5 7 2,5 4-3,9 2 3,13 2-4,14-2-1,1-11-12,30 8-9,-8-19-6,41 4-2,0-21-4,29 2-4</inkml:trace>
  <inkml:trace contextRef="#ctx0" brushRef="#br1" timeOffset="134981.7205">22373 11790 90,'0'0'40,"-16"-20"-2,16 20 3,-31-7-35,13 15-2,-6 4-1,-2 12 0,-4 8 0,3 5-4,2 5 2,7-4-2,8-5 0,15-3 0,17-8-4,8-20-10,27 4-17,-1-23-7,17 1 1,-5-15-1</inkml:trace>
  <inkml:trace contextRef="#ctx0" brushRef="#br1" timeOffset="135588.7553">22733 11794 93,'0'0'37,"-36"-5"1,11 17 1,-13 4-31,2 9-3,2 4-1,2 5-1,3 3-1,9 5 0,10-7 0,7 0-1,9-9 0,9-5-1,11-15 0,5-5 0,1-9 0,2-9 0,-1-6 0,-2-5-1,-8-3 1,-3-4 0,-6 4 0,-4-1 0,-2 4 0,-1 4 0,-1 3 0,2 7 0,-8 14 0,22-14 1,-8 17-1,3 1 1,-1 1-1,6 4 1,-2-1-1,-2 3 1,-2-2 0,-1 1 0,-6 2-1,-7 2 1,-2 1-1,-7 2 0,-3 1 0,-4 3 0,-1 1 0,-1-2 0,2 0-1,5-3 1,4-8 0,5-9 0,14 1 1,3-10-1,8-11 0,4-3 1,3-6-1,2 0 1,-1-1-1,-5 3 1,-5 6-1,-4 8 1,-9 9-1,-10 4 0,2 15-1,-8 4 0,-4 8-1,-1 0-1,4 8-1,1-8-3,14 11-8,-3-27-9,28 12-5,-11-29 0,30 8-3,-9-22-1,17 3-1</inkml:trace>
  <inkml:trace contextRef="#ctx0" brushRef="#br1" timeOffset="135898.773">23521 11827 90,'-11'-20'36,"11"20"2,-32-5 1,16 18-20,-11-2-15,3 6-1,0 5-1,4 3-1,3-2 0,6 1 0,7-5 0,8-3-1,9-6 0,3-6 0,7-6 0,5-2 0,1-3 0,-5 0-1,2 0 1,-5 3 0,-7 3 0,0 5 0,-14-4 0,0 22 0,-5-5-1,-4-1 0,4 2-4,-5-8-3,11 10-14,-10-25-7,22 10-4,-8-23-2,23 0-4,-1-14 2</inkml:trace>
  <inkml:trace contextRef="#ctx0" brushRef="#br1" timeOffset="136093.7842">23958 11445 111,'-24'40'42,"-15"2"-1,7 20 0,-6-2-39,3 2-2,5 1-1,1-5-3,10 4-6,-7-23-20,23 7-6,-6-24-6,16-1 2,-7-21 1</inkml:trace>
  <inkml:trace contextRef="#ctx0" brushRef="#br1" timeOffset="137068.8399">23705 11786 105,'0'0'39,"-11"0"1,11 0-3,9 14-37,8-10-2,11 1-2,2-2-2,15 1 0,-5-5-2,12 7-4,-11-16-5,13 14 3,-18-8 7,-5 0 6,-5 3 4,-26 1 1,15-1 3,-29-4 6,14 5 4,-38 6-1,14 4-6,-8 1-5,3 1-1,0 5-1,0 2-1,7 2-1,4 2 0,6-2 0,6-2-1,8-4-1,9-8-1,7-6 1,6-5-1,7-7 1,-1-5 0,2-1 1,2-4 0,-5-1 0,-8 4 1,-5 5 0,-3 2-1,-13 11 1,0 0-1,0 0 0,0 0 1,1 11-1,-10 2 0,2 4 0,0 2 0,-1-1 1,3 2-1,4-5 0,1-6 0,0-9 1,23 6-1,-3-12 0,3-5 1,2-2-1,1-4 1,1 2-1,-4 2 1,-6 2-1,-3 3 1,-14 8-1,9-4 1,-9 4-1,-2 12 0,-5 1-1,0 3 1,-1 3-1,-1-1 1,3 0-1,1-3 1,3-2-1,2-13 1,0 0 0,14 2 0,-1-13 0,4-5 1,0-2-1,4-1 1,0-1-1,0 6 1,-5 5 0,0 3 0,-16 6-1,13 11 0,-13 1 0,-3 3 0,-2 0 0,3 2 0,0-6-1,2-11 1,13 7-1,6-14 1,5-6 0,6-8 0,7-6-1,3-4 1,-2-8-1,2-3 1,1 1-1,-9 0 1,1 6-1,-13 5 1,-4 9-1,-9 10 3,-7 11-2,-7 21 1,-5 3-1,-6 9-3,-2 4 0,1-5-5,10 11-12,-15-22-9,25 13-2,-16-26-4,21 6-2,-6-14 1</inkml:trace>
  <inkml:trace contextRef="#ctx0" brushRef="#br1" timeOffset="137228.8491">24647 11736 116,'14'-8'41,"-5"-9"0,25 12-2,-4-9-38,13-8-8,21 16-14,-22-18-12,23 16-5,-13-6-4,-2 11 0</inkml:trace>
  <inkml:trace contextRef="#ctx0" brushRef="#br1" timeOffset="137982.8922">1755 13115 63,'-14'-14'39,"14"14"0,-7-10 1,7 10-19,0 0-16,9 23-1,-5 3-2,0 13 0,-2 12-1,2 11-1,-1 9-1,1 6 0,-4 1-2,-2-6-2,6-2-6,-15-21-19,16-2-7,-10-24-1,9-3-1</inkml:trace>
  <inkml:trace contextRef="#ctx0" brushRef="#br1" timeOffset="138160.9024">1553 13635 85,'-18'-11'38,"18"11"-1,11-19 1,25-4-35,8-7-3,14-12-2,13-2-6,-1-20-22,21 6-4,-6-14-4,9 6 1</inkml:trace>
  <inkml:trace contextRef="#ctx0" brushRef="#br1" timeOffset="138509.9223">2367 12861 88,'-30'62'37,"-10"-6"0,9 20 0,-2-6-34,8 5 0,0-3 0,7-2-1,0-7-1,13-4 1,-1-13-1,7-7-1,2-10 1,4-10-1,3-13 1,2-12-1,6-9 0,-1-8 1,0-5-1,-3-3 1,1 2-1,-1 4 0,0 5 1,-1 9-1,-13 11 0,20 9 1,-10 12-2,3 5 1,2 10-2,3 1-1,7 7-2,1-9-3,14 9-14,-11-29-7,17 8-4,-8-26-5,6-3 2</inkml:trace>
  <inkml:trace contextRef="#ctx0" brushRef="#br1" timeOffset="138831.9408">2716 13409 80,'0'0'37,"-18"1"0,19 13 0,-1-14-31,9 16-1,12-14-1,10-2-1,3-9-1,6-4 0,0-7 0,-3-3-1,-6-6-1,-10 0 1,-12 0 0,-12 6-1,-12 6 1,-13 9-1,-6 6 0,-4 12 1,-8 12-1,5 8 0,1 10 1,6 6-1,13 5 0,10-5 0,14-5-2,10-13-4,26 2-9,-2-32-12,33 3-6,-3-24-4,26-5-5,-4-12 2</inkml:trace>
  <inkml:trace contextRef="#ctx0" brushRef="#br1" timeOffset="139336.9697">4545 13295 69,'-10'-25'38,"-3"12"-1,-15-4 2,-5 12-32,-4 4-2,2 10 1,-6 9-2,7 12-1,1 7 0,6 7-1,9 3-1,9-1-1,11-3 1,15-6-2,12-11-1,14-18-3,26-4-7,-1-33-17,27-1-7,-5-24-2,16-3-1</inkml:trace>
  <inkml:trace contextRef="#ctx0" brushRef="#br1" timeOffset="139703.9906">5120 12826 89,'-31'29'39,"-15"6"0,10 20-1,-1 3-34,3 9-1,2 5-1,6 2 0,3-5-1,9-4 0,6-10-1,6-5 1,8-14-1,3-11 1,8-13-1,2-16 1,7-11-1,2-10 0,5-9 1,0-5-1,0-4 1,0 4-1,-4 6 1,-6 10 0,-2 12-1,-5 14 1,-7 10-1,-3 14 0,-4 11-1,1 1-1,4 10-1,1-5-3,11 2-4,-5-24-12,29 10-10,-10-32-1,21-1-6,-4-22 2</inkml:trace>
  <inkml:trace contextRef="#ctx0" brushRef="#br1" timeOffset="140072.0117">5655 13244 82,'-21'-29'39,"3"18"-1,-21-3 1,9 14-31,-9 11-3,3 12-1,-1 7-1,7 11 0,2 4-1,8 2 0,11 0-1,7-5 0,9-9 0,9-9 0,12-13-1,5-12 0,10-10 0,2-14 0,-1-6 0,2-6 0,-6-2 0,-5 2 0,-9 1 0,-7 11 0,-11 4 0,-4 8 0,-4 13-1,-12 9 1,3 11-1,-5 5 0,6 9-1,-2 0-1,7 7-2,3-8-1,15 3-2,-2-21-8,20 8-10,-6-32-3,19 8-1,-7-26-4,13 1-1</inkml:trace>
  <inkml:trace contextRef="#ctx0" brushRef="#br1" timeOffset="140410.031">6089 13240 86,'11'-17'33,"-22"-1"4,11 18 3,-24 2-33,10 14-1,-3 5-2,2 10-1,0 4 0,5 0-1,1 1-1,6-2 0,6-10 0,3-6-1,7-13 1,6-11-1,5-11 0,9-11 0,1-9 0,3-4 1,0-4 0,-4 3 0,-4 4 0,-2 9 0,-7 12 0,-10 14 0,-2 13-1,-5 14-1,-3 10 0,-2 8 0,7 8-2,-3 2-1,10 1-1,2-14-5,24 8-10,-16-32-8,30 7-2,-14-33-3,23 0-5,-13-22 2</inkml:trace>
  <inkml:trace contextRef="#ctx0" brushRef="#br1" timeOffset="140846.056">6743 13141 90,'-21'7'39,"-13"2"0,10 18 1,-10 4-34,12 9-2,-2 3-1,12 3-2,8-2 1,8-5-2,9-9 1,9-8 0,8-14 0,4-10-1,3-10 0,0-10 0,-2-6 0,-4-8 0,-3-4 0,-7 0 0,-5 5 0,-4 5 1,-8 4-1,-4 26 1,0 0-1,0 13 0,-6 26 0,-2 21-1,-3 16 2,-7 15-2,1 11 1,-3 0-1,-3 2 1,-1-6 0,-4-10 0,0-16 0,0-17 0,1-18-1,-1-19 1,1-10-1,2-15-1,0-12-1,10-7-3,-7-19-6,15 6-5,-15-26-8,28 18-4,-19-23-4,24 16-3,-12-13-2</inkml:trace>
  <inkml:trace contextRef="#ctx0" brushRef="#br1" timeOffset="141350.0848">7192 13227 85,'-6'22'41,"12"5"-1,1-12 1,11-4-39,11-10 0,9-6 1,3-11-1,7-6 1,-2-4-2,-2-6 1,-7 0 0,-11-1-1,-12 0 0,-12 7 0,-15 6 0,-6 10-2,-10 8 2,-3 10-1,-5 10 0,4 16 1,-1 8-1,9 8-1,4 5 1,13 2-1,10 0 0,11-8-3,19-7-1,11-23-5,30 4-12,-12-37-9,29 6-3,-14-30-3,18 2-2</inkml:trace>
  <inkml:trace contextRef="#ctx0" brushRef="#br1" timeOffset="141664.1028">8084 13056 80,'-18'-5'40,"-16"2"-2,4 17 3,-13-4-33,8 18-3,4-2-1,13 5-2,4 1 0,12-6 0,11-6-1,11-4 0,7-7 0,9-8-2,2-1 2,2-3 0,-6-1 0,-5 8 0,-6 3-1,-9 5 1,-11 10-1,-15 7 1,-6 5-1,-7 2 1,-4 4-2,-3-2 0,4-1-1,-2-11-3,13 2-7,-4-26-8,25 14-9,-13-32-3,28 11-4,-12-20-5,16 2 1</inkml:trace>
  <inkml:trace contextRef="#ctx0" brushRef="#br1" timeOffset="142326.1406">9295 13019 85,'-21'-6'39,"8"6"2,-11-1-1,2 9-35,3 3-1,0 8 0,0 1-2,5 6 0,5 2-1,8-3-1,9-3 1,8-2-1,8-6 1,6-2-1,6-2 1,1-3-2,1 2 2,-4 1 0,-8 3 0,-5 4-1,-13 3 1,-6 2 0,-12 3-1,-4 0 0,-5-2 0,1-3-1,-1-4 0,4-7-2,15-9-1,-14-3-5,29 2-13,-10-32-9,24 16-2,-12-25-4,19 5-2</inkml:trace>
  <inkml:trace contextRef="#ctx0" brushRef="#br1" timeOffset="143255.1938">9711 12719 77,'4'-27'39,"7"8"-1,-9-2 2,10 12-34,-10-1-3,-2 10 1,11 1-1,-9 17 1,-5 10-1,-2 17-1,-8 8 1,0 14-1,-4 7-1,-2 5 0,1 1 0,-1-6-1,4-9 1,8-8-1,4-13 1,6-12-1,6-15 0,8-10 1,3-15-1,6-7 1,0-10 0,2-4 0,1-8 0,0-1 0,-2 3 0,-2 3 0,-6 7-1,-2 10 1,-5 12 0,-12 3-1,14 33 0,-13-3-1,-1 8-1,2 3 0,7 3-1,-2-6-4,15-1-1,-5-27-12,28 9-9,-14-34-1,24 5-3,-17-29-2,13 5 0</inkml:trace>
  <inkml:trace contextRef="#ctx0" brushRef="#br1" timeOffset="143925.2321">10312 13046 100,'-11'-14'35,"-20"-2"2,7 20 3,-24 3-34,18 13-2,-2 9 0,5 7-2,6 9 0,8 2-1,9 1 0,12-4 0,7-7-1,15-12 0,6-11 1,6-12-1,5-11 0,1-14 0,-1-9 0,-10-8 1,-5-5-1,-12-1 1,-9 4-1,-8 2 0,-8 7 1,-7 8-1,0 7 0,0 7 0,12 11 0,-13-2 0,13 2 0,11 17 0,6-7 1,6-1-1,5-1 0,3-2 0,0-2 1,3-4-1,-3-3 1,-1-2-1,-8 1 1,-1 0-1,-6-2 1,-15 6 0,12 7-1,-13 4 1,-9 11-1,1 8 1,-5 6-1,3 5-1,-1 3 1,5 1-1,2-3 1,7-9-1,7-11 1,12-15-1,5-15 1,8-13 0,3-15 1,1-9-1,4-8 0,-3-2 1,-2 3 0,-9 5-1,-8 12 1,-6 11-1,-14 24 0,0 0 0,-5 25 0,-9 9 0,4 7-1,-1 3-1,6 2-1,2-6-1,13-5-2,3-20-5,21 1-6,-9-35-6,30 6-3,-18-31-1,24 6-1,-15-27-3,10 7 3,-15-14 3</inkml:trace>
  <inkml:trace contextRef="#ctx0" brushRef="#br1" timeOffset="144136.2442">11429 12540 115,'-13'30'41,"-15"5"2,12 18-2,-11 2-39,6 10-1,2 4 0,1 3-1,7 3-2,2-5-1,7 0-2,-4-12-5,19 5-9,-18-28-7,26 12-6,-18-28-3,26 5-1,-11-21-1</inkml:trace>
  <inkml:trace contextRef="#ctx0" brushRef="#br1" timeOffset="144826.2836">11827 13009 65,'-21'-14'39,"0"12"1,-11-1-1,3 16-24,-10-3-7,0 17-1,-4 4-2,3 10-2,3 1 1,7 2-2,10-5 0,10-8-1,17-10 0,13-18 0,16-20-1,14-15 2,11-18-2,8-10 1,2-14 0,0-4 0,-8-3-1,-6 3 1,-11 1 0,-15 9-1,-11 10 0,-8 13 1,-14 14 0,-7 18 0,-7 20-1,-7 24 1,-6 23-1,0 21 0,3 14 0,1 8-1,9 3-1,6-4-4,20-4-5,4-27-5,26-4-7,-2-39-8,28 3-1,-11-36-3,22 6-2,-6-21 0</inkml:trace>
  <inkml:trace contextRef="#ctx0" brushRef="#br1" timeOffset="145428.3181">13261 13089 89,'-25'-11'38,"4"6"1,-13-7-1,2 9-33,-2 1 0,1 8-2,-5 4 0,6 9-1,2 4 0,3 12 0,5 1 0,8 3-1,6-3 0,14-1-1,8-8 2,9-8-2,15-13 1,4-13-1,7-13 0,7-9 1,-2-8-1,-3-4 1,-5-2 0,-11 4 0,-9 4-1,-7 6 1,-12 16 0,-7 13 0,-16 11-1,-2 19 0,-4 7 0,0 8-1,1 5 0,10-2-1,6-2 0,11-11-2,21-13-2,6-25-5,31-1-9,-5-37-7,28 7-2,-15-33-2,22 7-1,-19-23-1</inkml:trace>
  <inkml:trace contextRef="#ctx0" brushRef="#br1" timeOffset="145623.3292">14016 12606 100,'-3'-25'34,"-20"2"4,8 26-4,-8 9-28,-2 21-1,2 12-1,3 16-2,-4 13-1,2 9 0,2 4-1,5-3 0,7-9-2,8-11-3,11-12-1,1-34-9,27-6-15,-6-36-4,20-9-3,-3-26-1</inkml:trace>
  <inkml:trace contextRef="#ctx0" brushRef="#br1" timeOffset="145788.3386">14300 12626 74,'19'-37'38,"-22"8"0,3 29 1,-25 17-25,5 30-6,-9 12-2,-1 16-1,1 5-3,1 2-3,11 0-4,1-22-11,26 5-14,-6-29-6,21-4-4,3-21-1</inkml:trace>
  <inkml:trace contextRef="#ctx0" brushRef="#br1" timeOffset="146478.3781">15218 12667 82,'8'-26'39,"-8"-3"-1,9 15 2,-9 1-33,0 13-3,5 10 0,-5 19-1,-6 12 0,-1 14-1,-4 13 0,-2 12 0,0 0-2,2 5 2,0-9-2,4-9 0,6-13 1,5-15-1,9-16 0,7-15-1,5-17 2,3-14-1,5-8 0,-1-11 1,0-6 0,-3-4-1,0-2 1,-2 7-1,-6 4 0,-3 10 0,1 13 0,-4 11-1,-1 12 1,-4 16 0,2 12 0,-6 8 0,-1 9 0,-3 9 0,-4-2 0,-2-1 0,-5 1 0,-5-8 0,-6-8-1,-3-8 0,-4-8 1,-2-15-2,-1-8 1,3-11 0,3-9-2,6-12-1,12 1-3,-1-18-8,28 18-9,-12-18-6,29 19-1,-5-11-2,16 19-3,-3-4 0</inkml:trace>
  <inkml:trace contextRef="#ctx0" brushRef="#br1" timeOffset="146844.3991">15803 13044 99,'0'0'39,"-24"6"0,19 7-3,5-13-31,0 0-1,0 0-1,26-16-1,7 5-1,5-3 0,4-2 0,2-4 0,-1-2 0,-6-3-1,-8 1 1,-11 0-1,-9 2 0,-13 0 1,-12 8-1,-8 5 0,-10 9 0,-5 14 0,-8 11 0,-3 12 0,3 9 0,3 6 1,8 0-1,11 2 0,17-8-1,12-12-1,25-6-6,4-25-5,28 5-7,-8-29-8,27 12-3,-14-23-5,23 9-2,-8-12-2</inkml:trace>
  <inkml:trace contextRef="#ctx0" brushRef="#br1" timeOffset="147621.4435">16911 12938 81,'14'-20'39,"-17"-5"-2,3 25 2,-20-12-31,0 22-2,-11 4-2,-3 15 0,-3 6-2,3 8 1,0 3-2,11 5 1,7-3-1,14-6-1,14-4 0,15-14 0,12-11 0,13-11 1,6-12-1,-1-11 0,3-8 1,-8-7 0,-9-6-1,-8-1 1,-17-1-1,-11 3 0,-11 2 0,-8 7 0,-10 8 0,1 7 0,-2 8 0,5 4 0,8 6 0,10-1 0,0 0 0,33 11 0,4-14 1,6 1-1,12-3 0,-1-3 1,-2 3 0,-5 2-1,-10 6 1,-7 9-1,-17 7 1,-8 7-1,-15 13 0,-5 6 0,-1 0 0,-1 6 0,1-2 0,6-8-1,9-4 1,7-10-1,11-14 2,8-8-1,4-15 0,5-12 1,5-9-1,-2-10 2,-3-5-1,-7-5 0,-3-2 0,-3 1-1,-7 10 0,-6 4-2,0 11 0,-5 1-4,6 18-5,-4-5-3,11 23-6,-16-10-3,36 11-3,-18-14-2,25 18-1,-15-16 1,15 15 6,-5-8 0</inkml:trace>
  <inkml:trace contextRef="#ctx0" brushRef="#br1" timeOffset="148446.4907">17859 12939 82,'-11'3'37,"15"14"0,-4-17 0,20 24-29,-2-12-3,13 2 0,4-10-2,5-3 0,2-7 0,5-7-2,-9-7 1,-4-2-1,-10-4 0,-10-3 0,-17 5-1,-9 0 0,-14 6 0,-4 7 0,-10 8 0,-4 11 0,-2 11 1,3 7-1,8 6 1,9 1 0,11 2-1,14-1 1,15-6 0,16-5 0,13-10-1,10-5 1,12-7-1,1-6 1,1-1-1,-5-3 0,-8 2 0,-7 2 0,-14 2 0,-13 6 0,-20-3 0,10 16-1,-19-1 1,-5 3 0,-1-1 0,-4 3-1,4 0 1,2-3-1,8-4 1,5-13 0,1 11 0,-1-11 0,21-17 1,-2 0 0,-2-12 0,9-4 0,-3-5 1,1-2-2,0-3 2,-3 2-2,2 4 0,-5 7 0,4 9 0,-6 6-1,3 12-1,1 4-1,4 7-1,-1 5-3,10 6-3,-5-7-4,15 7 0,-11-9 1,10 6 5,-8-6 5,-1-2 4,-2 4 3,-15-10 6,7 12 3,-23-14 2,10 10-2,-10-10-4,0 0-3,-10 6-3,10-6-3,0 0-6,-10-21-5,10 21-4,-1-20-6,12 20-6,-17-26-3,21 19-1,-15-19-3,15 4 4,-6-13 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1T02:39:13.62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878 1226 72,'10'-14'38,"-10"14"-2,0 0 1,12 9-26,-19 3-4,11 7-1,-6 2-2,7 10 0,-3 4-2,5 12 0,-4 7 0,3 13-1,-3 7 2,-3 8-2,-3-4 1,-1 3-2,-6-6 2,0-8-2,2-16 0,0-11 0,3-16 0,5-24-1,2-16 1,8-19 1,1-17-1,4-11 1,4-13-1,-1-15 3,6-8-3,3-4 3,-12 52-3,6 2 1,-7 1 0,8 1 0,-22 47 1,45-81-2,-45 81 0,48-71 0,-48 71 0,52-47 0,-30 16-1,22 25 0,-15 17 0,-4 19 1,-19 14-1,-8 14 1,-18-1-1,-5 0 1,-9-9 0,3-4 0,4-7 0,2-9 1,9-7-1,6-5 0,10-4 1,6 0-2,6 1 3,4 3-2,1 8 2,8 5-2,1 1 0,-1 5 0,1 1-1,4-3-2,4 0-5,-6-19-14,27 5-19,-13-15 1,19 0-1,-4-15-1</inkml:trace>
  <inkml:trace contextRef="#ctx0" brushRef="#br0" timeOffset="638.0365">2594 726 58,'0'0'39,"0"0"-1,0 0 2,0 0-26,-69 20-4,15 29 2,-30 38-4,-5 30 0,-14 26-2,6 25-1,4 10-2,23 29-1,26-10 0,36-17-1,26-10-2,19-13-1,29-20-3,12-20-4,34-5-16,-14-38-15,20-9-1,-9-26-3,-5-14 2</inkml:trace>
  <inkml:trace contextRef="#ctx0" brushRef="#br0" timeOffset="3989.2282">2411 1496 65,'0'0'37,"0"0"-2,7 16-5,-7-16-13,0 0-10,-10 2-1,10-2-1,0 0-1,12-3-1,-12 3-1,17-7-1,-5 3 0,4 3 0,-1 2-1,6 3 1,0 0-1,3 1 0,2 0 1,5-1-1,1 0 0,4-3 0,1-5 1,-1 0-1,2 0 0,-5-2 0,-4 3 0,-2-3 0,-7 4-1,-6-2 1,-14 4-1,14-1 1,-14 1 0,0 0-1,0 0 1,-14 3 0,14-3 1,-15-3-1,15 3 0,-19 1 1,19-1-1,-20-6 1,8 1 0,0-2-1,-2 0 1,2-3-1,-1-2 1,-1-2 0,0 1 0,0-4-1,2 0 1,0 0 0,1-2 0,2 2 0,2-3-1,1 2 1,2-2 0,2 1-1,4-2 1,-2 21-1,0 0 1,0 0 0,4-46 0,-4 46-1,0 0 2,11-44-2,-11 44 1,0 0-1,11-46 0,-11 46-2,0 0 2,26-47-2,-26 47 2,0 0-2,39-51 2,-39 51-1,0 0 0,49-47 2,-49 47 0,0 0-1,65-42 1,-65 42-1,51-24 1,-51 24-2,54-22 1,-54 22 1,57-14-1,-57 14-1,57-9 1,-57 9 0,52-5 0,-52 5 1,52 1-1,-52-1 0,46 6 0,-46-6 0,0 0 0,61 18-1,-61-18 1,0 0-1,53 23 1,-53-23 1,0 0 0,0 0 1,53 35-1,-53-35 2,0 0-2,0 0 1,0 0 0,50 53-3,-50-53 2,0 0-2,26 35 1,-23 0 0,-9-4 0,0 4-1,-6 1 0,-2 2 1,-8-4-1,4 0 1,1-11-1,2 2 1,2-2 0,0-7 0,2 0 0,2-6 0,9-10 1,-12 16-1,12-16 0,-3 12 1,3-12-1,10 6 1,4-7 0,2-2 0,6 0 0,6-2 0,3-1-1,2 1 1,-1-1 0,-3 0-1,-3 3-1,-4 0 1,-6 3-2,-16 0 0,16 5-2,-16-5-3,13 8-13,-13-8-14,0 0-7,0 0 1,21-8-1</inkml:trace>
  <inkml:trace contextRef="#ctx0" brushRef="#br0" timeOffset="4364.2496">3797 745 86,'-17'-45'41,"17"45"-2,0 0 2,0 0-36,-22-48-3,22 48 2,0 0 0,0 0-1,0 0 0,57 62 1,-18-10-2,-1 33-1,0 16 2,-10 19-3,-10 12 1,-20 4-2,-18-6 0,-17-5-1,-5-20 0,1-16-1,0-19-4,18-8-13,-9-33-20,27-13 0,5-16-2,14-33 0</inkml:trace>
  <inkml:trace contextRef="#ctx0" brushRef="#br0" timeOffset="5069.29">4506 1168 99,'-12'1'39,"-7"11"1,-2 10-1,-8 4-39,-4 9 1,2-2-3,1 0-2,11-5-6,-5-14-10,22 1-18,2-15 0,9-10 0,0-10 28,11-4 8,1 1 6,-12-5 6,11 12 14,-19-2 16,-1 18 2,0 0-1,0 0-26,-14 19-8,14 2-2,5 1-3,9 1-2,15 0-3,11-14-14,31 1-11,-5-7-14,14-2 0,-1-7 0,7-1 0</inkml:trace>
  <inkml:trace contextRef="#ctx0" brushRef="#br0" timeOffset="8991.5143">8301 1015 100,'-67'-12'40,"67"12"1,0 0-1,0 0-38,0 0-1,0 0 0,0 0-1,0 0-1,0 0-6,0 0-21,59-7-11,-59 7 0,72-2-3</inkml:trace>
  <inkml:trace contextRef="#ctx0" brushRef="#br0" timeOffset="9167.5244">8210 1305 113,'-23'13'42,"23"-13"1,20-2-3,19-19-39,-39 21-1,75-25-6,-25 4-28,-1 2-7,8 1 2,0 1-3</inkml:trace>
  <inkml:trace contextRef="#ctx0" brushRef="#br0" timeOffset="11854.6781">8362 934 83,'-50'12'37,"50"-12"-1,0 0-7,0 0-22,0 0-3,0 0 1,0 0-1,0 0-1,-46 23 1,46-23-2,0 0 1,0 0 0,0 0 0,0 0 0,0 0-1,0 0 0,0 0 0,0 0-1,49 2 0,-49-2 0,51-4 0,-51 4 0,68-5-1,-68 5-1,82-12 0,-82 12 1,92-14-1,-92 14 0,92-8 0,-92 8-1,85-12 2,-85 12-1,75-11-1,-75 11 0,55-9-2,-55 9-2,0 0-18,0 0-16,47-12 0,-47 12-1,0 0 4</inkml:trace>
  <inkml:trace contextRef="#ctx0" brushRef="#br0" timeOffset="12463.7129">8325 1278 66,'-14'2'35,"14"-2"0,-11 2 2,-3 1-28,14-3-2,0 0 0,0 0 0,-12-12-2,12 12 0,0 0-1,0-10 0,0 10 0,0 0-1,0 0-1,0 0 1,-6-11-1,6 11-1,0 0 1,0 0-2,0 0 1,0 0 0,21-2-1,4 1 1,9-4 0,9 1-1,9-3 1,10 1 0,6-3 0,-1 2-1,-2 0 1,-7 2-1,-10 2 0,-8 2 0,-6 1 0,-12 2 0,-5-3 0,-4 3 0,-13-2 0,17-1 0,-17 1 0,0 0 0,0 0-1,0 0 0,9-12-1,-9 12-2,0 0-1,-9-10-4,9 10-20,0 0-11,0 0 1,0 0-2,0 0 3</inkml:trace>
  <inkml:trace contextRef="#ctx0" brushRef="#br1" timeOffset="42686.4416">5701 933 38,'0'0'33,"0"0"0,0 0 1,0 0-9,0 0-13,0 0-4,0 0-2,19-50-1,-19 50 1,0 0 0,0 0-1,0 0-2,0 0 0,0 0-1,-52-53 0,52 53 1,0 0-1,-51-12 0,51 12 0,-52 1 0,52-1 1,-69 19 1,69-19-2,-85 52 1,-2 9-2,6 14 1,6 7-2,19 5 2,16-5-3,31-10 1,30-21-1,38-26 0,33-24-3,12-24-11,21-7-23,-3-10-3,-58 19 1,2-2-2</inkml:trace>
  <inkml:trace contextRef="#ctx0" brushRef="#br1" timeOffset="43768.5034">6513 571 66,'0'0'35,"0"0"0,-54-27-9,54 27-14,-48 25 0,48-25-2,-63 51-1,18 17-2,-37 37 0,-9 19-2,6 16-2,11 9 0,21 2-2,18-14-1,39-15-2,32-36-3,17-28-9,28-16-23,6-23-2,18-12-1,-5-14 1</inkml:trace>
  <inkml:trace contextRef="#ctx0" brushRef="#br1" timeOffset="44188.5275">6677 890 85,'0'0'38,"0"0"1,0 0-1,0 0-33,26-45 0,-26 45 0,0 0-2,0 0 0,0 0-2,-9 48 0,-2 6 0,-6 7-2,-1 5-1,3 5-5,-3-10-10,11-1-21,3-15 0,15-24 0,0-18 0</inkml:trace>
  <inkml:trace contextRef="#ctx0" brushRef="#br1" timeOffset="44392.5391">6750 951 102,'0'0'39,"2"-52"1,-2 52 0,9-46-39,-9 46-2,0 0 0,37-47-4,-37 47-8,0 0-26,64-16 1,-64 16-1,55-1-1</inkml:trace>
  <inkml:trace contextRef="#ctx0" brushRef="#br1" timeOffset="44564.549">6952 903 110,'0'0'42,"-52"35"0,52-35-3,0 0-36,-61 39-3,61-39-3,0 0-8,0 0-28,0 0-2,0 0 1,76-14-3</inkml:trace>
  <inkml:trace contextRef="#ctx0" brushRef="#br1" timeOffset="44868.5664">7335 590 97,'0'0'40,"0"0"1,-11-48-2,11 48-34,0 0-1,0 0 1,0 0-3,62 36 1,-62-36 0,38 62 0,-43-27-1,25 59-1,-5 17 1,-23 5-2,-15 9 2,-15-12-4,-8-12-1,1-23-9,7-50-27,25-11-3,13-17 0,-1-21-2</inkml:trace>
  <inkml:trace contextRef="#ctx0" brushRef="#br0" timeOffset="49383.8246">9649 766 68,'48'-49'38,"-48"49"0,0 0 0,0 0-27,0 0-4,0 0 0,0 0-3,30-49-1,-30 49 1,0 0-1,0 0-2,0 0 1,0 0-1,0 0 1,0 0-1,0 0 2,37 68-3,-37-68 1,27 83 1,-23-9-2,10 7 2,-4-8-1,10-10 0,-20-63-2,0 0 3,0 0-2,67 40 2,-67-40 0,52-34-2,-52 34 1,63-60-3,-63 60 2,72-76-1,-72 76-1,64-87-2,-64 87 1,63-81-6,-63 81-24,57-74-7,-57 74 0,49-52-2</inkml:trace>
  <inkml:trace contextRef="#ctx0" brushRef="#br0" timeOffset="49976.8585">9561 1357 78,'-14'1'38,"14"-1"0,0 0 1,14 2-29,-14-2-3,29-7-1,-3-3-1,16 1-1,13-3 0,19-6-1,12-3 0,12 3-1,5-4 0,6 4-1,-7-1 0,-3 3-1,-11 6-1,-15 4-2,-12 5-1,-16-2-3,-4 7-12,-24-8-21,2 6 0,-19-2-1,-11 1 0</inkml:trace>
  <inkml:trace contextRef="#ctx0" brushRef="#br0" timeOffset="50938.9136">9963 1552 70,'9'-13'38,"-9"2"-1,0 11 0,3-16-28,-3 16-2,0 0 0,0 0-2,0 0-2,11 6 1,-7 9-2,3 11 0,-4 3 0,6 12-1,-4 3 0,1 9-1,-4 4 1,-2-2-3,0 0 1,-4-5-2,4-5 0,-5-7-5,14 5-16,-13-22-16,14-3 1,-10-18 0,17 7 0</inkml:trace>
  <inkml:trace contextRef="#ctx0" brushRef="#br0" timeOffset="51193.9282">9777 1537 98,'-21'-6'41,"-1"1"0,22 5-1,0 0-35,0 0-2,29 8 1,14-13-2,13 2 0,12-3-1,10-1 0,5 0-1,0 0-1,-5 0-1,-5 5-5,-28 2-30,-1 13-3,-30 0-2,-11 19 0</inkml:trace>
  <inkml:trace contextRef="#ctx0" brushRef="#br0" timeOffset="51396.9398">9720 2126 74,'0'0'43,"25"15"-1,12-27 1,27 1-17,4-9-23,12-3 0,3 1-1,-5 1-2,-2 7-3,-16-8-11,1 21-25,-24-4-3,3 15 1,-12-7-1</inkml:trace>
  <inkml:trace contextRef="#ctx0" brushRef="#br0" timeOffset="53484.0591">11934 789 73,'0'0'38,"0"0"-1,0 0 2,0 0-34,0 0-5,4 65-3,-44-36-4,1 20-28,-13 10 1,-6-4-3,5-4 1</inkml:trace>
  <inkml:trace contextRef="#ctx0" brushRef="#br0" timeOffset="53673.07">11709 1029 108,'0'0'44,"0"0"3,0 0-2,55-52-40,-55 52-1,0 0-2,76-15-4,-76 15-11,81 0-9,-30 3-11,-3 11-8,13-1-2,31 14-2,42 20 1</inkml:trace>
  <inkml:trace contextRef="#ctx0" brushRef="#br1" timeOffset="57301.2775">13741 729 31,'0'0'31,"0"0"3,54-56-10,-54 56-10,0 0 3,0 0-1,43-58-3,-43 58-2,0 0-2,0 0-2,19-56-1,-19 56-2,0 0-1,0 0-1,0 0 0,-29-50 0,29 50-1,0 0 0,-64-5 1,64 5-1,-58 11 1,58-11-1,-71 33 0,71-33 1,-75 48-1,75-48 0,-68 62 1,68-62-1,-49 70 0,49-70 1,-15 69-1,15-69-2,27 59-3,-27-59-7,66 41-30,-66-41-2,85 26 1,-85-26-2</inkml:trace>
  <inkml:trace contextRef="#ctx0" brushRef="#br1" timeOffset="58787.3625">13877 595 54,'0'0'38,"15"-52"-1,-15 52 0,0 0-25,0 0-3,0 0-2,0 0-1,-3-51-2,3 51-1,0 0 0,0 0-1,0 0 1,0 0-1,-52-7 1,52 7-1,0 0-1,-60 22 1,60-22 0,0 0-1,-70 40-1,70-40 1,-49 34 0,49-34 0,0 0-2,-66 64 2,66-64-2,-35 50 2,35-50 0,-23 53-1,23-53 1,-1 52 0,1-52 1,0 0 0,44 66 0,-44-66-1,59 36 1,-59-36-3,79 26 1,-79-26 0,93 18-1,-43-14 1,-1-3-1,2-4 1,-1-6 0,1-4 0,-3-7 1,-48 20-1,76-52 1,-76 52-1,50-66 0,-50 66 1,17-74-1,-17 74 0,-15-71-1,15 71-1,-38-61-1,38 61-2,-56-42-7,56 42-28,-54-23-2,54 23 2,-57 0-1</inkml:trace>
  <inkml:trace contextRef="#ctx0" brushRef="#br1" timeOffset="59207.3865">13990 786 94,'0'0'42,"0"0"1,0 0-2,0 0-35,0 0-2,0 0 0,0 0-1,0 0-1,0 0 0,0 0-1,0 0 0,0 0 0,0 0 1,0 0 0,54 28 0,-54-28 0,0 0-1,69 64 1,-69-64-2,54 45 0,-54-45 0,58 43 0,-58-43 0,52 40 0,-52-40-2,0 0-2,59 38-3,-59-38-19,0 0-15,0 0-2,0 0 1,0 0-1</inkml:trace>
  <inkml:trace contextRef="#ctx0" brushRef="#br1" timeOffset="59712.4154">13362 1245 95,'0'0'39,"-14"5"2,14-5-3,8 12-31,8-9-1,11-2-1,17-3 0,13-5-2,20-2 1,-29 2-1,6-1-1,7-3 1,8 0-2,4-1 2,6 1-3,-3-2 0,6 0 0,-6 2 0,5 0 0,-10 1 0,-1 1 0,-6 3 0,0-1 0,-13 0-3,1 3 0,-52 4-2,72-4-1,-72 4-13,0 0-21,0 0-2,0 0 3,0 0-2</inkml:trace>
  <inkml:trace contextRef="#ctx0" brushRef="#br1" timeOffset="60628.4678">13828 1486 72,'0'0'38,"-2"-9"-2,2 9 3,0 0-27,-2-10-7,2 10-1,0 0 0,0 0 0,0 0-2,0 0 1,11 18-1,-7 1-1,4 11-1,-2 5 2,3 9-1,-2 6 0,4 3-1,-6 3 2,5 3-2,-3-5 1,0-3-1,2-6 0,0-5 0,0-7 1,3-7-1,1-6 0,2-13 0,3-10 1,6-10 0,0-16 1,6-6 0,2-12-1,3-11 2,2-13-2,3-4 2,1-2-2,-1-2 1,-4 8-1,-6 1 0,-2 12-1,-4 10 0,-6 15 0,-7 6-1,-1 16-1,-10 11-2,16-2-5,-16 2-23,10 17-9,-6-3 0,11 4 0</inkml:trace>
  <inkml:trace contextRef="#ctx0" brushRef="#br2" timeOffset="70494.0321">13544 1838 69,'0'0'38,"0"0"-1,-14-6 2,14 6-26,15-18-4,23-4 0,14-17-4,28-11 1,24-10-3,19-9 1,19-5-3,1-1 2,-72 40-2,3-2-1,-13 6 1,2-1-4,34-15-1,-97 47-5,71-37-14,-33 16-17,-26 15 0,-23 12 0,-14 14 0</inkml:trace>
  <inkml:trace contextRef="#ctx0" brushRef="#br2" timeOffset="70787.0488">13832 1889 106,'0'0'39,"14"-17"2,24 5-5,14-17-33,23-8 1,16-7 0,12-4 0,3 1-2,3 1 0,-5 3-1,-15 4 0,-10 9-2,-22 4-1,-18 11-2,-17-2-5,-2 7-30,-20 10-3,-24-9 1,0 7-1</inkml:trace>
  <inkml:trace contextRef="#ctx0" brushRef="#br2" timeOffset="71448.0866">9795 943 71,'0'0'38,"0"0"0,0 0 2,0 0-29,0 0-3,0 0-2,0 0-1,48-57-2,-48 57 0,83-36-1,-83 36-2,99-38-3,-50 18 0,1 2-11,1-2-26,-51 20 0,87-30 0,-87 30-1</inkml:trace>
  <inkml:trace contextRef="#ctx0" brushRef="#br2" timeOffset="71665.099">9982 919 72,'0'0'42,"-72"45"-1,72-45 1,0 0-13,0 0-25,0 0 0,0 0-1,0 0-2,79 8-1,-79-8-2,98-31-3,-45 17-3,-1-8-29,6 1-5,-5 4 1,1 0-2</inkml:trace>
  <inkml:trace contextRef="#ctx0" brushRef="#br2" timeOffset="72492.1463">8311 4193 72,'-10'3'40,"13"8"0,-3-11 1,26-5-20,7-3-16,14-2-1,9-7 0,15 0-2,3-1-1,2-2-1,0 4-1,-9 1-3,-4 16-5,-24-7-29,-4 17-3,-22-1 0,-8 12-1</inkml:trace>
  <inkml:trace contextRef="#ctx0" brushRef="#br2" timeOffset="72702.1584">8421 4508 97,'1'16'40,"-1"-16"2,38 3-2,-5-14-36,23-2-2,4-4 1,8-2-1,4-1-2,1-1-3,0 5-4,-9-6-31,8 15-2,-19-7-1,2 12-1</inkml:trace>
  <inkml:trace contextRef="#ctx0" brushRef="#br2" timeOffset="77265.4194">10556 3564 65,'-19'-17'37,"-15"0"0,-3 13 0,-15-4-28,4 15-2,-10-1 1,9 14-2,-6 3-3,5 11 0,3 9-1,4 8-1,9 10 0,7 3 0,6 10 0,10 3 0,11 3-1,10 1 0,13-4 1,10-8-1,12-8 1,11-14-1,8-11 1,15-14-2,6-17 2,6-18-1,4-15 1,-6-13-1,-7-13 1,-3-10 0,-12-11-1,-15-7 1,-19-1-1,-15 0 0,-19 0-1,-15 5 0,-12 6-1,-14 9-1,-6 17 0,-7 7-2,2 21-3,-10 0-18,19 29-11,-3 2 0,18 22 0,-1-1 1</inkml:trace>
  <inkml:trace contextRef="#ctx0" brushRef="#br2" timeOffset="77490.4322">10688 4167 94,'19'28'39,"-13"-12"0,9 15 0,-4-6-35,4 2-2,4 1 1,1 0-2,2-2-1,1-4-2,6 1-3,-5-16-16,14 13-17,-8-10 0,6 4-2,-8-8 0</inkml:trace>
  <inkml:trace contextRef="#ctx0" brushRef="#br2" timeOffset="77842.4524">9621 4932 86,'13'3'42,"30"-20"-2,40-2 0,34-15-34,40-3-1,25-9 0,24 2-2,12-1-1,1 6-2,-14 10 0,-18 7 0,-23 12-1,-30-2-2,-23 22-9,-38-15-21,-16 18-7,-34-10 0,-17 9-2</inkml:trace>
  <inkml:trace contextRef="#ctx0" brushRef="#br2" timeOffset="78233.4747">10797 5084 77,'9'-16'39,"-9"16"-2,0 0 2,12 6-33,-10 5-1,4 14 0,-6 5-2,1 11 0,-2 10-1,-1 8 0,-3 4-1,1 4 0,-5 1-1,5-7 2,1-1-2,3-15-4,11 0-10,-6-22-20,12-4-5,-5-23 3,7-3-4</inkml:trace>
  <inkml:trace contextRef="#ctx0" brushRef="#br2" timeOffset="78498.4899">10493 5216 102,'-18'10'41,"5"-11"2,32 4-3,15-13-36,22-5-1,20-7-1,14 4 1,10-7-1,7 4-1,-2 2-1,-4 2-2,-10 9-2,-19 1-8,-2 26-10,-36-13-9,-4 22-11,-28-6 1,-6 15-2</inkml:trace>
  <inkml:trace contextRef="#ctx0" brushRef="#br2" timeOffset="78737.5036">10504 5810 117,'-3'12'41,"3"-12"0,51-3-1,5-11-37,16-1 2,8-3-5,5-1 3,2 2-5,-5-1 1,-1 5-3,-15-13-10,0 23-10,-29-18-8,9 14-10,-18-11 0,2 8 0,-15-6-2</inkml:trace>
  <inkml:trace contextRef="#ctx0" brushRef="#br2" timeOffset="83374.7688">12391 3047 23,'12'-15'29,"-12"15"1,11-19 1,-11 19-17,0 0-2,0 0 3,-2-14-7,2 14-2,0 0-1,-12-3-2,12 3 0,-16-2 0,3 3 0,-3 7 0,-8 6-1,-10 16 2,-12 12-1,-7 22 0,-12 13 1,-2 20 0,1 14-1,5 14 1,10 1-1,19 0-1,18-9-1,22-10-2,15-11-1,20-17-4,26-9-30,-6-27-2,17-8-1,-6-23-2</inkml:trace>
  <inkml:trace contextRef="#ctx0" brushRef="#br2" timeOffset="83958.8022">12851 3489 66,'5'-19'35,"-11"-5"0,6 24 1,-38-13-27,11 22-1,-16 6 1,3 16-1,-10 5-3,2 9 0,-3 3-2,10 7 1,4-1-2,12 3 0,10 0-2,14-5 0,13-4-1,12-10-1,11-3-3,9-19-2,19 6-11,-1-29-20,17 2 1,-9-19-2,6 2 3</inkml:trace>
  <inkml:trace contextRef="#ctx0" brushRef="#br2" timeOffset="84207.8164">13134 3750 93,'-25'-9'37,"5"16"1,-14-5 0,11 12-33,-6 2-1,4 8 0,3 3-2,7 4 0,11-1 0,5 2 0,12-6-1,10-3-1,8-10 1,7-6 0,5-10-1,4-9 0,-3-7-1,-2-9-1,-5 0-2,-12-8-3,-1 10-22,-16-15-9,-2 14 1,-18-7-2</inkml:trace>
  <inkml:trace contextRef="#ctx0" brushRef="#br2" timeOffset="84629.8406">13481 3672 89,'0'0'38,"23"4"-1,-23-4 1,0 0-31,0 0-1,-2 22-1,-6-7-1,1 7-2,-1 6 0,0 3 0,-1 1 0,0-1-1,7 0 0,4-6 0,9-10 0,6-11-1,10-8 1,9-9 0,3-10 0,5-4-1,-1-5 1,-2 2-1,-6 1 1,-7 6-1,-7 7 1,-8 7-2,-13 9 1,0 0 0,-2 19-1,-3 1 1,-1 2-1,0 1 0,5 4-2,4-8 0,9-3-2,4-18-7,17 4-26,-4-22 0,20-2-1,-5-22-1</inkml:trace>
  <inkml:trace contextRef="#ctx0" brushRef="#br2" timeOffset="84838.8525">14263 3180 102,'0'0'39,"-27"-10"-1,15 37 1,-10 6-34,6 15-3,-5 11 1,1 8-3,1 7 1,6 0-2,1-1 0,7-4-2,6-6-2,4-18-6,21 0-25,-7-25-1,17-6-1,-5-20 0</inkml:trace>
  <inkml:trace contextRef="#ctx0" brushRef="#br2" timeOffset="85657.8994">14440 3584 103,'-2'-14'38,"-16"-5"2,2 19-2,-4 0-33,0 6-1,-3 11-1,7 7-1,-1 5 0,9 5-1,5 3 0,3 2-1,8-4 1,7-3-1,3-6 0,7-10-1,-2-8 1,5-9-1,-4-11 0,-1-9 0,0-6 0,-8-10 0,2-5-1,-6-4 0,-1 0 1,-6 3-1,0 4 1,-3 5 0,-2 7 0,-2 11 0,3 16 2,0 0-1,0 0 1,0 0 0,18 14-1,-4-5 1,2 1-1,7-3 1,0 0 0,1-2-1,0-2 1,-1 1 0,-8-3 0,-1 2 1,-14-3-1,18 13 0,-18-13 1,5 23-1,-9-8 0,3 4 0,-2 0-1,2 2 1,-3-2-1,4 0 0,4-6 0,-4-13 1,14 10-1,-4-16 0,4-4 0,0-6 0,4-4 0,-3-3 0,4-1 0,-5 1 0,-1 5 0,-3 1 0,-2 8 0,-8 9 0,11-8 0,-11 8 0,1 15 1,-1-1-1,2 2-1,0 1 2,3-1-1,7-3 0,0-3 0,9-5 1,2-5-1,7-5 1,-1-5 0,4-4 0,-2 0 0,-4-1-1,-2 0 1,-4 1-1,-6 4 0,-2 3 0,-13 7 0,10 4-1,-10 7 0,-4 5 0,2 5-1,-2 3-1,4 2-2,-4-4-2,17 6-10,-13-28-21,20 15-1,-6-28 1,15 0-2</inkml:trace>
  <inkml:trace contextRef="#ctx0" brushRef="#br2" timeOffset="86112.9254">15495 3122 104,'0'0'39,"-20"-2"0,11 27 1,-4 2-35,1 10 0,2 7-1,1 8-2,3 2 1,2 1-1,2 0-1,2-2 0,0-5 0,1-6-1,-1-9 0,2-8 0,2-7 0,-4-18 0,0 0 0,17-9 0,-7-10 0,3-3 0,1-4-1,4-4 1,1-3 0,1 6 0,3 1-1,-3 6 2,4 6-2,-2 5 1,1 5 0,-2 8 0,-6 6 0,3 1 0,-9 9 1,-3 2-2,-11 1 1,1 2 0,-12 1 0,0-2-1,-1-3-1,-3-4-1,6-3-3,-1-15-8,15 1-24,5-13-2,11-1 0,1-19 0</inkml:trace>
  <inkml:trace contextRef="#ctx0" brushRef="#br2" timeOffset="86453.9449">15883 2980 76,'0'0'38,"-20"-5"-1,20 5 2,0 0-24,17 10-7,-17-10-1,28 19-1,-13-6-1,5 5-1,-2 5-2,0 9 1,-3 2-2,-1 9 1,-7 6-1,-3 5 0,-8 3 1,-4 0-2,-3 1 1,-4-5-1,-7-4 0,4-7-1,-2-6-2,2-16-6,18 7-20,-16-26-11,16-1-1,-6-11-1,12-4 0</inkml:trace>
  <inkml:trace contextRef="#ctx0" brushRef="#br2" timeOffset="86994.9759">15885 3271 102,'0'0'41,"-20"-10"-1,20 10 0,-28 6-34,28-6-4,-20 14 1,13-5-1,1 6-1,5-1 0,1 2 0,3 2-1,3 0 1,0 0-1,5-4 1,1 3-1,1-3 0,1-2 0,1 0 1,0-4-2,1 2 1,-1-5 0,-3 2 0,-1-2 0,-11-5 0,6 18 0,-14-5 0,-3 0 0,-4 1 0,-7-1-1,1 2-1,-5-3-3,8 8-14,-9-22-18,12 9-4,-7-16 1,9 3-3</inkml:trace>
  <inkml:trace contextRef="#ctx0" brushRef="#br2" timeOffset="87806.0222">12118 4586 83,'-10'6'38,"-3"-8"-1,13 2-2,0 0-33,13-5-1,3-1 1,11 3 0,6-3 0,13 2 0,12-4 0,8 1 0,9 1 0,15 1 0,12-4 0,10-2-1,13-2 0,13-4 0,9 1 0,15-1 0,10-7 0,9-2 0,12 0 0,7-2 0,2-1 0,9 2 0,1-3 0,2 3 1,0-1-2,-2 8 1,-6-2 0,-6 4-1,-10 1 0,-10 1 1,-13 3-1,-12 1-1,-18 2 1,-14 0-1,-20 3-1,-17-3-2,-13 9-7,-31-13-27,-9 14-1,-33 0-1,0 0-1</inkml:trace>
  <inkml:trace contextRef="#ctx0" brushRef="#br2" timeOffset="88519.063">12720 4810 59,'9'-29'34,"0"5"-2,-9 2 1,0 8-28,-12-2-1,12 16 0,-23-14 0,7 21 0,-6 9 0,-4 16 1,-6 11 1,3 18-2,-10 12 2,5 17-2,-3 4 1,8 7-3,7 0 1,9-3 0,14-8-3,13-15 0,15-9-1,13-27-13,20-2-21,8-21-2,12-9-1,-6-17-3</inkml:trace>
  <inkml:trace contextRef="#ctx0" brushRef="#br2" timeOffset="89052.0935">13262 4825 75,'-32'14'39,"-8"-1"-2,3 17 2,-15-5-30,14 17-3,-7 0 1,9 10-4,0 0 1,11-2-2,7 1 0,10-5-2,14-10-1,10-6-1,16-10-1,6-16-2,15 0-3,-2-22-8,16 4-20,-9-18 1,7 6-2,-13-12 1</inkml:trace>
  <inkml:trace contextRef="#ctx0" brushRef="#br2" timeOffset="89339.1099">13478 5057 75,'-13'-11'36,"-1"12"-1,-11-1 2,6 16-22,-16-3-8,11 11-1,-5-1-2,5 10 0,1-1-2,6 5 0,6-6 0,8 1 0,10-5-1,5-9 0,8-6 0,6-9 0,7-7-1,0-9 1,2-7-1,-4-10-1,1-3 0,-6-6 0,-4-2-1,-8 1-1,-3 3-1,-9 1-1,-2 12-2,-9 1-3,9 23-11,-21-10-15,21 10 0,-16 10-1,17 2 2</inkml:trace>
  <inkml:trace contextRef="#ctx0" brushRef="#br2" timeOffset="89737.1327">13804 5028 93,'0'0'36,"0"0"2,0 0-2,-13 4-30,7 10-1,-7 3-1,3 9-1,-2 3 0,4 4 0,1-1-1,6 3-1,1-6 1,9-4-1,4-9 0,6-10 0,5-9-1,6-10 1,0-7 0,5-5 0,-4-7-1,0 2 1,-5 0-1,-6 1 1,-4 6-1,-6 4 0,-2 8 0,-8 11-1,0 0 0,0 0 0,-7 22 0,4-3-1,-1 4-2,4 0-1,5 6-4,-5-29-18,14 26-12,0-29 2,18-4-2,-6-13 1</inkml:trace>
  <inkml:trace contextRef="#ctx0" brushRef="#br2" timeOffset="89954.1451">14447 4632 93,'-12'-15'38,"-1"20"-1,-10 9 2,9 19-34,-11 5-1,2 13-1,1 8-1,4 3-2,3 4 0,5-7-4,15 4-2,0-19-11,17 8-19,0-20-2,15 0 0,-4-19 1</inkml:trace>
  <inkml:trace contextRef="#ctx0" brushRef="#br2" timeOffset="90834.1954">14642 4953 83,'-20'-8'38,"4"16"-1,-12 0 2,11 20-28,-12-2-1,9 9-6,-1-2 2,12 3-3,6-4-1,10-4 0,5-9-1,11-7 0,8-10-1,-1-9 0,3-7 0,1-9 0,-4-7-1,-3-4 0,-9-2-1,-4 1 3,-7 2-3,-9 3 1,-4 4-1,-3 4 2,-3 5-3,-2 7 3,14 10-1,-9-6-1,9 6 1,11 7-1,6 4-1,2-4 0,9 5 1,1-8-4,4 8 1,-4-10-2,4 6 3,-9-6-1,1 5 3,-8-6-1,-2 2 3,-4 2 2,-11-5 2,0 0 1,3 10 1,-5 2 0,2-12-1,-11 24 1,3-7-2,1 8 0,-3-2 0,3 4-1,1 0-1,3 1 0,-2-9 0,7 0 0,-2-19-1,13 10-1,-2-18 1,5-8-1,3-7 1,0-8-1,0-3-1,0-5 1,-4 3-2,-1 1 2,-3 6-1,-3 3 1,-4 8-2,1 7 2,-5 11 0,0 0 0,1 12 2,-2 5-2,2 2 2,3-1-2,1 4 2,6-5-2,4-6 2,3-3-1,4-9-1,6-7 1,2-5-2,-1-8 3,0 0-3,-1 0 1,-6-1-1,-3 4 1,-7 1-1,-1 7 1,-11 10 1,0 0-2,0 0 1,2 25 0,-8 0 1,-1 4-1,3 6 0,-1-1-1,6 0 0,-1-8-3,13-3-1,-13-23-13,44 3-17,-19-24-5,18-2 0,-7-20 1</inkml:trace>
  <inkml:trace contextRef="#ctx0" brushRef="#br2" timeOffset="91270.2204">15749 4400 111,'-12'3'39,"-13"6"2,11 24-6,-3 4-32,2 12 0,6 8-1,-2 8 0,9 3 1,0 2-1,3 0 1,-1-4-2,0-6 2,2-7-3,-1-11 2,0-12-1,3-14-1,-4-16 0,17-6 0,-4-14 0,2-8-2,4-9 3,-1-5-3,2 0 2,2 1-2,-4 5 2,0 6-3,-1 6 3,3 7-1,0 11-1,3 6 2,3 7-1,-1 8 0,0 6 1,-1 4 1,-5 2-1,-9 3 1,-5 1-1,-12 0 1,-4-2-2,-10-2 1,-4-7-4,3 0-3,-7-22-11,29 2-19,-18-8-2,31-7-1,-3-13 2</inkml:trace>
  <inkml:trace contextRef="#ctx0" brushRef="#br2" timeOffset="91594.2389">16303 4762 96,'0'0'40,"0"0"1,-18 12-1,-4-4-35,4 6-1,-2 2-1,4 3-1,4-2 0,2 5-1,9-5-1,6 0 0,3-2 1,7-1-1,-1-2 2,2-3-2,0 0 2,-1-1-2,-4 3 2,-7-1-1,0 2 1,-9 1-2,-4 2 0,-4-2 0,-4 5-1,-4-3-1,0 5-2,-2-11-4,10 16-16,-11-23-16,15 8 0,-10-17 1,19 7-3</inkml:trace>
  <inkml:trace contextRef="#ctx0" brushRef="#br2" timeOffset="92056.2653">16916 4331 81,'11'-10'39,"-11"10"-1,0 0 0,-10 21-33,-4 12-1,-10 12 0,-2 15 0,-13 10-2,-3 12 0,-1 2 2,4 4-3,2-3-1,4-6-3,15-3-4,-2-23-29,34 0-1,1-29-2,19-4-2</inkml:trace>
  <inkml:trace contextRef="#ctx0" brushRef="#br2" timeOffset="92441.2874">17105 4741 68,'0'0'38,"-1"-13"-1,1 13 2,-21 8-27,7 4-6,-6-2-1,2 8 0,-2-2-2,1 3 0,4-3 0,3 0-1,5-3-1,7-13 0,10 16-1,4-12 1,4-1-1,6 0 0,1 2 0,-1 1 0,0 3 0,-6 3 1,-9 7 1,-7 4-2,-8 3 2,-6 2-2,-4 1 0,-4-1-2,2-2 0,-1-13-5,19 8-21,0-21-11,5-13 0,5-11-1,19-3-1</inkml:trace>
  <inkml:trace contextRef="#ctx0" brushRef="#br2" timeOffset="92825.3093">17331 4856 77,'0'0'38,"10"23"0,6-25-1,14 3-30,4-12-1,8 2-2,3-9 0,3-2-1,-3-5-1,-6 2 1,-10-4-1,-6 2 0,-13-1-1,-6 3 1,-10 4-1,-9 5-1,-6 8 1,-5 7-1,-3 11 0,-6 7 1,1 9-1,2 4 1,3 10-1,6 2 1,3-3 1,10 1-2,6-2 1,9-5-2,13-6-1,7-10-3,13-2-4,-8-22-20,24 6-11,-6-20 1,13 1-3,-7-14 2</inkml:trace>
  <inkml:trace contextRef="#ctx0" brushRef="#br2" timeOffset="93034.3213">18078 4685 90,'-11'-19'39,"0"15"2,-19 2-1,1 16-34,-7 5-2,1 11 0,-4 6-2,6 7 1,8-2 1,5 1-2,13-7 1,12-5-3,12-9 2,11-9-3,14-8-2,0-17-4,24 8-22,-15-23-11,13 2-3,-11-11 0,8 0-1</inkml:trace>
  <inkml:trace contextRef="#ctx0" brushRef="#br2" timeOffset="93568.3518">18342 4121 71,'-2'-20'39,"2"20"0,8-13 0,7 16-30,-15-3-2,29 14-1,-8-2 0,-2 11-2,8 1 0,3 7-1,-2 6-1,1 7 0,-3 7 0,-2 5-1,-9 6 0,-4 5-1,-10 6 1,-8 5 0,-13 0 0,-6-1 0,-10-7 1,-4-4-2,1-7 0,2-18-3,5-4-2,5-30-15,27-7-20,-7-11-2,26-9 0,-9-19-1</inkml:trace>
  <inkml:trace contextRef="#ctx0" brushRef="#br2" timeOffset="94996.4335">8380 7305 78,'0'0'41,"0"0"0,17 1-1,1-13-12,17 4-25,8 2-1,5 1-1,3 4 0,0 6-2,-3 2 0,-3 3-3,-2 6-1,-8-11-13,7 9-20,-12-12 0,9-2-1,-13-13 0</inkml:trace>
  <inkml:trace contextRef="#ctx0" brushRef="#br2" timeOffset="95166.4432">8539 7378 110,'-51'26'39,"27"4"0,15-17-2,23-1-34,25-11-3,20-7-2,17-2-3,0-11-27,24 8-6,-3-9 0,4 5-2</inkml:trace>
  <inkml:trace contextRef="#ctx0" brushRef="#br2" timeOffset="95970.4892">10824 6538 98,'-13'-16'35,"-16"5"0,-7 7 1,-14 5-33,-4 11 1,-5 10-1,0 14 2,-8 12 0,11 17 0,2 8 0,12 14-4,9 3 2,20 3-2,15-4 1,21-4-2,20-17 1,24-15-2,19-18 2,17-23 0,12-21 0,4-19 0,-1-17 0,-8-12 1,-15-13-1,-20-7 1,-25-4-1,-24-2-1,-22 3 0,-21 8-2,-18 5-1,-15 4-1,-4 14 0,-10 10-2,9 12-1,-7 2-10,19 19-20,0 4-1,17 13 2,5-2-3</inkml:trace>
  <inkml:trace contextRef="#ctx0" brushRef="#br2" timeOffset="96198.5023">10966 6867 117,'1'38'40,"-4"-5"1,8 11-1,-2-4-36,10 4-3,4-1 2,9 0-2,2 2 0,5-1-2,5-2 1,4-4-3,-3 2-2,0-17-6,12 8-27,-15-15-2,5 0-1,-8-16 0</inkml:trace>
  <inkml:trace contextRef="#ctx0" brushRef="#br2" timeOffset="96666.529">9905 7860 87,'-41'6'37,"1"-9"0,24 9 1,16-6-29,23-1-2,28-9-1,34 0-1,33-9 0,32-3-2,32-12 0,26-1 0,19-7-2,7 4 0,-5 2 0,-9 10-2,-20 6-1,-29 11-1,-33 17-3,-40-1-14,-27 18-18,-42-2-3,-18 12 2,-32-13-2</inkml:trace>
  <inkml:trace contextRef="#ctx0" brushRef="#br2" timeOffset="97442.5734">10952 8086 49,'-4'-12'34,"-10"-3"2,5 7 0,-15-7-13,9 15-13,-14-4-2,2 11-1,-12 4-1,2 11-2,-6 6 0,4 13 0,-3 10-2,6 11 1,3 7-1,11 8 1,10 0-1,19 2 0,16-8 0,18-12-1,19-18 1,18-14-1,12-23 0,14-19-1,6-16 0,-1-20 0,-6-13-1,-13-8 2,-17-4-2,-21-2 0,-23 5 1,-24 5-2,-21 9 0,-20 6-2,-11 14 0,-12 8-1,0 17-3,-7-2-10,14 20-20,-1 1 1,16 9-2,6 1 3</inkml:trace>
  <inkml:trace contextRef="#ctx0" brushRef="#br2" timeOffset="97638.5846">11103 8361 104,'-2'35'39,"-9"-4"2,9 8-2,7-3-35,0-1-2,6-2-1,7-5-1,11 0-2,6-16-7,22 4-28,-5-17-2,16 0-1,-2-16-2</inkml:trace>
  <inkml:trace contextRef="#ctx0" brushRef="#br2" timeOffset="98102.6112">12194 7833 93,'0'0'38,"-4"12"-1,-15 16 2,-20 5-35,-1 17-2,-7 7 0,-3 16-1,-7 4 0,6 4-1,7 1 0,8-11-3,15 1-7,5-23-27,21-3 0,4-24-1,19-6-1</inkml:trace>
  <inkml:trace contextRef="#ctx0" brushRef="#br2" timeOffset="98374.6267">12561 7893 103,'-11'7'39,"-12"15"-1,-2 23-6,-14 5-28,-3 15-1,-5 10 1,-2 7-2,5 1 0,9-2 0,9-8-1,15-9 0,14-12-1,15-16-1,18-15-3,3-23-4,23-1-29,-17-22-2,7-2 0,-14-11-3</inkml:trace>
  <inkml:trace contextRef="#ctx0" brushRef="#br2" timeOffset="98569.6379">12169 8280 108,'-38'5'41,"5"-6"1,33 1-2,0 0-36,43-3-2,13-9-1,13-2-1,9 1-1,5-5-2,6 15-13,-11-13-22,1 10-3,-23-2-1,1 6-1</inkml:trace>
  <inkml:trace contextRef="#ctx0" brushRef="#br1" timeOffset="105871.0555">11380 6137 80,'20'-36'36,"-18"13"-1,-2 23-3,-24 12-26,-11 27-1,-20 24 0,-10 26 2,-16 21-4,-9 20 2,-8 14-3,-2 0 1,10-3-2,7-8 0,14-18-6,10-29-4,31-18-25,6-33-4,22-35 1,31-17 0</inkml:trace>
  <inkml:trace contextRef="#ctx0" brushRef="#br1" timeOffset="106067.0667">11453 6423 97,'-29'48'39,"-33"19"-1,-16 28 1,-22 18-35,-2 10 0,-7 6-1,8 1-3,16-4-1,12-13-6,37-12-27,9-25-5,36-21 1,17-26-2</inkml:trace>
  <inkml:trace contextRef="#ctx0" brushRef="#br1" timeOffset="106685.1021">11482 7864 87,'18'-25'37,"-22"10"1,-10 31-2,-21 17-32,-12 28-1,-14 21 0,-9 24-1,-11 18 1,-3 13-2,-3 4 1,9-5 0,7-10-1,14-22-2,15-23 0,19-30-2,23-29-2,14-43-4,34-18-13,10-43-15,25-17 0,4-28 3,22 2 14,-9-22 7,9 16 7,-15 15 10,-19 15 14,-12 35 16,-26 28 1,-16 39-2,-41 20-12,-5 47-6,-35 17-6,-4 23-4,-15 10-2,-3 3-2,7-5-1,2-19-7,22-7-28,8-30 0,24-24-1,10-24-3</inkml:trace>
  <inkml:trace contextRef="#ctx0" brushRef="#br1" timeOffset="107222.1328">8616 10017 102,'33'-8'39,"6"-2"0,13 4-2,0 3-33,12-8-4,3 6-3,-5-8-9,7 16-23,-16-3-3,-2 11 1,-17-3-2</inkml:trace>
  <inkml:trace contextRef="#ctx0" brushRef="#br1" timeOffset="107389.1423">8739 10366 101,'-34'16'38,"25"-8"0,9-8-1,38-26-36,19-2-2,18-14-21,21 10-13,4-3-3,10 11 2,1-2-2</inkml:trace>
  <inkml:trace contextRef="#ctx0" brushRef="#br1" timeOffset="107820.167">10745 9326 98,'0'0'38,"0"0"1,9 13-2,-6 12-33,-6 7-1,3 9 1,-2 14-1,2 9 0,-2 11-1,-1 4 0,1 2-1,1-2 0,2-3-4,1-13-3,12 7-15,-8-26-18,13-2-1,-3-19-1,6-4 0</inkml:trace>
  <inkml:trace contextRef="#ctx0" brushRef="#br1" timeOffset="108079.1818">10402 10393 91,'-11'16'38,"11"-16"1,10 11 0,13-13-29,25-4-4,13-8-1,20 2 0,10-4-1,12-1-2,8 1 0,3-5-3,3 5-1,-9-6-4,2 10-32,-22-7-4,-7 10 1,-24-5-3</inkml:trace>
  <inkml:trace contextRef="#ctx0" brushRef="#br1" timeOffset="108672.2157">10928 10751 108,'0'0'38,"15"-6"1,-15 6-8,0 0-25,0 0-1,12 6-1,-9 9-1,2 4-1,-1 7-2,1 7 0,-4 3-1,3 3-3,0 4 0,-2-5-4,10 6-4,-12-14-28,16 4 2,-7-15-2,9-3 1</inkml:trace>
  <inkml:trace contextRef="#ctx0" brushRef="#br1" timeOffset="108958.2321">11594 10595 90,'9'10'37,"-18"9"1,0 20 0,-25 8-33,3 19-2,-14 14 1,-7 15-2,-7 14 0,-7 5 0,-2 1 0,2 3-1,6-10-2,7-12-1,15-12-5,1-30-30,28-18-2,9-36-2,17-2 0</inkml:trace>
  <inkml:trace contextRef="#ctx0" brushRef="#br1" timeOffset="109522.2643">11795 11093 80,'0'0'36,"0"0"-1,0 0-4,-6 12-26,-8 12 1,-4 4 0,-1 12 0,-6 8-2,5 10 1,-7 6-1,7 8 2,2-3-2,5 1-2,7-6 0,4-7-2,9-9 1,7-10-2,10-15 1,6-11-4,8-11-1,-3-21-7,12 2-27,-14-17 0,5 0-1,-14-10 0</inkml:trace>
  <inkml:trace contextRef="#ctx0" brushRef="#br1" timeOffset="109710.2751">11559 11475 95,'-30'21'41,"5"-11"1,25 6-1,0-16-33,39-1-5,10-14-1,15-6-1,7-1-1,4-2-2,9 10-12,-13-9-24,1 12-4,-23-3 1,-1 12-2</inkml:trace>
  <inkml:trace contextRef="#ctx0" brushRef="#br1" timeOffset="112767.45">8762 12870 83,'0'0'42,"33"16"-1,-4-26 0,18 7-38,5-24-2,12-3-2,7-1-1,-6-11-11,4 21-25,-17-5-1,-6 19-2,-23 0 1</inkml:trace>
  <inkml:trace contextRef="#ctx0" brushRef="#br1" timeOffset="112924.4589">8757 13275 86,'-15'38'39,"16"-25"1,27-11-1,21-24-38,23-15-3,26 2-22,-1-20-13,12 6-1,-7-8-2,0 9 0</inkml:trace>
  <inkml:trace contextRef="#ctx0" brushRef="#br1" timeOffset="122761.0216">10560 12046 53,'0'0'38,"-4"36"0,-14-2-2,4 26-18,-21 5-8,8 20-2,-12 7-1,7 17-2,-5-2-1,9 7-2,6-4 0,11-3-2,11-13 1,14-8-1,13-18 0,11-19-2,18-14 0,3-24-6,15-4-23,-14-29-10,3-6 0,-16-20 0</inkml:trace>
  <inkml:trace contextRef="#ctx0" brushRef="#br1" timeOffset="123122.0422">10230 12730 90,'-61'9'40,"25"10"2,16-12-2,31 1-36,18-10-1,24-6-1,17-5-1,14-3-1,15-5-2,1 2-1,6 0-1,-10-1-3,0 13-3,-19-8-1,-4 15 2,-22-4 1,-9 10 5,-15 3 2,-16 5 4,-7 9 3,-11-6 3,0 16 2,-12-6-1,10 16-2,-10-3-3,4 8-1,-1 1-1,8-1-2,1 0 0,3-4-2,9-7-3,2-22-7,19-4-27,-5-23-4,15-13 2,-2-24-2</inkml:trace>
  <inkml:trace contextRef="#ctx0" brushRef="#br1" timeOffset="123717.0762">11239 12357 98,'-29'-3'42,"-6"2"0,16 18-4,7-2-34,13 7 0,13-3-2,13 3 0,10-1-1,10-1-1,0 0 1,4 2 0,-7 6 0,-8 2-1,-10 5 0,-11 7 1,-13 3 0,-10 5 0,-7-4 0,-2-5-1,-1-5 0,1-8 1,6-14-1,11-14 0,5-17 0,10-9 0,8-12 0,4-8 0,5-3 1,1-3-2,-2 4 2,-3 8-2,-5 9 2,-7 9-1,-3 12 0,-13 10 0,10 14 0,-10 6 0,0 8 0,0 1 0,3 3 0,1-2 0,7-5 0,4-10 1,9-13-1,12-9 1,6-11 0,5-11-1,5-4 1,-2-5 0,0 1-1,-8 6 1,-10 9-1,-9 11 0,-10 15 0,-11 14 0,-7 11 0,-7 13-1,2 9-1,-4 2-1,8 7-2,0-7-2,18 4-9,-9-32-7,30 11-9,-13-35-6,22-7-4,-6-21 2</inkml:trace>
  <inkml:trace contextRef="#ctx0" brushRef="#br1" timeOffset="124051.0953">12320 12567 97,'-5'18'42,"-2"-4"1,15 8-2,6-7-35,14-2-3,10-5 0,5-5-1,4-7 0,-1-4-2,0-8 1,-8-3-1,-8-5 0,-9-5 0,-12 0 0,-10-4 0,-8 3 0,-10 2 0,-4 5-1,-6 13 2,-2 11-2,-2 15 1,2 15 0,1 13-1,4 15 1,8 7 0,9 4-1,11-3-2,16-5-2,9-20-8,35 1-9,0-37-8,41-6-9,8-31-4,33-14 2,15-27 1</inkml:trace>
  <inkml:trace contextRef="#ctx0" brushRef="#br1" timeOffset="124535.123">13884 11799 80,'-32'20'39,"-23"12"-1,-4 32 1,-8 13-34,0 19 0,0 8-1,10 9 0,10-1 0,18 0-1,19-15-3,20-18 0,23-15-4,18-33-12,28-7-23,1-25 0,16-7-3,-2-26 2</inkml:trace>
  <inkml:trace contextRef="#ctx0" brushRef="#br1" timeOffset="125019.1507">14203 12349 70,'-19'0'36,"19"0"0,-20 6 1,20-6-30,0 0-1,-3 11-1,3-11-1,12 2-1,-12-2 0,13-2-1,-13 2 1,11-2-2,-11 2 1,0 0 0,0 0-1,0 0 1,0 0 0,-20 0 0,4 5-1,-2 3 0,-4 1 0,-2 1 1,1 0-1,5 2 0,3-5 0,15-7 0,-10 16-1,10-16 1,27 12-1,-6-3 1,7 3-1,2-1-1,3 9 2,-6 0-2,-4 6 2,-7 3-1,-7 3 0,-11 0 0,-7 1 0,-9-3 1,-6-2-1,-3-5-1,-2-5-1,1-8-1,9-4-4,1-20-6,18 14-18,7-32-9,17 5 1,3-12-2</inkml:trace>
  <inkml:trace contextRef="#ctx0" brushRef="#br1" timeOffset="125387.1718">14600 12400 90,'-4'21'41,"-10"-10"1,11 9-4,3-20-31,14 8-1,9-12-2,12-8-1,8-6-1,5-5-1,4-1 0,-3-4 0,-8 4 0,-6 2-1,-16 3 0,-12 4 0,-7 15 0,-24-13 0,-5 13 0,-7 5 0,-5 6 1,-6 9 0,0 4-2,5 7 2,4 4-1,9 3 0,10 0 0,13-2-1,12-2-1,17-9-2,15-4-1,6-17-8,26 8-12,-12-27-9,26 5-6,-11-19-1,12 0 1</inkml:trace>
  <inkml:trace contextRef="#ctx0" brushRef="#br1" timeOffset="125608.1844">15400 12264 106,'-32'-6'41,"10"17"2,-17 0-3,-1 14-35,0 8-2,-3 7 0,-2 7-2,6 3 0,6 0 0,10-2 0,14-6-2,13-7 0,22-11 0,10-16-3,23-7-8,-1-20-5,30 5-7,-16-30-8,27 10-6,-5-16-5,6 7 3</inkml:trace>
  <inkml:trace contextRef="#ctx0" brushRef="#br1" timeOffset="126359.2274">15821 12201 78,'0'0'40,"-1"-16"-2,-4 27 1,-15 3-30,-1 17-1,-15 3-2,-1 17 0,-6 0-2,8 3 0,2-2-2,12-1 0,11-9 0,17-7-2,15-14 1,14-12-2,20-15 1,5-9 0,5-10-1,-1-11 2,-7-3-1,-9-7-1,-13-2 1,-17 3-1,-12 2 1,-17 4 0,-4 8 0,-7 7-2,-1 5 2,2 8 0,8 8 0,12 3 1,0 0-1,23 16 1,7-8 0,5 2 0,6-2 0,6-1 0,-3-1-1,-3 1 1,-7 1 0,-6 1-1,-8 4 1,-11 4 0,-6 2-1,-10 6 2,-3 4-2,-5 0 0,-1 3 0,-1 0 0,2-1-1,6-4 0,4-4 2,10-13-3,6-7 2,11-14 0,6-12 0,11-11 0,4-9 1,-2-5-1,1-3 0,-7 4 1,-5 5 0,-8 13-1,-11 17 0,-11 12-1,0 16 0,-7 11 0,-1 11-3,1 4-2,11 6-1,4-5-3,22 7-6,-2-23-5,29 10-7,-10-25-3,28 4 0,-6-21 0,13 1-1</inkml:trace>
  <inkml:trace contextRef="#ctx0" brushRef="#br1" timeOffset="126856.2558">17097 12350 54,'-9'-15'38,"12"3"1,11 6 0,-7-9-16,9 11-14,-16 4-1,15-7-3,-15 7 0,0 0-1,-28 17 0,1 1-1,-7 4-1,-6 12 1,-6 3-2,1 5 1,0-1-2,11 1 1,10-4-1,12-9 0,19-14 1,21-16-2,15-15 1,17-19 2,11-11-1,9-14 0,-3-11 1,0-7-2,-10-7 1,-8 1-1,-15 4 0,-14 10-1,-17 14 0,-12 19 0,-13 24 0,-10 21 1,-4 23-1,-4 20 1,1 15-1,3 10 1,11 2-3,8-4 0,16-3-5,10-19-4,27 1-5,-5-30-6,30 5-6,-10-29-2,22 5-1,-17-26-1,11 3 0</inkml:trace>
  <inkml:trace contextRef="#ctx0" brushRef="#br1" timeOffset="127170.2738">17986 12272 97,'-25'-14'38,"2"16"2,-19-4 0,7 12-31,-12 3-4,5 5 0,-1 2-3,11-1 0,7-1-1,16-2 1,13-2-2,11-6 2,15-3-3,10-3 2,4-1-1,3 3 0,-5 0 1,-8 9-1,-8 4 1,-16 7-2,-14 6 1,-12 5-1,-9 0 1,-10 0-2,-1-4 1,1-6-4,12-6-3,-1-18-6,24-1-3,1-20-6,27-1-8,-5-28-2,23 1-2,-6-27-1,7-13 2</inkml:trace>
  <inkml:trace contextRef="#ctx0" brushRef="#br1" timeOffset="127547.2953">18357 11558 104,'0'20'42,"13"17"4,-2-5-4,21 9-36,0 9-1,6 8-2,3 7 0,2 9-1,-1 3 0,-1-2-2,-9 4 0,-7 0 0,-9-6 0,-7-6 0,-9-8 0,-11-9-2,-9-7 0,-10-10-2,-12 0-2,-10-19-6,6 4-4,-12-20-2,16 7-6,-14-28-5,31 8-4,-10-32-4,34-4 2,7-21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1T02:36:08.40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1279 892 65,'0'0'36,"0"0"2,27-31 1,-27 31-24,15-7-10,-9 14-2,-1 12 2,-6 14-2,-5 9 0,-1 10-3,-1 7-1,-2 0 2,5-2-3,1-6 0,1-9-3,10-6-26,-3-14-7,7-9 2,-1-15-2</inkml:trace>
  <inkml:trace contextRef="#ctx0" brushRef="#br0" timeOffset="548.0314">1243 916 95,'0'0'40,"-46"-37"0,46 37 0,0 0-37,0 0 1,0-32 0,0 32-2,37-12 0,-37 12-1,67-10-2,-28 4 1,8 0-1,2-4 1,2 2-1,0 0 2,1 1-1,-4 0 0,-3 2 2,-5 2 0,-4 4 0,-36-1-1,74 18 0,-51 16 0,-20 13 1,-17 6-2,-4 11 2,-5 0-3,4-1 0,4-10 1,9-11-1,0-12 2,8-9-2,5-11 1,5-12 0,3-12 1,4-8 0,0-7-1,1-5 1,0-4 0,2-1 0,-1 4 0,-5 4-1,-2 7 1,-4 9-1,-2 8 0,-8 7 0,10 17-1,-10 5 1,0 5-1,-1 7-1,2 3 0,1 0-3,5-2-3,-2-11-23,15-1-9,-3-11 0,11-5 0</inkml:trace>
  <inkml:trace contextRef="#ctx0" brushRef="#br0" timeOffset="916.0524">2225 1070 97,'-9'13'39,"8"3"1,1-4-1,13-4-34,5-6-2,10-6 1,7-9-1,7-4-1,0-6 0,1-4-1,-43 27 1,35-31 0,-35 31 0,23-32-1,-23 32 1,0 0-1,-10-39 0,-16 39 1,-21 11-2,0 11 2,-12 7-3,8 8 2,3 4-1,21 3-1,17-8 1,16-6-2,24-12-2,8-14-5,30-5-13,-3-11-10,20 0-10,2-9 1,9-2-3,-5-2 2</inkml:trace>
  <inkml:trace contextRef="#ctx0" brushRef="#br0" timeOffset="1350.0772">3273 737 82,'0'0'41,"0"0"-1,0 0 2,0 0-35,0 0 0,1 35-2,-1 13-1,-8 9-1,3 6 0,-6 1-3,4 2 0,-5-7-2,6-9-1,6-11-2,-1-11-5,18-10-28,-8-12-1,10-9 1,-5-14-2</inkml:trace>
  <inkml:trace contextRef="#ctx0" brushRef="#br0" timeOffset="1553.0888">3137 985 116,'-21'-3'39,"21"3"1,-10 2-7,18-4-29,8-2-1,11-2 0,-27 6-1,37-10-2,-37 10 0,49-13-3,-49 13-4,64-18-24,-28 8-9,-2 0 0,5 0-1</inkml:trace>
  <inkml:trace contextRef="#ctx0" brushRef="#br0" timeOffset="1767.1011">3741 869 112,'-7'24'39,"-6"7"3,-11 3-3,0 4-35,0-2-2,11 1 1,1-6-3,5 0 1,4-4-3,7-6-1,5-4-4,1-16-23,14-1-9,-5-12 0,15-6-1,-10-12 0</inkml:trace>
  <inkml:trace contextRef="#ctx0" brushRef="#br0" timeOffset="2410.1379">3785 885 99,'-24'-33'39,"24"33"3,0 0-1,-25-31-36,25 31 0,0 0 0,0 0-2,0 0 0,0 0-2,0 0 1,0 0-2,49 2 1,-35 5-2,21 18 2,-3 4-2,-3 4 2,-15 2-2,-8 7 2,-12-2-1,-3-1 1,-2-13-1,2-6 0,6-8 1,3-12-1,11 0 1,1-14-1,7-6 1,4-8 0,-23 28 0,27-31 0,-27 31 1,25-35-2,-25 35 0,25-33 0,-25 33 0,0 0 0,26-41 0,-16 35 0,-4 13 0,-6 11 0,-3 5 0,3 10 0,-1-1 0,5-1 0,1-7 0,7-5 0,4-10 0,9-6 0,3-9 0,6-7 0,2-7 0,2-5 0,-38 25 0,38-28 0,-38 28 0,33-32 0,-33 32 0,0 0 0,41-39 0,-41 39 0,18-11 0,-10 12 0,-4 11 0,-4 9 0,-2 6 0,2 7 0,-2-1 0,2-6-8,12-1-10,-8-11-3,16-1-6,-11-14-8,12 0-5,-5-7-1,8-6 4</inkml:trace>
  <inkml:trace contextRef="#ctx0" brushRef="#br0" timeOffset="2785.1593">4578 978 127,'-9'7'40,"16"6"1,-2-4-4,10-6-35,11-3 1,5-5-1,5-3 1,3-5-3,-39 13 0,46-17 0,-46 17 0,37-24 0,-37 24 0,0 0 0,41-40 0,-41 40 0,0 0 0,6-34 0,-6 34 0,-29-3 0,-6 9 0,-6 11 0,-5 7 0,6 13 0,-2 5 0,18 8 0,13-4 0,26-14 0,17-9 0,13-11 0,21-6-12,-5-12-7,29 0-5,-9-15-5,29 3-10,-6-7-3,12-2-1,-5-1 4</inkml:trace>
  <inkml:trace contextRef="#ctx0" brushRef="#br0" timeOffset="3266.1868">5857 856 103,'0'0'39,"0"0"1,36-22-1,-36 22-30,0 0-2,0 0-2,0 0-2,-15 6 0,-6 13-1,-15 6-1,-1 7 0,-3 2-1,14 4 0,10-5-2,21-3 1,20-15-3,8-7-1,19-4-11,-3-13-23,22-5-2,-71 14 1,71-24 1</inkml:trace>
  <inkml:trace contextRef="#ctx0" brushRef="#br0" timeOffset="3921.2243">6272 895 93,'0'0'41,"19"-25"1,-34 28-1,-11 8-15,-11 15-22,-8 6-2,8 6 1,1-2-2,16 1 1,20-10-2,9-7 0,8-7 0,8-7-2,9-9 2,2-7-1,5-8 0,-1-9 0,-40 27 0,43-32 0,-43 32 0,29-38 1,-29 38 0,24-37-1,-24 37 2,9-37-1,-9 37 1,0 0 0,1-41 0,-1 41-1,0 0 1,2-30 0,-2 30 0,0 0 1,0 0-2,0 0 0,0 0 0,41-21 0,-41 21 0,0 0 0,45 12 0,-48-5 0,35 10 0,3 7 0,-14 1 0,-6 6 0,-16 0 0,-6 3 0,-6-6 0,3-6 0,3-9 0,7-13 0,11-2 0,4-13 0,-15 15 0,0 0 0,37-38 0,-37 38 0,31-34 0,-31 34 0,33-35 0,-33 35 0,30-32 0,-30 32 0,0 0 0,42-30 0,-42 30 0,25 2 0,-5 11 0,0 11-5,-3 6-4,2-6-7,14 2-5,-5-15-3,15-10-10,-9-11-3,-34 10-4,46-17 4</inkml:trace>
  <inkml:trace contextRef="#ctx0" brushRef="#br0" timeOffset="4258.2436">7138 885 120,'0'0'42,"2"-30"1,-2 30-1,0 0-37,-41-12-2,41 12-3,-44 3 0,10 9 0,0 4 0,34-16 0,0 0 0,0 0 0,0 0 0,29 31 0,-29-31 0,47 3 0,-47-3 0,83 3 0,-36 0 0,-6 6 0,-12 5 0,-13 5 0,-25 4 0,-10 7 0,-11-1 0,6-2 0,5-8-4,8-6 0,11-13-3,8-3-8,22-11-4,-30 14-4,35-30-7,-35 30-6,52-42-5,-52 42 2,58-60 5</inkml:trace>
  <inkml:trace contextRef="#ctx0" brushRef="#br0" timeOffset="4455.2548">7529 738 119,'41'-50'42,"-41"50"2,21-38-3,-21 38-39,0 0 0,0 0 0,15 6 1,-22 35-3,-14 17 0,-7 12 0,7 2-3,10-2 1,4-8-5,5-18-9,12-20-16,-10-14-10,8-7 1,-8-12 0,8-6 1</inkml:trace>
  <inkml:trace contextRef="#ctx0" brushRef="#br0" timeOffset="5406.3092">7500 916 124,'0'0'43,"0"0"0,-13-39 0,13 39-41,0 0-2,0 0 0,0 0 0,37-32-2,-37 32-3,44 1-1,-44-1 0,58 7-4,-24-3 1,6-2 0,-4 0 2,4 0 2,-3-1 3,-1-1 3,-36 0 2,59-2 4,-59 2 1,42-4 0,-42 4-1,0 0 0,0 0-1,0 0-1,0 0-1,-8 6-2,-31 13 1,-12 2-3,0 5 0,1 3 0,9 6 0,7-4 0,18-1 0,20-15 0,12-6 0,10-6 0,8-9 0,4-6 0,4-6 0,-42 18 0,45-24 0,-45 24 0,41-30 0,-41 30 0,40-28 0,-40 28 0,0 0 0,33-38 0,-26 29 0,-7 9 0,-4 11 0,-4 6 0,0 7 0,1 2 0,4-1-4,10-6-4,4-9-3,16-4-6,-9-12-3,23-3-7,-41 9-4,34-18-1,-34 18 3,39-22 30,-39 22 8,34-23 5,-34 23 5,0 0 7,43-28 5,-40 19 3,11 0-2,-2 9-29,-12 0 0,-3 18-2,-2 4 1,-13 0-2,5 4 0,2-2 0,4-2 0,0-3 1,4-6-1,5-6 1,-2-7 1,18-4-2,-3-8 0,5-6 0,1-5 0,-21 23 0,0 0 0,36-40 0,-36 40 0,0 0 0,38-38 0,-38 38 0,11-18 0,5 5 0,-5 9 0,-1 8 0,-3 8 0,-4 3 0,3 8 0,-3 3 0,0-1 0,4-3-3,2-6-2,6-1-5,-2-13-5,20-2-3,-9-15-6,25-3-5,-49 18-3,44-31-2,-44 31-3,56-42 3</inkml:trace>
  <inkml:trace contextRef="#ctx0" brushRef="#br0" timeOffset="5596.3201">8856 742 113,'0'0'43,"0"0"1,-9-19-1,-12 39-40,-7 21 0,-8 18-1,5 5-1,2-8-2,11-9-2,10-14-3,9-14-7,12-8-15,-13-11-9,7-6-4,-7-9 0,4-3 2</inkml:trace>
  <inkml:trace contextRef="#ctx0" brushRef="#br0" timeOffset="5783.3308">8675 961 110,'0'0'42,"0"0"3,-18-30-3,6 18-26,12 12-16,0 0 0,25 2 0,-3 1 0,15 3 0,5-1-2,-42-5-12,52-3-4,-52 3-4,63-4-5,-63 4-4,64-10-5,-64 10-2,67-10 3,-67 10 4</inkml:trace>
  <inkml:trace contextRef="#ctx0" brushRef="#br0" timeOffset="6458.3694">10114 762 91,'22'-39'40,"-22"39"0,13-40 0,-13 40-36,-2-39 0,2 39-1,0 0 1,-32-39-1,32 39 0,-49-7-1,49 7 1,-66 15 1,29 0-3,9 2 3,-48 36-3,8 15 1,5 8-2,17 4 0,15-3-1,21-8-4,15-9-2,12-33-16,14-2-12,-9-13-6,8-5 1,-12-9-1</inkml:trace>
  <inkml:trace contextRef="#ctx0" brushRef="#br0" timeOffset="7276.4162">9471 959 118,'-14'-1'41,"2"0"2,12 1-2,16 1-38,8-4-1,-24 3-1,43-9 1,-43 9 0,63-11 0,-26 7-2,7-2 0,-2 0 0,3 0 0,1 0 0,1 1 0,-6 0-2,3 0 1,-6 2 0,0 1 1,-38 2-1,60-2 0,-41 6 0,7 6 1,-26 2 0,-11 4 0,-12 3-1,3 2 2,-5 3-1,9 0 0,7-2 1,4-1-1,7-3 0,7-2 1,8-6 0,7-6-1,7-6 1,4-7 0,4-7-1,0-8 2,-39 24-2,42-26 0,-42 26 0,29-34 0,-29 34 0,23-35 0,-23 35 0,6-32 0,-6 32 0,0 0 0,-13-36 0,13 36 0,0 0 0,0 0 0,0 0 0,-38-25 0,38 25 0,-12 3 0,11 4 0,13 8 0,6 2 0,16 4 0,-1-2 0,4 5 0,-9 1 0,-18 4 0,-4 1-2,-6 1 2,-7 0-1,-3-3 1,0-2-1,-1-9 1,4-6 0,7-11 0,0 0 0,0-17 0,10-5 1,3-5 0,3-4 1,1-4-2,-17 35 0,20-37 0,-20 37 0,21-36 0,-21 36 0,26-35 0,-26 35 0,29-34 0,-29 34-15,38-27-3,-38 27-5,43-23-3,-43 23-7,63-13-1,-26 9-3,1 0 0,11 4 8</inkml:trace>
  <inkml:trace contextRef="#ctx0" brushRef="#br0" timeOffset="7849.449">11760 907 91,'0'0'40,"0"0"1,20-39 0,-20 39-19,0 0-17,0 0 0,-35-16-1,20 26-1,-40 6 0,-4 10-3,-1 0 0,3 7 0,8 2 0,20 2 0,11-5 0,35-11 0,13-12 0,12-9 0,7-8 0,11-11 0,-60 19 0,62-25 0,-62 25 0,58-34 0,-58 34 0,57-32 0,-57 32 0,40-31 0,-40 31 0,21-15 0,-9 6 0,-5 16 0,-20 8 0,6 11 0,-4 8 0,2 0-4,11 4-11,2-13-2,21-3-4,-2-14-3,29-1-5,-9-10-2,29 0-2,-5-6 1,16-2 3</inkml:trace>
  <inkml:trace contextRef="#ctx0" brushRef="#br0" timeOffset="8446.4831">12875 919 89,'15'-36'40,"-15"36"1,0 0 0,0 0-22,-8-35-14,8 35 1,0 0-2,-46-2-1,4 18-2,-3 10 1,-1 2-1,7 8 0,7-1-1,20 0 2,18-8-4,24-6 2,14-9-1,10-8-1,14-5-1,3-8-1,7-6-2,-6-7-2,-35 10-8,-3-2-12,4-4-3,-38 18-4,62-36-4,-62 36 1,50-34 38,-50 34 3,34-31 11,-34 31 12,0 0 5,32-38 4,-32 38 7,0 0-2,7-9-35,-19 19-1,-17 15-3,5 12 1,2 2-3,11 4 1,4-1-5,7-7-2,16-7-17,-10-15-7,21-3-8,-3-13-2,9-7 0</inkml:trace>
  <inkml:trace contextRef="#ctx0" brushRef="#br0" timeOffset="8930.5108">13471 813 109,'-18'-46'40,"18"46"2,-15-38-2,15 38-41,0 0-1,-15-39-1,15 39 1,0 0-1,0 0 1,0 0 0,0 0 2,0 0 0,35 26 1,-35-26 1,0 0 1,46 37 0,-33-25 0,14 24 1,-10 3-2,-8 4 0,-9-2 0,-6 1 0,-3-4-2,3-2 1,1-13-1,4-2 1,0-5-1,1-8 0,0-8 1,0 0-1,13-7 1,-5-6-1,-1-11 1,-7 24-1,7-31 2,-7 31-1,13-38 1,-13 38-2,11-43 1,-11 43-4,13-42 3,-13 42-3,14-40 1,-14 40-2,25-34 0,-25 34-5,32-31-6,-32 31-10,45-23-7,-45 23-3,52-13-4,-52 13 0</inkml:trace>
  <inkml:trace contextRef="#ctx0" brushRef="#br0" timeOffset="9281.5309">14270 804 98,'0'0'40,"0"0"3,0 0-1,0 0-35,-36-9 0,36 9-2,-36 4-1,36-4 0,-45 12-1,32-4-1,-32 15-2,-5 5 0,10 6 0,6 1 0,13 4 0,10-5 0,22-6 0,27-17 0,11-7-2,7-5 0,7-9-1,3-5-3,-66 15-7,69-25-3,-69 25-5,66-30-7,-66 30-3,55-34-2,-55 34-4,46-32 1</inkml:trace>
  <inkml:trace contextRef="#ctx0" brushRef="#br0" timeOffset="9674.5534">14530 837 105,'16'-31'41,"-16"31"1,0 0-1,0 0-32,0 0-5,-30 31 0,10-7-2,5 2-1,0 4 0,2 0 0,1-2-1,13-1 1,5-8-2,12-9 1,7-7 1,6-8-1,4-8 1,-35 13-1,37-20 2,-37 20-2,43-28 0,-43 28 0,38-30 0,-38 30 0,33-26 0,-33 26 0,0 0 0,0 0 0,37-28 0,-37 28 0,-7 7 0,-4 8 0,-8 9-2,-1 5 0,4 3-3,12-4-1,21-14-9,-3-9-3,21-1-7,-11-13-5,21 1-3,-45 8-1,39-18-2,-39 18 0</inkml:trace>
  <inkml:trace contextRef="#ctx0" brushRef="#br0" timeOffset="9848.5633">15007 889 109,'0'0'41,"0"0"0,39-32 0,-39 32-35,0 0-5,-11 20 1,-6 7-2,2 10 0,-6-2-4,6-4-2,12-6-18,2-15-8,16-4-8,-5-11-1,14-4 0</inkml:trace>
  <inkml:trace contextRef="#ctx0" brushRef="#br0" timeOffset="9999.572">15115 818 108,'-6'-46'42,"6"46"-3,-11-43-18,11 43-51,-11-37-12,11 37 0,0 0-1</inkml:trace>
  <inkml:trace contextRef="#ctx0" brushRef="#br0" timeOffset="10477.5993">15637 648 62,'0'0'38,"-4"-32"1,4 32 1,2-36-25,-2 36-6,2-36-1,-2 36-3,1-31-1,-1 31 0,0 0 0,0 0-2,0 0 0,0 0 1,-37-14-3,37 14 1,-26 32 2,26-32-1,-29 52-1,28-29-1,-26 51 1,1 3-3,5 3 1,4-8-5,5-17-7,14-11-15,-5-24-8,17-21-4,-14 1 0,0 0 2</inkml:trace>
  <inkml:trace contextRef="#ctx0" brushRef="#br0" timeOffset="10688.6114">15374 870 115,'-44'-40'42,"44"40"2,-30-33-10,30 33-29,-23-32-1,23 32-2,0 0-1,26-37 0,-26 37-2,58-12-1,-18 11-2,9 2-4,8-1-8,-1 3-8,8 3-7,-6-3-5,6 3-5,-4 2 1,0-1 1</inkml:trace>
  <inkml:trace contextRef="#ctx0" brushRef="#br0" timeOffset="10853.6208">16085 843 126,'1'23'45,"-2"-3"-2,1-20-2,0 0-41,0 0 0,0 0 0,-24 33 0,24-33-6,0 0-10,0 0-5,0 0-3,0 0-7,0 0-5,-29 6-8,8 0 2</inkml:trace>
  <inkml:trace contextRef="#ctx0" brushRef="#br1" timeOffset="24946.4269">1451 1438 33,'0'0'32,"18"-9"1,-7 1-3,6 8-10,-6-7-10,7 7-3,-4-3-1,5 4-3,-2-1 0,2 3 0,1-2-1,2 2 1,-2-1-1,4 1 0,-2 0-1,2 0 1,0 3-1,0 1-2,1-1 1,1 0-1,2 0 1,3-1 0,3-1 0,5 1 0,3-7 1,3 2 1,4 0 0,3 0-1,0-1-1,0 2 1,-1 0-2,1 1 2,-2 3-2,-1-4 0,5 2 1,0-1 0,2 0 0,2-2 0,2-1 0,0-1 0,3-1 1,2-1-1,1-3 0,0 1 2,3-1-2,-1 0 1,1 3 0,-2-2 1,-1 0-2,2 3 2,-2 1-2,1 0 0,0-1 1,0 0-1,2-1 1,4 0-1,-3-1 1,0 1-1,2-2 1,-2 1 0,-1 2-1,-1 1 1,-3 0-1,-1 1 0,-1 2 0,-2 1 0,-4-1 0,2 2 1,0-1-1,0 1 0,0-2 0,1 1 1,0-1-1,1-1 0,-1 1 0,-2 0 0,-4-1 0,5-1 0,0 0 0,-2 2 0,1-2 0,1 1 0,1-1 0,-2-1 0,1 2-1,-2-4 1,-1 2 0,-1 2 0,1-3-1,-5 2 1,0 1 0,-3 0 0,0 1 0,-3 2 0,-2 0-1,-2-2 1,1 2 0,-3-1 0,3 0-1,0-1 1,5 1 0,-1-1 0,0-1 0,3-1 0,-1-1 0,0 2 0,0-2-1,-1 0 1,1 1 0,-2 0 0,0 0 0,3 0 0,1 0 0,0 1 0,0 0 0,2 0 0,0-2 0,0 1 0,0 1 0,3-2 0,-1 1 0,5 0 1,0-1-1,3 0 0,-2 1 0,6-1 0,-2 1 1,3-2-1,2 2 0,0-1 0,2-1 0,1 2 0,3-1 0,-2 1 0,2 0 0,-2 0 0,4 0 1,-2 1-1,0 0 0,-3 0-1,0 0 2,-2 0-1,0 1 0,-2 0 0,-2 1 0,0 1 0,0-1 0,0 0 0,1 0 0,-1 1 0,4-2 0,-1 1 1,1-1-1,3-1 0,-2 0 0,1-1 0,4 1 1,-4-1-1,-1 0 0,1 0 1,-1 1-1,-1 0 0,-2 0 0,0 1 1,-2-1-1,0 2 0,-1-2 0,-1 3 0,-1-2 0,1 1 0,0 0 0,0 0 0,-2 0 0,3-1 1,-1-1-1,-1 2 0,0-2 0,0 0 0,2 0 0,-2 0 0,1 0 0,-4 1 1,1 0-1,-2 2 0,-2-2 0,-1 0 0,-1 1 0,0 0 0,3-1 0,0-1 0,1 0 1,0 1-1,0-1 0,0 0 0,0-1 0,-1 1 0,-2-3 0,1 3 0,1-1 0,1-1 0,-2 1 0,1-1 0,-1 1 0,-1-1 0,-2 0 0,0 1 0,-2-1 0,1 1 0,0 0-1,-2 1 1,1-1 0,-2 1 0,2 0 0,-2-1 0,-1 1 0,-3 0 0,0 0 0,-1 0 0,0 0 0,1 0 0,-1-1 0,0-1 0,2 2 0,0-2 0,0 1 0,-1-2 0,0 0 1,-2 1-1,0-2 0,-3 1 0,0-1 1,0 0-1,-1 0 0,2 1 1,-1-2-1,3 1 0,-2 2 0,3 0 1,1-1-1,-2 2 0,-2-1 1,-3 2-1,0 0 1,-5 0-1,-3 0 1,-2 2-1,-1-1 0,2-1 0,3 1 1,2-1-1,6 0 0,4 0 1,3-1-1,5-2 0,0 3 1,0-1-1,-2 0 0,-2-1 1,-8 1-1,-5 0 0,-7 0 1,-5 1-1,-7-1 0,-5 1 1,-12 0-1,9-1 0,-9 1 0,0 0 1,0 0-1,0 0-1,9 1 0,-9-1-3,11 6-4,-11-6-18,10-1-10,-10 1-2,0 0-3,4-8 2</inkml:trace>
  <inkml:trace contextRef="#ctx0" brushRef="#br2" timeOffset="29689.6982">4783 1868 46,'-3'-10'31,"3"10"1,0 0-6,0 0-11,-5-9-5,5 9 0,0 0-2,0 0-1,-1 11-1,3 6-1,-2 5-1,3 14 0,-5 11-2,3 16 1,-4 18-1,-4 16-2,-2 14 2,-1 11-2,-5 11 1,2 3-2,0 0 1,1-7 0,4-10 0,3-10-1,4-15 1,5-12-1,1-15 1,1-12-1,2-9 2,1-6-2,-3-7 0,-4-4 1,0-6-1,-3-4-1,0-7-1,1-12-1,0 0-4,-9-15-27,13-7-1,-1-15-2,7-4 1</inkml:trace>
  <inkml:trace contextRef="#ctx0" brushRef="#br2" timeOffset="30170.7257">5087 2486 61,'1'-8'35,"-1"8"-1,0 0 0,9 20-22,-12-2-4,6 18 0,-6 4-2,3 15-1,-7 6-3,1 9-1,-4 0 0,1 0-1,2-7-2,-1-10-3,8-5-5,-4-18-27,13-8 2,-2-16-2,15-6 0</inkml:trace>
  <inkml:trace contextRef="#ctx0" brushRef="#br2" timeOffset="31289.7897">5130 2782 40,'0'0'29,"0"0"3,-8-12-7,8 12-11,0 0-3,0 0-2,-2-9-2,2 9-1,0 0-1,0 0-2,0 0 1,13-1-2,-13 1 0,10 2 0,-10-2 0,16 3-1,-6 0 1,1-1-1,1-1 0,1-1 0,1 0 0,3-2 0,3 1-1,1-2 1,2 0-1,3 3 1,1-1-1,3 1 0,0 1 1,3 1-1,1-1 0,1-1 1,6 0-1,-2 0 0,3 0 1,2-1-1,0-1 0,3 1 0,1 1 0,3-2 0,0 1 1,-1-2-1,3 2 0,1-3 0,2 0 0,-1 0 0,1-2 0,0 1 0,1-1 1,1 3-1,0-1 0,-1 3 0,-2 1 0,1 1 0,-3 0 0,-1 2 0,-2 0-1,0 0 1,0 0 0,2-2 0,1 1-1,-1 0 2,0-1-1,2-1 0,0 0 0,0 0 0,-2-2 0,1 3 1,-2-3-1,5 0 0,0 1-1,-1 1 1,0-1 1,-3 0-1,0 2 0,-3-1 0,-4 1 0,-4 0 1,-5 1-1,-2 0-1,-4 2-1,-5-4-4,3 3-29,-13-5 0,5 4-3,-10-5-1</inkml:trace>
  <inkml:trace contextRef="#ctx0" brushRef="#br2" timeOffset="31906.825">8066 2771 51,'-10'3'32,"10"-3"1,-8 0 0,8 0-24,6-11-2,4 3 2,3-11-2,13 1-1,7-9-1,9-2-1,7-6 1,8-4-2,6-4 0,7-1 0,-2-3 0,5 1-1,-3-4 0,-4 4 0,-6 3-1,-5 5 0,-8 5-1,-11 5 0,-7 7-1,-9 5 0,-8 9-2,-12 7-2,0 0-2,0 0-16,-12 4-14,-2-2 0,8 9-1,-5-6 0</inkml:trace>
  <inkml:trace contextRef="#ctx0" brushRef="#br2" timeOffset="33031.8893">8879 2699 36,'9'-5'30,"-9"5"3,0 0-3,15 1-16,-15-1-3,9-3-3,-9 3-2,13-5-1,-13 5-3,20-4 1,-9 1-2,4 1 0,-3-2 1,5 1-1,-2-1 0,3 1 0,2-2 1,-2 2-1,3 1 0,2 0-1,1 0 1,2 1-1,5-2 1,0 1-1,5 2 0,1-4 0,2 1 1,0 0-1,5 1 0,-2 0 1,0-1-1,3 1 1,-3 0-1,2 1 1,0 1 0,3 0-1,0 0 1,1-1-1,0-1 1,0 2 0,0 0 0,2-3 0,-3 1 0,-2 1 0,0 1 0,-2 0 0,-1 1 0,2 1-1,-2 1 1,-1 0-1,1-1 0,-3 1 0,1-2 0,0-1 1,-1 0-1,-4 0 0,1-2 0,0-1 1,1 1-1,0 0 0,0-1 1,0 1-1,0 1 1,-2 0-1,0 1 0,0 1 0,-2-1 0,-2 1 0,-1 0 0,-3-1 0,-2 0 0,-1-2 0,1 0 0,-2-1 0,-2 0 1,1-1-1,-3 1 0,0-1 0,-1 0 0,-1 1-1,-3 2-1,-3-3-6,6 8-27,-17-4 0,13 5-2,-13-5-1</inkml:trace>
  <inkml:trace contextRef="#ctx0" brushRef="#br2" timeOffset="35076.0062">11353 2579 44,'0'0'28,"0"0"0,0 0 0,0 0-23,-9-3-2,9 3 0,0 0-1,0 0 0,0 0-1,-8-3 0,8 3 0,0 0 1,0 0 1,0 0 0,0 0 1,0 0 1,0 0 0,0 0 0,0 0-1,-4 7 0,4-7-2,0 0 0,0 0 0,0 0 0,-1 9-1,1-9 0,0 12 0,-1-3 1,0 3-1,-1 3 0,0 0 0,-1 4 0,-1 2 0,1 0 0,2 0 0,0 2 0,1-1-1,1 0 0,1 0 1,0 1-2,0 1 1,0 1 0,0-2 0,0 3-1,-2 0 1,0 2 0,0-2 0,-4-1 0,4 2 0,-3-4 0,-1 3 0,1-2 1,1 0-1,-1-1 0,-1-1 0,2 2 0,-2 1 0,3-2 0,-1 1 2,-1 0-2,1 0 2,0 2-2,0-1 2,0 1-2,1 0 2,-1 1-2,2-2 0,-2 0 0,2 2 0,0-1 0,0 0 0,1-2 1,-1 1-1,1-2 0,0 2 0,2 1 0,-2-3 0,2 0 3,0 1-4,-1-2 2,-1 2 0,0-3 0,1 2 0,-2-2 0,0-1 1,0 3-3,2-2 2,-2 2 0,0 0-1,1 1 0,-1 0 0,1-2 1,-1 2-1,2-2 0,-4 1 0,1-2 0,1 1 0,0 0 0,-1 0 0,-1 0 1,1 1-2,1-1 2,-2 0-1,1 0 1,1 0-2,0 0 3,-2 0-3,2 1 2,0-1-1,0 2 0,0-1 0,-1 0 0,0 2 0,-1-2 0,2 1 0,0-1 0,0 0 0,0-1 1,-1 1-2,1 0 2,0 0-2,1 0-1,-2 1 1,1-1-1,0 0 1,0 0-1,-1 1 1,1-2-1,0-2 1,-2 1 1,1 1 0,1-2 0,0 0 0,0 0 0,-2-1 0,2 1 1,0-1-1,-1-2 0,1 1 0,0-5 0,-1 1 0,1-1 0,0-3 0,0-3 0,0 2 1,0-9-1,0 12 0,0-12 0,0 7 0,0-7 0,0 0 0,0 0 0,0 0 1,0 0-1,0 0 0,-3 7 1,3-7-1,0 0 0,-9-2 0,9 2 0,-7-1 0,7 1 0,-10-2 0,10 2 0,-15-2 0,6 1 1,-2 0-1,1 0 0,-2 1 0,-1-1 0,-1 1 0,-2 0 0,-2 0 0,1 1 0,-4-1 0,-1-1 0,-2 1 0,-3 0 0,0 0 0,-2 0 0,-2 0 0,0 0 0,0 2 0,-3-1 1,1 2-1,-1 0 0,0 0 0,-3 1 0,3 0 0,-2 0 0,1 0 0,-5-1 0,2 0 1,-2 1-1,2-1 0,0 1 0,2-2 1,-1 1-1,4-1 0,-1 0 0,5-1 0,1 1 0,1-2 0,2 0 0,0 0 0,5-2 1,-2 2-1,5 0 0,1-2 0,2 1 0,4 1-1,2-1 0,8 1-2,-10-5-6,10 5-23,0 0-6,11-3 1,-11 3-2</inkml:trace>
  <inkml:trace contextRef="#ctx0" brushRef="#br2" timeOffset="35998.059">10068 5050 51,'3'-9'31,"0"0"3,-3 9-1,2-11-24,-2 11-2,0 7 0,1 6-1,-5 1-1,1 9 0,-3 2-1,2 6-1,-3 2-1,2 3 1,-2 4-2,0 1 0,2-1 0,-1-4-1,3-2-1,1-7-2,5-2-3,-3-14-15,8-5-16,-8-6 1,15-12-2,-8-6 1</inkml:trace>
  <inkml:trace contextRef="#ctx0" brushRef="#br2" timeOffset="38453.1994">9058 4506 83,'2'15'35,"0"2"0,-1 7-1,-2 3-28,3 5-1,-3 2-1,3 6-3,-4 1 1,2 1-1,-1-1 1,2-2-2,-2-5 1,0-2-1,1-7 1,0-6 1,0-7-2,0-12 1,0 0 0,0 0 0,3-16 0,-2-2-1,1-9 2,-2-3 0,0-7-1,0-3 1,0-6 0,2-1-1,1-2 1,2 1 0,2 5-2,4 2 1,3 6-1,3 5 0,3 8 1,0 7-1,3 7 1,-2 6-1,0 5 0,-1 5 0,-4 5 0,-3 3 0,-6 4 0,-2 2 0,-6 2 0,-7 0 0,-4-1-1,-3 1 1,-6-3 0,-2 0 0,0-3 0,-1-1 1,4-2-1,1-3 0,6 0 1,6-3 0,6 0 0,10-2 1,9-2 0,9 1 0,8 0 0,7 1 0,1 1-1,2 3-2,-2 2 1,-5 2-2,-4 3 0,-6 1-3,-6 5-3,-12-6-18,3 10-13,-9-8 1,1 3-1,-6-6-1</inkml:trace>
  <inkml:trace contextRef="#ctx0" brushRef="#br2" timeOffset="39388.2529">8332 5293 15,'13'0'28,"0"2"1,-2 0 1,-11-2-10,18 2-2,-18-2-3,9-2-4,-9 2-2,0 0-2,0-6-2,0 6-1,-9-4-1,0 4 0,-5-2-1,1 3 0,-6-1 0,0 2 0,-4-2 0,-1 2-1,-4-1 1,0-1 0,-3 0-1,1 1 0,-3-2 0,-2 1 0,1-3 0,-3 2-1,-1-2 1,-3 1-1,-1 0 0,0 2 1,-9-1-1,1 3 0,-5-1 1,0 3-1,-1-2 0,-1 1 1,1-2-1,0 0 1,4 1-1,0-2 0,0-1 0,0 0 1,-1-1-1,2 2 0,0-1 0,0 0 0,-1 2-1,3-1 1,1 1 0,-2-1 1,1 0-2,0 0 2,-3-2-1,-1 1 0,2-3 0,-2 0 0,-2 0 0,2-1 0,1 0 0,0 1 0,-1 1 0,3 1-1,0 1 0,1 0-1,3 2-3,2-4-7,15 5-24,-3-6 0,15 3-1,4-7-1</inkml:trace>
  <inkml:trace contextRef="#ctx0" brushRef="#br2" timeOffset="39958.2855">5948 4607 51,'1'-9'30,"-1"9"3,0-11-1,0 11-20,0 0-4,0 0 1,-9 11-2,9 7 0,-7 3-2,7 11-2,-7 11 1,2 15 0,-3 12-1,-1 15-1,-2 10 0,0 9 0,-3 3 0,3 5 1,3-6-1,-2-2-1,3-11 0,1-6 0,4-15 0,1-10-1,0-10 0,-1-12-3,2-9-1,-1-15-4,9-4-27,-8-12-3,4-15 2,-5-10-3</inkml:trace>
  <inkml:trace contextRef="#ctx0" brushRef="#br2" timeOffset="40514.3173">5490 4586 62,'0'0'33,"-3"10"-1,3 1 1,4 8-26,-4 5 0,4 12-1,-4 8 0,4 13 0,-8 14-1,-1 14-1,-10 13 0,-1 16-1,-8 7-1,-3 9 2,-3 3-2,0-3 0,2-12 0,4-8-1,7-21 0,6-19-2,8-18 0,5-24-5,14-14-29,-6-23-2,8-8-1,-4-15-2</inkml:trace>
  <inkml:trace contextRef="#ctx0" brushRef="#br2" timeOffset="42527.4324">5532 5255 64,'0'0'34,"0"0"-1,0 7 1,0-7-26,0 0-2,0 0-1,0 0-1,0 0 0,0 0-1,-8-7-1,8 7 1,0 0-1,-7-6 1,7 6-1,-16-3-1,4 3 1,-2 0 0,-4 0-1,-3 0 0,-3 0-1,-4 0 1,-1 0-1,-4 1 1,-3-1-1,-3 1 0,-2 0 0,-1 0 1,-6 1-1,-1 0 1,-4 0-1,-5 0 0,1 1 1,-3-1-1,-3 0 1,0-1-1,-1-1 0,-1 0 1,-1 0-1,-3-2 0,-1 2 0,0 0 0,-4 0 0,-1 2 1,-1-1-1,-2 2 0,0 1 0,1-1 0,0 2 0,1-2 1,1 1-1,1-1 0,-2 1 0,5 1 0,-2-2 0,3 2 0,-1 1 1,4 0-2,0 0 1,2 2-1,2-1 1,2-3-1,4 2 2,2-2-2,5-2 1,1 0 0,7 0-1,6-1 1,2 0 0,9-1 1,5 0-2,5-1 1,6 0 0,9 1 0,-9-4 0,9 4 0,2-7 0,-2 7 0,8-15 0,-1 3 2,0-4-2,-1-1 1,2-7-1,1-3 1,0-5 0,0-6-1,2-4 0,0-4 0,-1-4 0,2-6 0,2-3 1,-1-5-1,1-2 0,1-4 1,-2-3-1,0 0 0,2-5 0,-1 1 0,0-3 0,-1 0-1,0 1 2,-3 1-2,1-1 1,1 4-2,-4-1 1,-2 0 1,0 4-2,-2-1 2,-1 3-3,0 0 2,-1 4 0,1 0 1,-1 0-1,0 5 2,-2 0-2,1 4 1,-2 3 1,0 1-1,0 4 1,0 5 0,-2 3-1,0 7 1,1 4-1,-1 5 1,-1 5-1,1 6 0,0 2 1,0 4-1,3 8-1,-3-7 1,3 7 0,0 0 1,0 0-1,13 3 0,-5 0 0,1 1 0,3 1 1,2 2-1,3 0 0,3 1 0,2-1-1,2 0 1,4-3 0,3 1-1,5-5 1,2 1-1,7-2 1,3 0 0,2-3 0,1 2 1,1 1-1,1 0 0,0 0 0,-2 2 0,-2 0 0,-1-1 0,-2 1 0,7 0 0,-3-3 0,0 1 0,-1-1 0,2 1 1,-3-1-1,-1 1 0,-1 0 1,-5 0-1,-3 3 1,1-1-1,-2 2 0,-2-1 0,-1 2 1,0-2-1,-2 0 0,2 0 0,-3-1 0,-1 1 0,0-2 0,-2 1 0,-3 0 0,-2 0 0,0-1 0,-4 3 0,-1-2 0,1 1 1,-4 0-1,0 0 0,-1 0 0,-4-2 0,2 1 0,-2 1 0,0-2 0,-10 0 1,12-1-1,-12 1 0,12 0 0,-12 0 0,12 0 0,-12 0 0,14 0 0,-14 0 0,12-1 0,-12 1 0,11-1 0,-11 1 0,8-2 0,-8 2 0,0 0 0,10-1 1,-10 1-1,0 0 0,12 1 0,-12-1-1,9 2 0,-9-2-3,8 3-10,-8-3-17,0 0-7,-11-6-1,11 6 0</inkml:trace>
  <inkml:trace contextRef="#ctx0" brushRef="#br2" timeOffset="49517.8323">10098 5036 49,'0'0'31,"0"0"1,0 0-9,-4-8-5,4 8-7,0 0-2,0 0-2,0 0-1,0 0-2,0 0 1,0 0-1,5-7-1,-5 7 0,0 0-1,0 0 0,-12 5 0,12-5-1,-10 4 0,10-4 0,-13 4-1,13-4 1,-13 0-1,3-2 1,0 0-1,-3 1 0,-3-1 1,-3 0-1,-5 2 1,-5 0-1,-5 0 0,-4 2 1,-3 1-1,-5-2 0,-1 2 1,-2-2-1,1 0 1,0-1-1,-1-2 0,0 1 1,1-2-1,-1-1 0,-1 0 1,0 1-1,0 1 1,-1 1-1,1-2 0,0 3 1,2 2-1,0 0 0,2 0 0,0 0 1,1-1-1,5 1 0,-1-1 0,6-1 1,3 1-1,1-2 0,5 1 1,3 0-1,4 0 0,2 0 1,4 0-1,1-1 0,4 1 1,8 0-1,-12 0 0,12 0 0,0 0 0,-10 3 0,10-3 0,-8 4 0,8-4 0,-9 5 0,9-5 0,-8 5 0,8-5 0,0 0 1,-10 4-1,10-4 0,0 0 0,0 0 0,0 0 0,0 0 1,0 0-1,-3-8 0,3 8 0,0 0 0,0 0 1,-7-6-1,7 6 0,0 0 0,0 0 0,0 0 0,0 0 0,0 0 0,0 0 0,0 0 0,0 0 0,0 0 0,0 0 0,-5 9 0,5-1 0,0 1 0,-3 4 0,-1 0 0,-1 6 0,-2 2 0,0 2 0,1 2 1,0-1-1,2 0 0,1 1 0,-1-3-1,3-1 1,1 1-1,0-2 0,0 0 0,-2-2 1,0 0-1,0-3 0,1-1 1,-2-2-1,1-3 1,2-2 0,0-7 0,-2 9 0,2-9 0,2 8 0,-2-8 0,0 7 0,0-7 0,0 9 0,0-9 0,0 7 0,0-7 0,0 7 0,0-7 1,-2 7-1,2-7 0,0 7 0,0-7 0,0 0 0,0 0 0,1 6-1,-1-6-2,0 0-9,-3-7-18,10 5-8,-4-10 0,6 7-2</inkml:trace>
  <inkml:trace contextRef="#ctx0" brushRef="#br2" timeOffset="50575.8928">10070 5466 26,'0'0'31,"-12"-3"1,12 3-1,-11-2-14,11 2-4,0 0-2,0 0-2,-11 2-3,11-2-1,0 0-2,-8 3 1,-1-1-2,9-2 0,-18 6 1,3-1-1,-4 1 0,-3 0-1,-6 0 1,-1 2 0,-4-2-1,-2 2 0,-3-3 0,0 1 1,-1-1-1,0 1 0,-3-2-1,-1 2 1,-3 0 0,0-1 0,-5 3-1,-2 0 1,0-3-1,-2 0 1,2-1-1,0-1 1,-1 0 0,5-1-1,1-2 1,3-1 0,1 1 0,0-2 0,1 2-1,2-1 1,0 0 0,4 1-1,0 1 0,2-1 1,3-1-1,3 1 0,4-1 1,2-1-1,2-1 1,6-2-1,-1 0 1,3 1-1,1-2 1,2 0-1,1 1 1,1 1-1,8 4 1,-14-6-1,14 6 0,-10-1 0,10 1 0,0 0-1,-8 3-1,8-3-3,0 0-7,0 0-20,11 4-7,-5-9 0,10 4 0</inkml:trace>
  <inkml:trace contextRef="#ctx0" brushRef="#br2" timeOffset="60027.4334">6477 5987 74,'18'-11'36,"-8"-4"1,0 5 0,-10-8-28,0 6-2,-12-4-1,-2 4 0,-12 2-3,-5 8 2,-7 5-2,-7 11 1,-7 11-2,-5 15 2,-1 10 0,8 8-1,2 1 0,15 0-1,13-4 0,20-7 0,23-14-1,19-16-2,24-12-2,16-18-1,19-1-20,1-23-15,11 0-2,-7-15 0,0 1-2</inkml:trace>
  <inkml:trace contextRef="#ctx0" brushRef="#br2" timeOffset="61014.4898">5359 2041 74,'-7'0'37,"-6"-4"-1,13 4 0,-16 1-21,12 6-12,5 5 0,6 6 0,1 9-1,2 7 0,3 8-1,3 8-1,-3 4 2,0 2-2,1 1 1,-4-4 0,0-7 1,-2-6-1,-1-10 1,2-11 0,3-11 0,6-14 0,4-14 0,5-10 0,7-14-1,3-9 1,2-9-1,-2-5-1,2-2 1,-4 3 0,-4 3-1,-7 9-1,-2 9-1,-5 5-2,-1 19-9,-7-1-24,4 14-2,-4 0 1,7 9-4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1T02:48:04.45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8940 3724 64,'-1'-11'34,"1"11"-1,0 0 0,-20 2-30,10 15 0,-2 7-2,1 9-1,-2 6-1,6 11-6,-6-11-12,17 9-13,0-8-1,13-7 0,4-12 0</inkml:trace>
  <inkml:trace contextRef="#ctx0" brushRef="#br0" timeOffset="650.0372">9355 3614 63,'-19'-13'35,"-3"17"-1,-11 8 1,0 17-28,-3 6-2,10 17 1,-5 1 0,11 4-2,6 1-2,12-5 0,13-9-1,12-7 1,11-19-2,8-8 1,5-17-1,5-13 1,2-12 0,-5-7-1,-5-10 0,-8 0 0,-12-2 1,-7 2-1,-14 6 0,-4 3 0,-13 9 0,-4 8 1,-3 6 0,-2 9 0,2 1-1,4 5 0,17 2 1,0 0-1,0 0 0,24-6 0,9 1 0,8-2 0,8 0 0,0 0 0,2 0 0,-2 4 0,-7 2 0,-10 7 1,-9 4-1,-10 11 0,-14 6 0,-9 10 1,-9 9-1,-5 9 1,-3 2-1,3 3 1,3-1-1,7-7 0,10-6 0,14-11 1,9-17-1,14-12 1,9-16 0,2-14 0,3-14 0,1-7 0,-8-9 0,-10-5 0,-8-1-2,-15 3 0,-11 4-1,-14 2-2,-1 18-2,-14-4-11,17 21-21,-6 1 0,22 15-1,0 0 1</inkml:trace>
  <inkml:trace contextRef="#ctx0" brushRef="#br0" timeOffset="1785.1021">10230 3989 61,'0'0'36,"-12"6"-2,12-6 0,0 0-25,0 0-5,0 0 1,13 12 0,-2-10-2,10 0 0,2-2-1,6-2 1,0 0-1,5-2 0,-1-4-1,-1 1 0,1-1 0,-5-1-1,-8 4 0,-2-1 0,-6-1 1,-12 7-1,0 0 0,3-13 0,-3 13 0,-20-14 1,6 6-1,-5-2 0,1-3 1,0-3-1,2-1 0,0-4 0,2-7 1,3 0-1,6-4 0,0-2 0,3 0 0,2-1 0,4-2 1,4 2-1,-1 2 0,4 2 0,-2 1-1,3 1 2,-1 3-1,5 1 1,0 5-1,0 3 1,1 1-2,0 3 3,1 3-2,4 3 0,0 4 0,3-1 0,0 4 0,0 4 1,4 0-1,2 2 0,-3 1 0,1 4-1,-2-1 2,-1 2-2,-2-1 2,-4 1-2,0-2 2,-1 5-1,-5-4 0,1 2 1,-4 0 0,1 2-1,-3 1 1,0 1-1,-2 1 0,-2 2 1,0 2-1,-3 0 1,0 2-1,-4 3 1,-3 0-1,1 2 0,-7 0 1,1 2-1,-3 0 1,0 1-1,-3-2 1,1-4-1,5-3 1,-4-4-1,8-4 0,6-15 1,-2 15 0,14-15 0,12-5 1,6-3-1,8-4 0,8 3 0,5-4 1,6 4-1,-5 0-1,0 5 0,-5 3 0,-8 5-2,-2 4 0,-13 0-1,-2 6-3,-11-9-5,11 18-20,-22-23-9,7 19 2,-7-19-2</inkml:trace>
  <inkml:trace contextRef="#ctx0" brushRef="#br0" timeOffset="5293.3027">5265 3725 43,'-13'-1'31,"-4"9"2,-6-1 0,6 13-23,-14-4-1,4 19 2,-8-3-2,11 13-2,-5 1-1,9 6-2,3 1-1,11-1-1,6-7-1,11-3-1,8-11 1,7-9-2,6-14 2,9-17-1,2-13 2,4-12-1,-4-11 1,3-11 0,-7-8-1,-7 0 1,-4-3-1,-13 5-1,-10 5 0,-10 10-1,-8 10 1,-8 15-1,-6 12-1,-4 8-1,6 19-3,-4-9-11,17 21-20,0-10 0,16 10-1,6-11 1</inkml:trace>
  <inkml:trace contextRef="#ctx0" brushRef="#br0" timeOffset="5477.3133">5730 3935 97,'-12'4'36,"-2"-7"-3,4-9-7,10 12-63,3-29 1,13 15-2,-3-10 2</inkml:trace>
  <inkml:trace contextRef="#ctx0" brushRef="#br0" timeOffset="5810.3323">6031 3742 85,'-18'11'36,"-11"-6"1,4 15 1,-10-6-33,10 4-1,2-3 0,9 7-1,5-6-1,13 1-1,6-5 0,11-4 0,10-2-1,12-1 0,4-2 0,4-1 0,0 5 0,-4 1 0,-8 8 0,-10 4 0,-17 6 0,-15 5 1,-11 5-2,-10-1 0,-6-2 0,-6-5-3,8-2-4,-10-21-28,25 0 1,-1-21-3,20-4 0</inkml:trace>
  <inkml:trace contextRef="#ctx0" brushRef="#br0" timeOffset="6017.3442">6146 3672 100,'-22'18'40,"-8"-10"2,16 8-3,-6-4-32,20-12-5,16-5-1,11-5-2,13-1-2,5-7-3,15 12-12,-7-15-19,19 13-2,-7-10 0,2 16-1</inkml:trace>
  <inkml:trace contextRef="#ctx0" brushRef="#br0" timeOffset="6248.3574">6793 3651 96,'-25'1'38,"15"6"1,-11-7-2,6 14-33,0 3 0,6 14 0,-5 4-1,4 12-1,1 4 0,2 3-2,3 3 0,-1-6-1,5-2-4,0-19-5,21 2-28,-11-26-1,17-2 1,-6-20-1</inkml:trace>
  <inkml:trace contextRef="#ctx0" brushRef="#br0" timeOffset="6445.3686">6769 3640 112,'-14'-8'40,"26"15"0,1-18-3,20 5-36,13-2-2,8-5-2,10 10-15,-7-13-19,10 9-3,-15-8 1,-2 12-3</inkml:trace>
  <inkml:trace contextRef="#ctx0" brushRef="#br0" timeOffset="7263.4154">5765 3830 54,'2'-13'31,"-2"13"1,-4-17-2,4 17-21,-14-3-1,14 3 1,-19 14-3,14 1 1,-7-2-1,5 5-1,-2-2-1,4 5-1,0-2-1,3-2 0,0-1-1,5-3-1,-3-13 1,6 16-1,-6-16 1,15 0-1,-15 0 1,13-20-1,-5 4 1,-1-6-1,0-2 1,-1 1 0,-5 1 0,1 1 0,-5 5 0,-2 5 0,-5 8 1,-2 8-1,-3 6 0,1 3-1,2 6-2,1-7-6,16 8-27,-5-21-4,12 18 1,2-24-2</inkml:trace>
  <inkml:trace contextRef="#ctx0" brushRef="#br0" timeOffset="9137.5226">12448 2090 79,'10'-5'36,"-10"5"-2,0 0 2,0 24-35,-4-1 1,-2 13-1,1 10 2,-4 7-1,4 13 1,-2 2-1,4 7 1,-2 0-1,4-4 0,-1-7-1,0-10 1,2-13-1,0-9 0,0-14-1,0-18 0,9-15 0,-5-13-1,5-11 1,-4-12-1,5-7 1,-1-15-1,-1-6 1,2-2-1,2 6 2,-2 2-2,5 5 2,3 8 0,0 8 0,4 19 1,5 12-1,2 14-1,1 9 1,0 9 0,-2 8-1,-2 9 0,-7 10 0,-5 2-1,-9 2 1,-8 4 0,-6-4 0,-8 1 0,-4-7 0,-5-4 1,-1-7-1,2-8 2,1-3-1,2-6 0,2-4 0,8 2 1,6 5-1,5 5 1,5 3-1,8 8 1,7-2-2,8 6 1,11-1-2,4-2-1,15 3-8,-2-20-23,21 4-5,-9-21 1,17 5-4</inkml:trace>
  <inkml:trace contextRef="#ctx0" brushRef="#br0" timeOffset="9399.5376">13696 2054 105,'-25'-22'41,"5"20"0,-15 3 0,2 14-37,-9 12-1,0 15 0,-1 12-1,3 7-1,7 4 0,8-1 1,15-1-2,18-5 1,19-11-3,17-15-1,23-3-6,4-29-21,26 8-9,-6-26-3,14 3 0,-11-17-1</inkml:trace>
  <inkml:trace contextRef="#ctx0" brushRef="#br0" timeOffset="9588.5484">14190 2317 86,'-28'4'41,"18"6"0,10-10-1,14-19-17,17 8-22,17-4-2,8 1-1,5-2-2,2 16-10,-11-10-24,1 21-2,-22-6 0,-10 19-1</inkml:trace>
  <inkml:trace contextRef="#ctx0" brushRef="#br0" timeOffset="9738.557">14160 2610 112,'-61'21'40,"22"7"3,10-21-3,29-7-37,18-5-2,21-10-2,27 0-5,-4-12-30,23 8-4,0-11-2,10 13 0</inkml:trace>
  <inkml:trace contextRef="#ctx0" brushRef="#br0" timeOffset="13725.7851">15475 2122 85,'4'-14'36,"8"10"1,-12 4 0,0 0-33,8 17-1,-7 10 0,-5 11-2,-3 10 0,-1 2-3,-2 0-6,16 4-27,-4-15-2,16-2 1,4-26-2</inkml:trace>
  <inkml:trace contextRef="#ctx0" brushRef="#br0" timeOffset="14368.8218">16100 1975 98,'-48'36'38,"7"18"0,-4-2 0,4 9-35,16-3 0,18-4-1,13-9 0,16-8 0,14-16 0,14-13-1,10-20-1,6-12 0,-2-15 0,-8-7 0,-4-7 0,-10-8-1,-12 2 0,-11 1 1,-16 9 0,-10 5 0,-11 8 0,-5 9 1,-4 7-1,-1 12 1,4 5-1,5 9-1,11 4 1,13 4 0,13-3-1,14 3 1,10-5-1,11-2 1,7-3 0,7-1 0,-1-5-1,-8 0 2,-7-1-1,-9 0 1,-12 3 0,-15 7 0,-16 8 0,-14 7-1,-17 4 2,-1 10-2,-7 5 1,-1 5 0,5 1-1,6-1 0,13-3 1,13-6-1,19-14 0,18-10 1,14-18-1,10-11 0,4-13 0,4-9 0,-8-5 1,-5-6-1,-18-2 0,-15-1 0,-16 9-1,-13 5-1,-9 5-1,-8 5 0,8 9-5,-5-6-18,24 25-13,0 0 1,26-2-1,10 2 1</inkml:trace>
  <inkml:trace contextRef="#ctx0" brushRef="#br0" timeOffset="14563.833">17675 1956 99,'-61'48'38,"-10"-2"2,6 10-2,7-10-37,3 2-2,14-10 0,12-8-4,26-1-31,3-29-2,14 8 0,7-25-2</inkml:trace>
  <inkml:trace contextRef="#ctx0" brushRef="#br0" timeOffset="14714.8416">17429 2060 99,'-17'-5'40,"17"5"0,-3 10-2,25-4-36,12 0-4,7-11-9,27 12-27,-1-13-1,20 10-1,1-13-1</inkml:trace>
  <inkml:trace contextRef="#ctx0" brushRef="#br0" timeOffset="15021.8592">18423 1842 102,'-49'8'40,"4"20"2,-12-2-4,9 12-36,6 3 1,10 7-1,6-2 1,16 5-2,21-13 1,15-7-2,15-15 1,12-8 0,4-14 1,5-10-1,-1-15 0,-6-7 0,-10-7 0,-11-6 0,-14 4-2,-10-3-1,-8 10-2,-12 1-1,3 18-10,-18-6-25,25 27-2,-28-15 2,28 15-1</inkml:trace>
  <inkml:trace contextRef="#ctx0" brushRef="#br0" timeOffset="15178.8682">18926 1983 103,'-14'0'40,"14"0"-3,0 0-35,10-26-40,18 17-1,1-13-2</inkml:trace>
  <inkml:trace contextRef="#ctx0" brushRef="#br0" timeOffset="15480.8854">19367 1834 114,'-36'18'41,"-6"-5"1,13 13-12,2-5-27,14 4 0,9 0-1,15-1-2,13-5 2,13 0-3,7 0 1,6-2 0,2-1 0,-4 0-2,-7 0 2,-7 6 0,-14 2 0,-11 5-1,-14 0-1,-10 1 0,-6 3-3,-16-21-20,11 17-15,-8-25 0,11 2 0,3-22 0</inkml:trace>
  <inkml:trace contextRef="#ctx0" brushRef="#br0" timeOffset="15631.8941">19564 1907 97,'15'-34'44,"-14"0"1,10 17-1,-10-5-21,12 6-25,11 7-4,-3-11-26,20 21-10,-7-3-1,15 17 0,-17-2-1</inkml:trace>
  <inkml:trace contextRef="#ctx0" brushRef="#br0" timeOffset="16019.9163">14343 3399 108,'2'12'41,"10"-21"0,19 5-2,11-10-41,9-7-4,23 6-29,-10-10-3,13 13 0,-18-7-2</inkml:trace>
  <inkml:trace contextRef="#ctx0" brushRef="#br0" timeOffset="16179.9254">14431 3685 89,'-27'27'41,"12"-21"0,30-4-3,18-23-18,20-16-50,32 9-8,7-17 0,18 4-2</inkml:trace>
  <inkml:trace contextRef="#ctx0" brushRef="#br0" timeOffset="16647.9522">15942 3100 101,'-24'-5'39,"-9"-1"1,5 19-2,-5-4-34,7 13-2,10 1-1,9 5 1,10 1-1,14-1 0,15-2 0,12-2 0,7 0-1,3-2 1,3 1 0,-5 3-1,-8 1 1,-8 3-1,-17 6 1,-17 3-1,-13 2 1,-17 2 0,-9-1-1,-6-4-1,-5-5-2,1-11-2,19 1-26,-3-28-8,31 5 0,0-43-1</inkml:trace>
  <inkml:trace contextRef="#ctx0" brushRef="#br0" timeOffset="17079.9769">16137 3097 115,'-26'2'41,"20"8"1,6-10-3,35-14-37,15 3-2,21-3 0,21-4 1,9 2-2,9 0 1,1 2 0,-8 5 0,-16 8 0,-18 3 0,-20 7 1,-27 9 0,-21 9 0,-26 9 0,-16 8 0,-18 9 1,-5 7-2,-2 5 1,6 3 0,13 0-1,18-4 0,24-11 1,28-9-1,33-19 0,20-14 0,23-19 0,10-15 0,2-19 0,-6-11 0,-14-9 0,-21-7 1,-30-2-2,-23 3 1,-30 6-2,-25 7-1,-16 11-1,-18 6-5,3 29-16,-14-6-15,17 23-1,5-3-1,25 14 1</inkml:trace>
  <inkml:trace contextRef="#ctx0" brushRef="#br0" timeOffset="18118.0363">18590 3092 67,'0'0'39,"-25"-19"-2,0 30 2,-21-1-25,2 14-8,-11 0-1,8 6-1,-1 0-2,11 0 1,13-3-2,18-3 1,16-7-1,18-4-1,16-4 1,7-2 0,11 0-1,-6 0 1,-4 1 0,-10 4-1,-17 6 2,-13 7-2,-24 2 1,-14 5-1,-10 4 0,-4-4-1,1 1-1,0-9-2,12 0-4,2-22-30,25-2-1,15-11 1,17-3-3</inkml:trace>
  <inkml:trace contextRef="#ctx0" brushRef="#br0" timeOffset="18468.0563">18867 3320 89,'0'26'39,"0"-26"-2,24 19 3,-6-17-38,21-8 0,9-9 0,11-2 0,5-9 1,1-4-1,-6-7 0,-6 0 0,-14 2 1,-15 1-1,-17 1 0,-15 9 0,-18 3-1,-10 11 0,-13 12 0,-8 11-1,-6 12 1,2 8-1,4 8 0,14 4 0,15 1-1,17-1 0,24-6-2,18-11-3,34 3-10,7-23-24,32 4 2,0-19-1,18 3 0</inkml:trace>
  <inkml:trace contextRef="#ctx0" brushRef="#br0" timeOffset="18685.0687">20032 3075 106,'-52'-4'40,"2"21"0,-8-10-3,7 18-34,4 2-1,12 6 1,8 0-2,17 0-1,16-2-1,17-8-1,24-2-6,3-19-29,28 4-2,-1-17 0,18 1-1</inkml:trace>
  <inkml:trace contextRef="#ctx0" brushRef="#br0" timeOffset="19286.1031">20440 3115 105,'-45'5'40,"4"22"2,-10-11-2,13 13-36,0 0-2,9 2 1,10 1-2,11-2 0,11-3-1,18-7 0,14-5 0,9-9-1,9-9 0,5-9-1,4-10 0,-4-8 1,-6-5-1,-14-9 1,-9 0 0,-11-2 0,-13 2 1,-10 6 0,-7 4 1,-6 8 0,-2 5 0,0 10 0,5 6 0,15 5 0,0 0 0,0 0 0,21 15 0,10-7 0,2 2 1,5-3-1,-1 6 1,-3 1 0,-5 1-1,-6 6 1,-9 2-1,-4 2 0,-11 5-1,-8 5 1,-5-2-1,-3-2 0,1-2 0,1-5 0,2-5 0,13-19 0,0 0 0,16-8 0,10-18 0,7-7 0,7-7 1,4-1-1,0 1 0,-1 1 1,-6 9-1,-7 8 0,-8 16 0,-12 9 0,-5 16-1,-6 6 0,-4 11-2,-4 2 0,14 8-4,-1-12-9,30 12-18,-2-22-7,26 1 2,0-19-3</inkml:trace>
  <inkml:trace contextRef="#ctx0" brushRef="#br0" timeOffset="19635.1231">21697 3056 113,'-55'-9'41,"4"24"1,-15-3-2,11 15-36,7 3-1,10 4 0,12 1-1,21-2 0,20-7-1,17-11 0,16-13 0,14-10 1,8-17-2,8-10 0,1-13 0,-2-9 0,-7-6 0,-5-10 0,-14 0 0,-6 7 0,-15 9 0,-11 11 0,-17 16 0,-2 30 0,-31-1 0,-1 30 0,-2 16 0,0 10 0,5 13-6,6-3-5,29 14-10,-4-30-14,34 6-7,7-21 1,22-4 0</inkml:trace>
  <inkml:trace contextRef="#ctx0" brushRef="#br0" timeOffset="19927.1398">22603 2927 115,'-38'-19'41,"5"18"1,-13-2-2,21 1-36,-7 16-2,12 7 1,6 0-1,14-2-1,16 1 0,11-2 0,7 0 0,6-1 1,1 0-2,-5 6 0,-11 5 0,-16 9 0,-17 3 0,-16 5 0,-17 1 0,-10 4 0,-3-3 0,-2-11 0,17-1-8,5-28-12,41 6-16,11-26-7,34-1 1,12-22-2</inkml:trace>
  <inkml:trace contextRef="#ctx0" brushRef="#br0" timeOffset="20063.1475">22992 3326 130,'-30'15'42,"9"5"-3,-1-17-3,22-3-47,10-5-26,3-9-5,19 10 2,-3-12-4</inkml:trace>
  <inkml:trace contextRef="#ctx0" brushRef="#br1" timeOffset="25860.4791">11744 5438 71,'-12'1'36,"12"-1"0,-14-1 1,14 1-30,14-11-3,2-2 0,6-8-1,6-1-1,10-11 0,10-2-1,6-4 0,4 2 0,4 3 1,-5 9-1,-1 8 1,-8 11-1,-9 12 1,-8 14-1,-8 5 0,-5 9 0,-2-4 0,3-1-1,12-8 1,7-10 0,13-14-1,12-9 0,13-10-1,5-8-2,4 6-4,-12-10-28,2 14-3,-23 4 0,-7 15-2</inkml:trace>
  <inkml:trace contextRef="#ctx0" brushRef="#br1" timeOffset="26220.4997">12473 5273 73,'24'-28'37,"0"17"-1,-11 7 2,-8 25-30,-12 14-2,-5 26 0,-13 13 2,-5 21-2,-4 4 0,5 3-1,7-4 0,13-10-1,12-18-1,20-19-2,16-20-2,18-27-6,32-7-23,-3-28-9,14-1 0,-4-15-1,6 1-3</inkml:trace>
  <inkml:trace contextRef="#ctx0" brushRef="#br1" timeOffset="27211.5564">13416 5532 101,'0'0'40,"19"-2"0,9 1-1,10-9-36,6-3-2,12-5 0,5-2-1,5 5-1,2-2-3,5 12-9,-14-6-24,-1 12-1,-18-1-1,-7 11 0</inkml:trace>
  <inkml:trace contextRef="#ctx0" brushRef="#br1" timeOffset="27418.5682">13551 5778 112,'-52'25'40,"17"-1"0,14-18 0,33-5-36,20-13-3,21-6 1,21-8-2,9 0 2,11 3-5,-4-6-2,11 15-33,-23-2 0,-1 14-1,-22-1-2</inkml:trace>
  <inkml:trace contextRef="#ctx0" brushRef="#br1" timeOffset="28351.6216">14986 5325 71,'-3'-19'36,"3"5"0,-5-2 0,5 16-29,0 0 0,-6 30-1,3 0-1,3 15-1,-5 10-1,1 11 0,1 4 1,-2 3-1,2-4 0,2-5-1,-4-12 0,5-9 0,0-19 0,4-11-1,-4-13-1,15-29 2,-3-7-3,0-16 2,3-10-1,2-9-1,1-11 0,1-6 1,2-1-1,3 5-1,-4 3 2,5 12-2,0 8 0,4 10 2,1 14 1,3 16-1,-1 13 0,1 14 0,-3 11 0,-3 8 0,-7 7 2,-4 9-2,-8 4 0,-6 2 0,-10 2 0,-8 0 0,-7-5 0,-4-3 0,-1-7 0,-1-8 1,1-4-1,4-6 1,10-4-1,8-1 1,6-11-1,15 23 1,4-5-1,8 2 3,7 6-3,-2 0 0,12 5-1,-1-5-1,9 3-4,-6-20-28,23 1-4,-2-19-1,18-7 0</inkml:trace>
  <inkml:trace contextRef="#ctx0" brushRef="#br1" timeOffset="28578.6346">16312 5095 110,'-47'2'40,"2"27"1,-14 4-2,2 18-35,1 8-1,10 2 0,11 3-1,12 0 0,22-11-2,22-15 2,25-15-4,20-20-3,29 0-23,6-27-11,19-2-3,-6-21 0,9 2-1</inkml:trace>
  <inkml:trace contextRef="#ctx0" brushRef="#br1" timeOffset="29438.6838">17828 4643 68,'-28'1'38,"-23"14"-2,-6 26 1,-18 11-31,3 25-3,1 12 2,10 10-2,9-1 1,17 0-3,22-8-2,20-18-4,34-5-25,5-28-7,31-13 1,4-21-2</inkml:trace>
  <inkml:trace contextRef="#ctx0" brushRef="#br1" timeOffset="29742.7012">18158 5093 83,'-56'-3'39,"9"16"-1,-10-3 1,13 7-33,2 3-2,15 3-1,11-3-1,15 0 0,12-2-1,14-3-1,6-4 1,8 3-1,0 2 0,0 1 1,-7 3-1,-9 3 1,-12 7-1,-13-1 0,-8 3 0,-11-5 0,-5-2-1,0-6-2,8-6-2,-4-17-21,22 4-12,7-27-1,23 5 0,4-13 0</inkml:trace>
  <inkml:trace contextRef="#ctx0" brushRef="#br1" timeOffset="30080.7205">18494 5262 87,'0'0'39,"4"22"-2,-4-22 2,29-4-33,-1-15-3,15-6 0,4-7 0,6-1-1,-1-3 0,-4 3 0,-9 1 0,-14 10 0,-20 7 0,-16 12 0,-19 8 0,-9 12 0,-13 7-1,-3 8 1,2 5-1,5 5 0,10 2-1,18-5 0,17-3-1,17-9 0,19-5-2,21-13-1,21-2-2,6-17-2,25 10-19,-11-27-12,9 10 1,-14-17-1,-2 7 2</inkml:trace>
  <inkml:trace contextRef="#ctx0" brushRef="#br1" timeOffset="30268.7313">19410 5091 93,'-38'-3'38,"1"18"1,-13-6 1,8 19-29,-3-3-5,7 3-3,5 2 0,14 1-2,14-5 0,11-3-1,22-5-2,11-10-1,20-5-2,5-13-7,30 5-26,-11-21-1,12 5 0,-10-14 1</inkml:trace>
  <inkml:trace contextRef="#ctx0" brushRef="#br1" timeOffset="30847.7644">19883 5068 102,'-29'9'38,"-24"-1"3,7 14-2,-18 5-33,15 6-1,0 1-2,11 6 0,11-2-2,14 0 1,16-6-2,15 0 1,12-13-1,12-7 0,7-10 0,6-11-1,2-7 0,-3-12 0,0-7 0,-10-4-1,-8-3 1,-10-2 0,-5 6 1,-10 3-1,-10 6 2,-4 6-1,-5 8 1,8 15 0,-15-14 0,15 14 0,0 0 0,11 3-1,7-2 1,5 0 0,11-1 0,0 1 0,-1 0 0,1 6 0,-6 1 0,-9 8 1,-6 6-2,-11 6 1,-11 4 0,-6 1 0,-4 3 0,-1-3-1,-1-3 0,2-7 0,10-8 0,9-15-1,12 1 1,8-16 0,9-6 0,7-4 0,5-4 0,1 2 0,-5 1 0,-4 6 0,-7 8 0,-4 7 0,-10 7 0,-5 8-1,0 7-1,-4-1-2,7 7-1,1-8-5,15 12-8,-10-22-14,25 13-9,-4-20 2,16 6-1</inkml:trace>
  <inkml:trace contextRef="#ctx0" brushRef="#br1" timeOffset="31190.784">20925 5156 95,'0'0'39,"-29"-21"2,6 28-2,-20-1-24,5 12-9,1 3-3,4 7 0,3 3 0,11 0-1,9-1-1,16-8 0,11-10 0,10-8-1,13-13 1,6-12-1,5-13 1,3-9-1,2-9-1,-5-7 2,-1-2-2,-9 3 0,-7 5 0,-9 9 1,-11 14-2,-9 15 1,-5 15 1,-22 19-1,0 14 2,-2 11-2,2 11-1,1-2-1,9 9-3,4-18-8,27 13-12,-5-28-15,20-2 0,0-23 1,13-6 0</inkml:trace>
  <inkml:trace contextRef="#ctx0" brushRef="#br1" timeOffset="31675.8117">21600 5001 97,'-27'6'39,"14"-1"0,-8-8-1,7 8-33,-4-1-3,3 8 0,1 0-1,3 3 1,1 3-1,8 4 0,2-4 0,2 4 0,5-6 0,0 1 0,3-7-1,2-2 1,-2-2 0,-10-6 0,19 2 0,-19-2-1,14-2 0,-14 2 1,0 0-1,0 0 0,-15 19 0,1-6-1,0 0-1,0-2-1,3 5-3,-5-16-10,16 0-22,0 0-2,28-11 1,-11-16-1</inkml:trace>
  <inkml:trace contextRef="#ctx0" brushRef="#br1" timeOffset="31928.8262">21814 4586 105,'18'28'42,"-9"1"1,11 12-2,2-2-38,4 10 1,-1-3 0,1 5-1,0-2 0,-6 4-2,-6 0 1,-8-2-1,-10-3 0,-10 0-2,-5-3-4,-15-14-7,11 13-16,-20-22-14,7 1 0,-14-18-1,4 2 0</inkml:trace>
  <inkml:trace contextRef="#ctx0" brushRef="#br1" timeOffset="32657.8679">1136 7196 101,'2'-20'39,"-2"20"2,0 0-4,17 37-32,-19 8-2,7 14-1,-5 16 0,0 8-2,-3 8 0,-1 2-3,4-4-2,-6-18-9,13-5-22,-7-24-4,11-12 3,-11-30-3</inkml:trace>
  <inkml:trace contextRef="#ctx0" brushRef="#br1" timeOffset="33145.8958">980 7261 107,'-40'-35'39,"17"17"0,1 0-1,22 18-32,23-27-2,24 4 1,19-8-2,17-7 0,14-7 0,13 0 0,4 2-1,-5 9-1,-14 11 1,-18 19-2,-15 24 0,-24 21 0,-21 21 0,-24 17 0,-13 18 0,-13 7 0,-5 2 0,-1-3 0,-2-12 0,11-19 0,8-13 0,13-20 0,11-25 0,16-20 0,13-20 0,7-13 0,5-14 0,4-7 0,1-4 0,-2 3 0,-8 8 0,-9 10 0,-6 16 0,-9 14 0,-14 13 0,10 32 0,-10 8 0,-5 7 0,4 8 0,0 2 0,5 1 0,3-9-4,14-5-4,1-24-7,23-1-11,-9-29-14,22-8 0,-7-23 0,15-7 3</inkml:trace>
  <inkml:trace contextRef="#ctx0" brushRef="#br1" timeOffset="33328.9063">2542 7259 114,'-9'-14'39,"4"28"0,-18 6 0,12 18-32,-12 10-3,2 12 0,0 2-2,2 4-1,8-5-1,4-10-2,14-8-3,4-20-6,24-5-22,-6-26-7,15-5 1,-3-22-2</inkml:trace>
  <inkml:trace contextRef="#ctx0" brushRef="#br1" timeOffset="33746.9302">2676 7035 112,'-25'-17'40,"2"6"-1,23 11-2,-9 11-33,25-5-6,23 1-1,11 0-1,19 2 0,7 0 1,9 4-1,-5 2 2,-7 4 2,-11 1 1,-21 4 2,-14 2 1,-22-2 1,-14 2 0,-18-4 0,-3-1-1,-9-5 0,4 0-1,4-7 0,6 0-1,9-4-1,16-5 0,0 0 0,19 13 0,7-8-1,9 3 2,3 3-2,4 7 0,-3 2 0,-6 9 0,-8 5 0,-11 6 0,-14 5 0,-11 2 0,-14 4 0,-5-2-2,-2 0-2,-7-10-3,17 8-11,-13-26-18,25 2-4,1-19-1,21-5 0</inkml:trace>
  <inkml:trace contextRef="#ctx0" brushRef="#br1" timeOffset="34330.9636">4607 7283 93,'15'-37'38,"-4"-4"1,6 14-1,-13 7-32,-4 20-1,0 0 0,-4 28-2,-15 12 1,-2 13-2,-7 8 0,1 7 0,-1 2 0,2-5-1,8-10 0,4-6 0,6-18 0,12-16 0,10-19 0,9-17 0,9-14 0,7-13 0,9-7 0,-2-6 0,3-2 0,-4 4-1,-6 6 0,-5 13 1,-6 13-1,-10 12 1,-8 17-1,-5 15 0,-6 15-1,-7 11 1,1 14-2,-5 2 0,9 5-1,1-6-2,15-3-3,1-22-8,34-1-15,-2-32-9,21-9 2,9-27-1</inkml:trace>
  <inkml:trace contextRef="#ctx0" brushRef="#br1" timeOffset="34597.9789">5546 7215 112,'-33'-18'40,"-7"26"-1,-19 2 1,2 20-34,-1 9-1,7 9-1,10 5-1,12 2 0,19-9-2,15-4 1,21-13-2,14-13 0,8-13 0,8-11 0,6-14 0,-5-11 0,-9-6 0,-7-8 0,-12 2 0,-17-3-3,-8 3-2,-11-1-2,1 18-9,-17-10-10,14 21-14,-5 2-1,14 15 1,0 0 1</inkml:trace>
  <inkml:trace contextRef="#ctx0" brushRef="#br1" timeOffset="34746.9874">5839 7438 116,'14'22'41,"-14"-22"0,0 20-3,0-20-39,-16-15-13,16 15-24,7-28-2,7 10-1,1-9-2</inkml:trace>
  <inkml:trace contextRef="#ctx0" brushRef="#br1" timeOffset="35250.0162">6790 7204 101,'-25'-13'39,"3"16"0,-10 0 1,5 8-35,-2 5 0,4 11-3,0 4 1,8 7-1,0 6 0,15-2 0,7-1-1,10-2 0,8-6 0,9-8 0,8-12 0,6-12-1,2-14 1,-2-10 0,-6-8-1,-4-8 1,-10-4-2,-12-1 0,-10-1-1,-11 3 0,-5 9-1,-8 7-1,-1 10-1,-1 5-1,9 15-4,-2-6-12,25 19-16,-1-8 1,26 5-1,7-10 0</inkml:trace>
  <inkml:trace contextRef="#ctx0" brushRef="#br1" timeOffset="35491.03">7842 6721 102,'-27'-40'38,"-3"18"1,-15 4-1,0 18-34,-7 13 0,3 21 0,-2 20-1,3 16 0,5 10 0,7 9-2,8 3 0,7-3-2,17-3-2,1-17-4,21-2-12,-8-30-19,14-9-2,-5-22 2,5-7-2</inkml:trace>
  <inkml:trace contextRef="#ctx0" brushRef="#br1" timeOffset="35626.0377">7331 7234 118,'-22'-19'40,"19"8"0,3-9-2,11 4-38,31 7-18,1-11-19,22 10-2,1-9-2,18 12 0</inkml:trace>
  <inkml:trace contextRef="#ctx0" brushRef="#br1" timeOffset="36099.0647">8830 6962 103,'-11'-9'40,"-8"1"0,-1 13-1,-6 4-28,3 4-8,-2 5-1,6 9 0,0 1-1,5 5-1,8-2 2,10 0-3,11-4 2,9-4 0,9-5 0,6-4-1,4 0 1,-1-7 0,-2 4 0,-6 1 0,-12 4-1,-12 4 1,-11 7-1,-12 3 0,-9 4 0,-3-1-1,-3 0-1,-1-7-2,7 1-3,0-23-12,22-4-20,0 0-1,17-16 0,0-13-1</inkml:trace>
  <inkml:trace contextRef="#ctx0" brushRef="#br1" timeOffset="36459.0853">9182 7128 108,'10'13'38,"-10"-13"1,15 11 0,-3-13-35,20-2-1,7-6 0,6-5 0,4-6-1,1-2 1,-4-6-1,-8 1 0,-9 2 0,-13 0 0,-16 5-1,-11 7 1,-15 7 0,-6 9-2,-13 10 0,-6 8 0,-4 12 0,3 9 0,6 4 0,11 2 0,13-2 0,21-1 0,15-7 0,24-10-2,21-6-3,14-16-1,21-2-8,0-21-11,21 5-15,-16-17 1,7 5 0,-15-13 2</inkml:trace>
  <inkml:trace contextRef="#ctx0" brushRef="#br1" timeOffset="36662.0969">10196 6985 116,'-23'-5'39,"-24"-1"1,7 18 0,-21 0-33,10 13-2,-7 7-2,4 6 0,11 1-1,12-1-2,15-2 0,21-7 0,24-10-3,16-12-1,24-11-1,12-15-4,21 4-7,-8-20-17,16 5-6,-11-11 1,-4 9-1</inkml:trace>
  <inkml:trace contextRef="#ctx0" brushRef="#br1" timeOffset="37361.1369">10622 6992 112,'-57'13'39,"8"20"-1,-15-5 2,13 9-28,-1 3-8,16 1-2,10-1 1,16-3-2,12-7 0,17-10 2,14-10-3,12-10 0,8-9-2,6-10 4,-1-10-4,-4-7 2,-4-6-1,-12 0 1,-10 0 0,-13 2 0,-10 2-1,-14 6 1,-3 6 0,-5 7 1,3 5-1,4 7 0,10 7 1,0 0 1,14 0-2,9 3 0,4 4 0,3 0 0,1 3 0,-2 1 0,-3 4 0,-5 4 0,-10 3 0,-7 7 0,-9 3 0,-6 4 0,-6 2 0,-3 1 0,-4-3 0,5-1 0,2-5 0,6-12 0,11-18 0,0 0 0,22-8 0,1-17 0,8-13 0,5-5 0,2-6 0,2-1 0,-7 3 0,-4 7 0,-5 12 0,-10 10 0,-14 18 0,0 0 0,-2 19 0,-5 5 0,-2 7 0,4 3 0,2 0 0,8-5 0,7-6 0,9-6 0,9-11 0,5-1 0,6-10 0,-2-6 0,2-2 0,-3 0 0,-7 3 0,-8 2 0,-7 9 0,-16-1 0,7 18-13,-16-10-5,10 15-2,-20-14-11,19 9-10,0-18 0,3 18 0,9-18 5</inkml:trace>
  <inkml:trace contextRef="#ctx0" brushRef="#br1" timeOffset="38097.179">11674 7020 91,'-18'-12'37,"-7"12"1,-15-5 1,1 14-27,-16-3-4,4 11-1,-7 3-2,7 11-3,6 1 1,12 6-1,14-1 0,18 0-1,12-8 0,24-2 0,17-16 0,14-12 1,15-16-1,8-11 1,4-14-2,-2-8 0,-2-10 0,-12-6 0,-13-4 0,-9 1 0,-20 4 0,-6 7 0,-16 10 0,-11 13 0,-13 19 0,-10 22 0,-8 20 0,-11 19 0,-2 18 0,-4 12 0,8 10 0,7-1 0,16-1-9,10-18-7,35 2-6,4-32-11,32-4-9,5-24 2,13-8 0,2-18 3</inkml:trace>
  <inkml:trace contextRef="#ctx0" brushRef="#br1" timeOffset="38389.1957">12535 6975 123,'-27'-12'41,"-15"0"0,7 17-1,-3-2-36,5 9-1,10 2 0,11 2-3,14 0 0,17 1 0,11-2 0,8 0 0,7 1 0,-5 3 0,-3 3 0,-7 0 0,-13 3 0,-14 3 0,-15-1 0,-8 2 0,-8-1 0,-7-6 0,-5 0-2,6-9-2,6 4-5,-1-20-7,24 14-12,5-11-13,5-14 0,5-5-2,18 3 2</inkml:trace>
  <inkml:trace contextRef="#ctx0" brushRef="#br1" timeOffset="38773.2177">13327 7038 105,'23'-31'39,"7"17"3,-11 2-3,3 16-32,-15 8-2,-1 17-4,-12 8 1,-5 9-2,-2 5 1,-2 2-3,-3 1-1,8-8-2,7 3-6,1-31-18,22 4-11,2-22 1,17-6-2,3-18 2</inkml:trace>
  <inkml:trace contextRef="#ctx0" brushRef="#br1" timeOffset="38923.2263">13540 6752 110,'-32'-21'35,"12"12"-2,20 9-16,0 0-52,29 3-1,9-3 0,16 7-2</inkml:trace>
  <inkml:trace contextRef="#ctx0" brushRef="#br1" timeOffset="39193.2417">14057 6812 112,'-12'10'39,"-6"12"2,-16-9-1,3 7-33,-3-1-3,2-1 0,8 0-1,7-2-1,14-1 1,18-4-3,12 2 0,7-2 0,8 4 0,4 0 0,-4 4 0,-7 6 0,-11 3 0,-18 2 0,-14 2-2,-12-1 0,-10-1-1,-6-4-3,3-2-6,-6-21-10,21 9-16,-3-16-3,21 4-1,0 0 1</inkml:trace>
  <inkml:trace contextRef="#ctx0" brushRef="#br1" timeOffset="39463.2572">13422 7713 109,'4'13'42,"10"-16"2,32 0-2,12-12-37,12-2-2,13-4 0,4-1-1,-2-1-1,0 1-1,-9 5-2,-12-3-3,-11 14-6,-16-17-10,5 18-18,-22-10-3,3 7 1,-17-5-2</inkml:trace>
  <inkml:trace contextRef="#ctx0" brushRef="#br1" timeOffset="40343.3075">1977 8650 93,'0'0'39,"0"0"0,6 31 0,-7 5-31,5 18-4,-4 6 0,0 17-2,0 5-1,-2 4-1,1-4-3,-1-8-2,10-2-18,-7-30-14,13-7 1,-14-35-2,19 13 0</inkml:trace>
  <inkml:trace contextRef="#ctx0" brushRef="#br1" timeOffset="40876.338">1693 9153 109,'-43'3'39,"6"-10"1,37 7-1,0 0-34,42-23-1,17-6-1,19-7-1,12-7 0,14-8 0,10-3-1,2-5-1,-10 4 0,-8 6 0,-16 6 0,-13 7 0,-15 3 0,-14 6 0,-19 6 1,-8 6 0,-12 2-1,-1 13 1,-17-3 0,-1 15 0,-10 14 0,-5 14 0,-8 13 1,-3 11-2,-3 12 0,0 9 0,8 0 0,2-4 0,14-9 0,9-10 0,12-15 0,13-11 0,8-19 0,10-13 0,7-16 0,1-10 0,2-8 0,-1-3 0,-2-1 0,-3 4 0,-9 4 0,-6 5 0,-4 11 0,-14 10 0,12 11 0,-10 11 0,-2 7 0,0 6 0,4 4 0,1 3-6,7 2-1,2-16-7,20 9-5,-10-29-12,15 2-9,-2-20 1,10-2 1,-11-18 1</inkml:trace>
  <inkml:trace contextRef="#ctx0" brushRef="#br1" timeOffset="41211.3571">3001 9067 105,'-5'-11'38,"17"13"1,0-5-1,14 8-31,4-5-3,11 1 0,4-6-1,10-5 0,-3-3-1,-1-5 0,-6-5 0,-8-2-1,-9-3 0,-14 1 0,-16 2 0,-13 7-1,-14 6 1,-8 10 0,-11 10-1,-2 12 0,-3 13 2,4 7-2,7 9 0,12 2 0,17-1-2,13-6-1,25-3-5,8-20-8,32 6-13,-2-24-12,24 3 1,-2-20-2,27 1 2</inkml:trace>
  <inkml:trace contextRef="#ctx0" brushRef="#br1" timeOffset="41725.3865">5608 8938 64,'-19'-39'34,"-7"-7"2,-4 5 3,-14 0-31,1 17 3,-12-2 0,4 24 0,-14 7-2,7 21-2,-4 9-1,5 13-2,6 4 0,8 8-1,11-2-1,12-3-1,13-11 0,17-8 0,15-17 0,12-17-1,18-12 2,7-16-2,4-13 0,2-4 0,-2-8 0,-4 3 0,-15-1 0,-6 10 0,-16 2 0,-11 10 0,-8 8 0,-6 19 0,-16 0 0,-3 18 0,-5 13 0,0 13 0,-2 9 0,2 8-5,8 3 1,7-10-2,18 1-4,11-27-6,28 1-8,-7-39-10,32-3-5,-2-26 0,12-5 2</inkml:trace>
  <inkml:trace contextRef="#ctx0" brushRef="#br1" timeOffset="42889.4531">6064 8751 118,'0'0'39,"-31"6"0,10 21-5,-8-1-30,-1 12-1,1 4-1,1 3 0,7-5 0,6-3-1,7-8 1,4-10-1,4-19 0,18 5 0,0-21-1,6-14 1,6-6-1,2-12 1,1-1-1,-3 0 0,-3 2-1,-2 4 1,-7 10-1,-4 13 2,-1 6-1,-13 14 0,8 12 1,-4 9-1,-4 6 1,8 3-1,-3 1 1,9 1-1,3-4 0,7-9 0,8-6 0,9-16 0,8-15 0,4-4 0,0-11-1,0-3 2,-4-4-2,-6 2 1,-10 4-1,-8 9 2,-11 13-2,-14 12 2,0 0 0,-8 29 1,-3 1-2,0 8 0,-1 6 0,5 1 0,6 1-2,6-7-2,13-6 0,10-19-4,21-1-6,-3-24-4,26 2-7,-11-28-9,14-1-4,-11-14 0,0 11 1,-11-2 40,-31-1 6,-6 22 6,-30-6 7,1 34 11,-30-1 7,2 26 1,-13-4 0,4 14-37,9 5 1,16 3-2,11-1 0,17-7-2,19-8 1,14-12-2,9-12 0,8-13 0,0-14 0,3-11 0,-9-9-2,-9-8 2,-10-7-2,-12 0 2,-9 1-2,-8 1 2,-6 6-2,-4 7 2,1 7-1,-1 9 0,6 9 1,5 13 1,0 0-1,27 6 0,-8 5 1,9 3-1,1-2 0,6 1 0,0-4 1,3-4-1,-3-3 1,-4-5-1,-2-1 1,-4-1-1,-3-2 1,-3 3 0,-5 2-1,-14 2 1,3 26 1,-9 0-2,-2 10 0,-6 6 0,4 5 0,0 6 0,4-4 0,8-5 0,10-9 0,9-15 0,14-15 0,6-15 0,5-19 0,10-9 0,1-10 0,-2-8 0,-3 1 0,-9 2 0,-9 9 0,-9 11 0,-8 13 0,-17 20 0,0 0 0,-14 32 0,-4 4 0,-1 7 0,0 7 0,1 0-4,8 1-1,3-11-8,21 3-1,1-21-4,32 3-4,-8-26-10,34 6-5,-2-17-1,16 0 2,-3-5 7</inkml:trace>
  <inkml:trace contextRef="#ctx0" brushRef="#br1" timeOffset="43362.4802">8499 8647 87,'18'-4'39,"-18"4"0,26-5 2,-26 5-32,7 16-1,-9-1 0,-7 14-3,-3 0 0,1 6-1,-4-3-1,1 0-1,2-3 0,6-7-1,2-7 1,4-15-2,23-5 0,1-12 0,3-11-2,7-9 2,4-2 0,-1-5 0,3 2-1,-6 5 1,-3 3-1,-8 12 2,-8 12-1,-1 9 1,-10 12-1,-7 13 0,1 8 2,-5 5-2,-1 5 0,4-1-2,6-2 0,5-10-2,13-6-1,3-24-7,25 1-4,-5-34-4,32 8-10,-14-30-5,17-1-4,-8-18 0,9 1 3</inkml:trace>
  <inkml:trace contextRef="#ctx0" brushRef="#br1" timeOffset="43521.4893">9566 8163 109,'-25'43'39,"-12"4"0,4 25 0,-15 6-35,5 6-2,11 0 0,3-3-3,14-3-3,0-21-9,22-1-17,-7-26-10,13-5 2,-13-25-1</inkml:trace>
  <inkml:trace contextRef="#ctx0" brushRef="#br1" timeOffset="43694.4992">9230 8545 93,'-26'-27'40,"17"17"2,1 0-1,21 15-15,6-4-24,14 1-4,11 1-4,5-10-8,29 14-12,-7-18-15,25 2 1,-6-10-2,17 2 1</inkml:trace>
  <inkml:trace contextRef="#ctx0" brushRef="#br1" timeOffset="44189.5275">10662 8502 101,'-15'-14'39,"3"22"2,-15-2-2,11 13-34,-15 8-2,1 15 1,2 2 1,6 5-3,10-2 2,14-4-2,13-9 1,12-7-2,14-13 1,10-15-2,7-12-1,2-12 1,-2-9-1,-5-7 1,-10-4-1,-9-5 0,-16 0 0,-10 1 0,-12 8 0,-10 4-1,-6 10 0,-3 9-1,0 10 0,1 4-2,15 16-2,7-12-7,15 29-9,5-22-11,26 8-4,4-13-1,20 0 1</inkml:trace>
  <inkml:trace contextRef="#ctx0" brushRef="#br1" timeOffset="44433.5414">11788 8007 102,'-27'-26'39,"-2"20"1,-18 6-1,0 20-35,-10 18-2,1 22 0,-5 16 0,6 10 0,6 7 0,9 0-2,14-4 0,9-10-3,21-6-4,0-33-16,27-6-16,-8-27 0,11-11-1,-10-19 0</inkml:trace>
  <inkml:trace contextRef="#ctx0" brushRef="#br1" timeOffset="44584.5501">11303 8447 113,'-12'-8'42,"1"-6"0,23 10-1,2 0-38,24-10-4,19 11-11,-5-24-14,23 14-15,-5-12 0,18 3-2,-3-7 0</inkml:trace>
  <inkml:trace contextRef="#ctx0" brushRef="#br1" timeOffset="45185.5845">12941 8006 82,'10'-32'38,"-10"32"0,0 0 1,-12 17-34,-12 23 0,3 22-1,-12 12 0,9 13 0,-4 8-2,9-1 0,5-4 0,9-9-2,10-9-1,6-23-5,18-3-8,-4-32-24,14-5 1,-10-24-2,6-3-2</inkml:trace>
  <inkml:trace contextRef="#ctx0" brushRef="#br1" timeOffset="45535.6045">12719 8454 102,'-31'2'41,"5"-3"1,20 15-1,6-14-35,15 9-2,24-9-1,13-2-1,9-5-1,13-3 0,3-1-1,3-2 0,-4-1 0,-2-1-1,-11 3 1,-11-2-1,-10 6 0,-11-1 1,-10 2 0,-21 7-1,0 0 1,-1 16 1,-17 5-1,-5 9 0,-6 8 0,0 8 1,1 7 0,1-1-1,8 0 0,4-6-2,14-6-1,6-17-5,21-2-8,-5-34-12,23-3-13,-5-24 1,15-4-2,-9-23 4</inkml:trace>
  <inkml:trace contextRef="#ctx0" brushRef="#br1" timeOffset="46210.6431">13466 8001 107,'-33'-26'39,"-7"4"1,16 23-9,2-3-27,22 2-2,0 0-2,20 16-2,11-2-3,4-5-4,20 16-9,-9-10-21,16 10 3,-13-3-3,6 8 3,-15-4 27,-3 2 9,-4 7 5,-19-12 11,5 8 20,-19-6 0,0 9 1,-14-8 2,8 10-27,-14-8-5,3 6-2,-3-3-2,2 3 0,3-5 0,4-3-1,4-9-1,7-17 0,12 7-1,4-19 1,11-16-1,3-8 1,5-9 0,3-4-1,-1-2 1,-4-1-1,-2 6 1,-9 10-1,-5 7 1,-7 15-1,-10 14 1,0 0 0,1 32-1,-7 1 0,-3 6 1,6 5-1,-3 0 0,7-3 1,6-10-1,7-10 0,13-14 0,6-14 1,13-14-1,8-11 1,3-6 0,0-6-1,-1 3 1,-7 0-1,-7 13 1,-12 10-1,-13 14 1,-17 4-1,0 34 0,-13 3 0,-4 8 0,-1 7 0,-2 6-1,2-4 0,12-1-2,8-8-2,13-5-3,3-22-7,24 4-2,-11-31-6,30 9-11,-9-21-6,9-5 0,-10-14 2</inkml:trace>
  <inkml:trace contextRef="#ctx0" brushRef="#br1" timeOffset="46537.6618">14810 8245 102,'-11'9'40,"-5"-5"1,21 16-1,5-6-34,19 4-1,12-7-2,9 2 0,11-5 0,0-8-2,1-4 0,-3-7 0,-13-6 0,-9-3-1,-14-5 1,-13-2-1,-17-1 0,-12 3 0,-12 7 0,-7 6 0,-9 11 0,-2 10 0,1 11 0,6 13 0,9 4-1,11 7 0,13 3-3,13-10-4,27 10-8,-2-29-4,32 9-13,-5-22-8,21-6-2,12-18 3</inkml:trace>
  <inkml:trace contextRef="#ctx0" brushRef="#br1" timeOffset="47171.6981">16149 8326 75,'8'-34'37,"1"7"0,-5-3 2,2 16-25,-10-6-9,4 20-1,-1-15 1,1 15-1,-13 19 1,9 0-1,-7 8-1,1 11 0,-3 3 0,1 8 0,-5 4-2,2 0 1,1-5 0,0-3-1,7-8 0,4-10 0,6-16-1,-3-11 0,27-15 1,1-15-1,4-10-1,6-10 2,-1-7-1,4-6 0,0 3 1,-3 5-1,-6 10 1,-7 12-1,-3 14 1,-6 18-1,-5 19 2,-5 17-2,-2 14-2,-6 9 2,4 7-1,-1 4-2,9 0 0,1-12-4,16-2-5,-2-32-5,23 5-6,-12-35-8,19-1-5,-14-22-4,6-4 3,-11-14 2</inkml:trace>
  <inkml:trace contextRef="#ctx0" brushRef="#br1" timeOffset="47515.7177">16742 8296 116,'-7'10'40,"7"-10"2,5 22-2,16-10-36,12-3-1,15-5 0,11-2-1,5-9 0,3-4-1,-4-5 1,-7-3-2,-11-5 0,-12-1 0,-18 1 0,-13-2 0,-15 6 0,-11 1 0,-13 5 0,-2 10 0,-7 6 0,2 10 0,0 8 0,5 13 0,9 6 0,8 6 0,17 2 0,12-1 0,15-2-3,13-9-1,15-4-2,5-21-8,24 6-4,-13-29-7,20 4-12,-17-19-2,8-2-1,-16-14 2</inkml:trace>
  <inkml:trace contextRef="#ctx0" brushRef="#br1" timeOffset="47862.7376">17553 8236 112,'-27'29'40,"0"-6"1,17 8 0,8-13-33,21 3-5,16-11-1,14-5 0,7-8-1,5-6 0,-1-6-1,-4-6 0,-13-4 1,-6-3-1,-17 0 0,-12-2 0,-11 1 0,-7 3 1,-13 4-1,-4 4-1,-4 11 1,-6 10 0,-3 12 1,2 10-1,1 11 0,7 9 0,8 3 0,8-1-1,14 1-2,19-9 0,13-4-3,11-20-5,23 3-6,-5-31-8,26 8-11,-9-21-3,10 4 0,-11-16 2</inkml:trace>
  <inkml:trace contextRef="#ctx0" brushRef="#br1" timeOffset="48200.7569">18474 8148 114,'-23'-17'39,"2"16"2,-14-2-1,6 9-34,-9 14-2,-1 9-1,0 9-1,8 3 1,6 2-2,10 1 1,10-10-2,13-6 0,18-14 0,9-17 0,18-15 0,3-12 0,8-12 0,2-12 0,0-10 0,0-5 0,-9-2 0,-5 4 0,-15 7 0,-11 14 0,-13 14 0,-11 12 0,-16 28 0,-12 13 0,-5 22-3,-7 1-4,9 18-7,-9-13-5,26 20-9,-10-21-13,29 4 1,4-19-1,23 1 2</inkml:trace>
  <inkml:trace contextRef="#ctx0" brushRef="#br1" timeOffset="48627.7813">18862 8225 109,'27'20'39,"4"-21"2,25 3-1,1-11-37,11 0 0,0-6-1,-5-1 0,-7-3 0,-5 1 0,-13-2-1,-10-2-1,-16 3 1,-12-1-1,-12 4 0,-11 3-1,-13 9 1,-8 5 0,-6 9 0,-4 10 0,3 6 0,7 8 0,7 1 0,15 3-1,20-3-2,14-5-2,27 1-7,6-24-7,32 9-13,0-20-8,20-1 1,-5-13 1</inkml:trace>
  <inkml:trace contextRef="#ctx0" brushRef="#br1" timeOffset="48972.8011">19884 8126 116,'-33'-16'41,"2"14"1,-23-9-3,1 18-34,2 7 0,3 9-2,0 6-1,15 8 0,10 0-2,14 0 0,20-7 0,14-6 0,17-13 0,10-13 0,8-15 0,9-12 0,3-10 0,-5-8 0,-4-11 0,-6-6 0,-8-1 0,-6 1 0,-11 9 0,-12 9 0,-10 10 0,-10 15 0,-10 21 0,-13 20 0,-7 19 0,-12 13 0,3 13-7,-9-8-8,17 18-4,-11-22-6,29 13-12,-1-20-6,33-3 2,9-16 1</inkml:trace>
  <inkml:trace contextRef="#ctx0" brushRef="#br1" timeOffset="49432.8274">22145 7724 45,'-2'-61'37,"-17"-7"1,-8 7-1,-20-2-18,2 25 9,-18 9-20,-6 29 0,-8 26-2,-2 34 0,-3 27-1,6 22-1,7 12-1,13 9-1,10 0 0,20-8-2,11-13-1,15-17-1,18-17-2,5-21 0,11-10-4,-1-25-5,9 0-11,-18-24-11,5-1-3,-16-14-1,-3 1 2</inkml:trace>
  <inkml:trace contextRef="#ctx0" brushRef="#br1" timeOffset="50177.87">21253 8245 119,'-26'-22'41,"26"22"0,12-17-5,24 11-31,16-2-2,20 2-1,12-2 0,9-2-1,2 3 0,-1-2 0,-13 5 0,-11-2-1,-15 4 0,-18 0 0,-14 1 0,-23 1 0,0 0 0,-16 13 0,-9 2 0,-4 9 2,-8 5-2,1 7 0,1 5 0,8 2 0,8-3 0,12-1 0,11-9 0,22-12 0,14-12 0,16-12 0,11-11 0,0-12 0,6-9 0,-4-7 0,-9-2 0,-13-3 0,-15 3 0,-21 4 0,-14 8 0,-15 6 0,-9 11 0,-7 7 0,-4 7 0,1 8 0,4 7 0,14 2 0,8 2 0,17 0 0,14 0 0,12-3 0,11-1 0,6 0 0,3-3 0,0 2 0,-5 0 0,-11 4 0,-7 3 0,-13 5 0,-12 5 0,-10 5 0,-7 0 0,-2 2 0,-3-2 0,4-3 0,3-6 0,7-8 0,4-15 0,23 4 0,-3-17 0,8-8 0,-3-5 0,2-4 0,-3-2 0,-1-2 0,-4 3 0,0 0 0,1 4 0,4 3 0,9 1 0,10-3 0,11 9-9,-1-11-6,20 11-2,-12-20-2,22 21-4,-24-20-11,11 17-2,-31-10-6,-17 0 8</inkml:trace>
  <inkml:trace contextRef="#ctx0" brushRef="#br1" timeOffset="51001.9171">1904 10047 96,'13'-22'39,"-26"9"-2,-11 26-2,-25 16-32,-5 17 1,-10 19-1,6 21 1,-2 14-1,11 5 1,11-3-1,18-1 0,17-14-1,18-7 1,11-24-2,22-18 0,8-20 0,7-17 0,0-16-1,-6-11 1,-6-9-1,-17-10 0,-15-3 0,-24-1 0,-16 5-2,-16-1-1,-10 7-1,-8 3 0,3 13-1,1 3-3,15 19-7,0-12-15,36 12-8,0 0 1,40 11-1,7-19 1</inkml:trace>
  <inkml:trace contextRef="#ctx0" brushRef="#br1" timeOffset="51479.9445">2336 10211 113,'-62'20'40,"23"0"1,20-25-2,33-7-36,27-10 1,26-4-1,11-3 0,8 1-2,2 5 0,-2 5 0,-13 12 0,-14 13 0,-27 11 0,-16 9 0,-16 6-1,-11 0 2,-8 1-4,-3-4 2,1-7-1,4-5 1,11-7-2,6-11 2,20 9 0,5-5-1,10 2 1,1 5 0,1 6 1,-2 10-1,-11 7 1,-10 9-1,-14 7 1,-15 5 0,-14 2-1,-12-1 0,-8-2-1,-6-6-2,1-6-1,2-13-4,17-2-8,-1-29-7,36 2-14,2-24-4,32-8 0,9-20 0</inkml:trace>
  <inkml:trace contextRef="#ctx0" brushRef="#br1" timeOffset="51693.9567">3738 9908 75,'-29'28'40,"-13"8"-2,4 26 1,-14-5-12,10 17-23,-10 10-3,5 0 0,8-3-4,7-15-4,26-3-27,-2-30-3,23-13-1,5-25-1</inkml:trace>
  <inkml:trace contextRef="#ctx0" brushRef="#br1" timeOffset="52000.9743">3329 9808 105,'-34'12'39,"4"-1"1,16 17-1,3-8-33,22 5-1,8-6-1,10-6 0,4-10-1,9-6-1,-4-11 1,-2-7-2,-6-7 1,-11-4 0,-8-4-2,-11-1-2,-6 5 1,-11 1-2,-2 15-1,-5 4-1,0 23-2,-4 1-6,14 30-9,-10-5-15,22 18 0,1-2 0,17 9-1</inkml:trace>
  <inkml:trace contextRef="#ctx0" brushRef="#br1" timeOffset="52314.9922">3859 10347 113,'-4'21'40,"-11"-7"3,7 12-3,-2-3-35,1 5-1,3 1-1,8 4 0,-1-3-2,10 1 0,3-9 1,10-7-2,2-9 0,2-13 0,0-12 0,-2-13 0,-3-7 0,-4-8 0,-5-3 0,-11-3-5,-4 8 2,-8 5-4,0 22-7,-15-4-5,12 29-14,-18-3-8,16 15-1,-11 1 4</inkml:trace>
  <inkml:trace contextRef="#ctx0" brushRef="#br1" timeOffset="52903.0259">5287 10301 69,'34'-23'38,"-16"-6"1,-9 14 0,-28-6-10,1 19-22,-11 1-1,-2 13-1,-6 6-3,1 13 3,2 11-4,6 5 2,6 2-2,12 5 1,9-5-1,8-5 1,15-12-1,15-16 1,6-16-1,10-16 1,8-13-2,-2-14 0,-4-8 0,-8-6 0,-10 2 0,-11 2 0,-17 7 0,-13 9-3,-13 10 1,-5 10-2,3 9 0,1 6-1,18 12-8,0-10-6,37 13-6,-8-16-13,32 5 0,5-15 0,18-2 1</inkml:trace>
  <inkml:trace contextRef="#ctx0" brushRef="#br1" timeOffset="53121.0383">6436 9670 86,'-5'-37'38,"-24"2"0,-3 23 1,-22 6-10,-1 33-25,-4 22-2,1 31 1,1 19-2,3 18 3,11 7-3,10 5 0,14-5-3,12-17 0,16-14-6,4-30-7,28-9-16,-9-38-9,12-11 1,-13-28-2</inkml:trace>
  <inkml:trace contextRef="#ctx0" brushRef="#br1" timeOffset="53279.0474">5943 10268 126,'-27'-20'42,"27"20"-1,2-24-1,27 12-39,20-2-3,12-7-8,27 12-13,-5-18-14,24 9-4,5-8 1,20 9-2</inkml:trace>
  <inkml:trace contextRef="#ctx0" brushRef="#br1" timeOffset="53617.0667">7753 9765 90,'14'-41'39,"-1"9"2,9 25-2,-9 12-22,2 24-11,-6 16-2,-7 16-1,-9 13-1,-7 11 0,-8 1-1,-1 3-1,1-6-2,1-8 0,7-6-5,0-25-8,25 1-18,-7-30-7,19-3 1,-4-26 0</inkml:trace>
  <inkml:trace contextRef="#ctx0" brushRef="#br1" timeOffset="53801.0772">7687 10260 119,'-35'-11'42,"17"13"-1,3-11 0,25 2-39,14-6 0,18-6-2,14-4-1,11-9-3,17 1-4,1-21-11,21 12-18,-15-16-2,3 10 0,-14-18-1</inkml:trace>
  <inkml:trace contextRef="#ctx0" brushRef="#br1" timeOffset="54158.0977">8541 9400 115,'-32'17'38,"-12"6"3,7 37-2,-9 4-33,4 18-1,2 9-1,0 6 1,9 0-3,7-4-2,5-7 0,10-16 0,4-11 0,11-18 0,11-15 0,7-18 0,9-15 0,5-14 0,8-14 0,-1-5 0,0-3 0,-3-2 0,-8 7 0,-5 8 0,-9 14 0,-7 15 0,-9 16 0,-2 12 0,-4 11 0,1 6 0,2 6 0,5-2-4,10 1-6,-5-18-5,26 2-5,-13-30-8,24 3-10,-15-22-1,13-4 0,-12-16 0</inkml:trace>
  <inkml:trace contextRef="#ctx0" brushRef="#br1" timeOffset="54473.1157">8965 10088 130,'15'8'41,"-15"-8"-1,31 21-8,-4-17-28,8 3-1,4-3 0,2-3-1,2-2-2,0-5 0,-7-6 0,-6-2 0,-11-4 0,-8-5 0,-10-4 0,-9 0 0,-10 2 0,-11 7 0,-4 8 0,-6 13 0,-4 13 0,-2 14 0,4 15 0,9 7 0,8 8 0,12-2 0,17 1-5,12-17-2,27 0-10,5-27-4,38 1-13,6-25-8,36-8 1,12-19-3</inkml:trace>
  <inkml:trace contextRef="#ctx0" brushRef="#br1" timeOffset="54984.1449">11076 10010 82,'-10'-26'40,"-2"13"-1,-15 1 1,0 28-20,-19-1-11,7 19-3,-6 11-2,7 14 1,2 2-2,13 3 1,14-8-3,16-6 1,16-15-2,22-18 0,22-20-4,16-21-2,23-13 1,10-20-5,18 2-7,-16-31-13,18 9-10,-22-16 2,0 3 0,-28-8 2</inkml:trace>
  <inkml:trace contextRef="#ctx0" brushRef="#br1" timeOffset="55329.1646">11994 9350 109,'-38'12'39,"-18"15"3,11 28-1,-12 11-32,12 14-3,3 10-2,6 6 1,-1 2-5,8-1 0,1-4 0,12-12 0,1-8 0,6-13 0,4-14 0,6-17 0,10-16 0,7-17 0,9-15 0,7-8 0,5-12 0,-2-4 0,6-2 0,-3 0 0,-4 8 0,-3 13 0,-4 11 0,-11 11 0,-1 15 0,-5 8 0,2 7 0,-2 4 0,10 3-7,-1-7-4,20 5-6,-7-22-5,25 6-12,-9-23-8,17-1 5,-10-16-3</inkml:trace>
  <inkml:trace contextRef="#ctx0" brushRef="#br1" timeOffset="56547.2343">12456 9989 108,'-49'-2'39,"8"21"3,-15-2-2,7 17-32,-3 1-2,8 6 0,7 1-3,11-1 0,10-2-3,16-8 0,14-9 0,14-9 0,14-12 0,5-10 0,6-8 0,3-9 0,-2-6 0,-8-2 0,-8-3 0,-9 2 0,-8 2 0,-11 7 0,-6 5 0,-6 11 0,-11 10 0,-2 11 0,-1 10 0,-3 9 0,5 6 0,2 2 0,8-1 0,8-3 0,12-5-3,9-15 1,12-8-3,7-16 1,11-5-1,1-12-1,7-6 0,-8-5 0,1 0 3,-7 0 1,-15 1 3,-7 11 1,-15 3 1,-12 23 2,0 0 0,-26 7 1,-2 17-1,2 12-1,-5 5-2,4 8 2,3-3-3,6 0 1,8-8-2,7-8 2,8-15-2,9-12 0,8-12 0,6-13 0,3-10 0,4-5 0,3-6 0,-4 1 0,-2 1 0,-4 7 0,-6 10 0,-8 11 0,-14 13 0,14 10 0,-12 11 0,-1 7 0,3 5-3,3 1 0,8-2-1,8-6-1,10-6-1,3-12 0,16-5 0,-1-11 0,7-4 2,-7-9 1,-3-3 3,-11-3 0,-13-5 2,-4 3 1,-15-4 2,-5 8 1,-14-1-1,-5 9 1,-6 4-1,-4 12-1,-8 8 0,-4 16 0,-2 9-2,-1 8-2,2 7 0,8 1 0,7-2 0,12-6 0,13-8 0,14-17 0,16-12 0,10-16 0,12-10 0,2-9 0,3-8 0,5-4 0,-4-5 0,-9 10 0,-7 3 0,-7 12 0,-11 12 0,-13 15 0,-9 17 0,-15 18 0,-12 22 0,-11 18 0,-4 14 0,-8 9 0,-1 4 0,0-3 0,6-7 0,9-13-2,7-16 1,10-19-1,10-20 2,9-27-1,0 0 2,13-26 0,-3-12 3,1-16-4,0-13 0,1-11 0,3 0 0,5 0 0,2 6 0,3 6 0,6 12 0,3 13 0,5 20-5,3 7-8,21 21-2,-2-8-2,32 15-3,-3-16-1,42 16-2,-9-19-5,36 5-3,-9-14 1,1-7 4,-5 4 0</inkml:trace>
  <inkml:trace contextRef="#ctx0" brushRef="#br1" timeOffset="56960.2579">14235 10132 91,'-16'13'38,"11"9"0,1-10-5,19 6-15,6-13-13,18-3-1,6-11 0,16-8 0,2-8-2,6-8 0,-6-10-1,-4 2 0,-18-4 0,-18 3 0,-21 7 0,-15 9-1,-22 16 1,-17 16 0,-12 19 0,-8 18 0,-1 13 0,9 8 1,13 6-1,18-1 0,24-4-2,22-16-1,36-12-6,16-25-6,39 0-7,1-32-13,42 0-7,2-25-2,29-2 2</inkml:trace>
  <inkml:trace contextRef="#ctx0" brushRef="#br1" timeOffset="57426.2846">16251 9239 105,'-4'-17'39,"-9"9"1,7 32-3,-17 12-32,3 24 0,-8 15 0,-1 19-1,4 13-2,-2 7 1,4 4-3,4-7 0,8-6-3,3-14 0,10-9-4,3-28-1,15-6-11,-10-35-13,14-6-8,-9-24 0,5-10 4</inkml:trace>
  <inkml:trace contextRef="#ctx0" brushRef="#br1" timeOffset="57838.3081">15829 9846 120,'-18'0'40,"27"16"2,17-7-4,29 1-33,20-10-1,22-3 0,14-6-2,9-6-2,4-4 0,-7-3 0,-16 2 0,-21 3 0,-21 5 0,-24 5 0,-35 7 0,-7 16 0,-30 8 0,-13 13 0,-9 13 0,-6 11 0,7 4 0,6 5 0,18-3 0,20-6 0,25-12 0,26-15 0,19-19 0,13-21 0,10-18 0,1-12 0,-5-11 0,-14-13 0,-18-5 0,-20-1 0,-18 4 0,-19-4-7,-8 21-9,-22-5-2,8 25-3,-18-8-10,24 28-6,-5-3-2,20 14 0,15-6 6</inkml:trace>
  <inkml:trace contextRef="#ctx0" brushRef="#br1" timeOffset="59362.3953">18527 9257 97,'-9'-12'39,"9"12"1,-24 2-2,9 19-24,-17-2-9,0 16-2,-4 11 1,-8 16 0,0 11 0,-4 15 0,2 7-1,-1 7-3,4-1 0,6-4 0,7-9 0,6-12 0,12-14 0,6-18 0,9-21 0,11-22 0,12-18 0,5-19 0,8-11 0,4-13 0,0-3 0,0-3 0,-1 4 0,-4 11 0,-8 13 0,-9 14 0,-3 20 0,-7 16 0,-5 14 0,-3 17 0,-1 6 0,4 10 0,8 2 0,5-2 0,11-5-5,9-18-3,21-1-8,1-27-2,21 0-5,-13-31-5,17 1-1,-14-20-6,-6-3 32,-14 2 6,-21-9 7,-10 12 4,-28-8 5,0 24 8,-32-10 4,3 24 7,-15-2-30,4 14-3,-2 5-1,1 10 0,2 7-2,9 8-2,7 5 0,8 5 0,7-1 0,10 0 0,12-6 0,9-5 0,11-10 0,10-11 0,8-12 0,5-11 0,3-13 0,-1-5 0,1-9 0,-6-3 0,-9-4 0,-6 6 0,-10 7 0,-9 6 0,-8 13 0,-5 16 0,-14 11 0,-1 9 0,-5 14 0,2 6 0,9 4 0,1-4-3,18 4-8,4-22-5,24 5-2,-4-29-6,31 8-7,-12-28-3,17 2-3,-3-15 3,-6 4 13,-1-3 31,-25-9 4,2 15 7,-23-11 7,2 19 6,-27-5 5,11 25-1,-29-18-7,12 23-26,0 7-1,1 12-1,2 8-1,0 7-2,2 6 0,1 7 0,-1-1 0,3-3 0,0-3 0,1-7 0,1-8 0,7-10 0,0-20 0,15 2 0,0-19 0,4-8 0,6-11 0,3-7 0,0-8 0,3-3 0,-4 0 0,0 2 0,-3 6 0,1 3 0,-2 13 0,-1 6 0,0 11 0,-2 12 0,-1 11 0,2 5 0,-2 4 0,-3 6 0,-2 3 0,-5 0 0,-1-2 0,-7 0 0,-6-1 0,-9 0 0,-10 0 0,-8 0 0,-2-3 0,-5-1 0,1-1 0,1-3 0,5-1 0,4-4 0,8 3 0,5-2 0,-3 6 0,6 6 0,-3 7 0,-10 13 0,-3 12 0,-5 7 0,-5 5 0,-4 0 0,9-4 0,3-9 0,14-6-12,5-25-2,22-4-4,3-31-4,36 4-10,-5-25-6,34 2-3,8-12 3,16-9 7</inkml:trace>
  <inkml:trace contextRef="#ctx0" brushRef="#br1" timeOffset="60046.4344">20454 9969 53,'-18'-36'36,"14"13"0,-7-5-4,11 28-4,0 0 0,-6 14-14,-9 6-6,6 13-2,-6 5-1,-5 10-2,-4 4-1,0 1 2,-1 2-4,3-3 0,3-6 0,1-4 0,6-11 0,6-12 0,6-19 0,0 0 0,16-9 0,1-18 0,2-8 0,8-9 0,0-9 0,7-6 0,1-5 0,1-2 0,1 1 0,1 4 0,-1 7 0,0 5 0,-5 11 0,-1 12 0,-2 12 0,-6 13 0,-5 8 0,-3 11 0,-5 6 0,-9 9 0,-4 4 0,-1 0 0,-10 1 0,-1 1 0,-3-5 0,-5 6 0,-2-5 0,-6 0 0,-2 1 0,-6 2 0,-6 2 0,0 5 0,-1 6 0,2 3 0,2 5 0,1 4 0,4 5 0,2-3 0,6 2-4,0-8-2,10-1-8,-8-18-4,20 1-3,-8-29-9,26-1-1,-5-22-7,22-10 0,5-17 2</inkml:trace>
  <inkml:trace contextRef="#ctx0" brushRef="#br1" timeOffset="60723.4732">20805 9987 128,'0'0'43,"0"0"-3,16-8 0,0 4-39,13-1 0,8 2 1,11-1-2,4 1 0,3-3 0,1 0 0,-6-3 0,-6-4 0,-7-2 0,-9-2 0,-13-6 0,-12 1 0,-9-1 0,-4-1 0,-5 1 0,-5 7 0,-4 5 0,-5 7 0,0 9 0,-1 9 0,0 10 0,2 9 0,6 6 0,7 2 0,8 1 0,15-4 0,11-6 0,8-5 0,13-12 0,7-7 0,5-10 0,6-8 0,0-7 0,-3-4 0,-9-3 0,-5-1 0,-8 0 0,-10 5 0,-4 5 0,-19 15 0,0 0 0,0 0 0,-14 19 0,-5 11 0,0 5 0,-1 5 0,1-2 0,6 0 0,7-8 0,9-5 0,3-12 0,8-10 0,4-6 0,6-7 0,-4 3 0,1-6 0,-4 9 0,-4 0 0,-13 4 0,16 16 0,-12-2 0,0 7 0,-2-8-5,10 16-11,-12-29-2,19 34-6,-19-34-7,32 11-8,-15-11-3,10 3 2,3 2 7</inkml:trace>
  <inkml:trace contextRef="#ctx0" brushRef="#br1" timeOffset="62901.5978">21639 10187 94,'-14'10'33,"-1"-7"-1,15-3-6,-22 7-21,22-7-2,-14-4 0,14 4 0,0 0 1,-11 1-1,11-1-1,-10 19 4,1-6-4,-1 7 4,-3-3-4,3 5 3,-4-3-3,9-5 2,5-14-1,0 0 0,12-21 1,10-11-3,10-11 2,7-7-1,10-10 2,3-2-4,1 3 0,-1 9 0,-4 9 0,-4 16 0,-7 16 0,-8 13 0,-6 16 0,-8 11 0,-1 9 0,0 6 0,-5 2 0,5-2 0,0 0-2,-5-7-5,18 5-18,-18-21-11,17-2-6,-6-18 1,10-2-1</inkml:trace>
  <inkml:trace contextRef="#ctx0" brushRef="#br2" timeOffset="67441.8574">5567 11236 78,'-5'-14'38,"5"14"-1,-32-8 1,3 18-34,-8 3 0,-3 9-1,-5 6 1,4 4-1,1 6 0,8 5-1,13-1 0,12-1 0,18-4-1,17 0 1,14-11-1,16-3-1,8-10 0,11-13 1,-1-9-1,0-15 0,-6-12 0,-8-13-1,-14-7 2,-11-6-2,-17-2 1,-14 2 0,-10 6-1,-17 6 1,-9 13-1,-8 9 1,-7 13 0,-1 13 0,2 4 1,5 8-1,9 0 0,14 6 1,16-1 0,12-2-1,17-4 1,10-1 0,11-1 0,2 0 0,6 1 0,-3 2 0,-1 9 0,-10 2 0,-8 11 0,-9 6-1,-9 8 1,-9 6 0,-5 3-1,-9 2 2,-5-5-2,-1-5 1,2-10-1,-2-8 1,3-14-1,8-15 0,-9-21 0,14-13-2,0-10 2,8-12-1,-1-5 1,2-7-2,1-1 2,3 0-1,3 8 1,0 4-1,-1 10 1,3 5 0,5 12 0,-2 7 0,6 12 0,-5 7 0,1 10 0,-5 4 0,-4 8 0,-5 6 0,-10 4 1,-4 5-1,-11 4 0,-7 1 0,-7 1 1,-4 0-1,0-3 1,2-4 0,5-4-1,11-8 1,8-5 1,13-6-1,12-2 0,9-3 0,5 3 0,3 1 0,3 3 0,-1 3 0,-6 4-1,-2 1-2,-1 0-1,-7 0-5,7 9-12,-16-16-16,13 11-6,-15-13 0,6 10-1</inkml:trace>
  <inkml:trace contextRef="#ctx0" brushRef="#br2" timeOffset="69163.9559">1386 12178 46,'0'-17'35,"0"17"0,4-17 0,-4 17-24,0 0 0,8 15-2,-8 3-3,2 9-1,2 5-3,-1 6 1,-1 4-1,2 5 0,-4-2 0,-1-2 0,-3-8 0,4-4-1,-4-8 1,0-4-1,4-5 0,0-14-1,-1 10 0,1-10 0,0 0 0,0 0 0,0 0-1,0 0 1,0 0 0,0 0 0,0 0 0,0 0 0,0 0 1,0 0-1,0 0 1,0 0-1,0 0 1,0 0 0,0 0-1,-3-17 1,3 17-2,-10-16 0,10 16-2,-8-21-4,21 19-25,-18-15-5,19 11-1,-9-12-2</inkml:trace>
  <inkml:trace contextRef="#ctx0" brushRef="#br2" timeOffset="69651.9839">1134 12396 56,'3'-24'35,"11"3"0,0-17 1,17 7-23,-10-16-5,16 10-1,-6-5-2,4 9-2,-3 5 0,-1 11-1,-3 9-1,-1 10 0,-3 13 0,-2 7 0,-3 9 0,1 5 0,3 0 0,4 0 0,3-10-1,13-10 1,7-13-1,9-17-1,6-9-2,3-13-2,8 9-11,-15-18-21,3 20 0,-24-1-2,-4 22 1</inkml:trace>
  <inkml:trace contextRef="#ctx0" brushRef="#br2" timeOffset="70011.0044">1640 12301 76,'-9'-21'37,"-10"-6"-1,19 27-2,-15-24-28,15 24-1,-13 2 0,8 20-1,-4 13 0,4 10 0,-6 10-1,1 9-1,-2 5 0,3 1 0,0-3 0,4-3-2,5-10 0,6-12-1,11-15 0,10-16-2,20-8-5,0-26-28,25 0-2,-5-19 0,14 8-3</inkml:trace>
  <inkml:trace contextRef="#ctx0" brushRef="#br2" timeOffset="70312.0216">2313 12271 90,'-15'3'39,"15"11"2,0-14-3,0 0-37,23 3-2,8-5 0,8 4-3,-3-11-23,12 15-10,-7-7 0,0 10-2</inkml:trace>
  <inkml:trace contextRef="#ctx0" brushRef="#br2" timeOffset="70486.0316">2296 12579 87,'-34'28'37,"7"-13"1,20-2 0,7-13-36,28-1-2,19-12-1,11-10-6,24 4-30,-6-14 1,19 6-3,-3-10 1</inkml:trace>
  <inkml:trace contextRef="#ctx0" brushRef="#br2" timeOffset="71068.0648">3356 12090 80,'-25'0'39,"2"19"0,-9 3 0,12 16-34,-12 8-1,7 15 1,-3 6-2,9 9 0,0 1 0,10-3-1,-2-7 0,8-9-1,5-12 0,3-11-1,0-16 1,-5-19-1,16-10 0,-7-15 0,-1-16 0,1-6-1,-4-15 2,3-8-1,0-8 0,0-2 0,-1 0 0,7 1-1,6 7 2,3 6-2,8 8 1,4 12 0,7 12 0,0 15 0,-1 10 0,-1 12 0,-2 11 0,-9 10 0,-7 9 0,-12 7 0,-11 7 0,-9 6 0,-12 3 1,-8-3 0,-6-4-1,-6 1 2,3-11-2,3-5 2,4-11-1,9-4 0,10-1-1,12-7 0,9 2 1,12-2-1,9 4 0,8 3-1,6 4 1,3-4-2,6 6-1,-2-3-3,15 4-9,-16-14-16,17 5-10,-8-17 0,11 0-2</inkml:trace>
  <inkml:trace contextRef="#ctx0" brushRef="#br2" timeOffset="71318.0791">4405 12143 96,'-49'15'41,"0"23"3,-15 0-4,16 2-34,-6 17-3,12 1-1,11 0 0,15-4 0,16-6-2,16-10 0,16-11 0,14-12-2,10-6-1,1-14-5,17 4-15,-9-20-18,16 2 0,-5-13-1,14 6 0</inkml:trace>
  <inkml:trace contextRef="#ctx0" brushRef="#br2" timeOffset="73107.1815">5566 11791 60,'0'0'34,"-28"7"1,3 25-1,-16 14-29,-2 23 0,-6 11-3,0 16 2,0 2-1,11 2 0,10-8-1,14-13-4,28-12-6,0-28-26,38-10-2,7-25-1,16-7 0</inkml:trace>
  <inkml:trace contextRef="#ctx0" brushRef="#br2" timeOffset="73429.1999">5957 12135 83,'-29'-22'39,"-1"18"0,-13 0 0,-2 13-35,6 5-1,8 6 0,0 2 0,12 3-1,9-4-1,17-1 1,9-7-1,10-3 0,3-3 0,5 1 0,-3 1 1,-1 5-2,-11 3 1,-5 9-1,-13 4 0,-7 3 0,-7 1 0,-2-3-1,-1-1-1,0-11-1,10-9-2,1-23-8,24-1-27,-2-18 2,19-3 0,1-17-2</inkml:trace>
  <inkml:trace contextRef="#ctx0" brushRef="#br2" timeOffset="73699.2153">6269 11763 88,'0'0'40,"3"15"0,-1-2 1,12 4-37,-1 9-1,7 7 1,-4 6 0,5 12-1,-6 7 0,1 7-1,-6 5-1,-9 5 0,-3-3 0,-5-4-2,-3-3 0,-4-14-2,4-8-2,-3-22-10,18-4-24,-5-17-3,8-20 1,1-12-1</inkml:trace>
  <inkml:trace contextRef="#ctx0" brushRef="#br2" timeOffset="74206.2443">7411 12117 85,'-8'9'40,"8"-9"0,17-5 0,17-15-36,17-6-1,12-4-2,7-2 0,5 4-2,0-3-5,3 13-31,-23 4-3,-11 17 1,-24 1-1</inkml:trace>
  <inkml:trace contextRef="#ctx0" brushRef="#br2" timeOffset="74357.253">7502 12391 99,'4'17'41,"19"-26"1,32-3-6,13-21-34,18-10-4,16 6-7,-3-10-28,14 9-3,-12-3-1,3 13-1</inkml:trace>
  <inkml:trace contextRef="#ctx0" brushRef="#br2" timeOffset="75045.2923">9158 11583 77,'8'-27'39,"-1"16"0,-7 11-2,-9 12-33,-2 21-2,1 17-1,-5 14 1,-1 14-1,1 7 0,-2 7 0,6-5-1,5-9-3,7-4-3,-1-26-22,14-4-10,-2-22 0,14-13 0</inkml:trace>
  <inkml:trace contextRef="#ctx0" brushRef="#br2" timeOffset="75232.303">8983 11993 93,'-23'1'39,"17"10"1,6-11-3,16 6-34,19-9-2,14-9-1,13-3-3,8-16-5,24 1-29,-6-17-1,10 1 0,-5-11-1</inkml:trace>
  <inkml:trace contextRef="#ctx0" brushRef="#br2" timeOffset="75594.3237">9936 11341 89,'-37'7'38,"0"18"1,-11 7 1,6 17-33,0 8-2,6 8-1,0 5 0,8 5-2,7-5 1,8-3-1,2-7-1,11-7-2,3-13 2,7-5 0,-1-11-1,5-11 0,0-9 1,1-6-1,-1-6 0,4-6 0,-3-4 1,0-1-1,-1 2 0,3 2 0,-3 6 1,1 9-1,0 8 0,-1 11 0,3 11-1,0 3-1,6 5-1,1-4 0,8 4-3,-1-22-9,21 3-23,-9-23-3,11-1 2,-5-21-1</inkml:trace>
  <inkml:trace contextRef="#ctx0" brushRef="#br2" timeOffset="75926.3427">10249 11948 93,'0'0'40,"8"18"1,7-17-1,19 1-36,12-7 0,11-4-1,5-4-1,-1-3 0,-4-4 0,-5-3-1,-12 4 0,-13-1-1,-18 4 1,-16 1-1,-15 7 0,-10 7 0,-6 6 0,-10 13 0,2 8 0,-2 8 1,8 6-1,8 5 0,13 0 0,14-4 0,16-8-2,20-12-3,28-1-11,1-24-23,28-3-2,1-19 0,17 2-1</inkml:trace>
  <inkml:trace contextRef="#ctx0" brushRef="#br2" timeOffset="76426.3713">11907 11377 85,'7'-17'39,"-7"17"0,0 0 1,-19 40-34,5 17-1,-8 11 0,2 15-3,-6 11 0,5 5-1,2 2 0,5-11-1,8-9-2,6-15-4,13-9-4,-4-24-29,23-11 1,-7-25-2,7-10-1</inkml:trace>
  <inkml:trace contextRef="#ctx0" brushRef="#br2" timeOffset="76757.3903">11708 11876 93,'-35'-4'40,"18"12"2,3-8-1,32 2-32,10-5-5,16-5-1,15-4 0,12-5-1,5-2 0,8-5 0,-3-3-1,-8 6 2,-10-2-3,-10 4 2,-13 5-2,-12 10 3,-15 5-3,-11 9 0,-9 14 1,-8 9-3,-6 8 2,-2 6-2,-1 10 1,0-2-1,7-1 0,5-5-1,11-10-2,7-19-4,25-5-10,-7-30-21,23-6 0,-2-26-1,11-4 0</inkml:trace>
  <inkml:trace contextRef="#ctx0" brushRef="#br2" timeOffset="77379.4258">12463 11430 99,'-32'-10'39,"0"3"1,16 11-2,7 10-34,22-6-2,11 1 0,14 3-1,8 4 0,5 4 1,1 4 0,-2 11 2,-9 4-2,-11 5-2,-11 7 2,-14 3-1,-10 0 0,-9 2 0,-5-4-1,1-9-1,-4-6 1,4-10 1,5-11-1,13-16 0,0 0 0,19-17 0,5-9 0,4-7 0,5-5 0,2-3 0,1-2 0,0 0 2,-6 9-2,-8 4 3,-7 7-3,-1 12 2,-14 11-2,0 0 2,10 18-2,-14 3-2,3 4 2,1 3-2,1 0 2,4-1-1,9-4 1,7-11-2,7-9 2,10-10 1,11-13-1,3-5 3,8-10-3,-1 1 3,-7-3-3,-1 6 2,-13 4-2,-9 12 3,-15 18-3,-13 12 0,-8 11 0,-7 12-2,-4 7 4,-1 9-6,2 2 3,2 0-3,10-5 1,8-11-3,14-5-1,0-19-7,25 1-4,-11-33-10,25 7-12,-12-22 0,8 0 0,-12-11 3</inkml:trace>
  <inkml:trace contextRef="#ctx0" brushRef="#br2" timeOffset="77695.4439">13706 11793 102,'0'0'39,"-23"1"2,23-1-1,14 12-36,9-7 0,10-5-1,13 0 0,5-3-1,6-3 0,-3-5-1,1-2 2,-9-2-3,-8-7 3,-13-1-3,-10-4 0,-12-5 0,-11 4 0,-9 2-1,-8 1-1,-8 11 1,-1 11 1,-9 11 0,-2 17 1,2 12 0,5 9-2,7 7 2,11 4-3,13 0 1,14-5-5,23-3-6,8-25-8,36 6-13,4-24-8,27-3 0,7-17-1</inkml:trace>
  <inkml:trace contextRef="#ctx0" brushRef="#br2" timeOffset="78244.4753">15215 11775 99,'-11'11'41,"-10"-3"1,4 13-1,-3 0-38,-3 10-1,-5 4 0,-1 5-1,1 2 1,1-2-1,10-6 0,9-7 0,8-12-1,13-13 1,10-17 0,12-11-1,5-10 1,7-5-1,-1-4 1,-2-2-1,-6 1 1,-7 8 1,-4 6-2,-7 13 3,-6 9-3,-14 10 0,12 17 0,-10 8 0,0 10 0,1 9-2,5 3 2,2 3-3,7 1 0,7-10-2,9 1-5,2-25-7,19 8-11,-11-28-13,16 1 1,-15-24-2,3 3 4</inkml:trace>
  <inkml:trace contextRef="#ctx0" brushRef="#br2" timeOffset="78598.4956">15766 11839 104,'22'21'39,"-7"-19"3,19 13-11,1-11-27,8-2 0,5-5-1,-1-3 0,2-7-2,0-3 0,-2-5-1,-12-3 3,-2-2-3,-12-2 2,-9 1-3,-15 3 3,-9 6-2,-13 5 2,-12 10-1,-9 12-1,-9 10 1,-4 8-3,6 9 3,3 5-3,11 4 3,14 2-3,19-5 2,17-6-3,26-9 2,12-9-3,21-3-4,1-22-9,21 10-13,-10-21-11,11 2 1,-15-14-1</inkml:trace>
  <inkml:trace contextRef="#ctx0" brushRef="#br2" timeOffset="78951.5158">16523 11764 67,'-20'11'40,"0"-5"0,17 5 0,3-11-13,21 10-23,10-5-1,8 2 0,8-4-1,3 0 1,2-7-2,0-3 1,-9-4-2,-2-5 4,-11-4-4,-7-3 3,-9-3-4,-6 0 1,-9 1-1,-10 4 1,-8 11-1,-14 5 0,-8 13 1,-12 12-1,-3 9 2,2 7-2,2 8 2,11 2-2,12 3 1,17-7-4,24-3-1,12-20-11,31 10-10,1-23-14,30 1 1,6-17-1,23 6 1</inkml:trace>
  <inkml:trace contextRef="#ctx0" brushRef="#br2" timeOffset="79386.5406">17568 11829 79,'-40'-27'41,"-4"-4"-3,6 7 3,-1-2-31,5 15-1,-3 10-5,3 13 1,-2 13-2,0 16-2,7 3 3,6 8-4,8-2 2,11-3-2,17-10 1,16-8 0,13-18-1,17-15 1,8-12-1,8-18 0,-3-5 0,1-15 0,-8-9 1,-8-2-1,-11-2 0,-13 2 1,-9 8-1,-14 12 1,-9 11-1,-10 19 1,-6 16-2,-8 17 3,-2 20-3,1 8-1,6 13-1,4-2-3,11 9-5,-2-14-7,27 10-7,-13-24-14,23 4-1,-4-18 1,13-1 1</inkml:trace>
  <inkml:trace contextRef="#ctx0" brushRef="#br2" timeOffset="79753.5616">17989 11811 89,'0'0'39,"-14"2"1,21 12 0,-7-14-32,23 16-3,2-10-1,10 1-1,7-6-1,3-4 0,2-4 0,-3-3-1,-3-4 0,-6-7 0,-7-2-1,-9-2 3,-8-4-3,-10 2 1,-8 2-1,-12 6 1,-8 6-2,-11 10 4,-6 11-4,-4 9 1,3 9 0,1 6-1,10 2 0,8 1-1,21 1-1,13-12-5,25 5-6,2-24-10,29 11-11,-5-17-3,21 4-2,0-13 2</inkml:trace>
  <inkml:trace contextRef="#ctx0" brushRef="#br2" timeOffset="80137.5836">18912 11807 94,'-35'-13'38,"-2"11"1,-13-7-3,0 11-30,-2 3-2,5 6 0,-1 4 0,14 4 0,7-2-1,13 0 0,10-2-2,17-5 1,14-9-1,13-5 0,17-7-1,10-8 1,9-5-1,6-6 3,1-6-3,-3-3 1,-6-5-1,-8-3 1,-13 0-1,-19 6 1,-14 10-2,-17 9 0,-14 15 1,-10 13 0,-13 17 1,0 16 1,-5 11-2,4 4-1,9 0-2,8-2-4,18 4-7,1-23-5,26 10-11,1-26-14,24 0 3,-1-13 0,22-2 1</inkml:trace>
  <inkml:trace contextRef="#ctx0" brushRef="#br2" timeOffset="80760.6192">20623 11357 88,'16'-19'38,"-9"-3"0,3 14 1,-10 8-33,0 0-2,-10 29-2,1 7 1,-4 12-1,-1 12 1,-1 7-2,0 6-1,2 1 0,4-5-3,5-2-1,3-17-10,14-1-23,-11-16-3,13-7 2,-15-26-1</inkml:trace>
  <inkml:trace contextRef="#ctx0" brushRef="#br2" timeOffset="81211.645">20449 11669 100,'-23'-20'39,"23"20"4,-15-6-4,29 12-33,3 1-2,16 3 2,13 0-4,14-2 3,12-5-3,11-2-1,8-6 0,4-6-2,-4-4 1,-5-2-2,-13 0 2,-14-2-2,-16 1 2,-18 3-2,-20 4 2,-17 6 1,-15 8-1,-14 7 2,-6 8-1,-7 11 2,-1 9-3,6 4 0,8 3 1,11-1-1,21 0 1,22-10-3,19-8 3,19-15-3,15-10 2,10-10 0,0-13 0,-2-8 3,-11-7-3,-15-1 0,-20 2-4,-23-4 1,-16 14-6,-25-7-6,4 22-6,-26-12-14,15 14-4,-4-6-2,20 4 2,11-7 1</inkml:trace>
  <inkml:trace contextRef="#ctx0" brushRef="#br2" timeOffset="84036.8066">3038 13212 63,'5'-14'37,"-5"14"0,0 0 0,0 0-34,-9 31 1,-1 1-1,1 17 0,-4 14 0,-1 13-2,3 7 0,-2 6 0,5-1-1,3-12-3,12 0-31,1-22-2,11-11-3,2-23-1</inkml:trace>
  <inkml:trace contextRef="#ctx0" brushRef="#br2" timeOffset="84396.8272">3131 13569 81,'-18'12'40,"18"10"-2,0-22 2,33 8-37,5-13 0,14-7-1,8-6 1,9-10-1,-2-4-1,-2-3 0,-11 4 1,-13 1-1,-17 4 0,-16 9-1,-19 7 1,-16 10-1,-13 8 1,-11 10-1,-6 9 0,-5 7 0,10 7-1,5 3 1,11 2 0,23-2-1,17-6 0,20-8-2,23-8-2,15-14-4,22 4-19,2-24-11,17 3 1,-11-14-1</inkml:trace>
  <inkml:trace contextRef="#ctx0" brushRef="#br2" timeOffset="84757.8479">4157 13476 76,'-20'-13'38,"-19"-8"0,1 15 2,-15-4-34,4 10-2,-6 5 1,8 10-1,-4 10-1,8 6 0,10 3 0,5 4-1,12-5 0,12 1-1,13-14 1,16-8-2,16-14 1,15-13-1,7-8 0,3-7 0,1-6 1,-2 0-1,-11 4 0,-9 2 0,-12 8 0,-16 10 0,-17 12 0,0 0 0,-13 29 0,-3 1 0,-1 8-1,-1 7-1,7 5-2,1-2 0,14 3-6,-2-23-8,30 7-19,-7-24-2,23-7-1,-6-21 1</inkml:trace>
  <inkml:trace contextRef="#ctx0" brushRef="#br2" timeOffset="85057.865">4641 13395 83,'0'0'41,"-32"-2"-1,20 14 1,-14 4-36,15 8-1,2 2 0,7 8-2,3 1 0,5 3-1,3-1 0,3-1 0,3-6 0,3-6 0,1-11 0,3-10 0,0-15-1,4-15 1,1-10-1,2-11 0,0-6 0,-4-9-2,4 2-1,-8-2-1,2 10-3,-9 1-7,13 25-15,-18-4-11,10 20 0,-9-1 0</inkml:trace>
  <inkml:trace contextRef="#ctx0" brushRef="#br2" timeOffset="85418.8857">5116 13469 73,'-19'24'42,"-6"-10"0,16 2 0,9-16-25,0 0-13,26-2-1,12-11-1,8-5 0,10-7-1,3-2-1,-2-2 1,-9 0-1,-7 0 0,-16 4 0,-13 5 0,-17 6 0,-15 6-1,-11 8 1,-8 9-1,-8 9 1,0 8-1,-2 9 1,10 8 0,7 0 0,11 5 1,13-5-2,13-7-1,20-3-4,5-25-10,35 10-14,-2-26-11,28-1 1,3-22-2</inkml:trace>
  <inkml:trace contextRef="#ctx0" brushRef="#br2" timeOffset="86259.9338">6716 13147 79,'-14'0'41,"14"0"0,0 0 1,28-16-40,4 3 1,14-2-1,5 1 0,5-1-1,-1 0 0,-1 5 0,-6 1-1,-11 6 1,-8 6-1,-14 5 1,-7 3-1,-8 3 1,-4 4 0,-1-1 0,-2 0-1,4 0 1,3-3 0,10-3 0,5-2-1,10-1 1,6-5 0,3 4-1,-4 1 1,1 9-1,-10 3 1,-7 10-1,-20 7 0,-10 7 0,-13 8 0,-3-1-1,-4-2-1,-1-4 0,7-6-3,7-25-7,31 6-16,-1-34-13,24-7 0,4-25-1</inkml:trace>
  <inkml:trace contextRef="#ctx0" brushRef="#br2" timeOffset="86545.9501">7697 13049 89,'0'0'42,"14"2"1,7-21-2,21 4-36,5-13-1,11 6-1,4 4-1,-5 7 0,-1 12-1,-12 17 1,-13 19-1,-16 17 0,-15 14-1,-16 10 1,-10 5-1,-6 2 0,-4-5-1,4-8-3,5-11-3,1-27-10,30 6-15,-4-40-11,25 4 1,1-29-2</inkml:trace>
  <inkml:trace contextRef="#ctx0" brushRef="#br2" timeOffset="86882.9694">8967 12998 75,'0'0'41,"0"0"-3,-17 23 3,-19 11-36,-4 11-3,-15 12 0,-2 16 0,-8 5-1,5 2 0,8-5-2,13-10-3,20-11-4,6-29-25,31-11-5,7-31-3,25-13 1</inkml:trace>
  <inkml:trace contextRef="#ctx0" brushRef="#br2" timeOffset="87230.9893">8625 12769 79,'0'0'41,"-15"15"-1,20 6 1,-4-4-38,9 1 1,7 1-2,-2-1 1,0-3 0,-1-3-2,-1-8 1,-2-9-1,-4-5-1,-4-8 0,-3-7 0,-1-4 0,-3-5-1,-2 2 0,-2 3 0,-4 7-1,-5 14 0,-3 12 1,-4 13-2,-2 11-1,10 17-5,-7-7-17,24 16-13,2-3 0,22 4-1,12-11 2</inkml:trace>
  <inkml:trace contextRef="#ctx0" brushRef="#br2" timeOffset="87498.0046">9167 13213 77,'-28'8'40,"-11"-5"0,7 20-1,-5-4-33,12 8-1,6 3-1,8 9 0,10-5-1,13 1 0,3-8 0,8-6-1,6-14 0,0-12-1,2-10 0,-3-9-1,-3-7-1,-10-6-2,-2 1-2,-16-12-11,11 24-18,-21-12-8,4 14 0,-11 0-1</inkml:trace>
  <inkml:trace contextRef="#ctx0" brushRef="#br2" timeOffset="88017.0343">10468 13080 79,'0'0'42,"-14"-8"-3,10 25 2,-9 5-35,-2 13-3,-4 8 1,3 10-1,3 1 0,6 2-1,6-3 0,15-9-1,10-15 1,15-12 0,8-18-1,9-14 0,1-10 0,-1-14-1,-2-8 1,-16-2 1,-12-1-2,-16 4 1,-17 5-2,-13 6 0,-5 10-1,-8 6 1,1 13-3,4 8 0,13 9-1,15-11-3,13 32-10,7-26-18,28 8-4,4-16 0,22-2 2</inkml:trace>
  <inkml:trace contextRef="#ctx0" brushRef="#br2" timeOffset="88228.0463">11533 12634 86,'-20'-23'40,"-16"3"-1,3 19 2,-20 16-37,9 12 0,-1 21-1,4 20 0,0 13 0,5 13-1,9 8-1,7-4-3,15 2-4,1-25-9,24-1-24,-5-30-2,17-11-1,-8-27 0</inkml:trace>
  <inkml:trace contextRef="#ctx0" brushRef="#br2" timeOffset="88394.0558">11097 13152 102,'-11'-4'43,"11"4"1,10-11-1,13 5-41,25-10-3,17 2-7,-1-18-21,20 13-12,-2-12-1,12 5-1,-7-6-1</inkml:trace>
  <inkml:trace contextRef="#ctx0" brushRef="#br2" timeOffset="89218.103">12992 12949 49,'19'-6'38,"-9"-10"0,0 4 0,-12-9-12,2 21-20,-22-19-1,-2 19-1,-13 5 0,-6 13 0,-7 7 0,-3 11 0,1 6-1,8 9 0,7 3 0,11 0-1,15-5-1,15-3 0,18-11-1,18-10-2,18-12-1,14-18-2,19-8-5,2-30-15,18 5-14,-6-22-1,9 1 0,-14-16 1</inkml:trace>
  <inkml:trace contextRef="#ctx0" brushRef="#br2" timeOffset="89580.1237">13762 12483 91,'-22'-7'40,"-17"7"1,7 23-1,-11 14-33,8 18-2,1 13-1,3 12-1,5 7 0,5 7-1,4-2-1,4-4 0,5-8 0,5-10-1,7-14 0,2-12 0,4-19 0,4-17 0,9-18 0,7-12 0,6-15 1,2-9-1,1-3 1,1-3-1,0 1 1,-7 9-1,-4 12 1,-8 14-2,-5 14 1,-7 10-1,1 10-1,-5 10-1,7 8-1,-2-2-3,16 9-6,-9-21-7,30 10-12,-9-24-8,19-1 0,-3-18 1</inkml:trace>
  <inkml:trace contextRef="#ctx0" brushRef="#br2" timeOffset="90264.1628">14394 12963 95,'-21'-14'40,"-18"-2"0,6 18-1,-8 2-34,-1 15 0,-4 7 0,5 12-1,1 11-1,7 3-1,6 1 0,15-1 0,11-10-2,11-9 1,18-10-1,15-16 0,16-19-1,9-10 2,3-11-1,4-8 0,-4-6 1,-8-1-1,-10-1 0,-14 9 0,-15 9 0,-10 9 0,-14 22 0,-17-1 0,-4 20 0,0 9 0,-1 7-2,4 5 1,8 3-1,11-9-3,13 1 0,5-14-3,23-2-5,-4-21-5,23 9-7,-17-30-9,16 8-2,-16-14 24,4 4 9,-9-1 5,-16-6 7,3 13 4,-26-12 9,12 26 10,-24-8 6,12 13-26,-17 11-5,4 7-2,-3 1-1,1 11-1,0 1 0,3-1-1,2-1-1,4-5 0,1-6 0,6-8-1,-1-10 0,22-13 1,-1-7-1,7-9 1,3-6-1,3-5 1,4 0 0,-1 1-1,-3 7 1,-7 6-2,-3 12 1,-10 13 0,-9 13 0,-5 11-1,-4 11-3,-6 6 0,6 8-4,-9-9-8,23 10-5,-12-22-10,30 6-8,-1-18-1,20-3 1</inkml:trace>
  <inkml:trace contextRef="#ctx0" brushRef="#br2" timeOffset="90838.1956">16069 12898 74,'-44'3'39,"-13"2"0,3 13 2,-12 8-33,7 11 0,-3 3-2,6 7-1,10-4-1,13 1 1,13-13-3,18-6 1,18-15-2,18-12 0,17-10-1,10-14 1,5-2-1,2-9 0,-2-3 1,-7 0-1,-11 2 0,-10 5 0,-12 6 0,-15 11 0,-11 16 0,0 0 0,-18 25 0,-2 17 0,-4 14 0,-3 18 0,-3 14 0,-1 12-1,-1 6 1,2 3 1,0-4-2,0-7 1,1-10 0,-1-13 0,0-15-1,-3-21 1,-1-12-1,0-18-2,4-15 2,0-18-2,2-12 0,8-15-2,11-7-7,0-20-4,24 12-5,-8-21-9,22 20-7,-1-9-3,13 17 1</inkml:trace>
  <inkml:trace contextRef="#ctx0" brushRef="#br2" timeOffset="91225.2178">16332 13094 92,'-18'6'40,"7"9"2,2-11-2,9-4-36,16 10 0,11-10-2,7-7 0,12-5-1,6-6 0,4-3-1,-3-6 1,-6 1-1,-10-5 0,-14 2 0,-17-1 0,-12 5 0,-14 7 1,-14 10-1,-4 8 1,-7 13 0,-4 12 0,5 11 0,6 9 0,6 6 1,10 1-2,10-4-1,16-3-1,8-10-3,19-4-5,2-20-8,28 9-5,-4-31-14,25 6-5,5-17 0,21-2 3</inkml:trace>
  <inkml:trace contextRef="#ctx0" brushRef="#br2" timeOffset="91906.2567">17719 12995 80,'-12'-20'40,"-9"1"-1,8 15 1,-12 10-35,6 9 0,0 10-1,4 12 0,1 1-1,6 7 1,3-2-2,15-6-1,11-11 1,9-6-1,9-14 0,9-11 0,7-11 0,-1-9-1,5-7 1,-2-6 0,-7-3 0,-5-6-1,-6 2 0,-5 5 0,-10 6 1,-6 11-1,-18 23 0,0 0 0,3 33 0,-12 17 0,-6 25 0,-5 18 0,1 16 0,-2 10 0,0 1-1,-2 0 1,2-9 0,0-14-1,-1-12 0,2-19 1,-2-21-1,3-22 0,2-18-1,0-22-1,8-11 0,1-20-2,11-2-6,-4-29-4,22 10-5,-14-23-10,22 13-5,-2-9-5,12 9 2</inkml:trace>
  <inkml:trace contextRef="#ctx0" brushRef="#br2" timeOffset="92299.2792">18489 13080 92,'-13'21'42,"1"-16"-1,12 7 0,0-12-33,0 0-5,30-4 0,2-4-2,7-7 0,9 0 0,4-9 0,-1 1 0,-8-2-1,-3 1 1,-14-3-1,-9 3 0,-14 1 1,-10 5-1,-13 4 0,-10 8 0,-4 8 0,-9 11 1,2 8-1,2 11 1,-1 7-1,10 5 1,11-1-1,13-3 0,11-9 0,19-4-1,18-15 0,15-10-2,17-9-2,0-16-4,21 0-6,-13-22-5,18 11-11,-20-21-8,7 5 0,-18-14 2</inkml:trace>
  <inkml:trace contextRef="#ctx0" brushRef="#br2" timeOffset="92464.2886">19521 12502 113,'-24'38'38,"-13"9"3,7 26-10,-10 2-27,3 5-3,0 2-2,4-8-1,7 4-7,-5-25-11,25 2-16,-8-27-3,18 0-3,-4-28 3</inkml:trace>
  <inkml:trace contextRef="#ctx0" brushRef="#br2" timeOffset="92638.2986">19230 12904 106,'4'-34'42,"17"11"0,1-3-1,25 4-37,2 3-3,8 5-3,6 9-3,-6-7-11,15 20-11,-25-8-12,6 16-1,-23-9-2,-5 15 2</inkml:trace>
  <inkml:trace contextRef="#ctx0" brushRef="#br2" timeOffset="92942.316">18188 13577 99,'14'15'44,"18"-21"-1,32 3-1,8-10-39,20-5-1,15-1-3,-2-4-2,14 8-6,-11-16-10,15 18-15,-21-12-6,7 8-2,-14-7 0</inkml:trace>
  <inkml:trace contextRef="#ctx0" brushRef="#br2" timeOffset="93395.3419">20735 12559 89,'-17'9'39,"-16"10"0,4 19 1,-8 9-34,8 15-2,4 6-2,9 7 0,3 1-2,5 2 0,9-5-3,4-8 0,7-6-6,-8-23-12,13 0-17,-13-22 0,5-2-1,-9-23 1</inkml:trace>
  <inkml:trace contextRef="#ctx0" brushRef="#br2" timeOffset="93824.3664">20364 13067 96,'-29'-10'38,"18"11"2,11-1-3,0 0-30,22 1-2,16 2-2,12-3 0,10-1 0,7-2-1,6-4-1,0-1 0,-5-1 0,-4-1 0,-10 4-1,-11-1 1,-16 5-1,-9 2 1,-18 0-1,-7 18 1,-13 1-1,-4 8 0,-5 6 0,1 0 0,5 3 0,9-1-1,14-6 1,13-6 0,17-7 0,13-12 0,9-8 0,2-10 0,4-5 1,-9-5-1,-9-4 0,-18-1 1,-18-2-2,-17 6-1,-19-4-1,-10 7-2,-9-3-3,6 12-6,-10-12-5,29 22-8,-4-17-7,30 20-4,8-23-1,23 13 3</inkml:trace>
  <inkml:trace contextRef="#ctx0" brushRef="#br2" timeOffset="94335.3957">22262 12344 98,'-8'25'39,"3"21"1,-15 1-1,3 19-35,-4 3-1,3 8-1,-3 2 0,2 0-2,-4-5 1,6-6 1,2-10-1,7-12 0,4-12 0,5-12 0,-1-22-1,21 3 1,-3-18 0,2-8-1,2-6 2,0-4-2,4 1 1,-4 0-1,-1 4 0,-3 9 1,-1 9-1,-5 12 0,0 11-1,-3 8 0,3 8-2,-3 3-1,9 7-3,2-9-4,23 10-7,-13-22-13,28 4-6,-6-17-1,13-1 0</inkml:trace>
  <inkml:trace contextRef="#ctx0" brushRef="#br2" timeOffset="94696.4163">22876 13029 93,'-6'-32'37,"-1"10"0,-15-5 0,1 13-31,-4 1-2,-2 11 0,-6 7 0,0 16 0,-5 6 0,1 11 0,3 2-2,2 6 1,12-2-2,10-5 0,12-5-1,15-12 0,22-13 0,7-13 0,15-12 1,5-11-1,0-10 0,-1-6 1,-8 0 0,-13-2 0,-12 5 0,-13 7-1,-16 8 0,-9 12 0,-11 10-1,-5 10 1,-2 10-2,0 5 0,4 11-2,11-2 0,13 5-6,2-15-5,27 14-6,-11-23-11,26 4-6,-8-16-2,8 2 4</inkml:trace>
  <inkml:trace contextRef="#ctx0" brushRef="#br2" timeOffset="95244.4477">23307 13019 94,'-11'-23'38,"11"23"2,-14-5-2,12 22-30,-6-6-4,1 11-1,-3 9-1,-1 8 1,-4 6-2,1-1 0,-3-1 0,2-2 0,3-5-1,1-9-1,4-8 1,7-19-1,0 0 0,11-7 1,1-14-1,2-7 1,3-8 0,2-6 0,3-4 1,3-6-1,1-3 1,2 2-1,3 3 1,1 8-1,-1 5 0,1 9-1,0 9 1,-3 10 0,-3 11-1,-7 7 1,-6 8-1,-6 3 1,-5 5-1,-6 2 1,-9 3 0,-7 2 0,-5 0 0,-5 2 0,-6-1 0,-4 6 1,3-4-2,0 1 1,5-4 0,4-1-1,5 1 1,7-2-1,4 4 2,4-7-2,1 6 1,-3 0 0,-1 8-1,-9 2 0,-3 8-3,-13-1-5,7 10-7,-16-18-7,19 16-11,-10-21-6,19-5 0,4-17 2</inkml:trace>
  <inkml:trace contextRef="#ctx0" brushRef="#br2" timeOffset="95942.4876">23834 13046 88,'11'-5'39,"-11"5"-1,-6 22 2,-12 0-33,7 10-3,-9 6-2,1 5-1,-2 4 0,3 0 0,-2-2-1,4-3 0,-1-10 1,7-7-2,1-12 2,9-13-1,0 0 1,19-19-1,-4-6 0,2-9 1,4-7-1,1-5 1,0-3 0,3-3 0,0 0-1,0 3 0,3 1 1,-1 10-1,2 6 0,0 10 0,-2 9 0,-1 8-1,-3 10 1,-2 7 0,-8 7 0,-4 4 0,-7 6 0,-6-1 1,-6 3-2,-5 1 2,-8 2-1,-5-4 0,-2 1 0,-2-2 0,-1-3 0,1-1 0,2 3 0,-1-4 0,3 4 1,3 0-1,3 4 0,6 4 1,2 1-1,2 2 0,1 5-1,2-5 0,0 5-1,-3-3-1,4 3-4,-10-13-8,10 16-7,-15-21-11,15 6-6,-6-17-2,12 1 1</inkml:trace>
  <inkml:trace contextRef="#ctx0" brushRef="#br2" timeOffset="96702.5311">24133 12973 94,'12'7'38,"7"-9"1,18 6-2,-1-8-33,8-1-1,2-3 0,-3-1-1,-5-5 0,-5 0-1,-9-2 0,-5-3 1,-8 4-1,-10-2-1,-9 3 0,-4-1 1,-7 9 0,-5 4-1,-4 9 1,-6 9 0,-4 10 0,0 10 0,2 7 0,0 9 1,8 1-2,9-1 0,9-5 0,14-8-1,14-7-1,11-16 1,14-10 0,6-16 0,9-4 0,0-11 1,2-5-1,-3-3 1,-4-4 1,-7 0-1,-9 3 2,-7 8-2,-10 3 2,-11 14-1,-9 9 0,0 0 1,-25 33-2,-1 2 2,-4 6-2,0 6 0,-1 0 0,5-4 0,8-7-1,8-6 1,10-14 0,10-15-1,13-13 1,11-11 0,3-8 1,7-5-1,-1-3 1,0-3 0,-2 3 0,-7 7 0,-5 8 0,-11 13-1,-4 11 0,-7 10 0,-7 13-2,-8 11-1,0 10-5,-7-6-7,16 17-5,-11-24-9,24 13-7,-6-22-6,19 0 1,6-19 1</inkml:trace>
  <inkml:trace contextRef="#ctx0" brushRef="#br2" timeOffset="96852.5396">25150 13307 111,'-21'10'41,"-3"-12"-1,24 2-5,-10 5-46,7-22-12,30 16-16,-10-11-1,19 10-4,-6-9 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11T03:00:12.631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3024 898 45,'5'-46'34,"-5"46"0,0 0-10,0 0-10,0 0-9,0 0 0,0 0-3,0 0 0,10 50-2,-36-21 1,42 31-1,-10 3 2,3 10-3,-7 3 0,3 9 0,-5-1-1,0 3 1,-5 0 1,-2 13-1,3 0-1,0 5 2,3 4-2,3 8 3,0-2 0,-2 10-1,4 3 1,-2 0 1,2 5 1,1 5-1,-2 2 1,1-1-1,7 6-1,-4-2 0,5 1 0,-3 3 0,3-2-2,0 1 1,-4 3 0,-1 0-1,-3 0 1,-4-1 1,0 3-1,-3 0 1,0 1 0,-2-1 2,4 0-2,-1 0 2,7 1-1,1-1-1,6-2-1,2-4 1,6 4 1,-3-4-2,0-1 1,4 2-1,-5-2 1,-2 3-2,-6 3 3,-1-1-2,2-1 0,-7-3 0,-1 1-1,-1-2 1,1-1 1,3-3-1,0-2 1,2 1 0,3-2 0,-2 4 0,4 0 1,0 2-1,2 0 0,-3 4 0,3 2-1,-5-1 1,5 1-1,-5-2-1,3 0 2,-3-3-1,1 1 2,-3-9-3,4-1 2,-1-3-2,0 0 0,1 0 1,-1-1-1,-2-2 0,2-2 1,-2 4-1,-2-2-1,0 0 3,0 2-1,-5-6 0,2 3 1,0-2-1,1 0-1,0-3 2,0 0 0,0-1-1,2-1 0,1 0-1,-1-3 1,3 5 0,-1-2 0,2 0 0,0 1 0,2 4-1,-1 6 1,1 6-1,0 1 1,-2 5-3,1 5 1,-4 1 0,-3 3-1,2 1 2,-4-7-1,1-4 0,-3-8-3,0-3 2,1-15-2,1-6-2,-1-20-3,9 4-10,-6-28-19,4-6 2,-4-27 0</inkml:trace>
  <inkml:trace contextRef="#ctx1" brushRef="#br0">10129 6284,'0'0,"0"0,0 0,0 0,0 0,0 0,0 0,0 0,0 0,0 0,-92-35,92 35,0 0,-127-47,127 47</inkml:trace>
  <inkml:trace contextRef="#ctx0" brushRef="#br0" timeOffset="1.30233E13">1831 13533 40,'-20'8'31,"3"-4"2,5-6-1,12 2-28,-4-12-1,4 12 0,15-11 2,2 8-2,-1-5 1,10 6-1,4-2-1,4 4-1,7-1 0,7 1 0,4 0-1,11-3 1,5-1 0,8-1 1,12-2-1,6-1 0,6-2 0,4 1 0,7 2-1,11 3 1,3 0-1,4 4 0,3 2 0,8 3 0,5 1 0,8-2 0,4 2 0,4-2 1,5-3-1,9 0 1,4-2 0,9 0 0,1-2 0,5 4 0,1-1 0,4 3-1,-1 1 1,5 2-1,-1 1 0,6 1 0,-1-3 1,3-2-1,6-3 0,1-2 1,9-3 0,5 1-1,3-4 1,4 1 0,5 2-1,4 2 2,4 3-1,3 2 0,0 3-1,1-1 2,1 1-2,4 3 1,-3-4 0,6-1 0,3-3 0,1-5-1,6 1 1,0-3-1,5-1 1,5 1-1,2-3 0,6 6 0,2-1 0,1 4 0,5 2 0,0 3 0,2 1-1,-1 5 1,6-2-1,-4 2 0,-3 2 0,2-1 1,1 1-1,4-3 1,0 0-1,2 0 2,0 3-1,50-1 0,-44 2 1,-1 0 0,2 2-1,-8 4 1,-1 0-1,0-2 1,1 3-1,-47-3 0,46-1 1,2-4-1,7-4 0,3-2 0,7-5 1,3-2-1,2-2 0,-1 0 1,1 3-1,1-3 1,-7 7-2,-6 4 1,-5 2-1,-8 3-2,-9 8-5,-16-12-30,-9 6-1,-26-9-3,-130-4 3</inkml:trace>
  <inkml:trace contextRef="#ctx0" brushRef="#br0" timeOffset="1.30233E13">13729 13913 65,'14'-21'39,"-13"3"-2,-1 18 3,-10 24-38,-16 16 0,-11 19 0,-13 24 1,-10 17 0,-5 20-1,-4 10 0,6 10 0,8-6 0,13-3 0,18-11 0,18-13-2,17-18-1,17-20-2,20-19 1,6-21-2,17-17-5,-4-31-27,11-9-3,-16-20 0,-2-2 1</inkml:trace>
  <inkml:trace contextRef="#ctx0" brushRef="#br0" timeOffset="1.30233E13">13327 14752 72,'-60'8'41,"26"12"-1,10-10 1,24 5-35,21-8-3,23-5-1,13-5-2,16-5-1,12 2-4,3-8-5,17 11-29,-22-10 1,7 13-3,-17-7 2</inkml:trace>
  <inkml:trace contextRef="#ctx0" brushRef="#br0" timeOffset="1.30233E13">14196 14749 70,'-22'25'39,"-11"-1"1,8 21-1,-9 0-33,8 7-2,-1 4-2,4 1-1,8 0-3,0-16-9,21 3-27,-6-23-1,19-4-2,0-28 0</inkml:trace>
  <inkml:trace contextRef="#ctx0" brushRef="#br0" timeOffset="1.30233E13">14499 14496 83,'-24'5'41,"8"19"-1,-8-6 1,15 11-36,-3-6-3,12 4 1,3-1-2,3 3-2,4 2 1,0 2-1,-2 2 1,-4 3-2,-4 3 2,-3-5-1,-3-2 1,-2-3 0,0-9 0,2-7 0,6-15 0,0 0 0,5-24 0,9-5 0,2-5 0,4-4 0,3-4 1,-2 6 0,1 4 0,-5 8 1,-4 6-2,-4 14 2,-9 4-2,6 23 0,-11 1 1,1 6-3,-2 2 2,2 3-1,4-4 1,5-5-2,9-9 3,8-11 0,8-13-1,8-9 0,7-10 0,4-7 0,-2-4 0,1 1 2,-5 4-1,-10 5 1,-9 13-2,-10 13 0,-14 15 0,-7 13-1,-11 12 0,-4 7-3,1 9 0,-2 1-4,12 7-6,-7-23-20,27 7-4,-4-26-2,23-1 1</inkml:trace>
  <inkml:trace contextRef="#ctx0" brushRef="#br0" timeOffset="1.30233E13">15170 14823 76,'-11'16'39,"-7"-6"-1,19 10-2,7-11-33,11 1-1,10-6 0,10-3-1,5-3 1,5-5-1,-1-5 0,-4-1 0,-9-3-1,-6-3 1,-15-2-1,-9 4 0,-10-2 1,-10 11 1,-13 4-1,-1 8-1,-8 9 1,5 13 0,-6 9-1,6 6 0,7 8 0,6-2-4,15 2 0,8-11-3,31 5-20,0-25-10,28 0-2,7-20-2</inkml:trace>
  <inkml:trace contextRef="#ctx0" brushRef="#br0" timeOffset="1.30233E13">16827 14151 68,'-6'-13'40,"-21"9"-1,-4 27 0,-20 12-31,-3 32-2,-8 18-3,1 20-2,1 6 0,7 6-1,19-4-2,12-7-3,26-9-4,9-28-29,31-11-1,12-24-1,18-10 1</inkml:trace>
  <inkml:trace contextRef="#ctx0" brushRef="#br0" timeOffset="1.30233E13">17011 14759 72,'-37'8'39,"-12"0"-1,13 14 1,-2-3-34,14 0-2,6 2-1,14-5-1,7 0 0,15-4 0,7-5-1,11-1 1,6-4 0,-1 4 0,0-1 0,-3 5 0,-5 5 0,-10 3 0,-9 7 0,-13 5-1,-7 5 1,-8 2-1,-8 1-1,-3-1 0,3-3-2,-3-11-4,16 4-18,-7-28-13,16 1-2,6-32 0,17-4 0</inkml:trace>
  <inkml:trace contextRef="#ctx0" brushRef="#br0" timeOffset="1.30233E13">17428 14203 87,'-20'12'40,"20"13"0,-8-6 0,13 11-35,13 0-3,7 7 0,1 2-1,6 8 0,-5 7-1,-5 6 1,-4 7-2,-7 5 0,-8 1 0,-8 3 0,-10-2-1,-7-3-2,-5-1-2,-13-22-18,10 10-12,-14-23-3,8-3-2,-7-22 1</inkml:trace>
  <inkml:trace contextRef="#ctx0" brushRef="#br0" timeOffset="1.30233E13">2992 1508 88,'-12'6'38,"-6"-5"-1,18-1 1,-18 11-34,18-11-2,13-6 0,10 0 0,11-7-1,12-3 1,10-3-1,4-4 0,3 1 0,-3 3 0,-8 1 0,-12 4 0,-12 8 0,-15 6-1,-13 0 1,-20 20-1,-11-2 1,-15 3 0,-6 1-1,-10 3 1,-2-2 0,-2 0 0,5-6 1,7-6-1,8-3-1,13-3 1,12-6-1,9-2 0,12 3 0,19-16 0,12 10 0,12-6-1,12 5 2,6-5-1,6 6 0,-1 2 0,-7 2 0,-7-1 1,-13-1 0,-16 1-1,-23 3 2,-3-12-1,-26 2 0,-13 1 1,-16 0-2,-8 1 1,-5 2-1,-5 5 0,5 3-2,7 3-1,19 5-4,6-9-20,32 11-13,7-12-1,27 11-2,13-9 1</inkml:trace>
  <inkml:trace contextRef="#ctx0" brushRef="#br0" timeOffset="1.30233E13">4142 767 87,'0'0'39,"0"0"0,9-46-3,-9 46-33,0 0 0,0 0 0,0 0-1,0 0 0,15 75 1,-5-8-3,6 12 2,1 2-1,8 5 3,1-14-3,4-15 1,-3-29 0,3-23 1,-30-5 0,0 0-1,52-44 1,-52 44-2,40-67 0,-18 23-1,-6-9 1,6-6-2,-5 1 0,2-2-1,-4 0 0,-1 2-3,4 7-5,-7 3-30,-11 48-2,22-74 1,-22 74-1</inkml:trace>
  <inkml:trace contextRef="#ctx0" brushRef="#br0" timeOffset="1.30233E13">4015 1494 82,'18'-6'37,"10"-3"0,-1-1-3,6-13-42,7 3-26,-3-3-1,3 5-1,1-4 0</inkml:trace>
  <inkml:trace contextRef="#ctx0" brushRef="#br0" timeOffset="1.30233E13">5070 1381 61,'52'5'35,"-6"-1"0,2-2 0,-9-3-25,5 6-3,-4-2-3,0-3-2,4 2-8,-8-7-24,12 4-3,-5-2-1,11 1-1</inkml:trace>
  <inkml:trace contextRef="#ctx0" brushRef="#br0" timeOffset="1.30233E13">6133 1341 63,'77'-7'32,"2"-1"-1,-1 1 0,-8 0-24,5-1-4,-2 4-13,-4-4-20,0 2 0,-1 1-3,-3 3 1</inkml:trace>
  <inkml:trace contextRef="#ctx0" brushRef="#br0" timeOffset="1.30233E13">7856 1307 73,'67'6'29,"-1"3"-9,-2 2-28,0-9-21,5-3-2,3-2 1</inkml:trace>
  <inkml:trace contextRef="#ctx0" brushRef="#br0" timeOffset="1.30233E13">9333 1283 58,'75'10'34,"3"-2"-1,-4-1-1,7-2-24,-1-5-3,6-5-3,8-1-11,-6-4-23,7 0 0,0 0-2,2 3 1</inkml:trace>
  <inkml:trace contextRef="#ctx0" brushRef="#br0" timeOffset="1.30233E13">11486 1447 57,'86'12'33,"0"-4"-2,2-2 0,-1-3-31,1-9-17,3 2-12,4-3-2,4-2 1,-2-2-1</inkml:trace>
  <inkml:trace contextRef="#ctx0" brushRef="#br0" timeOffset="1.30233E13">13451 1387 52,'103'-2'31,"1"1"0,-4 0-1,-6-1-29,4-3-16,0 6-12,6-2-3,-2-2 0,1 1-1</inkml:trace>
  <inkml:trace contextRef="#ctx0" brushRef="#br0" timeOffset="1.30233E13">15637 1309 79,'114'3'35,"-9"-2"-2,8 11-3,-9-13-27,4-5-2,6-1-5,-5-11-11,11 3-18,-11 1 0,7 2-2,-8 2 1</inkml:trace>
  <inkml:trace contextRef="#ctx0" brushRef="#br0" timeOffset="1.30233E13">17829 1339 38,'120'7'28,"9"-5"1,3-1-2,2-3-22,12-2-4,0 1 0,4-1-2,-2 2-4,-5-4-7,5 6-17,0 3 1,-4-2 0</inkml:trace>
  <inkml:trace contextRef="#ctx0" brushRef="#br0" timeOffset="1.30233E13">21214 1308 64,'133'12'36,"3"4"-1,-8-3-2,-2-8-35,3-1-28,-1-2-3,18-13-3,5-6 1</inkml:trace>
  <inkml:trace contextRef="#ctx0" brushRef="#br0" timeOffset="1.30233E13">4797 1403 74,'0'0'35,"0"0"-1,-11 5 1,3 7-31,-3-2 1,5 10 0,-7 3 0,8 7-1,-6 0 0,5 5-2,0-1 1,3-1-2,0-1 1,0-4-2,3-8 1,5-9-1,-5-11 0,9-11 2,2-15-2,3-5 1,3-6 0,-1-6 0,2-6 0,0 2 0,-2 5 0,-2 10-1,-4 10 1,-3 8 0,-7 14 0,8 11 0,-8 7-1,0 10 1,-1 3 0,2 5-1,3 1 1,0-5-1,9-10 0,7-12 1,6-12 0,7-9-1,3-14 2,2-3-1,3-9 0,-4 4 0,-3 2 0,-7 9 0,-7 10-1,-10 12 0,-6 12 0,-8 16 0,-5 12 0,-5 11-2,0 4 1,-1 4-2,8-3-1,-1-8-4,22-2-17,-6-24-13,21-8 0,2-19-1,14-4 1</inkml:trace>
  <inkml:trace contextRef="#ctx0" brushRef="#br0" timeOffset="1.30233E13">5583 1432 100,'-22'-14'38,"7"6"1,-13 0-1,17 5-33,-14 5-1,5 7 0,-5 4 0,7 10-1,0 10-1,1 6-1,4 1 0,6 3 0,7-5 0,10-3-1,7-9 1,6-10-1,8-15 1,4-10 0,7-8 0,-5-13 1,2-5-1,-4-9 0,-4-1 0,-5-6 1,-4 10-1,0 3-1,-11 9 2,-4 8-2,-7 21 0,0 0 0,-4 20-3,-8 16 2,-2 9-2,-1 8-1,6 4-1,1-1-2,16 0-6,-6-20-24,24-2-2,0-22 0,17-7-1</inkml:trace>
  <inkml:trace contextRef="#ctx0" brushRef="#br0" timeOffset="1.30233E13">6146 1304 105,'-9'-24'39,"-14"9"0,5 15-1,-14 13-32,5 5-4,-1 10 0,3 4 0,-2 11-2,1 1 0,5 2-1,-1-2-1,8-5-1,2-7-2,5-10 0,7-22-1,-3 10 0,4-25 0,5-4 2,-3-14 2,7-2 1,-1-6 4,-2 1 1,4 9 2,-5 4 1,7 17 1,-13 10-1,20 3-1,-10 16-1,5 14-1,5 3-1,6 7-3,7 1 0,6-8-5,15-2-23,-6-16-12,14-4-2,-9-15 0,15-6 0</inkml:trace>
  <inkml:trace contextRef="#ctx0" brushRef="#br1" timeOffset="1.30233E13">3702 13394 15,'0'0'22,"0"0"-4,0 0-2,0 0-4,0 0-3,0 0-2,0 0-2,0 0-2,0 0 0,0 0 0,0-14 1,0 14 0,3-16 0,-3 16-1,9-23 1,-5 12-1,-2-6-1,4 2 0,-1-6-1,2 3-1,0-4 0,0 0 1,0 0 0,-2-2 0,5 0 0,-4 2-1,3 1 1,-2-2 0,0 2 0,2-1-1,-2 0 0,1-1 0,0-1 1,1 0-1,1 0 0,0-3 1,-2-2-1,1-1 0,1 0 1,0 2-1,-3 0 1,1 0-1,2 3 1,-2 1 0,0-1-1,2 2 1,-4-1-1,7-1 0,-6 2 1,1-3-1,1 0 0,-1 2 1,1-4-1,2 4 1,-1-2-1,0 2 1,-1 0 0,2-1 0,1-4 0,2 1-1,-1-3 1,2 0 0,-1-5 0,-1 1-1,3-1 0,-1 0 0,1 2 0,-2 1 0,0 2 1,-3 0-1,2 2 1,1-5 0,0 2 0,1-3 2,-1-4-1,4-2 1,-2-5-2,2-1 1,0-4-1,1 1 1,1 0-1,2 1-1,-4 2 1,1 3-1,-1-1 0,1 3 0,-3 3 1,5 0-1,1-3 1,-3 0 2,6-3-2,3 0 1,1-6 0,2 0 0,2-2-1,-4-1 1,5 2-1,-4 1-1,-1-1 0,-2 5 0,-1 0 1,-2 1-2,-1 1 2,1 0-2,-1-4 1,4 2 0,-1-4 1,1 3-1,1-3 1,0 2-1,-3 0 1,3 2 0,-1 2 0,-3 0-1,-1 3 0,1 2 0,0-1 1,2 0-1,3 0 1,3-4-1,5-5 0,1-3 0,6-1 0,0-5 0,3-2-1,-1-2 1,1-1 0,-4 2-1,-3 4 2,2-3-1,-6 7 0,0-1 0,3 4 1,1-1-1,-3 1-2,2 2 2,3-2-1,2 1 1,-2-3-2,3 0 2,-5 0-1,2 2 1,-3 3 0,-2-2 0,-3 3 0,1 4 0,-4 1 1,2 4-1,-4 3 0,3-4 0,0 1 0,2 2 0,0-2 0,4 0 1,-1 0-1,6-2 0,3 2 0,0-2 1,2 1-1,-3 0 0,0-4 0,-5 1 0,2-2 1,-6 0-1,1 4 1,-1-2-1,-3 2 1,0 3-1,0 2 1,-2 4-1,0 0 0,0 0 1,-6 2-1,4 1 0,1-2 0,1 3 1,5-6-2,2 0 2,7 1-1,0-3 0,5-3 1,-1-1-1,2-2 1,-1 0-1,-4 2 1,0-3-1,-4 3 1,0-1-1,-1 2 1,2 1-1,3-5 0,0 4-1,4 1 1,3 1-1,-1 1 1,5-1-1,0 0 1,-1 3-2,-3-3 3,5 0 0,-4-2-1,2-1 1,1-4-1,-1 0 1,2-2-1,8-3 1,0 0-3,3 2 3,1 0-3,2-1 3,0 0-3,0 2 0,-1-2 0,-4 3 0,7 0 2,2-1-2,4 0 2,0-1-2,2 2 2,2 1 0,0-2 1,7 1-1,-4-3 0,5 3 0,3 0-1,1-2 2,-2 4-3,6-2 3,-3 1-3,-3 2 3,-1-3-3,-2 2 3,1-2 0,-3 1-2,7-6 3,-2 5-2,3-5 2,0 3-2,4-1 1,1 2-1,-4-1 1,-2 4 0,-5 4-1,-6-1 1,-4 3 0,-6 1 0,-10 0 0,-4 2 0,-3-2 0,4 0 0,4-4 0,4 2-1,1-3 1,10 0-1,3 0 2,1 1-2,6-2 2,1 1-2,2 4 2,2-2-2,5 1 1,7-1 0,5 0-1,15-2 1,5-1-1,8-1 1,4 0-1,9-5 1,5-1-1,3 0 1,3-4-1,-9 1 0,-1 1 1,-2-1-1,-2 1 0,-3 1-1,-7 6 1,-3-1-1,8 3 1,1-1 0,4 4-1,-2 2 0,2 1-1,3 3 1,3-2 0,1 5 0,-10-1 0,2 2-1,0 3 2,2-2-1,-3-1 2,-1 2-2,-1-2 2,4-1-1,5-1 0,0-2 1,-1 3 0,5-1-1,0-1 1,3 1-1,1 5 1,-2-2 0,2 3 0,2 0 0,5 0 0,-3 2 0,4 0 0,-2 0 0,0-1 0,-2 0 0,-7 0 0,2 1 0,-5 3 0,1-5 0,-5 7-3,-2-4 2,4 5-1,1-1 0,4-1 0,-4 0 1,-2 2-2,3 0 2,-2-2 0,0 0 0,-7-2 1,-3 1-1,-2-2 1,-2 0-2,-5-3 2,-8 2-1,-6 3 0,-5 1-1,-9 4 0,-11-1 0,-12 5-1,-15-2-2,-7 9-4,-24-9-21,2 9-8,-19-6 0,2 8 1</inkml:trace>
  <inkml:trace contextRef="#ctx0" brushRef="#br1" timeOffset="1.30233E13">4053 12118 53,'0'0'34,"2"17"-1,-3-2 0,6 17-27,-13 1-3,4 13 1,-5 6-2,1 6 2,-6 1-4,2-2-1,4 0-6,-6-16-25,14-5-1,3-21-1,-3-15 0</inkml:trace>
  <inkml:trace contextRef="#ctx0" brushRef="#br1" timeOffset="1.30233E13">4045 12321 72,'-9'-11'37,"-9"-2"1,18 13-1,0 0-31,0 0-2,23-16-1,11 6-1,11-7-1,7-8-2,15 8-9,-2-19-26,12 4 0,-5-9-3,5 7 1</inkml:trace>
  <inkml:trace contextRef="#ctx0" brushRef="#br1" timeOffset="1.30233E13">5120 10152 83,'-13'5'36,"-4"12"-3,-2 17 1,-11 6-31,5 13-1,-4 8-1,3 10 0,2 3-2,3-3 1,9-1-6,-3-17-25,20-6-2,-2-21 0,14-13-1</inkml:trace>
  <inkml:trace contextRef="#ctx0" brushRef="#br1" timeOffset="1.30233E13">5034 10414 74,'5'-39'36,"-11"3"0,6 19 1,-8 0-25,8 17-5,0 0-3,16 2 0,10-10-3,11-15-5,30-6-28,1-22-5,19-8 2,2-19-3</inkml:trace>
  <inkml:trace contextRef="#ctx0" brushRef="#br1" timeOffset="1.30233E13">6547 7882 74,'16'-3'36,"-17"23"-4,0 15 2,-11 8-31,1 16-1,-8 10-1,-2 10 0,-1 2-2,-1-5-1,8-5-6,-5-19-24,12-14-1,4-25-1,4-13 1</inkml:trace>
  <inkml:trace contextRef="#ctx0" brushRef="#br1" timeOffset="1.30233E13">6447 8086 73,'-14'-23'38,"14"23"-1,-18-13 1,18 13-24,10 0-8,17 1-2,10-13-2,16-6-2,23 1-15,5-20-22,22-2 1,1-18-1,14 1-1</inkml:trace>
  <inkml:trace contextRef="#ctx0" brushRef="#br1" timeOffset="1.30233E13">9252 5747 86,'0'0'36,"-13"25"-1,-1-6 1,-9 13-34,3 15 2,-9 10-4,-1 11 3,-7 9-3,-1 7-3,0-7-3,11-2-29,3-14 2,11-15-2,4-23 0</inkml:trace>
  <inkml:trace contextRef="#ctx0" brushRef="#br1" timeOffset="1.30233E13">9064 5941 105,'0'0'39,"0"0"0,23 17-2,9-14-34,15-8-1,18-4-4,9-22-11,27 2-23,1-16-2,21-2-2,-4-11-2</inkml:trace>
  <inkml:trace contextRef="#ctx0" brushRef="#br1" timeOffset="1.30233E13">11841 4299 79,'0'0'37,"5"22"0,-10 15-1,-18 8-32,3 15-4,-8 11 0,0 11 0,-1 6 1,-1-1-4,11 8-18,-6-22-16,18-5 3,-2-26-3,15-11 1</inkml:trace>
  <inkml:trace contextRef="#ctx0" brushRef="#br1" timeOffset="1.30233E13">11715 4573 80,'-13'-10'40,"13"10"0,0 0 0,9 2-26,11-3-12,10-1-1,12-4 0,13-8-3,17 0-2,8-18-12,23 9-21,-1-16 1,16 10-4,0-12 1</inkml:trace>
  <inkml:trace contextRef="#ctx0" brushRef="#br1" timeOffset="1.30233E13">14854 3013 97,'-14'13'38,"-1"17"0,-11 2-2,3 15-33,-13 9 0,-2 9-2,-7 6 0,-3 1-1,3-1-1,5-14-3,11 1-6,-4-27-25,29-4-2,4-27 2,11-8-3</inkml:trace>
  <inkml:trace contextRef="#ctx0" brushRef="#br1" timeOffset="1.30233E13">14643 3157 104,'2'-10'38,"-3"-3"1,11 25-1,-5-2-33,21 6-1,5 0-2,12-1-1,14-3-2,13-10-2,21 4-11,-1-29-13,28 5-11,-3-22-1,18 7-2,-3-13 1</inkml:trace>
  <inkml:trace contextRef="#ctx0" brushRef="#br1" timeOffset="1.30233E13">17729 2181 86,'-7'18'38,"0"9"0,-16 0 0,-1 17-34,-4 13-1,-3 13 1,-5 5-3,-4 6 0,1-1-2,4-12-4,14 4-16,-4-34-16,20-5-1,5-33-1,14 0 0</inkml:trace>
  <inkml:trace contextRef="#ctx0" brushRef="#br1" timeOffset="1.30233E13">17550 2492 93,'-10'-20'39,"10"20"2,0 0-3,30 11-32,4 0-2,13 2-4,22 4-4,8-17-14,35 15-7,-14-22-16,26 6 1,-7-12-3,6 8 1</inkml:trace>
  <inkml:trace contextRef="#ctx0" brushRef="#br1" timeOffset="1.30233E13">16863 4161 85,'-2'-14'39,"2"14"-1,0 0-1,4 22-34,1 9-1,1 18 0,-2 14 0,1 16-1,-7 15 0,-3 9-1,-1 5 3,-5 0-2,0-7 1,-2-9 0,2-16 0,2-19-1,4-19 2,2-26-1,3-25-4,8-26 4,1-19-4,3-20 2,1-20-1,1-16 2,2-13-3,4-5 3,1-2 0,4 1-2,2 12 2,3 12-1,6 20 1,3 18-1,5 19 0,8 22 1,0 21-2,3 17 1,-4 14 0,-2 12 0,-8 7 0,-11 9 1,-13 5-1,-17 7 0,-18 2 0,-15-4 0,-13-3 0,-8-3 0,-3-5 0,0-6 0,5-8 0,9-6 0,12 0 0,15-1 1,11 0-1,16 4 0,12-1 1,14 3-1,13 2 0,7 2 1,9-3-2,1-5 0,7-1-3,-5-14-5,11 6-10,-17-26-6,11 12-6,-22-25-8,12-1-2,-13-19 2</inkml:trace>
  <inkml:trace contextRef="#ctx0" brushRef="#br1" timeOffset="1.30233E13">18109 4329 101,'12'8'40,"3"-15"1,24 5-3,11-12-38,18-5 0,9 0-3,3-5-3,11 12-19,-25-9-12,-1 20-2,-27-5-1,-9 15 0</inkml:trace>
  <inkml:trace contextRef="#ctx0" brushRef="#br1" timeOffset="1.30233E13">18103 4681 73,'-39'43'42,"15"-22"-2,33-9 1,21-27-16,34-19-25,24-7-2,14-12-2,26 3-15,-4-18-10,23 12-9,-12-12-1,7 16-2</inkml:trace>
  <inkml:trace contextRef="#ctx0" brushRef="#br1" timeOffset="1.30233E13">19657 3868 99,'0'-15'41,"-8"0"0,8 15-1,-9 27-38,-2 11-1,-1 17 0,-4 13 0,-5 14-2,3 4 0,4 3-2,5-11-3,20 5-10,1-34-21,29-9-1,5-33-1,23-12-2</inkml:trace>
  <inkml:trace contextRef="#ctx0" brushRef="#br1" timeOffset="1.30233E13">20308 3758 107,'-42'24'40,"7"34"1,-18 2-2,8 22-35,2 7-1,13 3-2,11 0 1,16-11-1,13-12 0,20-21-1,21-19 1,12-24-1,11-19 1,2-21 0,0-16-1,-9-14 2,-11-11-1,-16-6 0,-19-4-1,-20 1-1,-19 6 0,-15 8 0,-7 13-2,-9 8-3,8 25-6,-7-5-8,29 33-5,-7-12-6,37 24-6,4-12-4,25 10 1</inkml:trace>
  <inkml:trace contextRef="#ctx0" brushRef="#br1" timeOffset="1.30233E13">21376 3727 94,'-13'-9'40,"-11"-4"0,-1 17-2,-16 7-35,1 11 0,-6 14-1,3 12 1,0 13-1,7 13 1,11 1-1,16 3-1,18-6 1,17-11-2,17-17 1,16-15 0,5-20 0,4-22 0,1-17 1,-5-12 0,-14-18-1,-9-8 1,-17-7 0,-10-3-1,-15 0-1,-12 5-1,-10 10-1,-7 6-3,-6 22-4,-10 1-8,15 35-8,-17-6-6,27 25-4,-2 0-6,20 15 1,6-5 1</inkml:trace>
  <inkml:trace contextRef="#ctx0" brushRef="#br1" timeOffset="1.30233E13">22119 4233 95,'-24'0'39,"24"0"1,0 0-1,15 11-34,15-13-1,13 5 0,8-1-1,9-1-1,6-1 0,7 1 0,0 1-1,-2 1 0,-5-2 0,-2-2-1,-4-4 1,-8 2 0,-7-6-1,-4-3 1,-13-2 0,-8-1 0,-7-3-1,-10-2 1,-8 3-1,-7-3 0,-9 2 0,-5-1 0,-7-4 0,-5 0 0,-2-6 1,0-4-1,2-4 0,1-8 0,8-7 1,5-5-1,10-3 0,5-3 0,13-1-1,5 2 1,12-3 0,7 7 0,4 0 0,9 8 0,5 1 0,4 7 0,6 4 1,2 5 0,2 9 0,4 8 0,3 6-1,4 7 1,-3 9 0,-2 5-1,-2 9 0,-4 6 0,-10 6 0,-9 6 0,-8 6 0,-12 2-1,-12 4 2,-9 1-1,-8 6 1,-6-1-1,-6 2 1,-3 3-1,3 0 0,2-1 2,3-1-2,10-2 0,6-9 0,12-2 0,9-11 0,14-10 0,9-13 0,13-9 0,7-6 0,10-9 0,-1-4 0,4-2 0,-3 3-4,-12-8-7,6 19-5,-25-16-5,12 29-5,-27-22-5,16 20-9,-21-5-2,5 10 5</inkml:trace>
  <inkml:trace contextRef="#ctx0" brushRef="#br1" timeOffset="1.30233E13">24368 4059 120,'-23'0'35,"-5"-3"-14,-10-14-11,9 8-49,-16-7-2,1 8-1,-22 0 0</inkml:trace>
  <inkml:trace contextRef="#ctx0" brushRef="#br1" timeOffset="1.30233E13">17832 5663 100,'-2'-33'38,"-21"-3"1,-2 13-4,-20 1-31,-7 13-3,-16 19 3,-9 18 0,-10 20 1,1 20 0,-5 16-1,8 13 1,10 5-1,11 7 0,24-11-1,24-5-3,29-18 0,32-21 0,33-22 0,24-17 0,22-15-5,13-17-2,26-4-9,-18-23-8,15 10-3,-34-23-9,-7 9-4,-23-10 0,-14 4 2</inkml:trace>
  <inkml:trace contextRef="#ctx0" brushRef="#br1" timeOffset="1.30233E13">18491 5902 127,'0'0'40,"0"0"3,13 0-4,19-17-37,7-3-2,8 0-3,5-2 0,7 10-3,-10-10-10,12 22-11,-26-11-6,0 21-7,-25-3-1,-8 13 3</inkml:trace>
  <inkml:trace contextRef="#ctx0" brushRef="#br1" timeOffset="1.30233E13">18450 6236 123,'-42'29'41,"23"-5"1,19-24-3,0 0-38,59-29-5,3-9-11,34 12-9,-4-27-6,30 8-11,3-11 1,24 8-2,-2-6 1</inkml:trace>
  <inkml:trace contextRef="#ctx0" brushRef="#br1" timeOffset="1.30233E13">20456 5181 97,'-2'-26'42,"20"6"0,5-9-1,19 8-36,2 4 0,7 7-1,-8 3 0,-4 11-1,-10 8-1,-8 9 0,-12 6-1,-6 8-1,-13 4 0,-3 8 0,-3 6-1,-2 1-1,8 7-3,-3-7-6,22 15-4,-14-21-7,30 15-7,-13-24-4,21 6-7,-3-13 1,7 2 2</inkml:trace>
  <inkml:trace contextRef="#ctx0" brushRef="#br1" timeOffset="1.30233E13">20803 6092 134,'-28'25'42,"0"-8"2,15-17-9,16-13-35,17-22-16,32 13-6,-16-24-6,26 19-6,-17-17-2,13 15-9,-5-4 3</inkml:trace>
  <inkml:trace contextRef="#ctx0" brushRef="#br1" timeOffset="1.30233E13">3775 2792 55,'1'-26'34,"-2"2"1,1 9 0,-14-3-28,14 18 1,-3-11-2,6 26 1,-1 3-2,5 17-2,3 12-1,1 12-1,4 19 0,3 8-2,-2 4 2,7 4 0,-1-7 0,2-6 0,-2-15 1,4-17 0,2-22 2,1-23-1,-2-23-1,2-19 1,-2-21-1,-3-11 1,-2-16-1,-1-6-1,-5-9 0,2 3 0,-4 5-1,-2 8-2,3 16-1,-2 8-2,6 26-7,-13-1-16,18 34-11,-10 1 2,9 26-3,-7 4 3</inkml:trace>
  <inkml:trace contextRef="#ctx0" brushRef="#br1" timeOffset="1.30233E13">4488 3162 91,'0'0'37,"-13"-21"-1,13 21 1,-21 22-34,9 1 0,-1 6 0,3 4-1,-3 4 0,3-1 0,3-5 0,2-3-1,3-12 1,2-16-1,0 0 0,22-6 1,-8-13-1,0-8 0,1-7 0,4-6 0,-3 0 0,0 0-1,-3 4 1,-4 6 0,0 5-1,-2 10 0,-7 15 1,0 0-1,0 0 0,10 13 0,-6 8 0,2 4 0,-1 0 0,7-1 1,3-2 0,4-8-1,5-10 1,5-13 0,5-14-1,5-6 1,-1-10 0,4-4 0,-3-2 0,-6 6-1,-4 6 0,-7 11 0,-7 17 0,-15 5-1,7 31-1,-14 5 0,1 9-1,-2 3-1,7 7-2,-3-13-6,19 9-11,-9-29-8,22 1-6,0-24-1,14-4 2</inkml:trace>
  <inkml:trace contextRef="#ctx0" brushRef="#br1" timeOffset="1.30233E13">5380 2896 104,'-27'-6'39,"8"18"0,-12-1-1,10 13-34,-6 4 0,5 11-1,1 1-1,3 5 0,6-2-1,5-3 0,7-7 0,7-8-1,8-11 1,9-14 0,1-14 0,10-10-1,-2-6 1,6-8 0,-7-6-1,-3-3 1,-5 3-1,-3 0 1,-9 8-1,-3 6 0,-4 9 0,-8 10 0,3 11 0,-16 18 0,3 15-1,-2 9 0,3 10-2,2 0-1,10 6-2,5-13-3,20 2-10,-5-33-9,27 2-11,-8-31 2,23-1 0,-7-20 2</inkml:trace>
  <inkml:trace contextRef="#ctx0" brushRef="#br1" timeOffset="1.30233E13">5910 2884 103,'-21'-13'35,"1"27"2,-19 0-1,10 22-32,-15 13-2,3 10 0,-4 5-1,7-1-2,9-3 0,6-9-2,14-13-2,2-28-7,21-8-22,-4-30-1,15 0 18,-11-23 8,5-2 5,-3-8 4,-5 2 4,-2 19 8,-15-3 24,7 31 1,-14-6-17,13 31-8,-4 2-4,10 13-3,5-1-3,17 0-3,13-2-3,8-20-8,34 12-13,-8-28-13,25 0 0,-8-21-2,9 5 1</inkml:trace>
  <inkml:trace contextRef="#ctx0" brushRef="#br1" timeOffset="1.30233E13">6751 2577 115,'-15'25'41,"-14"-7"0,6 22-4,-9 2-37,0 7-1,-2 7 0,0 1-2,8 5-3,-2-20-2,17 12-11,-8-31-18,20-2 0,-1-21 0,13-14-1</inkml:trace>
  <inkml:trace contextRef="#ctx0" brushRef="#br1" timeOffset="1.30233E13">6537 2838 102,'10'-16'39,"-17"-3"1,7 19 0,1 13-25,6 8-9,5 3-3,6-1-3,16 8-9,1-17-7,33 10-8,-14-28-6,32 5-10,-7-23-1,19 1-1,-4-16 1</inkml:trace>
  <inkml:trace contextRef="#ctx0" brushRef="#br1" timeOffset="1.30233E13">7605 2366 95,'-7'-30'38,"7"30"2,-20-4-2,1 26-32,-6 14-1,3 18 0,-7 5-1,5 5 1,6 3-2,8-7 0,12-7 0,17-12 0,10-14-2,14-19 0,7-16 0,7-12-1,-1-13 1,-4-10-1,-6-11 1,-12-5-2,-12-7 1,-13 1-1,-12 5 0,-9 4-2,-4 13 0,-10 4-2,8 29-7,-12-4-6,21 36-4,-16-9-7,30 28-4,-8-8-7,22 13 1,0-8 1</inkml:trace>
  <inkml:trace contextRef="#ctx0" brushRef="#br1" timeOffset="1.30233E13">8120 2614 117,'-24'0'43,"9"6"1,-5-16-5,20-4-43,0 14-11,14-41-8,18 30-7,-12-20-11,19 9 0,1-12-3,11 8 4</inkml:trace>
  <inkml:trace contextRef="#ctx0" brushRef="#br1" timeOffset="1.30233E13">8945 1801 79,'-27'8'39,"6"17"-2,-15 2 3,12 18-33,-9 9 0,0 20-1,3 7-1,3 11-1,8 0-1,4 1 0,13-13-1,15-4 0,3-18-1,12-19 0,6-20 0,2-18-1,1-17 0,-1-14-1,-6-6 0,-10-9 0,-14-5 0,-6 2 0,-11 4 0,-10 3-1,-8 11 1,-5 2-1,7 14-2,-5-5-8,32 19-23,-24-13-3,24 13 0,20-28-3</inkml:trace>
  <inkml:trace contextRef="#ctx0" brushRef="#br1" timeOffset="1.30233E13">9324 1839 110,'-27'3'42,"15"2"0,-6-9-4,18 4-35,5-13-2,14 4 1,9-4-1,6 0-1,6 4 1,2 1-1,2 1 0,-6 6 1,-4 1-1,-6 8 1,-10 4-1,-8 6 0,-14 4 1,-8 9-1,-11 4 0,-2 1-1,-5 2 1,3-4-1,1 1 1,8-5-1,13-6 1,16-9-1,12-7 1,9 0 0,9-3 0,-1 2 1,-1 3-1,-7 7 1,-12 10-1,-15 9 0,-17 11 0,-16 8-1,-11 5-3,-15-3-5,7 20-17,-20-30-12,18 9-3,-9-28 0,24 1-1</inkml:trace>
  <inkml:trace contextRef="#ctx1" brushRef="#br1" timeOffset="177672.1623">17495 7501</inkml:trace>
  <inkml:trace contextRef="#ctx0" brushRef="#br1" timeOffset="1.30233E13">3303 4511 71,'14'5'24,"-2"-6"-23,-12 1-5,22-12-28,-10 5-1</inkml:trace>
  <inkml:trace contextRef="#ctx0" brushRef="#br1" timeOffset="1.30233E13">3525 4609 76,'-1'12'35,"1"-12"-1,10-16-1,-10 16-39,15-27-27,8 12-1,0-2-2,6 6 1</inkml:trace>
  <inkml:trace contextRef="#ctx0" brushRef="#br1" timeOffset="1.30233E13">4286 4507 43,'43'10'33,"-2"6"0,-5-6 0,0 5-15,2 3-30,-2-14-19,6 1-1,-1-7-2,4 2 1</inkml:trace>
  <inkml:trace contextRef="#ctx0" brushRef="#br1" timeOffset="1.30233E13">5331 4521 91,'44'-2'37,"3"4"-2,-10-6-14,-8-1-49,8 10-6,-7-10-1,6 6-2</inkml:trace>
  <inkml:trace contextRef="#ctx0" brushRef="#br1" timeOffset="1.30233E13">6471 4456 86,'64'14'38,"-9"-7"-1,7 5-2,3-3-45,-6-9-25,11 2 0,-3-12-3,11 6 1</inkml:trace>
  <inkml:trace contextRef="#ctx0" brushRef="#br1" timeOffset="1.30233E13">8019 4443 82,'81'4'38,"-9"-8"-3,4 5 1,-10-4-36,1-8-7,7 11-27,-12-5-1,4 5-2,-6-5 1</inkml:trace>
  <inkml:trace contextRef="#ctx0" brushRef="#br1" timeOffset="1.30233E13">9299 4482 73,'64'14'38,"-11"-10"-1,1 8 0,-11-8-30,6 1-4,1-3-5,-4-10-9,11 8-25,-1-10-1,6 9-1,0-9 1</inkml:trace>
  <inkml:trace contextRef="#ctx0" brushRef="#br1" timeOffset="1.30233E13">10727 4467 81,'32'8'40,"0"6"-2,-18-10 1,-3 6-34,-11-10-3,18 10-2,-8-8-2,-10-2-11,28-7-24,-14-4-1,12 6-1,-4-8 0</inkml:trace>
  <inkml:trace contextRef="#ctx0" brushRef="#br1" timeOffset="1.30233E13">11609 4405 62,'23'-2'40,"-2"10"-2,-21-8 2,13 3-21,-13-3-15,0 0-2,0 0-2,-8-17-2,8 17-2,-2-17-6,13 18-15,-10-14-12,10 13 0,-11 0-1,15 0 2</inkml:trace>
  <inkml:trace contextRef="#ctx0" brushRef="#br1" timeOffset="1.30233E13">11967 4408 86,'0'0'36,"0"0"-1,0 0-9,14 19-62,-14-19 0,-6 22-2,-2-9 2</inkml:trace>
  <inkml:trace contextRef="#ctx0" brushRef="#br1" timeOffset="1.30233E13">11939 5119 82,'8'53'39,"4"2"-2,-7-9 0,4 3-32,-4 0-8,-10-13-27,10 11-5,-10-9 0,4 5-3</inkml:trace>
  <inkml:trace contextRef="#ctx0" brushRef="#br1" timeOffset="1.30233E13">11949 6406 100,'0'76'40,"-6"-7"-2,7 0 1,1-8-37,3-9-2,8 4-11,-10-15-25,10 3-2,-8-8 1,4 2-2</inkml:trace>
  <inkml:trace contextRef="#ctx0" brushRef="#br1" timeOffset="1.30233E13">12053 7592 77,'7'58'38,"0"3"-1,-5-9 0,2 9-20,-1-3-25,-12-9-28,12 2-1,-7-6-1,5 7 0</inkml:trace>
  <inkml:trace contextRef="#ctx0" brushRef="#br1" timeOffset="1.30233E13">12111 8963 90,'-5'88'38,"2"7"-1,-11-9 2,14 5-34,-14-3-4,2-1-3,9 8-10,-9-15-24,8 4 1,-7-9-2,10 4-2</inkml:trace>
  <inkml:trace contextRef="#ctx0" brushRef="#br1" timeOffset="1.30233E13">12115 10694 62,'5'66'37,"4"3"-3,-7-5 1,6 9-11,-13-9-21,5 0-4,0 3-2,-6-6-5,12 12-8,-16-12-18,11 6-2,-7-10 1,8 4-1</inkml:trace>
  <inkml:trace contextRef="#ctx0" brushRef="#br1" timeOffset="1.30233E13">12212 12118 37,'9'53'32,"0"3"3,-7-1-1,5 7-22,-15-10-3,8 9-2,-10-11 0,6 0-10,2-2-30,0-6-1,5-4-2,3-12 0</inkml:trace>
  <inkml:trace contextRef="#ctx0" brushRef="#br1" timeOffset="1.30233E13">12403 13152 93,'0'67'41,"-10"-12"0,1-1-3,-10-9-44,-4-26-30,18-8-5,-6-19 1,12-6-2</inkml:trace>
  <inkml:trace contextRef="#ctx0" brushRef="#br1" timeOffset="1.30233E13">12682 13145 45,'0'0'37,"0"0"4,5-23-2,20 3-11,-3-36-17,28-14-4,7-21-3,13-14 0,14-11-1,1-10-3,6 0 1,-7 5-3,-6 21-2,-20 3-14,-4 34-20,-24 5 0,-8 25-3,-17 4 1</inkml:trace>
  <inkml:trace contextRef="#ctx0" brushRef="#br1" timeOffset="1.30233E13">14024 11272 77,'0'0'38,"13"-16"0,-6-5 1,14 4-32,1-11-2,13-4-2,8-7 1,12-4-2,8-4 0,4-3 1,4 3-2,-2 3 1,-6 6 0,-7 6 0,-8 7-1,-11 10 1,-8 11-2,-7 18 1,-12 12-1,-4 12-1,-8 13 1,-3 8-1,1 9 1,-1-1-1,5-8 0,9-14 0,13-21 1,17-24 0,15-22-1,20-21 0,6-14 0,6-10 1,-1-6-1,-1 1-2,-5 18-10,-31 5-23,-3 21 0,-28 7 0,-17 21-2</inkml:trace>
  <inkml:trace contextRef="#ctx0" brushRef="#br1" timeOffset="1.30233E13">14834 11270 74,'-6'-13'39,"-1"3"0,7 10 1,0 0-26,-11 11-9,-3 5-1,5 12 1,-6 12-1,-5 12 0,1 7-1,7 10 0,-5-1 0,15-4-3,9-12 1,15-18-2,20-20-1,15-24-5,27-6-16,-6-29-18,21-3 1,-1-16-1,6 4-1</inkml:trace>
  <inkml:trace contextRef="#ctx0" brushRef="#br1" timeOffset="1.30233E13">15605 11154 96,'0'0'41,"0"0"0,13-7-1,16-5-36,6-7-3,10-1 0,7-2-3,8 0-2,4 10-14,-10-4-20,2 16 0,-16-1-1,-4 14-2</inkml:trace>
  <inkml:trace contextRef="#ctx0" brushRef="#br1" timeOffset="1.30233E13">15643 11439 98,'-12'18'41,"12"-18"-1,12-11 0,16-14-38,23-6-1,12-7-3,11-4-5,12 11-29,-9-3-2,3 15-1,-11-2-2</inkml:trace>
  <inkml:trace contextRef="#ctx0" brushRef="#br1" timeOffset="1.30233E13">17203 10450 92,'15'-12'39,"-10"0"1,8 27-1,-13 3-29,9 22-2,-8 10-3,1 15-1,0 8-2,0 7-2,-3 3 0,2 0-1,2-3-1,1-10-1,9-6-3,0-16-4,22-3-23,-11-21-5,19-4-1,-3-22-2</inkml:trace>
  <inkml:trace contextRef="#ctx0" brushRef="#br1" timeOffset="1.30233E13">18621 10358 67,'1'-17'35,"-1"17"-2,-2-13 2,-2 25-23,-12 3-6,0 19 0,-7 4 0,1 21 0,-11 3-1,7 14-1,3-1-2,3 3 0,7-6-1,14-4 0,9-9-1,9-10-3,10-11 0,7-15-2,7-6-4,-6-20-26,11-3-1,-15-17-1,0 0-1</inkml:trace>
  <inkml:trace contextRef="#ctx0" brushRef="#br1" timeOffset="1.30233E13">18497 10792 97,'-50'-10'37,"14"9"1,4-4-2,19 14-27,13-9-4,0 0-2,30-2 0,9-4-1,10-9 1,14-1-1,9-7 0,5-3 0,0-1 0,-1 2-1,-10 2 0,-9 6 0,-12 9 0,-11 10 0,-16 8 0,-12 12-1,-9 11 1,-8 8-2,-5 8 0,-1 1-1,-2 4 1,1-8-2,7-3 0,7-12-1,9-10-2,9-24-8,23 1-14,-2-28-11,15-1 2,-7-19 0,13 0 1</inkml:trace>
  <inkml:trace contextRef="#ctx0" brushRef="#br1" timeOffset="1.30233E13">19254 10479 115,'-19'15'38,"-1"-7"2,18 8-3,2-16-33,12 14 0,7-9-1,9 1-1,1 2 1,3 5-1,-1 4 0,-6 6-1,-5 6 0,-9 6 0,-4 5 1,-9 4-2,-4 0 0,-3-4-2,0-5 0,-1-5 0,5-10 2,3-9-3,2-11 3,14-17 1,3-7-1,1-4 3,5-9-2,4-1 3,0 1-4,-4 2 0,-4 9 0,-2 7 0,-17 19 0,14-9 0,-14 9 0,-5 24 0,0-9 0,-2 3 0,4-1 0,3-1 0,7-6 0,3-4 0,6-5 0,8-4 0,3-4 0,1-1 0,3-7 0,-3 0 0,1-5 0,-3 4 0,-7 0 0,-2 2 0,-5 3 0,-12 11 0,14-4 0,-14 4 0,0 27 0,-6-5 0,0 6 0,0-1 0,3 5-7,2-8-4,12 6-6,-11-30-12,24 19-10,-8-26 0,14 3 2,-6-11 0</inkml:trace>
  <inkml:trace contextRef="#ctx0" brushRef="#br1" timeOffset="1.30233E13">20091 10655 112,'0'0'38,"5"10"1,-5-10-2,0 0-31,12 12-2,7-13-1,5-7-1,10-4 1,4-5-2,6-3 1,-3-5-1,3-2-1,-10-1 1,-12 1-1,-12 5 1,-15 5-1,-13 5 0,-14 11 1,-8 10-1,-4 11 1,-6 10-1,6 9 1,5 6-1,7 0 0,14 2 0,13-4-1,18-6-3,11-13-8,27 7-7,-6-24-12,29 5-9,-6-12-1,27 0 1,4-13 0</inkml:trace>
  <inkml:trace contextRef="#ctx0" brushRef="#br1" timeOffset="1.30233E13">21347 10544 96,'0'0'40,"-30"10"1,7 10-1,-18 3-23,5 10-12,-1 4-3,7 0 1,6-1-2,13-4-1,16-6-1,17-11-2,15-8-3,13-16-6,23 2-23,-5-19-4,11 3 2,-6-15-3</inkml:trace>
  <inkml:trace contextRef="#ctx0" brushRef="#br1" timeOffset="1.30233E13">21797 10524 90,'-12'2'37,"-17"1"1,0 19 2,-16-6-13,6 18-22,-1-1-2,9 8 0,2-2 0,11 1-1,8-4 0,12-7 0,12-11-1,14-4-1,9-13 0,2-8 0,8-6-1,-3-9 1,-2-5-1,-6-3 0,-8-4 1,-8-1 0,-10 1 0,-5 3 0,-6 4 0,-2 5 0,-1 1 1,0 9-1,4 12 1,6-11 0,7 13 1,4 1-2,4 6 0,3-2 0,1 2 0,-2 5 0,-1 2 0,-6 5 0,-7-1 0,-4 6 0,-7-2 0,-5 1 0,-6 1 0,1-6 0,2-3 0,1-4 0,9-13 0,0 0 0,0 0 0,0 0 0,26-27 0,-4 4 0,3-3 0,7-2 0,-1 0 0,-2 0 0,-3 6 0,-2 4 0,-2 7 0,-6 9 0,-3 10 0,-8 7 0,-1 6 0,-2 4 0,0 5 0,-4 0 0,4 3-6,1-12-5,14 5-7,-17-26-5,42 11-8,-14-21-8,27-5 1,-5-16-1,12 2 4</inkml:trace>
  <inkml:trace contextRef="#ctx0" brushRef="#br1" timeOffset="1.30233E13">22765 10467 118,'-14'5'39,"-20"-3"2,9 16-2,-12 1-34,3 4-1,2 4-1,4 1-1,9-2 0,9-6 0,11-1-2,12-9 0,6-5 0,9-6 0,8-3 0,-1-1 0,-3-2 0,-3 1 0,-2 5 0,-11 4 0,-11 8 0,-5 5 0,-5 1 0,-5 5 0,0 2 0,0-5-2,4-1-2,6-18-1,11 18-8,-3-30-7,28 7-6,-9-24-14,21 1 1,-3-21 0,10 1 2</inkml:trace>
  <inkml:trace contextRef="#ctx0" brushRef="#br1" timeOffset="1.30233E13">23230 10242 118,'-9'11'40,"-2"17"3,-12 0-7,7 12-31,-1 9-5,-3 2 0,3 4-1,-2-3-1,7 3-2,-5-14-7,17 6-14,-11-19-14,11-4 1,0-24-2,0 0 1</inkml:trace>
  <inkml:trace contextRef="#ctx0" brushRef="#br1" timeOffset="1.30233E13">23075 10495 107,'7'-14'38,"5"16"1,0-5 0,17 3-34,0-4-3,12 3 1,6-5 0,7 1-1,2-5 0,-1 2 0,-4-2 0,-5 0 0,-3 2-1,-13 1 1,-12 2-1,-18 5 0,0 0 0,0 0 0,-32 13-1,2 4 2,-3 3-2,-6 1 0,2 6 0,6 2 0,5-1 0,11-1 0,7-1 0,12-8 0,10-4 0,9-6 0,6-7 0,6-6 0,0-6 0,3-6-2,-4-3 2,0-4 0,-2-4 0,-5 2 0,-7-1 2,-3 6-2,-4 2 0,-5 8 0,-8 11 0,0 0 0,0 0 0,-1 17 0,-4 3 0,2 2 0,-1 1 0,4 0 0,4-3 0,3-7 0,6-8 0,6-5 0,5-7 0,5-4 0,0-6 0,5-2 0,-3-2 0,-5 3 0,-1 4 0,-8 7 0,-17 7 0,10 4 0,-14 7 0,-6 6 0,-1 5 0,-4 1 0,1 2 0,6-6 0,3-5 0,5-14 0,10 10 0,4-18 0,1-4 0,7-7 0,2-5 0,3 0 0,-2-3 0,-1 4 0,-7 5 0,-1 5 0,-5 9 0,-11 4 0,8 11 0,-8 3 0,0 4 0,0 4 0,4-2 0,6-2 0,6-7 0,9-8 0,10-6 0,8-8 0,3-8 0,6-8 0,5-9 0,0-7 0,-1-5 0,-3-1 0,-2-3 0,-11 5 0,-4 4 0,-7 9 0,-11 14 0,-18 20 0,0 0 0,-4 33 0,-18 6 0,-3 9 0,-9 9-2,-4-1-3,5 7-6,-6-17-3,17 6-4,-13-29-4,29 9-4,-12-33-4,18 1-8,4-22 1,2-6 6</inkml:trace>
  <inkml:trace contextRef="#ctx0" brushRef="#br1" timeOffset="1.30233E13">24476 10248 134,'0'0'41,"5"-15"-1,10 21-8,4 4-43,-6-13-9,22 22-13,-22-6-9,11 17 0,-23-1-1</inkml:trace>
  <inkml:trace contextRef="#ctx0" brushRef="#br1" timeOffset="1.30233E13">16444 11965 77,'21'2'42,"11"-3"-1,-4-13 0,15 5-25,3-2-15,3-3-3,6 7-4,-12-9-21,13 17-12,-17-6 1,2 17-3,-21-9 2</inkml:trace>
  <inkml:trace contextRef="#ctx0" brushRef="#br1" timeOffset="1.30233E13">16530 12289 97,'-7'12'41,"7"-12"-1,49-20-1,6-7-39,13-17-15,30 9-20,-8-10-3,12 8-1,-4-3-2</inkml:trace>
  <inkml:trace contextRef="#ctx0" brushRef="#br1" timeOffset="1.30233E13">18106 11723 86,'10'-2'39,"-10"2"0,15 0-4,-15 0-25,5 18-3,-8 2-2,0 14-3,-2 11 1,1 14-3,-7 8 2,5 4-3,-4 6 2,5-4 1,5-7-2,0-4 1,4-17-2,0-9 2,6-19-1,0-14 0,3-17 1,0-13-1,1-15 1,-2-11-1,6-12 1,1-11-1,3-6 1,-1-2 1,2 0-2,1 5 1,-1 11-2,0 11 2,1 8-1,1 13 1,-2 13-1,1 12-1,4 11 1,-2 8 0,1 7 0,2 4 2,-1 4-2,-4 5 2,-4 1-2,-9 1-1,-6-3 1,-10 0-1,-8 0 2,-11-3-4,-5 0 4,-8-4-3,-1 0 3,0-1-1,4-1 1,5 2 0,12 0 0,11-1 1,13 4-1,16 4 0,10-2 0,8 1-1,12-1 1,3-2-2,10-2-3,0-10-6,14 8-4,-19-22-4,13 13-4,-20-27-7,17 16-7,-19-18-5,0 9 3,-11-5 6</inkml:trace>
  <inkml:trace contextRef="#ctx0" brushRef="#br1" timeOffset="1.30233E13">19200 12159 117,'-26'-6'40,"12"3"-1,0-15-5,6-9-47,20 10-11,-7-16-13,17 11-3,-9-7-2,18 17 2</inkml:trace>
  <inkml:trace contextRef="#ctx0" brushRef="#br1" timeOffset="1.30233E13">20104 11544 74,'0'-16'41,"-19"4"-2,1 19 2,-24 5-14,-5 26-20,-10 9-3,0 18 0,-6 6 0,11 3-2,15-2 0,14-3-1,23-15 1,23-14-4,25-14 0,18-20-2,22-5-5,-1-23-8,18 13-7,-20-24-13,6 10-4,-15-10 0,-8 14 1</inkml:trace>
  <inkml:trace contextRef="#ctx0" brushRef="#br1" timeOffset="1.30233E13">20454 11973 120,'-24'19'41,"-11"-15"0,9 3-3,5-7-42,-3-19-11,24 19-8,-30-32-8,22 19-10,-14-7 0,2 7-3,-11-3 3</inkml:trace>
  <inkml:trace contextRef="#ctx0" brushRef="#br1" timeOffset="1.30233E13">14702 12299 79,'-9'14'38,"9"-14"-2,13 0-7,-3-15-23,12 3-1,5-11 0,9-2-1,6-7-1,11 2-1,1 0 0,1 2-1,-2 3 0,-3 9 0,-6 7-1,-6 11 1,-8 6-1,-3 7 1,-7 4-1,0 1 0,2 0 0,2-3 0,5-5 0,5-10-3,4-4-2,1-19-10,8 8-21,-10-13-2,6 10-1,-18-11 0</inkml:trace>
  <inkml:trace contextRef="#ctx0" brushRef="#br1" timeOffset="1.30233E13">15337 12238 83,'-14'6'37,"5"10"1,-5 0 0,2 13-33,-4 7-1,3 9 1,-5 3-2,5 5 0,7-2 0,11-7-1,13-13-1,21-17-2,22-17-3,14-29-12,34 5-18,-1-21-5,16 0-1,-6-9-3</inkml:trace>
  <inkml:trace contextRef="#ctx0" brushRef="#br2" timeOffset="1.30233E13">14815 12263 88,'0'0'39,"10"24"4,-11-3-4,3 13-33,0 0-2,7-2-1,7-10 1,14-15-1,20-33-1,22-30-2,24-24-2,11-34-12,29 7-6,-13-22-12,5 17-8,-20 7-4,-14 28 0</inkml:trace>
  <inkml:trace contextRef="#ctx0" brushRef="#br2" timeOffset="1.30233E13">11411 12162 55,'-7'-11'38,"3"-2"-2,4 13 1,0 0-21,25 15-12,-3 5-2,8 7 1,5 9-1,7 11 0,4 6-1,3 8 0,-3 5-1,0 6 1,-3 6-1,-3 5 0,-5 2 1,-2-1-1,-9-6 0,2-5 1,-7-10 0,-1-12-1,-6-19 1,4-12 0,-16-20 0,18-3 0,-14-14 0,-2-9 0,-6-6 0,-3-5 1,-4-1-2,-9-4 1,-3-2-1,-6-5 0,-3 3 0,-4 1-1,-3 4 0,4 7 0,1 8-2,4 6 0,7 17-4,-4-4-13,21 24-19,-1-2 2,10 16-2,0-2 1</inkml:trace>
  <inkml:trace contextRef="#ctx0" brushRef="#br2" timeOffset="1.30233E13">11793 13170 70,'-8'-20'38,"-6"-14"0,9 3 2,-16-13-35,15 8 0,-7-2 0,5 10 0,2 3-1,2 9-1,0 4-1,4 12 0,0 0 0,22 13 0,-2 3-1,3 5 0,7 6 0,7 1 0,1 3 0,7-2 0,0-2-1,-2-6 1,-2-12 0,0-6-1,-9-14 1,-2-11 0,-6-17 0,-4-11-1,-3-8 0,-6-10 0,-2-3-3,-4-12-3,10 11-11,-11-13-16,15 23-7,-1-2-1,7 19-2</inkml:trace>
  <inkml:trace contextRef="#ctx0" brushRef="#br2" timeOffset="1.30233E13">18509 12590 74,'0'0'38,"-18"-3"0,10 20 0,-14 5-30,11 15-2,-3 4 0,4 10-1,2 0-1,5-1 1,4-8-2,13-14 0,13-20-2,17-28 1,19-26-2,18-28-1,19-16-1,5-25-13,19 5-11,-17-14-14,4 12-2,-16 7-1,-2 21 0</inkml:trace>
  <inkml:trace contextRef="#ctx0" brushRef="#br2" timeOffset="1.30233E13">20279 11501 71,'-5'-34'36,"2"3"-1,-15-4 1,-1 6-26,-13 2-7,-2 6 0,-9 7 0,-5 15 0,-4 14-1,-5 16 2,-4 18-1,-1 15 3,0 17-3,6 14 0,8 15 0,9 11-1,12 12-1,17 2-1,18-2 1,23-8-3,18-9 2,21-17 1,17-29-1,21-24 0,15-32 1,6-28 0,5-28 0,-1-23 1,-8-22-1,-12-12 0,-24-8 0,-25-2 0,-27-3-1,-24 1 2,-25 9-4,-22 6-1,-20 14-2,-15 7 1,-4 18-2,-6 2-8,21 30-22,-3 3-4,20 18 1,17 7-1</inkml:trace>
  <inkml:trace contextRef="#ctx0" brushRef="#br2" timeOffset="1.30233E13">21452 11754 95,'-31'-16'39,"5"-14"1,21 6-1,16-14-34,12 7 1,11-2-2,8 8-1,1 3 1,1 8-1,-4 9-1,-4 10 0,-10 10-2,-8 10 3,-10 15-2,-11 6-1,-11 7 0,-4 7-1,-4 7 0,2 0-1,2 1-4,1-10-12,21 10-10,-5-16-13,20-1 1,4-16-2,16-4 0</inkml:trace>
  <inkml:trace contextRef="#ctx0" brushRef="#br2" timeOffset="1.30233E13">21801 12549 117,'-45'28'45,"10"0"-3,0-24-2,5-9-40,32-7-6,8-21-10,26 14-7,-13-21-12,20 12-7,-4-5-1,13 11-1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2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5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441907"/>
              </p:ext>
            </p:extLst>
          </p:nvPr>
        </p:nvGraphicFramePr>
        <p:xfrm>
          <a:off x="304800" y="762000"/>
          <a:ext cx="8610600" cy="536448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why resistance times capacitance = a time (the time constant)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units (and dimensional analysis)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up a practical involving a known resistance and an unknown capacitance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a real practical. We don’t know the answer and want to.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Note down examples of time constants and capacitors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people use this concept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 our lives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DC Caps Units 1 and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 on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err="1" smtClean="0">
                <a:solidFill>
                  <a:srgbClr val="FFFF00"/>
                </a:solidFill>
              </a:rPr>
              <a:t>Chanelle</a:t>
            </a:r>
            <a:r>
              <a:rPr lang="en-NZ" sz="10800" dirty="0" err="1" smtClean="0">
                <a:solidFill>
                  <a:srgbClr val="FFFF00"/>
                </a:solidFill>
              </a:rPr>
              <a:t>’s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795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0920" y="179640"/>
              <a:ext cx="7262640" cy="3231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5800" y="164160"/>
                <a:ext cx="7293600" cy="326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31000" y="1162440"/>
              <a:ext cx="8487360" cy="3942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9480" y="1148760"/>
                <a:ext cx="8504280" cy="397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4280" y="174600"/>
              <a:ext cx="6429600" cy="4623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9160" y="159840"/>
                <a:ext cx="6461640" cy="465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259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0920" y="179640"/>
              <a:ext cx="5360280" cy="2106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5800" y="164163"/>
                <a:ext cx="5391599" cy="21380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22200" y="631440"/>
              <a:ext cx="8750880" cy="4428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7080" y="617400"/>
                <a:ext cx="8769960" cy="4457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962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40080" y="214200"/>
              <a:ext cx="8667360" cy="5546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9640" y="206280"/>
                <a:ext cx="8682120" cy="555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6320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35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1594</TotalTime>
  <Words>273</Words>
  <Application>Microsoft Office PowerPoint</Application>
  <PresentationFormat>On-screen Show (4:3)</PresentationFormat>
  <Paragraphs>47</Paragraphs>
  <Slides>9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185</cp:revision>
  <dcterms:created xsi:type="dcterms:W3CDTF">2006-08-16T00:00:00Z</dcterms:created>
  <dcterms:modified xsi:type="dcterms:W3CDTF">2013-09-11T03:41:48Z</dcterms:modified>
</cp:coreProperties>
</file>