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1:40:17.31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10391 4871 70,'-11'-49'38,"-2"7"-1,9 20 0,-9 16-33,8 25-2,2 21 3,1 25-2,-7 11 2,6 7-1,1-11 1,20-18-1,30-54 0,46-56 1,60-73-2,59-68 1,64-62-5,83-58-10,13-11-23,-5-33-6,-1 16 0,-28 13-3</inkml:trace>
  <inkml:trace contextRef="#ctx0" brushRef="#br0" timeOffset="685.0392">10979 7467 69,'-6'-22'38,"6"22"0,0 0 0,1 25-24,-3 11-7,4 18 0,1 1-1,9 7 0,13-13-1,30-26 1,36-45-2,43-48-1,50-52-3,32-52-23,47-13-13,-11-20-7,-15 4 2,-42 12-4</inkml:trace>
  <inkml:trace contextRef="#ctx0" brushRef="#br0" timeOffset="1124.0643">7467 9937 101,'9'29'41,"1"25"2,-15 10-3,1 18-36,-3-6-2,12-11 1,19-29 0,35-44-1,44-61 0,47-56-3,55-49-2,33-51-25,46-12-10,9-17-5,11 6 1,-19 11-1</inkml:trace>
  <inkml:trace contextRef="#ctx0" brushRef="#br0" timeOffset="1621.0927">12429 11568 82,'0'0'39,"5"30"0,-12 0-3,-2 6-41,4 14-7,-8-7-25,12 5 0,1-11-2,16-6 2</inkml:trace>
  <inkml:trace contextRef="#ctx0" brushRef="#br0" timeOffset="1809.1035">13137 11305 59,'12'-11'38,"-30"24"-1,-12 27 2,-24 22-25,-5 24-13,-12 21 1,0 17-1,-4 7 0,0-1-2,13 4-8,2-21-29,25-14 0,9-23 1,23-23-1</inkml:trace>
  <inkml:trace contextRef="#ctx0" brushRef="#br0" timeOffset="2148.1229">13003 11999 89,'0'0'40,"-11"-12"2,11 12-1,0 0-38,28-9-1,1-9 0,9 1 0,2 0-1,0 1 0,1 6 0,-5 7 0,-10 12 0,-12 13-1,-18 15 1,-14 11 0,-11 11 0,-4 4 1,-9-1-2,6-2 2,6-9-2,16-11 1,19-17 0,27-16-1,28-17-1,28-16-2,26-5-4,8-24-19,28 9-14,-4-10-2,6 11-1,-20-1 0</inkml:trace>
  <inkml:trace contextRef="#ctx0" brushRef="#br0" timeOffset="2524.1444">7886 13222 75,'-50'33'41,"-20"49"-3,-33 31 0,-21 40-38,-19 31-1,-17 19 1,-4 7-2,-2 0 0,11-11-2,3-40-13,25-24-21,17-56-2,30-48-1,19-55-2</inkml:trace>
  <inkml:trace contextRef="#ctx0" brushRef="#br0" timeOffset="2725.1559">6586 13096 88,'81'26'43,"20"62"2,0 29-3,17 33-38,17 11-1,20 10-1,3 0-1,12-11-2,-5-13-1,-1-16-3,11-4-14,-27-35-19,8-4-5,-17-30-3,-1-12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0:53:49.40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1847 1106 56,'0'0'35,"0"0"-1,13-45 2,-13 45-25,0 0 0,0 0-3,-46-50 0,46 50-2,-54-10 1,54 10-1,-76 10-1,-13 23 0,-13 9-3,-5 18 2,-13 14-3,12 14-2,6 6 1,26 5-1,32-14 1,18-12-1,26-7 1,23-11-2,25-12 2,19-14-2,20-11-3,8-13-2,24-5-7,-11-16-22,19-6-3,-12-13 1,7-3-2</inkml:trace>
  <inkml:trace contextRef="#ctx0" brushRef="#br0" timeOffset="404.0232">2472 1293 97,'-36'5'40,"-13"2"0,-1 14-1,-1 1-35,-4 14 0,-3 4 1,3 10-3,8 9 1,8 2-2,7-3 1,17-2-2,15-11 2,14-11-3,15-19 1,15-15 0,13-18 0,8-17 1,5-11-1,1-10 1,-3-7-1,-10-2 1,-8 4 0,-11 8 0,-13 10 0,-10 12-1,-11 13 0,-5 18 0,-18 11-1,3 12 1,-1 9-1,0 6-1,7 7-1,8 1-3,12-3 0,5-15-3,26-3-16,-3-17-15,18-6 2,-1-15-3,6-5 4</inkml:trace>
  <inkml:trace contextRef="#ctx0" brushRef="#br0" timeOffset="938.0537">3039 1390 86,'-22'2'37,"8"17"1,-9 8 1,7 16-30,-4 4-4,6 8-2,-1 2 0,8 3-1,2-7 0,5 2-1,0-16 1,3-4-1,4-18 0,-7-17-1,14-6 1,-6-19 0,-2-12 0,2-18 0,-3-6 0,-1-14 1,0-5-2,2-1 2,0 10-2,3 3 1,2 13 0,3 13-1,7 11 1,3 15-1,4 12 0,6 14 1,2 7-2,3 11 1,-1 5 0,-2-1 0,-4 7 0,-7 0-1,-8 0 1,-12 2-2,-13-2 2,-10 0-1,-14-7 1,-6-3-1,-7-6 1,-3-4-1,1-3 1,6-4 0,0-4 1,4 5-1,12 3-1,-2 10 2,6 12-1,4 14-1,3 9 0,-1 12 0,8 6-1,0 1-1,9 0-2,-2-12-4,19-1-25,-11-26-6,16-5 2,-6-28-3</inkml:trace>
  <inkml:trace contextRef="#ctx0" brushRef="#br0" timeOffset="1398.08">3755 1184 111,'-25'-3'42,"4"19"1,-16 6-2,-8 9-37,-1 9-2,5 11 1,-6 6-2,7 3-1,4 0 1,9 1-1,11-13 0,16-5 0,11-17 1,15-13-2,10-19 2,9-15 0,4-10 0,7-13 1,-7-9 0,0-8-2,-6 3 0,-7 3 0,-11 10 0,-9 6 0,-6 13 0,-10 18 0,0 8 0,-25 30 0,8 4 0,-3 10-2,4 8-1,7 4-2,9 5 0,9-12-4,26-4-15,1-24-16,27-2 1,-2-21-2,15-11 1</inkml:trace>
  <inkml:trace contextRef="#ctx0" brushRef="#br0" timeOffset="1771.1013">4398 1255 115,'-44'9'41,"2"17"2,-14 9-3,2 5-35,1 6-2,10 6-2,7 0 1,15-2-3,17-9 2,12-8-3,19-14 1,15-12-1,16-10-2,8-18 0,13-7-4,-4-13-3,16-4-6,-21-9 3,3 7 5,-16 5 4,-13 6 5,-11 12 2,-19 3 4,-14 21 5,0 0 4,-17 24-1,-12 4-4,9 8-5,-4 2-3,5 6-1,5 5-1,3-3-3,13-3 0,2-12-7,24-1-22,-10-18-8,16-7 0,-5-18-1</inkml:trace>
  <inkml:trace contextRef="#ctx0" brushRef="#br0" timeOffset="1939.111">4925 1158 111,'-16'-65'42,"16"65"-1,-24-62-2,24 62-43,-11-53-23,11 53-14,-7-51 0,7 51-1,0 0 1</inkml:trace>
  <inkml:trace contextRef="#ctx0" brushRef="#br0" timeOffset="2148.1229">5180 701 85,'57'-25'42,"-57"25"1,0 0-1,51 16-15,-51-16-22,3 70-1,-18 16-1,-11 15-1,-10 14-2,6 2 0,3-5-4,8-14-2,17-20-25,-1-27-8,10-14-3,-6-20 0,-1-17 1</inkml:trace>
  <inkml:trace contextRef="#ctx0" brushRef="#br0" timeOffset="2308.1321">5029 1214 123,'-18'-29'42,"3"11"0,15 18-1,0 0-37,10-2-5,25 3-4,-35-1-27,66-2-8,-66 2-2,97-3 1</inkml:trace>
  <inkml:trace contextRef="#ctx0" brushRef="#br0" timeOffset="2840.1625">6030 1175 110,'-37'-22'40,"-3"23"1,-10 12-1,-11 9-34,-7 10 1,-3 11-4,2 3 1,8 2-3,20 4 0,17-8 1,16-1-2,16-9 0,16-12 0,18-14 0,10-3 0,7-13 0,7-9 0,-2-10 0,-5-9 0,-5-2 0,-6-6 0,-15 3 0,-8 1 0,-8 2 0,-6 6 0,-10 12 0,-1 20 0,-21-4 0,5 21 0,-3 11 0,2 8 0,4 7 0,3 3 0,10-1-5,9-7 0,20 0-5,0-23-18,23-1-11,-5-16-1,14-2 1,-10-19-1</inkml:trace>
  <inkml:trace contextRef="#ctx0" brushRef="#br0" timeOffset="3163.181">6486 1233 102,'-2'-11'39,"2"11"1,-16 21 0,1 8-26,1 9-8,-3 1-1,2 3-2,0 0-1,4-4 0,4-4 0,7-9-2,8-9 0,3-14 0,6-8 0,6-12 0,3-9 0,3-10 0,1-3 0,0-8 0,-2 2 0,-4 2 0,-24 44 0,0 0 0,30-67 0,-11 56 0,-19 11 0,20 11 0,-16 10 0,10 14-3,-1 3-6,7-4-11,15 3-16,-11-7-5,20-3 2,-6-13-1</inkml:trace>
  <inkml:trace contextRef="#ctx0" brushRef="#br0" timeOffset="3396.1943">7237 1198 121,'-26'-15'42,"-3"17"1,-23 12-2,5 16-35,-12 6-4,7 14-2,7-3 0,30-13 0,14-4 0,15-8 0,19-9 0,7-10-3,19-4-9,-6-22-23,25-2-7,-15-6 1,13-5 0</inkml:trace>
  <inkml:trace contextRef="#ctx0" brushRef="#br0" timeOffset="3734.2136">7503 1194 93,'-25'11'39,"-1"7"4,-1 7-2,0-1-13,26-6-26,7-4 0,13-7 0,8-6 0,7-6-2,5-6 1,8-8-1,-47 19 0,48-25 0,-48 25 2,0 0-2,52-45 0,-52 45 0,0 0 0,21-46 0,-21 46 0,-19-10 0,-16 5 0,-2 17 0,-15 3 0,2 14 0,-5 4 0,15 11 0,12 0 0,29-14 0,17-4-5,8-19-12,33 0-18,-4-14-7,24-2 1,-1-10-1</inkml:trace>
  <inkml:trace contextRef="#ctx0" brushRef="#br0" timeOffset="4080.2334">8735 1172 109,'0'0'42,"0"0"0,-58-30-1,65 42-35,-7 10-3,10 12 0,-6 0-3,-4 14 1,-3 2-2,0 9-1,3-9-2,0-16-5,24-7-27,-9-17-5,16-9 0,-3-15-1</inkml:trace>
  <inkml:trace contextRef="#ctx0" brushRef="#br0" timeOffset="4223.2416">8897 1117 106,'-24'-58'38,"24"58"-1,-23-50-8,23 50-65,0 0-4,-14-50 1,14 50-1</inkml:trace>
  <inkml:trace contextRef="#ctx0" brushRef="#br0" timeOffset="4529.2591">9185 1021 107,'0'0'42,"52"33"1,-49-12-2,-25 1-35,-16 5-2,-11 1-1,10 3-2,2-4 0,20-3-1,20-6 0,25-6-1,15-6 1,7-4-1,2-2 1,0 1 0,-6 0 0,-8 7 0,-17 6 0,-15 6 0,-21 6 0,-13 2 0,-11 4 0,-8 2-1,0 1-3,-3-9-3,21-1-25,-8-14-9,22-3 1,5-7-3</inkml:trace>
  <inkml:trace contextRef="#ctx0" brushRef="#br0" timeOffset="5311.3038">10053 1256 93,'0'0'39,"24"-64"0,-24 64 0,0 0-35,19-50 2,-19 50-2,7-19 0,-7 19 0,-11 21-2,3 7 0,-17 13-1,6 9 1,-7-3-2,11-1 1,-2-15-1,7-8 1,6-11 0,4-12 0,17-11-1,2-14 1,5-7 0,-24 32 0,23-46 1,-23 46-1,35-53 1,-35 53-2,24-58 2,-24 58 0,28-51-2,-28 51 0,0 0 0,27-49 0,-11 44 0,-2 3 0,-5 13 0,4 10 0,-4 12 0,10 8 0,-2-7 0,14-2 0,5-24 0,4-11 0,-1-9 0,-39 12 0,0 0 0,59-34 0,-59 34 0,0 0 0,51-38 0,-51 38 0,0 0 0,0 0 0,56-29 0,-38 33 0,-18 10 0,7 14 0,-12 7 0,1 11 0,-1 5-4,9 1-3,15-15-7,-7-18-15,28-4-9,-7-12-1,14-7-2,-7-15 1</inkml:trace>
  <inkml:trace contextRef="#ctx0" brushRef="#br0" timeOffset="5664.324">10956 1176 118,'-13'7'41,"3"6"0,18 6-8,7-6-31,15-4 1,6-8-1,11-9 0,-47 8 0,56-12-1,-56 12 0,52-23 0,-52 23 0,50-28 0,-50 28 0,0 0 0,32-47 0,-32 47 0,0 0 1,0 0-2,-44-33 0,-1 38 0,-10 11 0,2 14 0,1 9 0,19 11 0,14 0-2,30-5 0,26-13-3,14-8-1,22-6-11,-5-19-16,24-2-6,-11-13-1,8-3-2</inkml:trace>
  <inkml:trace contextRef="#ctx0" brushRef="#br0" timeOffset="5995.343">11710 1142 83,'0'0'41,"0"0"0,-21-21 1,-25 19-13,1 18-23,-12 9-3,2 18 0,3 2-1,23 5-1,13-6 0,28-17 0,7-9 1,10-12-2,10-16 0,2-9 0,3-7 0,1-8 0,-45 34 0,0 0 0,61-59 0,-61 59 0,0 0 0,54-57 0,-54 57 0,8-21 0,4 14 0,-12 7-5,1 25-2,-9-2-6,16 17-16,-11-2-8,13 8-2,0-17-3,22-5 2</inkml:trace>
  <inkml:trace contextRef="#ctx0" brushRef="#br0" timeOffset="6303.3606">12159 1158 114,'0'0'41,"0"0"1,-6-50-1,-15 49-36,-19 8-3,9 16 1,-5 10-2,14 9 0,7-5 0,27-6-1,24-18 1,2-6-1,5-3 1,-3-3-1,-5-2 2,-5 4-2,-13 2 0,-13 8 0,-12 2 0,-12 3 0,-3 4-3,-5 1-1,7 2-6,-11-15-16,28 5-9,4-15-6,14 2 0,9-13 0</inkml:trace>
  <inkml:trace contextRef="#ctx0" brushRef="#br0" timeOffset="6664.3812">12519 1159 121,'0'-17'41,"0"17"2,-17 8-5,1 17-34,-11 11-1,0 5-1,9-6-1,21-4 1,8-10-2,17-10 0,4-10 0,10-10 0,2-11 0,9-6 0,-53 26 0,57-34 0,-57 34 0,51-43 0,-51 43 0,51-35 0,-51 35 0,0 0 0,37-50 0,-37 50 0,0 0 0,0 19 0,-15 9 0,-3 11 0,-1 3-3,10-3-4,18-9-8,-8-20-13,36-1-8,-9-16-3,21-4-2,-3-16 1</inkml:trace>
  <inkml:trace contextRef="#ctx0" brushRef="#br0" timeOffset="6957.398">13149 1158 111,'22'-7'39,"-22"7"1,-4 19 0,-14 7-34,7 12-2,-12 3-2,0 7 1,6-10-2,6-3 1,2-9-1,4-8 1,5-18 0,0 0 0,19-4-2,-5-17 0,0-9 0,1-8 0,-15 38 0,0 0 0,23-66 0,-23 66 0,21-47 0,-21 47 0,0 0-2,34-66-18,-34 66-12,49-33-7,-49 33-3,66-21-1,-66 21 2</inkml:trace>
  <inkml:trace contextRef="#ctx0" brushRef="#br0" timeOffset="7407.4237">13575 1293 106,'-20'10'39,"16"5"2,4-15-5,8 12-31,13-17-1,12-4 0,8-7-1,6-7 0,-47 23-1,51-27 0,-51 27 1,0 0-2,64-50 1,-64 50-1,0 0 2,41-47-3,-41 47 0,-7-10 0,-21 9 0,-2 12 0,-21 10 0,8 11 0,-9 11 0,13 9 0,14-3-3,31-11 1,23-9-3,12-13-5,31-5-18,-6-19-7,27-3-5,-6-9-1,12-7-1</inkml:trace>
  <inkml:trace contextRef="#ctx0" brushRef="#br0" timeOffset="7745.4431">14381 1170 85,'-21'-9'41,"-23"15"-1,-7 10 2,-6 14-11,-5 7-29,15 9 2,8-3-2,22-4 1,15-10-2,12-10 0,14-13 0,15-12 1,8-12-2,9-15 0,-56 33 0,67-47 0,-67 47 0,68-68 0,-68 68 0,77-80 0,-77 80 0,66-83 0,-66 83 0,54-65 0,-54 65 0,0 0 0,34-54 0,-47 54 0,-2 10 0,-1 19 0,-11 24-10,-11 12-17,18 15-9,5-3-5,30-14-2,25-32-1</inkml:trace>
  <inkml:trace contextRef="#ctx0" brushRef="#br0" timeOffset="8136.4654">15668 1151 115,'0'0'41,"-18"-7"1,0 14-2,3 12-37,-6 16-2,1 7 1,-9 11-2,10 7 1,1 1-3,13-12 1,14-14-2,4-13-2,17-18-6,-1-24-20,21-6-9,-11-20 2,13-6-2,-52 52 2</inkml:trace>
  <inkml:trace contextRef="#ctx0" brushRef="#br0" timeOffset="8572.4904">15771 1044 90,'0'0'39,"-17"-62"2,17 62-1,-21-50-18,21 50-22,0 0-3,-6-49-2,6 49-3,0 0-3,0 0-2,61 8 1,-61-8 5,52 37 4,-16-4 5,12 13 1,-1 8 5,-22 0 5,-16 3 2,-26-3-1,-6-2-4,-15-13-3,7-2-2,4-11-2,8-1 0,9-7-1,10-18-2,15 1 0,13-17 0,9-9 0,7-8 0,-44 33 0,53-43 0,-53 43 0,56-54 0,-56 54 0,62-50 0,-62 50 0,50-43 0,-26 19 0,6 16 0,-10 16 0,-7 13 0,-9 19 0,0 12 0,2 8-23,-6-6-7,22-6-7,-16-11-3,26-6-3,-4-13 1</inkml:trace>
  <inkml:trace contextRef="#ctx0" brushRef="#br0" timeOffset="9698.5548">17369 668 44,'0'0'35,"0"0"0,0 0 1,0 0-20,0 0-11,0 0-2,0 0 3,0 0-3,-26 58-2,15 47 0,-3 30 0,-6 23-2,2 25 3,-6 22-3,-2 17 1,-2 4 0,3-28 2,-3-5-1,8-5 0,1-10 0,4-9-1,5-13 1,4-18-2,4-12 1,3-9-2,-1-13 1,0-7-1,4-6-3,-8-18-12,6 2-16,1-15-2,4-5 0,-4-14 0</inkml:trace>
  <inkml:trace contextRef="#ctx0" brushRef="#br0" timeOffset="10194.5831">17274 3995 66,'18'-3'35,"16"4"-2,5-13-4,19 8-24,7-7 0,21 1-1,12-3-2,18 1 0,9-3-1,14 6 1,14-4 0,14 6 0,8 1 0,10 6 0,9-1 1,7 6-1,8 0 1,10 0-1,8 3 0,2 0 0,11-1 0,9 3 0,2-3 0,9 2-1,6-1 0,2 3 1,4-1-1,0 3 1,-8 0-1,-6 3 0,-9 3-1,-16-3 1,-15 2-1,-17 0-1,-19-2-1,-21-4-1,-20 3 0,-23-8-2,-15 4-1,-26-12-2,-7 12-9,-27-16-10,-6 8-5,-22-8-3,-5 2 4,-9-8-2</inkml:trace>
  <inkml:trace contextRef="#ctx0" brushRef="#br0" timeOffset="10871.6219">24353 3812 89,'-5'-63'35,"-3"-12"-1,12 2 2,-8-16-31,10-3-1,-4-10-1,5-3-1,0-8-1,2-6-1,-2-9 0,1-10 0,1-1 0,2-8 0,4 0 2,4-6 0,-1-1-2,3 0 3,-10 78-1,1-5 1,1 4-2,1-5 1,1 3-1,1-6-1,-1 8 1,1-7-2,-2 6 1,4 0-1,-7 3 1,6 0 0,-6 9 0,2-2 0,-5 10 0,2-1 0,-10 59 0,9-88 0,-9 88 0,-5-62 0,5 62 1,0 0-1,-31-50 0,31 50 0,0 0 0,-70-2 0,70 2 0,-72 15 1,72-15-1,-95 22 1,34-6 0,-10-2-1,-10 1 0,-9 0 0,-12-1 0,-12 1 0,-12-2 0,-13 1 0,-13 0 0,-11-1 0,-14-2 1,-10 1-1,-12-3 1,-10 1 0,-7 0-1,-10-1 0,-7-3 1,-7 2-2,-8-1 1,-4 2-1,-6-1 1,-4 0-1,1 1 1,-2-1-1,3 2 1,2-5 0,8-1-1,5-1-4,14-2-11,2-4-18,19-4-5,12-1-1,18-2-2</inkml:trace>
  <inkml:trace contextRef="#ctx0" brushRef="#br1" timeOffset="23654.353">17847 4613 69,'3'-35'39,"-8"-5"-2,5 12 2,-11 7-34,7 4-1,-3 5 0,7 12 0,-6 19-1,6 20-1,-3 18-1,3 16 0,-2 16 1,1 11-1,1 10-1,-2-2-1,3-6-1,-2-20-5,14-10-23,-9-30-7,14-14-1,-4-30-1</inkml:trace>
  <inkml:trace contextRef="#ctx0" brushRef="#br1" timeOffset="23863.365">17735 4497 83,'-24'-38'38,"3"2"0,24 19 1,9-2-35,26 1-1,16-1 0,18 1-1,9 1-2,5 3-1,7 10-8,-18-2-28,3 16-1,-26 3 0,-6 15-1</inkml:trace>
  <inkml:trace contextRef="#ctx0" brushRef="#br1" timeOffset="24046.3754">17845 4896 89,'-24'13'37,"26"-3"1,14-20-1,25-5-36,21-8-1,19-7-2,17-4 0,5-6-5,16 10-23,-8-8-6,6 16 0,-17 0-2</inkml:trace>
  <inkml:trace contextRef="#ctx0" brushRef="#br1" timeOffset="25104.4359">18891 4779 85,'-37'8'39,"-16"-3"-1,2 21 1,-11-1-31,0 18-3,-3 3 1,-1 14-3,11 2 2,9 2-3,14-7 0,18-5 0,18-17-2,22-16 0,15-19 0,19-17 1,11-13-1,9-15 1,1-8-3,-2-3 2,-7-3-2,-12 2 2,-15 9-2,-12 6 2,-15 11-2,-13 13 1,-5 18 1,-23 3 0,3 17 0,-3 8 1,2 8 0,5 6-1,9 1 1,8-2-1,13-3 0,14-10-2,14-6 0,6-15-4,15-3-2,-3-23-13,13 7-16,-14-16 1,8 4-2,-18-9 2,1 10 24,-20-1 11,-13 4 1,-3 20 17,-23-8 16,0 21 2,-16 0 1,9 20 1,-16-8-23,12 15-9,-1-4 1,8 2-4,4-7 0,6-1 0,4-14-1,-1-16 1,18 2-1,-3-21 0,2-7 1,2-12-1,0-6-2,2-7 2,-2-3-3,0 2 2,1 2-2,0 5 2,1 10-3,-1 7 1,4 13 1,-1 7-1,5 12-1,1 6-1,6 8-1,-4-3 0,6 6-1,-4-8-1,12 3-1,-9-13 2,10 3-1,-12-9 3,-2-2 3,-5-1 3,-11-2 1,-4 2 3,-12 6 2,-12-8 0,-13 7 0,-2 13 0,-9 0-2,1 11-1,-8 3 1,6 11-2,1 0 0,6 7-2,11-3 1,7-1-1,14-5 0,13-8-2,12-10 0,9-14 0,9-8 0,3-13 0,3-10-1,-4-6 1,-1-9-2,-9-1 2,-5 2-2,-9 4 1,-9 4-1,-5 9 1,-9 10 1,0 15-2,-18 6 1,4 14-1,2 10 1,-1 5-3,10 9-1,2-7-5,23 10-15,-3-22-11,23 6 1,2-20-3,16-1 2</inkml:trace>
  <inkml:trace contextRef="#ctx0" brushRef="#br1" timeOffset="25457.4561">20742 4878 110,'-33'14'40,"-12"1"1,3 26-11,-4-5-24,8 8-3,6-3 1,12 2-1,13-6 0,14-11-2,14-18 0,16-13-1,8-17-1,8-17 2,8-13-1,-3-14 0,-2-11-1,-3-9 1,-6 1 0,-9 2 0,-5 8 1,-8 9-2,-12 18 2,-10 17-1,-3 31 0,-22 17 0,0 27-1,-3 17-1,-1 16 1,2 4-4,16 15-6,-6-24-15,38 14-11,3-29-2,25-3-1,7-22 1</inkml:trace>
  <inkml:trace contextRef="#ctx0" brushRef="#br1" timeOffset="26223.4999">21793 4654 85,'-22'14'38,"-8"-9"0,8 10 1,-7-4-30,9 5-4,-2-1-1,3 6-1,0 0 0,4 2-1,2 1-1,4-1-1,5-3 1,8 0-1,6-8 0,10-2 0,10-4 1,8-4-1,4 1 1,4 0 0,-1 3 0,-3 2 0,-10 8 2,-8 8-1,-19 8 1,-13 9-1,-14 5 1,-11 1-2,-9 1 1,-7 0-1,5-8-3,-1-7-1,15-4-4,1-28-16,29-1-13,0 0-5,7-24 0,10-13-2</inkml:trace>
  <inkml:trace contextRef="#ctx0" brushRef="#br1" timeOffset="31017.7742">18204 994 91,'0'0'38,"0"0"1,4-51-3,-4 51-34,0 0 4,-51-8-3,10 23 2,-31 28-2,-9 20 2,-9 11-3,7 11 3,7 5-5,24 5 1,25-18-1,40-17-1,19-19-1,22-12-1,21-15-2,13-14-3,21-7-23,-13-15-8,8 2 0,-16-9-1</inkml:trace>
  <inkml:trace contextRef="#ctx0" brushRef="#br1" timeOffset="31660.8109">18486 1379 94,'-22'4'38,"-13"1"2,6 12-1,-11 2-35,9 4-1,3 8-1,10 5 1,0 3-1,11 0-1,12-2 0,9-5-1,13-9 1,12-10-2,6-11 2,6-14-1,-1-9 0,2-10 1,-4-5-1,-10-6 0,-9-3 0,-11 1 0,-8 2 0,-12 6 0,-6 6 1,-6 8-1,-3 4 0,1 8 1,1 4-1,6 7 0,9-1 1,0 0-1,13 10 0,9-10 0,9-5 0,3 2 0,7-3 0,-1 0 0,0 3 0,-5 4 1,-9 6-1,-10 5 1,-4 12-1,-12 5 0,-12 6 1,0 4-1,-5 0 0,6 3 0,-2-5 0,11-6 0,9-12 0,12-7 0,12-14 0,7-11 1,5-5-1,5-12 1,3-6-1,-7-6 1,1 1 0,-10-1 0,-7 10 0,-6 4-1,-13 6 0,-9 22 0,0 0 0,-7 25-1,-4 2 0,-3 9-2,2 3 0,8-2-2,13-1-4,-6-18-20,26-7-11,0-16 1,21-6 0,-6-17 0</inkml:trace>
  <inkml:trace contextRef="#ctx0" brushRef="#br1" timeOffset="31836.821">19726 1039 101,'0'0'41,"0"0"3,-14-43-5,-7 62-35,-16 19-3,1 29 0,-2 19-2,15 4-2,13-2-4,6-26-26,37-12-6,-6-26 0,17-9-2</inkml:trace>
  <inkml:trace contextRef="#ctx0" brushRef="#br1" timeOffset="32602.8648">19945 1243 107,'-20'17'41,"-22"5"1,9 20-2,3-3-36,-1 4-2,8-2 0,12 2-1,11-10 0,14-3-1,10-10 0,12-12-1,4-8 1,6-6 0,-3-11-1,2-12 0,-6-4 1,-6-11-1,-8-2 1,-11-3-1,-14 49 0,10-46 1,-16 6 0,1 9 0,-11 9 1,4 15-1,-5 7 0,12 12 1,-4 5-1,14 7 1,7-5-1,7 2 1,4-8 0,10-4 0,1-5 0,-1-3 0,0-2 0,-4-3 0,-6 3 0,1 1 0,-9 2-1,-15-2 1,12 23-1,-15-4 1,-3 3-1,1 3 0,-3-1 0,1 0 0,4-2-1,3-7 1,0-15 0,23 3-1,-3-16 1,8-11 1,1-4-1,2-5-1,-1-4 2,-1-1-1,-2 5 1,-8 8 0,-6 10-1,-13 15 0,0 0 1,3 15-1,-8 2 0,0 4 0,4 3 0,1-4-1,5-4 1,7-10 1,7-7-1,4-6 1,2-8-1,7-5 1,-4-5 0,3 2 1,-8 3-2,-2 1 0,-4 5 0,-6 9 0,-11 5 0,9 17-2,-9 2 0,0 4-1,2 2-2,1-3-3,10 1-11,-13-23-18,33 11-4,-6-23 1,14-9-1</inkml:trace>
  <inkml:trace contextRef="#ctx0" brushRef="#br1" timeOffset="33046.8902">21187 1019 102,'24'-57'43,"-24"57"2,-11 3-2,10 16-37,-17 19-2,0 25 0,-7 14-1,14 3-2,-10-6-1,19-6 1,2-28-2,1-13 1,1-12 0,-2-15 0,12-10 1,-2-8-1,0-11 0,3-9 0,6 0 0,-19 38 1,0 0 1,30-63-2,-30 63 0,0 0 0,37-50 0,-8 29 0,-11 6 0,11 18 0,-14 4 0,7 12 0,-16 5 0,-1 9 0,-7-3 0,-7 2 0,-4-2 0,-3-2 0,-2-3-3,-3-7 0,4-3 0,-2-8-2,19-7-7,-9-16-13,22-5-16,-3-9 1,19-2-1,-3-8 2</inkml:trace>
  <inkml:trace contextRef="#ctx0" brushRef="#br1" timeOffset="33380.9093">21552 1147 113,'0'0'42,"57"-35"1,-57 35 0,0 0-38,0 0-1,0 0-1,18-15-1,-28 30-2,-15 7 0,10-1 0,-1 3 0,10 5 0,6-7 0,14-2 0,4-7 0,-5-3 0,3-4 0,-3-3 0,-2 2 0,-11-5 0,8 14 0,-15 1 0,-5 4 0,-6 7 0,-5-2 0,3 4 0,-3 2 0,-1-7-10,17-4-6,-10-15-13,27 0-13,-10-4-1,43-22 0,-6 1 1</inkml:trace>
  <inkml:trace contextRef="#ctx0" brushRef="#br1" timeOffset="33833.9352">22502 1084 92,'80'-67'43,"-80"67"0,10-11-2,-10 11-30,-60 56-8,-47 46 2,-65 44-2,-50 34 0,-45 25-2,-16 25 0,29-25-1,11-8-1,29-18-1,29-28-4,44-22-14,35-48-18,63-27-3,29-45 0,48-15-2</inkml:trace>
  <inkml:trace contextRef="#ctx0" brushRef="#br1" timeOffset="34375.9662">21304 2273 101,'0'0'39,"9"16"2,-18 11-4,2 19-33,-2 11-1,4 18 1,-5 7-1,2 6 0,-1 1-1,6-9 0,-1-8 0,8-9-1,4-14 1,6-18-1,6-19 0,7-15 1,7-19-1,3-14 0,3-12 0,1-13 0,-1-8-1,-2-8-1,-6-6 0,-4 2-1,-4 4 0,-11 8-2,2 16 0,-8 6-4,4 32-9,-14-6-19,15 36-4,-8 1 1,16 21 0</inkml:trace>
  <inkml:trace contextRef="#ctx0" brushRef="#br1" timeOffset="34713.9856">22024 2599 99,'-25'13'41,"-19"-5"0,8 22 0,-13-2-32,11 9-2,-2 2-2,9 6-1,8-1-1,14 2-2,13-8 1,9-9 0,18-11-2,9-9 0,9-10 0,4-9 0,3-12 0,-5-12 0,-6-5 0,-9-6 0,-11-1-2,-16-2-1,-6 0 0,-10 4-1,-6 10-1,-4 2-2,4 18-4,-10-8-15,23 22-12,0 0-1,0 0 1,19 2-1</inkml:trace>
  <inkml:trace contextRef="#ctx0" brushRef="#br1" timeOffset="34952.9992">22794 2012 104,'-8'-31'41,"8"31"1,-28-6-1,14 29-31,-13 17-6,4 23-1,2 12-1,3 14 0,0 5-1,11 4-1,6-2-2,6-9-1,17-7-6,-5-35-22,25-6-9,-7-35 0,25-8 0,-8-34-3</inkml:trace>
  <inkml:trace contextRef="#ctx0" brushRef="#br1" timeOffset="35149.0105">23325 1904 121,'-24'2'42,"5"41"1,-19 11-2,15 16-38,-9 17-2,4 9 1,4-1-3,-1 1-1,12-5-4,-2-17-13,15 3-20,-8-31 0,12-7-2,-9-26 0</inkml:trace>
  <inkml:trace contextRef="#ctx0" brushRef="#br1" timeOffset="35322.0203">22999 2309 125,'19'-2'43,"0"-6"0,20 14-3,16-7-40,4-6-5,21 16-17,-8-23-17,24 14-3,-4-12 0,14 11-2</inkml:trace>
  <inkml:trace contextRef="#ctx0" brushRef="#br1" timeOffset="35502.0306">24067 2453 126,'-42'11'45,"6"2"-1,-4-21-4,14 3-40,2-11 0,8-10-2,13 14-13,-10-23-12,23 25-12,-15-12-6,5 22 1,-6-18-1</inkml:trace>
  <inkml:trace contextRef="#ctx0" brushRef="#br1" timeOffset="37825.1635">2335 5093 74,'14'-28'38,"-19"-4"-2,-1 12 3,-25-7-33,-2 12 2,-17-1-2,-6 14 2,-20 1-2,-8 18-1,-14 14 0,-6 20-2,-10 21 1,-2 24-2,-4 19 2,0 16-2,9 13 0,17 10 1,19-3-1,26-1 0,31-17-2,31-17 0,39-20 0,31-22 0,42-27 0,27-21 0,21-21 0,14-23-8,24-2-14,-16-28-19,13-1 0,-11-16-2,-16-1 1</inkml:trace>
  <inkml:trace contextRef="#ctx0" brushRef="#br1" timeOffset="38240.1873">3250 5559 118,'18'11'42,"10"-27"1,34 5-7,14-25-32,29-5-2,15-8 1,14-2-2,5-1-1,3 4 0,-6 14-2,-12 5-1,-12 22-3,-31 1-9,-5 27-23,-42-1-3,-9 19-1,-32-5-1</inkml:trace>
  <inkml:trace contextRef="#ctx0" brushRef="#br1" timeOffset="38474.2006">3559 5965 122,'-56'30'44,"36"3"-1,20-33-1,19 6-38,38-16-4,31-11 0,18-5 0,14-5 0,4-2 0,6-7 0,0 9 0,-12-3-4,-5 22-12,-33-15-17,2 20-10,-32-7 1,0 11-3</inkml:trace>
  <inkml:trace contextRef="#ctx0" brushRef="#br1" timeOffset="39710.2713">6923 4110 91,'-9'-45'39,"5"8"1,-21-9-1,9 12-32,-22 4-2,-6 15-2,-12 12 0,-5 19 0,-6 19-2,-4 20 1,-2 21-1,3 20 0,4 18-1,10 9 1,15 10 0,18 5-1,28-4 1,22-8-2,30-19 3,29-22-2,35-26 2,31-25-1,19-33 0,7-29 1,5-24-2,-8-22 2,-19-19-1,-21-13 0,-37-11 0,-33 0-1,-36-2 0,-34 1 1,-27 5-2,-27 7 1,-14 14-1,-9 15-1,-4 18 0,0 15-3,14 32-8,0 0-13,30 36-12,2 3-2,27 24-3,4-8 2</inkml:trace>
  <inkml:trace contextRef="#ctx0" brushRef="#br1" timeOffset="39914.283">7313 4603 108,'-5'64'43,"-9"-11"0,13 14-1,-4-18-38,15 16-2,9-3 1,10-1-3,11-4 1,4-9-3,12-4-2,4-15-9,17 10-17,-14-25-11,12 0-1,-14-21-1,7-2 2</inkml:trace>
  <inkml:trace contextRef="#ctx0" brushRef="#br1" timeOffset="40410.3114">9239 3514 99,'-62'12'39,"-28"22"3,0 42-2,-19 21-34,12 23-2,6 20 0,16 15-2,18 5-1,23-2 0,27-10-1,19-17-3,36-20 1,20-25-6,38-10-20,3-42-12,23-10 1,-3-35-1,16-11-1</inkml:trace>
  <inkml:trace contextRef="#ctx0" brushRef="#br1" timeOffset="40778.3324">10128 3948 95,'-18'-25'38,"5"9"2,-19-11-3,1 17-32,-11 7 0,-5 19-1,-8 15 1,-5 21-1,-5 15-1,-1 18-1,0 11 0,7 5-1,9 2 0,15-5-2,16-7 0,14-13-3,32-13-1,14-26-4,36-1-17,0-34-13,29-6 0,-7-28-1,13-2 1</inkml:trace>
  <inkml:trace contextRef="#ctx0" brushRef="#br1" timeOffset="41642.3819">10452 4364 80,'-14'0'39,"-18"-4"1,7 18 1,-13 0-26,4 8-9,-8 4-1,0 12 0,-1 5-2,1 3 0,6 2-1,10 1 0,11-4-2,11-4 1,16-8 0,14-10-1,13-14 0,8-9-1,7-10 1,0-10-1,-2-12 0,-4-4 0,-9-3 1,-12-3-1,-9 0 1,-12-1-1,-6 5 2,-8 4-1,-3 9 0,1 3 0,1 7 0,9 15 0,0 0 0,0 0 0,18 5 0,0 7 0,5 0 0,3 2 0,1-2 0,2-1 1,-2-1-1,-6-2 1,-2-2 0,-4-6 0,-4 2-1,-11-2 1,10 10 0,-12 3 0,-5 0-1,-2 10 1,-2 4-1,-2 3 0,1 4 0,4 3 0,1-3 0,9-6 0,10-8 0,8-12 0,12-9 0,6-14 0,9-10 1,4-11-1,3-5 1,1-5-1,-7 3 1,-10 2-1,-6 9 0,-11 8 1,-8 13-1,-13 11 0,-8 19 0,-5 5 0,-4 9 0,1 4-1,2 5 0,6-3-1,11-4-1,10-13-2,18-7-1,5-24-5,25 1-4,-5-29-5,27 7-7,-21-31-5,12 5-5,-12-20-1,3 3 5,-11-4 38,-20-5 5,2 25 8,-26-11 7,7 35 8,-25 4 5,8 29 2,-29 19-3,4 20-33,-6 14-1,2 11-3,-1 6-1,2 5-1,6-2-1,6-7-3,14 2-6,-4-25-18,26 2-9,-1-23 1,21-5-1</inkml:trace>
  <inkml:trace contextRef="#ctx0" brushRef="#br1" timeOffset="42465.4289">11873 4403 96,'0'0'38,"-36"-5"2,12 28-1,-15 9-32,6 7-4,2 4 0,6 6 0,5-3-2,11-1 1,9-8-1,13-7 1,11-14-1,9-12-1,7-10 1,2-13-1,7-13 0,0-9 0,-3-5-1,-5-7 0,-7 4 0,-6 0 1,-8 5-1,-6 9 1,-7 7 0,-6 11 0,-1 17 1,0 0-1,-13-3 1,7 13-1,6 4 1,5 2-1,2-4 1,10-1-1,5-3 1,8-5 0,-1-2-1,5-2 1,-4-2 0,-3-1 0,-5 3 0,-7 3-1,-15-2 1,4 21 0,-13-3 0,-5 7-1,-2 5 1,-1 4-1,1 1 0,4 0-1,3-6 1,6-4 0,9-11-1,6-13 1,4-10 0,7-14 0,3-9 0,0-3 0,3-8 0,-2-3 0,-6 9 0,-4 0 1,-4 13-1,-5 8 0,-8 16 1,0 0-1,0 0 0,-2 25 0,-1-6 0,2-1 0,6 2 0,5-5 0,6-8 0,6-5 1,6-8-1,3-4 1,4-6 0,-1-3 0,-1-3-1,-2 3 1,-9 0-1,-3 6 0,-8 11 0,-11 2 0,0 27 0,-6-2 0,-3 7-1,-1 6 0,5 4-2,-1-4-1,15 0-5,3-21-2,22 2-4,-2-28-3,30 3-7,-13-35-6,28 2-6,-7-23-1,8-6 5</inkml:trace>
  <inkml:trace contextRef="#ctx0" brushRef="#br1" timeOffset="42915.4547">13414 3781 115,'-34'26'42,"9"23"0,-11-4-2,6 15-36,-1 6-1,2 4-2,-1 5 0,3-2 0,3-4-1,-1-7 0,11-11 0,0-10-1,9-7 0,5-16 1,0-18 0,14 3 0,1-22 0,4-6-1,6-10 1,4-6 0,4-3 0,0 2 0,3 2 0,-2 7 1,0 4-1,-5 11 1,1 10-1,-5 10 1,-1 8 0,-2 0-2,-4 10 1,-3 1-1,-3 4 1,-3-1-1,-9 5 0,-9-2 0,-7 0 0,-12-1 1,-3-2-2,-8-5 0,1 1-1,-1-11-3,14 6-6,-2-23-5,27 8-7,0-18-10,30 0-5,4-13-1,30 1 2</inkml:trace>
  <inkml:trace contextRef="#ctx0" brushRef="#br1" timeOffset="43216.4719">13954 4181 114,'-35'-4'42,"11"14"0,-11-10-1,5 9-39,11 4 0,8 2-1,8 1 0,10 1 0,8 1-1,6-3 0,1 0 0,4 1 1,-5-2-1,-4 1 1,-8 3-1,-9 4 1,-10 0-1,-9 0 0,-4 4-1,-6-4-1,4-2-3,-3-11-5,22 4-4,-7-27-5,33 13-11,-6-27-7,24-3-3,0-17-1,16-2 5</inkml:trace>
  <inkml:trace contextRef="#ctx0" brushRef="#br1" timeOffset="43500.4881">14243 3468 107,'5'15'41,"-5"-15"1,38 35-1,-17-2-34,20 3-2,0 15 0,2 13-1,-7 9-1,-5 10-3,-10 6 0,-16 2 0,-18 0 0,-11-1 0,-14-8 0,-13-9 0,-5-6-5,-15-16-7,5 3-1,-14-24-3,20 12-7,-16-30-9,14 14-9,-19-12-1,1 5 2</inkml:trace>
  <inkml:trace contextRef="#ctx0" brushRef="#br1" timeOffset="44186.5274">6047 5614 68,'-11'-7'34,"5"-6"2,21 13-3,10-12-26,22 10 1,19-8-2,27 3 0,23-5 0,34-2-3,31-3 1,32-1-2,29-8 0,31 0-1,28-9 1,28-2-1,33-7 0,26-3 0,29-5 1,63 0 0,-24 3-2,15 0 3,6 8-2,-4 3 1,-10 8-2,-19 10 2,-33 5-3,-75 6 2,2 1-1,-45 3-2,-44 4 0,-50-3-3,-49 6-3,-59-16-12,-25 17-16,-54-13-2,-28 8-1,-38-6 0</inkml:trace>
  <inkml:trace contextRef="#ctx0" brushRef="#br1" timeOffset="44835.5645">7051 5858 104,'11'-24'40,"-9"-4"-1,8 20-1,-10 8-37,0 22 0,4 21-1,-4 20 1,-5 24 2,-1 17 0,-2 15 0,-1 14 0,1 1-2,0-4 2,8-10-2,8-15 1,4-22 0,12-22 0,7-25-1,8-29 1,9-32 0,5-24-1,4-24 1,0-15-2,-4-18 0,1-10 0,-6-10 0,-4-2 0,-7 8 0,-7 11-4,-1 17 2,-7 13-3,-1 28-3,-11 13-8,21 43-14,-20 6-10,18 29 0,-3 3 0,19 13 0</inkml:trace>
  <inkml:trace contextRef="#ctx0" brushRef="#br1" timeOffset="48858.7946">9211 5605 57,'1'-30'34,"-24"7"1,-6 23-1,-16 10-13,-5 33-14,-6 20 3,3 26-2,1 15 0,8 19-3,5 4 1,13 1 0,14-3-3,14-11-2,13-12-4,15-23-2,28-5-19,5-35-11,18-6-3,-2-26-1,11-11-1</inkml:trace>
  <inkml:trace contextRef="#ctx0" brushRef="#br1" timeOffset="49218.8152">9583 5861 107,'-9'-27'39,"9"27"-1,-14 15-6,9 25-28,0 15 0,0 18-1,-2 14 1,5 8 0,-1 8-2,8 0 1,3-7-1,4-10 1,5-17-2,7-17 2,8-23-2,6-24 0,8-21 0,6-24-1,3-20 1,4-13-2,-6-10 2,-1-8-2,-8-3 0,-8-1-1,-5 9 0,-11 8-2,-6 21 0,-8 7-3,4 32-12,-12 5-19,11 29-1,-9 5 1,15 19-1</inkml:trace>
  <inkml:trace contextRef="#ctx0" brushRef="#br1" timeOffset="49571.8354">10446 6281 87,'0'0'37,"-14"-14"0,-3 21 1,-17-3-28,5 14-2,-9 5 0,2 13-1,0 3-1,5 8 0,8 2-3,11 0 2,11-5-2,18-6-3,16-12 0,14-12 0,10-13 0,9-10 0,0-11 0,-1-11 0,-8-5 0,-12-8 0,-16 3 0,-15-1 0,-14 1 0,-15 6-5,-8 5 3,-6 6-1,0 12 0,1 2-2,11 10-3,4-10-10,28 14-19,-1-11-2,25 2 0,5-16 0</inkml:trace>
  <inkml:trace contextRef="#ctx0" brushRef="#br1" timeOffset="49797.8483">11386 5590 102,'0'0'38,"-33"25"5,11 20-3,-3 8-34,-5 18 0,3 11-1,6 8-1,3 5-1,5-5-1,7-3-3,11-10 1,6-7-4,3-22-3,24-3-25,-10-31-8,15-7 1,-4-28 0</inkml:trace>
  <inkml:trace contextRef="#ctx0" brushRef="#br1" timeOffset="50014.8607">11841 5555 99,'-2'-27'38,"-1"38"1,-16 20 3,2 36-33,-10 8-3,-2 16-2,-2 9 0,0 6-1,2 1-2,1-8 1,8-5-5,1-17-1,10-4-8,-7-29-22,19-9-6,-5-24 1,17-10 0</inkml:trace>
  <inkml:trace contextRef="#ctx0" brushRef="#br1" timeOffset="50462.8864">11583 6117 108,'-5'-23'40,"15"15"0,2-2-1,17 10-34,6-2-1,12 3-1,6-1-1,7 1 0,-1-1-1,-5 0 0,-4-1 0,-10 1 0,-9 0 0,-12 2 0,-19-2 0,-8 13 0,-13-1 0,-7 6 0,-5 3 1,0-1-2,3 3 0,5 0 0,14-3 0,11-5 0,15-6 0,18-4 0,13-6 0,8-2 0,7-2 0,0-2 0,-4 4 0,-6 6 0,-14 6 0,-15 7 0,-20 8 0,-12 6 0,-15 6 0,-8 1 0,-4 2 0,0-5 0,7-4 0,6-13-6,25 1-12,-2-29-8,32 3-13,1-22-4,16-4 1,-1-19 0</inkml:trace>
  <inkml:trace contextRef="#ctx0" brushRef="#br1" timeOffset="50763.9036">12473 5363 102,'0'0'41,"0"0"1,11 27-1,10-1-36,11 15-1,9 6 1,4 8 0,2 8 0,5 7 0,-3 6-5,-6 9 0,-14 1 0,-8-3 0,-15 1 0,-16-5 0,-8 1 0,-16-12 0,-1-10 0,-7-11 0,9-5-11,-6-23-9,25 2-12,-4-25-10,18 4 2,14-33-4,14 3 4</inkml:trace>
  <inkml:trace contextRef="#ctx0" brushRef="#br1" timeOffset="50848.9084">12808 6197 104,'-23'-3'4,"-8"0"-2,-4 2-2,1-5-40</inkml:trace>
  <inkml:trace contextRef="#ctx0" brushRef="#br1" timeOffset="52201.9858">1291 9420 99,'29'-9'37,"21"4"1,8-12-3,14 3-34,16 1 0,2 3-1,5 3-2,-7 0-4,7 14-27,-19-6-3,-9 12 1,-20-6-3</inkml:trace>
  <inkml:trace contextRef="#ctx0" brushRef="#br1" timeOffset="52381.9961">1536 9720 101,'-48'37'37,"18"-15"1,37-5-2,21-15-34,34-20-3,24-14-1,21-21-8,20 1-25,8-19 0,13-3-1,-12-11-2</inkml:trace>
  <inkml:trace contextRef="#ctx0" brushRef="#br1" timeOffset="52651.0115">2440 8967 100,'0'0'39,"13"17"1,16-16-1,22 14-35,13-3-1,4 11 1,3 9 0,-6 11-1,-17 13 0,-13 15-2,-21 12 1,-21 10-1,-23 9-1,-19 6 1,-16-2-2,-10-4-1,-1-9-3,-3-26-15,21 2-17,8-32-5,32-14 3,18-23-2</inkml:trace>
  <inkml:trace contextRef="#ctx0" brushRef="#br1" timeOffset="64422.6848">4090 8819 72,'22'-40'35,"-3"9"0,-18 1 1,0 10-27,-16-2-3,0 14 0,-17 0 2,-3 10-4,-6 8 0,-3 14 0,-5 7-1,4 21-1,0 15 1,2 24-1,8 14 1,10 15-1,8 4-1,7 2-1,16-10 1,17-11 1,22-24-1,18-26 0,17-33 0,17-31 0,10-29 0,7-22 0,2-23-1,-3-17 1,-18-10-1,-17-4 0,-20-1 0,-19 2-2,-26 4 0,-17 6 0,-23 8-1,-17 12 0,-6 15-2,-10 10-2,7 29-7,-13 3-23,17 29 0,-4 5-1,17 22 1</inkml:trace>
  <inkml:trace contextRef="#ctx0" brushRef="#br1" timeOffset="64639.6972">4295 9121 107,'2'29'39,"6"13"1,-8-7-3,7 10-35,5 3 0,10 1-1,2 4 0,10-3-1,8 4-3,0-11-6,20 4-26,-3-17-2,14-1-1,-7-21-1</inkml:trace>
  <inkml:trace contextRef="#ctx0" brushRef="#br1" timeOffset="64856.7096">5450 8887 102,'7'-10'38,"2"-3"2,14 6-3,-3 0-35,14-4-2,10 3-1,1-7-7,9 9-27,-12-1-3,3 6 0,-12-1-2</inkml:trace>
  <inkml:trace contextRef="#ctx0" brushRef="#br1" timeOffset="65021.7191">5396 9309 110,'-39'42'40,"25"-12"1,14-30-2,39-9-38,21-17-1,21-13-3,23 6-15,9-20-19,19 3-2,0-5 0,9 7-2</inkml:trace>
  <inkml:trace contextRef="#ctx0" brushRef="#br1" timeOffset="65474.745">7577 8406 83,'-9'-26'39,"-15"-2"-1,0 14 2,-19-5-33,-1 17-2,-14 10 1,-3 18-2,-13 12 0,-9 19 0,-2 11 1,-1 14-2,6 5 1,11 9-2,13-7 1,24-3-1,27-11 0,33-11-2,30-18 0,25-17 0,29-16-2,23-20-2,27-1-12,-4-27-23,23-5-2,-14-10 0,12 2-2</inkml:trace>
  <inkml:trace contextRef="#ctx0" brushRef="#br1" timeOffset="66042.7775">8251 8275 95,'-3'-29'38,"4"18"1,-1 11-2,-14-2-34,11 23-1,6 17 0,1 12-1,2 13 0,1 17 1,5 11-1,2 8 2,-2 5-2,6-6 1,4-5-1,3-13 2,9-14-2,3-24 0,3-17 0,7-27 1,4-22 0,0-19-1,1-16 1,-6-18-2,-3-8 2,-6-8-2,-4-7 0,-2-4 0,-7 1 0,3 6-2,-7 9 1,-2 13-1,-3 13-1,6 24-3,-12 7-23,16 33-11,-12 10 1,13 21-2,-5 4 0</inkml:trace>
  <inkml:trace contextRef="#ctx0" brushRef="#br1" timeOffset="66226.788">9551 8965 121,'-16'15'42,"-8"-18"0,6 1-6,-1 2-60,-4-21-15,23 21-2,-25-21 0,25 21-2</inkml:trace>
  <inkml:trace contextRef="#ctx0" brushRef="#br1" timeOffset="71252.0754">17280 6624 83,'36'-33'35,"-2"6"-2,-4 0 1,-6 10-32,-4 1 1,1 13 0,-21 3 0,11 26 2,-28 11-3,-9 24 2,-19 14-2,-12 24 0,-18 17-2,-13 25 0,-22 19-1,-18 19 1,-11 22-1,-15 12 1,-19 17 1,-5 13 1,-8 9 0,-3 6-1,-2 2 3,3 3-3,6-6 0,6-5 2,11-12-3,6-13 2,5-16-3,5-11 1,9-16-1,11-14 1,2-19 0,9-13 0,4-16-1,10-15 0,14-10 1,9-14-1,10-15 2,10-11-2,11-14 1,15-6-2,10-12 2,10-6 0,9-7 0,6-12 1,11 12-1,8-12 0,7 0 0,10-2 0,10 0 0,10-3 0,10 4 0,11-1 0,10 2 0,13-3 0,17 0 0,12-2-1,18-2 1,13-4 0,27-3 0,13-7-1,25-3 1,18 1 0,15-2-1,16 0 1,16 3 0,16 2 0,9-1 0,10 8 3,8-1-3,10 1 4,6 1-4,1 1 4,0-2-4,-8 0 2,1 2-2,-7-2-1,-9 1 1,-13 2-1,-18 0 1,-11 2-2,-23-1 3,-13 1-1,-31 4 1,-20-1-1,-28-1 1,-24 1-1,-23-1 0,-28-1 0,-25-2 1,-21-4-1,-23-4 0,-16-5 0,-20-7 1,-17-7-1,-17-5 1,-11-7-1,-16-1 0,-10-10 0,-9-2 1,-15-7-2,-7-5 2,-7-10 1,-3-8-1,-9-9 0,-1-11 2,-6-13-4,-4-16 3,0-3 0,-6-10 0,-4-8-2,-5-5 1,-4-1-2,-1-1 1,-8-2 2,1 7-4,-1-2 1,4-1-1,2 2 1,2 2 0,4 2 1,11 0-1,8 3 1,10 6 1,7 7-1,1 10 1,8 8 0,5 12 0,6 9 0,5 10-1,6 8 1,7 11-1,9 3 1,8 10-1,11 4 0,8 4 1,9 7-1,6 5 0,6 5-2,3 4 3,5 3-3,-3 6 2,1 4-2,0 4 1,-1 5 0,3 7 0,2 5 0,7 12-1,4-1 0,15 13-6,0-9-13,23 15-18,-6-6 3,17 13-3,-9-7 1</inkml:trace>
  <inkml:trace contextRef="#ctx0" brushRef="#br1" timeOffset="71854.1099">15859 9706 56,'-104'7'32,"7"4"-1,10-2 1,11 0-22,11-7-4,22 5 1,10-10-1,33 3-1,5-12 1,31 0 0,17-4-2,32 0 0,18-5-1,22 0-1,21-1 1,23-1-1,18 1 0,18 4-1,17-2 2,13-1-1,15 0 0,12 1-1,13 0 1,6 0-1,4 1 0,-1-1 0,-7 1 0,-10 3 0,-19-2-1,-15-1-1,-21 7-2,-31-8-3,-19 16-12,-36-11-19,-21 13 0,-38-2-1,-22 11 0</inkml:trace>
  <inkml:trace contextRef="#ctx0" brushRef="#br1" timeOffset="72325.1368">17764 9690 33,'28'-47'29,"-4"7"2,-8-1 1,0 13-19,-12-8 1,5 17 0,-16-9-1,5 13-3,-12-4-2,14 19-1,-21-14-2,13 25-1,3 17 0,8 30 1,1 30-2,7 34 0,-3 29-2,2 33 3,-2 25-5,-1 17 2,-10 9-2,-1 0 2,-8-13-4,0-15 2,-2-20-2,6-27-1,5-28 0,3-35-3,17-30-21,-1-51-13,17-28 3,-2-40-3</inkml:trace>
  <inkml:trace contextRef="#ctx0" brushRef="#br1" timeOffset="73572.2081">17800 7990 78,'-10'-32'37,"-9"8"0,-24-4 0,-3 19-29,-20 3-3,-3 12 0,-4 11 0,3 14-2,-1 12 0,7 21-1,9 16 1,13 18-2,13 12 2,14 13-2,20-1 1,20 0-1,20-10 1,19-16-2,20-26 2,15-27-1,13-33 0,6-27 1,6-27-2,-5-21 2,-15-22-3,-17-11 2,-20-9-1,-24-2 0,-24 4-1,-22-3-1,-19 9 1,-16 3-1,-9 15 0,-5 9-1,2 16-2,1 7-6,17 21-26,-4 12-1,21 20 1,-3 4-2</inkml:trace>
  <inkml:trace contextRef="#ctx0" brushRef="#br1" timeOffset="73790.2206">17838 8397 115,'12'45'41,"-5"-3"1,17 10-6,-4-3-32,13 3-1,8-3 0,2-5-2,9 1-1,0-6-2,11 5-7,-12-12-29,13 3-3,-12-9 1,-1 6-2</inkml:trace>
  <inkml:trace contextRef="#ctx0" brushRef="#br1" timeOffset="74435.2575">16808 10414 95,'-32'-22'38,"-2"8"2,-15-2-1,0 13-34,-7 4-1,2 15-1,-2 11 1,-1 14-1,4 12 0,7 12 0,5 5-1,12 6 0,13 0-1,12-2-2,18-8 1,15-11-2,19-10 0,19-16-4,22-5-4,-1-26-28,29-3-3,-2-19-1,19-4 2</inkml:trace>
  <inkml:trace contextRef="#ctx0" brushRef="#br1" timeOffset="75093.2951">19001 10338 102,'-6'-21'39,"-3"-5"2,7 11-3,-9-3-33,11 18-3,-2-10 1,2 10-1,17 29 0,-5 11 0,2 12-2,1 14 2,6 12-2,-2 12 0,5 2 0,-1 1-2,2-7 2,1-10-2,-1-12 1,3-18 0,4-17 0,3-18 0,3-19 4,1-21-3,2-19 2,4-12 1,-2-15 0,1-12 0,-3-7-1,-5-3 0,-3 1-1,-4 8 1,-4 10-2,-9 8-3,0 22-2,-10-3-10,10 30-21,-11 5-4,9 19 1,-14-3-5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1:28:46.06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4874 7673 72,'-15'-30'36,"-9"1"-2,-6 3 1,-14 6-29,-11 5-6,-6 8 1,-6 8 1,-13 4 0,-7 6 1,-9 6 0,1 2 1,-8 7-1,3 7-1,0 3 0,-3 13 0,1 10 0,0 10-1,2 12 0,2 11 0,9 5 0,8 0 0,14-1-1,16-10 0,13-4-1,24-7 1,23-11 0,17-15-1,14-9 1,12-6-2,7-8 2,0-9-1,0-5 0,-3-11 0,-12-4 0,-10-4 1,-15 1 0,-19 6 1,0 0 0,-29 5 1,-17 18-1,-14 15 1,-14 17 0,-6 20-1,-3 15 0,1 19 0,5 11-1,7 11 1,15 5-1,14 4 1,14-9-3,20-8 1,17-9-1,14-14 1,23-15-1,24-16 1,28-16-1,13-17 0,21-13 2,13-14-1,9-12 1,6-10 0,-4-6 0,-14-3-1,-12 0 1,-15 5 0,-16 4 0,-25 8 1,-17 9-1,-11 12 1,-14 14 0,-8 10 0,-7 16 0,-2 9 1,6 10-2,6 7 0,12 5 0,14-2-1,21-3 0,20-8-1,31-17 2,21-12-2,28-16 2,20-20-2,16-18 3,11-17-2,12-18 1,-5-10 1,-7-6-2,-13-4 2,-17 3-1,-20 5 1,-22 9-1,-27 14 1,-24 13 0,-24 17-1,-18 14 1,-19 14 0,-8 12 0,-5 10-1,-1 6 0,10 3 0,8 0 0,21-8-1,19-11 1,20-14-2,23-16 2,21-22 0,21-20 0,10-23 2,12-22-2,2-16 2,-2-13-1,-14-10-1,-19-6 2,-20 3 0,-27 0 1,-26 8-4,-25 12 3,-25 14-1,-20 15 1,-17 16 1,-11 19-2,-11 16 0,-4 19 0,-1 12 0,7 7 0,5 6-1,14-4 0,12-8 0,22-12-1,15-21 0,18-21-1,14-20 1,13-26 0,6-17-1,-1-13 1,-9-14-1,-18-5 0,-16-3 1,-27-2 1,-28-1 0,-28 11-1,-23 9 2,-22 16-1,-15 13 1,-17 13 1,-12 22-1,-2 23 0,0 19 0,1 14 0,5 9 0,6 8-1,9-2 0,16 5-1,17-6 0,19-7 0,15-8 1,18-14-1,7-11 2,13-9-1,0-14 0,-4-6 1,-14-4-1,-21-3 1,-24 4 0,-29 9 0,-27 5-1,-30 16 0,-29 13 1,-22 17-1,-16 13 1,-9 17-1,-5 10 1,-1 9-1,5 6 1,16-1-2,20-2 1,26-11 0,29-12 0,29-15-1,28-19 1,35-23-1,28-20 1,17-16 0,7-11 0,-1-9 0,-10 2 0,-23 7 0,-32 17 0,-38 26 1,-37 25 1,-42 28-2,-27 28 2,-26 23-1,-14 15-1,8 7-3,12-13-15,39 2-19,25-19-4,49-11 0,35-30-2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9-10T00:57:12.79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9-10T00:57:15.087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15140 10800,'0'0,"-35"-23,35 23</inkml:trace>
  <inkml:trace contextRef="#ctx1" brushRef="#br0">14717 2000 40,'-19'4'25,"-1"1"1,-8 4-7,-6-9-15,-3 6 0,-4-7 1,-2 6 1,-9-7 0,0 2 0,-10-3-1,0 5 0,-14-6-2,1 4-1,-11 0 0,-6 2 0,-9 0 0,-5 0 0,-9-1-1,-4 2 1,-9-2-1,-8 3 1,-5 1-1,-2-1-1,-5 1 1,-8 1-1,-4 0 1,-6 3-1,-2 0 1,-1 2 0,-9-1 0,-3 3 0,-1-2 0,-1 1 0,-3-2 0,-1 2 0,-2-4 0,2 1 1,0-1-2,1 0 1,2 0 0,3 1-1,-2 1 1,4 1 0,3-2-1,6 5 1,1-3-1,2 0 1,0 0 0,10 0 0,0-2 0,4 1-1,2-1 0,7-3 0,11 7-5,0-15-18,21 15-10,4-8-1,23 8-1,10-4-1</inkml:trace>
  <inkml:trace contextRef="#ctx1" brushRef="#br0" timeOffset="781.0447">7752 2161 64,'11'-2'31,"0"1"-2,-1 4 1,-10-3-30,18 9 2,-18-9-1,6 24 2,-10-6-1,-2 9 0,-12 1 1,-1 10 0,-10 4-1,-5 7 0,-7 3 0,-10 5 0,-5 4 0,-8 8 0,-7-1-1,-9 7 0,-12 6-1,-7 7 2,-9 4-2,-10 6 0,-7 0 1,-9 7-1,-6-1 0,-1 8 0,0 0 0,-2-2 0,-5 2 0,2 1 0,-5 2 0,9-2 0,-3 2 0,1-2 0,-3-3 1,0-2-1,2-2 3,3-1-2,-3-1 1,-3 1-2,2-6 2,3-2-2,5-2 1,2 0 0,2-5 0,2-6-3,13-2-2,2-17-13,16 5-17,5-11 0,15-1-1,7-17 0</inkml:trace>
  <inkml:trace contextRef="#ctx1" brushRef="#br0" timeOffset="1817.1039">2714 6382 49,'0'0'28,"0"0"1,0 0-2,0 0-21,15-10-3,-2 11 0,-3-3 0,9 4-1,-3-3 1,5 5-1,-3-4 1,5 6 0,-3-5-1,3 3 1,-1-1-1,4 0 1,0-1-1,7 2-1,3-2 0,7 3 1,6-4-1,5 1 0,5 1 0,8 2-1,2-2 1,4 1-1,7 2 0,4 1 1,6 0-1,9-3 2,4 2-2,7 0 2,6-4-1,11 3 1,7-5-1,5 1 0,3-1 0,6 0 0,8-1-1,4 1 1,5-2-1,-4 0 0,7-1 0,3-2 0,8-2 1,-2-2-2,6 1 1,6-2-1,5-3 2,4 2-1,3-3 0,-4 6 0,3 0 1,-2-3 0,-1 5 0,-2-3 0,-5 5 0,3-2-1,-1 0 1,3 1 0,-2-2-1,11 2 1,1-1 0,4-2-1,11 0 1,2-3 0,2-1 0,9 1-1,1-1 1,-6 2-1,-3-1 1,-1 2-1,-7 4 1,-10 2-1,-13 1 0,-10 2 1,-9 5-1,-13 1 0,-4 1 0,-16 2 0,-9-2 0,-5 1 1,-1-1-1,-4-4 0,-5 3 0,2-4 0,-5-2 1,8-2-1,6-2-1,-5-2 1,-4 2-1,-2-3 0,-5 4 0,-10-3 0,-6 4 0,-11 2-1,-13 2 1,-7 2 0,-7-1 1,-5 1-2,1 2-3,-9-9-7,9 4-22,-6-8 0,10 1-2,-5-7 0</inkml:trace>
  <inkml:trace contextRef="#ctx1" brushRef="#br0" timeOffset="2838.1623">15425 6325 18,'0'0'23,"-22"8"1,22-8-11,-10 8-2,10-8-1,0 0 2,0 0-2,0 0-3,12-10 0,6 4-1,0-10 1,10 4-1,-1-8-1,5-2-2,-1-6 0,9-2-1,-2-5 2,6-3-2,4-4 0,2-6-1,5 2 0,4-4 1,2-6-2,9 1 2,-2-6-2,6 0 0,2-7 0,8-4 0,1-5 1,5-4-2,4-5 2,-2 3-1,1-4-1,2-2 1,-1-2-1,0 1 1,0-1-2,-1 2 2,1 2-1,1 0-1,0 0 3,4 2 0,-3 2 0,9 3 1,0-2-1,1-1 1,1 0 0,4-1 0,-1 3 0,6 0 0,-1 0-1,-1 2 0,-2 0 0,2-1 0,-1 0 0,2-1 0,5 1-1,-1-2 1,-4 1 0,-1 0-1,-1 4 1,-4 2-2,-6-2 2,-5 2-2,-5-3 2,-7 4-1,-6 2 0,-4 2 0,-5 5 1,-1 7-1,-5 3 0,-8 8 0,-7 12-3,-10 1-4,3 13-28,-17-1 2,-4 12-4,-18-2 1</inkml:trace>
  <inkml:trace contextRef="#ctx1" brushRef="#br0" timeOffset="3568.2041">14391 1910 43,'-11'-10'27,"11"10"2,20-4-2,-2-1-23,16 6 0,4-5-1,11 3 0,10-6 0,13 4-1,7-5 0,15 4-1,11-2 1,7 1 0,11 1 0,10 1 0,6 0 0,9 3 0,4-2 0,3 2 0,5-3-1,11 2 1,3-1 1,11-2-1,3-3 0,12 2 0,2-6 0,12 3 1,1-2-1,3 2 0,0-3-1,1 2 2,-5 2-2,-3 1 1,-7 2-1,-4-2 1,-4 1-2,-7 2 1,-9 2 0,-4-3 0,-5 3 0,-8 0-1,-7 0 0,-12 1 0,-8 0-1,-9-1 0,-1 5-5,-24-6-29,1 7 1,-15-8-2,-8 7-1</inkml:trace>
  <inkml:trace contextRef="#ctx1" brushRef="#br1" timeOffset="10432.5967">2999 7251 6,'0'0'4,"-20"16"-1,20-16 0,-17 11 0,17-11 0,0 0 2,-10 10 2,10-10 0,0 0 0,0 0-1,13-1-3,-13 1-7,0 0-7,20-4-4,-20 4-3</inkml:trace>
  <inkml:trace contextRef="#ctx1" brushRef="#br1" timeOffset="12536.7171">2990 7305 11,'0'0'22,"0"0"0,-13 4-4,13-4-2,0 0-4,0 0-4,-5-11-3,5 11-2,0 0-3,0 0-2,-2-14-3,2 14-1,0 0 0,0 0 0,-5-11 1,5 11 0,0 0 3,0 0 4,0 0 4,-14-5 0,14 5 2,0 0 0,-10 4 1,10-4 0,0 0-1,-18-4 0,18 4-1,0 0-1,0 0-1,0 0-1,0 0 1,-2-10-3,2 10 1,0 0-2,0 0 1,12-2-1,-12 2 0,0 0 0,17 7 0,-17-7 0,21 5 0,-7-2 0,1-1 0,3 0 1,4 1-1,-1-3 0,3 0 0,-1 1-1,1 0 1,-3 0 0,2 1-1,-2 2 1,0-1 0,1-2-1,2 1 1,-1-2-2,3-3 2,-1 0-1,4-2 0,-2 1 0,2-3 0,1 1 0,0 1 0,0 1 0,-1-1 0,0 2 0,1 0 0,-1 2-1,1-2 1,0 1 0,0 1 0,2 0 0,-2-2 0,1 2 0,-1-1 0,2 2 0,-2 0 0,-1 2 0,-2 0 0,0 1 0,1 2 0,1-3 0,-1 1 0,1-1 0,3-2 0,0 0 0,4-1 0,3-3 1,2 0-1,1 0 0,4 1 1,1-2-1,1 3 1,3-1-1,3 1 0,0 1 0,0 1 0,2 1 0,0 0 0,-3-1 0,4 3 0,-3-2 0,-1-1 0,1 1-1,3-1 1,-2 0 0,7 0 0,-1 0 0,4 1 0,-3 1 0,3 1 0,-2 0-1,3-1 1,-1 2 0,-3-1 0,0 1 0,4-2 0,1-1 0,6 0 1,2-1-1,0 2 0,3-1 1,0-1-1,-1 0 1,-3 1-1,2 1 0,-2 2 1,-2-2-1,3 1 0,1 1 0,1-1 0,0 2 0,5-2 1,-3 0-1,4 0 0,-1 0 0,4-1 0,2 0 1,0 0-1,3-2 1,0 3-1,2-2 0,0 0 1,1 0-1,1 0 1,0-1-1,1 1 0,4 1 1,-2-1-1,2-1 0,2-1 0,3 1 0,-2 0 1,0 1-1,-2 0 0,1 0 0,-2 1 0,-1 2 1,0 0-1,-3 1 0,4 1 0,-4-2 0,4 0 0,1-1 0,2-1 0,2 0 0,1-1 0,1-1-1,-2 1 1,2-2 0,-2 2 0,-2-1 0,2 1 0,-2-1 0,-1 0 0,-2-1 0,0 0 0,1-2-1,-2 0 1,4 0 0,-1-2 0,3 2 0,-6-3-1,3 0 1,-1 0 0,-4-1 0,-1 2-1,-1 0 1,3-1 0,-4 1 0,-3-1-1,-2 0 1,0 1 0,0 1 0,-1 0 0,-2-3-1,-1 3 1,-3-1 1,-2 2-1,-1 0 1,-1-1-1,-7 0 0,1 2 1,-3-1-1,-7 0 0,-5 2 1,-3-1 0,-4 0-1,-1 2 0,-3-2 0,2 4 1,-2-4-1,4 1 1,1-3-1,-1 1 1,3-4-1,0 0 2,-2-1-2,0 1 1,-3 1-1,-4-1 2,-4 1-2,-2 0 0,-4 3 0,-2-2 0,0 2 0,-5-1 0,0 1 0,-1 0 0,-2 1 0,-1 1 0,0 0 0,-4 1 0,-3 0 0,-1-1 1,-3 1-2,-12 0 1,14 1 0,-14-1 0,0 0 0,0 0 0,0 0 0,0 0 0,0 0 0,13 8 0,-13-8 0,12 4 0,0-1-1,-2-1 1,4-2 0,1 0 0,-2-3 0,-1-1 0,1 1 0,-1-2 0,-12 5 1,17-7-1,-17 7 0,11-9 0,-11 9-1,0 0 1,0 0-1,10-7 1,-10 7-1,0 0 0,12-1 0,-12 1-2,15-1-4,-15 1-22,15-11-6,-15 11 0,17-14 0</inkml:trace>
  <inkml:trace contextRef="#ctx1" brushRef="#br1" timeOffset="14639.8374">15277 7162 9,'0'0'4,"0"0"0,0 0 2,-12-1 1,12 1 1,0 0 0,-14 7 3,14-7-1,-11 6 3,11-6 1,-10 4-3,10-4 0,0 0-1,-15-1 0,15 1-2,0 0-2,0 0-1,11-8-1,-11 8 1,14-11-1,-4 6 2,2-9-3,3 5 0,1-8 0,6 2 0,1-2-2,3-1 1,0-4-1,1 0-1,3 0 1,-1-2 0,3-2 0,-3 0 0,-1-3 0,1 5 0,-2-6 1,1 1-1,-3 2 0,1-2 1,1-1-1,0 1 0,3 1-1,0 1 1,6-2-1,0 1-1,2-1 2,2 1-2,-3 1 1,3-1-1,-3 2 1,-1-1-1,-3 0 2,-3 0-2,1 2 2,-2-2-1,-2 3 0,-1-3 0,1-1 0,2-2 0,0-4 1,4 3-1,3-2 0,0-1 1,1 0-1,4 1 0,-1-1 0,0 3 0,-1-2 1,1 2 0,-3 0-3,0 0 3,0 2-2,-2-6 2,3 2-3,1-3 0,1 3 0,1-3 0,1-1 2,3 0-3,0 2 3,3 0-2,-4 3 2,0-4 0,-1 2 1,-2 1-1,-1 0 0,0-3 0,-3 2 1,1 0-1,-1 1 0,1 0 0,-1 1-2,5-3 4,-3 2-4,-1 0 2,5 0-2,-1 1 1,-2-2 0,0 3 0,-3-2 2,3 2-2,-1-4 1,-1-1 1,-2 2-1,3-3 1,0 0-1,-1 0 0,4 1 1,0-2-1,3 1 0,-1 1 1,1 1-1,1 1 1,-1-1-1,0 0 1,0 1-1,-1 0 2,-1 0-2,3-1 1,1-1-1,0-1 1,1-1-1,-3 0 1,6-2-1,-4-3 0,5 4 0,-1 0 1,-3-1-1,-1 1 1,-3 3-1,0 2 1,-2 1-1,-4 5 1,-3-2-1,0 2 0,-4-1 0,0 4 1,2-4-1,0 5 0,1-3 0,0 1 1,3 0-2,-1-1 2,1 4-2,0-3 1,-4 3 1,0 1-1,-1-1 0,-3 0 0,0 1 1,-2 0-1,-3 0 1,0-1-1,3 3 1,-4-1-1,-2-2 1,3 2-1,0 1 1,-4 0 0,2 2-1,1 1 1,-1-4-1,3 3 1,2 1-1,3-4 0,1 3 0,4 0 0,1-2 1,1 4-1,-4-3 0,-1 5 1,-6-3-1,-4 3 1,-4-1 0,-7 3 0,-4 0-1,-1 1 1,-6 11 0,3-18-1,-3 18 0,5-13 0,-5 13 0,8-12 0,-8 12-1,14-12 1,-14 12-1,19-11 1,-19 11-1,14-5 1,-14 5-1,0 0 1,11-7-1,-11 7 0,0 0 0,0 0-1,0 0-1,0 0-2,0 0-2,-10-1-22,10 1-6,0 0-1,0 0 0</inkml:trace>
  <inkml:trace contextRef="#ctx1" brushRef="#br1" timeOffset="15742.9005">20642 2658 41,'0'0'31,"0"0"2,0 0-4,-2-14-13,13 15-3,-11-13-4,0 12-2,12-13-3,-12 13 0,15-17-1,-15 17-1,15-16-1,-15 16 0,13-14 0,-13 14 0,14-13 0,-14 13 0,16-16 0,-16 16 0,19-17 0,-19 17 0,15-15 0,-15 15 0,14-12 0,-14 12 0,0 0-1,0 0 0,0 0 0,0 0 0,-14 12 0,3-2-1,-1 1 0,-1 2-2,-2 4-2,-5-12-13,13 14-17,-8-15 0,12 9-1,3-13 0</inkml:trace>
  <inkml:trace contextRef="#ctx1" brushRef="#br1" timeOffset="17155.9813">20759 2503 51,'0'0'35,"0"0"-2,0 0 1,-8-16-19,8 16-7,0 0-3,0 0 0,-11-8-3,11 8 0,0 0-1,0 0-1,-14-1 1,14 1-1,-13 5 0,13-5 0,-20 5 1,9-1-2,-2-2 2,-1 2-1,3-3 0,-1 0 0,3 0 0,9-1 0,-19-2 0,19 2 0,-18-2 0,18 2 1,-19-3-1,8 2 0,-3 1 0,-1 0 0,-2 1 0,1 0 0,0 1 0,1-2 0,-1 0 0,4 0 1,-1-2 0,13 2 0,-20-3 0,20 3 0,-14-5 0,14 5 0,-18-3 0,18 3-1,-16-1 0,16 1 1,-20 1-1,8 0 0,2 1 0,0 2 0,-1-2 0,11-2 0,-22 6 0,13-5 0,-1 1 0,-2-1 0,12-1 0,-18 2 0,18-2 0,-18 1 0,18-1 0,-15-1 0,15 1 0,-11 0 0,11 0-1,-12 2 0,12-2-3,0 0-7,0 0-23,0 0-2,4 13 1,-4-13-1</inkml:trace>
  <inkml:trace contextRef="#ctx1" brushRef="#br1" timeOffset="18899.081">3087 7282 35,'-11'1'28,"11"-1"1,0 0-1,-15-4-14,15 4-5,0 0-4,0 0-2,0 0-2,-12 8 1,12-8 0,0 0 0,-17 6 1,17-6 1,-11 4-1,11-4 3,0 0-2,0 0-1,-12 1 0,12-1-1,0 0 0,0 0-1,11-8 0,-11 8 0,17-11-1,-5 3 2,1-4-1,6-4 0,3-1 0,2-1 1,2-2 0,2 1 0,-2-2 0,4-1 0,-2 2-1,1 1 1,-1 0-1,-4 0 0,2-3 0,-2 0 0,2-1 0,-3 0-1,-2 0 1,1-1-1,0 2 1,-3 0-1,-2 3 1,0 0-1,0 1 1,0 3-1,0 0 1,-1-1-1,1 1 1,4-2-1,0 0 0,1 3 0,0-3 1,3 2-1,-5 1 0,1 3 0,-2 1 0,-2 1 0,-3 3 0,-4 1 1,-10 5-1,20-10 0,-20 10 0,19-10 0,-10 4 0,5-1 0,1 0 0,2 0 0,-2 1 0,0 0 0,-1 2 0,-4 1-1,-10 3-1,10 1-2,-10-1-3,0 0-9,-5 20-20,5-20 3,-4 10-3,4-10 1</inkml:trace>
  <inkml:trace contextRef="#ctx1" brushRef="#br1" timeOffset="20896.1952">7776 3267 56,'0'0'34,"-10"-1"-1,10 1 1,-11-7-17,11 7-6,0 0-4,0 0-5,0 0-3,-8-16-20,8 16-12,0 0-1,19 3-2,-19-3 0</inkml:trace>
  <inkml:trace contextRef="#ctx1" brushRef="#br1" timeOffset="21730.2429">4380 6213 62,'8'-16'26,"10"7"-12,-5-10-12,0 2-32,5-4 1,7 2-1</inkml:trace>
  <inkml:trace contextRef="#ctx1" brushRef="#br1" timeOffset="21967.2565">4871 5846 76,'0'0'35,"8"-16"-2,-7 5 2,-1 11-32,14-19-3,-5 2-3,6 10-10,-7-12-17,12 5-5,0-6 2,8 0-2</inkml:trace>
  <inkml:trace contextRef="#ctx1" brushRef="#br1" timeOffset="22153.2671">5343 5450 57,'6'-12'33,"-6"12"-1,14-21 0,0 11-28,-1-6-3,-1-2-3,9 7-11,-7-11-17,8 4-2,0-8 0,6 3 0</inkml:trace>
  <inkml:trace contextRef="#ctx1" brushRef="#br1" timeOffset="22368.2794">5991 4894 65,'15'-13'33,"-15"13"-1,5-16 0,-5 16-31,8-22-2,2 11-2,-1-7-4,11 9-9,-6-10-14,10 2-2,-2-6 0,7 3 2</inkml:trace>
  <inkml:trace contextRef="#ctx1" brushRef="#br1" timeOffset="22551.2899">6400 4519 73,'6'-12'34,"-6"12"0,3-19-3,2 9-28,2-4-3,2-5-4,14 7-9,-9-14-18,17 6-1,-2-7-2,5 4 1</inkml:trace>
  <inkml:trace contextRef="#ctx1" brushRef="#br1" timeOffset="22718.2994">6827 4116 67,'0'0'31,"13"-13"-1,-13 13-5,14-20-25,2 12-10,-4-8-17,9-1-1,2-6-4,5-1 3</inkml:trace>
  <inkml:trace contextRef="#ctx1" brushRef="#br1" timeOffset="22865.3078">7222 3695 52,'17'-13'21,"-15"1"-4,6 0-17,4 3-24,0-8-2,3 1 0</inkml:trace>
  <inkml:trace contextRef="#ctx1" brushRef="#br1" timeOffset="23086.3205">7595 3284 66,'0'0'31,"10"-15"-2,-5 5-2,-5 10-31,14-26-21,0 14-2,-5-3-4,5 1 2</inkml:trace>
  <inkml:trace contextRef="#ctx1" brushRef="#br1" timeOffset="23248.3297">7770 3161 64,'0'0'29,"0"0"-6,0 0-21,-3-16-27,3 16-3,4-18 0</inkml:trace>
  <inkml:trace contextRef="#ctx1" brushRef="#br1" timeOffset="24246.3868">7868 3212 15,'10'-3'16,"-10"3"-5,16-9-1,-16 9-3,16-9-15,-5 12-8,-11-3-1,13-2 0</inkml:trace>
  <inkml:trace contextRef="#ctx1" brushRef="#br1" timeOffset="24465.3994">8092 3154 32,'5'-13'23,"-5"13"2,-1-11 1,1 11-20,1-13-2,-1 13 1,0 0 0,0 0-2,0 0-12,18 7-15,-18-7-3,17 8 0,-5-7 0</inkml:trace>
  <inkml:trace contextRef="#ctx1" brushRef="#br1" timeOffset="24676.4114">8611 3110 11,'19'-1'24,"-5"-3"2,0 2 0,3 2-9,-2-8-5,5 6-6,2-4-9,0 1-18,4-4-5,3 3 0,0-4-1</inkml:trace>
  <inkml:trace contextRef="#ctx1" brushRef="#br1" timeOffset="24909.4247">9218 3077 70,'0'0'34,"0"0"-4,0 0-3,11 1-46,1-13-12,9 3-1,-1-4 0</inkml:trace>
  <inkml:trace contextRef="#ctx1" brushRef="#br1" timeOffset="25106.436">9598 3067 4,'14'-3'2,"7"-5"-2,2 3 0</inkml:trace>
  <inkml:trace contextRef="#ctx1" brushRef="#br1" timeOffset="25284.4462">10037 3015 52,'0'0'33,"13"9"-1,-13-9-1,0 0-21,10 8-6,-10-8-10,18 1-23,-8-1-2,9 1-1,-3-1-1</inkml:trace>
  <inkml:trace contextRef="#ctx1" brushRef="#br1" timeOffset="25474.4571">10846 3077 60,'24'11'32,"-5"-3"-3,-1-1-2,-2 2-33,0-4-20,7-3-3,1-4-3,4 1 2</inkml:trace>
  <inkml:trace contextRef="#ctx1" brushRef="#br1" timeOffset="25645.4668">11484 3086 62,'21'10'32,"-21"-10"-4,13-3-10,-13 3-43,19-11-4,-4 3-1,3-1-1</inkml:trace>
  <inkml:trace contextRef="#ctx1" brushRef="#br1" timeOffset="25811.4763">11864 2976 56,'14'-1'29,"3"2"-4,-5-6-10,6-4-39,7 6-4,3-3 0,4-1 0</inkml:trace>
  <inkml:trace contextRef="#ctx1" brushRef="#br1" timeOffset="25977.4858">12516 2927 63,'32'1'33,"-7"-6"-1,3 3-2,-6-6-26,4-1-16,7 2-17,-3-1-1,12 0-3,-3-3 1</inkml:trace>
  <inkml:trace contextRef="#ctx1" brushRef="#br1" timeOffset="26149.4957">13500 2840 60,'26'1'30,"1"2"-4,-4-6-18,2 0-33,7 2-2,0-3-2</inkml:trace>
  <inkml:trace contextRef="#ctx1" brushRef="#br1" timeOffset="26314.5051">14296 2764 70,'24'-1'33,"4"1"-4,1 3-8,-6-5-46,7 1-5,-3-3 0,5 3-2</inkml:trace>
  <inkml:trace contextRef="#ctx1" brushRef="#br1" timeOffset="26492.5153">15038 2717 73,'28'2'33,"0"-3"-3,0-2-9,-2-4-47,5 2-2,6 2-4,-1-3 0</inkml:trace>
  <inkml:trace contextRef="#ctx1" brushRef="#br1" timeOffset="26659.5248">16030 2717 72,'41'9'33,"2"-3"-4,1 6-13,-3-6-42,4-2-5,-3-3-1,3 3-1</inkml:trace>
  <inkml:trace contextRef="#ctx1" brushRef="#br1" timeOffset="26832.5347">17139 2777 55,'32'4'30,"-8"-4"-11,6 3-18,1-3-28,4-3-2,1-4-1</inkml:trace>
  <inkml:trace contextRef="#ctx1" brushRef="#br1" timeOffset="27013.5451">17894 2763 67,'16'5'34,"-1"-7"-3,3-2-10,9-1-49,0-6-2,10 1-4,0-6 2</inkml:trace>
  <inkml:trace contextRef="#ctx1" brushRef="#br1" timeOffset="27178.5545">18729 2638 66,'25'3'36,"-2"-4"-5,-4-5-11,2 5-50,5-3-3,6 3 0,-1-6-2</inkml:trace>
  <inkml:trace contextRef="#ctx1" brushRef="#br1" timeOffset="27373.5657">19463 2604 41,'21'-4'29,"-5"2"-1,2-3 1,-8 2-28,7 2 1,-1-3-3,-5-3-9,6 3-16,2-1-3,4-2 1,4 0-1</inkml:trace>
  <inkml:trace contextRef="#ctx1" brushRef="#br1" timeOffset="27553.576">20079 2515 75,'0'0'35,"0"0"-1,0 0-3,0 0-41,20-13-21,-5 2-3,7 2 0,-2-9-2</inkml:trace>
  <inkml:trace contextRef="#ctx1" brushRef="#br2" timeOffset="36209.0711">8543 3722 41,'-22'-7'29,"5"9"1,-7 8-7,-6-5-11,7 15-1,-14 1-2,9 16-2,-9-1-1,9 9 1,1 0-3,9 4 0,2-4-1,11 0 0,12-10 0,7-5-1,10-11-1,14-11 1,6-11 0,4-12 0,3-11 0,2-9-1,-4-9 1,-7-5-1,-10-2 0,-9 0-1,-13 4 1,-7 1-1,-10 10 0,-6 2-1,-2 13-1,-5 4-2,2 12-1,-1-3-3,10 19-3,-6-10-7,19 23-7,-5-12-4,13 11-4,0-7 3,8 10 4</inkml:trace>
  <inkml:trace contextRef="#ctx1" brushRef="#br2" timeOffset="36485.0868">8732 3873 45,'19'12'27,"-6"-11"1,8 12-3,-21-13-5,17 15-6,-17-15-2,13 19-3,-12-8-2,5 8-2,-4 0-1,1 4 0,-1-6-2,0 4 0,-2-4 0,5-2-1,-2-3 0,-3-12 0,12 12 0,0-14-1,-2-6 1,6-6-1,3-9-1,2-6 0,1-3-2,1-9-1,3 5-1,-7-9-4,9 17-20,-15-8-6,3 19 0,-10-1-2</inkml:trace>
  <inkml:trace contextRef="#ctx1" brushRef="#br2" timeOffset="37141.1244">9215 3902 68,'1'16'35,"-1"-16"-2,0 0 1,18-5-29,0-5-2,2-7 1,6-1-1,1-4-2,2 0 1,-4 0-1,-2 2 1,-5 3-1,-9 4 1,-7 3-1,-2 10 0,-12-5 1,-5 8-1,-2 4 0,-2 6 0,-2 5-1,2 5 1,4 3 0,5 0 0,6 0-1,10-4 1,7-3-1,9-7 1,7-6 0,3-5-1,6-5 1,-2-2-1,1-3 1,-6 0-1,-5 3 1,-5 0-1,-2 2 0,-17 4 0,14 7 0,-14 4 0,-4 4 0,-1 4 1,-2 7-2,2 1 2,-2 1-2,4 0 1,2-5 0,1-5 0,1-6 1,-1-12-1,13-4 0,-3-11 1,0-7 0,3-5-1,1-7 1,-2-3 0,-3 0 0,4 3-1,-5 4 1,0 2-2,0 9 1,0 0-2,3 9-1,0-1-2,11 12-9,-4-12-21,13 6-1,-1-10-2,13 4 1</inkml:trace>
  <inkml:trace contextRef="#ctx1" brushRef="#br2" timeOffset="37351.1364">10204 3413 78,'-15'34'36,"-6"6"-3,5 18 1,-4 5-30,5 9-3,1 4 0,7-5-4,13 9-13,-5-20-17,18-4-2,-1-20-1,18-5 1</inkml:trace>
  <inkml:trace contextRef="#ctx1" brushRef="#br2" timeOffset="37733.1582">10509 3788 78,'-22'1'37,"-11"-1"0,10 16 1,-10-2-30,12 13-1,-2 0-2,5 7-2,4-2-1,12 0-1,2-2 0,7-8-1,9-4 1,5-10-1,3-8 0,8-6 0,-4-9 1,6-7-1,-3-9 0,-2-1 1,-4-3-1,-3 0 0,-7 3 1,-4 6-1,-6 4 0,-2 8 0,-3 14 0,0 0 0,-15 18-1,7 7 0,2 3-1,-2 1-2,11 6-1,-2-8-4,22 8-20,-8-21-8,20 2 0,-5-16-1</inkml:trace>
  <inkml:trace contextRef="#ctx1" brushRef="#br2" timeOffset="38315.1915">10988 3808 66,'-16'15'36,"7"14"0,-6 0 1,6 13-21,-5-5-11,9 9 0,0-8-2,3 1 0,0-9-2,2-3-1,2-8 1,0-8-1,-2-11 0,11-5 0,-2-8 1,0-7-1,1-8 0,-1-3 2,0-9-1,0-5 1,1 0-1,-1 0 0,-3-1-1,2 5 1,1 2 0,1 4-1,4 9 0,4 5 1,3 5-1,-2 7 0,2 3 0,1 6 1,0 6-1,-4 3 0,-5 6 0,-6 5-1,-5 4 1,-7 2 0,-4 5-1,-5 2 1,-2 1-1,-3 0 1,-1-3-1,1-1 1,2-1 0,1-7 0,-1 1-1,3 0 1,-1-1-1,-4 2 1,1 4 0,-2 3-1,0 4 0,2 6 0,2 4 0,-1 2-2,12 1-2,-5-14-11,20 9-20,-7-17 0,18-2-2,-1-19 1</inkml:trace>
  <inkml:trace contextRef="#ctx1" brushRef="#br2" timeOffset="38983.2297">11479 3749 88,'0'0'39,"-5"32"-1,-7-15 1,4 12-31,-2 2-5,0 7-1,1 1 0,3 0-1,-1 0-1,5-7 0,2-4 0,1-5 0,3-8-1,-4-15 1,10 6 0,-10-6-1,15-23 1,-6 1 0,4-6 0,-2-7 0,1-5 1,0-4-1,2-1 0,4 0 0,1 4 0,-4 5 0,3 5 1,2 7-1,0 8 0,-3 6 0,-1 6 0,5 4 1,-5 2-1,2 4 0,-2 3 0,-3 4 0,-4 1 0,-1 6 0,-8 2-1,-7 6 1,-2 0 0,-10 2 0,-1 0 0,-5 1 0,2-4 0,-6-4 0,7-3-1,2-4 1,1-3 0,5-3 0,1-3 0,13-7 0,-15 19 0,10-6 0,-2 6 0,0 7 0,-3 6 0,0 6-1,-3 2 1,4 0-1,-2 0 1,7-8-4,8-3 0,-4-29-7,31 18-22,-7-34-3,19-1-2,-4-20 0</inkml:trace>
  <inkml:trace contextRef="#ctx1" brushRef="#br2" timeOffset="39200.2421">12044 3704 99,'0'-12'39,"2"25"1,-16-1-1,8 15-33,-9 9-3,1 6-1,0 1-1,4 0-1,1 0-1,4-5-3,5-3-1,-1-20-11,16 7-20,-15-22-2,25 2 0,-7-22-2</inkml:trace>
  <inkml:trace contextRef="#ctx1" brushRef="#br2" timeOffset="40051.2908">12214 3542 102,'1'19'39,"-1"-19"2,1 28-4,-1-15-32,9 6 0,-4-1-2,4 5 0,-4 3-2,0 1 1,-6 1-1,1 4 0,-5 0-1,0-2 1,-2-2-1,0-6 0,2-4 0,1-5-1,4-13 1,0 0 0,19-12 0,-2-7 0,2-5 0,1-6 0,4-1 0,0-1 1,-1 1-1,0 3 0,-7 8 0,-2 6 1,-2 9-2,-12 5 1,15 10 0,-10 4 0,-1 5-2,4 6 1,3 3-2,4-2 0,10 5-2,2-11-2,15 5-2,-5-23-13,23 14-14,-16-24-1,13 6 1,-14-15-1,3 3 17,-14-10 19,-12-5 5,2 13 14,-29-18 15,7 17 4,-16-8-1,3 14 3,-18-6-14,8 17-18,-4 6-2,-1 6-1,4 6-2,4 5 1,4 1-2,7 1 1,4-2-1,10-3 0,4-8 0,8-7 0,4-6 0,6-9 0,4-4-1,0-6 1,2-4-1,-2-1 0,-1-1 1,-2 4-2,-5 4 1,-5 5-1,-4 9 1,-14 4-2,13 22 1,-14 6 0,-3 14-1,-6 6 1,-1 14 0,-7 4 0,-2 6 0,-4-3-1,-3-1 2,-1-8-2,-3-8 1,0-11 0,0-8-1,0-14-1,4-5-2,2-20-5,12 9-10,-13-24-13,18 6-5,-6-20 0,13 2 0</inkml:trace>
  <inkml:trace contextRef="#ctx1" brushRef="#br2" timeOffset="40784.3327">14005 3441 80,'9'-29'38,"4"12"-1,-13-5 1,0 22-28,0-14-4,0 14-1,-19 19 0,5 6-3,-3 11 1,-2 9-2,0 10 1,3 6-1,-2 4 0,7-1 1,0-4-2,7-7 1,1-9-1,7-10 1,1-17-1,-5-17 1,22-4 0,-5-16 0,-2-13 0,2-9 0,2-8 0,0-10 0,1-8 0,-4-2 0,4-2 0,-4 8 0,-1 3-1,-1 8 1,0 10-1,0 11 1,-1 17 0,1 15-1,-2 16 1,1 14-1,-4 10 0,6 12 0,-1 11 0,-1 3-1,-1 7 0,-5-1-2,2 1 1,-5-11-3,8-2-4,-14-22-10,17 6-13,-17-23-7,10-1 1,-8-20-2</inkml:trace>
  <inkml:trace contextRef="#ctx1" brushRef="#br2" timeOffset="41253.3596">14155 3694 100,'-1'-25'38,"14"22"1,-1-11 0,14 2-34,3-1-2,9 3 0,1-3 0,3 1-1,1 2 0,-4 3-1,-8 2 0,-3 4 1,-7 3-1,-8 6-1,-4 6 1,-8 7 0,-1 5-1,-1 4 1,-6 3-1,2 4 0,-2-3 0,2 1 0,1-6 0,-1-4 0,5-7-1,0-4 2,0-14-1,0 0 1,13-15-1,-5-3 1,2-9 0,2-5 0,2-6 0,2-6-1,1 2 1,2 0-1,-4 3 0,1 7 0,-4 5 1,-1 6-2,0 10-1,-11 11-1,16-4-1,-16 4-3,27 18-9,-27-18-14,34 15-9,-12-11 0,7 9 0,-4-9 1</inkml:trace>
  <inkml:trace contextRef="#ctx1" brushRef="#br2" timeOffset="41604.3796">14918 3649 97,'0'0'38,"11"3"0,0-11-1,15 3-31,3-5-1,8 0 0,0-4-2,3 2 0,-4-5-1,-4 2-1,-5-4 1,-9 2-1,-8 0 0,-7 4-1,-8 1 0,-9 6 1,-4 5-1,-6 6 0,-5 8 0,-3 3 0,-1 7 0,4 4 0,2 3 1,11-1-1,4-2-1,15-5 0,11-3-1,9-9-1,16-2-3,4-15-4,18 11-17,-8-23-10,13 8-1,-13-16 0,7 10 1</inkml:trace>
  <inkml:trace contextRef="#ctx1" brushRef="#br2" timeOffset="41933.3985">15561 3499 106,'-20'-14'39,"4"23"0,-12-7-1,6 12-32,-8 6-1,5 3 0,0 5-3,8 0 1,3 1-1,7-2-1,9-7 0,5-5 0,8-9-1,8-3 0,3-10 0,4-7 1,1-7-1,-3-2 0,0-4 0,-4 2 0,-4 2 0,-6 3 0,-5 4 0,-1 6 0,-8 10 0,0 0-1,1 11 1,-2 6-2,-1 4 0,0 1-2,6 7-2,-4-9-6,18 14-10,-12-23-12,26 11-5,-7-19 0,18 2-1</inkml:trace>
  <inkml:trace contextRef="#ctx1" brushRef="#br2" timeOffset="42136.4101">15978 3712 94,'-6'27'36,"-8"-6"-3,-1 0-17,4 9-50,-6-9 0,7 5-3,-2-8 0</inkml:trace>
  <inkml:trace contextRef="#ctx1" brushRef="#br2" timeOffset="42901.4538">16739 3178 85,'12'-11'37,"-14"-6"0,2 17 1,-14 14-32,1 13-1,-9 7 1,0 17-4,-3 6 1,2 11-1,-2 4 0,7-1-1,1-6 0,5 0-1,6-14 1,6-9-1,0-11 0,1-13 1,-1-18-1,19-4 1,-8-16 0,6-15-1,-1-9 2,4-12-1,2-12-1,-2-12 2,6-8-2,-2 0 2,-1 6-1,-2 6 0,-1 8 0,-2 10 0,-2 18 0,0 14-1,-4 24 1,2 16 0,-3 13-1,0 17 0,3 10 0,5 16 0,-3 5 1,4 8-2,-4 2 0,-3-3-2,1-3 0,-5-11-3,4 0-6,-16-28-9,20 8-12,-22-26-6,11-2 0,-6-20-1</inkml:trace>
  <inkml:trace contextRef="#ctx1" brushRef="#br2" timeOffset="43077.4639">16750 3522 120,'0'0'40,"0"0"1,30-5-9,6-1-33,13-6-6,22 13-19,-8-15-13,21 9-1,-11-8-2,11 10-1</inkml:trace>
  <inkml:trace contextRef="#ctx1" brushRef="#br2" timeOffset="44517.5463">21344 1784 100,'22'3'38,"11"-4"1,5-14-5,19-1-31,11-4-1,18 2 2,2-4-3,2 3 1,-4-1 0,-8 3-1,-9 5 0,-14 3-1,-16 5-1,-12 3 0,-13 6-2,-14-5-1,4 18-4,-18-14-23,10 13-7,-11-7-1,7 8 1</inkml:trace>
  <inkml:trace contextRef="#ctx1" brushRef="#br2" timeOffset="45088.5789">20974 2866 60,'-15'-11'36,"15"11"-1,-5-16 1,5 16-21,14-16-8,6 9 0,-4-10 0,21 9-1,2-10-1,18 6 0,14-5-1,16 1 1,13 0-2,23 0 1,14 3-2,4-3 1,6 4-2,3 2 0,-9 1-1,-4 1 1,-14 0 0,-19 2-1,-20 2 0,-16-1 0,-17 3-1,-17-1-2,-14 2-2,-20 1-6,0 0-14,-21-15-16,0 11 2,-13-16-4,5 6 3</inkml:trace>
  <inkml:trace contextRef="#ctx1" brushRef="#br2" timeOffset="45584.6073">21961 1357 39,'-11'-26'32,"2"-1"2,-4 1 0,8 5-20,5 21-1,0 0 0,0 0-7,-14-49 0,14 49-1,0 0-1,-15-34 0,15 34-1,-5 18 0,6 17-1,-2 20 0,4 25 0,-6 21 0,3 26-1,-8 16-1,-1 21 0,-5 7 1,-1 14 0,0-6 1,-1 1-2,1-13 0,2-9 0,3-20 1,4-21-2,6-19-1,2-23-4,18-5-20,-8-31-11,16-9-1,0-23-1,13-8 0</inkml:trace>
  <inkml:trace contextRef="#ctx1" brushRef="#br2" timeOffset="45845.6222">22209 2431 93,'-47'31'38,"-4"19"3,-23 3-4,-2 19-32,-15 9-1,6 14 0,-2 4-2,6 2-1,12-3-5,14-17-10,30-2-23,7-21-3,26-11 1,6-26-2</inkml:trace>
  <inkml:trace contextRef="#ctx1" brushRef="#br2" timeOffset="46244.6451">22102 1225 82,'19'8'38,"-19"-8"0,0 0 0,-3 12-32,-3 1 0,-12 3-1,-5 15-1,-14 11-1,-7 16-1,-10 12-1,-2 12-2,0 10-3,-9-2-28,19 10-6,3-10-2,17 4 1</inkml:trace>
  <inkml:trace contextRef="#ctx1" brushRef="#br2" timeOffset="47048.691">20859 4149 86,'-33'8'37,"-1"14"2,-15-7-1,4 10-34,-2 0-1,4 2-1,7-3 0,10 2-1,10-4-1,11-4 0,14 0 0,8-2 0,5-4 0,6 3 0,-3 0 0,3 0 0,-8 1 1,-4 3-1,-9-1 1,-12 5-1,-10-1 0,-4 3 0,-6 1 0,-3-4-2,4 0-3,-4-9-4,24 6-23,-10-18-6,14-1 0,19-12-2</inkml:trace>
  <inkml:trace contextRef="#ctx1" brushRef="#br2" timeOffset="47432.713">20985 4438 52,'14'-4'36,"-14"4"-1,0 0 0,0 0-11,0 0-20,12-6 0,-1 6 1,3-6-2,6 1 0,3-7 0,5-1-1,-4-4 0,-1 0 0,-4-2 0,-3 0 0,-6-2 0,-7 4 0,-6 0 0,-9 7 1,-3-1-1,-6 5 0,-6 7-1,1 7 0,-4 4 0,2 5-1,1 8 0,4 3 0,7 3 0,5 2-1,9 0-1,9-4 0,14-1-3,7-11-2,23 9-15,-11-26-15,24 2-2,-5-18 0,9 2 0</inkml:trace>
  <inkml:trace contextRef="#ctx1" brushRef="#br2" timeOffset="47995.7452">21632 4254 83,'-16'8'38,"7"12"-2,-7-2 2,7 17-31,-7 2-2,5 9-1,-3 4-2,9 6 1,-7-5-2,5-1 1,0-5-2,4-9 1,-2-4-1,7-14 0,-2-18 1,12 3-1,-3-18 0,6-8 0,-1-7 0,4-7 0,-2-8 1,-1-7-1,2-2 0,-2 2 0,0 0 1,0 7-1,-1 4 1,0 6-1,-1 9 0,1 8 1,0 10-1,0 8 1,-1 7-1,3 0 0,-4 8 0,1 1 0,0 5 0,-3 1-1,-3 2 1,-7 0 0,-4 3-1,-6-3 1,-4-1 0,-4-1 1,-8-1-1,-1-2 0,-1 3 0,-1 1 0,-3 3 0,5 5 1,0 5-2,3 10 1,-2 5 0,4 6 0,1 8 1,2 0-2,-1 5 0,1-7-4,11 10-10,-10-28-12,20 2-10,-5-19-2,18-6-1,-1-21 1</inkml:trace>
  <inkml:trace contextRef="#ctx1" brushRef="#br2" timeOffset="49175.8127">22298 4357 100,'-12'-19'39,"0"12"0,-12-3-1,-1 11-34,-6 2-1,0 11 0,-7 5-1,2 10 0,-2-2 0,5 10-1,0-1 0,13 2 0,5-5 0,11-1-1,11-9 0,10-7 0,10-8 0,5-8 0,5-9 0,4-6 1,0-10 0,-2-3-1,-5-7 1,-6 0 0,-5 0 0,-4 0-1,-8 6 1,-2 6-1,-8 7 0,-1 16 0,0 0 0,-12 15 0,3 9 0,4 4 0,4 6-1,2 1 1,7 2-1,3-5 0,12-5-1,5-6 0,5-6 0,6-10-2,1-4 1,0-11-1,2 2 1,-3-8 0,-3-1 0,-9-4 1,-4 6 2,-6 2 0,-7 4 1,-10 9 0,0 0 0,0 0 1,-9 14 0,1 3 0,-4 0 0,3 3 0,0 1-1,4-4 0,3-4 0,3-3 0,-1-10 0,13 2-1,-3-13 1,4-4 0,1-6 0,0-5-1,2-4 0,0-5 1,0 2-1,-2-1 0,0 6 0,-1 4 0,5 5-1,-4 2 1,2 9-1,3 6 1,-1 6 0,5 1 0,3 2 0,1 1 1,5 0-1,0-2 0,3-1 0,-1-5 0,-5-5 0,-2-1 1,-5-2-1,-5-2 0,-18 10 1,9-19 0,-9 19 0,-25-8 1,3 10-1,-4 9 0,-3 3 1,0 10-1,-3 3 0,7 5-1,5-1 1,6 3-1,10-2 1,7-7-1,10-4 0,8-10 0,8-8 1,5-8-1,7-4 0,0-8 1,-2-6-1,1-5 0,-4-2 0,-7 5 0,-5 0 0,-11 8 0,-4 3 0,-9 14 0,0 0-1,0 0 1,-18 22 0,4-2 0,5 0-1,1 4 0,6 0-1,9-7-1,6-1-2,9-11-3,15 5-7,-8-21-5,24 11-8,-12-22-8,14 1-1,-10-14-1,7 1 2</inkml:trace>
  <inkml:trace contextRef="#ctx1" brushRef="#br2" timeOffset="49376.8242">23894 3962 104,'-24'45'39,"-17"1"0,12 20 0,-11 0-33,11 4-4,1-2 0,8-3-3,6-5-1,9-12-3,7 2-5,-10-25-18,18 2-10,-10-27-1,11 7 1,-7-18 0</inkml:trace>
  <inkml:trace contextRef="#ctx1" brushRef="#br2" timeOffset="49719.8438">23655 4295 83,'0'0'39,"0"0"1,0 0 0,0 0-14,11 6-22,5-1-1,6 3 0,5-5 0,2 3-1,0-5 0,3 2-1,-4-3 0,-4 0-1,-4 0 1,-3 4-1,-17-4 1,14 18-1,-14-3 0,-6 6 1,-3 4-1,-1 1 0,-2 6 0,2-2-1,3 2 0,0-7-1,8-2-2,1-14-1,13 2-4,-4-25-8,20 10-7,-15-25-10,17 3-5,-11-19 0,8 6 2</inkml:trace>
  <inkml:trace contextRef="#ctx1" brushRef="#br2" timeOffset="49849.8513">24095 4118 116,'-18'-6'38,"18"6"0,-10 13-2,10-13-39,14 29-6,-14-29-20,34 27-9,-10-14-1,11 8-1</inkml:trace>
  <inkml:trace contextRef="#ctx1" brushRef="#br2" timeOffset="50414.8836">24354 4325 103,'-14'5'39,"5"9"1,-12-12-5,4 17-28,-9-2-3,6 7 1,0 0-3,1 4 0,10-3-1,5 2 0,8-5-2,5-5 1,6-5-2,7-9 1,1-5 0,2-7 0,-1-8 1,-1-7-1,-3-5 0,-1-1 2,0-2-1,-3 1 1,-2 1-1,-1 2 1,-2 10 1,0 3-1,2 6 1,-13 9-1,10 9 1,-6 7 0,-9 1-1,-3 9 1,-1-2-1,-5 5 0,0-5-1,1 0 1,1-5-1,7-5 0,5-14 0,0 0 1,25-5-1,1-12 1,8-5 0,10-6-1,7-1 0,1-2 0,1 1 0,-1 5 0,-11 4 0,-2 7 2,-12 9-2,-9 8 0,-14 7 0,-5 9 0,-6 7 0,-2 3 0,-3 7-2,0-2-3,8 7-6,-5-15-4,21 15-4,-19-29-6,26 21-7,-19-33-6,19 24-4,-19-24 4</inkml:trace>
  <inkml:trace contextRef="#ctx1" brushRef="#br2" timeOffset="50854.9087">21289 5693 114,'20'-6'39,"15"4"0,3-12 0,2-1-42,18 3 0,2-9-10,11 21-21,-24-9-6,1 14 2,-24-1-1</inkml:trace>
  <inkml:trace contextRef="#ctx1" brushRef="#br2" timeOffset="51000.9171">21463 5858 107,'-29'24'40,"10"-12"1,24-1-2,11-12-26,20-6-12,19-3-4,13-11-8,20 14-22,-6-14-5,11 10-2,-6-6 0</inkml:trace>
  <inkml:trace contextRef="#ctx1" brushRef="#br2" timeOffset="51563.9493">22716 5769 111,'-36'-11'38,"1"7"3,-9-5-3,5 8-32,-6 4-2,1 10-1,3 7 2,1 7-2,7 4 1,8 6-2,5-1-2,15-3 0,10-4 0,15-7 0,13-14 0,18-12 0,12-16 0,11-10 0,6-10 0,6-12 0,-4-9 0,-3-6 0,-6-6 0,-12-2 0,-11-3 0,-8 1 0,-18 2 0,-8 7 0,-14 11 0,-5 16 0,-14 20 0,-10 21 0,-10 25 0,-4 25 0,0 14 0,-2 18 0,3 7 0,10 6 0,9-3 0,16-5 0,13-9 0,11-9 0,18-10 0,6-14 0,12-5-4,-4-22-10,15 6-5,-21-33-3,24 14-9,-25-26-6,12 5-3,-10-9 0,1 2 6</inkml:trace>
  <inkml:trace contextRef="#ctx1" brushRef="#br2" timeOffset="51756.9603">23594 6044 112,'-20'12'43,"7"4"1,-13-16-2,14 12-28,1-15-14,11 3 0,-2-12 0,-1 0 0,3 12-17,0 0-4,0 0-6,-8-11-7,8 11-8,-25-8-1,5 3 3</inkml:trace>
  <inkml:trace contextRef="#ctx1" brushRef="#br3" timeOffset="60598.466">3140 7309 23,'0'0'26,"0"0"2,0 0 1,0 0-13,0 0-4,0 0-1,0 0-2,0 0-2,0 0-2,-11-10 0,11 10-2,0 0 0,0 0-1,-13 0 0,13 0-1,-11 3 1,11-3 0,-14 0-1,14 0 1,-16-3 0,16 3-1,-19-1 0,9 1 1,-4-2-1,0 2-1,-4 1 1,-2 1-1,-3 2 1,-1 2-1,-4-3 1,-4 5-1,-1-2 1,-1 1 0,-4 1 0,0-3 0,-3-1 0,1 1 0,-3-2-1,-2-2 1,0-1 0,1 0-1,0 2 1,0-4 0,2 0-1,0 0 1,4 1-1,2-2 0,-3 1 1,5 0-1,-3 2 1,3-1-1,-1 2 0,1-1 1,-1 0 0,0 0-1,2 0 1,0 0-1,-2 0 0,0 0 1,1 0-1,-1-3 0,0 1 0,3 1 0,0-1 0,1 0 1,3 0-1,-1 1-1,1 0 1,4 1 0,-2-1 0,1 2 0,0-2 0,2 1 1,-1 1-1,1-1 1,3 1-1,0 1 1,2-1-1,0 1 1,4-1-1,1 0 0,-1-1 0,2 0 0,-1-1 0,-1 0 0,1-1 0,-1 1 0,-3 0-1,0 0 1,1 0 0,-2 1 0,-1-1 0,1 1 0,-1-1 0,-1 2 0,3 0 0,-3-1 0,3 0 0,2 0 0,1 1 0,3-2 0,-2 2-1,3 0 1,10-1 0,-14 1 0,14-1 0,-14 3 0,14-3 0,-10 4 0,10-4 0,0 0-1,-14 6 1,14-6 0,0 0 0,0 0 0,0 0 0,0 0 0,0 0 0,0 0-1,0 0 1,0 0 0,0 0 0,0 0 1,0 0-1,5-17 0,-1 6 1,1-1-2,1-6 2,2-4-1,2-4 0,-1-6 1,1-2-1,-1-4 0,3-3 1,-1-4 0,-2-1-1,-1-5 1,-3 1 0,0-1-1,-1-3 0,-1 1 0,-2-3 0,0-2 0,-2-2 0,2 0 0,0-4 0,3-3-1,-1-5 2,1 1-2,4-7 2,-4 5-1,3-3 1,3-4 0,-4 0-2,-1 3 1,0 2-1,-3-1 1,2-1-1,-4 0 1,-2-2 0,2 2-2,0 0 2,0-4 1,3 1-1,3-3 0,3 3 0,-1-3 1,1 1-2,-1 0 2,3-1 0,-3 3-2,0 1 2,-1 1 0,-1 2 0,-3 1-1,1 0 1,-1-1 0,2 1 0,2 1-1,-3 3 1,2-2-1,0 6 0,2 2 0,0 5 0,-2 4 1,0 5 0,-3 2 0,1 5-1,-2 4 1,-2 4 0,0 6 1,-4 5-2,3 3 0,-3 3 1,3 8-1,-3 1 0,4 10 0,-5-12 0,5 12 0,0 0 0,0 0 0,0 0-1,0 0 1,0 0-1,0 0 1,0 0 0,0 0 0,0 0 0,0 0 0,0 0 0,0 0 0,0 0 0,0 0 1,0 0-1,0 0 0,0 0 1,0 0-1,0 0 0,0 0 0,0 0 1,0 0-1,0 0 0,0 0 0,0 0 0,0 0 1,0 0-1,0 0 0,0 0 0,0 0 0,0 0 0,0 0 0,0 0-1,0 0 1,0 0 0,0 0 0,0 0 0,0 0 0,0 0 0,0 0 0,0 0 0,0 0 0,0 0 0,0 0 0,0 0 0,0 0 0,14 7 0,-14-7 0,18 0 0,-8-1 0,5 0 0,1-3-1,1 3 1,2 0 0,3 0 0,-1 1-1,2 0 1,-1 1 0,3 1 0,-3-2 0,2 0-1,1-2 2,3-3-1,1-1 0,-1-2 0,4-1 0,0 1 0,-1 0 0,-3 0 1,-5 5-2,-3 0 1,-1 2 0,-4 2 0,-2 0 0,-13-1 1,14 4-1,-14-4 0,0 0 0,0 0 0,11 6 0,-11-6 0,0 0 0,0 0-2,0 0 0,0 0-4,0 0-10,16 12-19,-16-12-4,0 0 2,0 0-3</inkml:trace>
  <inkml:trace contextRef="#ctx1" brushRef="#br3" timeOffset="61462.5155">1882 2792 57,'-1'-18'32,"-4"6"0,5 12 0,-8-29-20,8 29-2,-2-29-3,8 18-1,-10-4 0,4 15-2,4-20-1,-4 20 1,3-14-1,-3 14 0,2-11 0,-2 11-1,0 0 0,0 0 0,-2-12 0,2 12-1,0 0 1,0 0-2,0 0 1,-3 17 0,3 4 0,1 7-1,3 6 0,1 9 1,-4 9-1,3 10 1,-1 7-1,-2 5 1,1-2-1,-1 0-1,0-5 1,-1-2 0,0-4 0,0-13 0,1-7 0,-1-8 0,0-4 0,0-6 1,0-4-2,0-19 0,1 15-1,-1-15-2,9 4-11,-7-23-20,14 0-3,-5-14 0,16 0-1</inkml:trace>
  <inkml:trace contextRef="#ctx1" brushRef="#br3" timeOffset="62264.5613">2406 1847 43,'1'-16'30,"0"6"1,-3-6-9,2 16-8,-5-16 0,5 16-2,0 0-2,-5-12-2,5 12-2,0 0-1,-10-8-1,10 8 0,0 0-1,0 0 0,0 0-1,-12 22 0,11-4-1,-3 12 0,2 9 0,0 13-1,6 18 1,-9 15-1,7 11 2,1 14-1,-2 6 0,5 4 0,-5 3 0,0 5 1,0 2-2,0-2 1,-4 0-1,3-1 0,-4-2 0,0-3 0,-1-7 0,2-10 0,-2-16 0,5-12 0,2-13 0,1-15-1,1-10-1,3-14 0,4-5-5,-11-20-21,16 3-9,-7-17 0,8-1-2,-4-20 1</inkml:trace>
  <inkml:trace contextRef="#ctx1" brushRef="#br3" timeOffset="63919.656">7217 2887 46,'0'0'29,"0"0"1,0 0-7,0 0-5,0 0-5,0 0-2,-11-11-4,11 11-2,0 0-1,-10-4-1,10 4 0,0 0 0,-14-9-1,14 9 0,-13-8 0,13 8-1,-16-7 0,5 5 0,-5 0 0,-1 1 0,-4-4 0,-5 3 0,-5-2 0,-5 2-1,-3-2 1,-5 1-1,-5 2 1,-4-2-1,-4 1 1,-2-1 0,-2 2-1,-4 1 1,-2-2-1,-5 1 0,-2 0 1,-3-1-1,0 1 0,0-2 0,-4-1 0,0 1 0,-1 1 0,1-3 0,-4 5-1,2-2 1,-2 1 0,-5 0 0,5 1 0,-5 0-1,4 0 1,-1 0 0,2 0 0,-2 0-1,0 1 1,0 0 0,-1 1-1,1-2 1,-2 4 0,1-1 0,-1 3 1,0 0-1,1-3 0,2 4 0,-1 0 0,-1 0 0,2 1 1,3-2-1,3 2 1,-1-3-1,4 2 1,1-1 0,-1 0-1,3 1 1,0-1-1,-1 1 0,0 0 1,5 1 0,0-1 0,9 0 0,1-3-1,4 2 1,4-2 0,4-4 0,2-3-1,8 2 1,3-4-1,3 2 0,7 0 1,2-2-1,6 0-1,3 0 0,14 5-2,-14-6-5,14 6-25,0 0-4,9 2 0,-9-2-2</inkml:trace>
  <inkml:trace contextRef="#ctx1" brushRef="#br2" timeOffset="91382.2268">9723 13728 15,'0'0'27,"26"6"1,-8 3-12,-4-5-4,6 7 0,-2-10-2,14 10-1,-9-10-1,13 8-1,-6-9-1,12 6 0,-4-6-2,9 4 0,-3-4-2,7 4 0,-2-2 1,5 2-2,0-2-1,4 0 1,7 2 0,2-1 0,2-3 0,4 1 0,3-2 0,3-1 0,3 1 1,2-2-1,-3 0 0,8 1-1,4-3 1,0 2-1,-1-1 0,8 2 0,0-3 0,3 1 0,3-1 0,3 0 1,1-4-1,-1 6 0,4-6 1,0 0-1,3 1 1,2 3-1,-1-1 1,-5 2-1,5 1 1,-2 1-1,3-1 0,0 3 0,4-1 0,-5 1 0,1 1 0,2 2 0,-2 1 0,4-3 0,2 3 0,-3 0 1,-3 0-1,1 1 0,1-2 0,1-1 0,-1 4 0,-2-2 0,-1 0-1,0 1 1,-4-1-1,2 0 1,2-3 1,-4-1-1,0 0 0,-2-5 0,-1 1 0,0-3 0,-1 1 1,1 1-1,-6-3 0,-1 4 0,-3-3 0,0 1 0,-3 0 0,-2 1 0,-1-4 1,-4 3-1,-1-5 0,-1 1 1,-2-2-1,-6 0 1,-3-1-1,-7 0 1,-8 3-1,-7-1 0,-11 5 0,-6-1 1,-10 2-2,-5 4 1,-8 0-1,-15 1 0,18 2-3,-18-2-4,0 0-24,0 0-3,0 0-3,-2-17 1</inkml:trace>
  <inkml:trace contextRef="#ctx1" brushRef="#br2" timeOffset="93645.3562">17772 12483 10,'-19'9'25,"10"-3"0,-5 4-10,-8-9-1,5 13-1,-9-12-3,8 9 0,-17-10-2,11 7-1,-14-8-1,0 6-1,-9-5 0,-1 6-2,-6-5 0,-3 2-1,-5-2-1,-3 3 1,-4-3-1,0 1 0,-5-1 0,-5 0 2,-2-1-2,-2 2 1,-7-3-1,2 4 1,-3-2-1,-2 1 0,-3-3 0,2 3-1,-7-2 1,3-1 0,-3 1-1,-2-2 1,-1 1-1,-5 0 1,-3 1-1,3-1 0,-4 0 1,1 1-1,-2-1 1,-4 2-1,-1-1 1,-2 0-1,2-1 0,-2 1 0,0-1 1,1 1-1,-6-2 0,-1 2 0,3-1 0,-1 1 0,-1 2 0,3-2 0,-7 1 1,3 0-1,4 1 0,-1-3 0,2 0 0,4 1 1,-3-1-1,-1-1 0,5 2 1,3-3-1,0 0 0,1 4 0,0-2 1,-3 4-1,4-1 0,2-2 1,4 3 0,0 0-1,7-2 1,3-1-1,3 0 1,8-1 0,4-1-1,3 1 1,4-2-1,5 0 0,3-1 0,4 2 0,2-1 0,4 2 0,5 0 0,4 0 0,3 0 1,3-1-1,3-2 1,4 2-1,5-1 1,5 0-1,3-2 1,6 1-1,5 0 0,10 3-1,-13-5 0,13 5 0,0 0 0,0 0-1,0 0 1,0 0 0,0 0 0,9 15 1,-9-15 0,0 13 0,0-13 1,-3 12-1,3-12 1,0 0 0,0 0 0,0 0 0,0 0 0,-11 1 0,11-1 0,0 0 0,-15-15 0,15 15-1,-14-10 1,14 10-1,-17-4 0,6 5 0,0 2 0,-1 3 1,-1-1-2,1 3 1,-1-1 0,0 1 0,13-8 0,-18 18 1,18-18-1,-17 12 0,17-12 0,-10 8 0,10-8 0,-12 4 1,12-4-1,0 0 1,-13-2-1,13 2 0,0 0 1,0 0-1,-13-9 0,13 9 0,0 0 0,0 0-2,0 0-1,-8-9-7,19 12-23,-8-14-4,11 3-3,-4-12 1</inkml:trace>
  <inkml:trace contextRef="#ctx1" brushRef="#br2" timeOffset="95981.4898">12522 12620 6,'0'0'25,"0"0"0,0 0-7,0 0-7,0 0-4,-6 9-1,6-9 0,0 0 0,0 0 0,-4 16 1,4-16 0,0 0 1,0 0-1,0 0 0,0 0-2,0 0-1,9-11 0,-9 11-1,0 0 0,1-9-1,-1 9 0,-1-11-1,1 11 0,-2-12 0,2 12 0,-2-18 0,2 8 0,3-4-1,-3 1 1,1-3 0,0-5 0,1 1 1,1-3-2,-1 0 2,-2-4-1,0 2 0,0-4 0,-3 2 0,3-3 0,-2 3-2,-1-6 2,-2 1-1,-1-1 0,3-3 0,-2-1 0,4-3 0,-3 0 1,2 0-1,-2 0 0,-1 2 0,3-4 1,-4 3-2,3-1 2,-3 2 0,-1-2-1,0 1 1,0 0-1,2 1 1,1-2-1,1-2 1,1 3-1,0-3 0,-2 1 1,3-4-1,0 3 0,1-2 0,0 1 1,-1-1-1,1 3 0,0-2 0,0 1 1,0 2 1,-4 1-1,4 1 1,-2-3-1,3 2 1,-1-1-1,2-1 0,1-1 0,-1 2-1,2-3 0,1-1 0,0-2 0,2 2 0,-4-1 1,2 1-1,-2 4 0,-1 0 0,0 4 1,-1 3-2,-1 3 2,-1 3 0,1 5 0,-2-1-1,2 2 1,0 5-1,2 0 0,-2 2 2,0 2-2,0 1 0,0 11 1,2-12-1,-2 12 0,0 0 1,0 0-1,0 0 1,0 0-1,0 0 0,0 0 1,0 0-1,0 0 0,0 0 0,0 0 0,0 0 1,0 0-1,0 0 0,0 0 0,3 12 0,-3-12 0,0 0 0,0 0 0,0 0 1,0 0-1,0 0 0,0 0 0,0 0 0,0 0 0,-12 4 0,12-4 0,-12 3 0,12-3 0,-16 4 0,6-1 1,-4-1-1,-1 1 0,-6 1 0,-2-1 0,-7 1 0,-5 0 0,-4 3 0,-7-1 0,-2 0 0,-4 1 1,-6-2-1,-3 3 0,-1-1 0,-2-2 0,-2 1-1,-2 0 1,-5-2 0,-4 2 0,-3-3 0,0 2 0,-4-2 1,1 2-1,-3 0 0,-1-3 0,-2 1 0,-3 1-1,0-2 1,-2 2-1,5-4 1,-5 1 0,0-3 0,1-1 1,-1 0-1,1-1 2,0 0-4,-1-2 3,0 0-2,-1-3 1,3 1 0,-3-1 0,0-1 0,0 0-1,0 2 3,-3 0-2,4 1 1,-3 1-1,0-1 0,-2 5 0,1-3 0,-1 2 0,3-3 0,0 4 0,0-2 0,2 1 0,5-1-1,2 2 1,3 0 0,2 0 0,5 0 0,3-1 0,5 1 1,7-2-1,3-2 0,9 3 0,5-5 1,10 0-1,6 2 0,2-1-2,4 0 0,8 5-2,-1-5-5,16 7-15,-14 5-12,14-5 0,-5 12-3,15 0 1</inkml:trace>
  <inkml:trace contextRef="#ctx1" brushRef="#br2" timeOffset="96626.5267">7318 8942 34,'0'0'32,"12"-2"3,-12 2-1,0 0-15,0 0-5,12 5-1,-12-5-5,1 15-2,-4 0-1,5 16-1,-2 11-1,1 16-1,1 17 1,3 20 0,-4 16-1,5 15 1,0 16-1,-1 9 1,-5 11-2,1 2 2,-1-3-4,-2-4 2,-5-5-2,3-9 0,-7-9-1,5-13 1,-2-14 0,4-12-1,-1-16 0,3-16-1,4-17-1,-2-19-1,13-6-13,-13-21-17,11-22-2,-7-15-2,7-4 1</inkml:trace>
  <inkml:trace contextRef="#ctx1" brushRef="#br2" timeOffset="97259.5629">6749 9706 54,'-3'-14'37,"3"14"-1,0 0 0,-1 12-13,-7 3-14,8 22-2,-6 6-2,5 20-1,-2 9-3,-2 14 2,0 6-3,1 4 1,0-3-2,2-9 0,2-4-5,-6-26-12,15-1-19,-8-21 1,12-7-3,-13-25 2</inkml:trace>
  <inkml:trace contextRef="#ctx1" brushRef="#br2" timeOffset="98695.6451">6797 10066 40,'0'0'22,"7"-17"1,-7 17-2,9-11-23,-9 11 1,0 0 3,0 0 2,11-4 2,-11 4 2,0 0 1,0 0 1,-4 16-1,4-16 0,0 0-2,0 0 0,0 0-2,-14 8-1,14-8-1,-9 0-1,9 0-1,-22-1 0,11-1 0,-7 0 0,2-1-1,-4 0 1,-3 2-1,-3-1 1,-3 1 0,-5-3 0,-4 7 0,-5-1 0,-7 3 0,-7 3 0,-2 0 0,-7 2 0,0 0 1,-3 0-1,-1 0 0,-2-5 0,3-1-1,2-1 1,4-3 0,3-4-1,2 1 1,2-5 0,2-3-1,2 2 1,1-1 0,7-1-1,1-1 1,5 0-1,4 2 0,4-3 0,2 4 0,5 1 0,4 0 0,0 2 1,5 0-1,3 3 0,11 3 0,-15-4 1,15 4-1,0 0 0,0 0 1,-2 19-1,7-8 0,-1 5 0,3 3 0,-2 3 0,3 6 0,-1 5-1,0 5 1,0 1-1,-1 7 1,1 4-1,-3 6 2,-1 3-2,-1 1 2,-1 3-1,1 4 1,-2 0 0,-1 2-1,1 1-1,1 1 0,1 2 0,0 3 0,-2 1 1,2 4-1,-2-1 0,1 5 2,-3-1 0,3 3-1,-1 1 1,2 1-1,2 1 0,-2 1 0,2 4 0,0-3-1,0 0 0,0 4 1,1-3 0,3-1-1,-2 1 1,1-2 0,0-1 0,3-2 0,2 1-1,-2-2 2,4 0-2,1-4 1,-2 3 0,3-3 0,3-1-1,-3 0 1,1 1 0,3-4 0,-4 1-1,-1 2 0,3-3 0,-7 2 0,2 0 1,-4-1-1,-3 2 0,1 0 0,-5 1 1,2-2 1,-5-3-2,-2 2 0,-1-6 0,0-2 0,-3-4 0,3-3 0,-2-5 0,-1-5-1,2-2 2,2-6 0,-1-4 0,4-6 0,-1-8 0,4-4 0,-2-4 0,0-8 0,-1-13 0,3 16 0,-3-16 1,0 0-1,0 0 0,0 0 1,0 0-1,-12-11 0,12 11 0,0 0 0,-11-15 0,11 15 0,0 0 1,-10-9-1,10 9 0,0 0 0,0 0-1,0 0 1,0 0-1,-5-14-2,5 14-5,-2-15-15,18 18-7,-19-21-8,20 8-3,-7-15 0</inkml:trace>
  <inkml:trace contextRef="#ctx1" brushRef="#br2" timeOffset="100661.7575">12641 13792 16,'0'0'31,"0"0"0,0 0 1,0 0-18,-4-15-5,4 15-2,-3-14-3,3 14 0,-4-13-2,4 13 1,-5-11 0,5 11 0,0 0 1,0 0 0,0 0 1,0 0-2,-11 9 0,13 4 0,-4 3-1,5 4-1,-3 6 0,4 6 0,-2 6-1,-3 7 0,4 6-1,-2 10 1,-2 0 0,1 13 0,0 1 0,-2 1 0,-2 1 0,4 2 1,-4-7-1,3-3 0,1-5 0,1-6 0,-2-8 0,5-4 0,0-3 0,-1-5 0,2 0 0,-1-2 1,0 0-1,-3-2 0,0-4 0,2-3 1,-3-4-1,1-4 0,-1-5 0,0-14 0,0 15 0,0-15 1,0 0-1,0 0 0,0 0 0,0 0 1,-4 13-1,4-13 0,0 15 0,0-15 0,-1 16 0,1-16 0,-3 16 0,3-16 1,-2 11-1,2-11 0,0 0 1,0 0-1,0 0 1,-4-11-1,4 11 0,-6-12 1,6 12-1,-12-14 0,12 14 0,-16-16 0,2 9 0,0-1 0,-1-2 1,-3 1-1,-5-1 0,-4-1 0,-1 1 1,-5 0-1,-7-1 0,-6 4 0,-5 3 0,-11 0 0,0 2 0,-8 1 0,-6 1 0,-4 0 0,-2 1 0,-3 0 0,-7 0 0,-3-1 0,-3 0 1,-4 1-1,-3-1 0,-2-2 0,-7 1 0,-2 0 0,-1-2 1,-1 2-1,-5 1 0,0-1 0,-6 0 0,-4 1 0,5 0 0,-9 0 0,5 0-1,-5-2 1,3-1 0,-2 0 0,1-2 0,3 1-1,-1 1 0,-2 0 1,3 1 0,-2 2-1,2 3 0,1-3 1,1 1-1,0 2 1,3 0-1,2-1 1,5-2-1,0 3 0,6-2 1,-4 0 0,1 1-1,5 1 1,0 1-1,-1 1 1,4-2 0,-2 5-1,0 2 1,8-2 0,-1 0-1,4 3 1,6-3 0,3 0 0,6-3 0,6 2 0,9-6 1,5 0-1,9 0 0,4-1 0,3-1 0,9-1 1,2 0-1,6-1 0,6 0 0,4 0 0,4 2 0,5-1 0,13 2-1,-17-1 0,17 1 0,0 0 0,0 0-1,0 0 0,0 0-2,0 0-7,13 15-13,-13-15-9,0 0-4,9-13-1</inkml:trace>
  <inkml:trace contextRef="#ctx1" brushRef="#br3" timeOffset="141301.082">6166 9857 35,'0'0'28,"11"-2"3,-11 2-1,0 0-19,-2 10-3,2-10 2,-6 11 0,6 1-1,-10-7-3,5 6 0,-7-3-1,2 5 0,-5-2-1,0 6-1,-7-1 0,6 6 0,-6-1-1,0 4 0,1-2 0,1 1 0,3-3 0,3-5 0,5-3-1,8-3 1,1-10 0,10 12-1,5-9 0,7 2 0,2 1-1,5 2 1,5 1 0,0 2-2,2 3 1,-5 2 1,-1 4-2,-5 0 0,1 0-1,-3-3-2,5 7-13,-10-17-17,13 1-6,-8-12 3,10 2-4</inkml:trace>
  <inkml:trace contextRef="#ctx1" brushRef="#br3" timeOffset="142061.1254">5409 9229 72,'11'17'37,"-7"-4"-3,9 6 2,-4-5-28,14 5-5,0-7 1,9 0 0,1-11 0,5-3 0,-1-10-2,5-5 1,-10-7-1,2-5 0,-8-4 0,-7-1-1,-12 0 0,-5 1 0,-11 3 0,-10 7-1,-7 7 1,-13 9 0,-7 11 0,-1 15 0,-6 10 0,6 15 1,1 10-1,8 7 1,12 1-1,13 0 1,15-2-2,19-11 1,17-11-2,12-14 0,14-11-2,6-25-6,21 1-25,-10-26-5,11-1 0,-16-20-1</inkml:trace>
  <inkml:trace contextRef="#ctx1" brushRef="#br3" timeOffset="142262.1369">6065 8654 97,'0'0'38,"0"0"3,27-9-4,17-14-35,7 8-1,11-2-1,16 5-5,-9-7-26,16 15-6,-11-2-1,4 15-2</inkml:trace>
  <inkml:trace contextRef="#ctx1" brushRef="#br3" timeOffset="142961.1769">5046 11932 35,'0'0'34,"0"0"2,14-3 0,-14 3-18,19 13-5,-9 2-5,8 15-1,2 3-2,5 17-1,-2 10-2,5 8 0,-1 1 0,5-2-1,2-12 0,1-5 1,4-20 0,-1-15-1,0-24 1,1-19 0,-1-22 0,-6-7 0,2-11-3,-6-7-1,-3 3-3,-11-10-20,14 20-13,-15-1-1,12 21-1,-6 4 1</inkml:trace>
  <inkml:trace contextRef="#ctx1" brushRef="#br3" timeOffset="143592.213">6009 12320 69,'0'0'37,"0"15"-1,0-15 1,10 13-33,-10-13-1,23 9 1,-3-10 0,7-1 0,-1-8-1,9-1 0,-4-6 0,0-2-1,-4-3 1,-5 3-1,-9-3-1,-9 3 0,-8 2 0,-10 5-1,-11 7 1,-6 7 0,-4 10-1,-3 6 1,0 10-1,2 6 1,5 11-1,5 0 0,11 4 1,11-2-1,8-3 0,11-7-1,14-9 1,9-9-2,16-13-1,2-21-5,23-3-24,-12-23-7,10-6 0,-11-17-1</inkml:trace>
  <inkml:trace contextRef="#ctx1" brushRef="#br3" timeOffset="143818.2259">6499 11659 107,'-13'9'40,"17"2"2,-4-11-5,34-18-38,9 5 1,10-2-2,10 1-3,-1-12-20,18 15-13,-9-8-2,9 12 0,-10-5-2</inkml:trace>
  <inkml:trace contextRef="#ctx1" brushRef="#br3" timeOffset="144636.2727">8159 14810 37,'0'0'36,"0"0"2,0 0-1,-12-4-28,12 4-3,0 0 1,0 0-1,-11-7-1,11 7 0,0 0-1,0 0 0,12 14-2,1-3 1,2-2-1,9 4-1,5-1 0,8 3 0,6-1 0,1-1-1,1 0 0,1 4 1,-6 0-1,-8 5 0,-11 8 0,-15 10 1,-15 8-1,-13 7 1,-13 0-1,-8 2 0,-7-5 0,-1-6-1,4-9-1,5-20-1,18-9-5,-1-23-26,32-1-5,4-15-3,19 3 0</inkml:trace>
  <inkml:trace contextRef="#ctx1" brushRef="#br3" timeOffset="145852.3423">8765 14752 32,'18'-6'38,"5"3"-2,-2-5 1,8 6-23,-3-8-11,7 6 0,-1-5-1,2 3 3,-4-2-4,-2 1 3,-9-1-3,-1 2 2,-18 6-1,0 0 0,-8-13-1,-11 12 1,-10 1 0,-4 1-1,-6 2 1,0 5-1,-3-1 1,4 6 0,4 0 0,8 7-2,5 2 1,11 2 0,8 5 0,10 1-1,12 0 0,9-4-2,9-4 0,5-9-3,19 2-8,-11-23-26,17-2 0,-4-15-2,9-10 0</inkml:trace>
  <inkml:trace contextRef="#ctx1" brushRef="#br3" timeOffset="146041.3531">9427 14396 79,'0'0'42,"28"13"-2,-6-19 1,17 0-41,13-4-3,5-15-19,22 13-17,-4-9 1,11 6-4,-1-3 1</inkml:trace>
  <inkml:trace contextRef="#ctx1" brushRef="#br3" timeOffset="147566.4403">10158 14043 70,'0'0'41,"14"-12"-1,-14 12 0,22-17-36,-7 10-4,7 0 0,6 3-1,-2-1-3,14 14-10,-7-9-24,10 11-1,-8-8 0,8 9 0</inkml:trace>
  <inkml:trace contextRef="#ctx1" brushRef="#br3" timeOffset="147837.4558">10958 14061 68,'14'-15'40,"7"3"-2,-4-10 2,6 2-37,5-2-2,0-2-3,7 18-14,-11-9-22,6 13 0,-10-4-1,5 13 0</inkml:trace>
  <inkml:trace contextRef="#ctx1" brushRef="#br3" timeOffset="148189.476">11909 14075 58,'0'0'39,"0"0"0,10 10 0,-10-10-31,0 0-5,0 0-1,19-13 0,-7 8-1,6 1-1,4-2-1,2-3-2,9 9-8,-10-11-26,14 10-1,-4-4-1,4 7 0</inkml:trace>
  <inkml:trace contextRef="#ctx1" brushRef="#br3" timeOffset="148565.4975">12960 14051 69,'0'0'40,"23"-8"-1,-23 8 0,15-6-35,-15 6-2,14-1-3,0 5-3,-14-4-9,29 0-25,-12-3 1,10 8-3,-2-6 3</inkml:trace>
  <inkml:trace contextRef="#ctx1" brushRef="#br3" timeOffset="148874.5151">13945 14143 65,'22'3'38,"-9"-6"-2,3 6 2,-16-3-33,18 1-3,-18-1-1,17 4 0,-17-4-2,19 7 2,-7-3-2,0-4 0,8 3-5,-10-11-26,18 9-5,-6-6 0,7 5 0</inkml:trace>
  <inkml:trace contextRef="#ctx1" brushRef="#br3" timeOffset="149174.5323">14920 14133 69,'13'-2'39,"6"4"-1,-1-8 0,1 3-34,0-3-2,5 0 0,2 2-2,3 0-1,3 2-3,-4-5-4,15 9-25,-11-8-3,10 4-2,-7-8 0</inkml:trace>
  <inkml:trace contextRef="#ctx1" brushRef="#br3" timeOffset="149458.5486">16205 14079 64,'23'-1'40,"5"4"-1,-10-9 1,6 9-31,-5-10-6,2 1 0,0-1-3,3 0 0,4 1-2,-3-3-1,12 7-2,-3-6-5,17 10-25,-13-11-1,14 9-3,-9-6 2</inkml:trace>
  <inkml:trace contextRef="#ctx1" brushRef="#br3" timeOffset="149647.5594">17134 14141 73,'11'2'39,"11"1"-2,-7-14 1,13 1-37,1-2-4,0-8-7,15 8-25,-9-8-1,10 10-3,-8-7 2</inkml:trace>
  <inkml:trace contextRef="#ctx1" brushRef="#br3" timeOffset="149797.5679">18037 14007 63,'11'10'33,"-11"-10"-20,7 11-13,-7-11-34,-12-2 0</inkml:trace>
  <inkml:trace contextRef="#ctx1" brushRef="#br4" timeOffset="162854.3147">10221 12047 67,'0'0'38,"0"0"-1,-2 21 1,-7-6-32,7 11-1,-1 3-2,0 13 1,-2 3-3,2 8 1,-1 0-2,2-4-2,5-3-4,-6-23-20,13-1-10,-10-22-2,20-7 0,-8-23-1</inkml:trace>
  <inkml:trace contextRef="#ctx1" brushRef="#br4" timeOffset="163034.325">10169 12170 85,'-24'19'39,"10"11"0,3-6 1,17 0-36,4-11-1,19-10-2,8-7-2,14-12-3,18 6-14,0-18-20,20 9 0,-7-5-2,8 12 1</inkml:trace>
  <inkml:trace contextRef="#ctx1" brushRef="#br4" timeOffset="163455.3491">11732 11972 68,'-14'16'36,"12"4"1,-5 0-1,7 12-31,-5 5-3,4 7 0,-4 6 0,1 4-1,1 2-4,-3-13-9,6 7-24,-3-18 0,6-4-2,-3-28 2</inkml:trace>
  <inkml:trace contextRef="#ctx1" brushRef="#br4" timeOffset="163621.3586">11663 12256 86,'0'0'39,"-19"10"0,19 3 0,0-13-36,17 14-3,13-10-2,5-13-14,22 10-21,2-8-1,20 3-1,2-6 0</inkml:trace>
  <inkml:trace contextRef="#ctx1" brushRef="#br4" timeOffset="164019.3814">13307 12016 67,'0'0'38,"0"0"0,0 0 0,-3 23-28,6 9-6,-3 7-2,3 7 0,-3 9-2,1 3 1,2 2-4,-3-10-3,9 5-14,-8-22-17,8-8 0,-9-25-2,14 4 2</inkml:trace>
  <inkml:trace contextRef="#ctx1" brushRef="#br4" timeOffset="164176.3904">13256 12196 85,'-19'2'39,"1"-2"-1,14 12 2,4-12-35,21 10-3,12-10-3,17-9-5,25 5-29,2-11-2,19 6-1,1-8-2</inkml:trace>
  <inkml:trace contextRef="#ctx1" brushRef="#br4" timeOffset="164574.4131">14759 12003 72,'-5'-32'39,"10"11"-1,-10-1 0,19 16-30,-14 6-4,6 18-1,-1 13-1,-1 10 0,0 10-2,-4 8 1,3 4-1,0 0 0,-3-1-4,1-10-1,8 0-11,-9-22-21,10-4 0,-10-26 0,14 11-1</inkml:trace>
  <inkml:trace contextRef="#ctx1" brushRef="#br4" timeOffset="164740.4226">14739 12234 85,'-18'-5'38,"-2"-6"1,20 11 0,0 0-34,0 0-2,35 1-2,6-9-2,24 5-10,5-15-25,17 6-1,-2-11 0,14 11-3</inkml:trace>
  <inkml:trace contextRef="#ctx1" brushRef="#br4" timeOffset="165047.4402">15996 11982 79,'-11'-13'39,"11"13"-1,-10-12 1,10 12-36,-9 22-1,9 8 1,-2 9-2,-2 10 0,3 6-2,-2 3 0,7 0-4,-6-9-2,16 5-21,-11-28-7,12-2-2,-15-24-1</inkml:trace>
  <inkml:trace contextRef="#ctx1" brushRef="#br4" timeOffset="165213.4497">15931 12228 85,'-30'-12'37,"14"12"2,1-6-2,15 6-30,22-9-4,10 0-2,18 0-5,7-14-9,26 9-24,4-8 0,16 6-2,4-8-1</inkml:trace>
  <inkml:trace contextRef="#ctx1" brushRef="#br4" timeOffset="165642.4742">17521 11904 77,'0'0'38,"-4"-10"-1,4 10 1,-1 11-33,2 6-1,-2 5-1,3 12-1,-4 8 0,5 7-1,-3 5-3,-2 0-1,4 5-5,-7-19-21,13 7-7,-8-22 1,9-2-4</inkml:trace>
  <inkml:trace contextRef="#ctx1" brushRef="#br4" timeOffset="165805.4835">17464 12161 91,'-23'-20'39,"23"20"1,-20-16-1,20 16-34,23-12-4,8 2-2,19 1-6,1-12-29,24 8-1,1-10-1,11 5-3</inkml:trace>
  <inkml:trace contextRef="#ctx1" brushRef="#br3" timeOffset="169579.6994">12531 11220 50,'-12'1'36,"12"-1"-1,-25 14 1,15 3-22,-5-4-7,4 10-3,-4 4 0,3 6-2,-4 5 0,3 4 0,-2-5 0,2-1-1,1-6 1,8-8-1,4-22 1,15 2-1,5-24 0,11-11 0,3-8 0,6-8 0,3-4 0,1 0 0,-4 4 0,1 10-1,-8 11 1,0 15-1,-8 15 1,2 19 0,-9 10-1,0 10 0,0 11-1,0-1-3,12 13-23,-11-16-9,16-2-1,-2-13-1</inkml:trace>
  <inkml:trace contextRef="#ctx1" brushRef="#br3" timeOffset="170300.7407">11017 9909 99,'-3'13'37,"-11"-9"0,5 18-10,-10-11-23,5 7 0,-5-1 0,0 9 0,-4-3-1,2 6-1,-3 3-1,2 0 1,1-3-1,1 0 0,5-1 0,5-5 0,1 0-1,9-6 1,4-1 0,5-3 0,5 1-1,2-1 1,3 0-1,5 6 1,3-1-1,2 4 1,0 1-1,1-1 0,5 2 0,-6-1-2,2 1-2,-4-12-10,8 9-23,-8-14-2,8 3 0,-9-9-2</inkml:trace>
  <inkml:trace contextRef="#ctx1" brushRef="#br3" timeOffset="170863.7729">10932 9545 66,'11'11'36,"7"4"0,-1-9 2,10 4-19,0-14-14,6-1 0,5-8-2,5-2 1,-3-8-2,1-3-1,-7-4 0,-7 0-1,-9 2 1,-7 2-1,-11-2 2,-10 9-2,-14 6 1,-8 7 0,-2 8 0,-8 12 0,-1 8 1,4 14-1,4 3 1,8 8 0,10-1-1,16-3 0,10-4-1,14-11-2,21-5-8,8-24-26,24-5-3,-1-21 0,14-5-1</inkml:trace>
  <inkml:trace contextRef="#ctx1" brushRef="#br3" timeOffset="171074.7849">11751 9018 110,'0'0'40,"13"8"2,14-7-3,6-13-37,12-2-2,11-4-1,6-5-2,9 10-10,-11-7-24,3 7-3,-14-3 0,-1 12-1</inkml:trace>
  <inkml:trace contextRef="#ctx1" brushRef="#br3" timeOffset="171736.8228">8329 9795 82,'14'-5'38,"-12"-5"-1,-2 10 1,0 0-28,0 0-2,-19 1-2,10 8-1,-11 2-2,2 4 0,-8 5-1,-1 3 0,-2 7 0,-4 3-1,3 2 1,-1 3-1,3-2-1,7-1 1,3-2 0,7-7-2,8-7 1,13-4-1,12-11 2,4-5 0,9-4-1,7-2 1,3 0 0,3 5 1,-1 3-1,-3 9 1,-1 10-4,-5 8 2,0 10-3,-5 1 1,0 7-3,0-8-1,15 8-24,-11-22-9,14-2-1,-5-17-1,12-5 1</inkml:trace>
  <inkml:trace contextRef="#ctx1" brushRef="#br5" timeOffset="185145.5897">20042 8681 90,'0'0'39,"9"25"-1,-18 4 1,7 21-33,-8 10-2,5 17 0,-5 16-1,5 17-1,-5 7-1,3 10 2,-3-1-2,5-3 1,1-11-3,6-15 0,9-15-4,-2-32-23,19-11-9,-8-29-1,15-14-1,-7-23-1</inkml:trace>
  <inkml:trace contextRef="#ctx1" brushRef="#br5" timeOffset="185738.6237">20911 7185 47,'1'-16'35,"-2"1"1,6 4 1,-5-6-15,10 22-7,-10-5-4,10 22-4,-6 6-2,1 20-2,-1 18 0,1 17-2,-1 16-1,-1 20 0,-1 13-1,0 19 2,-2 14 1,2 15-1,-6 15 2,0 18-2,-6 23 3,0 16-1,-6 15-1,4 9 2,-7 7-5,1-3 1,2-7-1,1-13 3,3-15-4,2-18 0,-2-19 2,4-18-2,-2-15 1,3-15 1,-6-21-1,3-16-4,2-24 1,-2-24-1,9-21-5,-14-39-20,15-15-9,1-28 0,8-20-1</inkml:trace>
  <inkml:trace contextRef="#ctx1" brushRef="#br4" timeOffset="189560.8423">21548 8026 73,'-3'-17'37,"3"17"-3,-12-17 3,12 17-29,-12 10-3,9 8 0,-4 10-2,7 12 1,0 13-2,1 12 0,2 7-1,1 7 0,0 5-1,-1-6-4,7 5-7,-10-18-24,4-6 1,-4-18-2,1-11-1</inkml:trace>
  <inkml:trace contextRef="#ctx1" brushRef="#br4" timeOffset="189771.8543">21401 8395 103,'-21'1'40,"-2"3"0,15 12-1,8-4-36,13 1 0,13-6-1,14-5-2,15-4-1,12-7-3,16 3-4,-4-14-28,13 8-3,-14-7 1,2 10-2</inkml:trace>
  <inkml:trace contextRef="#ctx1" brushRef="#br4" timeOffset="190318.8856">19287 8553 99,'0'0'40,"13"-2"1,5 4-2,3-10-35,13 2-1,12-1-2,13-2-3,10 10-12,-3-12-23,10 7-2,-4-3-2,0 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9-10T01:00:42.563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9-10T01:00:43.622"/>
    </inkml:context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9806 8168,'-23'-71</inkml:trace>
  <inkml:trace contextRef="#ctx1" brushRef="#br0">4926 1568 78,'-11'-9'37,"-17"0"-2,-6 13 2,-24 8-30,-3 8-4,-14 10 3,-4 12-2,-9 11 0,0 19-1,-6 7 1,13 19-2,5 4 1,13 11 0,13-6-2,17 6 2,22-9-3,22-15 0,33-21-1,30-31 0,43-21-3,28-37-15,55-2-7,10-37-14,26-3 1,-1-17-2,11 8 2</inkml:trace>
  <inkml:trace contextRef="#ctx1" brushRef="#br0" timeOffset="970.0555">7727 1436 72,'-18'23'35,"-10"11"-1,-1 14 0,-9 8-30,-4 12 0,-6 8 0,0 7-1,-12 1 1,-2 9-2,-8-4 0,-3-1 0,-8-4-1,-5 1 2,-6-15-1,-1-7 1,1-11-2,-1-15 1,3-18-1,4-15 0,8-16-1,5-18-1,5-15 1,14-12-1,5-6 1,15-10-2,7-3 3,18 0 0,14-1 0,15 6 1,10 10-1,12 3 1,9 11-1,2 10 1,9 13-1,-1 13 0,-2 12-1,-1 13 1,-2 17 0,2 8-2,-1 9 2,4 13-1,4 5 1,6 8-1,5 0 0,9-2-1,10-8 0,10-10 0,13-16-4,3-33-17,25-8-16,0-32-1,21-13 0,-2-27-2</inkml:trace>
  <inkml:trace contextRef="#ctx1" brushRef="#br0" timeOffset="1669.0955">9633 1365 83,'0'0'39,"12"-68"-3,-4 27 2,-13 23-33,-2 30-1,-11 34 0,-1 24-2,-9 27-1,-3 21-1,0 13 1,2 0 1,2 1-2,-2-7 2,6-12-2,1-19 1,2-12 1,6-23-1,5-17 1,3-31-1,6-27 1,6-27-1,6-20 0,5-20 1,4-21-1,6-17 0,1-16 1,10-5-1,-19 68 2,1-4-1,4 10 0,1 0 0,-2 8 0,-1 2 0,31-25-1,-14 27-1,14 45 1,-18 27-2,12 43 0,-10 29 0,-4 31 0,-6 12 0,2 5-1,4-7 0,-5-2-2,0-8-1,-7-21-5,9-4-11,-24-36-15,10-6-4,-22-36 0,6-16-1</inkml:trace>
  <inkml:trace contextRef="#ctx1" brushRef="#br0" timeOffset="1827.1045">9475 1942 109,'-35'-12'41,"35"12"0,0 0-1,59 2-42,19-8-5,22-16-13,47 2-19,19-11 0,32 6-2,5-12 0</inkml:trace>
  <inkml:trace contextRef="#ctx1" brushRef="#br0" timeOffset="2172.1242">12362 1834 95,'9'-17'39,"-9"17"1,0 0-3,-3 35-34,-3 3-2,2 6 0,-3 8-1,2 7-2,-2-8-3,15 11-14,-6-29-19,17-11 2,-5-26-3,18-9 1</inkml:trace>
  <inkml:trace contextRef="#ctx1" brushRef="#br0" timeOffset="2309.1321">12433 1373 98,'-40'-43'37,"7"17"1,7 12-3,26 14-38,21 0-31,14 8-3,30 7 0,16 0-3</inkml:trace>
  <inkml:trace contextRef="#ctx1" brushRef="#br0" timeOffset="2589.1481">13781 1282 110,'0'0'41,"-26"-59"1,26 59-2,-44-57-39,44 57 2,-63-37-1,38 46-1,-59 14 1,-9 10-2,4 43 1,-5 17 0,9 33 0,13 18-3,20 9-1,34-39-1,15-21-5,25-6-13,-6-36-18,24-11 1,-10-27-1,7-9-1</inkml:trace>
  <inkml:trace contextRef="#ctx1" brushRef="#br0" timeOffset="2739.1567">12974 1831 116,'-9'-14'40,"9"-4"0,30 10-3,22-4-41,16-17-14,50 5-14,5-10-7,32-2-2,8-2 0</inkml:trace>
  <inkml:trace contextRef="#ctx1" brushRef="#br0" timeOffset="3360.1922">11459 520 80,'0'0'39,"0"0"1,0 0-2,-63 55-29,1 72 1,-20 36-3,-2 32-1,3 20-3,14 28 0,10 16-2,28 6-1,44-57-1,31-27-3,46-30-3,25-46-16,53-18-17,19-44 2,37-22-3,10-35 2</inkml:trace>
  <inkml:trace contextRef="#ctx1" brushRef="#br0" timeOffset="4020.2299">14868 1123 71,'0'0'39,"0"0"-1,0 0 2,32-34-19,-28 53-16,0 26-2,-14 21 1,-6 32-2,-12 15 0,-5 17 0,-1-1 0,1-26-1,2-18 1,6-14-2,5-24 1,9-21 0,11-26 0,7-24-1,14-21 1,7-17 2,8-14-2,3-18 1,6-13 0,-20 48 0,3-3 0,2 6 0,-1-1-1,2 5 0,-3 0 0,-28 52 1,63-77-2,-5 28 0,-4 31 0,-7 30 0,-5 32 0,-7 29-3,-17 25 1,-4 17 0,-12-5-3,-4-8-2,7-4-9,-16-29-8,17-1-14,-15-28-2,5-11-1,-7-25 1</inkml:trace>
  <inkml:trace contextRef="#ctx1" brushRef="#br0" timeOffset="4185.2394">15000 1522 117,'-2'-18'41,"22"13"0,14-4-3,23-6-40,27-8-7,8-15-15,29 1-14,3-5 0,18 1-1,-76 20-2</inkml:trace>
  <inkml:trace contextRef="#ctx1" brushRef="#br0" timeOffset="4392.2512">16429 1069 110,'25'14'41,"-13"16"0,-22 18-1,-20 18-39,-1 18 0,3 12-2,9 2 0,11-11-3,5-13-6,18-7-27,-6-21-3,16-6 1,-6-28 0</inkml:trace>
  <inkml:trace contextRef="#ctx1" brushRef="#br0" timeOffset="4776.2732">16545 1104 106,'-24'-75'41,"24"75"2,-31-51-3,31 51-36,0 0-2,-62-24 2,18 51-3,5 26 2,-12 5-3,16 0 1,0-6-1,14-14 1,8-25 0,13-13-1,0 0 1,0 0 0,0 0 1,57-59-1,-57 59-1,45-52 0,-45 52 1,49-51-1,-49 51 0,50-47 2,-50 47-2,50-37 0,-50 37 0,51-19 0,-18 25-4,17 2-1,-3 28-13,-15 9-19,12 16-6,-2 3 1,13 5-1</inkml:trace>
  <inkml:trace contextRef="#ctx1" brushRef="#br0" timeOffset="4915.2811">17171 1625 101,'-27'48'39,"-11"2"1,4 9-4,1 4-55,-2-15-20,19 8 3,-1-17-5,22-1 1</inkml:trace>
  <inkml:trace contextRef="#ctx1" brushRef="#br0" timeOffset="5377.3075">18631 1086 78,'0'0'39,"39"-50"2,-39 50-1,0 0-18,0-48-16,0 48-1,-54 4 0,-34 23-2,-16 28 2,-13 7-3,26 20 0,14 9-3,44 7 0,29-11-1,42-20-1,32-12-1,13-22-6,40-6-26,-5-17-6,21-8 1,-3-18-2</inkml:trace>
  <inkml:trace contextRef="#ctx1" brushRef="#br0" timeOffset="5895.3372">20146 810 49,'0'0'38,"-24"-49"0,24 49 1,0 0-15,0 0-16,0 0 1,0 0-1,0 0-2,-27 75-1,25 7-1,-1 15-2,2 24 0,-5 14-1,5 10 0,-5 0-4,0-13-1,5-32-4,-5-35-26,24-8-5,-2-35-1,15-16 0</inkml:trace>
  <inkml:trace contextRef="#ctx1" brushRef="#br0" timeOffset="6312.361">20213 1031 97,'-35'-93'40,"35"93"3,-32-70-3,32 70-38,0 0-1,-57-53 2,57 53-1,0 0 1,-60 28-1,60-28 0,0 0 0,-53 58 0,53-58 1,0 0-2,0 0 0,-26 55-2,26-55 1,0 0-1,0 0 1,0 0 0,0 0-1,0 0 0,54-62 0,-54 62 2,0 0-1,57-64 2,-57 64-3,0 0 1,66-40-1,-66 40 0,47 1 0,-47-1-1,54 25-6,-54-25-11,63 41-11,-63-41-9,72 55-1,-72-55 1,84 53-1</inkml:trace>
  <inkml:trace contextRef="#ctx1" brushRef="#br0" timeOffset="6647.3802">20958 473 105,'-4'-61'43,"4"61"1,0 0-2,0 0-40,0 0 0,52 25 1,-52-25 0,50 128-1,-13 15-1,6 24 0,-23 15 0,-15 14 0,-32-13 0,-16-15-2,-15-28 0,5-40-3,6-14-8,1-30-8,25-11-9,1-29-14,20-16 0,20-24 0,16-6 0</inkml:trace>
  <inkml:trace contextRef="#ctx1" brushRef="#br0" timeOffset="60656.4693">1303 4148 88,'18'-9'39,"-18"9"-1,18 15 0,-26 16-34,3 14-2,-5 20 1,-4 21-1,-7 13 0,-6 9-2,4-2 0,-1-8-3,14-4-7,1-31-27,18-22 0,7-37-1,21-23-2</inkml:trace>
  <inkml:trace contextRef="#ctx1" brushRef="#br0" timeOffset="60832.4794">1374 3676 107,'-41'-47'39,"13"31"0,0 8-2,13 14-37,15-6-7,20 9-29,22-2-2,8-10 0,24 9-2</inkml:trace>
  <inkml:trace contextRef="#ctx1" brushRef="#br0" timeOffset="61101.4948">2711 3586 106,'-30'-57'38,"1"4"2,-19-9-9,-2 21-29,-8 17 0,-3 23-1,-8 25 1,-4 36 0,-4 35 1,5 32-1,-1 24-1,7 21 0,8 9 0,14 1-1,14-7-2,11-22-5,32-18-25,-3-41-8,22-21 3,-2-35-4</inkml:trace>
  <inkml:trace contextRef="#ctx1" brushRef="#br0" timeOffset="61266.5042">1720 4576 110,'-27'-30'40,"34"12"1,19-10-2,25 1-41,42 7-20,22-21-16,32 3-2,14-12-1,24 3-2</inkml:trace>
  <inkml:trace contextRef="#ctx1" brushRef="#br0" timeOffset="61850.5376">3646 4406 98,'-34'12'39,"-15"-2"1,4 24-12,-10-2-23,4 13-1,-1 8 0,5 8 0,8 0-2,13-3 0,14-8 0,19-14 0,20-18 0,18-25-1,19-30 0,13-23 0,10-18 1,5-18-2,0-13 2,-10-7-2,-12-9 1,-13 5 1,-14 11-2,-19 15 1,-11 18-1,-13 22 0,-13 32 0,-7 36 0,-7 37-1,-2 33 0,1 23 0,2 14 0,9 14-1,8-2-2,23-2-9,4-31-25,31-8-2,3-30-2,22-13-1</inkml:trace>
  <inkml:trace contextRef="#ctx1" brushRef="#br0" timeOffset="63075.6077">5024 3657 65,'-7'-20'34,"7"20"0,-10-21 1,10 21-28,0 0-1,0 0 0,0 0 1,0 0-2,-2 18-1,9 13-1,-6 13 0,7 15-1,-8 19-1,2 15-1,-5 16-1,0 10 0,-4 5-3,-7-5 0,5-2-5,-11-27-22,14 1-5,-4-25-1,6-13 0</inkml:trace>
  <inkml:trace contextRef="#ctx1" brushRef="#br0" timeOffset="63405.6266">4771 4239 94,'6'29'38,"-10"7"1,8 24-3,-8 3-34,8 11 0,1 5 0,4 5 0,6-5 0,6-3 0,4-11 0,9-11-1,4-15 1,5-15-1,1-20 0,5-16 0,-5-16-1,0-13 1,-6-12-2,-1-12 0,-8-7-2,-1-7-1,3 12-14,-10-12-20,12 21-2,-5-2 0,13 20-1</inkml:trace>
  <inkml:trace contextRef="#ctx1" brushRef="#br0" timeOffset="63806.6495">6151 4719 96,'-18'30'38,"-14"2"2,2 18-3,-8 3-37,-3-3-5,20 10-29,-5-15-5,19-1 2,11-24-3</inkml:trace>
  <inkml:trace contextRef="#ctx1" brushRef="#br0" timeOffset="64288.6771">7847 3758 88,'-26'-30'38,"-18"0"0,-3 24 0,-22 5-32,6 19 0,-10 16-1,3 24-1,-3 18 0,4 17-2,3 12 0,9 7-1,9 0 0,16-4 0,23-12-1,21-16-1,29-26 1,28-24-2,40-26-2,18-32-15,33-6-19,2-25-2,22-3-1,-9-18-1</inkml:trace>
  <inkml:trace contextRef="#ctx1" brushRef="#br0" timeOffset="64689.7">8881 3667 86,'-1'36'36,"-8"5"1,2 22 0,-2 7-34,0 9-2,1 10 2,-1 10-2,-1-1 1,0-4-3,3-4-1,3-20-7,10-1-28,-5-25 1,8-12-2,-9-32 0</inkml:trace>
  <inkml:trace contextRef="#ctx1" brushRef="#br0" timeOffset="65096.7233">8967 3455 65,'-14'26'39,"-15"12"-1,1 24 0,-12-1-11,3 17-24,0 4 0,3 3 1,-2-6-2,7-7 0,5-13-1,6-13 0,9-18 0,9-28 1,0 0-1,22-32 0,1-18 1,5-9 0,2-16 0,3-7 0,0-4-1,3 2 0,-3 5 0,-2 15-1,-8 13 0,-1 19 1,-1 21-1,-1 21 1,-4 21-1,1 19 0,-4 18-1,3 10 0,6 12-3,-1-4-4,18 10-30,-12-14-3,14 1 0,-9-19-3</inkml:trace>
  <inkml:trace contextRef="#ctx1" brushRef="#br0" timeOffset="66095.7804">10444 4692 67,'0'0'37,"-21"-2"-2,4-10 1,-15-8-31,2-5-2,-7-12-1,-2-10-1,-1-12 0,-5-10-1,4-8 1,2-13-1,2-7 1,7-4 0,3 1 1,10 6 0,6 7 0,7 12-1,6 13 2,9 15-2,7 10 1,5 16 0,6 6-1,-1 12 0,1 5 0,0 10 0,-5 7-1,-4 12 1,-13 13 0,-8 13 0,-12 12 0,-9 9 1,-11 9-1,-1 4 0,-4 0 0,5-5 0,14-8-1,15-15-1,23-14-1,18-23-3,31-9-4,10-28-27,34-3-2,-2-23-1,18-1 1</inkml:trace>
  <inkml:trace contextRef="#ctx1" brushRef="#br0" timeOffset="66283.7912">11101 4021 91,'-34'37'37,"6"17"-1,-2-3 1,4 9-35,6 1-2,5-6-1,12 1-4,-1-23-13,22 1-19,1-25 1,13-8-3,-4-24 2</inkml:trace>
  <inkml:trace contextRef="#ctx1" brushRef="#br0" timeOffset="66434.7998">11051 3571 106,'-37'-47'37,"16"23"-1,6 2-15,9 10-44,27 19-13,10-3 0,24 10-2,6-6 0</inkml:trace>
  <inkml:trace contextRef="#ctx1" brushRef="#br0" timeOffset="66674.8136">12007 3416 98,'-22'-40'39,"1"10"0,-14-2-1,12 11-34,-19 14-2,4 19 0,-11 18 1,3 23-1,-6 16-1,3 19 0,2 11 0,5 6-1,13 0-3,8-8-2,21 1-26,0-29-9,19-7 0,1-29-1</inkml:trace>
  <inkml:trace contextRef="#ctx1" brushRef="#br0" timeOffset="66840.8231">11506 3913 80,'0'0'44,"0"-14"-3,23 11 0,6-9-14,14-7-34,23 9-30,-1-12-3,15 8 0,0-7-2</inkml:trace>
  <inkml:trace contextRef="#ctx1" brushRef="#br0" timeOffset="67567.8646">12985 4009 88,'-48'-10'37,"3"16"1,-15-3 0,16 17-30,-11 3-3,9 10-1,3 7-1,11 2-2,10 0 2,14-1-2,13-10 0,19-9 0,16-17 0,21-19 0,14-17 1,9-16 0,10-19 0,1-11 0,-4-12 0,-9-4-1,-10-2 1,-15 3-1,-11 6-1,-16 13 1,-12 15-1,-9 15 0,-11 24 0,-9 24 0,-12 30 0,-2 25 0,-7 21-1,-1 14 0,4 14-2,4 2-2,16 7-7,5-25-24,27-2-5,3-29 0,25-9-1</inkml:trace>
  <inkml:trace contextRef="#ctx1" brushRef="#br0" timeOffset="68168.899">14202 3412 43,'9'-18'29,"-9"18"2,5-12 1,-5 12-25,0 0 1,0 0 2,0 0 2,-5 19 0,7 14-4,-9-1 0,5 18-4,-5 5 1,-2 16-2,-2 8 0,-2 8 0,-1 1-1,-5 1-1,-1-3 0,2-6-1,2-6-2,-1-19-2,10 0-10,-2-29-25,13-10 1,-4-16 0,16-19-2</inkml:trace>
  <inkml:trace contextRef="#ctx1" brushRef="#br0" timeOffset="68665.9275">14307 3286 74,'5'-15'37,"-5"15"0,0-17 0,0 17-20,-18-1-13,2 8-1,-5 3 1,-3 11-2,-5 7 2,0 10-3,-6 3 1,-1 9 0,2 1 0,1-2-1,1-5 1,7-4-1,7-11 0,4-9 1,14-20-1,0 0 0,26-22 0,1-9 0,5-10 0,9-6 1,2-6-2,4-1 2,-5 4-2,-7 8 2,-5 7-2,-4 12 1,-8 16 0,-3 12-1,-4 18 1,-4 14-1,2 8 0,1 9 0,4 9-2,6-2-2,7 12-7,-7-21-25,22 7-4,-7-24-1,15 0-3</inkml:trace>
  <inkml:trace contextRef="#ctx1" brushRef="#br0" timeOffset="70325.0223">15146 3825 83,'0'0'37,"-14"-14"0,14 14 1,0-11-31,18 7-2,11-5-1,8 3 0,11-2-2,9 0-1,5 3-1,3 2-3,7 8-6,-12-5-27,6 15-2,-14-10 0,-4 14-1</inkml:trace>
  <inkml:trace contextRef="#ctx1" brushRef="#br0" timeOffset="70521.0336">15210 4091 100,'-40'18'37,"29"-3"0,11-15-2,37-14-35,22-7-2,18-9-2,19 0-7,8-16-24,10 4 0,-8-11-1,-3 8-1</inkml:trace>
  <inkml:trace contextRef="#ctx1" brushRef="#br0" timeOffset="70791.049">15784 3473 98,'-14'-9'37,"28"8"0,9-11-3,20 10-31,13 0-1,6 10 1,0 5-1,-6 11 1,-8 11 0,-11 10-2,-23 15 1,-15 8-2,-22 10 0,-14 0 0,-12 1-1,-7-8-3,10 3-9,-5-25-24,27-7-3,10-27 0,28-13 0</inkml:trace>
  <inkml:trace contextRef="#ctx1" brushRef="#br0" timeOffset="71189.0718">17276 3526 83,'-6'-23'39,"-4"14"-1,-21-5 1,-3 13-33,-16 3-2,-5 17 1,-13 6-1,0 18 0,-7 13 0,9 10-1,3 4 0,16 5-1,13-2-1,19-1 0,20-10-2,24-13 1,27-15-2,23-20-2,31-10-3,15-28-17,36 3-16,4-26 0,25 1-2,-5-19 1</inkml:trace>
  <inkml:trace contextRef="#ctx1" brushRef="#br0" timeOffset="71603.0954">18381 3168 86,'-9'-37'38,"8"18"0,-10 2 0,11 17-35,-17 20-1,17 14 1,-5 18-1,1 12-1,-2 16 0,-1 16 0,-1 12 0,-1 2-2,-1-1 0,-1-7-3,5-1-5,-8-21-28,18-6-2,-8-27 1,12-12-2</inkml:trace>
  <inkml:trace contextRef="#ctx1" brushRef="#br0" timeOffset="71903.1126">18057 3910 92,'-14'19'39,"-1"-1"1,16 18-1,6 1-35,8 2-1,13-3 0,4 3 0,10-6-1,2-6-1,7-9 1,6-6-2,-4-13 2,3-12-1,-4-11 0,0-15 0,0-10-1,-2-11 0,-4-5-1,-9-6-1,-1 4-4,-15-11-20,9 21-13,-16-3-2,0 22-1,-8 4 1</inkml:trace>
  <inkml:trace contextRef="#ctx1" brushRef="#br0" timeOffset="72925.1711">4209 6197 59,'5'-15'37,"-10"-7"-1,1 4 3,-13-12-18,1 19-10,-22-1-3,-7 12-3,-20 11 0,-9 19-1,-15 13-1,-6 19 0,-5 11 0,3 13 2,4 10-2,14 5 1,18 1-2,24-3 1,22-11-2,23-9 2,31-19-5,25-21 0,33-17-2,19-25-3,32-6-25,2-29-8,19-4-1,-3-16-1,2 4-1</inkml:trace>
  <inkml:trace contextRef="#ctx1" brushRef="#br0" timeOffset="74254.2471">5909 6007 61,'-13'16'34,"6"0"-1,-5 5 0,2 15-26,-10-3-1,8 13-1,-14 7 1,1 13 0,-9 2 0,-4 10-1,-10-4 0,-2 5 0,-3-7-2,1-4 1,0-11-1,2-10-2,7-12 0,4-15-1,10-10 0,5-14 0,5-7 1,5-14-2,3-7 2,5-5-2,1-3 2,0-5-1,9 1 0,1 1 0,2 0 0,6 2 0,6 2 0,9 3-1,2 7 1,7 5-1,4 5 2,1 12-1,2 7 1,-1 10 0,-1 12 1,-5 6 0,0 7-1,-2 3 1,2 2-2,1-5 2,4 0-3,1-8 0,12-6-3,2-19-12,18 2-21,0-15-2,6 0-1,-5-11-1</inkml:trace>
  <inkml:trace contextRef="#ctx1" brushRef="#br0" timeOffset="74726.2741">7382 5587 55,'-2'-12'38,"2"12"-3,-8 13 2,3 15-10,-9-3-18,10 14-2,-2 10-1,1 10-1,1 8-1,2 4-1,4 1 0,0-1-3,2 1-2,0-11-2,6 3-10,-5-20-23,9 0-2,-6-18 1,5 1-2</inkml:trace>
  <inkml:trace contextRef="#ctx1" brushRef="#br0" timeOffset="74990.2892">6932 6627 108,'15'12'40,"10"-19"0,31 4-3,11-17-33,26-5-1,12-6 1,12 0-2,2-1-1,4 0-2,-9 11-2,-10 1-3,-8 19-24,-28-5-10,-11 16 0,-26-5 0</inkml:trace>
  <inkml:trace contextRef="#ctx1" brushRef="#br0" timeOffset="75877.3399">7416 7201 82,'-29'6'37,"1"11"0,-6-2 0,10 11-31,-7 4-1,5 12 0,2 3-1,5 6 0,10-4 0,8 1 0,7-14-2,16-7 1,10-18-1,10-18 0,10-19-1,10-18 0,4-20 1,4-12-1,-4-11 0,-6-9 0,-10-1 0,-9-1 0,-12 5-1,-14 5 1,-14 14 0,-8 15-1,-10 17 1,-3 21-1,-4 24 1,0 27 0,0 26 0,2 20 0,5 20 0,5 15-1,5 4 0,11 2 0,11-4-3,10-18-4,20-3-15,-9-29-18,16-15-2,-4-25-1,9-16 0</inkml:trace>
  <inkml:trace contextRef="#ctx1" brushRef="#br1" timeOffset="106215.0751">10367 5888 69,'-10'-1'36,"-7"-6"0,6 5 1,-10-15-24,9 16-4,-12-4-2,4 7-2,-5 4-1,-3 9-1,-1 3-1,1 6 0,3 3 0,5 3-1,7-3-1,9 2 1,12-3-1,12-6 0,10-5 0,9 0 0,7-1 0,1-3 0,-3 1 0,-2 2 0,-11 5 0,-10 6 1,-16 4-1,-12 9 0,-17 0 0,-4 5 1,-5-8-2,-1-2 0,10-9-4,8-21-3,16-3-22,25-23-7,21-9 0,7-17-4</inkml:trace>
  <inkml:trace contextRef="#ctx1" brushRef="#br1" timeOffset="106477.0901">10876 5935 85,'38'-31'37,"-22"10"0,-16 21 1,-11 14-26,-4 24-4,-12 8-2,5 15-2,-3 5-1,10 8 0,10-4-1,11-5 2,12-10-3,16-18 2,10-20-1,13-18-1,5-18 1,4-19-1,-4-17 0,-6-8-2,-14-6 1,-16-7-2,-15 4-1,-22 1-3,-9 18-14,-28-5-11,1 23-10,-17 1 2,11 18-3</inkml:trace>
  <inkml:trace contextRef="#ctx1" brushRef="#br1" timeOffset="108222.1899">9965 865 51,'0'0'31,"-99"-27"3,29 18-1,-8 6-29,-13 2 1,-10 4 1,-11 4 2,-7 1 1,-13 1-1,-5 0-1,-10 4-1,-3-1-1,-8-1 0,-1 3-1,-9-2-2,0-4 0,-5 1-1,2-1-1,-4 0 1,0-2 0,-2-1-1,-3-1 0,3 1 0,-2-3 0,0 1 1,-3 2-2,0 2 1,-2 0-1,75 1 1,-261 24-1,22 10 0,24 10 0,21 8-1,28 8 1,28 5-2,30 7 2,56-3-1,10 3 1,7-1 1,13 4-1,13-2 1,14 2-1,12-7 2,18-1-1,21-3 0,16-3-1,17-1 1,17-6-1,18-1 0,12-2 2,17-4-2,12 2 2,10-2-1,14-3 1,7-5-1,12 2 1,5-8-2,10 0 2,11-8-1,11-2 0,8-5 0,4-4 1,9-5-1,12-3 1,8 2-1,3-5 1,9 1-1,3-1 1,1 2 0,4 1 0,5 2 0,0 1 0,2-3-1,4 1 1,4-4 0,4-2-1,-3-5 1,5-1 0,-6-4-1,0-1 0,-4-3 1,-5 0-1,-5-1 0,-10 3-1,-8-2 1,-5 1-1,-6-3 1,-6 0-1,-8-2 1,-5-4 0,-7-2-1,3-8 1,-5 0 0,-4-8 0,-9-2 0,0-6 0,-5-5 0,-10-5 1,-9-3-1,-13-5-1,-12-4 1,-17-8-1,-12-9 2,-12-5-2,-17-3 2,-6-9-2,-14-7 2,-5-5 1,-8-4-2,-4-5 2,-7 2-1,-6-4 1,11 60-1,-1-4 1,-13 8-1,-4-7-1,-12 9 0,-7-2 0,-18 7 0,-11 1-2,-11 9 0,-12 3-3,-4 2-22,-14 3-11,2 9 1,-11 5-4,-3 8 2</inkml:trace>
  <inkml:trace contextRef="#ctx1" brushRef="#br1" timeOffset="109310.2522">8112 4956 50,'-102'-7'32,"-3"3"3,-11-6-2,2 10-25,-17-8-1,-5 12 0,-16-8 0,-3 11-3,-12 0 1,-7 7-4,-12 0 3,-4 3-3,-6 1 2,-5 3-1,-1-1-1,1 2 1,-3-1-1,6-3 0,5 3 0,4 2 0,5-2 0,9 4 0,1 4-1,9 6 0,6 6 0,6 4 1,5 8-2,4 6 2,9 7 0,5 3 0,14 7 1,6 5 0,10 5 0,12 10-1,16 1 0,17 6 0,12 6-1,14 5 1,14 7-2,15-1 2,16 7-1,13 0 1,15 0-2,7 2 2,17-1-1,15-5 0,14-4-1,13-3 0,11-5 1,14-9-1,16-4 1,15-13 0,14-10 0,16-7-1,12-12 0,16-13 1,19-13-1,10-8 1,14-15-1,10-11 1,9-12 0,7-10 0,0-9 1,9-17-1,-8-7 2,-3-13 0,-10-15 0,-13-13 0,-9-11 0,-23-12 1,-15-13-1,-22-6 0,-23-11 0,-21-4-1,-27-5-1,-24 1 0,-31-6 0,-23 1-1,-40 5 0,-30 7 0,-34 10-1,-34 11-1,-23 12 1,-37 13 0,-17 18-1,-19 7-1,-9 11-1,-9-6-20,17 12-13,4-15 1,21-2-4,14-17 3</inkml:trace>
  <inkml:trace contextRef="#ctx1" brushRef="#br1" timeOffset="109904.2862">5223 1339 90,'18'-1'38,"-7"1"1,6 12 1,-6 4-33,0 16-1,-4 5 1,2 17-2,-5 3-1,2 6-1,3-10 0,15-9 0,16-32-1,26-36 1,-19-11-1,19-13-4,15-17-2,4-12-15,17-6-8,-7-8-12,1-4-2,1-4-4,8 5 1</inkml:trace>
  <inkml:trace contextRef="#ctx1" brushRef="#br1" timeOffset="110482.3192">5926 5503 75,'19'-13'39,"-11"-1"0,-8 14 1,6 12-29,-10 1-8,-2 3 1,2 7-1,-1-5 0,3 4 0,5-6-1,11-4 1,7-12-1,15-12-1,17-18 1,13-23-1,22-18 0,19-28-2,21-14-4,8-39-15,39 4-12,-11-28-7,16 5-2,-8-14 0</inkml:trace>
  <inkml:trace contextRef="#ctx1" brushRef="#br1" timeOffset="111962.4039">12370 6764 92,'0'0'36,"-30"-22"-1,6 26-2,-14-6-28,-9 6 1,-16 4 0,-10 19 1,-22 7-1,-6 17 1,-13 13-2,1 14-2,-2 7 0,10 17-1,13 4-1,22 1 0,22-3-1,31-10 0,33-14 0,33-15 0,28-19 0,27-24-2,30-17-2,12-20-2,25 2-16,-12-24-16,10 6-4,-13-8 1,1 10-1</inkml:trace>
  <inkml:trace contextRef="#ctx1" brushRef="#br1" timeOffset="113179.4735">14967 6653 83,'-10'-17'36,"-7"2"-1,3 12 2,-6 2-33,2 13-1,-6 8 1,-1 15 0,-12 8-1,-1 16 1,-12 10-2,-7 12-2,-11 3 0,-4 7 0,-7 1 0,-1-2-1,-4-6 1,2-8 0,6-15-1,7-10 3,7-17-2,7-12 1,6-16-1,7-16 0,7-14 0,4-9 0,6-10 0,5-9 0,4-5 1,6-8 0,9 1 0,6-1 2,9 4-2,10 2 2,9 4-1,5 9 0,7 6-1,8 17 1,-1 12-1,5 13-1,-4 15 1,3 17-4,-4 12 3,-2 13-2,-2 5 1,7 3-1,0-3 1,7-10 0,12-8-2,8-22 0,27-2-20,4-29-14,22-5-1,-1-17-2,16-4 1</inkml:trace>
  <inkml:trace contextRef="#ctx1" brushRef="#br1" timeOffset="114334.5395">16592 5821 89,'0'0'35,"-21"23"2,9 8-1,-5 6-33,5 14 1,-5 5-1,-2 11 1,-5 4-1,3 6-1,-2-6 0,3-5 2,-1-12-2,5-11 2,7-14-2,4-13 0,5-16 0,8-30 1,6-12-1,7-13-2,1-13 1,4-11-1,-2-10 1,5-4 0,0 4-2,-1 6 3,1 5-3,-3 13 0,1 11 0,1 21 0,1 16 0,4 16 1,-2 17 2,2 10-2,3 23 2,-4 11-1,0 15 1,-7 3-1,-3 7-1,-7 8-2,-1-2-2,-9-11 0,3 2-11,-18-25-19,14-9-6,-13-22 1,6-10 0</inkml:trace>
  <inkml:trace contextRef="#ctx1" brushRef="#br1" timeOffset="114517.55">16492 6189 113,'-34'1'40,"12"-4"0,22 3-1,39 2-36,16-8-3,20-3-3,10-8-10,19 16-23,-4-6-3,9 11 1,-11 0-4</inkml:trace>
  <inkml:trace contextRef="#ctx1" brushRef="#br1" timeOffset="114984.5767">15975 6958 100,'-14'-1'39,"27"3"2,8-10-1,28 2-33,11-6-2,26-2-1,24-5 1,19-5-2,17-1 0,16 2-2,11 0 1,0 3-2,-2 5 0,-10 7-1,-13 6 0,-18 2-3,-12 8-3,-32-9-22,-11 13-11,-31-10 1,-14 7-1,-30-9-1</inkml:trace>
  <inkml:trace contextRef="#ctx1" brushRef="#br1" timeOffset="116476.6621">16919 7575 54,'-20'-10'36,"4"10"0,-7-5 1,0 13-18,-19-10-8,8 13-2,-13 0-3,2 7-1,-4 5-1,4 10 0,6 1-2,9 8 1,5-1-1,15 6 1,11-2-1,12-4-1,19-12 0,11-8 0,12-14 0,4-15 0,9-14 0,-1-24-1,7-16 1,-3-15 0,-5-10 0,-2-12 0,-9-6 0,-4-6 1,-10 1 0,-11 1-1,-9 13 0,-8 12 1,-11 18-1,-9 15 1,-10 30-2,-4 30 0,-7 36 0,-1 29 0,-2 24 0,4 19 0,4 9 0,6 7-2,11-6 0,14-12-1,13-18-2,8-20-3,23-7-11,-10-34-12,20-2-9,-11-26-2,2-5 2,-10-16-1</inkml:trace>
  <inkml:trace contextRef="#ctx1" brushRef="#br1" timeOffset="133826.6544">11274 9319 77,'5'-18'37,"-6"-2"-1,2 8-4,-13-12-24,4 6-1,-9-1-1,1 2-1,-12-3-1,0 6-1,-10 0 0,-5 5-1,-8 2 1,-1 8-1,-9 7 0,-4 5-1,-7 10 1,-1 11-1,-1 8 1,-2 14 0,4 10 0,-1 15 0,4 14 0,5 14 1,3 14-2,8 11 2,10 5-2,9 3 1,13-6-3,16-12 3,17-16-3,19-23 2,24-27-1,19-27-2,28-30-1,16-29-7,31-8-19,-2-27-13,20-4 1,-6-12-5,5 2 5</inkml:trace>
  <inkml:trace contextRef="#ctx1" brushRef="#br1" timeOffset="135079.7261">12339 9419 87,'12'3'38,"11"7"0,1-9 1,20 5-34,1-9-2,17 0 1,5-8-2,13 2 0,1-1-1,2 1-1,-3 6-3,-13 0-6,6 15-27,-27 6-2,-9 12 0,-22-1-1</inkml:trace>
  <inkml:trace contextRef="#ctx1" brushRef="#br1" timeOffset="135323.7401">12405 9937 105,'-46'30'40,"14"-17"1,32-1-1,20-19-35,31-8-2,21-10 1,26-3-1,11-3 0,8 0-1,1 3-2,-4 7-1,-7 11-2,-17 2-5,-1 25-26,-32-9-6,-5 15-2,-18-10-1</inkml:trace>
  <inkml:trace contextRef="#ctx1" brushRef="#br1" timeOffset="136448.8044">18154 8931 92,'0'0'38,"0"0"-1,-17 14 1,8 12-32,-6 8-2,1 16 0,-7 8-1,-1 14-1,-3 6 0,2 5 0,-1-1 0,1-1 1,0-7-2,3-11 2,4-10-2,4-11 1,3-12-1,3-12 1,6-18-2,4-11 1,5-18 0,5-13 0,7-15-1,-1-13 0,7-15 1,3-8-2,3-9 2,4-4-2,0 1 1,-3 7 0,0 2-1,2 15 2,-4 12-2,1 14 1,-5 15-1,-3 14 2,1 15-1,0 10 0,2 10 1,3 13 0,3 7 0,-2 13 0,3 10 0,-1 10 0,-2 17 0,-4 6 0,-6 9 1,-5 1-4,-7 1 2,-6-3-1,1-1 0,-10-14-1,1-10-1,-4-14-1,5-8-4,-10-30-11,17 4-16,-15-27-5,8-4 1,-7-20 0</inkml:trace>
  <inkml:trace contextRef="#ctx1" brushRef="#br1" timeOffset="136628.8147">18224 9233 110,'-58'-14'39,"17"20"2,11-6-2,30 0-35,12 11-1,35-13 0,20-5-3,16-2-1,19 7-4,1-15-19,19 20-14,-15-2-3,-5 13 1,-16 5-2</inkml:trace>
  <inkml:trace contextRef="#ctx1" brushRef="#br1" timeOffset="137026.8375">17276 10129 106,'-14'-3'39,"35"-2"3,23-10-2,33 9-37,19-10 0,29 1 0,18 1 0,18 5 0,14-2-1,15 4 0,14-2-1,7 0 1,10 0-2,-4-2 0,1 1-1,-16-2-2,-7 10-8,-36-15-23,-13 16-5,-42-2-2,-33 13-1</inkml:trace>
  <inkml:trace contextRef="#ctx1" brushRef="#br1" timeOffset="137770.88">18315 10898 68,'0'0'41,"-25"-13"-3,9 13 4,-13-4-32,1 16-2,-12-1-4,3 11-1,-8 7-1,0 9 0,1 6 0,2 4-1,4 5 1,13 1-1,7-2 1,12-4 0,16-9 0,17-14-1,16-12 0,14-19 0,11-18 0,10-19 0,5-12 0,2-19-1,-4-4 2,-11-11 0,-10-5 0,-14 2 0,-15-5 0,-10 6 0,-14 8-1,-10 12 2,-9 12-2,-5 19-1,-4 20 0,-5 25 2,1 30-2,1 25 0,-1 16 0,4 17 0,4 8 0,9 3-2,8 0 1,9-9-2,13-9-2,5-17-2,17-1-12,-7-33-11,23 1-8,-15-23-2,14-5-3,-16-18 2</inkml:trace>
  <inkml:trace contextRef="#ctx1" brushRef="#br1" timeOffset="137958.8908">18994 11308 97,'-18'18'42,"8"4"1,-8-20-2,18-2-28,-21-6-13,13-8-5,8 14-14,-1-26-17,6 14-6,-1-10 1,7 4-2</inkml:trace>
  <inkml:trace contextRef="#ctx1" brushRef="#br2" timeOffset="144371.2575">15961 8877 54,'4'-9'33,"-3"-3"-1,-4-7-5,3 19-19,-6-30 1,6 30 1,-10-29-1,7 18-2,-6-7-2,4 5 0,-4-4-3,3 4 1,-3-2-2,2 1 2,-2 3-3,0 1 2,-2-1-2,0 1 2,1 1 0,-2 2 0,-3 1-1,1 1 1,-2-2 0,-1 5-1,1 0 0,-2-1 0,0 1 0,0 2-1,2-1 1,-2 1-1,4 1 1,-1 3-1,1 1 0,0 3 1,-5 0-1,0 7 0,-5-1 2,1 6-2,2-3 2,-4 6-2,-1-3 1,3 1-1,4 2 2,-5-5-2,6 4 0,4-5 0,-3 6 0,4-5-1,1 2 2,2 5-1,1-2 0,0 2 0,1 3 0,1-2 0,2 2 0,0 2 0,0-2 0,2 0 0,1-1 0,0 2 0,1 0 0,1-3 0,1 3 0,2-4 0,-1 1-1,5-2 2,-1-2-1,0 0 0,6-1-1,-2-2 1,3-2 1,0 2-2,2-3 2,2-4 0,0 1-1,3-5 2,3 2-2,0-6 2,1-1-2,4-3 1,0-4-1,4 0-1,-3-2 0,0-1 0,-1-2 1,-4 2-1,-5-1 1,-4 0-1,-6 1 1,-9 7 0,11-11 0,-11 11 0,0-11 1,0 11-1,-12-8 0,12 8 0,-19-5 0,9 4 1,-3 1-1,-1 1-1,1 1 1,-3 2 0,3 0 0,-5 2 0,2 1 0,-4 1 0,-1 0 0,4 3 0,-4 0 1,2-2 0,-2 4 0,2-1 0,2 0 0,-1-1 0,3 3 0,0-4 0,3 4-1,1 1 1,3-4-1,1 4 0,0 0 0,2-1 0,1 2 0,0 3 0,1-2 0,-2 3 0,1 1 0,-1 4 0,-2 1 0,-1 1 0,2-1 0,-1 3 0,3-1 1,-1-3-1,3 2 0,3-3 0,2-3 0,3-2 0,0 1 0,3-4 0,3 2 0,-1 0 1,2-3-1,1 2 0,0-3-1,1 3 0,0-3 1,3-4 0,2-2 0,6-2-1,3-6 1,1-4 1,6-2-1,3-6 1,0-2-1,2-4-1,2-2 1,0-7-2,1-2-2,0-9-3,7 4-10,-18-21-15,19 10-7,-13-14 0,6 9 0</inkml:trace>
  <inkml:trace contextRef="#ctx1" brushRef="#br2" timeOffset="145130.301">16461 9923 56,'5'-17'35,"-5"17"1,0-19-1,0 19-15,-7-14-10,7 14-2,-8-15-3,8 15 0,-16-8-1,16 8-1,-18 0 1,4 6-1,-1 2-1,-2 6 1,1 3-1,-2 3 0,-2 4 0,3 4 0,-2 3 0,5 1-1,-2 0 0,7 3-1,1 0-1,8-3 2,3-1-2,6-4 1,10-4-1,1-5 1,5-5-1,6-13 2,5-5 1,-1-10-2,3-10 2,2-5-2,-5-11 2,-2-5-2,-10-3 2,-8-3-3,-9 0 1,-11 3-1,-7 6-1,-13 5 0,-4 13-1,-10 6-2,0 25-3,-14 0-17,15 30-14,-6 1 0,16 12 0,2-7 0</inkml:trace>
  <inkml:trace contextRef="#ctx1" brushRef="#br0" timeOffset="302698.3133">10315 8642 65,'-34'-22'34,"-8"3"-1,0 4 1,-10 4-32,-4 5-2,0 6-1,-6 8 1,-5 8 0,-4 14 1,-6 11 2,-2 17 0,-2 14 1,1 19 0,-6 13 0,5 17-1,0 7 2,12 8-1,6 0-2,12-1 0,14-9-2,15-12 2,17-14-3,18-16 1,16-15-2,10-19 2,7-16-1,3-16 1,2-10 0,-5-10-2,-11-8 4,-9 0-3,-14-3 2,-12 13 0,-27-1-1,-8 17 1,-16 14-2,-7 17 3,-4 16-3,-7 13 3,2 14-3,8 6 1,8 5-1,16 1 0,16-3 1,18-5-1,21-12 0,22-9 0,26-10 0,19-8 1,26-12-1,18-10 1,21-15 0,11-9 0,12-12 0,2-6 0,1-4 0,-2-4 0,-12 2 0,-11 4 0,-23 9 0,-10 10 0,-21 9 0,-11 13 0,-15 10 0,-11 9 1,-5 9-1,-3 4 0,-1 4 0,9 0-1,9-4 2,14-1-1,20-8 0,22-9-2,20-12 2,23-13 0,21-14 0,21-15-1,16-17 0,15-18 0,10-13 0,4-10 0,1-9 0,-14 0 1,-20 6-1,-16 7 2,-29 16-2,-25 19 2,-35 21 0,-26 22-1,-30 20 2,-15 22 1,-16 13-2,-7 13 0,-3 3 1,5 2-2,12-7 2,15-6-2,26-16 0,28-17-2,30-20 2,24-16-1,23-17 1,19-17 0,18-12-1,5-12 0,4-3 0,-11-4 2,-13 6-2,-15 2 1,-18 9 0,-21 8 0,-23 13 0,-26 10 4,-25 16-3,-16 12-2,-17 12 3,-9 8-1,-8 7 1,1 6-1,11-4 1,15-6-4,23-11 3,24-17 0,26-19-1,24-21 0,24-20 0,15-23 0,13-20 0,7-14 0,-4-6-1,-11-3 1,-18 2 0,-18 10 2,-31 14-2,-27 17 2,-30 19-1,-31 17 1,-27 17 0,-15 19 0,-28 0 0,0 11-4,-1 0 3,5 1-2,5-9 2,19-3-1,13-18 1,23-13-1,22-18 1,20-18 1,17-15-2,12-20 1,8-12 0,-2-15-2,-1-9 2,-15-4-1,-21 1 0,-21 3-1,-27 9 3,-25 16 0,-25 9-1,-21 18-1,-23 16 1,-9 12 0,-14 12 1,0 14-1,-1 6 0,8 4-1,11 0 0,11-2-1,15-6 1,14-7-2,17-8 1,5-11 0,5-9-2,2-9 2,-6-7-1,-8-5 2,-18 0-2,-16 2 2,-25 3-2,-21 10 2,-26 9 0,-18 14 0,-26 12 1,-13 15-1,-11 15 1,-6 10-1,1 10 0,8 7 1,11 3-1,18-1 0,21-2 0,25-5 0,24-6 0,23-9-1,22-8 1,13-8 0,10-5 0,8-7 0,-1-8 0,-6 1 1,-13-1-1,-17 6 0,-18 6 0,-20 10 1,-22 10-1,-23 12 0,-24 17 0,-13 10 0,-15 9 0,-6 9-1,-4 5 2,5-2-3,13-1 2,13-5 0,20-10 0,21-11-1,22-18 1,24-12-1,16-17 1,18-15-1,8-11 1,6-10 0,3-2 0,-9-4 0,-9 0 0,-15 7 1,-22 12-1,-20 15 1,-19 12-1,-25 14-1,-22 14 1,-18 14 0,-13 14 0,-12 10 0,-7 3 0,5 3-1,5-1 1,15-7 1,17-8-1,23-11 0,24-12 0,23-13 0,24-16 0,17-12 0,14-12 0,7-7-1,1-2 1,-8 0 0,-10 5 1,-19 10-1,-29 13 1,-22 16-1,-24 16 0,-28 17 1,-20 14-1,-11 7 0,-10 6-1,-1 1-2,23 10-17,2-20-18,32-2 0,24-17-3,36-15 1</inkml:trace>
  <inkml:trace contextRef="#ctx1" brushRef="#br0" timeOffset="303379.3523">12162 11501 60,'6'37'40,"-9"16"-2,1 26-1,-8 14-21,3 17-17,1 14 2,0 7-3,11 2-2,-8-7-26,17 7-6,-1-13-2,12-8 2</inkml:trace>
  <inkml:trace contextRef="#ctx1" brushRef="#br0" timeOffset="304192.3988">12327 13175 65,'-29'8'39,"-23"2"1,-4 20 0,-15 7-34,1 15 0,-7 10-1,6 10 0,4 4-2,13-1 0,14-5-1,22-3-1,19-9 0,17-18-1,32-11-2,21-19-2,21-9-1,14-16-1,18-4-1,-3-23-3,21 7-7,-19-27-4,10 14 0,-30-19 4,-4 12 10,-27-1 5,-18 7 4,-19 10 3,-32-6 8,-4 26 6,-40-13 3,10 32-1,-31-7-10,7 20-3,-11 4-2,2 18-1,-2 12-1,5 12 0,6 6-1,9 2-1,12-4-1,13-7 1,16-12-2,14-12 1,16-20 0,15-22-1,14-17 0,11-14 0,2-12 0,5-9 0,-2-7 0,-8 1-1,-9 4 1,-14 14 0,-12 12 0,-14 17 1,-13 21-2,-11 10 1,-9 24 0,-3 14 1,1 10-2,3 1 0,12 4-1,7-11-2,17-6-2,6-24-4,31-5-20,-4-31-9,16-5 0,-7-22-1</inkml:trace>
  <inkml:trace contextRef="#ctx1" brushRef="#br0" timeOffset="304686.4271">13474 13329 79,'0'0'40,"-25"-4"-1,5 31 1,-22 6-30,16 21-5,-2 3-2,5 11-1,3 1 0,6-1-1,8-7 0,6-9 0,5-12-1,1-14 1,7-14-1,-2-14 1,5-17-1,-1-13 0,2-13 0,-1-9 1,4-12-1,-3-9 0,4-7 0,0 4 0,2 4 1,0 9-1,-2 11 0,7 9 1,-2 15-1,4 13 1,2 13-1,-1 15 0,-1 4-1,1 7 1,-3 5 0,-7 5-1,-7 4 1,-9 3-1,-12 3 1,-14-3 0,-8 5-1,-13-2 1,-5-3 0,-4 0 0,-2 0 0,1-1 1,0 3-1,8 7 1,4 9-2,1 8 1,3 13 0,3 10 0,0 7 0,3-2 0,12 0-2,-1-15-2,17-1-13,-6-36-15,32-7-8,-1-33 0,21-11-3</inkml:trace>
  <inkml:trace contextRef="#ctx1" brushRef="#br0" timeOffset="305177.4551">14287 13238 76,'-2'-31'40,"-12"-1"0,1 16 0,-10 4-33,-6 21-2,-11 18-1,-4 20 0,-13 16 0,5 14-2,-3 8 1,10-2 0,5-6-1,14-9-1,22-20 0,13-22 0,24-24-1,15-24 0,12-21 0,11-14 0,4-11 0,2-6 0,-11 2 0,-6 6 1,-17 13-1,-14 19 1,-20 21-1,-9 13 0,-24 31 0,-4 7 0,-2 14-1,2 2-1,8 6-1,10-9-1,24-3-1,12-20-2,30-5-5,1-31-13,35 3-13,-2-25 0,16-1-2,-5-15 3</inkml:trace>
  <inkml:trace contextRef="#ctx1" brushRef="#br0" timeOffset="305528.4752">15161 13200 65,'-44'-11'41,"-2"23"-1,-14 2 1,11 23-15,-7 2-20,12 12-2,3 2-1,13 6-2,15-4 1,7-8-3,18-5 0,13-16-1,18-11-2,7-18-2,19-7-2,1-24-2,13 4-2,-9-21 1,6 6 2,-10-4 4,-14 6 5,-12 11 3,-20 4 2,-7 20 5,-17 8 0,-9 16 0,-14 9-2,3 16-2,-7 5-3,6 7-1,3 3-2,4-5-1,9-1-4,1-21-9,18 7-19,-14-36-4,27 8-3,-7-34-2</inkml:trace>
  <inkml:trace contextRef="#ctx1" brushRef="#br0" timeOffset="305648.4821">15490 12901 83,'-23'-53'34,"1"6"-30,15 9-4,2 7-35,20 6-5</inkml:trace>
  <inkml:trace contextRef="#ctx1" brushRef="#br0" timeOffset="305850.4936">16004 12597 79,'-1'29'42,"-4"18"0,-18 2 0,5 10-27,-7 12-12,2 13-1,2 2-1,3 4-2,6 4-1,2-5-1,8-4-2,-3-18-6,21 0-25,-16-26-5,13-5 1,-12-24-1</inkml:trace>
  <inkml:trace contextRef="#ctx1" brushRef="#br0" timeOffset="306594.5362">15874 13144 82,'-12'-15'41,"12"15"0,-1 10 0,19 5-32,2-5-4,15 0-1,10-8-1,11-2-1,13-7 0,0-3-1,9-7 1,-3-1-2,-2-2 1,-3 1-1,-18 4 0,-9 0-1,-18 10 1,-25 5 0,3 19 0,-24 7 0,-15 12-1,-9 9 0,-4 4 1,0 6 0,11-2 0,6-2-1,13-4 1,13-15 0,17-12-1,17-13 1,12-12 0,13-17-1,6-6 1,3-14-1,-1-6 0,-5-2 2,-10-1-1,-10 2 0,-13 3 0,-10 7 1,-11 6-1,-5 8 1,-5 8 0,8 15-1,-15-15 0,15 15 0,0 0 1,23-3-1,0-1 1,12 0 0,6-3-1,10-1 1,-1 2 0,6 3-1,-9 6 1,-3 7-1,-7 8 0,-15 12 1,-11 8-2,-10 7 1,-10 3-1,-9 4 0,-4 0 0,-3-4 0,3-8 1,3-12-1,10-11 1,9-17 1,0 0-1,14-27 1,3-6 0,7-9 1,1-8 0,5-6 0,0-2-1,2 2 1,0 4-2,3 6 0,3 4-1,5 8-3,3 14-5,-5-5-9,24 30-8,-16-18-9,23 20-4,-9-11-3,13 12 2</inkml:trace>
  <inkml:trace contextRef="#ctx1" brushRef="#br0" timeOffset="306962.5572">18192 12859 95,'-20'-8'41,"-11"-5"-1,13 18 0,-11-3-36,-1 12-1,-7 10 0,0 7-1,0 5 0,3 5 0,5-4-1,13-2 1,11-9-2,19-9 1,16-13-1,18-7 1,9-4-1,4-4 0,-3 2 0,-6 5 0,-9 7 0,-20 13 0,-23 10 0,-21 9 0,-18 8 0,-11 5-1,-7 3 0,2-1-1,5-6-1,8-11-4,26 3-11,4-33-9,40 6-11,6-24-2,29-1-2,6-17 1</inkml:trace>
  <inkml:trace contextRef="#ctx1" brushRef="#br0" timeOffset="307736.6015">19455 13008 81,'-9'-29'40,"9"15"-1,-11 0 0,11 14-33,-13 2-1,0 17-1,-6 7-1,1 11 0,-4 7 0,2 7-1,1-2 0,10 1-1,6-10 0,11-2 0,13-15-1,9-11 0,8-12 0,8-14 1,2-9-1,2-10 0,-4-7 1,-4-3 0,-10-1 0,-5 2-1,-6 5 1,-9 7 0,-2 13-1,-10 17 0,11-2 0,-8 17 0,1 9 0,1 12-1,3 1 1,-2 5-1,3-1 1,4-4 0,1-8 0,0-4 0,1-10 0,2-13 0,-2-4 0,-1-9 1,-1-9-1,-2-6-1,0-7 1,1-4-1,2-2-2,-2-9-1,9 2-2,-3-10-3,16 11-6,-10-14-10,21 28-6,-13-11-5,11 22-1,-13-4 15,9 27 16,-15 8 7,-7 3 8,1 20 12,-19-14 8,9 21 5,-17-10 3,9 15-13,-15-10-14,11 10-3,-4-1-4,1 4-1,-2-2-2,4-5-1,2 2-3,-2-12-2,13 2-6,-8-34-23,7 15-2,-1-31-1,14-4 0</inkml:trace>
  <inkml:trace contextRef="#ctx1" brushRef="#br0" timeOffset="307916.6118">20378 12525 99,'0'0'39,"-14"-4"1,14 4-3,21-1-38,-4-20-16,21 13-21,-8-13 0,14 7-3,-9-10 3</inkml:trace>
  <inkml:trace contextRef="#ctx1" brushRef="#br0" timeOffset="308099.6223">20734 12379 95,'-9'45'40,"-11"1"-1,11 19 0,-13 6-34,10 6-2,2 6-1,0 1-2,2-3-1,-1-3-2,8-2-8,-16-24-22,18 0-8,-8-22 2,11-6-3</inkml:trace>
  <inkml:trace contextRef="#ctx1" brushRef="#br0" timeOffset="308277.6325">20623 13036 115,'-9'-24'42,"10"13"0,-6-15-13,14 11-27,11-2-3,12-5-2,19 5-3,12-13-5,32 11-16,-4-18-12,28 9 0,-1-10-1,7 3 2</inkml:trace>
  <inkml:trace contextRef="#ctx1" brushRef="#br0" timeOffset="308652.6539">21667 12351 105,'-51'46'40,"-7"-2"1,14 13-1,9 0-36,2 8-3,11 5 1,5 5-1,3 0 0,4 1 1,0-3-1,3-3 0,3-10-2,0-10 1,4-15-1,8-16 1,8-17 0,4-14 0,8-15 1,5-11 0,5-8 0,4-5 1,-1 1 0,0 6-1,-9 11 1,-3 15-1,-10 18-1,-8 17 1,-7 19-2,-7 16 1,-2 11-1,-2 4-3,7 8-5,-10-19-11,24 10-9,-14-29-8,18 0-3,-11-24-4,7-3 3</inkml:trace>
  <inkml:trace contextRef="#ctx1" brushRef="#br0" timeOffset="309385.6958">12062 14991 67,'5'-24'42,"-17"-6"-1,5 8 0,-17-1-35,7 5-2,-8 7-2,-3 12 0,-2 13-1,-6 14 0,3 13 1,-5 13 0,5 6-1,0 5 1,8-3-1,7-3 1,8-12-1,16-9 0,10-17-1,11-18 1,11-18-1,9-10 0,5-15 0,-1-9 0,-4-6 0,-4-4 0,-8 6 1,-10 7-1,-8 11 0,-9 16 0,-8 19 1,0 0-1,-15 36 1,6 5-1,3 12 0,0 1 0,7 4-1,13-7 0,10-6-2,3-15-1,16-11-4,-6-31-14,24 5-10,-12-31-6,13 1-2,-17-23 1</inkml:trace>
  <inkml:trace contextRef="#ctx1" brushRef="#br0" timeOffset="309539.7046">12573 14847 70,'-12'3'39,"-14"6"1,5 27 1,-7 3-30,11 18-6,1 3-2,6 2-2,9 0-2,9-13-3,12 3-18,-6-34-14,16-1-3,-6-26-3,11-11 1</inkml:trace>
  <inkml:trace contextRef="#ctx1" brushRef="#br0" timeOffset="309899.7252">12622 14595 83,'-17'4'41,"17"18"0,0-5-1,19 16-37,3-7-2,8 0-1,5 3 0,1 6-1,-1 4 1,-8 6 0,-4 5 0,-9 7 0,-8 3 1,-6 0-1,-6-4 1,-3-7-1,0-11 1,4-11 0,1-17 0,4-10 0,4-24 0,8-6 0,1-8 0,5-5 0,3-4 0,1-5 0,0 4 1,1-1-2,1 5 0,-3 2-4,11 9-9,-14-10-15,31 21-12,-9-7-2,24 14-3</inkml:trace>
  <inkml:trace contextRef="#ctx1" brushRef="#br0" timeOffset="310487.7589">14133 14404 63,'7'-36'42,"-3"2"-2,7 20 2,-11 14-25,12 12-13,-10 14-1,2 15 0,-8 12-1,3 11 0,-3 6-1,-1 6-1,4 0 0,2-2-1,1-6 1,3-6-1,1-10 0,3-10 0,2-11 1,-1-11 0,-10-20 1,16 3-1,-7-20 0,-1-7 1,-1-9 0,3-5-1,1-2 0,5-3 0,6 2 0,5 6 0,3 10 0,3 7 0,5 12 0,-2 10 0,-6 12 0,-4 12 1,-10 9-1,-15 6 0,-15 1 0,-14 6 0,-14-4-1,-12-1 0,-5-9-1,-5-12-1,10-8-3,3-24-8,32 6-13,-3-32-5,39 4-5,7-18-3,29 5 1</inkml:trace>
  <inkml:trace contextRef="#ctx1" brushRef="#br0" timeOffset="310839.779">14679 14901 78,'-19'17'41,"14"2"-1,-7-15 1,12-4-37,26-9-2,3 0 0,9-8-1,14-2 1,8-4-1,2-1 0,-7-2 0,0 2 2,-14 0-2,-8 1 2,-18 0-2,-14 4 1,-15 2 0,-11 6 0,-8 6-2,-9 6 0,4 12 0,-4 10-2,7 12 1,2 7-1,12 10 2,10-1-2,11 0 0,15-10-2,17-5 1,15-21-3,29-5-10,-2-35-11,33-1-6,-7-28-6,20-3 0,-7-21 1</inkml:trace>
  <inkml:trace contextRef="#ctx1" brushRef="#br0" timeOffset="311018.7892">15769 14165 90,'-50'49'40,"-3"10"2,12 21-2,11 6-38,1 7-1,11 0-1,9-2-2,5-3-2,3-12-6,14 4-17,-12-27-12,10-4-1,-6-22-1</inkml:trace>
  <inkml:trace contextRef="#ctx1" brushRef="#br0" timeOffset="311575.8211">15483 14736 81,'0'0'41,"-10"-9"1,23 18-2,-13-9-35,37-2-3,2-6 0,11 1 1,0-4-2,4 2 2,-1 1-3,-8 5 2,-10 0-1,-7 6 0,-11 6-1,-11 2-1,-11 3 1,-9 6-1,-5 4 1,-2 3-1,-1 3 1,1 2-2,7-1 2,4-1 0,9-5 0,7-6 0,11-10 0,6-12 0,10-10 0,3-13 1,4-3-1,-2-11 1,0-1 0,-5 2 1,-2 3-1,-9 7 1,-4 9-2,-7 15 2,-11 5-2,13 23 0,-12 8-1,-2 6-1,1 7 1,1 3-1,1-1 2,0-8-2,5-9 2,3-8 0,4-17 0,4-11 1,4-13-1,2-10 0,1-8 0,3-5-2,-1-2 0,-3-10-4,8 14-10,-17-13-5,23 24-9,-19-15-2,20 21-5,-9-9-1</inkml:trace>
  <inkml:trace contextRef="#ctx1" brushRef="#br0" timeOffset="311990.8448">16607 14660 66,'-24'3'38,"17"10"2,7-13 0,0 13-28,0-13-6,32 9-1,-6-7-2,14-1 1,6-5 0,13-5-2,0-6 1,6-8-2,-1-3 0,-4-6-1,-9 1 0,-14-3-1,-13 7-1,-24 1 0,-12 9 0,-14 8 0,-15 12 1,-12 10 0,-5 12 0,-3 12 2,3 6 0,10 8-1,13-2 0,13 2 0,14-7 0,17-7-1,20-11-1,15-12-3,16-6-1,-1-21-9,27 9-12,-19-26-4,19 13-5,-19-17-4,6 9 2</inkml:trace>
  <inkml:trace contextRef="#ctx1" brushRef="#br0" timeOffset="312401.8683">17290 14673 94,'-9'0'41,"11"10"1,-2-10-10,12-6-27,11 6-2,9 1 0,7-2-1,7-3-1,5-2 0,8-3 0,-2-5 0,-4 0 0,-3-7-1,-12 0 0,-10-3 0,-13 1 0,-12 1-1,-13 2 1,-13 1-1,-10 9 1,-12 7-1,-5 13 2,-9 6-1,2 14 0,5 10 0,5 7 0,6 8 0,16 0-1,17-4 0,16-5 0,24-12-1,15-12-3,19-9 0,14-22-6,23 1-10,-11-28-7,24 11-4,-20-25-4,10 11 0,-25-12-1</inkml:trace>
  <inkml:trace contextRef="#ctx1" brushRef="#br0" timeOffset="312694.8851">18262 14512 86,'-31'22'39,"-12"-2"-1,9 20 3,-9-1-35,16-1-4,3 3-1,6-5-1,12-3 0,4-9 0,4-5 0,7-12 0,6-11 1,9-9 0,-4-10 1,12-4 1,-3-9-1,3-4 0,1-3 0,0 5 1,-4 2-2,-1 8 1,-6 11-1,-4 10-2,-4 17 0,-4 13-2,-6 18-8,-14-5-10,19 26-7,-18-18-6,22 15-6,0-18-3,21-3 0</inkml:trace>
  <inkml:trace contextRef="#ctx1" brushRef="#br0" timeOffset="314181.9702">5910 14934 45,'0'0'36,"0"0"2,0 28-3,0 7-32,10 15-1,3 10 0,3 11 1,-2 1 0,4 3 0,0-12 0,5-9 0,-3-21 1,10-13 0,-2-26 0,5-17-1,0-20 0,3-13 1,-5-12-3,-1-5 1,-2-2-3,-4-1-2,1 10-1,-7 3-4,13 24-11,-16-5-16,19 24-4,-6 6-1,11 20 2</inkml:trace>
  <inkml:trace contextRef="#ctx1" brushRef="#br0" timeOffset="314571.9925">6809 15097 40,'0'0'37,"-19"-22"2,4 9-2,-15-11-24,7 10-5,-12-2-2,5 13-1,-7 6-1,3 16-1,0 6-1,2 14 1,5 7-2,7 6 0,7-1 0,11-4 0,10-6 0,14-10 0,9-14 0,10-13 0,6-18 1,5-9-1,4-13 0,-4-4-1,-8-3 1,-7 4 0,-13 4-1,-6 6-1,-12 15 1,-6 14-1,-14 14 1,-4 13-1,3 7-1,0 3-1,8 6-1,4-3-2,16 8-10,-4-29-12,33 9-5,-5-25-6,21-2 1</inkml:trace>
  <inkml:trace contextRef="#ctx1" brushRef="#br0" timeOffset="314798.0054">7445 15023 56,'-10'-9'40,"-12"0"0,6 16 0,-12-5-28,10 20-7,-6 1-2,5 14 0,2 0-2,6 5 1,7 0-2,7-3 1,9-7-2,5-9-2,17-1-6,-2-27-20,24 6-7,-9-21-3,16 1-2</inkml:trace>
  <inkml:trace contextRef="#ctx1" brushRef="#br0" timeOffset="315147.0254">7770 15007 79,'-17'24'42,"-10"-3"-1,11 24-4,2-9-33,7 5-1,5-4-1,9 1 0,4-8-1,7-3 1,10-11-1,5-14-1,4-13 1,5-11 0,-3-7-1,4-8 1,-5-1 0,-5-2-1,-5 4 1,-9 5 0,-5 9-1,-4 9 1,-10 13-2,0 0 1,-10 28-1,4 1-1,1 10-1,0 0-1,7 8-3,-2-10-3,21 10-13,-18-29-9,29 6-2,-12-25-6,19-4 2</inkml:trace>
  <inkml:trace contextRef="#ctx1" brushRef="#br0" timeOffset="315533.0474">8366 15058 59,'3'-26'40,"-10"-6"-1,11 19 3,-17-2-30,13 15-4,-9 15-4,6 12 0,-5 6-1,7 12-1,-4 5-1,4 3 1,5-2-2,5-5 1,10-10 0,7-12-1,12-14-1,6-16-1,9-14-1,2-14-1,4-6-1,-7-9 0,-3 1 1,-13 0 1,-4 3 1,-14 11 2,-9 9 2,-8 12 2,-11 9 0,10 4 1,-21 19-1,16 8 0,-3 0-2,6 8 0,-2 2-1,7-3-1,4-1 1,-2-3-2,7-5-1,-5-12-5,12 6-13,-19-19-8,18-8-5,-14-12-4,14 6-4</inkml:trace>
  <inkml:trace contextRef="#ctx1" brushRef="#br0" timeOffset="316199.0855">9162 15012 60,'0'0'42,"-7"-12"-1,7 12 1,-18 16-33,12 6-3,-3 2-1,3 9-1,-3 1-2,1 4 0,1-3-1,2-4 0,3-3-1,4-11 1,-2-17-1,10 4 0,1-18 1,2-11-1,2-6 0,2-6 0,-2-3 1,3-1-1,-4 1 0,-3 7 0,-3 4 0,1 9 1,-5 9-1,-4 11 0,12-1 1,-3 12-1,0 2 1,4 3-1,1 4 0,2-5 1,4 1-1,0-7 0,2-2 0,-3-4 1,0-5-1,-1-1 0,-3-7 0,2 6 1,-7-3-1,0 4 1,-10 3-1,11 4 1,-9 8-1,0 3-1,1 10 0,-3-4-3,8 15-7,-15-16-10,28 21-8,-20-25-4,28 14-4,-14-21-4,26 3 0</inkml:trace>
  <inkml:trace contextRef="#ctx1" brushRef="#br0" timeOffset="316909.1261">10335 14961 65,'-2'-24'41,"2"12"-1,-8-5 1,-5 16-35,-6 1 0,1 15-2,-8 7-1,3 9 0,-4 6 0,7 6-1,3-1-1,12 0 1,5-7-1,13-7 0,11-8 0,3-12-1,6-10 1,2-10-1,1-10 0,-5-3 0,-3-5 1,-9-4-1,-4-4 0,-3 2-1,-5-1 2,-2 4-1,-4 3 0,0 5 0,0 5 0,0 5 0,-1 15 0,6-10 0,-6 10 0,19 7 1,-4-2-1,3 5 1,5-4-1,5 3 1,-1-1-1,1 1 1,-3 5 0,-2 3-1,-5 5 0,-3 2 0,-7 5 0,-4 1 0,-5 3 0,-1-2 0,-5-2 0,2-7 0,1-6 0,1-3 0,3-13 1,0 0-1,11-17 1,0-5-1,3-6 0,0-4 1,4-5-1,-2 1 0,2 2-2,-6-1-6,11 14-9,-18-13-6,24 24-8,-15-18-2,33 18-6,-1-13-1</inkml:trace>
  <inkml:trace contextRef="#ctx1" brushRef="#br0" timeOffset="318034.1905">19433 14161 53,'-2'-19'38,"2"19"-2,0-18 0,0 18-26,0 17-3,0 10-1,-3 9-2,5 15-1,-6 7-2,2 9 0,2 5-2,-2 1 0,-1-1-3,0-12-4,11 3-18,-15-23-11,10-3-1,-7-18 1</inkml:trace>
  <inkml:trace contextRef="#ctx1" brushRef="#br0" timeOffset="318236.2021">19330 14608 70,'-28'-20'40,"10"16"0,-8-3-2,13 10-31,13-3-2,0 0-2,13 4-1,15-9-1,15-10-3,11-10-1,19-5-5,-6-21-18,23 7-9,-14-14-2,10 7-2,-19-13 2</inkml:trace>
  <inkml:trace contextRef="#ctx1" brushRef="#br0" timeOffset="318584.222">20002 13922 83,'-20'13'40,"-8"-4"-1,9 21 1,-9 4-34,8 14-2,2 6-2,-1 15 0,5 6 0,0 5-1,4 0 0,-1 0 0,5-7-1,2-10-1,8-12 1,1-14-1,7-17 0,2-13 0,4-15 1,7-10 0,-6-9 0,3-5 1,-1-3-1,1 1 1,-4 3 0,-3 9 0,0 8-1,-15 14-1,17 6 0,-12 10 0,3 9-3,-1 4 0,7 7-3,-4-10-5,23 12-15,-17-23-4,21 6-6,-9-20-1,12 4 1</inkml:trace>
  <inkml:trace contextRef="#ctx1" brushRef="#br0" timeOffset="318937.2422">20417 14463 69,'0'0'38,"17"7"0,-17-7 1,29 14-29,-14-11-2,8 2-3,1-8-2,4-4 0,4-11-1,0-3-2,-2-5 1,-4-4-1,-7 0 0,-4 0-1,-11 7 1,-10 6 0,-11 13 0,-12 10 0,-8 11 1,-5 13 0,-3 8 0,2 6 1,5 2-1,11 1 0,13-4 0,16-7-1,15-8-2,14-10-2,18 3-12,-2-25-10,24 11-8,-12-14-5,8 6-1,-10-7-2</inkml:trace>
  <inkml:trace contextRef="#ctx1" brushRef="#br0" timeOffset="319702.2859">17212 15924 51,'-3'-19'40,"3"19"-1,5 19-1,0 11-23,-6 11-13,6 15-1,-2 11 1,1 18-1,-4 5 1,-1 4-1,1-3 0,0-5 0,-3-15 1,1-12-1,1-19 1,1-20-1,0-20 0,4-20 0,2-21-1,4-16 0,3-12 0,3-9 1,-1-10-1,3-3 0,-3 1 0,3 7 0,-3 14-1,-1 12 1,-1 12 0,1 11-1,1 13 1,2 14 0,0 11-1,0 7 1,1 9 0,3 5 0,-3 6-1,-3 6 1,-2 6 0,-6 1-1,-5 2 2,-9 2-2,-6-5 2,-9-2-2,-5-1 2,-2-2-1,-8-3 1,3 3-1,2 3 1,-1 2 0,8 5-1,2 11 1,6 6-1,3 6 1,2 5-1,1-2 0,7 0-1,-2-9-1,8-2-5,-5-24-12,21-1-10,-18-38-5,34-1-4,-11-33-2</inkml:trace>
  <inkml:trace contextRef="#ctx1" brushRef="#br0" timeOffset="319956.3004">18008 15401 75,'0'13'41,"-16"16"-2,3 33 1,-13 15-37,7 10-2,2 16 1,1 12-2,-2 5 0,5 3 0,3-5-3,4-18-5,18-4-19,-12-34-9,22-10-3,1-38-2</inkml:trace>
  <inkml:trace contextRef="#ctx1" brushRef="#br0" timeOffset="320456.329">18843 16098 49,'-27'-21'37,"15"12"-1,-11-19-1,11 17-25,-13-11-1,5 9-2,-12-1-1,-1 11-1,-7 7-1,-3 14 0,-1 7-2,1 11 0,1 5 0,9 8-1,4-1 1,9 1-2,15-8 2,11-10-2,12-8 0,8-12 1,9-9-1,6-11 0,3-8 1,-2-10 0,-2-8-1,-4-4 1,-5-2-1,-6 0 1,-6 2-1,-7 6 1,-4 5-1,-5 7 0,-3 21 0,0 0 0,-6 27 0,2 3-1,1 10 0,1 5-1,4 5 0,2-3-3,10 0-2,0-23-10,18 12-7,-9-37-4,25 6-4,-13-32-3,16-1-2</inkml:trace>
  <inkml:trace contextRef="#ctx1" brushRef="#br0" timeOffset="320634.3392">19365 15454 75,'0'0'38,"-5"19"-1,2 34 0,-15 14-29,9 15-6,-5 17-1,5 5-4,-2 4 0,0-11-7,14 9-19,-13-32-7,15-6-2,-10-30 0</inkml:trace>
  <inkml:trace contextRef="#ctx1" brushRef="#br0" timeOffset="320844.3512">19242 15960 83,'-10'-6'42,"-7"-6"-1,17 12 0,0 0-37,22-1-3,10-8-2,12-5-1,16 0-1,8-7-3,19 6-4,-12-18-17,26 24-6,-8-14-6,6 17 0,-15-11 0</inkml:trace>
  <inkml:trace contextRef="#ctx1" brushRef="#br0" timeOffset="321274.3758">19953 15995 57,'-19'11'39,"10"8"-1,-1-9 1,16 1-26,-6-11-10,22 8 1,-4-12-1,9-5 0,0-8 0,5-5-1,-1-3 0,-3-4 0,-4 0-1,-7 2 0,-8-1-1,-4 6 1,-15 1-1,0 7 1,-11 6-1,-4 7 1,-7 5-1,-2 9 1,0 9-1,0 7 1,1 9 0,4 7 0,8 1-1,7 0 1,11 1-1,13-8-3,14-3-1,9-13 0,19-3-7,1-30-10,32 12-9,-10-32-4,23 6-4,-6-21 0</inkml:trace>
  <inkml:trace contextRef="#ctx1" brushRef="#br0" timeOffset="321626.396">20861 15603 70,'-31'-11'41,"11"12"-2,-6-8 2,14 10-35,-10 2-1,4 12-1,-2 6-1,-2 4 0,2 2 0,4 2-1,3-2-1,8-5 0,7-4 0,12-9-1,9-4 0,5-4 0,4 1 0,2 5 0,3 0 0,-5 10 0,-6 6 0,-10 12 0,-10 8 0,-9 6-1,-9 3 1,-10-2-2,-6 1 0,-9-12-6,17 3-10,-16-35-8,27 8-4,-7-38-3,30 7-7,0-29 0</inkml:trace>
  <inkml:trace contextRef="#ctx1" brushRef="#br0" timeOffset="321776.4045">21230 16074 93,'-27'20'40,"10"6"-1,-2-25-8,10-19-54,23 7-16,0-25-1,27 5-2,1-17-2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1:15:44.68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2096 3539 76,'-12'-6'38,"12"6"-2,0 0 2,0 0-32,0 0-2,14 4 1,2-1-1,10 2-1,10 2-1,13-2 0,12-1-1,12 3 0,14-3 0,12 3-1,11-1 1,13 3-1,10-2 0,7 4 0,8-1 1,14 0-1,9-2 0,11 1 1,9-5-1,15 0 0,10-3 0,16-1 1,15-3 0,8 1 0,12 2 0,14 1 0,11 2 0,8 5 0,4-1 0,8 2 0,4 1 0,2-2-1,1-1 0,7 0 0,2-5 0,4-2 0,12-2 0,5-1 0,5 2 0,8-1 0,-1 1 1,2 1-1,-4 1 1,45-1 0,-45 0 0,42-3 1,-42-4-1,47-1 0,-46-2 1,2-2-1,1-1 0,-51 1 0,34 0-1,-54 3 0,22 3 0,-61 4-1,16 4-1,-27 3 0,-32 4-1,-34 4-2,-26 7-3,-45-12-18,-7 17-14,-43-13 1,-13 9-2,-26-9 0</inkml:trace>
  <inkml:trace contextRef="#ctx0" brushRef="#br0" timeOffset="1482.0848">2023 6376 54,'0'0'32,"0"0"1,12-3 0,-12 3-22,12 4-2,3 1-1,-15-5 1,25 0-2,-11-5-2,8 8-1,-2-3 0,6 3-1,3-2-1,8 0-1,9 0 1,8 1-1,7 0 0,10-1 1,9-2-1,7 2 0,8-4 1,8 2-1,8-2 0,4 1 0,8-4-1,5 5 1,12-5-1,6 0 0,11-1 1,3-1-1,5 2 0,15 1-1,3-1 1,2-2 0,10 5 0,2 0 0,3-2 1,11 0-1,4 0 1,6-1-1,8-1 1,8-1 0,8 0 0,8-1-1,7 1 1,3 1 0,1-1-1,5 2 1,1-1 0,3 4 0,3-5-1,1 1 1,2-1 0,6 0-1,4-1 1,4 3 0,7-4 0,1 3-1,0-2 1,-1 3-1,0 2 1,-3-1 0,-1-1-1,-1 4 1,-3 1 0,-2 0-1,-5-3 1,-3 2-1,0 0 0,-4-2 1,-5 0-1,-6-1 0,-11 2 0,-5-1 0,-10 2 0,-14 1 0,-16 3 0,-10 0-1,-20 3 1,-8 2 0,-21-1 0,-16 1 0,-19-2 0,-9 2 0,-18-2 0,-18-2 0,-10 1 0,-16-3 0,-11 1 1,-10-1-1,-9-1 0,-3 0 0,-13 0 0,0 0-1,12 2 1,-12-2-2,0 0-1,-10-12-2,10 12-10,-24-15-21,11 10-4,-13-13 0,5 8-1</inkml:trace>
  <inkml:trace contextRef="#ctx0" brushRef="#br0" timeOffset="10846.6204">14014 3620 53,'0'0'28,"0"0"1,0 0-7,0 0-15,0 0-2,0 0-1,0 0 0,0 0-1,4-13 1,-4 13-1,0 0 1,0 0 1,0 0-2,0 0 0,0 0 0,0 0-1,0 0 0,0 0 0,-2-13 0,2 13 0,4-13 0,-4 13 0,7-21-1,-3 8 1,-1-7 0,1 1-1,0-4-1,-1-4 2,0-4-1,1-5 0,1-4 0,1-4 0,2-5 0,-1-2 1,2-1-1,0-1-1,2-2 1,-2 2 0,3-6-1,-2 3 1,-1 2 0,-2-2-1,1 2 0,-2-2 0,0-3 0,-3 2-1,0-2 2,0 0-2,-2 0 1,3 2 0,0 1 0,1 1 0,1 6 1,1 3-1,-1 4 0,2 2 1,-2 6-1,-2 2 1,-2 5 0,1 5 0,-3 3 0,0 1 0,-3 8 0,3 10-1,-5-13 1,5 13-1,0 0 0,0 0 0,0 0 0,0 0 1,0 0-2,-6-9 1,6 9 0,0 0 0,0 0 1,0 0-1,0 0 0,0 0 0,0 0 0,0 0 1,0 0-1,0 0 0,0 0 0,0 0 0,0 0 0,0 0 0,0 0 0,0 0 0,10-1 1,-10 1-1,10 0 0,-10 0 0,13-1 0,-13 1 0,21 0 0,-9 1 0,2-2 0,1 1 0,3-1 0,2 2 0,3-1 0,0 1 0,6-1 0,-1 1 0,6-1 0,-2-1 0,6 0 0,3-2 0,3 0 0,4-2 0,0-2 0,8 4 0,1-3 0,4 0 0,6-1 0,4 3 0,3-1 0,1-1 0,10 0 0,-4-4 0,3 1 0,3-1 0,0-2 0,4 3 0,1-4-1,1 4 1,-4 0 0,0 3 0,2 0-1,-3 4 1,-7 1 0,-1 1-1,-4 1 1,5 1 0,-4 3 0,-1-3 0,-1 1 1,-2-3-1,-1 1-1,-6-1 1,-2-1-1,-4-2 1,-1 2 0,-1-1 0,-7 1-1,1-1 1,-6 4-1,-8-2-1,-3 4-1,-12-6-2,2 9-13,-25-7-17,18-4-2,-18 4 0,0 0 0</inkml:trace>
  <inkml:trace contextRef="#ctx0" brushRef="#br0" timeOffset="11797.6748">17719 1237 22,'0'0'27,"-3"-17"1,3 17-11,-1-12 0,1 12 1,0 0-2,-13-18-2,13 18-3,-2-11-2,2 11-3,0 0 1,0 0-3,0 0 1,0 0-2,0 0 1,0 0-2,0 0 1,0 0-1,0 0-1,0 0 1,0 0-1,0 0 0,0 0 0,-13-49 0,13 49 1,0 0-2,0 0 2,0 0-2,0 0 2,0 0-1,0 0-1,0 0 0,0 0-1,-11 35 1,0 0-1,8 13 1,-6 7-2,3 19 2,-6 7-2,2 4 2,-2 0 0,-3 3 0,0-5-1,-2-4 0,2-7 1,4-14-1,2-8 1,4-9-1,5-10 0,0-12-1,5-4 1,-5-15 0,12 12-1,-12-12-1,0 0-1,9-20-3,-9 20-11,-1-25-18,5 11 1,-11-12-2,11 7 1</inkml:trace>
  <inkml:trace contextRef="#ctx0" brushRef="#br0" timeOffset="12832.734">18461 550 46,'0'0'34,"0"0"1,0 0 0,-1-56-26,1 56-2,0 0 0,0 0-1,0 0-2,10-52 0,-10 52 0,0 0-1,0 0 0,0 0 0,0 0 0,0 0-1,0 0 0,0 0-1,0 0 0,0 0 0,0 0 0,-15 73-2,15-73 2,-11 79 2,15-40-3,-17 83 2,-5 12-2,4 13 2,-7 6-1,6 6 1,-5-4-2,2-2 0,2-30 0,2-2-1,0-3 2,5-2-2,2-8 1,1-2 1,6-6 0,0-10-2,4-2 2,-3-11-1,3-8 1,-1-4-1,-2-12 0,0-11-2,-1-7 0,0-14-1,5-4-3,-5-17-13,9-14-18,-9-15 0,14 3-2,-10-25 2</inkml:trace>
  <inkml:trace contextRef="#ctx0" brushRef="#br0" timeOffset="16317.9333">18442 1583 33,'-14'4'30,"0"-1"-1,14-3-6,-21 12-9,21-12-1,0 0-4,0 0-1,0 0-1,0 0 0,0 0-2,11-6 0,-11 6 0,0 0-1,0 0-1,0 0 0,0 0-1,0 0 1,0 0-1,-9-4 0,9 4-1,0 0 0,-10 4 0,10-4 0,0 0 0,0 0-1,15-4 1,-15 4-1,23-6 1,-2 3 0,1-2 0,6 0-1,1 0 1,4 0-1,5 1 1,4 2-1,3-1 0,5 0 0,5-3 0,6 4 1,1 1-1,10-6 1,4 1 0,4-2 0,5-1 0,7 0 0,3-1 0,1 1 0,1-2 0,2 6-1,-2-3 0,-3 3 1,0 3-1,-9 1 0,3 0 1,-1 2-1,-2-1 0,-1-1 0,2-2 1,0-1-1,1-2 0,0 1 1,-4-2-1,2-2 0,-3 0 1,-2 2-1,-4-2 1,-3 1-1,-4 1 0,-3 1 1,-6 3-1,-3 1 0,-4 0 1,-1-4-1,0 4 0,5-3 1,0 1-1,2-3 0,0 0 1,-2 0-1,3-2 0,-8 3 0,-3 0 0,-7 2 0,-7 1 0,-6 1 0,-6 1 0,-5 1 0,-4 1 0,-2 0 1,-12-1-1,14 4 0,-14-4 0,0 0 0,14 8 0,-14-8 1,0 0-1,0 0 0,0 0 0,0 0 0,0 0 1,0 0-1,0 0 0,0 0 0,0 0 0,0 0 0,0 0 0,0 0 0,0 0 0,0 0 0,0 0 0,0 0 0,8 16 0,-8-16 0,5 18 0,-5-6 0,1 4 0,-1 4 0,0 4 0,-1 1 0,-4 2-1,4 7 1,-1 0-1,1 4 0,-4 3 2,4 3-1,-3 1 0,3 6 0,0-3 1,0 8 0,-3-1 0,3 5-2,0-2 0,-1 9 0,-2 1 1,2 5-1,0 5 0,1-2 1,1 8 0,0-1 1,3 2 0,-2 0-1,3-1 1,0 2 0,4 4-1,-4 1 0,2-1 0,-5 2 0,2 2 0,2 0 0,-4 4 0,3 0 0,-3 0-1,1 3 1,-1-1 0,3 3-1,-2 0 0,0 2 1,2 2-1,-1-1 0,1-1 1,0 1-1,2 0 2,-1 1-1,-1-1 1,2 1-1,-2-3 1,1 2 0,-5-2 2,3 0-2,-3-3 0,0 0 1,0 0-1,2-3 0,-2-1 0,5-3 1,-1 0-3,1-3 2,1-3-2,0-3 2,-1 0-1,2-2 1,-1 1-2,1-3 2,-1 1-1,1-1-2,0-3 1,1 1 0,2-4 0,2-3 0,-2-3 0,4-2 0,-1-3 0,0-7 2,1-5-2,1-3 2,0-7-2,-1-2 1,0-5 0,-3-5 0,3-3 0,-4 0 0,0-3 0,-2-1 0,-4-3 0,1-2-1,-3-1 1,2-2-2,-3-4 2,-1-11-1,3 14 0,-3-14 0,0 0 1,0 0 0,0 0 0,0 0 0,0 0 0,0 0 1,0 0-1,-12-5 0,12 5 1,-15-2-1,2 2-1,-2 0 1,0 0 0,-5 0 0,-2 2 0,-5 0 0,-1 1 0,-10 1 0,0-1 0,-9 2 0,-5 2 0,-10 1 0,-4 0 0,-9 2 0,-11 1-1,-3 1 1,-6 2 0,-5 1 0,0-1 0,-8 1 0,-6 1 0,0-1 0,-1-1 0,0 1-1,-5-2 1,-1-1 0,-4 0 0,0-1 0,3-1 0,-4-1 0,1 0 0,-1-2 0,-5 0 0,2 0 0,3-1 0,1 2 0,-1-3 0,-1 1 0,-5-1 0,6-2 0,2 2 0,1-3 0,2 1 0,0-2-1,0-2 1,-1 2 0,8-2 0,2 1 0,1-2 0,1 2 0,-4-2 0,1 2 0,4-1 0,2-1 0,0 2 0,1 1 0,2 1-1,0-1 1,2 2 0,1-2 0,2 2 0,4-1-1,-3 1 1,5-2 0,0 0-1,2-1 1,1 0 0,4-1 0,-1 0-1,4-2 1,-1 1 0,2 0-1,3-3 1,4 2 0,2-3 0,2 4 0,3-1 0,-3 2 0,2-1-1,2 2 1,1 0 0,1 0 0,0 0-1,2 1 1,6-1 0,2 1 0,5 3 0,3-3 0,0 1 0,7-1 0,-2 4 0,7-4 0,2 1 0,2 1-1,5 0 1,3-2 0,4 4 0,4-4 0,3-1 0,12 0 0,-14 2 0,14-2 0,0 0 0,3-15 0,6 5 0,-2-4 0,5-4 0,0-2 0,-1-2 0,0-3 0,-2-1 0,-2 0 0,-3-8 0,-4 2 1,0-4-1,-1-3 1,0-1-1,-4-5 1,2-4-1,-2-2 1,4-4-1,-1-1-1,2-2 2,1-2-1,1 0 0,-1 0 0,2 3 0,-3 4 0,-3 0 1,0 1 1,0 2 0,-6 3 0,4-2-1,-1 3 1,-2-3 0,2-2-1,2 4 0,0-1-2,5 0 2,1 3-2,-1-2 1,3 4 0,-3 4 1,0 0-1,-1 5 0,1 3-1,-3 1 2,-3 2-2,-1 2 1,0 4-1,0 0 2,0 0-2,1 4 1,1-2 0,-1 3 0,5-1 0,0 3 0,0-2 0,4 2 0,-2-1 0,1 3 0,-1 2 0,-2 11 0,3-16 0,-3 16 0,1-11 0,-1 11 0,0 0 0,0 0 0,-2-10 0,2 10 0,0 0 0,0 0 0,0-13 0,0 13 0,0 0 0,0 0 0,2-10 0,-2 10 0,0 0 0,0 0 0,0 0 0,0 0 0,0-10 0,0 10 0,0 0-1,0 0 1,0 0-2,0 0 0,-14 6-3,17 7-5,-3-13-5,2 19-9,-2-19-9,0 0-4,12 6-2,7-7 2</inkml:trace>
  <inkml:trace contextRef="#ctx0" brushRef="#br1" timeOffset="20526.174">19002 609 83,'0'0'41,"55"-35"-1,-55 35 3,0 0-40,0 0 0,0 0 0,0 0-1,0 0 0,0 0-1,0 0-1,24 50 0,-24-50 1,-16 53 0,16-53-3,-14 61-1,14-61-7,-18 61-21,18-61-8,-9 57-1,9-57-2</inkml:trace>
  <inkml:trace contextRef="#ctx0" brushRef="#br1" timeOffset="20717.185">18984 853 98,'0'0'41,"0"0"2,-24-55-5,24 55-32,0 0-1,0 0-2,-6-59-1,6 59-2,0 0-1,0 0-2,48-32-3,-48 32-19,50-14-15,-50 14-2,65-5-1,-65 5 1</inkml:trace>
  <inkml:trace contextRef="#ctx0" brushRef="#br1" timeOffset="21833.2488">19080 496 64,'0'0'38,"0"0"-3,0 0-4,0 0-19,0 0-2,50-39-3,-50 39-1,0 0-2,0 0 0,0 0 0,0 0 0,0 0-2,20-48 0,-20 48 0,0 0 0,0 0-1,0 0 0,0 0 0,2 67 0,-2-67 1,-10 72 0,10-72 0,-1 78-1,-19 31 1,-5 6-2,3 7 1,-5-8-1,8-8-1,-5-26-2,6-18 1,13-32-3,0-15-2,5-15-12,1-11-15,11-7-7,-7-16 1,-5 34 0</inkml:trace>
  <inkml:trace contextRef="#ctx0" brushRef="#br1" timeOffset="22314.2763">18943 799 86,'0'0'40,"-61"-56"1,61 56 1,0 0-38,-65-27 1,65 27-2,0 0 0,-50-7-1,50 7 1,0 0-1,0 0 0,0 0-1,0 0 1,0 0 0,0 0 0,66-2 0,-66 2-1,88-7 0,-36 2 0,7 0 0,3 0 0,0-2-2,4 0 2,0 1-1,-1 1 0,-3-3 0,-2 3-1,-7-3 1,-2 4 0,-51 4 1,81-8-1,-81 8 1,57-4-2,-57 4 1,0 0 0,0 0 0,47-3-1,-47 3-1,0 0 0,0 0-3,0 0-1,0 0-10,0 0-6,0 0-13,0 0-6,0 0-1,0 0 1</inkml:trace>
  <inkml:trace contextRef="#ctx0" brushRef="#br1" timeOffset="22969.3138">16481 912 82,'0'0'42,"0"0"0,0 0 0,0 0-21,0 0-16,0 0-1,0 0-1,0 0-2,0 0-1,0 0-1,64 9-5,-64-9-17,74-7-17,-74 7-4,84-5 2,-84 5-2</inkml:trace>
  <inkml:trace contextRef="#ctx0" brushRef="#br1" timeOffset="24937.4264">16810 1384 47,'0'0'30,"0"0"1,0 0-3,-2-13-19,2 13-2,0 0-1,0 0-2,0 0-1,14-11 0,-14 11 1,0 0-1,0 0 1,0 0 0,0 0 0,0 0 0,0 0-1,0 0 0,0 0 0,0 0-2,1 10 1,-1-10-1,0 0 0,-8 11 0,8-11 0,-16 22 0,-3-4-1,-6 2 1,-6 12-1,-9 3 0,-5 8 1,-2 2-1,-2 0 2,1 0-2,7-8 1,7 1-1,11-9 1,8-3 0,10-8 0,10-4 0,8-1-1,7-5 1,9 3 0,7-6 0,4 1 0,4 1 0,2-2-1,-1-1-1,-1 2 0,-4 0-1,-2 5-2,-9-5-3,7 15-24,-18-10-7,4 7 1,-8-10-3</inkml:trace>
  <inkml:trace contextRef="#ctx0" brushRef="#br1" timeOffset="25757.4733">13975 2557 74,'-8'-28'36,"9"9"-2,-8-9 0,7 13-26,-8-7-1,8 10-2,-6-1-1,6 13-1,-6-11 0,6 11-1,1 15 0,4 8 0,2 7 0,4 7 1,4 6-2,4 10 1,2 2-1,0-3 0,4-4 0,-3-9 0,5-9 0,-3-7 0,3-14 0,3-13 0,-1-17-1,4-5 1,5-11-2,-5-5-1,1-4 0,-2-6-3,-1 3-3,-13-17-15,14 25-14,-18-12-2,9 17 1,-11-5 0</inkml:trace>
  <inkml:trace contextRef="#ctx0" brushRef="#br1" timeOffset="26441.5124">13528 1441 91,'0'0'38,"0"0"0,0 12 1,4 1-36,15-8 0,6 0 0,10 3 0,3-6 0,5-3-1,5-3 1,-1-8-1,1-5 0,-2-6 0,-9-1 0,-5-9 0,-11 1-1,-7 0 1,-9-1-1,-10 8 0,-10 0-1,-8 6 1,-13 10 0,-2 11-1,-10 11 1,0 10-1,-2 12 0,2 5 1,9 8-1,5 5 0,11 0-1,14-3 0,17-7 1,16-8-1,16-13-1,14-11-2,18-12-1,0-21-13,26-4-12,-13-13-9,10-2-1,-12-11 0</inkml:trace>
  <inkml:trace contextRef="#ctx0" brushRef="#br1" timeOffset="26675.5258">14513 924 111,'0'0'44,"0"0"0,0 0-1,-17-56-41,17 56-1,0 0 1,0 0-2,56-24-3,-56 24-4,73-9-16,-73 9-18,93-9-2,-38-4 1,10 0-3</inkml:trace>
  <inkml:trace contextRef="#ctx0" brushRef="#br1" timeOffset="28314.6195">14223 7626 40,'-6'-20'33,"0"9"0,6 11 1,-12-27-16,12 27-11,-4-23 1,4 23-2,0-24 0,0 24-2,4-17 1,-4 17-1,9-12 0,-9 12-1,12 1 0,-1 8-1,-1 4 0,5 9 0,1 7-1,4 4 1,1 6-2,2 5 2,-1 0-2,1-1 1,0-4-1,-2-6 1,0-8 0,-2-8 0,-3-9 0,2-9 1,0-14-1,0-12 0,3-11 0,2-11 0,3-10 0,-3-8-1,5-3-1,0-5-1,2 9-2,-6 0-1,9 19-10,-14-5-21,10 22 0,-8 4-3,7 14-1</inkml:trace>
  <inkml:trace contextRef="#ctx0" brushRef="#br1" timeOffset="28929.6547">14971 7622 78,'0'0'37,"0"0"-1,20 5 1,-2 0-33,6-7-1,10 4 1,4-7-1,3 1-1,3-5 1,-2 1-2,-4-6 1,-6 2 0,-7-7-1,-8 2 0,-10 0 1,-8 0-2,-13 2 1,-6 5 0,-12 4 0,-4 9 0,-6 5 0,-3 10-1,2 8 1,0 7 0,10 5 0,6 4 0,12 1 0,11-2-1,13-2 0,14-9 0,15-6-3,9-12-2,19 0-17,-6-22-16,18-3 0,-7-17-2,10-5 0</inkml:trace>
  <inkml:trace contextRef="#ctx0" brushRef="#br1" timeOffset="29125.6659">15793 7185 114,'-18'11'40,"24"2"1,-6-13-2,45 0-37,5-5-2,16-9-1,19 5-10,-1-16-19,24 10-9,-1-5 0,11 6-2</inkml:trace>
  <inkml:trace contextRef="#ctx0" brushRef="#br1" timeOffset="29832.7063">20001 7988 81,'-26'-2'40,"2"-9"-1,9 11 1,0-9-26,15 9-7,0 0-3,23 2 0,2-1-2,11 3 1,13-4-1,11 1 0,6 5 0,6-5-2,3 4 1,-4 1 0,-6 13-1,-13-2 0,-15 13-1,-15 4 0,-17 9 1,-21 5 0,-18 6 0,-10 4 0,-15 0 0,-3 4 0,0-8-1,3-4-1,14-6-2,8-16-5,35 0-16,2-28-14,44 2 0,9-24-3,26-8 2</inkml:trace>
  <inkml:trace contextRef="#ctx0" brushRef="#br1" timeOffset="30483.7436">20454 7318 101,'-2'11'37,"2"-11"2,24 18-3,1-11-33,17 2-1,7-5 0,8 0 0,4-6-1,2-4 1,-1-6-1,-7-4 1,-9-5-1,-11 0-1,-14-8 1,-11 1 1,-15 4-1,-15 2 0,-12 7 0,-11 8 1,-10 10-1,-2 11 1,-5 14 0,2 8-1,5 6 0,11 8 0,10-2-1,21-4 0,18-5 0,23-14-2,27-10-4,13-22-12,38 0-15,1-22-6,16-5-2,-4-12-1</inkml:trace>
  <inkml:trace contextRef="#ctx0" brushRef="#br1" timeOffset="30928.769">21156 6797 119,'0'0'40,"29"8"1,-3-13-2,14-9-37,13 10-9,-1-12-27,19 2-5,-4-9 0,7 1-3</inkml:trace>
  <inkml:trace contextRef="#ctx0" brushRef="#br1" timeOffset="31725.8146">22272 3683 80,'22'-3'37,"-22"3"-2,0 0 2,0 0-29,-8 18-2,-6-5-1,4 8-2,-9 7-1,1 10-1,-11 6 0,-4 9 1,0 3-1,-1 1 0,0-2 0,2-4 0,8-11 0,8-8 0,8-16 0,8-16 0,18-14 1,6-15-1,7-11 0,6-12 1,1-8 0,5-6 0,-4 0 0,-3 0-1,-1 6 1,-5 9 0,-7 11-1,-3 13 1,-4 13-1,-2 10 0,2 14-1,4 12 1,3 5-1,7 10 0,7 4-2,9 4-1,5 6-4,-4-14-9,15 17-13,-20-21-10,9 8-1,-15-18-2,3-1 3</inkml:trace>
  <inkml:trace contextRef="#ctx0" brushRef="#br1" timeOffset="32369.8515">23104 3373 108,'0'0'38,"26"3"1,-8-11-2,10-1-34,12-6-1,13-3 1,-4-8-1,6-4-1,-7-5 0,-1 0 1,-11-2-1,-11 1 1,-12 4-1,-15 3 0,-17 5 1,-12 7-1,-11 11 1,-8 11-1,-9 7 0,-2 14 0,3 11 0,3 10 1,11 6-2,13 3 0,16 2 1,16 0-2,20-6 1,16-10-1,19-7-3,12-14-3,23-1-12,-12-28-9,18 4-12,-11-22-1,9 2 0,-13-20 0</inkml:trace>
  <inkml:trace contextRef="#ctx0" brushRef="#br1" timeOffset="32648.8674">23910 2673 103,'0'0'39,"12"2"3,10 8-4,1-12-23,20 5-14,13 0-4,1-12-13,20 17-21,-9-15-3,6 11 0,-9-14-2</inkml:trace>
  <inkml:trace contextRef="#ctx0" brushRef="#br2" timeOffset="48234.7589">2871 3093 106,'0'0'40,"25"9"1,-4-19-3,14 5-36,12-5-2,10-4-2,11 3-4,-7-12-30,15 14-3,-10-4-1,0 15-1</inkml:trace>
  <inkml:trace contextRef="#ctx0" brushRef="#br2" timeOffset="48783.7903">7005 3005 103,'25'2'39,"7"8"1,-10-13-1,14-1-34,5 0-3,6-3 0,11-5-2,7-3-3,11 1-3,-6-8-7,12 10-23,-12-11-3,5 18 1,-16-7 0</inkml:trace>
  <inkml:trace contextRef="#ctx0" brushRef="#br2" timeOffset="48977.8014">8549 2912 101,'36'17'39,"-13"-12"1,3 10-3,-9-11-34,8-1-4,4-2-3,-1-14-13,15 12-21,-5-13 1,15 11-3,-1-14 2</inkml:trace>
  <inkml:trace contextRef="#ctx0" brushRef="#br2" timeOffset="49367.8237">11435 2992 103,'38'26'40,"-15"-14"1,9 7-2,-3-14-38,8-4-1,14-5-3,8-18-13,19 10-21,4-16-1,21 5-1,-3-7-1</inkml:trace>
  <inkml:trace contextRef="#ctx0" brushRef="#br2" timeOffset="49899.8541">12916 3251 83,'0'0'41,"16"3"-1,15-20-2,31-7-18,14 9-29,13-20-26,26 9-3,-1-11-1,15 9-2</inkml:trace>
  <inkml:trace contextRef="#ctx0" brushRef="#br2" timeOffset="50136.8677">15760 3126 109,'24'4'41,"12"1"0,-1-17-2,19-3-38,10 2-3,9-15-8,20 15-27,-3-14-2,11 12-1,-9-9-2</inkml:trace>
  <inkml:trace contextRef="#ctx0" brushRef="#br2" timeOffset="51104.923">3412 6712 107,'0'0'39,"-11"0"1,11 20-2,-7 4-36,7 18-1,3 10-2,0 8 1,-1 9-4,-4-5-8,5 9-23,-5-12-3,4 0 0,-4-18-1</inkml:trace>
  <inkml:trace contextRef="#ctx0" brushRef="#br2" timeOffset="51272.9327">3208 7204 111,'-19'1'40,"-3"-5"-1,22 4-1,26 4-37,9-11-2,29 2-8,10-17-27,31 3-2,14-11 0,20 1-1</inkml:trace>
  <inkml:trace contextRef="#ctx0" brushRef="#br2" timeOffset="51500.9457">5823 6747 90,'27'0'37,"-27"0"0,3 10 2,-19 1-29,-1 16-4,-6 9-3,-1 10-1,-1 10 0,-1 7-3,5 3-2,-2-4-4,17 6-29,-6-17-1,12-3-2,0-18 0</inkml:trace>
  <inkml:trace contextRef="#ctx0" brushRef="#br2" timeOffset="51681.9561">5565 7093 121,'-24'-3'40,"24"3"1,0 0-9,36-10-33,19 1-2,14-12-8,31 9-26,8-14-2,21 4 0,0-6-2</inkml:trace>
  <inkml:trace contextRef="#ctx0" brushRef="#br2" timeOffset="51914.9694">8172 6688 105,'18'-1'39,"-7"14"0,-14 2-1,-4 16-33,-11 12-3,-2 7 0,-9 15-3,-2 4-3,5 13-11,-9-12-22,17-1-3,-3-17 2,21-8-2</inkml:trace>
  <inkml:trace contextRef="#ctx0" brushRef="#br2" timeOffset="52094.9797">8078 7004 119,'-14'-1'41,"4"-2"0,19 7 0,18-5-39,20-4-3,33-1-5,8-14-31,36 6-2,6-14 0,30 4-3</inkml:trace>
  <inkml:trace contextRef="#ctx0" brushRef="#br2" timeOffset="52323.9928">11090 6764 113,'16'26'39,"-19"-4"1,-2 16-1,-18 11-36,4 1-3,-6 8 1,0 1-3,-1 5-3,-5-11-31,16 1-3,-1-17-1,13-4-1</inkml:trace>
  <inkml:trace contextRef="#ctx0" brushRef="#br2" timeOffset="52493.0024">10868 6983 122,'-34'-17'40,"17"11"1,6-3-2,25 8-37,20 0-3,23-6-4,32 6-30,11-13-4,25 2 0,4-7-1</inkml:trace>
  <inkml:trace contextRef="#ctx0" brushRef="#br2" timeOffset="52719.0154">12983 6692 118,'-8'32'41,"-16"0"0,4 11-1,-17-3-37,6 9-3,0 7-3,-4-3-7,9 10-28,-11-9-3,14 2 0,-1-12-1</inkml:trace>
  <inkml:trace contextRef="#ctx0" brushRef="#br2" timeOffset="52899.0257">12610 7090 126,'-16'-26'45,"19"11"-1,8-6-4,18 6-40,30-1 0,18-11-12,37 8-27,11-9-2,26 5-1,5-5-1</inkml:trace>
  <inkml:trace contextRef="#ctx0" brushRef="#br2" timeOffset="53500.06">16272 6443 105,'-13'17'38,"4"15"3,-10 3-4,2 11-32,-7 5-5,4 3 1,1 2-3,-3-5-4,15 2-28,-7-17-4,14-3 0,-4-14 0</inkml:trace>
  <inkml:trace contextRef="#ctx0" brushRef="#br2" timeOffset="53677.0702">16019 6759 109,'-23'-20'39,"-7"-3"2,13 13-2,0-5-33,17 15-2,28-20-2,17 12-1,17 2-3,17-8-6,27 12-29,2-6-2,10 8-1,-6-2-2</inkml:trace>
  <inkml:trace contextRef="#ctx0" brushRef="#br3" timeOffset="74776.277">1934 3798 4,'11'3'18,"-11"-3"1,0 0 0,8 10-12,-8-10-3,0 0 2,0 0 0,14 9 3,-14-9 0,10 2 2,-10-2 0,14-3 0,-14 3-1,25 0-2,-15-2-2,11 9-2,-5-3-2,3 6-1,3-2 0,6 3 0,-5 1 2,6-1-1,4-3 0,5 5 0,6-7-1,7 3 1,2-3-1,9 0 0,1-1 0,5 3-1,3-2-1,5 1 1,5-1 0,1 2-1,5-1 1,5-2-1,4-2 1,2-1 0,2 1 0,4-2 0,4 2 0,1 0 0,0 2 0,-1 2 0,0 1 0,2 3 1,4 1-1,2 0 0,-1 2 0,2-4 1,3 2-1,4-1 1,7 0-1,4-3 1,1-1 0,-1 2 0,2-4 0,6 4 0,5-1 0,-1 0 0,3 0 0,-1 2 0,5-3-1,6-1 1,3-2 0,-1 0-1,-1-3 1,5 1-1,-4-2 0,-1 2 1,-5-1-1,-4 1 1,-4 1-1,1 1-1,-5 1 1,-6-2-1,2 0 1,4 0-1,2-2 1,0-2 0,3 0 0,0-3 1,7-2-2,5 1 2,2-3-1,-3 1 1,1-3-1,7 0 0,-6 2 0,2-1 0,-3 2 1,-4-2-1,2 3 0,-1-1 0,-8 2 1,2 0-1,2 1 0,-2-1 1,-5 1-1,1 0 0,2-1 1,2-1-1,7-1 1,2 0-1,-1 0 1,5-2-1,3 0 1,-1 2-1,3-1 1,-8 1-1,2-3 0,-4 7 0,-3-2 1,-5 2-1,-4 3 0,0-2 0,-2 0-1,-5 1 1,-4 1 0,-3 1 0,-5-1 0,-1 3-1,-4-1 1,-6 0 0,-3 3 0,-4 2-1,-5 1 1,-3-2-1,-2 1 1,-9 0-1,-5-2 1,-7 3-1,-7-3 1,-7 1 0,-9 0 0,-6-2 0,-8 0 0,-3-1 0,-1 2 0,-2-4-1,3 1 1,4-2 0,0 0-1,5 0 1,-2-1-1,-2 0 1,-6 2 0,-7-1-1,-9-1 1,-6-1 0,-17 2 0,0 0 0,0 0 0,-14-6 0,0 7 0,-1-2-1,5 2 0,0-1 0,10 0-1,-14 5 1,14-5-1,0 0 0,0 0 1,6 11 0,-6-11 0,0 0 1,0 0 1,11 6-1,-11-6 0,0 0 1,0 0-1,9 13 1,-9-13-1,7 26 0,-4-5 0,-1 2-1,-2 8 2,0 5-2,-2 4 1,-1 4 0,-6 7 0,2 3 0,-2 5 0,-1 4 0,2 2 0,-2 0 0,2 1 2,0 0-2,2-2 2,-3 0-1,4-3 0,-1-2 0,0-4 1,-1 1-2,3-6 0,2-1 1,-3-5-1,5-6 0,4-7 0,-3-1 1,4-7-1,-1-1 0,1-2 0,0-1 1,0-2-2,1 6 2,-1-1-2,1-1 4,-3-1-3,0-2 3,1-3-3,-2-2 2,-2-13-1,3 13 2,-3-13-2,0 0-1,0 0 1,0 0-1,0 0 1,0 0-1,0 0 0,-5-11 0,5 11 0,0 0 0,0 0 0,0 0 0,-10 11 0,10-11-1,-3 11 1,3-11 0,1 13 0,-1-13 0,5 12 0,-5-12 0,7 13 0,-7-13-1,3 16 3,-3-16-3,-1 16 3,1-16-3,-10 20 4,10-20-5,-15 15 5,15-15-3,-14 11 0,14-11 0,-12 6 0,12-6 0,0 0 0,0 0 0,-11-2 0,11 2 0,0 0 0,-20-5 0,10 3-1,-7 2 1,-6 2 0,-8-1 0,-6 0 0,-6 2 0,-10-2 0,-9 0 0,-8 0 1,-8 2-1,-4-3 0,-7 1 1,-6-1-1,-5 2 1,-5 1 0,-9 1-1,-2-1 1,-7 2-1,-5 1 0,-7-2 1,-4 1-1,-2 1 0,-3-3 1,2 0-1,-3 0 1,-5-2-1,1 0 1,2 2 0,0-3-1,-3 1 1,-6 1-1,0 2 1,1-2-1,-5 2 0,-4 0 0,-2 1 0,2-2 0,3-2-1,-1 0 1,1-1 0,2-2 0,2-1 0,5-2 0,0 1 0,-3 0 1,-2 0-1,0 1 0,-4 1 0,-6 0 0,-2 4 0,-3-2 0,-2 0 0,-2 1 0,-5-1 0,2-1 0,1 2 1,0-2-1,3-2 0,0 1 0,5 0 0,1-2-1,0 3 1,-2-1 0,0-1-1,-1 2 1,-4 0 0,-3 0 0,-7-1-1,2-1 1,-2 0 0,-2-3 0,4-2 0,0-1 0,4 1 0,1 0 0,1-2 0,6 2 1,0 4-1,0 0 0,0 1 0,2 3 1,1 2-1,-1 0 0,2 3 0,-3 1 1,4-2-1,4 2 1,-3 1-1,9-1 1,-1-1 0,11-1-1,4 1 1,2-2 0,5-2-1,13 1 1,7-5-1,6 2 1,12-2 0,6 0-1,10-2 0,8 1 0,5-2 0,3 4 0,7 1 0,0 1 0,5 2 0,3 0 0,3 4-1,7-1 1,2 1 0,9-1 0,2 1 0,4-1 0,6 1-1,3-3 1,1 2 0,3-1 0,11-4 0,-17 6 0,17-6 0,0 0 0,-11 2 0,11-2 0,0 0 0,2-18 0,-1 3 1,1-2-1,-1-4 1,0-8-2,2-3 1,-2-4-1,0-6 0,-1-4 0,0-6 1,-1-4-2,1-6 1,-1-5 2,1-1-1,0-3 0,-2-6 1,6 1-1,-2-2 0,2-3 0,0 0 0,1-1 0,3 0 0,-2-2 0,-1 3 0,-1-2 0,-1 6 1,0 1 0,-3 3 0,-1 4 0,1 4-1,-2 1 1,0 5 0,4 9-1,-2 3 0,-3 9-1,1 7 0,-3 12-3,-6 0-4,11 19-17,-22 1-10,22-1-4,-21 8-1,21-8 0</inkml:trace>
  <inkml:trace contextRef="#ctx0" brushRef="#br3" timeOffset="78540.4923">1731 9285 34,'0'0'31,"0"0"0,0 0 1,0 0-20,29 4-1,-11-7-1,15 13 0,-5-7-4,15 5-2,9-3-1,10 2-1,12-4 0,15 1 0,12-3-1,15-1 0,13-1 0,17 1-1,19-3 1,7 3-1,16 0 1,12 1-1,10 3 0,13-1-1,14 4 1,7 2 0,17 2 0,15 4 0,13-1 1,10 5 0,12-5 2,17 5-2,51-7 2,-19 3 0,3-6 0,15 1-1,13-2 0,7-4 0,17 1-2,48-4 2,-76 3-3,48-4 2,8 0-1,4-3 0,38 1 0,-24 0 0,10-4 1,-6-2-1,24-4 2,8 3-1,9-4 1,53 2 0,-74 3 0,43 1 0,30 7-1,-68 2 0,22 10 1,-11 6-2,-13 3 1,-24 5 0,-14 4 0,-23 2 0,-65 0 0,11 0 0,-30-3 0,-22-1 0,-27-3-1,-60-4 0,15-3-2,-22-3-1,-17 6-4,-34-15-25,-7 12-8,-38-7 1,-19 1-3</inkml:trace>
  <inkml:trace contextRef="#ctx0" brushRef="#br3" timeOffset="79287.535">22651 9540 72,'1'78'33,"2"12"1,-7 13-1,12 11-31,-8 12-2,0 13 2,-7 7-2,0 8 2,-7 4-2,-1 13 2,-4 4 1,-1 11 1,-7 3 0,4 10-2,-6 5 2,6 10-1,-5 4 0,7 9 0,-4 0-2,4 7-1,-2 6-1,7 5 2,-3 0-2,2 5 0,-1-1-1,3 2 0,1-2 1,2-9 0,-1-14 0,3-13-3,4-22 2,5-21-4,9-11-17,1-45-16,11-17 1,-4-32-4,11-20 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1:17:36.05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22257 15985 12,'-14'1'12,"14"-1"0,0 0-2,-11-7 1,11 7 0,0 0-1,0 0 1,0 0 0,9-1 0,-9 1 0,0 0-2,0 0-1,-2 9-1,2-9-2,-5 20-1,3-6-1,4 10-1,-2 4 0,2 6-2,-2 7 2,3 5-2,-4 3 2,1 8-2,-6 3 2,3 0-2,-3 2 3,2 0-2,-1-1 0,3-1 1,-1-4-2,1 0 1,1-4-1,2-4 1,-1 1-1,0-5 1,-2-2-1,-1-2 0,3-5 1,-5-7 0,5-5 0,-1-4-2,1-6 2,0-13-2,5 14 2,-5-14-2,10 6-1,-10-6 1,0 0 0,14 0 1,-14 0 0,0 0 0,0 0 0,0 0 0,0 0 2,0 0-1,0 0-1,0 0 1,0 0-1,0 0 1,7 10-1,-7-10 0,0 0 1,2 13-1,-2-13 0,0 12 0,0-12 0,-2 12 0,2-12 0,-7 11 0,7-11 0,-9 9 1,9-9-1,-18 3 0,18-3 1,-21 0-1,12-1 0,-7 0 0,1-1 0,-6 1 0,2-5 0,-7 2 0,-4-3 1,-4 3-1,-12-3 1,-3 3-1,-11 1 1,-6-1-1,-9 6 1,-7-1 0,-11 3-1,-9 1 1,-10 0-1,-5 0 1,-4-2-1,-7 4 1,-6-5-1,-8-3 1,-4 0-1,-4-2 0,-6 2 1,-10 2-1,-12-2 0,-9 2 0,-6 0 0,-10 4 0,-9-4 0,-7 0 0,-3-2-1,-4 0 1,-2-2-1,-4-1 1,4-2-1,2-3 1,-6 5 0,0-2 0,0-3-1,-4 2 1,-3 2 0,-3-2-1,-11 1 1,1 2 0,-5-3-1,-1 0 1,-1-3 0,-7-2 0,-2-2 0,-1 1 1,-2 2-1,-1-5 1,-2 4 1,-5 1-1,-1 6 1,1 1 0,-3 2 0,-10 5-1,-1 0 2,-6 4-2,-3 0 0,0 1 0,1-3-1,3-4 0,1-4 0,11-2-2,3-2 2,8-5-2,5 1 1,1-1-1,4 2 1,1 3 0,-1 3 1,-2 4-1,3 4 0,-3 5 1,-3 0-1,2 5 1,-1 0-1,4 1 1,0 0-1,9 0 1,6-3 0,5-3 0,10-3 0,5 0 0,7-3 0,6-4 0,10-3 0,6-3 0,4-1 0,8 1 0,11-5 1,8-3-1,9-2 1,11 1-1,9-3-1,7 0 0,17-5-1,9-3-3,16 9-10,4-17-21,25 9-3,6-10-2,24 7 0</inkml:trace>
  <inkml:trace contextRef="#ctx0" brushRef="#br1" timeOffset="14366.8218">4026 4031 17,'0'0'21,"0"0"0,0 0-2,0 0 1,0 0-3,0 0-3,0 0-3,0 0-2,0 0-3,-1 12-1,1-12-2,0 0 0,-13 14-1,9-3 1,-7 4-1,2 8-1,-5 3 1,-1 9-1,-3 7 1,-2 8-1,-3 3 1,0 0-2,3-1 1,-1 1 0,1-5-1,5 0 1,2-8-1,3-1 1,1-3 0,3-3-1,0-1 1,2-2-1,-1 3 1,-2-2-1,-1 1 2,0 0-1,-4 2 1,-1 0-1,1 1 1,-1-2-1,-4-3 1,3 2-1,0-6 0,3 3 0,1-7-1,2 0 1,3-2-1,1 1 0,-1 1 0,5 2 0,0 1 0,-4 0 0,4 3 0,-1 0 0,1 1 0,0 0 0,-3-2-1,1-2 2,2-2-1,-2 0 0,2-2 0,2 2 0,0-2 0,2 1 1,1-3 2,2 1-2,1 1 1,1-2-1,1-2 1,4-4-1,-1 1 2,3-2-3,2-4 0,2-4 1,5-5-1,2-2 1,3-8-1,5-3 0,2-4-1,-1-7 0,2-3 0,-2-1 0,1-3-1,-5-2 2,0-4-2,-5 3 1,-2-5 1,0 1 0,-5-1 0,1-2 0,-5-3 1,-1 0-1,-1-1 0,-2 0 0,-3 1 0,0 2 0,4 1-1,-2 3 1,-2 0-1,0 5 1,1 0-1,-2 1 1,2 1-2,-2-2 2,0-2 1,0-2-2,0-2 2,1-1-1,1-3 0,-2 1 0,0 2 1,-2 3-1,-1 3 0,-1 7 0,-3 5 0,-1 2 1,-1 5-1,-4 0 0,-1-2 0,-2-3 0,0-4 0,-6-5 1,4-3 0,-4 1 0,-5-3 0,4 4 0,-2 2 0,-1 8 1,-3 7-1,-3 9-1,-7 11 1,-5 11-1,-8 6 0,-3 5-1,-2 2-1,-2-5-3,14 6-11,-2-24-21,21 0 1,13-22-4,23-7 1</inkml:trace>
  <inkml:trace contextRef="#ctx0" brushRef="#br1" timeOffset="17751.0153">4852 8653 73,'-19'3'35,"-8"2"-2,-3 7 1,-7 10-31,-4 8-2,-4 4 2,0 15-1,-6 4 1,2 13-1,-2 5-1,1 10 0,-4 2 1,2 8 0,-5 7-1,-1 8 1,-7 12 0,-5 4 0,1 8-1,-5 6 1,0 6-2,1 4 1,5 3-1,0 3 1,6-4-3,2 3 1,1 0 1,3-2 0,-2 2 0,8 0-2,-1 2 2,4 7-1,0-1 1,5 3 0,2 3 0,5 1-1,2 1 0,2 2 2,-1 3-2,2 1 1,0 1 0,2 2 1,-1 2-2,0 0 0,-2 5 1,7-3 0,-2-3-2,4-4 0,1-1 0,10-5 0,-1 0 0,8-6 0,-2-5 1,6 1-2,3-2 3,1 4-1,2-5 1,-3 6-1,3-7 1,0-7-1,2 1 1,-2-11 0,5-5 0,2-8 0,2-9 1,3-10 1,6-8-1,-1 1 1,3-7-1,-26-90 1,32 88-1,-32-88-1,40 100 0,-40-100-1,48 101 3,-48-101-1,63 98 1,-63-98-4,78 92 4,-32-52 0,3-1 0,4-6 0,4-6-2,11-7 0,5-3-2,3-11 4,8-9-4,60-29 3,29-24-3,1-24 0,-6-27 1,2-17-1,-12-19 1,-9 7-1,-24-10 2,-13 4-4,2-25 2,4-9 2,0-20-2,-8-7 1,-2-9 1,-4-11 1,-7-2-1,-5-3 2,-3 4 0,-13 0 1,-5 3-1,-7-2 0,-6 0 1,-7-7-1,-4 2 1,-3-5 0,-2-5-1,-5-3-2,-4-2 2,-1 0 1,-1 3-2,-4 5 0,-4 4 0,-7 2 0,-2 11 1,-6 10 2,-9 2-3,-8 7 0,-6 3 1,-6 3 0,-7 3-1,-4 4 1,-16-1-2,-3 3-1,-7 5 2,-4 6-2,-10 7 1,-5 5-1,-5 16 0,-3 14 1,-4 9-1,-6 19 2,-8 15-2,-6 21 1,-4 20 0,-12 20 0,-10 20 1,-13 15-1,-3 19 0,1 12 1,-1 15-4,-2-2-14,19 19-18,4 0-4,21 17 0,16 9-3</inkml:trace>
  <inkml:trace contextRef="#ctx0" brushRef="#br2" timeOffset="50011.8605">4482 10329 16,'-9'39'28,"-1"0"3,-3-1-2,7 9-12,-9-10 0,8 6-8,-2-13-3,9 5-1,-2-10-2,7 0-1,4-2-1,2 0 0,1-1 0,4 0 0,-1 0 0,5 2 1,-2-3-1,7 1 0,-1-1 0,6-3 0,3-3 0,6-2 0,4-1 0,4-1-2,4-1 2,2 2-3,-1 1 3,0 3-2,-4 5 1,0 4 0,-8 3 0,-2 7 1,-10 3-1,-1 10 1,-8 2 0,-4 2 1,-5 3-2,1 2 2,-1-1-2,2-3 2,-2-2-1,5 1-1,4-7 0,-1 3 0,3-5 0,-2-1-1,3-1 1,-2 2-1,1-5 1,-7 5 1,1-3-1,-4 3 0,-2 0 0,-4 1 1,-2 1-2,-6 2 1,-2 3 0,-4 3 0,-2-2-1,-4 3 1,-3 3 0,-3 2 0,0-1 0,-3 4 0,3-6 1,3 1-1,7-3 0,4-6 1,11-3-1,6-9 0,12-5-1,4-8 0,11-2 0,2-5 0,-1 2 0,-1-1 0,-7 2 1,-4 8 0,-14 2 0,-8 9 1,-18 4 0,-12 9 1,-11 4-1,-10 10 1,-10 2 1,-4 2-1,-9 5-1,-1 0 0,0 4-1,1-2-1,2 0 0,-1-4-1,3-4 1,5-5-1,2-4 1,5-5 0,4-8 1,3-4 0,5-8 0,3-4 0,7-5 1,-2-1-1,4-6 1,5 0-1,-2-1 0,4-1 0,1 4 0,0-3 0,0 4 0,-4 3 0,1 0-2,-5 3 2,-4 0-1,-5 3 0,-4 0 0,-8-1 0,-1 5 0,-4-1 1,2 0 1,-1 3-2,5 1 2,9 2 0,3 4-1,11 0 0,6 3 0,8 0 0,5 1-1,6-1 1,5 2-1,0 0 1,2-2 0,-3 0-2,0-3 2,-6 3-1,0-3 2,-7 3-2,0-3 1,0-4-1,-1 0 2,2 0-1,3 0 0,7-2 0,4 0-1,4 0 1,2 2-1,8 0 1,-2 4 0,5 3-1,0 0 1,-2 5-1,3 3 2,-6 5-2,-3 5 2,1 6-1,-4 3 1,-3 0-1,-3 0 1,-2 3 0,-2-3-1,-1-9 1,0-5-1,-2-13 1,-1-7-2,2-7 0,-2-8-2,4-24-10,-7 18-22,-9-21-3,16 3-1,-31-21-1</inkml:trace>
  <inkml:trace contextRef="#ctx0" brushRef="#br1" timeOffset="58444.3428">5393 17298 33,'12'-26'37,"-8"5"1,-4 21-1,0 0-25,10 16-8,-16 14 2,4 14 0,-8 14-1,10-58-1,-5 85 1,5-30-3,-6 18 2,-2 10-3,0 14 1,-1 4 0,-3 7-1,2-5-3,-2 5-1,5-8 2,2-4-4,-2-12-3,8-6-32,-2-17 1,5-5-1,-4-56 3</inkml:trace>
  <inkml:trace contextRef="#ctx0" brushRef="#br1" timeOffset="59882.4251">4955 17893 44,'0'0'33,"-59"-7"3,59 7 2,-52 0-31,52 0-1,-49-2 0,49 2 1,0 0 1,-59-2-3,59 2-2,0 0-4,0 0 6,0 0-3,0 0-1,0 0 0,62-30 0,-62 30 0,80-5 1,-34 1-2,11 2-1,4 2 2,4 0 0,5 0 2,0-1-5,3 1 3,3 0-1,-3 1 1,-1-2 0,-3 1-1,-1 0 0,-4 0-2,-6 0 2,-6 0 0,-5-2 0,-47 2 0,78-2 1,-78 2-1,56-4 1,-56 4-1,0 0 1,54-9-1,-54 9 0,0 0 0,0 0 0,0 0 0,0 0 0,0 0 0,0 0-1,0 0 1,0 0 1,0 0-2,0 0 1,0 0 0,50-2 0,-50 2 0,0 0 0,0 0 0,0 0 0,0 0 0,52 4 0,-52-4 0,0 0 0,0 0-1,51 4 1,-51-4 0,0 0-1,0 0 0,0 0-1,53 0 0,-53 0-7,0 0-22,0 0-9,15 1-1,-17-17-1</inkml:trace>
  <inkml:trace contextRef="#ctx0" brushRef="#br3" timeOffset="63770.6475">3334 8653 103,'0'0'39,"5"16"3,-5-16-3,33-7-35,2-1 0,17 1-1,16-5 0,18-4-1,15 1-1,10-3 0,5 1 0,4 1 0,-4 1-1,0 3 0,-12 2 1,-14 4-1,-13 3 0,-12 0 0,-17 5 0,-8-2 1,-12 0-1,-10 2 0,-18-2 0,10 3 0,-10-3-1,0 0 0,-13 2-1,13-2-3,-11 4-7,-6-13-17,17 9-11,-12-1 0,12 1-2,0 0 1</inkml:trace>
  <inkml:trace contextRef="#ctx0" brushRef="#br3" timeOffset="65200.7293">2793 8721 77,'0'0'36,"15"21"0,-15-21 1,14 20-30,-14-20-1,23 11 0,-6-14-1,7-2 1,5-4-4,12-2 2,8-4-3,8-2 1,12-5-1,4-2 0,2 0-1,3-3 0,1 3 1,-3 3-1,-5-1 0,-2 5 1,-7 4-1,-3 5 0,-1 3 0,-5 3 0,-1 6 0,-3-1 0,-4 2 0,-2 0 0,-3 2 1,-5-4-1,-4-1 0,0 1 0,-6-2 1,-2-2-1,-2-1 0,-1 1 1,-2 0-1,1-1 0,-1 1 0,-3 0 1,4-1-1,-5 1 0,1 1 0,-1 0 0,-4 1 0,3 2 1,-2-1-1,1 1 0,1 1 0,3-1 0,0 3 0,3-2 0,3-2 0,4-2 0,3 0 0,-2-2 0,1-3 1,-4 3-1,-4-4 0,-1 4 1,-5 0-1,-14 2 0,10 0 1,-10 0-1,0 0 0,0 0 0,-19 10 0,5-6 0,-2 6-1,-6-4 1,-4 5 0,-3-4 0,-2 3 0,-6-1 0,-2-1 0,-5 0 0,-8 2 0,-5-2 1,-5 2-1,-8-2 1,-4 3-1,-5 1 1,-5-1 1,2 0-1,0-3 0,4 3 0,4-7 0,9 1-1,7-5 0,10 0 0,7-1-1,9-2 0,5 2-3,4-8-2,16 21-15,-10-21-16,17 9-2,0 0-2,0 0 0</inkml:trace>
  <inkml:trace contextRef="#ctx0" brushRef="#br4" timeOffset="77242.418">3185 16842 37,'12'10'37,"-2"-11"0,11 4-1,3-7-30,8-1-4,5 1-1,5-7-2,5 8-7,-12-9-26,17 12-2,-13-3-1,5 11 1</inkml:trace>
  <inkml:trace contextRef="#ctx0" brushRef="#br4" timeOffset="77530.4345">4224 16704 38,'0'14'37,"0"-14"0,11 8-1,-2-6-31,7 1-2,2-1-2,0-3-1,5 0-2,-5-9-5,7 7-9,-11-19-18,7 7-3,-9-17 2</inkml:trace>
  <inkml:trace contextRef="#ctx0" brushRef="#br4" timeOffset="77831.4517">3442 16428 35,'-11'11'35,"-3"-11"2,14 0-3,0 0-31,23-14-1,4-1-1,8-1 0,7-1-3,5-8-1,18 10-29,-13-16-3,10 14-1,-5-16 2</inkml:trace>
  <inkml:trace contextRef="#ctx0" brushRef="#br4" timeOffset="78023.4627">4186 16186 43,'8'19'40,"-11"-8"0,11 6-1,-8-17-33,0 0-3,20-9-4,-7-9-3,11 3-6,-9-12-26,14 2-2,-7-7-1,4 7 1</inkml:trace>
  <inkml:trace contextRef="#ctx0" brushRef="#br4" timeOffset="78286.4778">3257 16037 39,'0'0'37,"16"-13"-1,23 2-3,12-11-32,10-7-5,17 7-18,3-14-12,12 6-2,-3-7 0</inkml:trace>
  <inkml:trace contextRef="#ctx0" brushRef="#br4" timeOffset="78482.489">4303 15664 47,'-13'3'40,"13"-3"-3,0 0-1,5-13-34,9 0-2,3-6-3,9 5-8,-5-15-25,10 8-2,-4-6 0</inkml:trace>
  <inkml:trace contextRef="#ctx0" brushRef="#br4" timeOffset="78750.5043">3014 15570 29,'0'0'38,"4"-27"1,25 12-1,12 3-27,12-15-13,19 10-7,-2-12-21,21 5-6,1-6 1,11 6 0</inkml:trace>
  <inkml:trace contextRef="#ctx0" brushRef="#br4" timeOffset="78962.5164">4214 15119 63,'18'7'43,"-18"-7"-3,25-1 1,-4-5-39,-3-4-1,5 0-3,4-7-4,10 15-21,-8-12-11,10 15-3,-8-3 1</inkml:trace>
  <inkml:trace contextRef="#ctx0" brushRef="#br4" timeOffset="79250.5329">4007 15856 52,'0'0'41,"24"-6"-2,-12-9-1,8 5-34,9-5-2,11-3 0,3 0-3,4-1-1,6 7-3,2-8-5,7 25-18,-14-12-10,3 20-1,-15-4 1</inkml:trace>
  <inkml:trace contextRef="#ctx0" brushRef="#br4" timeOffset="79567.551">4099 16353 42,'1'-20'38,"24"9"2,-2-17-3,11 0-32,7-6-2,6-2 2,2 3-7,-3-8-6,7 15-28,-16-2-3,3 19 0,-15-3-1</inkml:trace>
  <inkml:trace contextRef="#ctx0" brushRef="#br4" timeOffset="79893.5697">4239 16829 53,'0'0'41,"26"1"-1,-26-1 0,31-15-39,-12 7-1,5-2-2,4 1-1,1-9-8,16 12-26,-15-9 0,8 12-3,-11-6 2</inkml:trace>
  <inkml:trace contextRef="#ctx0" brushRef="#br4" timeOffset="80224.5886">2965 16775 39,'18'-12'37,"14"10"1,2-11-4,12 14-30,10-2-2,6-1-4,11 8-10,-2-20-23,12 5-2,-8-18 1</inkml:trace>
  <inkml:trace contextRef="#ctx0" brushRef="#br4" timeOffset="80553.6074">2904 16086 45,'0'0'41,"0"0"-3,11-7 0,4-2-34,23-2-2,10-2 0,10-3-4,10 4-4,-6-10-29,13 12-2,-9-10-2,4 10 0</inkml:trace>
  <inkml:trace contextRef="#ctx0" brushRef="#br4" timeOffset="80811.6222">3083 15768 62,'0'0'43,"0"0"-1,5-10-1,16-3-39,17-3-3,10-12-2,12 6-2,-5-15-14,23 21-20,-7-11-1,12 10-1,-10-6 0</inkml:trace>
  <inkml:trace contextRef="#ctx0" brushRef="#br4" timeOffset="81120.6399">3029 16484 50,'11'-24'40,"-2"-8"0,9 18-4,-3-7-30,13 10-3,0 3-2,9 4-2,6 5-4,4-13-15,20 14-18,3-14 0,20 7-1</inkml:trace>
  <inkml:trace contextRef="#ctx0" brushRef="#br4" timeOffset="81507.662">4500 16361 50,'0'0'43,"0"11"-4,0-11 1,31-17-37,-5 6-2,12-2 1,5 1-4,7-4-1,11 14-17,-9-22-16,14 16-3,-14-13 0,9 7 0</inkml:trace>
  <inkml:trace contextRef="#ctx0" brushRef="#br4" timeOffset="81872.6829">4147 15474 57,'0'0'44,"0"0"-3,29 21-1,-5-17-38,18 0-2,10-1-3,5-18-14,19 12-20,-5-16-3,10 3 0,-5-9 0</inkml:trace>
  <inkml:trace contextRef="#ctx0" brushRef="#br4" timeOffset="84473.8316">4148 10260 60,'8'-20'39,"-8"20"-2,0 0 1,16 17-14,-20 3-17,5 12-2,-5 7-2,3 7-1,-2 8-3,-1 0 0,2 0-3,-3-10-5,11 3-25,-11-16-1,10-3-1,-8-14-2</inkml:trace>
  <inkml:trace contextRef="#ctx0" brushRef="#br4" timeOffset="84654.842">4128 10491 101,'-9'-12'39,"-5"-3"1,14 15-2,-15-10-31,15 10-3,0 0-3,27-9-2,2 0-3,5-12-4,20 14-23,-8-12-6,11 8-1,-7-5-2</inkml:trace>
  <inkml:trace contextRef="#ctx0" brushRef="#br4" timeOffset="84894.8557">4237 10710 107,'-11'10'38,"12"7"1,-1-17-8,2 29-27,0-2-2,5 12-1,-7 4-1,0 7-3,0 0 1,-4-2-4,1 3-1,-7-16-7,15 2-21,-11-18-2,7-7-1,-1-12 1</inkml:trace>
  <inkml:trace contextRef="#ctx0" brushRef="#br4" timeOffset="85037.8639">4200 11051 77,'-18'-23'39,"8"13"-1,-12-1 1,22 11-29,-16-1-4,16 1-2,19-7-2,10-8-1,18 0-9,2-22-20,25 6-8,-2-17 1,13 1-3</inkml:trace>
  <inkml:trace contextRef="#ctx0" brushRef="#br4" timeOffset="85248.876">4951 10374 101,'0'0'39,"-23"11"0,18 8-1,-9-3-33,9 9-2,0 7-1,2 9 1,-1 6-3,0 5 1,1 5-4,-2-4-2,6 7-19,-8-21-12,10 3-2,-6-21-4,6 0 3</inkml:trace>
  <inkml:trace contextRef="#ctx0" brushRef="#br4" timeOffset="85451.8876">4797 10544 115,'-25'-19'41,"13"16"1,-6-3-2,27-5-37,1 3-1,18-5-2,11 1-2,10-6-3,13 12-9,-3-20-15,19 17-10,-17-6-1,5 14-1,-15-4 1</inkml:trace>
  <inkml:trace contextRef="#ctx0" brushRef="#br4" timeOffset="85745.9044">5660 10281 98,'0'0'41,"4"14"1,-16-3-1,7 13-31,-15 9-8,2 10 0,-5 12-1,-3 6 0,-2 6-2,7 1 0,4 0-3,2-11-4,20 2-20,-10-26-12,15-3 2,-10-30-1,26 9 0</inkml:trace>
  <inkml:trace contextRef="#ctx0" brushRef="#br4" timeOffset="85901.9133">5479 10684 90,'-22'-22'41,"22"22"1,-15-20-2,28 22-15,6-12-22,14-4-3,11 8-5,-1-15-14,26 20-17,-11-13-3,17 12-1,-18-2-2</inkml:trace>
  <inkml:trace contextRef="#ctx0" brushRef="#br4" timeOffset="86194.9301">5778 10991 104,'9'-20'39,"1"20"0,-10 0-9,-13 28-27,-1 7-1,3 10-2,-4 8 0,5 4-1,-1 1-2,2-5-2,18 4-20,-12-23-12,11-3 0,-6-21-3,-2-10 2</inkml:trace>
  <inkml:trace contextRef="#ctx0" brushRef="#br4" timeOffset="86351.9391">5606 11237 106,'-16'-20'40,"29"12"1,4-15-7,20 1-32,13-1-6,0-13-17,22 15-16,-18-5-1,4 11-3,-16 0 0</inkml:trace>
  <inkml:trace contextRef="#ctx0" brushRef="#br4" timeOffset="86644.9558">5089 11433 93,'16'-24'40,"5"13"1,-21 11-1,22-1-37,-25 20-1,2 10 0,-8 13-1,-2 7-1,2 5-2,-1-1-4,4 10-4,-14-17-24,17 1-4,-11-14-2,10-4 0</inkml:trace>
  <inkml:trace contextRef="#ctx0" brushRef="#br4" timeOffset="86831.9665">4965 11641 74,'-14'-14'43,"-6"-4"-2,20 18 1,-24-20-17,24 20-21,0 0-3,24-15-1,8 7-3,4-9-7,25 12-14,-14-11-14,16 6-1,-14-5-3,4 9 1</inkml:trace>
  <inkml:trace contextRef="#ctx0" brushRef="#br4" timeOffset="87148.9847">4465 11415 89,'14'-23'40,"-9"1"1,-5 22-4,0 0-31,0 0-2,-5 15-1,-1 15 0,1 6-2,0 9 1,2 5-3,-2 7-1,7 2 0,-4-5-5,12 5-10,-13-22-17,11 3-4,-13-19-1,9-6-1</inkml:trace>
  <inkml:trace contextRef="#ctx0" brushRef="#br4" timeOffset="87306.9937">4341 11670 91,'0'0'42,"-23"-16"-1,23 16-2,0 0-22,29-22-16,4 7-1,9-9-8,20 13-14,-15-12-17,18 10 1,-11-3-4,0 15 1</inkml:trace>
  <inkml:trace contextRef="#ctx0" brushRef="#br4" timeOffset="87667.0143">3804 11417 83,'7'-16'39,"-9"-1"-1,2 17 1,0 0-35,-17 22-1,7 4-1,-5 17 1,0 7-3,1 6 0,0 7-3,-1-3-4,7 8-11,-6-18-19,14-4 1,-7-17-4,8-4 3</inkml:trace>
  <inkml:trace contextRef="#ctx0" brushRef="#br4" timeOffset="87825.0233">3621 11790 83,'-9'-22'42,"-5"-6"-3,14 14 4,-3-10-33,14 8-2,10 2-5,10 1-4,18 5-11,-2-14-14,26 11-12,-6-11-3,18 12-1,-4-9-1</inkml:trace>
  <inkml:trace contextRef="#ctx0" brushRef="#br4" timeOffset="88334.0524">4734 11011 41,'0'-17'38,"0"17"1,5-17-2,-5 17-9,0 0-12,0 14-12,0-2-1,0 8-2,0 6 0,0 3-4,1 5 0,2-5-5,8 10-20,-11-18-7,10 0-2,-10-21-1</inkml:trace>
  <inkml:trace contextRef="#ctx0" brushRef="#br4" timeOffset="88487.0612">4697 11161 78,'-24'-11'39,"10"8"-1,-6-3 1,20 6-28,0 0-6,29-7-2,9 1-5,5-13-18,28 13-17,-3-12 0,13 7-3,-1-8 0</inkml:trace>
  <inkml:trace contextRef="#ctx0" brushRef="#br2" timeOffset="99024.6639">8442 7894 27,'-9'26'28,"0"-7"2,-4 2-1,2 9-14,-9-11-3,7 11-3,-9-7-4,4 10-2,0-6 0,-3 4-1,-1-4-1,2 2 1,-2-3-1,3 1 2,-5-2-1,1-1 1,0-5-1,-2 4 1,-4-6-1,0-2 0,-3 1 0,2-1-1,-2-4 0,-3-4 0,-2 0-1,0 1 1,-4-1 0,-3-2 0,-2 4-1,-6 1 0,-5 5 1,-3 1-1,-4 5 0,-2 1 1,-4 1 1,-2 6 0,-6-4 1,1 2-2,-1-4 3,-2 3-1,6-6 1,2 1-2,4-5-1,6-1 0,6-5 0,9 2-1,4-1 0,9-5 0,3 1 0,8 0 0,5-2 0,4-2 0,14-3-1,-14 3 1,14-3-2,0 0 0,12 2-7,-12-2-27,19-12-1,-9-1-1,5 2-2</inkml:trace>
  <inkml:trace contextRef="#ctx0" brushRef="#br2" timeOffset="99408.6859">7144 8432 82,'-11'2'38,"-12"-2"-3,2 12 1,-14 1-34,1 9 1,-9 4-1,0 7 1,-7 5 1,1 5-1,2-2 1,9-1-1,9-7 0,11-2-1,15-8 2,17-2-3,19-6 0,17-8-1,10-2 1,11 0 0,4-1-1,6 2 0,-3 2-1,-5-4-1,-5 10-7,-17-14-15,11 12-12,-19-10-1,1 3-3,-15-10 0</inkml:trace>
  <inkml:trace contextRef="#ctx0" brushRef="#br2" timeOffset="100384.7417">4873 8945 98,'0'0'38,"-23"3"1,23-3-1,0 0-33,0 0-2,25 7 1,4-8-1,13-5-1,10 2 1,11-5-1,12-3 0,3 1-1,0 0 1,1 2-2,-7 3 1,-11 5-1,-10 3 0,-8 5-1,-10 2 0,-14 5-1,-7-4-2,-5 3-2,-7-13-6,5 21-13,-15-26-5,10 5-6,0 0-2,0 0-1,0-18 1</inkml:trace>
  <inkml:trace contextRef="#ctx0" brushRef="#br2" timeOffset="100918.7722">6700 9105 90,'0'0'39,"0"0"0,2 16 1,-2-16-33,26 12-2,-3-10 0,12 5 0,5-6-3,13-2 1,5-3-1,10-7-1,3 2 0,5-5 0,-1 3 0,-7-2 0,-7 5 0,-8 1-1,-10 3 1,-9 4-2,-12 2 0,-10 3-1,-12-5-1,-2 11-1,-3 0-5,-17-11-11,17 15-7,-22-18-4,10 10-7,-7-14-1,4 3 1</inkml:trace>
  <inkml:trace contextRef="#ctx0" brushRef="#br2" timeOffset="101425.8012">3268 9086 98,'11'-5'39,"-4"-4"1,9 9-3,-3-4-30,8 8-1,6-2-1,3 6-1,3 0-1,10 1-2,3-4 0,10 1 0,1-5-1,5-2-1,3 0 0,-1-3-2,2 5-4,-16-8-11,11 22-7,-26-21-7,3 17-6,-15-11-2,-1 7 1</inkml:trace>
  <inkml:trace contextRef="#ctx0" brushRef="#br2" timeOffset="101992.8337">5042 9670 101,'0'0'39,"-16"-4"2,28 6-1,0-2-34,16-2-2,12-5 0,12 3-1,10 0 0,10 0-1,4 2 0,1 0-1,-2-1-1,-5 3 0,-4 1 0,-11 2-1,-6-2-1,-10-1 0,-4 1-4,-12-11-8,11 13-10,-24-20-5,14 12-7,-16-12-3,7 5-1,-6-6 2</inkml:trace>
  <inkml:trace contextRef="#ctx0" brushRef="#br2" timeOffset="102683.8732">8148 9029 107,'-1'17'41,"1"-17"1,23 11-2,6-18-36,18-1-1,12-7 0,11 3-1,5-4 0,1 5-1,-1-1 0,-6 6-1,-8 1 0,-13 3 0,-13 8-1,-7-1-2,-9 7-3,-19-12-11,12 15-8,-24-20-6,12 5-4,-15 3-5,15-3-1,-20-10 3</inkml:trace>
  <inkml:trace contextRef="#ctx0" brushRef="#br2" timeOffset="107156.129">6979 17843 21,'0'0'32,"0"0"2,0 0-1,0 0-15,0 0-8,0 0-5,52-29-2,-52 29 0,0 0 4,53 23-1,-53-23-1,49 29 0,-49-29 0,58 38-4,-58-38 1,79 47-1,-33-20 1,5 0-2,2 7 1,5 1 0,0 1-1,1 5 1,2 0-1,-4 2 2,0 2-3,-3-3-2,-2-1-3,-7-3-12,0-6-22,-45-32 0,73 53-1,-73-53 1</inkml:trace>
  <inkml:trace contextRef="#ctx0" brushRef="#br2" timeOffset="107619.1555">7647 18339 50,'0'0'40,"0"0"-3,-47 4 0,47-4-34,0 0-2,0 0 2,0 0-1,0 0 1,0 0-2,-9 62 2,9-62 1,0 0-1,0 0-1,59 64 0,-59-64-1,47 37-1,-47-37 2,62 34-2,-62-34 0,68 30 1,-68-30 3,74 18-2,-74-18 1,72-3 0,-72 3 0,66-26-1,-66 26-2,52-42 1,-52 42-2,34-64 1,-34 64-1,19-81 0,-19 81 0,6-87-2,-6 87 2,-1-86-5,1 86-12,-1-73-12,1 73-6,-5-61-6,5 61-1</inkml:trace>
  <inkml:trace contextRef="#ctx0" brushRef="#br2" timeOffset="108189.1881">8806 18207 45,'-53'33'40,"53"-33"0,0 0 2,0 0-28,0 0-9,0 0 1,0 0-1,0 0-1,0 0-1,62-10-2,-62 10 0,55-17 1,-55 17-1,54-23-1,-54 23 1,49-31-1,-49 31 0,0 0 1,44-52 0,-44 52 0,0 0-1,0 0 0,0 0 1,-55-41-1,55 41 1,-50 30 1,50-30-1,-45 52-1,45-52 2,-28 67-2,28-67 1,-1 74-1,1-74-1,37 62-4,-37-62-11,73 54-9,-18-32-8,-7-10-1,15-9-10,-2-10 1</inkml:trace>
  <inkml:trace contextRef="#ctx0" brushRef="#br2" timeOffset="108572.21">9480 17998 58,'0'0'43,"0"0"1,0 0 1,0 0-32,0 0-6,0 0-2,0 0-2,0 0 1,57-37-5,-57 37-3,51-10-17,-51 10-7,54-7-4,-54 7-11,52-7 0,-52 7 0</inkml:trace>
  <inkml:trace contextRef="#ctx0" brushRef="#br2" timeOffset="109679.2733">17177 8073 35,'-14'1'28,"-5"-5"2,-2-3 2,4 3-24,-6-9 2,8 6 1,-9-12 1,12 12 2,-9-9-3,21 16-1,-23-22-3,23 22-1,-19-15-2,19 15 0,0 0-2,0 0 1,6 17-1,12-3-1,11 0 0,15 5 0,12-3 1,16 0-1,10 0 0,3-3-1,3-2 1,-4 3 0,-12 0-1,-15 3 0,-24 6 1,-20 10-1,-24 6 0,-25 8 0,-23 7 0,-18 5 0,-10 3-1,-8 2 2,2-8 0,8-6-1,13-14-1,19-14 0,27-13-3,18-20-5,35 1-11,1-28-6,35 7-7,-4-23-6,20 2-3,0-13 3</inkml:trace>
  <inkml:trace contextRef="#ctx0" brushRef="#br2" timeOffset="110209.3036">17790 7638 96,'16'18'40,"2"-12"0,17 4-1,2-8-33,18 3-3,13-9 0,12-3-1,4-10 0,5-5-1,1-10 0,-9-5 0,-10-7 0,-13-1 0,-21 0 0,-12 0-1,-24 5 1,-20 4-1,-14 10 0,-15 10 1,-15 12-1,-8 14 1,-7 18 0,2 16 0,3 14 0,14 10 0,14 3 0,18 1-1,28-7 0,21-6-2,28-12-1,15-19-4,26-6-12,-1-27-6,28 4-5,-19-24-7,10-2-3,-13-16 1,-8-4 1</inkml:trace>
  <inkml:trace contextRef="#ctx0" brushRef="#br2" timeOffset="110431.3163">18837 6925 117,'0'0'41,"24"7"1,6-14-2,27 2-36,13-5-4,11-10-4,27 11-15,-13-18-5,20 12-8,-18-11-7,2 10-2,-18-5 0</inkml:trace>
  <inkml:trace contextRef="#ctx0" brushRef="#br2" timeOffset="111355.3692">20929 974 86,'0'0'39,"0"0"1,17-54-2,-17 54-34,0 0 0,0 0 1,0 0-1,0 0 0,0 0-1,0 0 0,-72-14 0,46 43 0,-35 17-2,2 12 1,-5 3-1,8 5-1,5-3 0,16 2 0,19-14 0,25-11 0,15-11 1,15-8-1,9-5 1,7-5 0,1-3 0,2-2-1,-2-1 1,-6-2-1,-8 5 1,-5-2-1,-6 2 0,-2 8-1,-1 0 0,-5 4-2,10-4-1,0-2-3,12 1-9,-8-17-9,21 3-6,-16-16-8,16 0-2,-11-13 1,6-2 2</inkml:trace>
  <inkml:trace contextRef="#ctx0" brushRef="#br2" timeOffset="111829.3963">21651 781 93,'0'0'39,"0"0"1,-51-11-1,51 11-37,0 0 0,0 0 1,0 0-1,0 0 0,57 46 0,-57-46 0,72 13 0,-72-13 0,89-1 0,-89 1-1,89-10 0,-89 10 0,82-27 1,-82 27-2,56-37 1,-56 37 0,0 0-1,17-61 2,-17 61-1,0 0 0,-69-30 0,69 30 1,-76 6-2,76-6 2,-76 28-1,76-28 1,-57 48-1,57-48-2,-20 56 0,20-56-4,25 59-5,-25-59-11,78 50-6,-18-34-6,3-4-8,12-8-2,1-5 2</inkml:trace>
  <inkml:trace contextRef="#ctx0" brushRef="#br2" timeOffset="112079.4106">22777 528 114,'0'0'43,"0"0"0,0 0-1,0 0-40,71-39-2,-71 39-1,79-21-4,-30 13-5,1-5-15,7 5-5,-3-2-11,5 1 0,-7 3-2,-2 1 3</inkml:trace>
  <inkml:trace contextRef="#ctx0" brushRef="#br2" timeOffset="112916.4585">15478 1268 105,'14'-8'39,"-14"8"1,0 0-3,0 0-34,0 0 0,-23 14 0,4 1 0,-11 6-2,-6 3 1,-9 6-1,-5 6 1,-3 5-1,0 6 0,2 1-1,7-3 0,6 0 1,6-5-1,15-5 0,8-3 0,10-9 2,11-7-2,5-5 1,8-4 0,3-3 0,6 0 0,-2 0 0,2 0-1,-2 2 1,0 1 0,-2 2-1,1 2 1,0 2-1,6 0 0,6-1 0,3-2-1,4-1-1,2-3-1,2-1-2,-6-2-2,6 1-8,-18-14-6,8 12-7,-27-13-10,8 3-2,-15-10 1,2 1 0</inkml:trace>
  <inkml:trace contextRef="#ctx0" brushRef="#br2" timeOffset="113578.4963">15402 737 79,'0'0'39,"0"0"-2,-52 13 3,52-13-33,0 0-1,0 0 1,0 0-2,0 0-1,0 0-1,0 0 0,0 0 0,65 6-1,-65-6-1,60-15 0,-60 15 0,62-23 0,-62 23 0,55-28 0,-55 28 0,0 0-1,48-45 1,-48 45-1,0 0 1,0 0-1,-46-37 0,46 37 0,-71 8 1,71-8-1,-84 25 0,84-25 2,-86 44-1,86-44 0,-61 58 1,61-58-2,-23 63-1,23-63-2,19 57-2,-19-57-10,65 42-9,-12-28-4,0-7-13,15-6 1,-1-5-2,7-7 4</inkml:trace>
  <inkml:trace contextRef="#ctx0" brushRef="#br2" timeOffset="113915.5156">16071 459 110,'0'0'42,"0"0"2,-37-54-4,37 54-36,0 0-1,0 0 0,58-30-1,-58 30-1,70-16 0,-23 6-1,1-1 0,2 0 0,3 1 0,2 1 0,-1 5 0,-2 4-1,-1 2 0,-4-2-1,-47 0-1,76 0-2,-76 0-8,48 0-9,-48 0-6,0 0-9,0 0-4,0 0-1,0 0 2</inkml:trace>
  <inkml:trace contextRef="#ctx0" brushRef="#br5" timeOffset="150535.6102">5638 4594 78,'3'-28'38,"6"13"0,-7-4 0,-2 19-35,0 0 0,16 2 0,-14 18 0,5 10 0,-5 10-2,1 12 1,0 10-1,-3 12 0,0 7-1,0 3 0,-2 4-2,2-8-3,8 5-16,-7-27-16,14-6 0,-1-23-2,9-19 1</inkml:trace>
  <inkml:trace contextRef="#ctx0" brushRef="#br5" timeOffset="150878.6298">5616 4362 94,'-20'-1'39,"6"1"1,19 13-2,14-4-36,23-1 0,17-1 0,13 3 0,14 0-1,6-1 1,1 7-1,-5 6 0,-8 9-1,-20 13 1,-18 12 0,-22 17-1,-26 11 1,-20 12-1,-18 5 1,-12 4-1,-7-3 0,-3-10 0,6-10 0,5-19-1,15-12-2,14-28-2,23-7-18,4-34-15,26-10-1,3-21-1,21-4 0</inkml:trace>
  <inkml:trace contextRef="#ctx0" brushRef="#br5" timeOffset="151066.6405">6432 4931 86,'12'8'39,"-21"5"1,6 13 0,-9 12-21,2 3-17,1 6-1,0 10 1,4 5-2,0 1-1,7-4-3,0-10-4,18-2-27,-11-26-4,16-4 0,-4-28-2</inkml:trace>
  <inkml:trace contextRef="#ctx0" brushRef="#br5" timeOffset="151216.6491">6450 4666 99,'-42'-49'39,"-7"7"0,16 22-3,10 16-38,3-4-22,29 23-13,7-2-1,27 7-2,6-8 0</inkml:trace>
  <inkml:trace contextRef="#ctx0" brushRef="#br5" timeOffset="151637.6732">6816 4984 98,'-29'31'41,"7"-17"1,28 5-2,14-13-37,29-6 0,18-6-1,17-4 1,4-6-2,2-5 1,-4-1-1,-10-1 0,-18-6-1,-16 6 2,-19 0-2,-18 0 1,-15 5-1,-13 2 0,-10 8-1,-11 5 1,-7 14-1,-10 9 0,-6 15 2,0 10-2,-6 7 2,9 5 0,4 1 1,17 0-2,11-11 3,28-9-2,31-16 0,24-14-2,29-8-4,10-17-8,30 8-8,-14-29-8,23 11-14,-11-10 1,-5 7-1,-18-3 1</inkml:trace>
  <inkml:trace contextRef="#ctx0" brushRef="#br5" timeOffset="152238.7076">8062 4275 94,'0'0'39,"-7"14"1,1 20-2,-13 15-35,4 16 0,-4 14-2,-1 18 1,-2 5 0,-1 7-2,8-2-1,4-5-2,8-6-1,3-22-10,20-1-23,-3-28-1,16-8 0,-1-27-2</inkml:trace>
  <inkml:trace contextRef="#ctx0" brushRef="#br5" timeOffset="152589.7277">8122 4970 100,'-12'10'40,"17"11"0,-5-21-1,35 20-36,7-19 0,17-5-1,5-7-1,5-7 3,2-7-4,-5 0 1,-10-5-2,-14 1 2,-17-1-1,-18 6 1,-21 1-1,-16 7-1,-14 6 2,-12 14-1,-5 6 1,-5 12-1,0 8 2,6 9-2,14 5 1,13 8-1,17-2 1,20-3-3,24-4-1,19-13-7,33 5-18,-5-22-11,25-1-2,-4-23-1,13 0 1</inkml:trace>
  <inkml:trace contextRef="#ctx0" brushRef="#br5" timeOffset="152815.7406">8968 4912 103,'-60'0'42,"9"17"-1,-11-6 1,17 19-35,1 0-3,14 7-3,7 3 2,17 1-2,13-2-1,19-9 0,13-5-1,18-11-2,17-13-1,9-22-5,22 2-16,-14-32-14,11-1-3,-13-24 1,2 0 0</inkml:trace>
  <inkml:trace contextRef="#ctx0" brushRef="#br5" timeOffset="152988.7505">9641 4337 104,'-29'12'40,"5"28"1,-13 5-5,5 23-32,1 13-2,3 10 0,5 7-1,6 2-2,12-1-2,-2-17-13,18 5-21,-10-22-4,19-8 2,-11-23-2</inkml:trace>
  <inkml:trace contextRef="#ctx0" brushRef="#br5" timeOffset="153423.7754">9275 4927 103,'0'0'41,"16"-13"-1,17 10 0,11-8-36,8 0 0,5 2-1,-1 5-2,-1 0 1,-8 8-3,-10 5 4,-4 6-4,-18 10 2,-6 7-1,-10 9 1,-3 4-1,-11 4 1,3 0-2,-3-2 1,2-4 0,0-9 0,7-11 1,6-11-1,0-12 1,19-26-1,-1-3 1,3-13 0,6-6-1,1-7 0,4 0 1,-5 4-2,-3 9 2,-2 8-3,-8 12 2,0 10-2,-14 12 1,22 2-1,-12 5-4,10 9 0,-3-16-14,22 16-16,-7-17-4,18 4 1,0-18-2</inkml:trace>
  <inkml:trace contextRef="#ctx0" brushRef="#br5" timeOffset="153607.7859">10444 4819 98,'-11'9'39,"0"19"2,-17 0 0,12 10-36,-13 11 0,7 7-2,-1 1 1,6-1-4,9-5 0,7-8-4,12-6-4,-11-37-17,38 16-15,-15-38 1,20-3-2,-14-25 2</inkml:trace>
  <inkml:trace contextRef="#ctx0" brushRef="#br5" timeOffset="153758.7945">10486 4558 100,'-25'-16'38,"12"24"1,0 7-3,13 5-37,15 9-12,6-11-25,23 6 0,2-12-2,19 3 1</inkml:trace>
  <inkml:trace contextRef="#ctx0" brushRef="#br5" timeOffset="153936.8047">11071 4670 103,'-26'27'42,"-27"-2"0,5 20-1,-5-1-35,3 2-4,11 4 2,9-1-3,17-5 0,19-5-2,17-6-3,7-25-15,30 7-18,-6-23-4,14-3-1,3-20 0</inkml:trace>
  <inkml:trace contextRef="#ctx0" brushRef="#br5" timeOffset="154576.8413">8282 12191 82,'0'-11'40,"0"11"-1,-1 19 1,1 12-35,0 17-2,4 15-1,-4 18 0,1 16-1,0 10 0,1 6-1,4 1-1,1-7-3,9-6-6,-7-24-28,22-15-1,-6-24-2,9-18 1</inkml:trace>
  <inkml:trace contextRef="#ctx0" brushRef="#br5" timeOffset="154910.8604">8319 12288 91,'-12'-35'42,"-1"7"1,13 28-1,24-13-36,10 11-3,17-3 0,16 4-1,11 0 0,8 3 0,7 8-1,-1 6 1,-9 14-2,-15 13 1,-16 14-1,-21 16 0,-24 15 0,-24 9 0,-17 4-1,-20 5 0,-9-3 1,-10-10-2,-3-12 1,10-16-1,14-14-1,13-31-4,31-2-15,-2-45-18,38-4-1,9-23-1,26-4 0</inkml:trace>
  <inkml:trace contextRef="#ctx0" brushRef="#br5" timeOffset="155110.8719">9332 12551 87,'19'2'42,"-19"-2"0,5 30 0,-15 5-30,2 7-11,-2 11 1,0 11 0,2 7-2,1 3-1,9 0-2,-1-16-4,22 5-18,-10-36-17,15-11 1,-1-31-2,11-15 3</inkml:trace>
  <inkml:trace contextRef="#ctx0" brushRef="#br5" timeOffset="155244.8795">9467 12328 83,'-45'-70'41,"3"20"-1,-5 10 1,20 17-35,2 17-6,11 4-14,26 24-24,0-3-1,23 11-1,7-1 0</inkml:trace>
  <inkml:trace contextRef="#ctx0" brushRef="#br5" timeOffset="155424.8898">9769 12680 102,'3'20'43,"-3"-20"1,24 9-2,13-18-41,9-4-1,16 0-3,3-14-15,20 13-21,-8-10-4,12 5 0,-9-6 0</inkml:trace>
  <inkml:trace contextRef="#ctx0" brushRef="#br5" timeOffset="155905.9173">10740 12605 66,'14'-2'41,"-3"1"0,13 10 1,-1-11-22,14 11-14,6-7-1,10-1-2,7-4-1,1-8 0,3-2-1,-9-7 0,-4-4 0,-13-2 0,-18-1-1,-16 4 2,-19-2-2,-18 9 1,-16 5-1,-8 12 2,-13 14-1,-4 9-1,-1 14 1,6 14 0,11 2 0,15 10 0,20-2 0,23-7-1,27-7-1,25-17 1,28-15-3,20-20-2,22-5-7,-6-35-16,20 2-13,-13-24 0,-2-2-1,-21-13 1</inkml:trace>
  <inkml:trace contextRef="#ctx0" brushRef="#br5" timeOffset="156100.9285">11887 11700 106,'-33'29'43,"11"36"1,-13 15-2,8 19-38,-2 8-2,5 11-2,1 4-1,7-2 0,9-1-6,-4-22-8,31 0-21,-11-30-7,20-14 2,0-29-3</inkml:trace>
  <inkml:trace contextRef="#ctx0" brushRef="#br5" timeOffset="156468.9495">11945 12538 95,'0'20'39,"1"-4"3,20 6-1,10-11-38,12-4 0,9-7-1,8-4 0,3-11-1,4-7 0,-1-5 0,-5-4-1,-12-2 1,-7-2-1,-14-1 0,-14 1 0,-13 2 0,-14 6 0,-10 7 1,-12 10-1,-12 11 1,-6 15 1,-5 13 0,2 10-1,3 11 1,9 5 0,9 3-1,13-4-1,20-7 0,17-8-3,18-8-1,13-19-8,31 8-14,-3-26-12,26 0-4,5-17-1,17 4 1</inkml:trace>
  <inkml:trace contextRef="#ctx0" brushRef="#br5" timeOffset="156830.9702">13312 12279 88,'-31'7'41,"1"10"1,-18-3-1,-2 15-34,-11 1-2,2 9-1,-2 3-1,10 3 0,10 3-1,14-3-1,22-7 1,20-8-2,24-14 0,20-10-1,22-11-2,7-16-3,23 2-11,-10-27-16,17 2-8,-13-16 0,5 2-1</inkml:trace>
  <inkml:trace contextRef="#ctx0" brushRef="#br5" timeOffset="157030.9817">13965 11769 107,'-26'62'43,"5"19"1,-7-1-3,5 11-39,3 4-1,5 0 0,0 0-2,1-11-3,11-2-7,-11-29-17,23-2-14,-9-22 0,15-8 0,-15-21 1</inkml:trace>
  <inkml:trace contextRef="#ctx0" brushRef="#br5" timeOffset="157475.0071">13598 12304 97,'0'0'43,"23"14"-1,11-4 1,4-7-38,14-5-2,10-3 0,1-5-1,0 0-1,-6-3-1,-6 3 0,-8 1 0,-11 4 1,-10 5-1,-10 8 0,-12 7 1,-5 9-1,-2 6 1,-6 7-1,-4 4 0,2 1 0,1 1 0,1-3-1,5-6 0,5-6 1,3-13-1,0-15 1,20-4 0,-2-17 1,3-9 0,2-8 0,1-6-1,-1-3 1,2 2-1,-4 3 1,-2 8-1,0 8 0,-2 7-1,-1 9-1,6 4-1,4 12-3,-2-11-6,19 20-11,-14-24-9,18 12-6,-9-14-3,11 7 0</inkml:trace>
  <inkml:trace contextRef="#ctx0" brushRef="#br5" timeOffset="157656.0174">14720 12235 105,'-9'29'42,"-9"-7"0,2 21 0,-3-3-38,1 6-2,4 5-1,0-3 0,8 0-2,0-6-2,11-6-2,1-20-5,19 2-15,-14-29-12,21-4-3,-8-22-1,11-8 1</inkml:trace>
  <inkml:trace contextRef="#ctx0" brushRef="#br5" timeOffset="157799.0256">14754 11764 111,'-33'-11'41,"-4"12"2,11 21-5,-2 3-42,10-11-18,33 24-13,-5-14-8,25 11 2,9-7-1</inkml:trace>
  <inkml:trace contextRef="#ctx0" brushRef="#br5" timeOffset="158114.0436">15630 12102 90,'-66'-10'41,"9"20"2,-11 1-1,15 21-31,-12 6-5,7 13-2,7 3-1,6 8-1,12 3 0,17-4 1,18-6-2,22-9-1,21-9 0,21-13-2,15-5-2,13-16-2,19 1-11,-10-26-8,20 7-10,-19-20-4,4 1-5,-22-8 2</inkml:trace>
  <inkml:trace contextRef="#ctx0" brushRef="#br5" timeOffset="170747.7662">16704 11984 68,'0'0'37,"10"-3"-2,-28 14 2,-3 14-33,-24 8-1,-3 14 2,-9 0 0,3 8 1,2-5-1,15-2 0,19-9-3,25-7 1,25-16-1,24-7-2,17-9 1,12-5-1,1 2 0,-3 3 1,-15 8-1,-20 8 0,-27 11-1,-27 8 0,-26 10-1,-18 0-2,-16 4-1,-13-16-14,15 6-18,-6-20-2,17-3 0,7-21 0</inkml:trace>
  <inkml:trace contextRef="#ctx0" brushRef="#br5" timeOffset="171296.7976">8871 14091 67,'15'27'39,"-15"1"-1,0 17 0,-6 5-37,1 8 1,1 4-2,-1 1 0,5-1-6,-7-16-30,15-11-1,-1-20-1,9-15 0</inkml:trace>
  <inkml:trace contextRef="#ctx0" brushRef="#br5" timeOffset="171454.8067">8923 13819 76,'-28'-17'40,"13"17"-1,1 6-3,11 8-40,20 12-28,-1-10-5,20 7-2,4-3 1</inkml:trace>
  <inkml:trace contextRef="#ctx0" brushRef="#br5" timeOffset="171776.8251">9408 14057 68,'14'29'38,"-15"-2"1,-1 11 0,-20-3-33,14 5-2,-6-2-1,1 5 0,4-3-1,-1-3-1,5-4 1,5-7-1,0-11 0,0-15 0,18-7 1,-3-15-1,6-13-1,5-12 1,-1-6 0,2-2-1,2 2 1,-2 3-1,-2 15 1,-2 12-2,-2 19 1,-5 16 0,-2 18-2,-3 5 0,5 13-3,-1 0-1,15 10-17,-5-18-16,12-2 0,3-20-1,12-8 2</inkml:trace>
  <inkml:trace contextRef="#ctx0" brushRef="#br5" timeOffset="171994.8376">10210 14046 71,'-35'11'41,"3"17"-1,-7 4 1,15 10-33,-4 3-3,13 5 0,7-6-3,12-3 1,10-9-3,9-12-1,16-10-3,6-20-4,22 5-28,-5-28-3,10 3-1,-6-17 0</inkml:trace>
  <inkml:trace contextRef="#ctx0" brushRef="#br5" timeOffset="172295.8548">10662 14105 82,'-24'27'40,"9"14"-2,-3-4 1,3 11-35,4-2-2,7 6 1,-1-5-2,6-3 1,-1-9 0,4-6-1,4-14 1,-8-15-1,16-10 1,-4-16-2,-1-14 1,3-6 0,-1-11 0,1-1-1,-3-1 0,2 6 0,-1 6 1,-3 8-2,6 13 0,-2 5-3,8 14-2,-5-5-14,17 18-20,-9-2 0,12 9-2,-8-9 2</inkml:trace>
  <inkml:trace contextRef="#ctx0" brushRef="#br5" timeOffset="172660.8757">11066 14202 61,'0'36'41,"-5"-13"0,17 1 1,1-28-18,14 0-20,8-15-2,6-10-1,3-7 0,1-6-1,-8-1 1,-6-1-1,-10 3 1,-15 3 0,-11 7 0,-9 13 0,-13 5 0,-4 15 0,-6 9 0,-1 10-1,1 12 1,7 8-1,3 6 0,11-1 0,9 2 1,11-5-2,11-7 0,9-9-1,13-4-3,11-17-6,22 8-17,-6-23-13,23-2 0,-5-14-1,15 3 1</inkml:trace>
  <inkml:trace contextRef="#ctx0" brushRef="#br5" timeOffset="173143.9033">12185 13904 64,'-13'-11'41,"-17"-3"0,6 13 1,-18 0-26,4 13-11,-4 4-1,3 14-2,-4 9 1,7 18 0,-1 5-1,9 9 0,4-3-1,10-3 1,9-10-1,12-11 0,14-20 0,5-22 0,16-20-1,9-17 0,10-13 1,-5-10-1,1-2 0,-7 0 0,-8 4 0,-6 13 1,-14 14-1,-12 17-1,-10 12 1,-5 27 0,-6 11-1,-4 9-1,4 10-1,2-1-3,10 2-3,3-18-7,23 5-7,-11-33-11,23-4-7,-1-25 0,12-5 3</inkml:trace>
  <inkml:trace contextRef="#ctx0" brushRef="#br5" timeOffset="173466.9218">12623 13867 90,'-27'28'40,"7"19"2,-10-7-3,15 1-34,-3 0-2,12-4-1,5-10 0,7-12-1,14-9-1,7-10 1,9-5-1,-1-2 0,3-1 0,-6 5 0,-5 7 1,-7 12-1,-10 10 1,-6 7-1,-9 8 0,-9 3 1,-1 1-2,-2-4-1,3-2-2,-2-20-8,17 6-6,-11-35-8,30 6-12,-7-26-3,15 1-1,-4-15 3</inkml:trace>
  <inkml:trace contextRef="#ctx0" brushRef="#br5" timeOffset="173812.9416">12960 14036 79,'9'17'42,"-9"-17"0,15 20 0,-2-18-27,11-4-13,5-5 0,7-4-1,0-9 0,5-2 1,-7-3-1,-5-2-1,-7-2 1,-8-2 0,-9 0 0,-7-2-1,-5 3 1,-7 2-2,-5 10 2,0 9-2,-4 14 1,0 17 1,-2 15-1,2 16 1,1 11-1,2 8 1,8-1-1,8-5 0,14-12-1,11-14-1,23-17-4,10-31-7,38-2-4,-3-40-7,44 6-10,-4-29-8,23 2 0,-6-14 1</inkml:trace>
  <inkml:trace contextRef="#ctx0" brushRef="#br5" timeOffset="174296.9692">14736 13855 73,'10'-10'40,"-11"-6"-3,1 16 3,-23-26-33,-1 23-3,-15 3 1,-6 14 0,-8 11-1,-7 11 0,-1 9-1,3 5-1,7 2 0,16 1-1,14-5 0,23-8-2,26-15-1,18-15-2,25-7-5,4-24-7,32 10-10,-15-26-12,20 0-3,-15-12 0,-1 7 4</inkml:trace>
  <inkml:trace contextRef="#ctx0" brushRef="#br5" timeOffset="174638.9888">15150 13805 92,'-30'21'41,"-16"2"0,10 15-3,-7 2-33,5 9-2,6 3 0,0 1 0,11-1-1,10-4-2,7-12 1,14-10 0,9-18-1,13-14 0,6-16 0,9-13 0,1-10 0,2-5 1,-5-6-1,-7 2 0,-7 6 1,-10 5-1,-12 13 1,-4 9 0,-5 21-1,0 0 1,-18 26-1,11 4-1,1 12-1,2 3-2,9 8-1,0-4-3,18 5-7,-12-28-6,26 12-8,-13-29-10,17-5-2,-1-19 3</inkml:trace>
  <inkml:trace contextRef="#ctx0" brushRef="#br5" timeOffset="175225.0223">15552 13907 87,'-10'20'42,"-9"-1"-4,15 19 2,-8 3-36,10 7-2,-5 5 0,7-1-1,0 0 0,2-6-1,2-8 0,-2-7 1,3-17-1,-5-14 1,15-15-1,-7-10 0,2-10 0,0-9 0,2-4 1,3-5-1,0-1 1,5 0 0,-2 5 0,6 3-1,0 4 1,2 9-1,0 2 0,2 10 0,1 8 0,-3 9 0,-3 7 0,-6 9 1,-6 7-1,-5 11 1,-3 5-2,-10 3 0,-4 3 1,-2 3-1,-4-3 0,-2-1-1,2-7 1,0-6-2,2-4 3,1-5-1,0-7 0,0-4 1,0-6 1,4-6-1,-3 1 1,4-6 0,-2 3 1,11 7-1,-20-3 1,10 12 0,1 15-1,-1 16 0,-2 16 0,1 16-1,-6 8-1,1 5-2,2 5-4,-6-13-6,18 6-3,-14-32-6,21 3-5,-10-39-11,19-4-4,-14-11 2</inkml:trace>
  <inkml:trace contextRef="#ctx0" brushRef="#br5" timeOffset="175870.0592">16652 13751 46,'1'-26'36,"4"6"2,-19-2 0,3 16-11,-15-4-20,-2 11-2,-10 5 0,-3 15-1,-8 8 0,1 11 0,-3 6-1,0 6 0,6 1-1,4-5 0,11-1 0,7-7-1,12-10 0,15-8-2,11-13 2,10-10-1,16-8 0,6-12 0,8-8 1,0-7-1,1-4 0,-3 0 1,-7-1-1,-11 8 0,-8 5 1,-12 11-1,-15 17 1,0 0 0,-10 18-1,-5 13 1,-2 9-2,2 7 1,5 8-3,2 1 0,16 0-4,1-13-6,25 3-3,-6-29-5,26 9-5,-12-34-8,24-1-5,-8-19 2</inkml:trace>
  <inkml:trace contextRef="#ctx0" brushRef="#br5" timeOffset="176102.0725">17115 13878 90,'-6'-16'38,"-13"-6"1,7 21 2,-16 2-36,9 12-1,-1 9-1,2 11-1,-1 10-1,4 4 1,1 1-2,5 0 2,6-4-3,10-12 0,9-9-2,5-13-1,13-7-5,-5-23-6,22 10-4,-16-27-9,17 10-11,-16-15-2,9 3 4</inkml:trace>
  <inkml:trace contextRef="#ctx0" brushRef="#br5" timeOffset="176270.0821">17417 13864 82,'0'0'37,"0"30"0,-8-2 0,7 11-31,-6 5-3,0 6-1,-2-2-2,2-1-1,5-3-2,-4-17-7,16 5-12,-10-32-12,14 3-3,-3-27-2,14-5 1</inkml:trace>
  <inkml:trace contextRef="#ctx0" brushRef="#br5" timeOffset="176420.0907">17551 13502 96,'-25'-36'40,"6"26"0,-6 0-7,6-6-44,19 16-10,-20-5-14,20 5-5,15-21-2,13 10 1</inkml:trace>
  <inkml:trace contextRef="#ctx0" brushRef="#br5" timeOffset="176768.1106">18052 13095 74,'0'-25'40,"0"25"-1,-9 15 1,4 27-34,-11 22-1,-2 27 0,-6 14 0,0 14-1,-3 9-2,7 2-1,1-4 0,4-9-3,6-13-2,4-23-4,11-11-9,-11-34-10,18-6-12,-13-30 1,14-8-2,-14-23 3</inkml:trace>
  <inkml:trace contextRef="#ctx0" brushRef="#br5" timeOffset="176930.1198">17765 13897 83,'-27'-34'40,"19"17"1,2-3 1,25 19-31,4-5-6,15 3-3,11 2-3,9-3-2,15 5-3,-1-8-8,19 16-7,-15-14-12,15 13-5,-10-10-3,11 5 4</inkml:trace>
  <inkml:trace contextRef="#ctx0" brushRef="#br5" timeOffset="177405.147">18764 13801 73,'0'0'39,"-22"-7"-1,2 16 2,-15 2-31,-2 12-3,-10 3-2,-6 10 0,-3 5-1,5 9 1,3-4-2,10 0 0,12-5-2,15-9 1,16-9 0,18-10 0,15-11-1,8-12 0,11-7 1,4-4-1,0-7 0,-8-6 0,-2-3 1,-8-1 0,-10-2 0,-7 2-1,-8 3 1,-4 8-1,-6 3 1,-2 11-1,-6 13 0,-1 14-1,-4 15-1,-4 9-1,0 8 0,1 4-2,7 7-2,-4-16-6,23 9-4,-8-29-6,24 6-5,-6-28-9,15-4-1,-3-22 3</inkml:trace>
  <inkml:trace contextRef="#ctx0" brushRef="#br5" timeOffset="177749.1667">19243 13925 82,'19'-15'39,"-19"-4"-1,0 19 1,0 0-29,-3 21-5,-2 2-3,2 8 0,-6 7-1,2 4 0,-3 1 0,5-2-1,-3-8 1,6-5 0,0-15 0,2-13 0,17-12-1,-1-16 0,6-8 1,1-7 0,7-8 0,-2-3 1,4 3-1,-3 6 0,-4 8 1,-2 13-1,-8 13 0,-4 13 0,-5 13-2,-6 11 0,-2 8-3,0 2-1,0 8-6,-2-11-4,14 8-4,-6-21-5,24 10-6,-12-23-9,18 2-1,-2-14 5</inkml:trace>
  <inkml:trace contextRef="#ctx0" brushRef="#br5" timeOffset="178138.1889">20225 13725 69,'-17'-22'36,"2"6"1,-13-6 0,7 9-28,-18 0-2,5 12-1,-5 6 0,1 16-1,-6 9 0,3 16 0,-2 9-2,5 7 0,5-1-1,7-2-1,6-5-1,12-7 0,13-15 0,18-14-2,15-12 1,17-14-3,18-6-2,5-18-8,26 7-2,-13-23-8,19 17-3,-17-16-9,-2 11-4,-17-2 3</inkml:trace>
  <inkml:trace contextRef="#ctx0" brushRef="#br5" timeOffset="178575.2139">20532 13857 83,'0'0'41,"0"0"-3,2 14 2,-2-14-31,0 0-4,17 9 0,0-7-2,10-6-1,3-6 0,7-5-1,6-5 0,2-8 0,-1-1 0,-6-6-1,-5 1 0,-13-1 0,-12 4-1,-13 2 1,-13 7 0,-16 9 0,-11 13 0,-12 15 1,-7 15 0,-5 15 0,3 14 0,6 8 0,11 5 0,11 1 0,24-5-1,18-11 0,24-15-1,24-11 1,19-16-3,20-11-1,13-20-7,18-2-3,-6-23-2,21 9-5,-24-23-1,17 20-4,-28-16-11,-6 16 1,-26 4 5</inkml:trace>
  <inkml:trace contextRef="#ctx0" brushRef="#br5" timeOffset="178755.2242">21540 13952 112,'-43'39'40,"-4"-23"0,21-3-6,26-13-45,-11-25-4,34 5-5,-2-24-6,36 17-8,-2-14-10,22-2 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1:21:34.13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3426 2168 71,'-4'-44'36,"-6"7"1,-15-9 0,-6 13-31,-22 4-1,-3 9 1,-20 8-1,-9 15 0,-14 10-1,-3 20-1,-9 13 0,8 20-1,-1 10 0,12 13 1,11 8-1,16 8-1,18 1 0,18 7 1,22 0-1,21-8 0,18-8-1,25-10 1,22-14-3,15-20 1,21-16-3,16-30-2,28-4-24,-11-36-9,11-3 1,-11-23-3</inkml:trace>
  <inkml:trace contextRef="#ctx0" brushRef="#br0" timeOffset="234.0134">4285 2626 103,'10'14'41,"9"-21"-1,19 2-4,1-7-36,14-1-3,10 1-1,-3-7-5,7 15-27,-19-4-1,-2 14-1,-24-2 1</inkml:trace>
  <inkml:trace contextRef="#ctx0" brushRef="#br0" timeOffset="384.022">4227 3012 106,'-21'31'39,"13"-20"1,30-3-1,28-25-38,25-8-2,30-4-4,9-18-26,39 8-7,11-13 1,25 7-4</inkml:trace>
  <inkml:trace contextRef="#ctx0" brushRef="#br0" timeOffset="1253.0717">10765 1684 93,'-32'-17'37,"-21"6"0,-4 14 0,-13 8-34,-3 12-1,-12 8 1,1 16-1,0 7 1,7 10-2,6-3 2,18 8-1,13-5-1,19 5-1,26-6 0,19-4 0,27-12 0,17-5 0,20-10 1,10-11-1,4-10 0,-2-7 1,-16-5-1,-13-4 0,-22 2 0,-25 1-1,-24 2 0,-34 15 0,-17 4 1,-19 6 0,-11 9 0,-6 7 1,-1 8 0,7 1 1,10 3-2,20-2 2,20 1-1,22-5-1,22-6 0,24-7-1,21-5 0,9-8-1,21-3-2,3-14-4,18 5-21,-15-23-9,6 1 1,-15-15-3</inkml:trace>
  <inkml:trace contextRef="#ctx0" brushRef="#br0" timeOffset="1604.0918">11179 2732 100,'-18'23'39,"-18"-8"0,8 19-1,-8-1-34,7 5 0,-3 1-1,9 6 0,8-2-2,12-3 1,17-10 0,18-10-1,19-15 0,16-13 0,14-10 0,3-13 0,-3-9 0,-6-3-1,-14 0 0,-17 0 0,-19 6 0,-25 11-1,-22 10 0,-15 10-1,-10 11-1,-4 3-3,8 21-14,-9-13-16,28 15-3,0-16 1,36 4-3</inkml:trace>
  <inkml:trace contextRef="#ctx0" brushRef="#br0" timeOffset="2372.1357">13326 1601 73,'-8'-38'38,"-10"5"-1,3 14 1,-9 8-20,-3 26-16,-1 14 2,-5 18-1,-6 12 0,-5 18-1,-6 11 1,-2 18-1,0 6 2,-2 1-3,6-6 1,4-10 0,8-12 0,13-13 0,7-21-1,15-20 0,1-31 0,29-12 0,0-30 1,9-16-2,1-14 1,6-11-1,0-12 1,-2-11 0,1-6-1,-7-4 2,1 14-2,-6 4 2,-1 14-2,-1 8 2,-1 16-1,1 18 0,0 22 1,3 20-2,5 12 0,0 21 0,7 14 0,-3 14 0,5 11 0,0 16 0,-6 2 0,-5 13-2,-6 4 1,-13-2-2,-9 0 0,-9-6-1,-6-7-3,-15-22-7,11 8-15,-18-40-9,14-8-1,-14-31-2,11-6 4</inkml:trace>
  <inkml:trace contextRef="#ctx0" brushRef="#br0" timeOffset="2538.1452">13212 2146 114,'-16'-10'40,"3"-5"2,29 16-2,6 0-37,27-7-2,24 0-1,17-5-3,20 7-6,0-13-19,22 18-12,-12-6 1,9 14-3,-20-2 2</inkml:trace>
  <inkml:trace contextRef="#ctx0" brushRef="#br0" timeOffset="3073.1758">9591 3589 75,'15'-8'37,"9"-5"-1,23 7 1,12-7-30,28 8 0,20-8 0,34 3-1,31-8-2,32 0 0,33-6-2,24-3 1,29-6-1,18-2 0,17-4-1,10 4 1,3-4-1,-6 3 1,-11 3 0,-8 5-2,-27 4 2,-21 8-2,-32 3 1,-32 6-3,-31 8 0,-35-2-4,-22 22-16,-45-19-15,-19 18-3,-36-11 1,-14 13-1</inkml:trace>
  <inkml:trace contextRef="#ctx0" brushRef="#br0" timeOffset="3774.2159">13497 4241 77,'-24'-23'38,"2"11"-1,-10-7 1,5 12-28,-15-6-4,1 16 1,-12 1-3,0 13-2,-12 7 1,-1 10-1,1 10 0,6 7-1,5 4 1,16 4-1,12-6 0,19-2 1,23-14-1,22-15 0,18-20 0,20-20 0,14-21 1,17-25 0,10-20-1,3-18 1,-2-12 0,-7-9 0,-11-2-1,-20 1 0,-18 1 0,-20 14 0,-21 12 0,-19 15-1,-14 22 2,-13 22-2,-4 27 0,-8 31 0,-4 30 0,-1 27 0,1 26 0,4 16 0,9 13 0,12 3 0,13-2-2,12-11 0,15-13-1,16-20-5,21-9-6,-1-35-8,26 0-8,-15-35-12,21-5 1,-9-21 0,9-2 1</inkml:trace>
  <inkml:trace contextRef="#ctx0" brushRef="#br0" timeOffset="3908.2236">14589 4489 121,'-26'3'42,"11"2"-1,-6-17-4,5-10-47,23 8-13,-14-17-13,16 9-7,-13-10 1,5 10-2</inkml:trace>
  <inkml:trace contextRef="#ctx0" brushRef="#br0" timeOffset="23783.3604">4295 8311 82,'1'-20'35,"-10"-9"-4,1 15-5,-18-7-19,3 8-1,-13-2-1,0 10-1,-7 4-1,-4 13 0,-6 4 0,1 14 0,-4 9-1,4 8 1,4 9-1,7 4 1,9 1-2,15-1 2,10-6-1,15-5 0,14-12 0,15-10 0,13-18-2,7-10 1,8-14 0,2-10-1,-1-15-1,-1-10 1,-6-6 0,-13-4-1,-4 3 2,-13 1-1,-7 8 1,-11 6-1,-4 12 0,-9 18 0,2 12 0,-23 35 0,8 6 0,-1 10-1,4 8 1,3 5-1,10 2-1,7-9 0,19-5-4,0-23-4,35 0-15,-8-28-12,18-2 1,-6-19-3,8-1 3</inkml:trace>
  <inkml:trace contextRef="#ctx0" brushRef="#br0" timeOffset="23962.3706">4904 8412 83,'-12'-31'36,"1"16"1,-11 8-1,4 19-26,-7 5-4,9 21-1,-5 4-2,6 7-1,4 4-2,7-6-2,13 3-5,-7-20-27,22-5-2,-1-19-1,9-8-1</inkml:trace>
  <inkml:trace contextRef="#ctx0" brushRef="#br0" timeOffset="24392.3952">4938 8026 90,'-10'-5'34,"10"5"1,0 0 0,-9 19-32,27-10-2,8-1-1,10 2 0,5-2 1,4 1-1,0 1-1,0 1 1,-4 2 0,-5 6 1,-11 4 0,-7 10 1,-12 7 0,-6 10 0,-9 3 0,0 6 1,-6 3-1,2-1 1,2-5 0,4-6 0,1-9-1,5-10 1,2-12 0,-1-19-1,14 5-1,-2-16-1,-1-12 0,0-7 1,-2-7-1,4-7 0,-3-6 0,-1-4 0,5-1 1,4 2-1,2 2 0,9 4 0,7 9-3,5 1-5,19 18-21,-8 1-10,13 14 0,-8-3-2</inkml:trace>
  <inkml:trace contextRef="#ctx0" brushRef="#br0" timeOffset="26227.5002">3584 9615 73,'11'-10'33,"0"-7"1,0 8-1,-11-6-26,0 15-1,3-18 0,-3 18 0,-18-11-1,8 16 0,-7 0-1,-2 8-1,-1 7 1,-3 10-1,0 7-2,6 7 1,-1 4-1,5 3 0,9-3 0,6-2 0,11-7-1,10-11 0,7-9 0,8-15 0,8-10 0,-2-12 0,0-7 1,-4-7-2,-10-5 1,-8-5 0,-10 1-1,-13 0 1,-10 7-1,-7-3 1,-7 8-1,-5 5 0,4 4 0,2 7-1,4 10 0,6 4-1,11 13-5,3-14-18,17 32-10,-1-16 1,17 9-2,0-10 2</inkml:trace>
  <inkml:trace contextRef="#ctx0" brushRef="#br0" timeOffset="26430.5118">4177 9558 96,'0'0'36,"0"0"-1,-26 14 1,9 14-31,-7 9-2,4 12 1,-2 7-3,2 3 1,4 1-3,9-9 0,12-4-6,-4-24-27,22-7-2,3-30 0,13-11-2</inkml:trace>
  <inkml:trace contextRef="#ctx0" brushRef="#br0" timeOffset="26573.5199">4309 9208 90,'-32'-24'34,"7"17"0,2 6-4,6 3-36,17-2-24,17-1-3,11-8 0,12-12-3</inkml:trace>
  <inkml:trace contextRef="#ctx0" brushRef="#br0" timeOffset="26768.5311">4833 8935 90,'-14'16'37,"-5"25"0,-13 4 1,4 19-30,-8 5-3,5 18 0,1 5-1,3 3-2,8 6-2,4-7-1,10-5-4,0-21-14,18 2-17,-2-22-1,17-13 0,-1-22-2</inkml:trace>
  <inkml:trace contextRef="#ctx0" brushRef="#br0" timeOffset="27105.5504">4808 9680 107,'-6'13'38,"6"-13"1,3 21-2,20-19-33,6-2-2,14-8 1,12-7-2,7-5 0,-1-8 0,1-2-1,-9 0 0,-11 0 0,-15 1 0,-15 4-1,-16 6 1,-13 8 0,-13 10 0,-9 9 0,-5 9 1,-2 7 0,2 12 0,10 2-1,2 6 1,17 0-1,11-7-1,19-4-3,15-12-2,27 3-19,-1-23-12,28 1-1,-3-20 1,14 1-3</inkml:trace>
  <inkml:trace contextRef="#ctx0" brushRef="#br0" timeOffset="27437.5694">5713 9564 90,'-41'19'39,"-15"0"2,7 14-3,-2-9-17,13 10-16,5-3-1,17-4-1,14-6-1,16-11 0,17-12-1,10-14-1,9-11 1,4-13 0,6-12-1,-4-10 0,-5-10 0,-5-3 0,-10-1 0,-6 3-1,-8 9 1,-12 12-1,-5 15 2,-10 21-1,5 16 0,-23 36 0,4 11-1,-1 16 0,0 9-4,-1-5-7,21 20-18,-9-22-8,19 2-1,2-20-1,20-1 0</inkml:trace>
  <inkml:trace contextRef="#ctx0" brushRef="#br0" timeOffset="28121.6085">6588 9537 100,'12'-11'37,"-6"-8"3,7 15-3,-13 4-30,0 0-2,4 25-2,-7 7 0,-6 8 0,-2 7 0,1 6-3,2-1 3,1-3-3,1-4 1,4-10-1,4-8 1,4-11-1,-6-16 0,19-7 1,-7-13-1,-3-13 1,2-6-1,-1-11 0,-1-7 0,-2-7 0,3-3-1,-1 5 0,5 2-1,-3 6 1,6 9 0,-1 10 0,2 10 0,7 13 0,-2 11 1,-1 13 0,-1 7 0,0 6 0,-6 8 0,-5 6 0,-5 5 1,-8 0 0,-5 4-1,-10 1 1,-5-3-1,-3-1 1,-5-4 0,1 1-1,-3-6 0,0-1 0,3 0 0,1 1 0,2 3 0,0 7-1,3 4 1,1 6-1,-2 4 1,7 6-4,-1-9 0,10 10-15,-6-26-9,20-1-12,-2-25 2,18-9-3,2-27 2</inkml:trace>
  <inkml:trace contextRef="#ctx0" brushRef="#br0" timeOffset="28592.6354">7364 9501 102,'-5'-13'37,"-9"-10"2,14 23-3,-31-23-32,13 21-1,-4 6 1,-2 12-1,-4 6 0,-3 12 0,2 5 0,5 6-1,-2 0 1,8-4-1,5-1-1,8-7 0,10-9 0,9-10-1,9-12 0,5-8 0,8-11 0,0-5 0,2-10 1,-3 0-1,-4-5 0,-6 0 0,-3 3 0,-8 7-1,-4 7 1,-8 7-1,-2 13 0,-9 13 1,1 9-1,-3 11-1,3 10 0,-1 2-1,8 5-2,-3-7-3,25 7-13,-13-25-11,25 1-6,-1-20 1,17-6-1</inkml:trace>
  <inkml:trace contextRef="#ctx0" brushRef="#br0" timeOffset="29164.6681">7844 9538 100,'-11'12'36,"-11"2"2,3 20-2,-10 0-29,12 15-1,-5 0-2,8 8-1,-2-3 0,5-2-1,4-8-1,5-5 1,1-11-1,2-9 0,-1-19 0,11 0-1,0-21 1,0-6-1,2-12 0,0-8 1,3-9-1,1-8-1,0-1 1,2 0-1,-1 4 0,-1 6 0,4 10 0,-1 7 0,0 13 0,2 12 1,-1 13-1,-1 11 2,1 5-1,0 6 1,-4 5 0,1 0-1,-8 3 0,1 3 1,-11-1-1,-7 0 0,-4-1 0,-10 1 0,-2-4 0,-6 0 0,2-5 0,-4 0 1,2-2-1,2 2 1,1 0-1,5 4 0,-1 5 1,1 12-1,1 5-1,-4 9 2,2 8-2,-3 4 1,2 1-1,0-4 0,5 0-6,-5-22-11,24 7-10,-11-27-9,16-4-2,-6-21-2,27-16 1</inkml:trace>
  <inkml:trace contextRef="#ctx0" brushRef="#br0" timeOffset="29929.7119">8248 9683 102,'17'18'38,"-3"-20"1,16 2-2,1-14-34,12 0 0,0-6 0,2-5-1,-1-2 0,-1-3-2,-7-2 0,-11 3 1,-11 0-1,-9 1-1,-14 10 1,-11 5 0,-12 10 1,-9 10 0,-5 9 0,-2 10 1,1 9 0,6 5 1,12-1-2,12 5 2,14-7-2,21-2 1,17-13-2,13-9 1,14-6-1,6-14 0,5-3 1,-5-8-1,1-7 0,-10-1 0,-12 4 0,-10-1 0,-11 4 0,-11 6 0,-15 13 0,0 0 0,-7 18 0,-8 10 0,-4 6-1,1 10 1,0 3 0,3 1 0,1 0 0,10-9 0,3-5 0,2-15 0,-1-19 1,18 2-1,-4-23 1,1-8-1,3-11 1,-2-7-1,-2-2 1,4-2-1,-3 3 0,3 5 1,-2 5-1,2 6-1,6 5-1,2 4-1,9 16-9,-1-14-9,18 24-8,-8-15-9,13 18-2,-4-7-1,7 12 1</inkml:trace>
  <inkml:trace contextRef="#ctx0" brushRef="#br0" timeOffset="31943.8271">3630 10958 70,'4'-10'38,"-7"-2"-3,3 12 2,0 0-32,-15 19-2,5-3 1,3 15-3,-2 3 1,3 9-3,0 9 2,1 6-1,2 3 2,3-3-3,2-2 2,1-6 0,1-11 0,1-5 0,-1-17 1,-4-17-1,0 0 1,13-20-1,-8-11 0,-3-6 0,3-11 0,-2-5-1,3-6 0,-1-5 0,5 1 1,-2 1 1,4 1-1,3 9 1,2 4-1,6 9 1,2 8-1,2 13 1,2 11-3,0 8 1,-3 9 0,-3 8 0,-7 7-1,-5 8 0,-8 4 0,-7 6-1,-10 0 1,-6 2-1,-8-2 1,-4 0 0,-1-3 0,-3-5 0,2-5 1,1 0 0,2-7 1,8 5-1,3 1 0,5 3 1,5 7-1,0 11 2,6 7-2,-3 7-1,3 6 2,-3 4-4,0 3 0,-5-10-3,10 7-12,-10-28-19,19-5 2,-5-24-3,15-16 0</inkml:trace>
  <inkml:trace contextRef="#ctx0" brushRef="#br0" timeOffset="32312.8482">4315 10991 86,'0'0'38,"-15"-12"-1,2 21 2,-13-1-35,4 11 0,-5 6-1,2 11-1,-1 4 0,4 4-1,1 5 0,9-6 0,4 0 0,13-4 0,11-11 0,7-10 0,8-11-1,11-9 1,1-12-1,-1-10 1,-2-8 0,-6-9-2,-5-1 1,-13-3-1,-7 2-2,-12-3-2,-2 10-3,-12-9-10,9 27-15,-12-10-5,13 14 2,-2-7 1</inkml:trace>
  <inkml:trace contextRef="#ctx0" brushRef="#br0" timeOffset="32544.8615">4922 10582 81,'0'0'38,"-8"22"0,-18 5 0,3 19-25,-11 4-8,3 12 0,-1 1-3,9 6-1,6-2-1,9-2-2,9-4-1,12-13-4,14 2-6,-2-28-20,22 2-4,-9-22 1,19-3-3</inkml:trace>
  <inkml:trace contextRef="#ctx0" brushRef="#br0" timeOffset="32942.8842">5166 11006 85,'-11'-20'38,"11"20"1,-25-9 1,16 23-29,-6-3-6,7 11 0,-1 3-4,9 2 0,0 0 0,13-4-1,5-5 1,7-9 0,8-5 0,5-11-1,3-6 1,3-8-1,-2-5 0,0-1 0,-4-3 1,-6 6 0,-5 3-1,-6 8 1,-7 11-2,-9 12 1,-8 17-1,-3 18 1,-8 14-1,-4 14 0,-3 11 0,-2 4 1,-3 4 0,-2 0 0,-5-8 0,1-10 0,-1-13 0,0-12-1,0-14 0,0-16-4,10-11-3,-9-25-15,23 2-8,-8-29-6,17-2-3,-4-26 2</inkml:trace>
  <inkml:trace contextRef="#ctx0" brushRef="#br0" timeOffset="33499.9161">6391 10847 80,'-5'-17'37,"-7"12"2,-14 2-2,0 15-28,-15 1-2,-5 10-3,-2 1-1,1 8-2,2-4 1,8-2-3,10-3 2,14-3-2,8-9 2,19-6-1,11-8 0,12-4 1,10-3 0,-1-1-1,2 3 0,-4 2 1,-7 8 0,-10 6-1,-10 11 1,-15 5-1,-11 6 1,-5 7-1,-9 0 0,1 0 0,0-6-2,4-8-1,11-7-5,7-16-16,22-17-11,2-14-3,23-6-1,3-20 0</inkml:trace>
  <inkml:trace contextRef="#ctx0" brushRef="#br0" timeOffset="33713.9284">6941 10341 107,'-21'17'40,"1"24"1,-13 8-2,10 13-35,-6 8-1,2 9-1,4-1-2,1 3-1,6-4-1,3-8-3,7-4-2,-3-21-15,15 5-13,-11-24-4,13-4 0,-8-21 0</inkml:trace>
  <inkml:trace contextRef="#ctx0" brushRef="#br0" timeOffset="33904.9393">6593 10844 78,'-9'-10'39,"9"10"-1,9-1 1,18 8-11,5-10-26,15 0-2,9-2-2,6-6-3,9 7-3,-12-12-16,7 14-13,-18-7 0,-5 12-1,-18-5 1</inkml:trace>
  <inkml:trace contextRef="#ctx0" brushRef="#br0" timeOffset="34436.9697">7134 10818 82,'-11'-4'36,"11"4"1,0 0 0,15-6-26,-15 6-3,0 0 0,0 0-2,10 2 0,-10-2-2,-4 26-1,-2-4 0,1 3-3,1 7 1,0 1-1,4 2 0,5-3-1,6-3 1,8-6-2,5-9 2,10-9 0,4-8 0,4-9 1,0-11-1,5-7 2,-4-2-1,-5-5 1,-6 3-1,-7 5 1,-7 2-2,-2 12 1,-16 15-1,0 0-1,-7 26 0,-6 7-1,-6 13 1,1 13 0,-7 11 0,2 10-1,-1 5 2,-2 3 0,2-1 0,0 1 1,0-8-2,4-9 0,-2-13 0,2-12 0,-1-14 0,2-13-2,2-11 3,2-14-3,2-10 3,-2-8 0,6-11 0,1-11-2,11-9 0,4-13-4,15-1-2,-1-16-10,20 18-6,-14-16-6,26 19-4,-16-7-4,15 15 3</inkml:trace>
  <inkml:trace contextRef="#ctx0" brushRef="#br0" timeOffset="34993.0015">7973 10856 92,'0'0'37,"12"-26"0,-12 26 2,8-13-35,-8 13 0,-3 10 1,-1 11-2,-7 4 0,4 11-2,-3 5 1,2 5-2,-1 2 1,4 0-1,3-4 1,2-6-2,2-8 3,5-12-1,-7-18 0,20 5 0,-10-21 0,9-8-1,-8-9 1,2-6 0,-4-3 0,0-3 0,-4 0 0,-4 5 1,-2 6-2,-1 7 2,2 6-2,2 5 0,-2 16-2,17-10-2,4 20-4,1-10-10,26 19-9,-11-13-10,22 6 0,-8-6-4,11 2 3</inkml:trace>
  <inkml:trace contextRef="#ctx0" brushRef="#br0" timeOffset="35370.0231">8469 10924 75,'-11'15'38,"11"-15"0,0 19 0,0-19-16,36-2-15,-3-6-3,12-1-1,0-5 0,0-2 0,-2-4-1,-6-2 0,-9 2-1,-9-1 0,-15 2 0,-10 4-1,-10 5 0,-5 4 0,-10 10 0,-4 6 0,-6 10 0,1 7 1,1 8-1,4 3-1,7 3 1,11 0-1,10-5 1,15-6-2,17-10 1,14-10-4,17-5-4,-5-21-13,29 8-8,-14-21-6,17 2-2,-17-14-1,2 9 2</inkml:trace>
  <inkml:trace contextRef="#ctx0" brushRef="#br0" timeOffset="35714.0428">9128 10799 108,'-21'21'38,"-10"-1"1,8 15-1,-4-2-32,8 6-4,-3 0 0,9-1-1,3-2 1,9-7-2,5-6 1,6-8-2,4-12 2,6-10 0,4-9 0,5-8-1,2-6 1,3-6 2,-5-4-2,3 3 1,-5 0-1,-5 8 0,-4 8 0,-6 9 1,-12 12-2,12 12 0,-15 9-1,3 9-1,0 7 0,-2 2-1,8 4 0,2-6-3,13-3-3,-5-16-12,27 5-5,-15-24-5,22 2-5,-10-21-2,11-3-1</inkml:trace>
  <inkml:trace contextRef="#ctx0" brushRef="#br0" timeOffset="36060.0625">9669 10793 101,'-20'9'39,"11"14"2,-1-6-2,15 6-27,1-2-8,18-2-1,4-5-1,14-6 0,2-8-1,6-6 0,-3-7 0,-4-5 0,-8-6-1,-12-1 0,-14-3-1,-18 4 0,-15 8 1,-15 3-1,-7 12 1,-11 9 0,4 13-1,-4 9 2,6 8-1,14 3-1,13-2 1,15 3-1,13-10 0,19-8-1,16-7-1,12-19-10,24 4-9,-11-27-9,19 5-3,-10-20-4,5 4-3</inkml:trace>
  <inkml:trace contextRef="#ctx0" brushRef="#br0" timeOffset="37761.1598">3753 12640 38,'0'-33'35,"-5"5"0,-13-5 1,2 15-20,-22-9-3,14 20-2,-18-2-3,8 14-1,-8 3-2,5 14-1,2 7-1,9 5 0,1 5-2,11 3 1,8-3-2,10-5 1,8-5-1,8-5 1,9-13 0,7-9-1,1-11 1,3-7-1,-2-9 1,1-5-1,-4-1 0,-4-5 0,-3 7-1,-5 0 1,-4 7 0,-6 8-1,-13 14 1,18 0 0,-14 20-1,-1 16 2,-1 12-1,1 13 0,0 15 0,0 9 0,-5 7-1,-1 0 1,-8-1 0,-2-3 1,-8-11-1,-7-9 0,-7-10 1,-7-16-1,0-15-1,-6-17-1,9-18-3,-1-25-5,25-9-12,-7-35-9,30-6-3,4-27-5,20-3 1</inkml:trace>
  <inkml:trace contextRef="#ctx0" brushRef="#br0" timeOffset="37999.1735">4369 11822 94,'15'12'40,"-19"6"1,1 17-3,-13 10-35,0 13-1,-4 14 0,-2 13-1,-2 11-1,2 3 0,3 1-1,4 0-2,8-5-2,5-17-4,22 1-18,-6-29-11,19-6 1,2-27-2,18-10 1</inkml:trace>
  <inkml:trace contextRef="#ctx0" brushRef="#br0" timeOffset="38369.1946">4795 12516 91,'-23'-22'40,"0"17"1,-13 0-1,3 15-35,-7 4-1,4 10 0,-2 8-2,8 6 0,2 0-1,10 3 0,4-3 0,8-2 0,12-7-1,10-8 0,8-13 0,10-10 0,3-8 1,5-10-1,-2-6-1,3-7 1,-6-4 0,-4 1 0,-9 5 0,-6 4 0,-5 8-1,-9 8 1,-4 11-1,-8 13 0,-2 10-1,1 5-1,4 10-2,1-5-2,16 14-10,-6-24-7,33 10-6,-12-27-3,34-2-6,-4-23 2</inkml:trace>
  <inkml:trace contextRef="#ctx0" brushRef="#br0" timeOffset="38700.2135">5424 12350 100,'-59'30'41,"-18"-6"-1,15 14 0,4-5-37,8 0-2,15-3 1,17-3-1,17-8 0,21-6-1,16-6 0,12-4 1,7-3-1,4 2 0,-2 0 1,-5 4-1,-14 5 0,-10 9 0,-19 7 0,-13 5 1,-15 3-1,-5 1 0,-8 2-1,2-7-1,9-4-2,6-15-2,26 0-11,-1-32-8,38 8-7,-5-28-4,26 0-4,1-19 2</inkml:trace>
  <inkml:trace contextRef="#ctx0" brushRef="#br0" timeOffset="39000.2307">6022 12282 77,'-6'-18'41,"-5"20"-1,-19 4 0,3 21-17,-7-3-19,3 6-2,6 2 0,10 2-1,5-4 0,12-3-2,7-5 2,14-4-2,2-6 2,7-3-2,0-3 2,-1 1-1,-4-2 0,-5 4 1,-11 4-1,-7 5 1,-7 4-1,-10 3 1,-3 4-1,-9 2-1,1 2-2,-7-3-3,10 10-13,-13-22-5,19 14-8,-16-21-4,17 3-5,-6-14 1</inkml:trace>
  <inkml:trace contextRef="#ctx0" brushRef="#br0" timeOffset="41366.366">3423 14094 57,'9'-26'35,"-9"26"-2,5-25-8,-5 25-18,8-16-2,-8 16-1,0 0 0,0 0-1,0 24 0,-1 4 0,-4 5 0,3 11 0,-1 6-2,3 6 1,2-4 0,2-1 0,5-10-1,10-11 1,1-15-1,5-14 0,5-18 0,4-11 0,-1-15 0,4-8-1,-1-1 1,-1-3-1,-6 4 0,-6 6 1,-3 8-1,-6 12 2,-5 7-3,-9 18 1,0 0 0,5 21 0,-6 7 0,-3 5-1,9 5 0,-1 3 0,10-1 1,4-2 1,4-9-1,7-10 1,5-7 0,2-12-1,0-14 1,-2-3 0,-2-10-1,-4-7 0,-6-3 0,-5-5-2,-3 3-1,-7-1 0,6 10-4,-11-11-6,17 28-16,-16-8-9,15 17 0,-9-1 1</inkml:trace>
  <inkml:trace contextRef="#ctx0" brushRef="#br0" timeOffset="41772.3893">4668 14012 35,'16'-10'36,"-16"10"2,3-20-1,-3 20-19,-37-8-8,11 14 0,-11-1-4,0 12-1,-1 3-2,-1 11 0,1 4-2,9 4 1,1 2 0,15-3-2,4-6 2,14-2-1,8-15 0,15-9 0,5-12 0,7-7-1,1-11 1,3-3-1,-2-5 0,-5-2 0,-3 4 1,-13 1-1,-6 5 0,-6 10 2,-9 14-2,0-12 0,0 12 0,-13 24 0,6 1-1,6 3-1,4 7-1,2-4-3,15 3-2,-4-22-12,27 10-9,-11-29-4,19-3-6,-3-22 1</inkml:trace>
  <inkml:trace contextRef="#ctx0" brushRef="#br0" timeOffset="41980.4012">5282 13552 83,'-22'75'40,"-10"5"-3,11 15-1,-4-4-34,8-2-4,8-4-3,2-24-19,16 3-13,-3-24-1,9-5-1,-4-23 1</inkml:trace>
  <inkml:trace contextRef="#ctx0" brushRef="#br0" timeOffset="42147.4107">5041 13989 76,'-14'0'41,"-1"-4"-2,15 4 0,14 15-34,14-11-4,12-5-4,11-13-8,21 12-24,-2-15-3,6 6 0,-6-5-1</inkml:trace>
  <inkml:trace contextRef="#ctx0" brushRef="#br0" timeOffset="42718.4434">5528 14104 78,'-14'16'40,"18"3"-1,-4-19-5,28-1-31,3-7 0,4-4-1,-1-5-1,3-3 1,-8-5-2,-4-2 3,-9 2-2,-11 3 2,-6 0-2,-9 4 1,-7 3-1,-6 4 1,-2 10-1,-5 9-1,1 8-1,-2 7-1,4 8 1,10 4 0,6-2 0,6 2 0,14-4 1,10-12-1,10-9 2,12-7 0,4-7 0,2-5 0,1-5-1,-2 0 1,-8 2 0,-3 4-1,-7 6 0,-10 6 0,-6 8 0,-5 6-1,-6 5 1,-3 7-1,-3-3 1,-1 2 0,1-4-1,0-4 1,1-6 1,4-15-1,0 0 1,13-21 0,-4-4 0,6-4 0,1-7 0,2-5-1,3-1 1,1 0-1,3 5-1,0-2-4,11 13-9,-7-13-8,24 20-9,-10-11-6,25 16-3,3-11 0</inkml:trace>
  <inkml:trace contextRef="#ctx0" brushRef="#br0" timeOffset="43207.4714">7066 13273 35,'-38'22'37,"-7"25"0,-11 15 1,4 33-11,-10 2-22,9 14 1,6 0-1,14 4-2,11-10-3,21-15-3,31-7-20,8-35-14,26-14-2,9-23-1,17-9 1</inkml:trace>
  <inkml:trace contextRef="#ctx0" brushRef="#br0" timeOffset="43658.4971">7343 14027 53,'-27'-20'38,"9"17"-1,-12-4 0,3 12-29,-10 1-3,3 14 1,-7 4-2,2 10 1,6 3-2,8 3 0,3-4-1,13-1 0,11-10 0,10-9-1,13-14 0,11-12-1,12-14 1,1-15-1,3-8 1,-3-7 0,2-4 0,-8-2 0,-8 2 0,-12 3 0,-9 3-1,-9 11 1,-6 13-1,-8 11 0,-4 16 0,-6 14 0,4 14-1,-4 16 1,6 10-2,3 6 0,4 4-2,6-5-3,14 6-13,-5-22-10,23 3-5,-5-23-6,11-4 3</inkml:trace>
  <inkml:trace contextRef="#ctx0" brushRef="#br0" timeOffset="43860.5087">7736 13948 60,'-6'-17'38,"6"17"0,-21 8 0,15 18-31,-10 2-2,4 15-2,0 0-2,2 3-2,6-1 0,2-11-4,12-1-1,-10-33-15,24 16-15,-11-31-1,16-4-1,-10-17 1</inkml:trace>
  <inkml:trace contextRef="#ctx0" brushRef="#br0" timeOffset="44000.5167">7773 13734 69,'-17'-20'36,"17"20"-2,0 0-7,0 0-57,24-2-4,3 4-3,19 5 1</inkml:trace>
  <inkml:trace contextRef="#ctx0" brushRef="#br0" timeOffset="44317.5348">8257 13747 72,'-16'20'41,"-19"-7"-2,4 10 3,-15-3-34,13 3-2,0-2-3,8 4 1,6-3-2,12-1-2,10-3 1,7-4-1,12-4 1,4-4-2,6-2 2,2-4-2,-4 2 2,-4-1-1,-4 4 1,-5 0-1,-8 8 0,-7 1 0,-5 4 0,-7 2 0,-1 1 0,-3-2 0,2 3-2,0-8-1,6 2-3,6-16-3,4 11-14,-4-28-9,25 7-4,-4-18-5,16-5 3</inkml:trace>
  <inkml:trace contextRef="#ctx0" brushRef="#br0" timeOffset="44529.547">8727 13378 82,'-17'33'41,"-1"24"-1,-9 4 0,-4 15-34,2 5-3,5 3-1,1-1-2,4-6-1,6-3-2,3-17-4,17 6-16,-16-32-13,21-6-3,-12-25-2,16 6 1</inkml:trace>
  <inkml:trace contextRef="#ctx0" brushRef="#br0" timeOffset="44835.5645">8412 13871 90,'0'0'40,"10"21"2,8-23-4,14 5-34,6-6-1,12-2-1,1-2-1,0 0 0,-3-1 0,-3 1-1,-9 4 0,-6 2 0,-8 6 0,-10 8-1,-8 6 1,-6 6-1,-6 6 0,-4 4 0,2 6 0,-3-3-2,4 0-1,-1-9-4,15 6-11,-5-35-10,9 15-10,-1-27-1,13-5 0</inkml:trace>
  <inkml:trace contextRef="#ctx0" brushRef="#br0" timeOffset="44965.5719">8982 13588 89,'-20'-25'39,"6"17"-1,0 12-6,3-15-58,11 11-13,0 0-1,5 18-1</inkml:trace>
  <inkml:trace contextRef="#ctx0" brushRef="#br0" timeOffset="45415.5976">9328 13296 85,'0'0'38,"-14"-9"2,14 24-4,-12 1-32,2 17-1,-3 14 0,-4 17 0,-5 11-1,-2 11 0,-4 9-1,4 1 0,-1-3-1,5-10-1,13-9-2,2-17-1,19-15-1,4-26-4,28-2-13,-12-36-14,22-4-3,-5-25 0,10-8 2</inkml:trace>
  <inkml:trace contextRef="#ctx0" brushRef="#br0" timeOffset="45611.6089">9665 13310 68,'-16'20'41,"3"29"-1,-12 11 1,2 18-20,-5 9-18,1 6 0,2 0-2,2-1-2,6-6-2,5-18-4,21 1-14,-10-32-15,17-3-4,0-25-1,12-6 0</inkml:trace>
  <inkml:trace contextRef="#ctx0" brushRef="#br0" timeOffset="45956.6286">9579 13933 83,'4'18'41,"-4"-18"-2,38 16 2,-5-22-38,11-3 1,7-7-1,2-7-1,-1-1-1,-1-4 0,-8-1-1,-7 1 1,-14 4-1,-12 2 0,-13 6 0,-11 7 0,-13 5 0,-6 9 1,-5 9-1,-3 7 1,-2 10-1,3 6 0,7 3 0,10 0-1,8 1 1,10-7-2,19-1-2,11-16-3,23 2-13,-4-24-10,23 4-10,-2-19 0,13 3 0</inkml:trace>
  <inkml:trace contextRef="#ctx0" brushRef="#br0" timeOffset="46324.6496">10355 13782 87,'-22'8'39,"-12"-1"1,3 15 0,0 1-36,-1 7-2,2 6 1,5 3-1,4-2-1,13-3-1,3-6 1,10-10-1,6-9 0,10-11 1,7-16-1,4-10 1,2-12 0,3-8-1,1-10 0,-2-9 0,1-4-1,-6-6-1,-3 1 0,-6 6 0,-3 15 1,-10 15 0,-9 21 1,0 19 0,-22 36 2,2 19 0,-5 16 0,2 12 0,-2 2-3,7-9-4,17 4-14,-11-33-10,26 1-6,-5-22-6,20-9-1,-4-20 1</inkml:trace>
  <inkml:trace contextRef="#ctx0" brushRef="#br0" timeOffset="46722.6724">10626 12959 77,'10'-2'41,"1"6"-1,12 23-1,-2-3-31,12 15-2,3 6-2,8 12-1,-3 5 0,0 6-2,-6 5 0,-5 4 0,-12 3-1,-10-2 0,-11-1-1,-7-3 0,-4-6-2,-10-9-2,8-3-7,-17-27-13,24 5-13,-4-20-3,13-14-1,0 0 1</inkml:trace>
  <inkml:trace contextRef="#ctx0" brushRef="#br1" timeOffset="290261.602">8106 1795 44,'14'-6'32,"-7"-7"3,-7 13-3,7-17-10,-7 17-13,0-14-2,0 14-1,-9-14-2,9 14 1,-20-9-3,3 4 2,-4-1-2,-2 2 1,-6-1-2,-4 2 2,-2 0-1,-5 6 0,-8 2 1,-4 7-2,-3 5 1,-7 9-1,-4 6 1,-6 11-2,-2 5 3,3 5-2,0 6 0,9 10-1,8 4 1,13 6-1,10 3 0,17-4 1,19-1-1,18-5 1,16-9-1,23-13 1,10-13-1,13-11 1,3-13 0,-1-10-1,-3-7 0,-15-8 0,-9-2 0,-19-7-1,-15 0 1,-22-8-2,-13 6 2,-17 0-1,-14 4 0,-15 11 0,-11 9 2,-5 19 1,-12 16-1,1 18 2,0 17-1,7 14 1,7 8-2,21 5 2,16-6-3,28-9 0,32-17 0,31-18-1,42-19-4,29-37-12,40-6-21,13-28-2,18 1-1,-8-22-2</inkml:trace>
  <inkml:trace contextRef="#ctx0" brushRef="#br1" timeOffset="291057.6476">8446 3336 78,'0'0'36,"0"0"-2,0 0 2,-10 6-30,6 12-1,-4 1 0,5 10-2,-4 4-1,5 6 0,-3 3 0,5 3-1,0-3 1,0-1-1,4-9 0,-4-4 0,1-9 1,1-7 0,-2-12 0,5-11-1,-3-10 1,3-9 0,-3-9 0,5-3 0,1-8-1,4-2 1,4 4-1,4 4 1,1 7-1,4 6 1,4 10-2,7 5-1,1 9-2,6-7-8,13 16-26,-7-13-2,15 7-2,-3-11-2</inkml:trace>
  <inkml:trace contextRef="#ctx0" brushRef="#br1" timeOffset="296610.9652">3489 5323 71,'-9'-24'36,"-2"1"-1,-7-4 2,7 6-33,-10 1 1,2 10 0,-8 0 0,-1 10 0,-9 5-2,-6 8 1,-10 12-2,-7 10 0,-12 10 0,-5 15 0,-7 12 1,-5 9 0,-2 10 0,4 10-1,7-1 1,16 3 0,15-6-1,20-5 0,24-11-2,25-11 1,22-16-1,27-14 0,15-17 0,13-14 0,11-12 0,-1-11 0,-10-7 0,-14-4-1,-19-1 1,-28 4-1,-28 7 0,-30 6 1,-25 15-1,-20 12 2,-17 13-1,-6 18 2,0 11-1,3 9 1,15 5 0,18 2 0,21-3-1,32-12 1,26-13-3,24-14-3,30-14-4,13-24-17,27 0-12,-4-17-4,5 0 1,-9-13-2</inkml:trace>
  <inkml:trace contextRef="#ctx0" brushRef="#br1" timeOffset="296974.986">3688 6568 100,'0'0'38,"-2"15"-1,-9-3 0,6 19-32,-8-2-2,2 11 0,-1 1 0,1 8-1,1-4-1,4-2 0,1-6 0,5-9 0,3-8 0,-3-20 1,17 8-1,-5-17 0,-3-10 1,2-5-1,-4-8 1,-2 0-1,0-11 0,3-2 0,0-6-2,9 1-1,10 2-1,12-5-4,16 13-6,-1-7-26,17 12-1,-2 3-1,9 10 1</inkml:trace>
  <inkml:trace contextRef="#ctx0" brushRef="#br1" timeOffset="297184.998">4630 6156 95,'0'0'41,"14"-22"-1,12 11-1,4-6-26,9-6-12,12 2-2,-3-3-3,10 20-18,-14-12-17,-1 19 0,-22-6 0,-2 18-1</inkml:trace>
  <inkml:trace contextRef="#ctx0" brushRef="#br1" timeOffset="297328.0062">4687 6318 108,'-43'21'40,"24"0"1,5-18-2,35-9-37,15-5-2,10-11-4,29 6-29,-5-13-6,23 5 0,2-11-2</inkml:trace>
  <inkml:trace contextRef="#ctx0" brushRef="#br1" timeOffset="297921.0401">6088 6187 81,'3'-26'38,"-2"6"0,-20-8 1,4 8-29,-15 5-6,-2 9 1,-9 12-2,-1 14 1,-5 11-2,4 8 1,2 12-1,8 3 1,6-3-1,12 0 1,13-12-1,16-16 1,14-20-2,17-20 1,15-23-1,12-16-1,7-20 2,0-7-3,-3-8 0,-11-1 1,-11 2-1,-12 11 0,-14 16-1,-18 18 0,-13 21 0,-9 22 2,-8 20 1,1 20-2,-2 16 3,4 15-2,8 8 1,7 1-2,19-2-2,5-9-3,23 3-9,-3-27-20,18-2-4,-3-20 1,9-7-2</inkml:trace>
  <inkml:trace contextRef="#ctx0" brushRef="#br1" timeOffset="298110.0509">6802 6037 106,'0'0'38,"-30"-5"2,17 29-1,-4 6-35,-1 12 0,2 4-2,3 6-1,7 2-2,5-8 0,11-5-3,0-14-3,24-4-24,-11-24-8,15-5 0,-4-24-1</inkml:trace>
  <inkml:trace contextRef="#ctx0" brushRef="#br1" timeOffset="298251.059">6844 5778 100,'-33'-31'36,"15"20"1,-1 4-1,19 7-37,7 25-16,13-16-20,18 10 2,4-5-4,14 5 2</inkml:trace>
  <inkml:trace contextRef="#ctx0" brushRef="#br1" timeOffset="298589.0783">7184 6069 101,'-7'25'39,"1"-11"1,14 6-2,3-11-34,17 1 0,10-8-2,8-4 0,3-6-1,2-4 0,-2-7 0,-8 1-1,-8-4 0,-18-4 0,-16 6 0,-12 0 0,-11 7 0,-18 8 0,-6 10 1,-5 10-1,-1 14 1,4 8 0,5 5 0,12 4 0,10 0-1,23-8 1,21-7-3,17-15-1,29-7-6,7-27-20,32 0-9,-3-23-2,15-5 0,-9-18 0</inkml:trace>
  <inkml:trace contextRef="#ctx0" brushRef="#br1" timeOffset="298782.0894">8181 5516 99,'-33'34'42,"-15"10"1,11 23-2,-12 1-34,8 10-3,9 4-2,12-3-1,9-3-2,8-13-7,23 4-23,-5-24-9,17-5 1,-5-20-3</inkml:trace>
  <inkml:trace contextRef="#ctx0" brushRef="#br1" timeOffset="299115.1084">8208 5994 107,'12'10'40,"-12"-10"0,31 19-1,-11-8-34,16-3-1,4-3-1,6-4-1,7-7-1,-6-6-1,1-5 1,-2-7-2,-12-3 1,-11-3 0,-13-4-2,-12 4 1,-12 2-1,-13 3 3,-7 14-1,-8 6 1,-6 12 0,-1 15 0,3 7 2,3 11-2,12 4 2,8 4-3,17 1-2,12-5 0,21-5-4,6-17-10,32 1-20,-9-20-4,20-2 0,-7-18-1</inkml:trace>
  <inkml:trace contextRef="#ctx0" brushRef="#br1" timeOffset="299302.1191">8881 5928 101,'-36'6'40,"2"15"0,-6-4 0,10 12-26,2 1-11,13 5 0,7-5-2,16-4 0,16-3-4,11-11-2,16 0-6,-2-21-22,26-2-7,-7-19 1,15-3-2</inkml:trace>
  <inkml:trace contextRef="#ctx0" brushRef="#br1" timeOffset="299500.1305">9465 5506 102,'-28'58'41,"-13"0"1,10 15-4,2 1-35,5 0-2,10 1-5,-3-21-22,19 5-12,-1-15-1,14-7-2,-4-21 1</inkml:trace>
  <inkml:trace contextRef="#ctx0" brushRef="#br1" timeOffset="299957.1566">9187 5876 92,'-14'3'42,"19"6"0,7-11 0,26 2-13,6-11-27,12 0 1,6-5-4,-1-4 2,-4 3-2,-7 2 1,-11 2-1,-10 6 1,-15 8 0,-14-1 0,0 28 2,-10-3-2,-11 12 3,0 5-3,-2 6 0,-2 3 0,7-2 0,-1-4 0,10-4 0,4-11 0,5-8 0,0-22 0,21 3 0,-3-17 0,1-12 0,-1-5 0,1-11 0,0-4 0,-1 3 0,-1 2 0,-2 4 0,1 6 0,-2 9 0,4 5 0,2 10 0,-1 1 0,4 12-5,-4-9-5,18 17-10,-18-20-9,23 12-12,-12-14 2,12 8-1,-13-14 2</inkml:trace>
  <inkml:trace contextRef="#ctx0" brushRef="#br1" timeOffset="300130.1665">10084 5810 123,'-14'5'40,"4"16"1,-13-5 0,2 11-36,3 3-2,3 7-1,2 2-2,4-1 0,5 1 0,7-8-5,9 2-4,-3-24-12,21 10-12,-13-26-8,18-1 1,-11-19-1,12-1 2</inkml:trace>
  <inkml:trace contextRef="#ctx0" brushRef="#br1" timeOffset="300258.1738">10184 5626 112,'-19'-31'37,"18"17"0,-12 3-2,13 11-42,26 7-26,-9-6-3,17 13-3,0-13 0</inkml:trace>
  <inkml:trace contextRef="#ctx0" brushRef="#br1" timeOffset="300468.1858">10688 5697 115,'-36'21'41,"-22"-3"3,2 14-3,-8 0-34,11 9-4,8 0 1,10 8-4,19-3 0,16-4 0,22-1 0,9-12-5,28 3-12,-7-26-10,27 1-14,-5-21-1,17-4 0,-5-16 1</inkml:trace>
  <inkml:trace contextRef="#ctx0" brushRef="#br1" timeOffset="301211.2283">12151 5821 96,'-12'-17'39,"-3"16"0,-18-6-1,6 12-30,-18 5-3,5 8 0,-5 6-1,4 9-1,0 2-1,15 2 0,10 4-2,13-3 0,17-5-2,13-10-3,25-1-5,5-21-26,27 2-4,-4-22 1,19 3-1</inkml:trace>
  <inkml:trace contextRef="#ctx0" brushRef="#br1" timeOffset="301888.267">12658 5773 76,'-36'-7'40,"3"18"-2,-12-4 3,7 21-12,-6-4-23,4 10-2,3 1 1,7 7-3,8-1 0,12 0-1,13-4-1,16-9 1,13-10-1,11-10 0,12-14-1,8-9 0,0-13 1,-2-7-1,-9-7 1,-9-5-1,-15 1-1,-9 1 2,-17 1-2,-11 10 4,-10 7-4,-5 7 4,-5 7-4,3 9 3,3 7 0,8 7-1,10 2 3,11 2-3,14-2 2,12 0-1,12-5 1,6 0-1,2-2 2,-2-3-2,-5-1 0,-8 3-1,-10-2 2,-11 4-2,-16-6 0,-9 22 0,-8-3 0,-8 5 0,0 2 0,-2 0 0,4 2 0,4-3 0,7-6 0,9-8 0,16-9 0,10-13 0,12-8 0,6-8 0,3-5 0,4-6 0,0 2 0,-7-3 0,-7 8 0,-6 5 0,-8 10 0,-10 10 0,-10 6 0,-1 13 0,-5 5 0,-3 7 0,3 2 0,-2 4-2,12 3-2,6-10-5,22 10-10,-3-24-5,33 11-7,-7-22-6,22 3-1,-7-15 0,6-1 3</inkml:trace>
  <inkml:trace contextRef="#ctx0" brushRef="#br1" timeOffset="302218.2859">13877 5759 115,'-15'-27'37,"3"12"3,-14 0-3,8 5-28,-7 10-5,7 8-1,0 5 0,7 3-2,6 2 2,6 4-3,13 0 3,1-2-3,11-2 0,3-3 0,3-2 0,3-3 0,-3-2 0,1-4 0,-5 0 0,-8-1 0,-2 1 0,-8 3 0,-10-7 0,-6 24 0,-11-3 0,-7 1 0,-6 2-3,-2 2 1,8-2-2,1-5-1,19 0-4,4-19-10,37-5-6,-3-21-9,27 3-5,5-18 1,14-6 0</inkml:trace>
  <inkml:trace contextRef="#ctx0" brushRef="#br1" timeOffset="302439.2986">14633 5247 122,'0'0'39,"-25"3"1,4 41-10,-12 6-27,2 17 0,-3 9 0,2 4-1,3 5-1,4-2 0,8-5-2,3-8-1,9-6-1,-2-18-4,13-3-6,-12-30-12,19-1-12,-14-24-1,8-6-1,-12-19 3</inkml:trace>
  <inkml:trace contextRef="#ctx0" brushRef="#br1" timeOffset="302589.3071">14242 5661 110,'-17'-15'38,"17"15"2,0 0-2,35 17-29,6-1-9,10-2 0,20 8-4,2-14-11,24 9-19,-13-12-5,7 5 1,-16-8-2</inkml:trace>
  <inkml:trace contextRef="#ctx0" brushRef="#br1" timeOffset="303315.3487">15033 5725 115,'-23'0'39,"-21"-5"1,6 14-3,-13-3-29,1 11-3,-4 3 1,6 9-4,4 4 1,13 5-3,8 0 0,17 0 0,12-3 0,17-5 0,15-11 0,6-6 0,7-11 0,4-8 0,-4-10 0,-2-6 0,-9-7 0,-9-3 0,-10 1 0,-9 1 0,-8 5 0,-8 6 0,-10 10 0,-1 8 0,-4 9 0,2 9 0,-1 6 0,7 3 0,7 5 0,8-6-3,13 3-2,5-9-3,18 1-4,-7-20-6,24 14-4,-15-27-5,17 11 5,-18-18 9,5 2 7,-13-6 4,-9-1 6,1 8 7,-21-11 7,10 19 5,-21-9-3,7 18-7,0 0-4,-12 15-2,-2 0-1,2 12-1,-3 1-1,2 7 0,-3-1-1,5 0-1,1-4 0,6-6-1,1-6 0,3-18-1,11 11 1,1-19-1,5-11 0,2-4 1,0-8-1,1-2 0,-1-4 0,-1 2 0,-3 4 0,-5 6 0,-2 7 1,-8 18-1,0 0 0,0 0 2,6 19-2,-7 3 0,1 2 0,5-1 0,4-1-2,2-6 0,10-4-3,4-17-4,14 8-9,-8-26-3,24 8-5,-18-22-5,22 6-5,-9-13-1,5 2-1</inkml:trace>
  <inkml:trace contextRef="#ctx0" brushRef="#br1" timeOffset="303541.3616">16208 5112 94,'-14'-21'40,"3"33"0,-20 11 0,8 24-27,-9 18-9,2 15 0,-3 9-1,2 7 0,3 0-1,5-5 0,3-5-1,5-10-3,5-10-2,-2-26-9,20 4-10,-17-32-9,20-5-9,-11-25 1,12-7-1</inkml:trace>
  <inkml:trace contextRef="#ctx0" brushRef="#br1" timeOffset="303708.3711">15806 5535 115,'0'0'40,"15"14"1,19 8 0,3-3-35,22-10-8,20 11-15,-9-21-7,24 13-17,-10-16 1,7 12-3,-7-12 3</inkml:trace>
  <inkml:trace contextRef="#ctx0" brushRef="#br1" timeOffset="303834.3784">16785 5733 124,'-39'-3'41,"7"3"0,-9-12-7,8-8-45,17 17-20,-14-7-9,3 7-1,-13-2-2</inkml:trace>
  <inkml:trace contextRef="#ctx0" brushRef="#br1" timeOffset="305987.5015">3230 7941 75,'20'-13'34,"4"-2"0,14 6-6,-4-9-23,18 9-1,3-7-1,12 7 0,4-4-1,13 4-1,8-2 0,12 1 0,8-1 0,12-2-1,13-3 2,8 2-1,7-1 0,2 2 0,8-1 0,6 5 0,6 0 1,1 5-2,1 2 1,9 3 0,4 3 0,5 0 0,10 3 0,8 1 0,6-1 0,13 3 0,8-2 0,3 1 0,9-1 0,2 0 0,2 0 0,6 0 0,3-1 0,0-1 0,8-4 0,4 2 0,7-7 0,6 2 0,9-5 0,4-3-1,4-2 0,2-3 1,2-1-2,-2-3 1,1 0-1,0 0 1,-5-1-1,-4 1 1,1 2-1,-8 2 1,-7 0-1,-4 5 1,-10 2 0,-9 4 0,-4 5 1,-10 2-1,-12 5 0,-10-1 1,-7 6-1,-20 0-1,-13 0-1,-25-6-5,-11 13-18,-43-14-13,-21 5 1,-41-6-3,-35 7 2</inkml:trace>
  <inkml:trace contextRef="#ctx0" brushRef="#br1" timeOffset="306988.5588">12484 7095 46,'0'0'29,"10"-4"2,-10 4-1,4 15-16,-9-5-9,9 11-2,-8 2 1,4 10-3,-5 2 1,4 10-2,-7 4 2,7 11-1,-6 4 2,5 6-1,-4 4 0,4 7 1,-3 6-1,4 7 0,-4 1 0,3 8 0,-3 3 0,2 6-1,-6 5 2,-1 6-2,-1 0 2,-2 9-2,-3 0 1,-2 6 0,1-2 1,1 4 0,4 3-2,6 4 2,2 0-2,4 1 2,3 0-3,4 2 3,1 1-4,-1 0 1,0-3-2,-5 6 1,0-1 0,-5 4 2,-1-1-1,-1 0-2,-3 6 3,2 3-2,-2 2 2,1 1 0,1 1 0,3 7-2,-2 4 1,3 3 0,-3 4 0,2 5 1,-5 0-2,-2 3 1,-1-2 0,-1-10 0,-2-11-1,9-10 1,-5-15-1,8-20-1,4-19 0,5-18-1,9-16-3,-4-34-15,19-1-17,-11-27-3,7-12-1,-5-23 2</inkml:trace>
  <inkml:trace contextRef="#ctx0" brushRef="#br1" timeOffset="308918.6692">14035 6731 79,'-7'-15'36,"-8"2"-1,-4 5 2,-15-1-28,-2 14-3,-12 1 0,-2 12-1,-6 4-2,6 9 1,-1 1-2,8 5 1,11 0 0,12 3-1,15-4-1,19-3 0,13-5 0,11-5 0,12-6-1,1-4 0,1-4 1,-2-5-1,-11-3-1,-11-2 1,-18 0 0,-10 1-1,-25-3 1,-12 6-1,-13 2 2,-9 9-1,-6 5 1,1 5-3,5 4 2,12 4-1,9 1 1,19 3-1,19-5 0,23-4-2,18-5 0,14-11-2,18 2-6,-2-19-20,18 4-8,-8-14 1,3 3-1</inkml:trace>
  <inkml:trace contextRef="#ctx0" brushRef="#br1" timeOffset="309268.6892">14182 7216 74,'0'0'36,"-22"-2"0,22 2 0,-14 8-23,13 3-9,-6 1 0,5 8-1,-5 2-1,0 8 1,-4-1-1,2 5 1,-2-4-2,4 1 1,1-7-1,5-3 0,2-10-1,-1-11 1,19-4-1,-3-9 0,-1-6 1,0-5 0,-1-3 0,-3-4 0,0 4 1,-4-1-1,-1 5 0,3 1 0,4 3 2,9 5-3,12 2-1,9 0-2,15 13-12,-3-15-18,18 13-7,-3-7 0,4 7-1</inkml:trace>
  <inkml:trace contextRef="#ctx0" brushRef="#br1" timeOffset="310841.7792">13504 7858 47,'0'0'32,"0"0"4,6-17-1,-6 17-19,0 0-5,0 0-1,0 0-3,0 0-1,0 0-2,0 25-1,0-6 0,2 10 0,-2 9-1,2 9-1,-5 9 1,0 7-2,-6 4 2,0 2-2,0-3 0,1-10-1,9-4-2,0-16-4,20 0-18,-5-27-14,18-3 0,-3-17-1,10 0 1</inkml:trace>
  <inkml:trace contextRef="#ctx0" brushRef="#br1" timeOffset="311021.7895">13928 8176 100,'0'0'39,"0"-11"0,0 11-6,0 0-39,0-10-31,14 8-1,0-6 0,12 4-2</inkml:trace>
  <inkml:trace contextRef="#ctx0" brushRef="#br1" timeOffset="311397.811">14490 7901 93,'-29'6'39,"-12"0"0,5 18 1,-7 5-35,3 10-1,2 7 0,13 8-2,6 1 1,14 2-2,16-4 1,17-8-2,15-14 1,12-11 0,12-18 0,9-11-1,-1-19 0,-3-10 0,-7-10 0,-13-11-1,-13-1-1,-19-3 1,-17 5-2,-18 4 0,-15 12 0,-12 4-1,-12 18-1,-12 6-2,9 21-19,-9-2-13,19 15 1,4-3 0,15 10 0</inkml:trace>
  <inkml:trace contextRef="#ctx0" brushRef="#br1" timeOffset="318844.2369">13234 9138 73,'0'0'39,"4"-21"-1,11 9 1,5-6-26,12 5-9,8-2-1,7 6 0,5 0-1,3 6-1,-7 5-1,-3 2 0,-12 7 0,-13 7 0,-17 7 0,-16 8 0,-16 6 0,-10 6 1,-13 3 0,-8 10 0,-2 0 1,2-3 1,5-2-1,10-3 1,15-8-1,13-5 0,19-12 0,20-11 0,22-9-3,15-11-2,23-1-8,1-19-26,18 4-2,-5-16-1,2 8-1</inkml:trace>
  <inkml:trace contextRef="#ctx0" brushRef="#br1" timeOffset="319009.2463">14031 9417 100,'0'0'37,"0"0"-9,0 0-29,24-18-35,-1 6-2,15-1 0</inkml:trace>
  <inkml:trace contextRef="#ctx0" brushRef="#br1" timeOffset="319387.2679">14831 9026 101,'-26'-4'39,"-17"1"1,3 28-7,-13 1-28,-3 18 0,-3 14 0,2 11-1,8 7-1,19-1 1,19 0-2,21-8 1,25-15-1,22-17 0,19-21-2,16-19 2,11-16-3,-1-17 0,-11-15 0,-7-13 0,-22-7 0,-22-5-2,-24 2 1,-24 2-1,-19 14 1,-24 13 0,-11 19-1,-13 13-3,5 33-15,-6 0-17,20 21-1,7-1-1,27 6-1</inkml:trace>
  <inkml:trace contextRef="#ctx0" brushRef="#br1" timeOffset="321909.4122">13092 10534 89,'9'-15'38,"7"-9"0,17 4 1,6-4-37,12 4 0,-1 2 0,2 9 1,-12 5-1,-6 12 0,-17 8 0,-14 12 0,-22 8-1,-13 8 1,-12 3 0,-10 4 0,-7 1 0,5-1 0,3-4 0,14-2-1,15-10 0,16-5-2,22-5 1,17-10-2,17-7 2,17-5-2,11-3-1,12-13-4,17 9-23,-17-16-8,5 6 0,-17-11-2</inkml:trace>
  <inkml:trace contextRef="#ctx0" brushRef="#br1" timeOffset="322074.4216">13958 10635 103,'-15'9'39,"-5"-13"1,9 8-2,-3 8-39,14-12-4,16 1-25,0-9-8,14 7 0,6-10-2</inkml:trace>
  <inkml:trace contextRef="#ctx0" brushRef="#br1" timeOffset="322403.4404">14676 10376 92,'0'0'39,"-39"-12"1,15 22-1,-17-3-33,7 12-1,-5 2-1,7 8 0,3 2-2,11 4 0,11-4-1,12 0 0,15-4 0,12-5-1,14-1 0,3-4 0,4 0 0,-6 0 0,-5 1 0,-9 4 0,-15 1 0,-12 3 0,-16 3 0,-9-2 0,-14 2-1,1-5-1,-2-2-2,-1-8-5,21 1-25,-8-20-8,22 5 3,-1-32-2</inkml:trace>
  <inkml:trace contextRef="#ctx0" brushRef="#br1" timeOffset="322592.4513">14762 10363 117,'-19'-17'44,"19"17"0,18-10-2,3 0-39,27-6-1,12-1-2,9 0-1,2-2-5,10 17-17,-23-11-17,6 17-2,-21-5-1,-2 12-2</inkml:trace>
  <inkml:trace contextRef="#ctx0" brushRef="#br1" timeOffset="325199.6004">13687 11640 44,'14'-23'34,"-4"4"2,-15 3-2,5 16-26,-36-4 1,11 20 2,-22 3-1,4 21-3,-13 3-1,0 21-1,-3 5 1,3 13-3,6 1 0,10 5-2,9-7 0,11 1 2,13-9-3,21-13 0,11-12 1,16-14-2,9-17 1,8-12 0,3-15 1,0-11-1,-8-9 0,-12-5 1,-16-4-1,-21 2 1,-14 0-1,-20 9 0,-12 5 0,-11 7 0,-2 6-1,1 4 0,9 8-3,5-3-4,32 13-26,8-12-5,12 3-1,14-9-1</inkml:trace>
  <inkml:trace contextRef="#ctx0" brushRef="#br1" timeOffset="325365.6099">13936 12100 90,'-20'10'38,"-1"-10"-2,8-2-4,13 2-68,2-17-2,18 8-1,6-8 0</inkml:trace>
  <inkml:trace contextRef="#ctx0" brushRef="#br1" timeOffset="325725.6305">14521 11845 98,'-30'13'40,"-8"-2"1,6 22-8,-7-5-30,7 16 1,2 5-1,7 7 0,9 6-1,13 1 0,10-8-1,15-4 1,17-15-1,11-11 0,10-18 0,10-16-1,0-19 0,-1-14-1,-7-8 1,-15-9-1,-14-3 0,-15-3-1,-20 6 0,-19 7 0,-14 18 0,-14 11-1,-12 20-2,-10 5-8,8 23-25,-10 1-1,17 15-1,9-10-1</inkml:trace>
  <inkml:trace contextRef="#ctx0" brushRef="#br1" timeOffset="328287.777">13952 13246 35,'4'-21'35,"-7"2"1,-17-1-1,-9 10-14,-21-5-17,2 10 3,-21-1-2,3 12-1,-6 0 0,2 14 0,0-2 0,6 10-2,9-2 0,14 4-1,14-2 0,15-2-1,15-1 1,18-8-1,16-1 0,20-4 1,13-2-1,10 5 1,3-1-1,-4 4 1,-6 5-1,-7 10 1,-18 5-2,-16 8 2,-23 3-2,-14 6 2,-23 1-2,-16 5 1,-11-4-1,-7-8 1,-4-8 0,3-14-1,4-15 2,10-18-1,14-20 1,21-23 0,17-20-1,16-14 1,22-9 0,9-2-1,12 1 0,2 4 0,3 15-2,-7 9-4,8 25-28,-27 3-3,1 20-2,-18 1-1</inkml:trace>
  <inkml:trace contextRef="#ctx0" brushRef="#br1" timeOffset="328777.805">14649 13138 78,'0'0'39,"-31"-11"0,11 15-1,-13-4-34,0 8 0,-9 5-1,2 13 1,-9 5-1,1 12-1,2 5 0,2 15 0,8 4 0,8 8-1,12 1 0,9 1 0,13-3-1,13-5 1,13-7-1,16-16 0,12-15 0,6-18 1,9-18-1,3-18-1,-2-17 2,1-21-2,-11-9 2,-8-10-1,-16-3 0,-11-5-1,-16 1 0,-13 4 0,-14 8 1,-13 10-1,-15 19-1,-8 14 0,-11 21-3,-11 11-4,15 33-29,-9 5 0,14 17-2,14-5-2</inkml:trace>
  <inkml:trace contextRef="#ctx0" brushRef="#br2" timeOffset="424631.2875">2735 1094 80,'0'0'38,"-73"-4"-1,-22 11 0,-18 13-33,-11 15 0,-24 16-1,-9 17 0,-10 12 0,0 15-1,31 5 0,4 12-1,6 2 1,18 5-3,21 3 2,23 2-1,24-10 0,26 1 0,25-9-1,23-10 1,20-7-1,11-13 1,8-14-1,1-14 0,-4-12 0,-7-15 0,-16-10 1,-8-10 0,-23-6 0,-16 5 1,-20-21-1,-19 17 2,-14 6 0,-17 10 0,-10 16-1,-6 19 1,3 15 0,4 18-2,9 13 1,14 12-2,13 9 1,19 7 0,16-1-1,23-3 1,15-4-1,16-6 1,18-9-1,15-11-1,13-15 2,21-18-2,19-23 2,10-23-1,16-21 0,14-23 1,6-14-1,1-11 1,-6-4-1,-12 4 1,-23 12-1,-20 15 1,-23 24 0,-27 25 0,-20 23 0,-19 19 0,-16 23 1,-2 16 0,-8 10-1,7 5 0,8-3 2,11-7-2,15-8 2,21-16-2,24-17 0,25-20-1,25-20 2,21-17-2,17-21-2,14-18 2,9-15-1,0-11 1,-6-6-1,-12 0 2,-20 6-2,-18 10 1,-28 11 1,-24 17 0,-23 17 0,-19 22 0,-20 14 1,-11 14-1,-5 12 0,-3 10 0,4 4 2,10 5-2,14-5 1,13-4-1,23-10 1,20-10-2,23-16 2,22-14-2,18-19 2,16-15-1,13-21-1,8-14 1,-2-15-1,-4-9 2,-13-4-1,-12 4 0,-28 5-1,-22 14 2,-26 12 0,-24 21-1,-25 23 1,-16 20-1,-9 16 0,-9 14 1,-4 8-1,8 6 0,8 2 1,12-3-2,18-8 2,20-12-2,17-15 2,22-15 0,22-17-2,21-19 1,19-18-2,9-15 1,9-10 0,1-6 0,-2 2 0,-11 7-1,-20 10 2,-21 18 0,-24 23 0,-22 24 1,-24 19-1,-22 15 1,-14 14-1,-5 9 0,-6 4 1,6 1-1,11-8 1,15-6-1,20-13 1,15-13-1,25-12 1,20-15 0,16-16-2,12-10 1,9-13-2,-4-8 2,0-7-2,-8 0 2,-14-2-1,-22 6 0,-15 3 1,-25 12 0,-14 10 0,-18 12 1,-18 16 0,-11 11 0,-9 17 0,-5 11 0,-1 9 1,3 6-1,7 6 0,6 4 0,8-3 0,17-4-1,9-8 1,21-13-1,12-12 0,15-14 0,9-19 0,18-18 0,10-15-1,6-13 2,7-8-3,-8-1 2,-3-1-1,-10 7 0,-10 11-1,-16 17 2,-24 15 0,-13 17-1,-23 14 2,-13 13 0,-7 9 1,-12 8-2,2 4 2,1 2-1,8-5 1,8-5-1,17-6-1,13-9 0,17-10-1,19-12 1,19-13-1,8-14 0,12-15 0,7-17-2,9-10 0,-2-16 1,-3-6-1,-14-12 1,-14-2 0,-16-2 1,-17 3 0,-23 5 1,-18 10 1,-13 11 1,-16 14-1,-10 14 1,-9 14 0,5 24-1,-23 1 0,14 23 1,-1 11-2,10 5 0,7-1 0,12 3-1,16-11 1,17-13-1,23-21 1,15-20-1,18-25 0,9-18 2,7-23-1,5-14 0,-6-12 1,-12-9-1,-17-6 0,-17 1 2,-25 0-2,-17 5 1,-23 12 0,-17 13 0,-20 14 0,-11 17 1,-14 18-1,-6 15 0,-6 19 0,-3 12 0,-1 9-1,8 4 1,9 2-1,7-2-1,14-1 1,9-9-1,14-10 1,16-12-2,6-17 1,6-15 1,1-16-1,-4-13 0,-5-16 0,-15-6 0,-12-2 2,-20-6-1,-20 9 0,-15 5 1,-15 12 0,-14 15 1,-13 17 1,-5 16-1,-6 12-1,-5 17 1,3 12-1,7 10 0,6 2 0,11 4-1,10-3 0,15-6 0,16-4 0,14-14 0,14-11-1,10-15 2,4-12-1,3-11 1,3-12-1,-6-10 1,15 81 0,-32-91 0,5 45 1,-7-5-1,34 51 1,-90-85-2,28 46 2,-5 2-1,-9 8 0,-5 4 0,-9 9-2,20 5 2,-124 2-2,3 15 0,0 18 0,32 13 1,24 8-1,39-1 0,27-12 0,40-13 0,11-14 0,3-15 0,15 10 1,0 0-1,-33-47 2,33 47-2,-52-53 0,52 53 1,-89-65 0,28 32 0,-12 1 0,-7 4-1,-15-4 1,-12 8 0,-6 3 1,-9 4 0,-9 6 0,-6 1 1,-2 10-1,-1 3 0,1 7 0,5 3 0,8 3-1,10 2 0,8 1-1,9-3 0,8-1 0,11-6 1,5-6-1,4-6-1,5-6 1,-1-5 1,-3-3 0,-4-5 0,-3-3 0,-9-5-1,-7 3 2,-11-3 0,-6 5-1,-7 2 1,-9 3-1,-5 6 0,-5 8 1,-3 6 1,3 7-2,-1 6 1,5 7 0,5 3 0,9 2-1,8 3 1,10-2-2,6 3 1,9-4 0,8-5 0,1-5 0,1-3-1,3-8 1,-3-6 0,-1-6 0,-2-5-1,-8-2 1,-3-1 0,-11-1 1,-2 2 0,-8 3 1,-7 5-1,-2 3 1,-6 7-1,-81 9 0,-31 20 1,18 15-3,32 14 2,27 3-2,40-5 1,30-18-2,32-13 2,21-16-1,5-12 1,0-9-1,2-8 1,30 17 0,0 0 0,-65-42 2,65 42-2,-74-26 1,29 14-1,-15 1 1,5 5-1,-88 0 1,-8 11-1,-8 10-2,-4 10 2,1 5-1,20 9 0,19 0 0,50-10 0,14-7 0,10-5-1,15-7 2,7-9-1,6-8 0,0-7 0,0-9 1,-11-1 0,-11-6 0,-14 4 0,-23-3 1,-16 7-1,-19 13 1,-12 5 0,-12 11-2,-3 7-1,0 10-6,-4-2-6,34 13-12,-2-8-5,33 6-5,8-6-7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6988278"/>
              </p:ext>
            </p:extLst>
          </p:nvPr>
        </p:nvGraphicFramePr>
        <p:xfrm>
          <a:off x="304800" y="762000"/>
          <a:ext cx="8610600" cy="472440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green book’s “take” on the above including 2 equations: Q=CV and C=(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kumimoji="0" lang="en-US" sz="2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o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kumimoji="0" lang="en-US" sz="2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r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A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)/d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looking at the new info.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dielectric is, what it does and how it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the time to charge and discharge a capacitor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exponential decay curves show up again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DC Caps Units 1 and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39560" y="1021320"/>
              <a:ext cx="2829240" cy="4383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37040" y="1015560"/>
                <a:ext cx="2835720" cy="439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7600" y="151560"/>
              <a:ext cx="8565480" cy="4182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2120" y="136440"/>
                <a:ext cx="8595720" cy="420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007280" y="2603160"/>
              <a:ext cx="2874960" cy="1425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92880" y="2587680"/>
                <a:ext cx="2904120" cy="145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8520" y="422640"/>
              <a:ext cx="8647200" cy="5126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4120" y="408600"/>
                <a:ext cx="8678520" cy="515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905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7680" y="148320"/>
              <a:ext cx="7401960" cy="6045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6160" y="132480"/>
                <a:ext cx="7419600" cy="607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2216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23160" y="147240"/>
              <a:ext cx="8163720" cy="5663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3080" y="132120"/>
                <a:ext cx="8179560" cy="568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17680" y="109440"/>
              <a:ext cx="7869960" cy="6618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4440" y="92880"/>
                <a:ext cx="7876080" cy="664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277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840" y="282960"/>
              <a:ext cx="6008040" cy="5081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0080" y="267480"/>
                <a:ext cx="6036840" cy="510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3533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06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1543</TotalTime>
  <Words>262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181</cp:revision>
  <dcterms:created xsi:type="dcterms:W3CDTF">2006-08-16T00:00:00Z</dcterms:created>
  <dcterms:modified xsi:type="dcterms:W3CDTF">2013-09-10T01:54:41Z</dcterms:modified>
</cp:coreProperties>
</file>