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318" r:id="rId6"/>
    <p:sldId id="317" r:id="rId7"/>
    <p:sldId id="281" r:id="rId8"/>
    <p:sldId id="28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2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8T23:40:30.38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3919 954 52,'0'0'36,"22"-52"0,-22 52 0,0 0-29,-21-49 2,21 49 0,0 0-2,-70-28-2,70 28 0,-77 4 0,28 5-1,1 6 1,6 3-2,-64 40 0,-6 16-2,9 14 2,9 5-3,17 6 1,21-2-1,26-6 0,32-17 0,14-10-1,20-12 0,17-13-1,17-12 0,11-15-2,17-13-3,3-21-3,22-2-28,-15-14 2,10 4-2,-13-8 0</inkml:trace>
  <inkml:trace contextRef="#ctx0" brushRef="#br0" timeOffset="451.0258">4533 1230 90,'-29'-8'38,"-3"8"-1,-6 0 2,-4 10-34,-3 3-2,2 13 2,-2 7-2,0 5 0,1 8-2,6 5 0,5-1 0,9 4-1,10-8 0,11-6 0,13-11 0,13-8-1,15-15 1,10-14 2,10-14-1,7-12 0,1-5 0,2-9 1,-5-4-1,-8 2 0,-8 2 0,-13 4-1,-11 11 0,-6 5 0,-13 12 0,-4 16-1,-14 2 1,-3 19-1,0 11 0,-3 10 1,1 5-2,6 5-1,7 3 0,1-5-2,21-4-3,-1-19-5,28 0-25,-5-18 1,15-5 0,-2-18 1</inkml:trace>
  <inkml:trace contextRef="#ctx0" brushRef="#br0" timeOffset="1053.0602">5089 1331 91,'-20'-7'36,"9"17"1,-8 9 0,13 6-32,-10 8-1,5 10-1,2 6-1,1 2-1,3 2 0,2-4-1,4-4 1,0-5-1,0-11 1,4-9-1,-5-20 1,0 0 0,14-8-1,-6-15 2,-1-17-1,3-6 1,0-13 0,2-7 0,-1-8-2,1 1 2,-12 73-1,20-70-1,-20 70 2,16-66-3,-16 66 2,26-54-1,-26 54 1,0 0-1,51-65-1,-19 55 1,2 19-1,-2 13 2,-4 8-3,-1 10 2,-13 2-1,-6 5 1,-12-9-1,-4 0 1,-6-8 0,-4-2 0,-2-6 0,-3-7 0,1-6 0,-2-3 0,0-5 0,2 1 0,2-2 0,-2 5 1,2 2-1,0 10 0,-2 13 0,1 8 0,4 13 0,0 11 0,0 10 0,3 5-1,2 2 0,2 3-1,6-2-2,-3-9-6,15 5-26,-12-19-4,14-1 2,-7-19-2</inkml:trace>
  <inkml:trace contextRef="#ctx0" brushRef="#br0" timeOffset="1713.098">6085 1300 56,'14'-21'35,"-3"5"1,-12-3 0,3 9-19,-2 10-3,-24-19-2,2 4-3,-15 7-2,-2-1-1,-9 15-2,-10 5-1,3 11 0,-8 6 0,10 15-1,1-2-1,2 8 0,7-1 0,15-2-1,8-2 0,15-8 0,14-7 0,14-14-1,17-12 2,12-11 0,7-13 0,7-10 1,2-9-1,-2-4 1,-3-2 0,-9 1-2,-12 8 0,-12 5 0,-13 9 0,-11 11 0,-6 12 0,-22 16 0,1 10 0,-4 8 0,-1 4 0,2 7 0,11 0-3,10 0-1,14-8 0,16-9-3,20-6-2,3-21-13,26 2-17,-8-17 0,16 2 2,-9-14 0</inkml:trace>
  <inkml:trace contextRef="#ctx0" brushRef="#br0" timeOffset="1972.1128">6735 1226 110,'-12'-18'39,"-15"5"1,7 8-2,-16 4-30,6 9-2,-6 7-1,3 5-2,0 8-1,5 7 0,6 3 0,4 1-2,11-1 0,7-1 0,11-2-2,12-9 0,7-7-1,7-10-2,14-6-3,-2-18-6,17-1-24,-11-15-2,10 1 2,-15-9 0</inkml:trace>
  <inkml:trace contextRef="#ctx0" brushRef="#br0" timeOffset="2141.1224">7051 1220 111,'0'0'37,"-7"13"1,5 7 0,-16 6-32,10 3-1,0 3-3,1 5 0,2 2-1,2-2-1,8-1-2,-1-6-1,10-6-3,-14-24-29,34 8-3,-18-16-1,13-9 0</inkml:trace>
  <inkml:trace contextRef="#ctx0" brushRef="#br0" timeOffset="2306.1319">7234 1047 109,'-8'-62'38,"8"62"0,-20-57-6,20 57-68,4-49-3,-4 49-1,0 0 0</inkml:trace>
  <inkml:trace contextRef="#ctx0" brushRef="#br0" timeOffset="2530.1447">7558 671 102,'0'0'42,"58"-14"-1,-58 14 0,0 0-36,0 0 1,11 57-2,-11-57 0,-36 91-2,8 1 0,9 6-2,4 7 0,4-2-3,11-11-2,10-14-7,-4-27-28,12-23 0,-11-13 0,12-12 0</inkml:trace>
  <inkml:trace contextRef="#ctx0" brushRef="#br0" timeOffset="3327.1903">7508 1196 112,'-27'-26'41,"9"10"0,18 16-1,0 0-36,0 0-1,0 0-2,0 0 0,0 0-1,66-29-1,-66 29-2,79-9-1,-33 3 0,4 1-1,0-1 1,0-1 2,0 1 1,-50 6 1,84-11 2,-84 11 2,69-3 0,-49 14 1,2 11 0,-31 7-1,-17 12-1,-14 4-1,4 7 1,4-1-2,14-4 0,14-9-1,10-8 0,13-8 0,9-8 0,9-13 0,1-10 0,5-11 0,2-9 0,-4-9-1,-5-2 1,-36 40 0,32-52 0,-32 52 0,20-53 0,-20 53 0,14-46 0,-14 46 1,0 0-1,-2-56 2,2 56-2,0 0 0,0 0 0,-26-33 0,26 33 0,0 0 0,0 0 0,0 0 0,0 0 0,42 30 0,-2-17 0,2-8 0,6 5 0,-10-3 0,-5 9 0,-7 2 0,-8 7 0,-15 3 0,-6 6 0,-5 1 0,1-1 0,-2-3 0,0-3 0,2-8 0,5-5 0,2-15 0,0 0 0,0 0 0,16-16 0,-5-7 0,3-8 0,2-6 0,-16 37 0,0 0 0,33-66 0,-33 66 0,24-46 0,-24 46 0,0 0 0,49-63 0,-49 63-9,0 0-12,60-57-21,-60 57-1,57-32 1,-57 32-1</inkml:trace>
  <inkml:trace contextRef="#ctx0" brushRef="#br0" timeOffset="3675.2102">9102 993 93,'0'0'42,"47"-9"0,-47 9 1,0 0-19,0 0-19,0 0-1,0 0-2,0 0-2,0 0 0,0 0 0,-54 45 0,54-45 0,-3 10 0,-17 13 0,20-23 0,0 0 0,-3 45 0,33-24 0,8-6 0,13 2 0,-9-2 0,-6 5 0,-22 4 0,-7 7 0,-32 4 0,-8 3 0,-9-3 0,-6 0 0,3-6 0,1-7 0,11-6 0,0-14-14,33-2-10,-19-17-18,24-2-2,0-8 1,12-8-2</inkml:trace>
  <inkml:trace contextRef="#ctx0" brushRef="#br1" timeOffset="8486.4854">3303 1792 29,'0'0'32,"0"0"1,0 0-1,19 5-15,-19-5-4,23 1-2,-23-1-3,29 0-3,-14-3-1,5 6-1,-2-3-1,4 3 0,-1 0-1,2 2 0,2 0 0,1 1 0,3-3-1,7 3 1,4-5 0,6 0 0,6-2 0,10-2 0,4-2 0,2-1 0,5 0-1,0 0 1,1 1 0,-1 1-1,1 2 1,1 0-1,1 2 0,2 0 1,4 0-1,-3 1 0,5-2 1,-1 0 0,1-2-1,1 0 1,0-1-1,1 2 1,-2-1-1,2 2 1,-3-1-1,2 2 0,-5 0 1,1 2-1,-5 0 0,0 0 1,-1-1-1,1 2 0,0-1 1,0-2-1,-2 0 0,5-1 0,-6-2 0,2 2 0,-4-1 1,-1 0-1,-7 1 0,6-1 0,-2 1 0,-5 1 0,2 0 0,-5 1 0,1 1 0,1-2 0,-3 0 0,-5-2 0,0 0 0,-3 0 0,2-1 0,-1 0-1,-2 3 1,-1-3 1,-2 1-1,1 1 1,-1 1-1,0 1 0,-2-1 1,-3 0-1,2 0 0,-1-1 0,-2 0 0,1 0 0,-2-1 0,-2-1 1,2 0-1,-2 1 0,-3-3 0,1 4 0,-4-2 0,1 2 0,-7 1 0,3 0 1,-1 0-1,-3 1 0,-1-1 0,-2 0 0,2-1 0,0 1 0,1-1 0,-1 0 0,-4-1 0,1 1 0,-1-2 1,-1 1-1,0 0 0,-3-2 0,-3 3 1,0 0-1,-1 0 0,0 1 0,0 1 0,-11-1 0,19 1 0,-19-1 0,19 1 0,-19-1 0,19-1-1,-19 1 1,19-3 0,-8 0 0,-11 3 0,19-2 0,-19 2 0,13-3 0,-13 3 0,12 0 1,-12 0-2,0 0 1,13 5 0,-13-5 0,11 8 0,-11-8 0,13 10 0,-13-10 0,19 6 0,-9-4 0,3-2 1,-1-2-1,0 0 0,0 1-1,1 0 2,1 0-1,-4 1 0,-1 0 0,2 1 0,-11-1 0,18 4 0,-18-4 1,17 6-1,-17-6 0,11 1 0,-11-1 0,0 0 0,11 3 0,-11-3-2,0 0-2,0 0-14,0 0-19,13-3-1,-13 3 1,0 0-3</inkml:trace>
  <inkml:trace contextRef="#ctx0" brushRef="#br2" timeOffset="18737.0717">5855 2635 40,'3'-16'29,"-2"5"2,-1-1 0,0 12-22,2-18 1,-2 18-1,1-10 0,-1 10 0,0 0-3,0 0 0,0 0-2,-1 16 0,1-16-1,-2 22 0,3-8-2,-1 12 2,0 2-2,1 7 0,0 9 1,3 7-1,-3 13 0,4 11 0,-5 8 0,1 13 0,-1 9 1,1 9-1,-3 7 0,2 8 0,-3 6 0,3 1-2,0 1 1,-1 0 0,1-1 0,1-4 0,0-5 0,-1-9-1,2-9 2,-2-9-1,0-13 1,1-15-1,-2-12 0,2-15-1,2-12 0,-2-16-1,-1-17-1,14-7-1,-2-9-2,-5-19-7,11 5-24,-11-17 1,7 7-3,-6-11 3</inkml:trace>
  <inkml:trace contextRef="#ctx0" brushRef="#br2" timeOffset="20108.1501">6349 3510 47,'0'0'31,"-1"-13"2,1 13-3,0 0-19,0 0-1,-6-11 0,6 11-2,0 0-3,7 26 0,-7-5 0,5 16-1,-4 10 0,7 16 0,-8 9-1,3 14 0,-5 6-1,1 1-1,-3 0 0,1-9 0,-2-10-1,4-12-1,-1-16 1,3-16-2,5-13 0,-6-17 0,22-8-3,-10-14-2,10 8-14,-11-20-16,6 8 0,-9-7-1,5 6 1</inkml:trace>
  <inkml:trace contextRef="#ctx0" brushRef="#br2" timeOffset="23031.3173">6435 3920 13,'0'0'26,"0"0"3,-5-12 0,5 12-13,0 0-3,0 0 0,-2-12-3,2 12-1,0 0-3,0 0 0,0 0-2,0 0-1,0 0-1,0 0 0,-7-11 0,7 11 0,0 0-1,0 0 0,0 0 1,0 0-1,7-12 0,-7 12 1,0 0-1,10-5 1,-10 5-1,14-3 0,-14 3 0,16-1 0,-5 1 0,4 0 0,1-2 0,2 2-1,1-6 0,2 2 1,1-2 0,1-1-1,1 0 1,-3 0-1,0 1 1,1 0-1,-1 2 1,2 0-1,-3 1 0,1 1 0,-1-4 1,-1 2-1,1 3 0,2-3 0,-3 1 0,1 0 0,0 2 0,-1-2 0,-1 3 0,0-1 0,-4 2 1,-1 1-1,0-1 0,-3 2 0,2 1 0,-1-1 0,1-2 0,-2 3 0,1-3 0,0 5 0,0-4 0,0 1 0,1 0 0,2 0 0,0-1 0,1 0 0,2-1 0,5 0 0,3-1 0,0 0 0,3 0 0,1 0 0,3 0 0,2-1 0,4 1 0,-3-1 0,3-1 0,3 0 0,3 0 0,1 2 0,1-4 0,0 2 0,1 0 0,-2 1 0,2 1 1,-1-2-2,-1 1 1,-2 0 0,2 0 0,-2 0 0,0 1 0,2 1 0,0-1 0,-3 0 0,3 0 0,0 0 1,0 0-1,-1 0 0,1-1 0,-1-1 0,-1 0 1,-1 1-1,0 0 0,-3 0 0,3 0 0,-4 1 0,1 0-1,-2 1 1,3 0 0,-2 3 0,1-3 0,0-1 0,0 1 0,2-1 0,-2 0 0,4-1 0,-1 1 0,-1-1 0,-1 2 0,0-1 0,-3 0 0,1 2 0,0-1 0,-1 0-1,-3 0 1,3 1 0,-1-2 0,1-2 0,3 2 0,-2-2 0,3 2 0,-1-1 0,3 0 0,0 0 0,2 0 0,-2-1 0,1 1 0,0 0 0,-2 1 0,-1-2 0,0 2 0,-4-4 1,0 5-1,1-3 0,-1 1 0,0-1 1,2-1-1,-1-2 0,-3 1 0,3 4 1,2-4-1,0 4 0,0-3 0,0 3 0,-2-1 0,-1 3 0,1-2 0,-2-1 0,-1 1 0,1 0 0,0-1 1,-2 1-1,0-1 0,0 0 0,-1-2 0,3 2 0,-5 0 1,2 1-1,-1 0 0,1 0 0,-1 0 0,2 0 0,0 2 0,2-3-1,-1 2 1,1 1 1,1-5-1,-2 3-1,2-1 2,-3 0-1,-1-1 0,1 1 0,-2-1 1,1 0-1,-3 0 0,1 1 0,-1 0 1,3-1-1,-1 0 0,-2-1 0,1-1 0,2 1 1,-1-3-1,5 2 0,-2-1 0,-1-1 1,-1 0-1,-1 2 0,-4 0 0,0 1 0,-3 1 0,-6 0 0,-1 2 0,-2 4 0,-2-2-1,-3 0 0,4 3-2,-5-9-5,13 10-26,-13-13-4,9 7 0,-10-10-2</inkml:trace>
  <inkml:trace contextRef="#ctx0" brushRef="#br2" timeOffset="45921.6265">12712 10177 42,'-15'1'32,"3"0"3,2 6 0,-9-3-26,10 14 1,-7-8-1,6 18 0,-8-6-2,10 8 0,-4-3-2,7 3-2,1-3-1,5-2 0,4-9-1,7-4 0,1-6-1,5-11 1,0-5-1,6-5 0,-5-8 1,3-2-1,-4-1 0,-4 0 1,-6 0-1,-5 5 0,-6 4 1,-3 5-1,-8 7 1,-2 6-1,-2 4 1,0 7-1,-2 5 1,3 3 0,1 4-1,3 0 1,3-2-1,8 0 1,4-6-1,5-2 1,5-9-1,3-4 0,4-6 0,1-6 0,0-5 0,-1-2 0,-3-4 0,-3-2 0,-6 2 0,-3-1 0,-5 4 1,-5 2-1,-3 7 0,-6 6 1,-1 7-1,-2 6 0,-1 8 0,0 10 1,3-2-1,0 7 1,4-3-1,3-2 1,8-6-1,4-10 1,-3-11-1,26-3 0,-8-13 1,2-7-1,0-3 0,-2-1 0,-6-1 1,-8 7-1,-8 7 1,-9 9-1,-6 9 0,-5 7-1,-1 6-1,-2-2-2,8 11-7,0-13-26,19 5-3,0-18 2,10 20-3</inkml:trace>
  <inkml:trace contextRef="#ctx0" brushRef="#br2" timeOffset="47247.7024">11382 11285 29,'0'12'32,"0"-12"1,-7 13 0,5 2-18,2-15-6,-7 19-1,7-19-3,-2 20 1,2-20-3,2 19 1,-2-19-1,9 12 0,-9-12 0,18 0-1,-7-8 0,5-1 0,-2-4 0,1-2-2,-1-1 1,0-1 0,-5 1-1,-4 2 1,-5 2-1,0 12 1,-15-5-1,0 7 1,-6 5 0,0 7 0,-1 2 0,1 7 0,-1 0 0,7 0 1,3-1-1,6-1 0,2-2 0,9-6-1,-5-13 1,23 13-1,-4-16 0,4-2 0,1-6 0,-3 0 0,1-8 0,-3 2 0,-6-3 0,-3 3 0,-3 1 1,-7 2-1,-7 5 0,-3 2 1,-5 6-1,-3 7 1,-5 4-1,-1 5 1,0 3-1,1 4 1,4-1-1,4 2 1,5-3-1,2-4 0,11-5 0,8-4 0,4-9 0,8-5 0,6-4 1,3-7-1,2-4 0,-2 3 0,-7-5 1,-4 4-1,-10 4 1,-6 3-1,-5 13 1,-23-6 0,-3 13 0,-5 5 0,-3 4-1,1 1 1,0 2-2,9-4-1,10 2-5,-1-17-30,27 2-2,1-18-1,20 3-1</inkml:trace>
  <inkml:trace contextRef="#ctx0" brushRef="#br2" timeOffset="49756.8459">11532 11384 5,'0'0'22,"0"0"-2,-7-14-9,7 14-3,0 0 0,0 0-1,-7-16 1,7 16 0,0-10-1,0 10 2,0 0 0,0 0-1,0 0 0,0 0-1,0 0-1,0 0-1,0 0-1,0 0-1,0 0-1,0 0 0,0 0 1,0 0-1,0 0-1,0 0 0,0 0 1,0 0-1,0 0 1,2 11-1,-2-11 1,0 0-1,0 0 1,0 0-1,-15 4 0,15-4 0,0 0-1,-14-2 1,14 2-1,-14-1 1,14 1-1,-18 1 0,18-1 0,-19 0 0,9-1 1,-1 0-1,-3-1 0,2-1 0,-2 0 0,1-2 0,-3 2 1,2 1-1,-5-1 0,0 1 0,0 0 0,-1 2 1,-3-1-1,0 1 0,-2-3 0,-1 1 0,3-2 0,-3 0 1,0 3-1,-1-4 0,0 3 0,-1-3 1,0 3-1,-5 0 0,0-1 0,-1 1 0,-2 1 0,-6 1 0,0-1 0,-5-1 0,2 1 1,-2 1-1,-1-3 0,-2-1 0,4 1 0,1-2 0,-3 1 0,3 0 0,-2 0 0,-1 1 0,-2 0 0,-1 1 0,-3-1 1,-1 1-1,-2 0 0,-3-1 0,0 0 0,0 1 0,-1-2 0,-1 3 0,3 0 0,-2 0 0,-1 1 0,0 2 0,-5 0 0,-2 3 0,-3-2 0,2 2 0,-2 0 0,-3-1 0,1 0 0,-1 1 0,2-3 1,-3 0-1,-3-2 0,0 0 0,-3 1 0,0-1 0,-3 1 0,-2 1 0,-1 1 0,0 0 0,-3 2 0,-3-3 0,1 5 1,0-5-1,0 3 0,0-4 0,3 1 0,1 1 0,-3-3 0,4 2 0,-3-3 1,0 4-1,0-1 0,0 3-1,-2 1 2,-1 3-1,-1-1 0,1 3 0,-5-1 0,3 0 1,-5 2-1,0-3 1,-4-3-1,-2 1 0,-1-5 1,1 2 0,2-5-1,-1-3 0,1-3 0,2 1 0,-5-3 0,4 2 0,0-2 0,3 1 0,1 2-1,2-2 1,-1 2 0,2-1 0,3-2 0,3 1 0,-2 0 0,6-1 0,-1-2 0,2 5 0,3-6 0,3 3-1,6 2 1,-3 1 0,3-1 0,0 4 0,3 0-1,2 3 1,3-1 0,5 1 0,1 0 0,7 0 0,6 0 0,6 1 1,5 1-1,4-2 0,5 1 0,4 0 0,4 2 0,4-2 0,5 1 0,10-2 0,-16 2 0,16-2-1,0 0 1,0 0 0,0 0 0,0 0-1,0 0 1,0 0 0,0 0 0,0 0 0,0 0 0,0 0 0,0 0 0,0 0 0,0 0 0,0 0 0,0 0 1,0 0-1,0 0 0,0 0 0,0 0 0,0 0 0,0 0 1,0 0-1,0 0 0,0 0 0,0 0 0,0 0 0,0 0 0,0 0 0,0 0 0,0 0 0,0 0 0,0 0-1,0 0 1,0 0 0,0 0 0,0 0 0,0 0-1,0 0 1,0 0 0,0 0-1,8 10-1,-8-10-3,0 0-4,0 0-26,0 0 0,3-10-1,-3 10 0</inkml:trace>
  <inkml:trace contextRef="#ctx0" brushRef="#br2" timeOffset="59480.4021">12470 3597 57,'0'0'34,"0"0"-2,-11-18-1,11 18-21,2-13-2,-2 13-1,0 0-2,4-10-1,-4 10-1,0 0 0,0 0-1,0 0 1,0 12-1,0-12 0,0 21 0,4-6-1,-3 4 1,2 7-1,-1 4 0,1 9 1,-4 7-1,1 9 1,-2 5-1,0 8 0,-2 4 0,1 2 0,1 3 0,-3-1-1,3-3 0,2-4 0,-1-7 0,2-9-1,1-7 0,2-11-2,4-5-4,-8-30-22,17 23-8,-17-23-2,20-1-1</inkml:trace>
  <inkml:trace contextRef="#ctx0" brushRef="#br2" timeOffset="61569.5216">12624 4669 26,'0'0'29,"-10"-15"2,5 5 0,5 10-18,-11-16-2,11 16-1,-11-8-2,11 8-1,-14-6-1,14 6-2,-21-5-1,21 5 0,-23-4-1,23 4 0,-20-10 0,20 10 0,-21-9-1,21 9 1,-15-8-1,15 8 1,-15-2-1,15 2 0,-19 5 0,19-5 0,-19 14 0,8-3 0,-2-3-1,2 3 1,-1-1 0,1 0-1,1-1 1,-1 3-1,1-2 1,1-1-1,-4 4 0,2 2 1,0 2-1,-1-1 0,-2 3 0,4-1 1,-2 4-1,2-3 0,0 0 0,1 1 0,2-2 1,-1 3-1,3-1 2,-5 0-1,5 0 1,-2 1-2,1 1 3,0 1-3,-2 0 2,2 0-2,1 2 0,2-1 1,-3 3-1,5-4 0,-2-1 1,3 3-1,-2-2 0,2 0 0,-3 2 1,3-5-1,0 1 0,0 3 0,-2-1 0,-1-1 0,3-1 1,0 1-1,0-2 0,-1-2 0,2 1 0,4 2 0,2-6 0,0 5 0,3 0 0,3-4 3,2 1-3,0 0 2,4 1-2,-4-7 3,2 5-3,3-4 2,-4-2-2,5 2 0,-1-3 0,0-1-1,4 0 1,0-2-1,-1-3 1,5 0 0,1-1 0,-1 0-1,1-1 1,1-1 1,-1-1-1,0 0 2,1-2-2,0 0 1,0-1-1,4-3 2,-1-2-2,3 1 1,3-3-1,-1 0 1,0-1-1,0 2 0,-4-4 0,0 5-2,-2-4 3,-3-2-4,-5 0 4,0 0-3,-1-6 2,2 3-2,-4-2 3,2-3-1,-1 0 1,-1 1-1,-1-2 1,-2 0-1,-1 0 1,-3-2-1,0 1 0,-4-1 0,-1-4 1,-3 0-1,0-2 0,-1-2 0,-3 0 0,1 0 0,-5 0-1,4 3 1,-6 1-2,3 5 3,-3 2-2,-1 3 1,-2 0-2,1 3 2,0-3 0,-2 4 0,1-6 0,0 3-1,-2-2 2,3 3-2,-3-4 1,4 3 0,-4 1 0,3-1 0,-6 4 1,3-1-1,-2 1 0,-2 2 0,1-2 0,-4 2 0,0-3 0,-2 1 0,0 0 1,-1-2-1,-5 4 0,3 0 0,-4 2 0,-1 2 0,-2 7 0,-2-2 0,-2 0 0,-1 3 0,-1 0 0,-4 1 0,2 0 1,-4-2-1,2 5 0,-3-1 0,2 4 0,-1 6-1,-1 3 1,-1 11-1,4 2 0,-1 3-1,5 1-2,5-8-3,20 6-10,-9-29-17,31-2-5,1-23 0,23 0-2</inkml:trace>
  <inkml:trace contextRef="#ctx0" brushRef="#br2" timeOffset="62108.5524">13165 4689 54,'12'-11'37,"-11"-3"-2,-1 14 1,4-18-14,-4 18-17,0 0-2,-12 14 1,-2 2 0,-3 12-1,-9 9-1,-7 11 0,-11 13 1,-9 12-1,-9 6 1,-8 12-2,-8 1 1,-3 6-1,-1-6 1,2-3 1,5-10-3,1-12 2,8-9-1,5-12-1,14-13 0,6-21-3,22 1-13,0-31-21,24-4-1,1-20-3,18-3 0</inkml:trace>
  <inkml:trace contextRef="#ctx0" brushRef="#br2" timeOffset="62507.5752">12326 4782 79,'-18'-22'38,"18"22"-1,-13-22-1,13 22-32,-6-12 0,6 12 1,0 0-2,11-3 0,-1 11-1,7 6 0,3 3 0,9 8-1,9 6 1,7 7 0,4 5 1,9 4-2,1 2 2,12 2-2,-5 2 2,7 0-2,-7-2 1,-1-4-1,-3-2 0,-7-9-1,-8-6-1,-4-9-1,-6-5-3,-10-20-9,11 10-23,-18-16-3,3 3 1,-12-13-2</inkml:trace>
  <inkml:trace contextRef="#ctx0" brushRef="#br2" timeOffset="63454.6294">12498 5710 58,'-3'-13'34,"3"13"0,0 0-1,0 0-19,-15 1-6,15-1-1,0 0-2,0 0-1,3-12-1,-3 12 0,9-14-1,-9 14 0,13-14 0,-13 14 0,0 0 0,11-10-1,-11 10 0,0 0 0,0 0 0,0 0 0,0 0 0,0 0-1,0 0 1,-2 12-1,2-12 1,0 0-1,0 0 1,0 0 0,0 0-1,0 0 1,10 15 0,-6-4-1,-3 0 1,-1 6-1,0 4 3,1 2-3,-1 5 3,0 7-4,1 2 4,0 2-3,2 7 3,-1 2-2,0 2-1,0 5 1,-2 0-1,0 0 1,0 2-1,-2-1 2,0 0-1,0-3 1,3-3-2,-1-1 2,5-3-1,-2-2 1,3-3-1,-2 3-1,6 0 0,-4-1 1,-1-1-1,1 1 0,0-2 0,-4-3 0,3-4 0,-5-6 0,2-8-1,-1-6 0,-1-14-1,0 0-3,0 0-6,5-15-15,3 4-14,-8-14 0,7 5 0,-6-10-1</inkml:trace>
  <inkml:trace contextRef="#ctx0" brushRef="#br2" timeOffset="64761.7041">10897 6920 48,'0'0'32,"4"13"3,-4-13-1,14 15-8,-14-15-17,19 7 0,-19-7-3,29 2-1,-11-2-1,4 1-1,3-1-1,0 0 0,1-1-1,1 4 0,4 0 0,-1-1 0,1 0 1,3 3-1,0-3-1,6 2 1,0-1 0,2-1 0,2 0-1,1-4 1,0 1 0,2-1 0,1-1-1,0-2 1,-1-2 0,4-1 0,-3 0-1,5 4 0,-2 0 0,1 0 1,0 3-1,2 1 0,-1 0 0,0 1 0,-1 0 0,0-2 0,1-2 0,-1-1 1,1-1-1,-2 0 1,2-2-1,0 1 0,3-1 0,0 4 1,-2 1-1,3 1 0,-1-2 0,0-1 0,0 0 0,-3-3 0,-1 0 0,0-2 0,-2-1 0,-1-3 0,1 3 1,0-1-1,-3 1 0,3 2 0,-2 5 1,2-1-1,-2 4 0,-1 0 0,0 0 0,-3 1 0,0 0 0,-4 1 0,0 0 0,-2-1 0,0-1 0,0-3 0,-2 3 0,1-2 0,1 2 0,2-3 1,0-1-1,-1 3 0,-2-1 1,4 0-1,-1-2 0,0 3 0,-3-3 0,-1 3 0,-1-1 0,-5 2 0,3-3 0,-9 5 1,0-4-1,-1 0 0,-3 2 0,2 2 0,-2-2 1,3 0-2,0 0 1,1 0 0,0 1 0,3 0 1,1 0-1,-3-1 0,2 1 0,-3-2-1,-1 2 0,-7-1-1,-2 4-2,-14-4-11,23-3-21,-23 3-3,0 0 0,-15 3-2</inkml:trace>
  <inkml:trace contextRef="#ctx0" brushRef="#br2" timeOffset="66262.79">10945 7750 60,'0'0'34,"13"-12"0,-13 12 0,18-4-24,-18 4-3,19-7-1,-19 7-1,20-2-1,-20 2 0,20 1-1,-9 0 0,1 3 0,1-3-1,2 3 0,-1-2-1,3 0 0,-1-1 0,7 1 0,0 0 0,4-1-1,3 0 1,1 1 0,4-1 0,3 0 0,4-1-1,1-1 1,5 0 0,-1-2-1,1-2 0,6 0 0,-1 1 1,-1-1-1,1 2 0,2-1 0,-2 1 0,8 1 0,-1-2 1,2 1-1,1-4 0,3 2 0,0-2 1,0 1-1,0-2 0,0 3 0,-1-1 0,1 0 0,0 1 0,1 3 0,4 1 0,-3-4 0,2 3 0,-3 2 0,1-1 0,1 1 0,-6 0 0,2-1 0,-1 0 0,2-1 0,1 1 0,3-1 1,-1 0-1,0-1 0,-1 2 0,0 0 0,1 1 0,-6 0 0,-1 0 1,-3 2-1,-3 0 0,1 0 0,-1 0 0,-2 0 0,-2-2 0,1 3 0,-2-1 1,-4-3-1,-3 1 0,-1-1 1,-1 1-1,-4 1 0,-2-1 1,-3 0-1,-4-1 0,-4 1 0,-1-1 0,-3 1 0,-6-3 0,-1 3 0,-14 0 1,16 0-1,-16 0 0,13-2 0,-13 2 0,0 0 1,0 0-1,9-14 0,-9 14 0,0 0 0,5-13 0,-5 13 0,0 0 0,0 0 0,0 0 0,0 0 0,10-3 0,-10 3 0,15-1 0,-15 1 0,17-2 0,-6 0 0,0 0 0,0 0 1,-11 2-1,20-3 0,-20 3 0,15-1 0,-15 1 0,12 3 0,-12-3 0,11 3 0,-11-3 0,0 0 0,14 2 0,-14-2 0,0 0 0,9-1 0,-9 1 1,0 0-1,10-1 0,-10 1 0,0 0-1,0 0 1,0 0-2,0 0-1,0 0-6,0 0-9,0 0-20,0 0-2,0 0 0,-10-22-1</inkml:trace>
  <inkml:trace contextRef="#ctx0" brushRef="#br2" timeOffset="68351.9095">12733 7650 24,'-5'-22'22,"5"11"-5,3-1 3,-10-6-5,7 18-3,-6-28 0,6 28 0,-8-22-2,8 22 1,-10-12-1,10 12-1,-10 6-2,7 5-1,3-11-2,-16 21-1,12-10-1,-1 3 0,-1 0 0,3 1-1,2-2 1,0 7-1,-2 0 0,6 5 1,-3 4-2,0 7 2,-3 2-2,3 9 1,-1 1-1,1 3 0,0-1 0,-1-2 0,3 0 0,3 2 0,-3-4 0,3 0 0,0-1 0,1 1 1,-2 2-1,1 1 1,-3-1-1,1 0 1,-1-2 0,0-2 0,0 0 1,-2-5-2,0-1 2,0-1-2,0-2 2,0 0-2,0 0 0,0-1 1,1 3-1,-3-2 0,2 0 0,0 3 0,-2-2 1,2 3-1,-4-1 0,3-1 0,0-1 1,2 2-1,-2 3 1,1-2-1,-5-1 1,5 0 0,-1 0 0,-2 0 0,1-1 0,-1 0 0,1-2-1,-2 2 2,8-3-2,-3-2 0,1 1 0,0-3 1,5-1-1,-3-2 0,-1 1 0,2-3 1,-3 2-1,-2-2 0,3 4 0,-3-4 1,-2 2-1,0-3 0,1-1 0,-1-2 0,-1-2 0,3 2 0,0-3-1,4 1 1,-3 2-1,1 1 1,-1-1-1,3-1 1,-3 0-1,-1-6 0,2-3-1,-2-11-1,0 0-5,-7-29-15,17 8-14,-10-19-2,9 1 0,-8-14-1</inkml:trace>
  <inkml:trace contextRef="#ctx0" brushRef="#br2" timeOffset="70395.0263">2727 11234 32,'0'0'13,"0"0"4,9 11 0,-9-11-1,7 14-10,-1 2 0,-4-5 0,3 5 1,-5-2-1,5 5-1,-5-5 0,4 2 0,-4-16-1,3 20 1,-3-20 0,4 12-1,-4-12 1,0 0-1,0 0 1,0 0-2,0 0 0,11-15 0,-11 15-1,3-14 0,-3 14-1,1-13 0,-1 13 1,-3-18-1,2 6 0,-2 3 0,2-6 0,1 1 0,-3-3-1,2-2 1,1 1 0,-1-2-1,1-5 1,5 2-1,-5-5 1,4 0-1,-1-2 1,2-3 0,-1-3 1,4-1 0,-3-2-1,4-2 2,-2 0-2,0-4 2,-3 1-2,3 2 0,-1-4-1,-5-2 0,4-1 1,-5-2-1,3-1 0,-1-3-1,-5-1 3,6-1-1,-6-4 1,7-3-2,-4-3 2,0-2-1,1-3 0,2-2 0,2-3-1,-4-1 0,2 0 1,-3-3-1,1-1 1,0-2-1,1 0 0,0-1 1,3-1-1,2-1 0,-1 1 0,2-1 0,-2 1-1,2 3 1,-2 3-1,-1-4 1,-3 0 0,1 2 0,-3 3 0,1-1 0,-2-2 1,1 1 0,0-1-1,0-1 1,1 0 0,2 0 0,-3-5 0,1-1 0,0 4-1,0-4 0,-1 1 1,0 1-1,1-2 1,-1 2-1,1 0 1,2-3-1,-3 1 0,2-1 0,-2-4 0,5 1-1,-1-5 1,6-1-1,-5 0 1,6 0-1,-2-3-1,4 2 1,-2-1 0,1 1 0,1 4 0,-2-1 0,2 4 0,-4 3 0,1 5 2,-5 1 0,2 2-2,0 4 2,-2 2-2,-2 2 1,0 2-1,0 4 1,-2 0 0,2 6-1,-2 1 1,-1 3 0,2 6 1,-1 2-1,0 3 0,2 4 0,-3 1 0,2 2 1,-2 4-1,2 0 1,2 2-1,-3 5 1,4 2 0,-2 9 0,2 3-2,-4 4 1,-1 11-2,0 0 0,0 0-3,-6 19-3,12 4-23,-6-23-8,-5 29 2,5-29-3</inkml:trace>
  <inkml:trace contextRef="#ctx0" brushRef="#br2" timeOffset="71762.1045">5981 3758 71,'0'0'35,"0"0"-1,0 0-2,0 0-22,-10 7-4,0-9-1,10 2-1,-16-1-1,16 1-1,-19-2 0,7 2 0,-1 0-1,-2-2 1,-6 2-1,0 2 0,-6-2 1,1 0-1,-7 3 0,0-2 0,-7 1 0,-3 0-1,-3 0 1,-5 6-1,-6-4 1,-3 4-1,-1-1 0,-3 4 0,0-3 1,-2 2-1,5-1 0,-2-1 0,1-1 0,-2-2 1,-1-2-1,0 0 0,1-2 0,1 1 0,-1-1 0,-2 3 0,5-3 1,2 1-1,3 1 0,0-1 0,1 0 0,3 0 0,-3 1 0,1-1 0,2-1 1,-1-1-1,1 0 0,0 1 0,4 1 0,1 0 1,1-2-1,4 3 0,3 1 1,2 0-1,2 3 1,1-3-1,3 0 0,3-1 1,0-1-1,5-2 1,2 0-1,4-3 0,1-2 0,3 1 0,3-2 1,10 6-1,-14-12 0,14 12 0,-8-12 0,8 12 0,0 0 0,-10-13 1,10 13-1,0 0 0,-9-5 0,9 5 0,0 0 0,-10-1 0,10 1 0,0 0 0,0 0 0,0 0 0,-14-2 1,14 2-2,-9-2 1,9 2 0,-19 0 0,19 0 0,-20 2 0,10-1 0,10-1-1,-19 2 1,19-2-1,-12 2-1,12-2 0,0 0-2,0 0-2,-14-1-12,14 1-20,0 0 1,0 0-2,0 0 0</inkml:trace>
  <inkml:trace contextRef="#ctx0" brushRef="#br2" timeOffset="72784.163">3369 3828 47,'-5'-11'25,"-3"-1"0,8 12 0,-13-13-13,13 13 0,-11-19-1,11 19-2,-4-20-1,4 20-2,-4-16-1,4 16 0,-2-13-1,2 13 0,0 0-1,0 0 0,-13-5-1,13 5 0,-11 15 0,-2-1-1,0 1 0,-1 7 0,-3 6-1,-2 7 1,5 9-1,-3 10 0,2 8 0,3 2-3,5 4-1,1-17-19,12 2-14,3-23 0,6-12-3,-1-26 1</inkml:trace>
  <inkml:trace contextRef="#ctx0" brushRef="#br3" timeOffset="78438.4864">14133 11297 36,'-3'-10'32,"3"10"3,0 0-2,0 0-22,0-15-3,0 15 0,0 0-1,0 0-2,0 0-1,-14 16-1,4-9 1,1 6-1,-4 2-1,3 4 0,-4 1 0,7 2 0,-5 1-1,7 0 1,0-2-2,4-3 1,2-4-1,-1-14 1,14 13-1,1-16 0,-1-5 0,4-4 1,-3-7-1,3 0 0,-3-3 1,-2 1-1,-7 1 0,-1 4 0,-2 2 1,-3 14-1,-9-13 0,9 13 0,-19 3 0,5 5 0,2 2 0,-1 3 1,1 7-2,2 0 2,1 2-1,0-1 0,5 1 0,4-5 0,1-2 0,6-3 0,3-6 0,4-5 1,2-5-1,3-4 0,3-7 0,-1-1 0,-1-6 1,-2-1-1,-4 1 0,-4-1 0,-3 1 0,-7 4 0,-5 5 1,-5 3-1,-2 6 0,-4 5 0,0 6 0,-2 8 1,-1 0-1,2 7 0,2-1 0,5 6 0,6-4 0,3 0 0,3-3 1,6-5-1,7-3 0,0-4 1,6-6-1,2-3 0,2-6 0,-2-3 0,-2-5 1,-2 0-1,-5-5 0,-5 3 0,-5-3 1,-6 7-1,-5-2 0,-6 8 0,-2 3 0,-9 8 1,5 4-1,-4 6 0,1 2 1,2 3-1,5 0 0,2 0 1,6-4-1,7-2 1,0-13-1,11 10 1,3-13-1,4-6 1,2-6-1,3 1 1,-2-6-1,1 3 0,-5 0 0,-4 5 0,-13 12-2,9-15-1,-9 15-2,0 0-4,0 23-18,0-23-12,-3 18 0,3-18-2</inkml:trace>
  <inkml:trace contextRef="#ctx0" brushRef="#br3" timeOffset="82290.7067">14305 11422 33,'0'0'34,"-16"3"1,16-3 0,-11-3-16,11 3-11,0 0-1,0 0-2,0 0-1,0 0-1,0 0-1,0 0 0,0 0 0,0 0 0,0 0 0,0 0-1,0 0 1,13 6-1,-13-6 1,17 3-1,-3-2 0,6-1-1,1-2 1,3-1-1,4-1 0,1 1 1,2-2-1,0 3 0,0 1 1,0 1-1,-1 1 0,-2 2 0,1 1 0,0 0 0,0 1 0,1-1 0,3-1 1,2 0-1,3-4 0,6 1 1,1 0-1,4 0 1,3-1-1,5 1 0,-1-1 0,2 0 1,-2-2-1,6 2 0,-2-2 0,0-1 0,-2 0 0,2 0 0,2 0 0,-1 0 1,5 4-1,0-1 0,-3 0 1,2 2-1,-1 2 1,-4 0-1,0 0 0,-2 1 0,2-2 0,1-2 0,1-1 0,6-3 1,4-1-1,1-4 0,3 0 0,3 0 1,1 0-1,0 1 0,1 0 0,-1 3 0,-2 4 0,2 0 0,-2 1 1,-4 2-1,2-1 0,-1 3 0,-2-1 0,-2-1 0,-4 1 0,-1-1 0,0 3 0,1-2 0,4 2 0,-6-1 1,4 1-1,-3 2 0,1-3 0,-1 1 1,-1 0-1,-1-2 0,2-1 0,-1 1 0,4-3 0,2 0 1,0 1-1,-3-2 0,2 1 0,0 2 0,-4-1 1,-2 2-1,-3-1 0,-2 1 1,-1 1-1,1-3 0,2 1 0,-1-2 1,1-2-1,1 1 0,0-3 0,-3 2 0,4-3 1,-5 3-1,-1-4 0,-1 4 0,-1 0 0,2-2 0,-1 2 1,2-2-1,2 1 0,2 0-1,-2-3 1,1 1 0,0 1 0,-1-3 0,1 1 0,-5 2 0,0-1 1,-5 2-1,-2 3 0,1 0 0,-1 0 0,-6 3 0,4 0 0,0-1 0,-3 2 0,2-2 0,-4-1 0,3-1-1,-5 0 2,0-2-1,-1 1 0,-2-3 1,-3 2-1,-3-1 0,-2 2 0,-4-2 1,2 1-1,-7 1 0,-5 1 0,-1 0 0,-4 1 0,-10-1 0,14 0 0,-14 0 0,0 0 0,0 0 0,0 0 0,0 0 0,0 0 0,0 0 0,0 0 0,0 0 1,0 0-1,0 0 0,0 0 0,0 0 0,0 0 0,0 0 0,0 0-1,0 0 1,-7-12 0,7 12 0,0 0 0,0 0 0,0 0 0,0 0 0,0-12 0,0 12 0,0 0 0,0-14 0,0 14 1,0-14-1,0 14 0,-2-20 0,2 9 0,0-4-1,0-1 1,0-3 0,-1 0 0,-3-4 0,1 0 0,-3-4 0,1 1 0,-1-3 0,-2-5 1,3 0 1,-2-4-1,0-4 2,0-4-2,2-1 1,0-9-1,3 1 1,-1-6-2,2-4 0,-1-3 0,4-2-2,-2-4 4,0-2-2,0-1 1,-4-1-1,3-1 2,-1-2-2,-3 3 2,1-3-1,1-1 0,-3 0-2,0 2 0,2-5 0,0 0 1,1 0-1,2-2 1,1-3-1,-2 5 1,2-2-1,2 1 0,-2-2 0,0 5 0,0-1 1,1-1-2,-2-2 2,-4 1-2,0 2 2,1-4 0,1-1 2,-4 0-2,3-1 1,-1 2 0,4-7 0,-1 2 0,2-3 0,0 0-1,-3 1 1,3 0 0,-3 3 0,1-2 0,-2 3 0,3 1 0,-4 0 0,2 0 0,2 2-3,-3 0 3,4 0-2,-1-2 1,0 3-1,0-2 1,0 1-1,-2 1-1,2 3 3,1-5-3,-2 2 1,0 2-1,0 2 1,-2 1-1,4 0 1,-5-1 1,5 1-2,-5 2 1,3-1 1,3 1-2,-3 0 2,1 0-1,0-1 0,1 3 0,0 1 1,-4 4 0,4-2 0,-6 5 1,4 2 0,-3 4-1,2 2 1,-3 0-1,3 2 1,-3 0-1,2 1 1,1 5-1,-2-2 0,4 4 1,-1 4-1,0 3 0,0 4 0,1 5 1,-1 5-1,1 1 0,-4 3 0,3 4 0,-1 2 0,1 3 0,0-1 0,2 4-1,-1 3 1,1-1 0,0 13 0,-1-13-1,1 13 1,0 0 0,0 0 0,0 0-1,0 0 1,-12 5 0,12-5 0,0 0 0,-7 9 0,7-9 0,0 0 0,-13 12 1,13-12-1,-18 9 0,4-3-1,-5 1 2,-2 0-2,-5 2 1,-5-2 0,-4 2 0,-3-1 0,-3-1 0,-1 1 0,-3-2 0,-1 0 0,1-4-1,-5 2 1,0 1 0,-4 0 0,-1-3 0,-6 0 0,-3 1 0,-4-2 0,-2 1-1,-2-1 1,-3 3 0,0-4 0,1 1-1,-3-1 1,1-2 0,-1 0 0,-3-1 0,-1 1-1,0-2 2,-3 0-1,-1-2-1,0 1 1,0 1 0,-2-3 0,-1 1-1,0 0 1,-3 1 0,1 1-1,0-1 1,-4 2 0,2-1 0,-3 4-1,-1-1 1,0-1 0,-2 2-1,-1 0 1,1 0 0,-7 1 0,5-1 0,-5 2 0,0-3 0,2 3 1,1 0-1,-1-2 0,1 0 1,0 1 0,-1-4-1,3 1 1,2 0-1,0-4 0,2 1 1,1 2 0,-1-3-1,1 2 1,2 0 0,0 0-1,-1 1 1,0 2-1,2 0 0,0 0 1,0 1-1,2 0 0,1 1 0,0 0 0,-1 0 0,1 2 1,3 0-1,1 1 0,-1-2 0,3 6 0,1-2 0,3-1 0,-1 0 0,0 1 0,3 0 0,0-3 0,4-1-1,-4 1 1,4-3 0,3 1 0,1 0 0,1 1 0,-1 1-1,2-2 1,-3 1 0,0-1 0,1 1 0,-2 1 0,4-1 0,1-1 0,3 0 0,-1-1 0,5 0 0,0 0-1,0 0 1,0 0 0,2 0 0,3 2 0,-2 0 0,4 0 0,5 3 0,-1-1 0,9 0 0,1 3 0,1-5 0,3 0 0,4 1 0,1-1 0,0-1 0,6 1 0,-2 0 0,2-2 0,2 2 0,4-2 0,-1 2 0,1-1-1,1 1 1,2-1 0,1 0-1,0-1-1,13 0 0,-20 4-1,20-4-1,-15 5-2,16 9-12,-15-23-8,21 20-6,-7-11-4,0 0-2,5-11 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9T00:04:15.96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3255 857 28,'0'0'33,"11"-71"1,-11 71-1,12-57-22,-12 57 1,0 0-2,7-49 1,-7 49-4,0 0-2,0 0 0,0 0 0,9 50-1,-10 6-1,15 44-1,0 25 0,-5 24 0,0 24 1,-7 14 0,0 24-3,-4-7 2,0-14-1,2-5 1,5-8-1,2-13-1,3-13 0,7-14-1,-4-26-1,9-14-3,-9-32-10,12-8-24,-7-28 0,6-13-1,-6-24 1</inkml:trace>
  <inkml:trace contextRef="#ctx0" brushRef="#br0" timeOffset="593.0339">3885 1423 69,'0'0'37,"-7"-10"0,7 10 2,-10 9-30,13 4-2,-4 7 0,7 15-3,-5 10 1,5 9-3,-4 16 0,4 8-3,-3 7 1,1 6-2,0-1 0,-3-9-4,13 5-10,-9-24-24,18-6 2,-9-22-2,15-7 1</inkml:trace>
  <inkml:trace contextRef="#ctx0" brushRef="#br0" timeOffset="1517.0868">4000 1809 60,'-7'12'34,"7"-12"0,0 0-1,0 0-28,0 0-1,0 0 0,0 0-1,0 0-2,0 0 0,0 0 1,0 0-1,0 0 0,0 0 1,0 0 0,0 0 0,0 0 0,0 0-1,0 0 1,0 0-1,12 7 1,-12-7-1,12 3-1,0-3 1,-1 1-1,9-1 1,3 0-1,5-2 0,8-1 1,2-1-1,6-2 0,4-1 0,7 2 1,3-1-1,6 0 0,3 2 0,5 1 1,1 0-1,4 3 0,2-3 1,2 2-1,0 1 0,4 0 1,1 3-1,3-3 1,3 2 0,5-2-1,2 0 1,4-2 0,7-3-1,9-1 1,2-3 0,5 1-1,3-5 1,3 2-1,5-2 0,1 0 1,-2 3-1,-2-2-1,1 3 1,-2-2 0,4-1 1,-5 1-2,2-3 2,-3-1-2,0 0 2,-6-2-1,3 0 0,-7 4 1,-7 0-1,-5 1 0,-10 5-1,-5 6-2,-10-3-5,1 6-29,-19-3-1,0 4 0,-12-4-2</inkml:trace>
  <inkml:trace contextRef="#ctx0" brushRef="#br0" timeOffset="2494.1427">9051 1455 49,'0'-10'33,"0"10"2,5-12-2,-5 12-20,0 0-2,0 0-2,0 0-4,0 0 0,5 10-2,-5 0-1,0 5 0,0 8-1,0 5 0,3 9-1,1 4 2,-3 5-2,5 3 1,1 8-1,-2 0 1,5 3-1,-2-1 0,1 2 0,-2-2 0,1 6 0,-2 1 0,-2-1-1,1 0 0,-1 1 3,0 0-2,1 2 2,-2 1-2,1-4 2,-1-1-2,0 3 3,0 0-2,-2 4-1,2 1 1,-7 3 0,3 1 0,-3 5-1,-2 1 1,1 1-1,-3 2 1,3 1-1,-1-3 1,3 2-1,4-5 0,0 1 1,1-5-1,1-3-1,1-3 0,-1-3 0,-1-4-1,-3-1-1,0-4 0,-7-2-1,5 0 1,-5-4-1,1 1-2,-3-10-1,13 6-25,-7-16-4,8-1-1,-1-14 0</inkml:trace>
  <inkml:trace contextRef="#ctx0" brushRef="#br0" timeOffset="3429.1962">7580 4851 31,'14'-9'25,"-7"-7"0,7 7 2,5 3-23,-9-4 1,9 8 1,-10-3 1,9 9 1,-18-4 1,32 6 0,-22-7-1,13 9-1,-3-8-2,9 2-2,-1-3 0,10 0-1,4-4-1,0 2 1,11-2-1,1-2 0,9 0 1,4 0-1,5 1 0,6-3 1,2-1-1,6 1 0,8-4 0,4 2-1,5-4 1,6 0 0,1-1 0,7 5-1,0-2 0,-1 4 1,3 2-1,0 4 1,-6 1-1,-6 4 0,-8 0 0,0 2 1,-10-1-1,-4 2 1,-10-3 0,-7 0-1,-5-2 1,-8-1-1,-7 0 0,-10 0-2,-4 1-1,-15-9-6,6 13-28,-25-4-1,0 0-1,0 0 0</inkml:trace>
  <inkml:trace contextRef="#ctx0" brushRef="#br0" timeOffset="4777.2733">7790 5474 22,'0'0'24,"0"0"2,0 0-13,0 0-3,-14-7 0,14 7 2,0 0-2,0 0 1,0 0-2,0 0-1,0 0-2,14 4 0,-14-4-1,18-2-1,-7 1-2,5 0 0,2 0-1,5-3-1,0 0 0,7 0 0,-1 0 1,3 0-1,2 1 0,-2 1 0,3 0 0,0 2 0,0 2 1,1-1-1,-3-1 0,7 0 0,0-1 0,6-3 0,2-2 1,3 1 0,0-2 0,4-1-1,2 1 1,0 0 0,-1 0 0,-1 1-1,1 1 1,2 2-1,0 0 0,1 1 0,2 1 0,0-1 1,2-2-1,2 2 1,-1-2 0,1 0-1,-3-2 1,2 2 0,-3-2 0,2 2 0,-1 1-1,3 1 1,-5-1-1,2 2 0,-3 1 0,-5 1 0,-4 2 0,-2-2 1,-8-1-1,-3 3 0,-3-2 1,-6 1-1,-5-2 1,1 0 0,-4-2-1,-1 0 1,0-2 0,-4 0-1,1 1 0,-2-1 0,0 2 0,-2 0 0,-12 2 0,17-3 0,-17 3 0,14 1 0,-14-1 0,15 3 0,-15-3 0,23 3 0,-8-3 0,7 0 0,3-1 0,2-1 1,1-2-1,1 1 0,-1-3 0,-4 3 0,-4-1 0,-3 3 0,-5 2 0,-12-1 0,9 10 0,-9-10-1,5 14 1,-5-14-1,0 15-2,0-15-3,11 8-30,-11-8-1,12-10-2,-7-3 2</inkml:trace>
  <inkml:trace contextRef="#ctx0" brushRef="#br0" timeOffset="6751.3862">8980 1447 8,'0'0'27,"0"0"3,0 0 0,0 0-10,-14 0-5,14 0-2,0 0-3,-6 13-3,6-13-2,0 0 1,-12 2-2,12-2 0,0 0-1,0 0-1,0 0 0,0 0-1,-1-10 1,1 10-2,0 0 0,0 0 1,0 0-1,0 0 0,0 0 0,0 0 0,0 0 0,0 0 0,0 0 0,0 0 1,0 0 1,0 0-1,0 0 1,-10 1-1,10-1 1,0 0 0,0 0-1,-6-12 0,6 12-1,0 0 1,0 0-1,0 0 0,0 0 0,-3-10 0,3 10 1,10-5-1,0 3 0,4 1 1,4-1-1,5-1 0,1 0 1,5 1-1,5-1 0,2 2 0,2 2 0,-3-1 0,4 3 0,-1-1 0,0-1 0,-1 3 0,-1-3 0,1 0 0,4-1 0,0 0 0,-1 0 0,-1 2 1,3-1-1,1 0 1,-5 3-1,7 2 0,-2-3 0,5 3 0,0 0 0,5-3 1,2-1-1,3 1 0,8-4 0,2-4 1,5 0-1,6-4 1,5-2 0,4 0 0,1 0 0,5-1-1,0 1 1,-1 0 0,1 1-1,-2 2 0,2 0 1,-4 3-2,0-3 2,1 5-1,0-1 0,-4 2 0,2 1 0,-4 0 0,2 2 0,-3 1 0,2 1 0,-1 1 0,-2-2 0,1 2 1,-1-1-1,1 1 0,0 0 0,0-2 0,2 1 1,1 0-1,2-3 0,4 1 0,-3 3 1,2-3-1,0 2 0,0 0 1,-1-1-1,0 4 1,-1-2-1,0 0 1,0 3-1,-1-3 0,2 2 0,2 0 0,2-1 1,1-1-1,1 1 0,2-2 1,2-2-1,3 1 0,4 0 1,2-3-1,2 1 0,-1-3 0,4-1 0,-2-1 0,2 2 0,6-2 0,-3-1 1,-2 2-2,-1-3 1,0-1 0,-1 2 0,3 1 0,0-4-1,-4 3 1,-3 1 0,3-2 0,-8 2-1,3-1 1,1 1 0,-5-2 0,2 1-1,-1-2 1,-1 1 0,0 0 0,2-2 0,1 2 0,1 0 0,-2-1 0,0 1-1,-2-1 2,-3 2-1,1 1 0,-3 1 0,-7-2 0,-3 0 1,-2 2-1,-3 0 1,-6-2-1,-1 1 0,-3-1 1,-6 1-1,-3 1 1,-7 0-1,-1 1 1,-8 1-1,-3-2 0,-11 4 0,-4 1-1,-8 0 1,-2 1-1,-5 1 0,-3 0-1,-1 3-1,-12-6-3,23 8-17,-23-8-17,11 5 1,-11-5-2,-3 10 0</inkml:trace>
  <inkml:trace contextRef="#ctx0" brushRef="#br0" timeOffset="7885.451">19638 972 63,'0'0'37,"0"0"-2,-10-52 2,10 52-34,0 0 0,0 0 2,0 0-1,0 0 0,0 0-1,0 0 1,0 0-1,11 51 1,-14-20-3,2 14 1,-4 5-1,5 5 0,-3 7-1,3 1 1,-5-5 0,6 1 0,-1-9-1,0 3 0,5-2 1,-3 0-1,4-3 2,-2 2-2,-1 1 1,1 0-1,0-2 1,-3-2-1,3-2 1,-3-2-2,0-2 1,2-1 0,-2-2 0,3-3 0,-3-2 0,1 2 0,-2-2 0,0 2 1,0-1-1,0 3 0,-3-1 0,2 0 0,1 0 1,-1-3 0,-1 0 0,0-1 0,2 0 0,0-1 1,1-3-2,-1 3 2,3-2-2,-3 2 0,2-4 0,0 2 0,-2 1 0,3-4 0,-5 6 0,1-1 0,-2 1 0,3 2 0,-5-1 0,2 3 1,0 1-1,1 0 0,1-4 0,2 3 0,1-1 0,0 0 0,2 2 0,0-2 0,0-1 0,1 1 0,-4-2 0,0 2 0,-1-2 0,0 2 0,0-1 0,-2 1 0,2 1 0,2 3 0,-2-1 0,1 4 0,4-2 1,0 2-1,2-2-1,-2 0 2,0-4-1,1-1 0,-3-5-1,2-5 1,-2-6-1,-1-6-2,2 1-3,-4-14-7,0 0-19,0 0-7,0 0-1,-14-25-1</inkml:trace>
  <inkml:trace contextRef="#ctx0" brushRef="#br0" timeOffset="9472.5418">12753 4387 56,'0'0'34,"-12"10"0,12-10 0,0 0-26,0 0-2,0 0-2,14 13 1,-14-13-2,20 3 0,-7-3-1,7 5 0,3-4 0,7 1-1,4-1 1,5 0-1,3 2 1,7-1 0,3 0 0,8 0 0,3-2-1,7 1 1,9-4 0,9 0-1,6-3 0,10 0-1,1-2 1,7 1-1,5-2 1,6 2-1,1-1 1,1 0-1,-1 1 1,1 0-1,6 4 1,-2-2-1,4 1 1,-4 1-1,0 2 0,1 0 0,4 1 0,3-1 0,0-1 1,1-1-2,3 0 1,4-2 0,6-2-1,1-2 1,0 0-1,-1-3 1,3 2-1,-1 2 1,0-1-1,-9 2 1,-3 1 0,-3 1 0,1 2 0,-6-1 0,-8-1 1,3 3 0,-8-2-1,3 0 1,-1-1 0,-2 0 0,-2-3-1,4 2 2,-7-2-2,2 2 1,4-1-1,-6-1 1,1 4-1,-3-3 1,-3 3-1,-2-1 1,2-1-1,0 1 0,1-2 0,-3 2 1,0-2-1,-2-1 0,3-3 1,3 4-1,0-2 0,-3 1 0,-3 0 1,4-1-1,-4 1 1,2 2-1,-4 1 1,-1 1-1,-2 1 1,-4 2-1,0 1 1,-1 2 0,2-2-1,-2 3 1,1-4 0,2 1 0,-1-3 0,-2 1-1,6-2 1,-2 0 0,-1 0 0,1 0-1,-1 0 1,-2 1 0,-1-1-1,-4 2 1,-3-1-1,-2 0 0,-3 1 0,-3 0 0,-2 1 1,-5-1-1,0 2 0,-2-1 0,-5 0 0,-3 1 0,-6 0 0,-4 1 0,-6 0 0,-5 1 0,-4-2 0,-5 1 0,0-1 0,0 0 0,0 0 0,2 1 0,-3-1 1,-3 1-2,-2 0 1,-6 0-1,-3 2 1,-7-2-1,-12-1-1,0 0 0,11 11-3,-11-11-4,0 0-16,0 0-11,0 0-3,-14 1-3,14-1 2</inkml:trace>
  <inkml:trace contextRef="#ctx0" brushRef="#br0" timeOffset="14552.8324">12821 5128 49,'3'12'32,"-3"-12"2,0 0-5,-10 1-18,10-1-4,0 0-1,0 0 0,0 0-2,0 0 0,0 0 0,0 0 0,14-3-1,3 2 0,-3-2 0,6 3-1,0 0-1,6 2-1,3 2 1,0 0 0,7 1 0,-1 2-1,5-3 1,5 1 0,3-3 0,5-1 0,4-2 0,7-1 0,8-2 0,5 0 0,5-2 0,3 0-1,6 2 1,3-2 0,5 3 0,3 0-1,2 0 1,0 3-1,4-1 1,1 1-1,1-3 0,7 2 0,3-1 0,1-3 1,-1 2-1,4-1 0,1 1 1,2 1-1,1-1 0,1 2 1,-2 1-1,0-1-1,1-1 1,3-1 0,5-1 0,0-3-1,1-1 1,3-2 0,3 2 0,4-2 0,-3 2 0,0 0-1,-7 3 1,0 1 0,-2 2 0,-2 1 0,-5 2 0,-2 2 1,-2-2-1,1 1 0,4-2 0,-1 1 0,3-2 1,1 2-1,0-2 1,3 1-1,4-1 1,-3 1-1,-3 0 0,-3 1 1,0 2-1,2-3 0,0 2 1,-2-2-1,1 0 0,2-1 1,4-2-3,3 0 3,2-1-3,-2 1 3,-2-2-2,1 2 2,0-2-2,-1 1 2,-2 1-1,-4 1 1,-5-1 0,1 0 0,1-2-1,-1 1 2,-5 1-2,-4-2 2,1 0-1,-1 1 0,-1 0-1,-7 0 0,0 0 1,-10 2-2,-4 0 1,-5 1 0,-4-2 0,-8 1-1,0 1 1,-9-4 0,0 3 0,0 2 1,-1-2-1,1-1 0,-3 2-1,-2 0 2,-4 0-1,-3 1 0,-10 0 0,-8 0 0,-8 0 1,-8 0-1,-5-1 1,-9 1-1,3 0 0,-1-3 0,3 1 0,-1-1 0,9-1-1,0 2 1,-1-2 0,4 1 0,-6 1 0,-3 0 0,-4 0 0,-4 1 0,-10 1 0,0 0-1,0 0-1,0-13 0,0 13-4,-5-14-4,17 17-15,-15-18-14,17 8 1,-4-8-3,12 4 2</inkml:trace>
  <inkml:trace contextRef="#ctx0" brushRef="#br0" timeOffset="18375.051">19848 4923 49,'0'0'31,"0"0"4,0 0-3,0 0-24,0 0-3,-1 14 0,1-14 0,-3 12-2,3-12 0,0 16-1,0-16 2,-1 26-2,-2-12 2,3 8-2,-5-3 2,3 8-3,-2 2 2,2 2-2,0 4 0,0 2 0,0 1-1,4 2 1,0-1-1,1 1 0,4 2 0,0 0 0,0 1 0,-1 5 1,1 2-1,-4 0 2,2 3 1,-2 1-1,-3 2 1,0 1-1,0 3 1,1-4 0,-2 3-1,4 5-1,-1-3-1,-1 0 1,4 1-1,-4 1 2,2 2-2,1 0 3,-3 0-3,2 2 1,0 4-1,-1 0 2,-2-1-2,1 2 0,2 1-1,-3-1 0,2 2 1,1-3-1,1 3 1,-3 1-1,0 3 1,4-1 0,-2 1 0,2 1 0,-4 5 0,1-3-1,0-1 1,1 0-1,0-1 1,2-1-1,-1 1 0,0 3 1,1-7 0,4 2 1,-4 3 1,-1-3-2,-1 0 2,1 1-2,0-1 2,-3-3-2,5-1 2,-2 0-2,6-5 0,-2-2 0,5-7 0,0-2 0,5-7 0,-2-2 1,1-6-1,0-4 0,-1-5 1,-2 0-1,0-6 1,-4-1-1,-1-4 0,-1-6 1,-3-4-1,0 0 0,-5-12 1,4 10-1,-4-10 0,0 0 0,0 0 0,0 0 1,0 0-1,-10-10 0,10 10 0,-17-10 0,7 6 0,-1 1 0,-6 2 0,-1-3 0,-6 3 0,-2 0 0,-7 0 0,-5 1-1,-7 0 1,-9 2 0,-9 3 0,-11-1 0,-6 3-1,-10 2 1,-7 3 0,-10-2 0,-10 2 0,-7-1-1,-6 0 1,-2-1 0,-7-1 0,-8-1-1,-5 2 1,1-2 0,-7-1 0,1-2 0,-11 3 0,-3-1-1,-1 1 1,-2 0 0,-9 2 0,-1-2-1,-4 2 1,0-2 0,2-1 0,-2-2-1,2-4 1,-1 1 0,2-2 0,-4-3 0,0-1-1,-4 2 1,-7 2 0,-3 1 0,-9 1 0,-8 4 0,2 2 1,-9 3-1,-7-2 0,3 1 1,2-2-1,-3-2 1,5-2-1,1-4 0,-1-3 1,2-1-1,8 0 0,-2-2 1,-3 2-1,5 3 0,-2 2 0,-3 0 0,0 2 1,4 2-1,-6 2 0,0-4 0,4 1 0,1-3 0,-5-1 0,7 0 0,5-6 0,-2 2 0,-1-3 0,4 3 0,3 1 0,-4 2-1,5 3 2,1 1-2,-1 7 1,-4-2 0,4 2 0,-1 3 0,-9-2 0,3 3 0,0-3 0,0 0 0,-2 2 0,4-1 0,5 2 1,-4 0-1,8 1 0,4 1 0,7 0 0,0 1 0,5-3 0,8-1-1,6 0 1,12-4 0,6-2 0,6 1-1,6-4 1,10-1 0,10-1 0,5 2 0,4-1 0,5 0 0,10 1-1,7-2-1,2 3 2,7 0 0,7-1-1,5 2 0,5 0 1,10-2 0,6 1 0,8 1 1,5-3 0,5 1-1,8-1 1,5-2 0,5 0-2,3 1 1,11-2 0,-12 0 0,12 0 0,0 0 0,0 0 0,0 0-1,0 0 1,-6-18-1,5 5 1,1-5 0,-3-5 0,3-5 0,0-8 0,0-9 0,0-6 0,-4-8 1,4-8-1,-5-7 0,3-6-1,-5-8 1,2-7 0,-1-6-1,-1-6 1,1-4 0,0-3-1,-2-4 1,-3-4-1,1-4 1,-3 1-1,0-6 1,2 0-1,-8-6 2,3-5 0,-1-6 0,-2-3-1,4-5 0,-2-4 1,-1-4 0,4-5 0,5-5-2,0-4 2,2-3-2,2 2 2,3-3 0,0 2-2,2 3-1,-5 4 2,0 2-2,-1 6 1,-2 5 1,-1 3-2,-5 4 1,4-1 1,-2 3 0,3 1 0,4 0 1,2 2 0,4 1 0,2 4-1,3 5 2,4 1-2,1 3 2,-2 6-2,3 10 1,-3 2-1,2 4 1,-4 7-1,-3 4-1,-1 7 0,0 8 0,-3-1 1,1 6-1,0 9 1,-2 5-2,2 7 3,1 5-1,2 8 0,0 7 0,0 3 1,1 6 0,1 3-1,3 4 1,-1 2 0,-1 2-1,0 2 1,2 2-1,-2 3 1,0 3-1,-7 10 0,12-17 0,-12 17 0,10-6 0,-10 6 0,0 0 0,9 0 0,-9 0 0,0 0 0,17 5 0,-17-5 0,16 0 0,-3-2 0,-2 1 0,2 0 0,2 2 0,3-1 0,5 1 0,-3-1 1,7 4-2,3-3 1,4-1 0,3-2-1,8-3 1,5-1-1,2 2 1,7-2 0,2-1 0,4-2 0,0 3 0,1 0 0,2 2 0,-1 1 0,-4 1-1,-1 0 1,-3 1 0,0 1-1,-2-2 1,-1 2 0,-2-3 0,-1 2 0,-1-3 0,0 1 0,-3-3 0,-2-1 0,-2 4-1,-2-3 1,-6 3 0,-2-2 0,-6 1-1,-1 2 1,-5 3 0,-1-2-1,-6 0 1,-3 0 0,1 1 1,-14 0-2,16-2 1,-16 2 1,13-6-1,-13 6-1,14-4 2,-14 4-1,17-7 0,-17 7 0,21-4 0,-8 0 0,-2 3 0,3-1 0,0 0 0,1 2 0,-1-3 0,0 2 0,1-2 0,1 0-1,-1-1 1,0-1-1,0-1 1,-1 1 0,0 0 0,-2 0 0,-2 3 0,-10 2 0,17-5 0,-17 5 0,16 4 0,-16-4 0,18 3 0,-6-1 0,1-2 0,-2 1 0,3 0 0,-5-1 0,-9 0-1,18-1-2,-18 1-2,0 0-11,-5-16-8,5 16-14,0 0-1,0 0-1,-8-15 2</inkml:trace>
  <inkml:trace contextRef="#ctx0" brushRef="#br0" timeOffset="21110.2075">9173 5406 45,'-14'1'30,"14"-1"1,0 0-7,0 0-16,0 0-2,5-17 1,9 11-1,-10-3 0,8 4-1,-12 5 1,14-10-1,-14 10-1,0 0-1,0 0 0,-1 22 0,-5-7-1,1 7 0,-2 3-1,3 7 0,1 8 0,3 2 3,3 3-1,4 8-1,0 3 1,4 5 0,2 6-1,-2-1 1,-1 5-1,1 1-2,-1 2 0,-3 2-1,3-2 2,-1 0 1,3 0-1,-2 1 1,3-3-2,-1 6 2,3-1-1,-5 1 2,0 2-3,-3 4-1,-1 0 1,-2-1 0,0 0 1,1 4-2,0-7 2,-1 2-1,1-3 0,4-4 0,-3 1 0,2-4-1,1 1 0,-1-5 0,2-1 0,-1-1 1,0 1-1,-4-2 1,3-1 0,-2-1 0,-2-1 0,0 2 0,-2-4 0,1 1 0,-1-1 2,2-1-2,-1 0 1,5-1-1,-1 1 2,2-3-2,0-1 1,-1 0 0,2-1-1,-4 1 0,0-3 0,-2 3 0,-1-2 1,0 0-1,0-2 1,-3-2 0,3-4-1,-5 1 1,6-3-1,-3-4 1,1 0 0,1-3-1,-3 0 0,2-1 0,-1-2 0,-1 2 1,0-4-1,2-1 0,-2-5 0,-1-3 0,1-1 0,1-5 0,-1-16 0,2 15 0,-2-15 0,0 0 0,2 10 0,-2-10 0,1 13 0,-1-3 0,-1 3 0,0 1 0,0 0 0,1-3 0,0 0-2,0-11-1,0 0-2,0-20-15,15 3-17,-11-19-5,7 3 2,-3-19-3</inkml:trace>
  <inkml:trace contextRef="#ctx0" brushRef="#br1" timeOffset="42140.4103">4332 978 86,'0'0'38,"42"-46"0,-42 46 0,0 0-36,0 0 0,43 20 1,-33 24-2,-4 16 0,-6 9-3,3 4-3,12 2-31,-4-9 0,6-12-1,3-22-1</inkml:trace>
  <inkml:trace contextRef="#ctx0" brushRef="#br1" timeOffset="42553.4339">4855 1097 103,'-19'-49'40,"19"49"-1,0 0 1,3-46-39,-3 46 1,0 0 0,0 0-1,50-38 0,-50 38 1,0 0 1,57 0-2,-57 0 1,24 20-2,4 14 2,-17 11-1,-10 16 1,-21 5-2,-16 7 1,-7-6 0,4-7 0,19-27 0,16-10 0,11-11 0,19-18-1,14-10 1,14-11-1,13-9-1,7-3-2,10 1-3,-84 38-31,77-44-2,-8 12-1,-6 12-2</inkml:trace>
  <inkml:trace contextRef="#ctx0" brushRef="#br1" timeOffset="43137.4673">5635 935 87,'0'0'39,"5"-62"-1,-5 62 3,0 0-34,10-46-1,-10 46 0,0 0-1,0 0-1,0 0-2,0 0 1,0 0-2,0 0 1,0 0-1,0 0 0,0 0 1,0 0-1,69 47 0,-61 12-1,9 9 1,-4 3-1,8 4 1,-5-5-1,7-7 0,-3-21 0,3-16 2,6-21-1,2-16 2,-31 11-3,0 0 0,59-54 0,-59 54 0,47-66 0,-47 66 0,47-86 0,-24 36 0,-2 0 0,7 1 0,-12-3 0,4 5 0,-3 1 0,-17 46 0,35-80-18,-35 80-23,27-67-2,-27 67-1,0 0-1</inkml:trace>
  <inkml:trace contextRef="#ctx0" brushRef="#br1" timeOffset="43341.479">6652 962 130,'47'61'46,"-47"-61"-3,0 0-7,0 0-45,0 0-20,-3 47-11,3-47-3,0 0-1,0 0-2</inkml:trace>
  <inkml:trace contextRef="#ctx0" brushRef="#br1" timeOffset="77869.4539">8105 4541 94,'0'0'39,"0"0"1,15 6-2,4-10-37,7-3-2,10 4-2,1-6-7,11 10-28,-1-5 1,9 9-1,-9-8-2</inkml:trace>
  <inkml:trace contextRef="#ctx0" brushRef="#br1" timeOffset="78087.4664">8702 4474 94,'-12'8'38,"-5"-13"2,17 5-2,0 0-36,24-6-1,-1 1-2,6-6-4,15 14-30,-4-16-3,15 12 0,-6-9-2</inkml:trace>
  <inkml:trace contextRef="#ctx0" brushRef="#br1" timeOffset="78305.4788">9502 4404 97,'-17'4'40,"17"-4"1,0-12-2,14 3-37,4-3-2,5-2-1,6 5-2,0-11-11,16 15-25,-5-8 1,10 11-3,-12-8 2</inkml:trace>
  <inkml:trace contextRef="#ctx0" brushRef="#br1" timeOffset="78500.49">10132 4285 98,'0'0'39,"0"0"1,0 0-3,22-7-35,4-3-1,6-1-2,4-6-4,22 6-32,-13-9-2,14 6 1,-7-7-2</inkml:trace>
  <inkml:trace contextRef="#ctx0" brushRef="#br1" timeOffset="78650.4986">10789 4206 88,'4'19'41,"-4"-19"1,0 0-3,4 13-27,5-27-19,13 11-30,-6-14-3,8 13 0,-6-9-2</inkml:trace>
  <inkml:trace contextRef="#ctx0" brushRef="#br1" timeOffset="79190.5295">8404 5872 93,'17'-7'37,"-17"7"1,11 15-1,-9 3-34,-2 8-1,-2 5-1,-5 7-1,-5 6-3,-2-2-9,7 8-25,-7-12 1,6 1-1,1-12-1</inkml:trace>
  <inkml:trace contextRef="#ctx0" brushRef="#br1" timeOffset="79364.5394">8337 6144 98,'-11'-7'39,"-11"-3"0,22 10 0,-18-11-35,18 11-1,14-7-3,8-3-3,17 11-14,3-15-21,16 7 0,-2-8-1,14 4 0</inkml:trace>
  <inkml:trace contextRef="#ctx0" brushRef="#br1" timeOffset="79581.5518">9006 5905 92,'-15'12'37,"-9"-3"0,8 14 0,-16-2-33,15 11 0,0 2-2,3 7 0,2 1-2,4-4-3,8 3-4,-5-18-17,16 5-14,-7-14 1,10-5-1,0-14 1</inkml:trace>
  <inkml:trace contextRef="#ctx0" brushRef="#br1" timeOffset="79740.5609">8912 6021 100,'0'0'38,"0"0"1,0 0-2,18-6-34,7-5-6,27 6-31,1-15-2,21-1-1,-4-9-1</inkml:trace>
  <inkml:trace contextRef="#ctx0" brushRef="#br1" timeOffset="79927.5716">9712 5737 99,'-26'25'38,"-11"3"2,13 13-3,-4 0-32,7 6-4,5 0 2,6 0-4,10 1-3,-3-16-14,16 4-20,-1-16 0,6-2 0,-4-17-1</inkml:trace>
  <inkml:trace contextRef="#ctx0" brushRef="#br1" timeOffset="80107.5819">9560 5911 108,'-17'-8'39,"-4"-4"2,21 12-3,0 0-34,37-9-1,2 0-1,15-4-3,14-2-2,7-7-3,24 5-32,-12-11-1,6 10-2,-12-6 1</inkml:trace>
  <inkml:trace contextRef="#ctx0" brushRef="#br1" timeOffset="80288.5923">10403 5687 94,'-19'25'37,"-11"-4"4,5 14-4,-1-2-30,4 10-4,-3-2 2,6 3-4,5-1 1,3-5-4,11-1-4,-2-16-16,13 4-17,-11-25 1,26 19-1,-14-25 1</inkml:trace>
  <inkml:trace contextRef="#ctx0" brushRef="#br1" timeOffset="80453.6017">10240 5851 107,'0'0'38,"-13"-10"3,24 11-3,-1-2-34,19-6-4,12 0-3,6-10-8,20 4-27,2-11-1,11 4-2,-7-8 1</inkml:trace>
  <inkml:trace contextRef="#ctx0" brushRef="#br1" timeOffset="80642.6125">11043 5612 85,'-16'18'38,"-2"14"2,-5-2 1,4 9-34,-5 5-1,4 3-1,1 2-1,5-1-5,6-2 0,2-5-6,15-5-29,-9-11-3,9-6 1,-9-19-2</inkml:trace>
  <inkml:trace contextRef="#ctx0" brushRef="#br1" timeOffset="80805.6218">10816 5811 100,'-14'-7'42,"14"7"2,0 0-2,37 2-17,-1-2-27,9-5-1,20 11-19,-1-17-17,14 6-3,-4-8 1,9 4-4</inkml:trace>
  <inkml:trace contextRef="#ctx0" brushRef="#br1" timeOffset="93897.3706">2217 5000 85,'22'-36'38,"-11"1"-1,3 10 1,-10 7-36,-4 18 1,10 7 1,-6 20-2,-10 8 1,1 10-3,2 1 0,1-1-2,13-3-2,2-19-5,24-1-8,-2-29-14,23-3-3,-6-23 7,20 4 3,-15-22 7,13 8 3,-19-5 11,-11 2 12,-7 19 15,-20 2 5,-13 25-4,-13 6-2,-1 34-3,-29 5-1,8 30-7,-18 8-2,6 18-3,-7-3-1,8 4-4,5-6-1,6-13-4,16-6-15,3-30-19,25-19 0,7-28 0,21-12-2</inkml:trace>
  <inkml:trace contextRef="#ctx0" brushRef="#br1" timeOffset="94228.3896">2798 5401 100,'-17'27'40,"1"-16"0,17 1 0,-1-12-37,29-17-1,0-3 0,3 3 0,3 1 0,-3 5-1,-5 11 0,-13 16 0,-14 17 0,-16 16 0,-10 11 1,-11 7 0,-4 2 0,-1 0 0,5-9 0,10-9 0,13-20 0,21-19-2,20-16-1,15-19-2,22-10-4,8-25-6,29 7-13,-8-25-14,17 6-2,-8-13 1,4 9 0</inkml:trace>
  <inkml:trace contextRef="#ctx0" brushRef="#br1" timeOffset="94483.4042">3870 4826 86,'-20'-14'38,"-10"-1"1,3 13 1,-8 4-32,3 15-4,-5 12 2,2 15-2,-3 11 0,3 12-1,-2 7 0,11 3-1,5-2 0,8-7-1,17-5-4,8-18 0,21-9-3,3-24-6,29 1-13,-9-31-15,15 5 1,-10-21-1,5 6 3</inkml:trace>
  <inkml:trace contextRef="#ctx0" brushRef="#br1" timeOffset="94836.4244">4000 5251 104,'-30'5'38,"3"17"2,-9-6-2,4 9-33,4 3-2,9 6 0,6-3-2,11 6 1,4-6-1,10-4 0,11-5 0,6-6 0,9-11-1,2-12 0,6-10 0,-1-11-1,-1-9 1,-7-8-1,-8-1 0,-10-3 0,-9 2 0,-10 8 1,-10 7-1,-7 11 1,-7 10 1,0 10-1,-3 5 0,4 10 0,7 3 0,7 1 0,8-2 0,1-16 0,30 14-3,-5-21-5,18 7-11,-8-27-6,17 8-14,-9-14-1,8 2-2,-6-5 1</inkml:trace>
  <inkml:trace contextRef="#ctx0" brushRef="#br1" timeOffset="95286.4501">4486 5136 92,'0'0'39,"-1"-14"2,1 14-3,0 0-32,-9 20-2,4-6-1,0 5 0,1 6-2,-1 2 1,5 0-2,3 2 1,1-6 0,8-5-1,5-11 1,6-7-1,5-12 1,3-7-1,5-10 0,-1-3 1,-1-2 0,-7 1-1,-2 4 0,-9 7 1,-7 11-1,-9 11 0,0 0 0,-4 19 0,-6 3-1,6-1-1,1 5-1,3-4-2,13-2-7,-13-20-9,44-4-12,-17-22-5,19 1-2,-6-19 1</inkml:trace>
  <inkml:trace contextRef="#ctx0" brushRef="#br1" timeOffset="95467.4604">5102 4723 95,'-20'38'38,"-12"8"3,9 18-5,-6-2-31,8 7-3,5-3 0,8-5-3,16-3-2,7-21-8,16 0-27,-2-20 1,13-7-2,-2-22-1</inkml:trace>
  <inkml:trace contextRef="#ctx0" brushRef="#br1" timeOffset="96257.5056">5268 5025 95,'-25'25'39,"-10"-3"2,12 13-2,-11-5-31,16 9-5,5-4 0,11 0-1,10-8-1,11-6 0,9-9-1,6-10-1,4-9 1,5-9-1,-2-8 1,-3-5-1,-9-2 1,-6-4-1,-9 3 1,-10 3 0,-8 2 1,-6 8-1,-4 3 1,1 8-1,-3 4 0,7 4 0,9 0 1,0 0-1,12 12-1,9-9 1,3 1 0,1-2 0,4-2 1,-1 0-1,-5 0 0,-4 0 1,-5 0-1,-5 2 1,-9-2-1,9 11 0,-9-1 1,-4 7-1,1 2 0,-1 5 1,-1 2-1,3 1 0,1-4 0,2-2 0,2-8 1,-3-13-1,27-5 0,-10-11 0,5-11 0,1-5 1,2-3-1,-1-2 0,-4 4 0,2 4 0,-13 11 0,-9 18 0,0 0 0,0 0 1,-9 17-1,-4 5 1,4 4-1,1 0 0,4-2 0,9-3 1,5-9-1,9-6 0,5-8 1,5-10-1,4-1 1,2-10-1,-1-3 1,-5-2-1,-3 3 1,-4 2 0,-9 5-1,-6 7 0,-7 11 0,0 0 0,-10 24 0,0-2-1,0 11-1,1 1 0,4 7-2,8-10-1,14 3-8,0-26-6,31 10-4,-11-38-7,23 3-10,-3-24 0,10-2 0</inkml:trace>
  <inkml:trace contextRef="#ctx0" brushRef="#br1" timeOffset="96661.5287">6373 4562 99,'-41'9'41,"13"21"0,-11 4 0,24 7-36,-2 9-2,10 8 0,5 2 0,6 6-1,3-2 0,5-2-2,1-5 1,4-8-1,-3-10 1,-4-10-1,4-12-1,1-13 1,-1-11-1,0-9 1,0-7-1,-1-4 1,4-3 0,1 4 0,0 1 0,6 7 0,1 6 0,0 8 0,-3 7 0,0 8 1,-4 5-1,-7 6 1,-11 1-1,-8 7 0,-9-2 0,-15 0-1,-6 3-2,-10-9-2,-2 8-8,-16-22-6,21 13-4,-20-23-7,23 3-11,-7-10-2,15-2 2</inkml:trace>
  <inkml:trace contextRef="#ctx0" brushRef="#br1" timeOffset="97239.5618">3294 6172 111,'0'0'40,"-9"-11"0,8 23-10,-12-9-26,-1 10-1,-6 4 0,-4 10 0,-5 4 0,-2 5 0,1 1-1,3-2 1,9-5-1,12-6-1,14-7 0,16-10 1,10-5-2,13-3 0,1-3 1,3 5-2,-4-1 1,-9 8 2,-10 9-2,-16 5 2,-16 6-2,-10 6 0,-10-1 0,-5-2-2,4 1-3,-4-18-4,23 5-11,-8-29-5,33 4-10,-2-22-6,22-1 0,3-15 2</inkml:trace>
  <inkml:trace contextRef="#ctx0" brushRef="#br1" timeOffset="97600.5825">3657 6379 82,'-10'20'41,"-8"-9"-3,13 7 3,5-18-23,11 9-14,12-15 0,14-2-1,8-5-1,5-4-1,1 0 1,0-5-2,-12 0 1,-6-1 1,-14 4-1,-14 0 0,-12 3 0,-13 4-1,-7 6 0,-7 6 1,-1 7-1,-3 11 0,2 5 0,4 7 1,7 7-1,7-1 1,11 2 0,9-4 0,17-5-2,11-7 0,15-10-2,9-10-1,16-1-7,-9-21-12,22 7-11,-13-18-6,1 8 2,-11-10-2</inkml:trace>
  <inkml:trace contextRef="#ctx0" brushRef="#br1" timeOffset="98127.6126">4425 6278 83,'-6'-18'38,"6"18"-1,-25 11 3,15 10-16,-6-2-19,3 9-1,-1 4 0,4 5 0,2 0-1,6 2 0,-1-4-1,2-3 1,3-5-2,1-10 1,-1-7-2,-2-10 2,0 0-2,14-24 0,-9 1-2,0-9 2,0-5 0,0-7-2,0-2 2,1-3-2,0 1 1,2 4 0,1 1 1,4 7-1,4 7 1,2 6 0,3 7 0,3 10 0,2 9 0,-3 9-1,1 6 1,-4 6 0,-5 6 0,-6 4 0,-5 5-1,-10 1 1,-4 1 0,-3-3 1,-10-1 0,2-5 0,-4-1 0,1-1 0,1-2 0,1-1 0,2 3 0,1 3-1,3 2-1,1 9 1,-1 4 0,3 0-1,1 4-1,2-5-2,9 2-5,-2-18-6,24 1-8,-10-27-8,27-4-9,3-21 0,17-5 0,1-18 3</inkml:trace>
  <inkml:trace contextRef="#ctx0" brushRef="#br1" timeOffset="99329.6814">5112 6197 111,'-35'14'41,"-13"0"0,9 19-3,-6-4-34,6 3 0,3-1-1,10 3 0,8-4-1,8-4 1,14-6-2,12-5 1,7-9-2,11-9 2,4-6-2,4-8-3,-3-7 2,3-4-1,-4-7 1,-9 0-1,-5 0 2,-5 0-1,-6 5 2,-4 6-1,-6 5 1,-3 19-1,0 0 0,-11 0 1,1 19-1,0 5 0,1 6 0,4 5 0,1-3 0,8-2 2,7-9-2,9-8 0,8-11 0,8-9 1,6-7-1,4-9 1,-1-6-1,2 1 0,-6 0 0,-6 1 0,-8 11 0,-9 6 1,-8 9-1,-10 1 0,-3 24-1,-4-2 1,-4 6 0,-2-1 0,3 3 0,1-2 1,5-9-1,4-5 2,0-14-2,14-1 0,0-14 0,5-9 0,4-6 0,1-4-3,3-5 4,-2 2-3,-1 3 2,-2 5-1,-2 6 1,-2 4 0,-3 10 0,4 3 0,-3 6 0,3 3 0,3 0 0,1 0 0,6-2 0,-3-1 0,5-1 0,-8-2 0,0-1 0,-7 0 0,-16 4 0,11-4 1,-11 4-1,-21 8 0,3 3 1,-7 5-1,-2 5 0,1 3 1,0 5-1,8 1 0,3 0 0,8 0 2,4-7-2,11-6 0,9-7 0,5-10 0,9-8 0,2-10 0,5-3 0,-4-7 0,0 0 0,-6 3 0,-5 4 0,-9 4 0,-14 17 0,0 0 0,0 0 0,-10 19 0,-1 1 0,2 4 0,2-1-2,7-3 0,9-3-2,7-14-3,17-1-4,0-23-3,24 6-6,-17-30-3,23 9-5,-20-27-2,15 4-5,-19-18 5,-10 6 33,1 15 8,-27-7 4,9 31 8,-30-6 2,18 38 6,-40 1 7,15 39-3,-5 1-29,-1 12-4,5 7 2,6 5-4,5 0 2,8-4-4,11 1-4,-2-20-7,17 8-7,-17-33-4,21 5-10,-23-22-6,26-6-2,-17-14 3</inkml:trace>
  <inkml:trace contextRef="#ctx0" brushRef="#br1" timeOffset="99511.6918">6305 6094 116,'-20'6'42,"12"15"0,8-21-1,0 15-38,19-10-3,8-9-1,12-1-2,3-12-8,16 9-7,-12-23-5,18 17-10,-20-16-7,6 9-1,-17-3 1</inkml:trace>
  <inkml:trace contextRef="#ctx0" brushRef="#br1" timeOffset="100212.7319">6589 6130 116,'-23'21'40,"18"1"2,5-22-6,0 0-32,22 8-1,6-17-2,8-5 0,1-6 0,7-3-1,-1-1 0,-3-1 0,-4 1 0,-5 1 0,-8 2 0,-9 3 1,-6 3 0,-8 1 0,-9 5 0,-7 5 1,-4 5-1,-5 7 0,-4 8 2,0 8-3,-2 7 0,0 6 0,8 1 0,7 3 0,3-5 0,13-2 0,12-11-3,12-5-2,5-16-6,22-1-5,-3-24-4,25 11-5,-14-28-5,22 17-5,-15-18-5,1 15 4,-11-1 6,-12 1 37,-6 19 10,-33-8 4,-5 15 7,-17 7 7,-2 10 5,-20-8 1,5 17 0,-10-7-34,10 4-4,7 3-1,9-2 0,9-2-1,9-4 0,11-6-1,8-9 1,7-10-1,10-9 0,4-8 0,3-11 1,2-8-1,1-10 0,-3-3-1,-1 1 1,-9 5-1,-8 5 2,-10 15 0,-11 14 0,-4 16 1,-19 21-2,-1 14 0,-6 11 0,2 8 0,1 1 0,11 7-8,0-17-5,24 9-5,-6-29-4,37 11-6,-11-31-4,34 9-5,-1-14-6,9-8 8</inkml:trace>
  <inkml:trace contextRef="#ctx0" brushRef="#br1" timeOffset="102503.8629">12948 4185 93,'0'0'38,"21"3"2,6-22-3,24-9-36,3 6-3,10-9-6,9 15-27,-9-5-1,3 15 0,-9-2-2</inkml:trace>
  <inkml:trace contextRef="#ctx0" brushRef="#br1" timeOffset="102734.8761">13928 4180 99,'0'0'39,"0"0"2,0-15-4,0 15-33,0 0-1,22-8-1,-3 3-1,9-3-3,12 3-5,2-15-29,27 12-2,-1-15-1,16 9-1</inkml:trace>
  <inkml:trace contextRef="#ctx0" brushRef="#br1" timeOffset="102950.8885">14854 4133 80,'5'11'42,"-5"-11"-3,19-3 2,-3-7-17,17-1-21,5-5-2,11 0-2,11 1-4,-3-9-25,16 13-8,-7-9-1,9 11-1</inkml:trace>
  <inkml:trace contextRef="#ctx0" brushRef="#br1" timeOffset="103150.8999">15658 4074 104,'0'0'39,"13"-2"2,0-12-3,21 2-35,1-4-1,9 0-2,7 2-5,-4-9-30,15 16-3,-10-10-1,9 15-2</inkml:trace>
  <inkml:trace contextRef="#ctx0" brushRef="#br1" timeOffset="103336.9106">16498 3965 92,'11'10'41,"-11"-10"0,14 6-1,-2-16-27,16 6-11,9-4-2,8-6-2,10 5-4,3-16-25,19 15-8,-9-12-1,11 12-1</inkml:trace>
  <inkml:trace contextRef="#ctx0" brushRef="#br1" timeOffset="103523.9213">17262 3936 78,'0'0'42,"12"23"-1,3-24 0,22 8-20,7-17-17,12-2-3,6-1-3,4-12-17,12 14-20,-9-12-2,5 12 0,-16-7-2</inkml:trace>
  <inkml:trace contextRef="#ctx0" brushRef="#br1" timeOffset="103704.9316">18113 3901 115,'28'-9'41,"0"-13"-1,21 9-12,-3-3-31,5-8-25,12 17-10,-10-9-2,13 12-1,-1-9 0</inkml:trace>
  <inkml:trace contextRef="#ctx0" brushRef="#br1" timeOffset="104171.9583">19004 3756 96,'0'0'41,"11"-16"-1,18 8-1,7-4-39,16-12-11,23 12-28,-1-7 2,13 8-2,-6-4-2</inkml:trace>
  <inkml:trace contextRef="#ctx0" brushRef="#br1" timeOffset="104369.9696">19700 3691 78,'0'0'39,"13"-15"0,20-3-1,20 11-26,17-4-27,-1-7-22,11 5 0,-10-2-1,-6 11 0</inkml:trace>
  <inkml:trace contextRef="#ctx0" brushRef="#br1" timeOffset="104583.9819">20470 3705 101,'0'0'43,"0"0"0,17-8-1,16-8-31,7 2-12,10-4-3,18 11-13,1-14-22,11 11-3,-2-7 0,8 12-1</inkml:trace>
  <inkml:trace contextRef="#ctx0" brushRef="#br1" timeOffset="104803.9945">21426 3598 82,'9'-14'42,"11"5"-2,2-11 1,18 12-16,5-6-25,10 3-2,11 8-4,-10-5-31,21 11-2,-9-7 0,8 9-2</inkml:trace>
  <inkml:trace contextRef="#ctx0" brushRef="#br1" timeOffset="104982.0046">22258 3614 90,'0'0'42,"0"0"-1,0 0 0,34 2-16,-2-7-26,9-5-4,22 10-31,-7-10-4,15 8 0,-4-5-2</inkml:trace>
  <inkml:trace contextRef="#ctx0" brushRef="#br1" timeOffset="105155.0145">23031 3630 124,'0'0'42,"20"-23"0,15 14-3,-9-5-38,24-7-7,16 12-33,-5-7-3,10 7 1,-6-4-3</inkml:trace>
  <inkml:trace contextRef="#ctx0" brushRef="#br1" timeOffset="105706.0461">23867 3609 88,'0'0'41,"13"-5"-2,12-5-1,16 2-20,23 0-54,-10-8-2,15 7-2,-6-4 0</inkml:trace>
  <inkml:trace contextRef="#ctx0" brushRef="#br1" timeOffset="105873.0556">24656 3622 117,'0'0'33,"22"-22"-31,4 11-8,11-1-34,6-5 1</inkml:trace>
  <inkml:trace contextRef="#ctx0" brushRef="#br1" timeOffset="106755.1061">13302 5422 90,'0'0'39,"0"0"0,-11 6 0,0 10-32,6 12-4,-2 10-2,4 7 0,-3 8 1,1 6-3,11 5-3,-7-10-4,19 4-25,-13-20-4,13-5 1,-6-15-3</inkml:trace>
  <inkml:trace contextRef="#ctx0" brushRef="#br1" timeOffset="106913.1151">13231 5738 99,'-20'-5'39,"1"-1"-1,19 6 0,0 0-32,23-12-5,24 6-4,8-15-32,29 5-1,8-10-4,14 0 1</inkml:trace>
  <inkml:trace contextRef="#ctx0" brushRef="#br1" timeOffset="107108.1263">14320 5391 97,'-34'16'37,"11"14"1,-9-7-5,7 16-31,7 4-2,5 2 1,7 10-11,2-13-25,13 2 0,-6-13-1,12-2-2</inkml:trace>
  <inkml:trace contextRef="#ctx0" brushRef="#br1" timeOffset="107258.1348">14169 5665 103,'10'-15'36,"13"10"-3,15 0-13,4-15-55,28 1 0,6-7-4,14-2 3</inkml:trace>
  <inkml:trace contextRef="#ctx0" brushRef="#br1" timeOffset="107443.1454">15094 5446 65,'-39'43'39,"-7"1"-3,8 9 3,-4-12-13,12 14-23,8-2 0,8-3-4,18 7-24,-3-21-10,19-3-1,-3-13-2,14-9 0</inkml:trace>
  <inkml:trace contextRef="#ctx0" brushRef="#br1" timeOffset="107596.1542">14937 5693 81,'-24'-11'39,"24"11"0,-12-6 0,33 16-12,15-9-29,16-12-11,22 7-22,8-8-4,14-2 2,3-8-6</inkml:trace>
  <inkml:trace contextRef="#ctx0" brushRef="#br1" timeOffset="107769.1641">15944 5471 93,'-23'17'38,"-11"1"1,5 13-2,-10 3-34,13 4 1,0 6-2,4-3-4,14 12-9,0-12-26,13 2 0,-2-16 1,9-4-2</inkml:trace>
  <inkml:trace contextRef="#ctx0" brushRef="#br1" timeOffset="107911.1722">15824 5709 104,'-5'-19'37,"15"9"2,5-7-4,21-4-35,13 11-34,0-8-6,21 5 3,6-11-5</inkml:trace>
  <inkml:trace contextRef="#ctx0" brushRef="#br1" timeOffset="108092.1825">16799 5394 97,'-23'32'40,"-12"-11"0,6 18-1,-12 3-35,8 4-1,0 3 0,8-2-3,8 5-4,2-15-12,17 8-20,-4-20-3,11-3 1,-9-22-2</inkml:trace>
  <inkml:trace contextRef="#ctx0" brushRef="#br1" timeOffset="108227.1903">16530 5602 109,'0'-24'39,"16"10"0,1-1-2,21 0-41,13 20-32,-5-8-4,24 7 1,4-10-3</inkml:trace>
  <inkml:trace contextRef="#ctx0" brushRef="#br1" timeOffset="108648.2143">17592 5411 88,'-14'-23'38,"14"23"0,-18-20-1,18 20-32,0 0-2,-13 26 0,6 2-1,5 9-1,-2 9-2,1 0 1,3 7-2,-2-10-5,16 1-28,-12-13-2,13-3 0,-15-28 0</inkml:trace>
  <inkml:trace contextRef="#ctx0" brushRef="#br1" timeOffset="108812.2237">17415 5559 103,'-21'-7'39,"21"7"2,11-7-5,22-1-34,23-1-5,10-15-12,27 9-23,-2-7 0,17 2-1,-5-6-2</inkml:trace>
  <inkml:trace contextRef="#ctx0" brushRef="#br1" timeOffset="109016.2354">18431 5291 87,'0'0'40,"-29"-6"0,16 16 1,-5-11-29,-5 21-10,9 5-1,5 14 1,-2 4-2,1 7 0,3 7-3,0-5 2,6 5-9,-6-19-26,11 1-2,-8-20 0,9-4-2</inkml:trace>
  <inkml:trace contextRef="#ctx0" brushRef="#br1" timeOffset="109196.2457">18300 5496 88,'-14'-19'40,"14"19"0,15-4 0,14 6-26,12-9-14,11-5-2,15 0-3,2-17-15,22 15-18,-4-11 0,8 5-3,-11-6 3</inkml:trace>
  <inkml:trace contextRef="#ctx0" brushRef="#br1" timeOffset="109354.2547">19255 5255 99,'10'6'39,"-25"2"2,2 14-2,-14 2-35,1 4-1,-1 8-1,1 5-1,1 3-1,1 4-2,10-1-2,3-9-3,18 5-30,-7-19-1,16-1-1,-5-16 1</inkml:trace>
  <inkml:trace contextRef="#ctx0" brushRef="#br1" timeOffset="109530.2648">19120 5444 104,'0'0'40,"-12"-10"0,36 18-3,0-9-33,16-1-3,15 1-3,14-7-3,24 10-13,0-20-21,18 8 0,-9-12-1,9 4 1</inkml:trace>
  <inkml:trace contextRef="#ctx0" brushRef="#br1" timeOffset="109697.2743">20220 5257 91,'-25'17'38,"-9"-2"0,2 15 1,-15 9-35,14 2-1,1 7-2,3 8 0,9-2-1,6-2-2,14 4-8,-4-16-25,18-5-1,-4-17 0,11-7-3</inkml:trace>
  <inkml:trace contextRef="#ctx0" brushRef="#br1" timeOffset="109864.2839">19972 5484 112,'0'0'40,"28"-7"1,3 2-10,14-3-32,21 3-6,0-11-30,23 2-2,-8-10 0,16 7-2</inkml:trace>
  <inkml:trace contextRef="#ctx0" brushRef="#br1" timeOffset="110030.2934">21046 5265 111,'1'24'40,"-21"-11"1,8 18-4,-11-3-35,-1 4-1,-3 7-1,-2 3-1,7 9-4,-5-16-11,14 13-22,-7-15-1,14-1 0,-2-14-1</inkml:trace>
  <inkml:trace contextRef="#ctx0" brushRef="#br1" timeOffset="110173.3016">20880 5451 120,'14'-14'41,"-6"-2"-1,20 17-11,-4 1-33,-4-6-33,21 10-2,-2-9-1,22 4-2</inkml:trace>
  <inkml:trace contextRef="#ctx0" brushRef="#br1" timeOffset="110648.3287">22064 5180 80,'0'0'40,"-5"-16"-1,5 16 0,-2-15-17,2 15-20,-2 22 0,-8 2-1,-7 11 0,1 6-1,-4 7-1,-2 3-1,7 1-2,0-9-8,13 6-25,0-20-1,13-1-1,-2-15-1</inkml:trace>
  <inkml:trace contextRef="#ctx0" brushRef="#br1" timeOffset="110834.3394">21803 5404 96,'-37'-8'41,"-1"-6"1,19 10-1,5-14-26,28 10-11,21-3-2,17 1-2,21-2-3,9-4-3,23 14-17,-1-19-15,14 11-2,-12-10 0,2 11-2</inkml:trace>
  <inkml:trace contextRef="#ctx0" brushRef="#br1" timeOffset="111044.3514">22947 5092 89,'0'0'40,"-14"-5"1,14 5-1,-27 2-17,14 12-20,-3 5 0,2 11 0,-2 6-1,-1 9 0,0 5-2,3 1-1,4 5-2,1-10-3,12 9-11,-4-22-21,16-1-2,-8-17 0,14-5-1</inkml:trace>
  <inkml:trace contextRef="#ctx0" brushRef="#br1" timeOffset="111202.3604">22817 5362 87,'-30'-25'40,"8"11"-1,-4-3 1,26 17-18,-14-8-18,27-2-3,21 5-5,7-13-7,27 16-26,3-12-2,19 11 1,-1-11-2</inkml:trace>
  <inkml:trace contextRef="#ctx0" brushRef="#br1" timeOffset="111397.3716">23785 5180 89,'-21'7'40,"-8"-1"1,2 17-2,-16-4-14,8 12-22,-1 6 0,3 6-1,4 1-2,5 0 0,10-1-4,8-9-3,17 7-24,-10-24-8,17-4-1,-6-14-1</inkml:trace>
  <inkml:trace contextRef="#ctx0" brushRef="#br1" timeOffset="111548.3802">23550 5330 122,'0'0'40,"17"-12"1,15 15-3,8-6-39,7-4-4,22 13-26,-5-16-8,16 6-1,-7-5-2</inkml:trace>
  <inkml:trace contextRef="#ctx0" brushRef="#br1" timeOffset="111750.3918">24520 5226 91,'18'-6'41,"-18"6"2,0 0-2,-23 5-18,9 11-20,-9 8 0,2 9-2,-7 5 0,-2 4-2,2 9-2,4-1-1,6 10-15,-7-17-20,15 2-1,1-19 1,12-3-3</inkml:trace>
  <inkml:trace contextRef="#ctx0" brushRef="#br1" timeOffset="111908.4008">24367 5432 89,'12'-17'40,"13"11"2,-3-2-2,18 13-14,4-3-28,0-10-11,19 12-25,-11-10-3,14 6 0,-3-8-1</inkml:trace>
  <inkml:trace contextRef="#ctx0" brushRef="#br1" timeOffset="112088.4111">25252 5243 110,'-19'0'39,"-12"-3"2,5 13-2,-13 12-37,8 1-1,3 10-1,4 6 0,6 6-2,4-4-8,18 15-27,-9-10-1,13 2-1,-8-12-1</inkml:trace>
  <inkml:trace contextRef="#ctx0" brushRef="#br1" timeOffset="112283.4223">24948 5494 119,'0'0'43,"6"-14"-1,16 17-1,9-2-39,10-3-2,11 6-4,-2-15-17,16 15-19,-9-10-2,13 6 0,-8-9-2</inkml:trace>
  <inkml:trace contextRef="#ctx0" brushRef="#br1" timeOffset="115851.6264">13678 6441 104,'0'0'39,"29"-26"-1,20 9 0,12-11-37,12 6-2,13 5 1,0 4 0,-7 8 1,-9 10-1,-18 10 0,-16 12-1,-22 8 2,-21 11 1,-15 5-1,-10 5 2,-7-7-2,6 2 1,7-13-1,12-9 2,24-13-2,19-10 0,17-10-1,12 0 1,6-3 0,-1 6 0,-6 3 0,-14 13 0,-21 9 0,-26 13 0,-21 8 0,-21 5-1,-8 3 1,-6 3-1,-1-4-2,7-9-2,23-5-5,8-26-30,45-2 0,15-22-2,30-6 0</inkml:trace>
  <inkml:trace contextRef="#ctx0" brushRef="#br1" timeOffset="116114.6414">15771 6266 73,'-38'6'39,"-19"6"-1,2 15 2,-14 5-15,6 13-17,-4 6-2,9 11 0,4 2-3,13-1 1,21-2-4,15-9 1,25-3-4,14-16-3,32-2-31,4-25-2,24-4-1,1-15-1</inkml:trace>
  <inkml:trace contextRef="#ctx0" brushRef="#br1" timeOffset="116783.6797">16017 6587 119,'-61'15'40,"1"11"0,-3-3-2,9 11-35,8 0-1,16 3 0,11 1-1,17-3 1,18-6-1,19-10-1,15-5 1,10-10-1,7-12-1,4-10 1,0-7-2,-8-10 1,-9 0 0,-17-8-1,-15 4 1,-16 1 0,-12 4 1,-9 5 0,-8 11 0,-3 4 1,-1 7-1,7 6 1,7 4 0,13-3 0,6 12 0,16-5-1,10-4 1,7 1-1,5-4 0,7-1 1,-1-5 0,1 0-1,-7-1 1,-9 0 1,-5 2-1,-8 2 0,-8 4 1,-10 10-2,-13 7 0,-6 10 0,-8 7 0,-2 7 0,-3 5 0,1 1 0,5-2 0,8-6 0,11-14 0,16-14 0,16-19 0,15-15 0,12-14 0,14-15 0,2-8 0,1-6 0,-4 2 0,-7 6 0,-14 8 0,-13 12 0,-17 15 0,-18 22 0,0 0 0,-22 30 0,-1 8 0,-3 6 0,6 9 0,4-1 0,13-3-3,13-15-5,28 2-15,-2-26-17,30-6-2,5-25 1,15-6 0</inkml:trace>
  <inkml:trace contextRef="#ctx0" brushRef="#br1" timeOffset="116964.69">17592 6229 111,'-34'0'39,"1"21"1,-10 4-2,2 18-35,6 8 0,5 5 0,8 5-4,6-3-2,22 8-16,6-19-17,19-2-4,6-20 3,16-3-4</inkml:trace>
  <inkml:trace contextRef="#ctx0" brushRef="#br1" timeOffset="117765.7358">17850 6469 106,'-31'-13'39,"1"18"4,-15 4-4,7 11-32,-6 11-2,7 11 1,4-1-3,9 4 1,15-3-3,11-6 1,13-6-2,15-13 0,9-7 0,8-15 0,4-11-2,1-11 1,-3-5 0,-5-8-1,-7-4 0,-9 3 0,-7 0 1,-10 4-2,-5 6 3,-7 9-1,-4 9 2,5 13-2,0 0 2,0 0-1,0 10 2,12 1 0,6 3-1,7-2 2,3-4-2,5-2 2,1-1-1,-2-3-2,-1 0 0,-4-1 0,-6-1 0,-7 1 0,-14-1 0,14 6 0,-14-6 0,-12 21 0,-2-5 0,0 6 0,-4-1 0,1 5 0,5-2 0,2 0 0,6-7 0,4-17 0,24 8 0,-1-19 0,11-7 0,-1-6 0,6-12 0,1 0 0,-4-2 0,-3 5 0,-10 4 0,-6 8 0,-11 7 0,-6 14 0,0 0 0,-17 22 0,5 2 0,-1 3 0,6 2 0,8-2 0,11-5 0,10-9 0,9-10 0,10-7 0,9-11 0,6-7 0,3-8 0,-4-2 0,-4-2 0,-8 5 0,-12 8 0,-11 4 0,-20 17 0,0 0 0,-18 23 0,-4 5 0,3 4 0,-1 2 0,7 4-4,3-13-8,32 10-10,-11-32-4,31 4-15,0-22-2,16-1 3,-2-20-1</inkml:trace>
  <inkml:trace contextRef="#ctx0" brushRef="#br1" timeOffset="118196.7605">19322 6099 116,'-22'24'41,"-11"5"1,10 22-1,-10 1-36,13 10 2,3 3-4,5 0-3,5-5 0,6-2 0,1-9 0,5-8 0,-1-16 0,2-12 0,4-13 0,5-12 0,3-11 0,0-8 0,7-8 0,3-5 0,0 3 0,5 1 0,-1 8 0,2 6 0,0 7 0,-1 12 0,0 11 0,-3 8 0,-4 9 0,-1 2 0,-8 5 0,-3 2 0,-12-1 0,-5 1 0,-11-5 0,-8-5 0,-7 2 0,-8-9 0,6 0-2,-7-11-7,20 6-10,-8-20-7,26 12-16,18-29 2,25 7 0,4-8-2</inkml:trace>
  <inkml:trace contextRef="#ctx0" brushRef="#br1" timeOffset="118495.7776">20120 6328 111,'0'0'40,"-29"-4"2,-3 4-3,7 13-32,-2-5-4,7 4-1,2 2 0,13 2-1,6 2 0,9-3 0,11-5 0,8 0-1,6-2 1,2-2 0,-2 2 0,-6 1 1,-10 3-2,-9 9 0,-16 3 0,-14 7 0,-16 3 0,-8 1 0,-7 4 0,-3-4 0,5-4 0,-2-15-16,26 6-12,-3-24-13,28 2-3,-6-29 1,25-4 0</inkml:trace>
  <inkml:trace contextRef="#ctx0" brushRef="#br1" timeOffset="119215.8188">16505 7355 70,'24'-22'38,"-1"8"0,-18 1 1,-5 13-26,-19-1-4,-4 13-2,-15 2-1,1 9-2,-8 0-1,5 4-1,7-1 0,14 1 0,14-7-1,15-3 1,19-4-1,12-3-1,14 1 1,-1 1 0,2 6 0,-10 0-1,-11 8 1,-17 2-1,-18 6 0,-15-1 0,-12 2 0,-8-9-2,-1 1-1,2-13-2,16-2-6,-2-20-20,31 1-8,7-14-1,25-3 0</inkml:trace>
  <inkml:trace contextRef="#ctx0" brushRef="#br1" timeOffset="119598.8407">16969 7474 103,'-13'16'38,"-2"-5"2,15 9-3,0-20-32,20 18-1,3-17-1,13-3 0,5-6-1,7-7-1,-2-5 1,-2-4-1,-9-2 0,-7-3 0,-13-1-1,-7 1 1,-12 4-1,-9 3 0,-7 9 0,-4 7 0,-7 12 0,-1 11 0,-5 11 1,6 11-1,3 7 1,9 5-1,7-1 1,14-5-1,16-7 0,18-11-2,17-8-2,11-21-3,21 2-11,-9-26-18,21 2-4,-14-20 1,7 7-2</inkml:trace>
  <inkml:trace contextRef="#ctx0" brushRef="#br1" timeOffset="120118.8704">17868 7309 101,'-18'-15'39,"2"23"1,-9 0-1,11 11-29,-8 6-6,9 10 0,-3 5-1,9 7-1,-1-1 0,6 4 0,2-4-1,2-2 0,0-10-1,1-4 1,3-13-1,-6-17 0,13 0 0,-3-15 0,4-13 1,-5-8-1,2-8 0,2-7 0,1-4 0,0-2 0,0 4 0,2 1 0,-1 9 0,3 7 1,1 5-1,4 11 1,2 9-1,0 6 0,1 10 0,-1 4 0,-5 7-1,-3 0 0,-6 7 0,-8 1 0,-7 2 0,-10 1 1,-7 5-1,-7-5 1,-3 3 0,-5-1 0,2 1-1,3-1 1,2 2 0,2 7 0,6 4 0,-1 6 0,3 9 0,-4 7-1,1 5 1,-5 3-1,0 0 0,1-5-2,6-3-2,-1-22-9,28-1-10,-7-41-15,32 2-2,8-32 1,27-13 0</inkml:trace>
  <inkml:trace contextRef="#ctx0" brushRef="#br1" timeOffset="121218.9333">18701 7266 98,'-14'-6'38,"-8"-4"2,4 9-1,-15-5-31,2 16-3,-7 5 0,-3 12-1,-5 5 0,2 6 0,3 0-2,9 4 1,12-4-2,12-6 0,15-10 0,14-7 1,15-13-2,6-7-2,11-13 2,2-6 0,0-4-1,-3-6 1,-10-1 0,-7 1-1,-11 2 1,-5 6 0,-12 6 1,-4 8-1,-3 12 0,-17-2 1,5 11-1,-1 10 0,2 3 0,4 6 0,6-2 0,7 1 0,13-7 0,5-5 0,11-5 0,9-9 2,3-8-2,3-6 0,1-3 0,-6-5 0,-2 2 0,-11 0 0,-1 3 0,-13 6 0,-6 5 0,-12 5 0,4 12 0,-12 5 0,-1 4 0,0 4 0,-2 2 0,2 0 0,0-2 0,4-8 0,5-17 0,0 0 0,23-1 0,0-18 0,3-5 0,6-9 0,2-3 0,1 0 0,1 3 0,-3 2 0,-2 6 0,-2 6-2,4 6 2,-5 5 0,1 7 0,3 3 0,-2 4 0,3 0 0,0 1 0,-3-2 0,-3 0 0,-4-4 0,-2-2 2,-8-1-2,-13 2 0,8-12 0,-8 12 0,-19-13 0,0 10 0,-10 6 0,-4 4 0,-6 6 0,-2 8 0,0 3 0,2 6 0,6 2 0,10 1 0,9-2 0,13-7 0,16-6 0,11-10 0,14-9 0,6-7 0,6-10 0,1-5 0,-3-6 0,-7 1 0,-8 2 0,-11 4 0,-11 7 0,-13 15 0,0 0 0,-14 0 0,0 14 0,3 6 0,-2 3 0,10 5 0,6-1 0,10-3 0,10-8 0,11-5 0,9-14-9,19-2-5,-6-26-5,27 8-5,-18-30-6,20 5-6,-12-19-2,0-2 0,-11-7 5</inkml:trace>
  <inkml:trace contextRef="#ctx0" brushRef="#br1" timeOffset="121372.9422">20486 6847 131,'-49'45'42,"7"23"-3,-8-4-4,13 8-32,7 3-1,6-5-1,12-7-2,7-11-3,14-2-6,-11-30-13,22 0-17,-20-20-1,24 1 0,-19-19-1</inkml:trace>
  <inkml:trace contextRef="#ctx0" brushRef="#br1" timeOffset="121538.9517">20168 7160 121,'-16'1'40,"16"16"3,4-7-4,19 6-36,7-1-2,10-7-4,14 3-5,-6-20-19,18 9-11,-4-14-3,9 2 0,-10-8 0</inkml:trace>
  <inkml:trace contextRef="#ctx0" brushRef="#br1" timeOffset="121869.9706">20820 7194 113,'-13'20'40,"0"-13"0,17 7 0,-4-14-35,28-2-1,5-7-2,5 1 1,9-7-2,0 0 0,-3-3 0,-3 1 1,-11-3-1,-2 3 1,-17 1-2,-7-3 0,-15 8 0,-11 3 0,-11 5 0,-6 6 0,-5 6 0,-2 10 0,0 7 0,10 3 0,9 5 0,9-3 0,18 3-3,14-11-4,19 5-9,1-27-12,26 4-14,1-14 1,16 1 0,-2-17 1</inkml:trace>
  <inkml:trace contextRef="#ctx0" brushRef="#br1" timeOffset="122356.9984">21545 7100 123,'-38'0'40,"5"20"3,-14-4-2,-2 8-37,5 4 0,9 3-4,5-4 0,17-2 0,15-7 0,13-10 0,17-10 0,9-11 0,8-8 0,6-12 0,2-10 0,4-7 0,-2-9 0,0-8 0,-1-2 0,-7 1 0,-6 8 0,-10 10 0,-13 14 0,-13 18 0,-9 18 0,-22 38 0,-10 14 0,-10 15 0,-1 9 0,0 2 0,10 3 0,7-13 0,24-2-7,2-29-12,37 1-7,-6-33-9,30 2-8,-3-19 0,8 0 3,-10-7 3,-14-8 46,2 17 9,-34-15 7,7 23 8,-29-14 10,-1 14 3,-16-13-3,14 9-10,-3-3-33,3-5 0,15 14 0,-18-29-12,18 29-16,3-13-15,-3 13-1,0 0-1,-1 15 2</inkml:trace>
  <inkml:trace contextRef="#ctx0" brushRef="#br2" timeOffset="207882.8902">1443 10887 60,'7'-11'36,"-7"11"-3,0 0-1,1 17-28,1 14-2,-3 6 3,5 18-2,-7 6 0,7 7-1,-3-1-1,4-2 0,1-7-2,-2-15-3,12 1-26,-10-26-4,8-7-1,-7-23 0</inkml:trace>
  <inkml:trace contextRef="#ctx0" brushRef="#br2" timeOffset="208383.9189">1223 10905 94,'-17'-5'39,"4"-5"0,13 10-2,20-2-32,14-6-2,9-7 0,17 1-1,6-8 0,9 0 0,2-2-1,-3 1 0,-4 5-1,-11 1 0,-12 11 1,-10 2 0,-10 10 0,-15 8-1,-10 10 1,-9 7-2,-6 7 1,-3 6 0,-2 4 0,-1 2-2,4-3 2,3-2-2,5-10 1,10-2 0,3-11 1,7-13-1,8-9 1,2-8 1,6-8-1,-1-10 1,-1-2 1,1-4 0,-8 3 0,-2 5 0,-4 4-1,-5 13 1,-9 7-2,10 18 0,-5 6-1,-4 10-1,3 7 0,2 2-1,3 5 0,0-7-2,10-2-1,-2-14-2,17 1-11,-12-26-19,19-1 1,-8-21-3,6-1 2</inkml:trace>
  <inkml:trace contextRef="#ctx0" brushRef="#br2" timeOffset="208700.937">2350 11082 85,'-5'22'37,"1"-7"1,13 5 0,8-10-32,14-6-3,10-11 1,7-4-1,4-13-1,3-4 2,-4-6-2,-7 0 2,-11-3-2,-13 5 1,-17 1-1,-14 6 1,-15 13-2,-8 9 0,-13 13-1,-3 14 0,-2 10-1,3 10-1,9 3 1,13 4-1,16-2-1,19-12-3,29-4-2,11-26-10,37 4-8,0-24-12,28 0-2,5-17-1,18 1 2</inkml:trace>
  <inkml:trace contextRef="#ctx0" brushRef="#br2" timeOffset="209117.9609">3647 10970 77,'-12'-22'40,"14"8"0,-5-7 1,3 21-29,-4-20-5,4 20-1,-18-2-2,3 15-1,-9 4-1,1 7-2,-2 1 1,-1 4-2,5-3 1,6 0-2,7-3 2,8-11-1,0-12 1,28 15 0,-3-13 0,3-1 1,1-1-1,-1 3 0,-1 3 1,-6 7-1,-9 2 0,-7 4 1,-7 4-1,-3 3 0,-3-4-1,0-2-1,3-4-1,5-16-2,0 0-8,19-20-8,18 0-13,-7-26-5,22 1 1,-5-22 0</inkml:trace>
  <inkml:trace contextRef="#ctx0" brushRef="#br2" timeOffset="209306.9717">4166 10424 108,'6'-13'39,"-6"13"3,-15 19-3,-5 15-35,8 9-2,-4 11 0,4 8-1,-2 8-1,2 4-1,3 0-2,0-3-3,4 1-2,-7-20-10,14 5-21,-13-20-1,11-7-1,0-30 1</inkml:trace>
  <inkml:trace contextRef="#ctx0" brushRef="#br2" timeOffset="209757.9975">4019 10881 111,'-12'-14'39,"12"14"2,0 0-3,18-2-33,6-2-2,11 1-1,5-2 0,4 1 0,2-1 0,-6 4-1,-4 7 0,-5 3-1,-11 8-1,-9 8 1,-11 7 0,-8 4-2,-6 2 1,-1 1-1,-3-3 0,3-3 1,0-9 0,6-5 0,9-19 1,0 0 0,10-15 0,7-13 1,0-8 0,5-6 2,0-3-1,-1-4 1,-4 5-1,-5 7 1,-3 6-1,-5 11 0,-4 6-2,0 14 0,0 0 0,0 0-3,11 22 0,2-11-1,11 4-4,3-9-6,23 8-5,-11-20-5,24 7-16,-10-12 0,7 0 0,-9-7 2</inkml:trace>
  <inkml:trace contextRef="#ctx0" brushRef="#br2" timeOffset="210412.0349">4799 10885 108,'-8'26'40,"0"-12"1,20 3-2,8-12-35,14-4-1,6-6 0,8-4 0,0-2-2,0-8 1,-5 0-2,-10-2 1,-11 1-2,-9 1 1,-16 1-1,-11 3 0,-11 6 0,-7 7 1,-6 8 0,-6 6 0,2 9 0,0 8 0,9 3 0,8 4-1,13-2 0,12-4-1,14-5 1,15-10-2,12-5 0,9-13-1,11-7 0,-1-9-1,10-1-5,-13-11 0,7 7 2,-20-6 5,-6 6 2,-9 3 3,-16 4 2,-13 17 1,-4-13 5,-4 24 2,-19 1-2,4 11-4,0 1-3,5 8-2,1-2 1,9 2-2,9-4 0,9-7-1,8-9 1,16-11-1,7-12 2,5-7 2,-1-12-2,3-7 1,-2-4 0,-3-3 0,-5 0 0,-10 5 0,-9 6-2,0 10 0,-10 13 0,-9 10-1,9 17 0,-9 8 0,0 7-2,0 5-1,7 5-1,5-6-4,14 0-2,-1-18-7,26 5-5,-10-25-17,19 0 3,-5-18 0,1 1 2</inkml:trace>
  <inkml:trace contextRef="#ctx0" brushRef="#br2" timeOffset="210892.0624">6174 10774 108,'-15'-7'39,"-20"-2"1,5 16 1,-13 1-34,8 9-2,4 8 0,1 8-3,8-1 0,13 1-3,9-3 2,13-4-3,10-6 2,10-8-2,7-10 2,9-11-1,-1-10 2,-1-7 1,-3-5-2,-8-5 2,-3 1-2,-9-1 2,-9 5-3,-6 6 3,-7 14-2,-2 11-1,-25 18 1,1 17 0,-4 19-1,-2 18 0,-8 26 0,2 8-1,-1 3 2,4 9 0,2-10-1,7-7-1,1-13 2,1-20 1,5-25-1,1-19 0,-1-14 1,2-24-1,0-13 1,-3-14 0,6-17-1,-3-11 0,5-12 0,6-3-2,5 4 0,9 0-3,9 13 0,6 1-3,24 21-4,0 1-3,27 26-6,-8-11-9,27 14-8,1-6-2,15 5 4</inkml:trace>
  <inkml:trace contextRef="#ctx0" brushRef="#br2" timeOffset="211208.0804">6974 10262 100,'-11'22'39,"-13"9"2,5 24 1,-15 4-37,11 10 1,2 5-4,3 0 0,5-3 0,6-3-2,6-9-1,4-9-3,10-8 0,-6-18-9,16 0-8,-23-24-21,23 7 2,-20-22-2,5 0 3</inkml:trace>
  <inkml:trace contextRef="#ctx0" brushRef="#br2" timeOffset="211380.0903">6728 10788 85,'-27'-13'40,"15"13"2,12 0 0,0 0-10,21 3-28,19-9-2,12-5-1,14-6-3,8-4-3,4-15-7,13 10-7,-17-24-5,11 10-17,-23-14 0,-1 6-1,-19-13 0</inkml:trace>
  <inkml:trace contextRef="#ctx0" brushRef="#br2" timeOffset="211711.1092">7442 10212 86,'-33'63'43,"-15"0"-1,10 17 1,-11-11-13,14 8-24,6-6-3,9-4-1,6-11-2,14-11 0,10-13 0,11-10 0,7-13 0,3-9 0,6-9 0,2-10 0,-1-4 0,-2-5 0,-1-4 0,-4 4 0,-7 0 0,-2 6 0,-6 9 0,-2 11 0,-14 2 0,10 24 0,-9 3 0,-2 2-4,5 11-8,-4-11-1,14 13-6,-9-23-7,33 7-10,-2-16-8,22-3 4,5-14 2</inkml:trace>
  <inkml:trace contextRef="#ctx0" brushRef="#br2" timeOffset="212274.1414">8735 10607 61,'-18'-8'38,"-1"9"0,-11-5 1,7 18-18,-17-10-11,15 14-2,-9-1-1,11 9-2,2-1-1,7 2 0,10-2-1,10-4-1,13-5-1,8-8 1,11-7-1,3-7 0,0-5-1,-1-8 0,-4-4 1,-12-2-2,-12-2 0,-10 3 0,-11 5-1,-8 2 0,-3 9-1,-5 6 0,6 10-2,-1 0-1,19 12-6,1-20-10,26 18-16,8-20 0,25-2-2,8-13 1</inkml:trace>
  <inkml:trace contextRef="#ctx0" brushRef="#br2" timeOffset="212500.1543">9538 10162 102,'-41'-35'41,"0"18"0,-19 5 0,-5 26-36,4 17-2,6 27 0,-1 16-1,10 12 0,9 9-2,10-1 1,16-3-3,11-8 2,10-14-3,6-19-5,18-6-10,-15-30-15,13-5-7,-16-17-1,1-6 0</inkml:trace>
  <inkml:trace contextRef="#ctx0" brushRef="#br2" timeOffset="212665.1638">8983 10704 114,'-15'-12'41,"15"12"2,20-10-2,25-4-37,8 2-4,12-4-4,27 2-8,0-16-8,36 13-8,-8-14-13,18 8-1,-6-6-1,6 7 2</inkml:trace>
  <inkml:trace contextRef="#ctx0" brushRef="#br2" timeOffset="213258.1977">10557 10153 96,'0'0'41,"8"-12"-1,-5 21-1,-14 5-34,8 8-1,-4 8-1,-2 18 1,-5 10-3,0 12 1,-1 6-2,1 3 2,2-1-3,5-9-1,7-4-3,0-21-7,24-3-21,-8-25-7,10-8 0,-6-17-1</inkml:trace>
  <inkml:trace contextRef="#ctx0" brushRef="#br2" timeOffset="213431.2076">10396 10586 104,'-24'-1'41,"4"-4"0,20 5-2,12-3-35,19-10-2,19-9-2,17-9-3,17-1-6,-4-21-25,21 6-4,-7-14-4,-1 8 3</inkml:trace>
  <inkml:trace contextRef="#ctx0" brushRef="#br2" timeOffset="213769.2269">11126 9990 101,'-29'44'40,"-7"5"0,7 20 2,-8-4-35,13 14-2,-5-2-2,9 2 1,4-5-2,4-8 1,4-10-1,10-9-1,1-14 0,12-13-1,2-14 1,8-12-1,4-12 1,0-8-1,3-4 0,-2-4 0,-2 1 2,-5 5-2,-5 5 0,-7 10-2,-11 13 2,11 11-1,-9 9-2,-3 8 0,4 9-2,-2-2-4,17 12-6,-11-21-7,27 11-14,-8-19-4,15-3-1,-2-15 2</inkml:trace>
  <inkml:trace contextRef="#ctx0" brushRef="#br2" timeOffset="214111.2465">11481 10595 103,'1'13'40,"-1"-13"1,26 18 0,-2-10-37,16-8-1,8-5 0,6-6-2,-3-3 1,-1-3-1,-10-4 0,-9-2 0,-16 0-1,-15 2 1,-15 3-1,-12 6 0,-11 7 1,-8 9 0,0 9 0,-5 12 0,3 8 0,9 7 0,13 4 0,14 0-1,18-2-2,9-7-2,30 2-6,7-22-6,40 9-7,-7-24-16,32 1-2,0-16-1,20 0 1</inkml:trace>
  <inkml:trace contextRef="#ctx0" brushRef="#br2" timeOffset="214498.2686">12899 10443 93,'-5'-21'40,"5"21"1,-26-21-1,16 19-33,-20 6-2,1 8-1,-4 7 0,3 7-2,5 2 1,9 4-1,6-1-1,13 2-1,14-7-1,13-6-1,19-4-4,4-16-6,27 11-13,-9-22-15,10 4 0,-6-15-1,-1 5 1</inkml:trace>
  <inkml:trace contextRef="#ctx0" brushRef="#br2" timeOffset="214836.288">13353 10412 103,'-28'0'40,"-10"-3"2,5 20-2,-19 3-33,14 8-3,-2 8 0,3 4 0,8 2-2,6-1 1,7-2-2,14-7 1,7-9-1,17-8 1,7-14-2,13-9 0,8-12 0,-3-6 0,2-4 0,-4-5 0,-6 0 0,-8 3 0,-8 8 0,-11 7-2,-12 17 2,0 0 0,-3 11-1,-4 9 0,3 9-2,1-1-1,10 6-2,4-11-4,20 7-7,-4-23-5,26 3-16,-6-19-2,14-4 0,-9-12 1</inkml:trace>
  <inkml:trace contextRef="#ctx0" brushRef="#br2" timeOffset="215348.3172">13855 10437 106,'-24'8'41,"9"20"0,-10-7-2,9 18-33,-1 2-3,4 4 1,3 1-2,5-3 0,2-6-1,5-5 0,2-9 0,3-9-1,-7-14 0,20-2 0,-6-14 0,0-7 0,0-8 0,0-7 0,0-6 0,1-2 0,1-4 0,-1 5 0,3 1 0,1 7 1,4 6-1,1 9 0,1 10 1,3 8-1,-3 9 0,2 7 0,-6 7 0,-5 3 0,-5 5 0,-9 1 0,-10 1-1,-7 1 1,-12 0 0,-7 1 0,-6 0 0,-2-3 1,-2 2-1,2 3 1,3 3-1,8 2 0,4 7 0,6 3-1,7 3 0,4 1-1,2 2 0,6-3-4,3 1-5,-11-19-3,20 5-4,-10-38-6,14 21-14,-14-21-4,36-22 1,-10-8 2</inkml:trace>
  <inkml:trace contextRef="#ctx0" brushRef="#br2" timeOffset="215931.3506">14672 10471 86,'24'-32'39,"-2"8"0,-17-5 1,1 12-32,-21 1-1,-7 11-1,-13 9-2,-2 13 1,-9 10-2,3 10 0,1 4 0,7 5-1,7 0-1,13-2 0,12-5 0,11-6 0,12-13-1,8-8 1,10-13-1,3-10 0,2-11 1,3-4-1,-7-8 0,-1-5 0,-7 0 0,-3 3 0,-10 6 0,-5 7 0,-4 11 0,-9 12 0,0 0 0,-4 24 0,2 2-1,-1 5-1,6 5 0,1-1-2,16 1-2,3-15-4,24 6-5,-8-22-6,27 7-9,-9-21-9,9 0-1,-8-15 3,1-1 1</inkml:trace>
  <inkml:trace contextRef="#ctx0" brushRef="#br2" timeOffset="216278.3704">15347 10424 106,'-26'-16'40,"5"22"1,-17-4 0,9 17-34,-10 6-3,6 9-1,4 3 0,7 1-1,8 0-1,14-5-1,13-5-1,11-11-1,13-7-3,9-13-2,16-2-6,-10-23-9,19 10-14,-19-18-4,0 7 0,-12-5 24,-8 5 15,-9 8 5,-18 0 7,-5 21 9,0 0 14,-18 12 5,-6 2 0,11 17-21,-9 2-14,8 3-1,0 0-2,9 2-1,3-5-2,5-10-1,14 1-8,-17-24-9,41-1-16,-21-21-3,15 0-2,-12-19 0</inkml:trace>
  <inkml:trace contextRef="#ctx0" brushRef="#br2" timeOffset="216414.3782">15717 9984 104,'-1'-23'39,"-3"6"-5,4 17-10,23-5-60,-6 5-2,15 8 1,2-6-2</inkml:trace>
  <inkml:trace contextRef="#ctx0" brushRef="#br2" timeOffset="216631.3906">16202 9974 110,'-11'12'40,"0"19"2,-12 1-3,3 14-33,-3 6-3,4 10 0,0 7-2,3 2 0,2 2-2,5-1 0,-1-7 0,5-7-2,6-7-3,-5-19-5,17 1-10,-13-33-19,10 14 0,-4-28 0,7-4 0</inkml:trace>
  <inkml:trace contextRef="#ctx0" brushRef="#br2" timeOffset="217307.4293">16020 10407 105,'-7'-19'40,"-5"0"1,12 19-1,10-5-35,13 9-2,10-3-1,10 5 0,13-3-1,6 2 0,8-2 1,-5 1-1,-2-4 1,-10 1-1,-10-1 1,-12-1-1,-13 1 0,-18 0 0,0 0-1,-29 15 1,0-1-1,-6 6 1,0 6-1,2 6 0,4 6 0,8-2 0,12 0 0,14-5 0,12-6 0,10-8-1,9-11 1,7-8-1,2-11 1,1-6 0,-7-7 0,-7-6-1,-4-1 1,-9 0 0,-8 2 0,-6 6 0,-5 1 1,0 7-1,-1 6 0,1 11 1,0 0-1,16 1 1,-2 9-1,1 3 2,6 3-2,-2-1 0,3 2 0,-3 5 0,-3-1 0,-5 2 0,-7 6 0,-4-4 0,-4 4 0,-10 2 0,1-4 0,-7-2 0,5-3 0,1-7 0,5-4 0,9-11 0,0 0 0,9-19 0,10-3 0,3-4 0,3-3 0,7 0 0,-2-3 0,-2 3 0,-2 4-2,-3 3-5,9 12-5,-9-3-1,16 15-4,-9-18-3,31 23-7,-9-20-7,25 14-6,7-8 4,12-1 4</inkml:trace>
  <inkml:trace contextRef="#ctx0" brushRef="#br2" timeOffset="217934.4652">18406 9683 117,'-14'0'40,"-22"9"0,-9 36-9,-16 7-27,-2 21-1,-3 10-1,2 11 1,5 8-2,15 0 1,16-1-2,20-11 0,23-10-2,17-14 0,25-6-4,5-25-8,27 4-14,-8-21-12,8-2 0,-8-14-2,1-6 3</inkml:trace>
  <inkml:trace contextRef="#ctx0" brushRef="#br2" timeOffset="218322.4874">18737 10288 81,'-15'-22'41,"0"14"-3,-16-4 3,5 17-26,-17 0-8,3 16 0,-6 8-4,5 10 2,5 6-3,6 3 0,11 0-1,13-2 0,19-2-3,11-13-2,23 1-7,1-27-10,29 5-19,-6-18 1,14-1-2,-6-13 0</inkml:trace>
  <inkml:trace contextRef="#ctx0" brushRef="#br2" timeOffset="218757.5122">19281 10341 83,'0'0'37,"-3"-19"1,3 19 0,-16-15-28,3 17-3,-10-1 0,0 11 0,-12 1-2,1 8 1,-6 7-2,0 3 0,1 5-2,4 3 1,7 2-1,8-2 0,10-2-2,14-7 0,11-7 0,10-8 0,11-12 0,11-9 0,1-9 0,3-11 0,-1-6 0,-4-9 0,-3 2 0,-9 1 0,-8 3 0,-8 5 0,-7 12 0,-11 18 0,0 0 0,-14 16 0,3 13 0,-3 5-3,2 7-1,3-3 0,11 7-3,3-17-4,18 8-7,-7-30-8,27 5-13,-9-19 1,11-1 0,-6-14 1</inkml:trace>
  <inkml:trace contextRef="#ctx0" brushRef="#br2" timeOffset="219283.5423">19682 10428 103,'-9'-14'39,"9"14"1,-20 8-1,14 12-31,-7 5-2,2 12-2,-3 5-1,0 5 0,4 0-1,1-3 1,-1-5-2,2-7 0,4-7 0,4-15 1,0-10-2,17-9 0,-3-14 0,7-7 0,-3-7 0,5-7-2,2-6 2,-1-1 0,-1-1-1,-3 8 1,0 2 0,-1 8-1,0 5 1,-1 9 0,3 9 0,0 6-1,-1 7 1,4 5 0,-5 4-1,-1 3 1,-7 3-1,-2 2 1,-9 3 0,-6 3-1,-7 2 1,-8 0 0,-1 0 0,-8 1 1,0 2-1,-5 2 0,4 1 1,3 1-1,3 1 1,-2 5-1,8 3 1,1 0-2,1 0 0,-1 0-1,7 0-1,-7-3-3,5 5-5,-12-14-4,10 13-5,-21-19-6,20 12-10,-15-12-4,11 2 0,-3-10 2</inkml:trace>
  <inkml:trace contextRef="#ctx0" brushRef="#br2" timeOffset="220206.5951">20510 10403 83,'2'-14'37,"-16"-2"0,2 16-4,-20-15-22,4 19-2,-15-4-2,4 11-1,-9 1-1,4 9 0,0 2-1,7 2-1,7 4 0,8 1 0,11-2-1,13-4 0,7-5-1,14-4 0,5-10-1,10-6 1,5-7-1,2-8 2,1-9-2,3-4 0,-8-2 0,-4-2 0,-8 7 0,-5 0 0,-8 9 0,-16 17 0,11-6 0,-15 20 0,-5 7-2,2 9 1,-2 5-2,3 3-1,8 1-2,5-9-2,19 4-8,-4-24-6,23 9-9,-5-22-7,13-2 1,-6-14 0</inkml:trace>
  <inkml:trace contextRef="#ctx0" brushRef="#br2" timeOffset="220417.6072">20948 10413 98,'-17'-22'36,"4"16"2,-12-2 0,6 12-29,-7 4-3,7 12 0,-5 6-1,4 7-2,5 2 0,6-1 0,4 1-2,8-5 0,8-5-2,12-10-1,11-7-4,4-17-6,21 7-11,-10-23-13,13 4-3,-7-17 1,3 8-1</inkml:trace>
  <inkml:trace contextRef="#ctx0" brushRef="#br2" timeOffset="220583.6167">21290 10397 114,'-16'9'38,"3"20"0,-11-5 0,5 13-33,1-1-2,7 2-1,2-4-2,4-4-1,10-2-3,3-15-5,14 5-15,-10-21-15,13 0 1,-7-17 0,9 0-2</inkml:trace>
  <inkml:trace contextRef="#ctx0" brushRef="#br2" timeOffset="220718.6244">21379 9954 109,'0'-36'37,"0"17"-16,1 1-20,-1 18-36,13-17-1,11 14-3</inkml:trace>
  <inkml:trace contextRef="#ctx0" brushRef="#br2" timeOffset="220943.6373">21940 9778 110,'-16'41'41,"-14"2"0,2 22 0,-6 6-34,6 8-3,2 8-2,5 2 0,2-2-3,8-5 1,5-7-5,2-20-5,14 3-12,-15-27-16,19-8-3,-14-23 2,19-2-2</inkml:trace>
  <inkml:trace contextRef="#ctx0" brushRef="#br2" timeOffset="221086.6455">21634 10359 116,'0'0'40,"-14"-23"1,28 19-3,2 7-37,14-13-13,28 15-19,-1-12-8,23 8-2,0-10 1</inkml:trace>
  <inkml:trace contextRef="#ctx0" brushRef="#br2" timeOffset="221608.6753">22203 10391 102,'-34'-2'40,"2"11"0,-12-6-2,7 14-30,-6-1-3,10 7 0,2 0-1,8 3-1,7 0-1,13-2 0,9-4-1,10-7 0,12-7 0,6-5 0,11-9 1,0-8-2,4-7 0,-4-4 0,-3-4 0,-7 1 0,-9 3 0,-5 1 0,-8 7 0,-10 6 0,-3 13 0,-11 6 0,-1 11 0,-2 7 0,1 9 0,3 0 0,5 4-2,8-4 0,11-1-2,5-15-5,24 4-7,-9-25-7,27 6-14,-11-19-2,11 2-1,-12-17 2</inkml:trace>
  <inkml:trace contextRef="#ctx0" brushRef="#br2" timeOffset="221927.6936">22743 10381 114,'-21'-4'39,"8"19"2,-10-3-2,3 14-34,3 2-2,-1 4-1,5 2 0,2-3 0,5-5-1,3-4 1,6-7-1,-3-15 0,20 4 0,0-16-1,3-7 2,6-9-2,3-3 0,3-3 0,1 0 0,-1 1 0,-4 5 0,-6 6 0,-5 10 0,-4 11 0,-16 1 0,7 28 0,-8-3 0,-5 6-3,8 8-4,-5-8-4,16 11-7,-7-21-7,27 6-15,-4-17 1,19-2-1,-1-14 2</inkml:trace>
  <inkml:trace contextRef="#ctx0" brushRef="#br2" timeOffset="222167.7073">23462 10330 114,'-27'-12'40,"3"19"2,-11-1-2,-2 17-33,-6 6-2,6 4-2,-1 4 1,8 0-4,7 1 0,10-7 0,17-4 0,11-13 0,17-4-4,6-16-7,19 11-6,-9-29-6,22 16-13,-17-20-5,9 11 0,-16-10 2</inkml:trace>
  <inkml:trace contextRef="#ctx0" brushRef="#br2" timeOffset="222512.727">23620 10494 112,'-22'11'40,"12"5"1,10-16-2,0 0-34,28 8-2,5-8-1,5-3 0,6-4-2,7-5 1,-3-1 0,-1-4 0,-9 0-1,-9-4 0,-6-2 0,-15 1 1,-7 3-1,-10 2 1,-11 4 0,-7 7 1,-6 7-1,-5 10 1,0 8-2,-1 7 0,6 6 0,5 5 0,13 3 0,9-2 0,12-4 0,13-6 0,13-10-3,17 0-5,-2-18-5,25 8-5,-19-28-8,25 6-15,-17-16 0,11-1 0,-17-14 2</inkml:trace>
  <inkml:trace contextRef="#ctx0" brushRef="#br2" timeOffset="222798.7434">24283 9895 99,'-24'-11'41,"15"21"3,-2-1-2,24 12-21,2 6-17,15 7 0,5 8-4,7 5 0,-1 6 0,1 5 0,-8 6 0,-8 0 0,-11 2 0,-15-2 0,-15-1 0,-8-6 0,-10-3 0,-11-9-3,-2-1-9,-16-17-3,9 6-5,-24-25-6,16 10-13,-29-13-3,-10 2 1,-25-5 3</inkml:trace>
  <inkml:trace contextRef="#ctx0" brushRef="#br2" timeOffset="223527.7851">1507 12248 83,'16'-5'39,"-16"5"-2,9 29-4,-11 0-29,3 14 0,-4 7-1,1 10-1,-1 2-1,5-2-2,2-2-1,4-18-3,14-3-20,-2-32-13,14-10 0,-1-26-1,10-9 1</inkml:trace>
  <inkml:trace contextRef="#ctx0" brushRef="#br2" timeOffset="223677.7937">1627 11845 81,'-51'-22'38,"21"20"-1,2 3-1,28-1-36,5 25-7,19-20-27,33 5-3,9-8 0,19 2-1</inkml:trace>
  <inkml:trace contextRef="#ctx0" brushRef="#br2" timeOffset="223996.8119">2351 11999 82,'-28'27'40,"-12"-8"-1,1 13 0,-4-6-33,8 4-1,5-5-2,9 2-1,9-5 1,13-2-2,11-4 0,10-6 1,9 0-2,6-5 0,1 0 1,-5 2 0,-3 1-1,-8 3 1,-11 6-1,-13 2-1,-7 2 0,-12 3 0,-3 2-2,-5-5-1,5 5-4,-4-16-8,22 12-13,-5-18-9,11-4-1,24-5-3</inkml:trace>
  <inkml:trace contextRef="#ctx0" brushRef="#br2" timeOffset="225083.8741">3839 12045 82,'-17'-11'41,"17"11"-2,-19-3 1,6 11-36,3 3-1,0 11-1,0 8 0,-3 7-1,2 5 1,-1 0-1,2 2 1,-1-6-1,3-4 0,3-12 0,3-10 0,2-12 0,0 0-1,16-19 0,-6-9 1,8-7-1,-3-4 1,6-6-1,1-4 0,0 3 0,-2 4 1,-3 6-1,-2 9 0,-2 7 1,-3 10-1,-10 10 1,15 4-1,-9 9 1,-1 4-1,4 3 1,5-2-1,3 2 1,5-6-1,10-6 0,2-8 1,8-6-1,4-6 1,2-5 0,-2-4 0,-5-1-1,-3 2 1,-8 5 0,-7 6-1,-7 9 0,-4 10 1,-7 12-1,-5 11 0,-4 10-1,-2 8 0,3 2 0,-1 1-2,2-3-2,8-4-2,0-19-5,20 2-7,-9-32-9,24 2-11,-8-21-2,13-3 3,-7-11 0</inkml:trace>
  <inkml:trace contextRef="#ctx0" brushRef="#br2" timeOffset="225420.8934">4663 12095 89,'-13'8'39,"19"12"1,-6-20-1,39 16-35,-1-12-1,15-6 1,9-6-1,8-4 0,-1-9-1,0-3-1,-13-4 1,-11-1 0,-15 3-1,-14-2 0,-16 3-1,-10 5 1,-15 7-1,-7 9 1,-9 7-1,-3 12 0,0 11 0,3 11 0,3 9 1,9 3-1,11 2 0,15-4-1,19-5-2,15-12 0,26-8-5,9-26-6,27 5-6,-9-33-11,20 6-9,-9-18-1,4 6 2</inkml:trace>
  <inkml:trace contextRef="#ctx0" brushRef="#br2" timeOffset="225766.9132">5679 11996 109,'-48'7'41,"6"9"1,-10-15-12,14 16-25,2 2-2,6 5 0,5 5 0,7 2-2,5 2 1,8 0-1,10-8 0,9 0-1,8-12 1,7-9-1,6-11 0,7-13 0,4-7 0,1-4 0,-4-9 0,-6 0 0,-2 2 0,-7 3 0,-10 9 0,-4 7 0,-14 19 0,0 0 0,9 17-1,-13 10-1,-1 9-2,3 2-2,9 5-5,-3-14-4,24 6-6,-9-31-9,29-2-10,3-22-1,20-7 2</inkml:trace>
  <inkml:trace contextRef="#ctx0" brushRef="#br2" timeOffset="226066.9303">6354 11816 87,'-40'14'42,"4"13"-1,-7-5 0,18 10-31,-2-7-7,17 5 0,10-9-1,13-4-1,13-8 0,8-2-1,4-5 1,4-2 0,-5-3-1,-7 3 1,-8 8-1,-10 6 1,-10 6-1,-9 7 1,-8 5-1,1-2 0,-1 4-2,1-5-1,9-1-6,5-28-5,12 23-7,-6-39-11,23 3-8,-2-15-2,16-2 2</inkml:trace>
  <inkml:trace contextRef="#ctx0" brushRef="#br2" timeOffset="226427.951">6729 11915 94,'4'-12'41,"-4"12"1,-18 18 0,11-2-36,-9 12-1,1 10-2,1 1 0,1 9-1,4-5 0,4-3-1,10-7 0,4-9 0,11-13 0,8-17-1,9-10 0,7-13 0,2-7 0,1-6 0,1-2 0,-5-1 0,-8 8 0,-6 2 0,-11 13 0,-7 10 0,-11 12 0,0 0 0,-4 20-1,-3 6-1,2 4 0,1 1-3,8 5-2,-1-16-4,21 13-6,-10-29-3,25 12-8,-12-31-10,14 4-2,-7-17 3,5-2 1</inkml:trace>
  <inkml:trace contextRef="#ctx0" brushRef="#br2" timeOffset="226734.9685">7373 11887 80,'-13'26'40,"-2"-4"0,8 18 2,-14-2-31,14 10-5,-5-3-1,9-3-1,1-5-1,3-8-1,4-13 1,-5-16-2,23-9 1,-9-13-2,1-10 1,-1-9 0,1-5 0,2-2-1,-1-2 0,0 3 1,-4 9-1,0 3-1,3 10 0,-1 3-2,8 9-2,8 1-4,16 13-4,-4-9-5,22 17-7,-13-18-6,23 13-10,-6-8 0,3 6 2</inkml:trace>
  <inkml:trace contextRef="#ctx0" brushRef="#br2" timeOffset="227486.0115">7810 11939 92,'9'17'41,"4"-11"1,17-5-1,11-13-37,12-7-1,3-6 0,6-7-1,-1-4 0,-4-3 2,-11 3-3,-12 3 1,-17 5-1,-12 8 2,-16 5-3,-14 11 3,-11 12-2,-8 12-3,-3 7 2,-2 10-1,4 6 1,10 3-2,9-1 1,18-3-2,18-5 1,16-13-1,23-9-2,11-13-1,18-4-1,6-17-3,21 4-7,-20-23-9,14 13-9,-24-12 23,-7 6 10,-14 1 3,-21-1 2,-11 11 7,-30-8 5,8 28 11,-43-17 10,14 26-19,-13-1-11,-4 12-1,-1 9-2,1 7-2,10 3 2,8-1-3,10-2 2,14-8-3,15-9 2,15-12 0,13-13 0,8-14-1,7-10 0,3-10 1,-3-9-1,-3-6 1,-4-1-1,-8 0 1,-8 3 0,-5 7-1,-12 11 1,-7 14-1,-7 21 0,0 0 0,-18 18-1,0 16 1,0 13-4,2-3-5,13 12-3,-4-13-4,26 8-4,-7-26-8,35 7-6,2-20-9,18-4 3,11-13 5</inkml:trace>
  <inkml:trace contextRef="#ctx0" brushRef="#br2" timeOffset="227810.03">10333 11594 85,'0'0'41,"-4"18"4,-3-2-3,5 14-22,-11 3-18,4 4-1,-3 3-1,0 1-2,6 2-1,-2-16-9,20 8-8,-12-35-18,32 10-3,-7-27-1,17-3 0</inkml:trace>
  <inkml:trace contextRef="#ctx0" brushRef="#br2" timeOffset="228238.0545">10462 11385 100,'-18'-17'42,"18"17"1,0 0-2,29 2-36,4 1-3,18 6 0,5 0-1,5 5 0,-3 8 0,-2 2 0,-18 9 0,-10 4 2,-20 6-2,-15 4 2,-11-1-2,-13-1 0,1-3 0,1-8-1,4-8 1,11-10-3,14-16 2,5-11-2,22-13 2,9-7 1,11-8-1,7-6 1,2 1-1,-3 1 1,-6 9-1,-5 10 1,-13 11-1,-11 14 1,-10 14 0,-11 13 1,-6 6-2,0 5-3,2 9-3,-5-8-4,16 6-3,-4-22-3,23 9-4,-5-31-9,37 11-4,0-19-9,21-7 2,14-6 6</inkml:trace>
  <inkml:trace contextRef="#ctx0" brushRef="#br3" timeOffset="231978.2684">12362 11383 83,'13'-28'39,"-4"-4"-1,3 6 1,-4 1-36,2 9-1,-10 16 1,14 6-1,-13 20 1,-2 16 0,-3 10-1,-1 11 1,-3 5-2,1 1-2,-1 2 1,1-9-3,5-5-2,-4-18-9,15 2-24,-7-22-3,9-3 0,-11-16 2</inkml:trace>
  <inkml:trace contextRef="#ctx0" brushRef="#br3" timeOffset="232147.2781">12286 11759 83,'-27'-4'40,"-2"-7"-1,18 7 2,4-7-35,20-2 0,20-8-3,16-2-1,15-7-4,8-9-1,22 7-19,-6-20-16,7 10-1,-10-6-3,-4 7 2</inkml:trace>
  <inkml:trace contextRef="#ctx0" brushRef="#br3" timeOffset="232537.3004">13051 11172 92,'-11'4'40,"-8"-1"2,9 16-3,-5-3-34,6 14-1,-4 10 1,1 11-1,-4 11-1,2 9 0,-1 5-1,-2 1-1,2 1 1,1-10-2,3-9 1,7-13-1,9-16 1,9-19-3,7-15 2,8-15 0,4-13 0,1-7 2,0-3-1,-3 1 1,-5 3-3,-8 8 4,-6 12-3,-12 18 2,0 0-2,-2 28-3,-8 1 3,4 7-4,2 3 3,3 3-4,8-4 0,1-8-4,18-1-5,-1-23-6,19 7-9,-11-26-5,18 4-5,-12-15-1,3-2 3</inkml:trace>
  <inkml:trace contextRef="#ctx0" brushRef="#br3" timeOffset="232860.3189">13394 11703 92,'-15'1'40,"12"14"0,3-15 1,13 20-35,6-19-1,19-2-1,6-6 0,11-6-2,2-6 0,-1-2 0,-5-4-2,-8 2 2,-16 0-2,-17 1-2,-19 7 2,-20 8-2,-11 8 2,-10 8 1,-7 10 0,-1 12 0,0 8 0,8 5-1,12 5 1,15 0-1,15-5 0,15-8-3,21-6 0,17-18-4,29-2-6,2-28-8,39 8-11,-1-28-6,28-1-5,4-16 2</inkml:trace>
  <inkml:trace contextRef="#ctx0" brushRef="#br3" timeOffset="234114.3906">14971 11551 45,'15'-9'36,"-15"9"0,0 0 0,0 0-13,9 21-15,-19-5-3,2 6 1,-3-2-1,3 7 1,-2-6-2,5 3 1,-4-10-1,9 0-2,0-14 1,3 10-2,-3-10 1,14-12-1,-1 1-1,4-8-1,3-2 2,4-7-2,4-2 1,0-5-1,4 3 1,0 3-1,-5 4 1,0 5 0,-4 11 1,-3 9-1,-6 13 1,-4 10 0,0 10-1,-2 8 1,0 6-2,-2-3-3,7 2-1,-1-12-4,15 6-18,-10-24-13,16-2 0,-8-21-3,12-5 4</inkml:trace>
  <inkml:trace contextRef="#ctx0" brushRef="#br3" timeOffset="234490.4121">15642 11484 86,'-13'-9'39,"13"9"0,-24 8 1,24-8-33,-22 29-3,15-4 2,-3 8-2,6 6 0,4-1-1,3-1-3,6-5 2,7-7-2,8-7 1,6-11-2,6-13 1,7-13 1,1-8-1,2-4 1,0-6-1,-5-3 1,-7 4-1,-8 4 1,-4 10-1,-13 7-1,-9 15 1,0 0 0,-6 20 0,-7 7 1,-1 0-2,5 8 0,9 2-2,0-6-4,12-2-1,5-17-9,23 8-12,-10-25-8,25 3-2,-10-16-3,10-1 6</inkml:trace>
  <inkml:trace contextRef="#ctx0" brushRef="#br3" timeOffset="234999.4412">16370 11552 79,'-11'-12'37,"-2"20"1,-9-1 0,8 12-27,-7 1-4,11 10 0,-5-1-2,7 3-3,-2-4 1,10-3-2,1-4 1,8-6-3,0-10 1,5-8-2,1-10 3,3-7 2,2-5-4,-3-4 3,0-4-2,-3 4 1,-4 0-1,-2 5 1,-3 7-1,-3 8-1,-2 9 1,0 0 1,-3 10-1,3 7 2,1 4-2,1 3 2,3-2-1,3 2 1,2-5-2,5-4 2,6-11-1,3-6-1,4-9 1,6-9-2,4-7 1,-3-4-1,-2 0 1,-4 0-1,-3 5 1,-6 5-1,-8 7 1,-12 14 0,0 0 0,4 21 2,-11 4-2,0 7 1,0 5-2,2 0-2,5 0 0,5-8-4,13-3-3,-3-22-10,25 6-6,-16-32-8,25 6 1,-9-20-5,10 0 1</inkml:trace>
  <inkml:trace contextRef="#ctx0" brushRef="#br3" timeOffset="235437.4663">17108 11233 89,'-8'-17'39,"-12"5"0,10 20 2,-9 7-31,9 18-4,1 6-2,3 9-1,2 10 0,6-1 0,1 7-1,1-2-2,0-4 1,0-8-1,-2-8 0,3-10-1,-2-11 1,3-10-3,-6-11 3,15-21 3,-6 0-3,0-9 1,4-5-1,0-1 1,1 1-1,3 1 0,-3 9 0,6 10-1,2 6 1,-2 9-1,4 8 1,-1 6 2,-2 10-2,1 5 1,-8 1-1,-7 0-2,-11 0 2,-6-2-2,-12-3 2,-13-5-4,-7-1 3,-5-10-3,1-4 1,3-8-3,15 3-4,4-22-8,24 22-10,13-31-3,27 18-3,-3-9-7,23 4 4</inkml:trace>
  <inkml:trace contextRef="#ctx0" brushRef="#br3" timeOffset="235821.4882">17551 11651 93,'0'0'41,"0"0"0,0 0 1,-15-5-32,15 5-5,14-4-2,-1 3 0,6 0-2,4 2 1,3-2-1,1-3-1,-2 0 1,1-4-2,-2-4 1,-5-6-2,-4-2 3,-3-4-3,-7 1 2,-7 0 0,-3 2-1,-8 7 1,-6 7 0,-6 10 0,-9 10 0,-2 8 2,-3 8-2,6 9 3,1 2-3,12 0 0,11-3 1,16-10-2,17-8 0,15-11-2,14-6-3,13-19-7,18 5-8,-9-21-6,18 11-5,-22-16-4,2 12-4,-20-6 0</inkml:trace>
  <inkml:trace contextRef="#ctx0" brushRef="#br3" timeOffset="236113.5049">18170 11546 93,'-27'19'37,"8"16"4,-4-8-3,9 10-33,-2-2-1,7-1-1,0-4 0,5-3-1,3-8 0,1-19-3,0 0 3,18-2-1,-7-18 0,0-4 3,0-7-4,1-2 2,2-7-1,-1 2 1,1 2-2,0 1 2,2 6-2,-1 5-3,7 7-1,-2 0-2,17 15-7,-8-12-9,32 21-8,-4-15-4,26 12-6,8-10-1,20 4 4</inkml:trace>
  <inkml:trace contextRef="#ctx0" brushRef="#br3" timeOffset="236586.532">19552 11477 98,'-9'-11'38,"-2"12"2,-21-3-7,7 14-26,-13 6-2,-3 9 1,2 2-2,0 3 2,12 1-3,10 1 1,12-5-1,15-4 0,14-8-1,17-5-1,10-11-1,7-4 2,2-10-2,-4-4-2,-7-5 2,-7-3-2,-14-2 2,-13-3-2,-16 7 1,-12 0-2,-7 2 2,-2 4-1,-2 5-1,3 3-3,21 9-4,-19-2-6,36 17-9,-17-15-5,40 16-3,-13-10-6,25 10 1,5-9 1</inkml:trace>
  <inkml:trace contextRef="#ctx0" brushRef="#br3" timeOffset="237090.5608">20640 11130 93,'-3'-32'39,"-12"-5"3,4 13-3,-22 6-33,6 8-2,-7 10-1,-4 16 0,-8 17-1,-1 20 0,-4 11-1,2 12 1,5 5-1,5 3 1,12 1-1,7-7-3,16-11 0,8-18-2,14-10-2,3-17-2,14-6-8,-16-28-15,11 4 1,-21-21 18,-1 2 6,-16-1 5,-6-6 3,-9 9 5,-11-9 8,11 24 14,-15-12 1,25 17-17,-2-4-5,15 9-3,23-4-2,10 0-5,18 8-5,3-14-12,31 14-10,-4-17-6,27 8-5,-1-11-2,20 4 1</inkml:trace>
  <inkml:trace contextRef="#ctx0" brushRef="#br3" timeOffset="238171.6227">21717 11069 71,'0'0'39,"-35"-8"0,11 14 1,-20-3-18,3 13-15,-7 9-2,-2 9 0,1 9-1,0 11-1,3 3-1,9 6 0,10-3-1,13-1 1,14-7-2,14-11 1,21-11-4,12-15-1,19-8-3,5-17-3,19 3-13,-18-24-10,10 8-3,-15-17 9,-3 15 17,-23-3 7,-15 3 4,-12 10 4,-27-8 16,13 23 7,-35-7 8,13 21-10,-18-10-14,12 15-3,-6 0-3,3 8-2,7 1 0,4 3 0,7-2-2,9-2 2,10-4-3,12-5 2,14-7-1,6-7-2,8-9 0,2-7-3,-1-4 3,1-7-3,-11-3 3,-8-4-3,-10 0 3,-8 0-1,-6 2 0,-3 4 1,-4 4 0,-1 5-1,3 15 1,-3-9 0,3 9 0,9 13 0,1-2 0,9 2 0,3 0 1,3-3 0,3-1 0,1-4 0,2 0 0,-5-5 0,-3-3 0,-4 0 0,-5-1-1,-14 4 1,13-9-1,-13 9 0,0 0 1,0 0-1,-18 21 0,6-5 0,-6 6 0,4 2 2,-1 1-2,6 3 0,4-6 0,8-6 0,9-7 0,12-9 0,9-9 0,4-8 0,7-6 0,2-6 0,-3-2 0,0 0 0,-11 2 0,-4 6 0,-13 3 0,-5 9 0,-10 11 0,0 0 0,-14 18 0,0 3 0,0 8 0,0 3-2,3 1 0,6-3 1,9 3-5,2-15-3,17-3-4,2-19-3,21 1-7,-8-28-5,24 5 0,-10-29-4,16 8 3,-18-17 3,7-1 1</inkml:trace>
  <inkml:trace contextRef="#ctx0" brushRef="#br3" timeOffset="238344.6326">23101 11051 101,'-20'8'35,"7"22"5,-17 4 0,10 16-25,-7 4-11,2 6-2,6-3-1,2-2-1,8-6-3,6-12-4,13 3-11,-10-40-9,35 20-7,-13-30-5,16-4-2,-6-15 2</inkml:trace>
  <inkml:trace contextRef="#ctx0" brushRef="#br3" timeOffset="239163.6794">23240 11297 107,'-13'6'40,"2"16"1,-12 0 0,8 10-35,-13 6-3,4 3 0,1 0-1,4 0 1,9-7-2,4-6 2,7-9-2,-1-19-1,28 8-1,-4-20 0,4-8 0,2-7-2,3-8 3,-1-2-3,-2-1 1,-3-4 1,-6 9 1,-6 2 0,-6 9 0,-3 6 0,-6 16 0,0 0 0,0 0 1,0 0-1,15 7 0,-3 0 1,5-2-1,5-1 0,7-3 1,0-3-1,2-1 1,-4 0 0,-2-3 0,-5 6 0,-7 3 0,-13-3-1,4 16 1,-11 1 0,-5 1-1,-1 5 1,-1 4-1,-1 1 0,5-2 0,1-3 0,7-5-1,7-7 1,4-9 0,7-9-1,3-8 1,5-4 0,-3-6 1,4-3-1,-3 0 1,-2 3-1,-4 3 1,-4 7 0,-12 15-1,14-15 0,-14 15 1,0 0-2,9 16 1,-5-6 0,-3 3 0,3-1 1,1 1-1,-5 1 0,4-1 0,-3-1 2,0-1-2,-1-11 0,10 12 0,2-15 0,4-4 0,7-4-2,5-4 1,3-4 1,4 0-1,-5 1 0,-1 4 0,-9 7 1,-7 5-1,-13 2 0,-7 20 1,-8 1-1,-3 5-1,-4 0 0,4 1-3,1-7-2,14 4-4,3-24-2,17 17-9,-7-30-5,28 11-1,-15-24-2,22 10-1,-11-16 2,6-3 0</inkml:trace>
  <inkml:trace contextRef="#ctx0" brushRef="#br3" timeOffset="239606.7047">24274 11010 99,'-7'23'41,"-15"0"2,8 14-2,-14 0-32,8 7-3,-5-2-2,3 4-1,1-4-1,6-2 0,1-7-2,6-5 1,4-9-2,4-5 1,0-14-1,19 0 0,-2-10 1,1-4-1,5-5 0,3-1 1,2-3-1,1-2 1,2 6 0,0 5 0,-3 4 1,1 5-1,-6 5 1,-4 7 0,-9 6-1,-8 6 1,-11 8-1,-8-1 0,-10 6 0,-7 2-1,-3-2 1,-2-2-1,7-2 0,4-12-3,16-3-2,12-13-4,16-10-3,3-20-6,33 11-8,-11-27-3,32 11-1,-13-20-3,22 10 1,-6 0 1</inkml:trace>
  <inkml:trace contextRef="#ctx0" brushRef="#br3" timeOffset="239899.7215">24881 11197 110,'-40'14'42,"5"7"2,-10-12-2,16 7-36,-7-6-4,11 2 1,7-5-2,18-7 0,0 0-1,15 14 1,3-11-1,7 3 0,3 0 0,-2 3 0,-3 5 1,-9 4-1,-8 4 0,-12 2 0,-11 4 0,-10 1 0,-7 2-3,-14-7-2,1 6-4,-19-10-3,4 10-7,-32-21-6,4 21-6,-43-15-1,-13 15-3,-48-7-1,-35 5 2</inkml:trace>
  <inkml:trace contextRef="#ctx0" brushRef="#br3" timeOffset="240744.7698">1595 13273 77,'14'-22'40,"-3"11"-1,-15 0 0,4 11-35,-27 15-1,4 9 0,-4 14-1,2 12-1,0 7 1,7 7-1,9-3 1,11-6 0,12-7-1,12-14 1,9-17 0,10-15-1,3-15 0,4-12 0,-5-12 0,-5-5 0,-9-3 0,-16 0-1,-12 4 0,-15 3 0,-9 4 0,-6 8 0,-4 8-1,0 6 0,9 9-2,5 3-2,25 15-7,4-12-10,33 17-10,0-16-6,29 10-2,3-18 0</inkml:trace>
  <inkml:trace contextRef="#ctx0" brushRef="#br3" timeOffset="240994.7841">2708 13004 90,'-9'-53'39,"-16"-9"-2,2 13 2,-10-1-34,-3 13-2,1 12 0,-1 23-1,-1 22 0,-2 25-1,3 23 0,1 19 0,5 13-1,8 11 0,8 4-1,8-5-2,14-5-3,4-24-6,23-4-12,-17-33-14,18-9-1,-9-37-1,3-4 1</inkml:trace>
  <inkml:trace contextRef="#ctx0" brushRef="#br3" timeOffset="241136.7923">2255 13398 92,'-38'-16'41,"19"14"0,7-8 0,24 10-36,16-7-5,15-4-5,28 7-16,-2-18-15,25 9-4,2-11-2,21 9 0</inkml:trace>
  <inkml:trace contextRef="#ctx0" brushRef="#br3" timeOffset="241511.8137">3719 13175 100,'-30'0'40,"-8"-1"2,11 21-8,-9-1-30,5 10-1,3 11-2,10 10 0,4 5 0,9-1 0,17-1-1,13-9 0,14-12-1,17-17-1,20-15-4,7-26-7,24-3-9,-14-32-8,20 4-5,-22-20-6,3 6 2</inkml:trace>
  <inkml:trace contextRef="#ctx0" brushRef="#br3" timeOffset="241879.8348">4416 12725 92,'-35'-7'40,"10"27"2,-7 4-1,15 19-35,-8 7-2,7 15-1,-1 5-2,4 4 1,1 1-1,3 1 0,1-7-1,5-5 1,1-11-2,0-9 2,6-16-1,0-9 0,10-18 0,2-14 0,5-9 0,4-10 0,4-6 0,0 0 1,1-1-1,-3 4 1,-1 11-1,-2 11 0,-2 10 0,-3 12-1,-1 12-1,3 1-2,9 11-3,-4-4-3,18 10-5,-7-25-6,25 10-8,-15-27-1,25 5-2,-18-24-3,9 0 0</inkml:trace>
  <inkml:trace contextRef="#ctx0" brushRef="#br3" timeOffset="243006.8992">4988 13136 89,'-42'-2'40,"5"22"2,-12-3-3,15 16-32,-10 2-1,5 8-2,7 0-2,8 3 0,9-6 0,13-8-1,14-10 0,12-12 0,13-12-1,9-9 0,3-13 0,5-6 0,-5-7 0,-7-1 0,-6-2 1,-9 5-1,-11 5 1,-7 8 0,-11 7-1,2 15 0,-16 3 0,4 9 0,3 9-1,4 2 0,4 2 0,6-1 1,9-1 0,5-7 0,9-7 0,6-4 0,7-10 0,2-5 0,2-8 1,-1-1-1,-4-1 0,-3 0 1,-9 2-1,-6 7 0,-7 9 0,-15 2 0,7 24 0,-13-1-1,-2 11 0,-2 1 1,5 5-1,-2-4 0,4-7 1,3-9 0,0-20-1,21 1 1,0-19 0,1-11-1,4-10 1,-1-9 0,2 1 0,-5 1 1,-1 7-1,-9 9 0,-1 9 1,-4 9 0,-7 12-1,11 10 0,-3 3-1,5 6 1,7-1 0,5-1 0,12-8-1,5-3 2,9-8-1,5-9 1,0-4 0,-3-7-1,-11-1 1,-7-4-1,-9 4 1,-15-2-1,-13 4 1,-14 4-1,-9 8 1,-5 5-1,-3 10 1,-3 8-1,-1 12 0,4 10 1,7 6-1,7 0 0,10 2 0,9-1 0,9-9 0,10-9 0,10-10 0,8-17-1,2-11 1,3-8 1,-1-10 0,-1-7-1,-4-5 1,-4 3-1,-7 0 1,-8 12-1,-6 8 1,-11 20-2,0 0 0,-6 26 1,-11 19-1,-2 19 1,-9 15-1,3 13 1,-2 1-1,-1 3 0,8-10 1,2-12-1,3-12 2,2-21-1,5-17 0,8-24 0,-16-8 1,9-20-1,0-14 0,2-11 1,0-10-1,10-10-1,9-2 1,4 4-2,6 4 0,6 7-2,7 17-4,-4 4-2,14 23-1,-13 0-1,16 22-4,-13-17-5,25 27-4,-17-21-1,21 15 2,-10-13 0,13 8 1,-16-8 1</inkml:trace>
  <inkml:trace contextRef="#ctx0" brushRef="#br3" timeOffset="243433.9236">6575 13184 57,'-26'0'40,"10"16"0,-4-2 2,16 17-17,-3-17-17,17 2-3,13-8-1,13-7-2,11-12 0,7-5 0,1-6 0,1-3-1,-8-5 1,-11 0-1,-13 2 0,-15 0 1,-13 3-2,-15 6 1,-10 4-1,-9 9 1,-1 11-1,-6 9 1,1 15-2,6 10 1,5 10 0,13 7 0,9-2-1,11-1 0,13-6-3,15-16-4,24-2-2,2-26-4,29 4-5,-8-31-8,34 12-3,-10-27-1,24 11-3,-6-14 3</inkml:trace>
  <inkml:trace contextRef="#ctx0" brushRef="#br3" timeOffset="243883.9494">8066 12908 90,'-4'-33'40,"-3"17"1,-18-3-13,4 23-21,-18 10-1,0 14-2,-2 5-1,4 6 0,5-1-1,9 3 1,8-5-2,13-3 1,10-10-1,11-7 1,9-7-2,11-4 1,0-4-1,1 4 1,-1-3-1,-9 2 1,-6 9-1,-11 3 0,-13 7 0,-8 6-1,-10 2 1,-6-1-2,-1 4 0,0-8-3,10-2-1,0-12-5,24 3-5,-6-29-10,28 13-3,-10-30-2,26 11-3,-12-23-1</inkml:trace>
  <inkml:trace contextRef="#ctx0" brushRef="#br3" timeOffset="244230.9692">8271 13177 101,'0'0'40,"4"27"2,-4-27-10,20 0-27,9-5-2,13-5 0,-2-5-1,3-3 0,-4-5-1,-5 0 1,-6-2-1,-13-4-1,-10 1 1,-10-1-1,-7 4 0,-6 2 0,-5 8 0,-5 8 0,-2 12 0,-5 11 0,4 13 0,-2 12 1,5 5-1,6 5 0,11 0 0,11-5 0,15-8-2,10-13-2,24-9-3,4-22-5,25 0-5,-10-32-9,35 12-3,-22-29-2,21 17-3,-22-17 0,0 15-1</inkml:trace>
  <inkml:trace contextRef="#ctx0" brushRef="#br3" timeOffset="244853.0048">9067 13058 70,'-24'3'39,"12"3"1,-12-14-6,24 8-15,-12 4-11,12-4-1,-22 15-2,3 7 0,-3 4-2,-2 10-1,-1 4 0,2 4-1,2-2 0,6-2 0,5-9-1,5-5 0,7-14 0,-2-12 1,17 1-1,-4-14 0,1-10 0,1-6 0,1-6 0,1-8 0,2-3 0,0-3 0,3-7 0,3 2 1,4 0-1,3 3 0,2 9 0,4 6 0,-4 13 0,0 9 0,-4 14 0,-5 11 0,-3 11 0,-8 7 0,-7 7 0,-5 3 0,-10 3-1,-5 3 2,-7 2-2,-10-1 1,-6-1 0,-2-3-1,-5-8 1,4-3 0,2-9 0,3-7-1,6-6 1,4-2 1,6-2-1,-1 6 0,0 9 0,-1 16 1,-7 15 0,-2 13-1,-5 15 0,2 5 0,0 1-2,3-2-1,12-7-6,2-22-1,18-6-3,-5-35-4,29 2-6,-15-39-5,29 12-1,-16-30-2,22 5 5,-6-18 0</inkml:trace>
  <inkml:trace contextRef="#ctx0" brushRef="#br3" timeOffset="246327.0891">9888 12911 83,'0'0'41,"0"0"-2,0 0-4,-24 0-29,-2 4-2,-8 3 0,-3 10 0,-3 8-1,-2 9 1,-2 5-1,4 6-1,5 2 0,7-1-1,9-4 1,14-5-2,9-13 1,15-9-1,11-12 0,7-10 1,11-12-1,4-6 1,0-14 0,-5 1 0,-2-6-1,-7 0 1,-10 0-1,-7 6 1,-7 8-1,-8 8 0,-6 11 0,0 11 0,-8 16 0,3 9 1,1 10-1,1 8 0,8 4 0,2 0 0,9-4 0,6-6-1,7-11 1,5-11-1,6-9 1,3-13-1,0-8 1,-4-7 1,-3-3 0,-7-3 0,-4 2-1,-8-1 1,-6 6-1,-2 3 1,-9 18-1,1-13 0,-1 13 0,-6 16 0,0 1 0,-2 4 0,2 6 0,-2-1-1,2 1 1,3-5-1,3-7 1,0-15 0,14 1 0,1-14 0,3-9 0,6-5 1,-2-3-1,7-5 0,-2 3 0,2 1 1,-2 3-2,-2 7 1,0 8 0,1 2 0,0 7 0,3 0 0,2 4 0,2 1-1,0-2 1,5 0 0,4-5 0,1-4 0,-1-4 0,-9-1 0,-8-1-1,-7 3 1,-13 2 0,-5 11 0,-25-4 0,-7 13 1,-6 7-1,-6 10 0,-1 6 1,1 7 0,6 3-1,8 1 1,9-2 0,17-2-1,8-6 0,15-9 0,13-10 0,7-13-1,4-10 2,4-12-1,-1-9 0,-6-5 1,-2-5-1,-10-5 1,-6 2-1,-4 3 1,-7 5-1,-9 9 0,-2 11 1,0 15-1,-12 7-1,8 16 1,-3 10 0,-1 11 0,3 4-1,3 0-1,4-5 0,11-10-3,10-11-1,3-21-3,23-7-2,-7-29-4,29 2-2,-17-32-7,21 12-1,-19-27-1,11 12 1,-23-19 3,8 15 1,-21-3 1,-12-2 32,2 32 8,-26-4 5,10 36 3,-29-2 1,14 42 1,-28-4 2,15 37 1,-11 2-27,3 11-3,2 2-2,5-3-1,5 1-3,4-15-2,13 2-6,-10-28-8,26 7-8,-14-39-4,11 13-1,-12-32-1,16 7 2,-16-22 2</inkml:trace>
  <inkml:trace contextRef="#ctx0" brushRef="#br3" timeOffset="246500.099">11405 12792 115,'0'0'35,"-11"-20"2,11 20 2,11 8-32,6 0-4,9 0-3,7-5-1,13 3-3,3-12-2,13 6-5,-11-21-8,21 19-9,-26-21-3,16 15-1,-25-12-1,3 14 0</inkml:trace>
  <inkml:trace contextRef="#ctx0" brushRef="#br3" timeOffset="246823.1175">11893 12768 94,'-35'20'36,"18"18"4,-7-12 0,21 7-27,-1-11-7,12 1-2,9-12-2,9-7 0,5-12-2,5-6 1,4-6-1,-4-7 0,-3-4 1,-8 0-1,-6 0 0,-11 4 0,-8 6 0,-12 6 0,-10 7 1,-7 13-1,-4 9 0,-4 9 0,1 7 1,2 6-1,9 2-1,7-3 0,14 1-2,9-9-2,19-1-4,5-19-3,21 9-8,-3-28-8,25 12-1,-10-22-3,26 10 0,-10-14 1</inkml:trace>
  <inkml:trace contextRef="#ctx0" brushRef="#br3" timeOffset="247288.1441">12595 12795 93,'-17'-35'40,"4"8"1,-20-10-10,13 21-21,-17 3-4,-3 19-2,-6 14 1,1 15-1,-1 13-1,12 7 0,9 2-1,16-3 0,16-9-1,14-11 0,22-15 0,12-20-1,13-20 0,9-13 0,0-12 0,-6-7 0,-6-8-1,-7-5 1,-16 0 0,-8 1 0,-14 10-1,-10 8 1,-10 13 0,-7 17 0,-7 14 0,-5 15 0,-3 21 0,-2 11-1,0 10-1,0 5-3,13 3-4,-3-14-2,20 8-3,0-25-5,29 10-8,-2-33-1,34 14-1,-7-32-1,31 10 5,1-15-1</inkml:trace>
  <inkml:trace contextRef="#ctx0" brushRef="#br3" timeOffset="247927.1806">14710 12332 95,'-11'-46'39,"-4"16"1,-24-8-9,-5 19-27,-5 11-1,-4 18 1,-9 16-1,0 21 1,-2 14-1,6 14-1,4 9 0,9 11-1,10-2 0,13-2-1,14-5-2,8-14-1,18-7-4,-3-25-9,22 4-12,-16-36-6,12 1-1,-11-20-7,-2-5 2</inkml:trace>
  <inkml:trace contextRef="#ctx0" brushRef="#br3" timeOffset="248618.2202">14005 12813 97,'-11'-13'42,"22"11"0,7-13-1,14 5-38,19-1-1,15-4 0,12 1-1,6-1 0,-1 4-1,-3 0 0,-5 3 0,-11 1 0,-16 4 0,-16 2 0,-17 1 0,-15 0 0,-16 8 0,-10 0 1,-8 3-1,-6 7 1,0 3-1,-2 8 1,6 5-1,7 1 1,9 6-1,16-5 1,15-5-1,11-7 1,16-9-1,8-10 0,9-12 0,2-8 0,-5-8 0,-4-7-1,-10-3 1,-10-2 0,-8-2-1,-16 0 1,-4 6 0,-1-1 0,-6 8 0,6-1 0,1 8 0,6 2 0,8 8 0,5 3 0,7 5 1,3 5-1,0 7 1,-1 5-1,-4 4 1,-6 8 0,-8 4-1,-6 2 0,-6 3 0,-7 0 0,-4-2 0,-1-6 0,-1-4 0,5-7 1,1-8-1,9-12 0,0 0 1,6-22-1,10-3 1,2-3 0,5-5 0,1-1-1,3 3 0,-3-1-1,-1 9-1,-5 4-5,3 11-3,-6-5-2,10 22-5,-13-20-7,28 26-5,-11-23 0,33 19-3,-1-18 3,29 5 2</inkml:trace>
  <inkml:trace contextRef="#ctx0" brushRef="#br3" timeOffset="249093.2473">16092 12740 96,'18'3'40,"19"4"0,-6-17-6,20 3-31,5-6 0,0-3-1,-1-1-1,-5-3 0,-9 1 1,-11-1-1,-12 1 0,-14 0-1,-14 1 1,-11 1-1,-11 5 1,-8 4-1,-7 8 0,-1 8 1,-1 10-1,0 9 1,9 7 0,12 9 0,10 0 0,16 3-1,20-6-2,17-8 0,23-5-2,15-15-4,20-3-3,-4-25-13,21 10-5,-19-23-2,7 11-3,-21-15-5</inkml:trace>
  <inkml:trace contextRef="#ctx0" brushRef="#br3" timeOffset="249435.2669">16998 12641 87,'-38'-19'33,"3"17"5,-11-5 1,10 15-31,-9 3-2,8 9-1,-3 7-1,9 3-1,0 3 0,16 1 0,4-3-1,12-3-1,12-9 1,6-6-1,11-10-1,3-8 1,9-12-1,-4-1 0,1-7 0,-2-7 0,-6 4 0,-4-1 0,-5 5 0,-4 4-1,-6 7 1,-1 7-1,-11 6 1,7 19-1,-2 1 0,-5 4-1,7 5-1,-3-4-3,11 6-3,-1-17-2,15 9-8,-10-28-8,24 11-2,-15-24-1,19 6-2,-18-16-2</inkml:trace>
  <inkml:trace contextRef="#ctx0" brushRef="#br3" timeOffset="249795.2875">17618 12610 79,'-30'-4'40,"5"11"0,-14-6 1,7 12-32,-10 4-3,4 10 0,-1-1-3,9 9 0,8-5-1,14 4 0,14-6-2,14-6 0,16-8-2,6-14-4,20-1-4,-8-19-8,19 10-10,-16-26-3,15 9-3,-17-16-4,7 6-2</inkml:trace>
  <inkml:trace contextRef="#ctx0" brushRef="#br3" timeOffset="250166.3087">18131 12271 97,'-22'18'40,"5"18"4,-15-4-4,9 8-34,-10 12-3,1 4 0,-1 3-2,4-5 0,9-4 0,3-6-1,10-8 1,11-12-1,13-13 0,9-14 0,9-9 0,6-4 0,3-10 0,0 1 0,-3 2 0,-5 1 0,-7 11 0,-7 10 1,-9 12-2,-8 6 1,-7 8-2,-5 6-2,6 7-5,-8-6-3,14 10-6,-15-27-9,29 18-3,-19-33-1,37 19-3,-8-29 1,25 1 3</inkml:trace>
  <inkml:trace contextRef="#ctx0" brushRef="#br3" timeOffset="250758.3426">19093 12184 73,'0'0'40,"12"4"-1,-12-4 1,3 30-24,-8-5-11,1 10-1,1 12-1,1 9 0,-3 10-1,4 6-1,1 1 0,8 2 0,4-8 0,10-10 0,4-13 0,7-17 0,4-18 0,10-17-1,1-20 1,-4-14-1,1-10 1,-2-12-1,-10-6 1,1-1 0,-10 2-1,-2 6 0,-5 10-1,-5 14 0,-4 9-1,0 15-2,9 19-4,-17-4-6,37 34-12,-21-14-3,25 21-2,-12-12-1,23 10-2,-10-10-2</inkml:trace>
  <inkml:trace contextRef="#ctx0" brushRef="#br3" timeOffset="251119.3632">20071 12539 89,'-18'-1'38,"-11"-5"1,1 13 1,-18-1-32,12 10-2,-4 5-2,7 11 1,-1 4-2,9 6 0,7 0-1,9-3 0,11-2 0,6-7-1,13-11-1,6-7 1,7-15-1,3-9 0,0-11 0,-2-8-1,-4-7 1,-5-4-1,-5 0 1,-12-2-1,-6 10 0,-6 1 0,-3 11-1,-8 11 1,0 7-1,2 6-1,5 7-2,5-9-4,20 27-3,-1-22-8,25 14-7,-6-26-1,28 8-2,-12-23-2,23 6 2,-13-17 0</inkml:trace>
  <inkml:trace contextRef="#ctx0" brushRef="#br3" timeOffset="251337.3757">20832 12056 102,'9'-22'40,"-16"5"1,2 38-1,-16 10-34,3 20-1,-2 15-3,-3 13 0,-2 6 0,7 2-2,-2-3-1,7-13 0,6-11-3,7-17-4,16-10-6,-4-30-8,29 1-8,-10-30-1,24 3-2,-13-25-3,19 4-2</inkml:trace>
  <inkml:trace contextRef="#ctx0" brushRef="#br3" timeOffset="251547.3877">21261 12141 103,'14'-16'41,"-14"16"0,-1 15-1,-21 18-32,2 20-3,-5 8-3,-5 8-1,-1 5 0,-2-4-2,0-1 0,1-8-2,5-8-1,-2-14-7,15-4-4,-9-27-9,27 8-7,-17-31-1,26 5-2,-14-18-4,9-3 1</inkml:trace>
  <inkml:trace contextRef="#ctx0" brushRef="#br3" timeOffset="251705.3967">20880 12486 104,'-17'-20'41,"17"20"3,13-28-2,26 11-29,11 4-11,13-2-3,17 2-3,-1-8-7,15 12-5,-19-18-11,14 18-6,-27-18-3,4 11-2,-17-11-4</inkml:trace>
  <inkml:trace contextRef="#ctx0" brushRef="#br3" timeOffset="252727.4552">22176 12500 75,'-8'-25'38,"-1"9"0,-24-7-7,4 20-15,-20-6-7,-1 15 0,-7 2-4,3 8-2,-1 5 1,9 4-3,9 7 1,12 2-1,16 0 0,14-2-1,11-4 1,14-2-1,12-8 1,3-6-1,5-10 1,0-8-1,-1-9 0,-1-4 0,-11-4 1,-3-6-1,-10 2 0,-1 0 0,-9 5 0,-5 4 0,-4 8-1,-5 10 0,0 0 0,-6 13 0,1 6-2,-4 6 0,6 5-2,-2-3-2,18 12-8,-12-21-10,26 14-5,-7-26-1,23 5-3,-7-18-2</inkml:trace>
  <inkml:trace contextRef="#ctx0" brushRef="#br3" timeOffset="253298.4879">22496 12554 78,'-17'-17'37,"17"17"-1,-26 7 1,17 13-28,-7 1-3,4 13 0,-3 2-2,3 4 0,-3-3-2,4 2 1,3-7-2,1-6 1,3-9-1,4-17 0,0 0-1,0 0 1,20-26-1,-9-2 0,7-1 0,0-7-1,6 1 1,-2-1 0,2-6 0,1 4 1,2 2-1,-2 4 1,2 5-2,-4 6 2,2 7-1,-5 8 1,-1 10-2,-4 6-2,-6 6 2,-2 5-2,-7 5 2,-4-1-1,-8 1 2,-4-2-1,-7-2 2,-3-2 0,-2-2 0,-1-5 0,-2-3 0,2-2 0,4-3-1,0 0 1,2-1 0,1 7 0,1 3 0,2 9 0,-2 9 0,1 8 1,0 11-1,-3 3 1,1 6-2,6 1 0,-3-1-2,1-8-2,9-3-3,-5-17-9,21 1-10,-7-33-5,15 23-2,-8-38-2,23 3-4,-1-14 2</inkml:trace>
  <inkml:trace contextRef="#ctx0" brushRef="#br3" timeOffset="253952.5253">22909 12469 98,'0'0'40,"-9"12"0,7 9-1,-17 4-34,7 3-3,1 11 1,1 0-2,-4 6 1,1 1-1,-3-5 0,4-1 0,2-9 0,-1-6-1,5-9 0,6-16 0,0 0-1,0 0 1,15-25-1,-3 1 1,2-5-1,2-6 0,3-2 0,3-4 1,2 3 0,-1-5-1,1 4 1,0 3 2,-2 4-2,1 5 2,0 9-2,-5 5 1,-3 7-1,-3 9 1,-1 7-1,-6 3-2,-2 6 1,-5 2 0,-3 3 0,-4 2 0,-4 1 1,-1 0-1,-3-3 1,-2-1 0,0-2 0,1-3 0,-2-5-1,0-1 1,1-2 0,-1-3 1,0-1-1,-1-2 1,2 4 0,-1 4 0,2 3 0,3 6 0,-4 6 0,2 8 0,-2 6-1,0 4 1,-1 4-2,0-2 0,5 0-4,1-14-2,16 5-12,-2-38-8,15 17-5,-1-34 0,32 2-2,-6-24-3</inkml:trace>
  <inkml:trace contextRef="#ctx0" brushRef="#br3" timeOffset="254192.539">23580 12109 99,'0'0'39,"-13"30"3,-17 11-2,6 10-32,-10 12-4,-4 7-2,2-1 0,5-3 0,3-3-2,7-11 0,10-4-2,4-17-3,10-7-1,-3-24-7,32 16-13,-21-32-6,23 7-1,-12-17-6,15 4 1</inkml:trace>
  <inkml:trace contextRef="#ctx0" brushRef="#br3" timeOffset="254365.5489">23589 12489 94,'16'-6'40,"-16"6"0,0 0-1,-6 14-28,1 12-5,-9 5-3,3 3-2,-3 2 0,1-2-3,4-2 0,-1-5-2,10-2-6,0-25-14,10 11-6,-8-25-3,19 2-5,-4-14-2</inkml:trace>
  <inkml:trace contextRef="#ctx0" brushRef="#br3" timeOffset="254500.5566">23682 12313 99,'-11'-26'37,"5"17"0,6 9-6,-10-15-41,28 30-18,-18-15-9,31 26 0,-11-13-2</inkml:trace>
  <inkml:trace contextRef="#ctx0" brushRef="#br3" timeOffset="255372.6065">24008 12474 90,'4'19'36,"-3"-5"3,14 2-2,-1-7-31,11-4-2,3-5 0,3-1-1,-3-10 0,-3 0 1,-2-5-2,-8 0 1,-8-5-2,-4 2 1,-12 0-3,-6 6 3,-8 5-3,-2 5 0,-8 8 1,-3 8-1,-1 7 2,0 5-3,5 4 3,5 1-3,13 1 2,10-3-2,13-2 0,9-8-3,23-2 0,2-11-1,18 6-6,-13-23-13,27 12-6,-18-20-1,10 7-4,-19-15 26,-2 2 9,-10-3 4,-14-3 6,3 8 14,-28-11 5,6 19 5,-22-8 4,19 24-22,-36-5-8,9 17-2,-7 5 0,2 11-2,-2 4 1,7 3-2,6-1 1,8-3-3,11-8 1,17-10-1,8-11 2,12-12-1,10-16 0,7-6-1,5-13 1,3-7-1,3-9 0,-8-4-1,0-2 1,-9 5-1,-6 9 1,-13 10-1,-7 13 1,-16 20 1,-14 20-1,-10 22 1,-10 14 0,-3 16 2,-1 8-3,0 2-1,9 2-1,6-10-2,21-2-5,0-18-4,31 1-6,-7-29-7,30 9-3,-14-29-1,27 11-1,-25-22 0,13 8 12,-8 0 29,-30-16 6,6 21 6,-27-19 8,2 21 1,-16-16 2,16 16 0,-21-22-8,6 9-27,15 13-7,-12-28-5,23 23-9,-25-19-8,14 24-3,-13-23-2,13 23-3,-10-25 4</inkml:trace>
  <inkml:trace contextRef="#ctx0" brushRef="#br4" timeOffset="409046.3961">1848 14327 36,'9'-25'33,"-18"-4"2,-4 10-1,-18-5-23,0 13-3,-14 1-1,1 14 1,-12 4-3,2 12-1,-5 9 0,6 13-1,0 7 0,7 11-1,7 5-1,7 2 1,8 0-2,10-1-1,11-6 1,13-11-2,14-11 0,11-16-3,17-8 2,7-21-5,24-5-4,-6-25-16,21 6-7,-10-16-1,8 3 2</inkml:trace>
  <inkml:trace contextRef="#ctx0" brushRef="#br4" timeOffset="409953.448">2188 14399 63,'-31'-4'37,"1"18"-1,-13-2 0,2 19-30,-5 3-1,3 11-1,0 0-1,9 8 0,7-7-2,10-5-1,14-6 0,11-11-1,13-13 1,10-11 1,14-14 0,4-12-1,3-7 2,1-7 0,-5-6-1,-4 1 0,-8 4 0,-11 3-1,-8 7 0,-12 11-1,-5 20 1,0 0 0,-14 23-1,1 11 1,1 9-2,-1 3 2,3 7-3,2-4-1,11-1 0,5-13-1,11-9-1,5-18-4,16-2 0,-2-28-9,16 8-7,-12-25 1,12 7 9,-15-14 9,1 5 6,-11 4 5,-14-3 4,0 17 9,-22-5 9,7 28 1,-17-14-10,9 28-5,-12 2-6,7 15-1,-5 3-3,5 11 0,1-1-1,4 5-1,4-4 0,4-7-1,2-2 1,0-11-1,6-9 2,-8-16-2,22-7 2,-8-16-1,3-8 2,0-10 1,1-9-1,-1-7 0,0-6 0,-2 2 0,0 2 0,-2 7 0,-3 7-2,1 7 0,-2 11 0,4 8 0,0 12 0,-1 7 0,0 5 0,2 6 0,0 4 0,0 1 0,-3 5 0,0 3 1,-3 4-1,-4 0 0,-4 1 0,-4 1 1,-7-3-1,-3 1 0,-5-4 0,-4 2 0,-4-7 0,0 1 0,-3 2-2,1 3 3,1 4-3,4 8 1,0 7-1,1 6 1,2 10-1,2 6 1,3 1 0,4-3-1,4-2 0,6-11 0,8-8-3,0-22-5,22-5-27,-9-29 0,18 1-1,-9-23 0</inkml:trace>
  <inkml:trace contextRef="#ctx0" brushRef="#br4" timeOffset="410426.4751">3155 14526 54,'6'-17'38,"-12"-5"-1,6 22 1,-26-21-27,13 21-4,-8 1-1,2 12-1,-4 3-2,0 11-1,0 6-1,0 5 1,3 4-2,3-1 0,5-4-1,9-2 1,6-13-1,6-10 0,10-14 3,10-12-1,3-10 1,9-8 0,-2-8 0,1 0 0,-7 1 0,-2 7 0,-10 7-2,-7 10 0,-14 15 0,0 0 0,-2 29-1,-11-1 1,3 5-3,0 1 1,6 4-2,4-7-2,18-3 0,2-13-2,15 0-3,-4-26-6,26 9-21,-15-21 0,12 1 5,-10-14-1,2 7 21</inkml:trace>
  <inkml:trace contextRef="#ctx0" brushRef="#br4" timeOffset="410780.4953">3610 14565 0,'21'-33'10,"-18"-10"25,1 13 0,-13-4 2,0 19-1,-10-6-17,4 28-9,-8 2-2,8 13-2,-6 9-2,7 7-2,3 6 0,4 0-1,4-1-1,9-9 0,6-5-2,10-14 1,7-9-1,5-13-1,6-8-1,1-13-1,8-4 1,-6-9-1,0 3 3,-12-1-1,-2 8 3,-8 7 1,-11 9 1,-10 15 2,0 0 0,5 26 1,-14 2-1,4 9 0,-2 3-4,4 3 2,-1-4-3,4-1 0,7-8-1,4-8-2,5-8-2,1-19-7,18 1-23,-12-22-2,14 1 1,-8-21 1</inkml:trace>
  <inkml:trace contextRef="#ctx0" brushRef="#br4" timeOffset="410922.5034">4060 14098 80,'-19'-5'39,"-2"0"-2,21 5-3,-13 10-40,13-10-30,13-8-1,1-8 0,19 7-1</inkml:trace>
  <inkml:trace contextRef="#ctx0" brushRef="#br4" timeOffset="411140.5159">4375 13907 75,'0'0'40,"14"25"0,-20-6-1,6 13-27,-7 3-9,4 11 0,-1 8-2,4 6 0,0 7-1,0 2-1,-1 3 0,0-2-1,0-1-3,-4-9 1,7-8-5,-4-21-6,11-1-27,-9-30 4,15 3 0,-10-23 0</inkml:trace>
  <inkml:trace contextRef="#ctx0" brushRef="#br4" timeOffset="411306.5254">4331 14344 82,'-28'-24'40,"14"21"1,-1 0 0,15 3-34,11 16-4,8-11-1,14-2-2,11-4-3,17-1-1,4-11-7,25 10-28,-12-9-1,11 12-1,-10-5 0</inkml:trace>
  <inkml:trace contextRef="#ctx0" brushRef="#br4" timeOffset="411816.5546">5098 14398 60,'-26'-27'39,"3"15"0,-19-1-1,7 19-30,-13 6-2,5 11 0,-3 7-2,3 7-1,5 1 0,10 5-1,4-5 0,13-2 0,14-7 0,9-10-1,16-9 0,10-9 0,6-10 0,6-8-1,3-8 1,-2-5-1,-8-1 0,-6-2 0,-3 2 0,-11 5 0,-9 2 0,-5 7 0,-5 7 0,-4 10-1,0 0 1,-8 13-1,3 8 0,0 4-1,5 5 0,0 0-1,5 4-2,0-8 0,14 2-4,-5-23-8,23 6-21,-10-21 0,13 2 0,-2-19 1</inkml:trace>
  <inkml:trace contextRef="#ctx0" brushRef="#br4" timeOffset="412155.574">5485 14402 66,'7'-31'38,"7"18"1,-18-4 0,4 17-28,0 0-4,-3 10-2,-7 6-1,2 6-2,-2 6 0,2 0-1,0 2 0,-1 2 0,7-5-1,3-7 1,5-9-1,5-5 1,5-13-1,3-4 0,5-13 1,1-3 0,1-6-1,-1-1 1,-1 2-1,-3 3 0,-3 7 1,-3 8-1,-5 10 0,-10 4 0,14 18 0,-9 3 0,-2 7-2,1-1-1,4 7-2,3-8-2,11 10-12,-7-22-15,22 5-6,-8-12-1,17 0 2</inkml:trace>
  <inkml:trace contextRef="#ctx0" brushRef="#br4" timeOffset="412485.5928">6263 14312 59,'1'-22'39,"-1"22"0,-15-14-1,1 17-30,-10 0-2,1 11 0,-6 4-2,1 11-1,-3 0 0,5 8 0,4-3-1,6 2 0,7-4 0,7-3-1,6-7 0,10-8-2,7-5-1,4-12-2,16 3-7,-11-22-26,19 8-3,-11-17-1,14 3 0</inkml:trace>
  <inkml:trace contextRef="#ctx0" brushRef="#br4" timeOffset="412845.6134">6469 14374 74,'-15'35'42,"-2"-15"-2,13 9 2,-5-12-38,18-5 0,9-7-1,10-9-1,8-10 0,5-6-1,2-6 0,3-5-1,-3-4 0,-6 1 0,-11-3-1,-11 6 1,-10 7-1,-12 7 1,-14 11 1,-7 8-1,-8 11 1,-5 10 0,2 8 0,0 6 0,10 3-1,6 2 1,10-3-1,16-6-1,10-3-1,14-9-2,17 0-7,-3-27-18,30 12-12,-5-19 0,14 4-1</inkml:trace>
  <inkml:trace contextRef="#ctx0" brushRef="#br4" timeOffset="413244.6363">7605 14313 78,'0'0'43,"-6"-22"-2,6 22 1,0 0-40,-16 8-1,7 10 0,0 11 1,-4 7-1,4 3-1,5 5-2,-1-6 0,13 1-2,-1-18-4,21 4-25,-7-23-7,13-6 1,-5-20-1</inkml:trace>
  <inkml:trace contextRef="#ctx0" brushRef="#br4" timeOffset="413685.6615">7736 14178 45,'-25'-22'40,"-11"2"-1,13 12 0,-6-2-15,15 15-19,14-5-2,0 0-3,14 12-1,13-13-2,14 2-1,5-6-2,10 5 0,1-6-1,8 7 2,-13-1 0,-4 1 3,-10 6 2,-13 0 2,-6 4 3,-16 1 2,-8 8-1,-15-5 0,3 11 1,-12-3-2,3 9 0,-5-3-1,4 5 0,1-4-2,9 0 0,6-6 0,7-3-1,11-6 0,5-6 0,10-3-1,4-4 0,2 0 1,1 1-1,-4 1 0,-9 5 1,-7 6-1,-7 6 0,-10 1 0,-9 3-2,-3 4-2,-4 0 0,5 2-7,-6-18-20,17 8-10,-3-18-2,11-3 3</inkml:trace>
  <inkml:trace contextRef="#ctx0" brushRef="#br4" timeOffset="414580.7127">8889 14285 57,'7'-22'39,"4"11"-1,-9-5 1,12 8-33,-14 8-2,0 0 0,0 18-1,-5 7 0,-4 8 0,-1 2-1,-1 2-1,-2 4 1,3-7-1,2-6 0,1-8 0,7-20 0,0 0 0,11-9 0,3-14 0,4-4 0,-2-8 0,5-4-1,-5 0 1,3 3 0,-6 4-1,-2 6 0,-4 9 1,-3 5 0,-4 12-1,0 0 1,10 18-1,-8-1 1,3 3 0,3 0 0,2 0-1,5 0 1,6-8-1,5-6 1,6-2 0,3-9-1,3-3 1,1-8 0,0-2-1,-5 0 1,-1-2-1,-10 3 1,-4 4-1,-9 2 0,-10 11 1,15-1-1,-15 12 0,0 10 0,-3 7 0,-4 4-1,7 9 0,-6 1-1,7 3-2,-1-8-2,10 2-4,-5-24-13,27 5-15,-8-20-3,14-3 1,-3-17 0</inkml:trace>
  <inkml:trace contextRef="#ctx0" brushRef="#br4" timeOffset="414911.7316">9604 14323 74,'-14'8'41,"12"6"-2,2-14 2,16 6-37,11-11 0,11-2-2,8-5 1,6-7-1,-1-3-1,0-1 0,-8 0 1,-9 0-1,-16 2 0,-11 4 0,-14 1-1,-9 6 1,-11 2-1,-5 8 1,-6 4-1,0 9 0,2 8 0,2 4 1,5 7-2,8 5 1,13 2-1,7-4-3,18 3-3,4-20-12,32 5-21,1-13-1,20 0 0,1-19 1</inkml:trace>
  <inkml:trace contextRef="#ctx0" brushRef="#br4" timeOffset="415256.7513">10448 14239 62,'-27'-3'40,"-16"-8"0,5 18 1,-10 0-26,6 9-9,1 3-2,6 11 1,3 2-2,7 3 0,8-1-2,12-3 1,9-7-1,13-5 0,7-13 0,10-9-1,8-9 1,1-11-1,1-5 1,-2-4-1,-1-2 0,-11 2 0,-7 2 0,-5 6 0,-8 6-1,-10 18 0,0 0 0,0 0-1,-15 32-2,2-8-1,12 12-4,-8-16-12,26 14-16,-5-18-3,20 1-1,6-19 2</inkml:trace>
  <inkml:trace contextRef="#ctx0" brushRef="#br4" timeOffset="415572.7694">10911 14110 75,'-33'-5'42,"9"17"-2,-13-4 2,11 9-35,-5 3-3,9 5-1,8-1-1,7-2 0,12 0-1,8-8-1,7 0 1,11-5-1,0-2 0,-1-1 1,-2-2-1,-6 3 0,-7 6 1,-6 2-1,-9 2 0,-7 6 1,-6-1-1,-2 4 0,0-2-2,-2-5-1,7 2-2,-1-17-9,24 11-16,-13-15-11,30-13 1,-6-10-1</inkml:trace>
  <inkml:trace contextRef="#ctx0" brushRef="#br4" timeOffset="415932.79">11164 14222 83,'0'0'41,"0"0"1,0 0 0,-27 24-36,17-3-2,-4 3-1,5 2-1,5 2-1,4 0 1,4-5-2,9-5 1,7-6-1,4-6 0,8-10 0,5-7 0,-1-4 0,5-10 0,-4-5 0,-1-2-1,-5-2 1,-5 2 0,-8 4 1,-4 5-2,-7 5 2,-7 18-1,0 0 0,0 0 0,-12 26 0,7 0 1,-1 5-2,-1 2 0,8 2-2,0-7-2,15 8-9,-16-36-11,42 29-16,-16-27-1,23 1 0,-3-15 1</inkml:trace>
  <inkml:trace contextRef="#ctx0" brushRef="#br4" timeOffset="416405.8171">11942 14215 68,'-13'-6'41,"13"6"-2,-13 2 0,13-2-33,-14 21-1,10-1-1,-6 2-1,6 8 0,-3 3-1,-1-1 0,1 1-1,4-5 1,0-4-1,3-7 0,0-17 0,0 0-1,13-4 1,-4-16 0,0-8-1,2-5 1,0-8 0,1-3-1,-4 1 1,1 0-1,0 5 0,-2 4 0,0 10-1,3 3-1,6 10-1,1 0-3,16 20-9,-14-18-15,23 18-10,-6-9 0,8 8-2</inkml:trace>
  <inkml:trace contextRef="#ctx0" brushRef="#br4" timeOffset="416752.8369">12294 14215 72,'-1'25'41,"-2"-7"0,16 2 1,-1-15-34,14-3-4,7-11 0,7-6-1,0-6 0,0-2-1,-4-7-1,-2 0 0,-11 0-1,-9 4 0,-12 4 1,-8 3-2,-10 9 1,-6 5 0,-8 10 0,-1 9 0,-6 7 0,4 10 0,2 6 0,4 5 0,8 2 0,9-2-1,15-3 0,10-10-1,17-5-2,14-14-2,22 3-10,-3-28-15,30 10-9,0-19 0,13 4 1</inkml:trace>
  <inkml:trace contextRef="#ctx0" brushRef="#br4" timeOffset="417209.8631">13193 14141 63,'-6'-22'41,"6"22"-2,-26-14 3,9 20-29,-16-6-7,-5 14-1,-4 2-2,-6 12 0,4 3-1,4 7 1,6 1-2,12-3 1,16-5 0,15-8-1,19-14 0,15-11-1,10-16 1,15-15 0,0-13-1,3-6 0,-5-8 1,-10-4 0,-8-4 0,-8 0-1,-10 2 1,-14 14 0,-7 10 0,-9 16-1,0 26 0,-21 8 0,2 28-1,-3 18-1,-3 15-1,3 4-2,12 12-10,-7-20-6,29 13-13,-4-26-8,26-1 0,0-27 2</inkml:trace>
  <inkml:trace contextRef="#ctx0" brushRef="#br4" timeOffset="417578.8842">14306 14056 75,'0'0'41,"0"0"-1,-14-4 0,1 13-36,-6 16-3,-5 6 1,1 6-2,-2 10 0,5 0-1,5-4-3,16 4-8,-4-20-26,26-4 1,-1-27-2,21-7 0</inkml:trace>
  <inkml:trace contextRef="#ctx0" brushRef="#br4" timeOffset="417979.9071">14445 13832 86,'0'13'39,"0"-2"0,20 9 1,-2-5-36,12 7 1,-1-3-2,4 8 0,-5-2 0,-4 6-1,-9 2-1,-7 4-1,-8-1 0,-8-1-1,-2-3 2,-4-2-1,2-10 0,3-9 0,9-11 0,-4-10 0,14-11 0,3-10 0,8-7 1,6-7 0,0 1-1,-1 5 1,2 5-1,-5 7 2,-4 12-2,-9 15 1,-1 13-1,-9 12-2,0 10-1,-4 3-1,4 14-10,-11-17-9,21 13-15,-9-21-4,16 6 0,-1-20 2</inkml:trace>
  <inkml:trace contextRef="#ctx0" brushRef="#br4" timeOffset="418892.9593">16256 13323 40,'4'-13'35,"-4"13"2,0-15-1,-9 5-22,9 10-4,-26-10-2,9 12-1,-15 2-1,-1 11-2,-14 6 0,-3 15 0,-9 11-2,2 18 1,-1 7-1,3 11 1,7 6-2,13-2 0,12-3-1,16-6 0,19-16 0,16-15-2,21-16 0,9-14-3,22-14 0,4-17-5,15 3-20,-12-25-9,7 7 2,-20-14-1</inkml:trace>
  <inkml:trace contextRef="#ctx0" brushRef="#br4" timeOffset="419331.9844">16556 13824 39,'0'0'35,"0"0"0,0 0 0,-5-16-19,5 16-2,-29 8-5,14 0-2,-13-1-2,4 9 0,-5 1-2,-2 10 1,3 5-2,6 5 0,3 3-1,7 2 0,7-1-1,10-3 0,8-4 1,15-10-2,1-10 2,8-9-1,1-12 1,4-12 0,1-10-1,-2-10 2,-7-2-2,-7-5 0,-7-3 0,-8 1-1,-7 4-1,-10 6 0,-5 11 0,-4 8-2,-1 9 0,-2 6-1,7 15-4,-5-8-8,22 16-17,-7-10-2,18 10 0,-4-13 0</inkml:trace>
  <inkml:trace contextRef="#ctx0" brushRef="#br4" timeOffset="419719.0066">16963 13863 83,'0'0'38,"-8"11"2,-7-9-1,0 14-33,2 2-3,4 7 0,-2 2-1,2 3 0,5 4-1,4-3-1,2-1 1,7-6-2,6-7 2,5-6 0,3-9 0,4-9-1,2-11 1,5-8 0,-2-8 0,-2-4-1,-1-4 1,-1 4 0,-8 2 0,-2 9-1,-6 7 0,-12 20 1,0 0-2,4 17 2,-10 13-1,-7 8-1,2 6 0,0-2-1,7 2-2,2-13-1,19-2-4,-2-31-11,34 7-9,-5-33-11,22 1 1,0-23 2</inkml:trace>
  <inkml:trace contextRef="#ctx0" brushRef="#br4" timeOffset="419892.0165">17824 13436 69,'4'-23'39,"-22"11"0,3 35 1,-14 11-17,1 28-18,-3 9-4,1 12 0,2 6-3,3-5-3,12 7-9,-4-26-17,22 0-8,-1-25 1,20-6-2</inkml:trace>
  <inkml:trace contextRef="#ctx0" brushRef="#br4" timeOffset="420215.0349">17956 13832 80,'-5'-25'40,"5"25"1,-18-15-2,8 26-34,-7 8-1,6 12 0,-3 6-2,3 5-1,4 0 0,6-2 0,5-4-1,5-7 1,1-7-1,9-14-1,2-11 1,0-7 0,2-12 1,-2-7 0,-2-6-1,-5-6 0,-2 0 0,-9-1 0,-1 8-1,-7 2 0,-4 13-1,-5 6-2,3 14-6,-8-5-9,20 21-16,-1-17-3,-3 28 0,3-28-1</inkml:trace>
  <inkml:trace contextRef="#ctx0" brushRef="#br4" timeOffset="420839.0706">18326 13842 75,'-10'17'41,"-4"-8"-3,8 15 2,-13-2-34,5 3-2,0-2 0,4 3-2,1-4 0,5-6-1,4-16 0,16 7-1,0-15 1,8-10 0,0-5 0,3-4 0,-1-6 0,-3 0 0,-3 1 0,-4 0 0,-6 8 1,-2 7-2,-8 7 0,0 10 1,0 0-1,-14 23 1,8-4 0,1 7-1,5 0 0,3 1 1,1-7-2,10-2 2,1-10-1,7-9 1,3-3-1,-1-9 0,1 1 2,0-9-2,-3 5 1,-5-3-1,-2 6 0,-2 7 0,-13 6 0,12 10 1,-9 4-2,-3 9 1,1 7-1,-2-3-1,6 4-2,3-5-3,10 0-6,-6-24-7,25 7-9,-9-27-10,17-1 0,-5-22 1,16 3 2</inkml:trace>
  <inkml:trace contextRef="#ctx0" brushRef="#br4" timeOffset="421296.0968">19148 13319 90,'-1'-11'39,"-14"6"0,3 23 1,-12 14-34,3 4-2,-2 9-1,1 12-1,0 1 0,3 7 0,1-3 0,4 1-1,2-8-1,3-5 1,3-10-1,4-10 0,4-11 0,-2-19 0,14 5 0,-1-14-1,4-8 2,2-10-1,3-1 0,3-7 0,3 0 1,2 2-1,-1 1 0,0 9 0,1 3 0,-5 12 0,-2 6 0,-5 9 0,-1 8 0,-13 7 0,-4 5 0,-4-1 0,-11 7 0,-9-1 1,-3-1-2,-7-1 1,-3 0-1,-1-6 0,2-4-1,7-8-2,14-1-2,4-18-7,26 9-6,-4-28-8,33 12-7,-1-22-5,19 7 1,-5-11 1</inkml:trace>
  <inkml:trace contextRef="#ctx0" brushRef="#br4" timeOffset="421597.114">19552 13666 102,'0'0'40,"-17"9"0,-12-8-1,2 12-36,4 0-1,4 2-1,1 1 0,7 0 0,4 0-1,11 0 0,6-4 0,3-3 0,7-2 0,3 0 0,0-1 1,-3-1-1,-1 6 0,-10-1 0,-4 6 0,-10 4 0,-4 3-1,-6 3 1,-7-1-2,1 0 0,-1-2-2,-1-7-2,11 4-8,-11-24-9,23 4-13,-13-1-3,13 1-3,-11-31 1</inkml:trace>
  <inkml:trace contextRef="#ctx0" brushRef="#br4" timeOffset="422604.1716">20159 13731 73,'0'0'39,"-13"-15"-2,13 15 1,-2 10-33,2 3-2,-3 5 1,-2 10-2,-1 5-1,1 8 0,0-1 0,-2 4-1,4-6 0,1-5 0,1-7 0,2-8 0,-1-18 1,0 0 0,16-10 0,-6-11 1,-1-8-1,-1-6 1,2-4-1,0-5 1,0-5-1,4 3 0,0 0 0,2 3-1,3 6 0,9 2 0,3 9 0,1 9 0,4 6-1,-1 11 1,0 8 0,-6 11 0,-6 5-1,-10 12 1,-9 1 0,-12 4-1,-7 4 0,-13-2 0,-5-1 0,-5-5 0,-5 0 1,1-10-1,0-3 0,4-4 1,6-9 0,6-3-1,8 0 1,3 0 1,5 5-1,2 5 0,2 9 0,1 11 0,-3 10 0,-6 8 0,0 8-1,-2 2-1,0-2 0,1-9-3,12-1-10,-4-31-12,23-3-9,3-27-2,22-8 1,7-27 1</inkml:trace>
  <inkml:trace contextRef="#ctx0" brushRef="#br4" timeOffset="422972.1926">20620 13898 82,'4'23'39,"-4"-23"0,29 9-1,-12-10-34,16-5-2,4-3 1,1-5-1,1-3 0,-2-3 0,-5-1 0,-9-2-1,-8 3 0,-8-2 0,-12 1-1,-5 6 1,-12 1-1,-7 4 1,-4 7-1,-2 9 2,-5 6-1,4 7 0,1 10 0,10 2 0,8 7 0,7-1-1,18-2-1,9-3-2,14-3-1,7-11-4,18 8-11,-10-25-15,20 9-5,-14-14-1,9 4 0</inkml:trace>
  <inkml:trace contextRef="#ctx0" brushRef="#br4" timeOffset="423535.2249">21303 13765 77,'0'0'39,"6"-16"-1,-6 16 0,-7 10-33,0 9-2,-5 4 0,2 13-1,-2 2-1,2 8-1,-3-2 1,6 3-1,0-11 1,6-3 0,-1-13 1,2-20-1,0 0 1,22-11-1,-9-15 1,4-10 0,1-5 0,3-7 0,0-1-1,0 3 0,0 3-1,2 8 1,1 9-3,-1 4-2,12 17-8,-6-9-13,20 21-14,-2-9 1,24 14-2,-2-10 0</inkml:trace>
  <inkml:trace contextRef="#ctx0" brushRef="#br4" timeOffset="424091.2567">22555 13400 82,'5'-17'38,"-10"-1"-1,5 18 0,-1-12-33,1 12-1,1 14 0,4 11 0,-7 4 0,5 16 0,-3 11-1,1 12 0,1 3-2,4 7 1,-1-3-1,4-5 0,3-8 0,5-12 0,5-16 0,3-14 0,3-20 1,5-20 0,4-13 2,1-16-1,0-8 0,-1-11 1,-3-6-2,-2-1 1,-2 2-1,-2 8-1,-1 9-1,-12 10-3,1 17-2,-10 9-10,11 29-12,-17-9-11,13 34-1,-8-9 0,16 16 2</inkml:trace>
  <inkml:trace contextRef="#ctx0" brushRef="#br4" timeOffset="424445.2769">23403 13716 92,'-39'4'38,"7"18"3,-14-7-3,11 14-32,-2 2-2,9 8-1,5 0-1,13-1-1,10-2 0,12-3-1,12-10 0,10-6-1,8-14 2,6-8-1,-1-14 1,1-4 1,-8-10-1,-5-3 0,-11-6 0,-15 2 0,-5 3-1,-11-1-2,-7 8 0,-6 6 0,2 10-2,-3 1-2,8 16-2,-4-10-9,26 24-9,-9-17-10,21 7-2,1-12 0,17 0 2</inkml:trace>
  <inkml:trace contextRef="#ctx0" brushRef="#br4" timeOffset="424676.2901">24165 13239 99,'15'-23'41,"-19"-2"0,4 25-1,0 0-36,-20 33-1,-1 9-1,-2 17-1,-5 14 0,0 10-1,-1 10 0,4-3-1,6-2-1,-4-6-3,14-7-2,-3-22-9,26-1-13,-13-28-12,23-3 1,-6-30-1</inkml:trace>
  <inkml:trace contextRef="#ctx0" brushRef="#br4" timeOffset="424976.3073">24531 13204 79,'3'-11'41,"-1"24"-1,-14-2 1,11 17-23,-10 1-12,0 12-2,-5 8-2,-1 10 0,-4 9-1,-5 5-1,2 4-1,0 4 0,-1-2-2,3-6-1,6-3-2,-3-21-10,21 8-9,-13-29-15,20-4 1,-9-24-3,26 0 4</inkml:trace>
  <inkml:trace contextRef="#ctx0" brushRef="#br4" timeOffset="425196.3199">24313 13657 103,'-17'-11'41,"17"11"2,0 0-3,11-2-35,14-5-2,6 0 0,9-4-1,6-2-1,6-1-1,5 0-2,1 2-4,-3-9-9,11 22-11,-18-15-15,13 18-1,-14-10-1,1 10 0</inkml:trace>
  <inkml:trace contextRef="#ctx0" brushRef="#br4" timeOffset="425394.3312">24871 13918 80,'-13'15'44,"-7"-16"-2,20 1-2,-18-4-24,7-20-34,11 24-23,3-20 0,-3 20-1,-2-13 0</inkml:trace>
  <inkml:trace contextRef="#ctx0" brushRef="#br4" timeOffset="433681.8052">4906 15068 10,'0'0'34,"-6"-23"0,6 23 2,-15-24-23,15 24-4,-19-13-1,8 17 0,-17-2-2,0 14 0,-14 1 0,3 16-1,-11 11-1,3 10 0,-1 11-1,6 8-2,5 3 1,13 4-2,8-1 1,12-7-2,12-8 0,11-8-3,15-16 0,13-17-4,28 0-27,-2-30-3,25-1-3,2-22 1</inkml:trace>
  <inkml:trace contextRef="#ctx0" brushRef="#br4" timeOffset="434341.843">5850 15162 33,'-2'-14'37,"2"14"1,-3-24-1,3 24-26,-5-21-4,5 21 0,-14-19-2,3 17-1,-10 3-1,-2 13 0,-7 3 0,-4 10-1,-8 9 1,-4 7-1,0 8 0,1 7 1,3-1 0,7 2-3,8-2 2,12-3-2,14-4 1,15-8-2,15-8 2,11-14-3,15-5 1,9-11 0,9-8-1,2-12-2,11 2-4,-17-19-10,19 19-6,-24-20-9,8 14-8,-18-9-1</inkml:trace>
  <inkml:trace contextRef="#ctx0" brushRef="#br4" timeOffset="435002.8808">6480 15603 62,'-19'3'45,"8"7"-2,-9-12 0,11-9-41,-2 9-2,11 2-2,3-12-3,-2-8-15,25 20-7,-12-18-13,16 13-3,-5-10 2</inkml:trace>
  <inkml:trace contextRef="#ctx0" brushRef="#br4" timeOffset="435979.9366">6864 15109 40,'4'-19'37,"-4"19"1,1-13-2,-1 13-27,0 0-3,0 0 1,0 0-2,0 0-2,-5 14 0,5 9-1,0 7-1,3 12 1,-2 7-1,-1 10 0,3 8-1,0 3 0,1 0 0,2-5 0,1-6 0,3-8-1,4-14 2,7-11-2,1-20 3,6-15-1,2-19 0,8-12 1,-2-14-1,3-11 2,-1-5-2,-2-4 1,-5 1-1,-3 5 1,-5 7-1,-7 9-2,-3 14-1,-7 8-3,5 23-4,-15-5-13,17 30-14,-11-4-5,10 12 0,-2-4 0</inkml:trace>
  <inkml:trace contextRef="#ctx0" brushRef="#br4" timeOffset="436287.9543">7643 15127 60,'10'15'43,"-10"-15"-2,22 9 1,-8-8-36,7 2-4,3-7 0,4 1-2,3 4-4,-12-13-32,13 14-3,-7-12-3,3 7 1</inkml:trace>
  <inkml:trace contextRef="#ctx0" brushRef="#br4" timeOffset="436550.9693">8223 14887 70,'-1'-14'43,"1"14"-1,0 0 1,0 0-37,0 0-2,0 31-2,-3-6 0,3 7-1,0 3-2,-5 4-2,8 6-3,-11-15-11,20 17-13,-13-22-11,13 2 0,-1-16-2</inkml:trace>
  <inkml:trace contextRef="#ctx0" brushRef="#br4" timeOffset="437250.0093">8667 14869 48,'-11'-11'40,"11"11"-2,-7-9 0,7 9-31,0 0-2,0 0 0,-9-14 0,9 14-1,0 0-1,0 0-1,0 0 1,0 0-1,0 0-1,-6 16 0,6-16 1,15 21-1,2-2 0,6 5 1,6 7-1,4 7 1,1 9-1,-2 7 0,-4 6 0,-5 7 0,-6 4 0,-17 2-1,-10 4 0,-7 3 0,-13-2 0,-3-1-1,-9-7 0,-1-8 0,5-9-2,-1-16-2,13-8-5,-4-35-11,30 6-15,1-32-6,17-5-1,2-17 1</inkml:trace>
  <inkml:trace contextRef="#ctx0" brushRef="#br2" timeOffset="442831.3285">11869 14978 22,'8'-16'34,"-1"0"1,-7 16 0,0-23-26,0 23-1,0 0 1,0 0-1,0 0-1,0 28-1,0-3-2,4 21 0,-5 6-2,6 11 1,-4 9-2,1 5 0,-3 0 0,-1-3-2,0-8-2,0-15-4,16-6-31,-13-21 0,19-6-2,-4-20 1</inkml:trace>
  <inkml:trace contextRef="#ctx0" brushRef="#br2" timeOffset="443645.3751">13394 14915 22,'-9'-21'33,"9"21"0,-28-20-2,14 22-19,-15-12-2,9 16 0,-13-6-3,5 12-1,-6-1 1,3 12-3,5 0-1,0 10 0,3 2 0,7 5-1,3 2 0,9-1 0,5 0-1,9-6 1,10-6-2,9-9 0,9-8-1,10-14-2,11-4-4,-4-18-30,18 7 0,-7-13-1,6 11-1</inkml:trace>
  <inkml:trace contextRef="#ctx0" brushRef="#br2" timeOffset="444480.4228">14300 14714 13,'0'0'31,"-11"11"-1,-11 6 4,-3 14-24,-18 0 0,-2 23 0,-23 1 0,2 18-2,-19-4-1,9 9 0,-5-9-3,12-3-2,10-10-2,13-13-3,27-5-12,10-27-22,31-5 1,8-17-2,20-5 1</inkml:trace>
  <inkml:trace contextRef="#ctx0" brushRef="#br2" timeOffset="445038.4548">14291 15038 31,'0'0'35,"2"-21"1,-2 21-1,1-12-25,-1 12-1,0 0-2,0 0-2,3 18 0,-2-4-3,2 7 0,1 8 0,0 5 0,2 11-1,0 0 0,2 7 1,1-1-1,1 0-1,-1-9 1,5-4-1,0-17 2,5-8 0,5-21 0,3-14-1,4-16 1,6-11 1,-4-8-1,3-8 0,-3-3-1,-7 2-2,-3 9 0,-3 2-1,-7 18-2,-9 1-5,7 19-30,-15 0 1,4 17-2,0 0 2</inkml:trace>
  <inkml:trace contextRef="#ctx0" brushRef="#br2" timeOffset="445581.4858">15354 15036 55,'0'0'37,"0"0"-2,-1 11-4,-7 2-27,3 15-1,-4 4 0,3 11 1,-3 5-4,2 4 2,1 2-2,5-6-3,6-5-3,-5-22-15,18-2-15,-4-21-1,15-6 2</inkml:trace>
  <inkml:trace contextRef="#ctx0" brushRef="#br2" timeOffset="445731.4944">15492 14828 53,'-25'-19'37,"-7"3"-1,12 13-3,1 8-30,5-7-18,23 14-19,-9-12-1,36 20-1,-6-12 1</inkml:trace>
  <inkml:trace contextRef="#ctx0" brushRef="#br2" timeOffset="446067.5136">15893 14966 51,'-12'12'35,"-12"-6"1,8 11-1,-8-5-31,6 6 0,-4 1 1,6 3-2,3 1-1,4 0 0,7-2 0,2-1 0,5-2-1,6-3 0,3-6 0,7 0 0,-2-3-1,2-2 1,-2 2 0,-3-1-1,-16-5 1,15 17-1,-17-1 0,-5 3 0,-4 3 0,-6-1-1,5 4-1,-4-6-3,7 7-4,-11-14-29,20 6 2,0-18-3,0 0 2</inkml:trace>
  <inkml:trace contextRef="#ctx0" brushRef="#br2" timeOffset="446683.5489">16822 15132 23,'5'-15'33,"-12"-4"3,7 19-2,-28-21-18,9 27-6,-14-5-2,3 15-2,-10-1 0,7 12-1,-3 0-1,6 6-1,3-2-1,13 3 1,5-8-1,13-2-1,10-8 1,11-6-1,7-10-1,10-7 1,2-8 0,3-4 0,1-6 0,-4 0-1,-7 0 1,-7 6 0,-7-1-1,-8 7 1,-15 13-1,13-1 0,-14 12 0,-4 7 0,-1 3 0,1 4 0,2 5-1,0-2 0,8 0-2,3-12-1,11-2-3,0-21-6,19 4-24,-9-22 0,16 0 0,-8-22 1</inkml:trace>
  <inkml:trace contextRef="#ctx0" brushRef="#br2" timeOffset="446842.558">17306 14916 33,'7'-58'34,"1"19"3,-13 0-2,2 29-11,-15 1-13,12 26-4,-11 10-3,4 17 0,-3 9-2,6 9-3,1 8-1,0-8-5,19 6-28,-6-17-2,14 4 0,-3-18-1</inkml:trace>
  <inkml:trace contextRef="#ctx0" brushRef="#br2" timeOffset="447217.5794">17697 15012 62,'-20'4'38,"-11"1"-1,6 11 2,-13-2-32,13 9-3,-2-2-1,8 5 1,2-2-2,10 3-1,8-9 0,10-3 0,6 0-1,7-7 0,4-1 1,0-2-1,0 1 0,-3 4 1,-10 1-1,-3 5 0,-9 1 0,-4 4 1,-5-1-2,-4 1 1,1 1-1,-5-10-3,8 5-2,-7-19-20,13 2-10,0 0-2,13-3-1,-7-15 0</inkml:trace>
  <inkml:trace contextRef="#ctx0" brushRef="#br2" timeOffset="447646.6039">18067 15118 38,'-8'-15'35,"8"15"1,-9-23 0,9 23-24,-14-7-4,14 7 0,-23 21-2,8 0-2,-4 6 0,1 8-1,2 1 0,3 7 0,4-2-2,9-3 2,4-6-2,11-8 0,6-11 0,9-9 0,5-11-1,4-6 0,-4-8 1,-2-7-1,-8-3 0,-3-1-1,-12 2-1,-13-4-2,-4 14-4,-16-13-29,9 18 0,-10-4-2,6 13 0</inkml:trace>
  <inkml:trace contextRef="#ctx0" brushRef="#br2" timeOffset="448270.6396">19174 15049 47,'0'0'35,"-12"-15"2,12 15-1,-35 4-26,13 8-3,-9-2-2,2 12-1,-5-2-1,2 5 0,3-1-1,6 0 0,5-1-1,13-1 0,6 0-2,12-3-2,13-2-2,2-11-4,26 8-28,-8-15 1,19 2-1,-8-13-1</inkml:trace>
  <inkml:trace contextRef="#ctx0" brushRef="#br2" timeOffset="448643.661">19549 15075 60,'-28'-1'37,"7"12"0,-12-1 1,11 10-30,-11 0-4,8 8 1,-1-2-2,5 5 0,9-1-1,5-3-1,7-6 0,9-6 0,5-7 0,15-7-1,2-7 1,6-7-1,3-6 0,2-5 0,-4-5 1,-5-1-1,-2-1 0,-9 2 0,-4 1 0,-4 6 0,-5 3 0,-3 6 0,-6 13 0,0 0 0,0 0-1,6 24-1,-6 3 0,0 0-2,3 9-3,-4-12-7,11 13-24,-5-17 0,15 4 1,-8-20 0</inkml:trace>
  <inkml:trace contextRef="#ctx0" brushRef="#br2" timeOffset="448908.6761">20126 14667 53,'0'0'41,"-6"-14"-2,6 28 2,-7 0-18,4 10-20,-3 6-1,1 10-1,-2 9-1,1 4 0,-3 8 1,0 2-2,2-2 1,-1-3-1,4-3-3,2-14-1,8-1-8,-3-29-25,17-5 1,-4-29-2,17-2 1</inkml:trace>
  <inkml:trace contextRef="#ctx0" brushRef="#br2" timeOffset="449118.6881">20487 14570 76,'0'0'42,"0"0"-3,-1 23 1,-16 6-32,10 10-5,-6 5-1,3 11-1,-5 4 0,-3 3-2,7 2-1,-2-3-3,7 0-2,-3-19-22,18 5-9,-4-21-1,17 1-1</inkml:trace>
  <inkml:trace contextRef="#ctx0" brushRef="#br2" timeOffset="449599.7157">20758 15026 60,'0'0'38,"18"11"0,-7-14 0,16 7-32,0-4-3,7 0 0,3-2-1,5-2-1,-4-2 0,-1-5 0,-4-2-1,-7-2 0,-10 0 1,-8-1-1,-12 2 1,-10 1-1,-4 2 1,-10 3 0,-2 6 1,-4 7-1,1 4 0,-1 8 1,4 6-1,7 4 0,3-1 0,10 9-1,7-5-1,10-5-1,12 3-5,-1-24-23,24 13-8,0-21 0,14 5-2</inkml:trace>
  <inkml:trace contextRef="#ctx0" brushRef="#br2" timeOffset="450073.7428">21634 14942 58,'0'0'38,"-13"-12"1,13 12-2,-19-4-27,4 12-3,-5 0-2,-3 12-2,-7 3 1,1 8-2,0 4 1,6 2-1,6-5-1,13-4 0,9-12 0,13-9 0,11-11-1,14-13 1,9-15-1,7-11 0,5-8 0,0-6 0,-4-6 1,-4-5 0,-8 0 0,-10-2 1,-9 9-1,-9 8 0,-12 14 1,-8 14-1,0 25-1,-22 12 0,2 24-1,-4 16-1,1 16 0,2 4-3,7 10-7,-1-21-13,21 11-16,-3-23 0,19 3 0,-6-21 0</inkml:trace>
  <inkml:trace contextRef="#ctx0" brushRef="#br2" timeOffset="450981.7947">13338 16210 39,'8'-32'37,"2"10"1,-5-5 0,4 16-31,-9 11 0,6 13-1,-9 14-1,5 20-2,-8 14 1,1 18-2,-6 7 2,0 9-2,-2 3 0,3-7 0,0-5-1,0-11-1,6-10-1,4-17-3,15-7-6,-6-19-31,20-10 2,-4-17-3,11-2 1</inkml:trace>
  <inkml:trace contextRef="#ctx0" brushRef="#br2" timeOffset="453015.9111">14306 17132 49,'12'6'37,"-12"-6"-1,13 5-4,-13-5-38,33 7-25,-13-10-6,12-1 2,-1-10-1</inkml:trace>
  <inkml:trace contextRef="#ctx0" brushRef="#br2" timeOffset="453224.923">15145 17067 46,'29'-6'37,"2"4"3,-11-9-3,3 7-32,-9-1 0,2-2-4,4 5-2,-7-5-9,11 6-25,-5-6-2,10 2-1,-2-5-1</inkml:trace>
  <inkml:trace contextRef="#ctx0" brushRef="#br2" timeOffset="453404.9333">16071 17012 48,'0'0'33,"5"19"2,-5-19-7,0 0-33,24-8-25,-12-3-4,13 6 1,-4-6-2</inkml:trace>
  <inkml:trace contextRef="#ctx0" brushRef="#br2" timeOffset="453570.9428">16695 17067 45,'47'5'37,"-7"-7"-2,6-1 1,-9-9-32,6-5-6,12 4-27,-8-11-5,11 8-2,-7-9 0</inkml:trace>
  <inkml:trace contextRef="#ctx0" brushRef="#br2" timeOffset="453758.9535">17977 17074 49,'50'16'39,"-6"-9"-3,1 1 1,-9-12-34,6 0-4,7 0-11,-1-15-22,13 4-2,-7-14-1,10 1 1</inkml:trace>
  <inkml:trace contextRef="#ctx0" brushRef="#br2" timeOffset="453932.9635">19310 17039 64,'39'26'39,"3"4"1,-9-13-2,3-5-37,0-6-2,3-12-6,18-2-28,-10-9-2,9 1-1,-10-6-1</inkml:trace>
  <inkml:trace contextRef="#ctx0" brushRef="#br2" timeOffset="454096.9729">20458 17083 53,'57'15'37,"4"1"-1,-8-8-3,3 3-36,5 1-30,-8-11-2,4-1 0,-1-8-2</inkml:trace>
  <inkml:trace contextRef="#ctx0" brushRef="#br2" timeOffset="454253.9819">22146 17022 63,'58'26'37,"-4"-10"-21,7-18-16,5-18-40,11-15-1</inkml:trace>
  <inkml:trace contextRef="#ctx0" brushRef="#br3" timeOffset="542797.0462">14626 15973 21,'16'-17'34,"-7"-1"1,5 10 0,-13-9-24,12 19-2,-13-2-2,6 18-1,-6 7-2,1 23 0,-1 8 0,0 18-2,0 12-1,-1 11 0,-2 4 1,2-4-1,2-5 0,2-13-2,1-12 0,2-14-2,8-10-5,-7-28-17,13-1-12,-5-17-2,7-1 2</inkml:trace>
  <inkml:trace contextRef="#ctx0" brushRef="#br3" timeOffset="543038.06">14656 16205 43,'-1'-21'37,"-3"-4"1,13 8-1,5-2-32,15-4-1,8-4 2,20 2-3,7 0-1,10 1 0,8 1-2,3-3-3,-3 15-6,-14-10-26,4 18-2,-23-3-1,-7 14 1</inkml:trace>
  <inkml:trace contextRef="#ctx0" brushRef="#br3" timeOffset="543263.0729">14791 16435 59,'-38'34'41,"20"4"-2,3-20 1,20 2-37,9-18-1,19-13-2,12-7 0,13-7-1,15-6-1,8-10-1,17 7-11,-5-20-21,16 18-2,-11-6-2,9 14 2</inkml:trace>
  <inkml:trace contextRef="#ctx0" brushRef="#br3" timeOffset="543804.1038">15879 16109 48,'0'0'37,"-14"-21"-1,5 32 0,-5 3-31,-1 16-1,-8 7 2,2 18-2,-5 12-1,3 10-1,-2 6 1,0-1-2,5-1 1,0 0 0,4-11-2,4-11 1,4-15 0,6-12-1,2-14 1,0-18 0,16-13 0,-1-19-1,2-11 2,4-16-1,2-17 0,2-10 0,1-8-1,4 0 2,-1-3-1,4 9 0,-1 5-1,1 15 1,-2 15-1,1 15 1,2 11-1,-2 18 0,0 12 0,-3 18 0,-1 11 0,0 13-1,-3 11 2,1 14-2,-6 13 2,-6 5-2,-1 4 1,-4-3-1,-4 2-1,-5-13 0,2-5-3,-3-21-1,5-7-7,-10-30-24,16-5-1,-9-24 0,8-8 1</inkml:trace>
  <inkml:trace contextRef="#ctx0" brushRef="#br3" timeOffset="544562.1472">15980 16398 61,'-38'-7'40,"17"21"-3,2-6 2,29 6-35,6-6-2,17-5 0,16-6-2,11-9 0,12-6-2,7-8-1,3-1-1,3-9 1,4 7-2,-13-6 2,-3 10-1,-11 3 2,-10 5 0,-14 10 4,-12 5-1,-11 10-1,-14 3 4,-4 13-2,-8 5 3,0 8-2,-4 8 1,3 8-3,-5 7 2,3 4-1,1-1 0,0-1-1,1-3 0,4-6 0,1-10 0,3-11-1,0-12 1,4-20-1,0 0 0,0 0 0,6-28 0,-1-7 0,1-12 0,0-12 0,5-10 0,-1-13 1,7-5-1,3-8 0,5 2 0,3 0 1,4 12-1,4 8 1,3 13 0,0 15-1,0 17 1,-3 14-1,-4 11 1,-3 12-1,-6 10 1,-4 6-1,-5 7-1,-6 8 1,-7 6 0,-3-1-1,-7-3 0,-8-1 0,0-3 1,-10-3-1,-3-6 1,-1-6-1,2-5 1,1-6 0,1 0 0,8-2 1,6-1 0,10 5 1,10-3 0,12 7 1,4 4-1,8 10 1,6 2-1,5 4 1,4 1-2,3 4 0,1 2-2,-4-7-1,3 8-4,-9-18-11,13 22-16,-20-17-7,9 7-1,-14-11-1</inkml:trace>
  <inkml:trace contextRef="#ctx0" brushRef="#br3" timeOffset="545284.1885">17767 16312 49,'23'-25'37,"5"9"0,-15-3 0,-1 13-32,-12 6 0,0 11-1,-11 11-1,-3 14-1,-10 14 1,2 12-1,-7 6 0,3 7 1,-4 1-1,8 0 0,-1-4 0,6-10 0,3-13-1,5-13 0,4-11 1,5-25-1,12-4 0,0-24 0,8-19 1,3-11-1,4-23 1,-1-11-1,2-14 0,0-8 0,2 3 0,-1 7 0,-1 10 0,-5 12-1,3 21 0,1 20 1,0 29-1,1 24 0,-3 22 0,3 18-1,1 16 1,4 16 0,-1 14 0,0 1 0,2 5 0,-3-6-1,2-3 0,-5-14 0,-2-3-3,-5-23 0,-2-4-4,-15-22-11,16 3-11,-20-32-9,0 0 0,-11-22 1</inkml:trace>
  <inkml:trace contextRef="#ctx0" brushRef="#br3" timeOffset="545457.1984">17974 16503 81,'-49'-31'40,"23"27"-2,6-10 2,20 14-36,23-6-1,18-3-2,18-1-2,10-7-3,18 2-2,2-17-20,16 19-14,-9-10 1,8 11-2</inkml:trace>
  <inkml:trace contextRef="#ctx0" brushRef="#br3" timeOffset="545802.2181">18774 16149 44,'15'-14'36,"-10"-9"2,5 14-1,-12-8-22,2 17-7,6 15 0,-1 7-3,-2 6 0,1 13-3,-3 14 1,4 13-2,-6 9 1,2 3-2,-2 3 0,-4 2-1,1-6-2,-3-8 0,7-5-5,-11-31-28,24 3-2,-13-38-1,23 8 2</inkml:trace>
  <inkml:trace contextRef="#ctx0" brushRef="#br3" timeOffset="546141.2375">18875 16031 70,'-19'-11'40,"19"11"0,0 0 1,28 9-35,1-8-3,14 0 1,7-1-1,6 5-1,3 2 0,-4 9-1,-8 7 0,-7 9-1,-11 8 0,-14 12 0,-12 5 0,-13 9-1,-12 5 1,-8-2-1,-12 3 1,-9-3 0,-3 4 0,-2-11 0,-1-6-2,7-13 0,11-8-3,7-27-10,32-8-22,1-16-2,28-16-2,3-29 1</inkml:trace>
  <inkml:trace contextRef="#ctx0" brushRef="#br3" timeOffset="546801.2753">19769 16188 69,'6'-28'41,"4"20"-1,-11-1 0,3 18-37,-10 5 1,0 11-4,-6 16 2,-1 14-1,-4 12 1,1 6-2,-3 6 2,6 2-1,-2 2 0,3-9 1,5-10-1,3-15 0,2-12 0,8-13 1,-4-24-2,20-2 1,-3-23 0,4-9-1,-1-18 0,2-8 0,1-15 1,-1-9-1,1-2 0,-1 2 2,-1 2-2,-2 6 1,5 13-1,0 13 1,0 16-1,5 17 1,1 16-1,2 16-2,1 12 2,1 11-1,2 13 2,-5 11-2,0 9 1,-5 2 0,-5 1-1,-5-3 1,-5 0-2,-1-11-1,-7-8-1,-5-19-4,6 4-11,-15-31-6,11-6-13,0 0-2,-9-23 1,-6-12 1</inkml:trace>
  <inkml:trace contextRef="#ctx0" brushRef="#br3" timeOffset="546982.2856">19903 16395 82,'-32'-11'42,"18"21"-3,14-10 2,0 0-36,20 3-3,15-7-2,9 0 0,10-7-3,10 7-2,-3-14-10,17 18-18,-22-16-5,10 13-3,-16-18 2</inkml:trace>
  <inkml:trace contextRef="#ctx0" brushRef="#br3" timeOffset="547327.3054">20639 16010 73,'-12'18'40,"11"8"0,-8-4-1,9 13-34,-5 3-1,4 7-1,0 2 0,2 3-2,4-6 2,6-5-3,4-14 1,10-7 1,7-15-2,6-13 1,4-11-1,10-14 2,3-11-2,3-10 1,0-4-1,-4-6 0,-4-1-1,-7 1-1,-10 8-1,-11 6-1,-7 18-1,-15 6-2,0 28-2,-22-12-11,15 40-8,-15-7-9,12 21-1,-10-9 1</inkml:trace>
  <inkml:trace contextRef="#ctx0" brushRef="#br3" timeOffset="547597.3208">20911 16431 78,'-7'14'42,"-7"-12"0,11 20-1,-13 2-36,6 5-2,1 12-1,-1 2-1,-2 11-1,4-1 0,0 3-1,2-12-3,8 1-5,-4-28-15,17 5-17,-15-22 1,23-10-2,-9-20 0</inkml:trace>
  <inkml:trace contextRef="#ctx0" brushRef="#br0" timeOffset="552311.5904">19544 16312 35,'-21'6'34,"1"-7"2,20 1-2,-14 1-27,25 4-2,3-6 0,19 5 0,4-5 0,16 2 1,11-8-2,18 2-1,11-7 0,20 1 1,12-4-3,10 0 2,4-2-3,7 2 2,1 4-3,-5-1 2,-2 2-3,-17 3-1,-6 6-2,-22-6-2,-6 16-20,-26-11-11,-13 9 0,-24-7 0</inkml:trace>
  <inkml:trace contextRef="#ctx0" brushRef="#br0" timeOffset="552725.6141">19569 16690 42,'0'0'35,"-12"6"2,26 1-1,-4-11-29,22 4 0,2-8 1,22 2-3,11-9 0,20-1-2,18-10 0,18 0-2,14-6 0,5 0 0,13-2-1,-3 3-1,3 1-1,-16 6 0,-11 10-3,-19 0-1,-13 15-4,-26-10-16,-8 21-12,-32-7 0,-7 15 0</inkml:trace>
  <inkml:trace contextRef="#ctx0" brushRef="#br0" timeOffset="553115.6364">19694 16891 38,'0'0'36,"4"-11"0,16 11 0,-6-8-29,18 13-2,2-5 1,10 13 0,2-9-2,15 9 0,6-9-1,21-4 1,10-5-2,18-9 0,14-6-1,10-8-1,9-1 0,0-7-1,-4 8-2,-12-2-3,-13 15-8,-25-5-23,-10 14-2,-33 1 0,-9 11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8T23:43:48.47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08T23:44:25.035"/>
    </inkml:context>
    <inkml:brush xml:id="br3">
      <inkml:brushProperty name="width" value="0.05292" units="cm"/>
      <inkml:brushProperty name="height" value="0.05292" units="cm"/>
      <inkml:brushProperty name="color" value="#00206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11581 11278 18,'-15'1'27,"15"-1"0,-18 2 2,4-2-20,14 0-2,-15 9 1,15-9-2,-19 9 1,19-9-1,-14 10 0,14-10 0,-13 7 0,13-7-1,-10 8 0,10-8-1,0 0-1,-9 10-1,9-10 0,0 0 0,0 0 0,9 3-1,-9-3 1,22-7-1,-11 3 1,8 0-1,-5-6 1,5 1-1,-2 0 1,2-3-1,-1 0 0,3 0 0,-1-4 0,-2 1-1,6-3 1,0 0 0,2-2 0,1 0-1,-1-2 1,3-1-1,3 0 1,-1-2-1,4-3 1,0 0 1,-3 1-2,2 0 2,-2-1-2,1 2 2,-3 2-1,-1-1 0,-1 3 0,-2 3-1,-1-2 0,-2 1 0,1 4 0,-4-3 1,2 0-1,-3 1 0,0-3 0,0 3 0,-3-2 1,1 0-1,-2 1 0,0 2 0,3-1 1,-3 1-1,3 0 0,2 2 0,0-2 0,-2 4 1,1-3-1,-2-1 0,2 2 0,-3 0 0,-1 2 1,1-2-1,-4-2 0,2 4 0,-1 0 0,0 0 1,-2 2-1,-1 1 0,-10 10 0,17-17 0,-17 17 0,17-13 0,-17 13 0,14-8 0,-14 8 0,12-4 0,-12 4 0,0 0 0,0 0-2,0 0-1,0 0-4,-17-4-29,17 4-2,-14 0 1,14 0-3</inkml:trace>
  <inkml:trace contextRef="#ctx0" brushRef="#br1" timeOffset="8650.4948">6626 3456 9,'0'0'14,"0"0"-10,0 0-14,-12-13-4</inkml:trace>
  <inkml:trace contextRef="#ctx0" brushRef="#br1" timeOffset="9784.5597">6708 3352 75,'-16'7'34,"16"-7"1,-16 7-1,16-7-29,0 0 1,0 0-2,0 0 1,27-11-1,-7-2-1,10-2-1,4-1 1,3 2 0,-1 0-1,5 4-1,-7 0 0,0 6 0,-4 0 0,-5 3-1,-2-1 1,-3 1-1,-6-4 1,0-1-1,-1-2 0,-13 8 0,16-19-1,-8 7-1,-8 12-1,10-17-4,1 18-27,-11-1-3,0 0 2,-11 10-4</inkml:trace>
  <inkml:trace contextRef="#ctx0" brushRef="#br0" timeOffset="13668.7819">5348 2902 83,'0'27'37,"-9"1"-1,6 15 0,1 1-30,3 12-2,-2 5-1,1 6-2,0-2 0,-3 1-2,3-6-2,-3-17-5,10-3-23,-11-25-4,4-15-1,7-13-2</inkml:trace>
  <inkml:trace contextRef="#ctx0" brushRef="#br0" timeOffset="13827.7909">5258 3161 94,'-18'0'38,"-3"2"0,14 14 0,-4-9-31,22 6-2,14-12-1,15-8-4,16-4-4,1-14-32,20 5-2,-3-16-1,8 12-1</inkml:trace>
  <inkml:trace contextRef="#ctx0" brushRef="#br2" timeOffset="20437.169">7994 3397 61,'0'0'38,"-16"-8"0,16 8 1,-19-18-14,19 18-17,-9-11-4,9 11 1,0 0-2,0 0-1,-13-9 0,13 9-1,0 0 0,13 9 0,1-4 0,4-1-1,8 2 0,5 2 0,7 2 1,4 1-1,1 8 0,2 1 0,-4 7 0,-4 5 0,-5 4 1,-8 5-1,-4 4 0,-12 1 0,-10 3 0,-6 3 0,-14 1 0,-10 0 0,-7-1 1,-11-3-1,-4-1 0,1-5 1,-4-8-1,9-4 0,7-10-1,9-8 0,16-8-3,16-5-2,13-7-15,2-20-9,27 8-8,-4-14-2,16 3 0</inkml:trace>
  <inkml:trace contextRef="#ctx0" brushRef="#br2" timeOffset="21091.2064">8801 2942 77,'0'0'35,"12"-7"0,-12 7 1,10 2-28,4 4-4,0-7-1,10 2 2,4-6-1,12 1 1,1-7-1,6-4-1,0-3 0,2-3 0,-6-9-1,-6 5 0,-11-8 0,-9 5-1,-19-2 0,-12 4 0,-17 4 0,-12 10-1,-9 8 1,-10 10 0,-6 14 0,-1 12 0,4 9 0,7 14 0,10 2 0,13 9-1,14-2 0,12-2 0,25-8-1,14-8 1,13-9-2,18-14 0,15-6-2,6-13-2,10 0-8,-8-29-12,12 8-13,-15-18 1,1 0-3,-13-14 1</inkml:trace>
  <inkml:trace contextRef="#ctx0" brushRef="#br2" timeOffset="21316.2193">9682 2302 100,'3'18'42,"12"-21"-1,22 6-2,7-13-37,16-10-4,17 4-4,-2-21-19,21 15-13,-8-14-1,13 11-2,-5-4-1</inkml:trace>
  <inkml:trace contextRef="#ctx0" brushRef="#br2" timeOffset="22121.2653">11014 3484 86,'0'0'35,"-11"-4"2,11 4-6,0 0-25,0 0-1,0 0 0,0 0-1,0 0-1,17 9 0,-6-3-1,8-1 0,6-1 0,12 2-1,7-1 0,13-2 0,6 0-1,4-3 0,0-3 1,-1 0-1,-7 0 0,-10 3 0,-10 4 1,-15 6-1,-19 11 0,-13 11 0,-23 11 0,-16 10 1,-18 12 0,-6 4-1,-8 2 1,2-4-1,7-8 0,8-12-2,24-11-3,8-29-13,30-7-9,21-24-12,16-9 0,7-18-4,17-6 3</inkml:trace>
  <inkml:trace contextRef="#ctx0" brushRef="#br2" timeOffset="22691.2979">11806 2748 86,'0'0'36,"5"28"-1,-5-28 1,28 17-31,-6-8-2,10-8 1,10-12 0,9-3 0,1-13 0,5-3-1,-4-9 0,0-3-1,-10-7 0,-11 2-1,-14-2 0,-14 9 0,-16 5 0,-17 10 0,-13 14-1,-9 15 1,-8 15 0,-5 16 1,5 15-2,2 12 2,10 6-1,15 1 0,13-1-1,19-4 1,23-11-4,18-14-4,32 2-14,-3-37-14,35 5-6,-3-20 1,17 3-3</inkml:trace>
  <inkml:trace contextRef="#ctx0" brushRef="#br2" timeOffset="23735.3576">12259 4199 69,'-2'-19'29,"2"19"0,-1-25-1,1 25-15,0-16-4,0 16-2,0 0-2,0 0-1,14 4-1,-4 11-1,3 9 0,2 9-1,3 1 1,3 10-1,2-1 1,3-4-1,-2-4 1,4-10 1,-1-15-1,3-15 1,0-18 0,2-12-1,-1-17 1,0-6-1,0-7-2,-7-3 0,-1 2-4,-6-2-2,9 22-26,-14-5-6,5 23 0,-9 2-3</inkml:trace>
  <inkml:trace contextRef="#ctx0" brushRef="#br2" timeOffset="24877.4229">13548 4215 80,'15'3'36,"13"6"-2,-6-12-6,13 4-23,1-9 0,9 3 1,-7-10-2,3 5 0,-10-8 0,-2 1 0,-10-6-1,-7 3 0,-9-2 0,-10 2-1,-12 4 0,-5 6 0,-13 5 0,-3 8-1,-6 9 1,0 10 0,1 7-1,3 8-1,9 3 1,11-1-1,13 5 0,15-5-1,17-3 0,13-11-3,17 0-2,3-24-12,29 7-11,-11-22-10,16-1 0,-5-16-1</inkml:trace>
  <inkml:trace contextRef="#ctx0" brushRef="#br2" timeOffset="25091.4352">14492 3920 110,'-20'12'41,"16"9"-1,4-21-1,26-12-36,5 3-3,14-8-2,11 2-1,0-13-8,15 13-26,-8-15-2,12 13-1,-11-7-1</inkml:trace>
  <inkml:trace contextRef="#ctx0" brushRef="#br2" timeOffset="36183.0696">12478 6129 80,'5'-15'35,"-5"15"-1,0-22-5,0 22-22,0 0-2,0 0 0,0 0-1,5 28 0,-1-4-1,2 11 0,-2 7 0,7 9 0,0-3 0,4 3 1,3-8-1,3-9 0,3-13-1,4-15 1,4-19-2,2-16 1,3-16-2,0-9-2,0-6-1,-5-15-12,3 13-23,-9-1-1,4 12-1,-11 2 0</inkml:trace>
  <inkml:trace contextRef="#ctx1" brushRef="#br2">22968 11503</inkml:trace>
  <inkml:trace contextRef="#ctx0" brushRef="#br2" timeOffset="47090.6935">10791 6711 106,'0'0'38,"0"0"0,20-8 0,-11-1-36,20-6-1,13 1 0,2 0-3,12 5-7,-4-4-25,7 11-4,-5 0 1,3 8-3</inkml:trace>
  <inkml:trace contextRef="#ctx0" brushRef="#br2" timeOffset="47383.7102">11529 6566 115,'0'0'40,"0"0"-1,19-3-1,10-10-37,8 0-2,6-4-2,5 7-3,-2-9-13,9 13-19,-7-1-1,3 10 0,-10-2 0</inkml:trace>
  <inkml:trace contextRef="#ctx0" brushRef="#br2" timeOffset="47669.7266">12112 6632 117,'-12'2'41,"12"-2"-1,0 0-1,0 0-36,21-5-2,8-4-1,7-1-2,6-6-3,18 10-32,-3-11-1,9 7-1,-4-5-2</inkml:trace>
  <inkml:trace contextRef="#ctx0" brushRef="#br2" timeOffset="48068.7494">13144 6525 102,'0'0'39,"0"0"1,16 3-2,-5-8-31,11-2-6,7-3 0,4-4-4,10 7-5,-1-13-29,15 10 0,-4-8-2,8 9 0</inkml:trace>
  <inkml:trace contextRef="#ctx0" brushRef="#br2" timeOffset="48352.7657">13903 6437 105,'0'0'38,"28"-1"2,-10-5-3,7 1-33,6-3-1,8-1-2,6 1-2,2-7-3,11 12-14,-14-14-21,8 7 3,-14-4-3,0 7 0</inkml:trace>
  <inkml:trace contextRef="#ctx0" brushRef="#br2" timeOffset="48616.7808">14527 6363 101,'4'10'40,"-4"-10"0,23 4 0,-5-6-33,18-1-1,6-7-1,7 1-2,2-4-1,4-2-4,3 5-3,-9-10-20,8 15-13,-19-7-3,6 9 2,-12-5-3</inkml:trace>
  <inkml:trace contextRef="#ctx0" brushRef="#br0" timeOffset="57367.2813">11081 7992 64,'0'0'37,"0"-17"-1,0 17 0,-3-13-26,3 13-4,0 0-1,0 0 0,0 0-2,2 19-2,-1 1 1,1 6-1,-1 6-1,1 10 1,-2 6-2,-2 3 0,0 1-1,-2-2-2,4 1-3,-7-23-13,10 6-15,-1-23-1,-2-11 0,14-7 0</inkml:trace>
  <inkml:trace contextRef="#ctx0" brushRef="#br0" timeOffset="57548.2916">11030 8203 88,'-16'9'36,"-3"-6"0,13 7-9,6-10-20,0 0-2,27-8-2,4-3-2,9-3-3,6-9-6,16 7-27,-6-8 0,7 5-2,-12-1-1</inkml:trace>
  <inkml:trace contextRef="#ctx0" brushRef="#br0" timeOffset="57796.3058">11713 7930 86,'0'22'37,"2"2"-2,-8 3 2,6 9-35,-5 4-1,3 6 0,-3 1 0,3-1-3,2 1-3,-6-15-26,14-2-4,-4-14 0,8-7-2</inkml:trace>
  <inkml:trace contextRef="#ctx0" brushRef="#br0" timeOffset="57962.3153">11666 8162 76,'0'0'36,"-17"6"-1,17-6 0,11 4-29,11-8-6,11 0-5,-1-10-26,20 4-3,3-10-2,11 4 0</inkml:trace>
  <inkml:trace contextRef="#ctx0" brushRef="#br0" timeOffset="58208.3294">12346 7946 87,'0'0'36,"0"0"1,0 0-1,-16 23-32,11 3-3,-2 5 0,-1 7-2,2 6-2,-4-2-4,10 7-28,-5-13-1,6-2-1,-2-12 1</inkml:trace>
  <inkml:trace contextRef="#ctx0" brushRef="#br0" timeOffset="58359.338">12278 8102 79,'-12'-5'36,"12"5"-1,0 0 1,17-3-35,14 2-25,6-8-9,11-1-2,8-9-2</inkml:trace>
  <inkml:trace contextRef="#ctx0" brushRef="#br0" timeOffset="58697.3573">13127 7929 70,'-1'-24'37,"1"24"0,0 0 1,11 1-31,-11-1-2,4 31-1,-8-7-1,0 7-2,0 6-2,-3 1-1,1 3-2,-3-8-4,9 8-7,-9-22-22,12-2 1,-3-17 0,0 0 2</inkml:trace>
  <inkml:trace contextRef="#ctx0" brushRef="#br0" timeOffset="58848.366">13114 8048 70,'-12'-11'36,"-1"5"0,13 6 0,-19-4-28,19 4-3,17-6-2,7-2-3,16 6-11,-2-14-24,19 3 0,4-7-1,8 2 1</inkml:trace>
  <inkml:trace contextRef="#ctx0" brushRef="#br0" timeOffset="59089.3798">13815 7839 80,'0'0'37,"0"0"1,-11-2-1,11 2-28,-8 22-5,6 1-1,-6 3-1,3 7-2,1 1 0,-2 2-3,2 0 1,0-6-4,12 4-9,-7-23-22,11 0 0,-12-11-1,19-10 1</inkml:trace>
  <inkml:trace contextRef="#ctx0" brushRef="#br0" timeOffset="59256.3893">13762 7938 89,'0'0'39,"-13"5"-2,13-5 2,14 8-35,4-12-3,11-1 0,8-6-3,11 6-11,0-15-24,13 5 1,-5-6-3,6 9 1</inkml:trace>
  <inkml:trace contextRef="#ctx0" brushRef="#br0" timeOffset="59479.4021">14423 7796 82,'0'0'39,"0"0"-3,-9 15 3,-5-7-33,13 13-1,-7 1-2,3 9-1,-4 3-2,3-1-1,1 3-2,-3-7-3,9 7-10,-4-17-22,11-3 0,-8-16-1,13-1 2</inkml:trace>
  <inkml:trace contextRef="#ctx0" brushRef="#br0" timeOffset="59643.4114">14372 7942 91,'-20'-7'38,"20"7"1,-14 2-1,14-2-32,14 4-2,6-6-2,3-1-3,10-4-2,9 5-10,1-18-25,14 9 0,-9-9 0,11 5-2</inkml:trace>
  <inkml:trace contextRef="#ctx0" brushRef="#br0" timeOffset="59862.424">14987 7756 93,'-25'6'38,"6"7"2,-4-4-3,16 8-32,-7 4-3,5 3 1,1 5-1,3 2-3,6 0-1,0-6-4,11 9-23,-7-17-10,9 1 1,-14-18-3</inkml:trace>
  <inkml:trace contextRef="#ctx0" brushRef="#br0" timeOffset="60057.4351">14818 7914 109,'-12'-1'40,"12"1"2,0 0-4,27-14-35,3 0-2,7-4-2,11 6-11,-1-11-26,10 8-2,-11-8-1,2 12 0</inkml:trace>
  <inkml:trace contextRef="#ctx0" brushRef="#br0" timeOffset="61229.5022">12556 9013 40,'0'0'29,"2"-13"2,-2 13 0,0 0-20,1-15-3,-1 15 0,2-16 0,-2 16 1,3-14-2,-3 14-1,0-10 0,0 10-1,0 0-1,4 13-1,-1 5-1,2 7 0,5 11-1,2 7 1,1 6-1,6 5 0,-1-1 0,2-3 1,3-9-1,0-7 1,1-12 0,0-13 0,-2-14-1,3-18 0,0-15 1,1-13-1,0-7-1,-3-6 0,-1-2-1,-4-3-2,6 9-3,-13-5-10,11 29-23,-12 1 1,7 18-1,-9 5-1</inkml:trace>
  <inkml:trace contextRef="#ctx0" brushRef="#br0" timeOffset="61950.5434">13333 9246 75,'0'0'37,"9"23"-1,5-17 1,8-2-32,6-8 0,11-2-1,3-10 0,7-4-1,-6-6 0,4 0-1,-11-1 1,-6 1-1,-16 4 0,-11 5 0,-15 4 0,-16 9-1,-10 5 0,-6 8 0,-5 5 0,-1 14 0,5 3 0,2 9 0,14 3 0,9 6 0,16 0 0,12-3 0,13-7-1,16-10 1,15-8-4,9-18-4,22-4-31,-9-20-2,10 2 1,-4-20-2</inkml:trace>
  <inkml:trace contextRef="#ctx0" brushRef="#br0" timeOffset="63062.607">12294 10548 65,'0'0'36,"-16"7"0,9 4 2,-11 3-29,11 10-1,-3-2-2,2 8 0,-1 4-2,0 1-1,-1 0 0,2 1-1,0-5 0,0 0-1,2-6 0,2 0-1,6-7 1,6-2-1,7-9 0,8-5 0,9-4 0,7-2 2,8-7-1,5-4-1,5 1-3,0-13-11,12 12-23,-11-6-2,8 7 1,-10-4-3</inkml:trace>
  <inkml:trace contextRef="#ctx0" brushRef="#br0" timeOffset="63977.6594">8007 11015 51,'0'0'35,"0"0"0,-15 0 0,1 9-21,-15-8-7,3 7 0,-9-3-1,2 5-1,-9-2-1,3 4 1,-5-3-2,3 4 0,-1 0 0,4-1 0,1 2-1,6-1 0,5-1-1,8 2 1,1 0-2,5 0 1,7 3 0,5 1-1,5 5 0,2 5 1,4 6-1,1 4 0,3 1 0,1-1 0,5 0 0,6-7-1,10-8 1,9-11-2,16-9-1,6-14-4,22 2-31,-5-12-1,14 9 0,-13-5-1</inkml:trace>
  <inkml:trace contextRef="#ctx0" brushRef="#br0" timeOffset="64554.6924">6640 10549 88,'15'12'35,"-1"-9"2,10 7-1,4-6-32,9-2-1,5-6 0,7 0-1,2-9 1,5-3-2,-3-7 1,-5 1-1,-9-4 1,-8 2-1,-13-2 1,-11 3-1,-17 3 0,-8 11 0,-15 6 0,-7 11 0,-12 10 1,-4 15 0,-1 9 0,5 8 0,5 4 0,13 0 0,14-1-1,16-9 0,22-14-2,23-11-2,20-13-5,5-21-30,27-1-1,0-18 0,12-3-2</inkml:trace>
  <inkml:trace contextRef="#ctx0" brushRef="#br0" timeOffset="64782.7054">7462 10044 111,'23'3'40,"21"-1"-1,7-14-8,4-12-67,22 6-2,-3-8 0,6 5-2</inkml:trace>
  <inkml:trace contextRef="#ctx0" brushRef="#br0" timeOffset="65555.7496">2965 8154 89,'-11'2'37,"1"9"-1,-13 4 2,3 10-32,-5 5-3,-2 9 1,0 2-2,-2 1 0,5-6-1,11-1 0,3-14 0,10-10 0,0-11 0,28-34 0,-4-7 0,9-5 0,-3-10 1,6-2-1,-6 1 1,-1 7-1,-6 11 1,-3 14 0,-4 17-1,-1 15 1,-2 17-1,0 15-1,3 12-1,-1 8-1,13 8-4,-4-11-18,18 9-14,-4-19-1,13-6 0,-4-25-3</inkml:trace>
  <inkml:trace contextRef="#ctx0" brushRef="#br0" timeOffset="66120.7819">3379 6761 103,'14'23'37,"0"-9"2,13 7-3,2-15-33,12 0 0,6-7 1,10-7-2,1-9 1,3-2 0,-5-8-1,-3-3 0,-12 0 1,-10-2-1,-15 3-1,-13 0 0,-18 4 0,-13 8 0,-8 6 0,-13 8 0,-3 11 0,-5 13-1,3 14 1,5 9 0,6 12-1,14 3 1,11 1-1,17-2 0,15-10-1,19-17 0,23-14-2,17-22-3,25-7-12,3-29-21,13-7-2,-7-19 1,2-1-1</inkml:trace>
  <inkml:trace contextRef="#ctx0" brushRef="#br0" timeOffset="67066.836">2876 4669 65,'-5'-14'36,"5"14"-1,3-12 2,-3 12-29,2-11-2,-2 11 0,0 0-1,7-15 0,-7 15-1,0 0-1,14-14-1,-14 14 0,17-19-1,-5 6 0,1 0-1,2-2 0,3 2 0,-4 0 1,0 4-1,-4 1 0,-10 8 1,13-10-1,-13 10 1,0 0 0,0 0-1,-13 18 1,13-18-1,-15 20 0,7-6 0,1 1 0,-1 1 0,2 1 0,-2-4 0,2 2 0,-2 0 0,1-5 0,7-10 0,-15 10 1,15-10-1,-3-20 1,13-6-1,8-13 1,9-8-1,7-8 1,9-3 0,2 0 0,5 1 0,-6 6 0,-2 12 1,-10 10-1,-6 13 0,-6 9 0,-3 15 0,-5 13 0,0 10-1,-4 12 0,2 9 0,6 3-1,0 5 0,2-1-1,2-5-2,9-1-8,-7-19-27,13-1-1,-3-19-1,11-5 0</inkml:trace>
  <inkml:trace contextRef="#ctx0" brushRef="#br0" timeOffset="67659.87">4362 3499 88,'-18'-3'39,"18"3"-1,-20 4 2,20-4-34,0 0-2,0 0 0,6 12-1,8-3-1,8-1-1,3 0 0,13 3 0,6 1 0,4-2 0,4 2 0,0-1-1,-4 1 1,-5 4 0,-10 5-1,-13 3 1,-12 9 0,-22 12 0,-9 5 0,-18 9-1,-6 4 1,-6-1-1,-2 1-1,4-8 1,8-10-3,14-7 0,6-21-6,34-3-29,-2-27-4,21-3 2,1-18-3</inkml:trace>
  <inkml:trace contextRef="#ctx0" brushRef="#br0" timeOffset="113077.4677">13791 4662 88,'26'-22'39,"1"-7"-2,8 6-2,4 8-61,-3-12-11,14 7 0,-6-10-1</inkml:trace>
  <inkml:trace contextRef="#ctx0" brushRef="#br0" timeOffset="113371.4845">13833 4967 93,'13'-3'38,"8"8"2,-4-5-1,15 7-33,-6-4-2,11 1-2,2-3 0,2-2-4,7 4-4,-15-10-30,17 10-3,-15-11 1,-2 10-3</inkml:trace>
  <inkml:trace contextRef="#ctx0" brushRef="#br0" timeOffset="113642.5">13737 5396 99,'5'26'38,"-2"-5"1,10 9-2,1-6-35,5 5-1,6 0-2,-2-7-6,17 8-28,-8-10-1,6 5-2,-8-9 1</inkml:trace>
  <inkml:trace contextRef="#ctx0" brushRef="#br0" timeOffset="114063.5241">12165 5799 85,'-44'29'38,"3"13"-3,-12 2 2,11 10-32,-7-1-3,3-5-3,8 4-12,3-19-22,14-8 0,2-17-2,19-8 0</inkml:trace>
  <inkml:trace contextRef="#ctx0" brushRef="#br0" timeOffset="114326.5391">11841 5373 79,'-57'-20'37,"-2"7"-1,-14-5 1,5-1-33,-2 5-4,4-9-11,23 7-25,7-10 1,27-1-3,14-10 1</inkml:trace>
  <inkml:trace contextRef="#ctx0" brushRef="#br0" timeOffset="114577.5535">11808 4712 88,'-42'-44'39,"-13"-10"-2,3 8 1,3 4-40,-5-5-10,15 16-24,8-6-1,22 10-2,14-10 1</inkml:trace>
  <inkml:trace contextRef="#ctx0" brushRef="#br0" timeOffset="115106.5838">13020 4169 101,'-8'-21'41,"7"-22"-1,16-4-3,1-3-39,15-33-18,20 13-17,-3-8 0,8 13-3,-8 4 1</inkml:trace>
  <inkml:trace contextRef="#ctx0" brushRef="#br0" timeOffset="115713.6185">13373 4299 105,'-1'-24'41,"-2"-15"0,13-1-4,15 1-67,-7-21-7,11 2-2,-3-6-2</inkml:trace>
  <inkml:trace contextRef="#ctx0" brushRef="#br3" timeOffset="193131.0465">16465 4176 63,'5'-14'37,"-10"-5"-2,5 19 2,-24-22-29,8 22-1,-19 2 1,-2 14-2,-15 6 0,2 11-3,-10 4 1,3 9-1,4 2-1,7 3-1,12 0 0,12-1-1,15-3 0,13-6-1,17-4-1,10-9-3,18-2-4,1-18-25,19 5-4,-5-17 1,11 2-2</inkml:trace>
  <inkml:trace contextRef="#ctx0" brushRef="#br3" timeOffset="193528.0692">16790 4464 83,'-29'-19'39,"9"19"-1,-11-8 1,2 8-34,-5 5-1,2 10 0,-7 3-1,7 10 0,2 8-1,3 3 0,8 0-1,5 3 0,11-9-1,10-2 0,8-9 0,17-15 0,7-13 0,12-14 0,1-12 0,5-7 0,0-7 0,-5-1 0,-5-3 1,-10 8-1,-12 5 0,-9 10 0,-9 11 0,-7 16 0,0 0-1,-20 17 1,10 9-1,-1 5-1,7 7 0,1-2-3,13 4-2,1-18-11,20 9-20,-3-17 1,15 3-2,-5-24 2</inkml:trace>
  <inkml:trace contextRef="#ctx0" brushRef="#br3" timeOffset="194094.1016">17351 4415 83,'-20'-3'38,"9"17"-1,-11-2 0,9 17-32,-3 1-2,3 13 1,0 0-2,3 3 0,0-1 0,4-4-1,0-5 0,5-8 0,1-11-1,0-17 0,12 3 0,0-21 0,4-11 0,-1-8 0,0-5 1,2-10-1,-2-5 0,0 0 0,-4 3 0,-2 6 0,0 8 0,-1 6 0,3 8 0,-1 8 0,5 11 0,4 9 0,1 5 0,-1 8 0,4 1 0,-2 6 0,2 2 0,-8 5 0,-5-1-1,-7 5 2,-8-2-1,-7 1 0,-13-1 0,-2 0 0,-8-4 1,-2-3-1,0-2 1,0 2-1,4-2 0,3 4 1,7 2-1,3 5 0,5 7 2,1 6-1,5 5 1,2 2-2,3 2 1,2-5-4,8-2-1,-3-20-23,18 2-12,-2-23 1,13-7-3,1-22 2</inkml:trace>
  <inkml:trace contextRef="#ctx0" brushRef="#br3" timeOffset="194528.1264">17923 4316 88,'0'0'39,"-21"-15"1,9 19-1,-15-3-33,7 10-2,-7 7 0,0 11-1,-2 3-2,3 9 1,3 0-1,4 4 0,7-7-1,14-5 1,7-11-1,9-9 1,10-13-1,6-14 0,3-6 1,1-10-1,0-7 0,-4-3 1,-5 2-1,-2 1 0,-12 6 0,0 7 0,-11 10 1,-4 14-2,0 0 1,-15 25-1,6 4-1,0 2 0,6 7-3,1-1-1,16 9-13,0-19-20,24 3 0,-3-23-1,18 2 0</inkml:trace>
  <inkml:trace contextRef="#ctx0" brushRef="#br3" timeOffset="194779.1408">18593 4295 88,'-18'-5'40,"-16"-2"0,2 21 1,-12 3-28,2 6-9,1 7-2,6 6 0,7 3-1,9 1 0,10-1-1,10-5 0,13-5-2,8-11-1,14-5-1,2-19-4,11 11-18,-8-28-13,12 0 0,-9-15-1,2 4 2</inkml:trace>
  <inkml:trace contextRef="#ctx0" brushRef="#br3" timeOffset="194927.1492">18764 4309 90,'0'0'38,"0"0"0,-10 23 1,-9-1-31,6 11-3,1 1-3,1 7 0,4-2-2,1-1-1,8-5-2,1-13-6,16 2-29,-7-20-2,13-2 1,-2-20-2</inkml:trace>
  <inkml:trace contextRef="#ctx0" brushRef="#br3" timeOffset="195077.1578">18944 3925 96,'-16'-8'35,"16"8"-5,0 0-28,-5-16-39,30 13 0,3-12-2</inkml:trace>
  <inkml:trace contextRef="#ctx0" brushRef="#br3" timeOffset="195296.1703">19382 3755 103,'-23'18'40,"6"22"0,-17-5-4,7 22-32,-2 8 0,3 8-2,3 3 0,4 2-3,7-1 0,4-9-2,6-6-2,-1-18-5,13 0-29,-10-27-1,12-3 0,-11-26-1</inkml:trace>
  <inkml:trace contextRef="#ctx0" brushRef="#br3" timeOffset="196031.2124">19080 4161 97,'-16'4'40,"16"16"1,0-20-2,24 18-36,5-12 0,11 0 0,8-7-1,6-4 0,5 0-1,0-3 0,-5-2 0,-9 4 1,-7 4-2,-10 3 1,-12 7 0,-12 7-1,-12 7 1,-9 9-1,-8 5 1,-4 4-1,1 6 1,0 3-1,5-4 0,9-1 0,8-12 0,13-8-1,14-11 1,8-14 0,11-17-1,2-9 1,5-14-1,-3-8 1,-4-3 0,-7-2 0,-12-1 0,-7 10 1,-12 10-1,-7 7 2,-9 11-2,0 11 1,-3 8-1,2 12 0,2 2 0,6 5 0,7-3 0,7 1-1,12-2 1,6-6-1,9-5 1,4-3 0,3-3 0,0-1 1,-2-1-1,-7 4 0,-8 1 1,-5 4-1,-10 7 0,-7 5 1,-4 5-1,-7 2 0,0 3 0,-2 0 0,3-2 0,-1-6 1,5-6-1,4-15 0,0 0 0,21-7 1,-5-14 0,3-6 0,1-7 0,2 1 0,0-4 0,-6 4 1,2 1-2,-5 9 2,0 3-3,1 3 0,8 9-4,-3-5-6,20 14-4,-7-17-4,28 20-11,-4-19-14,16 9 3,-6-10-1,15 5 4</inkml:trace>
  <inkml:trace contextRef="#ctx0" brushRef="#br3" timeOffset="196489.2386">20770 4125 79,'0'-14'40,"-14"19"-1,-14-4 1,-1 22-27,-11-6-6,4 7-2,-1-2-1,7 4-2,9-3 0,11-4-1,16-5 0,14-9-1,12-3 0,9-3 1,3-1 0,-1 0-1,-4 1 1,-8 6 0,-10 3 0,-16 9 0,-17 6 0,-8 3 0,-9 5-1,-4-4-1,-2 6-2,2-14-4,14 11-9,-5-25-7,29 10-18,-5-15 0,19-9-2,4-4 2</inkml:trace>
  <inkml:trace contextRef="#ctx0" brushRef="#br3" timeOffset="197307.2854">22190 3999 97,'-20'-6'38,"0"11"2,-19-7-2,6 5-34,-10 5 0,3 7-1,-1-1-1,8 3 0,8 2 0,16-3-1,13 0 0,16-2 0,11-4-1,9 1 1,2-1 0,2 2-1,-2 3 1,-9-2-1,-10 6 1,-13 4-1,-12 3 1,-11 2-1,-9 0 0,-3-2-1,0 1-1,0-11-2,9 0-3,2-21-27,23 1-6,7-23 1,24-3-1</inkml:trace>
  <inkml:trace contextRef="#ctx0" brushRef="#br3" timeOffset="197517.2974">22716 3625 114,'-19'9'39,"6"23"1,-15 0-4,2 20-33,3 8-2,3 8 1,3 5-2,2 0-2,9 2 0,-1-10-5,10 8-21,-9-25-12,10-4 1,-4-22-2,7-5 2</inkml:trace>
  <inkml:trace contextRef="#ctx0" brushRef="#br3" timeOffset="198268.3403">22451 4026 109,'0'20'40,"0"-8"1,19 8-2,12-7-36,11 0 0,8-8 0,10-2 0,4-4-1,5-1 0,-6-6-1,-7 2 1,-11 1-1,-11 1 1,-11 1-1,-12 3 0,-11 0-1,-17 14 0,-5 3 0,-5 4 0,-5 5-1,3 4 0,0 2 1,8 4-1,10-6 1,6-2-1,15-6 1,10-9 0,11-8 1,5-11-1,4-9 1,1-8 0,-2-8 0,-5-7 1,-5-4-2,-13-2 0,-4 3 0,-7 2 0,-6 9 0,-4 3 0,-1 6 0,-1 10 0,7 11 0,0 0 0,0 0 0,13 4 0,5 3 0,7 0 0,11 0 0,5-1 0,6-2 0,-2 1 0,0 0 0,-7 0 0,-4 5 0,-13 4 0,-10 3 0,-11 6 0,-9-1 0,-7 7 0,-4 1 0,0-5 0,2-2 0,1-2 0,6-7 0,11-14 0,0 0 0,6-12 0,8-10 0,1-5 0,3-7 0,8-6 0,-5-4 0,0 4 0,-5 1 0,1 6 0,-5 7 0,-1 4 0,3 15-9,-14 7-4,28 5-5,-28-5-12,29 21-11,-12-10 0,10 9 1,-10-8 2</inkml:trace>
  <inkml:trace contextRef="#ctx0" brushRef="#br3" timeOffset="198607.3597">23734 4051 115,'0'0'40,"28"17"2,-9-22-2,14 6-35,8-7 0,4-1-2,-1-2 0,2-5-1,-10-2-2,-5-5 0,-12 0 0,-17 1 0,-11-1 0,-12 7 0,-9 6 0,-8 8 0,-5 11 0,-1 7 0,3 12 0,10 4 0,5 7 0,12 1 0,12-1 0,16-2 0,19-3 0,11-10-3,20 2-6,2-18-6,15 11-5,-17-26-10,9 11-13,-22-12 2,-10 6-2,-41 0 3</inkml:trace>
  <inkml:trace contextRef="#ctx0" brushRef="#br3" timeOffset="199237.3958">16424 5878 105,'13'16'39,"3"-17"1,16-1-1,0-7-35,14-6-1,3-8-2,5-1 2,-7-4-3,-3-1 3,-8 3-4,-13 2 3,-15 4-3,-15 5 3,-15 7-1,-11 8 0,-14 7 1,-2 7-2,-8 8 3,1 9-3,4 7 3,12 1-3,8 5 3,17-3-3,16-4 3,18-6-3,18-6-2,12-11 1,14-8-3,8-12-1,12 2-7,-10-21-24,11 6-5,-16-13 2,2 4-2</inkml:trace>
  <inkml:trace contextRef="#ctx0" brushRef="#br3" timeOffset="199599.4165">17173 5693 85,'-21'0'39,"6"15"0,-6-3 3,10 19-12,-8-7-24,4 6-4,0 3 3,3 4-4,0 1 3,6-2-2,-2-2-2,7-3 0,3-9 0,5-11 0,7-11 0,3-10 0,8-12 0,3-7 0,5-7 0,-2-5 0,2 0 0,-1 1 0,-4 10 0,-3 4 0,-4 11 0,-3 10 0,-7 12 0,-4 11 0,-2 11 0,-1 7 0,3 5 0,-1 3-2,9 2-1,-1-8-5,17 0-5,-5-23-5,27-1-19,-9-24-3,12-3 0,-9-18 1</inkml:trace>
  <inkml:trace contextRef="#ctx0" brushRef="#br3" timeOffset="200673.4779">17720 5808 118,'-23'0'40,"23"0"0,-11 5-1,22-5-35,13-5-2,10 1 1,7-8-3,10 1 2,1-5-3,-2-3 3,-7 2-3,-6 0 2,-13-5-2,-4 2-1,-14-1 3,-11 5-4,-11 1 4,-8 8-4,-5 1 3,-5 10-2,-1 9 2,2 4 2,2 8 0,5 5 0,9 5 0,9-3 0,8 6 1,12-9-1,9-4-2,13-5 0,2-5 0,11-8 0,3-8 0,2-6 0,-4-5 0,-1-4 0,-5-1 0,-7-4 0,-3 1 0,-10 4 0,-6 4-2,-16 12 1,11-6 1,-11 6 0,-13 25 3,0 1-3,-4 4 0,2 5 0,1 1 0,0-2 0,9-8 0,5-6 0,0-20 0,28-4 0,-8-14 0,5-11 0,2-11 0,-2-5 0,0-6 0,-1 1 0,-5 4 0,1 5-2,-6 7 0,0 12 1,-1 8 1,0 12-3,3 10 3,0 4 2,7 6-2,6 1 2,12-2-2,5-6 2,9 0-3,1-10 4,1-6-3,0-2 0,-10-6 0,-10-4-2,-10-1 4,-15 0-5,-12 0 3,-14 6-1,-12 0 1,-6 12-2,-10 9 3,-1 10 1,2 7 1,0 7-3,5 5 0,11 3 0,7 2 0,13-9 0,10-1 0,13-11 0,5-12 0,15-9 0,0-10 0,3-8 0,-1-10 0,-1-6 0,-3-4 0,-5 2 0,-6-1 0,-6 11 0,-6 3 0,-4 13 0,-9 9 0,3 16 0,-8 17 0,-6 16 0,-9 17 0,-4 11 0,-7 14 0,-3 4 0,-2 3 0,0-5 0,-2-7 0,2-13 0,8-16 0,5-14 0,6-17 0,5-19 0,12-7 0,-11-30 0,18-1-4,-5-22-9,18-3 0,-9-23-6,28 9-6,-12-15-16,18 7 3,-2-2-1,13 10 3</inkml:trace>
  <inkml:trace contextRef="#ctx0" brushRef="#br3" timeOffset="201110.5029">19410 5618 83,'0'0'42,"0"0"-3,0 0 2,-13 21-11,3-4-26,0 6 0,-1 7 1,2 0-2,1 6 1,3-4-4,4-5 0,5-4 0,6-13 0,6-9 0,9-11 0,7-11 0,-1-6 0,4-8 0,2-8 0,1 1 0,-6 2 0,1 7 0,-9 9 0,-8 16 0,-5 15 0,-9 16 0,-8 25 0,-11 19 0,-7 17 0,-9 8 0,-3 11 0,-8-6 0,-1 0 0,-2-11 0,1-10 0,-1-19 0,5-14 0,3-17 0,11-10-3,-8-22-10,19 0-3,-12-30-7,26 0-11,-7-24-9,15-13 1,7-17 3,24-11 5</inkml:trace>
  <inkml:trace contextRef="#ctx0" brushRef="#br3" timeOffset="201975.5524">22179 5078 100,'-27'-6'39,"11"12"0,-9 0-1,11 13-31,-3 5-1,8 10-2,-2 10 0,6 8-2,0 7 0,0 8 0,5 2-1,0-3 2,4-4-3,0-8 2,1-9-2,3-8 2,-2-11-2,4-13 2,-10-13-2,15 0 0,-10-11 0,3-9 2,0-4-2,2-4-2,1 1 2,4-3-1,4 5 1,2 5-1,2 4 1,1 9-2,-1 8 2,-4 11 1,-3 8-1,-8 4 1,-7 7 3,-10 3-4,-10 2 0,-7 1 0,-10-4 0,0-8 0,-5-6 0,4-10 0,8-7-2,7-14-7,22 12-8,-3-44-10,26 21-14,6-14 1,19 7-1,-3-2 1</inkml:trace>
  <inkml:trace contextRef="#ctx0" brushRef="#br3" timeOffset="202426.5782">22626 5586 110,'0'0'39,"18"-12"2,-20-3-3,2 15-33,0 0 1,0 0-2,-21 21 0,4 6 0,-4 4 0,1 6-4,3 3 0,7-1 0,7-4 0,11-10 0,13-10 0,15-10 0,11-12 0,7-10 0,7-12 0,3-8 0,1-5 0,-7-3 0,-6 2 0,-9 2 0,-6 8 0,-12 5 0,-9 15 0,-16 13 0,10 17 0,-17 15 0,-7 19 0,-4 14 0,-6 17 0,-5 9 0,0 8 0,-4-3 0,2-2 0,0-8 0,1-5 0,-6-22-10,11-2-6,-19-28-4,16 6-14,-20-20-7,1 1-1,-13-14 3,-6 2 3</inkml:trace>
  <inkml:trace contextRef="#ctx0" brushRef="#br3" timeOffset="203047.6137">16770 6842 116,'-12'0'39,"-27"9"1,-9 25-6,-19-1-30,-9 14-1,-10 6-1,0 7-1,1 0 1,17-4-1,12-7 0,24-6-1,22-13 1,29-13-1,20-11 1,26-8-1,11-1 1,11-4-1,0 5 1,-4 8-1,-12 5 0,-20 18 1,-24 8-1,-18 14 0,-25 6 0,-16 5 0,-12 1-1,-3-6 1,-1-7-2,7-18 0,15-12-4,14-25-4,29-11-7,6-29-17,30-6-6,5-21 1,18-1-1</inkml:trace>
  <inkml:trace contextRef="#ctx0" brushRef="#br3" timeOffset="203249.6253">17090 6943 122,'-6'12'40,"-7"5"0,5 22-3,-5 3-34,7 10-2,0 6 0,2 7-1,1 3 0,1 2-1,4-1 0,-2-6-2,5-7-2,-2-17-4,16-6-29,-19-33-1,33 4 0,-16-31-2</inkml:trace>
  <inkml:trace contextRef="#ctx0" brushRef="#br3" timeOffset="203445.6365">17119 7039 122,'-19'-12'39,"19"12"2,0 0-2,15 3-36,19-6-2,16-4 0,9 2-3,11-7 0,9 6-6,-12-10-22,10 16-8,-17-3-2,-8 12 1,-28-1-2</inkml:trace>
  <inkml:trace contextRef="#ctx0" brushRef="#br3" timeOffset="203645.6479">17189 7384 106,'-24'17'39,"22"-3"1,2-14-1,42-1-36,5-10 0,11-4-2,5-1-1,5-4-1,-1 7-4,-13-9-11,0 16-21,-25-1-2,-9 14 0,-20-7-1</inkml:trace>
  <inkml:trace contextRef="#ctx0" brushRef="#br3" timeOffset="204246.6823">17218 7666 113,'-28'21'38,"26"-3"2,2-18-9,36-9-28,12-6-1,8-6 0,13-7-2,8-6-1,5-3-2,-5-5-2,4 6-3,-20-9-3,5 15-5,-23-13 3,5 17 4,-22-7 3,-4 11 4,-8 5 4,-11 2 4,-3 15 6,0 0 3,-11 12-1,-7 6-5,7 18-1,-7 3-2,5 14-2,-1 4-1,4 1 0,0 1-1,8-6 0,-1-5-1,3-10 0,1-14 0,2-14 0,-3-10-1,10-18 0,-2-12 0,-3-8 0,1-13 1,2-7-2,2-6 2,-1-7-2,1-4 2,3-2 0,4 3-1,4 8 1,6 6 0,5 9 1,8 8-2,6 14 2,7 15-2,-2 13 0,1 13 2,1 9-2,-8 5-2,-9 10 2,-18 3 0,-13 4-1,-16 2 1,-15 0-1,-17-1 0,-10-6-1,-3-2-1,-3-10-6,13 2-5,-5-23-9,25 5-17,4-17 0,22 7-2,7-22 2</inkml:trace>
  <inkml:trace contextRef="#ctx0" brushRef="#br3" timeOffset="204850.7168">18641 7146 100,'37'-25'40,"-9"-3"1,-3 15 0,-12 1-32,-3 20-1,-16 9-4,0 11-1,-8 9-1,-7 11-1,1 9 0,-3 8-1,2 1 1,3-1-1,5-7 0,5-5 1,3-9-1,9-11 1,0-16 1,7-14-2,6-15 0,3-14 0,2-12 0,0-8 0,4-12 0,-1-3 0,-2-4 0,2-5 0,0 3 0,1 6 0,-1 6 0,1 10 0,-4 13 0,4 12 0,-3 18 0,0 17 0,-2 18 0,-4 12 0,1 13 0,-4 11 0,-1 7 0,-4 3 0,0-1 0,-5-9 0,3-3-3,-5-14-6,6-7-4,-12-28-3,15 0-7,-17-27-16,12-8 0,-11-20-1,4-2 4</inkml:trace>
  <inkml:trace contextRef="#ctx0" brushRef="#br3" timeOffset="205534.756">18912 7351 119,'-16'-2'39,"-2"-7"1,18 9-1,22-9-34,14 0-2,10-2-2,16-3 0,7-3-1,4-4-1,5-3 0,-6 2 1,-6 2-1,-6 1 0,-12 3 0,-11 6 1,-13 5 1,-12 7 1,-12 12-1,-10 4-1,-5 12 2,-6 7-1,-1 5 1,3 7-1,0 2 0,4 2 1,2-5-2,6-4 0,4-7 0,3-10 0,3-9 0,-3-18 0,11-5 0,-3-15 0,1-10 0,-1-11 0,5-8 0,-3-9 0,4-9 0,5-3 0,1 1 0,2-2 0,2 8 0,0 9 0,5 8 0,2 10 0,0 15 0,0 13 0,1 12 0,-3 6 0,-1 8 0,-2 5 0,-6 5 0,-5 2 0,-9 2 0,-7 3 0,-13-3 0,-7-1 0,-5-3 0,-4-6 0,-4-5 0,5-4 0,5-4 0,4-5 0,10-3 0,10-1 0,0 0 0,15 16 0,0-3 0,2 6 0,4 8 0,1 3 0,-2 4 0,2 1 0,2 2 0,-4-6 0,11 4-12,-6-20-2,15 8-3,-14-30-10,21 9-15,-3-16 1,13-1-1,-2-10 6</inkml:trace>
  <inkml:trace contextRef="#ctx0" brushRef="#br3" timeOffset="206250.7969">20333 7075 118,'27'-15'42,"-11"-2"-1,5 15-2,-21 2-33,17 7-2,-20 11-1,-8 11-1,-6 11-2,-3 8 0,-9 6 0,2 5 0,-2 1 0,2 0 0,6-7 0,5-7 0,4-9 0,6-12 0,11-11 0,6-17 0,4-13 0,2-16 0,3-10 0,2-9 0,0-9 0,1-9 0,0 0 0,0 1 0,-3 4 0,0 7 0,0 10 0,-2 13 0,3 15 0,-5 16 0,2 14 0,-3 21 0,1 10 0,-3 8 0,6 10 0,0 4 0,-3 1 0,3-2 0,-2-3 0,0-7 0,-2-6 0,-6-12-8,3-4-2,-14-20-4,7 5-5,-20-28-10,15 12-10,-24-30 1,9 11 1,-12-12 3,10-3 35,-5 9 7,-13-11 9,19 23 10,-13-10 13,15 13-1,-1-4 2,15 14-2,0 0-31,30-15-3,8 5-2,9-4-3,14-6 0,10-6-5,13 2-4,-4-17-5,15 15-9,-18-16-17,3 8 1,-10-9 1,-3 10-1</inkml:trace>
  <inkml:trace contextRef="#ctx0" brushRef="#br3" timeOffset="206420.8066">21413 6920 129,'-11'25'41,"-11"0"-1,7 21-2,-7 3-33,0 7-3,3 4-2,-1 1 0,6-1 0,2-3-2,9-5-3,-2-19-4,13 2-7,-8-35-10,10 18-15,-8-29 1,10 2-1,-9-21 2</inkml:trace>
  <inkml:trace contextRef="#ctx0" brushRef="#br3" timeOffset="206617.8179">21190 7118 131,'-9'-18'45,"-4"-4"-3,13 22-5,19-20-37,2 9 0,12-2 0,8-2 0,12 1 0,2-6 0,23 10-15,-7-16-4,25 21-12,-5-17-12,14 12 2,-4-7-1,8 6 3</inkml:trace>
  <inkml:trace contextRef="#ctx0" brushRef="#br3" timeOffset="206951.837">22135 7025 119,'0'-12'41,"0"12"1,0 0-1,-14-3-33,-3 11-4,1 15-4,-8 2 0,1 9 0,2 2 0,5 5 0,7 5-6,1-12-11,26 5-23,-3-16-2,21-1 1,1-16-1</inkml:trace>
  <inkml:trace contextRef="#ctx0" brushRef="#br3" timeOffset="207485.8676">22659 6940 125,'-18'15'42,"-17"5"0,3 20-2,-6 0-36,-6 11-2,6-2-2,-1 2 0,5-5 0,9-5 0,6-10 0,11-13 0,8-18 0,15-1 0,6-20 0,8-11 0,3-11 0,7-4 0,0-7 0,2-4 0,-7 5 0,-1 7 0,-9 7 0,-3 10 0,-5 9 0,-7 16 0,-9 4 0,15 27 0,-10 4 0,0 12 0,1 7 0,3 3 0,2 1 0,6-2 0,1-6 0,8-6 0,1-12 0,7-14 0,2-14 0,-2-9 0,-1-18 0,1-9 0,-4-9 0,-6-5 0,-3-5 0,-4 0 0,-2 2 0,-2 5 0,1 13 0,-9 7 0,10 18-12,-11 0-4,20 25-9,-24-15-16,30 34 2,-11-15-1,17 6 3</inkml:trace>
  <inkml:trace contextRef="#ctx0" brushRef="#br3" timeOffset="207869.8895">23840 6850 118,'1'-29'42,"-5"12"1,-22-1 0,-2 18-34,-16 7-9,-2 13 0,-11 10 0,1 12 0,-2 9 0,10 9 0,6-1 0,12 2 0,16-6 0,14-8 0,14-9 0,14-13 0,13-10 0,7-16 0,4-12 0,-1-1 0,-4-10 0,-4-1 0,-7 0 0,-10 6 0,-10 6 0,-16 13 0,0 0 0,-15 24 0,0 2 0,-10 7 0,3 8 0,-8-6-3,9 16-11,-11-21-1,12 15-3,-17-28-8,15 10-17,-17-13 1,-2-2 2,-15-4 6</inkml:trace>
  <inkml:trace contextRef="#ctx0" brushRef="#br3" timeOffset="208530.9273">17109 8375 98,'1'-14'39,"-10"-6"0,9 20-8,-30-8-25,6 13-2,-10 6 1,-3 16-1,-9 12 0,-2 16 0,-6 11 0,3 9-2,2 9 1,8-1-1,9-3 1,14-5-2,17-9 0,19-15-1,23-19-2,17-19-1,26-15-2,6-24-3,24 0-6,-12-27-18,13 3-8,-16-17 2,0 7-3</inkml:trace>
  <inkml:trace contextRef="#ctx0" brushRef="#br3" timeOffset="208929.9502">17610 8270 100,'0'0'39,"-12"-16"2,12 16-2,-11 18-33,1 8-1,0 7-1,-2 15 1,-6 11-1,-7 10-1,-1 9 0,0 4-1,-3-2 0,2-3 0,2-7-2,7-10 0,4-15 0,14-13 0,9-14 0,11-15 0,8-14 0,9-10 0,1-9 0,5-4 0,-2 1 0,0 1 0,-6 4 0,-7 8 0,-9 11 0,-3 5 0,-16 4 0,17 18 0,-14-2-3,-1 2-1,10 2-1,-3-5-3,17 3-5,-7-20-9,27 6-18,-8-16 2,17 3-1,-6-16 2</inkml:trace>
  <inkml:trace contextRef="#ctx0" brushRef="#br3" timeOffset="210169.021">18155 8698 110,'-32'-12'40,"3"21"0,-15-6-1,7 17-32,-6 4-1,6 12-3,6 3 1,1 6-2,10 0 0,8-2 0,8-7-2,11-3 0,8-8 0,12-11 0,6-12 0,10-10 0,4-11 0,0-8 0,4-3 0,-6-8 0,-4-3 0,-5 1 0,-6 0 0,-11 4 0,-5 5 0,-7 7 0,-5 7 0,-2 17 0,0 0 0,0 0 0,-9 18 0,4 4 0,5 6 0,0 0 0,4 2 0,5-4 0,8-4 0,7-5 0,7-8 0,6-5 0,5-8 0,2-4 0,3-6 0,-4 0 0,-5 2 0,-9 1 0,-6 4 0,-5 6 0,-18 1 0,8 20 0,-15 3 0,-6 5 0,0 4 0,-3 4 0,2-3 0,3-2 0,4-8 0,4-7 0,3-16 0,18-6 0,0-15 0,6-11 0,2-5 0,3-11 0,0-1 0,-1 0 0,-3 2 0,-1 7 0,-6 6 0,-1 10 0,0 7 0,-1 12 0,2 6 0,7 10 0,5 4 0,3 2 0,7 3 0,5-3 0,4-1 0,-1-4 0,1-4 0,-5-6 0,-3-7 0,-8-3 0,-7-7 0,-9-4 0,-8-4 0,-10-2 0,-5-1 0,-6 4 0,-6 6 0,-6 2 0,-4 10 0,-3 13 0,1 9 0,-4 9 0,4 11 0,6 5 0,4 5 0,7 1 0,10-4 0,11-8 0,9-8 0,6-11 0,7-13 0,4-11 0,3-11 0,-3-11 0,0-6 0,-1-3 0,-3-4 0,-3 2 0,-4 3 0,-6 6 0,-2 9 0,-5 10 0,-10 11 0,5 17 0,-7 12 0,-8 14 0,-4 11 0,-4 15 0,-1 9 0,-2 2 0,-4 5 0,2-1 0,-1-7 0,4-10 0,5-13 0,2-15 0,3-18 0,10-21 0,0 0 0,-7-39 0,12-5 0,3-13 0,1-13 0,10-7 0,0-5 0,7-1 0,2 3 0,1 11 0,4 10 0,2 20 0,1 14 0,-6 14 0,4 20-2,-11 1-9,9 18-1,-12-10-3,15 14-1,-19-24-6,22 17-5,-21-24-7,11 0-2,-3-8 6,-5-6 0</inkml:trace>
  <inkml:trace contextRef="#ctx0" brushRef="#br3" timeOffset="210712.0521">19848 8785 101,'-21'-5'41,"21"5"-1,-20 5 1,30 5-17,0-12-21,18-3 0,7-5-1,12-3-2,10-5 0,4-4 0,5-5 0,-2-2 0,-3-3 0,-11-3 0,-8-1 0,-13 1-2,-18 5 4,-14 5-2,-16 11 0,-11 9 0,-9 14 0,-6 14 0,-1 17 0,1 9 0,7 11 0,8 0 0,10-2 0,14-4 0,12-8 0,15-11 0,14-13 0,11-15 0,13-6 0,3-17-7,13 2-6,-9-14-2,13 11-2,-21-18-7,10 23-9,-24-7-5,-15 10 40,-1 10 7,-28-1 2,18 13 3,-30-9 4,10 19 7,-17-19 10,12 11-2,7-15-33,-16 4 0,16-4 0,-6-15 0,6 15-3,1-20-11,-1 20-2,6-26-5,16 25-8,-18-14-14,16 1-1,8-3 3</inkml:trace>
  <inkml:trace contextRef="#ctx0" brushRef="#br3" timeOffset="647130.0138">12939 13536 28,'7'-19'28,"-7"19"1,14-10-12,-9-4-12,12 4-1,-4-7 2,9 6 0,0-13 0,8 5 0,-5-8 0,16 0 0,-5-9 0,8 6-1,-3-7-1,9 5 0,-1-4-2,2 5 2,1-1-3,1 4 1,-2 5-2,1-1 1,2 4-1,-3 1 0,2-3 1,-1 3-1,4-1 1,-3-1-1,1-2 1,6 2-1,-3-2 1,4 2-1,0 4 1,2 0-1,-2 2 0,-1 3 1,0 3-1,-2 2 0,0 1 0,1 2 0,-2-1 0,3 3 0,-2-2 0,0 2 1,5-1-1,1 3 0,0 0 1,-1 2-1,2 0 0,-4 5 1,-2 1-2,0 2 1,-5 2 0,-3 4 0,-4 0 0,1 3 0,-2-2-1,-1 4 2,0-2-1,2 6 0,-1-1 0,1 2 1,-4 0-1,4 4 0,-7 0 1,0 3-1,-4-1 0,-3 4 0,0-1 0,-5 2-1,0-4 1,0 2-1,-4-2 1,0 2-2,0 1 2,-1-3-1,-6 5 1,1 6 0,-2 0 0,-4 4 0,0 2 0,-2 3 0,0-4 0,-1 3 1,-4-1-1,4-5 0,-4 1-1,1-3 1,-3 0 0,-2 3-1,-1-1 1,0 2-1,-3-1 1,-4 1 0,0 2-1,-6 2 2,2-4-2,-3 1 1,-3-2 0,-1 0 0,-1 1 0,-1-5-2,-5 0 2,-1 0-2,-2-1 2,-5 0-2,0 2 2,-5-6-2,-4 1 2,-3-1 0,-3-1-2,1-1 4,-5 2-4,-1-4 2,-3 2 0,2-4 0,-2 5-1,-3-3 2,-1 0-2,0-4 1,-1 0 1,-1 0 1,0-1-1,-4-1-2,1-4 1,0-3-2,1-1 2,1 0-1,1-5 1,1-1-2,3-6 2,0 1 1,1-3-1,1-1 0,-5-4 1,0-1-1,3-4 0,-1 0 0,2-4 0,3-5 0,4-3 0,2-2 3,5-3-2,3-1 1,-1-3-2,4 1 2,0-1-2,-1 1 2,0-2-2,0-1 0,-1 0 0,0-2 0,-4-2 0,5-1 0,-1-2 0,0 0 0,1-2 0,2 0 0,1 1 1,4-1-1,1 0 0,5 1 0,-2-3 1,7 0-1,2-2 1,4 2 0,2-2 0,3-3 0,3-2 0,5 0 0,-1-2 0,4-1 0,0 1-1,3 1 0,1-1 1,4-3-2,-2 4 2,3-1-1,1-1 0,3 6 0,0-3 1,4 2 0,3 4 0,1-1 0,7 3 0,-1-1 0,5 3 0,1 0 0,1 3 0,2 3-2,-1 0 2,0 2-1,0-1 0,-2-1 0,1 4 0,-2-2 0,5 1 0,-2 2-1,0 2 1,-1 0 0,1 2-1,0 2 1,2 4 0,-4-1 0,4 1 0,1-1 0,1 2 0,3 0 0,3-1 0,-2 1 0,0-1 0,3 2 0,-4 1 0,2 0 0,-3 4 0,-4 2-1,2 0 1,-3 3 0,0 0-1,0 1 1,3 1-1,-3-1 1,5-2 0,1 1 0,4-3 0,1 2 1,2-3-1,-2 6 1,-3-1-1,-3 2 0,-1 0 0,-5 6 0,-2 4-1,-9-2 0,1 6 1,-4 0-1,-2 2 1,-2 2-1,3-2 1,-3 1 1,-1 1-1,1-1 0,1-1 0,3-3 0,-1 2 0,-1-1 0,-2 3 0,-1 0 0,0 2 0,-2 3 0,-5 1 0,0 3 0,-5 3 0,2 1 0,-5 1 0,2 0 0,-5 2 0,0 0 1,-1 2-2,1 2 1,-3 1-1,2-1 1,1 6 0,0-2-1,-1 3 1,2-1-1,-1-3 1,5 1 0,-5-4 0,2-3 0,-2-1 0,-3-3 0,-2 0 0,0-3 0,-4-2 0,-4 1 0,-3 0 0,-2 0 0,-2-2 0,-3 0 0,0-1 0,-1-2 0,5-3-1,-3 1 2,3-5-2,2 2-1,-2-4 2,1-2-2,-1 0 2,2-2-2,-4-3 3,2 1-3,-3-2 2,-3 1 0,1 2 0,-4 0 1,-2 4-2,-4 1 1,-2 0 0,-1 1 0,-2 2 0,-2-2 0,3-1 0,-1 0 0,1-4 0,3-2 0,1-3 0,2 0 0,3-3 0,-4-1-1,4 1 2,-3 1-1,-2 0 0,2 0 1,-1 0-1,1-2 0,2 0 1,-2-2-1,3-4 0,2-3 0,2 1 0,3-6 0,-1-2 0,1 1 0,-2-1 0,1 0 0,1 3 0,-4-2-1,1 1 1,0 3 0,-2-3 0,0 3 2,4-3-2,1 1 2,-1-6-1,4 2 0,4-5 0,5-1 0,4-5 0,1-2-1,5-1 0,0-2-1,6-3 2,-1 1-1,3-2 0,0 4 0,1-2 0,-1 3 0,5 1 0,-3 1 0,4 2 0,1 1 0,3 0 0,0-2 0,2 2 1,0-1-1,7-1 0,-1-1 1,4 0 0,-1 0 0,1 0-1,3 4 1,-5 0 0,3 4 0,-5 4-1,1 2 0,0 1 0,0 3 0,-2 1 0,0 2-1,-5 2 1,4-1 0,-1 3 0,-1 1-1,-1 2 1,-2 2 0,-1 1 0,2 0 0,-2 2 0,1 0 0,1 1 0,2-1 0,-3 3 1,3 0-1,-1-1 0,1 2 0,-3 5 0,1-1 0,-2 3 0,1 2 0,-4-2 1,3 5 0,1-2-2,-1 1 2,1 0-1,0-2 0,2-1 0,2-2-1,-2-1 1,1 1-1,-1 0 1,-2-3-2,-3 1 3,-2 3-1,-3 4 0,-4-1 0,-2 1 0,0 4 0,-5 1 0,0 2 0,-3 0 0,1-1 0,0 3 0,-3-3 0,0-2 0,3 2 0,-5-3 0,0 1 0,1-2 0,-2 1 0,-1-4 0,2 2 0,-4-2 0,1-2 0,1-1 0,-5-5 0,2 2 0,2-4 0,-3-2 0,-2 2 0,-1-2 0,0-2 0,-2 4 0,0-2 0,1-2 0,-4 3 0,2-1 0,-2-1 0,4 1 0,-2-3 0,2 1 0,0-2 0,0-1 0,2-1 0,-2-1 0,5 1 0,-1-1 0,-1 0 0,1-3 0,1 2 0,0-2 1,12 5-1,-17-14 0,17 14 1,-14-16-1,14 16 0,-10-15 0,10 15 0,-12-10 0,12 10 0,-13-5 0,13 5 0,-12 2-1,12-2-1,0 0-3,-13-16-7,25 16-15,-12-21-8,10 10-4,-6-12 1</inkml:trace>
  <inkml:trace contextRef="#ctx0" brushRef="#br0" timeOffset="660666.788">15006 14261 3,'0'0'24,"0"0"0,0 0-11,0 0-3,-12-2-1,12 2-1,0 0-1,0 0-1,0 0-1,0 0 0,0 0 0,9 0-1,-9 0 0,0 0-1,0 0 0,13-8-1,-13 8 0,0 0-1,0 0 1,11-2-1,-11 2-1,0 0 1,10 0-1,-10 0 1,0 0 0,15-4 0,-15 4 0,0 0 0,13-16 0,-13 16 0,11-13 0,-11 13 0,8-12 0,-8 12 0,0 0 0,9-15 0,-9 15-1,0 0 1,1-12-1,-1 12 1,0 0-1,3-13 0,-3 13 1,5-13-1,-5 13 1,4-12-1,-4 12 1,4-15-1,-4 15 1,0-14 0,0 14 0,-6-9-1,6 9 1,0 0-1,-15-12 0,15 12 1,0 0-1,-10-9 0,10 9 1,0 0-1,0 0 0,-5-13 1,5 13-1,0 0 0,-3-14 1,3 14-1,-3-11 2,3 11-2,0 0 1,-8-12-1,8 12 1,0 0 0,-14-7-1,14 7 1,-11-1-1,11 1 0,-12-2 0,12 2 0,0 0 1,-14-7-1,14 7 0,0 0 0,0 0 0,-8-13 1,8 13-1,0 0 2,-10-8-2,10 8 0,-12-1 0,12 1 0,-14 2 0,14-2 0,-15 3 1,15-3-3,-14 0 2,14 0 0,0 0 1,-11 0-1,11 0 0,0 0 0,-12 0 0,12 0 1,0 0-1,-13-3 1,13 3 0,-9 0-1,9 0 0,-14 0 0,14 0 0,-14 2 0,14-2 1,-14 2-2,14-2 1,-11 5 0,11-5 0,-12 3 0,12-3 0,0 0 0,-10 5 0,10-5 0,0 0 0,-14 10 0,14-10 0,-14 7 1,14-7-1,-15 10 1,15-10-1,-19 13 0,19-13 1,-15 10-1,15-10 1,-17 12-1,17-12 0,-12 8 0,12-8 0,-14 7 0,14-7 0,-12 6 1,12-6-2,-14 10 1,14-10 0,-14 8 1,14-8-2,0 0 1,-14 14 0,14-14 0,-6 11 0,6-11 0,-4 13 0,4-13 0,-6 15 0,6-15 0,-8 15 0,8-15 0,-5 19 0,5-19 0,-9 18 0,3-8 0,6-10 0,-9 19 0,9-19 0,-10 19 0,10-19 0,-5 19 0,5-19 0,-4 16 0,4-16 0,-1 16 0,1-16 0,-4 15 0,4-15 0,-4 19 0,4-19 0,-4 19 0,4-19 0,-5 21 0,5-11 0,0-10 1,0 19-1,0-19 0,0 16 0,0-16 0,1 17 0,-1-17 0,0 16 0,0-16 0,-3 18 1,3-18-1,0 15 0,0-15 0,-1 15 0,1-15 0,1 15 0,-1-15 1,2 11-2,-2-11 2,3 12-1,-3-12 0,2 12 0,-2-12 0,4 14 0,-4-14 0,3 15 0,-3-15 0,5 12 0,-5-12 0,7 10 0,-7-10 0,0 0 0,13 9 0,-13-9 0,0 0 0,15 10 0,-15-10 0,0 0 0,9 10 0,-9-10 0,0 0 0,12 7 0,-12-7 0,10 2 0,-10-2 0,12 1 1,-12-1-1,15-2 0,-15 2-1,12-2 1,-12 2 0,14 0 0,-14 0 0,10 1 0,-10-1 1,0 0-1,11 9 0,-11-9 0,0 0 0,11 10 0,-11-10 0,0 0 0,16 7-1,-16-7 1,10 5-1,-10-5 1,13 2-1,-13-2 1,10 4-1,-10-4 1,0 0 0,13 6 0,-13-6 0,0 0 0,0 0 0,14 13 0,-14-13 0,0 0 0,12 12 0,-12-12 0,9 8 0,-9-8 0,14 3 0,-14-3 0,14 2 0,-14-2 0,14 1-2,-14-1 2,15 0 0,-15 0 0,15-1 0,-15 1 0,11-2 0,-11 2 0,12-2 2,-12 2-2,9-2 0,-9 2 0,13 0 0,-13 0 0,11-4 0,-11 4 0,17-3 0,-17 3 0,18-6 0,-7 4 0,-11 2 0,19-5 0,-8 4 0,-11 1 0,17 1 0,-17-1 0,15 4 0,-15-4 0,13 2 0,-13-2 0,11 1 0,-11-1 0,14-2 0,-14 2 0,21-5 0,-10 3 0,1-2 0,2 0 0,-2 2 0,4-1 0,-4 2 0,0 2 0,-1 0 0,-11-1 0,17 4 0,-17-4 0,14 6 0,-14-6-1,12 3 1,-12-3 0,14 0 0,-14 0 0,18-3 0,-7-1 0,-2 0 0,4 1 1,-3-1-1,3-1 0,-2 3 0,-1-2 0,-10 4 0,18-6 1,-18 6-1,14-3 0,-14 3 0,13-6 0,-13 6 0,11-5 0,-11 5 0,14-9 0,-14 9-1,18-9 2,-18 9-2,15-8 1,-15 8 0,17-8 0,-17 8 0,15-8-1,-15 8 1,12-8 0,-12 8-1,9-9 1,-9 9 0,8-11 0,-8 11 0,5-12 0,-5 12 0,1-11 0,-1 11 0,5-12 0,-5 12 0,8-13 0,-8 13 0,8-15 0,-8 15 0,11-17 0,-11 17 0,15-20 0,-15 20 0,15-18 0,-15 18 0,14-19 0,-14 19 0,10-18 0,-10 18 0,5-18 0,-5 18 0,3-17 0,-3 17 0,2-20 0,-2 20 0,7-18 0,-5 8 0,3-1 0,-2-1 0,1 1 0,-2 0 0,2-1 0,-3 1 0,-1-1 0,0 1 0,0-1 0,0 2 0,-1-2 0,1 12 0,0-20 0,-3 9 0,3 1 0,3-1 0,-3 0 0,2-2-1,0 0 2,-1 2-1,1-2 0,0 3 0,-2-1 0,0 0 0,0 11 0,-2-19 0,2 19 0,-3-18 0,3 18 0,-4-17 0,4 4 0,1 3 1,-1-2 0,3 2 0,-3-1-1,1 1 1,-1 10-1,4-19 0,-4 19 1,-2-11-2,2 11 1,-6-12-1,6 12 1,-6-10 0,6 10 0,-5-14 0,5 14 0,-4-15 0,4 15 0,-4-16 0,4 16 0,-2-16 0,2 16 0,-5-16 0,5 16 0,-8-13 0,8 13 0,-7-10 0,7 10 1,-8-14-1,8 14 0,-13-16 0,13 16 0,-9-20 0,5 10 0,-1-1 0,0 0 0,1 2 0,-1-3 0,5 12 0,-12-17 0,12 17 0,-13-16 1,13 16-1,-16-15 0,16 15 0,-18-11 1,18 11-1,-19-14 0,19 14 1,-13-18-1,13 18 0,-16-17 0,7 6 0,9 11 0,-14-17 0,14 17 0,-19-16 0,8 11 0,0-1 0,0-1 0,-3 3 0,0-2 0,-1 0 0,1 1 0,-3-1 0,3 0 0,-2-1 0,2-1 0,0 0 0,-3 1 0,2-1 0,-3 2 0,1-1 0,-3 0 0,2 3 0,-4-1 0,0 2 0,-2 0 0,0-1 0,1 3 0,-2-1 0,1 1 0,0 2 0,2-2 0,-1-1 0,4 0 0,1-1 0,2 1 0,-1 0 0,1-2 1,0 2-1,-3 0 1,2 1-1,-2-1 0,1 2 1,-1 2-1,0-1 0,-1 2 1,0 1-2,2-1 1,-2 1 0,-3 1 0,2 0 0,-2 1 0,0 1 0,-4 1 0,2 2 0,-3 2 0,0-2 0,0 5 0,0 0 0,-1-1 0,2 2 0,-1-2 0,5 1 1,-1 0-1,2 1 0,4-3 0,1 0 0,2 1 0,-1-1 0,5 1 0,-2 0 0,5 1 0,-2 1 0,-1 1 0,4-1 1,-4 0-1,3 3 0,-3-2 0,1 0 0,-1-2 1,2 0-1,0 2 0,1-2 1,3 0-1,-3 0 0,3 1 0,1 2 0,-2 1 0,0 1-1,0-1 0,0 0 0,1 1 1,-1-3-1,-1 3 1,2-3-1,-2-2 1,2 4 0,-1-4 0,1 2 0,0-1 1,1 1-1,1-1 0,0 3 0,-2-2 0,2 2 0,-2-1 0,1-1 0,-1 2 0,4-1 1,-4 2-1,1 0 0,0-3 0,3 2 0,1 0 0,-4-2 0,4 2 0,0-4 0,4 0 0,-4 0 0,3 0 1,-1-3-1,2 2 0,1-1 0,-3 1 0,0-3 0,3 2 0,0 0 0,-5-2 0,4 2 0,-4-2-1,5 3 1,-5-1 0,5-2-1,-5 3 0,4-1 0,-1-2 1,-1 2-2,4-1 2,-6-1-1,3 0 1,2 0 0,-2-1 0,1 2 0,-1 1 0,2-1 0,-2-1 0,1 3 0,-1-2 0,1-1 0,-1 1 0,3 0 0,-1-2 0,2 2 0,-2-1 1,4-2-2,-3 3 1,1-2 0,2 0-1,-3 1 1,1 0-1,0-1 1,0 1-1,-7-11 1,13 20 0,-13-20 0,14 17 0,-14-17 0,15 19 0,-3-12 0,-2 0 0,0 2 0,3-1 0,-1 2 0,2 0 0,0-1 0,2 0 0,-2 0 0,0 2 0,4-3 0,-3 0 0,1 0 0,3-2 0,0 0 1,1 0-1,0 0 0,0 0 0,3-2 0,-1 1 0,1 1 0,-1-2 0,0 0 0,-2-1 0,-2 2 0,1-2 0,-1 1 0,-3-1 0,4 0 0,-4 1 0,4-3 0,-5-1 0,1 0 0,1 0 0,0-1 0,-2-1 1,4-2-2,2 1 1,-4 0-1,3-2 1,-3 1-1,4 2 1,-3 0 0,-2 1-1,-1 1 2,1 1-1,-2 0 0,-3 2 0,3 1 0,-2-1 0,1 1 0,-1-1 0,1 0 0,0-2 0,5-2 0,0-1 0,0-1 0,-1 0 0,5-3 0,0 0 0,0 3 0,-2-2 1,0 1-1,0 0 0,-1 0 0,-2 0 0,2-1 0,-2-1 0,-1-2 0,0 1 0,2-3 0,-3 1 0,4-2 0,-3 2 0,1 0 0,0 0 0,-1 2 0,-1 0 0,0 1 0,-4 3 0,3-2 0,-13 5 0,20-10 0,-20 10 0,20-14 0,-11 7 0,5-1 0,0 0 0,0-3-1,2 0 1,1 1 0,-2-3 0,1 2-1,1 3 1,-7-1 0,0 2 0,-10 7 0,19-8 0,-19 8 0,15-7-1,-15 7 1,15-8 0,-15 8 0,20-13 0,-10 4 0,2-1 0,-1-3 0,1-1 0,1 2 0,-3-1 0,2-2 0,-2 3 0,2 1-1,-2-1 1,-3 2 0,-7 10 0,19-20-1,-19 20 1,18-21 0,-10 8-1,2 0 3,-1-2-1,1-1 0,0-1 0,0-1 1,0-1-2,2 0 2,0 1-2,-1 1 0,0-1 0,-1 2 0,-1-1 0,2 1 0,-1 1 0,-1-1 0,-1-2 0,1 3 0,-2-3 0,-1 2 0,0-3 0,0 2 0,-1-1 0,-1 0 0,1 0 0,2-3 0,-1 3 0,1-2 0,1-1 0,1 5 0,-1-4 0,-1 3 0,2 1 0,-4 2 0,0 1 0,-1 1 0,0 0 0,-3 3 0,0-2 0,-1 11 0,4-19 0,-4 19 0,0-16 0,0 16 0,0-19 1,0 19-2,2-19 2,-2 8-2,0 11 1,2-19 0,0 6 1,-2 13 0,3-21-1,-3 10 1,0-2 0,0 2-1,0-1 0,1 1 1,-2 0-1,1-3-1,0 3 1,0-2-1,0 1 1,-1-2 0,2 1 0,-1-2 0,0 1 0,1 1 0,-1 0 0,-1 0 0,1-2 0,0 2 0,0 1 0,-1-1 0,-2 1 0,2 0 0,1-1 0,-3 3 0,0-2 0,0 3 0,3 9 1,-6-20-2,6 20 2,-5-20-1,5 20 0,-2-19 0,2 19 0,-2-18 0,2 18 0,-2-17 0,2 17 0,-4-17 0,4 17 0,-5-14 0,5 14 0,-8-15 0,8 15 0,-5-17 0,5 17 0,-9-20 0,9 20 0,-5-18 0,5 18 0,-6-21 0,6 21 0,-7-18 0,7 18 0,-6-19 0,6 19 0,-8-16 0,8 16 0,-9-16 0,9 16 1,-11-14-2,11 14 2,-10-16-1,10 16 0,-12-13 0,12 13-1,-10-12 2,10 12-1,-11-12 0,11 12 0,-12-14 0,12 14 0,-14-17 1,14 17-1,-13-16 1,13 16-1,-13-19 1,13 19-1,-16-16 1,16 16-1,-18-16 0,18 16 0,-20-13 0,20 13 0,-19-11 0,19 11 0,-16-12 0,16 12 0,-14-9-1,14 9 1,-14-10 1,14 10-1,-14-7 0,14 7 0,-14-9 0,14 9 0,-16-7 0,16 7 0,-15-7 0,15 7 0,-10-9 0,10 9 0,-14-10 0,14 10 0,-14-9 0,14 9 0,-16-9 0,16 9 0,-18-10 0,18 10 0,-19-12 0,19 12 0,-19-9 0,19 9 0,-17-12 0,6 10 0,0-4 0,2 4 0,-3-2 0,12 4 0,-20-3 0,10 1 0,10 2 0,-19-6 0,19 6 1,-17-8-1,17 8 0,-17-8 1,17 8-1,-16-8 0,16 8 0,-17-7 0,17 7 0,-17-7 0,6 5 0,11 2 0,-18-4 0,18 4 0,-20-5 0,6 4 0,5-2 0,0 1 0,-2-3 0,1 1 0,-3-1 0,3 2 0,-3-1 0,1 1 0,-3 0 0,-1 2 0,1-1 0,-4 2 0,-1-3 0,-1 3 0,0 0 0,1 0 0,-1 0 0,2-1 0,-5 1 0,8 0 0,-5-1 0,3 1 0,2-1 0,-6 2 0,2 0 0,0 0 0,-2 3 0,1-1 0,-1 2 0,-1-1 0,-1 2 0,-2-1 1,1 2-1,1 0 0,0-2 1,-3 5-1,2-2 1,2-1-1,-2 3 1,-2-2-1,3 0 0,-1 1 0,-1-2 0,-3 1 0,1 0 0,1 2 0,-2-1 0,-1-1 0,1 2 0,-2-2 0,1 2 0,0-2 0,1 0 0,1-1 1,-1 2-1,5-2 0,-2 0 0,0 1 0,-2 0 0,-1 2 0,0 3 0,1 1 1,-1 2-2,-2-1 2,1 1-2,2 0 1,-1 0 0,5 0 0,-4-4-1,0 0 1,1 0 0,-3 1 0,4 0 0,0-2 0,-2 2 0,4-3 0,-3 4 0,6-2 1,-1 0-1,4-1 0,-1 0 0,5-3 0,1 1 0,2 0 0,11-9 0,-16 12 0,16-12 0,-13 12 0,13-12 0,-15 12 0,15-12 0,-16 15 0,16-15 0,-20 18 0,20-18 0,-18 17 0,18-17 1,-15 17-1,15-17 0,-11 13 0,11-13 0,0 0 0,0 0 0,0 0 1,0 0-1,0 0 0,-10 6 0,10-6 1,0 0-1,0 0 0,-8 10 0,8-10 0,0 0 0,-14 16 0,14-16 0,0 0 0,-11 11 0,11-11 1,0 0-1,0 0 0,0 0 0,0 0 0,0 0 0,-12 8 0,12-8 0,0 0 0,0 0 0,-15 4 0,15-4 0,-11 5 0,11-5 0,-11 6 0,11-6 0,0 0 0,-12 7 0,12-7-1,0 0 1,0 0 0,-12 10 0,12-10 0,0 0 0,0 0 0,0 0 0,0 0 0,0 0-1,0 0 1,0 0 0,0 0 0,0 0 0,0 0-1,0 0 1,0 0 0,0 0 0,-10 0 0,10 0 0,0 0 0,0 0 0,0 0 0,0 0 0,0 0-1,0 0 1,0 0 0,0 0 0,0 0-1,0 0 0,0 0 0,0 0-2,0 0-2,-6-12-9,18 21-12,-18-20-6,6 11-6,6-13 0,-6 13 0</inkml:trace>
  <inkml:trace contextRef="#ctx0" brushRef="#br4" timeOffset="666885.1437">14314 12681 19,'0'0'25,"12"11"3,-1-9-15,1-8-2,13 5-1,2-13 1,15 6-2,-2-14-2,17 8-1,4-6-1,15 2-2,-1-4 0,15 3-1,6-4 1,11 2 1,5-6-2,15 4 2,8-10-1,12 2 2,11-8-3,6 0 1,9-6-1,8 1-2,3-3 1,4 1 0,-3 2-1,-3 4-1,-7 5-2,-13 2-1,-8 15-7,-25-8-17,-7 16-6,-24 3-1,-14 9 0</inkml:trace>
  <inkml:trace contextRef="#ctx0" brushRef="#br4" timeOffset="667779.1948">17986 11987 7,'-10'-7'25,"-3"6"-2,1-5-7,12 6 0,-12 0 0,12 0-3,0 0-2,12 15-2,-12-15-2,27 11-2,-4-7-1,12 6 1,3-1-1,11 2-1,4 1 0,5 3 1,8 1-3,9 3 1,1 1 0,6 3-1,5 2 0,1 3 0,2 1 0,2 2 0,-6 4-1,2-1 1,-9 5 0,1 5-1,-4 0 0,-7 3 0,-2 2 0,-2 5 0,-3-1 1,-3 6-2,-8 2 2,-1 2 0,-11 3-1,-3 2 0,-10 1 0,-5 3 0,-4 2 0,-8-2-1,-7 2 1,-4 6 0,-5-3 0,-5 7 0,-5-4-1,-7 2 1,-4 1 0,-6-4-1,-6 0 1,-7-6-1,-4-5 0,-1-2 1,-1-6 0,1-6-1,0-5 1,3-10 0,4-2-1,3-11 0,6 3-3,-4-21-13,14 11-17,-5-16-1,11 3-1,-2-11 0</inkml:trace>
  <inkml:trace contextRef="#ctx0" brushRef="#br4" timeOffset="668557.2393">14711 15814 25,'25'-10'28,"5"-6"0,6-8-20,16 4-1,10-12 0,17 6-1,3-4 0,12 3-2,6-7 0,11 5-2,7-4 0,10 5 1,-4-3-1,7 2 1,3-4-1,11 3 2,3-7-1,6-1 1,1-8-1,9 2 0,5-6 0,7 0-2,-1-6 1,6 2-1,-1 1 1,-4-1-2,6 5 1,-7 1 1,-5 2-2,-5 2 2,-11 1-2,-7 2 3,-15 0-3,-11 5 1,-16 1-1,-18 3-2,-16 7-1,-19 0-4,-9 16-24,-26-5-3,-17 14-1,0 0 0</inkml:trace>
  <inkml:trace contextRef="#ctx0" brushRef="#br4" timeOffset="672504.4651">1659 12627 70,'-5'-15'39,"22"5"-3,-1-19 2,15 2-36,10-5 0,13 2 0,0-1 0,3 5-1,-2 7 0,-7 6-1,-10 13 0,-10 12 1,-14 8-1,-13 12 0,-15 9 1,-13 10 0,-11 8 1,-9 5 0,-8 2-1,1 1 1,-2-6 0,9-6 0,8-9 0,16-5 0,15-17-1,19-9 0,18-12-1,12-8 0,16-9-1,9-6-2,13 1-4,-6-12-30,22 5-1,-11-8-1,8 8-2</inkml:trace>
  <inkml:trace contextRef="#ctx0" brushRef="#br4" timeOffset="672985.4926">3075 12566 72,'-21'10'38,"-9"-2"0,2 13 0,-10-2-34,6 6 0,3-3-1,7 1 0,6-5-1,11 1-1,5-19 0,23 10 0,6-12 0,9-4-1,4 1 0,1 2 1,-5 0 0,-2 9-1,-10 7 0,-13 10 1,-13 7-1,-10 8 1,-12 6-1,-3 2 0,-2-1-1,1-7-1,3-4-2,8-17-1,17-1-13,8-30-21,22-11 2,10-20-2,16-6 1</inkml:trace>
  <inkml:trace contextRef="#ctx0" brushRef="#br4" timeOffset="673368.5145">3665 12154 69,'11'-29'38,"-13"11"-1,2 18 1,-28 26-31,13 10-2,-7 7 0,3 13-1,-5 9-2,7 8 0,-3 2 0,6-2 0,1 0 0,4-7-1,4-9 0,0-6-1,5-9 1,0-10-1,6-13 0,-6-19 1,18 7-1,-3-17 0,2-11 1,2-5-1,0-5 1,1-1 0,-4 4 0,0 2-1,-1 6 1,-5 9-1,-10 11 0,16 9 0,-11 11 0,0 3-1,1 7-2,1 2-1,7 8-3,-4-19-12,17 14-20,-7-19 1,15 4-2,-3-19 1</inkml:trace>
  <inkml:trace contextRef="#ctx0" brushRef="#br4" timeOffset="673736.5356">3942 12700 65,'-10'10'37,"10"-10"0,-2 16 1,2-16-29,34 6-5,-2-12-1,9-1 0,3-5-1,0-3 0,-4-4 0,0 2-1,-9-4 1,-8 3 0,-9-1 0,-9 4-1,-11 1 1,-8 7-1,-7 4 1,-7 6-1,-5 7 0,-6 10 0,0 6 0,-1 8 0,1 7 0,7 3 0,8-4-1,11 0 0,16-5-2,14-11-2,20 1-6,-1-23-29,27-1 1,0-16-2,13 2-1</inkml:trace>
  <inkml:trace contextRef="#ctx0" brushRef="#br4" timeOffset="674111.557">4420 12786 76,'-26'19'39,"16"2"-1,10-21 0,0 0-33,26-2-3,5-8 1,11-10-2,10-2 0,2-5 0,8-3-1,-7 0 0,-5 2 0,-9 3 1,-10 2-1,-15 5 1,-10 3 0,-19 5 0,-12 5 1,-8 6 0,-5 7-1,-6 5 1,1 13-1,-1 2 0,6 12 1,8 0-2,10 5 1,11-1-1,13-3 0,14-3-2,11-10-2,18-5-2,4-24-24,21 2-9,-2-21-1,11-2 0</inkml:trace>
  <inkml:trace contextRef="#ctx0" brushRef="#br4" timeOffset="674321.569">5409 12116 90,'-13'-28'38,"1"31"1,-15 7-7,4 32-24,-6 7-3,5 16-2,0 9-2,3 4 0,7 4-3,0-4-3,13 11-16,-6-22-19,11 0 1,-5-15-2,9-7 2</inkml:trace>
  <inkml:trace contextRef="#ctx0" brushRef="#br4" timeOffset="674757.594">5174 12545 85,'18'7'39,"11"1"-1,-2-11 0,16 3-34,8-6-2,3-1 0,2-1 0,-6 2-1,-6-1 0,-10 5 0,-16 4 1,-6 4-1,-12 5 1,-7 4-1,-7 2 1,-1 2 0,0 1-2,2-2 1,5-4 0,6-1-1,2-13 0,17 14 0,3-14 0,3 0 1,2-2-1,0 2 0,-2 3 0,-3 1 1,-3 8 0,-8 4-1,-8 4 1,-5 3-1,-5 1 0,-3 1 0,-1 0-3,-2-8-1,7 9-13,-9-21-23,17-5 1,-12 6-4,12-6 2</inkml:trace>
  <inkml:trace contextRef="#ctx0" brushRef="#br4" timeOffset="675269.6233">6403 12597 50,'14'-12'36,"6"0"0,-10-2 0,8 7-27,-17-9 0,-1 16-1,1-12-2,-1 12 0,-15 5-2,5 6 1,-8 4-2,2 7 0,0 6-2,1 4 1,3 5-1,6-3 0,6 1 0,8-2-1,7-8 1,9-8-1,3-6-1,4-8 1,0-9 0,-3-4 0,-4-10 0,-4-4 0,-6-2 0,-10-4 0,0-1-2,-8-5 0,4 4-1,-3-2-3,4 13-2,-10-10-26,18 17-4,-4-4-1,12 11-2</inkml:trace>
  <inkml:trace contextRef="#ctx0" brushRef="#br4" timeOffset="675539.6387">7350 12024 77,'-26'-5'40,"-10"3"-2,5 23 1,-6 5-33,3 20-2,-3 9-2,4 14 0,7 6-2,5 0-2,6 2-1,3-11-3,13 5-8,-8-24-25,14 2 1,-7-25-2,8-2 1</inkml:trace>
  <inkml:trace contextRef="#ctx0" brushRef="#br4" timeOffset="675712.6486">6913 12494 81,'-23'-17'43,"-6"-4"-2,10 16 1,1 0-34,18 5-3,14 1-3,17 1-1,17 0-3,5-9-5,29 5-32,0-17-3,16 5 2,-5-13-3</inkml:trace>
  <inkml:trace contextRef="#ctx0" brushRef="#br4" timeOffset="676454.691">8204 12334 64,'0'0'41,"10"-3"-2,-10 3 0,-8 20-24,-12-1-10,0 10-1,-9 3-1,-3 7-2,1-1 1,1 5-1,1-5 0,6-5-1,3-8 1,11-8 0,9-17 0,9 2 0,9-17-1,3-7 0,6-10 1,3-6 1,-2-5-1,0-3 0,-4-1 0,-6 5 1,-4 5-1,-3 6 1,-7 7-1,2 11-1,-6 13 0,0 0 1,0 0 0,3 23 0,-1-3-2,4 2 2,6-1-1,7 1 1,2-6-1,8-4 0,4-5 0,1-5 0,3-5 0,0-3 1,-3-6 0,-3 1-1,-4-2 1,-5 0-1,-7 1 1,-4 4-1,-11 8 0,15 0 1,-15 0-2,5 27 1,-7-6-1,0 6 1,-1 8-2,-2-3-3,5 6 0,0-11-4,18 11-13,-11-24-21,17 4 2,-3-20-2,14-1 3</inkml:trace>
  <inkml:trace contextRef="#ctx0" brushRef="#br4" timeOffset="676822.7121">8771 12368 83,'-9'13'42,"-6"-5"-2,15 12 1,0-20-35,15 21-1,8-18-1,11-3-2,5-7 0,7-3 0,3-6-2,-4-6 0,-7 1 1,-5 0-1,-12-3 1,-9 2-2,-12 4 2,-12-2-1,-7 5 1,-5 8-1,-6 6 1,-3 9 0,0 9-1,-4 8 2,8 7-2,5 5 1,9 2-2,8-7 1,14 2-2,13-11-1,14-5-1,10-18-5,24 8-14,-7-26-19,15 2 2,-10-19-1,11 2 1</inkml:trace>
  <inkml:trace contextRef="#ctx0" brushRef="#br4" timeOffset="677018.7233">9554 11837 81,'-9'-28'39,"-11"11"-1,8 30-7,-19 8-18,11 26-5,-8 12-4,3 14 0,3 6-3,11 3 1,0 0-3,4-6-2,11-3-2,-4-23-9,14 0-26,-10-19 0,7-7-2,-11-24 1</inkml:trace>
  <inkml:trace contextRef="#ctx0" brushRef="#br4" timeOffset="677544.7534">9321 12284 79,'-18'-4'41,"18"4"-2,2 15 1,14 2-30,8-15-8,15-3-1,10-4-2,4-7-2,11 5-2,-3-8 0,2 8 0,-10-3 1,-7 6 1,-9 1 3,-9-1 1,-11 8 3,-17-4 1,0 0 2,-17 1 0,-2 7-1,-13-3 0,3 5-3,-7 4 1,5 2-1,-2 6-1,5 0 0,5 2-1,7 1 0,12-5 0,6-3 0,12-5-1,9-7 1,5-7-1,5-3 0,1-5 0,-4-5 1,1-2-1,-3-1 0,-7-1 0,-6 5 0,-3 3 0,-12 11-1,11-12 1,-11 12 0,0 14 0,-4 1 0,1 1-1,2 3 1,6-3-2,3-2 0,8-7-2,7-13-2,14-3-4,-6-26-13,17 6-17,-5-19-1,7 3 1,-5-14-1</inkml:trace>
  <inkml:trace contextRef="#ctx0" brushRef="#br4" timeOffset="677687.7616">10344 11895 74,'-19'27'42,"-2"23"-1,-15 2 1,8 15-20,-1-2-20,1 0-3,15 10-26,-3-22-13,12 0-2,-4-19-1,11-3 0</inkml:trace>
  <inkml:trace contextRef="#ctx0" brushRef="#br4" timeOffset="678460.8058">2086 13490 87,'0'0'36,"-10"-13"-12,-3 31 7,-17-7-24,2 8-2,-9 1-1,7 4 0,-2-2-2,9 3 0,7 0-1,8-7 0,11-1 0,12-4-1,9-1 1,3-3-1,4-3 1,1 2-1,-3 1 1,-4 2-1,-8 4 1,-9 5 0,-11 3-1,-6 2 1,-7 2 0,-4-1-1,-1-2-2,1-7-2,9-2-2,-2-20-13,13 5-20,15-17 2,14 1-2,-1-17 0</inkml:trace>
  <inkml:trace contextRef="#ctx0" brushRef="#br4" timeOffset="678859.8286">2439 13554 69,'0'0'38,"-16"-3"-2,16 3 2,-22 13-32,22-13-2,-9 13 0,6 7-1,0 5-1,0 9 1,-3 5-2,2 7 1,-3 1-1,-1 4 1,-1-7-2,0-3 1,3-8 0,-2-8-1,3-10 0,5-15 1,0 0-1,0 0 0,0 0 0,5-25 0,1 7 1,2-4-2,-4 3 2,-1-1-1,-1 4 0,-2 2 0,0 14 0,-7-14-1,7 14 1,-16 0-2,16 0-1,-14 7-2,14 7-7,-9-14-26,9 0 1,0 0-2,18 4 1</inkml:trace>
  <inkml:trace contextRef="#ctx0" brushRef="#br4" timeOffset="679264.8518">2476 13732 65,'-14'0'37,"14"0"-1,-13 3 1,13-3-29,16-10-4,5-2 0,-2-5-1,14-2 0,-1 1-1,3-3 0,-1 1-1,-3 1 1,-7 2-1,-5 2 0,-9 0 1,-5 0-1,-8 0 0,-9 7 0,-7 2 0,-5 5 0,-10 7 0,-8 10 0,1 8 0,-7 13 1,1 8-1,-1 6 0,11 3 0,4 0 1,14-2-2,18-4 1,11-10-1,21-11 0,16-11-3,13-14-2,18-2-6,-1-22-21,21 7-7,-14-16-2,10 7 1</inkml:trace>
  <inkml:trace contextRef="#ctx0" brushRef="#br4" timeOffset="679978.8926">3062 13533 68,'0'0'39,"-11"-13"-2,11 13 1,-9 17-31,4 4-2,-1 2-1,3 10-1,-2 7 0,3 9-1,-1 2-1,2-2 1,0 1-2,3-3 1,-2-5-1,-1-11-1,4-8 1,-1-6-1,-2-17 0,0 0 2,12-9-1,-8-10 1,2-9 0,2-4 0,-3-8 0,2-6 0,1-6 0,3-1-1,-1 5 0,4 0 0,1 8 0,2 3 0,4 8-1,5 8 1,3 9 0,0 7-1,0 5 1,1 4-1,-3 5 1,-6 2-1,-7 7 0,-10 2 1,-8 6-1,-8-1 1,-10 4 0,-6 0 1,-5 2 0,0-1 0,0 0 0,0 0 0,4 1-1,3 1 1,4 5 0,4 4-2,4 5 1,2 4-1,2 8 1,1 3-2,3 7 1,-2-2-3,8 2-4,-10-18-15,15 6-15,-11-19-1,10 0-1,-4-19 0</inkml:trace>
  <inkml:trace contextRef="#ctx0" brushRef="#br4" timeOffset="681248.9653">3919 13633 58,'26'-15'36,"0"9"0,-19-7-6,-7 13-18,0 0-3,-15 6-3,-12-2 0,-3 10-2,-10 0 1,1 8-2,-3 2 0,1 6 0,-2 5 0,6 1-1,3 3-1,10 0 0,8-4-1,11-3 1,7-8-2,16-8 2,11-10-1,12-14 0,7-7 0,7-8 0,0-9 2,0-6-2,-6-1 1,-5 1 0,-9-2 0,-11 7-1,-5 4 1,-10 7 0,-4 6-1,-5 16 1,0 0-1,-17 8 0,6 15 0,2 7 0,-2 7 0,6 3 0,5 2-1,5-5 1,10-5 0,12-9 0,5-12-1,8-7 2,7-13-1,1-9 0,-1-7 0,-2-3 0,-3-4 1,-6 1-1,-8 1 1,-5 3-1,-6 8 1,-6 5-1,-11 14 0,0 0 1,0 0-1,0 30 0,-8-2 0,-1 4 0,1 4 0,0-2 0,4 0-2,1-9 2,1-5 0,5-10 0,-3-10-1,16-8 1,-5-12 0,2-7 0,4-8 1,2-3-1,-1-3 0,1-1 0,1 2 0,-2 6 0,1 5 0,3 6-1,3 5 1,6 6 0,6 5 0,10 2-1,3 1 1,9 3 0,4-1 0,0-2 0,-1 2 0,-2-2 0,-12 2 1,-7-1-1,-13 0 0,-16 1 1,-12 2-1,-14 4 0,-10 2 1,-13 7-1,-4 1 0,-3 9 0,-1 11 1,4-1-1,6 5 0,10-1 1,13-1-1,14-5 0,14-9 1,12-10-1,11-9 0,8-9 0,5-9 0,4-6 0,-4-5 1,-6 0-1,-11 0 0,-3 2 0,-12 0 0,-3 6 0,-7 5 0,-10 13 0,0 0 0,0 0 0,-14 25 0,4-1-1,0 7 0,1 0-2,6 1-1,6-7-2,15-1-3,5-28-8,29 9-8,-9-35-14,31-2 0,-5-23-1,11 2 3</inkml:trace>
  <inkml:trace contextRef="#ctx0" brushRef="#br4" timeOffset="681435.9759">6004 13147 93,'-35'18'40,"8"26"-1,-17 0-3,10 17-33,5 3-1,5 1-1,13 1-2,2-8-2,10-1-4,-6-17-11,15 1-20,-6-18-1,6 0 0,-10-23 0</inkml:trace>
  <inkml:trace contextRef="#ctx0" brushRef="#br4" timeOffset="681601.9854">5752 13563 85,'1'-23'41,"-5"-8"0,15 16 0,-8-2-34,16 1-3,6 3-3,7-2-2,6 9-3,-1-6-5,20 16-21,-10-12-10,7 12-1,-4-7 1</inkml:trace>
  <inkml:trace contextRef="#ctx0" brushRef="#br4" timeOffset="681983.0072">6177 13606 59,'0'0'41,"11"-1"-1,7-14 0,18 14-14,0-13-22,4 3-1,2-4 0,4 2-2,-1 1 0,-6-2 0,-4 3 0,-8-2 0,-8 0-1,-7 2 1,-12-1-1,-12 3 0,-9 4 0,-6 7 1,-9 3-2,-4 10 2,0 8-1,0 9 0,6 3 0,4 3 0,15-1-1,8-6-1,16-3-2,9-12-4,30 0-12,-1-27-21,26-2 0,3-15-1,20 3 2</inkml:trace>
  <inkml:trace contextRef="#ctx0" brushRef="#br4" timeOffset="682345.0279">7080 13481 88,'-53'12'40,"9"18"-1,-10-15-5,15 14-28,3-7-1,15 3-1,4 0-1,11 1-1,8-3 0,13-6-1,10-8 0,8-11-1,8-8 0,2-9 0,5-10 1,0-9-1,-2-7 0,3-4 0,-9-4 0,-5-4 0,-6-3 1,-7 6 0,-7 6-1,-6 8 1,-9 15-1,0 25 1,-24 0-1,6 23-1,-7 24-2,-5 4-4,13 22-11,-12-18-22,26 5 0,3-20-4,21 4 3</inkml:trace>
  <inkml:trace contextRef="#ctx0" brushRef="#br4" timeOffset="683018.0664">7922 13458 79,'9'-10'41,"12"11"-1,-21-1 0,21 1-36,-21-1-1,-5 28-1,0-6 0,-4 11 1,-1 3-2,2 3 1,1-1-2,5-2 1,6-7 0,9-6 0,2-10-1,14-13 0,3-13 0,7-9 1,2-7-1,2-4 0,-5-8 0,0 2-1,-1 1 1,-13 6 0,-1 7 0,-8 8 0,-3 10 0,-12 7 0,4 18 1,-6 7-1,-3 6 0,1 6 1,4 2 0,0-3-1,8-2 1,8-10 0,7-7-1,5-8 1,3-12-1,4-9 1,2-8-1,-1-7 0,-3-5 0,-10-6-2,0 1-1,-8-6-2,2 11-6,-16-15-12,16 17-18,-13-5 0,14 12-1,-10-1 2</inkml:trace>
  <inkml:trace contextRef="#ctx0" brushRef="#br4" timeOffset="683217.0778">8855 13356 85,'-2'12'42,"7"15"-1,-17-12-2,12 11-31,-13 1-3,2 8-1,-3-1-3,5 3 1,-1-1-3,4-6 0,3 0-3,3-15-3,18 7-16,-18-22-18,35-11 0,-17-13-1,18 1 2</inkml:trace>
  <inkml:trace contextRef="#ctx0" brushRef="#br4" timeOffset="683352.0855">8955 13177 102,'-14'-32'39,"-4"-5"-13,11 22 3,7 15-42,-4-21-24,20 15-1,0-5-2,14 7 1</inkml:trace>
  <inkml:trace contextRef="#ctx0" brushRef="#br4" timeOffset="683555.0972">9423 12912 63,'0'19'42,"-9"8"-1,-12-1 1,3 26-22,-4-6-15,-2 10-1,1 5-1,5 7-1,3 2-2,4-3-2,7 0-2,-1-17-6,17 5-25,-12-23-6,12-3 0,-12-29-1</inkml:trace>
  <inkml:trace contextRef="#ctx0" brushRef="#br4" timeOffset="683721.1067">9239 13418 92,'-14'-2'40,"0"-6"2,25 13-9,-11-5-30,28-11-3,6 3-4,3-20-13,24 6-24,-1-10 2,12-3-2,-5-6 1</inkml:trace>
  <inkml:trace contextRef="#ctx0" brushRef="#br4" timeOffset="684043.1251">9884 12833 92,'-27'47'42,"-17"9"1,2 27-5,-5-7-32,7 1-2,3-4-1,8-4-1,12-13 0,4-8-1,10-17-1,13-14 1,8-12-1,10-14 0,8-10 1,5-11-1,3-1 1,1-6-1,1 4 1,-3 4 0,-6 8 0,-8 13 0,-10 12 0,-10 7-1,-9 15 0,-5 6-1,-8 7-3,-5-8-7,11 17-10,-19-25-18,15 7-3,-4-17-2,6 0 0</inkml:trace>
  <inkml:trace contextRef="#ctx0" brushRef="#br4" timeOffset="684892.1736">2281 14653 42,'4'-14'40,"7"11"-1,-8-9 1,-3 12-19,0 0-16,4 12-2,-8-3-1,2 13 1,-3 9-3,1 5 0,-1 5 0,0 8 0,5-1 0,1 2 0,8-8 1,2-7-2,9-10 2,8-11 0,4-13 0,6-10-1,3-13 1,3-8-1,-2-9 1,3-2-1,-6-6 2,-5 5 0,-8 7-1,-6 6 1,-6 7 0,-14 22 0,10-7-1,-12 25-1,-5 8-1,2 9 0,0 9-1,1 2 1,6 0 0,4-3-1,4-5 2,6-12 1,7-7-1,4-15 1,2-13-1,-2-13 0,2-7 0,-2-6 1,-6-10-1,-7-3 2,-2 1-2,-7-3 1,-4 10-3,-3 3-3,7 16-9,-12-10-12,7 31-10,10-20-4,7 22-1,0-3 2</inkml:trace>
  <inkml:trace contextRef="#ctx0" brushRef="#br4" timeOffset="685289.1963">3498 14650 83,'-25'-12'39,"7"11"0,-20-12-5,14 12-30,-5 0 0,1 9-1,0 8-2,1 12-1,4 8 1,2 9 0,2 3-1,8 3 0,8-3 0,7-9-1,16-10 2,6-14 0,11-15-1,6-15 0,3-13 0,4-7 0,-4-9 1,-4 1 1,-10 1 0,-5 6-1,-12 7 1,-8 12 0,-7 17-2,0 0 2,-21 19-4,8 10-2,2 9-1,-2 1-3,15 13-6,-6-19-8,26 9-12,-3-26-8,30-1 1,4-24 2</inkml:trace>
  <inkml:trace contextRef="#ctx0" brushRef="#br4" timeOffset="685473.2069">4337 14631 72,'-40'51'37,"-9"0"-2,10 13-11,-7-7-20,12-10-6,14 4-14,-1-26-21,16-2-1,5-23 1,0 0-1</inkml:trace>
  <inkml:trace contextRef="#ctx0" brushRef="#br4" timeOffset="685659.2175">4109 14690 87,'-19'-1'42,"19"19"4,-8-4-7,14 10-36,8-1-3,5 0-1,14-1-1,6-8-3,13 1-1,-2-17-13,22 11-22,-13-16 0,13 7-2,-10-10 0</inkml:trace>
  <inkml:trace contextRef="#ctx0" brushRef="#br4" timeOffset="686762.2806">4727 14681 50,'0'0'39,"1"14"-4,12-4 3,-13-10-27,27 6-8,0-12 1,11 1-1,-1-5-1,4 1 0,-1-7 1,-2-2-2,-4 0 2,-11 1-2,-7 2 0,-9 0 0,-12 3-1,-10 2 1,-7 2 0,-2 2 0,-9 5 0,1 5 0,-2 4 0,5 11 1,2 5-3,2 5 3,9 7-3,7 0 0,6 0-1,13-2-2,12-6 0,8-9-4,17-1-3,0-20-30,26 2 3,-3-17-3,16-1 1</inkml:trace>
  <inkml:trace contextRef="#ctx0" brushRef="#br4" timeOffset="687142.3023">5630 14586 45,'-33'0'40,"3"15"0,-14-4-1,7 13-11,-3-1-25,1 6-1,4 3 0,8 7-1,5-3 0,11 0-1,16-9 0,11-7-1,12-13 2,13-14 0,8-16 1,10-14 0,5-17 0,0-9 1,-2-9-1,-7-8 0,-8-3 0,-7-3 0,-10 2-1,-11 7-1,-11 12 0,-9 16 1,-8 23-1,-7 23 0,-9 27-1,-3 27 1,-1 27-2,-2 14 0,11 15-6,-5-13-13,30 6-21,-5-23 1,24-6-3,5-23 2</inkml:trace>
  <inkml:trace contextRef="#ctx0" brushRef="#br4" timeOffset="687986.3506">6575 14615 64,'7'-18'39,"-7"18"-1,0 0-1,0 0-31,-16 18-3,6 0 0,0 4-1,2 11-1,-3 4 0,5 6-1,0 5 1,4 0-2,-1 1 1,2-8 0,-3-5 0,4-5 1,3-14-1,-3-17 1,0 0-1,16-19 1,-7-11-1,0-6 1,1-9 0,0-8 1,-1-3 0,1 1 0,1-1 0,-4 4 0,2 4-1,-3 9 1,5 5-1,1 11-1,7 4 0,3 11 0,3 8-1,7 5 1,1 5 0,-3 2 0,3 3 0,-5 3 0,-4 4 0,-8 0 0,-9 1 0,-12 2 0,-7 0-1,-9-1 1,-7 0-1,-6-2 1,1 0-2,-5-1 1,-3-1 0,8 3-1,0 4 2,9 4-2,-4 11 2,9 5-2,0 9 2,-3 12 0,3 4 0,-1 4 0,5-2-2,2-7-2,8-6-3,-2-28-15,27-4-18,-3-30-2,20-8 2,1-29-2</inkml:trace>
  <inkml:trace contextRef="#ctx0" brushRef="#br4" timeOffset="688458.3776">7345 14621 64,'0'-15'42,"-11"-5"-2,11 20-3,-34-10-29,7 14-2,-10 6-1,1 16-1,-8 4-2,5 12 0,0-1-1,7 3-1,7-1 1,14-5-2,13-9 1,13-10-1,15-12 1,13-12 1,10-8 0,2-8-1,2-9 1,-2-1 0,-9-2 1,-4 1 0,-11 3-1,-11 6 1,-6 1-1,-7 6 1,-7 16-1,0 0-1,-12 1-1,5 14 1,-1 6-2,-1 3-2,4 6-1,1-7-4,18 5-8,-14-28-12,36 23-11,-8-26-2,20 0 1</inkml:trace>
  <inkml:trace contextRef="#ctx0" brushRef="#br4" timeOffset="689023.4099">7851 14624 90,'0'0'41,"-23"11"-1,19 13-9,-7-6-28,3 9-2,0 3 0,2 7-1,0 0 0,5 3-1,-2-2 1,3-6-1,0-5 2,3-8-1,-3-19 0,0 0 0,16 2 0,-3-19 0,-4-5 0,2-6 0,2-6 0,-3-2 1,0-4 0,0 0 0,2-2 0,-2 3 1,2 2-2,1 6 2,2 6-2,3 5 1,-1 8-1,4 7 0,-1 7 0,0 3 0,1 3 0,-2 3 0,-4 3 0,-5 1 0,-2 2 0,-9 0 0,-7-1-1,-5 3 1,-4 0-1,-6 0 1,-2 1-1,-1 1 0,-3 2 0,0 4 0,1 5 1,0 4-1,-2 9 2,6 5-2,-4 7 2,6 2-1,-1 0 1,7 2-2,2-4 0,7-7-2,6-4-4,-4-20-9,22 5-20,-17-31-6,25 18 1,-11-29 0</inkml:trace>
  <inkml:trace contextRef="#ctx0" brushRef="#br4" timeOffset="689751.4516">8351 14770 69,'-10'-3'40,"-4"-7"0,14 10-1,4-12-35,9 0-1,9-2-1,14 2 1,3 0-1,4 1 1,3 2-2,7-4 1,-7 2 0,-2-2-1,-12 0 0,-5 0 0,-9-4 0,-11 4-1,-7-4 1,-10 5-1,-8 1 1,-6 3-1,-4 8 0,-10 7 1,-4 6-1,0 8 1,-1 11-1,1 3 0,13 4 0,5-1-1,12 0 2,14-7-2,23-7 1,12-7 0,20-12 0,7-7 1,11-6-1,2-8 1,4 2-1,-4-1 1,-9 1-1,-9 6 0,-14 4-1,-15 8 1,-9 6 0,-14 6-1,-14 6 1,-4 5 0,-8 3-1,-2 3 0,-1-2 1,6-2-1,3-10 1,4-3-1,9-16 1,0 0 0,0 0 1,24-21 0,-3-6 0,2-4 1,4-7 0,5-4 0,2-6 0,3 2 0,1 2-1,1 4 0,1 4-1,-6 6-1,1 13-5,-8-4-7,14 26-8,-23-12-19,15 16-2,-11-5-1,10 9 1</inkml:trace>
  <inkml:trace contextRef="#ctx0" brushRef="#br4" timeOffset="689909.4606">9847 14797 88,'-10'19'44,"-14"-17"2,6-2-5,1-14-37,4-20-17,25 8-19,-2-19-12,19 8 1,0-13-2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8T23:40:30.38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3919 954 52,'0'0'36,"22"-52"0,-22 52 0,0 0-29,-21-49 2,21 49 0,0 0-2,-70-28-2,70 28 0,-77 4 0,28 5-1,1 6 1,6 3-2,-64 40 0,-6 16-2,9 14 2,9 5-3,17 6 1,21-2-1,26-6 0,32-17 0,14-10-1,20-12 0,17-13-1,17-12 0,11-15-2,17-13-3,3-21-3,22-2-28,-15-14 2,10 4-2,-13-8 0</inkml:trace>
  <inkml:trace contextRef="#ctx0" brushRef="#br0" timeOffset="451.0258">4533 1230 90,'-29'-8'38,"-3"8"-1,-6 0 2,-4 10-34,-3 3-2,2 13 2,-2 7-2,0 5 0,1 8-2,6 5 0,5-1 0,9 4-1,10-8 0,11-6 0,13-11 0,13-8-1,15-15 1,10-14 2,10-14-1,7-12 0,1-5 0,2-9 1,-5-4-1,-8 2 0,-8 2 0,-13 4-1,-11 11 0,-6 5 0,-13 12 0,-4 16-1,-14 2 1,-3 19-1,0 11 0,-3 10 1,1 5-2,6 5-1,7 3 0,1-5-2,21-4-3,-1-19-5,28 0-25,-5-18 1,15-5 0,-2-18 1</inkml:trace>
  <inkml:trace contextRef="#ctx0" brushRef="#br0" timeOffset="1053.0602">5089 1331 91,'-20'-7'36,"9"17"1,-8 9 0,13 6-32,-10 8-1,5 10-1,2 6-1,1 2-1,3 2 0,2-4-1,4-4 1,0-5-1,0-11 1,4-9-1,-5-20 1,0 0 0,14-8-1,-6-15 2,-1-17-1,3-6 1,0-13 0,2-7 0,-1-8-2,1 1 2,-12 73-1,20-70-1,-20 70 2,16-66-3,-16 66 2,26-54-1,-26 54 1,0 0-1,51-65-1,-19 55 1,2 19-1,-2 13 2,-4 8-3,-1 10 2,-13 2-1,-6 5 1,-12-9-1,-4 0 1,-6-8 0,-4-2 0,-2-6 0,-3-7 0,1-6 0,-2-3 0,0-5 0,2 1 0,2-2 0,-2 5 1,2 2-1,0 10 0,-2 13 0,1 8 0,4 13 0,0 11 0,0 10 0,3 5-1,2 2 0,2 3-1,6-2-2,-3-9-6,15 5-26,-12-19-4,14-1 2,-7-19-2</inkml:trace>
  <inkml:trace contextRef="#ctx0" brushRef="#br0" timeOffset="1713.098">6085 1300 56,'14'-21'35,"-3"5"1,-12-3 0,3 9-19,-2 10-3,-24-19-2,2 4-3,-15 7-2,-2-1-1,-9 15-2,-10 5-1,3 11 0,-8 6 0,10 15-1,1-2-1,2 8 0,7-1 0,15-2-1,8-2 0,15-8 0,14-7 0,14-14-1,17-12 2,12-11 0,7-13 0,7-10 1,2-9-1,-2-4 1,-3-2 0,-9 1-2,-12 8 0,-12 5 0,-13 9 0,-11 11 0,-6 12 0,-22 16 0,1 10 0,-4 8 0,-1 4 0,2 7 0,11 0-3,10 0-1,14-8 0,16-9-3,20-6-2,3-21-13,26 2-17,-8-17 0,16 2 2,-9-14 0</inkml:trace>
  <inkml:trace contextRef="#ctx0" brushRef="#br0" timeOffset="1972.1128">6735 1226 110,'-12'-18'39,"-15"5"1,7 8-2,-16 4-30,6 9-2,-6 7-1,3 5-2,0 8-1,5 7 0,6 3 0,4 1-2,11-1 0,7-1 0,11-2-2,12-9 0,7-7-1,7-10-2,14-6-3,-2-18-6,17-1-24,-11-15-2,10 1 2,-15-9 0</inkml:trace>
  <inkml:trace contextRef="#ctx0" brushRef="#br0" timeOffset="2141.1224">7051 1220 111,'0'0'37,"-7"13"1,5 7 0,-16 6-32,10 3-1,0 3-3,1 5 0,2 2-1,2-2-1,8-1-2,-1-6-1,10-6-3,-14-24-29,34 8-3,-18-16-1,13-9 0</inkml:trace>
  <inkml:trace contextRef="#ctx0" brushRef="#br0" timeOffset="2306.1319">7234 1047 109,'-8'-62'38,"8"62"0,-20-57-6,20 57-68,4-49-3,-4 49-1,0 0 0</inkml:trace>
  <inkml:trace contextRef="#ctx0" brushRef="#br0" timeOffset="2530.1447">7558 671 102,'0'0'42,"58"-14"-1,-58 14 0,0 0-36,0 0 1,11 57-2,-11-57 0,-36 91-2,8 1 0,9 6-2,4 7 0,4-2-3,11-11-2,10-14-7,-4-27-28,12-23 0,-11-13 0,12-12 0</inkml:trace>
  <inkml:trace contextRef="#ctx0" brushRef="#br0" timeOffset="3327.1903">7508 1196 112,'-27'-26'41,"9"10"0,18 16-1,0 0-36,0 0-1,0 0-2,0 0 0,0 0-1,66-29-1,-66 29-2,79-9-1,-33 3 0,4 1-1,0-1 1,0-1 2,0 1 1,-50 6 1,84-11 2,-84 11 2,69-3 0,-49 14 1,2 11 0,-31 7-1,-17 12-1,-14 4-1,4 7 1,4-1-2,14-4 0,14-9-1,10-8 0,13-8 0,9-8 0,9-13 0,1-10 0,5-11 0,2-9 0,-4-9-1,-5-2 1,-36 40 0,32-52 0,-32 52 0,20-53 0,-20 53 0,14-46 0,-14 46 1,0 0-1,-2-56 2,2 56-2,0 0 0,0 0 0,-26-33 0,26 33 0,0 0 0,0 0 0,0 0 0,0 0 0,42 30 0,-2-17 0,2-8 0,6 5 0,-10-3 0,-5 9 0,-7 2 0,-8 7 0,-15 3 0,-6 6 0,-5 1 0,1-1 0,-2-3 0,0-3 0,2-8 0,5-5 0,2-15 0,0 0 0,0 0 0,16-16 0,-5-7 0,3-8 0,2-6 0,-16 37 0,0 0 0,33-66 0,-33 66 0,24-46 0,-24 46 0,0 0 0,49-63 0,-49 63-9,0 0-12,60-57-21,-60 57-1,57-32 1,-57 32-1</inkml:trace>
  <inkml:trace contextRef="#ctx0" brushRef="#br0" timeOffset="3675.2102">9102 993 93,'0'0'42,"47"-9"0,-47 9 1,0 0-19,0 0-19,0 0-1,0 0-2,0 0-2,0 0 0,0 0 0,-54 45 0,54-45 0,-3 10 0,-17 13 0,20-23 0,0 0 0,-3 45 0,33-24 0,8-6 0,13 2 0,-9-2 0,-6 5 0,-22 4 0,-7 7 0,-32 4 0,-8 3 0,-9-3 0,-6 0 0,3-6 0,1-7 0,11-6 0,0-14-14,33-2-10,-19-17-18,24-2-2,0-8 1,12-8-2</inkml:trace>
  <inkml:trace contextRef="#ctx0" brushRef="#br1" timeOffset="8486.4854">3303 1792 29,'0'0'32,"0"0"1,0 0-1,19 5-15,-19-5-4,23 1-2,-23-1-3,29 0-3,-14-3-1,5 6-1,-2-3-1,4 3 0,-1 0-1,2 2 0,2 0 0,1 1 0,3-3-1,7 3 1,4-5 0,6 0 0,6-2 0,10-2 0,4-2 0,2-1 0,5 0-1,0 0 1,1 1 0,-1 1-1,1 2 1,1 0-1,1 2 0,2 0 1,4 0-1,-3 1 0,5-2 1,-1 0 0,1-2-1,1 0 1,0-1-1,1 2 1,-2-1-1,2 2 1,-3-1-1,2 2 0,-5 0 1,1 2-1,-5 0 0,0 0 1,-1-1-1,1 2 0,0-1 1,0-2-1,-2 0 0,5-1 0,-6-2 0,2 2 0,-4-1 1,-1 0-1,-7 1 0,6-1 0,-2 1 0,-5 1 0,2 0 0,-5 1 0,1 1 0,1-2 0,-3 0 0,-5-2 0,0 0 0,-3 0 0,2-1 0,-1 0-1,-2 3 1,-1-3 1,-2 1-1,1 1 1,-1 1-1,0 1 0,-2-1 1,-3 0-1,2 0 0,-1-1 0,-2 0 0,1 0 0,-2-1 0,-2-1 1,2 0-1,-2 1 0,-3-3 0,1 4 0,-4-2 0,1 2 0,-7 1 0,3 0 1,-1 0-1,-3 1 0,-1-1 0,-2 0 0,2-1 0,0 1 0,1-1 0,-1 0 0,-4-1 0,1 1 0,-1-2 1,-1 1-1,0 0 0,-3-2 0,-3 3 1,0 0-1,-1 0 0,0 1 0,0 1 0,-11-1 0,19 1 0,-19-1 0,19 1 0,-19-1 0,19-1-1,-19 1 1,19-3 0,-8 0 0,-11 3 0,19-2 0,-19 2 0,13-3 0,-13 3 0,12 0 1,-12 0-2,0 0 1,13 5 0,-13-5 0,11 8 0,-11-8 0,13 10 0,-13-10 0,19 6 0,-9-4 0,3-2 1,-1-2-1,0 0 0,0 1-1,1 0 2,1 0-1,-4 1 0,-1 0 0,2 1 0,-11-1 0,18 4 0,-18-4 1,17 6-1,-17-6 0,11 1 0,-11-1 0,0 0 0,11 3 0,-11-3-2,0 0-2,0 0-14,0 0-19,13-3-1,-13 3 1,0 0-3</inkml:trace>
  <inkml:trace contextRef="#ctx0" brushRef="#br2" timeOffset="18737.0717">5855 2635 40,'3'-16'29,"-2"5"2,-1-1 0,0 12-22,2-18 1,-2 18-1,1-10 0,-1 10 0,0 0-3,0 0 0,0 0-2,-1 16 0,1-16-1,-2 22 0,3-8-2,-1 12 2,0 2-2,1 7 0,0 9 1,3 7-1,-3 13 0,4 11 0,-5 8 0,1 13 0,-1 9 1,1 9-1,-3 7 0,2 8 0,-3 6 0,3 1-2,0 1 1,-1 0 0,1-1 0,1-4 0,0-5 0,-1-9-1,2-9 2,-2-9-1,0-13 1,1-15-1,-2-12 0,2-15-1,2-12 0,-2-16-1,-1-17-1,14-7-1,-2-9-2,-5-19-7,11 5-24,-11-17 1,7 7-3,-6-11 3</inkml:trace>
  <inkml:trace contextRef="#ctx0" brushRef="#br2" timeOffset="20108.1501">6349 3510 47,'0'0'31,"-1"-13"2,1 13-3,0 0-19,0 0-1,-6-11 0,6 11-2,0 0-3,7 26 0,-7-5 0,5 16-1,-4 10 0,7 16 0,-8 9-1,3 14 0,-5 6-1,1 1-1,-3 0 0,1-9 0,-2-10-1,4-12-1,-1-16 1,3-16-2,5-13 0,-6-17 0,22-8-3,-10-14-2,10 8-14,-11-20-16,6 8 0,-9-7-1,5 6 1</inkml:trace>
  <inkml:trace contextRef="#ctx0" brushRef="#br2" timeOffset="23031.3173">6435 3920 13,'0'0'26,"0"0"3,-5-12 0,5 12-13,0 0-3,0 0 0,-2-12-3,2 12-1,0 0-3,0 0 0,0 0-2,0 0-1,0 0-1,0 0 0,-7-11 0,7 11 0,0 0-1,0 0 0,0 0 1,0 0-1,7-12 0,-7 12 1,0 0-1,10-5 1,-10 5-1,14-3 0,-14 3 0,16-1 0,-5 1 0,4 0 0,1-2 0,2 2-1,1-6 0,2 2 1,1-2 0,1-1-1,1 0 1,-3 0-1,0 1 1,1 0-1,-1 2 1,2 0-1,-3 1 0,1 1 0,-1-4 1,-1 2-1,1 3 0,2-3 0,-3 1 0,1 0 0,0 2 0,-1-2 0,-1 3 0,0-1 0,-4 2 1,-1 1-1,0-1 0,-3 2 0,2 1 0,-1-1 0,1-2 0,-2 3 0,1-3 0,0 5 0,0-4 0,0 1 0,1 0 0,2 0 0,0-1 0,1 0 0,2-1 0,5 0 0,3-1 0,0 0 0,3 0 0,1 0 0,3 0 0,2-1 0,4 1 0,-3-1 0,3-1 0,3 0 0,3 0 0,1 2 0,1-4 0,0 2 0,1 0 0,-2 1 0,2 1 1,-1-2-2,-1 1 1,-2 0 0,2 0 0,-2 0 0,0 1 0,2 1 0,0-1 0,-3 0 0,3 0 0,0 0 1,0 0-1,-1 0 0,1-1 0,-1-1 0,-1 0 1,-1 1-1,0 0 0,-3 0 0,3 0 0,-4 1 0,1 0-1,-2 1 1,3 0 0,-2 3 0,1-3 0,0-1 0,0 1 0,2-1 0,-2 0 0,4-1 0,-1 1 0,-1-1 0,-1 2 0,0-1 0,-3 0 0,1 2 0,0-1 0,-1 0-1,-3 0 1,3 1 0,-1-2 0,1-2 0,3 2 0,-2-2 0,3 2 0,-1-1 0,3 0 0,0 0 0,2 0 0,-2-1 0,1 1 0,0 0 0,-2 1 0,-1-2 0,0 2 0,-4-4 1,0 5-1,1-3 0,-1 1 0,0-1 1,2-1-1,-1-2 0,-3 1 0,3 4 1,2-4-1,0 4 0,0-3 0,0 3 0,-2-1 0,-1 3 0,1-2 0,-2-1 0,-1 1 0,1 0 0,0-1 1,-2 1-1,0-1 0,0 0 0,-1-2 0,3 2 0,-5 0 1,2 1-1,-1 0 0,1 0 0,-1 0 0,2 0 0,0 2 0,2-3-1,-1 2 1,1 1 1,1-5-1,-2 3-1,2-1 2,-3 0-1,-1-1 0,1 1 0,-2-1 1,1 0-1,-3 0 0,1 1 0,-1 0 1,3-1-1,-1 0 0,-2-1 0,1-1 0,2 1 1,-1-3-1,5 2 0,-2-1 0,-1-1 1,-1 0-1,-1 2 0,-4 0 0,0 1 0,-3 1 0,-6 0 0,-1 2 0,-2 4 0,-2-2-1,-3 0 0,4 3-2,-5-9-5,13 10-26,-13-13-4,9 7 0,-10-10-2</inkml:trace>
  <inkml:trace contextRef="#ctx0" brushRef="#br2" timeOffset="45921.6265">12712 10177 42,'-15'1'32,"3"0"3,2 6 0,-9-3-26,10 14 1,-7-8-1,6 18 0,-8-6-2,10 8 0,-4-3-2,7 3-2,1-3-1,5-2 0,4-9-1,7-4 0,1-6-1,5-11 1,0-5-1,6-5 0,-5-8 1,3-2-1,-4-1 0,-4 0 1,-6 0-1,-5 5 0,-6 4 1,-3 5-1,-8 7 1,-2 6-1,-2 4 1,0 7-1,-2 5 1,3 3 0,1 4-1,3 0 1,3-2-1,8 0 1,4-6-1,5-2 1,5-9-1,3-4 0,4-6 0,1-6 0,0-5 0,-1-2 0,-3-4 0,-3-2 0,-6 2 0,-3-1 0,-5 4 1,-5 2-1,-3 7 0,-6 6 1,-1 7-1,-2 6 0,-1 8 0,0 10 1,3-2-1,0 7 1,4-3-1,3-2 1,8-6-1,4-10 1,-3-11-1,26-3 0,-8-13 1,2-7-1,0-3 0,-2-1 0,-6-1 1,-8 7-1,-8 7 1,-9 9-1,-6 9 0,-5 7-1,-1 6-1,-2-2-2,8 11-7,0-13-26,19 5-3,0-18 2,10 20-3</inkml:trace>
  <inkml:trace contextRef="#ctx0" brushRef="#br2" timeOffset="47247.7024">11382 11285 29,'0'12'32,"0"-12"1,-7 13 0,5 2-18,2-15-6,-7 19-1,7-19-3,-2 20 1,2-20-3,2 19 1,-2-19-1,9 12 0,-9-12 0,18 0-1,-7-8 0,5-1 0,-2-4 0,1-2-2,-1-1 1,0-1 0,-5 1-1,-4 2 1,-5 2-1,0 12 1,-15-5-1,0 7 1,-6 5 0,0 7 0,-1 2 0,1 7 0,-1 0 0,7 0 1,3-1-1,6-1 0,2-2 0,9-6-1,-5-13 1,23 13-1,-4-16 0,4-2 0,1-6 0,-3 0 0,1-8 0,-3 2 0,-6-3 0,-3 3 0,-3 1 1,-7 2-1,-7 5 0,-3 2 1,-5 6-1,-3 7 1,-5 4-1,-1 5 1,0 3-1,1 4 1,4-1-1,4 2 1,5-3-1,2-4 0,11-5 0,8-4 0,4-9 0,8-5 0,6-4 1,3-7-1,2-4 0,-2 3 0,-7-5 1,-4 4-1,-10 4 1,-6 3-1,-5 13 1,-23-6 0,-3 13 0,-5 5 0,-3 4-1,1 1 1,0 2-2,9-4-1,10 2-5,-1-17-30,27 2-2,1-18-1,20 3-1</inkml:trace>
  <inkml:trace contextRef="#ctx0" brushRef="#br2" timeOffset="49756.8459">11532 11384 5,'0'0'22,"0"0"-2,-7-14-9,7 14-3,0 0 0,0 0-1,-7-16 1,7 16 0,0-10-1,0 10 2,0 0 0,0 0-1,0 0 0,0 0-1,0 0-1,0 0-1,0 0-1,0 0-1,0 0-1,0 0 0,0 0 1,0 0-1,0 0-1,0 0 0,0 0 1,0 0-1,0 0 1,2 11-1,-2-11 1,0 0-1,0 0 1,0 0-1,-15 4 0,15-4 0,0 0-1,-14-2 1,14 2-1,-14-1 1,14 1-1,-18 1 0,18-1 0,-19 0 0,9-1 1,-1 0-1,-3-1 0,2-1 0,-2 0 0,1-2 0,-3 2 1,2 1-1,-5-1 0,0 1 0,0 0 0,-1 2 1,-3-1-1,0 1 0,-2-3 0,-1 1 0,3-2 0,-3 0 1,0 3-1,-1-4 0,0 3 0,-1-3 1,0 3-1,-5 0 0,0-1 0,-1 1 0,-2 1 0,-6 1 0,0-1 0,-5-1 0,2 1 1,-2 1-1,-1-3 0,-2-1 0,4 1 0,1-2 0,-3 1 0,3 0 0,-2 0 0,-1 1 0,-2 0 0,-1 1 0,-3-1 1,-1 1-1,-2 0 0,-3-1 0,0 0 0,0 1 0,-1-2 0,-1 3 0,3 0 0,-2 0 0,-1 1 0,0 2 0,-5 0 0,-2 3 0,-3-2 0,2 2 0,-2 0 0,-3-1 0,1 0 0,-1 1 0,2-3 1,-3 0-1,-3-2 0,0 0 0,-3 1 0,0-1 0,-3 1 0,-2 1 0,-1 1 0,0 0 0,-3 2 0,-3-3 0,1 5 1,0-5-1,0 3 0,0-4 0,3 1 0,1 1 0,-3-3 0,4 2 0,-3-3 1,0 4-1,0-1 0,0 3-1,-2 1 2,-1 3-1,-1-1 0,1 3 0,-5-1 0,3 0 1,-5 2-1,0-3 1,-4-3-1,-2 1 0,-1-5 1,1 2 0,2-5-1,-1-3 0,1-3 0,2 1 0,-5-3 0,4 2 0,0-2 0,3 1 0,1 2-1,2-2 1,-1 2 0,2-1 0,3-2 0,3 1 0,-2 0 0,6-1 0,-1-2 0,2 5 0,3-6 0,3 3-1,6 2 1,-3 1 0,3-1 0,0 4 0,3 0-1,2 3 1,3-1 0,5 1 0,1 0 0,7 0 0,6 0 0,6 1 1,5 1-1,4-2 0,5 1 0,4 0 0,4 2 0,4-2 0,5 1 0,10-2 0,-16 2 0,16-2-1,0 0 1,0 0 0,0 0 0,0 0-1,0 0 1,0 0 0,0 0 0,0 0 0,0 0 0,0 0 0,0 0 0,0 0 0,0 0 0,0 0 0,0 0 1,0 0-1,0 0 0,0 0 0,0 0 0,0 0 0,0 0 1,0 0-1,0 0 0,0 0 0,0 0 0,0 0 0,0 0 0,0 0 0,0 0 0,0 0 0,0 0 0,0 0-1,0 0 1,0 0 0,0 0 0,0 0 0,0 0-1,0 0 1,0 0 0,0 0-1,8 10-1,-8-10-3,0 0-4,0 0-26,0 0 0,3-10-1,-3 10 0</inkml:trace>
  <inkml:trace contextRef="#ctx0" brushRef="#br2" timeOffset="59480.4021">12470 3597 57,'0'0'34,"0"0"-2,-11-18-1,11 18-21,2-13-2,-2 13-1,0 0-2,4-10-1,-4 10-1,0 0 0,0 0-1,0 0 1,0 12-1,0-12 0,0 21 0,4-6-1,-3 4 1,2 7-1,-1 4 0,1 9 1,-4 7-1,1 9 1,-2 5-1,0 8 0,-2 4 0,1 2 0,1 3 0,-3-1-1,3-3 0,2-4 0,-1-7 0,2-9-1,1-7 0,2-11-2,4-5-4,-8-30-22,17 23-8,-17-23-2,20-1-1</inkml:trace>
  <inkml:trace contextRef="#ctx0" brushRef="#br2" timeOffset="61569.5216">12624 4669 26,'0'0'29,"-10"-15"2,5 5 0,5 10-18,-11-16-2,11 16-1,-11-8-2,11 8-1,-14-6-1,14 6-2,-21-5-1,21 5 0,-23-4-1,23 4 0,-20-10 0,20 10 0,-21-9-1,21 9 1,-15-8-1,15 8 1,-15-2-1,15 2 0,-19 5 0,19-5 0,-19 14 0,8-3 0,-2-3-1,2 3 1,-1-1 0,1 0-1,1-1 1,-1 3-1,1-2 1,1-1-1,-4 4 0,2 2 1,0 2-1,-1-1 0,-2 3 0,4-1 1,-2 4-1,2-3 0,0 0 0,1 1 0,2-2 1,-1 3-1,3-1 2,-5 0-1,5 0 1,-2 1-2,1 1 3,0 1-3,-2 0 2,2 0-2,1 2 0,2-1 1,-3 3-1,5-4 0,-2-1 1,3 3-1,-2-2 0,2 0 0,-3 2 1,3-5-1,0 1 0,0 3 0,-2-1 0,-1-1 0,3-1 1,0 1-1,0-2 0,-1-2 0,2 1 0,4 2 0,2-6 0,0 5 0,3 0 0,3-4 3,2 1-3,0 0 2,4 1-2,-4-7 3,2 5-3,3-4 2,-4-2-2,5 2 0,-1-3 0,0-1-1,4 0 1,0-2-1,-1-3 1,5 0 0,1-1 0,-1 0-1,1-1 1,1-1 1,-1-1-1,0 0 2,1-2-2,0 0 1,0-1-1,4-3 2,-1-2-2,3 1 1,3-3-1,-1 0 1,0-1-1,0 2 0,-4-4 0,0 5-2,-2-4 3,-3-2-4,-5 0 4,0 0-3,-1-6 2,2 3-2,-4-2 3,2-3-1,-1 0 1,-1 1-1,-1-2 1,-2 0-1,-1 0 1,-3-2-1,0 1 0,-4-1 0,-1-4 1,-3 0-1,0-2 0,-1-2 0,-3 0 0,1 0 0,-5 0-1,4 3 1,-6 1-2,3 5 3,-3 2-2,-1 3 1,-2 0-2,1 3 2,0-3 0,-2 4 0,1-6 0,0 3-1,-2-2 2,3 3-2,-3-4 1,4 3 0,-4 1 0,3-1 0,-6 4 1,3-1-1,-2 1 0,-2 2 0,1-2 0,-4 2 0,0-3 0,-2 1 0,0 0 1,-1-2-1,-5 4 0,3 0 0,-4 2 0,-1 2 0,-2 7 0,-2-2 0,-2 0 0,-1 3 0,-1 0 0,-4 1 0,2 0 1,-4-2-1,2 5 0,-3-1 0,2 4 0,-1 6-1,-1 3 1,-1 11-1,4 2 0,-1 3-1,5 1-2,5-8-3,20 6-10,-9-29-17,31-2-5,1-23 0,23 0-2</inkml:trace>
  <inkml:trace contextRef="#ctx0" brushRef="#br2" timeOffset="62108.5524">13165 4689 54,'12'-11'37,"-11"-3"-2,-1 14 1,4-18-14,-4 18-17,0 0-2,-12 14 1,-2 2 0,-3 12-1,-9 9-1,-7 11 0,-11 13 1,-9 12-1,-9 6 1,-8 12-2,-8 1 1,-3 6-1,-1-6 1,2-3 1,5-10-3,1-12 2,8-9-1,5-12-1,14-13 0,6-21-3,22 1-13,0-31-21,24-4-1,1-20-3,18-3 0</inkml:trace>
  <inkml:trace contextRef="#ctx0" brushRef="#br2" timeOffset="62507.5752">12326 4782 79,'-18'-22'38,"18"22"-1,-13-22-1,13 22-32,-6-12 0,6 12 1,0 0-2,11-3 0,-1 11-1,7 6 0,3 3 0,9 8-1,9 6 1,7 7 0,4 5 1,9 4-2,1 2 2,12 2-2,-5 2 2,7 0-2,-7-2 1,-1-4-1,-3-2 0,-7-9-1,-8-6-1,-4-9-1,-6-5-3,-10-20-9,11 10-23,-18-16-3,3 3 1,-12-13-2</inkml:trace>
  <inkml:trace contextRef="#ctx0" brushRef="#br2" timeOffset="63454.6294">12498 5710 58,'-3'-13'34,"3"13"0,0 0-1,0 0-19,-15 1-6,15-1-1,0 0-2,0 0-1,3-12-1,-3 12 0,9-14-1,-9 14 0,13-14 0,-13 14 0,0 0 0,11-10-1,-11 10 0,0 0 0,0 0 0,0 0 0,0 0 0,0 0-1,0 0 1,-2 12-1,2-12 1,0 0-1,0 0 1,0 0 0,0 0-1,0 0 1,10 15 0,-6-4-1,-3 0 1,-1 6-1,0 4 3,1 2-3,-1 5 3,0 7-4,1 2 4,0 2-3,2 7 3,-1 2-2,0 2-1,0 5 1,-2 0-1,0 0 1,0 2-1,-2-1 2,0 0-1,0-3 1,3-3-2,-1-1 2,5-3-1,-2-2 1,3-3-1,-2 3-1,6 0 0,-4-1 1,-1-1-1,1 1 0,0-2 0,-4-3 0,3-4 0,-5-6 0,2-8-1,-1-6 0,-1-14-1,0 0-3,0 0-6,5-15-15,3 4-14,-8-14 0,7 5 0,-6-10-1</inkml:trace>
  <inkml:trace contextRef="#ctx0" brushRef="#br2" timeOffset="64761.7041">10897 6920 48,'0'0'32,"4"13"3,-4-13-1,14 15-8,-14-15-17,19 7 0,-19-7-3,29 2-1,-11-2-1,4 1-1,3-1-1,0 0 0,1-1-1,1 4 0,4 0 0,-1-1 0,1 0 1,3 3-1,0-3-1,6 2 1,0-1 0,2-1 0,2 0-1,1-4 1,0 1 0,2-1 0,1-1-1,0-2 1,-1-2 0,4-1 0,-3 0-1,5 4 0,-2 0 0,1 0 1,0 3-1,2 1 0,-1 0 0,0 1 0,-1 0 0,0-2 0,1-2 0,-1-1 1,1-1-1,-2 0 1,2-2-1,0 1 0,3-1 0,0 4 1,-2 1-1,3 1 0,-1-2 0,0-1 0,0 0 0,-3-3 0,-1 0 0,0-2 0,-2-1 0,-1-3 0,1 3 1,0-1-1,-3 1 0,3 2 0,-2 5 1,2-1-1,-2 4 0,-1 0 0,0 0 0,-3 1 0,0 0 0,-4 1 0,0 0 0,-2-1 0,0-1 0,0-3 0,-2 3 0,1-2 0,1 2 0,2-3 1,0-1-1,-1 3 0,-2-1 1,4 0-1,-1-2 0,0 3 0,-3-3 0,-1 3 0,-1-1 0,-5 2 0,3-3 0,-9 5 1,0-4-1,-1 0 0,-3 2 0,2 2 0,-2-2 1,3 0-2,0 0 1,1 0 0,0 1 0,3 0 1,1 0-1,-3-1 0,2 1 0,-3-2-1,-1 2 0,-7-1-1,-2 4-2,-14-4-11,23-3-21,-23 3-3,0 0 0,-15 3-2</inkml:trace>
  <inkml:trace contextRef="#ctx0" brushRef="#br2" timeOffset="66262.79">10945 7750 60,'0'0'34,"13"-12"0,-13 12 0,18-4-24,-18 4-3,19-7-1,-19 7-1,20-2-1,-20 2 0,20 1-1,-9 0 0,1 3 0,1-3-1,2 3 0,-1-2-1,3 0 0,-1-1 0,7 1 0,0 0 0,4-1-1,3 0 1,1 1 0,4-1 0,3 0 0,4-1-1,1-1 1,5 0 0,-1-2-1,1-2 0,6 0 0,-1 1 1,-1-1-1,1 2 0,2-1 0,-2 1 0,8 1 0,-1-2 1,2 1-1,1-4 0,3 2 0,0-2 1,0 1-1,0-2 0,0 3 0,-1-1 0,1 0 0,0 1 0,1 3 0,4 1 0,-3-4 0,2 3 0,-3 2 0,1-1 0,1 1 0,-6 0 0,2-1 0,-1 0 0,2-1 0,1 1 0,3-1 1,-1 0-1,0-1 0,-1 2 0,0 0 0,1 1 0,-6 0 0,-1 0 1,-3 2-1,-3 0 0,1 0 0,-1 0 0,-2 0 0,-2-2 0,1 3 0,-2-1 1,-4-3-1,-3 1 0,-1-1 1,-1 1-1,-4 1 0,-2-1 1,-3 0-1,-4-1 0,-4 1 0,-1-1 0,-3 1 0,-6-3 0,-1 3 0,-14 0 1,16 0-1,-16 0 0,13-2 0,-13 2 0,0 0 1,0 0-1,9-14 0,-9 14 0,0 0 0,5-13 0,-5 13 0,0 0 0,0 0 0,0 0 0,0 0 0,10-3 0,-10 3 0,15-1 0,-15 1 0,17-2 0,-6 0 0,0 0 0,0 0 1,-11 2-1,20-3 0,-20 3 0,15-1 0,-15 1 0,12 3 0,-12-3 0,11 3 0,-11-3 0,0 0 0,14 2 0,-14-2 0,0 0 0,9-1 0,-9 1 1,0 0-1,10-1 0,-10 1 0,0 0-1,0 0 1,0 0-2,0 0-1,0 0-6,0 0-9,0 0-20,0 0-2,0 0 0,-10-22-1</inkml:trace>
  <inkml:trace contextRef="#ctx0" brushRef="#br2" timeOffset="68351.9095">12733 7650 24,'-5'-22'22,"5"11"-5,3-1 3,-10-6-5,7 18-3,-6-28 0,6 28 0,-8-22-2,8 22 1,-10-12-1,10 12-1,-10 6-2,7 5-1,3-11-2,-16 21-1,12-10-1,-1 3 0,-1 0 0,3 1-1,2-2 1,0 7-1,-2 0 0,6 5 1,-3 4-2,0 7 2,-3 2-2,3 9 1,-1 1-1,1 3 0,0-1 0,-1-2 0,3 0 0,3 2 0,-3-4 0,3 0 0,0-1 0,1 1 1,-2 2-1,1 1 1,-3-1-1,1 0 1,-1-2 0,0-2 0,0 0 1,-2-5-2,0-1 2,0-1-2,0-2 2,0 0-2,0 0 0,0-1 1,1 3-1,-3-2 0,2 0 0,0 3 0,-2-2 1,2 3-1,-4-1 0,3-1 0,0-1 1,2 2-1,-2 3 1,1-2-1,-5-1 1,5 0 0,-1 0 0,-2 0 0,1-1 0,-1 0 0,1-2-1,-2 2 2,8-3-2,-3-2 0,1 1 0,0-3 1,5-1-1,-3-2 0,-1 1 0,2-3 1,-3 2-1,-2-2 0,3 4 0,-3-4 1,-2 2-1,0-3 0,1-1 0,-1-2 0,-1-2 0,3 2 0,0-3-1,4 1 1,-3 2-1,1 1 1,-1-1-1,3-1 1,-3 0-1,-1-6 0,2-3-1,-2-11-1,0 0-5,-7-29-15,17 8-14,-10-19-2,9 1 0,-8-14-1</inkml:trace>
  <inkml:trace contextRef="#ctx0" brushRef="#br2" timeOffset="70395.0263">2727 11234 32,'0'0'13,"0"0"4,9 11 0,-9-11-1,7 14-10,-1 2 0,-4-5 0,3 5 1,-5-2-1,5 5-1,-5-5 0,4 2 0,-4-16-1,3 20 1,-3-20 0,4 12-1,-4-12 1,0 0-1,0 0 1,0 0-2,0 0 0,11-15 0,-11 15-1,3-14 0,-3 14-1,1-13 0,-1 13 1,-3-18-1,2 6 0,-2 3 0,2-6 0,1 1 0,-3-3-1,2-2 1,1 1 0,-1-2-1,1-5 1,5 2-1,-5-5 1,4 0-1,-1-2 1,2-3 0,-1-3 1,4-1 0,-3-2-1,4-2 2,-2 0-2,0-4 2,-3 1-2,3 2 0,-1-4-1,-5-2 0,4-1 1,-5-2-1,3-1 0,-1-3-1,-5-1 3,6-1-1,-6-4 1,7-3-2,-4-3 2,0-2-1,1-3 0,2-2 0,2-3-1,-4-1 0,2 0 1,-3-3-1,1-1 1,0-2-1,1 0 0,0-1 1,3-1-1,2-1 0,-1 1 0,2-1 0,-2 1-1,2 3 1,-2 3-1,-1-4 1,-3 0 0,1 2 0,-3 3 0,1-1 0,-2-2 1,1 1 0,0-1-1,0-1 1,1 0 0,2 0 0,-3-5 0,1-1 0,0 4-1,0-4 0,-1 1 1,0 1-1,1-2 1,-1 2-1,1 0 1,2-3-1,-3 1 0,2-1 0,-2-4 0,5 1-1,-1-5 1,6-1-1,-5 0 1,6 0-1,-2-3-1,4 2 1,-2-1 0,1 1 0,1 4 0,-2-1 0,2 4 0,-4 3 0,1 5 2,-5 1 0,2 2-2,0 4 2,-2 2-2,-2 2 1,0 2-1,0 4 1,-2 0 0,2 6-1,-2 1 1,-1 3 0,2 6 1,-1 2-1,0 3 0,2 4 0,-3 1 0,2 2 1,-2 4-1,2 0 1,2 2-1,-3 5 1,4 2 0,-2 9 0,2 3-2,-4 4 1,-1 11-2,0 0 0,0 0-3,-6 19-3,12 4-23,-6-23-8,-5 29 2,5-29-3</inkml:trace>
  <inkml:trace contextRef="#ctx0" brushRef="#br2" timeOffset="71762.1045">5981 3758 71,'0'0'35,"0"0"-1,0 0-2,0 0-22,-10 7-4,0-9-1,10 2-1,-16-1-1,16 1-1,-19-2 0,7 2 0,-1 0-1,-2-2 1,-6 2-1,0 2 0,-6-2 1,1 0-1,-7 3 0,0-2 0,-7 1 0,-3 0-1,-3 0 1,-5 6-1,-6-4 1,-3 4-1,-1-1 0,-3 4 0,0-3 1,-2 2-1,5-1 0,-2-1 0,1-1 0,-2-2 1,-1-2-1,0 0 0,1-2 0,1 1 0,-1-1 0,-2 3 0,5-3 1,2 1-1,3 1 0,0-1 0,1 0 0,3 0 0,-3 1 0,1-1 0,2-1 1,-1-1-1,1 0 0,0 1 0,4 1 0,1 0 1,1-2-1,4 3 0,3 1 1,2 0-1,2 3 1,1-3-1,3 0 0,3-1 1,0-1-1,5-2 1,2 0-1,4-3 0,1-2 0,3 1 0,3-2 1,10 6-1,-14-12 0,14 12 0,-8-12 0,8 12 0,0 0 0,-10-13 1,10 13-1,0 0 0,-9-5 0,9 5 0,0 0 0,-10-1 0,10 1 0,0 0 0,0 0 0,0 0 0,-14-2 1,14 2-2,-9-2 1,9 2 0,-19 0 0,19 0 0,-20 2 0,10-1 0,10-1-1,-19 2 1,19-2-1,-12 2-1,12-2 0,0 0-2,0 0-2,-14-1-12,14 1-20,0 0 1,0 0-2,0 0 0</inkml:trace>
  <inkml:trace contextRef="#ctx0" brushRef="#br2" timeOffset="72784.163">3369 3828 47,'-5'-11'25,"-3"-1"0,8 12 0,-13-13-13,13 13 0,-11-19-1,11 19-2,-4-20-1,4 20-2,-4-16-1,4 16 0,-2-13-1,2 13 0,0 0-1,0 0 0,-13-5-1,13 5 0,-11 15 0,-2-1-1,0 1 0,-1 7 0,-3 6-1,-2 7 1,5 9-1,-3 10 0,2 8 0,3 2-3,5 4-1,1-17-19,12 2-14,3-23 0,6-12-3,-1-26 1</inkml:trace>
  <inkml:trace contextRef="#ctx0" brushRef="#br3" timeOffset="78438.4864">14133 11297 36,'-3'-10'32,"3"10"3,0 0-2,0 0-22,0-15-3,0 15 0,0 0-1,0 0-2,0 0-1,-14 16-1,4-9 1,1 6-1,-4 2-1,3 4 0,-4 1 0,7 2 0,-5 1-1,7 0 1,0-2-2,4-3 1,2-4-1,-1-14 1,14 13-1,1-16 0,-1-5 0,4-4 1,-3-7-1,3 0 0,-3-3 1,-2 1-1,-7 1 0,-1 4 0,-2 2 1,-3 14-1,-9-13 0,9 13 0,-19 3 0,5 5 0,2 2 0,-1 3 1,1 7-2,2 0 2,1 2-1,0-1 0,5 1 0,4-5 0,1-2 0,6-3 0,3-6 0,4-5 1,2-5-1,3-4 0,3-7 0,-1-1 0,-1-6 1,-2-1-1,-4 1 0,-4-1 0,-3 1 0,-7 4 0,-5 5 1,-5 3-1,-2 6 0,-4 5 0,0 6 0,-2 8 1,-1 0-1,2 7 0,2-1 0,5 6 0,6-4 0,3 0 0,3-3 1,6-5-1,7-3 0,0-4 1,6-6-1,2-3 0,2-6 0,-2-3 0,-2-5 1,-2 0-1,-5-5 0,-5 3 0,-5-3 1,-6 7-1,-5-2 0,-6 8 0,-2 3 0,-9 8 1,5 4-1,-4 6 0,1 2 1,2 3-1,5 0 0,2 0 1,6-4-1,7-2 1,0-13-1,11 10 1,3-13-1,4-6 1,2-6-1,3 1 1,-2-6-1,1 3 0,-5 0 0,-4 5 0,-13 12-2,9-15-1,-9 15-2,0 0-4,0 23-18,0-23-12,-3 18 0,3-18-2</inkml:trace>
  <inkml:trace contextRef="#ctx0" brushRef="#br3" timeOffset="82290.7067">14305 11422 33,'0'0'34,"-16"3"1,16-3 0,-11-3-16,11 3-11,0 0-1,0 0-2,0 0-1,0 0-1,0 0-1,0 0 0,0 0 0,0 0 0,0 0 0,0 0-1,0 0 1,13 6-1,-13-6 1,17 3-1,-3-2 0,6-1-1,1-2 1,3-1-1,4-1 0,1 1 1,2-2-1,0 3 0,0 1 1,0 1-1,-1 1 0,-2 2 0,1 1 0,0 0 0,0 1 0,1-1 0,3-1 1,2 0-1,3-4 0,6 1 1,1 0-1,4 0 1,3-1-1,5 1 0,-1-1 0,2 0 1,-2-2-1,6 2 0,-2-2 0,0-1 0,-2 0 0,2 0 0,2 0 0,-1 0 1,5 4-1,0-1 0,-3 0 1,2 2-1,-1 2 1,-4 0-1,0 0 0,-2 1 0,2-2 0,1-2 0,1-1 0,6-3 1,4-1-1,1-4 0,3 0 0,3 0 1,1 0-1,0 1 0,1 0 0,-1 3 0,-2 4 0,2 0 0,-2 1 1,-4 2-1,2-1 0,-1 3 0,-2-1 0,-2-1 0,-4 1 0,-1-1 0,0 3 0,1-2 0,4 2 0,-6-1 1,4 1-1,-3 2 0,1-3 0,-1 1 1,-1 0-1,-1-2 0,2-1 0,-1 1 0,4-3 0,2 0 1,0 1-1,-3-2 0,2 1 0,0 2 0,-4-1 1,-2 2-1,-3-1 0,-2 1 1,-1 1-1,1-3 0,2 1 0,-1-2 1,1-2-1,1 1 0,0-3 0,-3 2 0,4-3 1,-5 3-1,-1-4 0,-1 4 0,-1 0 0,2-2 0,-1 2 1,2-2-1,2 1 0,2 0-1,-2-3 1,1 1 0,0 1 0,-1-3 0,1 1 0,-5 2 0,0-1 1,-5 2-1,-2 3 0,1 0 0,-1 0 0,-6 3 0,4 0 0,0-1 0,-3 2 0,2-2 0,-4-1 0,3-1-1,-5 0 2,0-2-1,-1 1 0,-2-3 1,-3 2-1,-3-1 0,-2 2 0,-4-2 1,2 1-1,-7 1 0,-5 1 0,-1 0 0,-4 1 0,-10-1 0,14 0 0,-14 0 0,0 0 0,0 0 0,0 0 0,0 0 0,0 0 0,0 0 0,0 0 0,0 0 1,0 0-1,0 0 0,0 0 0,0 0 0,0 0 0,0 0 0,0 0-1,0 0 1,-7-12 0,7 12 0,0 0 0,0 0 0,0 0 0,0 0 0,0-12 0,0 12 0,0 0 0,0-14 0,0 14 1,0-14-1,0 14 0,-2-20 0,2 9 0,0-4-1,0-1 1,0-3 0,-1 0 0,-3-4 0,1 0 0,-3-4 0,1 1 0,-1-3 0,-2-5 1,3 0 1,-2-4-1,0-4 2,0-4-2,2-1 1,0-9-1,3 1 1,-1-6-2,2-4 0,-1-3 0,4-2-2,-2-4 4,0-2-2,0-1 1,-4-1-1,3-1 2,-1-2-2,-3 3 2,1-3-1,1-1 0,-3 0-2,0 2 0,2-5 0,0 0 1,1 0-1,2-2 1,1-3-1,-2 5 1,2-2-1,2 1 0,-2-2 0,0 5 0,0-1 1,1-1-2,-2-2 2,-4 1-2,0 2 2,1-4 0,1-1 2,-4 0-2,3-1 1,-1 2 0,4-7 0,-1 2 0,2-3 0,0 0-1,-3 1 1,3 0 0,-3 3 0,1-2 0,-2 3 0,3 1 0,-4 0 0,2 0 0,2 2-3,-3 0 3,4 0-2,-1-2 1,0 3-1,0-2 1,0 1-1,-2 1-1,2 3 3,1-5-3,-2 2 1,0 2-1,0 2 1,-2 1-1,4 0 1,-5-1 1,5 1-2,-5 2 1,3-1 1,3 1-2,-3 0 2,1 0-1,0-1 0,1 3 0,0 1 1,-4 4 0,4-2 0,-6 5 1,4 2 0,-3 4-1,2 2 1,-3 0-1,3 2 1,-3 0-1,2 1 1,1 5-1,-2-2 0,4 4 1,-1 4-1,0 3 0,0 4 0,1 5 1,-1 5-1,1 1 0,-4 3 0,3 4 0,-1 2 0,1 3 0,0-1 0,2 4-1,-1 3 1,1-1 0,0 13 0,-1-13-1,1 13 1,0 0 0,0 0 0,0 0-1,0 0 1,-12 5 0,12-5 0,0 0 0,-7 9 0,7-9 0,0 0 0,-13 12 1,13-12-1,-18 9 0,4-3-1,-5 1 2,-2 0-2,-5 2 1,-5-2 0,-4 2 0,-3-1 0,-3-1 0,-1 1 0,-3-2 0,-1 0 0,1-4-1,-5 2 1,0 1 0,-4 0 0,-1-3 0,-6 0 0,-3 1 0,-4-2 0,-2 1-1,-2-1 1,-3 3 0,0-4 0,1 1-1,-3-1 1,1-2 0,-1 0 0,-3-1 0,-1 1-1,0-2 2,-3 0-1,-1-2-1,0 1 1,0 1 0,-2-3 0,-1 1-1,0 0 1,-3 1 0,1 1-1,0-1 1,-4 2 0,2-1 0,-3 4-1,-1-1 1,0-1 0,-2 2-1,-1 0 1,1 0 0,-7 1 0,5-1 0,-5 2 0,0-3 0,2 3 1,1 0-1,-1-2 0,1 0 1,0 1 0,-1-4-1,3 1 1,2 0-1,0-4 0,2 1 1,1 2 0,-1-3-1,1 2 1,2 0 0,0 0-1,-1 1 1,0 2-1,2 0 0,0 0 1,0 1-1,2 0 0,1 1 0,0 0 0,-1 0 0,1 2 1,3 0-1,1 1 0,-1-2 0,3 6 0,1-2 0,3-1 0,-1 0 0,0 1 0,3 0 0,0-3 0,4-1-1,-4 1 1,4-3 0,3 1 0,1 0 0,1 1 0,-1 1-1,2-2 1,-3 1 0,0-1 0,1 1 0,-2 1 0,4-1 0,1-1 0,3 0 0,-1-1 0,5 0 0,0 0-1,0 0 1,0 0 0,2 0 0,3 2 0,-2 0 0,4 0 0,5 3 0,-1-1 0,9 0 0,1 3 0,1-5 0,3 0 0,4 1 0,1-1 0,0-1 0,6 1 0,-2 0 0,2-2 0,2 2 0,4-2 0,-1 2 0,1-1-1,1 1 1,2-1 0,1 0-1,0-1-1,13 0 0,-20 4-1,20-4-1,-15 5-2,16 9-12,-15-23-8,21 20-6,-7-11-4,0 0-2,5-11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8T23:57:26.0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11142 6734 91,'0'0'37,"0"0"0,-5-15 0,24 12-30,4-9-2,20 2-3,7-3-1,9-2-3,7 11-7,0-9-26,7 10-3,-9-4 2,-3 11-3</inkml:trace>
  <inkml:trace contextRef="#ctx0" brushRef="#br0" timeOffset="225.0129">11983 6601 95,'0'0'37,"0"0"-1,5-20 2,12 13-33,2-1-3,10-1-3,6 2-4,-1-5-30,13 7-2,-4-6-1,4 7 0</inkml:trace>
  <inkml:trace contextRef="#ctx0" brushRef="#br0" timeOffset="489.028">12698 6536 95,'12'-10'35,"3"4"-1,0-3 1,2 2-35,10 1-2,-1-4-7,13 8-26,-10 0 1,3 6-2,-5-6 0</inkml:trace>
  <inkml:trace contextRef="#ctx0" brushRef="#br0" timeOffset="731.0418">13323 6499 92,'12'-7'36,"8"0"1,-2-8 0,7 6-32,3-2-3,5-1-2,10 6-5,-6-4-31,11 4 1,-2 2-2,4 4 0</inkml:trace>
  <inkml:trace contextRef="#ctx0" brushRef="#br0" timeOffset="948.0542">14186 6430 97,'6'11'39,"10"-13"-1,12 2 0,5-14-34,12 3-4,11 2-5,-9-11-30,19 8-2,-4-7-1,5 5-1</inkml:trace>
  <inkml:trace contextRef="#ctx0" brushRef="#br0" timeOffset="1615.0924">14912 6394 106,'20'-1'39,"-2"-7"0,16 0-2,3-5-38,8-6-6,16 5-29,-7-7-2,7 7 0,-3-3-2</inkml:trace>
  <inkml:trace contextRef="#ctx0" brushRef="#br1" timeOffset="5910.338">11103 7990 55,'-3'-16'36,"1"6"0,2 10 1,5-22-25,5 24-3,-10-2 0,17 7-2,-15 8-3,7 13-1,-8 2-1,-2 10-1,-1 4-1,-5 5 0,-1 6-2,-3-9-3,4 8-5,-9-16-26,13-3-1,-3-14-1,11-4 1</inkml:trace>
  <inkml:trace contextRef="#ctx0" brushRef="#br1" timeOffset="6091.3484">11090 8213 85,'-24'-8'38,"10"10"-1,-5-4 2,19 2-33,-15 8-3,15-8-1,21 2-3,2-12-4,21 6-10,-2-14-22,18 3 0,-2-7-1,11 1 1</inkml:trace>
  <inkml:trace contextRef="#ctx0" brushRef="#br1" timeOffset="6333.3622">11766 7967 88,'-13'15'36,"2"10"0,-5-5 0,3 15-33,3 3-1,2 4-1,2-2-1,2 0 0,4 0-2,1-9-4,13 10-9,-9-25-21,12-1 0,-6-17-2,7-1 2</inkml:trace>
  <inkml:trace contextRef="#ctx0" brushRef="#br1" timeOffset="6475.3704">11737 8187 74,'-18'-8'37,"18"8"-1,-18-2 0,18 2-28,18-1-8,2-11-9,18 3-26,3-9 0,18-2-1,5-11 0</inkml:trace>
  <inkml:trace contextRef="#ctx0" brushRef="#br1" timeOffset="6695.3829">12406 7889 83,'-15'24'38,"-5"0"-2,5 8 1,-3 3-32,5 7-1,-1 1-1,6 7-2,0-4-1,3-6-2,5 7-6,-4-21-24,13 2-5,-6-14 1,9-5-3</inkml:trace>
  <inkml:trace contextRef="#ctx0" brushRef="#br1" timeOffset="6858.3923">12325 8162 95,'-23'-12'37,"23"12"1,-14-6-7,14 6-28,14-2-4,3-8-5,22 10-17,-6-15-13,17 2-1,1-11-1,10 1 0</inkml:trace>
  <inkml:trace contextRef="#ctx0" brushRef="#br1" timeOffset="7076.4047">12912 7890 90,'-12'28'39,"-8"-4"-2,5 11 1,-2 0-33,4 7-3,-3 0 1,6 6-2,3-5-1,0-3-2,6-4 0,-3-8-5,9 6-23,-6-19-8,7-2 0,-6-13-1</inkml:trace>
  <inkml:trace contextRef="#ctx0" brushRef="#br1" timeOffset="7260.4153">12739 8201 81,'-15'-8'39,"15"8"-1,0 0 2,0 0-30,19-14-7,8 6-1,8-2-2,4-7-5,17 7-20,-9-12-12,6 7-2,-7-3 0,5 5-1</inkml:trace>
  <inkml:trace contextRef="#ctx0" brushRef="#br1" timeOffset="7494.4286">13547 7891 91,'0'0'39,"0"0"1,-10 13 0,-4-6-32,3 18-5,-1 4-1,-3 5-1,1 3 0,-1 6-2,4-3-1,0-4-3,10 11-16,-15-26-18,21 1-1,-5-22 0,8 10 0</inkml:trace>
  <inkml:trace contextRef="#ctx0" brushRef="#br1" timeOffset="7663.4383">13451 8052 96,'0'0'40,"0"0"0,0 0 0,0 0-37,19 9-2,6-8-1,12-2-3,1-13-4,26 8-22,-12-15-10,12 0 1,-4-7-2</inkml:trace>
  <inkml:trace contextRef="#ctx0" brushRef="#br1" timeOffset="7843.4486">14099 7867 91,'-15'34'39,"-9"-1"-1,5 9 1,-3 1-34,2 1-3,3-2 0,3 0-2,4-5-2,6-14-5,15 3-22,-11-26-9,14 10-1,-6-22-1</inkml:trace>
  <inkml:trace contextRef="#ctx0" brushRef="#br1" timeOffset="8028.4592">13975 8041 96,'-23'-7'41,"23"7"0,0 0 0,-5 15-37,18-10-1,6-2 0,6-1-2,7-4-2,11-7-2,0-5-2,18 7-18,-14-15-16,13 5 0,-7-9-2,6 8 2</inkml:trace>
  <inkml:trace contextRef="#ctx0" brushRef="#br1" timeOffset="8264.4727">14715 7859 94,'0'0'39,"0"0"3,0 0-3,11-6-30,-11 6-5,0 13-1,-3 0-1,-4 13 1,-2 5-2,-3 6-1,-2 1 1,-2 3-2,0 2 0,1-6-3,7 1-3,-9-26-16,23 8-14,-6-20-2,0 0-4,10-20 3</inkml:trace>
  <inkml:trace contextRef="#ctx0" brushRef="#br1" timeOffset="8436.4825">14622 7974 111,'-2'10'44,"2"-10"-1,0 20-1,16-10-38,6-2-3,6-1 0,6-9-4,13 7-7,-5-27-9,23 10-6,-17-21-10,19 3-6,-9-12-2,8-2-1</inkml:trace>
  <inkml:trace contextRef="#ctx0" brushRef="#br1" timeOffset="31734.8151">16542 6029 44,'-41'20'33,"-6"12"2,-10-7-10,6 18 4,-9-16-12,21 9-8,2-13-2,26 1-1,11-13-2,21-1-1,16-10-1,20-1 0,4-4-1,8 3 0,-3 2-1,-5 3 0,-22 8-1,-12 7 1,-27 13-1,-22 5 2,-21 9-1,-15 1 1,-7 3-2,-4-7 0,13-5-3,7-17-6,34-9-27,15-11-1,28-24 2,18-9-4</inkml:trace>
  <inkml:trace contextRef="#ctx0" brushRef="#br1" timeOffset="32079.8348">16802 6328 98,'-22'18'37,"13"1"1,9-19-4,23 2-32,14-11-1,15-4 0,10-7 0,4-1-1,1-5 1,-6-3-2,-14 1 2,-9 2-1,-19 3 0,-15 5 0,-13 3 1,-14 6 0,-15 7 0,-9 8 1,-3 9 0,-3 8 0,-1 10 0,4 6 1,6 7-2,11 3 2,18-2-3,12-4 1,21-4-6,10-18-17,29 0-17,4-15 0,19-6 1,-1-17-4</inkml:trace>
  <inkml:trace contextRef="#ctx0" brushRef="#br1" timeOffset="32621.8658">17517 6282 92,'-31'28'36,"4"16"2,-3 0-1,12 9-30,-6 1-4,5 5 2,2-5-2,6-2 0,4-10-1,3-8 0,6-12-1,-2-22 0,12 0 0,1-23-1,2-11 1,5-16-2,-3-7 1,4-6-2,2-9 2,0 1-3,-1 5 3,5 9-2,-3 6 2,2 10 0,4 12 1,1 10-1,3 12 1,-2 7-1,-3 6 1,-1 5-1,-5 6 0,-7 3 0,-6 3 0,-13 1 0,-6 2 0,-9 1 0,-11-1 0,0-2 0,-8 1 0,0 2 0,1 2 0,-1-2 2,4 6-2,3 0 2,-1 9-2,-3 4 2,3 6-2,-5 1 2,-1 4-3,2 0 2,4-3-2,4-6 0,9-5-2,12-23-17,17 0-16,13-18-3,17-9 0,3-18-2</inkml:trace>
  <inkml:trace contextRef="#ctx0" brushRef="#br1" timeOffset="33898.9389">18268 6274 102,'-33'4'39,"-15"-4"1,1 14-1,-14 1-33,8 11-2,-2 5 0,7 5 1,6 1-2,12 2 1,13-5-2,17-3 1,16-8-2,19-13 2,12-8-3,12-9 0,7-11 0,3-7-2,-3-6 2,-9-5-3,-9 0 3,-12-2-3,-14 6 3,-13 4-2,-10 10 2,-10 7 0,-6 12 0,-6 10 0,-3 9 0,1 9-1,3 6 2,7 2 1,8-3-2,14-1 2,10-8-2,14-5 1,12-11-1,11-10 2,2-7-3,5-6-1,-6-5 1,-6-3-1,-10-3 2,-4 3-2,-15 1 3,-8 5-3,-10 5 2,-2 11 0,-18 2 1,2 17 1,-5 2-2,0 9 2,2 7-2,1 2 2,5 1-2,4-2 2,6-11-2,5-8 0,-2-19 0,23 3 0,-4-16 0,3-15-2,1-8 3,1-10-3,1-2 2,0 0-2,-4 3 2,-1 7-1,-4 9 0,-1 9 1,1 12 0,1 8 0,4 9 0,6 5 0,5 4 0,7-2 1,2-1-1,3-2 0,1-4 0,-1-4 0,-6-6 0,-11-5 0,-6-5 0,-9-1-1,-12 0 1,-9-2 1,-12 5-1,-7 3 0,-7 8 0,-4 4 1,-2 11 0,5 5 0,5 5 0,7 3 1,14 1-1,15-2 1,12-6-2,14-4 0,8-10 0,7-9 0,5-5 0,-6-9 0,-3-3 0,-8-4 0,-6-1 0,-13 3 0,-6 6 0,-9 13 0,0 0 0,-16-2 0,3 15 0,2 4 0,3 1 0,7 1 0,7-2 0,13-11 0,11-5-2,7-16-5,23-3-2,-8-24-9,23 9-6,-18-29-3,14 12 2,-24-29-2,10 14 15,-18-1 9,-13 5 7,-4 19 7,-27-2 10,5 44 1,-15-12 4,5 46 0,-24 7-12,10 20-7,-6 5-3,3 11-2,0 1-1,5-3 1,5-6-5,3-9 1,10-7-4,-6-19-4,21 3-15,-11-37-5,-1 9-7,-3-21-1,9-7 1,-8-12 0</inkml:trace>
  <inkml:trace contextRef="#ctx0" brushRef="#br1" timeOffset="34041.9471">19589 6354 107,'-11'-23'38,"11"23"3,2-16-4,19 21-27,-4 3-5,14 1-4,7 1-3,3-7-9,20 10-19,-10-16-9,8 5 0,-9-11-3,2 4 3</inkml:trace>
  <inkml:trace contextRef="#ctx0" brushRef="#br1" timeOffset="34377.9663">20057 6353 105,'-1'23'38,"2"-8"1,18 4 0,1-12-35,17-1-1,6-8-1,9-4 0,0-7 0,3-6-1,-10-7 0,-3-3 0,-10 1 0,-8-2-1,-14 1 2,-10 7-1,-13 6 1,-7 9 0,-13 10 0,-1 12-1,-9 7 1,-1 14 0,0 3-1,9 7 1,7-4-2,12-1 0,18-5-4,12-13-2,29 3-16,-6-28-9,28 2-10,-2-16-1,13-2 1</inkml:trace>
  <inkml:trace contextRef="#ctx0" brushRef="#br1" timeOffset="34711.9854">20771 6313 129,'-15'12'42,"-20"-3"-1,4 20-7,-4-6-29,5 5-1,6 1-4,12-2 0,12-6 0,12-2 0,13-11 0,9-10 0,5-7 0,3-12 0,1-9 0,0-6 0,1-14 0,-7-5 0,-5-6 0,-3 3 0,-3 3 0,-6 10 0,-8 8 0,-3 15 0,-9 22 0,-9 11 0,-6 20 0,-7 12 0,-3 8 0,0 4 0,2 4 0,-5-11-9,19 12-14,-15-23-4,21 12-9,-14-20-1,17 2-7,-6-11 4</inkml:trace>
  <inkml:trace contextRef="#ctx0" brushRef="#br1" timeOffset="35258.0166">18024 7529 85,'5'-17'37,"-12"-6"0,3 8 0,-14-5-29,1 14-3,-6 0 0,-3 13 0,-5 7-1,-2 15-1,-1 4 0,0 10 0,6 2-1,9 1 0,9-2-2,15-7 1,17-12-3,16-15-2,32-6-6,1-29-21,33-4-9,-4-21 1,15-4-2</inkml:trace>
  <inkml:trace contextRef="#ctx0" brushRef="#br1" timeOffset="35664.0399">18716 6918 117,'-29'4'39,"11"19"1,-8 6-2,10 15-35,-2 9 0,2 9-1,-5 8 1,1 8-2,-5 5 1,2-1-2,-2-5 1,3-8 1,3-10-2,5-12 1,9-14 0,12-17-1,10-17 2,2-13-2,11-10 0,2-7 0,0-6 0,2 0 0,-3 3 0,-5 4 0,-8 8 0,-3 12 0,-15 10 0,18 14 0,-14 8 0,-3 2-3,9 9 0,1-3-2,12 3 0,5-14-4,22 8-11,-7-28-8,23 5-5,-9-18-5,9 2-1,-11-16 3</inkml:trace>
  <inkml:trace contextRef="#ctx0" brushRef="#br1" timeOffset="37181.1266">19230 7453 95,'-17'-9'38,"-13"-3"1,3 20-2,-11-2-25,9 17-4,-7 3-3,7 9 0,0 3-1,10 2-1,0-3-1,14-1 0,10-7-1,9-6 0,6-7 0,10-9-1,6-7 0,1-6 2,0-9-2,0-4-2,-5-8 2,-6-2 0,-2-3 0,-5-1 0,-3 1 0,-6 3 0,0 5 0,-6 8 0,-4 16 0,0 0 0,0 0 0,-2 20 0,-3 5 0,-1 8 0,1-1 0,1 2 0,4-1 0,4-6 0,6-5 0,6-10 0,11-8 0,6-7 0,3-7 2,7-9-2,-2-2 0,1-3 0,-4-1 0,-6 3 0,-9 2 0,-9 9 0,-14 11 0,0 0 0,-9 12 0,-6 8 0,-7 5 0,2 2 0,2 2 0,1-3 0,9-4 0,6-8 0,2-14 0,23-1 0,4-15 0,4-7 0,7-10 0,2-5 0,0-4 0,-3 0 0,-5 2 0,-5 4 0,-6 10 0,-8 5 0,-1 9 0,-12 12 0,15 4 0,-5 7 0,3 3 0,7 2 0,4-1 0,5 0 0,7-4 0,3-4 0,3-7 0,1-6 0,-5-1 0,-5-8 0,-7 0 0,-10-2 0,-11-1 0,-10 1 0,-10 4 0,-9 3 0,-5 6 0,-7 8 0,-1 9 0,-4 7 0,4 11 0,5 4 0,8 5 0,11 1 0,13-2 0,11-7 0,15-7 0,9-9 0,10-13 0,2-8 0,2-11 0,-3-6 0,-3-8 0,-6-3 0,-8-3 0,-7 4 0,-9 3 0,-6 8 0,-7 21 0,-13-4 0,-7 25 0,-11 15 0,-6 19 0,-6 13 0,-4 10 0,-2 6 0,2 2 0,3-3 0,6-11 0,11-9 0,5-16 0,11-18 0,10-19 0,1-10 0,21-25 0,1-17 0,6-10 0,6-11 0,6-12 0,0-2 0,8-3 0,-3 6 0,-3 7 0,-2 17 0,-4 13 0,-6 11 0,-2 22 0,-8 6-9,10 22-6,-18-12-5,21 21-3,-19-21-4,23 15-1,-14-23 0,18 10-1,-12-19 2,7 2 6,-3-2 2,-4-18 34,5 20 7,-25-19 4,13 17 4,-22-17 1,12 17 3,-16-13 2,15 15 3,-11 3-31,9-17-3,7 6-5,10 1 0,5-1 0,5-4 0,3 1 0,1-3 0,-6-1 0,-5-2 0,-8-2 0,-10-1 0,-10 2 0,-15 9 0,-14 2 0,-10 11 0,-6 13 0,-7 13 0,2 11 0,3 9 0,9 9 0,15-2 0,17-2 0,19-5 0,17-9 0,14-15 0,22-5-12,-4-28-7,25 9-5,-14-31-4,29 12-4,-13-27-1,24 11-3,-5-16 5,7 4 1</inkml:trace>
  <inkml:trace contextRef="#ctx0" brushRef="#br1" timeOffset="37534.1468">22240 7321 111,'18'-17'40,"-16"2"2,-2 15-3,-22 14-33,-2 8-2,-8 10-2,0 14 1,-7 6-2,6 9 0,6-1-1,12-1-1,12-5-3,10-16-3,24 0-14,-5-34-9,30-1-7,-7-22-4,12-9-1,-10-20 3</inkml:trace>
  <inkml:trace contextRef="#ctx0" brushRef="#br1" timeOffset="37955.1709">22338 7015 119,'-11'-5'39,"11"5"-1,7 20-2,19-2-38,13 4-1,13 8-1,6-1-1,8 2 1,-4 0 1,-5-3 3,-7-2 0,-14-4 3,-6-2 1,-20-11 1,-10-9 2,-6 11-1,-6-6-1,-11-3 0,-1 5-1,-5-2-1,2 6-1,-3 3-2,6 4 0,6 1 0,12 2 0,10-1 0,8 1 0,10-2 0,10-2 0,-2 3 0,-3-1 0,0 5 0,-12 0 0,-14 5 0,-11-1 0,-18 4 0,-10-3 0,-8 11-15,-20-20-6,13 21-6,-24-26-6,18 17-3,-18-17-5,10 9 0,-12-5 2</inkml:trace>
  <inkml:trace contextRef="#ctx0" brushRef="#br1" timeOffset="39337.2499">16508 8612 63,'20'-25'39,"0"17"-1,-8 0 2,-5 18-13,-7-10-21,-6 20-1,-7 3 0,1 10-2,-9 5 1,0 8-3,-7 0 2,4 4-2,1-8 2,7-1-3,5-15 1,10-9 1,1-17-1,28-8 0,3-15 0,9-7-1,5-11 0,6-3 1,-4 0-1,1 4 1,-8 6-2,-4 7 2,-9 11-2,-11 16 2,-10 13 0,-7 12-1,-5 10 1,-6 8-1,2 4 0,4 3-1,8-4-1,10-13-2,20-3-4,7-27-11,36 4-7,-8-30-4,32 2-3,-15-25-1,12 4-4,-17-12 2,-8 4 34,-19 13 17,-36-9 6,-5 23 6,-38-7 5,-4 25 3,-27-2 4,3 18 0,-13 1-29,11 11-4,6 3-1,12 10-3,11-1 2,16 4-3,16-5 1,14 0 0,16-6-2,12-10 0,11-8 0,4-10 0,4-9 0,-3-8 0,-8-10 0,-7-6 0,-9-5 0,-15-6 0,-6 2-3,-10-2 3,-8 3-1,-5 9 1,-6 8-2,-4 5 2,-2 13 0,-1 9 1,2 5-1,3 9 0,6 4 1,8 1-1,13 0 1,10-4 0,14-4-1,8-4 2,4-4-2,6-4 0,-1-3 0,-4-1 0,-9 0 0,-6-1 0,-12 1 0,-8 1 0,-15 1 0,0 0 0,-6 22 0,-12-4 0,3 6 0,-7 3 0,2 4 0,6 3 0,3-3 0,6-7 0,10-4 0,9-5 0,6-12 0,13-9 0,2-6 0,6-10 0,2-5 0,-1-4 0,-6-1 0,-5 1 0,-4 5 0,-9 7 0,-5 7 0,-13 12 0,-1 10 0,-2 9 0,-1 7 0,0 7 0,4 0 0,4 4 0,7-6 0,6-7 0,5-6 0,2-9 0,5-10 0,-4-7 0,2-7 0,-6-8 0,-4-7 0,-3-3 0,-3-1 0,-6-7-3,5 10-11,-11-16-4,17 18-6,-14-15-1,24 25-5,-11-14 0,31 23-1,1-8 1,29 13 5,8 8 2</inkml:trace>
  <inkml:trace contextRef="#ctx0" brushRef="#br1" timeOffset="39675.2693">19958 8243 89,'20'-19'39,"-20"19"0,13 5 1,-28 19-31,1 23-4,-5 8-1,-3 13-1,-6 11 1,0 9-2,2 1-1,0 1-2,6-5-1,1-18-7,15 8-15,-10-28-14,18-11-1,-4-20-2,9-10 2</inkml:trace>
  <inkml:trace contextRef="#ctx0" brushRef="#br1" timeOffset="40990.3445">19740 8690 113,'-18'-23'40,"-6"1"0,24 22-4,0 0-30,0 0-1,39-2-2,3 8-1,12 1 0,5 2 1,3 2-1,-1 7 1,-8 1-3,-9 4 0,-14 6 0,-14 5 0,-13 2 0,-9 4 0,-10-1 0,-8-3 0,2-2 0,-1-8 0,5-6 0,4-8 0,14-12 0,-4-12 0,17-8 0,11-9 0,7-10 0,9-6 0,3-2 0,4-1 0,-3 3 0,-2 7 0,-7 6 0,-5 7 0,-6 12 0,-5 6-2,-3 6 2,1 4 2,0 6-2,5-1 0,1 3 0,0-2 0,2 0 0,1-3 0,-5-2 0,2-2 0,-9-2 0,0-4 0,-14 4 0,0 0 0,0 0 0,-15-3 0,-3 8 0,-6 8 0,-5 3 0,-7 11 0,1 2 0,2 3 0,0 4 0,11-2 0,8 0 0,13-10 0,15-6 0,9-7 0,16-14 0,8-8 0,4-9 0,-1-8 0,-1-6 0,-10-3 0,-7 1 0,-8 4 0,-11 7 0,-13 11 0,0 14 0,-17 0 0,2 17 0,1 7 0,4 6 0,2 5 0,11 0 0,5-7-5,15 2-4,-1-18-6,25 10-5,-14-27-4,24 10-4,-18-27 1,18 12-1,-20-22-1,10 6 4,-18-6 28,-11-9 11,8 19 5,-29-16 4,13 23 4,-26-8 0,16 23 5,-22-10 1,12 26-22,-5-1-6,2 13-2,-1 6 2,-1 10-3,3 0 2,1 3-4,2-4 2,3-5-2,0-6 0,2-6 0,4-13 0,0-13 0,11-5 0,0-11 0,1-10 0,2-6 0,5-6 0,0-5 0,0-3 0,5-4 0,0 8-2,1-1 2,0 11-2,1 5 2,1 9-2,-4 6 3,-2 13-1,1 10 1,-3 5 0,1 6 2,-3 0-3,3 1 0,-6 1 0,2-3 0,-8-2 0,-3-4 0,-11 4 0,-7-10 0,-7 3 0,-6-1 0,-6-2 0,-4 4 0,1-1 0,3 5 0,3 1 0,2 7 0,6 6 0,4 7 0,2 7 0,0 7 0,-2 5 0,-3 6 0,-1-2 0,-4-5 0,2 5-7,-6-19-9,20 6-5,-17-28-3,26 8-5,-12-33 0,27 7-4,-8-25 0,26 0 5,13-9 2</inkml:trace>
  <inkml:trace contextRef="#ctx0" brushRef="#br1" timeOffset="41770.3891">21898 8724 101,'-11'-7'38,"-7"-5"0,18 12 1,-22-13-37,22 13 3,-15-4-2,6 16 1,1 5 1,-3 11-2,-5 8 2,-1 10-3,-6 4 2,2 8-2,1-2-1,4-4 0,3-7-1,5-8 2,10-13-2,5-14 0,9-11 0,4-13 0,3-10 0,0-12 0,0-4 0,0-8 0,1-2 0,-4-5 0,-2 2 0,4 0 0,-2 9-3,1 6 3,2 7-2,-1 10 2,3 8-2,-3 11 1,3 9 3,-4 8-2,-3 6 2,-2 4-2,-4 5 1,-4 2-1,-8 4 1,-5 1-1,-7 0 0,-5 0 0,-6-3-1,-3-3 2,-1-2-1,-3-5 0,-1 0 0,1-3 0,-2 2 0,-1 5 0,3 2-1,-4 9 1,-1 4 0,0 7 1,3 4-2,2-3 1,3-1-2,5-7-2,13 1-8,-1-29-6,30 8-6,-9-34-4,32 7-3,-11-31-1,26 5-3,-5-17-2</inkml:trace>
  <inkml:trace contextRef="#ctx0" brushRef="#br1" timeOffset="42131.4098">22341 8875 111,'22'13'39,"-22"-13"2,19 25-1,-8-18-36,14-4-2,10-6 0,11-7-1,10-6-1,2-6 0,3-2-1,0-6 0,-12-1-2,-8 0 2,-12-1-1,-15 3 1,-14 2-1,-13 8 3,-15 1-1,-9 14 1,-8 5 1,-6 12 1,-1 4 0,3 11-1,5 6 1,12 3-1,17 1-1,16-5-2,21 1-2,16-17-7,29 12-12,-5-25-6,26 9-7,-9-18-5,11 0-1,-8-13 2</inkml:trace>
  <inkml:trace contextRef="#ctx0" brushRef="#br1" timeOffset="42493.4305">23313 8699 112,'-26'1'41,"-17"1"1,6 14-1,-15 6-36,14 9-1,2 2 1,9 3-3,15-1 1,13-5-3,14-8 0,15-12 0,10-10 0,16-13 0,7-13 0,7-11 0,1-12 0,3-6 0,-6-7 0,-4-7 0,-7-2-2,-10 5 2,-11 9-1,-10 14 1,-17 18 0,-9 25 0,-22 15 0,-7 26 0,-9 18 1,-3 13-2,1 8 0,3-4-5,17 12-9,-3-28-6,27 8-4,-4-32-7,33 1-2,-4-23-5,19-5-1,2-12 3</inkml:trace>
  <inkml:trace contextRef="#ctx0" brushRef="#br1" timeOffset="42613.4373">24049 8865 121,'-4'-9'37,"-10"2"-12,-8-5-15,11 0-52,-8-5 1,7 8-3,-6-3 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9T00:01:16.11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3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09T00:01:16.565"/>
    </inkml:context>
  </inkml:definitions>
  <inkml:trace contextRef="#ctx0" brushRef="#br0">13255 6057 67,'0'0'36,"-14"-10"-1,14 10 1,0 0-26,0 0-3,12-5-1,7 5-1,3-8-2,8 2-1,7-7 0,9-4 0,-1-2-1,2-5 0,-2 0 0,-6-1-1,-10 1 1,-6 0-1,-13 2 1,-14 5-1,-11 4 1,-9 6-1,-9 7 1,-10 8 0,-1 10-1,-2 12 2,-4 3-1,7 12 0,5 1 0,9 0 0,15-1-1,14-7 1,14-10-1,22-15-2,22-10-3,14-29-19,22-3-15,5-19 2,15-6-3,-1-16 2</inkml:trace>
  <inkml:trace contextRef="#ctx0" brushRef="#br0" timeOffset="223.0128">14329 4982 94,'-39'20'39,"5"23"0,-5 8-1,12 10-36,-3 20 1,8 11-1,1 7 0,-1 1-1,4 2-1,1-10-2,8-7-1,3-20-8,17-7-25,2-23 0,15-10-3,6-22 1</inkml:trace>
  <inkml:trace contextRef="#ctx0" brushRef="#br0">14414 5731 97,'-21'13'38,"9"5"-1,12-18-1,4 23-34,18-19 3,14-2-3,13-10-1,11-1 2,1-8-4,6-2 4,-5-7-4,-7-1 2,-14-1-2,-11 0 1,-16 1 1,-15 2-3,-16 4 3,-12 9-2,-9 11 2,-8 7-1,-5 12 2,-4 9-1,2 8 2,7 4-1,10 1 0,15-1-1,16-5 0,16-11-3,20-5-1,12-18-12,24 1-23,4-13-1,19-6 0,-5-12 0</inkml:trace>
  <inkml:trace contextRef="#ctx1" brushRef="#br0">16664 11900</inkml:trace>
  <inkml:trace contextRef="#ctx0" brushRef="#br0" timeOffset="789.0452">15264 5481 88,'-34'22'39,"-11"-1"0,7 14 3,-5 3-29,11 0-9,7-3 0,16 2-1,14-6-2,13-14-1,29-7-2,6-16-3,28-10-3,2-25-27,26-4-4,-4-20-1,3-2 0</inkml:trace>
  <inkml:trace contextRef="#ctx0" brushRef="#br0" timeOffset="982.0562">15906 4826 103,'-48'73'39,"-7"5"3,9 25-8,4-4-30,8 10-2,10-5 0,5-2-1,10-6-3,7-19-4,14 0-21,-5-25-11,9-3 0,-6-24-1,4-7 1</inkml:trace>
  <inkml:trace contextRef="#ctx0" brushRef="#br0" timeOffset="2124.1215">15535 5640 104,'-7'-14'38,"7"14"-1,24-8 1,5-5-36,5 0 2,12-2-3,6-6 1,3 1-3,2 2 2,-1-1-1,-3 4 1,-7 4-1,-11 5 0,-6 3 0,-14 5 0,-15-2 0,3 20 0,-12-1 0,-2 3 0,-5 2 2,-2 6-2,-1 0 2,2-1-2,3-2 1,2-3-1,8-7 2,4-17-3,5 14 1,9-20 0,5-9 0,6-9 0,0-7-1,3-7 1,-5 0-3,1-7 3,-5 3-2,-6 1 3,-3 6-4,-5 11 4,0 4-1,0 8 0,-5 12 1,15-11-1,1 14 0,3 1 0,3 3 0,4-2 0,3 0 0,0 0 0,-2-1-1,-4-2 1,-5-1 0,-6 0 1,-12-1-2,9 4 1,-9-4 0,-11 10 0,-3-1 0,-7 7 0,0 5 1,-5 4-1,-1 9 0,5 3 0,3 2 3,9-1-3,8-3 1,10-5-1,8-7 2,11-8-3,4-12 2,4-13-2,3-11-2,-3-4 2,-5-10-1,-3-4 2,-8-4-3,-9-1 3,0 1-2,-10 4 2,-5 8 1,-4 5-1,2 7 1,-1 8 0,8 11 0,-13 2 0,13-2 0,5 19 0,7-6 0,3-2 0,12-1 0,2-5 1,3-1-1,-1-4 0,2 0 0,-5-3 0,-4 2 0,-2 0 0,-9 0-1,-13 1 1,10 6-1,-13 5 0,-3 4 0,-3 6 0,-1 7 0,-2 1 0,3 6 0,-2 1 0,7-5 3,4-4-4,4-7 4,10-11-3,4-13 0,5-7 0,3-13 1,2-6-1,0-9-3,1-7 4,2-4-3,-5-2 2,-1 4 0,-3 3 1,-7 7-1,-1 5 0,-5 14 0,-9 19 0,0 0 0,9 16 0,-14 8 0,-1 10 0,3 0 0,-2 7-1,5-7 0,5 0-3,4-8-2,16 4-17,-7-21-17,23 4 0,-3-20-1,17 3 0</inkml:trace>
  <inkml:trace contextRef="#ctx0" brushRef="#br0" timeOffset="2409.1378">17475 5191 107,'-19'9'40,"-11"-4"1,8 15-4,-3-4-34,6 4 0,1 3-2,7-3 1,5 1-2,8 0 0,6-3 1,6-1-1,2-2 0,5-2 0,-1-2 0,0 4 1,-5-1-1,-5 3 0,-8 3 0,-5 5 1,-6 4-2,-10-3 0,1 17-14,-17-13-21,6 10-4,-13 1 1,3 12-3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8T23:40:30.38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3919 954 52,'0'0'36,"22"-52"0,-22 52 0,0 0-29,-21-49 2,21 49 0,0 0-2,-70-28-2,70 28 0,-77 4 0,28 5-1,1 6 1,6 3-2,-64 40 0,-6 16-2,9 14 2,9 5-3,17 6 1,21-2-1,26-6 0,32-17 0,14-10-1,20-12 0,17-13-1,17-12 0,11-15-2,17-13-3,3-21-3,22-2-28,-15-14 2,10 4-2,-13-8 0</inkml:trace>
  <inkml:trace contextRef="#ctx0" brushRef="#br0" timeOffset="451.0258">4533 1230 90,'-29'-8'38,"-3"8"-1,-6 0 2,-4 10-34,-3 3-2,2 13 2,-2 7-2,0 5 0,1 8-2,6 5 0,5-1 0,9 4-1,10-8 0,11-6 0,13-11 0,13-8-1,15-15 1,10-14 2,10-14-1,7-12 0,1-5 0,2-9 1,-5-4-1,-8 2 0,-8 2 0,-13 4-1,-11 11 0,-6 5 0,-13 12 0,-4 16-1,-14 2 1,-3 19-1,0 11 0,-3 10 1,1 5-2,6 5-1,7 3 0,1-5-2,21-4-3,-1-19-5,28 0-25,-5-18 1,15-5 0,-2-18 1</inkml:trace>
  <inkml:trace contextRef="#ctx0" brushRef="#br0" timeOffset="1053.0602">5089 1331 91,'-20'-7'36,"9"17"1,-8 9 0,13 6-32,-10 8-1,5 10-1,2 6-1,1 2-1,3 2 0,2-4-1,4-4 1,0-5-1,0-11 1,4-9-1,-5-20 1,0 0 0,14-8-1,-6-15 2,-1-17-1,3-6 1,0-13 0,2-7 0,-1-8-2,1 1 2,-12 73-1,20-70-1,-20 70 2,16-66-3,-16 66 2,26-54-1,-26 54 1,0 0-1,51-65-1,-19 55 1,2 19-1,-2 13 2,-4 8-3,-1 10 2,-13 2-1,-6 5 1,-12-9-1,-4 0 1,-6-8 0,-4-2 0,-2-6 0,-3-7 0,1-6 0,-2-3 0,0-5 0,2 1 0,2-2 0,-2 5 1,2 2-1,0 10 0,-2 13 0,1 8 0,4 13 0,0 11 0,0 10 0,3 5-1,2 2 0,2 3-1,6-2-2,-3-9-6,15 5-26,-12-19-4,14-1 2,-7-19-2</inkml:trace>
  <inkml:trace contextRef="#ctx0" brushRef="#br0" timeOffset="1713.098">6085 1300 56,'14'-21'35,"-3"5"1,-12-3 0,3 9-19,-2 10-3,-24-19-2,2 4-3,-15 7-2,-2-1-1,-9 15-2,-10 5-1,3 11 0,-8 6 0,10 15-1,1-2-1,2 8 0,7-1 0,15-2-1,8-2 0,15-8 0,14-7 0,14-14-1,17-12 2,12-11 0,7-13 0,7-10 1,2-9-1,-2-4 1,-3-2 0,-9 1-2,-12 8 0,-12 5 0,-13 9 0,-11 11 0,-6 12 0,-22 16 0,1 10 0,-4 8 0,-1 4 0,2 7 0,11 0-3,10 0-1,14-8 0,16-9-3,20-6-2,3-21-13,26 2-17,-8-17 0,16 2 2,-9-14 0</inkml:trace>
  <inkml:trace contextRef="#ctx0" brushRef="#br0" timeOffset="1972.1128">6735 1226 110,'-12'-18'39,"-15"5"1,7 8-2,-16 4-30,6 9-2,-6 7-1,3 5-2,0 8-1,5 7 0,6 3 0,4 1-2,11-1 0,7-1 0,11-2-2,12-9 0,7-7-1,7-10-2,14-6-3,-2-18-6,17-1-24,-11-15-2,10 1 2,-15-9 0</inkml:trace>
  <inkml:trace contextRef="#ctx0" brushRef="#br0" timeOffset="2141.1224">7051 1220 111,'0'0'37,"-7"13"1,5 7 0,-16 6-32,10 3-1,0 3-3,1 5 0,2 2-1,2-2-1,8-1-2,-1-6-1,10-6-3,-14-24-29,34 8-3,-18-16-1,13-9 0</inkml:trace>
  <inkml:trace contextRef="#ctx0" brushRef="#br0" timeOffset="2306.1319">7234 1047 109,'-8'-62'38,"8"62"0,-20-57-6,20 57-68,4-49-3,-4 49-1,0 0 0</inkml:trace>
  <inkml:trace contextRef="#ctx0" brushRef="#br0" timeOffset="2530.1447">7558 671 102,'0'0'42,"58"-14"-1,-58 14 0,0 0-36,0 0 1,11 57-2,-11-57 0,-36 91-2,8 1 0,9 6-2,4 7 0,4-2-3,11-11-2,10-14-7,-4-27-28,12-23 0,-11-13 0,12-12 0</inkml:trace>
  <inkml:trace contextRef="#ctx0" brushRef="#br0" timeOffset="3327.1903">7508 1196 112,'-27'-26'41,"9"10"0,18 16-1,0 0-36,0 0-1,0 0-2,0 0 0,0 0-1,66-29-1,-66 29-2,79-9-1,-33 3 0,4 1-1,0-1 1,0-1 2,0 1 1,-50 6 1,84-11 2,-84 11 2,69-3 0,-49 14 1,2 11 0,-31 7-1,-17 12-1,-14 4-1,4 7 1,4-1-2,14-4 0,14-9-1,10-8 0,13-8 0,9-8 0,9-13 0,1-10 0,5-11 0,2-9 0,-4-9-1,-5-2 1,-36 40 0,32-52 0,-32 52 0,20-53 0,-20 53 0,14-46 0,-14 46 1,0 0-1,-2-56 2,2 56-2,0 0 0,0 0 0,-26-33 0,26 33 0,0 0 0,0 0 0,0 0 0,0 0 0,42 30 0,-2-17 0,2-8 0,6 5 0,-10-3 0,-5 9 0,-7 2 0,-8 7 0,-15 3 0,-6 6 0,-5 1 0,1-1 0,-2-3 0,0-3 0,2-8 0,5-5 0,2-15 0,0 0 0,0 0 0,16-16 0,-5-7 0,3-8 0,2-6 0,-16 37 0,0 0 0,33-66 0,-33 66 0,24-46 0,-24 46 0,0 0 0,49-63 0,-49 63-9,0 0-12,60-57-21,-60 57-1,57-32 1,-57 32-1</inkml:trace>
  <inkml:trace contextRef="#ctx0" brushRef="#br0" timeOffset="3675.2102">9102 993 93,'0'0'42,"47"-9"0,-47 9 1,0 0-19,0 0-19,0 0-1,0 0-2,0 0-2,0 0 0,0 0 0,-54 45 0,54-45 0,-3 10 0,-17 13 0,20-23 0,0 0 0,-3 45 0,33-24 0,8-6 0,13 2 0,-9-2 0,-6 5 0,-22 4 0,-7 7 0,-32 4 0,-8 3 0,-9-3 0,-6 0 0,3-6 0,1-7 0,11-6 0,0-14-14,33-2-10,-19-17-18,24-2-2,0-8 1,12-8-2</inkml:trace>
  <inkml:trace contextRef="#ctx0" brushRef="#br1" timeOffset="8486.4854">3303 1792 29,'0'0'32,"0"0"1,0 0-1,19 5-15,-19-5-4,23 1-2,-23-1-3,29 0-3,-14-3-1,5 6-1,-2-3-1,4 3 0,-1 0-1,2 2 0,2 0 0,1 1 0,3-3-1,7 3 1,4-5 0,6 0 0,6-2 0,10-2 0,4-2 0,2-1 0,5 0-1,0 0 1,1 1 0,-1 1-1,1 2 1,1 0-1,1 2 0,2 0 1,4 0-1,-3 1 0,5-2 1,-1 0 0,1-2-1,1 0 1,0-1-1,1 2 1,-2-1-1,2 2 1,-3-1-1,2 2 0,-5 0 1,1 2-1,-5 0 0,0 0 1,-1-1-1,1 2 0,0-1 1,0-2-1,-2 0 0,5-1 0,-6-2 0,2 2 0,-4-1 1,-1 0-1,-7 1 0,6-1 0,-2 1 0,-5 1 0,2 0 0,-5 1 0,1 1 0,1-2 0,-3 0 0,-5-2 0,0 0 0,-3 0 0,2-1 0,-1 0-1,-2 3 1,-1-3 1,-2 1-1,1 1 1,-1 1-1,0 1 0,-2-1 1,-3 0-1,2 0 0,-1-1 0,-2 0 0,1 0 0,-2-1 0,-2-1 1,2 0-1,-2 1 0,-3-3 0,1 4 0,-4-2 0,1 2 0,-7 1 0,3 0 1,-1 0-1,-3 1 0,-1-1 0,-2 0 0,2-1 0,0 1 0,1-1 0,-1 0 0,-4-1 0,1 1 0,-1-2 1,-1 1-1,0 0 0,-3-2 0,-3 3 1,0 0-1,-1 0 0,0 1 0,0 1 0,-11-1 0,19 1 0,-19-1 0,19 1 0,-19-1 0,19-1-1,-19 1 1,19-3 0,-8 0 0,-11 3 0,19-2 0,-19 2 0,13-3 0,-13 3 0,12 0 1,-12 0-2,0 0 1,13 5 0,-13-5 0,11 8 0,-11-8 0,13 10 0,-13-10 0,19 6 0,-9-4 0,3-2 1,-1-2-1,0 0 0,0 1-1,1 0 2,1 0-1,-4 1 0,-1 0 0,2 1 0,-11-1 0,18 4 0,-18-4 1,17 6-1,-17-6 0,11 1 0,-11-1 0,0 0 0,11 3 0,-11-3-2,0 0-2,0 0-14,0 0-19,13-3-1,-13 3 1,0 0-3</inkml:trace>
  <inkml:trace contextRef="#ctx0" brushRef="#br2" timeOffset="18737.0717">5855 2635 40,'3'-16'29,"-2"5"2,-1-1 0,0 12-22,2-18 1,-2 18-1,1-10 0,-1 10 0,0 0-3,0 0 0,0 0-2,-1 16 0,1-16-1,-2 22 0,3-8-2,-1 12 2,0 2-2,1 7 0,0 9 1,3 7-1,-3 13 0,4 11 0,-5 8 0,1 13 0,-1 9 1,1 9-1,-3 7 0,2 8 0,-3 6 0,3 1-2,0 1 1,-1 0 0,1-1 0,1-4 0,0-5 0,-1-9-1,2-9 2,-2-9-1,0-13 1,1-15-1,-2-12 0,2-15-1,2-12 0,-2-16-1,-1-17-1,14-7-1,-2-9-2,-5-19-7,11 5-24,-11-17 1,7 7-3,-6-11 3</inkml:trace>
  <inkml:trace contextRef="#ctx0" brushRef="#br2" timeOffset="20108.1501">6349 3510 47,'0'0'31,"-1"-13"2,1 13-3,0 0-19,0 0-1,-6-11 0,6 11-2,0 0-3,7 26 0,-7-5 0,5 16-1,-4 10 0,7 16 0,-8 9-1,3 14 0,-5 6-1,1 1-1,-3 0 0,1-9 0,-2-10-1,4-12-1,-1-16 1,3-16-2,5-13 0,-6-17 0,22-8-3,-10-14-2,10 8-14,-11-20-16,6 8 0,-9-7-1,5 6 1</inkml:trace>
  <inkml:trace contextRef="#ctx0" brushRef="#br2" timeOffset="23031.3173">6435 3920 13,'0'0'26,"0"0"3,-5-12 0,5 12-13,0 0-3,0 0 0,-2-12-3,2 12-1,0 0-3,0 0 0,0 0-2,0 0-1,0 0-1,0 0 0,-7-11 0,7 11 0,0 0-1,0 0 0,0 0 1,0 0-1,7-12 0,-7 12 1,0 0-1,10-5 1,-10 5-1,14-3 0,-14 3 0,16-1 0,-5 1 0,4 0 0,1-2 0,2 2-1,1-6 0,2 2 1,1-2 0,1-1-1,1 0 1,-3 0-1,0 1 1,1 0-1,-1 2 1,2 0-1,-3 1 0,1 1 0,-1-4 1,-1 2-1,1 3 0,2-3 0,-3 1 0,1 0 0,0 2 0,-1-2 0,-1 3 0,0-1 0,-4 2 1,-1 1-1,0-1 0,-3 2 0,2 1 0,-1-1 0,1-2 0,-2 3 0,1-3 0,0 5 0,0-4 0,0 1 0,1 0 0,2 0 0,0-1 0,1 0 0,2-1 0,5 0 0,3-1 0,0 0 0,3 0 0,1 0 0,3 0 0,2-1 0,4 1 0,-3-1 0,3-1 0,3 0 0,3 0 0,1 2 0,1-4 0,0 2 0,1 0 0,-2 1 0,2 1 1,-1-2-2,-1 1 1,-2 0 0,2 0 0,-2 0 0,0 1 0,2 1 0,0-1 0,-3 0 0,3 0 0,0 0 1,0 0-1,-1 0 0,1-1 0,-1-1 0,-1 0 1,-1 1-1,0 0 0,-3 0 0,3 0 0,-4 1 0,1 0-1,-2 1 1,3 0 0,-2 3 0,1-3 0,0-1 0,0 1 0,2-1 0,-2 0 0,4-1 0,-1 1 0,-1-1 0,-1 2 0,0-1 0,-3 0 0,1 2 0,0-1 0,-1 0-1,-3 0 1,3 1 0,-1-2 0,1-2 0,3 2 0,-2-2 0,3 2 0,-1-1 0,3 0 0,0 0 0,2 0 0,-2-1 0,1 1 0,0 0 0,-2 1 0,-1-2 0,0 2 0,-4-4 1,0 5-1,1-3 0,-1 1 0,0-1 1,2-1-1,-1-2 0,-3 1 0,3 4 1,2-4-1,0 4 0,0-3 0,0 3 0,-2-1 0,-1 3 0,1-2 0,-2-1 0,-1 1 0,1 0 0,0-1 1,-2 1-1,0-1 0,0 0 0,-1-2 0,3 2 0,-5 0 1,2 1-1,-1 0 0,1 0 0,-1 0 0,2 0 0,0 2 0,2-3-1,-1 2 1,1 1 1,1-5-1,-2 3-1,2-1 2,-3 0-1,-1-1 0,1 1 0,-2-1 1,1 0-1,-3 0 0,1 1 0,-1 0 1,3-1-1,-1 0 0,-2-1 0,1-1 0,2 1 1,-1-3-1,5 2 0,-2-1 0,-1-1 1,-1 0-1,-1 2 0,-4 0 0,0 1 0,-3 1 0,-6 0 0,-1 2 0,-2 4 0,-2-2-1,-3 0 0,4 3-2,-5-9-5,13 10-26,-13-13-4,9 7 0,-10-10-2</inkml:trace>
  <inkml:trace contextRef="#ctx0" brushRef="#br2" timeOffset="45921.6265">12712 10177 42,'-15'1'32,"3"0"3,2 6 0,-9-3-26,10 14 1,-7-8-1,6 18 0,-8-6-2,10 8 0,-4-3-2,7 3-2,1-3-1,5-2 0,4-9-1,7-4 0,1-6-1,5-11 1,0-5-1,6-5 0,-5-8 1,3-2-1,-4-1 0,-4 0 1,-6 0-1,-5 5 0,-6 4 1,-3 5-1,-8 7 1,-2 6-1,-2 4 1,0 7-1,-2 5 1,3 3 0,1 4-1,3 0 1,3-2-1,8 0 1,4-6-1,5-2 1,5-9-1,3-4 0,4-6 0,1-6 0,0-5 0,-1-2 0,-3-4 0,-3-2 0,-6 2 0,-3-1 0,-5 4 1,-5 2-1,-3 7 0,-6 6 1,-1 7-1,-2 6 0,-1 8 0,0 10 1,3-2-1,0 7 1,4-3-1,3-2 1,8-6-1,4-10 1,-3-11-1,26-3 0,-8-13 1,2-7-1,0-3 0,-2-1 0,-6-1 1,-8 7-1,-8 7 1,-9 9-1,-6 9 0,-5 7-1,-1 6-1,-2-2-2,8 11-7,0-13-26,19 5-3,0-18 2,10 20-3</inkml:trace>
  <inkml:trace contextRef="#ctx0" brushRef="#br2" timeOffset="47247.7024">11382 11285 29,'0'12'32,"0"-12"1,-7 13 0,5 2-18,2-15-6,-7 19-1,7-19-3,-2 20 1,2-20-3,2 19 1,-2-19-1,9 12 0,-9-12 0,18 0-1,-7-8 0,5-1 0,-2-4 0,1-2-2,-1-1 1,0-1 0,-5 1-1,-4 2 1,-5 2-1,0 12 1,-15-5-1,0 7 1,-6 5 0,0 7 0,-1 2 0,1 7 0,-1 0 0,7 0 1,3-1-1,6-1 0,2-2 0,9-6-1,-5-13 1,23 13-1,-4-16 0,4-2 0,1-6 0,-3 0 0,1-8 0,-3 2 0,-6-3 0,-3 3 0,-3 1 1,-7 2-1,-7 5 0,-3 2 1,-5 6-1,-3 7 1,-5 4-1,-1 5 1,0 3-1,1 4 1,4-1-1,4 2 1,5-3-1,2-4 0,11-5 0,8-4 0,4-9 0,8-5 0,6-4 1,3-7-1,2-4 0,-2 3 0,-7-5 1,-4 4-1,-10 4 1,-6 3-1,-5 13 1,-23-6 0,-3 13 0,-5 5 0,-3 4-1,1 1 1,0 2-2,9-4-1,10 2-5,-1-17-30,27 2-2,1-18-1,20 3-1</inkml:trace>
  <inkml:trace contextRef="#ctx0" brushRef="#br2" timeOffset="49756.8459">11532 11384 5,'0'0'22,"0"0"-2,-7-14-9,7 14-3,0 0 0,0 0-1,-7-16 1,7 16 0,0-10-1,0 10 2,0 0 0,0 0-1,0 0 0,0 0-1,0 0-1,0 0-1,0 0-1,0 0-1,0 0-1,0 0 0,0 0 1,0 0-1,0 0-1,0 0 0,0 0 1,0 0-1,0 0 1,2 11-1,-2-11 1,0 0-1,0 0 1,0 0-1,-15 4 0,15-4 0,0 0-1,-14-2 1,14 2-1,-14-1 1,14 1-1,-18 1 0,18-1 0,-19 0 0,9-1 1,-1 0-1,-3-1 0,2-1 0,-2 0 0,1-2 0,-3 2 1,2 1-1,-5-1 0,0 1 0,0 0 0,-1 2 1,-3-1-1,0 1 0,-2-3 0,-1 1 0,3-2 0,-3 0 1,0 3-1,-1-4 0,0 3 0,-1-3 1,0 3-1,-5 0 0,0-1 0,-1 1 0,-2 1 0,-6 1 0,0-1 0,-5-1 0,2 1 1,-2 1-1,-1-3 0,-2-1 0,4 1 0,1-2 0,-3 1 0,3 0 0,-2 0 0,-1 1 0,-2 0 0,-1 1 0,-3-1 1,-1 1-1,-2 0 0,-3-1 0,0 0 0,0 1 0,-1-2 0,-1 3 0,3 0 0,-2 0 0,-1 1 0,0 2 0,-5 0 0,-2 3 0,-3-2 0,2 2 0,-2 0 0,-3-1 0,1 0 0,-1 1 0,2-3 1,-3 0-1,-3-2 0,0 0 0,-3 1 0,0-1 0,-3 1 0,-2 1 0,-1 1 0,0 0 0,-3 2 0,-3-3 0,1 5 1,0-5-1,0 3 0,0-4 0,3 1 0,1 1 0,-3-3 0,4 2 0,-3-3 1,0 4-1,0-1 0,0 3-1,-2 1 2,-1 3-1,-1-1 0,1 3 0,-5-1 0,3 0 1,-5 2-1,0-3 1,-4-3-1,-2 1 0,-1-5 1,1 2 0,2-5-1,-1-3 0,1-3 0,2 1 0,-5-3 0,4 2 0,0-2 0,3 1 0,1 2-1,2-2 1,-1 2 0,2-1 0,3-2 0,3 1 0,-2 0 0,6-1 0,-1-2 0,2 5 0,3-6 0,3 3-1,6 2 1,-3 1 0,3-1 0,0 4 0,3 0-1,2 3 1,3-1 0,5 1 0,1 0 0,7 0 0,6 0 0,6 1 1,5 1-1,4-2 0,5 1 0,4 0 0,4 2 0,4-2 0,5 1 0,10-2 0,-16 2 0,16-2-1,0 0 1,0 0 0,0 0 0,0 0-1,0 0 1,0 0 0,0 0 0,0 0 0,0 0 0,0 0 0,0 0 0,0 0 0,0 0 0,0 0 0,0 0 1,0 0-1,0 0 0,0 0 0,0 0 0,0 0 0,0 0 1,0 0-1,0 0 0,0 0 0,0 0 0,0 0 0,0 0 0,0 0 0,0 0 0,0 0 0,0 0 0,0 0-1,0 0 1,0 0 0,0 0 0,0 0 0,0 0-1,0 0 1,0 0 0,0 0-1,8 10-1,-8-10-3,0 0-4,0 0-26,0 0 0,3-10-1,-3 10 0</inkml:trace>
  <inkml:trace contextRef="#ctx0" brushRef="#br2" timeOffset="59480.4021">12470 3597 57,'0'0'34,"0"0"-2,-11-18-1,11 18-21,2-13-2,-2 13-1,0 0-2,4-10-1,-4 10-1,0 0 0,0 0-1,0 0 1,0 12-1,0-12 0,0 21 0,4-6-1,-3 4 1,2 7-1,-1 4 0,1 9 1,-4 7-1,1 9 1,-2 5-1,0 8 0,-2 4 0,1 2 0,1 3 0,-3-1-1,3-3 0,2-4 0,-1-7 0,2-9-1,1-7 0,2-11-2,4-5-4,-8-30-22,17 23-8,-17-23-2,20-1-1</inkml:trace>
  <inkml:trace contextRef="#ctx0" brushRef="#br2" timeOffset="61569.5216">12624 4669 26,'0'0'29,"-10"-15"2,5 5 0,5 10-18,-11-16-2,11 16-1,-11-8-2,11 8-1,-14-6-1,14 6-2,-21-5-1,21 5 0,-23-4-1,23 4 0,-20-10 0,20 10 0,-21-9-1,21 9 1,-15-8-1,15 8 1,-15-2-1,15 2 0,-19 5 0,19-5 0,-19 14 0,8-3 0,-2-3-1,2 3 1,-1-1 0,1 0-1,1-1 1,-1 3-1,1-2 1,1-1-1,-4 4 0,2 2 1,0 2-1,-1-1 0,-2 3 0,4-1 1,-2 4-1,2-3 0,0 0 0,1 1 0,2-2 1,-1 3-1,3-1 2,-5 0-1,5 0 1,-2 1-2,1 1 3,0 1-3,-2 0 2,2 0-2,1 2 0,2-1 1,-3 3-1,5-4 0,-2-1 1,3 3-1,-2-2 0,2 0 0,-3 2 1,3-5-1,0 1 0,0 3 0,-2-1 0,-1-1 0,3-1 1,0 1-1,0-2 0,-1-2 0,2 1 0,4 2 0,2-6 0,0 5 0,3 0 0,3-4 3,2 1-3,0 0 2,4 1-2,-4-7 3,2 5-3,3-4 2,-4-2-2,5 2 0,-1-3 0,0-1-1,4 0 1,0-2-1,-1-3 1,5 0 0,1-1 0,-1 0-1,1-1 1,1-1 1,-1-1-1,0 0 2,1-2-2,0 0 1,0-1-1,4-3 2,-1-2-2,3 1 1,3-3-1,-1 0 1,0-1-1,0 2 0,-4-4 0,0 5-2,-2-4 3,-3-2-4,-5 0 4,0 0-3,-1-6 2,2 3-2,-4-2 3,2-3-1,-1 0 1,-1 1-1,-1-2 1,-2 0-1,-1 0 1,-3-2-1,0 1 0,-4-1 0,-1-4 1,-3 0-1,0-2 0,-1-2 0,-3 0 0,1 0 0,-5 0-1,4 3 1,-6 1-2,3 5 3,-3 2-2,-1 3 1,-2 0-2,1 3 2,0-3 0,-2 4 0,1-6 0,0 3-1,-2-2 2,3 3-2,-3-4 1,4 3 0,-4 1 0,3-1 0,-6 4 1,3-1-1,-2 1 0,-2 2 0,1-2 0,-4 2 0,0-3 0,-2 1 0,0 0 1,-1-2-1,-5 4 0,3 0 0,-4 2 0,-1 2 0,-2 7 0,-2-2 0,-2 0 0,-1 3 0,-1 0 0,-4 1 0,2 0 1,-4-2-1,2 5 0,-3-1 0,2 4 0,-1 6-1,-1 3 1,-1 11-1,4 2 0,-1 3-1,5 1-2,5-8-3,20 6-10,-9-29-17,31-2-5,1-23 0,23 0-2</inkml:trace>
  <inkml:trace contextRef="#ctx0" brushRef="#br2" timeOffset="62108.5524">13165 4689 54,'12'-11'37,"-11"-3"-2,-1 14 1,4-18-14,-4 18-17,0 0-2,-12 14 1,-2 2 0,-3 12-1,-9 9-1,-7 11 0,-11 13 1,-9 12-1,-9 6 1,-8 12-2,-8 1 1,-3 6-1,-1-6 1,2-3 1,5-10-3,1-12 2,8-9-1,5-12-1,14-13 0,6-21-3,22 1-13,0-31-21,24-4-1,1-20-3,18-3 0</inkml:trace>
  <inkml:trace contextRef="#ctx0" brushRef="#br2" timeOffset="62507.5752">12326 4782 79,'-18'-22'38,"18"22"-1,-13-22-1,13 22-32,-6-12 0,6 12 1,0 0-2,11-3 0,-1 11-1,7 6 0,3 3 0,9 8-1,9 6 1,7 7 0,4 5 1,9 4-2,1 2 2,12 2-2,-5 2 2,7 0-2,-7-2 1,-1-4-1,-3-2 0,-7-9-1,-8-6-1,-4-9-1,-6-5-3,-10-20-9,11 10-23,-18-16-3,3 3 1,-12-13-2</inkml:trace>
  <inkml:trace contextRef="#ctx0" brushRef="#br2" timeOffset="63454.6294">12498 5710 58,'-3'-13'34,"3"13"0,0 0-1,0 0-19,-15 1-6,15-1-1,0 0-2,0 0-1,3-12-1,-3 12 0,9-14-1,-9 14 0,13-14 0,-13 14 0,0 0 0,11-10-1,-11 10 0,0 0 0,0 0 0,0 0 0,0 0 0,0 0-1,0 0 1,-2 12-1,2-12 1,0 0-1,0 0 1,0 0 0,0 0-1,0 0 1,10 15 0,-6-4-1,-3 0 1,-1 6-1,0 4 3,1 2-3,-1 5 3,0 7-4,1 2 4,0 2-3,2 7 3,-1 2-2,0 2-1,0 5 1,-2 0-1,0 0 1,0 2-1,-2-1 2,0 0-1,0-3 1,3-3-2,-1-1 2,5-3-1,-2-2 1,3-3-1,-2 3-1,6 0 0,-4-1 1,-1-1-1,1 1 0,0-2 0,-4-3 0,3-4 0,-5-6 0,2-8-1,-1-6 0,-1-14-1,0 0-3,0 0-6,5-15-15,3 4-14,-8-14 0,7 5 0,-6-10-1</inkml:trace>
  <inkml:trace contextRef="#ctx0" brushRef="#br2" timeOffset="64761.7041">10897 6920 48,'0'0'32,"4"13"3,-4-13-1,14 15-8,-14-15-17,19 7 0,-19-7-3,29 2-1,-11-2-1,4 1-1,3-1-1,0 0 0,1-1-1,1 4 0,4 0 0,-1-1 0,1 0 1,3 3-1,0-3-1,6 2 1,0-1 0,2-1 0,2 0-1,1-4 1,0 1 0,2-1 0,1-1-1,0-2 1,-1-2 0,4-1 0,-3 0-1,5 4 0,-2 0 0,1 0 1,0 3-1,2 1 0,-1 0 0,0 1 0,-1 0 0,0-2 0,1-2 0,-1-1 1,1-1-1,-2 0 1,2-2-1,0 1 0,3-1 0,0 4 1,-2 1-1,3 1 0,-1-2 0,0-1 0,0 0 0,-3-3 0,-1 0 0,0-2 0,-2-1 0,-1-3 0,1 3 1,0-1-1,-3 1 0,3 2 0,-2 5 1,2-1-1,-2 4 0,-1 0 0,0 0 0,-3 1 0,0 0 0,-4 1 0,0 0 0,-2-1 0,0-1 0,0-3 0,-2 3 0,1-2 0,1 2 0,2-3 1,0-1-1,-1 3 0,-2-1 1,4 0-1,-1-2 0,0 3 0,-3-3 0,-1 3 0,-1-1 0,-5 2 0,3-3 0,-9 5 1,0-4-1,-1 0 0,-3 2 0,2 2 0,-2-2 1,3 0-2,0 0 1,1 0 0,0 1 0,3 0 1,1 0-1,-3-1 0,2 1 0,-3-2-1,-1 2 0,-7-1-1,-2 4-2,-14-4-11,23-3-21,-23 3-3,0 0 0,-15 3-2</inkml:trace>
  <inkml:trace contextRef="#ctx0" brushRef="#br2" timeOffset="66262.79">10945 7750 60,'0'0'34,"13"-12"0,-13 12 0,18-4-24,-18 4-3,19-7-1,-19 7-1,20-2-1,-20 2 0,20 1-1,-9 0 0,1 3 0,1-3-1,2 3 0,-1-2-1,3 0 0,-1-1 0,7 1 0,0 0 0,4-1-1,3 0 1,1 1 0,4-1 0,3 0 0,4-1-1,1-1 1,5 0 0,-1-2-1,1-2 0,6 0 0,-1 1 1,-1-1-1,1 2 0,2-1 0,-2 1 0,8 1 0,-1-2 1,2 1-1,1-4 0,3 2 0,0-2 1,0 1-1,0-2 0,0 3 0,-1-1 0,1 0 0,0 1 0,1 3 0,4 1 0,-3-4 0,2 3 0,-3 2 0,1-1 0,1 1 0,-6 0 0,2-1 0,-1 0 0,2-1 0,1 1 0,3-1 1,-1 0-1,0-1 0,-1 2 0,0 0 0,1 1 0,-6 0 0,-1 0 1,-3 2-1,-3 0 0,1 0 0,-1 0 0,-2 0 0,-2-2 0,1 3 0,-2-1 1,-4-3-1,-3 1 0,-1-1 1,-1 1-1,-4 1 0,-2-1 1,-3 0-1,-4-1 0,-4 1 0,-1-1 0,-3 1 0,-6-3 0,-1 3 0,-14 0 1,16 0-1,-16 0 0,13-2 0,-13 2 0,0 0 1,0 0-1,9-14 0,-9 14 0,0 0 0,5-13 0,-5 13 0,0 0 0,0 0 0,0 0 0,0 0 0,10-3 0,-10 3 0,15-1 0,-15 1 0,17-2 0,-6 0 0,0 0 0,0 0 1,-11 2-1,20-3 0,-20 3 0,15-1 0,-15 1 0,12 3 0,-12-3 0,11 3 0,-11-3 0,0 0 0,14 2 0,-14-2 0,0 0 0,9-1 0,-9 1 1,0 0-1,10-1 0,-10 1 0,0 0-1,0 0 1,0 0-2,0 0-1,0 0-6,0 0-9,0 0-20,0 0-2,0 0 0,-10-22-1</inkml:trace>
  <inkml:trace contextRef="#ctx0" brushRef="#br2" timeOffset="68351.9095">12733 7650 24,'-5'-22'22,"5"11"-5,3-1 3,-10-6-5,7 18-3,-6-28 0,6 28 0,-8-22-2,8 22 1,-10-12-1,10 12-1,-10 6-2,7 5-1,3-11-2,-16 21-1,12-10-1,-1 3 0,-1 0 0,3 1-1,2-2 1,0 7-1,-2 0 0,6 5 1,-3 4-2,0 7 2,-3 2-2,3 9 1,-1 1-1,1 3 0,0-1 0,-1-2 0,3 0 0,3 2 0,-3-4 0,3 0 0,0-1 0,1 1 1,-2 2-1,1 1 1,-3-1-1,1 0 1,-1-2 0,0-2 0,0 0 1,-2-5-2,0-1 2,0-1-2,0-2 2,0 0-2,0 0 0,0-1 1,1 3-1,-3-2 0,2 0 0,0 3 0,-2-2 1,2 3-1,-4-1 0,3-1 0,0-1 1,2 2-1,-2 3 1,1-2-1,-5-1 1,5 0 0,-1 0 0,-2 0 0,1-1 0,-1 0 0,1-2-1,-2 2 2,8-3-2,-3-2 0,1 1 0,0-3 1,5-1-1,-3-2 0,-1 1 0,2-3 1,-3 2-1,-2-2 0,3 4 0,-3-4 1,-2 2-1,0-3 0,1-1 0,-1-2 0,-1-2 0,3 2 0,0-3-1,4 1 1,-3 2-1,1 1 1,-1-1-1,3-1 1,-3 0-1,-1-6 0,2-3-1,-2-11-1,0 0-5,-7-29-15,17 8-14,-10-19-2,9 1 0,-8-14-1</inkml:trace>
  <inkml:trace contextRef="#ctx0" brushRef="#br2" timeOffset="70395.0263">2727 11234 32,'0'0'13,"0"0"4,9 11 0,-9-11-1,7 14-10,-1 2 0,-4-5 0,3 5 1,-5-2-1,5 5-1,-5-5 0,4 2 0,-4-16-1,3 20 1,-3-20 0,4 12-1,-4-12 1,0 0-1,0 0 1,0 0-2,0 0 0,11-15 0,-11 15-1,3-14 0,-3 14-1,1-13 0,-1 13 1,-3-18-1,2 6 0,-2 3 0,2-6 0,1 1 0,-3-3-1,2-2 1,1 1 0,-1-2-1,1-5 1,5 2-1,-5-5 1,4 0-1,-1-2 1,2-3 0,-1-3 1,4-1 0,-3-2-1,4-2 2,-2 0-2,0-4 2,-3 1-2,3 2 0,-1-4-1,-5-2 0,4-1 1,-5-2-1,3-1 0,-1-3-1,-5-1 3,6-1-1,-6-4 1,7-3-2,-4-3 2,0-2-1,1-3 0,2-2 0,2-3-1,-4-1 0,2 0 1,-3-3-1,1-1 1,0-2-1,1 0 0,0-1 1,3-1-1,2-1 0,-1 1 0,2-1 0,-2 1-1,2 3 1,-2 3-1,-1-4 1,-3 0 0,1 2 0,-3 3 0,1-1 0,-2-2 1,1 1 0,0-1-1,0-1 1,1 0 0,2 0 0,-3-5 0,1-1 0,0 4-1,0-4 0,-1 1 1,0 1-1,1-2 1,-1 2-1,1 0 1,2-3-1,-3 1 0,2-1 0,-2-4 0,5 1-1,-1-5 1,6-1-1,-5 0 1,6 0-1,-2-3-1,4 2 1,-2-1 0,1 1 0,1 4 0,-2-1 0,2 4 0,-4 3 0,1 5 2,-5 1 0,2 2-2,0 4 2,-2 2-2,-2 2 1,0 2-1,0 4 1,-2 0 0,2 6-1,-2 1 1,-1 3 0,2 6 1,-1 2-1,0 3 0,2 4 0,-3 1 0,2 2 1,-2 4-1,2 0 1,2 2-1,-3 5 1,4 2 0,-2 9 0,2 3-2,-4 4 1,-1 11-2,0 0 0,0 0-3,-6 19-3,12 4-23,-6-23-8,-5 29 2,5-29-3</inkml:trace>
  <inkml:trace contextRef="#ctx0" brushRef="#br2" timeOffset="71762.1045">5981 3758 71,'0'0'35,"0"0"-1,0 0-2,0 0-22,-10 7-4,0-9-1,10 2-1,-16-1-1,16 1-1,-19-2 0,7 2 0,-1 0-1,-2-2 1,-6 2-1,0 2 0,-6-2 1,1 0-1,-7 3 0,0-2 0,-7 1 0,-3 0-1,-3 0 1,-5 6-1,-6-4 1,-3 4-1,-1-1 0,-3 4 0,0-3 1,-2 2-1,5-1 0,-2-1 0,1-1 0,-2-2 1,-1-2-1,0 0 0,1-2 0,1 1 0,-1-1 0,-2 3 0,5-3 1,2 1-1,3 1 0,0-1 0,1 0 0,3 0 0,-3 1 0,1-1 0,2-1 1,-1-1-1,1 0 0,0 1 0,4 1 0,1 0 1,1-2-1,4 3 0,3 1 1,2 0-1,2 3 1,1-3-1,3 0 0,3-1 1,0-1-1,5-2 1,2 0-1,4-3 0,1-2 0,3 1 0,3-2 1,10 6-1,-14-12 0,14 12 0,-8-12 0,8 12 0,0 0 0,-10-13 1,10 13-1,0 0 0,-9-5 0,9 5 0,0 0 0,-10-1 0,10 1 0,0 0 0,0 0 0,0 0 0,-14-2 1,14 2-2,-9-2 1,9 2 0,-19 0 0,19 0 0,-20 2 0,10-1 0,10-1-1,-19 2 1,19-2-1,-12 2-1,12-2 0,0 0-2,0 0-2,-14-1-12,14 1-20,0 0 1,0 0-2,0 0 0</inkml:trace>
  <inkml:trace contextRef="#ctx0" brushRef="#br2" timeOffset="72784.163">3369 3828 47,'-5'-11'25,"-3"-1"0,8 12 0,-13-13-13,13 13 0,-11-19-1,11 19-2,-4-20-1,4 20-2,-4-16-1,4 16 0,-2-13-1,2 13 0,0 0-1,0 0 0,-13-5-1,13 5 0,-11 15 0,-2-1-1,0 1 0,-1 7 0,-3 6-1,-2 7 1,5 9-1,-3 10 0,2 8 0,3 2-3,5 4-1,1-17-19,12 2-14,3-23 0,6-12-3,-1-26 1</inkml:trace>
  <inkml:trace contextRef="#ctx0" brushRef="#br3" timeOffset="78438.4864">14133 11297 36,'-3'-10'32,"3"10"3,0 0-2,0 0-22,0-15-3,0 15 0,0 0-1,0 0-2,0 0-1,-14 16-1,4-9 1,1 6-1,-4 2-1,3 4 0,-4 1 0,7 2 0,-5 1-1,7 0 1,0-2-2,4-3 1,2-4-1,-1-14 1,14 13-1,1-16 0,-1-5 0,4-4 1,-3-7-1,3 0 0,-3-3 1,-2 1-1,-7 1 0,-1 4 0,-2 2 1,-3 14-1,-9-13 0,9 13 0,-19 3 0,5 5 0,2 2 0,-1 3 1,1 7-2,2 0 2,1 2-1,0-1 0,5 1 0,4-5 0,1-2 0,6-3 0,3-6 0,4-5 1,2-5-1,3-4 0,3-7 0,-1-1 0,-1-6 1,-2-1-1,-4 1 0,-4-1 0,-3 1 0,-7 4 0,-5 5 1,-5 3-1,-2 6 0,-4 5 0,0 6 0,-2 8 1,-1 0-1,2 7 0,2-1 0,5 6 0,6-4 0,3 0 0,3-3 1,6-5-1,7-3 0,0-4 1,6-6-1,2-3 0,2-6 0,-2-3 0,-2-5 1,-2 0-1,-5-5 0,-5 3 0,-5-3 1,-6 7-1,-5-2 0,-6 8 0,-2 3 0,-9 8 1,5 4-1,-4 6 0,1 2 1,2 3-1,5 0 0,2 0 1,6-4-1,7-2 1,0-13-1,11 10 1,3-13-1,4-6 1,2-6-1,3 1 1,-2-6-1,1 3 0,-5 0 0,-4 5 0,-13 12-2,9-15-1,-9 15-2,0 0-4,0 23-18,0-23-12,-3 18 0,3-18-2</inkml:trace>
  <inkml:trace contextRef="#ctx0" brushRef="#br3" timeOffset="82290.7067">14305 11422 33,'0'0'34,"-16"3"1,16-3 0,-11-3-16,11 3-11,0 0-1,0 0-2,0 0-1,0 0-1,0 0-1,0 0 0,0 0 0,0 0 0,0 0 0,0 0-1,0 0 1,13 6-1,-13-6 1,17 3-1,-3-2 0,6-1-1,1-2 1,3-1-1,4-1 0,1 1 1,2-2-1,0 3 0,0 1 1,0 1-1,-1 1 0,-2 2 0,1 1 0,0 0 0,0 1 0,1-1 0,3-1 1,2 0-1,3-4 0,6 1 1,1 0-1,4 0 1,3-1-1,5 1 0,-1-1 0,2 0 1,-2-2-1,6 2 0,-2-2 0,0-1 0,-2 0 0,2 0 0,2 0 0,-1 0 1,5 4-1,0-1 0,-3 0 1,2 2-1,-1 2 1,-4 0-1,0 0 0,-2 1 0,2-2 0,1-2 0,1-1 0,6-3 1,4-1-1,1-4 0,3 0 0,3 0 1,1 0-1,0 1 0,1 0 0,-1 3 0,-2 4 0,2 0 0,-2 1 1,-4 2-1,2-1 0,-1 3 0,-2-1 0,-2-1 0,-4 1 0,-1-1 0,0 3 0,1-2 0,4 2 0,-6-1 1,4 1-1,-3 2 0,1-3 0,-1 1 1,-1 0-1,-1-2 0,2-1 0,-1 1 0,4-3 0,2 0 1,0 1-1,-3-2 0,2 1 0,0 2 0,-4-1 1,-2 2-1,-3-1 0,-2 1 1,-1 1-1,1-3 0,2 1 0,-1-2 1,1-2-1,1 1 0,0-3 0,-3 2 0,4-3 1,-5 3-1,-1-4 0,-1 4 0,-1 0 0,2-2 0,-1 2 1,2-2-1,2 1 0,2 0-1,-2-3 1,1 1 0,0 1 0,-1-3 0,1 1 0,-5 2 0,0-1 1,-5 2-1,-2 3 0,1 0 0,-1 0 0,-6 3 0,4 0 0,0-1 0,-3 2 0,2-2 0,-4-1 0,3-1-1,-5 0 2,0-2-1,-1 1 0,-2-3 1,-3 2-1,-3-1 0,-2 2 0,-4-2 1,2 1-1,-7 1 0,-5 1 0,-1 0 0,-4 1 0,-10-1 0,14 0 0,-14 0 0,0 0 0,0 0 0,0 0 0,0 0 0,0 0 0,0 0 0,0 0 0,0 0 1,0 0-1,0 0 0,0 0 0,0 0 0,0 0 0,0 0 0,0 0-1,0 0 1,-7-12 0,7 12 0,0 0 0,0 0 0,0 0 0,0 0 0,0-12 0,0 12 0,0 0 0,0-14 0,0 14 1,0-14-1,0 14 0,-2-20 0,2 9 0,0-4-1,0-1 1,0-3 0,-1 0 0,-3-4 0,1 0 0,-3-4 0,1 1 0,-1-3 0,-2-5 1,3 0 1,-2-4-1,0-4 2,0-4-2,2-1 1,0-9-1,3 1 1,-1-6-2,2-4 0,-1-3 0,4-2-2,-2-4 4,0-2-2,0-1 1,-4-1-1,3-1 2,-1-2-2,-3 3 2,1-3-1,1-1 0,-3 0-2,0 2 0,2-5 0,0 0 1,1 0-1,2-2 1,1-3-1,-2 5 1,2-2-1,2 1 0,-2-2 0,0 5 0,0-1 1,1-1-2,-2-2 2,-4 1-2,0 2 2,1-4 0,1-1 2,-4 0-2,3-1 1,-1 2 0,4-7 0,-1 2 0,2-3 0,0 0-1,-3 1 1,3 0 0,-3 3 0,1-2 0,-2 3 0,3 1 0,-4 0 0,2 0 0,2 2-3,-3 0 3,4 0-2,-1-2 1,0 3-1,0-2 1,0 1-1,-2 1-1,2 3 3,1-5-3,-2 2 1,0 2-1,0 2 1,-2 1-1,4 0 1,-5-1 1,5 1-2,-5 2 1,3-1 1,3 1-2,-3 0 2,1 0-1,0-1 0,1 3 0,0 1 1,-4 4 0,4-2 0,-6 5 1,4 2 0,-3 4-1,2 2 1,-3 0-1,3 2 1,-3 0-1,2 1 1,1 5-1,-2-2 0,4 4 1,-1 4-1,0 3 0,0 4 0,1 5 1,-1 5-1,1 1 0,-4 3 0,3 4 0,-1 2 0,1 3 0,0-1 0,2 4-1,-1 3 1,1-1 0,0 13 0,-1-13-1,1 13 1,0 0 0,0 0 0,0 0-1,0 0 1,-12 5 0,12-5 0,0 0 0,-7 9 0,7-9 0,0 0 0,-13 12 1,13-12-1,-18 9 0,4-3-1,-5 1 2,-2 0-2,-5 2 1,-5-2 0,-4 2 0,-3-1 0,-3-1 0,-1 1 0,-3-2 0,-1 0 0,1-4-1,-5 2 1,0 1 0,-4 0 0,-1-3 0,-6 0 0,-3 1 0,-4-2 0,-2 1-1,-2-1 1,-3 3 0,0-4 0,1 1-1,-3-1 1,1-2 0,-1 0 0,-3-1 0,-1 1-1,0-2 2,-3 0-1,-1-2-1,0 1 1,0 1 0,-2-3 0,-1 1-1,0 0 1,-3 1 0,1 1-1,0-1 1,-4 2 0,2-1 0,-3 4-1,-1-1 1,0-1 0,-2 2-1,-1 0 1,1 0 0,-7 1 0,5-1 0,-5 2 0,0-3 0,2 3 1,1 0-1,-1-2 0,1 0 1,0 1 0,-1-4-1,3 1 1,2 0-1,0-4 0,2 1 1,1 2 0,-1-3-1,1 2 1,2 0 0,0 0-1,-1 1 1,0 2-1,2 0 0,0 0 1,0 1-1,2 0 0,1 1 0,0 0 0,-1 0 0,1 2 1,3 0-1,1 1 0,-1-2 0,3 6 0,1-2 0,3-1 0,-1 0 0,0 1 0,3 0 0,0-3 0,4-1-1,-4 1 1,4-3 0,3 1 0,1 0 0,1 1 0,-1 1-1,2-2 1,-3 1 0,0-1 0,1 1 0,-2 1 0,4-1 0,1-1 0,3 0 0,-1-1 0,5 0 0,0 0-1,0 0 1,0 0 0,2 0 0,3 2 0,-2 0 0,4 0 0,5 3 0,-1-1 0,9 0 0,1 3 0,1-5 0,3 0 0,4 1 0,1-1 0,0-1 0,6 1 0,-2 0 0,2-2 0,2 2 0,4-2 0,-1 2 0,1-1-1,1 1 1,2-1 0,1 0-1,0-1-1,13 0 0,-20 4-1,20-4-1,-15 5-2,16 9-12,-15-23-8,21 20-6,-7-11-4,0 0-2,5-11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8T23:45:10.114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08T23:45:10.144"/>
    </inkml:context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11175 6707 111,'0'0'38,"11"2"1,7 0-2,-1-4-37,17-4-3,12 5-2,-2-10-27,17 8-5,1-5 0,4 6-2</inkml:trace>
  <inkml:trace contextRef="#ctx1" brushRef="#br0">23395 15738</inkml:trace>
  <inkml:trace contextRef="#ctx0" brushRef="#br0" timeOffset="273.0157">11930 6669 108,'-9'16'37,"9"-16"2,18 4-2,0-7-36,16-7-4,14 1-4,-1-5-28,16 3-3,-4-6 1,7 6-3</inkml:trace>
  <inkml:trace contextRef="#ctx0" brushRef="#br0" timeOffset="625.0358">13017 6627 115,'12'7'41,"-1"0"-1,-11-7 0,20-7-39,-4 7-1,3-1-2,9 3-5,-2-11-23,17 9-9,-2-10 1,17 2-2,2-11 1</inkml:trace>
  <inkml:trace contextRef="#ctx0" brushRef="#br0" timeOffset="888.0508">13825 6528 117,'0'0'40,"11"13"0,-11-13-1,19-2-36,1-1-2,4 0 0,9-3-2,2-6-4,13 8-21,-5-17-13,13 5 1,-6-8-3,6 6 1</inkml:trace>
  <inkml:trace contextRef="#ctx0" brushRef="#br0" timeOffset="1120.0641">14488 6467 115,'17'1'42,"1"-16"0,15 9-3,4-10-36,11 0-2,6 2-1,2-5-6,11 10-32,-8-11-2,14 7 0,-7-9-2</inkml:trace>
  <inkml:trace contextRef="#ctx0" brushRef="#br0" timeOffset="2065.1182">11375 7951 68,'4'-10'40,"-4"10"-3,0 0 2,12 23-21,-17-3-14,2 12-1,-2 4-2,1 9 0,2 4-1,-1 0-2,8 1-3,-5-12-6,16 1-25,-6-13-2,9-4 0,-5-14 1</inkml:trace>
  <inkml:trace contextRef="#ctx0" brushRef="#br0" timeOffset="2246.1285">11335 8209 90,'-23'0'38,"-3"-3"1,26 3 0,-10 7-34,25-7-2,15-5-2,13-4-2,12-3-1,7-8-6,21 5-24,-4-14-5,4 6-1,-4-10-1</inkml:trace>
  <inkml:trace contextRef="#ctx0" brushRef="#br0" timeOffset="2460.1407">12199 7894 92,'-23'14'36,"16"7"1,-9-5-3,9 12-31,-5 3-1,5 6 0,-1 2-1,4 1-1,1 2-2,1-11-5,11 9-18,-11-16-12,9-1 0,-7-23-1,10 13 1</inkml:trace>
  <inkml:trace contextRef="#ctx0" brushRef="#br0" timeOffset="2610.1493">12104 8139 91,'-19'-13'38,"19"13"1,-21-8 0,21 8-34,17-1-2,6-4-4,15 4-4,7-16-11,25 10-22,-1-13 0,15 5-2,0-9 2</inkml:trace>
  <inkml:trace contextRef="#ctx0" brushRef="#br0" timeOffset="2833.1621">13160 7874 106,'-25'14'40,"6"13"1,-7-5-4,6 7-36,1 3-1,7 1-2,2 6-2,0-10-22,15 13-13,-9-15 0,13 3-2,-7-13 2</inkml:trace>
  <inkml:trace contextRef="#ctx0" brushRef="#br0" timeOffset="3020.1728">12989 8054 91,'0'0'38,"-11"-6"1,11 6-1,0 0-32,26 13-4,1-10-2,5-6-4,19 6-6,-4-16-27,24-1-2,-1-5 1,8-2-1</inkml:trace>
  <inkml:trace contextRef="#ctx0" brushRef="#br0" timeOffset="3212.1838">13858 7815 82,'-7'10'38,"-1"12"0,-6 6 0,1 8-32,-4 0-2,-1 7-2,2 1-2,0-4-2,15 3-7,-10-12-29,14-5 1,0-15-2,7-5 1</inkml:trace>
  <inkml:trace contextRef="#ctx0" brushRef="#br0" timeOffset="3379.1933">13810 7990 91,'-15'1'39,"15"12"-1,0-13 0,9 13-33,6-12-5,13-3 0,15-2-4,0-13-5,24 4-27,-4-11-1,14 4 0,-6-6-1</inkml:trace>
  <inkml:trace contextRef="#ctx0" brushRef="#br0" timeOffset="3546.2029">14535 7810 91,'0'0'37,"-3"20"2,-16-7 0,9 17-31,-10 1-5,-2 3-2,3 8 0,-1 0-3,1 2 0,2-5-5,12 10-8,-5-26-25,11 2 2,-1-25-1,1 11 1</inkml:trace>
  <inkml:trace contextRef="#ctx0" brushRef="#br0" timeOffset="3703.2118">14404 7954 77,'0'0'40,"0"0"-1,13 20-1,3-4-24,10-3-14,1-14-7,17 4-30,-2-18 0,15 2 0,0-14-2</inkml:trace>
  <inkml:trace contextRef="#ctx0" brushRef="#br0" timeOffset="3879.2219">15119 7734 75,'12'7'40,"-25"8"-1,3 13 2,-14-5-24,11 18-12,-7 2-2,-3 5-3,4 3-2,-4-8-9,11 6-26,-5-14-3,5 0 1,-5-19-3</inkml:trace>
  <inkml:trace contextRef="#ctx0" brushRef="#br0" timeOffset="4050.2317">14921 7900 81,'-7'-11'43,"7"11"1,0 0-2,33 24-11,-1-18-28,11-3-2,15-1-3,3-10-7,20 5-30,0-18-3,17-1 1,-2-9-2</inkml:trace>
  <inkml:trace contextRef="#ctx0" brushRef="#br1" timeOffset="15486.8858">12721 10388 38,'0'0'30,"0"0"3,0 0-2,-18-3-17,18 3-3,0 0-2,0 12-1,0-12-3,0 0-1,0 0-1,0 0 0,0 0-1,16 3 0,-16-3 0,12 8 0,-12-8-1,17 15 0,-8-3 1,2 3-1,3 1 0,2 1 0,-1 4 0,3-1 0,2 3-1,1 0 2,4 2-2,0 0 1,-1 1 0,3 2 0,-2-2-1,-1-2 1,3 0-1,-5-4 0,-1-3 1,2-2-1,-2-3 1,0 1-2,-1-4 1,3 1 0,-2-1 0,-1 3-1,0 1 0,1 2 0,-1 1 0,-1 0 0,1 4 2,-5-1-3,0 0 3,4 0-1,-3-2 0,0 0 0,4-4 0,-4 1 0,1-2 0,3-1 0,-1 0 0,0 1 0,-1 2 0,1 0 0,-1 0 1,1 1-1,-3 0 0,2 1 0,-1-4 0,-1 0 0,-1-4 0,-2 2 1,1-6-1,-3 1 0,2-3 0,-3 3 1,0-3-1,1-1 0,-1 3 0,1 1 1,-2 0-1,-9-5 0,21 10 0,-11-4 0,-10-6 0,19 12 0,-19-12 0,21 11 1,-21-11-1,18 12 1,-18-12-1,20 7 1,-20-7-1,21 9 1,-21-9-1,18 6 1,-18-6-1,19 9 0,-9-2 0,2 0 1,-3 1-1,4 1 0,-4-1 0,4 0 0,-2 1 1,0-2-1,2-1 0,-13-6 1,19 8-1,-19-8 0,19 7 0,-9-5 1,-10-2-1,21 7 0,-21-7 0,19 8 0,-19-8 0,17 10 0,-17-10-1,10 12 0,-10-12-5,0 0-26,8 15-7,-8-15 1,0 0-2</inkml:trace>
  <inkml:trace contextRef="#ctx0" brushRef="#br1" timeOffset="18645.0665">12553 6203 64,'5'-24'34,"3"3"-1,-6-2 1,8 11-23,-14-4-3,4 16-1,0 0-1,-6 14-1,-4 3-1,1 11-2,-9 4 0,3 7 0,-9 5-1,5 2 1,-7 2 0,0-2 0,3-8 0,3-5 1,3-11-2,7-10 2,10-12-2,-2-28-2,13-8 2,9-8-2,3-5 2,5-8-2,5 1 2,1 5-1,-2 8 1,-3 11-1,2 9 1,-5 17 0,2 12 0,-5 11-1,-3 15 0,3 6 1,0 4-2,1 1-1,6 2-4,-9-13-30,21-1-2,-9-17 1,9-8-2</inkml:trace>
  <inkml:trace contextRef="#ctx0" brushRef="#br1" timeOffset="19342.1063">12514 3968 50,'-7'9'35,"-13"3"-1,6 12 0,-12-7-8,5 20-20,-8 0-1,3 5 0,1-3-1,3-1-2,6-9 1,6-7-2,10-22 1,13-5 0,8-19 0,6-12 1,3-14-1,7-1 1,1-8 0,-5 5-1,-3 5 0,-5 13 0,-5 14-1,-4 14 0,-2 23 0,-7 14-1,-2 18-1,0 8-2,10 8-3,-1-15-18,28 8-14,1-20-1,24-8-2,5-24 1</inkml:trace>
  <inkml:trace contextRef="#ctx0" brushRef="#br1" timeOffset="19959.1416">14910 3233 98,'-18'-4'37,"18"4"2,-23 2-3,23-2-32,0 0-1,0 0 0,0 0-1,0 0 1,0 0-1,0 0-1,8 20 1,1-6-1,8 5 0,8 0 0,9-1 0,11-3 0,12-1 0,6-5-1,4-4 0,8-4 0,-4-2 1,-8 0-1,-6 4 0,-21 4-1,-18 10 2,-18 6-1,-18 8 1,-26 8-2,-17 3 2,-8 1-2,-8 1 0,7-9-2,8-2-3,10-21-20,34 7-12,18-19 0,26-2-2,18-16 0</inkml:trace>
  <inkml:trace contextRef="#ctx0" brushRef="#br1" timeOffset="20837.1919">21350 5807 69,'-2'-15'36,"3"0"-2,6 5 3,-6-12-25,10 13-1,-8-5-6,-3 14 1,13-12-2,-13 12-1,7 20 2,-5 4-4,-2 14 4,2 13-3,-2 9 2,4 7-3,2 0 3,3 0-2,4-6-1,6-11 0,6-14 1,1-17-1,6-18 0,-2-13 1,2-19-1,-2-9 0,-3-11 1,-6-7-2,-4-4 0,-5-1-1,-3 3-4,-3 1 0,5 20-11,-7-5-22,11 19-4,-1 4 1,11 21-1</inkml:trace>
  <inkml:trace contextRef="#ctx0" brushRef="#br1" timeOffset="21521.231">21375 10394 91,'-14'-20'37,"14"20"-1,-14-14 2,14 14-32,0 0-2,-5 23 0,10-1-2,-1 11 0,6 9 0,-2 9 0,1 6-1,1 8 1,0-2-1,7-6-1,2-10 1,2-11-1,3-19 2,4-17 0,5-20 1,7-16-2,0-20 1,1-8 1,-2-9-2,0-2 0,-1 5-6,-8-6-15,4 25-18,-15 7-3,1 27 1,-20 17-1</inkml:trace>
  <inkml:trace contextRef="#ctx0" brushRef="#br1" timeOffset="22167.2679">18644 11079 47,'20'-9'33,"-2"1"2,1 8 0,-19 0-25,24 7 0,-24-7-1,10 16 0,-10-16-2,-14 29-1,-5-11-2,-3 10 0,-11 2-1,-3 7 0,-10 2-1,-1 5 0,-1 0-1,-4 0 1,5-4 0,10-5-1,3-8 1,16-5-1,7-7 0,11-15-1,19 15 1,7-12 0,15-2-1,6 2 1,6 3-1,4 3 2,5 4-1,4 6 1,0 7-3,-4 1 0,3 7-1,-4-3-2,-2 5-2,-12-14-25,8 11-7,-17-16-4,2 5 1,-14-12 1</inkml:trace>
  <inkml:trace contextRef="#ctx0" brushRef="#br1" timeOffset="23084.3204">13111 10867 70,'-7'-15'39,"7"15"0,0 0-1,0 0-30,0 0-4,-3 12-1,6 3 0,4 9-2,-1 8 0,1 10-1,-3 6 1,2 8-1,-4-2 2,0 1-2,-1-5 2,1-6-1,-1-11 0,2-12 0,-3-21 0,10 1 0,-2-24 0,3-11-1,2-8 1,-1-9-1,-1-4 1,4-4-1,-3-1 2,1 6 0,-2 5 0,2 10 1,1 7-2,0 8 1,3 9 0,0 9 0,8 7-1,4 7-1,2 2 0,7 4-3,7 5-2,-1-15-16,11 15-20,-11-10 0,8 2-2,-11-14-1</inkml:trace>
  <inkml:trace contextRef="#ctx0" brushRef="#br1" timeOffset="23817.3623">12748 8933 89,'0'0'36,"-23"19"1,10 6-11,-9-3-20,2 12-2,-5 3 0,-3 9-1,-2 0 0,1-1 0,3-5-1,7-4 0,5-15 0,14-21 0,0 0-1,22-38 0,6-12 1,6-7-2,7-9 2,3-5-2,0 0 2,-1 10-1,-7 11 0,-1 14 0,-10 19 0,-3 16 0,-3 14 0,-6 19 0,0 12-1,1 9 1,3 9-2,6 0-2,5 4-5,-2-15-30,16 1-2,1-18-1,9-3-1</inkml:trace>
  <inkml:trace contextRef="#ctx0" brushRef="#br1" timeOffset="27176.5544">11866 4870 79,'-16'-16'39,"-2"5"0,-16-13 0,2 6-30,-14-16-8,0-3-3,2 0-6,-5-7-28,18 12-1,-1-5-1,17 13-1</inkml:trace>
  <inkml:trace contextRef="#ctx0" brushRef="#br1" timeOffset="27453.5703">12118 4478 91,'-43'-21'38,"9"1"-3,9 3-31,10-12-40,15-1-2,9-10-2</inkml:trace>
  <inkml:trace contextRef="#ctx0" brushRef="#br1" timeOffset="27791.5896">13595 4249 73,'34'-40'41,"-2"-12"-2,6 6-3,-8 7-20,-1-14-50,14 14-3,-13-2-1,2 19-1</inkml:trace>
  <inkml:trace contextRef="#ctx0" brushRef="#br1" timeOffset="28099.6072">13850 4637 95,'38'-24'39,"16"1"1,-5-13-2,12 5-36,-4 4-2,-1-2-6,4 22-29,-21 0-2,-5 17-1,-14 2-1</inkml:trace>
  <inkml:trace contextRef="#ctx0" brushRef="#br1" timeOffset="28392.624">13781 5196 88,'10'30'38,"0"-11"0,12 7 0,-4-3-27,10-10-12,13 8-5,-10-15-19,14 13-13,-11-9 2,5 6-3,-11-4 2</inkml:trace>
  <inkml:trace contextRef="#ctx0" brushRef="#br1" timeOffset="28609.6364">13651 5595 92,'-13'37'38,"8"9"-2,-1-4 0,8-5-40,12 2-30,-3-12-2,7-1 2,-1-14-2</inkml:trace>
  <inkml:trace contextRef="#ctx0" brushRef="#br1" timeOffset="29000.6588">12135 5810 82,'0'0'37,"-9"15"-2,-15 5 1,-1 14-28,-6-1-6,1 9 0,1-2-3,3-6-5,15-2-28,-3-16-1,14-16 0,0 0-2</inkml:trace>
  <inkml:trace contextRef="#ctx0" brushRef="#br1" timeOffset="29166.6683">11850 5429 93,'-52'28'39,"-8"2"-1,11 7-4,7-2-68,0-21-2,23-8-2,6-19-2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8T23:58:12.1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16478 4678 60,'9'-18'36,"-9"18"0,-14-9-3,5 21-22,-22-1-3,0 13 1,-13 2-2,0 11-2,-3-1 0,4 4-2,7-1 1,11-4-2,10-2 1,19-6-3,17-4 3,15-4-3,11-2 2,8 0-2,0-2 0,-4 5 1,-9 3-1,-14 7 0,-18 6 1,-21 6-1,-20 7 0,-12 2 1,-10-3-1,1-4-1,4-7-1,5-14-3,21-1-9,8-32-8,37 9-7,2-26-5,26 4-4,2-15-2,19 3 3</inkml:trace>
  <inkml:trace contextRef="#ctx0" brushRef="#br0" timeOffset="376.0215">16799 5153 90,'0'0'37,"0"0"1,10 8-2,-10-8-31,34-11-2,-2-3 0,7 1 0,5-5-1,1 1 0,-1-6-3,-3 0 2,-7 1-2,-8-3 2,-14 2-3,-9 6 3,-13 0-2,-8 4 1,-11 5 1,-9 11 0,-8 6 2,-2 10-2,-2 8 2,2 7-2,10 7 1,9 1-1,15 1 1,14-5-3,21-5-2,11-12-4,24 3-8,-2-29-9,28 8-5,-14-27-4,19 1-7,-10-14 1,1 0 1</inkml:trace>
  <inkml:trace contextRef="#ctx0" brushRef="#br0" timeOffset="902.0516">17584 4887 88,'-15'14'39,"-9"-3"1,5 18 1,-5 0-35,3 10-3,0 5 1,6 6-2,-2 3 2,5-1-2,3 0-2,6-6 1,1-7-1,4-10 0,2-12 0,-4-17 0,19 0 0,-5-15 0,1-10 0,1-9 0,0-5 0,2-7 0,2-4 0,-1 0 1,3 2-3,0 6 2,1 2-2,1 8 2,1 9-2,-2 6 1,0 7-1,-3 10 0,-3 9 2,-6 1 0,-7 8 2,-4 1-2,-4 5 1,-10 4-1,-5 3 2,-6 2-2,-8-2 2,0 4-1,-1-3-1,-4 5 0,3 1 0,3 5 0,-3 4 0,0 10 0,2 8 1,-2 7 1,-2 6-1,2 3 0,5-1-2,2-10-1,14-3-5,1-34-8,28 3-10,-15-36-9,46-14-4,-5-20-2,14-11 0</inkml:trace>
  <inkml:trace contextRef="#ctx0" brushRef="#br0" timeOffset="2217.1268">18291 5035 93,'0'0'40,"-15"-21"-1,3 19 0,-18-4-32,-1 10-4,-7 8 0,-5 12 0,-5 10 2,0 6-3,-1 3 2,6 3-2,8-2 0,11-4-1,12-8 0,16-11 0,19-15-1,14-12 0,15-10 0,5-7 0,4-11 0,-4 0 0,0-3 0,-12 5 0,-10 2-1,-17 10 1,-11 10 0,-7 10 0,-23 10 0,-2 8 0,-1 11 0,0 2 1,4 4-1,10-4-1,7-1 1,15-10 0,14-10 0,8-10-1,15-8 1,4-9 0,3-6 0,-2-5 0,-5 0 0,-2 2 0,-10 3 1,-11 4-1,-6 5 1,-18 14-1,12-8 0,-12 8 0,-12 27 0,-1-3 0,1 1 0,-2 8 0,1-1-1,2 1 1,4-3 0,1-6 0,9-14 0,-3-10 0,20-6 0,0-15 0,4-4 1,0-11-1,1-3 0,4-4 0,-3 3 0,1 4 0,-4 7 0,0 9 0,2 7 0,0 11 0,6 5 0,2 8 0,6 4 0,3 0 0,5 2 0,3-2 0,-3-3-1,-1-3 1,-8-4 0,-7-4-1,-6-4 1,-9-6 0,-10-3 0,-10 0 0,-6-1 0,-11 4 0,-6 4 1,-6 7-1,-8 5 1,-5 13 0,-2 8 0,4 5 0,4 6-1,9-1 1,13 1 0,15-5-1,16-9 1,19-10-1,12-14 1,14-11-1,7-11 1,0-4-1,-3-11 0,-7-2 2,-8 0-2,-9 1 0,-12 7 0,-12 6 0,-11 10 0,-3 14 0,-18 5 0,-1 12 0,-2 11 0,0 4 0,5 6 0,6-1 0,7-5-3,13-9 0,15-10-2,11-14-2,21-6-4,0-22-2,18-1-1,-11-24-2,19 9-7,-24-29-5,13 10-8,-22-15 1,-4 0 33,-13 12 8,-18 0 1,2 25 7,-27 1 5,10 41 8,-26 1 9,3 36 3,-19 14-29,11 15-4,-5 8-1,2 8-3,9-3 1,2-2-3,10-7-1,1-10-2,15-3-7,-8-25-3,19 3-9,-14-35-8,12 3-5,-9-25-4,9-1 2,-9-16 2</inkml:trace>
  <inkml:trace contextRef="#ctx0" brushRef="#br0" timeOffset="2375.1358">19760 5035 121,'0'0'39,"-5"-17"1,26 28-8,0-5-29,12-4-3,17 3-3,0-7-7,25 12-5,-18-21-7,18 19-8,-21-17-4,8 11-7,-13-11 2,-2 6 1</inkml:trace>
  <inkml:trace contextRef="#ctx0" brushRef="#br0" timeOffset="2705.1547">20382 5050 93,'-26'12'42,"9"8"0,1-10-1,22 9-26,9-15-12,9-2 0,8-6-2,8-3 1,5-2-2,7-8 0,-2-1-1,-5-2 0,-8-4 0,-7 4 1,-11 0-2,-10 5 2,-9 15-1,-25-10 1,-8 17 2,-7 8-2,-10 7 2,0 9-2,2 6 1,9 1-2,14 2 1,12-7-4,24 0-4,9-17-3,32 4-5,-8-31-7,30 12-8,-12-26-5,20 4-3,-10-11 2,0 0 3</inkml:trace>
  <inkml:trace contextRef="#ctx0" brushRef="#br0" timeOffset="3021.1728">21077 5020 81,'-19'10'41,"-21"3"1,4 17-1,-15-14-14,15 15-21,0 1-3,16 1 0,12-7-1,18-4-1,14-16-1,15-12 0,16-14 1,5-7-2,5-14 0,2-9 1,0-12-1,-3-6 0,-3-3 0,-11 4 2,-12 7-2,-10 11 2,-13 13-1,-12 22 0,-17 23 1,-13 20-1,-8 21 1,-2 8-4,7 16-5,-4-9-4,21 11-2,-6-32-6,38 12-5,-4-37-7,37 6-4,9-22-4,24-11 6</inkml:trace>
  <inkml:trace contextRef="#ctx0" brushRef="#br0" timeOffset="3599.2058">22554 4842 91,'-6'-13'37,"-7"12"1,-24-2-1,-3 14-30,-14 3-1,2 16-1,-10 0 1,5 14-2,5-3 1,14 3-3,11-2 1,18-6-2,23-12 0,20-14-3,28-9-3,12-24-7,29 6-5,-13-29-7,26 10-8,-17-22-6,6 3-3,-20-15 3</inkml:trace>
  <inkml:trace contextRef="#ctx0" brushRef="#br0" timeOffset="3982.2277">23108 4331 108,'-19'16'40,"-19"7"1,8 28-1,-20 9-34,12 10-2,-2 5-2,0 10 1,-3 1 0,3-1-1,2-2 1,8-10-2,2-9 1,10-13-2,3-11 0,14-12 0,1-28 0,26 4 0,5-25 0,7-8 0,1-8 0,5-2 0,-2-3 0,-2 5 0,-7 7 0,-8 10 0,-10 14 0,-15 6 0,7 29 0,-15 3 0,0 9 0,-4 1 0,11 5-2,2-11-4,18 6-4,4-25-3,29 1-4,-4-32-5,32 8-9,-14-24-6,17 0-1,-16-10 2,-4-3 5</inkml:trace>
  <inkml:trace contextRef="#ctx0" brushRef="#br0" timeOffset="5071.29">23554 4933 90,'-20'-2'39,"-22"0"0,9 18 2,-21-4-13,4 15-24,-2 4 1,3 8-2,3 0 1,8 2-2,14-2-2,9-4 0,15-8 0,15-11 0,21-10 0,8-9 0,8-9 0,5-10 0,-1-4 0,-5-7 0,-8-2 0,-9 2 0,-11 2 0,-13 7 0,-10 6 0,0 18 0,-23-8 0,4 17 0,-6 9 0,3 6 0,1 6 0,11 3 0,8-2 0,10-6 0,11-5 0,9-5 0,10-11 0,4-6 0,3-7 0,0-5 0,-2-2 0,-6-1 0,-3-3 0,-6 4 0,-7 4 0,-9 4 0,-12 8 0,0 0 0,0 10 0,-10 7 0,-4 4 0,-1 2 0,1 1 0,1 4 0,6-8 0,5-4 0,2-16 0,20 12 0,0-19 0,4-7 0,4-7 0,4-6 0,-2-3 0,-2-4 0,-3 2 0,-1 0 0,-5 5 0,0 4 0,-5 10 0,1 5 0,1 8 0,6 6 0,0 3 0,4 6 0,5 3 0,4-2 0,0-1 0,6-4 0,0-5 0,-4-4 0,-1-3 0,-7-7 0,-5-2 0,-9-5 0,-9 1 0,-11-1 0,-9 3 0,-6 6 0,-7 4 0,-7 8 0,-4 10 0,-5 10 0,0 6 0,6 3 0,7 3 0,8 0 0,13-5 0,13-8 0,15-6 0,11-16 0,13-12 0,5-8 0,6-11 0,-3-6 0,-3-4 0,-4-4 0,-8 6 0,-4 3 0,-13 12 0,-9 6 0,-10 15 0,-5 15 0,-11 16 0,-10 15 0,-6 17 0,-9 9 0,-2 11 0,-4 4 0,-4-1 0,6-6 0,2-10 0,6-13 0,8-16 0,10-11 0,4-17 0,15-13 0,-6-12 0,12-11 0,5-8 0,3-14 0,12 1-9,-4-17-10,15 8 5,-9-13-2,21 18-2,-12-23-9,28 26-8,-13-8-2,12 8 4,-5 5 8</inkml:trace>
  <inkml:trace contextRef="#ctx0" brushRef="#br0" timeOffset="5423.3102">24820 5081 101,'-22'8'42,"12"10"1,-8-12-1,18 13-23,0-19-15,23 5-2,8-8 0,6-9-2,9 0 0,0-6 0,3-1 0,-8-4 0,-7-3 0,-12 1 0,-14 2 0,-15 7 0,-16 6 0,-13 10 0,-13 12 0,-12 15 0,0 8 0,4 11 0,5 6 0,16 2 0,15 0 0,19-8 0,26-7 0,14-17 0,19 1-7,-4-21-5,9 4-2,-20-19-2,9 14-4,-37-21-7,-2 20-9,-43-8-4,-29 3 5,-31 8 1</inkml:trace>
  <inkml:trace contextRef="#ctx0" brushRef="#br0" timeOffset="6145.3515">16548 6664 75,'15'-16'38,"-2"-4"-1,3 10 1,-14-9-16,9 17-16,-11 2 0,0 0-1,0 0-1,9 30 0,-13-3-1,-2 8 0,-2 7-1,1 6 0,-6 2-1,3 1 0,-4-5 0,4-7 1,0-10-2,8-8 1,2-21 0,0 0 0,19-21 1,-5-8-2,5-4 0,0-7 0,-2-2 0,4-1 0,-2 2 0,-1 2 0,2 9 0,-1 2 0,6 6 0,1 0 0,7 8 0,0-1-2,13 9-4,-5-4-6,16 10-2,-13-13-4,20 18-10,-24-14-8,11 10-2,-12-6 1,-2 2 2</inkml:trace>
  <inkml:trace contextRef="#ctx0" brushRef="#br0" timeOffset="6499.3717">17270 6559 125,'-16'16'39,"-9"0"2,11 19-4,-15-7-32,4 12-1,3 2 0,2 5-4,5-2 0,8-3 0,11-7 0,12-11 0,16-10 0,11-14 0,10-15 0,8-8 0,4-10 0,-3-5 0,-5-5 0,-9 0 0,-11 3 0,-11 8 0,-11 7 0,-10 7 0,-5 18 0,0 0 0,-17 22 0,4 4 0,2 9 0,-1 2 0,10 4 0,-1-1-6,14 0-4,-3-18-2,21 3-4,-9-27-5,22 5-13,-6-22-4,12-1 1,-9-12 2</inkml:trace>
  <inkml:trace contextRef="#ctx0" brushRef="#br0" timeOffset="6843.3914">17958 6655 89,'0'0'38,"-19"-2"1,12 16 0,-16-5-9,6 16-25,5 0-1,0 6 0,3 1-1,3 0-1,5-7 0,2-3-2,4-10 0,-5-12 0,21-1 0,-5-13 0,-1-8 0,7-5 0,0-5 0,-1 0 0,2-1 0,-2 5 0,-2 4 0,0 10 0,-4 4 0,-2 13 0,-7 12 0,0 4 0,-4 9 0,0 3 0,7 6-5,0-9-6,16 6-2,-6-23-2,29 5-8,-11-27-10,30 1-5,-1-17 0,6-3 2,-2-9 5</inkml:trace>
  <inkml:trace contextRef="#ctx0" brushRef="#br0" timeOffset="7130.4078">18669 6557 126,'-32'17'41,"-11"-4"1,19 10-2,-5 0-34,20-3-6,15-3 0,12-3 0,16-4 0,7-1 0,7 0 0,-1 0 0,-8 3 0,-9 3 0,-16 6 0,-17 5 0,-16 6 0,-14 1 0,0-1 0,-6-3 0,7 0 0,1-13-8,20 0-5,1-24-4,28 7-4,-8-27-10,28 12-8,2-15-1,18-5 1,10-2 6</inkml:trace>
  <inkml:trace contextRef="#ctx0" brushRef="#br0" timeOffset="7926.4533">19913 6382 93,'22'-21'38,"-11"-2"-1,3 12 1,-16 0-30,2 11-3,-12-1 0,6 11-1,-6 5 0,1 9-1,-4 10-1,0 12 2,-3 11-2,-3 13 1,-6 8-1,2 6 1,-3 4-1,5-7 0,2-8-2,8-7 0,7-19 0,16-17 0,9-20 0,13-15 0,9-16 0,4-8 0,4-7 0,-1-7 0,-3 0 0,-4 7 0,-7 4 0,-6 10 0,-10 14 0,-7 10 0,-5 13 0,-6 11 0,-6 10 0,1 0 0,4 8 0,2-2 0,12-1-5,5-18-6,30 4-3,-2-27-3,28 5-3,-11-32-8,22 10-7,-16-21-2,4 1 2,-16-2 5</inkml:trace>
  <inkml:trace contextRef="#ctx0" brushRef="#br0" timeOffset="8767.5014">20673 6843 118,'-43'-8'38,"2"17"3,-13 0-1,14 11-32,-6 7-4,7 6 0,5 4-2,13 5-2,13-1 0,13-3 0,18-6 0,13-4 0,8-17 0,11-6 0,3-12 0,-1-14 0,0-4 0,-8-13 0,-8-6 0,-12-1 0,-8 0 0,-14 2 0,-7 3 0,-12 8 0,-5 4 0,-4 8 0,1 9 0,3 5 0,3 7 0,14-1 0,7 12 0,13-5 0,15 0 0,10-3 0,7 1 0,1 1 0,2-3 0,-8 2 0,-10 4 0,-8 5 0,-13 2 0,-11 5 0,-12 6 0,-7 0 0,-3 3 0,-6 1 0,1-1 0,2-5 0,5-1 0,6-6 0,9-18 0,3 11 0,11-19 0,7-7 0,7-10 0,1-6 0,3-8 0,-1-5 0,-1 0 0,-4 2 0,-5 8 0,-7 6 0,-5 10 0,-9 18 0,0 0 0,0 11 0,-5 12 0,-1 5 0,4 3 0,4-1 0,5 0 0,7-7 0,7-6 0,10-9 0,8-10 0,2-8 0,7-6 0,1-10 0,2-1 0,-1-6 0,-6 3 0,-1 3 0,-8 2 0,-5 10 0,-5 9 0,-9 7 0,-9 11 0,-10 11 0,-7 10 0,-4 5 0,-6 9 0,0-2 0,-2 3 0,4-1 0,9-4 0,2-15-7,21-1-5,0-22-1,19-1 0,0-23-2,19 9-4,-14-29-6,17 6-5,-17-5-1,-3-2 0,-5 3 3</inkml:trace>
  <inkml:trace contextRef="#ctx0" brushRef="#br0" timeOffset="9113.5212">22021 6864 107,'-14'9'39,"14"13"1,-3-10 0,18 15-18,8-16-18,13-5-1,8-8-3,11-4 0,0-7 0,4-4 0,-4-4 0,-4-6 0,-12-2 0,-9-2 0,-16 3 0,-13 2 0,-12 4 0,-8 7 0,-10 9 0,-9 13 0,-3 11 0,-2 11 0,5 9 0,5 6 0,15 3 0,12-2 0,14-2 0,18-9 0,21-5 0,13-15 0,17 0-10,-4-18-2,10 6-3,-21-21-4,5 17-5,-36-20-6,-9 13-7,-36 1 0,-37 1 5,-27 9 0</inkml:trace>
  <inkml:trace contextRef="#ctx0" brushRef="#br0" timeOffset="9564.547">16800 8089 115,'27'-8'41,"21"-4"0,13-16-7,10 3-37,22 5-10,-7-15-9,15 19-8,-19-9-8,5 16-2,-10-1-1,-4 7 3</inkml:trace>
  <inkml:trace contextRef="#ctx0" brushRef="#br0" timeOffset="10127.5792">18008 7915 104,'-33'21'41,"-10"-6"0,10 11-2,-9-5-31,9 7-5,2 0 0,6 2-2,5 0 1,6-5-2,4-5 1,10-4 0,0-16-1,16 3 1,4-13-1,4-9 0,2-11 0,1-5 1,1-3-1,-3-4 1,-3-1 0,-5 5 0,-4 5-1,-4 7 1,-4 11-1,-5 15 0,0 0 1,0 0-1,0 24 0,0 2 1,2 3 0,5-1-1,7-2 2,9-6-2,9-6 0,4-8 0,10-10 0,4-11 0,1-7 0,0-5 0,-5-3 0,-4 2 0,-9 3 0,-8 3 0,-11 12 0,-14 10 0,0 0 0,4 29 0,-15 1 0,-1 6-2,3 5-1,3 2-4,6 5-3,2-12-2,21 6-3,0-30-5,24 9-11,-4-22-7,18-3 0,1-13 2,6-9 3</inkml:trace>
  <inkml:trace contextRef="#ctx0" brushRef="#br0" timeOffset="10495.6003">18938 7885 91,'-31'-3'41,"-14"2"0,2 19 1,-11-8-17,10 18-20,-1 3-1,10 5-2,5 1 2,11 1-4,13-2 0,14-11 0,11-8 0,10-7 0,13-10 0,4-8 0,6-9 0,3-7 0,-6-9 0,-2-2 0,-6-2 0,-11 5 0,-6 4 0,-9 8 0,-7 7 0,-8 13 0,-7 14 0,-1 9 0,-2 8 0,4 5 0,2 4 0,6-2-3,9 1-4,3-18-4,23-1-1,-6-26-2,24 1-3,-11-31-7,30 8-9,-13-24-4,12-5 1,-6-10 4</inkml:trace>
  <inkml:trace contextRef="#ctx0" brushRef="#br0" timeOffset="10713.6128">19740 7484 99,'-23'23'42,"-12"12"1,4 23-2,-13-5-16,8 17-20,4 2-5,11 1 0,3 1 0,9-6 0,9-6 0,6-11-7,11-7-1,3-24-5,16-2-1,-12-29-4,20 7-6,-15-26-9,12 1-6,-8-16 1,4-5 5</inkml:trace>
  <inkml:trace contextRef="#ctx0" brushRef="#br0" timeOffset="11178.6394">19903 7788 90,'-31'-7'41,"2"26"1,-23-1-1,6 25-11,-4-10-25,2 3-2,8-5 0,9 5-3,12-7 0,19-6 0,16-5 0,14-12 0,11-1 0,5-6 0,10-4 0,1-4 0,3-2 0,-6 1-4,-3 1 0,-9 1-2,-4 8-1,-12-4-3,2 11-2,-15-8-1,9 11-4,-22-10-6,28 7-4,-28-7-4,26-5-2,-12-8 10,10 7 1,-2-8 12,-4-1 20,8 13 7,-21-14 9,13 16 7,-18 0 3,0 0-6,0 0 2,-14 33-10,-10-17-14,5 13-2,0 0-2,0 7-2,4-2-1,1-1-2,14 0-3,2-18-6,22 4-4,-9-30-5,29 4-9,-13-23-4,19 2-7,-6-22-1,1 0 5</inkml:trace>
  <inkml:trace contextRef="#ctx0" brushRef="#br0" timeOffset="11606.6638">20609 7693 99,'-16'-11'41,"10"23"2,-9-1-1,18 10-16,0-7-24,5 2 0,4-2-2,5 3 0,-1 3 0,-2 6 0,-6 3 0,-5 1 0,-7 4 0,-2 0 0,-8 2 0,-4-3 0,0-3 0,3-8 0,9-7 0,6-15 0,11 7 0,12-15 0,6-8 0,7-5 0,4-9 0,7-3 0,-1-1 0,-5 6 0,-6 3 0,-9 9 0,-8 8 0,-18 8 0,6 21 0,-13 2 0,-4 5 0,-2 3 0,4-1 0,6-5-6,13 4-4,2-22-3,25 2 0,-5-17-1,20 9-4,-10-24-7,20 12-7,-10-15-5,2 1 5,-2-2 1</inkml:trace>
  <inkml:trace contextRef="#ctx0" brushRef="#br0" timeOffset="12035.6884">21502 7856 134,'-12'7'44,"-19"-12"-6,7 25-3,-17-6-31,-2 7-4,1 2 0,-1 5 0,10 0 0,9 1 0,15 1 0,12-7 0,17-7 0,16-3 0,11-8 0,11-8 0,5-7 0,3-8 0,0-7 0,-3-6 0,-3-3 0,-8 0 0,-7 5 0,-10 3 0,-11 10 0,-10 12 0,-14 4 0,-9 34 0,-16 7 0,-12 18 0,-11 13 0,-6 7 0,-7 9 0,-1-6 0,3-4 0,-2-4 0,9-13-4,4-17 0,10-8-3,-7-20-4,17-5-1,-8-20 0,13 3-3,-13-24-4,25 6-6,-15-28-8,17-6-3,12-7 2,14-10 1</inkml:trace>
  <inkml:trace contextRef="#ctx0" brushRef="#br0" timeOffset="12748.7292">23003 7875 101,'12'-24'38,"-3"12"-6,-22-18 0,1 19-21,-17-8-3,-1 16-1,-14 4-2,-5 14 0,-10 12-1,1 14-1,-5 6 0,16 10-1,6-2 0,19 0 0,25-10-2,21-12 0,22-20 0,25-14 0,12-11 0,9-13 0,-2-9 0,-5-7 0,-10 0 0,-15-2 0,-13 10 0,-21 6 0,-13 11 0,-13 16 0,-21 19 0,-2 12 0,-5 17 0,-7 11 0,7 11 0,-4 1-3,16 9-8,2-17-1,14 4-2,-10-21 0,20 9-5,-25-28-6,19 11-7,-32-17-8,-15-1 6,-19 3 2</inkml:trace>
  <inkml:trace contextRef="#ctx0" brushRef="#br0" timeOffset="13274.7592">18199 8999 100,'0'0'39,"11"-16"1,-11 16-2,-18-5-32,-9 12-2,-14 6 1,-11 19-1,-15 13 0,-10 9 0,0 4-1,5 8-1,14-8 0,15 1-1,28-10-1,22-16-1,31-11-2,26-17-4,27-4-5,7-22-3,19 10-5,-12-27-8,13 9-7,-17-13-4,-9 4 0,-17-6 5</inkml:trace>
  <inkml:trace contextRef="#ctx0" brushRef="#br0" timeOffset="14243.8147">18630 9093 114,'-36'13'40,"9"21"2,-10-5-2,11 12-34,-2 2-3,10 4 0,4-3-1,5 0 0,6-8 1,17-9-3,6-10 0,8-12 0,9-10 0,7-14 0,3-8 0,1-10 0,-1-3 0,-5-3 0,-10 1 0,-6 3 0,-10 5 0,-10 10 0,-10 14 0,4 10 0,-22 8 0,5 14 0,0 7 0,-2 7 0,10 3-3,4-3 0,10-1-2,3-11-2,24-2-4,0-20-2,20 4-6,-11-27-10,23 7-8,-12-16 1,10 7 3,-15-17 10,-5 3 26,-3 11 4,-16-11 8,5 21 10,-23-6 11,-5 22 1,1-21-2,3 35-6,-17-4-23,3 14-1,-5 6-2,0 5 0,-3 5 0,4 4-1,-5-5 0,4 4 0,1-12 0,5-6 0,5-10 0,4-15-2,0 0 0,22-10 0,-3-13 0,3-8 0,4-6 0,2-3 0,-4 0 0,5 2 0,-5 3 0,-5 6 0,-4 3 0,2 9 0,-2 6 0,4 2 0,0 5 0,5 3 0,2 0 0,4 2 0,2 0 0,-3 2 0,-2 3 0,-2 3 0,-7 7 0,-6 5 0,-10 8 0,-8 1 0,-6 8 0,-5 1 0,-1 0 0,-2 0 0,3-8 0,2-4 0,4-6 0,4-9 0,7-12 0,17-6 0,-2-11 0,5-10 0,6-5 0,3-9 0,-1 1 0,1-4 0,-4 5 0,-2 6 0,-8 4 0,4 9 0,-5 5 0,1 8 0,3 3 0,6 2 0,5 6-3,-5-9-6,16 10-2,-11-18-2,10 17-2,-12-17-3,19 16-8,-24-20-6,15 9-6,-8-1 4,-3-1 2</inkml:trace>
  <inkml:trace contextRef="#ctx0" brushRef="#br0" timeOffset="14904.8525">20165 9216 99,'-8'24'40,"8"-24"1,14 17-1,10-28-25,17 5-11,10-12-1,6-2-2,-1-2 0,-2-5-1,-9 0 1,-6 2-1,-16-3 1,-15 7-1,-12 4 0,-12 5 0,-13 7 0,-4 9 1,-12 9-1,-5 10 1,-1 8 0,4 8 0,9 2 0,9 4-1,17-4 1,14-2-1,19-10 0,17-12-1,15-8-1,10-15 0,11-8-1,2-11 0,1-9 1,-4-7-1,-2-1 1,-8-2 1,-13 7 1,-9 5 1,-13 10 1,-10 7 0,-18 15 0,0 15 1,-16 8 0,-6 15-1,-2 6 0,-5 5 0,2-1-1,6-1 1,7-6-2,10-13 0,8-11 0,9-14 0,10-12 0,7-8 0,4-10 0,1-5 0,0-2 0,-4 2 0,-6 5 0,-4 8 0,-6 12 0,-15 7 0,7 17 0,-7 4 0,-1 9 0,1-1 0,7-1 0,5-7-2,12-7-2,9-16-4,20-5-2,-1-25-1,23-1-3,-8-24-2,21 8-9,-19-21-6,9 8-5,-8-11 1,-9 4 3</inkml:trace>
  <inkml:trace contextRef="#ctx0" brushRef="#br0" timeOffset="15062.8615">21878 8749 85,'-24'38'39,"-26"10"1,4 22 2,-14-8-15,13 14-21,5-7-5,6-5-1,13-3-6,0-19-3,26-1-7,-3-41-6,10 17-10,-5-34-7,9-2-1,-8-15 2</inkml:trace>
  <inkml:trace contextRef="#ctx0" brushRef="#br0" timeOffset="15370.8791">21548 8977 121,'6'-19'42,"17"9"0,7 0-1,27 7-36,1-1-5,7-4-5,16 10-6,-9-11-3,17 16-6,-24-15-5,21 21-7,-21-12-6,9 14-2,-15-1 5,-5 4 5,-14 12 41,-11-11 8,2 17 6,-30-21 8,7 13 6,-22-14 4,7 4-1,-11-14-2,18-4-38,0 0-10,0 0-3,0 0-6,6-22-5,13 29-5,-15-19-7,20 13-4,-14-12-4,3-6 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9T00:01:20.86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15505 2811 68,'2'20'36,"10"-21"-1,16 1 1,5-14-22,14 9-10,0-6-2,12 3 1,-1-6-1,1 1 1,-3-4-2,-6 0 1,-5-5-2,-12-1 1,-5-5 0,-9-1-1,-11 3 1,-8 0-1,-13 3 1,-5 11 0,-8 3 1,-10 14 1,-7 9 0,0 11 0,-1 13 0,-1 7 0,8 3-1,6 2 0,9 2-1,14-6-1,16-4-1,14-12-1,24-9-4,9-27-14,29 0-19,7-29 0,20-1 0,-2-21-3</inkml:trace>
  <inkml:trace contextRef="#ctx0" brushRef="#br0" timeOffset="173.0099">16597 2185 106,'-29'22'40,"33"1"1,20-21-4,38-2-38,31 3-9,21-15-28,30 5-2,2-9-1,17 13-1</inkml:trace>
  <inkml:trace contextRef="#ctx0" brushRef="#br0" timeOffset="849.0485">19055 3253 77,'0'0'38,"5"-17"-1,-5 17 0,0 0-31,0 0-1,0 0 0,0 0-1,13 3-1,8 6-1,11-2 0,11 6-1,8-1 1,12 1-1,7 4 0,1-2 0,-3 2-1,-4 5 0,-14 2 0,-14 6 0,-22 5 0,-19 5-1,-24 4 2,-13 2-2,-18-1 1,-4-4 0,-1-1-3,4-14-3,25 4-21,4-29-11,32-1-1,0-36 0,40 2-1</inkml:trace>
  <inkml:trace contextRef="#ctx0" brushRef="#br0" timeOffset="1255.0717">19903 2859 87,'0'0'38,"14"20"-1,11-21 2,15-1-36,16-7-1,12-5 2,3-10-2,4-5 1,-7-7-1,-6-4-1,-16-2 1,-15 5 0,-24 0 0,-19 12-1,-17 9 0,-18 14 1,-9 15 0,-14 15 0,-3 11 0,1 13-1,9 6 0,10 4 0,20 0-1,19 0-2,26-9-2,26-20-3,43 2-22,6-31-10,33-6-1,3-27 0,19-3 0</inkml:trace>
  <inkml:trace contextRef="#ctx0" brushRef="#br0" timeOffset="1419.0811">21117 2306 113,'-31'21'42,"24"10"1,19-17-4,38-9-40,38 0-6,24-22-31,44 2-4,10-14 1,23 4-2</inkml:trace>
  <inkml:trace contextRef="#ctx0" brushRef="#br0" timeOffset="2375.1358">21495 9953 72,'0'-32'35,"5"6"0,-6-6-16,7 19 11,-8-10-20,2 23-3,2-14-2,4 24-1,-6 11 0,3 12-1,-5 8-1,2 12-1,2 8 0,-4 5 0,4 0 0,0-5 0,4-10 0,3-10 1,6-19-1,7-18 3,8-22-1,7-15-2,5-17 1,1-11-2,8-8 0,-6-7-3,4 2 0,-9-1-6,8 23-23,-16-3-7,7 20 0,-14 4-1</inkml:trace>
  <inkml:trace contextRef="#ctx0" brushRef="#br0" timeOffset="2769.1583">22364 9971 114,'0'0'40,"16"-11"0,22-2-2,14-11-35,14-2-1,4-7 1,4-2-2,-6-3 1,-4 4-1,-19-4 0,-17 5-1,-21 2 1,-15 8 0,-22 6 0,-19 11-1,-9 10 1,-11 13 0,-6 12 0,-1 15 1,6 9 0,5 4-2,16 4 0,21-1 0,24-4 0,29-12 0,28-10 0,24-14-2,26-1-9,9-24-10,28 8-4,-13-24-15,13 3-1,-18-14-2,-9-4 1</inkml:trace>
  <inkml:trace contextRef="#ctx0" brushRef="#br0" timeOffset="2965.1696">23614 9433 125,'18'1'43,"25"2"2,8-18-6,7-1-43,37 12-12,-6-19-7,19 26-8,-28-8-12,-4 19 0,-20 4 0,-15 15 0</inkml:trace>
  <inkml:trace contextRef="#ctx0" brushRef="#br0" timeOffset="3658.2092">16770 10970 39,'23'-14'38,"-1"8"1,-10-8-1,2 17-16,-14-3-14,0 0-2,-26 9 0,10 11-1,-12 7-2,-3 11-2,-10 10 0,0 5 1,-9 7 1,1 3 0,0-2 0,8 0 0,5-5-1,6-6 1,8-7-1,16-7 1,15-11-1,17-4 1,14-8-2,16-3 1,9-4-2,5-3 0,4 1-2,3-2-2,1 8-3,-15-10-11,15 27-10,-28-9-14,1 15 1,-18-2-3,-3 11 4</inkml:trace>
  <inkml:trace contextRef="#ctx0" brushRef="#br0" timeOffset="4162.238">16256 12377 81,'2'9'39,"9"14"2,5-8-2,14 3-36,1 1-1,11-2-1,9-5 1,7-2-1,2-9 0,2-8 0,0-5 1,-6-4 0,-5-9-1,-12-4 0,-13 1 0,-15-5 1,-17 7-1,-15 4-1,-17 9 0,-14 11 1,-14 13 0,-4 15 1,-3 11-1,1 8 0,9 7 1,15-1-1,18 0-1,22-6 1,28-10-1,25-14-3,27-8-1,16-16-5,29 3-11,-7-29-5,25 11-14,-12-19-2,3 1-1,-25-10 2</inkml:trace>
  <inkml:trace contextRef="#ctx0" brushRef="#br0" timeOffset="4357.2492">17382 11941 102,'13'19'42,"14"-21"1,26 8-5,6-11-38,11-3-5,18 12-12,-14-19-10,11 16-13,-9-8-1,8 7-1,-9-8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4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7.xml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customXml" Target="../ink/ink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3379979"/>
              </p:ext>
            </p:extLst>
          </p:nvPr>
        </p:nvGraphicFramePr>
        <p:xfrm>
          <a:off x="304800" y="762000"/>
          <a:ext cx="8610600" cy="472440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Electricity Unit 3 for 20 minutes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capacitors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capacitor is, what it does, how its strength is measured and how that can be increased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the green book’s “take” on the above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way of looking at the new info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Elex2: unit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utilise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our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 and if tools are available, rip some commercial capacitors to bits to see how they are made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 shiny outside can hide a very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ordinary structure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037321"/>
              </p:ext>
            </p:extLst>
          </p:nvPr>
        </p:nvGraphicFramePr>
        <p:xfrm>
          <a:off x="533400" y="533401"/>
          <a:ext cx="8094663" cy="43000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Test – End of Topic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Fri 16 August 13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in period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Achievement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 and Mechanics Mock Exam Booklets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Wed 28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we have learned in the Waves and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topics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63720" y="236520"/>
              <a:ext cx="6824880" cy="3914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0040" y="220680"/>
                <a:ext cx="6853680" cy="394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95440" y="765000"/>
              <a:ext cx="8156520" cy="4928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800" y="761040"/>
                <a:ext cx="8170560" cy="493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63720" y="236520"/>
              <a:ext cx="6824880" cy="3914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0040" y="220680"/>
                <a:ext cx="6853680" cy="394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966480" y="2138040"/>
              <a:ext cx="4691520" cy="1307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52440" y="2125440"/>
                <a:ext cx="4715280" cy="133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4766760" y="1737360"/>
              <a:ext cx="1524600" cy="25470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753800" y="1729080"/>
                <a:ext cx="1545840" cy="256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1174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63720" y="236520"/>
              <a:ext cx="6824880" cy="3914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0040" y="220680"/>
                <a:ext cx="6853680" cy="394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023000" y="1162440"/>
              <a:ext cx="4399560" cy="4503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12200" y="1148040"/>
                <a:ext cx="4419720" cy="452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5813280" y="1559160"/>
              <a:ext cx="3225600" cy="1855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798520" y="1550880"/>
                <a:ext cx="3256920" cy="188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5581800" y="786600"/>
              <a:ext cx="3177000" cy="37767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574240" y="778320"/>
                <a:ext cx="3187440" cy="380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201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3120" y="244800"/>
              <a:ext cx="8843040" cy="5929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8000" y="231480"/>
                <a:ext cx="8863560" cy="595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8804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74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1555</TotalTime>
  <Words>281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179</cp:revision>
  <dcterms:created xsi:type="dcterms:W3CDTF">2006-08-16T00:00:00Z</dcterms:created>
  <dcterms:modified xsi:type="dcterms:W3CDTF">2013-09-09T00:16:39Z</dcterms:modified>
</cp:coreProperties>
</file>