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03:35.9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9566 3900 88,'0'0'40,"0"0"-2,10 22 2,-2 15-39,-7 13 0,-1 14 1,-1 13-1,-2-4 0,2-10 1,15-27 0,28-43-1,44-56 1,53-58 0,60-64-1,55-55-2,45-28-9,17-36-28,19 10-2,-30 22 0,-25 48-2</inkml:trace>
  <inkml:trace contextRef="#ctx0" brushRef="#br0" timeOffset="509.0291">11527 5780 98,'0'0'39,"-5"34"1,-13 11-1,-4 17-35,-4 3 1,5-2-2,11-15 0,20-24 1,32-47-3,43-49 4,53-59-5,87-50-2,11-39-7,13-41-29,32-9-5,-14-8 2,-14 27-3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31:33.25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15327 1152 90,'0'0'38,"0"0"1,0 0 0,0 0-36,34-45 0,-34 45 0,0 30 1,-8 1-1,-5 12-1,-6 9-1,-4 10 1,-9 8-2,2 2 1,1-4 0,1-4-1,3-9 1,12-8-2,12-15 2,16-11-2,19-14 1,11-14 0,14-8-2,8-12 0,11 2-3,-2-14-6,10 11-26,-13-3-1,3 8 0,-14 2-2</inkml:trace>
  <inkml:trace contextRef="#ctx0" brushRef="#br0" timeOffset="1202.0688">16023 1446 100,'0'0'39,"-30"-8"0,12 17-2,-12 2-32,-1 10-1,-4 6-1,-1 11-1,0-1-1,10 6 0,5-3 0,16-2-1,12-10 1,21-11-1,17-12 1,14-13 0,10-14-1,7-11 1,-1-2-1,-4-9 1,-9 0-2,-15 2 2,-23 4-1,-15 4-1,-17 11 1,-16 12 0,-11 2 1,-5 7-1,-1 4 0,4 4 0,10 0 0,12 2-1,15-8 1,19 6 0,16-11 0,12-3-1,10 0 1,7-3 0,2-1 0,-5-1 0,-9 4 0,-8 2 0,-13 5 1,-11 4 0,-15 8 0,-14 6 0,-13 6 0,-3 6 0,-6 4-1,0 6 1,1 3-1,3-1-1,12-2 2,9-4-2,14-8 0,14-9 1,11-12-1,14-11 1,5-16 1,5-8-1,0-9 0,-2-10 0,-8-3 0,-13-5 1,-6 1-1,-17-1 0,-11 57 1,0 0-1,-22-85 2,3 56-2,-12 9 0,5 12 0,-5 4 0,15 13 0,0 1 0,23 8-1,10-9 0,13 1 1,12-5 0,5-4 0,9 0 0,-1-2-1,-2 1 1,-8 2 1,-8 6-1,-5 5 0,-12 10 0,-11 9 0,-9 2 0,-4 12 0,-7 2 0,0 4-1,-4-1 1,2-1-1,2-9 1,2-3-1,4-9 1,5-8-1,0-21 1,0 0 0,19-6-1,-7-18 2,-1-7-1,1-12 0,-1-7 1,0-8-1,-4-2 1,2-6 0,-9 66-1,9-60 1,-9 60-1,7-55 1,-7 55 0,21-48-1,-21 48 2,0 0-2,50-61 1,-4 47-1,1 13 0,-1 10 0,-3 11-1,1 5 0,-21 9 0,-14 4 0,-27 1 0,-12 0 1,-16-1-1,-2 2 1,-4-2 0,-1-3 0,7-4 0,3-2 0,17 1 0,7 3-1,12 1 1,6 2 0,4 7 0,3 3-1,-1 8 1,-5 5-1,-6 2 0,-7 3-3,-3 4-5,-12-15-8,17 13-14,-16-25-11,18-3 2,-2-22-2</inkml:trace>
  <inkml:trace contextRef="#ctx0" brushRef="#br0" timeOffset="2779.159">18389 830 67,'0'0'39,"11"-49"-1,-11 49 1,0 0-35,0 0 0,0 0 1,0 0-2,0 0 0,0 0-1,2 33-1,-12 36-1,-2 22 1,-3 10-3,0 7 1,5 4-4,-1-15-6,13-11-28,3-30 2,11-19-1,-4-25-1</inkml:trace>
  <inkml:trace contextRef="#ctx0" brushRef="#br0" timeOffset="3117.1783">18345 925 82,'0'0'41,"-30"-80"-1,30 80 1,-16-74-39,16 74-1,12-54 0,-12 54 2,0 0-2,78-31-1,-78 31-1,80 13 1,-80-13 0,85 36 1,-65-9-2,55 54 2,-22 14-1,-20 14 1,-33 11-1,-33 10 3,-38-6-3,-14-10 1,1-40-1,9-18-2,15-17-3,2-21-32,37-20-2,12-21-1,25-12-1</inkml:trace>
  <inkml:trace contextRef="#ctx0" brushRef="#br0" timeOffset="3749.2145">19291 868 53,'0'0'36,"0"0"0,0 0 1,0 0-28,0 0-2,3 33 0,-21 23-1,-4 10-2,-3 10 1,4 1-2,3 3-1,3-10 0,4-10 0,2-22-1,1-7 1,2-17-1,6-14 1,0 0-1,0-29 0,6-6 1,-6 35-1,8-55 2,-8 55-4,15-73 1,-15 73-1,20-92 2,-20 92-2,32-94 2,-32 94-1,32-89-1,-32 89 2,37-79 0,-37 79 1,38-66-2,-38 66 0,0 0 0,67-56 2,-67 56-1,0 0 0,61 34 0,-33 30 0,-8 19-2,-4 12 3,-7 5-3,-2 2-2,-7-8-2,-4-9 0,8-30-10,-13-20-24,9-10 0,-10-18 0,10-7-1</inkml:trace>
  <inkml:trace contextRef="#ctx0" brushRef="#br0" timeOffset="3915.2239">19362 1331 97,'-35'-52'41,"35"52"0,-28-50-1,28 50-33,-19-48-3,19 48-1,0 0-3,28-59-3,-28 59-5,52-32-31,-52 32-3,84-26 2,-32 17-1</inkml:trace>
  <inkml:trace contextRef="#ctx0" brushRef="#br0" timeOffset="4747.2715">20245 898 75,'0'0'38,"0"0"0,0 0 0,0 0-34,0 0 1,0 0 0,0 0-1,0 0-1,-23 22 0,18 37-1,0 13 2,0 0-3,1 7-1,2-6-1,4-9 2,-2-22-1,4-18 1,-4-24-1,0 0 1,10-34 0,-10 34 0,0 0 1,3-73-1,-3 73-1,-3-73-1,3 73 1,-1-90-1,1 40 1,2-1-1,-2 1 0,4 1 0,2 2 2,-6 47-1,14-90 0,-14 90 1,32-74-1,-32 74 0,43-57 0,-43 57 1,52-32-1,-52 32 0,52-3 0,-52 3 0,0 0 0,57 43 1,-57-43 1,0 0 0,14 75 0,-14-75 0,-9 53-1,9-53 0,-22 51 0,22-51 1,-20 50-3,20-50 1,0 0-1,-7 61 1,7-61 0,0 0 0,17 54-1,17-22 2,-5 7-2,2 8 1,-15 4 0,-14 5 0,-34 3-1,-14-1 1,-13-8-2,4-15 0,14-14-4,5-25-17,30-7-17,12-18 1,26-10-3,-32 39 2</inkml:trace>
  <inkml:trace contextRef="#ctx0" brushRef="#br0" timeOffset="6030.3449">22328 798 92,'0'0'39,"-19"-58"2,19 58-2,0 0-37,0 0 0,0 0 1,0 0-1,0 0 1,0 0 0,0 0-2,-38 98 1,24-20-3,6 10 0,1 5-5,1-9-30,13-2-5,3-18 1,14-22 0</inkml:trace>
  <inkml:trace contextRef="#ctx0" brushRef="#br0" timeOffset="6436.3681">22296 816 89,'0'0'42,"-18"-72"1,18 72-1,2-57-33,-2 57-7,0 0 1,63-48 0,-63 48-1,75-9-1,-27 9 0,-3 3-1,8 1 2,-2 5-2,-1 1 1,-50-10-1,88 39 1,-88-39 0,65 58 1,-45-34-1,-1 57 0,-38 4-1,-25 6 1,-29-4 0,-8-3-1,-11-14 0,12-13-1,20-28 1,3-9-3,15-10-2,5-22-8,36-2-11,-3-12-16,4 26-2,0 0 0,56-52 2</inkml:trace>
  <inkml:trace contextRef="#ctx0" brushRef="#br0" timeOffset="6571.3759">22926 1288 79,'-39'-1'3,"9"-5"-2,-8-10-2,38 16-40</inkml:trace>
  <inkml:trace contextRef="#ctx0" brushRef="#br0" timeOffset="10170.5817">21123 819 65,'0'0'40,"0"0"0,0 0 1,0 0-22,15-49-17,-15 49 0,0 0 1,0 0 0,0 0 1,0 0-1,-24 63 1,20-37-1,-9 43 1,-6 10-3,-1 7 1,-3 5-2,3 4 0,1-10-1,6-14 0,12-36-3,3-12-1,13-13-14,-15-10-20,30-21 0,-13-7-1,6-8-2</inkml:trace>
  <inkml:trace contextRef="#ctx0" brushRef="#br0" timeOffset="10553.6036">21172 708 87,'0'0'40,"0"0"1,0 0-2,0 0-34,0 0 0,0 0-1,0 0-1,0 0 0,0 0-1,0 0-1,75-17 1,-75 17-1,72-14 1,-72 14-1,80-13-1,-80 13 0,83-14 1,-83 14-2,81-10 0,-81 10-1,73-9-2,-73 9 0,50 0-9,-50 0-26,0 0-4,0 0 3,0 0-1</inkml:trace>
  <inkml:trace contextRef="#ctx0" brushRef="#br0" timeOffset="10870.6218">21217 973 87,'0'0'41,"-54"48"-1,54-48 2,0 0-34,0 0-3,0 0 1,0 0-1,0 0-2,70 10-1,-70-10 0,64-15-3,-64 15-1,68-13 1,-68 13-2,74-17 0,-74 17 1,70-15-3,-70 15-5,60-12-28,-60 12-1,0 0 0,0 0 1</inkml:trace>
  <inkml:trace contextRef="#ctx0" brushRef="#br0" timeOffset="11148.6377">21101 1396 99,'0'0'40,"23"13"2,2-17-2,18-3-35,11-8 0,10 0 0,2 0-2,2-2-1,-2-2-1,-2 5 0,-9-2-1,-7 7 0,-11 1 0,-12 1-1,-1 2-2,-10-1-1,-1 9-5,-13-3-30,-5-12-2,-9 9 1,14 3-2</inkml:trace>
  <inkml:trace contextRef="#ctx0" brushRef="#br0" timeOffset="14551.8323">20490 882 9,'0'0'30,"0"0"1,0 0 2,0 0-21,23-49 0,-23 49-1,0 0 0,0 0-2,0 0-3,0 0 1,0 0-2,0 0 0,0 0 1,-48 19-2,48-19 0,0 0 0,0 0-1,-62 31 1,62-31-3,0 0 2,-57 26 0,57-26-3,0 0-3,0 0-33,-57 10-3,57-10-2,0 0 1</inkml:trace>
  <inkml:trace contextRef="#ctx0" brushRef="#br0" timeOffset="20494.1722">14886 2793 80,'14'-7'37,"-14"7"-1,0 0 0,0 0-30,0 0-2,0 0 0,0 0 0,5 10 0,0 10-1,0 7 0,2 13 0,-4 13 0,0 13-1,-4 10-1,0 9-1,-5 2 1,-2-2-1,3 0-1,-3-10-2,6-7-2,1-24-6,13 1-26,-7-28-2,10 1 1,-15-18-1</inkml:trace>
  <inkml:trace contextRef="#ctx0" brushRef="#br0" timeOffset="20693.1836">14698 3345 105,'-19'-14'39,"19"14"1,2-18-2,20 5-34,8-6-2,11-4 0,10-3-1,10-5-3,11 7-6,-3-13-23,15 16-7,-11-4-1,9 12-1</inkml:trace>
  <inkml:trace contextRef="#ctx0" brushRef="#br0" timeOffset="21258.2159">16034 2899 81,'3'-23'37,"-3"23"-2,-22-28 2,8 17-32,-15-4 1,-1 8-1,-11 0 1,-2 8-1,-5 5-1,-1 10 1,-3 6-1,3 11-1,2 4 0,8 9 0,5 0-1,11 3 0,6-8-1,16-5 0,15-10 0,14-13 0,11-14-1,16-13 1,8-6-1,8-9 0,-1-1 0,-4-6 1,-7 8-1,-10 2 0,-10 9 0,-14 7-1,-11 5 1,-14 5 0,5 12 0,-12 9-1,-6 10 1,-1 11 0,-2 11-1,-4 12 1,-1 12 0,-2 4-2,2 1 1,1-1-3,8-4-1,-2-19-6,24 0-26,-12-28-3,21-7 1,-5-29-1</inkml:trace>
  <inkml:trace contextRef="#ctx0" brushRef="#br0" timeOffset="22384.2803">16431 2848 67,'0'-20'35,"0"20"-2,-3-20-1,3 20-23,0-16-3,0 16 0,0 0-2,0 0 0,0 0-1,16 24 0,-11-2-1,3 15 0,-3 10 0,2 12 0,0 7-1,-4 5 0,3-1 0,-4 3 0,3-6 0,1-8-1,2-10 0,1-11 0,1-10 1,4-11 0,0-13-1,9-16 1,2-12-1,3-13 2,1-15-1,2-10 0,2-11 0,-1-2 0,0-3 0,-5 4-1,-5 7 0,-5 6-1,-4 16-2,-10 5-5,8 20-28,-16-3-1,5 23-1,0 0-2</inkml:trace>
  <inkml:trace contextRef="#ctx0" brushRef="#br0" timeOffset="36819.1059">17247 2999 85,'-22'0'38,"22"0"-1,-17-4 0,17 4-32,0 0-2,15-12-1,5 1 0,13-4-1,9-4 0,10-2-1,6 2 0,1-1 0,2 3-1,-3 7 0,-4 7 0,-15 9-3,-5 10-3,-21-7-18,8 18-12,-11-11 0,3 5-1,-13-21 1</inkml:trace>
  <inkml:trace contextRef="#ctx0" brushRef="#br0" timeOffset="37557.1482">18182 2607 78,'-1'-22'39,"1"22"-1,11-30 0,3 21-37,5-7 1,4 1-1,5-2 1,1 4 0,2 2-1,-1 4 0,1 3-1,0 8 1,-4 1 0,-3 5 0,-6 7 0,-7 5 1,-7 2-2,-4 6 2,-7 6-2,-8 5 1,-7 3-1,-6 2 0,-9 5 0,-2 2 0,-3-2 0,-1 3 0,0-8 0,5 1 2,6-7-2,10-5 2,9-6-1,14-7 0,15-5 0,13-11 1,13-8-1,11-5 1,8-7 0,1-2-1,4-3 0,-8-1-1,-2 2 0,-9 2-2,-5 8 0,-14-1-4,1 23-13,-17-15-20,5 16 0,-17-15-1,14 17 2</inkml:trace>
  <inkml:trace contextRef="#ctx0" brushRef="#br0" timeOffset="39083.2354">18974 2461 45,'0'0'31,"6"-13"3,-6 13-2,0 0-25,8-14-2,-8 14 1,0 0-1,0 0 1,0 0-2,0 0 0,0 0-1,0 0-1,-1-11 1,1 11-1,0 0 0,0 0-1,0 0 0,0 0 0,0 0 0,0 0 0,0 0-1,0 0 0,0 0 1,0 0-1,0 0 1,0 0-1,0 0 1,0 0 0,0 0 0,0 0-1,0 0 1,0-11-1,0 11 1,0 0-1,0 0 0,0 0 0,0 0 0,0 0 0,0 0 0,0 0 0,0 0 0,0 0 0,0 0 0,0 0 1,6-11-1,-6 11 0,0 0 1,0 0-1,0 0 1,5-12-1,-5 12 0,0 0 1,0 0-1,0 0 0,0 0 0,0 0 0,0 0 0,0 0 0,0 0 0,0 0 0,0 0 0,0 0 1,0 0-1,6-10 0,-6 10 0,0 0 0,0 0 0,0 0 0,0 0 1,7 20-1,-3 0 0,-1 8 2,5 7-2,-2 6 2,2 9-1,-1 2 0,1-1-1,1 1 1,-4-3 0,-1-2-1,3-5 0,-3-6-1,3-9 1,0-4 0,0-7 0,-7-16 0,21 9 0,-8-18 1,3-9-1,5-10 1,1-9 0,2-9 0,-1-6-1,2-7 0,-2-3 1,-1 0-2,-5 2 2,-3 6-2,-5 9 1,-2 7-3,2 9 1,-7 3-3,13 24-20,-8-15-13,13 16 0,-5-13-1,16 10 0</inkml:trace>
  <inkml:trace contextRef="#ctx0" brushRef="#br0" timeOffset="49302.82">19650 2839 85,'0'0'39,"2"-14"1,-2 14 0,12-4-32,4 1-3,4-6-2,10 2 1,8-8-2,7-1 1,6-2-2,-1 0 0,2 2-1,-5 1 0,-6 6-1,-11 3-1,-7 13-3,-23-7-7,18 23-27,-26-12-1,5 9 0,-8-9-1</inkml:trace>
  <inkml:trace contextRef="#ctx0" brushRef="#br0" timeOffset="50451.8857">20706 2540 67,'3'-11'36,"-3"11"1,6-17-1,5 13-28,-11 4-3,8-10 0,-8 10 0,0 0-1,0 0-1,6 11-1,-11 5 0,-1 9 1,-5 5-1,-3 8 1,-2 2-1,-1 3 1,1 0-2,3-3 1,5-7 0,10-5-1,7-7 0,17-13-1,8-10 1,10-7-1,14-10 0,5-4 0,1-7-1,2-4-2,2 3-5,-23-13-25,10 15-6,-23-8-2,-2 13 1</inkml:trace>
  <inkml:trace contextRef="#ctx0" brushRef="#br0" timeOffset="50665.8979">21004 2577 96,'-14'52'40,"-9"-6"-1,11 12 0,2-6-36,-2 3 0,5-3-1,0-3-3,4-8-3,-1-14-16,16 5-18,-4-17 0,14-2-2,-1-17 0</inkml:trace>
  <inkml:trace contextRef="#ctx0" brushRef="#br0" timeOffset="51084.9219">21595 2550 72,'0'0'38,"0"0"-2,0 0 2,0 0-28,-11 13-3,-1-7 0,-1 10-3,-6 2-1,-2 9 0,-5 6-2,-3 5 1,-2-3-1,0 1-2,4 1-2,0-10-3,15 3-5,-4-24-27,16-6 0,0 0 1,16-18-3</inkml:trace>
  <inkml:trace contextRef="#ctx0" brushRef="#br0" timeOffset="51267.9324">21387 2614 105,'-2'15'41,"-5"-3"0,15 22-4,-1-9-33,13-1-2,3 0 0,8-6-3,9 1-3,-1-20-13,12 16-22,-7-18-1,4 10 1,-11-9-2</inkml:trace>
  <inkml:trace contextRef="#ctx0" brushRef="#br0" timeOffset="52141.9824">22095 2442 75,'11'-16'38,"-8"-7"-2,-3 23 2,7-24-31,-7 24-2,0 0 0,0 0 0,5 23-2,-7 7 1,-1 7-2,-3 7 1,-2 8-2,1 3 0,-3 1-1,3-2-1,3-3-2,-2-13-7,13 4-27,-7-20-1,14-5 0,-14-17-2</inkml:trace>
  <inkml:trace contextRef="#ctx0" brushRef="#br0" timeOffset="52367.9953">22050 2408 93,'-21'-18'38,"11"18"2,-2-5-2,12 5-30,16-5-6,11 4 0,9-6 0,8 5-1,8-3-1,4-2-2,4 5-3,-8-15-14,1 25-20,-17-7 1,-6 16-1,-22-3 0</inkml:trace>
  <inkml:trace contextRef="#ctx0" brushRef="#br0" timeOffset="52548.0056">21936 2852 104,'-33'39'38,"6"-19"3,27-1-2,13-18-36,30-6 0,16-12-1,10-5-1,10 2-4,-2-16-7,8 15-26,-11-10-3,-6 16 0,-20-5-1</inkml:trace>
  <inkml:trace contextRef="#ctx0" brushRef="#br0" timeOffset="52781.0189">22685 2742 100,'0'0'40,"11"16"0,-11-16 0,-4 26-30,-9-1-8,4 2 0,-8 8-2,-2-5-6,11 16-20,-13-17-12,9 2-1,1-11-1,13 1-2</inkml:trace>
  <inkml:trace contextRef="#ctx0" brushRef="#br1" timeOffset="57846.3086">20971 3308 60,'6'-16'37,"-3"-2"-2,-3 18 1,5-28-24,-5 28-4,0 0-2,0 0 0,3 20-2,-4 5-2,-4 9 0,3 5-1,-4 9 0,0 5-1,0 3 0,2-2 0,1-1 1,2-8-1,2-8-1,3-10 1,2-8-1,5-12 1,5-13-1,2-14 0,6-4-3,-4-15-2,13 4-6,-14-15-24,11 2 1,-8-5-2,5 12 1</inkml:trace>
  <inkml:trace contextRef="#ctx0" brushRef="#br1" timeOffset="58114.324">21392 3444 79,'0'0'37,"0"0"-2,0-11 0,9 4-30,5 4-10,-3-10-8,13 12-21,-4-5 0,2 8-1,-9-2 0</inkml:trace>
  <inkml:trace contextRef="#ctx0" brushRef="#br1" timeOffset="58290.334">21378 3578 70,'0'0'36,"0"0"-1,-5 12 0,5-12-26,19-6-5,-1 6-4,2-12-13,8 10-22,-1-8 1,4 4-2,-2-8 1</inkml:trace>
  <inkml:trace contextRef="#ctx0" brushRef="#br1" timeOffset="58531.3478">21897 3252 89,'0'0'37,"-22"4"-1,15 9 1,-7 2-33,10 7-2,-3 5 1,3 7-2,1 5 0,-2 4-2,4 3 0,-4-5-4,9 6-5,-12-14-26,15-2 0,-7-14-2,9-4 2</inkml:trace>
  <inkml:trace contextRef="#ctx0" brushRef="#br1" timeOffset="58742.3599">21777 3269 98,'-22'-1'39,"-4"-2"0,16 15-1,2-3-34,8-9-2,30 10-1,4-9 0,13-3-2,5-4-1,9 2-4,-6-12-10,10 13-21,-16-5-1,-2 13-1,-22-3 1</inkml:trace>
  <inkml:trace contextRef="#ctx0" brushRef="#br1" timeOffset="58948.3717">21702 3687 91,'-11'23'37,"11"-23"1,9 11 1,11-17-34,18-2-1,11-8-1,5-1-2,5 0-4,-4-10-9,6 13-26,-13-4 1,3 7-1,-17 0-1</inkml:trace>
  <inkml:trace contextRef="#ctx0" brushRef="#br1" timeOffset="59613.4097">22380 3375 100,'0'0'38,"0"0"-1,-6 22 0,-1-6-33,3 9-1,-4 3 1,2 6-3,-1 2 1,2 5-1,-3 1 1,3-4-1,1 0-1,-1-4 0,3-7 0,1-5-1,-2-5 0,3-17 1,0 0-1,0 0 0,7-30 0,-2 0 0,1-6 1,0-8-1,-1-10 1,6-2 0,-1-5-1,2 3 2,1 3-1,3 4 1,3 5-1,3 7 1,3 7 0,3 11 0,3 6 0,-1 6 0,-1 6 0,0 4-1,-5 6 1,-4 3-1,-8 8 0,-10 1 0,-10 7 0,-10 3 0,-9 2 0,-8 2-1,-7 2 2,2-3-1,0 0 1,4-3-1,10-5 1,5-2-1,14-2 2,14-6 0,11-2 0,9-1 0,7-4 0,7 3 0,2-3 0,0 2 0,-6 0 0,-3 4-1,-10-1 0,-2-1-1,-7 4-1,-6-2-1,1 4-4,-10-17-17,13 20-17,-13-20-2,22 21 0,-9-21-2</inkml:trace>
  <inkml:trace contextRef="#ctx0" brushRef="#br1" timeOffset="59794.4201">23007 3778 127,'0'0'44,"-13"-11"-3,13 11 0,0-17-39,0 4-2,9 2-3,-12-3-4,17 11-32,-19-9-3,5 12 0,0 0-2</inkml:trace>
  <inkml:trace contextRef="#ctx0" brushRef="#br1" timeOffset="61573.5218">20879 4133 43,'0'0'33,"4"-13"1,-4 13 1,-2-11-22,2 11-3,0 0-1,5 16-2,-10-6-1,7 13-3,-5 3 0,3 5-2,-1 8 1,1 5-1,1 4 0,1 3 0,1-3-1,2-4 0,2-2 0,3-9 1,0-10-1,7-9 1,0-15 0,6-12 0,0-14 1,5-8-1,-2-9-1,1-8-1,-1 0-3,-7-5-1,7 13-12,-14-6-20,9 17 0,-9-2-1,3 16 2</inkml:trace>
  <inkml:trace contextRef="#ctx0" brushRef="#br1" timeOffset="61827.5363">21373 4340 90,'0'0'38,"0"0"-2,-2-12 2,14 0-38,15-2-1,7 1-1,5 4-6,-8-2-27,8 10-1,-12-2-1,-5 14 0</inkml:trace>
  <inkml:trace contextRef="#ctx0" brushRef="#br1" timeOffset="61987.5455">21340 4580 87,'-13'3'39,"13"-3"-2,19-10 2,11-12-36,11 2-4,1-13-32,16 12-4,-6-8 0,7 10-3</inkml:trace>
  <inkml:trace contextRef="#ctx0" brushRef="#br1" timeOffset="63053.6065">21997 4268 56,'7'-11'35,"-6"-2"1,-1 13 0,1-13-22,-1 13-6,0 0-1,-2 28-1,-7-11-2,7 13-1,-5 4-1,3 9-1,-3 1 0,3 3 0,-2 0 0,6-3-1,-1-3 0,1-10 0,1-5 0,1-11 0,-2-15 0,0 0 0,12-18 0,-7-7-1,0-8 2,-1-9-1,2-7 0,1-6 0,3-4 1,0 0 0,0 1-1,3 5 1,1 8-1,0 6 1,2 10 0,1 10 0,-1 10-1,4 6 0,-1 9 0,0 4 1,-1 7-1,-1 2 0,-5 2 0,-4 3 0,-8 0 1,-4 1-2,-6 0 2,-8-2-2,-2-1 2,-1-1-2,1-5 2,2-3-1,1-1 1,8 0 0,4-1 0,8 0 0,5 0 0,5 4 0,5 4 0,3-1 0,4 1 0,1 2 0,-3 1-2,-1 0 0,2 0-2,-4-13-6,14 9-28,-12-18-3,11 2 1,-4-17-1</inkml:trace>
  <inkml:trace contextRef="#ctx0" brushRef="#br1" timeOffset="63263.6185">22721 4134 105,'0'0'38,"-15"8"1,10 14-2,-3 0-34,3 7-1,-1 7 0,2 4-2,0 5 0,4-4-2,4 4-2,-4-11-4,15 0-30,-13-12-1,10-1 0,-12-21 0</inkml:trace>
  <inkml:trace contextRef="#ctx0" brushRef="#br1" timeOffset="63456.6295">22600 4129 106,'0'0'39,"-18"-16"1,18 16-1,26 3-36,0-5-1,7 1-2,8-1-2,5 4-4,-9-6-31,13 12-1,-16-5-2,-2 13 0</inkml:trace>
  <inkml:trace contextRef="#ctx0" brushRef="#br1" timeOffset="63628.6394">22577 4516 106,'-36'31'40,"9"-15"1,25-2-2,22-15-36,17-7-3,20-6-3,8-10-8,12 9-27,-5-6-2,4 9 0,-16 2-1</inkml:trace>
  <inkml:trace contextRef="#ctx0" brushRef="#br1" timeOffset="64208.6725">21032 5250 79,'0'-17'38,"0"17"0,7-22 0,3 20-33,-10 2-1,1 21 0,-4 3 0,2 15-1,-4 5 0,1 8-1,2 5-1,1 3 3,3-3-3,2-9 2,5-4-3,4-13 3,0-7-2,3-11 3,3-13-3,0-10 0,4-15 0,0-3-2,-2-12 2,2-3-4,-2-7 1,-1-5-4,3 2-1,-7-12-19,10 21-14,-12-5 0,10 14 0,-5 0 0</inkml:trace>
  <inkml:trace contextRef="#ctx0" brushRef="#br1" timeOffset="64412.6842">21550 5329 108,'15'3'39,"-2"-7"0,1-18-7,5 8-31,4-1-1,0 0-3,3 13-8,-9-8-27,3 11 0,-20-1-1,10 15 0</inkml:trace>
  <inkml:trace contextRef="#ctx0" brushRef="#br1" timeOffset="64563.6928">21496 5527 92,'-3'16'38,"3"-16"0,23-3 1,4-12-34,11-7-4,10 3-11,-1-9-27,6 2 0,-5-5-1,1 9-2</inkml:trace>
  <inkml:trace contextRef="#ctx0" brushRef="#br1" timeOffset="64977.7165">22103 5232 85,'13'-7'38,"-13"-6"0,0 13 1,0 0-33,0 0 1,0 0-1,-14 12-1,-2 5-1,2 4-1,-3 4 0,-2 4-1,-1 0-1,6 1 1,3-4-1,7 0 0,6-8-1,10-5 1,8-11-1,12-6 0,8-9 0,2-6-2,5 0-2,-4-12-5,16 6-29,-21-7-2,2 9-1,-14-8 0</inkml:trace>
  <inkml:trace contextRef="#ctx0" brushRef="#br1" timeOffset="65164.7272">22353 5163 109,'-13'19'40,"-8"-4"2,8 13-2,1 1-37,4 6 1,-6 7-2,2 2-1,0 5-2,0 0-2,4 7-5,-8-15-28,17 1-5,-5-13 2,14 0-2</inkml:trace>
  <inkml:trace contextRef="#ctx0" brushRef="#br1" timeOffset="66644.8119">22503 5592 79,'0'0'38,"-11"9"-2,11-9 2,-13 10-29,11 1-3,2-11-1,4 16 1,-4-16-3,24 7 1,-3-11-3,6 0 1,3-6-1,5 0-2,0-2 2,-1 0-3,-4-2 2,-2 5-2,-6-1 2,-5 4-1,-5 1 1,-12 5-1,0 0 1,10-12 0,-10 12 0,0 0 0,-11-11 0,11 11 0,-13-12 0,13 12 0,-13-16 0,6 5 1,2-2-1,-2-1 0,0-1 1,-1-2-1,-2-2 0,1 0 0,-3 0 0,4 0 0,-2 1 1,2-1-1,2 0 0,3 0 1,0-2-1,6 3 0,-1-3 1,5 1-1,-1-1 1,2 4-1,1-1 0,1 3 1,0 0-1,-2 6 0,-8 9 1,19-19-1,-19 19 1,21-14 0,-7 8-1,1 2 0,1-1 1,1-1-1,5 2 0,-1 0 0,1 2 1,1 2-1,-2 1 1,-2 3 0,0 0-1,-2 4 1,-2 0 0,-2 6-1,1-1 1,-5 0-1,2 1 0,-2 3 0,0 1 0,0-2 0,1 3 0,-5-1 0,-1-2 1,1 4-1,-5-1 0,-3-1 1,-1 4-1,-3-3 0,-3 5 0,-1 1 0,-2-1 0,0 0 0,3 1 0,1-4 0,1 0 1,3-1-1,5-2 0,2-4 0,6-2 1,3-1-1,4-2 1,2-2-1,3-4 1,3-2-1,6-5 1,-1-1-1,2-7 1,6 0 0,0-1-1,-2-1 0,0-2-2,-7 1-1,-1 9-5,-16-13-20,8 18-12,-18 1-1,11-7 0,-11 7-1</inkml:trace>
  <inkml:trace contextRef="#ctx0" brushRef="#br1" timeOffset="67030.834">23819 5111 94,'0'0'39,"0"0"1,0 0-1,2 16-29,-10-2-5,0 11-1,-7 2 0,-4 11-2,-3 1-1,0 7 0,-4-1-1,-1-4-1,4 1-3,0-12-2,13 3-29,-5-21-5,14-1 0,1-11-1</inkml:trace>
  <inkml:trace contextRef="#ctx0" brushRef="#br1" timeOffset="67200.8437">23617 5304 122,'0'0'41,"5"13"2,9 4-1,-1-3-38,10 2-1,7 2-3,6-6 0,5 6-2,5-15-8,13 10-30,-16-13-3,5 3 0,-10-8-1</inkml:trace>
  <inkml:trace contextRef="#ctx0" brushRef="#br1" timeOffset="67998.8893">24426 4986 92,'9'-11'39,"-4"-4"0,-5 15 0,4-14-33,-4 14-1,0 0 1,11 24-4,-12-1 2,1 11-3,-5 4 1,0 7-1,1 6 0,-2 0-1,0 2-2,-1-4 0,6-2-4,-5-18-11,16 3-21,-13-15-3,15 0 2,-12-17-1</inkml:trace>
  <inkml:trace contextRef="#ctx0" brushRef="#br1" timeOffset="68200.9009">24359 4990 105,'-11'-18'40,"-3"3"0,14 15 1,0 0-37,14-10 0,8 4-1,11 2-1,5 0-2,5 1-1,9 6-4,-10-6-29,7 14-6,-14-2-2,0 10 1</inkml:trace>
  <inkml:trace contextRef="#ctx0" brushRef="#br1" timeOffset="68402.9124">24201 5513 113,'-17'9'41,"17"-9"1,21 2-2,16-12-37,11-5-2,13-2 0,2 4-4,-1-6-3,12 12-25,-14-9-10,3 9 1,-14-7-2</inkml:trace>
  <inkml:trace contextRef="#ctx0" brushRef="#br1" timeOffset="68574.9223">24944 5331 111,'0'0'41,"-17"24"2,6-11-2,6 16-36,-4-3-2,2 8-1,-2 3-1,2 3-3,7 7-9,-7-14-28,10 5-2,0-14 0,8 0-2</inkml:trace>
  <inkml:trace contextRef="#ctx0" brushRef="#br0" timeOffset="75491.3179">23175 2470 95,'0'0'39,"0"0"0,0 0-1,-11 1-32,23-1-2,5-8-1,12 2 1,12-10-2,10 0 0,10-7-2,5 0 0,3 0-1,-3 1-2,-4 13-4,-24-5-30,3 22-1,-20-6-1,-6 19-1</inkml:trace>
  <inkml:trace contextRef="#ctx0" brushRef="#br0" timeOffset="75700.3298">23146 2781 106,'-29'17'38,"28"-1"1,16-24-1,29-2-35,18-9-2,17-2-1,13-4-2,1-5-3,16 12-24,-10-13-10,0 13 2,-13-5-4,0 11 3</inkml:trace>
  <inkml:trace contextRef="#ctx0" brushRef="#br0" timeOffset="76092.3522">24576 2272 97,'-7'-29'39,"1"13"1,-14-6-2,8 10-34,-13 10 0,-2 16 1,-10 10-1,-3 16 0,-5 13-2,3 12 1,0 7 0,12 6 0,11 1-2,15-4 1,22-9-2,15-13 2,22-15-2,17-12 0,13-14 0,8-17-1,1-19 0,-6-9 1,-7-14 0,-15-6-2,-16-13 1,-21-8-1,-20-4 1,-21-1 0,-14 10 0,-17 8-1,-6 15 1,-9 15-2,0 35-4,-9 11-31,21 29-2,1 7-2,20 15-1</inkml:trace>
  <inkml:trace contextRef="#ctx0" brushRef="#br2" timeOffset="153210.7632">13142 6806 102,'-31'-4'39,"-18"-1"0,-1 12-1,-16 6-34,5 7 0,2 7-1,5 5 1,6 2-1,12 4 1,13-5-2,13-4 0,20-12-2,16-9 1,17-16-1,15-9 0,11-13 1,6-6-1,-1-1 0,-1 1 0,-11 4 0,-10 10 1,-18 17-1,-15 19 0,-18 20 0,-12 22-2,-10 15 1,-10 15-1,-6 12 1,1 2-1,3 2 0,4-8-1,11-7 0,9-21-2,18-5-11,-1-41-9,31 0-5,-12-36-3,24-7-4,-2-24-3,9-10 1</inkml:trace>
  <inkml:trace contextRef="#ctx0" brushRef="#br2" timeOffset="154045.8109">14315 7019 110,'18'-6'39,"-3"-9"1,18 9-5,2-15-31,9 2 0,0-4 0,4 6-1,-7 4-1,-2 12 0,-14 8 0,-12 10-1,-14 14-1,-16 12-1,-13 9 0,-13 6 0,-6 4 0,-6 0 0,1-1 1,4-5-1,10-9 0,14-10 3,15-13-2,21-10 1,14-11-1,14-11-1,18-7 0,3-8-3,7 5-5,-7-14-11,14 20-7,-26-15-5,8 19-2,-17-3-4,0 9-2</inkml:trace>
  <inkml:trace contextRef="#ctx0" brushRef="#br2" timeOffset="156752.9658">13577 7185 87,'0'0'39,"0"0"1,-8 16-1,-2-13-33,10-3-1,-4 12-3,4-12 1,11 18-3,6-10-1,13-1-3,8-6-2,17 6-5,-5-12-20,22 6-8,-5-4 1,8 5-1</inkml:trace>
  <inkml:trace contextRef="#ctx0" brushRef="#br2" timeOffset="157670.0182">15505 7246 57,'0'0'36,"0"0"2,18-1-2,-5-10-14,18 5-15,8-7-2,11 1-2,7 6-5,-3-6-32,14 8-1,-4-6-2,3 8-1</inkml:trace>
  <inkml:trace contextRef="#ctx0" brushRef="#br2" timeOffset="158119.0439">16714 6982 62,'12'-15'35,"-1"-5"0,8 6-1,-12-7-21,15 15-3,-22 6 0,15-2-1,-20 12-3,0 16-1,-14 5-2,-3 13 1,-6 2-2,2 2-1,2-1 0,11-5 0,8-6-1,18-11 0,16-11 0,18-13-1,15-14 0,12-10-2,13-2-3,-8-21-12,11 8-20,-14-11 2,-1 4-2,-18-9 0</inkml:trace>
  <inkml:trace contextRef="#ctx0" brushRef="#br2" timeOffset="158271.0526">17268 6852 106,'-44'42'36,"7"12"1,-2 3-1,14 3-36,3 4-2,12-4-3,14 5-14,1-15-19,15-5 2,9-14-3,17-9 1</inkml:trace>
  <inkml:trace contextRef="#ctx0" brushRef="#br2" timeOffset="158487.0649">17848 6869 93,'-1'-16'37,"-12"12"0,3 20 0,-10 11-32,1 18 0,-9 12-2,4 4-3,2 8-2,2-8-3,11 4-5,-5-18-28,22-9 1,-4-15-1,16-15-1</inkml:trace>
  <inkml:trace contextRef="#ctx0" brushRef="#br2" timeOffset="158683.0762">17558 6824 110,'-30'4'39,"1"3"1,19 10-1,6-4-36,18-3-1,19-4 0,15-3-2,7 1-2,7-4-3,12 7-26,-12-10-8,1 11 0,-17-2-2</inkml:trace>
  <inkml:trace contextRef="#ctx0" brushRef="#br2" timeOffset="158871.0869">17402 7409 98,'-18'17'39,"24"-5"1,13-19-2,27-13-36,14-3-3,10-4-3,16 7-13,-9-10-20,4 6 1,-11-2-3,0 10 1</inkml:trace>
  <inkml:trace contextRef="#ctx0" brushRef="#br2" timeOffset="159038.0965">18196 7291 104,'-9'34'37,"-8"-1"1,6 10-11,-4-2-28,3-9-13,9 7-22,-1-6 0,11-4-2,4-12 0</inkml:trace>
  <inkml:trace contextRef="#ctx0" brushRef="#br2" timeOffset="159355.1146">18696 7160 103,'15'-5'40,"3"-7"-2,15 4 1,9-6-37,6-2-3,9 4-2,0-5-3,9 12-29,-16-3-3,1 8 1,-17-1-2</inkml:trace>
  <inkml:trace contextRef="#ctx0" brushRef="#br2" timeOffset="159523.1242">18752 7321 103,'-27'18'39,"11"-11"0,16-7-3,33-4-35,14-12-2,24 1-9,4-15-27,18 0 0,3-8 1,10 0-2</inkml:trace>
  <inkml:trace contextRef="#ctx0" brushRef="#br2" timeOffset="159806.1404">19954 6853 110,'-45'23'40,"-5"18"2,-12-3-2,9 15-36,0 0-1,15 7 0,14-5 1,15 3-2,23-13 0,20-10-2,23-14 1,11-16 0,12-20 0,0-14 1,0-15-2,-13-8 0,-16-9 0,-15-7 0,-18 0-3,-22-1-1,-11 17-9,-30-2-26,2 23-2,-22 5 0,3 23-1</inkml:trace>
  <inkml:trace contextRef="#ctx0" brushRef="#br2" timeOffset="160464.178">12141 8766 89,'30'-1'37,"-2"-9"-1,10 2 1,0-4-37,13-3-3,12 6-6,-9-6-27,5 6-1,-9 4 0,-7 7 1</inkml:trace>
  <inkml:trace contextRef="#ctx0" brushRef="#br2" timeOffset="160641.1882">12259 8950 90,'-23'10'37,"23"-10"0,0 0 0,34-12-36,13-5-5,10-16-31,19-4 0,0-4-2,3 1-2</inkml:trace>
  <inkml:trace contextRef="#ctx0" brushRef="#br2" timeOffset="160898.2029">12649 8418 94,'-5'-12'39,"19"6"0,8-11-2,23 8-35,20 3-1,10 8 1,3 6 0,-2 15-1,-8 12 1,-9 15-1,-18 11 2,-22 8-2,-28 12 1,-17 1-1,-21-1 0,-9-8-4,5 1-21,-3-28-16,17-15 0,10-22-1,27-9-1</inkml:trace>
  <inkml:trace contextRef="#ctx0" brushRef="#br2" timeOffset="163880.3734">13911 8416 29,'-14'-8'32,"14"8"3,0 0-1,-21-14-16,21 14-7,0 0 0,0 0-3,0 0-1,0 0-2,0 0-1,0 0 0,23-16-1,2 10-1,9-3 0,13-2-1,6-3 0,11 2 0,2 0-1,2 1 1,-5 5-1,-9 4 0,-9 12 0,-12 11 1,-15 16-1,-15 11 0,-17 18 1,-14 11 0,-7 6 0,-8 6 0,0-4-1,2-11-3,18-6-12,3-26-22,26-18-1,10-25-2,26-16 0</inkml:trace>
  <inkml:trace contextRef="#ctx0" brushRef="#br2" timeOffset="164499.4088">16280 8428 81,'-22'-10'38,"22"10"-1,-12-23 2,22 2-37,9 6 0,16-1 0,10-4-1,7 3 0,9 3-2,-8-1-8,5 14-28,-18 1 1,-4 13-2,-21 2 1</inkml:trace>
  <inkml:trace contextRef="#ctx0" brushRef="#br2" timeOffset="164656.4178">16344 8613 91,'-13'15'38,"13"-15"0,0 0 0,32-1-36,9-18-4,23 8-17,3-16-18,13 1 0,1-4-1,8 4 0</inkml:trace>
  <inkml:trace contextRef="#ctx0" brushRef="#br2" timeOffset="164996.4373">17647 8163 89,'0'-14'39,"0"14"-1,-4-11 1,4 11-33,-23 15-2,4 12-1,-7 8 0,3 8 1,-4 3-2,9 2 0,6-4 0,14-5 0,16-11-1,14-13-1,18-13-1,9-11-2,16-9-1,2-15-5,13 2-29,-13-12-1,1 5-1,-17-8 0</inkml:trace>
  <inkml:trace contextRef="#ctx0" brushRef="#br2" timeOffset="165169.4472">18094 8107 100,'-28'42'38,"-4"2"1,11 11-2,7 3-34,5 1-2,8-1-3,5-8-1,22 1-8,1-22-26,21-7 0,8-20-1,15-9-2</inkml:trace>
  <inkml:trace contextRef="#ctx0" brushRef="#br2" timeOffset="165362.4582">18878 7977 104,'-31'11'38,"0"22"0,-13 1-9,4 25-26,-1 3 0,7 8-3,6-3 0,7-5-2,17-3-6,-1-16-27,20-7-3,-1-20 0,13-11-1</inkml:trace>
  <inkml:trace contextRef="#ctx0" brushRef="#br2" timeOffset="165559.4695">18533 8061 107,'-29'-10'41,"19"13"0,10-3-1,0 0-37,34-11-2,13 10 0,9 1-2,9-1-1,6 4-5,-12-3-30,9 8-4,-15-2 1,-8 9-2</inkml:trace>
  <inkml:trace contextRef="#ctx0" brushRef="#br2" timeOffset="165732.4794">18509 8474 109,'-26'36'41,"13"-16"-1,23-5 0,23-17-39,16-8-3,25-2-2,3-18-14,18 8-21,-6-12 0,9 5-1,-5-6-1</inkml:trace>
  <inkml:trace contextRef="#ctx0" brushRef="#br2" timeOffset="165866.487">19353 8417 99,'-37'51'37,"8"3"1,-2-1-6,5-7-66,14-2-2,1-11-1,11-4 0</inkml:trace>
  <inkml:trace contextRef="#ctx0" brushRef="#br2" timeOffset="166419.5187">13687 9530 83,'0'0'39,"20"-8"-2,-20 8 3,20 5-32,-18 7-4,5 16-1,-5 7 0,-3 15-1,-2 8-1,-5 7 0,0 4-3,-2-3-1,10 1-6,-11-19-30,16-7 1,0-22 0,12-9-1</inkml:trace>
  <inkml:trace contextRef="#ctx0" brushRef="#br2" timeOffset="166620.5302">13533 9582 104,'-16'5'39,"6"-4"2,20 9-2,7-18-35,22 3-2,11-4-2,11-3 0,8 1-1,-3-5-4,7 14-25,-13-6-9,-5 13 0,-19-2-2</inkml:trace>
  <inkml:trace contextRef="#ctx0" brushRef="#br2" timeOffset="166792.54">13561 10072 103,'-27'39'39,"10"-22"0,25-2-1,17-15-39,16-9-2,21 1-7,-4-18-25,22 5-3,-3-12 0,12 6 0</inkml:trace>
  <inkml:trace contextRef="#ctx0" brushRef="#br2" timeOffset="166936.5482">14409 9895 85,'-9'21'36,"-2"16"0,-6-1 1,2 7-34,-4 1-2,8 0-5,9-1-31,-3-6 0,11-7-2,6-14 0</inkml:trace>
  <inkml:trace contextRef="#ctx0" brushRef="#br2" timeOffset="167159.561">15052 9534 113,'-6'11'41,"-5"-14"0,22 3-4,4-10-37,13-3-3,15-1 0,-3-6-8,11 9-26,-4-8-5,4 7 2,-14-1-2</inkml:trace>
  <inkml:trace contextRef="#ctx0" brushRef="#br2" timeOffset="167324.5704">15080 9789 112,'-33'30'41,"23"-3"1,10-27-1,24-5-40,19-13-2,14-15-4,22 8-32,-8-18-3,15 7 0,-1-4-2</inkml:trace>
  <inkml:trace contextRef="#ctx0" brushRef="#br2" timeOffset="168203.6207">16339 9301 80,'9'-19'39,"-6"0"-2,-3 19 2,0 0-31,0 0-3,4 31-1,-8 13-2,-6 8 1,3 10 0,-2 9-1,0 2 0,2-2-3,5-8 0,7-2-6,-1-21-28,18-9-4,4-20 1,13-7-2</inkml:trace>
  <inkml:trace contextRef="#ctx0" brushRef="#br2" timeOffset="168369.6302">16734 9492 102,'-17'-6'41,"4"13"-2,-6-8 0,19 1-33,0 0-12,-4-28-28,27 22-5,-3-11-1,12 3-1</inkml:trace>
  <inkml:trace contextRef="#ctx0" brushRef="#br2" timeOffset="168722.6504">17060 9297 96,'0'0'40,"16"2"0,0-16 0,16-4-36,3 0 0,10 3 0,2 2 1,5 3-2,-5 0 0,-2 4-2,-4 4 1,-7 2-1,-9 5 0,-6 5-1,-11 7 1,-7 9-1,-10 7 0,-3 10 0,-10 6-1,0 7 1,-1 6-1,1-2-1,3-3-2,7-12-3,24 5-23,-2-30-9,23-8-1,3-22-1,19-5 1</inkml:trace>
  <inkml:trace contextRef="#ctx0" brushRef="#br2" timeOffset="169006.6666">17946 9218 111,'-18'-12'38,"6"17"3,-15-1-5,1 17-32,3 6-1,6 6 0,-3 2-1,10 2-1,5-2 1,10-5 0,11-5-1,11-5 0,7-4-1,7-6 2,-2-2-2,1 0 1,-4 0-1,-7 5 0,-10 1-1,-13 3 1,-7 6-2,-12-3-1,-2 4-2,-5-8-3,10 12-24,-18-18-8,18 1-1,-8-14 0</inkml:trace>
  <inkml:trace contextRef="#ctx0" brushRef="#br2" timeOffset="169195.6774">17936 9215 114,'0'-22'43,"-3"1"-1,3 21 0,13-11-37,1 6-4,10 2-3,13-4-2,14 9-10,-2-14-25,26 3-2,-1-7-1,11 3 0</inkml:trace>
  <inkml:trace contextRef="#ctx0" brushRef="#br2" timeOffset="169796.7118">19037 9221 95,'12'-25'40,"-10"0"-1,-2 25 0,-5-15-31,-3 25-3,-8 11 0,-2 14-2,-9 11 0,1 8 0,-6 7-1,2 6 0,-2-2 0,9-3 0,5-9-1,3-6 1,10-14-1,5-14 2,0-19-3,21-2 0,-4-19 0,5-14 0,0-10 0,4-14 0,-1-8 0,2-11 0,2-4 0,-3 3 0,0 5 0,-2 8 0,2 11 0,-5 12 0,-2 18 0,2 16 0,-5 19 0,-1 18 0,2 12 0,-6 11 0,3 11 0,0 9 0,1 4 0,-6 3 0,4-2 0,-6-6 0,1-5 0,-6-14-4,5-7-4,-9-28-13,14 7-10,-12-23-9,0-20 0,-7-11 0,4 2 1</inkml:trace>
  <inkml:trace contextRef="#ctx0" brushRef="#br2" timeOffset="170419.7475">19055 9394 116,'-20'-5'37,"-1"-4"3,21 9-1,0 0-36,21 0-1,10-4-2,11-3-1,9 0-1,2-3 0,13 2-1,-7-2-1,4 3 1,-10 0 0,-6 4 1,-11 3 1,-14 4 2,-7 5 1,-15-9 1,4 24-1,-18-6 2,0 7 0,-5-1-1,4 7 1,-1-1-1,5 1 0,0 1-1,6-6 1,4-2-2,5-9 0,-4-15 0,22 7-1,-6-18 0,5-10 0,1-6-1,1-7 1,-1-2 0,-3-3-1,-4 4 1,-4 4-1,-3 8 1,-4 6 0,-4 17 0,0 0 1,0 0-1,0 10-1,2 5 1,6 4 0,3-1 1,4 1-1,4-8 0,8-2 0,2-6 0,5-6 1,2-8 0,4-3-1,-2-7 0,-3-4 2,-2 2-2,-8 0 0,-6 1 0,-6 3 0,-13 19 0,10-11 0,-10 11 0,-12 25 0,4-2-3,-1 6 1,2 8-2,0 0 0,8 4-6,-7-15-13,22 12-10,-7-19-7,13 0 2,-4-18-1</inkml:trace>
  <inkml:trace contextRef="#ctx0" brushRef="#br2" timeOffset="170999.7806">20364 9327 99,'0'0'37,"-6"15"2,-10 2-1,9 16-29,-6 0-3,1 9-1,0 1-2,3 4 1,2-5-1,0-3 0,3-8-2,1-7 1,1-12-1,2-12 0,0 0 0,15-30-1,-3-4 0,0-5 0,5-9 0,1-6-1,2-2 1,3 3 0,4 2 0,-5 5-1,3 9 1,1 6 0,-1 9 0,-1 9-1,1 8 1,-4 6 0,1 4 0,0 6 0,-6 3 0,-2 2 0,-6 5 0,-6 1 0,-5 2 0,-7 3 0,-8-2 0,-8 7 0,-6 2 0,-4-4 1,-2 2-1,0-3 1,2 1-1,3-2 1,5 0-1,4-1 1,9 3 1,2 2-2,3 6 0,3 7 0,-3 5 0,0 5 0,-1 5 0,-6 1 0,-1-1 0,2-3-3,-1-7-2,0-15-4,19 1-17,-12-31-9,24-2-4,-1-26-3,21-7 2</inkml:trace>
  <inkml:trace contextRef="#ctx0" brushRef="#br2" timeOffset="171377.8023">21232 9088 113,'-28'14'41,"-13"-4"0,4 17-2,-6-4-34,8 7-1,4-3-1,9 3-1,10-5 0,14-5-1,12-1 0,12-4 0,7 0 1,0-4-2,-2 3 0,-1 5 0,-10 0 0,-6 5 0,-13 3 0,-7 3 0,-12 0 0,-6 1 0,0-1 0,-4-5 0,4-2 0,1-11 0,16 8-17,-11-28-11,29 13-8,-8-19-6,17 6 1,-1-14-2</inkml:trace>
  <inkml:trace contextRef="#ctx0" brushRef="#br2" timeOffset="171523.8106">21375 9549 131,'0'0'44,"-6"13"-2,-7-17-4,3 1-38,10 3 0,-6-16 0,6 16-23,2-13-12,-2 13-8,4-18 0,-4 18-2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35:33.65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2656 5257 87,'0'0'35,"0"0"-1,0 0 1,5-8-33,-5 8-1,12-7 0,-1 4 0,-3 0 1,4 2-2,2-1 1,4 1-1,1-1 1,4 1-1,5 0 0,4-1 1,5 0-1,5 0 0,3 1 0,6-2 0,6 1 0,4 0 0,7-2 0,4 0 0,6 0 0,3 0-1,10 0 1,3 1 0,7 1 0,3-1-1,8 0 1,6 1 0,7-2 0,9-1 0,7 0 0,6-1 1,6-2-1,6 0 1,2 1-1,5-2 1,-1 3 0,3-1 0,0 1 0,0 3-1,2-1 1,1-1-1,7 0 1,1 1-1,7-2 1,2-1 0,4-3-3,4-2 4,6 0-3,5-1 4,1-1-4,7 1 4,1-3-3,2 2 1,5 0 1,1 1-3,1-2 2,2 3-3,1-1 3,-1 1-4,-1 1 3,1 1-1,-1-2 1,0 3-1,-2-2 2,-1 0-1,-3 0 0,-2 0 1,-9 1 0,-6 0 0,-15 3-2,-14-1 0,-19 5-1,-22-3-4,-17 11-19,-30-9-11,-16 7 0,-25-5-2,-16 2 1</inkml:trace>
  <inkml:trace contextRef="#ctx0" brushRef="#br0" timeOffset="1">13242 8763 41,'0'0'32,"2"-7"0,-2 7-1,0 0-18,0-10-4,0 10-1,0 0 0,-7 0-2,0 1-1,7-1 0,-16 9-1,7-2-1,-2 2 0,-1 1 0,1 2-1,1 0-1,2-1 0,4 0 0,1-1-1,6-3 1,-3-7-1,15 7 0,-1-8 0,1-3-1,3-3 1,0-1 1,-1-2-1,-3 1 0,-5-1 1,-3 1-1,-6 3 1,0 6 0,-15-4 0,-1 7 0,-2 2 1,-1 5-1,0 2 0,2 3 0,3 0 0,6-1-1,6-2 1,9-2-1,8-5 0,9-5 0,6-6 0,4-3 0,-1-2 1,-3-3-1,-7 2 0,-10 0 0,-12 4 0,-12 0-2,-6 3-2,-9 0-4,4 7-27,-8-5-3,7 6 0,-1-6-1</inkml:trace>
  <inkml:trace contextRef="#ctx0" brushRef="#br0" timeOffset="2">8128 9015 60,'0'0'37,"-5"-7"0,5 7 1,0 0-29,-3-6-3,3 6-1,0 0-1,0 0-2,0 0 0,-8 13 0,5-1-1,-1 2 0,2 3 0,-1-1 0,3 0-1,0-3 1,0-3-1,0-10 1,13 6 0,-5-11-1,2-3 1,-1-1 0,-2-3-1,0 2 1,-4-2 0,-3 3 0,-6 4 1,-3 2-1,-5 4 0,-2 3 0,-5 3 0,-1 1 0,1 4 0,-1-3 0,5 1-1,6-4 1,11-6-1,0 0-1,0 0-2,19-9-4,-4-8-31,11 4-1,-4-7-1,1 5-1</inkml:trace>
  <inkml:trace contextRef="#ctx0" brushRef="#br0" timeOffset="3">2963 9272 43,'12'-9'33,"-4"4"1,5 2-1,-7-3-24,9 5-3,-6-4 0,3 3 0,-6 0-2,1 2 0,-7 0-1,0 0 0,6 4 0,-6 2-1,-3 0 0,3 3-1,-1 0 0,-1 0 0,2 0-1,0-2 1,0-7 0,3 8 0,-3-8 0,8-7 0,-5-1 0,1-2 1,0-1 0,-3 0-1,2 0 1,-3 0-1,0 4 0,0 7 0,0 0 0,-12-1-1,7 6 0,-2 3-1,0 1-1,1-2-4,6 7-15,0-14-16,0 0-1,-2-7-1,13-2-1</inkml:trace>
  <inkml:trace contextRef="#ctx0" brushRef="#br0" timeOffset="4">2673 5269 72,'0'0'33,"-3"-11"1,3 11 0,-3-11-27,3 11-1,2-10-1,-2 10-1,6-9 0,-6 9-1,7-6 0,-7 6-1,8-3 0,-8 3 0,9 5-1,-4 5 1,-2 5-1,2 12-1,-2 11 2,-1 13 0,-1 14-1,-2 10 0,1 8-1,-2 4 2,1-3-4,2-8-1,6-8-32,0-18-3,8-11 0,-3-18 0</inkml:trace>
  <inkml:trace contextRef="#ctx0" brushRef="#br0" timeOffset="5">1787 6175 47,'0'0'33,"8"-12"0,0 11 0,0-5-16,10 8-3,-3-6-5,11 4-2,2-3-2,10 0-1,4-2 0,8 0-1,7-5-1,9 0 0,11-3 0,7-1-1,7-4 0,6 0-1,5-2 1,4-2-1,4-2 1,1 0-1,1 0 1,-2 1-1,1-1 0,-4 3 0,-6 3 0,-6 3 0,-5 4 0,-10 5-2,-12 4 0,-13 4-3,-10 8-10,-15-2-20,-9 7-1,-18-3-1,-6 5-1</inkml:trace>
  <inkml:trace contextRef="#ctx0" brushRef="#br0" timeOffset="6">2662 6476 87,'-14'12'35,"5"-6"1,6 1 0,3-7-30,14-3-1,6-6-1,5 0 0,9-4-1,6 0 0,5-1-2,2 1-2,0 4-3,-6-1-17,3 11-16,-11 0 0,-3 9-1,-11 1-1</inkml:trace>
  <inkml:trace contextRef="#ctx0" brushRef="#br0" timeOffset="7">2794 6491 73,'-3'-8'34,"3"8"0,0 0-1,0 0-23,0 0-3,0 0-2,0 0-2,3 8-1,0 0 0,0 3 0,1 5-1,1 3 1,-1 7-1,0 5 0,-3 3 1,2 5-1,0 2 0,-1 3 0,0 1 0,1 1-1,-1-1 0,4 0 0,-3 0 1,2 2-1,0 0 1,1 4-1,-3-1 1,0 2 0,2 2-2,-2 0 1,1 1-1,0 1 2,-1-1-3,-1 1 3,-1-1-3,-2 1 2,0-2-1,-2 0 0,0-2 0,-1 0-1,1-3 2,-2-1-2,1-1 1,0-2 1,2-1 0,1 0 2,1-2-2,0-1 0,1 1 0,4 1 0,-2-2 0,-1 1-1,1 1 1,0 0-1,0-1 1,-3 1 1,0-4-1,0-1 0,2-3 1,1-1-1,-1-3 0,3-4 1,1 0-1,1-5 0,1 0 0,1-1 1,0-2-1,-2-1 0,0 0 0,0-1 1,-3 1-1,0 0 0,0 1-1,-2-1 1,1 2-1,-1-1 0,2-2 0,-1 0 0,2-3 0,0-2 0,-1-2 1,0-4 0,-4-6 0,7 8 1,-7-8-1,0 0 1,3 6-1,-3-6 1,0 10-1,-1-2 0,1 3 0,0 1 0,1 1 0,-1 0 0,3-2 0,-1-1 0,1-4-1,-3-6 1,0 0-1,8 0 0,-8 0-1,2-15-2,-2 15-13,-2-17-19,3 10-1,-7-6-1,6 7 0</inkml:trace>
  <inkml:trace contextRef="#ctx0" brushRef="#br0" timeOffset="8">3117 9233 45,'0'0'33,"0"0"0,6-6 0,-6 6-29,0 0 0,7 10 0,-7-10 0,2 7 0,-2-7 0,0 5 1,0-5-2,0 0 1,0 0-1,0 0 0,0 0 0,0 0-1,7 6 0,2-3 0,2 2-1,4-1 0,5-1 0,9 0 0,5-1 0,8-2-1,6-2 0,4-3 0,5 0-1,2-2 0,3 0-1,-2-4-3,3 5-8,-10-8-24,0 6-1,-8-6-1,-1 5 1</inkml:trace>
  <inkml:trace contextRef="#ctx0" brushRef="#br0" timeOffset="9">4031 8930 51,'-2'-16'36,"-3"1"-1,3 10 0,-7 2-28,5 12 0,-3 4-1,2 11 0,-2 9-3,2 10 0,-2 9-1,1 10 1,0 7-3,1 3 1,-2 1-2,3-2 0,2-8-2,1-9-3,9-11-32,-4-16 0,8-13-1,-2-17 0</inkml:trace>
  <inkml:trace contextRef="#ctx0" brushRef="#br0" timeOffset="10">3965 8992 58,'-8'-6'38,"8"6"0,0 0-1,0 0-17,0 0-19,16 0-1,1-1 1,3-1 0,5 1 0,4-1 0,5 0 0,6-1 0,4 0 0,5 0 0,3-2 0,4-1-1,4-3 1,5 0-1,4-1 0,4-1 1,1-2-1,0 1 0,2 1 0,-1 1 0,2 1 0,-4 3 0,-5 1 0,-6 2 0,-5 1 1,-5 1-1,-8 0 0,-5 0 0,-11 1 0,-7-1 1,-5-1-1,-5 0 0,-4 0 1,-7 2-1,0 0 0,0 0 0,0 0 0,0 0 0,0 0 0,0 0 0,-1 8-1,1-8 1,2 9 0,-2-9 0,2 8 0,-2-8 1,0 0-1,3 7 0,-3-7 1,0 0-1,0 0 1,0 0-1,2 10 0,-1 0 1,0 6-1,-1 7 1,2 9-1,-2 7 0,0 8 0,0 4-1,-1 2 1,1-1 0,-1-2 0,2-5-1,0-6 1,0-6 1,1-6-1,0-5 0,1-5 0,-2-4 0,1-2-1,-1-2 1,0-3 0,-1 1-1,0-7 1,-4 7-1,4-7 1,-11 1 0,2-2 0,-5-4 0,-2 2 0,-3-3-1,-4 3 1,-1-1 0,-6 4-1,-4 0 1,-4 3 0,-4 3-1,-1-1 1,-8 3-1,0 0 1,-5-1-2,-5 1 2,0-1-1,-3 0 1,-2 0-1,-4 2 1,1 1-1,-4-1 1,-1 3 1,3-1-1,1 0 0,4 0-2,3-6-2,9-1-10,1-8-24,16-3 0,3-9-2,15 0 2</inkml:trace>
  <inkml:trace contextRef="#ctx0" brushRef="#br0" timeOffset="11">4284 9163 54,'1'-16'39,"-5"-1"-1,2 11 1,-3 0-26,5 6-9,-10 1 0,5 7 0,-1 4-1,0 4-1,-1 5 1,0 4-1,1 1 0,3 1 1,0-2-1,3-1 0,8-5 0,5-7-1,7-6 0,5-7-1,7-6 1,3-6-1,6-4 0,2-5-1,2-1 0,-4 0-3,1 1-1,-7-8-12,2 14-22,-15-5 0,4 8-2,-15-3 2</inkml:trace>
  <inkml:trace contextRef="#ctx0" brushRef="#br0" timeOffset="12">4479 9142 87,'-12'27'39,"-4"1"2,11 9-2,5-3-37,0 3 0,4 0-3,1-2-2,12 0-36,-6-11 0,9-2-1,-2-15-2</inkml:trace>
  <inkml:trace contextRef="#ctx0" brushRef="#br0" timeOffset="13">4856 9349 46,'0'0'35,"0"0"2,0 0-1,0 0-28,0 0 0,0 0-2,0 0-1,0 0-1,0 0-1,0 0 0,12 8-1,-5-6 0,3 0-1,3-2 0,1-1-1,4-2 1,0-2 0,-1 0-1,2-1 0,-3 1 1,-2 0-1,-5 1 1,-2 0-1,-7 4 0,1-10 0,-4 3 0,-6-1 0,-2-1-1,-3-3 1,-2-1 0,-3-1-1,1 0 1,0-2 0,1 3 0,1-2 0,5 1 0,2 2 0,5-3 1,4 1 0,4 0 0,5 1 0,2 0 0,6 0 1,3-1-1,2 2 0,2 1 0,2 1-1,0 2 0,2 2 0,-1 1 1,-1 3-1,-2 3 0,-1 2 0,-2 3 0,-3 2 1,-2 1-1,-5 2 1,-1 2-1,-5 1-1,-1 1 2,-4 0-2,-2 1 1,-4 1 0,-2 0 0,1 0 0,-3-2 0,1 0 1,1-2 0,1 0 0,2-3-1,7-2 1,-2-8 0,12 6 0,2-8 0,2-1 0,3-2 0,3-1 0,2 1-1,-1-2 0,0 4-1,-2 0-3,4 9-14,-7-7-21,7 7-1,-6-6-2,5 6 1</inkml:trace>
  <inkml:trace contextRef="#ctx0" brushRef="#br0" timeOffset="14">8202 9044 19,'0'0'31,"6"-8"0,-6 8 3,-2-10-20,2 10-4,0 0 0,-6-1-1,-3-3 0,9 4-1,-12 1-2,12-1-2,-14 0 0,9 0-1,-5-1-1,0 0 0,-3 1 0,-2 0-1,-4 1 0,-4 0 0,-7 2-1,-2 0 1,-7 2-1,-4-2 0,-2 1 1,-5-2-1,-2 3 1,-2-4-1,-4 1 0,1-1 1,-3 1 0,-3 1-1,-3 1 0,1 2 1,-6 1 0,-2 2-2,-1 1 2,0-2-2,0 0 2,1 0-2,0-2 1,4-5-1,-1 1 2,5-3-1,3-1 0,1 1 0,2 0 0,2-1-1,0 2 1,1 0 0,1 0 0,1 1 0,1 0 0,2-1-1,3 0 1,0-1 0,4-1 0,3 0-1,3 0 1,3 0 0,-1 1 0,4 1 0,-2 1 0,1 1 0,1 0 0,1 1 0,1 1 0,3-3-1,7 0-2,2-10-12,18 9-23,-9-12-2,17 3 0,2-3 1</inkml:trace>
  <inkml:trace contextRef="#ctx0" brushRef="#br0" timeOffset="15">8190 9009 41,'1'7'34,"-1"-7"1,0 9-1,0-9-24,0 0-2,0 0 0,0 0-3,0 0-1,4-9 0,-2 1-1,3-1 0,-2-3-1,1-2 0,-2-1 0,-1-2-1,1-3 1,-1-2-1,-1-2 0,0-1 0,-1-2 0,-1-2 0,-1-2 0,2-2-1,-2 0 1,0-2 0,1-1 0,-1 0-1,0-4 1,0 2-1,0 0 1,0-1-1,-2-1 0,2-1 2,0 2-2,-3 0 1,3-1-1,-2 1 1,1 0-1,-2 0 1,2 1-1,-1 1 0,0 0 1,3-1-2,-1 3 2,2 0 1,-1 3-1,-1 2 1,1 4-2,-2 4 1,-2 6-3,-4 4-1,1 7-6,-5 0-27,8 7-1,-2-4-2,8 2 0</inkml:trace>
  <inkml:trace contextRef="#ctx0" brushRef="#br0" timeOffset="16">7963 7743 79,'-13'3'38,"-2"-4"-1,6 4 1,-6-5-32,15 2-2,-10-2 0,10 2 1,0 0-1,0 0-1,6-4-1,5 3 1,2-1 0,5 0-1,8-3 0,6 0 0,7-3 0,6-1-1,4 0 0,6-2-1,1 2 0,0-2 1,-1 5-1,-7 1 0,-2 4-1,-6 3 0,-7 1 0,-9 2-1,-6 3-1,-5-4-2,-3 4-5,-10-8-27,0 0-2,0 0 1,-9-5-1</inkml:trace>
  <inkml:trace contextRef="#ctx0" brushRef="#br0" timeOffset="17">7034 7124 87,'-13'5'35,"-2"-5"2,5 3 0,1-3-32,9 0-2,0 0 0,17-7 0,-3 3 0,6 2-2,3-2 1,4 1 0,4 0-1,5 1 0,1 1 1,4 1-1,8 0 0,4 2 0,4 0-1,5 0 1,2 0-1,7 0 1,6-2-1,2 0 0,4-2 0,0-1 1,4-2-1,3-1 0,3-1 0,0-3-1,-4-1 1,-2 0-1,1-1 0,-2-1 0,-5 2 1,-7 0-1,-7 2 1,-7 0-1,-8 5 0,-9 0 0,-10 4-2,-11 0 0,-6 5-4,-16-5-11,6 9-19,-15-5-1,2 3 0,-6-4 0</inkml:trace>
  <inkml:trace contextRef="#ctx0" brushRef="#br0" timeOffset="18">9435 7052 80,'0'0'40,"1"-10"-3,9 4 2,-1-6-33,9 1-4,2-2 1,5 2 0,0 2-1,-2 1 0,-2 4-1,-4 4 0,-5 6 0,-6 5-1,-8 6 1,-9 5 1,-5 6-1,-5 6 1,-5 1 0,1 2 0,1-1 0,8-2 1,0-4-1,12-5-1,5-7 0,9-9 0,10-5-1,6-9-2,6-3-1,4-9-4,10 1-29,-6-8-2,3 2-1,-6-6-2</inkml:trace>
  <inkml:trace contextRef="#ctx0" brushRef="#br0" timeOffset="19">9938 6912 94,'-3'6'39,"3"7"1,-5 1-2,6 10-34,-4 4 0,3 5 0,0 2-1,2 4 0,1-3-1,4-4 1,0-5-2,5-7 1,2-8-1,1-8 1,3-10-1,3-9 0,0-9 0,1-4-1,1-5 0,-3-4-2,0-1 0,-4-4-4,5 11-15,-10-5-18,4 10-2,-9-2 1,5 11-1</inkml:trace>
  <inkml:trace contextRef="#ctx0" brushRef="#br0" timeOffset="20">3760 6084 92,'-5'-9'37,"-6"-3"0,0 9 1,-3-3-33,-3 8-1,-4 3 1,1 6-2,-1 3 0,2 4 0,3 2-1,6-1 0,6-4-1,9-3 1,9-7-1,9-5-1,8-7 1,7-4 0,3-5 0,2-1 0,-4-1 0,-4 1 0,-5 2 0,-6 3 0,-7 3 0,-10 7-1,-7 2 0,-1 14 0,-4 1 0,-5 8 0,1 4-1,-2 4-1,1 5-1,1 1-1,5-1-1,1-7-4,12 4-14,-4-17-16,13-4 1,-2-11-1,12-6 1</inkml:trace>
  <inkml:trace contextRef="#ctx0" brushRef="#br0" timeOffset="21">4172 5992 104,'3'-12'39,"-4"0"1,1 12-1,0 0-32,0 11-3,1 1-2,4 6 0,-1 4 0,1 5 0,-1 2-2,1 4 1,1 0 0,-2-1-1,1-4 0,1-4-1,1-7 1,4-7 1,3-11-1,4-11 1,4-10 0,3-8 1,1-7-1,1-4 0,-1-3-2,-2 0-1,-1 5-3,-7 0-13,7 12-20,-12 2-3,5 11 1,-5 2-2</inkml:trace>
  <inkml:trace contextRef="#ctx0" brushRef="#br0" timeOffset="22">8186 8997 18,'0'0'32,"0"0"3,-3 9-1,-1-1-13,-6-7-9,9 5-2,1-6 0,0 0-4,-7 5-1,7-5-2,0 0 0,13-3 0,-4 1-1,2 0 0,2-1-1,4 2 0,1-1 0,4 1-1,2-1 0,3 1 1,1 0-1,2-1 0,4-1 0,1-1 1,2 1-1,3-2 0,3 1 1,5 0-1,4 1 1,2 1-1,4 1 1,5-1-1,2 0 1,5-3-1,6-2 1,0-3-1,2-1 0,2-1 1,1-4-1,0 2 0,1-1 0,-7 3-1,-4 4 0,-5 2-2,-6 7-3,-11-2-6,-3 11-25,-17-3 0,-3 8-1,-10-6 0</inkml:trace>
  <inkml:trace contextRef="#ctx0" brushRef="#br0" timeOffset="23">10039 8705 32,'6'-24'32,"-2"5"1,-4 1 1,2 10-24,-10-2-2,8 10 0,-18-1 1,10 8 0,-7 1-3,4 7-1,-3 3-1,5 7-2,1 4 1,4 10-1,2 6-1,3 5-1,2 4 0,1 1 0,2-2-3,0-6-2,6 1-13,-3-17-19,5-8 0,-4-13-2,6-7 1</inkml:trace>
  <inkml:trace contextRef="#ctx0" brushRef="#br0" timeOffset="24">10009 8630 72,'0'0'39,"0"0"-3,0 0 1,11-5-33,2 2-2,5-3 0,7 0 1,3 0-1,6-1-1,4 0 1,3 0-2,6 0 1,3 0-1,5 0 1,5 2-1,2-2 0,2 4 1,4-4-1,2 0 1,4-2-1,1-1 1,0 0-1,-4-3 0,0 0 0,-4 0 0,-7 0 1,-6 2-1,-8 2 0,-12 2 0,-9 3 0,-9 2-1,-8 2 1,-8 0 0,-2 7 0,-6-2 1,-1 2-1,-3 0 0,0 1 0,3 2 0,-1 1 0,3 4 0,3 3 0,3 3 0,1 6-1,1 5 2,1 4-1,-2 5-1,0 5 1,-3 5-1,-1 2 1,-1 0-1,-2 0 1,2-3-1,0-4 1,2-3-1,2-8 1,2-6-1,2-7 0,0-4 1,2-8 0,-2-1-1,-3-9 1,3 6 0,-3-6-1,-9 1 1,-2-2 0,-5 0-1,-4-3 0,-6-2 0,-8-1 0,-6-2 1,-5-1 0,-6-2 0,-4 1 0,-5 1 1,-6 0 0,-5 3 1,-1 3-1,-4 3 0,-4 4 1,1 4-1,-6 3 0,-1 2-2,6 2 1,4 0-4,11 5-18,2-10-15,18-1-2,9-11-1,19-6 0</inkml:trace>
  <inkml:trace contextRef="#ctx0" brushRef="#br0" timeOffset="25">11391 8855 60,'-6'4'35,"-2"-4"0,8 0-1,0 0-31,0 0 1,0 0-2,7-2 1,-1 2-1,4 2 0,3 1-1,6 1 0,4-1 0,6 0 0,5-3 0,8 0 0,7-4 0,8 0 0,8-4 0,4 1-1,5-2 1,4 1-1,0 1 1,3 1-1,-3 3 1,-1 1-1,-4 1 0,-5 1 0,-4 0 0,-5-3-2,1 2 0,-9-3-1,3-1 1,-4-1-1,0 1 0,-2-1-1,-1 4-1,-6-2-3,4 6-23,-9-1-1,-6 5-2,-6 0 1</inkml:trace>
  <inkml:trace contextRef="#ctx0" brushRef="#br0" timeOffset="26">13202 8802 52,'0'0'31,"-2"11"1,2-11-2,-2 8-23,2-8-2,0 0 0,0 0 0,0 0 0,0 0-1,0 0-1,0 0-1,0 0 0,0 0 0,0 0-2,0 0 1,0 0-1,3-6 0,-3 6 1,0 0-1,0 0 1,0 0 1,0 0-1,6-6 0,-6 6 0,0 0 0,0 0 0,0 0-1,0 0 1,0 0-1,0 0 0,0 0 0,0 0-1,0 0 0,-1-5-3,1 5-5,0 0-25,0 0-1,-11-10-1,11 10 0</inkml:trace>
  <inkml:trace contextRef="#ctx0" brushRef="#br0" timeOffset="27">13279 8844 37,'0'0'32,"-3"6"1,3-6-1,-2 6-16,2-6-8,0 0-1,0 0-1,0 0-2,0 0 0,0 0-1,0 0 0,0 0-1,-2-5 1,2 5-1,2-12 0,-1 3 0,-1-1-1,2-1 0,-1-3 0,0-1 0,0-2 0,0-2 0,-1-3 0,0-1 1,1-3-1,-1-2 1,0-4-1,0-1 0,-1 0 0,1-2-1,-2 0 0,2 0 0,0 1 1,-2 0 2,1 1-4,2 1 2,1-1-1,1 0 1,1-3-1,2 0 1,1 1-1,2-1-2,-1 2 3,1 0-1,-1 4 1,-2 1 0,-2 5-1,-2 2 0,-4 3 1,0 4 1,-2 1-3,-1 3 2,-1 3-3,0-1 1,3 3-1,1-1 1,2 7-3,4-11-1,3 8-1,-3-6-8,4 8-20,-8 1-1,11-3 0,-11 3 0</inkml:trace>
  <inkml:trace contextRef="#ctx0" brushRef="#br0" timeOffset="28">12975 7827 66,'-10'1'31,"2"0"0,0-3-7,8 2-14,-9 3-2,9-3-1,-7 5 0,7-5 0,0 0-1,-4 6-1,4-6 0,0 0 0,0 0-1,11-1-1,1-2 0,9 2-1,5-1 0,6 2 0,9 0 0,7-2-1,6 2 0,6 0 0,4-1 0,4 0 0,2 0 0,4 0-1,-2 0 1,-2 0 0,-6 2 0,-2 1-1,-8 1 1,-5 2-2,-10-1 2,-5-1-2,-8-1 1,-6-1 0,-3-2-1,-4-2 0,-2 0-1,-6-3-2,1 1-3,-7-5-22,1 10-8,-3-13 0,3 13-2,-9-12 0</inkml:trace>
  <inkml:trace contextRef="#ctx0" brushRef="#br0" timeOffset="29">13103 7858 63,'-5'0'34,"5"0"-1,-7 0 0,7 0-31,0 0 1,0 0 3,-9-5-2,9 5 3,-8-5-3,8 5 4,-15-7-4,5 5 3,-6-1-4,-4 3 0,-7 1-1,-5 4-1,-7 2 0,-3 2-2,-4 2 1,-5 2-1,0-2 1,3-1-1,1-1 1,7-3-1,2-4 2,4-4 0,4 0 0,5-5-1,5 0 0,4-1-4,8 1-1,0-5-31,14 4-1,3-4 1,12 3-3</inkml:trace>
  <inkml:trace contextRef="#ctx0" brushRef="#br0" timeOffset="30">13057 7446 90,'-9'0'36,"4"6"1,5-6 1,-2 6-29,2-6-1,24 3-3,0-7 0,13-1-1,7-3-1,9-1 1,3-3-2,4 2 1,-2-1-3,-4 3 3,-5 3-4,-10 3 1,-8 3-2,-9 1 0,-6 4-2,-7-4-3,3 8-29,-12-10-4,0 0 2,0 0-2</inkml:trace>
  <inkml:trace contextRef="#ctx0" brushRef="#br0" timeOffset="31">14101 7229 112,'-27'4'39,"1"-5"1,10 2-2,4-6-36,12 5-1,8-7 0,10 4 0,1-1 0,7 2-1,0 1 1,0 3-1,-3 1 1,-2 2-1,-5 4 1,-7 1-1,-6 4 1,-5 0-1,-6 1 1,-1 1-1,-2-1 0,2 1 1,1-2-1,1-2 0,5-2 0,5-1 0,7-2 0,3 1 1,1-1-1,2 2 0,0 1 0,-1 1 1,-3 1-2,-5 1 1,-5 3 0,-5 0 0,-4-1 0,0-1 0,-4-2-1,1-3-1,4-3-1,6-6-5,6-2-29,3-10-4,12-3 4,-3-10-4</inkml:trace>
  <inkml:trace contextRef="#ctx0" brushRef="#br0" timeOffset="32">14581 7143 108,'6'-1'38,"-6"1"2,-4 12-2,-3 0-33,3 3-1,-1 5 0,-1 5 0,0 5-1,1 4-1,1 3 0,4 0-1,-1-2-1,5-2 1,1-6-1,5-4 0,2-8 0,5-9 1,1-8-1,4-9-1,0-8 3,-1-5-1,0-8 1,-2-5-2,-1-2 0,-6-3 0,-1 1-2,-2 4 1,2 3-3,-5 5-2,5 13-13,-8-2-19,7 12-3,-10 6 3,8-1-3</inkml:trace>
  <inkml:trace contextRef="#ctx0" brushRef="#br0" timeOffset="33">13341 7480 87,'0'0'38,"8"-3"-3,-8 3 2,0 0-33,-9-1-2,9 1 1,-8 1-1,8-1 1,-9 0 0,9 0-1,-3-8 1,6 0-1,-1-4 0,4 0 1,-3-6-2,3-1 2,-1-4-2,0-5 1,-2 0-1,0-3-1,-2-2 1,1-3-1,-1-5 0,-1-1 0,1-4 0,0-2-1,-1-2 1,0-3-1,-1-2 1,1 0-1,-4-1 0,-3 0 0,1-1 0,-1 0 1,-3-2-2,1 1 2,1-3-1,0 1 2,2-4 0,1 0-1,2-3 1,1 1 0,-2-1 0,-1 0 1,2 1-1,-3 1 0,0-1 0,-2 1 0,0 2 0,1 0-1,0 0 1,0 1-2,2 0 1,1 1-1,2 1 2,-1 1-2,1 4-1,0 2 2,-1 2-2,-2 6 1,0 4-1,-1 4 0,1 4 0,-1 4 0,3 2 3,-3 5-3,3 4 2,1 1 0,2 4 0,0 2 0,0 2 1,1 2-1,-1 7 0,0 0-1,3-5 1,-3 5-2,1 7 0,-2-2-2,2 4-1,-1-3-2,4 5-4,-4-11-11,9 14-14,-9-14 0,16 11-1,-9-9 2</inkml:trace>
  <inkml:trace contextRef="#ctx0" brushRef="#br0" timeOffset="34">8121 7102 69,'2'7'34,"-2"-7"2,0 9-1,0-9-26,0 0-2,-6-4 0,6 4-1,0-13-2,3 4-1,-3-4-1,3 0 0,-3-4-1,2-1-1,-1-3 0,1-2 0,-5-2 1,1-2 0,-1-3 0,-1-2-1,-1-2 1,-1-2-1,0-5 0,-2 0 0,3-4-1,0-4 1,1-3 0,0-2 0,3-2-1,-2-3 2,0-1-1,0 1 1,1-3 0,-3 2 0,3-2 0,-3 1 0,-1-1 1,0 1 0,2-1 0,-3-1 0,2 3 0,0 0 0,0 2-1,2-1 0,0 4-1,-1 3-2,1 2 3,0 7-3,-1 0 2,-1 4-2,1 1 3,-3 4-2,2 0 2,0 2-1,1 2-2,-1 0 3,1 3-2,1 2 2,1 3-2,-1 3 0,1 2-1,-1 7 1,2-1 1,1 11-3,-4-9 3,4 9-2,0 0 1,0 0 3,1 6-2,-1-6 1,5 7-3,-5-7 1,4 16-12,-9-10-22,5 5-1,-6-2-3,4 3 1</inkml:trace>
  <inkml:trace contextRef="#ctx0" brushRef="#br0" timeOffset="35">10263 9399 76,'9'-6'39,"0"3"-1,0-6 0,2 3-37,4-1 0,3 1-1,0 2 1,-2 4-1,-2 4 0,-4 6 0,-4 5 0,-6 4 2,-8 7-2,-3 2 2,-5 0-2,-2 1 2,-2-3-1,2-4 1,1-3 0,5-6-2,3-5 1,9-8 0,-5 7-1,5-7 0,14-4 0,0-1 0,3 2 0,3-4-2,8 0 0,2-2-2,6 2-4,-4-5-28,11 9-2,-6-4-1,5 7 0</inkml:trace>
  <inkml:trace contextRef="#ctx0" brushRef="#br0" timeOffset="36">10702 9605 76,'-8'7'38,"-4"-6"0,12-1-2,-5 7-33,5-7-1,13-3 0,-1 1 0,6-3 0,2 2-1,4-3 1,0 2-1,-1 0 0,-1 0-1,0 1 1,-2 2-1,-2 0 0,-4 1 0,-1 1-1,-3-1 1,-2 1 0,-1 0 0,-7-1 0,0 0 0,0 0 0,0 0 0,0 0 1,-11-9-1,1 4 0,-2-1 0,-1-3 0,-1-1 1,1-3-1,0-2 0,1-2 0,1-1 0,3-3 0,0 0 1,1 1-1,2 0-1,1 0 1,-1 0 1,3 3-1,0 0 0,1 2 1,4-1-1,-1 2 0,4-1 1,3 2-1,1 1 1,3 1-1,1 1 0,2 2 1,0 4-1,3 1 1,-2 3-1,1 1 0,2 3 0,-1 1 0,1 0 1,1 1-1,2-1 0,-1-1 0,1 0 0,0-1 0,-1-1 0,-2 1 0,-2 1 0,-3 2 1,-3 3-1,-3 2 0,-4 3 0,-4 4 0,-2 0 0,-3 3 0,-1 2 0,-1-1 0,-2 0 1,1-2-1,0 0 1,0-3 0,1 0 0,1-4 0,1-1-1,0-2 1,3-3-2,1 1 2,0-8-1,3 9 0,-3-9 0,8 4 0,-1-3 1,0-1 0,3-1-1,4-2 1,3-1-1,5-4 1,4-1 0,6-3-2,2 1 0,4 0-4,-3-5-11,9 12-15,-14-3-10,2 9 0,-10-2 1</inkml:trace>
  <inkml:trace contextRef="#ctx0" brushRef="#br0" timeOffset="37">11594 9602 98,'-2'8'43,"-5"-8"0,7 0-4,-8-6-40,5-10-13,12 7-24,-8-10-3,8 7-2,-3-5-1</inkml:trace>
  <inkml:trace contextRef="#ctx0" brushRef="#br1" timeOffset="38">2778 5172 72,'-3'-9'37,"3"9"-1,-7-13 2,7 13-19,-13-2-15,2 5 0,-2 5 0,0 4 0,-1 2-1,0 2 0,2 1-1,5-2 1,3-2-1,9-3-1,5-5 0,5-6-1,4-4 1,6-3-1,0-3 0,-1-3 0,-2 0 0,-4-1 1,-5-2-1,-5 2 0,-8 4 0,-7 2 0,-5 4 0,-8 7 0,-2 4 1,-2 5 0,1 3 0,-1 4 0,6 1 0,6 0 0,4-4-1,9-3 1,9-6-1,4-7 0,7-6 0,4-5 0,-2-5 0,5-2 0,-4-2 1,-4 1-1,-8 2 1,-5 2-1,-10 6 1,-6 6 0,-8 5-1,-5 8 1,-6 3 0,0 4 1,4 2-1,2 3 0,5-3-1,10-1 1,5-5-2,10-6-2,10-2-10,3-14-7,18 4-11,-6-10-12,8-4-1,1-8-1,9-3 1</inkml:trace>
  <inkml:trace contextRef="#ctx0" brushRef="#br1" timeOffset="39">8095 4976 78,'0'-8'36,"1"2"0,-6-1 1,5 7-25,-21-5-7,9 8 0,-6 0 0,-1 6-2,-3 1 2,2 4-3,2-1 3,3 0-3,4-2 2,9-1-4,2-10 3,16 9-2,4-12-3,4-1 3,4-4-3,3-2 3,-4-1-2,-3 0 2,-6-1-2,-7 0 2,-9 0-1,-6 3-1,-10 4 1,-5 2 0,-6 3 0,-2 5 1,-2 3-1,0 5-1,3 4 4,4 0-1,7 2 1,7-3-3,10-3 2,7-3-2,10-7 3,7-6-3,6-5-1,3-6 3,-2-5-4,-2 0 4,-6-5-4,-7 3 2,-11 2-2,-7 4 1,-12 5 1,-7 8-2,-9 3 2,-3 8 0,-6 5 1,4 1 0,6 1 1,6 1-1,11-1-2,10-16-7,15 12-7,4-19-10,20 3-16,1-7-1,14-2-4,6-6 2</inkml:trace>
  <inkml:trace contextRef="#ctx0" brushRef="#br1" timeOffset="40">13207 4680 78,'0'0'38,"0"0"0,0 0 0,0 0-30,0 0-2,-5 9-1,3-1-1,-1 0-1,2-1-1,0 0-1,4-1 1,-3-6-1,10 10 1,-10-10-1,12 4 0,-5-2 0,0-1-1,0 0 1,0-1-1,-7 0 0,9-5 0,-9 5 1,5-8-1,-5 3 1,0 5-1,-7-10 0,0 6 1,-2 3 0,-1 3-1,-2 3 1,2 3-1,0 4 1,1 1 0,2 4-1,5-2 0,1 1 1,6-3-1,3-4 0,1-4 1,6-5-1,1-6 1,1-7 0,0-3-1,-2-3 1,-2-4 0,-5 0-1,-1-1 1,-6 3 0,-4 2-1,-3 5 1,-1 3-1,-3 4 1,-1 5-1,-1 5 1,0 6 0,3 3-1,0 2 0,2 1 1,3-1-1,5 0-1,2-3-2,8 0-6,-1-11-6,8 7-5,-18-7-7,9 1-9,-25 2-6,-18 9-2,-30 5 2</inkml:trace>
  <inkml:trace contextRef="#ctx0" brushRef="#br1" timeOffset="41">3107 9229 61,'-17'-1'37,"3"5"-1,-5-2 2,4 9-32,-5 0-1,2 6 0,0 2 0,0 4-1,1-4-1,6 0 0,6-5 0,5-3-1,10-9 0,5-6-1,7-7 0,4-5-1,2-3 1,-1-1-1,-2 0 1,-5 2-1,-8 4 1,-7 3-1,-8 3 0,-6 6 1,-6 5-1,-4 3 1,-3 1-1,2 3 1,0 0-1,5 0 1,4 1-1,6-2 0,7-1 1,6-4-1,4-2 0,6-3 0,1-3 1,1-2-1,1-3 0,-5-2 0,-1-2 0,-7-1 0,-2 0 1,-5-2-1,-5 3 0,-2 1 0,-5 2 1,-1 4-1,-4 4 0,-2 7 1,-1 5-1,1 5 0,2 4-1,2 2-1,9 4-6,1-12-18,18 5-15,3-15-1,16-4-2,10-14 1</inkml:trace>
  <inkml:trace contextRef="#ctx0" brushRef="#br1" timeOffset="42">8151 8982 66,'0'0'39,"0"10"-1,-5 2 2,-7 0-30,1 9-4,-3 1-2,2 5-2,-2-2 0,5 1 0,4-4 0,6-5-1,7-8 1,5-8-1,9-10 0,6-8 1,5-8-1,2-6 0,-1-5 0,-3 1 0,-7-1-1,-6 4 0,-9 6 1,-8 8-1,-12 7 0,-7 10 0,-6 11 0,-6 7 1,-1 6-1,2 8 1,0 0 0,7 0-1,6-1 0,9-7 1,7-7 0,10-8-1,8-10 1,8-7-1,4-8 0,4-6 1,1-5 0,-2-3-1,-4 1 1,-7 2-1,-9 4 0,-7 4 0,-12 9 0,-7 9 0,-8 9 0,-7 8 0,-2 6 1,-2 4-1,4 4 0,4-2 0,7-3 1,7-5-1,8-6 1,12-11-1,6-7 1,8-8-1,3-4 0,2-3 1,-6-2-1,-2 0 0,-8 4-1,-8 3 0,-5 8-1,-9 2-3,1 12-12,-9-7-20,14 11-4,-1-5-2,14 3-1</inkml:trace>
  <inkml:trace contextRef="#ctx0" brushRef="#br1" timeOffset="43">13420 8768 68,'-16'0'38,"0"4"-2,-4-3 2,2 1-24,-3 1-10,1 4 0,0 2 0,3 6 0,-1 1 0,3 3-1,5 1 1,6 2-2,4-4 0,7-1 0,6-6-1,9-5 0,4-7 0,4-4-1,2-7 1,1-5-1,-2-1 1,-5-2-1,-7 0 1,-5 2-1,-10 4 0,-7 3 0,-8 6 0,-7 8 1,-7 6-1,-6 3 1,0 6-1,1 4 1,4-1-1,5 1 1,6-3 0,9-5-1,12-6 1,9-7-1,8-5 0,5-6 0,3-6 0,0-3 1,-3-2-1,-6-2 0,-6 3 0,-6 2 1,-9 4-1,-9 6 0,-7 6 0,-8 6 0,-5 5 1,0 6-1,-4 1 0,3 3 0,4-1 1,8-1-1,6-4 0,8-6-1,11-5-2,6-8-6,10 0-5,-7-13-11,11 1-16,-7-10-1,0-2-2,-6-10 0</inkml:trace>
  <inkml:trace contextRef="#ctx0" brushRef="#br1" timeOffset="44">2736 4587 88,'0'-8'37,"0"8"1,0 0 1,0 0-37,-3 20 0,3 4 0,-3 11 1,-1 7-1,-4 8 1,0 7-1,-3-2 1,2-1 0,0-8 1,2-7 0,0-12 0,6-12-1,1-15 0,10-9 0,-1-14-4,2-9 2,1-9-2,1-8 1,-2-6-1,2-6 1,-2 0-1,-1 3-1,2 3 2,1 4 0,1 7 0,1 7 0,3 9-1,2 7 1,2 11 0,2 8 0,0 10 0,-1 8 0,1 11 1,-1 6 0,-2 7 0,-3 7-1,-3 5 0,-4-1-1,-2-1-1,-1-5-2,-2-3-4,-6-14-13,4-1-20,-7-15 1,3-4 0,-7-12-1</inkml:trace>
  <inkml:trace contextRef="#ctx0" brushRef="#br1" timeOffset="45">2908 4750 104,'-29'-13'40,"10"10"1,4-3-1,15 6-35,18-8-3,13-1-6,24 3-33,10-11-4,21 0 0,12-7-2</inkml:trace>
  <inkml:trace contextRef="#ctx0" brushRef="#br1" timeOffset="46">8076 4440 63,'5'-23'40,"2"10"-2,-6 1 1,-1 12-15,0 0-20,2 13-1,-4 4 0,2 5 0,-2 6 1,1 7-2,-1 4 1,1 2-1,1 1 1,-2-3-2,2-4 2,2-5-2,-2-7-1,3-7 1,-1-9-1,-2-7 1,9-14-1,-3-7 0,0-6 0,1-7 1,-1-8-2,0-5 1,0-5-1,-3 1 1,2 0-1,-1 4 2,1 4-1,0 7-1,3 5 1,1 7 0,2 8 1,2 6-1,1 5 0,2 4 0,1 2 0,1 3 0,1 3 0,-3 3 1,-4 4-1,-3 2 0,-7 2-1,-4 3 1,-7 1 0,-4 2 0,-5-1 0,-2-1 0,0-2-1,2-3 1,5-4-1,4-3 1,8-3 0,8-5 0,8-2-1,9-2 2,5-1-1,7 2 0,-3 1 0,1 1 0,-6 5 1,-7 6 0,-9 4 1,-14 6-2,-14 4 2,-12 6-1,-8 3 0,-7 0 0,-6-1 0,1-1-2,4-4 0,4-6-2,11-4-3,7-14-10,19 0-18,4-14-7,19-6-1,10-11 0</inkml:trace>
  <inkml:trace contextRef="#ctx0" brushRef="#br1" timeOffset="47">13622 4135 95,'-9'-12'39,"-4"7"2,-12 0-3,-2 6-34,-8 5 1,-3 9-1,-7 4 1,2 7-2,-3 3 0,9 2 0,5 2-1,8 0-1,13-4 0,13-3 0,16-5-1,12-6-1,14-6 0,9-6-2,11-5-3,6-12-14,13 6-19,-7-10-3,2 3 0,-12-3-1</inkml:trace>
  <inkml:trace contextRef="#ctx0" brushRef="#br1" timeOffset="48">2723 9680 67,'6'-6'39,"2"12"0,-8 3 0,4 12-35,-7 5-2,3 7 1,0 6-3,2 3 0,0 5-1,-1-1-2,5 0-2,-1-9-4,9-2-31,-5-11 0,6-4 0,-1-14 1</inkml:trace>
  <inkml:trace contextRef="#ctx0" brushRef="#br1" timeOffset="49">2732 9695 78,'-12'-5'42,"2"-2"-1,10 7 0,13-1-38,7-4-1,10 0 0,7 1 0,8 1 0,5 4-1,-1 4 0,-3 7 0,-4 5 0,-12 9 0,-11 6-1,-14 7 1,-17 5-2,-13 3-1,-13 2 0,-8 0 0,-8-2-1,-2-6-1,2-5-3,2-18-11,17 1-22,3-17-1,18-9-3,11-14 2</inkml:trace>
  <inkml:trace contextRef="#ctx0" brushRef="#br1" timeOffset="50">8211 9344 88,'0'0'41,"3"13"1,-10 4-1,0 13-38,0 7-3,-3 6 0,-1 7 0,1 4 0,-1 2-2,3-2-1,4-2-1,-1-11-3,13-1-30,-5-15-5,8-5 1,-2-15 1</inkml:trace>
  <inkml:trace contextRef="#ctx0" brushRef="#br1" timeOffset="51">8228 9407 91,'-4'-13'41,"4"13"1,4-12-1,7 14-37,3-7-2,8-3-2,7-2 0,5-2-1,5-1-2,3-1-3,4 7-19,-7-5-16,-1 8 1,-13 0-2,-5 8 2</inkml:trace>
  <inkml:trace contextRef="#ctx0" brushRef="#br1" timeOffset="52">8242 9577 90,'-28'17'40,"17"-3"2,11-14 0,11-7-38,19-6-2,11-5 1,8-2-1,1-2-2,2 3-1,-5 1-3,1 14-25,-16-2-12,-6 11-2,-19 5-1</inkml:trace>
  <inkml:trace contextRef="#ctx0" brushRef="#br1" timeOffset="53">8252 9843 91,'-15'15'43,"8"-14"1,19-4 0,10-14-39,13-1-4,11-3-2,6-2-4,13 7-28,-3-6-8,17 7-2,-1-2-1</inkml:trace>
  <inkml:trace contextRef="#ctx0" brushRef="#br1" timeOffset="54">13309 9225 93,'4'-11'41,"-4"11"1,-2 10-3,0 5-36,-6 7-2,-2 7 0,1 5 0,-2 8 0,-1 2-2,-2 2 0,2 1-1,1-5-2,7-1-4,-3-14-25,14 1-8,-1-15 1,11-5-1</inkml:trace>
  <inkml:trace contextRef="#ctx0" brushRef="#br1" timeOffset="55">13354 9183 98,'6'-13'41,"-4"0"1,10 11-1,-3-2-38,5 0-1,6-2-1,6 2-1,3-1-2,1-1-1,5 5-5,-5-6-22,7 9-11,-9-2 2,-1 8-3</inkml:trace>
  <inkml:trace contextRef="#ctx0" brushRef="#br1" timeOffset="56">13239 9397 102,'0'0'43,"16"8"1,11-19-3,10-4-38,20-3-2,7-2-2,5 2-3,-3-2-7,6 11-27,-16-1-3,-1 13-1,-13 1-1</inkml:trace>
  <inkml:trace contextRef="#ctx0" brushRef="#br1" timeOffset="57">13811 9617 105,'0'0'45,"0"0"-1,0 0-2,-6-15-40,6 1-3,2-3-4,-6-7-9,10 9-7,-10-11-8,11 11-13,-4-3-3,7 5 3</inkml:trace>
  <inkml:trace contextRef="#ctx0" brushRef="#br2" timeOffset="58">1682 5846 75,'-12'-13'35,"5"5"-1,0 3 2,7 5-23,-2 13-9,6 4 1,1 10-2,2 11 1,2 14-1,-1 13-1,-2 16-1,-3 14 1,-4 12 0,-3 6-1,-8 3 1,-1-2-3,-2-8 3,0-10-2,1-17-1,5-17-2,6-18-2,0-25-13,12-12-18,-3-21-1,5-10 0,-2-17-2</inkml:trace>
  <inkml:trace contextRef="#ctx0" brushRef="#br2" timeOffset="59">1711 5675 88,'-15'19'34,"-10"3"0,1 12 0,-11 3-31,4 7 0,-2 2 0,2 2 1,-1-3-2,6-6 0,5-7 0,8-11 1,9-14-1,8-16 0,11-17 0,10-11-1,6-11 0,8-6 1,2-6 0,2 1 0,-3 4-1,-3 9 0,-7 11 1,-6 13 0,-7 15 0,-5 15-1,-2 15 0,-3 9 0,3 7-2,0 3-3,13 5-21,2-10-12,19-5-3,4-11-1,16-10-1</inkml:trace>
  <inkml:trace contextRef="#ctx0" brushRef="#br2" timeOffset="60">7243 6375 73,'-12'-5'37,"2"5"-2,-3 4 2,4 10-34,-4 7 0,5 11 1,-2 12 1,3 16-2,-1 15 1,3 19-1,-2 16 1,1 13-2,2 10 0,-2 8 1,-1 0-5,1-5 2,-2-11-1,1-16-2,2-19-5,0-26-28,10-21-3,-1-27 0,7-20 1</inkml:trace>
  <inkml:trace contextRef="#ctx0" brushRef="#br2" timeOffset="61">7160 6420 54,'-7'-17'36,"-5"6"-2,-3 7-1,-7 2-13,-2 11-18,-3 5 0,1 5 1,-2 4 0,4 7 1,0-1-1,6 5 0,4-3 1,9-1-1,4-9 0,9-5-1,9-11 0,7-10-1,8-11 1,3-12 0,4-10-2,4-6 1,-3-3-1,-3-2 1,-6 4 0,-5 7 0,-7 7 1,-6 12-1,-4 13 0,-6 14 0,-1 13 0,-1 11 0,3 8-1,3 7-1,9 6-4,3-4-30,20 2-3,3-12 0,13-4-3</inkml:trace>
  <inkml:trace contextRef="#ctx0" brushRef="#br2" timeOffset="62">12713 6885 71,'7'-4'33,"-7"4"0,8-1 0,-8 1-29,6 11 1,-1 3 0,-2 1 0,3 10 0,-2 1-1,4 8 0,-4 3 0,3 7 0,-1 3-2,-1 6 2,-4 4-4,2 3 4,-3 5-4,-1 1 2,-1 2-1,0 0 1,-1-4-2,1-4 1,1-3-1,2-6-1,-1-6 0,2-5 0,-2-5 0,3-2-1,-2-6 0,1-4 1,0-3 1,-1-4 0,2-2 0,-1-4 0,1-1 0,1-2 0,-4-7 0,8 9 0,-8-9 0,6 7 0,-6-7 0,0 6 0,0-6 1,-1 11-1,-1-5 0,-4 3 0,3 0 0,0 2 1,0-1-2,-2 0 0,5-1-1,-3-3-2,3-1-2,0-5-1,0 0-8,0 0-21,0 0 1,-1-10-1,1 10 4</inkml:trace>
  <inkml:trace contextRef="#ctx0" brushRef="#br2" timeOffset="63">12729 8136 40,'-12'-5'28,"3"1"-1,-3-4-5,12 8-2,-13-9-3,13 9-5,0 0-3,0 0-2,-6-6-2,6 6 1,0 0-2,7 8 0,-3-1 0,1 1 0,1 2-1,1 3 0,1-1-1,2 0 0,3 0 0,3-3-1,1-2 0,5-4 0,1-3 0,5-3 0,0-5-1,1-2 0,-1-3 1,-4-2-1,-1-3-1,-4-2 1,-4-2-1,-3-2-1,-2 3-3,-6-5-6,6 6-26,-6-1-2,4 6 0,-2-1-1</inkml:trace>
  <inkml:trace contextRef="#ctx0" brushRef="#br2" timeOffset="64">2853 7191 76,'10'-10'35,"-3"-1"-1,0 7 1,-7 4-28,0 0-2,-7 8-1,0 6 1,-6 5-1,-2 8-1,-4 5-2,-2 6 1,-4 4-2,-1 3 1,-3 1-2,1-1 2,1-6-1,3-4 0,1-9 0,9-10 0,5-11 2,8-12-1,8-12 2,7-11-1,9-11 0,3-8 0,7-7 1,2-2-1,2 2 0,0 4 0,-3 9-1,-5 5 0,-1 14 0,-5 10 0,-3 16 0,-6 11-1,-2 11 1,-3 10 0,1 6-1,1 6 0,-2 4-3,4-1 1,2 1-3,-2-10-6,11 2-27,-8-12-2,11 1 0,-4-13 0</inkml:trace>
  <inkml:trace contextRef="#ctx0" brushRef="#br2" timeOffset="65">3420 7233 94,'7'-5'36,"-7"5"1,0 0 0,-3 9-34,1 4 0,-2 3-1,5 7 1,0 4-2,3 5 0,-2 5-2,2 1 2,1 2-3,-1-2 1,0-1-3,-4-7-5,7-3-27,-9-10 1,7-4-2,-5-13 0</inkml:trace>
  <inkml:trace contextRef="#ctx0" brushRef="#br2" timeOffset="66">3379 7175 114,'-15'-2'39,"1"-1"0,14 3-1,0 0-36,16-1-1,8-2 0,9-2-1,8-2-1,5 1-3,8 3-4,-5-2-27,7 8-4,-13 0 2,-4 10-3</inkml:trace>
  <inkml:trace contextRef="#ctx0" brushRef="#br2" timeOffset="67">3334 7580 95,'-11'9'39,"19"-2"1,7-9-2,16-5-32,3-5-3,7-1-2,5-2-1,-2-4-7,8 5-26,-13-7-6,2 8 2,-9-3-3</inkml:trace>
  <inkml:trace contextRef="#ctx0" brushRef="#br2" timeOffset="68">3853 7482 109,'-6'15'38,"6"6"3,-7-4-3,8 4-35,-2 2-4,1-3-4,8 6-30,-8-8-5,7 3 1,-2-7-2</inkml:trace>
  <inkml:trace contextRef="#ctx0" brushRef="#br2" timeOffset="69">8044 5694 93,'-12'1'34,"1"8"1,-7 5-1,-3 5-36,-3 7 2,-2 3 0,-1 2 2,2 2-2,2-1 1,4-2-1,5-7 2,7-5 0,7-10 0,0-8 0,16-4-1,0-10 1,2-6 0,2-7 1,2-4 0,0-3 0,1-2-1,-1 1 1,-2 2-1,-3 4 0,-1 6 0,-4 8 0,-1 9-1,-1 9 0,-2 8-1,0 9-2,0 6 1,1 4-1,3 4-1,1-1-4,7 6-18,-2-10-15,7-1 1,0-9 0,6-2 1</inkml:trace>
  <inkml:trace contextRef="#ctx0" brushRef="#br2" timeOffset="70">8565 5531 105,'-3'-8'37,"3"8"1,0 0-1,-8 18-33,2-1-1,6 9 0,-1 4-1,1 8-2,-1 4 0,1 1-1,1 2-2,0-3-1,4 1-2,-2-11-10,5 3-23,-1-15 2,6-2-1,-3-11-1</inkml:trace>
  <inkml:trace contextRef="#ctx0" brushRef="#br2" timeOffset="71">8415 5575 123,'-25'-1'39,"13"9"2,5-8-8,14 1-30,14-3-1,16-3 0,10-3-1,11-3-2,8 2-2,0-6-6,5 10-29,-15-3-1,-5 11 0,-16 2-2</inkml:trace>
  <inkml:trace contextRef="#ctx0" brushRef="#br2" timeOffset="72">8480 5899 99,'-12'17'39,"9"-9"2,15-3-2,5-6-35,13-6-1,7-4-1,6-2-3,4 1-2,-3-5-11,5 6-24,-9-1-1,-1 4-1,-7 2-1</inkml:trace>
  <inkml:trace contextRef="#ctx0" brushRef="#br2" timeOffset="73">8997 5819 94,'-10'1'41,"10"-1"0,6-6 0,7 2-34,2-2-3,5 3 1,0 1-2,1 2-1,-4 2-2,-3 5 0,-8 4-1,-6 3 0,-9 4 1,-5 1 0,-7 1 0,1-1 2,-1 0-1,5-3 1,4-4-1,10-3 1,9-6-2,9-3 0,10-4-1,6-4-3,13 6-18,-5-10-17,8 5-3,-5-5 1,5 5-3</inkml:trace>
  <inkml:trace contextRef="#ctx0" brushRef="#br2" timeOffset="74">13134 5868 92,'-4'-9'36,"-3"-1"1,7 10 1,-9-12-33,9 12-1,0 0-1,0 0 1,6 7-1,2 2-1,4 3-1,2 4 0,3 4-1,2 4 1,1 1-1,1 2 1,1 0-1,1 0 1,-1-3-1,3-4 0,-3-6 1,2-7-1,1-9 1,1-10 1,2-9-1,-3-6 0,-1-7 1,-1-5-1,-5-4 0,-1-2 0,-5 2-1,-6 0-3,-4 9-2,-4 0-7,2 12-24,-3 3-2,3 11-1,-2 3-1</inkml:trace>
  <inkml:trace contextRef="#ctx0" brushRef="#br2" timeOffset="75">14022 5625 110,'0'0'40,"-9"-5"0,6 12-1,-7 5-33,5 6-3,-2 5 0,2 6-2,0 6 0,3 2 0,2 1-1,0 1 0,5-1-2,0-4-2,5-1-3,-3-12-27,8 1-6,-4-12 0,6-3-1</inkml:trace>
  <inkml:trace contextRef="#ctx0" brushRef="#br2" timeOffset="76">13932 5635 117,'-6'-1'41,"0"-7"0,15 5 0,0-4-37,11-1-1,5 2 0,8 0 0,0 0-1,4 6-2,2 2-4,-5 3-1,3 7-18,-8-1-16,0 6-1,-15-2 0,0 7-1</inkml:trace>
  <inkml:trace contextRef="#ctx0" brushRef="#br2" timeOffset="77">13921 6004 120,'-14'10'41,"12"-1"1,4-15-7,11 4-30,6-5-2,7-2 0,1 1-1,6-2-3,4 1-2,-2-4-4,9 10-31,-12-7-3,7 6 1,-7-6-2</inkml:trace>
  <inkml:trace contextRef="#ctx0" brushRef="#br2" timeOffset="78">14375 5878 95,'-21'9'38,"4"-5"2,11-1-2,6-3-25,6-3-9,11-3 0,8 1-1,1-3 1,1 4-1,1-2-1,-1 3 0,-7 2 0,-4 3-1,-9 3 0,-6 4 0,-7 0 0,-3 5 0,-4 2 1,0 1-2,0 1 0,0 0 0,5-1 0,3-3 0,9-3 0,4-1 0,4-4 0,5-1 0,0-2 0,2-1 0,-3-1 0,-5 1 0,-11-2 0,7 13 0,-14-2 0,-7 2 0,-3 2 0,-3 0 0,-3 1 0,2-4-3,7 4-14,-5-13-23,19-3-1,-8 0-1,15-9-1</inkml:trace>
  <inkml:trace contextRef="#ctx0" brushRef="#br3" timeOffset="79">6596 8871 44,'5'-8'35,"-5"8"2,4-10-4,-4 10-24,-7 6-2,2 1 0,-7-2-2,-1 7-2,-5 0-2,-1 5 1,-4 1-1,-3 4 1,-3 1 0,-3 6 1,-1-3 0,4 3-1,0-5 1,4-2-1,3-5 0,6-3-1,5-5 0,11-9-1,-6 7 1,6-7-1,12-1 1,0 1-1,7 1 0,2 4 1,4 4-1,3 7 1,2 6-1,0 5 1,0 5-1,-3 2 1,0-1-1,-1-3 0,0-4-2,0-9-2,4-1-14,-5-13-21,7-3-1,-5-5-1,0 3 1</inkml:trace>
  <inkml:trace contextRef="#ctx0" brushRef="#br3" timeOffset="80">6664 9753 60,'0'0'39,"0"0"-2,-4 12 2,3 3-37,2 6-2,3 4 1,-1 5-2,-1 5-1,-1-2-6,4 8-7,-5-11-22,4-2-1,-3-9 1,3-8-1</inkml:trace>
  <inkml:trace contextRef="#ctx0" brushRef="#br3" timeOffset="81">6512 9664 72,'-13'0'40,"11"7"-1,2-7 0,18 8-37,4-6-1,8-5 0,8-1 0,3-1-2,4 3-3,-8-3-33,3 10-1,-7 0-2,-7 7 1</inkml:trace>
  <inkml:trace contextRef="#ctx0" brushRef="#br3" timeOffset="82">6525 10054 73,'-1'14'41,"7"-11"-1,15-3 0,10-10-39,5-7-4,10 1 0,-3-7-7,11 8-29,-12-4 0,1 10-1,-10 0 1</inkml:trace>
  <inkml:trace contextRef="#ctx0" brushRef="#br3" timeOffset="83">7034 9943 76,'5'6'41,"-10"2"1,3 9-1,-1 2-40,-6 4-1,0 5-2,0-3-7,4 6-32,0-8 1,8-1-2,0-8 1</inkml:trace>
  <inkml:trace contextRef="#ctx0" brushRef="#br3" timeOffset="84">3888 9824 42,'8'-3'33,"-2"0"0,2 6-2,-8-3-29,13 4 0,-5-2 1,2 3 0,-1-2 0,3 0 0,2-1 0,1-1-1,2-2 1,2 1-1,2-2-1,2 2 0,2-2 0,1 1 1,3 0-1,2 1 0,2-1-1,2-2 1,3 0-1,2-2 1,4 0 0,-2-1-1,4 0 1,-2 0 0,3 0 0,0 1-1,1 1 1,0 1-1,1-1 0,2 0 1,-1 0-1,2-1 1,-2-2 0,4 1-1,-1 0 1,-2-1 0,-2 3 0,-1 0-1,-4 2 0,-4 1 0,-4 2 0,-4 1 0,-4 1 1,-6 1-1,-3-1 0,-2 1 0,-2-2 0,-1 1 1,-2-1-1,-2-1 0,-1-2 0,-1 0 1,0-1-1,-2 0 0,-6 2 0,9-7 0,-9 7 0,0 0 0,2-8 1,-2 8-1,-8-6 0,8 6 0,-14-6 0,5 1 1,-1 0-1,-2-1 0,-2 0-1,-1-2 1,0 0 0,-2 0 0,-1 0 0,-1 0 1,1 2-1,-2 1 0,3 0 1,0 2-1,2 1 1,1 0-1,3 2 1,2-2-1,9 2 0,-8-3 0,8 3 0,9-6 0,2 2 0,4 1 0,4 0 1,4 2-1,4 2 0,1 3 1,0 2-1,-2 3 0,-1 4 1,-2 3-1,-2 2 0,-5 2 0,-2 3 0,-4 0 0,-4-1 0,-3 1 0,-8-1 0,-5 0 0,-7 1 0,-7-1 0,-6-1-1,-7 0 1,-3-1-1,0-3 1,2-4-1,5-6-2,12-3-3,5-11-33,19-2 2,6-7-3,12-1 0</inkml:trace>
  <inkml:trace contextRef="#ctx0" brushRef="#br3" timeOffset="85">10068 8393 43,'0'0'32,"0"0"2,7-10-2,1 9-25,-8 1 0,12-6-1,-12 6-1,16-5 0,-9 4-1,5 2-1,-1-1 0,3 3-1,2-3 0,3 2-1,2-2 1,2-1-1,3-1-1,3-1 1,0-1-1,4 0 0,1 0 0,2-1 0,1 3 0,0-1 0,0 0 0,1 1 0,1-1 1,1 0-1,3-1 0,2-2 0,1-2 1,3 1 2,2-3-3,2 2 3,-1 0-3,-2 1 1,-1 1-1,-3 4 3,-5 0-4,-6 0 1,-3 3 0,-7 0 0,-2 0 0,-3 1 2,-2 0-1,-5-1-1,-1 0 1,-2 0-1,-3-1 0,-2 1 0,-5-1 0,9 1 0,-9-1 0,0 0 0,0 0 0,0 0 0,0 0-1,1-6-2,-1 6 2,-7-9-2,2 2 2,-1-2-2,0 0 2,-5-1-2,1 0 3,-3-1 0,-1 2 1,0-1-1,-3 3 1,-1 1 0,2-1 0,-2 2 0,1 0 0,0 1 0,3 0 0,2 1 0,1-2 0,2 3-1,9 2 1,-7-8 0,7 8 0,7-5 0,2 3 0,5 2-1,2 1 1,3 1 0,4 1-1,0 1 0,2 3 1,-1 0-1,-2 1 0,0 3 0,-5 0 0,-2 0 0,-5 3 0,-3-1 1,-5 2-1,-4 0 2,-5 2-2,-7 0-1,-1-1 2,-5 1-2,-4-1 1,-2 1-2,-3-4 2,4 0-2,-1-3 2,6-3 0,4-1-2,5-3-2,11-3-30,0 0-3,16-3 0,-1-6-2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35:46.7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5T22:36:28.721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15123 1134 73,'0'0'37,"12"-58"0,-12 58 1,0 0-33,0 0 1,15-59-1,-15 59 0,0 0-2,0 0-1,0 0 0,-10-2-1,-2 50-1,-3 8 0,-7 13 1,-4 11-1,-7 15 0,-5 4 1,2 0 0,5-26 1,4-11-2,9-12 1,10-11-1,13-16 1,12-12-1,15-13 0,16-7 0,8-7-1,10-4 0,6-2-2,0-5-1,7 3-5,-16-9-27,6 11-1,-17 2 0,-5 6-2</inkml:trace>
  <inkml:trace contextRef="#ctx0" brushRef="#br0" timeOffset="1294.0741">15846 1418 75,'-2'-16'38,"2"16"-1,-11-10 1,0 11-20,-10 8-13,-1 7-1,-6 10 0,0 11-3,-5 6 1,7 7-1,-1 4 0,12-1-1,5-2 1,11-3-1,14-11 0,13-11 0,13-15 1,13-13-1,10-15 0,8-12 1,1-16-1,0-7 1,-6-2-2,-13-6 3,-13 4-2,-17 5 1,-15 7-1,-15 9 1,-15 12 0,-8 8 0,-4 7 0,-4 6 0,3 5-1,5 4 0,7 2 0,10 3 0,14-2 0,10-1 0,17-5-1,8-6 1,12-4 0,3-2 0,6-4 0,1 1-1,-7-3 1,-4 7 0,-11 3 0,-7 7 0,-13 7 0,-10 12 0,-9 6 0,-9 8-1,-4 5 1,-2 7-1,1 1 1,2-3-1,7-3 0,6-8 0,10-6 1,13-14 0,12-17 0,10-12 0,8-16 0,5-7 1,-1-9 0,-2-10 0,-8 0-1,-14-3 1,-8 8 0,-19 2-1,-15 11 1,-13 8-1,-10 9 1,-5 12-1,0 3 1,2 10-1,7 7 0,6 2-1,12 3 1,16 0-1,19-3 0,9-6 1,10-1-1,3-5 0,7-4 1,3-1 0,-4-2-1,-8-1 1,-7 7 0,-9 1 1,-5 5-1,-9 8 0,-7 7 0,-5 4 0,-5 12 0,-3 8 0,0 3 0,-1 4-1,-3 2 1,2-2-1,1-6 1,2-2-1,1-9 1,1-9 1,3-9-1,0-17 0,0 0 0,12-11 0,-5-13 0,-4-8 1,5-11-1,-2-7 1,2-5-1,1-7 1,2 1 0,-1 0 0,5 4-1,7 5-1,-22 52 1,31-48 0,-31 48 0,0 0 0,66-59 1,-47 46-1,30-9 0,0 18 0,-11 4 0,-1 17 0,-23 8 0,-4 15 0,-25 5-2,-17 6 2,-8 1 0,-5 0-1,5-2 1,-1-6-1,10-6 0,8-6 0,6-5 1,8-4-1,6-8 1,4-5 0,-1-10 0,2 15 1,-2-15-1,-7 25 1,-4-4 0,-5 13 0,-4 7 0,-5 10-2,0 8 2,-1 5-2,4 0 0,4-1-3,17 6-17,-6-26-19,24 1 1,-7-26 0,18-2-3</inkml:trace>
  <inkml:trace contextRef="#ctx0" brushRef="#br0" timeOffset="41342.3647">18570 844 68,'52'-58'39,"-52"58"0,0 0 0,0 0-35,0 0 0,-16-48 0,16 48 0,0 0-2,-71 15 3,71-15-1,-68 39 0,17 0 0,-32 31-2,6 13 3,3 3-4,20 9 3,6-8-5,28-6 2,19-19-3,26-14 2,17-14-1,14-13 0,16-12-2,7-11-4,19-6-16,-16-13-15,13 0-1,-15-6-3,-4 0 1</inkml:trace>
  <inkml:trace contextRef="#ctx1" brushRef="#br0">23187 6448</inkml:trace>
  <inkml:trace contextRef="#ctx0" brushRef="#br0" timeOffset="42312.4202">19008 884 65,'0'0'38,"7"-51"-1,-7 51 2,0 0-33,0 0-1,0 0 1,0 0-2,0 0-1,0 0 0,0 0-1,0 0 0,0 0 2,0 0-1,9 16 0,-19 41-2,2 17 1,-10 8-2,7 8 3,-4 3-4,4 1-1,3-13-3,6-35-1,16-15-18,-6-20-15,17-10 0,-9-16-2,12-4 2</inkml:trace>
  <inkml:trace contextRef="#ctx0" brushRef="#br0" timeOffset="42543.4334">19037 987 83,'-20'-56'40,"20"56"0,-8-50 0,8 50-37,11-48 0,-11 48 0,0 0-1,59-53 0,-59 53-3,61-25-1,-61 25-5,76-20-16,-76 20-16,71-15 0,-71 15-3,62-7 2</inkml:trace>
  <inkml:trace contextRef="#ctx0" brushRef="#br0" timeOffset="42746.445">19262 867 96,'-59'44'42,"59"-44"0,0 0-2,-48 51-35,48-51 0,0 0-1,0 0-1,0 0-5,61 29-1,-61-29-9,57-2-25,-57 2-3,70-8-1,-70 8-2</inkml:trace>
  <inkml:trace contextRef="#ctx0" brushRef="#br0" timeOffset="43183.47">19769 895 76,'0'0'41,"0"0"0,19-51 1,-19 51-36,0 0 0,0 0-2,0 0 1,0 0-2,0 0-1,18 42 0,-32 15 0,4 10-2,-1 13 2,1 5-2,4 2-1,2-9-2,2-18-2,8-17-4,-7-27-17,24-6-9,-11-19-4,16-12-2,-6-13 1</inkml:trace>
  <inkml:trace contextRef="#ctx0" brushRef="#br0" timeOffset="43444.4849">19892 906 91,'0'0'41,"0"0"2,-20-63-1,20 63-38,0 0-1,0 0 0,23-53 0,-23 53 0,0 0-2,66-25 0,-66 25-2,72-19 0,-72 19 0,80-17-3,-80 17-5,83-14-14,-83 14-18,69-8 0,-69 8 0,46 1-1</inkml:trace>
  <inkml:trace contextRef="#ctx0" brushRef="#br0" timeOffset="43702.4997">19899 1066 96,'0'0'41,"0"0"2,0 0-1,-21 48-36,21-48-1,0 0 0,57-6-1,-57 6-3,61-22 1,-61 22-3,72-26-2,-72 26 1,74-24-3,-74 24-3,70-22-21,-70 22-13,48-12 2,-48 12 0,0 0 1</inkml:trace>
  <inkml:trace contextRef="#ctx0" brushRef="#br0" timeOffset="43939.5132">19834 1458 94,'-4'16'41,"21"-2"1,0-12-1,25-1-32,-1-10-4,13-3 0,-2-4-2,5-1 0,-2 0-1,-3-8-1,-4 5-1,-10 0-2,-6 1-1,-8 7-2,-5 4-4,-14-6-12,14 9-8,-19 5-7,0 0-4,0 0-1,0 0 1</inkml:trace>
  <inkml:trace contextRef="#ctx0" brushRef="#br0" timeOffset="44729.5584">20883 917 73,'0'0'39,"11"-56"-1,-11 56 2,0 0-35,0 0 1,0 0-1,0 0 0,0 0-3,0 0 2,0 0-1,24 52-1,-22 11-1,3 8 1,-6 4-3,4 2-2,4-1-5,-8-19-16,7-10-16,-4-18 1,8-9-2,-10-20 2</inkml:trace>
  <inkml:trace contextRef="#ctx0" brushRef="#br0" timeOffset="45254.5884">20980 936 86,'-17'-64'41,"17"64"-1,-8-57 1,8 57-38,11-47 1,-11 47-1,0 0 0,55-45 0,-55 45-1,59-12-1,-59 12 0,62-4-1,-62 4 1,61 4-1,-61-4 0,49 15 1,-49-15-1,0 0 2,0 0-1,28 66 1,-28-66-1,0 0 1,-43 69-1,43-69 0,-42 49 0,42-49-3,0 0 2,-31 64 0,31-64-1,0 0 1,16 50 1,-16-50-1,0 0 0,56 47 1,7-24-1,-8 4 0,-7 6 0,-31 5 0,-27 11 0,-27-2 0,-7 1 0,-9-7 1,2-3-1,4-12 0,8-6-1,9-12-1,10-9-1,20 1-4,2-38-14,28 9-9,-7-10-10,15 1-1,0-4-1</inkml:trace>
  <inkml:trace contextRef="#ctx0" brushRef="#br0" timeOffset="46013.6319">22280 776 85,'0'0'41,"0"0"-1,0 0 2,-19-48-36,19 48 1,0 0-3,-51-21-1,51 21 0,-62 3-1,62-3 0,-77 23 2,77-23-1,-84 45 0,73-17-1,-68 52 1,5 10-1,16 9 1,20-1-3,40-8 0,34-19 0,36-19 0,22-36 0,11-16-2,4-10 0,-1-20-3,2-1-8,-110 31-9,85-49-7,-85 49-12,62-44 1,-62 44-2,0 0 2</inkml:trace>
  <inkml:trace contextRef="#ctx0" brushRef="#br1" timeOffset="59370.3958">15001 2645 74,'2'-20'37,"-2"20"-2,-2-12 2,2 12-29,0 0-1,-1 15-1,-1 7-2,4 10-1,-2 10-1,0 12-1,-1 8-1,-2 11 1,0 2-2,-2 1 0,1-7-3,-2-11-1,11-1-5,-11-23-25,14-3-1,-8-31 0,17 8 0</inkml:trace>
  <inkml:trace contextRef="#ctx0" brushRef="#br1" timeOffset="59581.4079">14850 2958 98,'-19'8'37,"0"-10"1,16 13-5,3-11-28,17-14-2,14-3 0,13-4-2,14-2-2,8-11-2,12 12-12,-7-16-22,10 11 0,-13-1 0,-2 17-3</inkml:trace>
  <inkml:trace contextRef="#ctx0" brushRef="#br1" timeOffset="60143.44">15534 2543 88,'0'0'37,"9"-23"-2,19 13 2,3-7-36,10-1 1,10-3 0,7 2 0,-3 1-1,0 8 1,-7 5-1,-8 11 0,-12 9-1,-11 10 2,-21 9-1,-18 12 1,-8 3-1,-8 4 1,-4 0-1,0-6 1,4-8-2,11-7 0,13-9 1,17-11-1,12-9 0,19-6 0,11-3 0,5 0 0,0 4 1,-4 5 0,-8 9 0,-15 13 0,-17 10 0,-22 10 0,-18 8 0,-12 3 1,-11 3-2,1-5 1,-2-6-1,6-13-2,12-8-2,8-27-11,32 0-22,-11-15-2,26-3 0,0-15-3</inkml:trace>
  <inkml:trace contextRef="#ctx0" brushRef="#br1" timeOffset="67667.8704">16315 2848 64,'-18'-4'35,"18"4"0,-17-6 1,17 6-26,-13-4-2,13 4-2,0 0 0,0 0-2,14 0-1,-1 3-1,4-3-1,4 0 0,3-1 0,5-1 1,8-3-1,3-2 0,8-7 1,5-1 0,3-5-2,3 3 2,0-3-2,-4 2 1,-4 3-1,-8 3 1,-10 9-2,-7 1 1,-8 4 0,-5 1-1,-13-3-1,9 14 1,-9-14-2,0 0-2,3 19-3,-3-19-17,0 0-13,-6-15 2,6 15-2,3-12 1</inkml:trace>
  <inkml:trace contextRef="#ctx0" brushRef="#br1" timeOffset="69185.9572">17371 2355 61,'-16'-9'35,"16"9"0,-8-20-1,8 20-26,14-28-1,2 12-1,6-6-2,8 1 0,6 0-1,2 2-1,4-1 0,-3 5 0,0 3-1,-2 7 0,-8 5-1,-4 9 1,-10 4 0,-3 11-1,-9 9 1,-7 9 0,-6 7-1,-5 5 2,-9 6-2,-4 4 3,-6 3-3,-4-3 2,-2-2-1,3-6 0,0-7 1,5-5-2,9-10 1,6-5-1,9-8 1,15-5 0,8-6 0,9-5-1,12-5 1,4-2-1,8-3 1,2-2-1,0-1 0,-4 0 0,-4 0 0,-8 2-1,-1 0 0,-10 2-1,-3 4-1,-9-4-3,3 8-1,-14-4-5,17-1-25,-17 1-1,0 0 0,2-12 0</inkml:trace>
  <inkml:trace contextRef="#ctx0" brushRef="#br1" timeOffset="71869.1107">18388 2302 42,'5'-11'33,"-3"-4"1,-2 15 0,6-20-22,-6 20-6,0 0 1,9 1 1,-9 11-3,5 21 0,-5 8-1,1 12 1,-3 12-2,-1 11-1,-4 1 0,0 5 0,-3-6-2,0-5 1,3-10-2,-1-14-3,9-6-4,-7-21-28,16-5-1,-10-15-1,25-16 0</inkml:trace>
  <inkml:trace contextRef="#ctx0" brushRef="#br1" timeOffset="72137.126">18263 2327 77,'-20'-7'39,"11"9"-1,9-2-1,0-13-35,14 2 0,15 3 0,3-5 0,11 1-1,6 0-2,5-4-1,4 10-4,-9-11-29,8 19-2,-14-2-1,-3 20 1</inkml:trace>
  <inkml:trace contextRef="#ctx0" brushRef="#br1" timeOffset="72369.1393">18206 2932 79,'0'0'38,"0"0"-1,26-8 1,5-8-35,10-2-2,6-3 0,3-2-2,3 7-4,-6-12-27,6 15-4,-7-8-1,-1 12-1</inkml:trace>
  <inkml:trace contextRef="#ctx0" brushRef="#br1" timeOffset="72912.1704">18762 2719 80,'0'0'38,"0"0"-1,15-14 1,6 2-37,15-8-1,8-4 2,6 4 0,-2 2-1,-4 7-1,-7 2 1,-5 9 0,-13 4 1,-11 9 0,-13 6 0,-8 10 1,-8 0-1,-4 3 0,-1-1-1,-1-3-1,6-3 1,7-4-1,10-7 0,4-14 0,32 5 0,-3-6 0,4 0 0,6 2 0,-7 0 1,-2 10 0,-10 3 0,-11 10 0,-14 5 1,-14 9-1,-13 2 1,-5 0-1,-4 0 0,-1-6-1,5-3-4,2-20-5,22 3-29,-4-27-1,17 13-1,17-37-1</inkml:trace>
  <inkml:trace contextRef="#ctx0" brushRef="#br1" timeOffset="75691.3293">19840 2269 62,'4'-18'34,"-4"18"0,6-31-5,-6 31-23,5-17 2,-5 17-2,4-12-1,-4 12 0,0 0-1,5 12-1,-6 3 0,2 14-1,-2 7-1,-3 13 0,-1 6 0,-1 5 0,-2 2-2,-3 3 0,5-3-3,-4-17-5,15 0-27,-9-21 0,11-3-2,-7-21 1</inkml:trace>
  <inkml:trace contextRef="#ctx0" brushRef="#br1" timeOffset="75895.341">19669 2523 87,'-22'10'39,"3"-8"-2,19-2 2,11 8-35,15-9-2,14-5 0,14-3 0,8-2-3,4-6-3,9 11-6,-11-11-28,9 13 2,-13-3-4,-2 13 2</inkml:trace>
  <inkml:trace contextRef="#ctx0" brushRef="#br1" timeOffset="77823.4513">20575 2156 62,'-8'-12'35,"8"12"0,0-14 0,2 0-27,12 5-3,-2-7 2,9 3-2,1-2-1,3 3-1,2 1 0,1 4-1,-4 4-1,-1 5 1,-8 7-1,-1 6 0,-9 8 0,-11 12 0,-8 7 0,-4 10-1,-10 7 0,-6 6 1,-4 0-1,-3 1 2,-5-4 0,7 0 0,1-12-1,7-6 1,5-10 0,14-8 0,8-5-1,15-10 0,11-1 1,8-9-2,7-2 1,7-2 0,4-5 0,-1 4 0,0-6-1,-3 6 0,-4-3-1,-5 3 1,-4 0-2,-4 0-2,-4 11-2,-9-17-5,13 21-26,-27-11-2,17 0 1,-17 0-2</inkml:trace>
  <inkml:trace contextRef="#ctx0" brushRef="#br1" timeOffset="80200.5872">21741 2405 86,'-19'13'37,"5"-13"-1,14 0 2,13-16-37,18 1 0,17-6 1,15-1-1,8-4 1,6-1-2,5 7 0,-2 2-3,-5 23-13,-15-5-20,-13 23 1,-27-1-3,-10 16 3</inkml:trace>
  <inkml:trace contextRef="#ctx0" brushRef="#br1" timeOffset="80367.5968">21734 2872 89,'0'0'36,"18"0"-1,22-19 1,24-9-36,16-2-5,7-10-29,22-2 1,4-7-2,8 7 0</inkml:trace>
  <inkml:trace contextRef="#ctx0" brushRef="#br1" timeOffset="80739.6181">23197 2186 98,'-27'5'37,"-9"-6"1,5 16-1,-13 4-35,8 17 0,2 9 0,2 15 2,0 7 0,6 13-1,11-1-1,13-2 1,17-7-1,16-16 1,17-15-1,18-18-2,12-24 2,9-14-1,5-20 0,-1-11-1,-13-14 0,-10-5-1,-15-11 1,-21 2-1,-25 6 0,-19 5-2,-23 11 3,-16 11-1,-12 19-1,-13 16 1,1 23-3,-1 2-11,17 30-21,4-6-4,32 11 2,9-8-4</inkml:trace>
  <inkml:trace contextRef="#ctx0" brushRef="#br1" timeOffset="81837.6809">14565 4919 78,'-12'-18'36,"-1"18"-1,-16 1 1,5 12-33,-11 1 2,4 11-2,-1-2 2,6 8-3,1 0 2,10 0-3,8 1 2,10-2-1,5-5-2,8-2 1,4-1-1,1-1 1,1-1-1,-6 2 0,-2 1 1,-7-1-1,-8 2 0,-8 3 0,-3 1-1,-2-9-2,0 4-2,0-11-2,19 2-20,-5-14-10,14-8 0,4-15-1,16-6 2</inkml:trace>
  <inkml:trace contextRef="#ctx0" brushRef="#br1" timeOffset="82137.698">14970 4852 62,'-13'14'35,"-2"12"2,-12 5 0,4 22-16,-2 0-16,5 11-2,6-1 2,11 0-3,8-8 2,12-6-3,10-17 0,10-16 0,11-18 0,2-20 0,3-17 0,-2-11 0,-6-10-3,-10-5 3,-11 0-4,-16-1 1,-12 9-4,-17 0-1,1 26-12,-19 1-18,5 23 2,-7 6-3,8 16 3</inkml:trace>
  <inkml:trace contextRef="#ctx0" brushRef="#br1" timeOffset="83390.7697">16410 4673 63,'0'0'35,"0"0"-1,-24 1-2,9 16-26,-8 5-1,2 9 0,-4 0-1,8 8-1,-3-5 0,13 2 0,3-6 1,10-2-3,12-7 2,9-2-3,9-7 2,6-1-1,4 0 1,5 0-2,-4-1 0,-4 7 1,-10 2-1,-6 8 0,-15 5 0,-10 6 0,-13 0 0,-8 2-1,-3-3 0,-6-5-2,3-6-3,-1-24-15,26-2-16,-20-16 0,24-10-1,0-22 2</inkml:trace>
  <inkml:trace contextRef="#ctx0" brushRef="#br1" timeOffset="83571.7801">16439 4664 87,'-27'-4'38,"14"12"0,13-8 1,0 0-36,25-7-2,20-1 0,14 1-3,8-8-2,15 17-15,-4-13-19,10 13 1,-13-4-3,0 15 1</inkml:trace>
  <inkml:trace contextRef="#ctx0" brushRef="#br1" timeOffset="83775.7917">17033 4994 97,'-5'15'40,"5"-15"-3,14 3 0,14-10-39,15-6 2,14-1-5,4-7-8,14 10-26,2-9 0,7 10 1,-1-7-1</inkml:trace>
  <inkml:trace contextRef="#ctx0" brushRef="#br1" timeOffset="84209.8166">18275 4517 67,'12'-14'37,"-7"-2"-1,-5 16 1,10-8-30,-3 19-2,-4 9-1,0 12-1,0 11-1,0 8-1,-4 6 0,2 6 0,1 2 0,-4-4-2,4-3-2,-2-20-8,11 2-24,-5-21-1,12-5-1,-5-19 0</inkml:trace>
  <inkml:trace contextRef="#ctx0" brushRef="#br1" timeOffset="84435.8295">18117 4486 86,'-32'4'40,"19"10"-2,13-14 0,16-1-36,27-8-1,22-3 0,13-3 0,10-5-2,8 3-3,0-5-3,9 20-29,-22-7-1,-9 19-2,-29 4 0</inkml:trace>
  <inkml:trace contextRef="#ctx0" brushRef="#br1" timeOffset="84625.8404">18168 5077 90,'0'16'37,"14"-18"1,24-2-1,13-14-38,16-7 1,14 3-10,-5-11-24,18 5-3,-9-6-1,8 6-2</inkml:trace>
  <inkml:trace contextRef="#ctx0" brushRef="#br1" timeOffset="85094.8672">18952 4787 80,'-36'11'38,"16"2"-1,6-14 0,14 1-36,34-12-1,7 2 1,8-3 0,6 3 1,2-2 0,0 4-1,-9 0 0,-6 8 0,-14 5 1,-13 4 0,-12 6-1,-13 6 1,-8-1-1,-6 6 0,-3-3 0,2 1 0,2-3-1,9-4 2,10-5-2,16-4 1,10-5-1,13-3 0,3 0 1,5-1-1,-1 2 0,-4 4 0,-11 4 3,-13 7-3,-17 5 3,-12 4-2,-9 3 1,-11 2-2,0-1 1,-2-7-5,8 8-8,-4-23-25,33-7-3,-19-2 1,31-10-2</inkml:trace>
  <inkml:trace contextRef="#ctx0" brushRef="#br1" timeOffset="86275.9347">17714 4661 61,'0'0'36,"6"-23"-2,10 11 1,4-7-31,9 4-1,4-2-1,3 8 0,-2 6 0,-5 9-1,-7 10 1,-6 13-1,-16 11 0,-8 11 1,-13 6 3,-8 9-2,-7-1 1,0 1-1,1-11 1,3-4-2,11-13 2,13-11-3,9-12 0,17-12-1,11-10-2,9-9-1,10 2-6,-2-12-27,15 7-1,-12-7-1,6 11-2</inkml:trace>
  <inkml:trace contextRef="#ctx0" brushRef="#br1" timeOffset="86920.9716">20499 4452 67,'17'0'39,"3"-7"-2,12 4 1,2-5-27,9-4-10,4 5-1,8-4-3,6 12-17,-8-8-16,3 8 0,-14-4-1,-3 10 0</inkml:trace>
  <inkml:trace contextRef="#ctx0" brushRef="#br1" timeOffset="87101.982">20498 4745 81,'-13'17'39,"13"-17"-3,27-2 2,15-16-38,29-9-2,22 3-4,2-14-30,19 5 1,-1-10-1,10 6 0</inkml:trace>
  <inkml:trace contextRef="#ctx0" brushRef="#br1" timeOffset="87414.9999">21736 4275 93,'-36'20'37,"-9"-1"3,10 17-3,-7 1-35,15 9 1,10 4-1,9 6 0,8-2 0,19-3 0,9-9-1,15-10 0,12-14 0,8-13 0,3-17 0,0-14 0,-5-10 0,-9-11 0,-10-7-1,-17-1 0,-18-3-2,-17 1-1,-19 13-4,-23-1-22,0 24-10,-17 6 0,1 20-2,-7 4 0</inkml:trace>
  <inkml:trace contextRef="#ctx0" brushRef="#br1" timeOffset="87974.0319">16458 6087 82,'1'-10'36,"-1"10"0,0 0 0,0 0-30,10 24-4,-4 3 1,-6 3 0,3 12 0,-3 8 0,-1 8 1,-3-1-2,-1 0 0,1 1-3,-2-12-2,9 6-10,-5-26-23,13-5-1,-11-21 0,25-2-2</inkml:trace>
  <inkml:trace contextRef="#ctx0" brushRef="#br1" timeOffset="88191.0443">16298 6101 97,'-23'1'40,"1"-1"0,22 0-1,-6 18-28,26-17-9,16-7-1,19-2 0,11-1-1,9-3-2,8 5-1,-2-6-5,9 15-29,-19-4-2,-6 15 0,-24 1-1</inkml:trace>
  <inkml:trace contextRef="#ctx0" brushRef="#br1" timeOffset="88388.0555">16190 6625 106,'-35'23'39,"22"-1"-1,13-22 0,26 0-36,25-13-1,18-6-2,17-5-2,5-10-9,11 11-24,-2-8-3,1 11 2,-13 2-4</inkml:trace>
  <inkml:trace contextRef="#ctx0" brushRef="#br1" timeOffset="88913.0856">17006 6507 99,'-18'5'38,"18"-5"3,-20 6-2,20-6-30,20-19-9,2 11-1,7-5 2,4 5-2,3-2 2,0 4-2,-2 3 1,-5 4 0,-7 6 1,-8 3 1,-10 5-2,-4 0 2,-8 2-1,-1-2 1,-2 2-2,1-5 2,4-1-2,6-11 1,0 16-1,0-16 0,24 6 0,-6-2 0,3 0 0,-2 3 0,0-1 1,-2 6-1,-6 0 0,-8 7 1,-9 1-1,-7-1 1,-6 3-1,-2-4-1,1 2-2,0-12-3,17 4-26,3-12-6,5-17-1,9-9-2</inkml:trace>
  <inkml:trace contextRef="#ctx0" brushRef="#br1" timeOffset="89152.0992">17758 6266 93,'0'0'39,"0"0"0,0 0-1,19-7-28,6-4-8,9-1-1,4 2-1,5 5-4,-13-9-23,9 16-11,-14-5 1,-5 11-2,-20-8 0</inkml:trace>
  <inkml:trace contextRef="#ctx0" brushRef="#br1" timeOffset="89305.108">17692 6480 117,'-12'21'42,"12"-21"-3,17 10-1,15-21-38,14-9-5,29 0-30,-4-8-5,17 2 1,0-8-3</inkml:trace>
  <inkml:trace contextRef="#ctx0" brushRef="#br1" timeOffset="90949.202">18770 5962 87,'-2'-14'37,"11"2"0,-4-8 0,17 7-30,-1-11-3,16 3-1,0-2-3,4 4 2,-1 6 0,0 7-2,-8 7 1,-9 14-1,-12 9 0,-14 14 1,-16 8 2,-13 9-2,-9 6 0,-5 2 1,-2 1-1,1-6 1,6-6 0,11-8 0,12-9 0,17-9 0,17-10-1,19-8 0,13-10 0,11-6-2,12-6 0,5-7-3,6 3-4,-13-14-27,11 10-4,-11-8 0,-4 10-2</inkml:trace>
  <inkml:trace contextRef="#ctx0" brushRef="#br1" timeOffset="91139.2129">19598 6046 116,'-27'2'39,"11"5"-1,-4-9-5,8-3-40,26 9-28,-3-15-3,17 8 0,-1-10-1</inkml:trace>
  <inkml:trace contextRef="#ctx0" brushRef="#br1" timeOffset="91480.2324">20191 5793 104,'-14'7'38,"-13"-3"2,1 11-3,-3 1-33,0 10 0,-5 0-1,9 7 1,4 0-3,11-1 1,12-6-1,11-3-1,19-8 1,11-8-1,9-1 0,9-5 0,-4-1 1,-3 3-1,-9 3 0,-9 7 0,-19 10 0,-17 7 0,-17 4 0,-9 5 0,-11-2-1,-2-3 0,2-1-3,-1-13-3,23-1-24,-7-19-8,22 0 1,5-29-3</inkml:trace>
  <inkml:trace contextRef="#ctx0" brushRef="#br1" timeOffset="91656.2425">20156 5792 123,'0'0'38,"15"-7"4,12-5-9,17-1-34,17 5-11,4-14-25,21 9-2,-4-9 0,9 5-2</inkml:trace>
  <inkml:trace contextRef="#ctx0" brushRef="#br1" timeOffset="92257.2768">21275 5732 101,'-2'-19'37,"2"19"3,0 0-3,-17 3-35,-1 21 3,-1 13-3,-6 12 2,-2 13-3,-3 9 3,1 7-3,-1 1 2,5 0-1,7-11-1,3-8 0,10-16-1,5-13 2,10-20-2,7-17 1,7-18 0,5-15 0,3-17 1,0-14-2,-1-9-1,1-14 2,-3-3-2,-4 0 0,-4 3 0,-4 13 0,0 12-1,-4 14 1,-1 19 2,2 20-3,-2 24 2,-2 21 1,-1 18 2,0 14-2,3 13 2,0 11-2,-3 8 1,3-1 0,0-2-2,0-9-1,2-6-4,-6-15-3,12-2-17,-20-28-13,10-5-2,-10-26 1,0 0-1</inkml:trace>
  <inkml:trace contextRef="#ctx0" brushRef="#br1" timeOffset="92942.316">21245 6032 123,'-21'-13'38,"21"13"1,0 0-1,14-11-36,16 4-2,18-2 1,7 0-2,8-5-2,7 7-2,-4-9-5,7 17-7,-21-16-2,6 22 3,-25-11 5,-4 12 4,-14 0 4,-15-8 5,4 26 4,-20-20 10,9 18 2,-17-14-3,17 14-4,-13-4-3,8 9-1,-2-5-2,4 8-1,1-3-1,3 3-1,4-5-1,3-3 0,0-7 0,9-5-1,0-11 0,4-10 1,3-10-1,3-9 0,0-7 1,-2-4-1,-3-7 1,0 1-1,-5 3 0,0 6 0,-5 5 0,-3 12 0,-1 9 1,-1 10-1,0 0 0,11 19 0,-2-1 0,5 3 0,5 0 0,7-1 0,4-4 0,8-5 2,2-6-2,4-6 0,-1-11 0,-2-7 0,-1-5 0,-4-4 0,-6-2 0,-3-2 0,-7 4 0,-5 6 0,-5 7 0,-10 15 0,0 0 0,-6 21 0,-5 7 0,-3 12 0,0 5 0,1 4 0,7 3-4,1-8-2,13 5-8,-3-26-12,25 5-13,-4-21 0,16-3 0,1-19-1</inkml:trace>
  <inkml:trace contextRef="#ctx0" brushRef="#br1" timeOffset="93480.3468">22731 5981 106,'-25'3'38,"7"17"1,-11-1-1,10 9-24,-6 6-10,8 7-1,-1 0 0,6 3-1,7-1-1,4-3 1,2-8-2,4-2 1,-1-10-1,3-8 0,-7-12 0,19-1 0,-8-14 0,-4-8-1,3-7 1,-1-9 0,-1-8 0,0-6 0,4-5 1,0 0-2,5 2 1,1 3 0,3 7 0,6 9 0,-2 10 1,2 10-1,-3 11 0,-1 10 0,-4 6 0,-4 7 0,-5 4 0,-6 3 0,-8 5 0,-5 2 0,-7 0 0,-7 2 0,-6-1 0,-4 0 0,0-1 0,-1 2 0,-1-2 0,6 0 0,4 1 0,3 6 0,3 0 0,3 6 1,0 4-1,-3 1 1,2 4-1,0 5 2,3-7-4,0-4 0,8-2-4,-3-23-14,27 7-14,-4-27-6,20-7 0,3-21-1</inkml:trace>
  <inkml:trace contextRef="#ctx0" brushRef="#br1" timeOffset="93870.3691">23525 5791 92,'-14'-9'39,"-16"-1"1,5 11-1,-11-6-18,7 15-14,-3 1-2,9 5-1,3 1 0,8 1-2,12 0 0,10-1-2,6-3 0,7 1 0,7-1 0,4-3 0,-3 3 0,0 0 0,-6 3 0,-10 7 0,-6 1 0,-8 4 0,-11 3 0,-12 1 0,-8 4 0,-5-1 0,0-1 0,-1-6 0,6-2 0,3-13-6,27 7-16,0-21-9,24-6-10,3-8 0,24 4 0,2-11 1</inkml:trace>
  <inkml:trace contextRef="#ctx0" brushRef="#br1" timeOffset="94021.3778">23852 6210 135,'-3'14'42,"-17"-14"-1,8 8-4,-2-13-37,2-2 0,12 7-9,-15-21-19,15 21-12,8-19-2,-8 19 0,11-19-1</inkml:trace>
  <inkml:trace contextRef="#ctx0" brushRef="#br1" timeOffset="98518.635">2679 8631 85,'-14'29'37,"-14"-16"-1,1-6 1,-17-20-30,2-8-3,-9-19-1,-1-8-1,-10-18-1,-5-6 0,-10-8 1,-2-2-1,-5-4 1,-5 7 0,3 5 0,5 6 0,7 9-1,12 11 0,14 7 0,16 3 0,22 5-1,23 3 0,16 2 0,19 5 0,13 5 0,5 7 0,2 10 1,1 14-1,-9 19-1,-18 21 1,-20 19 0,-16 15-1,-23 27 1,-13 16 0,-21 11 1,-9 4-1,-1-5 2,6-11-1,12-17 1,25-25-1,27-35 1,29-37-1,35-34-3,34-33-1,32-16-13,7-36-7,33 3-10,-4-18-6,14 10-3,-9 1 1</inkml:trace>
  <inkml:trace contextRef="#ctx0" brushRef="#br1" timeOffset="99476.6898">3785 7627 80,'0'0'36,"-24"5"-1,17 22 2,-5 12-28,8 19-5,-1 14-2,5 12-2,0 14 1,1 7-2,3 3 0,-2-9-3,9-1-3,-10-19-28,17-14 1,-3-21-2,14-18 0</inkml:trace>
  <inkml:trace contextRef="#ctx0" brushRef="#br1" timeOffset="99813.7091">4146 7808 96,'-32'9'37,"0"22"0,-14 6 0,7 15-33,-5-2 0,11 2-1,1-5 0,16-2-1,7-13 0,11-5-1,12-10 0,13-8 0,3-7-1,7-4 1,0-5-1,2-2 0,-6-1 1,4 0-1,-10 2 0,-5 4 0,0 3-2,-7 2 0,4 6-1,-5-5-3,8 8-3,-5-13-13,15 6-16,-8-10 0,13 2 0,-3-11 1</inkml:trace>
  <inkml:trace contextRef="#ctx0" brushRef="#br1" timeOffset="99973.7182">4573 8050 87,'0'0'37,"-13"14"-2,-5 10 3,11 8-33,-7 2-3,5 7 1,3 1-3,5-4-3,12 4-15,2-23-18,13-9-1,-3-19 0,10-9 0</inkml:trace>
  <inkml:trace contextRef="#ctx0" brushRef="#br1" timeOffset="100347.7396">4685 7777 103,'-22'3'37,"14"12"1,-1-1-2,23 7-33,2-3-2,8 8 1,5-3 0,9 4-1,-5 5 1,0 0-1,-8 5 1,-6 1-2,-7 3 1,-9 1 0,-9-3 0,-3-1 0,-4-6 0,0-3 0,1-13 0,12-16-1,0 0 1,5-22-1,11-11 0,4-10 1,3-6-1,3-5 1,-1-1-1,1 7 1,-7 5-2,-1 10 0,-6 11-1,0 7-3,7 16-7,-19-1-25,31 16-3,-15-4 0,17 11-1</inkml:trace>
  <inkml:trace contextRef="#ctx0" brushRef="#br1" timeOffset="100606.7544">5591 7941 86,'-25'-23'39,"-1"12"-1,-15-2 2,8 11-30,-7 10-4,3 13-1,0 7-1,6 7-2,11 7 0,9 3-2,16-2 0,10-5-1,18-13-2,13-12-3,22-5-25,-4-27-8,20-5-1,-4-23-1</inkml:trace>
  <inkml:trace contextRef="#ctx0" brushRef="#br1" timeOffset="100926.7727">6055 7462 100,'-42'45'40,"8"17"0,-5 1 0,9 8-35,0 2-1,7 2-1,8-6-1,8-5 0,3-12-1,12-8-1,6-12 0,5-14-1,5-13 1,4-11 0,1-11 0,-1-6 1,-1-8-1,-2 0 1,-7 1 0,-2 2 0,-3 5-1,-7 11 1,-6 12-2,0 0-1,15 19-4,-13-4-15,15 15-18,-4-7-2,16 5 0,-2-13-1</inkml:trace>
  <inkml:trace contextRef="#ctx0" brushRef="#br1" timeOffset="101307.7945">6563 7394 107,'-29'58'40,"10"14"1,-7-3-1,8 3-36,5-6 0,9 2-1,4-12-2,6-10 0,3-16-1,9-7 0,4-17 1,-1-7-1,1-8 1,0-10 0,-2-6 0,-1 0 0,-3 5 0,-3-1 0,-4 10-1,-9 11 1,0 0-1,10 26-2,-9 1 0,2 3-2,6 7-2,1-10-12,17 9-21,-3-14-2,15-1 0,2-21-1</inkml:trace>
  <inkml:trace contextRef="#ctx0" brushRef="#br1" timeOffset="101591.8108">7131 7788 81,'0'0'41,"-30"-4"-1,10 19 1,-9 0-14,5 16-22,-1 6-2,11 5 0,3 1-2,11-3 0,13-4 0,6-5-1,8-10 0,3-13-1,3-11 2,0-12-2,-5-11 2,-3-5 0,-7-8-2,-12-6 1,-3-2-3,-8-5-3,2 17-12,-17-5-20,8 18-2,-9 2-1,8 18-1</inkml:trace>
  <inkml:trace contextRef="#ctx0" brushRef="#br1" timeOffset="102008.8346">8140 7356 98,'-30'-53'38,"0"11"2,-11 1-1,-1 20-32,-8 8-2,1 20-1,-10 18-1,2 25-2,4 17 0,2 16-1,9 9 0,8 5-1,13-1 1,12-3-2,21-5-1,9-20-5,21-4-28,-3-24-3,7-9-1,-8-19 0</inkml:trace>
  <inkml:trace contextRef="#ctx0" brushRef="#br1" timeOffset="102192.8451">7616 7896 110,'-16'-18'41,"16"18"0,14-25-2,23 10-37,10-5-2,11-6-5,23 7-13,-5-19-10,19 13-10,-6-11-1,12 9-2,-10-10 1</inkml:trace>
  <inkml:trace contextRef="#ctx0" brushRef="#br1" timeOffset="102420.8582">8662 7184 111,'-43'-26'40,"3"14"0,-12 4-1,7 21-38,-5 13 2,2 21-1,2 16 1,3 19-1,9 9-1,10 4-1,9 7-1,10-9 0,11-2-4,8-20-8,20 1-11,-11-34-12,12-2-3,-11-22-1,4-11 0</inkml:trace>
  <inkml:trace contextRef="#ctx0" brushRef="#br1" timeOffset="102571.8668">8186 7766 109,'-15'-9'38,"15"9"1,19 0-3,13-3-38,26 6-20,8-18-15,16 0 0,0-7-2,9-1 0</inkml:trace>
  <inkml:trace contextRef="#ctx0" brushRef="#br1" timeOffset="102839.8821">8875 7604 119,'-42'16'40,"8"14"1,-12-12-3,17 8-35,3-1 0,15-3-1,12-6-1,20-3 1,11-7-2,10-1 1,3 6 0,1-1 0,-6 4-1,-7 9 0,-10 6 0,-13 4-1,-14 5 0,-7-2-1,-6-1-1,-3-10-2,6 1-8,-7-31-7,21 5-10,-5-34-9,17-1-1,-1-24 0,11-9 1</inkml:trace>
  <inkml:trace contextRef="#ctx0" brushRef="#br1" timeOffset="102969.8896">8860 7111 95,'-51'51'37,"5"11"-11,8 5-24,12-11-21,21-3-20,14-8-2</inkml:trace>
  <inkml:trace contextRef="#ctx0" brushRef="#br1" timeOffset="103795.9368">10311 7253 78,'-19'-38'40,"5"6"0,-10-1 0,3 16-13,-7 0-23,-3 18-1,-3 19 0,0 20-2,-9 21 2,-1 20-2,-1 10 0,3 9 0,8-4 0,11-2 1,14-10-2,17-15-1,20-22-1,18-20-2,24-16-2,1-26-10,28 7-9,-16-26-11,13 1-2,-16-12-1,1 8 0</inkml:trace>
  <inkml:trace contextRef="#ctx0" brushRef="#br1" timeOffset="104140.9566">10611 7583 104,'-25'15'40,"-9"-2"0,9 18 0,-9 1-31,10 4-5,3 2-2,9 0 0,0 0-1,9 1 0,7-6-2,10-6 1,9-13 0,13-9 0,8-12 0,8-12 1,3-8-1,-2-9 1,0-8 0,-6-1 0,-8 5-1,-12 4 0,-16 7 0,-6 11 0,-5 18 0,-18-6 0,2 20 1,-2 8-1,4 8-1,0 4 1,11 1-2,5 0-1,12-3-1,8-8-1,15-1-6,-6-21-15,21 6-13,-6-16 0,9-1 0,-11-8 2</inkml:trace>
  <inkml:trace contextRef="#ctx0" brushRef="#br1" timeOffset="104717.9896">11255 7718 99,'0'0'37,"-22"-9"1,12 17 0,-7 2-33,4 8-1,1 5-1,1 5-1,2 2 0,4 6 0,5-4-2,0 1 1,5-7-1,4-8 0,5-13 1,3-8 0,4-10 0,2-11-1,1-9 1,-2-3 1,-3-6-1,-2 2 0,-7 5 0,-2 6-1,-4 4 1,-2 8 0,3 3 0,4 6 0,7 3 1,6 3-1,9 1 0,8 1 1,3 1-1,1 1 0,4 2 0,-6 3 1,-8 4-2,-3 3 0,-12 7 0,-8 2 0,-10 7 0,-10 3 0,-4 2 0,-5 3 0,0 0 0,1-5-2,0-5 1,7-7 0,11-21 0,0 0 1,0 0 1,19-26 0,0-5 0,1-6 1,3-6-2,0-2 0,0 0 0,-3 4 0,-2 2 0,1 8 0,1 4 0,-2 8-2,4 12-3,-6-3-7,13 21-3,-12-11-6,14 21-11,-14-11-8,11 10 0,-8-10-1,8 3 4</inkml:trace>
  <inkml:trace contextRef="#ctx0" brushRef="#br1" timeOffset="105583.039">12108 7760 115,'-18'18'40,"17"5"0,1-23-8,19 16-27,9-17-2,15-7 0,6-9-2,3-6 0,4-6 0,-3-5-1,-7-1 0,-10-1 0,-15 5 0,-12 3 0,-15 10 0,-11 7 0,-11 12 0,-5 10 1,-7 12-1,2 8 1,2 6-1,8 2 1,10 3 0,9-6-1,17-4 1,11-9-1,14-11 1,8-6-1,12-11 0,4-7 1,0-5-1,-1-4 0,-9 0 1,-4-1-1,-10 5 1,-14 2-1,-8 8 1,-11 7-1,0 0 1,-20 22-1,3-4 0,-4 6 0,5 4 0,-2-1 1,7-1-2,6-5 1,7-10 0,10-7 0,4-10 1,7-7-1,2-8 0,4-7 2,0-7-2,5 2 0,-5-4 0,-2 7 0,-5 5 0,-5 5 0,-4 12 0,-13 8 0,13 14 0,-16 8 0,0 8 0,-2 3 0,1 5 0,5-6 0,7-2 0,7-9 0,13-9 0,7-15-3,10-10-1,5-14 0,9-13-1,-4-13-2,8-5-3,-11-18-4,12 7-8,-19-20-13,7 15-1,-14-5 10,-5 21 25,-10 15 4,-13 13 4,-10 30 4,-11 3 8,0 38 14,-25 9 5,7 25-10,-7-2-25,3 8-2,4-1-2,1-3-1,13 2-11,-13-22-11,19 2-15,-7-20 0,13-9-3,-4-16 1</inkml:trace>
  <inkml:trace contextRef="#ctx0" brushRef="#br1" timeOffset="105718.0468">13284 7582 97,'0'-38'41,"11"13"-1,-4 5-5,5 16-40,16-4-33,1-9-2,21 7-1,0-4-1</inkml:trace>
  <inkml:trace contextRef="#ctx0" brushRef="#br1" timeOffset="106238.0765">14323 7252 104,'32'-37'43,"-15"6"0,2 17 0,-21 4-37,2 10-2,0 0-1,-8 26-1,-7 6-1,-4 11 0,-5 10-1,-1 7-1,-2 10 1,1 0 2,4-1-2,7-5 1,6-3 0,12-12 1,9-8-2,14-10 0,11-12 0,12-7-2,10-9-1,3-8-1,9-7-3,0-11-5,14 11-5,-16-24-6,18 17-8,-21-16-8,5 7-1,-14-7 2,-5 12 3</inkml:trace>
  <inkml:trace contextRef="#ctx0" brushRef="#br1" timeOffset="107020.1212">15094 7522 102,'-27'0'40,"-12"-5"1,5 15 0,-8 0-35,9 10-1,-5 4-1,6 6 0,2 4-1,2 7-1,6-1 0,7-1-1,6-3 0,8-3 0,7-7 1,8-8-2,8-10 0,7-9 0,4-9 0,5-12 0,5-6 0,-2-6 0,-2-7 0,-2-1 0,-7 4 0,-1 4 0,-10 5 0,-6 12 0,-13 17 0,0 0 0,-14 18 0,1 10-2,-3 7 2,-2 3-1,7 6 0,0-5 0,14-5-1,11-11 0,18-8-2,6-15 0,14-11 0,3-13 1,8-11-1,1-9 1,-5-4 1,-8-1 2,-13 0 0,-12 11 2,-13 3 0,-6 17 0,-15 7 1,-5 16 0,-7 11-1,0 11 1,0 8-2,5 6 1,3 1-1,8 2 0,14-3 0,2-9 0,10-8-1,10-10 1,1-8-1,10-13 0,0-10 1,1-7-1,0-10 0,-2-1 0,-7-2 1,-2 3-2,-10 3 2,-4 6-2,-9 13 1,-10 12 0,0 0 0,-6 26 0,0 5 0,-3 6 0,6 5 0,4-3 1,8-1-1,6-10 0,6-9 1,7-12-1,6-11 0,-2-11 1,3-11-1,-3-9 0,-3-2-2,-9-11-2,3 6-5,-10-11-3,4 8-2,-14-11-5,21 23-7,-16-11-8,16 16-6,6 3 0,19 8 6</inkml:trace>
  <inkml:trace contextRef="#ctx0" brushRef="#br1" timeOffset="107649.1572">17327 7583 69,'19'-21'39,"-17"-2"-1,1 12 1,-13-9-13,-2 19-21,-12 0-1,-1 14 0,-11 6 0,1 9 0,-2 5-1,4 8 1,0 2-1,9 0 0,7-3-1,13-4 0,11-9-1,12-7 0,11-11-1,11-9 1,9-11-1,3-6 1,0-8 1,-2-1-2,-8-4 0,-8 2 0,-12 2 0,-10 5 0,-12 11 0,-1 10 0,-31 14 0,6 9 0,1 10 0,1 5 0,8 4 0,10-2 0,19-5 0,15-13-4,27-13-2,5-22-4,28-2-4,-5-28-3,21 3-8,-19-29-12,3 4-2,-16-13 1,-12 0 2</inkml:trace>
  <inkml:trace contextRef="#ctx0" brushRef="#br1" timeOffset="107792.1654">18092 7152 118,'-33'39'38,"-12"13"-1,11 24-4,3-1-32,8 6-3,10 1-3,-1-18-17,21 5-15,-3-18-1,10-7 0,-2-22-1</inkml:trace>
  <inkml:trace contextRef="#ctx0" brushRef="#br1" timeOffset="107980.1761">17865 7471 129,'-12'-26'43,"20"15"-1,5 0-4,23 5-35,18 3-5,12-3-3,18 10-8,-6-14-5,21 18-7,-16-18-11,10 9-5,-19-4-1,-8 4 1</inkml:trace>
  <inkml:trace contextRef="#ctx0" brushRef="#br1" timeOffset="108835.2251">19448 7602 96,'9'-19'38,"1"-2"1,-1 11-1,-9 10-33,0 0-2,24 3-1,-10 18 1,0 10 0,-8 14 0,-3 6 0,-4 10 0,-13 3-1,-8 1 0,-7 0 0,-9-2-1,-11-4-1,1-7-1,-1-9-2,-1-27-9,25-1-9,-10-34-12,28-5-7,4-29-1,15-10 0</inkml:trace>
  <inkml:trace contextRef="#ctx0" brushRef="#br1" timeOffset="108973.2329">19259 7221 116,'-18'0'38,"7"10"-2,14 8-24,7-7-49,23 8-2,9-9 1,22 5-2</inkml:trace>
  <inkml:trace contextRef="#ctx0" brushRef="#br1" timeOffset="109372.2558">19982 7431 95,'-15'26'38,"-8"-4"2,4 13-1,-7-7-26,8 7-9,3-1 0,7 0-1,-1-1 0,9-5 0,5-4-1,10-8-1,2-8 1,9-7-1,5-8 0,2-9 0,4-10-1,3-6 1,0-6-1,0-6 1,-8 3-1,-3 3 0,-8 4 0,-6 10 0,-10 13 0,-5 11 0,-22 19 0,1 11 0,0 14 0,-3 3-1,4 5 0,7-3 0,11-1-2,9-13-1,16-3-5,6-27-8,27 4-6,-12-25-13,17-2-3,-5-14-1,3-3 3</inkml:trace>
  <inkml:trace contextRef="#ctx0" brushRef="#br1" timeOffset="109678.2733">20561 7512 105,'-17'17'38,"-11"0"2,9 13-2,-10-2-33,10 3-1,5-4 0,8 0-2,3-6 1,7-6-1,8-7 0,3-9 0,6-10 0,3-7-1,4-8 1,0-4-1,1-6 0,0 1 0,-4 2-1,-5 5 0,-5 5 2,-5 11-2,-10 12-2,0 0 1,3 27-1,-10-2 0,6 12-3,-4-1-1,12 10-2,-5-14-6,22 15-12,-8-20-14,20-3 2,-2-12-1,16-6 3</inkml:trace>
  <inkml:trace contextRef="#ctx0" brushRef="#br1" timeOffset="109903.2861">21154 7532 109,'-33'-10'39,"4"17"2,-10-1-2,4 17-32,-1 4-2,7 6-1,9 1 0,11 0-2,16-4-1,14-7-1,17-7-1,13-14-3,16-4-4,2-23-7,21 6-8,-17-26-15,10 4-1,-12-16-2,-2 1 2</inkml:trace>
  <inkml:trace contextRef="#ctx0" brushRef="#br1" timeOffset="110082.2964">21692 7109 123,'-29'14'38,"6"21"2,-6 6-3,2 16-33,4 7-2,2 11 0,6 1-3,2-3-1,8 1-2,-1-11-3,12 6-15,-12-25-18,12-6 0,-8-21 0,7-5 0</inkml:trace>
  <inkml:trace contextRef="#ctx0" brushRef="#br1" timeOffset="110408.315">21488 7469 102,'0'0'41,"0"0"1,13 14 0,10 0-24,9-10-14,10-1-2,7-5 2,5 1-4,3-1 0,-1 0 0,-9 3 0,-6 1 0,-10 5 0,-11 6 0,-11 4 0,-10 4 0,-10 3 0,-5 1 0,-1 4 0,-4-1 0,5-2 0,2-6-5,9 1-3,5-21-7,11 9-7,-7-26-8,23 2-11,-7-21 0,8-1 1,-8-16 2</inkml:trace>
  <inkml:trace contextRef="#ctx0" brushRef="#br1" timeOffset="110525.3217">21918 7194 119,'-31'-13'39,"9"14"-1,3 10-11,3-1-62,27 7-5,8-8 1,23 8-2</inkml:trace>
  <inkml:trace contextRef="#ctx0" brushRef="#br1" timeOffset="111142.357">22355 7397 113,'-21'13'41,"-2"10"2,-13-7-2,7 11-31,-5 2-7,9 8 1,1 1-4,9 2 0,11 0 0,12-7 0,8-5 0,11-11 0,6-7 0,6-12 0,-1-11 0,3-10 0,-2-10 0,-7-4-3,-4-3 1,-7-2 0,-6 3 1,-5 4 0,-3 5 1,-7 10 0,-2 7 1,2 13 1,0 0-1,0 0 1,-2 14-1,9-1 1,2-2-2,6 4 0,3-4 0,3 2 0,-1-2 0,-1 1 0,-6-1 0,0 3 0,-7 1 0,-4 0 0,-4 1 0,-7 3 0,-2-2 0,-1 2 0,2-2 0,3-4 0,7-13 0,1 11 0,15-18 0,7-8 0,10-13 0,4-4 0,5-2 0,0-2 0,-3 4 0,-4 2 0,-8 10 0,-11 12 0,-16 8 0,3 26 0,-12 1 0,-4 5 0,4 9 0,-3-5-4,15 9-10,-6-20-4,29 9-7,-9-25-6,32 8-2,-4-16-7,26-5-1,6-7 5</inkml:trace>
  <inkml:trace contextRef="#ctx0" brushRef="#br1" timeOffset="111473.3759">23642 7100 114,'32'-35'42,"3"13"2,-14 9-3,9 15-32,-27 12-4,-5 19-5,-11 13 0,-2 13 0,-6 9 0,3 7 0,-2 4 0,6-2 0,7-6-4,6-13-3,21 0-18,-11-31-7,23-3-9,-5-24-1,16-9 0,-5-23 1</inkml:trace>
  <inkml:trace contextRef="#ctx0" brushRef="#br1" timeOffset="111677.3876">23791 6966 128,'-14'-11'44,"14"11"-2,21 0-1,17 3-41,14-5 0,14 3 0,6 0 0,1 1 0,-1 11-6,-15-12-13,3 23-11,-26-11-13,-10 11 2,-21-8-1,-5 9 2</inkml:trace>
  <inkml:trace contextRef="#ctx0" brushRef="#br1" timeOffset="111862.3982">23770 7346 122,'-55'34'42,"7"-13"1,32 4-2,14-11-37,32-8-3,26-7 1,29-6-2,8 1-4,4-4-1,5 12-7,-22-16-13,2 23-13,-37-5-4,-22 14 0,-39 2 0</inkml:trace>
  <inkml:trace contextRef="#ctx0" brushRef="#br1" timeOffset="112014.4069">23722 7805 94,'-35'20'41,"35"-4"2,28-20-3,40-2-14,21-17-25,25-5-1,17 2-4,-9-11-21,20 17-14,-22 0-2,-5 11 1,-25 3-2</inkml:trace>
  <inkml:trace contextRef="#ctx0" brushRef="#br1" timeOffset="112156.415">24808 7799 124,'-33'8'43,"9"2"1,-1-12-3,25 2-38,-2-10-3,0-10-11,23 15-14,-21-14-13,0 19-5,10-26 1,-10 26-2</inkml:trace>
  <inkml:trace contextRef="#ctx0" brushRef="#br1" timeOffset="112862.4554">20909 8236 92,'-24'-9'36,"12"-5"0,29 9-5,7-5-26,22 5-1,19 1 1,24 6 0,20-3 0,38 3 0,30-5 0,36-1-1,29-2-1,30-3 0,22-7-1,14-1 0,6-3 0,-5 0-1,-18 0 0,-24 2 0,-33 2-2,-39 4 0,-39 5-1,-42 1-2,-39 5-1,-34 2-1,-30 9-2,-30-10-9,5 15-15,-28-9-8,9 6 0,-6-9 1</inkml:trace>
  <inkml:trace contextRef="#ctx0" brushRef="#br1" timeOffset="124213.1046">3246 9367 44,'4'-12'25,"-4"12"0,-6-12-7,6 12-8,-1-12-3,1 12-2,-2-11 0,2 11 1,0 0 0,0 0 1,0-14 0,0 14 2,0 0-2,0 0-1,0 0-1,0 0 0,3 22-1,2 2-1,0 12 0,-1 13-1,2 15-1,-2 17 1,-4 11-1,0 6 0,-3 2 0,-1-1-1,-2-10-3,1-11 1,6-12-5,-1-25-4,14-8-26,-5-21 0,10-11 0,-7-19 0</inkml:trace>
  <inkml:trace contextRef="#ctx0" brushRef="#br1" timeOffset="124553.1241">2903 9421 86,'-28'-9'36,"7"4"0,-2-7-1,9 9-29,-1-13-1,13 6 0,6-10-1,12 4 0,6-3-1,19 4-1,13-5 0,17 3 0,11-3-1,10 5-1,4 0 0,4 1-2,-2 4-2,-8-2-2,1 20-16,-24-8-16,-5 18 0,-20-3-1,-9 16 2</inkml:trace>
  <inkml:trace contextRef="#ctx0" brushRef="#br1" timeOffset="124802.1383">3034 10276 90,'0'0'36,"42"12"-1,-2-32 4,18-3-34,10-6 0,12-6-3,-1-3 0,-2 1-3,0 7-6,-12-1-27,1 13-2,-14-1-2,-2 15 0</inkml:trace>
  <inkml:trace contextRef="#ctx0" brushRef="#br1" timeOffset="127779.3086">4015 9946 71,'10'-21'39,"12"2"-2,1-9 1,9 11-14,1-13-22,8 5-1,-3 2 0,-1 11 0,-8 5 0,-6 8-1,-8 8 1,-10 12-1,-5 8 1,-9 6 0,-5 0-1,-1 1 1,-2-4-1,6-1 1,3-9-1,8-7 1,11-9 0,6-3-1,6-3 1,2 1 0,2 3-1,2 2 1,-6 8 1,-3 9-1,-13 4-1,-7 10 2,-9 4-2,-8 0 2,-4 1-2,-2-3 0,1-7-1,-1-10 0,7-9-4,-1-21-29,17 8-5,-3-33-1,13 4 1</inkml:trace>
  <inkml:trace contextRef="#ctx0" brushRef="#br1" timeOffset="129656.416">4769 9538 70,'0'0'35,"0"0"-1,-14 1 1,14-1-26,0 0-2,16 6-1,-3-10 0,12 2-1,4-10-2,12 0 0,6-6 0,7-4-1,2-4 0,5 2-1,-6-2-1,-1 4 0,-5 7 0,-6 4 0,-8 5-1,-5 5 1,-6 2 0,-5 1-1,-5 3 0,-4-2 0,-10-3 0,12 10-1,-12-10-2,0 0-1,14 4-7,-14-4-24,0 0 2,4-18-3,-4 18 1</inkml:trace>
  <inkml:trace contextRef="#ctx0" brushRef="#br1" timeOffset="130618.471">4937 9787 91,'-9'1'37,"9"-1"-1,0 0 2,-9 11-33,9-11-1,31-5-1,-1-1-1,8-1-1,11-3 0,6-2-2,11 2-4,-2-11-28,10 12-5,-6-9 1,0 9-2</inkml:trace>
  <inkml:trace contextRef="#ctx0" brushRef="#br1" timeOffset="131000.4928">6277 9136 79,'7'-24'38,"-7"-6"-1,6 16 1,-13-3-34,7 17 0,0 0 0,7 10 0,-8 15-1,2 13-1,0 10-1,1 9 0,1 10 0,1 1 0,-3 4 0,4-4-1,2-3-2,0-14-2,9-1-27,-8-22-6,8-8-1,-4-22 0</inkml:trace>
  <inkml:trace contextRef="#ctx0" brushRef="#br1" timeOffset="131234.5062">6100 9023 96,'-35'-2'39,"-1"-3"0,20 12-2,16-7-34,0 0 0,29-8-1,13 1 0,11-3-1,8 0 0,9-1-1,3 2-2,1 10-4,-15 3-29,0 14-4,-23 1 1,-6 17-2</inkml:trace>
  <inkml:trace contextRef="#ctx0" brushRef="#br1" timeOffset="131447.5184">6137 9727 109,'-8'26'39,"8"-26"0,26 8-2,18-24-37,6-8 0,12 0-2,0-8-1,10 6-4,-6-15-13,9 15-17,-10-7 0,6 9-1,-14-2 0</inkml:trace>
  <inkml:trace contextRef="#ctx0" brushRef="#br1" timeOffset="131603.5273">6985 9425 85,'4'15'37,"-12"0"0,4 15 1,-10-2-29,8 14-4,-6 2 0,7 5-2,-6 3-2,7-1-1,4-1-4,0-15-9,16 2-24,-3-18 0,14-9-1,2-17-1</inkml:trace>
  <inkml:trace contextRef="#ctx0" brushRef="#br1" timeOffset="131850.5415">7700 8933 103,'-12'-4'40,"-12"2"2,5 15-3,-6-1-37,5 19-1,6 7 0,2 14 0,0 9 0,6 4-1,2 4-1,4-6-1,10 2-4,-10-14-29,18-3-5,-7-24 3,7-1-3</inkml:trace>
  <inkml:trace contextRef="#ctx0" brushRef="#br1" timeOffset="132048.5528">7486 9286 110,'-10'-7'42,"-2"-6"-1,12 13 0,17-12-38,9-1-1,15-1-2,11-4-2,15 0-2,8-9-3,27 7-31,-5-10-1,16 11 0,-5-9-2</inkml:trace>
  <inkml:trace contextRef="#ctx0" brushRef="#br1" timeOffset="132416.5738">8516 8921 106,'14'-33'39,"-12"6"1,5 16-8,-7-2-28,0 13-1,0 0-1,5 16 1,-7 8-2,2 14 1,2 8-2,-1 12 1,2 7 0,-1 4-1,3 1-1,1-3-1,5-2-2,-6-15-5,17-5-28,-12-21-1,12-6-2,-9-21 0</inkml:trace>
  <inkml:trace contextRef="#ctx0" brushRef="#br1" timeOffset="132638.5865">8444 8887 109,'-32'-10'40,"13"17"1,1-7-1,18 0-37,14 8-1,19-7 0,10 0-1,9 0 0,13-2-2,6-1 0,7 2-3,-7-4-4,12 13-30,-22-6-2,-4 15 1,-22-3-2</inkml:trace>
  <inkml:trace contextRef="#ctx0" brushRef="#br1" timeOffset="132837.5979">8432 9498 108,'-41'35'40,"6"-15"-1,27-5 0,22-18-37,20-8-2,17-9-2,12-9-4,20 6-29,-4-14-4,14 7 1,-7-8-2</inkml:trace>
  <inkml:trace contextRef="#ctx0" brushRef="#br1" timeOffset="133239.6209">9022 9379 100,'-26'20'39,"-3"-12"1,12 5 0,3-7-32,14-6-6,16-7 0,9 0-1,5-2 0,8 1 1,1-2-1,3 6 0,-8 2 0,-2 6 0,-13 8 0,-13 5 0,-11 8 1,-8 6-1,-15 4 1,-6 4-1,-2 3 0,-4 2 1,3-3-1,7-5 1,8-5-2,10-6 2,17-8-2,14-13 0,16-8 0,11-11 0,11-6 0,6-6-2,5 3-3,-11-12-22,11 18-13,-17-6-2,-1 13 0,-16-5-2</inkml:trace>
  <inkml:trace contextRef="#ctx0" brushRef="#br1" timeOffset="136215.7911">13938 9337 92,'10'-2'38,"-1"14"2,-18 8-2,-7 15-35,-7 7-2,-5 9-1,-1 9-5,-5-13-18,17 10-15,3-18 1,22-11-2,7-20 0</inkml:trace>
  <inkml:trace contextRef="#ctx0" brushRef="#br1" timeOffset="136478.8062">14773 8860 90,'-1'-13'39,"-11"-6"0,12 19 1,-16-13-35,16 13-2,-14 28 0,10 5-1,0 11 0,-2 16 0,4 5-2,-4 7 0,5 4-2,-5-7-1,11 0-3,-12-18-30,21-6-4,-5-28 2,7-5-2</inkml:trace>
  <inkml:trace contextRef="#ctx0" brushRef="#br1" timeOffset="136707.8193">14567 8733 104,'-34'-11'41,"6"1"0,28 10 0,0 0-39,37-9 0,18 0-1,18-4 0,10 3-3,4 1 0,6 9-2,-16-2-11,3 24-22,-29 1-3,-3 14 1,-30 0-1</inkml:trace>
  <inkml:trace contextRef="#ctx0" brushRef="#br1" timeOffset="136874.8288">14587 9398 102,'-34'37'40,"13"-21"1,30-3-1,18-25-37,21-8-3,27-5-1,15-12-3,14 11-12,-3-18-23,13 12 2,-13-9-2,0 14-2</inkml:trace>
  <inkml:trace contextRef="#ctx0" brushRef="#br1" timeOffset="137325.8546">15512 9140 99,'-33'11'39,"11"8"1,2-15-2,8 2-34,12-6-1,30-4-1,3-6 1,11 0-2,5-3 1,7 2 0,-3-2-1,1 3-1,-9 4 1,-7 6 1,-14 8-2,-13 6 1,-16 7 0,-9 4-1,-15 10 1,-6-4 0,-2 6-1,-2-4 0,8-3 0,6-6 0,15-6 0,15-7 0,13-6 0,12-4 0,12-2 1,0 1-1,1 0 1,-5 4-1,-8 4 1,-13 11 0,-13 3 0,-15 2 0,-11 5 0,-3 0-1,-2-3-3,-1-7 0,14 4-11,2-25-24,24 1-4,6-22 1,21-2 0</inkml:trace>
  <inkml:trace contextRef="#ctx0" brushRef="#br1" timeOffset="137514.8654">16362 9005 102,'0'0'40,"0"0"0,23-5-1,14-7-35,10-3-1,11-2-2,4-3-2,7 11-4,-13-8-32,6 15-2,-24-4 1,-9 18-3</inkml:trace>
  <inkml:trace contextRef="#ctx0" brushRef="#br1" timeOffset="137672.8745">16363 9336 113,'-22'21'40,"26"-4"2,6-22-3,24-5-39,20-4-3,9-18-24,20 9-12,-1-12 0,23 6 0,0-6-3</inkml:trace>
  <inkml:trace contextRef="#ctx0" brushRef="#br1" timeOffset="138197.9045">17247 8831 101,'-14'-8'39,"14"8"1,11-22-1,12 7-36,15-7-2,14 2 3,4 0-3,4 1 2,-4 4-3,-2 4 3,-10 8-3,-13 13 1,-18 8 1,-12 7-2,-18 10 2,-11 9-2,-16 10 2,-8 7-1,-5 5 1,3-2-1,-2 1-1,9-4 1,11-7 0,16-4 0,20-13-1,19-12 0,23-11-1,11-11-2,22-4-4,0-17-20,19 3-12,-7-14-2,9 4 1,-15-17-2</inkml:trace>
  <inkml:trace contextRef="#ctx0" brushRef="#br1" timeOffset="138377.9148">18153 9036 120,'-28'1'41,"16"3"-1,-4-18-3,4-2-43,36 4-33,-2-5 0,12 1 0,-2-6-1</inkml:trace>
  <inkml:trace contextRef="#ctx0" brushRef="#br1" timeOffset="138711.9339">18678 8735 106,'-31'4'39,"9"6"1,-14-4 0,2 11-36,0 1 0,7 8 0,1 4-1,10 0 0,7-3-2,17 0 1,13-1-1,9-4-1,9-3 1,7-2-1,3-2 0,-4 5 0,-6 1 0,-13 4 0,-12 4 0,-14 2 0,-13 0 0,-8 0 0,-4 0-2,-3-10-2,4-5-3,-6-20-26,30 4-7,-18-30 0,25 0-1</inkml:trace>
  <inkml:trace contextRef="#ctx0" brushRef="#br1" timeOffset="138852.942">18589 8706 124,'0'0'42,"0"0"-2,25-4-3,30 0-64,-9-18-14,25 8-1,4-6 0,16 9 1</inkml:trace>
  <inkml:trace contextRef="#ctx0" brushRef="#br1" timeOffset="139406.9737">19637 9329 106,'-29'-23'37,"-10"-9"-1,2 2-7,-10-14-27,4-8-1,-1-7 0,3-3 1,1-6-2,11 0 2,8-3-2,9 7 2,8 2-2,10 5 2,10 4-2,9 7 1,10 4 0,4 10 0,-1 6 1,0 11-1,-5 9 1,-9 13-1,-15 11 0,-18 12 0,-15 13 1,-15 13 0,-12 9 1,-9 11-2,-6 0 3,5 5-2,6-3 1,17-2-1,17-9 0,20-8-1,25-13-1,27-14 2,26-12-6,19-14-1,27 0-11,-4-27-23,19 2-1,-6-16-1,7 2-1</inkml:trace>
  <inkml:trace contextRef="#ctx0" brushRef="#br1" timeOffset="139819.9973">20441 8634 105,'8'-13'39,"2"23"3,-6 5-1,-3 16-37,3 11 0,0 12-2,-4 6 1,-4 12-2,-1 1 0,-1-1-3,3-5-2,-2-14-3,17 0-29,-10-23-3,13-6 1,-3-24-2</inkml:trace>
  <inkml:trace contextRef="#ctx0" brushRef="#br1" timeOffset="140014.0084">20322 8728 115,'-10'-10'40,"5"-2"0,24 12 0,7-4-39,20 0-2,17 3 0,4-2-3,7 14-11,-8-10-22,-1 15-1,-19-3-2,-11 14 0</inkml:trace>
  <inkml:trace contextRef="#ctx0" brushRef="#br1" timeOffset="140196.0188">20229 9240 126,'-14'29'41,"14"-29"0,42 16-7,13-27-33,22-8-1,12-4-1,0-5-2,7 4-3,-9-12-21,4 16-13,-25-8 2,0 15-1,-27-6-1</inkml:trace>
  <inkml:trace contextRef="#ctx0" brushRef="#br1" timeOffset="140347.0274">21064 9090 119,'-4'37'40,"-10"-6"1,9 18-4,-3-10-33,3 2-3,5 2-2,-2-14-4,16 2-32,-8-16-3,16-2 1,1-17-4</inkml:trace>
  <inkml:trace contextRef="#ctx0" brushRef="#br1" timeOffset="140572.0403">21626 8863 116,'-14'-2'42,"14"2"-1,0 0-2,27-15-38,2 10 0,12-3-1,10 1-2,-1-4-7,10 8-29,-10-6-1,0 8-1,-19-5-1</inkml:trace>
  <inkml:trace contextRef="#ctx0" brushRef="#br1" timeOffset="140749.0504">21490 9123 119,'-45'46'41,"13"-20"1,34-3-2,17-17-37,40-21-2,25-13-1,21-11-5,23 1-32,-4-8-3,14 8-1,-6 0-2</inkml:trace>
  <inkml:trace contextRef="#ctx0" brushRef="#br1" timeOffset="143454.2051">22834 8506 89,'16'-15'39,"-11"2"0,-5 13 0,2 13-33,-5 13 0,-9 9 1,1 17-2,-7 4-1,1 12-1,-4 6 0,5-1-2,1-1-1,1-5-5,14 0-7,-6-16-26,17-3-2,-2-17 0,14-2 0</inkml:trace>
  <inkml:trace contextRef="#ctx0" brushRef="#br1" timeOffset="143637.2156">22967 8924 110,'-18'-3'39,"-6"-3"0,10 9-2,0-4-36,14 1-8,18-10-30,4-2-2,15 5 0,3-8 0</inkml:trace>
  <inkml:trace contextRef="#ctx0" brushRef="#br1" timeOffset="143951.2336">23353 8726 111,'0'0'39,"0"0"1,23-2 0,2-8-38,13 0-1,11-6-1,5 5 3,-2-1-3,-4 4 1,-8 1 0,-5 6 1,-12 3-1,-8 8 1,-13 6 0,-10 7-2,-9 6 2,-3 7-3,-4 7 2,-4 4-3,5 1 0,2-1-3,12 6-8,0-19-25,26 2-2,3-20 1,23-4-2</inkml:trace>
  <inkml:trace contextRef="#ctx0" brushRef="#br1" timeOffset="144244.2503">24232 8684 99,'-27'-16'38,"1"16"3,-6 3-1,7 15-32,-2 0-1,8 10-3,5-1 0,13 4-2,11-5 1,11 2-2,7-4-1,6-1 0,0-1 0,-2 2 1,-7 1-1,-10 1 0,-13 2 0,-10 2 0,-9-3-1,-7-2 0,-3-1-4,-5-20-9,20 8-23,-8-20-4,20 8 1,4-35-2</inkml:trace>
  <inkml:trace contextRef="#ctx0" brushRef="#br1" timeOffset="144405.2595">24148 8681 115,'0'0'43,"3"-17"-1,20 13 0,6-9-38,18-4-7,21 10-21,-8-17-16,17 9-2,-8-7-1,9 6-1</inkml:trace>
  <inkml:trace contextRef="#ctx0" brushRef="#br1" timeOffset="145288.3101">1504 11355 81,'0'0'40,"-1"12"-2,9 0 0,-8-12-35,22 21-1,7-8-3,8 1 1,14-5-2,6-5 1,8-1-3,-1-8-1,6 9-14,-15-14-17,-3 9 1,-28-5-1,-6 12 1</inkml:trace>
  <inkml:trace contextRef="#ctx0" brushRef="#br1" timeOffset="145446.3191">1504 11786 75,'-24'36'36,"11"-19"0,32-3-3,23-25-29,14-7 0,19-8-5,2-16-9,16 1-24,-4-15 0,3 1-2,-15-12 0</inkml:trace>
  <inkml:trace contextRef="#ctx0" brushRef="#br1" timeOffset="145691.3331">2067 11092 85,'0'0'38,"13"-4"-1,22 8-2,14-4-32,14 6 1,6 4-1,4 11 1,-7 8-2,-10 15 1,-10 10-1,-26 9-1,-18 9 0,-20 4-1,-17 6-3,-11-7-5,4 1-28,-13-19-3,11-2-1,3-23-1</inkml:trace>
  <inkml:trace contextRef="#ctx0" brushRef="#br1" timeOffset="147038.4102">3530 11047 57,'0'-16'37,"0"16"1,2-18-2,-2 18-23,0 0-5,0 0-1,2 12-2,-1 11-2,-1 10-1,2 7-3,-2 13 1,3 7-2,0 8 0,-2 1 0,5 7-5,-10-16-19,9 6-10,-7-19 0,8-5-2,-5-23 2</inkml:trace>
  <inkml:trace contextRef="#ctx0" brushRef="#br1" timeOffset="147278.4239">3364 11048 90,'-28'10'39,"0"-9"2,28-1-3,0 0-35,14-5 0,30-11-1,17-5 1,14 0-3,4-3-1,11 7-4,-8-7-22,5 23-12,-19-2-1,-9 18-2,-24 5 1</inkml:trace>
  <inkml:trace contextRef="#ctx0" brushRef="#br1" timeOffset="147478.4353">3337 11708 93,'-24'20'38,"24"-4"3,11-19-4,16-8-38,29-5-2,11-14-3,22 8-17,-3-20-15,13 8 1,-6-14-3,3 10 2</inkml:trace>
  <inkml:trace contextRef="#ctx0" brushRef="#br1" timeOffset="147796.4535">4137 11439 87,'-12'19'39,"-2"-16"-1,14-3 1,0 0-35,24-15-2,1-2 1,5 3-1,-1 1-1,1 5 1,-2 8-1,-5 9 1,-11 11-1,-6 8 0,-10 12 0,-6 2 1,-5 1 0,-1-1 0,3-5-1,1-5 0,7-10-1,10-9 2,8-11-3,12-9-2,7-4-3,4-21-13,19 12-20,-9-16 0,13 4-1,-5-13-3</inkml:trace>
  <inkml:trace contextRef="#ctx0" brushRef="#br1" timeOffset="148001.4652">4885 11167 86,'-28'17'39,"15"3"-1,2-11 1,11-9-36,24 6-1,7-11-2,9-3-1,6-8-4,16 6-31,-9-11 0,2 8-2,-17-1-1</inkml:trace>
  <inkml:trace contextRef="#ctx0" brushRef="#br1" timeOffset="148157.4742">4914 11429 99,'-30'40'40,"5"-20"0,25-1-1,16-20-37,16-13-3,21-6-5,4-21-23,27 8-10,5-13 1,17 1-3</inkml:trace>
  <inkml:trace contextRef="#ctx0" brushRef="#br1" timeOffset="148564.4974">6171 10883 82,'13'-27'40,"-6"-4"0,4 16 1,-11 3-36,11 16-1,-4 7 1,-1 14-2,-2 10 0,-2 8-3,0 4 1,1 4-2,-2 3-1,-1-6-2,1 1-3,-8-12-26,12-2-6,-7-15 0,12-2-2</inkml:trace>
  <inkml:trace contextRef="#ctx0" brushRef="#br1" timeOffset="148914.5175">6098 10825 99,'-18'0'40,"-4"-8"0,22 8-1,-11-13-33,28 5-3,17-6 0,18-2-2,9-4 0,12 1-1,9 0-2,1-2-2,2 14-6,-20-5-27,-1 18-2,-26 2 0,-10 14-1</inkml:trace>
  <inkml:trace contextRef="#ctx0" brushRef="#br1" timeOffset="149097.5279">6048 11363 87,'-1'29'39,"14"-21"0,28-3 0,10-22-34,21-4-4,7-7-1,4-9-6,12 6-31,-15-8 0,2 10-2,-17 0-1</inkml:trace>
  <inkml:trace contextRef="#ctx0" brushRef="#br1" timeOffset="149571.555">6921 11097 97,'-29'14'40,"11"1"-1,1-13 0,17-2-38,14-2 1,15-4-1,6-2 0,8 0 1,2 0-1,0 1 1,-4 2-1,-6 6 0,-13 4 0,-10 5 0,-11 3 0,-7 6 0,-6 0 0,-3 3 0,2-4-1,0 1 0,9-4 0,4-6-1,0-9 1,19 13 0,-2-10 0,4-1 1,1 1-1,-4 2 1,-1 4 0,-4 3-1,-5 3 1,-4 5 0,-8 2-1,-3 2 0,-2-1-1,-4-1-1,4-4-4,-6-15-10,18 11-7,-14-31-13,20 5-5,-4-19-1,14-4 0</inkml:trace>
  <inkml:trace contextRef="#ctx0" brushRef="#br1" timeOffset="149982.5785">7675 10992 101,'15'2'41,"-5"-5"2,16 1-2,12-8-38,2 2 2,6-5-3,10 3 1,2-3-4,1-1 0,6 6-8,-16-9-25,12 11-6,-16-8 0,2 10-2</inkml:trace>
  <inkml:trace contextRef="#ctx0" brushRef="#br1" timeOffset="150425.6039">8985 10640 94,'17'-24'38,"-7"-4"2,3 13-1,1 1-35,-2 11-1,0 10 1,-3 15-1,-3 7-1,-1 9 0,-1 10 0,-2 3-1,-1 4-2,-6-2-1,5 0-1,-2-9-4,8 3-20,-6-21-14,8-3 1,-8-23-2,19 1 1</inkml:trace>
  <inkml:trace contextRef="#ctx0" brushRef="#br1" timeOffset="150629.6156">8859 10570 107,'-14'2'41,"14"-2"0,0 0-1,40-5-37,8-4-1,21-5-1,7 2-1,8 2-1,-1-2-5,8 15-27,-20-3-6,-11 18-1,-26-2-2</inkml:trace>
  <inkml:trace contextRef="#ctx0" brushRef="#br1" timeOffset="150817.6263">8896 11054 98,'-7'17'39,"7"-17"3,45-4-3,5-4-37,22-20-1,14 0-4,0-12-12,10 10-22,-7-5 0,5 7-2,-18-4 0</inkml:trace>
  <inkml:trace contextRef="#ctx0" brushRef="#br1" timeOffset="150944.6336">9784 10848 85,'-21'26'38,"6"12"0,-11-5 1,11 8-25,0-8-14,1 0-8,14 1-28,-9-7-4,12 1 2,-6-13-2</inkml:trace>
  <inkml:trace contextRef="#ctx0" brushRef="#br1" timeOffset="151755.68">3514 12452 78,'6'19'38,"-6"2"0,5 15-1,-8 2-32,5 10-3,-2 2 0,1 3-1,-1 3-1,0 0 0,2-3-3,-4-13-3,11 3-26,-9-21-5,6-1 0,-6-21-2</inkml:trace>
  <inkml:trace contextRef="#ctx0" brushRef="#br1" timeOffset="151969.6922">3381 12492 91,'-22'-10'41,"22"10"0,-12 1-1,24 0-36,12-7-2,15-4-1,7-3-1,11-3-1,9 8-5,-5-14-23,11 20-11,-16-4 1,-9 16-3</inkml:trace>
  <inkml:trace contextRef="#ctx0" brushRef="#br1" timeOffset="152155.7028">3400 13046 86,'-12'31'40,"12"-31"-1,16 14 1,12-35-37,20-6-3,14-7-1,4-8-3,20 10-20,-10-14-13,9 7-1,-13-2-2,-3 15 0</inkml:trace>
  <inkml:trace contextRef="#ctx0" brushRef="#br1" timeOffset="152504.7228">4118 12824 76,'0'0'41,"7"-10"-1,9 4 0,-1-1-30,7-6-7,2 3 1,3 5-1,-8 8-1,-3 7 0,-8 9 0,-7 7-1,-10 9 1,-5 2-1,-5 2 1,-2 1-1,-1-3 0,4-2 0,6-5 1,4-8-2,12-5 0,5-6 1,10-9-1,6-4-1,11-6 0,3-7-2,12-4-4,1-19-7,28 10-10,-17-25-11,20 8-6,-9-12-1,12 4 1</inkml:trace>
  <inkml:trace contextRef="#ctx0" brushRef="#br1" timeOffset="152680.7329">5050 12634 98,'-4'10'41,"4"-10"0,0 0-1,18-17-37,16-4-2,8 0-1,2-2-3,8 5-3,-15-9-23,3 20-12,-15-3 1,-8 16-2</inkml:trace>
  <inkml:trace contextRef="#ctx0" brushRef="#br1" timeOffset="152845.7423">4998 12791 97,'-21'31'40,"2"-20"3,26 3-2,3-24-38,18-4-2,19-4-2,9-8-5,20 10-18,-3-19-16,17 10-1,-4-10 0,13 12-1</inkml:trace>
  <inkml:trace contextRef="#ctx0" brushRef="#br1" timeOffset="155265.8807">6145 12180 78,'0'0'40,"7"-18"-3,8 8 2,-3-6-37,11 1-1,3 1 0,5 2 1,-5 8-1,0 10 1,-7 7-1,-6 12 0,-7 8 0,-11 11 0,-9 3 0,-5 10 1,-7 0-1,2 2 0,2-7 0,8-4 0,9-8 0,13-6-1,11-13 1,13-11-2,12-5 0,10-13-2,8 1-7,-6-20-29,15 2-1,-11-13 0,8 2 0</inkml:trace>
  <inkml:trace contextRef="#ctx0" brushRef="#br1" timeOffset="155429.8901">6841 12293 95,'-24'19'40,"-4"-14"-1,18-3-3,10-2-49,14-20-27,20 2 2,0-12-2,16 4 0</inkml:trace>
  <inkml:trace contextRef="#ctx0" brushRef="#br1" timeOffset="155745.9082">7310 12056 79,'-22'13'39,"2"9"-1,-5-6 2,5 7-36,3-1 0,11 6 0,3-4 0,10 0-1,7-4-1,11-3 0,5-4-1,6-5 0,5 0 0,-2-1-1,-1 0 1,-2 4-1,-13 4 0,-6 4 0,-13 5 0,-8 3 0,-8 3-1,-5 0-2,-3-2-1,-4-8-4,10 7-19,-5-21-14,19-6 1,-17-10-2,20-11 2</inkml:trace>
  <inkml:trace contextRef="#ctx0" brushRef="#br1" timeOffset="155918.9181">7359 12058 98,'-12'-11'41,"12"11"1,0 0-1,0 0-37,0 0-3,29-14-2,6 8-2,3-5-4,24 10-24,-5-13-10,13 8 0,-4-4-1</inkml:trace>
  <inkml:trace contextRef="#ctx0" brushRef="#br1" timeOffset="156120.9296">8005 12234 89,'-3'17'41,"17"0"1,4-19-3,18-3-34,9-10-2,11-4-2,11-3-1,4-9-4,9 12-22,-12-14-14,6 12 0,-12-4-3,-4 11 2</inkml:trace>
  <inkml:trace contextRef="#ctx0" brushRef="#br1" timeOffset="156536.9534">8996 11864 80,'6'-25'40,"4"10"0,-5 3 0,-5 12-36,14 11 0,-10 15-1,-4 12 0,-6 16 0,-5 8-2,2 10 1,-3 0-2,-1 3-1,5-2-2,1-14-5,22-2-32,-5-22 1,14-12-2,5-22 0</inkml:trace>
  <inkml:trace contextRef="#ctx0" brushRef="#br1" timeOffset="156706.9632">9448 12080 103,'-20'6'41,"7"8"0,-5-11-3,7-5-42,11 2-16,0 0-21,26-14 1,-8-6-3,10 3 2</inkml:trace>
  <inkml:trace contextRef="#ctx0" brushRef="#br1" timeOffset="157029.9816">9726 11857 93,'0'0'42,"0"0"0,0 0-1,27-19-37,5 3-1,8 2 0,7-2-1,-5 7 3,1 3-4,-1 7 0,-12 7 0,-8 10 0,-10 8 0,-12 9-1,-7 10 1,-7 3-3,-3 7 1,-4 2 1,7 1-2,0-8-2,14 1-5,-2-26-11,27 4-18,-1-24-4,22-6 0,-2-23 1</inkml:trace>
  <inkml:trace contextRef="#ctx0" brushRef="#br1" timeOffset="157346.9998">10476 11879 92,'-24'5'41,"5"11"1,-4-3-2,7 7-33,3-1-3,9 2 0,6-1-2,8-1 0,7-1-1,6-3 0,6-3 0,3-2-1,1 1 0,-1 1 1,-4 3-1,-6 3 0,-7 2 0,-8 6 1,-8 2-1,-9 1 0,-2 2 0,-3-6-1,-2-2-2,-1-10-3,13 1-10,-11-28-14,22 4-11,-10-23 0,14 0-1,-8-19 0</inkml:trace>
  <inkml:trace contextRef="#ctx0" brushRef="#br1" timeOffset="157503.0087">10491 11805 113,'0'0'42,"18"-15"1,10 14-2,-9-9-39,19 1 0,15-4-5,-4-1-1,9 14-16,-19-14-13,7 16-9,-23-2 0,-13 16-2</inkml:trace>
  <inkml:trace contextRef="#ctx0" brushRef="#br1" timeOffset="157976.0357">3817 13824 71,'15'23'39,"-14"-2"-3,6 17 2,-6 3-35,-1 10-2,-2 6 0,-1 5-1,-1 1-1,-1 0-1,5-1-3,-7-23-20,13 4-12,-5-21-1,9-10 1,-4-21-1</inkml:trace>
  <inkml:trace contextRef="#ctx0" brushRef="#br1" timeOffset="158179.0474">3701 13827 92,'-16'-5'41,"16"5"0,0 0-2,30 0-36,7-6-3,15-5-1,13 1-2,2-4-4,17 13-17,-17-9-16,4 13 1,-24 1-3,-6 13 1</inkml:trace>
  <inkml:trace contextRef="#ctx0" brushRef="#br1" timeOffset="158350.0571">3686 14390 80,'-7'24'42,"7"-24"-2,35-7-1,11-17-38,16-12-2,14 1-2,2-11-8,17 10-27,-10-6 0,8 12-3,-15 0 1</inkml:trace>
  <inkml:trace contextRef="#ctx0" brushRef="#br1" timeOffset="158720.0783">4511 14123 44,'-13'2'39,"13"-2"2,0 0-1,22-5-14,-7-3-22,7 4 0,1-1-1,0 6 0,-4 5-1,-7 5-1,-7 7 0,-12 9 0,-8 6 0,-3 5 0,-8 2-1,-2 0 1,-1 2 0,4-6 0,6-6-1,10-7 1,8-9-1,14-10 1,10-8-1,10-7 0,9-3 0,3-4-1,7 2-1,0-6-1,-2 12-2,-3-4-2,0 18-12,-19-13-15,14 14-5,-13-8-1,9 7 1</inkml:trace>
  <inkml:trace contextRef="#ctx0" brushRef="#br1" timeOffset="159201.1058">5479 13779 91,'0'0'42,"7"11"0,-7-11-2,38-16-38,-5 6-2,12-2 0,3 0-1,5 0-2,7 12-9,-16-14-19,9 20-8,-17-2-2,0 13 0</inkml:trace>
  <inkml:trace contextRef="#ctx0" brushRef="#br1" timeOffset="159374.1157">5598 14133 80,'-21'13'43,"21"-13"-2,12-3 0,27-17-39,11-9 0,13-7-2,13 1-4,-5-13-19,17 17-16,-8-8 1,4 13-2,-9-4-1</inkml:trace>
  <inkml:trace contextRef="#ctx0" brushRef="#br1" timeOffset="159838.1423">6954 13551 75,'-18'-17'41,"5"13"-1,-11-4 0,3 8-37,-9 15 0,2 16 0,-5 10 0,0 12 0,2 11-1,8 4 1,9-1-2,16-4 1,16-9-1,19-14-1,17-17 1,16-14-2,13-21 3,2-13-1,-1-13 0,-5-14 1,-13-9-1,-18-4 0,-18-3 1,-18 5-2,-24 5 0,-15 8-1,-12 12-1,-10 9 1,-5 17-2,0 11-1,8 14-2,0-3-8,32 25-15,-5-17-9,28 9-2,9-12-2</inkml:trace>
  <inkml:trace contextRef="#ctx0" brushRef="#br1" timeOffset="160020.1527">7673 13716 99,'-17'26'43,"-14"-16"-1,16 1-2,-5-4-44,7-34-15,28 12-22,-8-15-1,15 9 0,-5-8-1</inkml:trace>
  <inkml:trace contextRef="#ctx0" brushRef="#br1" timeOffset="160456.1776">7982 13411 85,'8'13'41,"10"-22"1,13 4 0,0-15-38,14 1-1,8-2-1,8 0 0,4 4 0,-7 4-1,0 5 1,-8 10-1,-9 11 0,-15 11-1,-11 12 1,-12 11-1,-13 11 1,-8 7-1,-4 3 0,-2-1-1,1-1-2,6-8-1,18-4-8,-2-31-9,33 2-14,-1-30-6,24-11-2,4-21 2</inkml:trace>
  <inkml:trace contextRef="#ctx0" brushRef="#br1" timeOffset="160756.1948">9045 13377 97,'-28'-14'41,"8"26"1,-10-6-2,3 9-38,8 0 0,5 6-1,6 2 1,10-2-1,8-2-1,7 2 1,9-1 0,4-4-1,5 0 1,3-1-1,-1 0 0,-1 2 1,-7 3-1,-6 3 0,-9 1 0,-8 1 0,-7 2 0,-8-3 0,-4-2-2,-4-8-1,4 2-9,-15-23-16,28 7-8,-28-19-6,22-3-1,-8-18 1</inkml:trace>
  <inkml:trace contextRef="#ctx0" brushRef="#br1" timeOffset="160928.2046">9025 13319 106,'10'-13'44,"13"7"0,-4-12-1,19 3-41,0-8-2,5 0 0,8 1-6,-4-7-6,21 23-11,-14-19-12,23 17-4,-8-6-5,22 7 2</inkml:trace>
  <inkml:trace contextRef="#ctx0" brushRef="#br1" timeOffset="161789.2539">10376 13199 63,'5'-13'39,"-5"-1"1,0 14 0,0 0-25,-12 22-11,-2 9-1,-1 19 0,-7 12 1,-4 16-2,-4 8 0,0 4 0,-1-1 0,4-7-1,0-12 0,10-13 0,9-25 0,8-18 0,8-22 0,14-21 0,6-21 1,6-14-1,5-11 1,2-14 0,-1-1-1,-1-2 1,-3 4-1,-2 11 0,-8 13-1,-2 16 1,-4 17 0,0 24 0,-6 17-1,3 21 0,2 14 0,-1 16-1,7 11 1,0 10-1,4 3 1,1-1-2,-1-3-1,-1-6 0,3-6-4,-13-20-8,11 2-11,-26-32-9,10 3-4,-13-22-4,-1-11 4</inkml:trace>
  <inkml:trace contextRef="#ctx0" brushRef="#br1" timeOffset="162958.3207">10493 13607 99,'-22'-15'42,"22"15"0,6-11-1,22 0-38,17-7-1,13-3 0,12-2 0,6 0-1,2 4 0,-5 7-1,-8 5 1,-15 13 0,-12 9-1,-15 11 1,-13 11-1,-14 7 0,-9 4 1,-4 3-1,-7-1 0,4-5 0,0-5-1,4-9 1,6-9 0,10-22 0,13 2-1,6-22 1,7-15 1,7-10-2,4-10 2,-1-5-1,-1-4 0,-9 3 0,-4 7 0,-7 8 0,-7 14 1,-6 11-1,-2 21 0,0 0 0,-14 22 0,9 4 0,3 9 0,2 2 0,7 1 0,4-4 1,10-9-1,10-9 0,11-15 0,6-9 1,5-14-1,1-7 0,0-7 1,-7-1-1,-4 3 0,-14 3 0,-7 6 1,-12 12-1,-10 13 0,0 0-1,-10 30 1,-3-2-1,-1 10 0,4 7-1,-1 3 0,7-4-3,8 2-1,2-19-5,24 7-8,-9-33-4,27 9-6,-15-33-2,22 6-3,-15-20 1,7 1 1,-7 1 35,-16-13 10,5 22 5,-29-13 7,11 26 5,-23-8 3,12 21 3,-22 10 1,11 14-31,-6 3-1,7 15-1,0 5-1,1 4-1,3 1 0,3 0-1,1-4 0,2-4 0,-2-12 0,4-9-1,0-12 1,-2-11-1,12-11 0,-3-11 0,1-9 1,2-10-1,5-9 0,-2-5 0,4-3 0,0-1-1,0 3 1,3 4 0,-1 7 0,2 7-1,-1 10 1,-1 10 0,-1 8 0,1 8-1,-5 8 1,-2 3 0,-5 7 0,-4 4 0,-2 4 0,-7 0 0,-5 5 0,-2 0 1,-4 0-1,-4 2 0,-3-2 0,-2 1 0,-4-1 0,-1-1 1,-2 3-1,2 1 1,1 3-1,3 6 1,-1 4-2,5 4 1,3 5 0,4 6 0,5 0-1,-2 0 1,7 1-2,-1-7 0,6-7-1,-1-10-5,8-2-5,-14-24-6,24 11-7,-22-34-4,21 12-3,-16-25-3,13 3-1</inkml:trace>
  <inkml:trace contextRef="#ctx0" brushRef="#br1" timeOffset="163476.3503">12922 13097 86,'-34'13'40,"-3"17"1,-16 0 1,2 12-33,-3-5-4,8 2-3,9-4 0,13-5 0,14-8-1,16-9-1,15-8 1,12-6 0,6-2-1,4 0 1,-3 0 0,-1 7 0,-10 6 0,-10 9 0,-11 10 0,-12 9 0,-10 4 0,-9 4 0,-3 5-1,-3-2 0,4-6-1,3-7-2,10-4-5,12-32-6,7 25-4,2-45-8,34 15-6,-10-27-2,23 13-2,-8-17-3</inkml:trace>
  <inkml:trace contextRef="#ctx0" brushRef="#br1" timeOffset="163625.3589">13130 13727 111,'-9'16'43,"8"7"-1,1-23-1,-13 3-41,13-3-3,8-30-8,7 20-5,-15-23-8,15 20-9,-16-20-5,5 7-6,-9-10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15:13.07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9826 7572 78,'13'24'36,"-15"9"-1,-4 21 1,-16 9-31,7 10-2,-2-1 1,10-3 0,10-23 1,31-26 0,36-43 0,57-50 0,67-54-1,62-39-2,64-32-6,26-36-31,35-6-2,-13-8-2,-18 20-2</inkml:trace>
  <inkml:trace contextRef="#ctx0" brushRef="#br0" timeOffset="735.042">9376 9372 87,'6'43'39,"-8"12"0,7 13 2,-7-7-33,10 5-1,12-20 0,26-20-1,35-42-3,42-38 0,54-51-2,49-40-2,58-24-25,23-45-14,34-21-2,-3-19 0,-13-8-3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5T21:56:36.288"/>
    </inkml:context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2801 1123 79,'0'0'34,"0"0"1,0 0-1,0 0-33,-14-22-1,9 37 1,5 8 0,-2 12 0,1 8-1,0 7 1,-1 11-1,1 10 0,2-7 1,3 7-1,-2 1 1,4 8-1,1-1 1,1 7-3,1 10 2,1 8 0,-6 9 0,2 10 1,0 9-1,0 3 1,-2 13 0,1 6 0,-3 4 0,4 3 1,0 6-1,1 6-1,-3 4 0,3 6 0,-2 2 0,1 3 1,-5 4 0,2 3-1,-2 1 0,2 1 0,-3 3 3,3 2-2,1-1 1,-2 1-2,3 3 1,2 0 2,-4 0-2,-1 2 0,-2 0-1,-2 1 1,-3 3-2,-1-1 1,-4 2-1,0-4 0,1-1 1,-1 0 0,5-8 0,1 3-1,3-6 2,6 1-1,-1-3 0,4 2 0,3-4-2,-3 2 2,1 3-2,0-2 2,-3-1-2,-4-1 0,2-1 0,-4 2 2,-2-3 0,2-2-2,-3-3 2,4-6-1,1 0 2,3-5-1,0-4 1,3-4-2,0-1 1,2-3 0,-1 3-1,1 2 1,-1 4-2,-4 1 3,-1 4-3,-4 1 1,-4-5 0,-1-4 1,3-13-3,-4-15-2,2-13-5,-1-32-30,12-17 1,-3-33-2,6-23 0</inkml:trace>
  <inkml:trace contextRef="#ctx1" brushRef="#br0">10614 6939,'-23'0,"23"0,0 0</inkml:trace>
  <inkml:trace contextRef="#ctx0" brushRef="#br0" timeOffset="1.30229E13">1843 13707 48,'0'0'33,"25"-13"1,-10 1-8,8 13-16,-1-4-5,4 6-2,5 2-1,3 1-2,4 5 1,5-3-1,8 3 0,6-1 0,11-1 0,5 2 1,8-3-1,4 0 1,8 1 0,7-2 0,8 1 0,8-2-1,5-2 1,10 1 1,5 0-2,14-4 0,5 1 0,13-1 1,3 1-1,4 2 0,7 3 0,8 2 1,3 1-1,3 4 0,3 1 0,3 0 0,5 0 0,1-1 0,0-1 0,7 1-1,3-3 1,2 0 0,5-2 1,5 2-1,3 1 1,4-1-1,8 2 1,0 1-1,6 1 2,4-2-2,4 0 1,5-2 0,10-4-1,3-4 1,1-4 0,3-2 0,6-4-1,0-4 1,3 1-1,3-1 1,0-1-1,3 4 1,-2 1 0,5-1-1,4 3 1,-1-1-1,5 2 0,-3-2 0,1-1 0,4-2 2,-1-2-3,9 1 3,-2-1-2,3-3 2,1 2-1,5 2 0,0 2 1,2 2-2,4 0 1,3 2-1,4-2 1,1 1-1,7-4 1,-2 2-1,8-4 1,1-3 0,5-2 0,4-1 0,4 1 0,1-1 0,0 3 0,4 0 0,-5 6 0,-4 4 0,-11 5-1,-1 2 0,-12 5-1,-10 3-2,-11 6-3,-22-14-22,3 15-10,-30-15-2,-12 4-1</inkml:trace>
  <inkml:trace contextRef="#ctx0" brushRef="#br0" timeOffset="1.30229E13">1061 4797 85,'-1'-18'38,"4"6"0,-11-4 0,8 16-33,-13-15-1,13 15-1,0 0 0,-9 15 0,12 9-2,3 12-1,6 11 2,-1 14-1,7 15 0,-1 14 0,2 8 1,-2 10-1,0-9 2,2-5-1,2-15 1,1-19 0,7-31-2,4-32 1,10-36-1,11-30 0,0-23-1,7-18 2,1-9-3,-3-6 0,-8 5 0,-4 6-1,-5 18-4,-19 5-28,11 33-6,-21 5-1,6 24-2</inkml:trace>
  <inkml:trace contextRef="#ctx0" brushRef="#br0" timeOffset="1.30229E13">17841 14472 50,'16'-3'37,"-3"13"1,-8 3-3,10 18-17,-10 10-16,4 11 0,-4 13 0,-1 17-1,-5 12 0,-5 10 0,-1 7-1,-4 4-1,-2-3 2,-1-4-2,1-6-2,-1-30-10,12-1-24,-8-34 0,13-11-1,-3-26 0</inkml:trace>
  <inkml:trace contextRef="#ctx0" brushRef="#br0" timeOffset="1.30229E13">17497 14597 78,'-22'2'41,"3"-2"-2,23 14 1,-4-14-38,37 17 0,11-8-1,14 3 0,16-4 0,15-1 0,11-5-1,5-4-2,10 3-5,-10-10-30,8 12-1,-15-4 1,-8 15-2</inkml:trace>
  <inkml:trace contextRef="#ctx0" brushRef="#br0" timeOffset="1.30229E13">17554 15651 78,'-23'23'42,"37"-8"-4,18-32 3,23-10-40,42-15-1,25-6 1,19 2-4,5-7-6,17 22-29,-10-3 1,6 21-3,-21 2 1</inkml:trace>
  <inkml:trace contextRef="#ctx0" brushRef="#br0" timeOffset="1.30229E13">19344 15784 91,'-23'27'29,"4"-24"-26,4-21-13,5-20-31,10-4-2</inkml:trace>
  <inkml:trace contextRef="#ctx0" brushRef="#br0" timeOffset="1.30229E13">1684 1876 48,'-9'-13'32,"9"13"1,0 0 0,15 10-24,-15-10-2,22 11-1,-11-8 0,11 2-3,-3 5 0,6 1-3,2 1 1,5-1-1,2 5-1,5 4 0,7 1 1,1 3-1,6 0 0,8 1 0,7 3 1,8-1-1,6 1 2,8-1-2,12 3 0,4 3 0,13 3-1,7 1 1,9 6-2,3 3 2,12 6-1,8 2 2,11 1 0,6 2 0,14-1 0,9-1 1,12-2 0,16 3 0,14-2 0,6 6 1,19 1-1,10 10 0,16 4 0,11 8-1,10 7 0,9 5-1,1 4 1,10 4-1,2 0 1,12-2 1,45 2-1,-28-1 0,8 1 0,14 1 1,13 2 0,8 6 0,11 1 2,9 7-3,-37 4 3,53 5-1,1-1 0,9 5-1,32 3 3,-22 3-2,9-2-1,43-1 2,-39-2-1,1-2-1,44 1 2,-39-1 1,-27-1-3,29 0 3,6 1-3,-35 0 1,80 1-1,-46 3 2,-43 5-3,39-4 1,-7 9-2,37 0-1,-53 5 0,-16-1-3,-44 6-30,24-13-4,-16 2 1,-14-19-4</inkml:trace>
  <inkml:trace contextRef="#ctx0" brushRef="#br1" timeOffset="1.30229E13">7173 3147 89,'-21'5'35,"21"-5"2,-5-12 0,14-2-30,20-12-1,19-9-2,22-10 1,25-14-2,20-10 0,21-10-3,17-10 2,11-4-3,-1 1 1,-2 7-1,-18 5 1,-13 15-2,-21 12 1,-19 6-1,-19 19-1,-23 1-3,-4 21-14,-24-10-19,0 12 1,-20 4-2,0 0 1</inkml:trace>
  <inkml:trace contextRef="#ctx0" brushRef="#br1" timeOffset="1.30229E13">9830 1749 91,'-6'-18'39,"6"18"-2,-18-20 1,7 19-33,-11 0-1,2 8 0,-3 4-2,-2 9 0,-2 2-1,4 4 0,3 4 0,4 2-1,7 0 0,8-6-1,9-3 1,10-2-1,7-6 1,5-3-1,2 0 0,-1-4 0,0 2 2,-7 0-1,-8 3 0,-4 4 1,-11 0-1,-6 4 1,-4-1-1,-3-3-1,5-3-2,7-14-2,-5 16-10,5-31-23,24 1-1,-1-22-1,19 0 0</inkml:trace>
  <inkml:trace contextRef="#ctx0" brushRef="#br1" timeOffset="1.30229E13">10345 1356 103,'0'0'39,"0"0"0,-15 25-1,3 11-38,-9 14-1,-1 10 1,-3 11 0,1 9-1,0 1-2,10-2 0,1-7-4,21-7-5,-3-23-25,25-10 0,1-21-2,21-10 1</inkml:trace>
  <inkml:trace contextRef="#ctx0" brushRef="#br1" timeOffset="1.30229E13">10656 1741 97,'-22'-18'39,"1"19"0,-17 6 0,-3 14-34,2 13-2,5 10-1,2 3 0,10 6-1,8-1 0,12-2-1,12-10 0,9-4-1,8-20 1,14-11 0,3-16-1,3-9 0,1-15 1,-6-9 0,-4-8-1,-9-4 1,-7-1-1,-12 3 1,-10 8 0,-6 6 3,-10 14-2,1 7 0,-3 9 0,4 8 0,3 6 1,11-4-1,1 19 1,11-8-3,10-2 2,5 1-1,6-1 1,0 2 0,1 1-1,-2 2 0,-6 4 0,-5 2 1,-7 14-1,-5 1-1,-6 8 1,-6 7 0,0-1 0,-2 1-1,0-3 1,2-1-1,3-13 0,0-9 1,6-13 0,-6-11 0,16-19 0,-3-9-1,-4-13 2,-1-10-1,-1-3 1,-4-13-1,-1 0 0,-7-6 2,5 6-2,-1 6 2,2 12-2,4 2 1,9 13-1,4 4 2,7 15-2,4 8 1,1 10-1,2 7 1,2 5-1,-2 4 0,-9 6 0,-1 9 0,-11 2 0,-9 7-1,-10 0 1,-8 5-1,-7 0 1,-6 4-1,-5-6 1,-3 2-1,1-4 0,1 0 0,5 1 1,5 2-1,4 0 0,4 4 0,3 11-2,-1 1 2,6 11-4,-3-7-4,12 13-13,-14-24-13,15 4-3,-2-25-1,15-10-1</inkml:trace>
  <inkml:trace contextRef="#ctx0" brushRef="#br1" timeOffset="1.30229E13">11481 1744 98,'0'0'40,"-5"26"-1,5-26 0,20 25-35,4-21-2,8-5 1,8-8-1,5-6-1,3-7-1,-2-10 2,-4-1-2,-8-6 2,-6 4-1,-13 0 1,-8 6-1,-9 3 1,-12 9 0,-8 9-1,-8 15-1,-6 14 1,-4 9 0,-1 11-1,-3 9 1,7 7-1,11 0 1,11 1-2,17-11 1,19-8-3,22-19 0,14-18-5,33-9-31,-3-22 0,15-3-1,-7-23-1</inkml:trace>
  <inkml:trace contextRef="#ctx0" brushRef="#br1" timeOffset="1.30229E13">12341 1433 119,'-32'7'42,"-16"1"0,10 15-2,0-6-38,4 3 1,11 3-2,10-1 0,16 0 0,12 0-1,11-3 0,8 1-1,2-1 2,1 0-2,-3 0 2,-5 2-1,-12 2 1,-8 3-1,-13-2 1,-6 10 1,-13-4-4,-6 3 0,-2-5-1,-4-6-4,20 3-27,-20-14-8,21 0 1,-3-19-3</inkml:trace>
  <inkml:trace contextRef="#ctx0" brushRef="#br1" timeOffset="1.30229E13">14004 1729 109,'0'0'43,"14"1"0,2-11-1,27 0-37,8-1-3,16-4 2,13-3-3,8-2 2,4-1-2,3-2 1,-1 2-4,-2 4 2,-8 4-2,-12 5-1,-2 4-2,-17-6-10,-1 16-25,-17-7-2,0 11 1,-13-10-2</inkml:trace>
  <inkml:trace contextRef="#ctx0" brushRef="#br1" timeOffset="1.30229E13">12835 1564 100,'-31'3'40,"18"2"1,2-14-2,22 6-37,12-7-3,11-10-5,22 1-30,-5-2-3,11 4 0,-13 5-2</inkml:trace>
  <inkml:trace contextRef="#ctx0" brushRef="#br1" timeOffset="1.30229E13">12900 1746 99,'-45'33'38,"5"-11"1,23-3-4,17-19-38,25-8-31,34-4-5,14-9 1,25 1-1</inkml:trace>
  <inkml:trace contextRef="#ctx0" brushRef="#br1" timeOffset="1.30229E13">16142 1137 89,'0'0'36,"0"0"1,-5-53 1,5 53-30,-44-10-5,-10 21 0,-2 20 1,-11 14 0,-3 20 1,3 9-2,17 16-1,15-6 0,31-6-1,17-12 0,22-14-1,18-21 1,18-18-1,11-25 1,13-20 1,-1-16-1,0-14 1,-12-10-1,-82 72 1,67-88-2,-67 88 1,45-88 0,-45 88-2,10-87 1,-10 87-2,-14-68 1,14 68-2,-43-52-3,43 52-17,0 0-14,-76-50-3,38 51-1,-1 11-2</inkml:trace>
  <inkml:trace contextRef="#ctx0" brushRef="#br1" timeOffset="1.30229E13">16940 1307 113,'-14'5'39,"0"-10"-2,14 5-11,0 0-63,0 0-4,0 0 3,29-65-2</inkml:trace>
  <inkml:trace contextRef="#ctx0" brushRef="#br1" timeOffset="1.30229E13">17056 1206 86,'6'-53'39,"-6"53"-1,0 0 0,0 0-29,0 0 0,0 0-2,0 0-3,-2-46 0,2 46-2,-2 23 0,4-9-1,4 8 1,-4-3-1,5 2-1,-4-5 0,3-1 0,-6-15 0,13 5 0,-13-5 1,0 0-1,0 0 1,0 0 0,0 0 0,27-46 0,-27 46 0,0 0 0,0 0 0,0 0-1,5-36 1,-5 36-1,-28 10 0,14 11 1,-12-4-2,9 13 1,-6-2 0,13-2 1,11-14-3,-1-12 1,24-1-1,-5-16-4,13 1-10,-32 16-11,0 0-10,40-50-5,-40 50-2,0 0 1</inkml:trace>
  <inkml:trace contextRef="#ctx0" brushRef="#br1" timeOffset="1.30229E13">14370 2733 98,'0'0'40,"0"0"1,8-20-1,16 10-31,5-3-6,15-2-1,15-7 0,15-6-1,11-2 0,9-2-2,2 2 1,-5 6-2,-8 10 1,-13 12-2,-18 15-2,-20-3-28,-8 25-6,-27-11 1,3 12-2</inkml:trace>
  <inkml:trace contextRef="#ctx0" brushRef="#br1" timeOffset="1.30229E13">15949 2418 79,'-5'-30'35,"0"13"0,-13 0-1,-9 19-30,-6 11-1,-6 20 2,-9 5 0,-4 22 0,-4 6 0,8 4-1,6-1 0,18 0-1,12-7 0,19-14-1,18-13-1,23-17-1,18-19 1,14-14-1,4-16 1,-3-11 1,-4-8-1,-11-4-1,-16-4 1,-22 5-2,-24 3 1,-23 7-1,-22 6-1,-11 5-2,-2 9 1,-6-1-4,17 22-27,-1-11-4,28 18 1,16-5-2</inkml:trace>
  <inkml:trace contextRef="#ctx0" brushRef="#br1" timeOffset="1.30229E13">16669 2813 113,'-20'1'39,"-10"-19"-2,12-7-7,13 2-67,1-16-3,24 9 3,1-12-5</inkml:trace>
  <inkml:trace contextRef="#ctx0" brushRef="#br1" timeOffset="1.30229E13">17209 2236 104,'-30'5'42,"0"-14"0,17 7-3,6-24-39,23 7 0,22-2-1,17 0 1,12 0 1,7 2-1,3 6 0,0 4 0,-11 8 0,-14 9 1,-18 10-1,-21 8 1,-22 9 0,-15 6 0,-12 3-1,-5 2 1,-2-5-1,1-1 0,11-5-1,15-11 0,16-9 1,18-8-1,22-7 0,9 0 0,12 0 1,1 2 0,0 4 0,-10 8 2,-13 9 0,-17 14 1,-22 6-2,-15 6 1,-22 4-1,-10 2 1,-16-1-2,2-4-1,3-7-2,6-16-2,24 3-14,5-30-20,23 0-2,18-29 1,26-2-3</inkml:trace>
  <inkml:trace contextRef="#ctx0" brushRef="#br1" timeOffset="1.30229E13">18107 2140 78,'8'-27'39,"6"14"-2,-5-2 0,7 21-35,-3 6 1,3 19 0,-3 12 1,1 14-1,-8 10-1,3 7 2,-2 1-2,0 7 1,-3-7-2,6-9-1,-1-8-3,0-23-11,10 2-24,-8-19-2,13-7-1,-7-21 0</inkml:trace>
  <inkml:trace contextRef="#ctx0" brushRef="#br1" timeOffset="1.30229E13">17651 773 74,'-52'-8'38,"52"8"1,0 0 0,0 0-34,0 0 1,0 0-1,0 0-1,0 0-2,0 0 1,68-40-2,-68 40 0,54-8 1,-54 8-1,54-1 0,-54 1-1,0 0 0,57 28 1,-57-28 2,0 0-2,0 66 0,-17 3 0,-16 11 1,-22 9-1,-5 1 2,-1-6-4,21-9 1,27-24 0,38-29 1,26-16-2,20-13-1,18-11-5,-89 18-31,91-33-1,-42 16 0,6-3 0</inkml:trace>
  <inkml:trace contextRef="#ctx0" brushRef="#br1" timeOffset="1.30229E13">18505 759 95,'0'0'42,"0"0"2,0 0-3,0 0-39,43-56 1,-43 56 1,59-23-1,-59 23-1,80-24 0,-30 17-1,-50 7 0,97-17 1,-47 10-1,2 5 0,-4 3-1,-48-1 0,80 18 0,-80-18 1,54 41 1,-54-41-1,32 57 0,-34 23 0,-30 12-2,-9 3 2,-8-4-3,10-8-3,12-14-10,9-23-26,28-26-2,-10-20 1,29 2-1</inkml:trace>
  <inkml:trace contextRef="#ctx0" brushRef="#br1" timeOffset="1.30229E13">14568 3926 66,'0'0'39,"0"0"-1,0 0 1,-14-4-15,14 4-18,16 4-1,7-2-1,16-7-1,13-2-1,16-3-1,15-5 0,10-6 0,6 0 0,-4 0-2,-10 1-1,-13 2-1,-15 2-3,-10 16-28,-28-10-4,-5 12 0,-14-2-2</inkml:trace>
  <inkml:trace contextRef="#ctx0" brushRef="#br1" timeOffset="1.30229E13">16339 3539 67,'0'-21'37,"0"21"-1,-6-26 1,6 26-25,-21-20-5,7 20-1,-9 1-2,0 11 0,-10 7-1,0 11-1,-6 11 0,2 12 1,-2 6-2,8 6 1,6 3-1,10-1-1,11-2 0,18-9 1,17-13-1,16-15-1,17-21 1,12-15 0,5-21 0,6-15 0,-6-14 1,-8-11-1,-16-5 0,-20-1 0,-19 0 0,-21 5 0,-18 10-2,-16 12 1,-10 15-2,-2 9 0,1 22-4,-6 2-27,26 26-3,5-3-1,23 12-1</inkml:trace>
  <inkml:trace contextRef="#ctx0" brushRef="#br1" timeOffset="1.30229E13">17062 3803 104,'-22'-7'39,"6"3"-2,-3-5-22,-15-10-53,34 19-1,2-24-2,15 14 1</inkml:trace>
  <inkml:trace contextRef="#ctx0" brushRef="#br1" timeOffset="1.30229E13">17502 3486 93,'-20'-6'39,"20"6"1,22-27-2,30 5-37,21-10-2,18 1 2,11-2-2,0 8 2,-4 3-1,-13 8 1,-19 11-1,-22 12 1,-31 10 0,-27 11-1,-22 6 2,-15 4-2,-8 3 2,0-2-2,5-5 0,15-5 0,20-10 0,24-7 0,27-5-1,18-5 1,13-3 0,3 1 1,-4 4-1,-8 6 2,-22 10-1,-23 13 0,-33 9 1,-21 9-1,-22 6 0,-13 4-1,-5 1-1,-1-8-2,15 1-5,5-21-30,34-1-2,13-25-1,19-10 0</inkml:trace>
  <inkml:trace contextRef="#ctx0" brushRef="#br1" timeOffset="1.30229E13">18828 3224 87,'11'1'39,"-11"-1"-2,0 0 3,-21 25-35,-1 1-2,-10 11 2,-8 7-2,-2 5 0,3 6-1,1-2 0,15 1 0,17-10 0,29-11-1,31-11 0,30-17-1,29-11-1,21-14-1,17-7-2,6-18-4,0 4-30,-23-15-1,-20 7-1,-33-12-1</inkml:trace>
  <inkml:trace contextRef="#ctx0" brushRef="#br1" timeOffset="1.30229E13">19302 3299 107,'-77'112'41,"2"-2"1,26 12-2,14-14-40,18-12-6,37-4-28,-6-23-6,21-8-2,3-20-1</inkml:trace>
  <inkml:trace contextRef="#ctx0" brushRef="#br1" timeOffset="1.30229E13">5006 7540 93,'15'-8'38,"-15"8"-1,8 14 1,-12 10-36,3 9 0,0 11 0,-2 15 0,-5 13 1,2 9-2,-5 4 1,0 2 0,-3-8 0,2-4 0,0-16-1,3-10 1,3-23 0,6-26 0,0 0 0,5-28-1,3-12 1,1-12-1,1-10 0,0-11 1,1-5-1,3 0 0,0 4 0,3 8 0,4 3 0,-2 10 0,14 5 0,7 10-1,10 4-1,6 9-2,15 15-6,-6-9-29,17 19-4,-2-6 0,9 16-2</inkml:trace>
  <inkml:trace contextRef="#ctx0" brushRef="#br1" timeOffset="1.30229E13">6622 7771 97,'12'-2'39,"15"-4"2,3-15-2,26-3-35,10-9-2,19 0-1,13-2 0,7 1-4,5 12-4,-13-1-28,4 20-4,-26 6 0,-13 18-1</inkml:trace>
  <inkml:trace contextRef="#ctx0" brushRef="#br1" timeOffset="1.30229E13">6628 8084 77,'-44'12'43,"44"-12"-2,12-10 2,54-14-17,27-13-23,33-2-1,17-8-1,18 4-1,5 7-4,-6-2-7,7 21-26,-27 2-5,-5 17 2,-25-1-2</inkml:trace>
  <inkml:trace contextRef="#ctx0" brushRef="#br1" timeOffset="1.30229E13">7367 7189 105,'-38'-22'40,"3"-5"1,14 5-4,17 3-38,5-1-6,25 19-30,0 1-3,2 18 1,-6 7-2</inkml:trace>
  <inkml:trace contextRef="#ctx0" brushRef="#br1" timeOffset="1.30229E13">7544 8270 107,'-29'29'42,"11"-8"0,-5-20-3,10-15-46,20 3-31,2-19-3,18 6 0,-6-5-1</inkml:trace>
  <inkml:trace contextRef="#ctx0" brushRef="#br1" timeOffset="1.30229E13">9391 7083 104,'-38'-18'39,"-9"10"-1,-1 15 0,-9 15-35,-5 16-1,-2 14 0,-4 22 0,2 11 0,7 15 0,12 7-1,17 3-1,17-2 1,21-4-1,20-12 0,24-16 0,22-20 0,17-17-1,13-19 2,5-25 0,6-26 0,4-19 1,-4-28-1,-2-19 0,-15-13 0,-13-11 0,-28-10-1,-18-2 0,-30 2-1,-26 8 0,-26 23 0,-24 19 0,-18 24 0,-13 25 0,-2 24-1,8 18-2,24 30-25,12 0-10,32 11 0,19-2-3</inkml:trace>
  <inkml:trace contextRef="#ctx0" brushRef="#br1" timeOffset="1.30229E13">10533 7643 119,'-45'24'41,"2"-8"-1,6-14-13,10-17-66,25-13-3,16-12 0,23-2-1</inkml:trace>
  <inkml:trace contextRef="#ctx0" brushRef="#br1" timeOffset="1.30229E13">11080 6987 126,'-50'11'44,"15"-19"-3,35 8-1,25-27-40,41 1-1,26-1 1,21 0 1,6 4-1,3 6 0,-5 11 0,-19 11 0,-26 13-1,-32 13 2,-35 12-1,-39 12-2,-33 7 2,-15 3-1,-12-4 2,0-2-2,14-7 1,23-9-1,29-11 1,38-14 1,36-7-1,30-4 1,23-7-2,13 4 2,-3 1-1,-10 9 0,-27 13 1,-27 13-1,-36 9 1,-36 10 0,-39 10-1,-35 10 0,-27 0 0,-16 0-1,-4-7 0,5-11-2,18-5-5,9-24-28,43-6-5,25-29-1,44-10-2</inkml:trace>
  <inkml:trace contextRef="#ctx0" brushRef="#br1" timeOffset="1.30229E13">12448 7946 93,'-19'5'40,"16"6"0,3-11-1,33 4-34,13-12-2,21 2-1,22-5 0,14-7 0,18 2 0,8-1-1,7 0 0,4 4-1,-6 1 0,-11 4 0,-19 1 0,-14 3 0,-21 0 0,-17 2 1,-23 0-1,-17-3 0,-12 5 0,-35-11 0,-5 1 0,-11-4 0,-13-4 0,-6-5 0,-5-8 1,-5-5-1,3-9 0,0-2 1,8-7-1,3-1 0,3-1 2,7 1-1,7-3 0,6-2 1,7 2 0,6-3 0,7-5-1,9 0 1,4-5-2,12 1 1,7 4 0,7 4-1,7 3 0,6 8 1,8 10-1,4 7-1,5 6 1,7 8-1,6 5 1,9 8-2,6 4 2,10 7 1,9 7-1,8-1 1,4 7-1,3-3 2,5 7-2,2-4 2,-2 2-2,-9 1 0,-9 2 0,-14 5 0,-7-1 0,-13 3 1,-12 2-2,-7 5 1,-13 3 0,-5 0 1,-3 2-1,-6-3 0,-2 0-1,-5 1 2,-6-1-1,-7 1-2,-6-1 1,-8 2-1,-7-1 1,-8 2-1,-6 3 2,-6 2-2,-2 5 2,3-3 1,-2-1-1,6 2 1,7-6 0,11-3 0,9-4 0,14-7-1,16-7 1,14-9 0,13-4-1,14-5 1,9-7 0,6-3 0,10-1-1,4-2 1,1 0-1,2-1 2,-4 3-2,-6 4 0,-4-2 0,-7 5 0,-15 5 0,-14-3-2,-12 4 0,-17 0-1,-5 5-4,-5-11-7,-7 16-15,-8-13-12,15-3 1,0 0-3,5 17 3</inkml:trace>
  <inkml:trace contextRef="#ctx0" brushRef="#br1" timeOffset="1.30229E13">15585 7721 109,'2'-15'37,"-2"-9"-10,-2 1-26,-3-11-40,4 2-1,-7-4-3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03:44.05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5T22:03:44.965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1551 1192 69,'26'-63'42,"-26"63"-2,15-21 1,3 21-16,-4 21-22,-2 18 1,-6 27 0,-5 36-2,-11 13-1,-3 23-1,-2-7 0,-1 8-2,-1-12 2,6-5-4,8-18-2,0-35-14,23-16-19,4-36-1,20-24 0,2-33 0</inkml:trace>
  <inkml:trace contextRef="#ctx0" brushRef="#br0" timeOffset="317.0181">2174 1229 82,'-6'-44'40,"-12"26"1,-8 24 1,-11 25-25,-5 18-12,-10 14-1,9-4 0,8-9-2,4-2 0,8-7-1,9-4-1,10-2 1,5-4-1,8-1 1,6-6-1,8-4 1,5-2-1,5-4 1,1 1-1,3 0 0,6 1 0,0 1-1,3 2 0,2 1-2,-1-1-2,10 12-16,-5-21-19,11 2-2,-9-14 2,10-4-3</inkml:trace>
  <inkml:trace contextRef="#ctx0" brushRef="#br0" timeOffset="502.0287">2849 1420 96,'-14'8'42,"-12"14"0,7 24-2,-13 11-27,11 9-12,-1 8 0,6 4-3,8-1-1,2-12-8,21-6-28,-1-23-3,17-13 1,-2-28-2</inkml:trace>
  <inkml:trace contextRef="#ctx0" brushRef="#br0" timeOffset="653.0373">2945 1125 79,'0'0'37,"-47"-76"-18,47 76-19,-31-54-22,31 54-17,0 0 1</inkml:trace>
  <inkml:trace contextRef="#ctx0" brushRef="#br0">3415 1320 96,'-6'34'40,"-13"-3"1,3 13 0,-9 4-36,7 6-2,2-1 2,4 7-2,3-1-1,1 3-1,7-6 1,4-5-3,3-15 2,2-6-1,3-18 1,-1-13-1,4-13 1,3-16 0,-3-13-1,1-10 3,-1-9-2,1-4 1,-4 7-1,2 3 0,-2 12-1,3 5 0,6 12-2,4 7-1,20 10-6,-3-7-17,32 11-13,-5-1-4,18 4 1,-4-2-1</inkml:trace>
  <inkml:trace contextRef="#ctx1" brushRef="#br0">8986 6167,'0'0</inkml:trace>
  <inkml:trace contextRef="#ctx0" brushRef="#br0" timeOffset="1302.0745">4333 1423 81,'-10'-13'43,"-11"-3"-3,5 8 3,-21 1-17,2 8-21,-9 10 1,-2 12-2,-9 14 0,4 11-3,3 9 1,7 3-2,14 1 0,16-1 0,19-11 0,17-11 0,25-16-3,15-14-1,20-12-6,5-31-9,23-9-8,-18-26-5,18 0-3,-19-19-5,-46 41-1,0-3 2</inkml:trace>
  <inkml:trace contextRef="#ctx0" brushRef="#br0" timeOffset="1645.0941">4965 989 97,'19'-64'43,"-19"64"1,0 0-1,-19-49-18,19 49-22,-35 35-3,-1 33 0,-10 30 0,4 17 0,8-5 0,17-2 0,5-15 0,9-27 0,6-21 0,8-15 0,8-20 0,9-20 0,6-14 0,6-13 0,1-8 0,2-5 0,-5 3 0,-2 4 0,-7 11 0,-7 16 0,-6 15 0,-9 13 0,-2 12 0,-5 14 0,0 6 0,2 9 0,7 1-5,-2-15-15,23 2-18,-3-16-6,18-4 0,3-18 0</inkml:trace>
  <inkml:trace contextRef="#ctx0" brushRef="#br0" timeOffset="2246.1285">5769 946 107,'0'0'42,"12"-73"1,-12 73-2,12-57-38,-12 57 0,0 0 1,0 0 0,0 0 0,-7 56-2,-6 30 0,-16 15-2,4 14 0,-7 5 0,14-4 0,-4-19 0,13-18 0,6-22 0,7-16 0,7-23 0,9-19 0,10-22 0,6-15 0,7-13 0,2-12 0,0-4 0,3 2 0,-8 9 0,-7 6 0,-9 18 0,-5 14 0,-7 21 0,-7 19 0,-4 13 0,-4 16 0,2 9 0,1 7 0,7 6 0,5-5 0,16-6-7,0-23-13,25-3-21,-3-27 0,18-9-1,-3-21 0</inkml:trace>
  <inkml:trace contextRef="#ctx0" brushRef="#br0" timeOffset="2540.1453">6706 1304 134,'-23'-18'42,"3"19"0,-22 9-5,11 10-37,-4 11 0,6 15 0,-1 8 0,10 6 0,8 1 0,12-2 0,12-7 0,10-8 0,8-13 0,9-15 0,7-18 0,3-13 0,-3-20 0,-9-6 0,-4-11 0,-13-8 0,-7-2 0,-16 1 0,-7 12-4,-14 3-5,3 23-17,-17 1-14,10 19-2,0 6 0,18 11 0</inkml:trace>
  <inkml:trace contextRef="#ctx0" brushRef="#br0" timeOffset="2989.171">7607 997 97,'0'0'37,"44"-56"-9,-44 56 4,29-67-22,-29 67 0,9-66-1,-9 66-3,-22-50 0,22 50-1,0 0-2,-71-34 1,71 34-1,-66 12 2,66-12-5,-67 45 0,-5 26 0,16 25 0,2 18 0,20 13 0,9-4 0,21-7-6,14-13-13,1-44-21,11-12-3,-9-22 0,6-7 0</inkml:trace>
  <inkml:trace contextRef="#ctx0" brushRef="#br0" timeOffset="3173.1815">7064 1245 126,'-26'-13'44,"-2"4"-1,28 9-1,-7 11-42,25-13 0,26-1 0,13-8-4,-57 11-32,91-11-5,16 2-3,15 1 0</inkml:trace>
  <inkml:trace contextRef="#ctx0" brushRef="#br0" timeOffset="3607.2063">8501 875 108,'0'-69'41,"0"69"1,-8-67-11,8 67-27,-24-53 0,24 53-1,-48-28 0,48 28 0,-69 4 1,69-4-1,-96 62 0,6 17-1,15 29 0,6 19 0,17 14-2,10-9 0,26-13-3,20-23-3,16-38-6,19-13-10,-17-30-5,20-7-12,-18-24-3,4-4 0,-17-14 2</inkml:trace>
  <inkml:trace contextRef="#ctx0" brushRef="#br0" timeOffset="3774.2159">7832 1274 112,'-30'-10'43,"12"8"1,18 2-2,22 15-31,21-15-11,22 0-2,11-4-2,25 1-8,-50-9-10,24 4-8,-14-1-7,8-2-3,-5 2-2,7-1 2</inkml:trace>
  <inkml:trace contextRef="#ctx0" brushRef="#br0" timeOffset="4071.2328">8907 1132 114,'0'0'44,"32"-16"1,-32 16-2,-39 15-37,-11-4-5,6 11 1,-2 9-2,15-9 0,7 2 0,24-2 0,9-2 0,6-2 0,5 3 0,7-3 0,-2 2 0,0 3 0,0 2 0,-10 0 0,-6 3 0,-4 4 0,-10 1 0,-4-1-3,-5-3-1,-3-9-2,10-6-10,-12-17-6,19 3-6,-8-37-8,21 4-5,-6-19-2,-7 52 2</inkml:trace>
  <inkml:trace contextRef="#ctx0" brushRef="#br0" timeOffset="4214.241">8930 804 110,'-16'-81'43,"16"81"0,-25-51-10,25 51-72,0 0-2,0 0 0,0 0-2</inkml:trace>
  <inkml:trace contextRef="#ctx0" brushRef="#br0" timeOffset="5273.3016">10153 773 94,'0'0'40,"0"0"-2,49-56-5,-49 56-23,0 0-3,0 0-1,0 0-1,0 0-2,52-37-1,-52 37 0,0 0-1,0 0 1,-7 59 0,12-29-1,-33 47 1,-14 9-2,2 7 3,-8 1-3,6 2 4,-4-11-4,17-14 0,23-39 0,12-14 0,18-14 0,13-6 0,16-10 0,6-5 0,7-2 0,5-2 0,1 3 0,0 0 0,2 11-5,-9-2-4,10 10-10,-21-8-5,21 9-6,-18-4-7,15 4-5,-13-4 0,7-1 2</inkml:trace>
  <inkml:trace contextRef="#ctx0" brushRef="#br0" timeOffset="5731.3278">11340 1170 76,'0'0'41,"-20"-51"2,20 51 0,0 0-14,0 0-22,-55-34-2,55 34 0,-45 5-1,-12 13-2,-9 11-2,5 15 0,-10 4 0,10 10 0,1 1 0,20 8 0,32-26 0,16-6 0,25-17 0,12-10 0,16-11 0,5-9 0,6-13 0,-1-10 0,-5-6 0,-8-3 0,-16 1 0,-8 2 0,-13 5 0,-8 7 0,-13 14 0,0 15 0,-24 8 0,4 12 0,-2 12 0,0 9 0,4 5 0,9-1 0,12 0-4,10-5-2,23-4-8,0-19-6,28-3-3,-13-23-6,29-1-7,-16-13-4,8-6 2,-14-13 1</inkml:trace>
  <inkml:trace contextRef="#ctx0" brushRef="#br0" timeOffset="6182.3536">11888 1285 122,'37'-60'42,"-37"60"0,2-38-5,-9 25-33,-6 22 0,-13 16 0,-1 5-4,7 14 0,-2 9 0,10 6 0,5-12 0,7 1 0,10-15 0,8-11 0,10-15 0,8-9 0,10-14 0,8-13 0,2-8 0,5-9 0,-2-3 0,-6 2 0,-3 2 0,-11 8 0,-9 13 0,-9 12 0,-10 15 0,-10 15 0,-6 12 0,-8 12 0,2-1 0,1 9 0,1-3 0,8-6 0,7-6 0,8-13 0,7-12 0,11-12 0,5-12 0,6-15 0,2-9 0,0-12 0,-45 50 0,51-59 0,-51 59 0,47-67-2,-47 67-12,48-66-6,-48 66-3,43-63-6,-43 63-7,55-48-5,-55 48 0,52-39 3</inkml:trace>
  <inkml:trace contextRef="#ctx0" brushRef="#br0" timeOffset="6504.372">13192 995 130,'49'-1'45,"-49"1"-1,0 0-8,0 0-36,0 0 0,18 12 0,-40 9 0,-13 6 0,4 13 0,9-2 0,17 6 0,12-9 0,16-1 0,4-11 0,-4-1 0,-8 1 0,-6 2 0,-13 1 0,-16 2 0,-11-2 0,-16 2 0,-7 1-2,-14-5-10,2 4-6,-27-18-5,19 7-5,-18-17-11,12 3-3,-9-10-1,1-6 4</inkml:trace>
  <inkml:trace contextRef="#ctx0" brushRef="#br0" timeOffset="7180.4107">8995 676 73,'0'0'39,"0"0"-4,0 0 0,0 0-16,0 0-10,0 0-2,0 0-1,0 0-2,0 0 0,0 0-1,0 0 0,0 0 0,0 0-1,0 0-1,0 0 1,-50 44 0,50-44-1,-51 46 1,51-46-4,-59 50-1,59-50-11,-53 50-7,53-50-7,0 0-9,-48 59-5,48-59-1,0 0 2</inkml:trace>
  <inkml:trace contextRef="#ctx0" brushRef="#br1" timeOffset="12239.7001">1701 2158 69,'0'0'33,"0"0"-2,0 0 2,11 6-29,5 0-2,1-5 1,11 3 0,0-4 0,10 1 1,-3-2 0,10 1-1,-1-1-1,7 2 0,5-2-1,9 3 0,8-2 0,10 0-1,6-1 0,11-1 0,10-1 0,8 0 0,11-2 0,5-2 1,5 0-1,6 2 0,3 1 0,7 2 1,5-1 0,0 5 0,2-6 0,11 4-1,6-2 2,8-2-1,9 2 0,4-5 0,11 0 1,8 0-1,7-2 0,7-1 1,1 3-1,3-2-1,2 2 1,0 1-1,0 0 0,-3 3-1,1-3 1,-2 4-1,-1-2 1,-5 0-1,3 0 1,0-3 0,0-2 0,7 5 1,-3-6 0,5-1 0,3 0 0,-1 0 1,-5 0-1,1-1 1,-4 1-1,-10-1-1,-10 5 1,-7 2 0,-10-2-1,-9 5 1,-11-1-1,-12 2 1,-14 2-1,-7-1 1,-11 2-1,-16-2 0,-15 1 0,-14-2 1,-15 1-1,-12 0-1,-17 0 0,-12-2-2,-6 6-6,-27-4-27,14 2-4,-14-2 1,-12 6-3</inkml:trace>
  <inkml:trace contextRef="#ctx0" brushRef="#br2" timeOffset="15715.8989">14682 647 91,'0'0'39,"0"0"2,0 0-4,0 0-33,0 0 0,0 0-1,0 0 0,0 0 0,-78 30-1,50 6 0,-54 65-2,6 18 2,3 17-3,14 16 1,14 4-1,24-10-2,29-26-2,27-60-6,31-14-27,5-27-1,19-16 0,3-17 0</inkml:trace>
  <inkml:trace contextRef="#ctx0" brushRef="#br2" timeOffset="16348.9351">15112 1253 103,'-31'-16'40,"-3"16"0,-6 10 0,4 15-37,3 8 0,2 9-1,1 6 1,6 7-2,6-1-1,8-2 1,10-5-2,9-10 2,11-12-3,10-9 2,9-12-1,7-18 1,3-11 0,0-7-1,-3-11 2,-7-1-1,-9-7 1,-9-1-1,-8 4 0,-11 10 1,-6 0-1,-3 6 1,0 7 0,0 7 0,7 5 0,7 4 0,12 2 0,7 0 0,12 0 0,4 2 0,8 3 0,1-1 0,-1 10 0,-9 10-1,-9 5 1,-15 10-1,-10 11 1,-14 3-1,-15 6 0,-4 1 0,-6-5 0,3-9 0,4-5-1,8-13 1,17-21 0,0 0 0,27-32 1,10-8-1,6-7 1,7-6 1,6-7-1,-56 60 1,52-54-2,-14 7 0,4 13 0,-24 18 0,1 19 0,-19 11 0,2 21 0,-12 8 0,10 6-2,1 2-5,7-9-2,28-7-30,-2-16-3,23-9 1,0-21-2</inkml:trace>
  <inkml:trace contextRef="#ctx0" brushRef="#br2" timeOffset="16549.9466">16525 882 111,'0'0'42,"-4"-48"2,4 48-4,-12 0-37,-25 18-1,-6 44-1,-6 33-2,6 20-2,18-1-6,13-12-27,27-14-5,10-41 0,21-17 0</inkml:trace>
  <inkml:trace contextRef="#ctx0" brushRef="#br2" timeOffset="17015.9732">16748 1212 117,'-9'-9'40,"-16"9"1,3 18-3,-3 10-36,7 18 1,9-8-2,9 0 1,13-4 0,8-14-1,11-8 0,9-14 0,3-13 0,7-11 0,0-12-1,-51 38 1,43-47 0,-43 47-1,48-50 2,-48 50-4,0 0 1,67-68-1,-67 68 1,5 22-1,-26 31-1,-3 31 0,-19 26 1,-8 26 0,-8 9 1,9 3 0,1-14 1,5-10-1,6-19 2,5-20 0,9-28 0,8-20 0,4-26 0,7-24 0,5-20-1,5-21 1,5-17-1,5-22 0,12-14-1,5-13 0,10 5-2,2-10-3,21 10-31,-7 4-3,17 24-1,-3 14-1</inkml:trace>
  <inkml:trace contextRef="#ctx0" brushRef="#br2" timeOffset="17505.0012">18243 815 91,'0'0'43,"0"0"0,-44-53-1,44 53-40,0 0 1,0 0-1,0 0 0,68-45 0,-68 45-1,59 0 1,-59 0 0,65 18-1,-65-18-1,49 24 2,-49-24 1,0 0-1,33 86 2,-71-19-3,-19 7 1,-22 1-1,4 2 3,2-8-6,36-10 2,39-24-2,45-17 1,30-12-1,17-11-2,20-7-2,-58-3-20,9-1-13,2-2-4,5-3 2,-7-3-2</inkml:trace>
  <inkml:trace contextRef="#ctx0" brushRef="#br2" timeOffset="17812.0188">19184 438 88,'0'0'44,"-28"-68"-1,28 68 0,0 0-27,-6-48-14,6 48 1,0 0-1,0 0 0,60 50 0,-60-50-1,45 77 2,-26-27-2,-1 3 1,-7-8-1,3 94 1,-16 4-2,-13-3 0,-29-9-2,-9-17-2,-4-17-9,0-34-26,54-44-5,3-19 0,48-3-1</inkml:trace>
  <inkml:trace contextRef="#ctx0" brushRef="#br2" timeOffset="17968.0277">19797 1336 102,'0'0'45,"-9"15"1,-1-10-1,-13-7-28,8-9-17,15 11-11,-17-30-30,21 14-4,-4 16 0,0 0-1</inkml:trace>
  <inkml:trace contextRef="#ctx0" brushRef="#br3" timeOffset="21602.2356">1355 3271 77,'0'0'37,"0"0"-2,13 10 3,-19 0-30,7 19-2,-8 6 0,3 14-2,-6 10-1,0 12-1,-3 7-1,0 1-1,6-2-2,-2-13-3,18-4-31,-6-20-3,13-9 2,-2-20-3</inkml:trace>
  <inkml:trace contextRef="#ctx0" brushRef="#br3" timeOffset="22083.2631">1598 2769 88,'-32'-21'36,"-12"1"0,2 11 0,-8 0-28,6 16-4,-3 7 0,-1 18 0,-6 15-1,-2 24 0,-6 15-1,-2 20-1,-1 14 1,4 12-1,7 9 0,12 8-1,13-2 0,24-10-1,24-13 1,27-14 1,26-21-2,24-28 0,21-30 1,22-31-1,16-31 2,6-30-1,-5-30 1,-8-22 0,-14-19-1,-27-6 1,-25-8-1,-37 2 1,-37 5-3,-35 13 1,-33 19 0,-29 16-1,-18 26-1,-15 19 1,2 25-3,-1 7-13,27 32-19,19 0 0,34 12-1,36-3-1</inkml:trace>
  <inkml:trace contextRef="#ctx0" brushRef="#br3" timeOffset="22526.2884">3572 2939 92,'-18'-28'39,"-7"-4"1,4 8-1,-14-5-35,-5 19-1,-8 7 0,-5 16 0,-8 17 0,-5 25 0,-2 21-1,-2 18 0,4 13 0,9 12-1,6 6 0,20 0 0,10-3-1,18-14 0,17-15 0,17-21 0,19-21-1,13-24-1,23-26-2,3-26-2,14-15-3,-8-28-7,14 1-22,-18-20 0,1 10-1,-26-6 1</inkml:trace>
  <inkml:trace contextRef="#ctx0" brushRef="#br3" timeOffset="22886.309">3826 3336 87,'-21'9'37,"8"14"1,-5-3 2,11 15-32,-7-5 0,6 12-3,-3 3 0,2 6-1,2 2-2,5 1 0,0-3-1,6 0 0,5-9-1,6-7 0,12-17 0,7-11 0,5-15 0,7-14 0,3-13 1,2-8-1,-3-11 0,-2-7 0,-8 3 0,-10 1 0,-5 9 0,-8 8 1,-6 11-2,-6 14 1,-3 15 1,-6 18-1,-4 16 0,0 9-1,1 7 0,3 3-1,5 6-2,6-15-2,14 0-7,-2-29-24,27-4-3,-4-28 2,20-4-2</inkml:trace>
  <inkml:trace contextRef="#ctx0" brushRef="#br3" timeOffset="23481.343">4716 3384 98,'-13'-9'38,"2"17"3,-12 3-2,8 15-34,-5 8-2,2 9-1,4 7 1,-1 5-2,3 1 1,5-4-1,3-6 0,4-7-1,4-11 1,2-11-1,7-17 0,2-15 0,8-14 1,2-11-1,-1-9 0,0-11 1,-1-2-1,-3 1 1,-3 1-1,-6 13 2,-3 6-2,-3 10 1,-2 8-1,4 9 1,6 6 0,8 6-1,5 2 0,9 2 1,7 2-1,4 2 1,2 0-1,-4 1 1,-2 6-1,-5 6 1,-9 2 0,-10 6-1,-13 6 0,-5 5 0,-8 4 1,-6 5-2,-2-2 2,-2-1-2,3-7 1,1-6 0,4-8 0,6-9 0,4-14 0,9-20 0,5-8 0,6-12 0,2-6 0,4-7 1,1-5-1,1 0 1,-3 5-1,-2 11 1,-4 6-2,-2 8 0,3 9-1,-4 3-4,11 19-6,-7-14-8,22 20-18,-10-11-3,15 12 1,-7-13 0</inkml:trace>
  <inkml:trace contextRef="#ctx0" brushRef="#br3" timeOffset="24172.3826">5826 3308 107,'0'0'40,"0"0"0,0 0 0,4-19-34,-4 19-2,5-18-1,-5 18-1,4-13 0,-4 13-1,0 0 0,1 18 0,-2-2-1,-3 5 0,0 1 1,-1 4-1,3 1 0,-1-4-1,2 0 2,2-4-2,6-8 1,3-3 0,5-8 0,4-3 0,0-9 1,1-2 0,3-6-1,0-2 2,-6 0-2,-4 2 1,-4 3 0,-6 0-1,-3 17 0,0-17 2,0 17-2,0 0-2,-13 7 2,13-7 0,-5 15 0,5-15-1,4 14 1,-4-14 0,12 0 0,-3-9 0,4-1 0,-4-7 0,5-2 0,-5-7 0,-4 2 0,-5 0 0,-7 1 0,-7 6 0,-6 2 0,-12 3 0,-9 9 1,-5 6-1,-6 12 2,0 6-2,0 13 0,5 9 0,9 10 0,11 5 0,16 5 0,15-1 0,21-2 0,13-8 0,27-12 0,18-14 0,18-9-9,8-21-3,20-2-3,-12-29-5,15 9-16,-18-26-7,-1 4 1,-21-16 1</inkml:trace>
  <inkml:trace contextRef="#ctx0" brushRef="#br3" timeOffset="24727.4143">6656 3223 102,'13'-24'39,"3"13"2,-12-4-2,-4 15-31,0 0-3,5 21-1,-15 5-1,-5 9-2,-7 8 1,3 5-2,-2 4 1,4 3-1,-4-7 1,9-5-1,3-9 0,9-10 0,9-12 1,3-12 0,10-13 0,1-14-1,8-9 1,0-8 0,4-6 0,-2-3 0,-2-1 1,2 5-2,-10 6 0,-1 14 0,-7 13 0,-5 16 0,-2 15 0,1 17 0,-5 13 0,2 6 0,3 7 0,5-3-3,7-1-1,3-15-3,19-6-5,-7-31-7,29 0-17,-13-32-5,15-5 2,-13-27 0</inkml:trace>
  <inkml:trace contextRef="#ctx0" brushRef="#br3" timeOffset="24900.4242">7559 2673 114,'-17'35'39,"-13"12"1,4 34-1,-5 2-36,3 12-2,6 3-1,5-4-4,16 5-18,-7-25-15,12-5-3,-4-26 0,10-9-1</inkml:trace>
  <inkml:trace contextRef="#ctx0" brushRef="#br3" timeOffset="25043.4324">7298 3180 117,'-8'-25'42,"-3"-5"-2,11 30-2,6-14-37,10 10-9,29 17-26,-4-9-6,31 12 0,3-13-2</inkml:trace>
  <inkml:trace contextRef="#ctx0" brushRef="#br3" timeOffset="25531.4603">8750 2717 103,'13'-26'40,"8"10"0,-10-4-1,5 6-36,0 6-1,1 6 2,-8 9-2,1 18 1,-6 6 0,-4 14-1,-4 11 0,-3 17 0,-11 12-1,-3 6 0,-6 6 0,-3-5 0,1-4 0,3-11-1,8-9 1,7-16-1,17-15 1,12-16-2,14-15 1,12-11-1,8-6 0,5-9-2,9-4-1,-1-9-6,10 12-7,-23-16-14,15 16-11,-10-7 1,4 7 0,-6-7 1</inkml:trace>
  <inkml:trace contextRef="#ctx0" brushRef="#br3" timeOffset="26380.5089">9661 3122 106,'-40'-11'40,"7"17"2,-18-4-2,3 14-34,-11 12-1,4 11-2,-6 4 0,5 10-1,8-3 0,9 0-1,12-4 0,18-5-1,20-11 1,15-12-1,20-13 0,12-13-1,9-11 1,8-12 0,-1-10 0,-6-5 0,-9-10 0,-10 7 1,-12-2-2,-13 11 2,-12 6-1,-10 16 0,-2 18 0,-28 5 0,7 20 0,-2 6 0,1 10-1,1 3 1,9 5-1,8-9 0,13-6-1,15-12 0,14-9-1,13-14 0,11-11-2,3-14 1,6-8 0,-4-9 2,-3-4-1,-12 1 2,-12-2 2,-12 10 0,-10 3 2,-10 16 0,-13 8 0,5 11 0,-27 23 0,10 8-1,-3 10 0,2 5-1,4 5 0,5-1 0,10 0 0,8-10-1,10-5 0,10-12 1,6-13-1,7-10 0,5-8 1,2-12 0,-2-9-1,-1-6 1,-2-3-1,-8 0 0,-4 2 1,-6 6-1,-8 6 0,-7 11 0,-11 13-1,0 0 1,4 32 0,-9-1-1,2 7 1,5 0-1,-1 3 1,8-1 0,7-12 0,7-8 0,6-10 0,4-11 1,0-13-1,3-9 1,0-11-1,-2-4 1,-6-8 0,0-5-1,-7 0 0,3-2 0,-5 8-2,-4-1-3,5 17-6,-13-6-2,13 26-5,-17-13-9,21 29-12,-11-7-3,13 18 0,0 0 4</inkml:trace>
  <inkml:trace contextRef="#ctx0" brushRef="#br3" timeOffset="26550.5186">11525 3402 125,'-27'1'41,"7"7"1,-5-20-4,6-1-44,19 13-10,-9-29-7,22 23-17,-12-5-3,11 9-1,-12 2 0</inkml:trace>
  <inkml:trace contextRef="#ctx0" brushRef="#br4" timeOffset="31097.7787">3605 4783 71,'0'0'37,"4"-11"-1,-4 11 1,0 0-33,-4 15-1,1 10 2,-4 4 0,-1 15-2,-7 9 1,-1 14-2,-8 8 2,-1 4-2,-1 1 1,0-5-2,3-8-1,4-10 1,9-16 0,8-17-1,2-24 0,22-20 1,0-18 0,8-18-1,5-14 1,-1-10 1,2-9-2,-1-7 0,-3 1 0,-1 2 0,-6 7 0,-2 10 0,-2 11 0,-2 11 0,-3 14 0,0 12 0,3 19 1,-1 14-1,4 16 0,1 15 1,3 14-1,-1 11 0,3 11 1,-2 15-1,-4 5 0,-7 1-1,-6 4-1,-9-9-2,0-3-3,-15-28-16,13-3-15,-12-28 0,11-14-1,-9-27 1</inkml:trace>
  <inkml:trace contextRef="#ctx0" brushRef="#br4" timeOffset="31254.7877">3753 5021 89,'-30'-14'38,"16"13"-1,14 1 1,9-13-34,25 5-3,21-9-2,17-4-6,3-12-28,25-3-2,2-13 0,12 1-3</inkml:trace>
  <inkml:trace contextRef="#ctx0" brushRef="#br4" timeOffset="31464.7997">4862 4278 87,'-10'5'38,"-11"3"0,9 24 1,-10 15-35,7 13 1,0 12-2,2 17 0,-2 8-1,3 5-2,2 7-1,-3-10-2,7 1-7,-8-24-28,14-9 0,-4-24-1,11-16-1</inkml:trace>
  <inkml:trace contextRef="#ctx0" brushRef="#br4" timeOffset="31623.8088">4574 4858 101,'-13'-9'39,"3"-1"1,20 10-2,28-2-39,3-15-12,32 9-25,6-13 0,29 6-1,12-8-2</inkml:trace>
  <inkml:trace contextRef="#ctx0" brushRef="#br4" timeOffset="32179.8406">6663 4844 64,'-5'-12'38,"5"12"-2,-16-8 2,3 24-18,-15 1-13,4 11-4,-4 3 3,-2 12-3,2 2 1,4 6-2,1-2 2,12-4-2,11-8-1,13-8 1,10-14 0,10-14-1,10-14 0,4-12 0,5-9 1,0-5-1,-3-6-1,-6 1 2,-9 2-2,-3 6 2,-15 6-3,-2 9 2,-9 11-1,-5 10 0,-5 12 1,-6 13-3,3 10 1,-1 5-3,11 13-3,-6-11-8,26 18-6,-7-26-8,29 8-7,6-22-4,27-4-1,9-22 2</inkml:trace>
  <inkml:trace contextRef="#ctx0" brushRef="#br4" timeOffset="32569.8629">8433 4850 92,'8'-34'37,"6"10"1,-6 0 1,13 15-37,-11 6 2,8 16-1,-7 17 1,1 17-1,-3 10 1,-2 17-3,-3 10 1,-6 6-1,-8 4 1,-5-1-2,-11-3 0,-4-9 3,-3-17-4,-8-18 1,5-23-6,-10-33-22,26-11-11,-2-36-1,15-16-2,-1-27 0</inkml:trace>
  <inkml:trace contextRef="#ctx0" brushRef="#br4" timeOffset="32705.8707">8239 4364 101,'-13'13'39,"11"8"-4,14-1-31,13-15-43,21 5 1,3-13-3</inkml:trace>
  <inkml:trace contextRef="#ctx0" brushRef="#br4" timeOffset="33116.8942">9035 4692 95,'-21'14'41,"9"6"0,-9-7-2,12 1-35,-1 10-1,7 11 0,-3 4 0,4 7-1,1-2 0,5 1-1,3-7 2,10-9-3,2-13 2,11-12-1,10-19-2,4-13 3,8-11-3,-1-8 1,-3-9-1,0 1 2,-5 3-2,-11 9 1,-6 5 1,-10 16-2,-16 22 1,0 0 0,-7 22 0,-9 12 0,2 9 0,0 2-1,5 10 0,0-8-4,14 3-2,1-19-8,26 4-13,-3-24-12,16-4 0,-3-22 3,14-1-3</inkml:trace>
  <inkml:trace contextRef="#ctx0" brushRef="#br4" timeOffset="33463.914">9829 4691 106,'-10'-16'39,"10"16"2,-15 2-11,14 19-25,-13 5-2,2 10 0,2 1-1,0 5 0,2-3 0,3-3-1,5-8 2,1-8-3,-1-20 1,25 7 1,-4-22-1,3-8-1,5-11-1,1-6 2,2-4-2,1-4 2,0 3-1,-4 4-1,1 8 2,-5 11-1,-2 11-1,-3 13 1,-3 16-1,-5 15 0,-4 13-1,-4 6-1,6 10 0,-7-6-5,11 10-6,-6-24-17,22 1-8,0-26 0,18-5-1</inkml:trace>
  <inkml:trace contextRef="#ctx0" brushRef="#br4" timeOffset="33718.9286">10723 4621 108,'-32'-7'42,"0"23"0,-13-2-4,5 17-35,1 6 0,7 8 0,3 2-1,14-2-1,16-6 2,18-8-3,19-12-1,19-18-1,23-11-2,8-24-6,25-4-5,-10-30-8,18 6-10,-21-25-6,5 3-2,-21-16 0,-10 4 5</inkml:trace>
  <inkml:trace contextRef="#ctx0" brushRef="#br4" timeOffset="33891.9385">11501 4000 113,'-30'53'41,"-15"5"-1,14 26-6,-6 1-31,4 7-1,1 2 0,6 4-3,4-4-1,6-13-3,15-4-6,-9-30-13,22-2-15,-10-28-2,13-9 0,-1-22-1</inkml:trace>
  <inkml:trace contextRef="#ctx0" brushRef="#br4" timeOffset="34206.9565">11189 4539 96,'-20'7'41,"19"13"2,1-20-2,29 21-34,6-22-4,14-2 0,9-7-1,5-3 0,3-4 0,-1 1-1,-8 1 0,-10 5 0,-13 3 0,-7 5 0,-16 9-1,-11 10 1,-9 12-2,-9 6 1,-1 8-1,-6 3-1,3 2-2,-2 2 0,8-1-4,-3-22-4,24 5-6,-5-32-7,16-3-12,2-23-4,14-7 1,-4-21 2</inkml:trace>
  <inkml:trace contextRef="#ctx0" brushRef="#br4" timeOffset="34348.9646">11733 4084 106,'-16'19'39,"-6"-2"-3,12 4-10,22 10-65,-2-15 0,20 13-1,3-8-1</inkml:trace>
  <inkml:trace contextRef="#ctx0" brushRef="#br4" timeOffset="34951.9991">12225 4442 97,'-27'14'40,"4"13"0,-16-9-8,2 21-26,-1-1 0,6 8-1,0-2-2,10 1-1,8-2 0,10-9-1,13-10-1,12-10-1,9-9 0,6-16 0,7-8-1,-2-12 1,2-10 0,-4-5 0,-4-2 0,-3-2 1,-6 3 0,-1 4 1,-3 5 0,-1 8 0,-4 9 0,4 11 1,-4 5 0,3 10 1,-9 8-1,1 8 1,-8 4-2,-3 5 1,-6 3-1,-3 1 0,-4-1-1,-3 2 1,0-5-1,-1-4-1,4-4 1,5-6 0,7-16 0,0 0 0,16-4 0,3-15 0,4-6 0,9-3 1,-1-4-1,3 2 0,-1 0 0,0 5 1,-4 6-1,-6 9 1,-5 11 0,-4 11-1,-9 12 1,-1 8 0,-8 12 0,-2 3-1,0 5-1,-2-1-1,7-1-4,-5-16-5,17-1-3,-11-33-2,19 16-5,-14-37-9,23 2-11,-10-15-1,7-8 3</inkml:trace>
  <inkml:trace contextRef="#ctx0" brushRef="#br4" timeOffset="35312.0197">13210 4839 105,'-3'19'42,"-7"23"0,-24 0-2,1 8-39,-10 6-2,-10-6-13,25 13-9,-8-21-18,25 0 0,5-21 0,25-6 0</inkml:trace>
  <inkml:trace contextRef="#ctx0" brushRef="#br4" timeOffset="35777.0463">14457 3881 97,'-3'-19'38,"3"19"2,-6 10-2,4 20-33,-11 13-1,4 12 0,-9 14-1,-2 16-2,-3 9 0,0 1 0,-2 3-1,2-7-1,5-6-2,2-14-3,18-1-17,-9-30-15,19-7-1,-12-33-1,28 10 0</inkml:trace>
  <inkml:trace contextRef="#ctx0" brushRef="#br4" timeOffset="35973.0575">14100 4477 104,'-40'-11'41,"22"15"0,0-6 0,18 2-35,27 0-4,13-10 0,21-3-2,12-7-1,17-2-3,3-12-2,12 12-13,-12-19-18,4 7-3,-14-9 0,-5 6 0</inkml:trace>
  <inkml:trace contextRef="#ctx0" brushRef="#br4" timeOffset="36352.0792">15030 3742 114,'-23'5'40,"5"27"1,-9 0-1,5 19-37,2 8-1,-1 12 1,-3 8-1,-1 11 0,0-2-1,3-1 0,1-4 0,7-12-1,1-11 1,12-9-1,6-15 0,4-13 1,10-14-1,5-12 1,5-15-1,5-5 2,0-4-2,-2-1 0,-2 0 0,-5 6 0,-5 6 0,-6 12 0,-14 4 0,7 26-2,-12 2 0,-2 5-1,6 8-1,0-5-2,11 11-7,-2-21-5,27 11-7,-8-30-10,17 3-4,-1-18-3,9-3 3</inkml:trace>
  <inkml:trace contextRef="#ctx0" brushRef="#br4" timeOffset="36703.0993">15428 4503 77,'0'0'41,"0"0"-1,0 0 1,0 0-12,25 15-27,-7-9 1,11-3 0,1 2-1,5-5-1,0-7 0,3-3 0,-4-9 0,-6 1 0,-5-9-1,-8-1 0,-7-2 0,-8-3 0,-8 4 0,-11 6 0,-5 9 1,-10 12-1,-9 12 1,-3 17 0,-1 10 1,1 11-1,6 5 0,7 5 0,16-4-1,12-5-1,24-8-4,5-17-6,26 4-6,-9-29-6,26 14-9,-15-26-9,19 6-2,-10-13 0</inkml:trace>
  <inkml:trace contextRef="#ctx0" brushRef="#br4" timeOffset="37708.1568">17057 3966 68,'1'19'25,"-1"-19"-1,0 0 2,-10-8-12,10 8-5,0 0-1,3-10-2,-3 10-3,3-15 0,-3 15 0,2-16 0,-2 16-1,2-13 0,-2 13 0,2-12 0,-2 12 1,0-10-1,0 10 0,0-11 0,0 11 0,1-14 0,-1 14-1,1-13 0,-1 13 0,0 0 0,1-10-1,-1 10 1,0 0 0,0 0 0,0 0 0,0 0-1,0 0 1,0 0-1,0 0 1,0 0 0,0 0-1,2 14 0,-3 2 1,-1 8 0,-3 7-1,-1 8 0,-7 11 1,1 5-1,-8 0 1,5 3-1,-2-1 1,-2-5-2,4-3 1,1-6-4,7-3-4,-9-18-15,21 8-13,-5-30-3,-1 21-2,1-21 0</inkml:trace>
  <inkml:trace contextRef="#ctx0" brushRef="#br4" timeOffset="38443.1988">17035 4189 77,'0'0'37,"0"0"-1,-7 15-7,-10-9-20,9 8-4,-7 2 1,2 13 0,-2 6-2,0 7 0,0 10-2,1 7 0,0 5-1,1 1 0,3 1-1,3-6-2,5-4-1,0-12-3,20 1-23,-12-24-8,13-4-2,-5-17-3</inkml:trace>
  <inkml:trace contextRef="#ctx0" brushRef="#br4" timeOffset="38692.2131">16756 4289 99,'-22'5'41,"0"-5"1,17 10-3,5-10-36,27 1-2,18-5 0,13-2 0,14 0-2,8 2-2,14 4-1,1-3-4,9 18-12,-19-11-20,7 17 0,-15-6 0,-7 12 1</inkml:trace>
  <inkml:trace contextRef="#ctx0" brushRef="#br4" timeOffset="39107.2368">17870 4455 82,'0'0'39,"-11"-19"0,11 19 0,-26-14-33,7 12 0,-10 2-1,-3 10-1,-8 4 0,0 14-1,-5 2 0,0 10 0,2 3-1,10 0-1,8 0 1,15-2-1,16-8 0,13-11-1,18-8 0,16-13 0,5-8 1,1-8-2,1-8 1,-7-6 0,-7-2 0,-11-5 0,-14 4 0,-13-1 0,-8 3 0,-4 0 0,-7 6-1,-5 0 1,0 8-1,2 2 0,0 8-1,0 2-1,4 10-2,-4 2-1,4 15-4,-10-13-13,18 22-9,-12-16-6,14 6-4,0-22 2</inkml:trace>
  <inkml:trace contextRef="#ctx0" brushRef="#br4" timeOffset="39614.2658">18679 3815 88,'-8'-22'39,"8"22"0,-24 3 0,4 21-34,0 8 0,3 15 0,-9 9-2,0 12-1,1 6 0,1 7-2,5 0 1,4-3-2,-1-3 0,5-6-2,5-4-3,0-24-11,16 10-19,-14-23-3,10-5-1,-6-23-2</inkml:trace>
  <inkml:trace contextRef="#ctx0" brushRef="#br4" timeOffset="39808.2769">18258 4411 96,'-15'-12'40,"-1"-2"2,16 14-3,16 2-35,11 0-2,17-4-2,8-2-2,15 8-2,9-10-4,20 16-19,-12-13-13,10 8 0,-14-6 0,1 8 0</inkml:trace>
  <inkml:trace contextRef="#ctx0" brushRef="#br4" timeOffset="40187.2986">19177 4369 89,'1'-24'41,"-1"24"0,-32-22 1,13 18-34,-17 2-2,-3 12-1,-11 7-2,-3 8 1,-3 8-2,3 9 1,7 0-1,7 4-1,14-5 0,17-5 0,18-7-1,20-11 1,17-14-1,11-13 0,7-9 0,-1-8 0,-1-9 0,-4-3 0,-13-2 0,-11 5 0,-14 8 0,-9 7 0,-12 20-1,0 0 1,-27 14 0,4 10-1,4 7 0,-2 6 0,9 1-1,6-1 0,13-9-1,11-17-3,22-4-5,4-26-3,31 4-7,-14-37-6,33 7-4,-15-28-6,10-1-2,-16-16 3</inkml:trace>
  <inkml:trace contextRef="#ctx0" brushRef="#br4" timeOffset="40360.3085">19953 3763 111,'0'0'42,"-43"41"1,11 27-1,-26 13-38,7 9-2,4 8 0,5 2-2,7 2-2,6-15-4,23-1-6,-1-32-8,34 6-6,-13-35-13,20 2-2,-3-20-3,11-5 3</inkml:trace>
  <inkml:trace contextRef="#ctx0" brushRef="#br4" timeOffset="40911.34">20860 4384 82,'20'-20'39,"-2"8"-1,-20-11-6,2 23-24,-16-19 0,-4 21-1,-14 2-1,-6 12-1,-7 7-1,0 9-1,-3 3-1,5 11-1,8 4 1,11 1-1,13-3-1,16-3 0,17-7-1,21-5 0,16-9-2,15-16-1,17-7-2,5-16-2,11 6-11,-14-29-12,10 9-7,-20-17 0,-5 7 0</inkml:trace>
  <inkml:trace contextRef="#ctx0" brushRef="#br4" timeOffset="41275.3608">21449 4370 97,'-26'-4'40,"5"25"0,-11-2 0,9 17-33,-6 2-2,8 7-1,-1-1-1,7 4 0,2-3-1,9-7-1,12-7 1,7-9-1,14-11-1,8-13 0,10-9 1,4-10-1,2-8 0,0-6 0,-4-7 0,-8-2 0,-6-2 0,-11 2 0,-9 9 0,-7 2 0,-5 11 0,-8 9 0,-6 13 0,-2 15 0,-6 15 0,-1 11 0,3 9-1,2 3 1,6 4-1,6-4-1,15-4-1,11-13-2,20-8-6,2-26-6,27 7-9,-12-31-9,15 6-4,-9-19-1,3 2 2</inkml:trace>
  <inkml:trace contextRef="#ctx0" brushRef="#br4" timeOffset="41906.3969">22242 4526 106,'-2'-17'39,"2"17"1,-16 10 0,12 7-36,-11 8-2,6 6 1,-3 7-1,-6 6-1,6-2 0,-2 0 1,4-4-1,3-7 0,0-9 0,5-8 0,2-14-1,14-9 1,1-10-1,4-10 1,2-5 0,1-9 0,2-4-1,0-4 1,0 3 0,-2 5-1,-6 5 1,2 7 0,-3 9-1,0 5 1,6 5-1,-1 11 0,2 5 2,2 7-2,2 2 0,2 2 0,-1 2 0,-3 2-2,-4 4 2,-6 1 0,-6 1 0,-7 1 0,-6 2 2,-3 3-2,-7-2 0,-1 2 0,-2 0 0,2-3 0,1-4 0,5-4 0,3-6 0,7-14 0,0 0 0,10 0 0,4-14 0,6-10 0,0-8 0,3-7 0,2-3 0,4-6 0,-1 0 0,-3 2 0,3 3 0,-7 9 0,-2 7 0,-1 7 0,-4 10 0,1 5 0,-1 9 0,2 0-4,6 9-5,-1-11-3,18 13-5,-13-21-8,26 18-6,-17-19-3,18 11-6,-13-8 2,0 3 3</inkml:trace>
  <inkml:trace contextRef="#ctx0" brushRef="#br4" timeOffset="42756.4455">23112 4518 103,'-31'10'39,"12"10"2,-3-13-1,24 8-29,-2-15-8,20 15 0,7-14-1,11-2 0,9-7 0,6-4-2,1-4 1,-3-6-1,-7-4 1,-3-2-1,-12 0 1,-13-2-1,-10 5 0,-13 4 1,-12 7-1,-8 9 1,-13 13-1,-7 11 1,-7 8 0,1 10 1,6 5-2,10 6 0,8-2 0,16 0 0,19-9 0,16-9 0,19-5 0,11-14 0,11-10 0,4-12 0,2-10 0,-2-5 0,-7-2 0,-7 0 0,-12 0 0,-12 5 0,-11 8 0,-18 17 0,0 0 0,-15 10 0,-8 12 0,-2 7 0,-4 7 0,2-1 0,3 1 0,7-1 0,9-10 0,11-9 0,9-15 0,10-5 0,10-15 0,2-8 0,5-6 0,1-4 0,-2 0 0,-3 2 0,-7 5 0,-8 9 0,-10 13 0,-10 8 0,-2 19 0,-9 2 0,3 9 0,0 1 0,2 0 0,9-2 0,8-10 0,17-7 0,9-12 0,9-10 0,11-10 0,6-10 0,2-9 0,2-9 0,-2-5 0,-9-9 0,-2 3 0,-16 7 0,-8 6 0,-14 15 0,-10 13 0,-6 18 0,-20 21 0,-7 15 0,-7 17 0,-1 8 0,-2 7 0,5 2 0,9-2 0,2-7-3,13-5-4,2-19-2,17-5-4,-11-32-3,29 9-7,-22-34-5,16 8-1,-23-27-3,6 5-2,-10-17 2</inkml:trace>
  <inkml:trace contextRef="#ctx0" brushRef="#br4" timeOffset="42922.455">24104 4351 126,'0'0'44,"0"0"-1,14 21-1,4-2-42,25-11 0,13-1 0,2-3 0,9 5-9,-12-13-6,11 14-5,-26-27-7,15 22-11,-27-15-4,-7 2-3,-17-4 4</inkml:trace>
  <inkml:trace contextRef="#ctx0" brushRef="#br4" timeOffset="44334.5358">2922 6776 104,'-21'-2'38,"8"10"1,-1-4-1,14 12-34,1-4-1,14 1-1,10-3 0,14 0 1,10-5-1,10-3 0,8-9 0,3-6-1,-4-11 1,0-1-1,-9-11 0,-11-1 0,-16-4-1,-9-3-1,-20-1 1,-10 6-1,-15 4 1,-14 13-1,-16 10 1,-9 19 1,-9 15 0,-2 14 1,3 18 0,5 11 1,9 8-2,14 0 2,23-3-3,17-8 0,26-10 0,24-13 0,18-16 0,16-15-3,18-11 0,3-11-1,8-7-2,-5-12-1,-4 3-5,-25-17-13,5 14-8,-30-12-1,1 7 24,-22-2 6,-10 3 4,-13 7 2,-13 2 8,6 28 14,-27-21 9,11 31 1,-18 3-21,7 14-5,-7 9-3,6 6-2,-1 2 0,2 6-1,7-5 0,5-6 0,7-6-2,8-8 0,5-15 0,14-13 0,9-17 0,4-11 0,6-10 0,5-8 0,0-3 0,0 0 0,-6 4 0,-7 8 0,-8 11 0,-3 11 0,-8 15 0,-4 15 0,-3 9 0,-2 12 0,-1 7 0,6 5 0,6 3 0,5-5 0,11-2-10,4-27-5,24 3-9,-9-39-6,29 0-3,-10-32-4,8-6-2,-5-19 1</inkml:trace>
  <inkml:trace contextRef="#ctx0" brushRef="#br4" timeOffset="44519.5464">4711 6007 108,'-29'2'40,"-12"20"-1,7 38-1,-14 17-32,10 9-1,7 9-2,5 6 0,6 2-3,10-5 0,11-8-5,0-21-11,21 3-15,-14-26-8,9-7-1,-10-23-1,5-9 1</inkml:trace>
  <inkml:trace contextRef="#ctx0" brushRef="#br4" timeOffset="44717.5577">4374 6584 122,'-13'-13'41,"13"13"1,0 0-1,27 16-38,1-10-1,14-3-2,17 2-1,12-3-2,11 4-6,-4-19-13,19 15-14,-17-11-4,-3 6-2,-21-11 1</inkml:trace>
  <inkml:trace contextRef="#ctx0" brushRef="#br4" timeOffset="45347.5937">4975 6589 103,'-39'22'42,"10"9"-1,1-9 1,20 11-24,8-18-15,17-6-1,12-8 0,10-8 0,10-6-2,6-8 0,-1-4 0,-4-4 0,-7-3 0,-11-3 0,-11 0 0,-11 1-3,-12 2 2,-11 8-1,-7 3 1,-7 12-1,-10 13 1,-5 9 2,2 13-1,1 12 2,7 7-1,8 6 2,12-2-2,15-4 1,15-10-2,17-9 0,12-8 0,14-10 0,5-10 0,6-8 0,2-7 0,-9 1 0,-8 0 0,-6 2 0,-15 3 0,-13 4 0,-12 13 0,-11 5 0,-11 10 0,-5 7 0,-3 5 0,1 2 0,-1 4 0,4-5-2,3-6 2,7-6-1,8-12 1,-3-10 1,20-14-1,-5-11 2,4-6-2,-5-7 0,3-5 0,-2-2 0,-3 6 0,-3 1 0,-1 9 0,0 4 0,2 5 0,4 6 0,1 7 0,7-1-2,7 7-5,-4-7-5,18 10-8,-19-20-7,21 18-6,-17-15-1,12 8-7,-5-7 2,0 7 4</inkml:trace>
  <inkml:trace contextRef="#ctx0" brushRef="#br4" timeOffset="45513.6032">6094 6506 95,'-9'27'42,"-7"-7"1,4 14-1,-12-8-14,7 9-25,9 3-1,-1 5-2,4 3-2,1-4-1,7-2-4,-3-20-7,19 9-12,-19-29-9,17 0-5,-3-22 0,8-7-1</inkml:trace>
  <inkml:trace contextRef="#ctx0" brushRef="#br4" timeOffset="46466.6577">6139 6255 100,'-2'-21'40,"-9"4"3,11 17-2,0 0-21,16 10-17,10-2-2,14 1 0,-2 6 0,4 5 0,-3 6 0,-3 6 2,-11 4-3,-7 8 0,-17 7 0,-10 4 0,-7 3 0,-4-7 0,-2-3 0,2-3 0,6-10 0,6-12 0,10-12 0,10-14 0,10-17 0,7-9 0,4-9 0,8-11 0,3-5 0,0 2 0,-2 2 0,-2 6 0,-10 14 0,-2 13 0,-12 14 0,-8 14 0,-8 13 0,-1 10 0,-3 4 0,0 3 0,8 0 0,6-4 0,10-7 0,6-7-6,22-5-3,-3-21-5,21 7-9,-16-29-6,19 9-3,-20-19-5,10 3-3,-19-10 14,-8 0 30,-8 16 6,-24-13 11,13 22 6,-29-13 5,9 17 3,-26 2 8,7 20-14,-12 4-23,1 5-2,-3 14-1,3 9-1,3 2-2,10 6 0,10-4 0,13-8 0,7-4 0,9-11 0,8-13 0,7-10 0,2-12 0,1-8 0,0-9 0,0-8 0,3-6 0,1-7 0,4 5 0,-7 3 0,0 11-3,-12 12 0,-5 17 1,-11 16 1,-12 22 0,-12 24 1,-10 22-1,-12 19 2,-10 19-2,-11 7 2,-1 6-2,-1 0 0,5-10 0,2-14 1,6-19 0,7-21 0,11-26 0,11-23 1,7-19 1,3-16-1,3-19 1,6-14-1,4-11 0,8-10 0,5-8-1,3-5 0,11 5-1,8 5 0,7 14-4,3 4-3,17 17-3,-1-5-5,24 30-8,-6-13-5,35 18-2,-5-17-4,24-2-4,14-2 5</inkml:trace>
  <inkml:trace contextRef="#ctx0" brushRef="#br4" timeOffset="47189.6991">8526 6441 107,'0'0'39,"13"-16"2,5 3-3,25-1-37,-5 4 0,11-1-4,7 7-2,-5-11-22,11 19-11,-10-8-1,0 9 0,-14-7-1</inkml:trace>
  <inkml:trace contextRef="#ctx0" brushRef="#br4" timeOffset="47356.7086">8604 6688 117,'-29'28'40,"29"-4"0,20-22-1,33-10-40,33-5-7,17-22-23,29 2-8,3-12-1,14-2 0</inkml:trace>
  <inkml:trace contextRef="#ctx0" brushRef="#br4" timeOffset="47723.7296">10465 5850 104,'9'-49'36,"6"18"5,-23 7-13,8 24-21,-10 22-1,-2 24-2,-8 19 2,-1 12-4,-4 11 2,3 12-5,-2 1 5,5 2-2,-1-8-3,13-12-1,7-6-6,-5-23-19,20-3-12,-6-25 2,11-7-3,-6-21 0</inkml:trace>
  <inkml:trace contextRef="#ctx0" brushRef="#br4" timeOffset="47907.7402">10195 6392 119,'-22'-9'40,"-3"-3"2,25 12-2,0 0-36,0 0-2,39 0-1,7-10-1,15-4-2,16-9-3,16 0-3,-3-20-19,20 11-11,-13-15-2,3 4 0,-14-10-1</inkml:trace>
  <inkml:trace contextRef="#ctx0" brushRef="#br4" timeOffset="48269.7609">11144 5589 105,'-24'-4'40,"8"27"0,-13 3 1,1 27-38,4 13 2,-3 15 1,-5 12-1,1 4-1,-1 3 0,3 0-2,6-11-2,4-4 0,8-14 0,8-19 0,11-14 0,8-15 0,13-19 0,12-16 0,1-12 0,5-10 0,-3-5 0,-1-3 0,-9 1 0,-6 5 0,-9 11 0,-13 10 0,-6 15 0,-6 16 0,-2 7 0,-1 6 0,6 11-6,3-7-4,24 16-14,-7-24-4,29 7-7,-6-22-2,21-2-4,-8-12 2</inkml:trace>
  <inkml:trace contextRef="#ctx0" brushRef="#br4" timeOffset="48614.7806">11534 6325 106,'-11'-3'39,"-1"0"1,12 3 0,9 16-33,14-11-4,15-3-1,15 3 1,2-4-1,2-3-1,0-5 0,-2-7 0,-10-3-1,-7-3 1,-16-3-1,-12-5 0,-15 2 0,-9 0 0,-10 5 0,-9 11 1,-8 10-1,-7 14 1,0 15 1,-1 16-1,3 8 1,10 6 0,15 2-2,13-5 0,22-5 0,17-16-9,35-2-15,1-30-4,36 3-11,3-19-2,21-4-2,5-15 0</inkml:trace>
  <inkml:trace contextRef="#ctx0" brushRef="#br4" timeOffset="48975.8012">13274 5588 90,'25'-22'39,"-10"10"3,3 28-3,-18 11-21,-6 28-13,-9 10 0,-2 21-1,-11 12-1,-1 8 0,-5 3-1,8-4 1,2-7-4,8-10 0,14-10-5,2-29-10,29 1-14,-8-30-5,16-11-6,-7-19 0,7-7 2</inkml:trace>
  <inkml:trace contextRef="#ctx0" brushRef="#br4" timeOffset="49426.827">13060 6179 106,'-34'-3'41,"15"12"1,9 1-1,20 16-27,14-17-11,14 0-1,15-4 0,12-1 0,8-1 0,3 0-2,1-2 0,0 0 0,-9 2 0,-10 1 0,-14-1 0,-13 3 0,-17-1 0,-14-5 0,-11 11 0,-11-5 0,-8 2 0,-5 3 0,-2 6 0,3 3 0,0 7 0,6 2 0,9 1 0,10 2 0,13-3 0,13-4 0,12-8 0,11-11 0,8-10 0,2-9 0,1-8 0,-5-6 0,-6-7 0,-11 0 0,-11-2 0,-15 0 0,-10 5-3,-10 2-2,2 9-3,-14-5-12,29 25-7,-32-25-5,32 25-5,0-23-3,19 12 1,5-8 1</inkml:trace>
  <inkml:trace contextRef="#ctx0" brushRef="#br4" timeOffset="49658.8403">14407 5511 94,'-5'-21'39,"-18"10"2,-1 33-3,-10 11-19,-3 21-15,8 15 0,1 18 0,-2 15-1,1 7 0,2 7-2,9-8 0,5-2-5,2-18-6,14 2-18,-8-32-7,15-8-7,-4-25 2,10-12-3</inkml:trace>
  <inkml:trace contextRef="#ctx0" brushRef="#br4" timeOffset="50184.8704">14056 6212 100,'-11'-2'40,"11"2"2,0 0-2,25 11-17,18-7-22,18 0-1,15-3 0,11 2 0,4-3-1,-2-1 0,-5-1 0,-12 1 0,-17 2 0,-17-1 2,-20 0-1,-18 0 2,-12 0-1,-15 2 1,-8 3 1,-9 1 0,-3 6-1,-7 7-2,6 9 0,-1 3 0,9 4 0,11 0 0,11 2 0,16-6 0,15-3 0,16-9 0,11-16 0,12-10 0,5-7 0,2-10 0,-4-6 0,-6-6 0,-8 1 0,-10-3 0,-8 4 0,-9 8 0,-6 5 0,-8 21 0,0 0 0,-15 4 0,4 21 0,-1 6 0,4 3 0,5 2 0,4-2 0,14-6-3,3-16-9,24 2-7,-8-37-7,32 3-5,-11-25-2,22-2-4,-7-25-3,8-4 5</inkml:trace>
  <inkml:trace contextRef="#ctx0" brushRef="#br4" timeOffset="50350.8799">15565 5680 103,'-14'-12'41,"-2"31"1,-21 19 1,1 40-20,-6-1-20,2 6-3,2 7 0,6-2 0,14 1-6,-1-21-12,29 4-11,-12-27-5,29-5-9,-2-17 1,20-3-1</inkml:trace>
  <inkml:trace contextRef="#ctx0" brushRef="#br4" timeOffset="50830.9073">16749 6113 94,'12'-11'38,"-24"-4"2,-3 13-1,-24-7-30,-2 16-2,-12 1-2,1 15 1,-7 2-1,4 8-1,8 4-1,13-1 0,14-1-1,13-2-2,20-5-2,16-7-1,20-4-3,11-10-2,21 13-12,-11-26-8,25 8-8,-15-16-3,6 3-1,-14-12 2</inkml:trace>
  <inkml:trace contextRef="#ctx0" brushRef="#br4" timeOffset="51206.9289">17172 6115 99,'0'-21'38,"-15"3"2,2 18-1,-11 5-31,5 16-2,-10 8 0,1 10-2,-2 6 0,3 5 0,0-2-2,12-3 3,6-3-5,16-11 0,13-12 0,16-14 0,14-9 0,15-16 0,7-8 0,1-7 0,-1-10 0,-9 0 0,-6-3 0,-15 3-2,-13 7 2,-15 6 0,-14 13-1,-14 13 1,-9 10 0,-3 11 0,-2 11 0,3 6 0,9 5-1,9-4 0,14 4-1,11-11-2,17-2-2,9-15-3,24 7-13,-13-24-6,19 8-3,-15-18-5,9 3-3,-12-9 2,-2 0 2</inkml:trace>
  <inkml:trace contextRef="#ctx0" brushRef="#br4" timeOffset="51830.9645">18079 6132 107,'-9'18'39,"-12"-2"0,3 16-1,-6-1-32,0 6-1,-3 4-1,2-1-1,3-3 0,5-4 1,6-6-2,6-9 3,5-18-5,12 7 0,4-21 0,6-6 0,5-10 0,-2-5 0,2-5 0,-3-1 0,-3 3 0,-3 4 0,-6 6 0,-3 6 0,-1 8 0,2 10 0,4 4 0,4 5 0,6 5 0,4 1 0,6 3 0,3 0 0,-1-3 0,-4 2 0,-3-1 0,-8-1 0,-8 2 0,-7 1 0,-11-1 0,-4 4 0,-6 1 0,-3 5 0,0-3 0,2 2 0,3-2 0,1-4 0,9-5 0,3-11 0,11 3 0,3-13 0,2-6 0,4-12 0,1-1 0,2-3 0,-1-5 0,-2-2 0,-3 2 0,2 4 0,-3 4 0,-1 6 0,-3 5 0,-2 7 0,4 9 0,-14 2 0,21 13 0,-21-13 0,28 28-12,-14-21-3,17 14-4,-13-25-6,29 20-4,-16-25 1,22 15-1,-16-15-1,5 1 0,-7 1 2</inkml:trace>
  <inkml:trace contextRef="#ctx0" brushRef="#br4" timeOffset="52642.0109">18936 6150 21,'-8'10'27,"-22"-6"3,15 15 4,-18-5 4,14 8 3,-6-8-1,23 3-28,1-3-9,16-4-1,10-5 0,13-4-1,7-7-1,3-4 1,0-6-1,-2-2 1,-8-6-1,-4-3 0,-11-3 2,-10-4-2,-11 4 0,-6 2 0,-10 7 0,-6 7 0,-9 11 0,-8 15 0,-7 12 0,2 12 0,2 8 0,7 3 0,10 3 0,17-8 0,14-6 0,19-11 0,19-11 0,13-9 0,8-12 0,8-12 0,-2-6 0,-1-1 0,-10-3 0,-10 2 0,-13 5 0,-17 6 0,-22 16 0,0 0 0,-20 19 0,-9 4 0,-1 6 0,-2 4 0,4-1 0,6 1 0,9-8 0,10-8 0,3-17 0,29 4 0,0-18 0,10-9 0,3-8 0,6-6 0,-1 0 0,-3 5 0,-5 2 0,-9 8 0,-10 10 0,-10 12 0,-11 13 0,-7 6 0,-2 6 0,1 3 0,3 1 0,5-1 0,10-8 0,9-8 0,15-4-8,-2-16-5,20 5-4,-10-28-6,26 12-4,-17-29-1,19 11 0,-12-28-1,14 0 1,-3-14-1,3-3 17,-1 13 29,-32-8 4,8 27 4,-35-2 3,3 41 2,-38 6 8,-3 40 1,-35 11-12,0 20-22,-3 9-1,2 6-1,5 4-3,7-8-2,17-2-7,1-23-10,29 2-7,-9-33-6,22-2-4,-9-19-3,16-12 1,-10-11 1</inkml:trace>
  <inkml:trace contextRef="#ctx0" brushRef="#br4" timeOffset="52785.0191">20012 6070 140,'-10'-32'43,"15"16"-1,-4-6-12,17 14-30,16 14 0,5-4-2,27 21-13,1-18-9,33 20-6,-2-21-8,28 14-5,6-9 0,16-2 2</inkml:trace>
  <inkml:trace contextRef="#ctx0" brushRef="#br4" timeOffset="53265.0466">21349 5616 106,'0'0'40,"-2"10"0,-13 16 2,7 9-37,-12 23-1,0 12 0,-4 16-1,-3 7 0,-2 5-1,6-5-2,9 1-4,5-19-1,22-3-18,-4-31-9,27-7-10,0-22 1,22-11 0</inkml:trace>
  <inkml:trace contextRef="#ctx0" brushRef="#br4" timeOffset="53626.0672">21492 6214 122,'-18'8'41,"19"11"2,-1-19-2,47 0-37,0-4-2,20-4 0,5-4-2,1-1 0,-2-6 0,-7 0 0,-13-3 0,-19-1 0,-20 3 0,-24 2 0,-16 3 0,-12 6 0,-15 7 0,-6 9 0,-3 14 0,-5 6 0,7 11 0,10 2 0,13 5 0,17 1 0,17-8 0,24-2 0,27-12 0,23-13-6,29 5-11,-8-27-9,32 9-6,-15-20-7,10 5 0,-19-14-1,-9 5 3</inkml:trace>
  <inkml:trace contextRef="#ctx0" brushRef="#br4" timeOffset="53964.0866">22457 6147 127,'-34'-3'41,"-18"0"1,8 15-1,-16 4-37,9 5-4,8 8 0,5 7 0,3 4 0,13 2 0,12-6 0,13-1 0,10-7 0,15-10 0,12-13 0,7-12 0,6-7 0,3-10 0,-5-7 0,-2-5 0,-10-4 0,-7 0 0,-10 5 0,-11 3 0,-4 7 0,-5 12 0,-2 13 0,-16 5 0,2 15 0,-2 7 0,10 10 0,-4-1 0,14 9-13,-1-19-6,28 11-6,-9-25-5,29 5-2,-6-24-5,15 0-1,0-15 4</inkml:trace>
  <inkml:trace contextRef="#ctx0" brushRef="#br4" timeOffset="54272.1042">23067 6096 129,'5'-14'43,"-15"1"-2,10 13 1,-17 14-42,9 3 0,-1 10 0,-1 6 0,0 6 0,3 7 0,0 2 0,4-1 0,3-5 0,3-3 0,3-9 0,4-6 0,4-13 0,4-9 0,2-14 0,8-9 0,1-8 0,4-7 0,1-4 0,0-7 0,10 7 0,-13-10-11,9 21-8,-21-11-7,17 25-5,-22-12-1,12 24-4,-14 0-3,6 5 6</inkml:trace>
  <inkml:trace contextRef="#ctx0" brushRef="#br4" timeOffset="54482.1162">23559 6108 136,'0'0'42,"-17"-3"0,12 25-7,-18 1-35,-5 8 0,-2 9 0,-2 6 0,3 5 0,3-4 0,6 0 0,6-13 0,14-5 0,4-19-5,24 1-13,-11-32-7,27 7-5,-15-22-7,18-1-3,-16-11-1,5-4 4</inkml:trace>
  <inkml:trace contextRef="#ctx0" brushRef="#br4" timeOffset="54880.139">23635 5968 94,'-4'-17'40,"4"17"1,11 8-1,9 12-9,-3-3-28,8 6-1,3-1 0,-1 7 0,-9 2-2,-6 4 0,-10-1 0,-7 5 0,-10-3 0,-9 3 0,-4-8 0,-2-1 0,3-6 0,9-5 0,7-6 0,11-13 0,13 6 0,8-16 0,13-5 0,5-7 0,2-4 0,4-7 0,-2-1 0,-6 0 0,-3 1 0,-7 6 0,-7 7 0,-4 9 0,-16 11 0,0 0 0,5 26 0,-10-2 0,3 11 0,-2-4-6,8 12-7,-5-20-6,26 15-6,-11-28-5,30 10-1,-9-24-5,17 3 0,-2-11 2</inkml:trace>
  <inkml:trace contextRef="#ctx0" brushRef="#br4" timeOffset="55331.1647">24326 6341 8,'33'-36'22,"6"19"5,-26-20 6,2 18 5,-24-9 4,0 12 0,-14-4-1,1 12-39,-8 6-2,4 8 0,-3 7 0,0 8 0,5 5 0,11 0 0,3 5 0,9-2 0,8-4 0,7-3 0,9-9 0,4-5 0,4-8 0,4-6 0,1-8 0,1-7 0,1-5 0,1-3 0,2 2 0,-5 4 0,-5 4 0,-8 9 0,-8 13 0,-9 10 0,-13 19 0,-16 12 0,-11 16 0,-13 14 0,-5 4 0,-11 8 0,1-1 0,-5-6 0,3-8 0,7-10 0,6-14 0,6-16 0,8-17 0,7-14 0,10-11 0,5-19 0,9-1-2,-4-26-12,18 5-3,-10-24-4,32 11-5,-20-28-3,32 11 0,-19-23 0,14 0-3,-9-2 0</inkml:trace>
  <inkml:trace contextRef="#ctx0" brushRef="#br4" timeOffset="152800.7397">4045 7840 95,'-25'20'38,"-16"-1"0,-2 11-1,-18 10-33,5 0-2,-7 12 0,7 15 1,-6 14-1,5 11 0,5 6 2,15 8-1,11-1 0,21-3-1,20-14 1,22-18-2,26-25 0,24-18 0,17-25-1,10-20 0,6-20-1,-2-16 0,-5-17 0,-9-15 0,-19-9 0,-19-6 0,-23-2 0,-18-3 0,-22 2 1,-16 3 1,-12 10 0,-18 14 1,-7 17 0,-6 22 0,-1 10 0,3 18 0,8 12 0,12 11-1,15 10 0,18 2-1,21-7 1,19-2-1,17-7 0,18-3 0,9 0 1,1-3-1,-3 4 0,-5 7 0,-17 7 0,-14 14-1,-17 12 1,-20 22 0,-16 14-1,-11 10 0,-9 7 2,-1 5 0,-2-4 0,1-5-1,7-14 1,8-19-1,8-17 3,7-17-3,0-29 0,9-2 0,5-27-2,-1-15 1,-2-15 0,1-13 0,-5-18 0,-2-12 0,-1-9 0,4 3 1,5 0 0,2 7 1,8 13 0,11 10 0,10 15 0,10 13 0,3 21 0,0 14 1,0 12-2,-10 11 0,-5 9 0,-13 8 0,-15 9 0,-14 11 0,-15 5 0,-10 2-2,-12 0 2,-5-1-1,1-4 1,4-2-1,4-6 1,14-7 1,15-5-1,15-3 1,15-2-1,12 0 2,10 0-2,5 4 0,-1 2 0,3 3 0,-4 3 0,-8 3 0,-2 7 0,-7-2-9,4 10-5,-19-12-8,13 16-3,-23-20-8,13 16-4,-24-12-6,2 8 2</inkml:trace>
  <inkml:trace contextRef="#ctx0" brushRef="#br4" timeOffset="153242.765">2373 10134 91,'20'-29'38,"-11"1"3,7 19-1,-16 9-33,13 16-5,-8 14 0,1 16 1,-5 14-2,-1 18 1,-3 10-2,2 7 1,-2 2-2,3-10-1,2 2-2,-4-18-8,20-1-23,-11-22-6,8-10 2,-7-17-4</inkml:trace>
  <inkml:trace contextRef="#ctx0" brushRef="#br4" timeOffset="153456.7772">2087 10580 119,'0'0'40,"4"11"0,11-18-7,25 0-32,15-8-2,18-7 0,14-5-3,7-14-7,18 7-22,-7-21-7,13 7 3,-11-11-3</inkml:trace>
  <inkml:trace contextRef="#ctx0" brushRef="#br4" timeOffset="153843.7993">3281 9826 116,'-29'8'39,"6"22"1,-9-1-3,6 18-32,0 10-3,1 15 2,1 9-2,-1 8 1,1 2-3,1-2 2,5-4-2,2-10 1,3-13 0,8-12 0,7-17 1,8-17-2,6-18 0,8-16 0,5-13 0,8-11 0,2-6 0,-1 3 0,-1 2 0,-8 9 0,-5 14 0,-5 17 0,-11 21 0,-7 15 0,-7 8 0,6 5 0,5 2-3,5-3 0,11-3-4,5-24-7,23 4-10,-6-35-6,23 4-5,-12-23-4,8-5-1,-13-17 2</inkml:trace>
  <inkml:trace contextRef="#ctx0" brushRef="#br4" timeOffset="154158.8174">3700 10398 110,'-10'29'40,"-4"-7"1,23 8-1,1-18-32,24-4-4,17-12-2,10-11 1,11-11-1,-2-4 0,-2-6 1,-10-5-3,-14 1 0,-22 1 0,-20 4 0,-24 12 0,-18 13 0,-17 12 0,-13 14 0,-1 15 0,4 16 0,1 9 0,15 6 0,15 1 0,24-6 0,24-9-2,33-4-10,17-29-6,31 7-8,5-30-7,35 5-4,4-25-5,23-1 0,0-14 2</inkml:trace>
  <inkml:trace contextRef="#ctx0" brushRef="#br4" timeOffset="154534.8389">5427 9690 110,'19'-14'40,"-19"14"1,14 9-2,-14 25-35,-9 18-1,-1 13-1,-1 18-1,1 14-2,-1 12 2,2 1-3,1-1 2,7-9-3,-1-15 0,4-6-7,-6-32-16,19-4-13,-12-27 1,8-11-3,-11-23 2</inkml:trace>
  <inkml:trace contextRef="#ctx0" brushRef="#br4" timeOffset="154986.8647">5201 10273 95,'-21'-16'42,"21"16"-2,0 0 2,19-9-21,13 0-18,19 0-1,17-4 0,10-2-1,8-1 0,1 4 0,-1 3 0,-6 6 0,-12 5 0,-16 5-2,-15 5 1,-13 6 1,-15 5-2,-12 2 1,-9 4 0,-10 2 0,-2 1 0,0 2 1,-3 0-1,7 1 0,10-3 0,8-4 2,9-6-2,12-11 0,11-8 0,6-9 0,9-12 0,-2-10 0,0-10 0,-3-6 0,-8-4 0,-10-1-2,-10 3 1,-18 2-1,-8 6 1,-9 10-2,-5 11 1,-6 4 0,6 12-3,3-1-3,22 16-14,3-14-7,17 1-4,10-14-5,24-3-2,5-21 1</inkml:trace>
  <inkml:trace contextRef="#ctx0" brushRef="#br4" timeOffset="155218.878">6856 9211 114,'-39'26'42,"2"37"1,-14 16-1,11 24-39,-1 11 0,11 10 0,2 6-2,9 2 0,4-7-3,8-13 1,6-13-4,6-27-5,14-3-16,-14-33-7,10-5-8,-15-31 2,15 1-2</inkml:trace>
  <inkml:trace contextRef="#ctx0" brushRef="#br4" timeOffset="155887.9163">6392 10157 95,'-30'-29'42,"17"20"2,7-5-4,23 21-15,12-9-22,15-2-1,20 1-2,13 0 0,12 0-2,7 0-1,7 0-1,-2-1-2,-5 2 0,-13-6 1,-11 6 1,-17-3 2,-16 1 2,-20-2 2,-19 6 1,-11-9 1,-17 5 2,-5 9-1,-12 3 0,1 9-1,-13 8 0,5 7-1,3 5-3,8 3 0,8 3 0,17-2 0,12-8 0,17-7 0,17-14 0,12-11 0,10-13 0,10-11 0,0-13 0,-4-3 0,-5-3 0,-11 1 0,-9 7 0,-9 7 0,-11 10 0,-13 17 0,-5 16 0,-8 12 0,-3 11 0,-1 1 0,4 4 0,9-5 0,9-3 0,7-22-8,23-10-3,2-32-13,34 1 1,-14-39-5,28 5 1,-19-38-3,18 7 0,-19-27-2,4 11 13,-6 13 36,-31-3 5,3 36 3,-33 2 3,-2 60 2,-12-1 5,-4 56 2,-24 12-4,3 23-28,0 10-5,4 4 0,13 1 0,-4-14-12,29 5-12,-11-33-4,33 5-7,-12-26-2,24-1-8,-2-12 5</inkml:trace>
  <inkml:trace contextRef="#ctx0" brushRef="#br4" timeOffset="156368.9438">9324 10037 96,'29'-15'38,"-20"-8"1,-4 6-1,-19-9-32,-1 9-1,-18-3 0,0 13 1,-7 6-2,-5 13 1,-3 6-1,6 16 0,0 7-1,4 8-1,10 0-2,13 1 0,14-4 0,16-8 0,18-7-6,15-15 1,20-3-9,-2-23-14,32 5-6,-15-24-7,7 3 2,-11-15-3</inkml:trace>
  <inkml:trace contextRef="#ctx0" brushRef="#br4" timeOffset="157316.998">9729 9909 116,'-18'12'41,"-9"0"1,7 22-1,-9 1-36,8 9-1,-1 2-2,9 3 2,-4 2-4,12-3 0,7-9 0,8-8 0,12-12 0,15-15 0,11-12 0,7-15 0,11-11 0,-2-10 0,0-8 0,-5-5 0,-9 0 0,-13 3 0,-11 9 0,-12 9 0,-11 16 0,-3 20 0,-23 9 0,3 15 0,-1 14 0,2 8 0,3 3 0,8-1 0,10-5 0,12-9-2,14-13-3,9-11-1,15-9-2,2-22-5,15 9-10,-18-28 3,9 9 12,-12-6 2,-10 1 6,-9 4 3,-14 1 3,-2 17 6,-25-7 10,12 21-2,-11 1-10,3 11-4,-3 6-2,-2 10-1,1 7 0,0 7-1,3 1-2,0 2 0,-1-2 0,3-3 0,2-7 0,3-10 0,2-13 0,0-10 0,17-18 0,-1-9 0,2-11 0,7-7 0,-1-7 0,4-4 0,0-2 0,-1 4 0,-5 10 0,3 7 0,-3 11 0,0 6 0,0 10 0,1 6 0,0 8 0,3 6 0,-1 0 0,-1 4 0,-2 1 0,-2 7 0,-6 4 0,-8 6 0,-7 7 0,-12 7 0,-6 5 0,-5-2 0,-6 0 0,0-5 0,3-5 0,5-11 0,11-13 0,11-15 0,11-25 0,10-7 0,9-16 0,7-11 0,4-14 0,3-4 0,1 0 0,-8 7 0,-3 13 0,-12 14 0,0 17 0,-10 6 0,8 26-12,-6 0-5,25 28-6,-5-21-2,37 19-2,-4-25 1,32 14 0,0-23 1,17 7 4,-16-16 4,-1-1 3,-12 2 1</inkml:trace>
  <inkml:trace contextRef="#ctx0" brushRef="#br4" timeOffset="158250.0514">11290 10005 106,'18'22'41,"-4"-18"-1,13 8 1,-7-18-35,13 5-3,5-6-1,7-5 0,3-6-1,-1-2 0,-4-7 0,-5-3 0,-5-3-1,-12 0 0,-13 1 0,-12 3 0,-11 10 1,-18 9-1,-15 13 1,-9 17 0,-6 15 0,-5 12 0,6 9 1,9 12-1,9 1 1,18-3-2,26-8 0,20-12 0,22-12 0,22-17 0,14-11 0,11-16 0,11-10 0,-2-13 0,-5-6 0,-8-7 0,-14-1 0,-12 0 0,-17 4 0,-16 6 0,-16 10 0,-13 11 0,-13 14 0,-10 14 0,-5 13 0,-4 7 0,1 9 0,4 0 0,3 4 0,9-3 0,6-8 0,12-7 0,8-9 0,12-11 0,4-9 0,8-9 0,4-11 0,2-6 0,1-9 0,2-4 0,-3 0 0,-4 4 0,-4 7 0,-8 9 0,-4 11 0,-4 10 0,-6 15 0,-7 12 0,-3 10 0,0 5 0,5-2 0,0-2 0,7-1 0,4-13-5,16-6-8,-1-30-6,20 6-3,-13-36-3,24 5 0,-14-37-1,19 7 0,-20-27 1,11-1 4,-9-11 5,-3 4 2,-5 15 6,-24 8 28,3 41 2,-31 4 3,6 46 3,-30 14 2,5 46 2,-25 5 3,18 26-5,-4-3-26,7-1-2,12-5-5,7-19-14,24 2-10,-9-35-6,25-4-4,-11-26-4,6-11 0</inkml:trace>
  <inkml:trace contextRef="#ctx0" brushRef="#br4" timeOffset="158397.0598">12612 9850 96,'-17'-38'42,"9"15"1,3-2-1,15 17-12,15 0-33,6-10-14,40 23-10,-3-22-5,34 19-8,5-12-2,27 6-3,9-4 3</inkml:trace>
  <inkml:trace contextRef="#ctx0" brushRef="#br4" timeOffset="158878.0873">13610 9874 104,'41'3'40,"-2"-14"1,16 4-3,2-5-35,9-3-1,1-1 0,-1-2-1,-10 1 1,-11 2 0,-11 0-1,-13 0 1,-14-3-1,-12 3 0,-11 0 0,-12 2-1,-7 4 1,-3 5-1,-6 10 1,-4 9 0,0 13 0,1 12 1,2 8-1,8 10 0,13 3 0,10 0 0,16-6 0,11-6-2,19-13 0,16-17-1,17-8-4,2-24-4,26 4-15,-19-31-4,16 8-8,-19-18-1,4 6-2,-20-10 2</inkml:trace>
  <inkml:trace contextRef="#ctx0" brushRef="#br4" timeOffset="159236.1078">14516 9759 116,'-30'16'39,"11"14"2,-13 0-5,6 15-30,-6 0-2,7 5 0,-2-1-1,8 0-2,0-5 0,9-8 1,5-10 0,11-12-4,12-13 4,6-13-2,9-11 0,8-13 0,3-11 0,-1-8 0,3-5 0,-3-1 0,-5 5 0,-5 9 0,-9 11 0,-4 14 0,-6 19 0,-2 17 0,-7 16 0,-3 11 0,0 8 0,0 6 0,7-1-2,0-9-5,15 3-8,-8-30-8,29 6-4,-13-36-4,31 0 1,-17-34-1,27-1-1,-16-26 2,7-9 3</inkml:trace>
  <inkml:trace contextRef="#ctx0" brushRef="#br4" timeOffset="159418.1182">15367 9142 113,'-36'59'40,"-22"14"3,8 26-1,-10 14-37,10-5-2,11 1-2,8-6-1,11-10-2,7-13-2,21-4-16,-12-33-9,22 2-4,-18-45-4,15 14-4,-13-30 0</inkml:trace>
  <inkml:trace contextRef="#ctx0" brushRef="#br4" timeOffset="159598.1285">14929 9677 113,'0'0'40,"11"-6"2,15 19-2,13-6-37,3 0-2,12 0-1,6-2-4,13 7-8,-9-19-14,18 12-13,-18-15 0,2 6-2,-17-11 2</inkml:trace>
  <inkml:trace contextRef="#ctx0" brushRef="#br4" timeOffset="160516.181">15595 9692 111,'-38'21'41,"14"12"1,-9-6 0,21 5-36,1-6-1,16-3-2,9-10-1,5-6 1,15-11-3,4-8 0,4-6 0,-2-11 0,-1-4 0,-2-7 0,-6 0 0,-7-4-2,-7 1 1,-9 5-1,-12 10 2,-10 11-2,-9 13 2,-8 15 0,-9 14 1,0 10 0,-1 11 0,9 10 1,8 0 0,10-3-2,17-7 0,17-7 0,15-12 0,16-13 0,9-12 0,9-13 0,5-9 0,3-10 0,-6-3 0,-9-4 0,-11 3 0,-10 7 0,-19 7 0,-12 11 0,-10 9 0,-21 24 0,-4 4 0,-4 9 0,0 4 0,1 4 0,5-1 0,7-4 0,6-10 0,14-8 0,6-14 0,8-11 0,4-14 0,7-11 0,2-11 0,1-7 0,-2-5 0,3-3 0,-3 3 0,-2 4 0,0 9 0,-8 9-2,5 9-1,-4 10 0,3 7-1,-3 7 0,3 10 0,-4-4-1,3 4 1,-2-4 1,1 2 0,0-3 1,-6 0 1,0 3 2,-16-12 1,17 21 2,-17-6 0,0 7 1,-9-2 0,1 10 0,-4 1-1,1 5-1,0 1-1,0-2-1,8-3-2,2-7-2,6 1-4,-5-26-6,35 14-9,-21-38-2,24 13-2,-19-32-1,19 9-1,-16-29-1,6 2 4,-11-15 3,-5-9 7,10 17 35,-32-12 4,7 28 3,-23-9 3,15 32-1,-19-2 3,16 27 1,-9 4 0,2 9-37,23 12-16,-2-21-8,14 23-6,-14-23-4,38 29-4,-15-18 2</inkml:trace>
  <inkml:trace contextRef="#ctx0" brushRef="#br4" timeOffset="160898.2028">16954 9480 121,'17'13'41,"-17"-13"2,24 19-2,-16-3-38,-4 6-1,-1 6 0,-4 7 0,-9 4-2,-4 4 0,-2 0 0,-8 0 0,1-5 0,0-6 0,4-6 0,5-15 0,14-11 0,13-9 0,8-14 0,11-12 0,14-7 0,9-10 0,9-2 0,2 3 0,-4 6 0,-9 14 0,-7 9 0,-14 14 0,-13 15 0,-16 15 0,-11 10 0,-15 5 0,-2 8-5,-2-6-2,16 14-7,-6-21-8,33 20-2,-7-30-4,37 15 0,-5-25-1,35 7-1,-9-18 1,16-6 3</inkml:trace>
  <inkml:trace contextRef="#ctx0" brushRef="#br4" timeOffset="161425.233">18037 9614 112,'-52'-8'41,"8"12"1,-7 0-1,9 14-34,-2 3-3,8 6 0,5 5 0,8 2-4,9 0 0,14-3 0,13-8 0,12-9 0,14-8 0,5-9 0,4-5 0,1-9 0,-4-8 0,-4-5 0,-9 0 0,-4-4 0,-8 7 0,-7 1 0,-8 11 0,-5 15 0,-9 14 0,-2 17 0,-11 21 0,-4 16 0,-10 23 0,-1 13 0,-7 9 0,0 2 0,0-5 0,-1-4 0,5-12 0,2-12 0,4-18 0,5-17 0,2-16-3,-6-18-2,9-5-5,-13-29-8,14 4-6,-19-34-3,19 2-2,-17-37-3,24 8 2,-7-27-1,32 9 5</inkml:trace>
  <inkml:trace contextRef="#ctx0" brushRef="#br4" timeOffset="162024.2672">19296 9645 82,'12'-16'39,"-10"-7"0,1 5 1,-14-10-14,1 13-22,-9 3-1,-7 10 1,-9 8 0,-3 12-1,-6 7 0,2 12 0,0 4-1,7 2 1,13 0-3,14-3 0,16-5 0,14-8 0,20-10 0,11-9 0,13-10 0,5-8 0,0-9 0,-3-7 0,-6-7 0,-13-4 0,-8-1 0,-13 0 0,-12 1 0,-10 6 0,-9 8 0,-8 15 0,-5 16 0,-8 18 0,4 14 0,-4 9-2,13 17-4,-1-5-6,30 19-10,-2-26-4,44 10-3,0-30-3,43 6 1,5-28-6,31-4 2</inkml:trace>
  <inkml:trace contextRef="#ctx0" brushRef="#br4" timeOffset="162424.2901">20968 9611 108,'9'-21'39,"2"16"2,-11 5-2,9 11-32,-9 14-3,5 14 0,-5 11 0,3 14-1,-4 8-1,-4 9-1,-6 5-1,-10-1 1,-10-2-2,-15-3 2,-8-11-2,-7-14 1,-1-14-4,1-31-4,20-8-15,-4-41-8,33-9-1,4-42-7,29-13-2,7-30 0</inkml:trace>
  <inkml:trace contextRef="#ctx0" brushRef="#br4" timeOffset="162566.2982">20737 9073 120,'-32'45'40,"4"-4"-1,20 3-6,15 5-58,14-24-14,35 4 0,10-14-1,20 7-1</inkml:trace>
  <inkml:trace contextRef="#ctx0" brushRef="#br4" timeOffset="163332.3421">21434 9498 109,'-17'28'41,"-6"-8"1,11 12-1,-10-5-30,10 11-7,0 3 0,7 8-1,-2-1-3,5 5 0,7-8 0,9-3 0,10-14 0,10-9 0,9-19 0,10-19 0,8-11 0,10-12 0,1-14 0,-4-4 0,-3-1 0,-12 5 0,-4 6 0,-15 16 0,-15 9 0,-19 25 0,-3 11 0,-16 19 0,-7 16 0,-3 7 0,0 7 0,4 1 0,12-2 0,7-8 0,21-8-2,5-22-13,32 3-10,-11-33-2,29 8-3,-16-29-1,20 2-3,-16-13-4,1-2 3,-9 3 33,-21-12 22,7 23 3,-29-11 6,9 27 1,-30-9 5,14 22 6,-25 1 0,8 20-24,-7 4-14,-1 11-3,-2 0 0,4 5 0,0 3 0,8-2 0,2-8 0,8-5 0,10-13 0,8-11 0,10-13 0,6-9 0,8-13 0,1-9 0,9-8 0,-2-6 0,6-5 0,-3 1 0,0 7 0,-6 11 0,-9 14 0,-8 13 0,-14 19 0,-14 18 0,-15 17 0,-8 13 0,-4 5 0,-1 1 0,11 2-3,6-10-2,19-4-7,4-30-9,35 10-4,-7-36-3,33 7 0,-12-28-2,23 4-3,-10-17-1,3-2 2</inkml:trace>
  <inkml:trace contextRef="#ctx0" brushRef="#br4" timeOffset="163745.3657">23266 9688 92,'0'0'38,"-7"-18"2,7 18 0,-25-22-22,6 20-12,-11 2 0,-5 14 0,-12 4-2,-1 7 1,1 2-5,2 8 0,9 1 0,9 2 0,18-7 0,14-6 0,19-4 0,14-11 0,21 5-11,-2-27-13,29 6-5,-14-30-4,21 5-3,-10-21-5,8-1 1,-10-14 0</inkml:trace>
  <inkml:trace contextRef="#ctx0" brushRef="#br4">23921 9148 108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10:43.0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9881 13409 46,'18'-16'35,"8"0"1,10 5-1,7 1-31,13 4-1,10-2 0,11 8 0,12-1 0,10 4 0,12-2-1,12 1 0,13-4 1,21-5-1,14-4 1,19-8-1,20-6 0,14-1 0,21-4-1,19-3 1,7 2-2,16 5 1,11 4-1,9 7 2,7 6-2,7 0 0,7 4 1,10-1-1,8 1 1,5 1 0,10-7 1,8 4-1,5-2 1,6 0 0,0 1 0,1 1-1,-9 4 0,-6 0 0,-21 8 0,-19-3-1,-25 5 0,-25-2-1,-25-1-2,-38-6-4,-17 7-28,-41-16-3,-27 4 0,-37-13-2</inkml:trace>
  <inkml:trace contextRef="#ctx0" brushRef="#br0" timeOffset="505.0289">16205 11266 71,'1'-35'37,"-8"7"-1,2 16 0,-9 12-36,10 14-1,0 20 1,3 20 1,5 23 1,-2 28-1,1 35 1,2 32 2,0 36-2,0 39 1,-1 27 0,-1 32 0,-3 19-2,1 19 1,3 2-2,-2 0-1,2-5 0,6-19-2,2-29 1,-1-29-2,8-33 0,-5-37-8,9-27-26,-17-43-1,11-33-1,-16-46 0</inkml:trace>
  <inkml:trace contextRef="#ctx0" brushRef="#br0" timeOffset="1240.071">16488 12775 35,'-34'21'34,"2"4"1,-1-8-4,5 13-18,-7-10-3,11 7-2,-6-6-1,8 7-2,-3-9-1,6 4-1,3-7 0,6-2-1,10-14-1,-3 16 0,3-16 0,23-1-1,-4-3 0,3-4 0,-3-2 0,4-1 0,-6-2 0,-5-3 1,-7-1-1,-7 1 1,-10-4 0,-5 4 0,-6 1 0,-8 7 0,-3 4 0,-2 10 1,-2 7 0,5 9-1,5 5 0,11 1 0,6 2 0,16-3-1,13-8 1,7-4-1,14-10 1,4-10-1,1-8 1,-1-4 0,-6-5 0,-9-4 0,-14-1 0,-14 3 0,-14 2 0,-15 9 0,-10 8 0,-8 6 0,-3 8-1,5 6 0,6 3-1,12-1-1,20 6-6,7-23-29,26 11-3,7-19 1,16-1-3</inkml:trace>
  <inkml:trace contextRef="#ctx0" brushRef="#br0" timeOffset="2105.1204">12829 12803 73,'0'0'41,"-9"-24"-2,11 14 2,-2 10-36,2-21-2,5 8-1,-7 13 1,12-5-1,-12 5 0,8 13 0,-3-2-1,-4 1 0,2 6 0,2-2 0,2 0 0,4-3-1,3-1 1,7-1-1,9 3 0,5-2 1,8 2-1,9-2 1,5 2-1,9 2 1,9 0-1,3 1 0,5 0 1,-4 2-1,1-4 0,-9 3 0,-11 1 0,-13 0 0,-13 6 1,-23 2-1,-22 9 0,-23 7 0,-18 6 0,-14 8-1,-13 3 1,-3-4 0,2-5-1,10-6 1,10-17-3,28-10-1,18-29-9,38-2-25,13-24-2,30 0-3,7-21 2</inkml:trace>
  <inkml:trace contextRef="#ctx0" brushRef="#br0" timeOffset="3495.2">16026 11813 35,'0'0'29,"-4"-19"3,4 19-7,-7-20-15,7 20-1,0-20-1,0 20 3,0-20-3,0 20 2,3-17-4,-3 17 2,2-14-4,-2 14 2,0 0-4,7-10 0,-7 10 0,0 0-1,0 0 0,15 23-2,-6 0 2,1 8-2,5 12 2,4 11-3,0 8 3,6 4-3,2-3 3,4-3 0,4-12-1,1-13 2,4-18-1,7-23 0,3-20 1,2-16 0,0-16-1,3-9 0,-5-9 0,-5-5-1,-2 1-1,-10-1-2,1 11-5,-17-3-28,10 22-3,-14 1 0,5 18-1</inkml:trace>
  <inkml:trace contextRef="#ctx0" brushRef="#br0" timeOffset="4492.257">18209 12632 41,'0'0'37,"0"0"0,0 0 0,0 0-11,0 0-19,10 5-2,-10-5 0,0 0-2,0 0 0,0 0-1,0 0-1,2 13 0,-11 2 0,-4 3 0,-7 11 0,-5 7 0,-5 9 0,-5 7 0,-9 6 0,0 3 0,0 0-1,1 2 2,6-9-1,7-5-1,11-8 2,13-7-2,13-9 2,21-8-1,9-8 0,16-8-1,8-1 1,8-3 0,1 1-1,3 0 0,0 2-1,-4 1 0,-3 4-1,-6-3-1,-1 6-2,-8-7-6,10 9-27,-21-11 0,1 9-1,-17-11-2</inkml:trace>
  <inkml:trace contextRef="#ctx0" brushRef="#br0" timeOffset="6258.358">11795 11694 63,'7'-23'36,"1"6"-1,-12-1 2,4 18-31,-22-8-3,4 22 2,-17 10-1,-8 19 0,-15 14 2,-2 19-3,-9 7 2,5 14-3,5 4 1,12-2-2,14-3 1,19-12-1,24-15 0,19-21-1,23-18 0,14-25-1,8-20 1,6-17 0,-2-9 0,-10-9 0,-16-3 0,-21 4 0,-22 7 0,-24 8-1,-19 15 0,-15 8 0,-7 9-2,0-3-1,14 12-8,4-14-26,29 1 0,10-18-2,32-3 1</inkml:trace>
  <inkml:trace contextRef="#ctx0" brushRef="#br0" timeOffset="6671.3816">12450 11591 87,'-13'19'41,"-10"0"-3,2 17 1,-6 6-36,-2 12-3,-5 11 2,2 12 0,-3 5 1,-1 5-3,5-6 2,4-3 1,2-13-2,7-17 2,9-15-2,9-33 0,0 0 0,25-41 0,3-13 0,2-20-2,10-10 2,3-14-1,-2-3 0,0 4 1,-2 7 0,-2 16 0,-4 18 0,-7 20 0,-4 21 0,-3 25 2,-5 21-2,-5 21-1,-3 14 0,0 15-1,-1 7-1,5 4-2,1-2 0,1-14-8,19 6-21,-13-28-8,11-5 0,-11-28-1</inkml:trace>
  <inkml:trace contextRef="#ctx0" brushRef="#br0" timeOffset="6814.3898">12502 12125 93,'-34'-34'39,"14"10"2,7-6-1,27-5-38,20 11-4,12-10-34,36 8-4,11-15 0,26 5-2</inkml:trace>
  <inkml:trace contextRef="#ctx0" brushRef="#br0" timeOffset="8128.465">18329 10909 85,'0'-19'39,"0"19"1,-14 6-1,11 10-32,-13 7-3,2 14-2,-10 8 1,-1 14-2,-6 7 1,-3 4-1,-2 0 1,3 0 0,1-9 0,6-8-1,7-14 0,9-13 0,10-26 0,10-5-1,12-23 1,7-16-1,5-12 1,4-12-1,1-10 2,1-8-2,-3-1 2,-5 8 1,-4 10-1,-6 12 0,-5 12 0,0 18 1,-3 18-3,-3 22 2,0 19-2,-3 12-2,2 16 1,4 8-1,-2 11 1,-2 3-3,2 1 0,-2-6-1,3-2-2,-11-20-12,12 3-21,-18-24 1,11-2 0,-7-32-2</inkml:trace>
  <inkml:trace contextRef="#ctx0" brushRef="#br0" timeOffset="8272.4732">18311 11295 107,'-20'-29'40,"15"14"1,6-7-3,18 6-36,19 7-7,9-12-30,24 10-5,10-8 0,26 4-3</inkml:trace>
  <inkml:trace contextRef="#ctx0" brushRef="#br0" timeOffset="9374.5362">19264 12426 76,'0'0'39,"0"0"-1,-19 0 1,19 0-29,0 0-3,11 3-1,2-6-2,5 1 0,8-1-1,11-2-1,10-1 0,10 2-1,6-3 0,3 1 0,0-2 0,-5 2-2,-7 1 1,-10 1-2,-10 3 0,-12-2-2,-8 7-2,-14-4-4,14-1-28,-14 1-1,0 0 1,-8-21-3</inkml:trace>
  <inkml:trace contextRef="#ctx0" brushRef="#br0" timeOffset="13662.7815">17445 11130 78,'-24'-10'39,"11"1"-1,-6-6 0,14-2-35,0 0 0,16 2 0,3-1 0,12 2-1,7-1 2,6 6-2,4 0 0,3 2-1,-2 6 0,-7 4-1,-8 6 1,-8 6-1,-15 8-1,-11 9 2,-12 4-2,-13 8 2,-11 8-1,-3 6 1,-9 1 0,4-2 0,6-4 0,14-4 0,11-11 1,17-13-1,19-13 0,21-13 1,14-11-2,13-9-1,9-2-5,-8-11-27,14 9-6,-16-6-1,2 13-2</inkml:trace>
  <inkml:trace contextRef="#ctx0" brushRef="#br0" timeOffset="14581.8341">20288 11871 82,'-14'-5'40,"14"5"-2,13-16 2,17-6-31,12-2-7,10-1 2,9 2-2,3 6 2,-5 3-3,-7 13 3,-11 8-4,-19 14 0,-17 11 0,-13 6-2,-13 8 2,-11 3-3,-6 1 3,1-5-3,7-3 3,8-6 1,15-11-1,11-7 0,16-8 0,15-7 1,5-3-1,3 2 1,4 3 0,-14 4 0,-5 10-1,-19 7 2,-10 12-2,-18 8 1,-12 7-1,-7-2-1,-3 0 1,1-10-2,10-6-1,8-17-6,26-6-27,0-27-3,29-3-1,6-20 1</inkml:trace>
  <inkml:trace contextRef="#ctx0" brushRef="#br0" timeOffset="15036.8601">21271 11955 98,'0'0'39,"0"0"0,0 0-1,-19 15-34,10 7-2,-1 12 0,-6 10 0,-2 12 0,-10 10-2,0 9 2,-1-2-2,0 1 0,0-11 1,8-6-1,5-19 0,6-10-1,12-18 1,8-18 0,10-17 0,5-10 2,7-15-1,2-12 1,0-12 0,2-9-1,0-5 1,-4 4-1,0 8 1,-6 6-2,2 14 0,-4 13 1,4 14 0,-5 18-1,1 16 1,-2 16 0,-6 12 0,-4 12-1,-1 14 1,-6 10-1,-5 9-1,-5 7 1,-4 0-3,-4-2-2,2-2-2,-4-20-10,12 1-22,-9-24-1,14-3 0,-2-35-2</inkml:trace>
  <inkml:trace contextRef="#ctx0" brushRef="#br0" timeOffset="15198.8694">21317 12403 98,'-22'-24'40,"0"-5"2,17 14-2,5-4-31,21 4-5,16 2-2,12-3-3,19 9-13,-2-12-24,17 10-2,-10-7-1,1 13-2</inkml:trace>
  <inkml:trace contextRef="#ctx0" brushRef="#br0" timeOffset="17929.0255">16312 14832 29,'0'-20'30,"-2"5"3,2 15-14,-2-25-7,2 25-2,6-27-2,-6 27 2,4-18-4,-4 18 0,0 0-1,-14 14 0,-4 8-2,-8 14-1,-5 20-1,-11 12-1,-8 13 1,-4 13 1,-2 3-1,5-2 0,6-12 0,9-12-1,10-20 2,16-20-2,10-31 1,21-13-1,8-27 1,9-20 1,5-14-1,5-13 1,3-9 0,2-3-1,-4 3 1,-3 6 0,-7 15 0,-4 20 0,-8 21-1,-4 25 0,-8 25 0,-3 26 0,-3 22-1,-3 17-1,4 11-1,4 4-1,8 2-3,7-16-18,18 7-15,1-25-1,20 2-2,3-20 1</inkml:trace>
  <inkml:trace contextRef="#ctx0" brushRef="#br0" timeOffset="18432.0543">17149 15320 73,'-10'12'42,"26"0"-2,-1-10 1,12 5-38,19-6-1,13-2 0,10-6 0,16-4-1,3-3-1,7-6-1,4 2-1,1-5-2,4 10-7,-16-9-27,7 15 0,-18-8-3,3 14 3</inkml:trace>
  <inkml:trace contextRef="#ctx0" brushRef="#br0" timeOffset="18876.0797">18805 14861 65,'14'-17'40,"-17"1"-1,3 16 0,-29 12-35,3 11-2,-7 8 1,0 7-1,0 5 0,2 5 0,9-4-1,14-2 1,14-9-1,21-10 1,12-7-2,18-8 1,8-1 0,7-1 0,-3 1-1,-3 2 1,-11 11-1,-17 6 1,-15 12-1,-18 11-1,-15 7 1,-13 5-1,-7 2 1,-8-6-2,4-7 0,2-18-6,18-5-24,-5-35-5,23-9-2,-1-29-2</inkml:trace>
  <inkml:trace contextRef="#ctx0" brushRef="#br0" timeOffset="19071.0908">18882 14843 88,'-10'4'41,"10"-4"1,14-4-5,16-6-36,20-6 0,19-6-2,13-7 0,16 0-3,4-9-6,15 14-27,-11-7-1,10 17-1,-17-2 0</inkml:trace>
  <inkml:trace contextRef="#ctx0" brushRef="#br0" timeOffset="19619.1222">19886 14945 66,'5'-19'40,"-5"19"-2,4-10 1,-7 23-35,-6 9-1,-1 18 1,-8 15-1,-2 21 0,-4 9-1,-4 15 0,-2 7-1,1-1 0,1-4 1,4-12-2,8-19 1,9-20-1,7-23 1,9-35 0,13-30 0,8-24 0,6-20-1,-1-16 2,2-17-2,-1-12 1,-3 0 0,1 5 0,-3 13-1,-7 13 2,1 17-1,-2 15 0,1 21 0,-1 21 0,3 21 0,2 16 0,-4 16-1,0 18-1,2 10 1,-4 16-1,-1 14 1,-7 13 0,-5 8-1,-7 4 0,2-1-1,-4-10-1,3-6-2,-3-24-5,14-3-15,-19-38-16,18-6 2,-13-27-1,5-19 0</inkml:trace>
  <inkml:trace contextRef="#ctx0" brushRef="#br0" timeOffset="19793.1321">19944 15365 88,'-26'-18'41,"26"18"2,0 0-3,39-11-36,7 0-3,20-3-2,14 1-2,9-13-9,19 15-27,-11-11-1,11 15-2,-14-7 0</inkml:trace>
  <inkml:trace contextRef="#ctx0" brushRef="#br0" timeOffset="19928.1399">20933 15539 86,'-32'16'38,"6"-15"-27,10-19-11,13-10-40,1-18-2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11:55.94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1627 1605 98,'14'-16'38,"14"2"2,-1-8-3,17-1-36,4-1 0,15 0-1,1 6 1,-2 4-2,-5 8 1,-9 8 0,-14 15-1,-17 14 1,-18 14 1,-22 17 0,-16 6 2,-13 10-2,-13 2 2,0 0-2,2-12 2,11-9-3,12-14 1,23-11-2,24-19 2,25-15-2,24-11 0,23-15-1,22-9-1,9-6-2,16-1-24,-11-12-8,5 12-2,-19-10 1</inkml:trace>
  <inkml:trace contextRef="#ctx0" brushRef="#br0" timeOffset="421.0241">2553 1162 94,'-100'-68'39,"47"45"0,-14 6-1,-48-3-35,-44 40-2,-11 26 2,-5 33-1,8 39 1,7 11-1,23 26-2,27 1 2,59-4-3,32-10 2,39-3-1,41-20 0,38-12 0,44-23 0,25-27-1,26-34 0,12-39 1,2-33 0,-3-26-2,-15-21 2,-23-17-1,-34-12 0,-33-10 3,-35 4-3,-40-3 2,-30 68 0,-10-9-2,-23 1 1,-9-1-1,-17 11 2,-4 0-4,-7 10 2,-4 2-10,4 17-25,-1 1 0,-36-4 0,-11 23-4</inkml:trace>
  <inkml:trace contextRef="#ctx0" brushRef="#br0" timeOffset="956.0547">4271 1235 108,'-15'-45'40,"15"45"-1,-6-23-3,6 23-36,0 0-2,7 38 2,6 22-2,-2 21 2,1 18-1,3 21 1,-7-4 0,-1 1-1,-4-16 2,3-9-1,-2-20 1,3-19-1,2-21 1,5-22-1,9-30 1,10-18 2,5-26-2,4-24 2,9-18-1,1-27 1,-25 61-2,6-2 1,-6 0-1,3 2-1,-4 10-1,1 2-2,-7 8-3,-1 3-23,-19 49-11,36-58 3,4 23-3,2 32 2</inkml:trace>
  <inkml:trace contextRef="#ctx0" brushRef="#br0" timeOffset="1324.0757">5521 1509 105,'-59'18'38,"-2"15"0,-5 6-1,8 13-33,2 5 1,14 11-2,15 0 0,13-4-4,20-7 2,18-11-1,17-12 1,16-13-2,6-14 2,8-14-1,-2-17 1,-2-13 1,-12-9 0,-14-11-1,-18-6-1,-18-5 1,-15 5-1,-13 1 0,-6 15-1,-9 4-1,6 13-2,1 5 0,20 15-5,6-3-23,31 10-6,4-6 1,31-1-1</inkml:trace>
  <inkml:trace contextRef="#ctx0" brushRef="#br0" timeOffset="1555.089">6459 1086 111,'67'-63'39,"-67"63"0,49-49 1,-49 49-36,0 0-1,9-2 1,-12 42-2,-28 28-1,0 31-1,-8 14-1,6 15 2,6 8-5,11-6-1,36-39-10,9-37-24,26-13 0,4-35 2,25-19-3</inkml:trace>
  <inkml:trace contextRef="#ctx0" brushRef="#br0" timeOffset="1766.101">7317 1041 117,'0'0'42,"23"-62"2,-28 32-3,5 30-38,-40 43-1,3 49 0,-13 27-2,12 12 0,2 1-3,18-8-2,7-14-6,-6-26-27,15-6-2,-8-25 0,15-13 1</inkml:trace>
  <inkml:trace contextRef="#ctx0" brushRef="#br0" timeOffset="2276.1302">6955 1415 121,'-5'-12'39,"25"14"2,-2 0-3,24 0-36,15-1-1,11-1 0,17 0 0,11-7-1,5-1 1,1-4-2,-3-2 1,-13 0 1,-11 2 0,-11 1-1,-19 2 1,-14 1 0,-19 4 0,-12 4 0,-9 16 1,-13 3-1,-10 8 1,-6 11-2,-2 7 0,1 8 0,2 4 0,8 3 0,13-7 0,10-6 0,18-6 0,8-15 0,14-15 0,10-15 0,5-13 0,1-16 0,1-10 0,-2-13 0,-5-4 0,-6-3 0,-7 3 0,-7 7 0,-7 13 0,-6 11 0,-10 16 0,-1 13 0,-15 18 0,1 10 0,5 13-6,0 3 1,13 8-6,-2-12-16,29 7-14,1-15 0,26-4 0,6-17 0</inkml:trace>
  <inkml:trace contextRef="#ctx0" brushRef="#br0" timeOffset="2713.1552">8804 1369 110,'-19'-15'41,"-22"4"2,7 18-1,-23 13-37,6-3-1,-5 13 0,4 6-2,8 7 0,8 3 0,13-2-2,16-2 0,13-8 0,17-4 0,10-15 0,12-10 0,3-15 0,6-14 0,1-8 0,-3-12 0,-5-8 0,-4-6 0,-5 6 0,-6 3 0,-7 11 0,-11 13 0,-14 25 0,0 0 0,-3 34-2,-13 19 1,-8 17 1,-6 25 0,-2 10 0,0 5-1,-2 2 1,1 6-1,0-10 2,1-6-2,1-13 1,-4-16 1,0-13-2,-3-15 0,5-15-3,-3-27-5,16-5-13,-12-39-18,21-6-2,-1-33-1,20-11 0</inkml:trace>
  <inkml:trace contextRef="#ctx0" brushRef="#br0" timeOffset="3185.1822">9236 1497 91,'29'0'39,"1"0"-1,13 2 2,-10-2-35,16 0 0,-2-1-1,1-1 0,-9-2-1,-3-2 0,-10-9-1,-7-2 0,-12-8-1,-7-3 0,-6-5 0,-9-2-1,-8 0 0,-3 8 0,-7 13 1,-2 12 0,-5 17 0,-1 13 0,0 16 0,4 14 0,6 8 1,13 2-2,18-3 0,9-7-4,29-8-4,12-22-18,42-2-15,10-25 0,27-4-1,5-21-1</inkml:trace>
  <inkml:trace contextRef="#ctx0" brushRef="#br0" timeOffset="3666.2097">11139 949 102,'0'0'42,"11"-65"0,-11 65-1,10-51-39,-10 51-1,0 0 1,0 0 1,0 0-1,0 0 0,11 42 1,-44 29-1,4 17 1,-14 9-2,4 8 1,-3-6-2,5-3 1,5-20-1,17-18-1,13-13 1,18-16 0,21-14 0,20-14-1,20-14 0,13-8-2,13-1 0,4-8-1,4 9-6,-18-13-22,4 13-9,-22 3 0,-5 10 0,-22-1 2</inkml:trace>
  <inkml:trace contextRef="#ctx0" brushRef="#br0" timeOffset="4087.2338">12149 1289 110,'-9'-18'42,"-20"-6"0,2 10 0,-17 2-38,1 6 0,-7 8-1,1 8-1,-8 12 0,7 9 0,3 8 0,7 3-2,9 5 0,15 0 0,12-3 0,19-1 0,12-14 0,15-8 0,10-11 0,8-13 0,1-9 0,4-11 0,-3-8 0,-11-9 0,-8 1 0,-13-1 0,-13 5 0,-8 6 0,-11 7 0,-10 10 0,-4 8 0,-2 14 0,0 7 0,4 5-2,9 9 0,6-2-1,13 1-1,9-4-1,13 1-4,2-16-8,20 0-17,-12-11-7,16-4 2,-14-10 0</inkml:trace>
  <inkml:trace contextRef="#ctx0" brushRef="#br0" timeOffset="4560.2608">12739 1245 104,'0'0'39,"17"-30"1,-7 14 0,-10 16-33,0 0-2,-9 18 0,-8 9-2,5 11-1,-10 4 0,4 3 0,3-3-1,7-2 0,3-7 0,12-6 0,7-10-1,5-7 2,14-10-2,5-7 0,5-6 0,3-8 0,-2-3 0,3-6 0,-3 4 0,-6 0 0,-8 3 0,-7 3 0,-7 8 0,-5 7 0,-11 5 0,8 11 0,-9 5 0,-3 5 0,4 3 0,0-1 0,4 4 0,2-7 0,2-7 0,6-3 0,1-5 0,9-7 0,0-7 0,3-7 0,2-5 0,3-7 0,-2-1 0,2-5 0,-3-1 0,-10 0 0,5 3-4,-24 32-10,0 0-11,23-56-12,-8 43-6,2 7 1,3 13-1</inkml:trace>
  <inkml:trace contextRef="#ctx0" brushRef="#br0" timeOffset="4696.2686">13825 1407 126,'-14'-2'42,"4"-5"-13,-4-4-27,27-4-44,-16 0-1,15 6-3</inkml:trace>
  <inkml:trace contextRef="#ctx0" brushRef="#br1" timeOffset="8340.4771">2472 3022 91,'16'-34'38,"1"15"-1,-10 0 1,8 11-35,-15 8 0,0 0 0,10 31 0,-12 15 0,-1 15 0,-2 21-2,-4 16 1,1 14-1,-1 9 0,2-1-1,4-5-2,0-17-4,19-8-29,-5-31-4,12-11 1,-4-27-3</inkml:trace>
  <inkml:trace contextRef="#ctx0" brushRef="#br1" timeOffset="8720.4988">3029 3428 95,'11'-24'38,"2"24"2,-13 0-1,-2 15-34,-7 9-1,-3 11-1,0 2-1,1 7 1,-2 1-1,6-3-1,1-5 0,4-6 0,7-11 0,9-11-1,5-15 1,9-13 0,8-11 0,2-11-1,7-9 1,-2-5 0,2-3-1,-1 1 1,-5 8-1,-7 9 1,-3 10-2,-8 17 2,-5 17 0,-5 18-3,-4 17 2,-5 10-3,1 12-1,0-2-7,18 10-26,-4-18-4,18 2 0,5-23-1</inkml:trace>
  <inkml:trace contextRef="#ctx0" brushRef="#br1" timeOffset="9288.5313">5353 3278 100,'-57'-7'39,"-10"-3"-1,9 19-1,-7 1-32,5 11-2,1 9 1,10 11-2,3 5 1,17 5-2,8 1 1,13-2-1,13-5 0,19-7 0,12-15 0,11-10 0,13-16 0,9-15 0,1-12 0,10-16-1,-3-8 1,-8-9 0,-5-5-1,-7 3 1,-16 2-1,-7 7 1,-13 12-1,-12 18 1,-9 26-1,0 0 0,-25 29 0,1 17-1,5 13 0,-2 6-1,9 8-1,5-4-3,17 2-3,-2-26-22,26 4-8,0-28 1,22 3-1,-4-26 1</inkml:trace>
  <inkml:trace contextRef="#ctx0" brushRef="#br1" timeOffset="9676.5535">6199 3251 80,'5'-18'40,"-16"1"-2,-1 28 1,-15-1-12,2 22-22,-5 5-1,5 12-1,-2-1-1,3 6 0,6-5 0,7-4-2,6-12 2,7-11-2,12-13 1,12-16 0,8-12 0,9-17 0,4-9 0,6-10 1,-4-8-1,1-1 0,-6 6 1,-8 6-2,-10 9 0,-3 13 0,-10 13 0,-13 17 0,13 21 0,-11 9-2,-4 16 1,2 7-1,4 7 1,2 0-3,12 2 0,2-12-2,14-4-2,1-26-10,23 2-19,-7-26-1,19-2 1,-11-24-2</inkml:trace>
  <inkml:trace contextRef="#ctx0" brushRef="#br1" timeOffset="10091.5772">7093 3165 114,'-7'-40'37,"5"25"2,-15 4-1,17 11-31,-24 27-2,15 8-1,-5 6-2,7 7-1,4 2 1,7-1-2,5-8 1,7-7-1,7-15 1,6-15-1,4-13 1,7-16 0,-1-13-1,-2-9 2,-1-10-2,-6-4 0,-4 4 0,-5 5 0,-6 10 0,-8 12-2,-7 30 2,4 11-1,-5 31 1,-3 24 0,-1 23-1,4 18 1,-3 20 0,-1 11 0,-9 10-1,-2 1 0,-10-3 0,-6-4 0,-10-13 0,-10-14 1,-7-14-1,-2-19-1,-4-19 0,2-26-4,9-10-10,-9-41-15,20-9-10,-6-35 0,15-7-2</inkml:trace>
  <inkml:trace contextRef="#ctx0" brushRef="#br1" timeOffset="10357.5924">5891 3950 116,'11'-6'41,"29"3"2,12-22-3,19 3-37,17-5-1,16-1-1,6 2-1,4 1-4,9 12-5,-14-12-26,3 22-6,-17-10 0,3 8-2</inkml:trace>
  <inkml:trace contextRef="#ctx0" brushRef="#br1" timeOffset="10910.6241">9248 2870 81,'3'-13'39,"-23"0"0,-3 18 1,-20 2-24,0 19-11,-6 4 0,0 17-1,-1 6 0,7 10-1,7 4-1,12 3 0,13-5 0,16-6-1,17-9 0,23-16-1,20-15-1,16-18-1,20-13-4,7-26-6,24-2-26,-14-26-2,12 0 0,-23-17 0</inkml:trace>
  <inkml:trace contextRef="#ctx0" brushRef="#br1" timeOffset="11111.6356">9956 2430 106,'-37'39'43,"-10"15"-1,8 26 0,-8 6-40,12 12 2,6 7-3,8 2 0,5-1-2,9-6-2,16-13-2,10-16-3,33-6-17,1-38-15,27-10 1,-2-30 0,18-5 1</inkml:trace>
  <inkml:trace contextRef="#ctx0" brushRef="#br1" timeOffset="11404.6523">10510 2994 105,'-9'-29'40,"-20"1"1,0 25-1,-20 3-32,6 17-4,-2 13-1,3 14 0,8 4-2,6 10 0,13-1 0,11-1 0,18-7 0,13-11-1,13-11 1,11-17-1,6-14 0,1-16 0,-2-16 0,-7-9 0,-9-8-1,-12-7-1,-15-1-2,-11-6-1,-2 11 0,-14 2-2,7 20-7,-19-7-17,20 23-8,-3 2 1,22 17-1,-1-4 3</inkml:trace>
  <inkml:trace contextRef="#ctx0" brushRef="#br1" timeOffset="11759.6726">11112 2862 104,'15'-13'38,"0"12"2,-22-13-2,-9 9-32,-6-2 0,-4 6-2,-7 1-2,1 8 1,0 2-2,2 7 1,6 3-1,8 3-1,9 2 1,11 0-1,13 0 1,5 0-1,7-6 0,5 2 0,0-4 0,-2 1 1,-4-2-1,-12 6 0,-6-1 0,-6 6 0,-14 0 0,-4 0 0,-6 2-1,-2-4-1,5-2-2,0-8-2,13 1-10,4-16-14,12-11-10,4-12-1,17 2 1,-5-19 1</inkml:trace>
  <inkml:trace contextRef="#ctx0" brushRef="#br1" timeOffset="12094.6918">11331 3009 107,'11'5'40,"-11"-5"0,20 13 0,-9-7-35,20-6-2,7-3 0,11 1-1,8-9 1,2-4-2,0-5 1,-2-3-1,-12-1 0,-6-2 0,-12 0 0,-14-2 0,-16 6 0,-12 5-1,-10 5 0,-9 9 1,-7 8-1,-3 10 0,-3 9 0,2 12 0,4 4 0,11 8 2,13 0-2,12 0-2,20-6 1,18-8 0,14-5-2,19-13-2,19 0-6,-1-26-11,24 10-14,-16-25-5,7 6 2,-19-17-1</inkml:trace>
  <inkml:trace contextRef="#ctx0" brushRef="#br1" timeOffset="12444.7118">12387 2898 126,'-27'-7'40,"-24"-6"1,10 25-1,-7-1-37,-1 14-1,6 8-1,3 8 1,8 8-2,13 1 0,14-2 0,12-7 0,16-8 0,15-15 0,12-18 0,10-18 0,9-19 0,3-15 0,1-16 0,-5-13 0,-6-9 0,-6-5-2,-12-1 2,-7 10-1,-14 12 0,-9 14 0,-13 26 2,-11 23-1,-9 29 1,-10 26 2,-6 24-5,-5 14 2,11 13-6,-2-1-6,29 18-11,-6-23-12,31 4-8,11-23 2,32 2-3</inkml:trace>
  <inkml:trace contextRef="#ctx0" brushRef="#br1" timeOffset="13080.7482">14060 2325 104,'0'0'40,"0"0"1,-8 14-2,1 22-36,-14 13 0,-3 17 0,-6 12-1,-5 12-1,4 8 0,-1 2-1,8-4-1,15-9-2,10-16-2,26-4-12,4-34-21,28-6-2,4-27 1,18-7-1</inkml:trace>
  <inkml:trace contextRef="#ctx0" brushRef="#br1" timeOffset="13396.7663">14521 2807 93,'-26'-1'39,"-17"1"2,2 20-2,-7-1-20,1 15-14,7 4-1,7 3-1,10-2-1,13 3 0,13-8 0,17-5-1,18-14 0,14-8-1,11-13 1,5-7-1,3-11 0,0-12 0,-10-4-1,-15-5 0,-16-2-1,-18 1-1,-17 4-1,-11 5 0,-10 12 0,-9 8-1,1 14-1,-2 1-2,21 23-14,-3-9-14,26 12 0,3-12-2,31 6 1</inkml:trace>
  <inkml:trace contextRef="#ctx0" brushRef="#br1" timeOffset="14298.8179">15250 2787 110,'0'0'39,"-18"-3"1,-11 3-1,0 12-34,-8 7-1,-3 10-1,-3 8 0,2 9-1,5 3 0,8 4 0,9-2 0,15-4-1,15-11 0,16-12 1,18-17-2,13-16 0,10-12 0,3-12 0,1-10 0,-4-9 0,-13-2 0,-17 1-2,-18 2 2,-17 7-1,-18 8 1,-8 10-1,-11 5 0,-5 11 1,4 3-1,7 12 0,9 4-1,19-9-1,9 17-1,15-14 0,19 3 0,6-7-1,9-2 1,2-3 1,-1-2 1,-8 5 2,-8-4 2,-10 7 0,-13 1 1,-6 6 0,-14 5 1,-6 10 0,-7 7 0,1 6-2,-3 13 0,0 9 0,-2 4 0,5 6-1,1-3 0,1-3-1,3-4 1,2-9-1,1-13 0,2-16 0,2-19 0,0 0 0,20-34 0,-6-5 1,5-13-1,3-12 0,2-11 0,4-10 0,1 1 0,1 2 0,-2 8 0,2 11-1,-4 11 1,2 13 0,0 13 0,0 21 1,0 9 0,-3 13-1,3 8 0,-4 8 1,-1 5-1,-3 4-1,-7 4 1,-7 0 0,-13 2 0,-10-5-1,-12-3 1,-8-2 1,-7-4-1,-4-4 0,-3-5 0,3 1 0,6-6 0,4 7 0,7 5 0,3 10 0,4 11 0,-4 11 0,0 10 0,3 5 0,-5 4 0,3-2-2,3 0-1,5-19-6,19-3-6,-3-35-6,32 6-8,-7-40-12,31-4 0,7-26-1,17-9 4</inkml:trace>
  <inkml:trace contextRef="#ctx0" brushRef="#br1" timeOffset="14448.8264">16294 3401 113,'-14'27'43,"-23"3"-1,6 16-1,-12-5-36,6 1-10,15 13-15,-7-17-19,19 3-3,-3-14 0,21-3-1</inkml:trace>
  <inkml:trace contextRef="#ctx0" brushRef="#br1" timeOffset="14915.8531">17758 2103 88,'0'0'39,"5"16"0,-18 11-1,1 25-33,-5 12-2,1 18 2,-9 14-3,2 12 0,-5 4-1,2 4 0,1-5-2,5-13-2,7-5-3,-4-32-18,15 1-15,2-28-1,11-9 0,-11-25 1</inkml:trace>
  <inkml:trace contextRef="#ctx0" brushRef="#br1" timeOffset="15101.8638">17385 2855 109,'-38'-27'42,"18"20"0,2-5-1,18 12-38,23-5-1,24 1-1,19-7-2,17 0 1,21-3-4,12-9-1,12 1-5,-10-17-19,18 10-11,-23-17-2,-4 6 1,-18-24 0</inkml:trace>
  <inkml:trace contextRef="#ctx0" brushRef="#br1" timeOffset="15469.8848">18597 1981 99,'-36'-17'40,"9"28"2,-11 11-1,11 23-36,-7 21-2,1 20 1,-2 9-1,2 15 0,-1-2-1,5 3 0,-2-5 0,5-7-1,6-11 0,3-14-1,6-10 0,6-18 0,13-17 0,7-14 0,10-15 0,5-16 1,7-10-1,2-11 0,3-6 0,-2 0 0,-2 3 1,-9 6-1,-6 10 1,-8 10-2,-4 14 1,-8 10-1,-3 17-1,-4 5-1,4 9-2,0 1-1,7 9-4,1-15-7,21 13-8,-11-29-11,24 4-3,-7-24-2,15-3 4</inkml:trace>
  <inkml:trace contextRef="#ctx0" brushRef="#br1" timeOffset="15817.9047">19017 2851 108,'0'0'40,"0"0"1,7 21 0,-7-21-37,15 18-1,8-15-1,11 0 0,4-8 0,7-5-1,3-7 0,2-7 0,-5-7-1,-7-7 0,-10-1 0,-16-4-2,-14 6 1,-19 8 0,-14 10 0,-15 13 2,-12 20-1,-4 16 0,-1 14 1,6 11 0,6 6 0,22 4 0,18-4-3,16-8-4,29 0-9,0-32-9,37 13-15,-1-27-2,27 0-2,3-20 1</inkml:trace>
  <inkml:trace contextRef="#ctx0" brushRef="#br1" timeOffset="16468.942">20417 2581 91,'3'-24'40,"7"13"-3,-6-7 4,6 11-37,-10 7 0,10 22 0,-14 11-1,-2 13 1,-5 11-2,0 7 0,-3 4 0,10 3 0,0-9 0,9-4-1,9-18 0,6-10 0,11-15 0,5-15-1,7-16 1,4-12-1,-1-10 0,-2-11-1,-2-10 0,-9-8-2,-2 0-1,-8-1-2,-3 11-1,-16 1-7,11 28-18,-19-3-8,4 31 0,0 0 0</inkml:trace>
  <inkml:trace contextRef="#ctx0" brushRef="#br1" timeOffset="16837.9631">21331 2690 91,'18'-5'37,"-20"-15"2,2 20 0,-43-9-30,4 17-3,-12 3 0,-3 12-1,-5 4-1,7 7-1,0 7 0,11 0-1,16 1 0,12-6-1,21-3 0,15-5-1,15-11 1,10-7-1,8-11 1,4-10-1,1-10 0,-4-6 0,-10-11 0,-13-3-1,-13-3 0,-13 0 0,-12 8-2,-13 4 1,-5 9-2,-5 5 0,1 14-2,3-2-3,22 25-14,1-19-10,15 1-5,14-11-1,24 3 1</inkml:trace>
  <inkml:trace contextRef="#ctx0" brushRef="#br1" timeOffset="17083.9772">22277 1887 112,'1'-35'41,"-1"35"0,-23 3-1,9 25-36,-14 18-2,-1 26-1,-1 18 1,-7 13 0,6 9-1,3 7 0,8-6-1,11-8-2,13-12-1,8-23-2,23-14-5,1-36-18,28-5-12,1-34 1,19-5-1,-4-29 1</inkml:trace>
  <inkml:trace contextRef="#ctx0" brushRef="#br1" timeOffset="17286.9888">22881 1970 117,'-21'-13'40,"1"38"1,-22 23-1,2 29-37,-9 14-1,3 15 1,-1 7-2,8-2-1,7-5-2,6-4 0,11-9-3,3-26-6,19 3-20,-12-36-9,9-4 0,-4-30 0</inkml:trace>
  <inkml:trace contextRef="#ctx0" brushRef="#br1" timeOffset="17788.0174">22392 2620 111,'-11'-18'41,"-4"5"0,15 13 1,11 4-35,14 2-4,18 1-2,13 0 1,11 0-2,8 0-1,8 0 0,0-5-2,-3 6 1,-12-4 0,-11 0 1,-14 0 0,-10-3 0,-12-1 2,-21 0 0,0 0 1,0 0 0,-12-6 1,-10 8 0,-4 11-1,-7 3 0,-3 11 1,-6 5-3,3 4 0,-3 4 0,11 3 0,5-2 0,11-6 0,15-7 0,9-9 0,16-13 0,11-11 0,10-12 0,3-7 0,2-14 0,0-3 0,-6-8 0,-2-2 0,-10 3 0,-9 6 0,-7 8 0,-7 8 0,-10 26 0,0-11 0,-7 30-3,-4 7-2,4 15-3,-9-5-6,24 22-10,-18-23-12,25 13-3,-1-18-1,24-2 1</inkml:trace>
  <inkml:trace contextRef="#ctx0" brushRef="#br1" timeOffset="18255.0441">23705 2651 114,'-31'-21'40,"1"26"2,-15-2-2,0 23-33,-4 5-1,3 8 0,2 3-6,6 5 0,14-1 0,15-4 0,14-8 0,17-14 0,15-11 0,10-11 0,9-11 0,4-10 0,1-14 0,-9-8 0,-1-3 0,-11-2 0,-11 4 0,-7 7 0,-13 8 0,-9 14 0,-14 19 0,-7 18 0,-7 21 0,-6 14 0,-6 18 0,-4 13 0,-4 10 0,-2 2 0,2-1 0,3-10 0,1-5 0,6-11 0,2-14 0,2-15 0,8-13 0,1-19 0,12-11 0,1-16-7,17-9-7,-3-27-6,26 5-7,-11-34-9,26 5-5,-2-13 1,11 10 1</inkml:trace>
  <inkml:trace contextRef="#ctx0" brushRef="#br1" timeOffset="18590.0633">23788 2881 111,'0'0'40,"27"12"1,-7-20-2,18-3-33,4-4-3,11-5-1,9-11 0,4-1-2,1-6 0,-6 1-1,-5 0 0,-13 1 0,-12 6 1,-22 9 0,-9 21 0,-36-4 2,-2 16 0,-13 18 1,-3 8-1,-2 6 1,5 7-1,8 0-2,18-2 0,11-4 0,24-6 0,17-19-6,31 1-11,-6-30-11,37 3-11,-3-23-2,18 1-2,-5-24 2</inkml:trace>
  <inkml:trace contextRef="#ctx0" brushRef="#br1" timeOffset="18857.0786">24762 2498 116,'-54'14'41,"14"13"3,-1-6-4,21 9-37,10-4 0,15 7 0,8-9-1,14 1-1,7 0 1,3-7-2,0-3 0,-4 1 0,-8-2 0,-11-1 0,-13 6 0,-16 0 0,-10 1 0,-8 7 0,-4 2 0,-7-3-4,5 10-12,-15-20-9,21 15-10,-14-17-8,9 5 1,-14-16-1</inkml:trace>
  <inkml:trace contextRef="#ctx0" brushRef="#br1" timeOffset="19842.1349">2177 5371 92,'11'-27'39,"-6"-4"0,5 13-1,-12 2-33,2 16-2,11 6 0,-5 16 0,-4 11-2,-2 11 0,-1 10 0,5 11 1,-2 1 0,5-2 0,1-9 0,5-6 0,6-13 0,8-14 0,3-14 0,2-25 0,8-12-3,1-11 1,1-13-1,-3-6 1,-2-6-1,-7 0 0,0 2 0,-9 13-1,-5 7 3,-4 10-1,-7 15 1,-5 18-1,0 0 0,5 40 0,-8 0 0,0 9 0,3 5 0,5 6 1,6-4 1,6-8-1,7-14-1,7-12 1,3-18 0,4-12-1,-2-12 1,-1-16 0,-4-8-3,-4-9 2,-6 0-1,-5-7-1,-1 4-2,0-2-2,6 12-3,-9-7-10,22 29-7,-15-10-11,17 23-2,-6-3 1,10 16 2</inkml:trace>
  <inkml:trace contextRef="#ctx0" brushRef="#br1" timeOffset="20042.1464">3395 5188 93,'0'0'38,"14"24"1,-14-24-1,-4 24-24,-5-2-10,2 11 1,-6 5-2,0 10-1,-6 6-1,2 6 0,-1 1 0,4-2-2,6-7 0,5-15-3,15-9-3,-12-28-13,41-19-16,-12-25-4,14-2 0,-7-25 0</inkml:trace>
  <inkml:trace contextRef="#ctx0" brushRef="#br1" timeOffset="20185.1545">3491 4933 102,'-33'-46'37,"11"22"2,-7 0-2,29 24-34,-14-15-2,18 2-4,19 6-5,1-22-14,18 14-15,2-18-1,17 4 0,-5-14 0</inkml:trace>
  <inkml:trace contextRef="#ctx0" brushRef="#br1" timeOffset="20402.1669">4043 4420 101,'-12'30'40,"5"22"0,-16 1-3,8 21-33,-3 13 1,3 17-2,-2 10 0,1 11-2,4-3 1,3 0-2,8-8 1,3-13-2,10-18-2,2-26-3,17-18-11,-5-48-14,22-12-9,-6-38 1,11-14-3</inkml:trace>
  <inkml:trace contextRef="#ctx0" brushRef="#br1" timeOffset="20583.1773">4448 4527 109,'-10'38'40,"1"37"2,-11 4-1,-7 14-39,19 5-1,1 5-1,6-2-3,-2-12-6,22 7-15,-10-25-16,17-3 0,-5-25-2,12-2 2</inkml:trace>
  <inkml:trace contextRef="#ctx0" brushRef="#br1" timeOffset="21176.2112">6707 5266 77,'-13'-34'39,"6"4"-2,-13-4 2,7 14-28,-19-5-5,4 14-1,-7 4-2,-4 15-1,-5 12 0,1 13 1,-4 6-1,4 7 0,6 5 0,9 1 0,9-5 0,14-5-1,13-11 0,15-13 0,17-9-1,11-13 0,9-12 1,3-6-1,1-9 1,0-5-1,-12-1 0,-4 3 0,-14 2 1,-12 5-2,-8 6 1,-9 10-1,-5 11 0,-14 4 0,0 13-1,5 6 0,2 12-3,2-1-3,19 16-10,-7-17-8,29 10-11,-2-14-2,21 1 0,-2-16 1</inkml:trace>
  <inkml:trace contextRef="#ctx0" brushRef="#br1" timeOffset="21589.2348">7542 5134 102,'-8'-30'38,"-20"-2"1,6 27-4,-17-2-30,1 22 0,-10 10-1,2 16-1,-2 9 0,5 8-1,11 0 0,12-2-1,16-8 0,19-10 1,18-19-1,18-14-1,14-24 1,15-14 0,8-21-1,5-17 1,1-12-2,-4-9 1,-8-7 0,-12-5 0,-15 4-1,-17 11 1,-18 14 0,-15 19 0,-16 24 0,-18 30 1,-12 30-1,-10 24 0,-3 24 0,2 14-1,11 8-1,12-2-4,22 4-8,7-31-5,39 6-6,-5-32-10,33-1-6,-1-21 0,20-2 2</inkml:trace>
  <inkml:trace contextRef="#ctx0" brushRef="#br1" timeOffset="22113.2648">8754 5032 96,'-38'-9'39,"-16"-1"1,6 15-1,-7 2-34,-3 14-1,-3 10 0,6 11-1,2 5 0,13 10 0,11-6-1,19 0 0,15-8-1,17-13 0,21-16 0,10-15 0,14-20 0,6-17-1,5-20 1,-2-12 1,-3-13-3,-7-10 2,-14-6-2,-10-6 1,-11 4-1,-14 5 1,-8 14-1,-8 18 0,-10 22 1,-6 25-1,-6 37 1,-6 27 0,2 31 1,-2 19-2,4 21-1,8 2-3,11 9-8,2-23-6,30 0-7,-4-31-9,28-5-5,10-25-2,21-11 3</inkml:trace>
  <inkml:trace contextRef="#ctx0" brushRef="#br1" timeOffset="22648.2954">10315 4991 85,'0'-14'39,"0"14"-1,0 0 2,-8 13-31,-10 6-3,1 15-1,-6 5 1,5 6-3,-2 3 0,11 2-1,5-5-1,12-7 1,12-12-2,14-11 1,15-16 0,6-11-1,12-16 1,-2-10-1,4-9 1,-7-8-1,-9-5-1,-6 2 1,-14 2-1,-10 6 1,-9 9-3,-8 16 2,-6 25-1,0 0 2,-14 19 0,5 18-1,1 16 0,3 4-3,6 9 0,5-11-8,17 7-7,-8-28-9,33 3-9,-7-26-2,16-7 0,-6-25 2</inkml:trace>
  <inkml:trace contextRef="#ctx0" brushRef="#br1" timeOffset="23204.3272">11301 4855 88,'0'0'38,"-29"14"1,16 19 0,-19 10-30,12 13-4,-3 4 1,6 9-3,2-1 2,3-2-3,4-8 0,3-10-1,1-10 0,7-15-1,-3-23 0,16 1 1,-3-24-1,7-9 0,3-14 0,1-11 0,4-8-1,2-8 1,2-2-1,-1 4 1,-2 6-1,-1 11 1,-3 8-2,-1 13 2,0 16 0,-2 14-1,-4 13 1,1 12 0,-5 8 2,2 7-3,-7 4 3,-2 4-3,-7 4 3,-7-1-3,-10-2 3,-7-2-3,-11-6 1,-6-3-1,-5-9 1,-3-4 0,3-2 0,3-5-1,1 0 2,7 3-1,8 8 0,6 4 1,3 16-1,0 10 2,-1 13 1,-5 13-1,1 8-1,-7 3-2,2 3-4,-10-10-9,16 4-7,-15-26-10,23-4-9,0-25-1,15-11 0,-1-24 2</inkml:trace>
  <inkml:trace contextRef="#ctx0" brushRef="#br1" timeOffset="23649.3527">12926 4030 90,'13'-22'39,"6"15"0,-19 7-1,14 13-27,-21 19-8,-3 18-2,-7 19 2,-4 19-2,-9 13 0,-4 10-1,0 7 2,1-2-3,8-1 0,2-14-3,14-3-11,-6-36-18,28-7-5,-2-29-1,13-17-2</inkml:trace>
  <inkml:trace contextRef="#ctx0" brushRef="#br1" timeOffset="24105.3788">12639 4608 107,'-23'-3'40,"21"18"2,2-15-2,9 17-38,29-7 0,20-3 0,14 0-1,17-5 1,3-4-1,8-3 0,-2-3 0,-6 1-1,-12-1 1,-16-1 0,-18 3-1,-17 2 1,-16 5-1,-13-1 0,-19 13 1,-10 4-1,-8 12-1,-3 5 1,-4 9 0,4 10 0,3 1 1,10 5-1,12-2 2,11-6-2,20-11 2,14-12-1,13-16 1,15-15-2,6-15-1,5-15 2,-4-6-3,-10-13 1,-12-1-1,-17-3 0,-19 4-3,-22-2-1,-8 13-2,-25-2-7,6 28-7,-24-9-9,18 26-7,-5-3-2,21 16 2,9-1 2</inkml:trace>
  <inkml:trace contextRef="#ctx0" brushRef="#br1" timeOffset="24717.4138">15108 4527 100,'16'-18'40,"14"6"1,5-11-1,12 4-36,15-4-1,9 2 0,10 1-1,-1 3-1,-4 5 0,-11 8 0,-12 4-1,-15 8 0,-21 10 0,-21 11 0,-19 8 0,-22 13 1,-20 8-1,-7 10 1,-14 6 2,-3 5-2,3-3 2,13 0-1,12-8 1,23-10-2,23-15 1,26-11 0,31-15-2,20-11-2,21-13 1,14-12-3,13-2-2,-2-14-6,16 12-10,-27-22-8,11 14-10,-23-12-2,0 6-1,-18-10 3</inkml:trace>
  <inkml:trace contextRef="#ctx0" brushRef="#br1" timeOffset="25705.4703">16280 4651 107,'1'18'40,"-1"-18"1,26 14-6,5-20-33,11-4 1,9-8-2,5-5 0,1-3 0,0-6-1,-10 0 1,-5-2-1,-18 3 0,-14-2 0,-19 6 0,-16 5 0,-17 6 0,-10 10 0,-6 9 1,-2 15-1,-3 6 1,10 15 1,8 8-2,13 10 1,15 1-1,16-1 0,23-3-1,16-7 0,26-9-1,16-14-2,16-10-1,7-18-1,11-5-4,-11-23-7,16 7-9,-28-22-9,0 8-2,-24-12 0,-10 9 33,-21 1 4,-19 7 4,-3 23 10,-33-8 11,5 33 8,-25 2 5,7 25 1,-14 4-31,7 9-2,2 3-3,6 2 1,7-1-1,9-7-1,5-9 1,10-12-2,10-18 0,5-12 1,7-12-2,4-16 0,3-14-2,1-9 2,1-9-1,1-4 0,3 1 2,0 6-3,-3 5 2,2 11-1,-2 11 2,3 11-2,2 11 1,0 13 0,6 5 1,-4 5-1,4 4 0,0-4 0,0 1 0,-2-6 0,-1-5 1,-4-6-1,-7-6 0,-5-5 0,-8-6 1,-4 1-1,-12 0 1,0 17-1,-26-10 1,0 16-1,-10 12 1,-4 16-1,-2 10 1,2 5-1,4 10 0,11-3 1,10 1-1,16-6 0,14-12 1,14-13 1,11-12-2,9-13 0,8-14 0,2-12 1,-2-10-1,-9-13-1,-7-5 1,-11-4-1,-11-2 1,-16 2-1,-12 7 1,-13 8-1,-8 12 1,-3 9-2,0 18-3,0 3-5,17 26-5,-8-8-4,28 24-7,-11-19-3,34 24-6,-4-14-6,18 5 4</inkml:trace>
  <inkml:trace contextRef="#ctx0" brushRef="#br1" timeOffset="25856.4789">18466 4925 120,'-31'-1'41,"5"2"0,-3-16-8,-10-13-49,36 17-8,-12-25-12,19 17-6,-2-9-4,14 8 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06:28.41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24015 9517 97,'-25'-54'39,"-1"8"-8,2 14-19,-3 1-33,6 19-18,-1-1-3,22 13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23:32.2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1818 955 83,'13'-44'39,"-13"44"-1,0 0 0,0 0-37,2 13 2,-2 35-1,-7 26 1,-8 23-2,-7 19 1,-3 10-1,3 15 0,-4-6-1,11-24-4,8-9-9,3-27-26,15-14 3,0-26-3,12-12 2</inkml:trace>
  <inkml:trace contextRef="#ctx0" brushRef="#br0" timeOffset="541.0309">2206 1416 98,'0'0'39,"0"21"1,-15 3-1,8 8-38,-8 8 1,5 3-1,-3 5 1,3 0-1,2-4 1,3-3-2,2-11 1,7-7 0,-4-23 0,25-4 0,-2-20 0,4-13 0,7-12 0,-1-3 1,5-9-1,-4 4 1,-1 6-2,-8 9 2,-6 15-1,-6 13 0,-13 14-1,9 9 1,-9 15-1,-2 9 0,2 5 0,2 3 0,10 0 0,5-7-1,7-11 1,10-10 0,10-17 0,8-12 1,6-8-1,-1-11 2,-1-5-2,0 0 1,-10 3 0,-6 7 0,-7 10-1,-12 13 1,-7 8-2,-9 13 1,-8 14-1,-4 7-2,-2 10 0,0 2-2,5 6-2,-2-15-11,16 6-22,-1-15-2,17-5 2,0-18 1</inkml:trace>
  <inkml:trace contextRef="#ctx0" brushRef="#br0" timeOffset="1066.061">3419 1418 97,'0'0'39,"0"0"1,-10 19-1,-8 17-34,7 7-2,-3 12 0,2 5-1,0 10 0,4 3-3,1-4 2,3-6-2,4-10 2,4-10-2,-1-14 1,3-12-1,-6-17 1,20-20 0,-11-14 0,0-11 1,0-13-1,1-13 2,-1-10-2,1-2 2,1 2-1,2 9 1,-3 7-1,6 13 0,5 11 0,3 14-1,4 12 1,2 6 0,3 9-1,-1 3 0,2 7 0,-4 5 1,-5 1-2,-6 4 1,-12 5 0,-10 1 0,-10 1-1,-13 6 1,-7-1 0,-6 6-1,-2 1 1,-3 3-1,-4 8 1,9 11 0,0 7 1,2 8-3,8 9 3,0 10-2,3 2 1,6 1 0,2-6-1,6-10-2,10-1-6,-3-31-28,19-6-4,0-31 2,16-12-2</inkml:trace>
  <inkml:trace contextRef="#ctx0" brushRef="#br0" timeOffset="1758.1005">4104 1331 119,'-9'14'41,"-18"6"1,6 22-10,-10-3-28,3 8-1,-2 8-1,6 1-2,4-2 1,14-3 0,11-8-1,14-12-1,15-14 1,7-16 0,11-15-1,0-16 1,3-11-2,-6-12 1,-5-5-1,-10-9 0,-12 4 0,-13 4 1,-10 14 1,-13 12-1,-5 13 1,-6 12 1,-4 11 0,6 12 0,3 5 1,9 8 0,8-3 0,17-1-1,7-4 1,13-5-1,6-7 1,10-5-1,2-1 0,-2-5 0,-6 1-1,-4 0 1,-9-1 0,-8 2-1,-8 6 0,-11 4 0,-11 9 0,-6 9-1,-4 3 0,-1 5-1,3 0 2,-3 3-1,3-4 1,9-10-1,5-10 1,1-14 1,21-8 0,-2-14 1,4-13-1,2-6 1,3-4 0,-1-1-2,-3 1 0,-5 9 0,-4 12 0,-4 4 0,-5 10 0,-6 10 0,13-5 0,-13 5-2,30-3-3,-7-10-4,27-9-19,-50 22-11,53-39 0,-53 39-2,79-57-1</inkml:trace>
  <inkml:trace contextRef="#ctx0" brushRef="#br0" timeOffset="1926.1102">5285 962 117,'17'7'43,"-9"21"-2,-19 32-5,-22 27-34,-1 16 2,2-3-8,10-17-7,23-21-30,-2-17-1,10-9 2,-7-21-3</inkml:trace>
  <inkml:trace contextRef="#ctx0" brushRef="#br0" timeOffset="2081.119">5041 1228 124,'-13'-8'41,"13"8"4,14 14-8,16-5-43,21 0-34,19-16-1,29-2 0,7-6-1</inkml:trace>
  <inkml:trace contextRef="#ctx0" brushRef="#br0" timeOffset="2611.1493">6217 1184 115,'-75'6'40,"-13"16"2,-6 16-3,-6 9-33,13 18-1,7-3-3,33-3 0,11-4-1,21-7 0,19-18 1,20-10-2,22-16 0,15-19 0,12-7 0,7-14 0,0-8 0,-3-6 0,-11-1 0,-14 1 0,-14 6 0,-15 6 0,-15 10 0,-12 8 0,-11 16 0,-6 13 0,-2 12 0,1 9 0,2 7 0,4 5 0,9 1 0,11-4-3,17-7-1,12-15-2,19-5-12,-5-23-20,27-4-2,-4-16-1,9-4 1</inkml:trace>
  <inkml:trace contextRef="#ctx0" brushRef="#br0" timeOffset="2920.167">6730 1218 104,'0'0'38,"-24"23"3,-4 13-2,-2 9-26,-4-1-10,6 7 2,1-1-2,16-6-2,3-9 1,13-10-1,9-15 0,8-13 0,8-11 2,9-11-3,0-10 0,1-5 0,-3-1 0,0-1 0,-7 7 0,-4 8 0,-10 6 0,-6 13 0,-10 8 0,0 21 0,-4 4 0,-5 4 0,1 8 0,-2 1 0,10-2 0,5-5-4,14-9-4,1-23-12,26-6-19,-3-15-2,20-9 1,-2-22-2</inkml:trace>
  <inkml:trace contextRef="#ctx0" brushRef="#br0" timeOffset="3083.1763">7429 1030 108,'0'0'42,"27"-15"1,-27 15-2,-10 25-36,-12 19-3,-5 31-2,-17 23-4,1-10-33,21-4-4,14-38 0,14-13-1</inkml:trace>
  <inkml:trace contextRef="#ctx0" brushRef="#br0" timeOffset="3239.1853">7215 1219 136,'-9'-16'44,"9"16"-1,14-6-11,17 13-32,-31-7-15,66-2-25,14 2-4,12 1 0,15 0-2</inkml:trace>
  <inkml:trace contextRef="#ctx0" brushRef="#br0" timeOffset="4635.2651">9012 1147 81,'-25'12'38,"-12"6"-2,-5 11 1,0 2-33,7 6 0,15-4-1,15-5 0,10-8-1,8-4 0,9-7-1,4-3 0,5-2 1,-2 0-1,-6 4 1,-4 5 0,-9 4 0,-9 9-1,-6 5 0,-10 6-1,-4 1 1,-3-5-3,7-4-1,0-23-12,15-6-24,20-21 0,17-14 0,7-25 0</inkml:trace>
  <inkml:trace contextRef="#ctx0" brushRef="#br0" timeOffset="4838.2767">9500 816 103,'0'0'40,"45"-76"1,-45 76-1,0 0-37,0 0-1,43-20 1,-56 75-3,-12 42-1,-8 23-1,5 3 0,14-5-14,-4-18-24,13-23-1,-1-43 1,11-16-1</inkml:trace>
  <inkml:trace contextRef="#ctx0" brushRef="#br0" timeOffset="5619.3214">9394 1105 113,'0'0'42,"0"0"2,-27-49-2,27 49-39,0 0 0,0 0-1,0 0 1,60-42 0,-60 42-3,63 11 0,-63-11 0,79 21 0,-29-3 0,44 15 0,-13 5 0,-13 4 0,-34 8-2,-18 9 2,-29 0-1,-5-2 1,-11-18 0,6-5-1,4-15 1,19-19 0,0 0 0,5-15 0,18-14 1,3-15-1,-26 44 1,41-53 1,-41 53-2,37-63 0,-37 63 0,48-64 0,-48 64 0,38-58 0,-38 58 0,41-46 0,-41 46 0,0 0 0,61-47 0,-61 47 0,53-18 0,-53 18 0,59-6 0,-59 6 0,59 8 0,-59-8 0,54 10 0,-54-10 0,53 11 0,-53-11 0,0 0 0,56 12 0,-56-12 0,0 0 0,-13 15 0,-6 1 0,-22 4 0,-1 6 0,-10 4 0,10 5 0,6 2 0,21 0 0,17-10 0,13-6 0,18-13 0,10-11 0,14-12 0,4-14 0,-61 29 0,71-35 0,-71 35 0,63-44 0,-63 44 0,59-38 0,-59 38 0,24-23 0,-5 19 0,-19 4 0,-4 33 0,-10 3-2,-1 8-2,5 5 0,10-3-3,19-28-9,38-15-10,-5-22-14,-52 19 0,82-38-1,-82 38 1</inkml:trace>
  <inkml:trace contextRef="#ctx0" brushRef="#br0" timeOffset="5792.3313">11251 831 112,'0'0'42,"18"-53"1,-32 58-3,-19 37-37,-13 31-2,0 35-2,2 7-4,14-11-17,21-12-18,11-30-1,10-21 0,-5-21-1</inkml:trace>
  <inkml:trace contextRef="#ctx0" brushRef="#br0" timeOffset="5965.3412">11054 1158 119,'0'0'43,"-24"-44"0,24 44-1,0 0-40,-5-50-3,5 50-2,0 0-4,0 0-25,78-43-10,-78 43 1,75-3-1</inkml:trace>
  <inkml:trace contextRef="#ctx0" brushRef="#br0" timeOffset="6318.3614">11612 1041 81,'-35'30'42,"1"6"-1,1 1 1,20 2-12,14-9-27,33-9 0,18-15-1,9-8-1,-61 2 0,75-10 0,-75 10 0,77-24-1,-77 24 1,72-28-1,-72 28 1,46-34-1,-46 34 1,0 0-1,0 0 1,7-53-1,-7 53 1,-34 0-1,-18 4 0,2 16 0,-11 9-1,15 14 0,17 6-2,29-1-2,32-4-2,23-28-12,25-5-21,-5-9-1,13-8 1,-8-8-3</inkml:trace>
  <inkml:trace contextRef="#ctx0" brushRef="#br0" timeOffset="6752.3862">12415 1198 118,'31'-53'42,"-31"53"1,-17-20-1,-27 26-38,-9 9-1,-13 13 0,2 12-3,-10 5 0,19 3 0,8-1 0,32-8 0,15-12 0,15-10 0,18-13 0,8-13 0,10-8 0,4-13 0,-55 30 0,64-43 0,-64 43 0,60-55 0,-60 55 0,63-53 0,-63 53 0,44-49 0,-19 25 0,-1 15 0,-10 24 0,-14 23 0,-14 25 0,-9 27 0,-19 15 0,1 14 0,-9-10 0,-5-8 0,2-11 0,-3-12 0,5-18 0,3-16-2,3-13-2,-2-24-5,21-5-9,-10-35-6,26 2-12,-6-29-5,19-10-2,0-17 1</inkml:trace>
  <inkml:trace contextRef="#ctx0" brushRef="#br0" timeOffset="7406.4236">13003 1120 107,'0'0'42,"-14"-51"0,2 51 0,5 11-39,-10 11-1,-2 19 1,-10 8-1,10 2 0,-1-1-1,17-4 1,7-19-1,17-12 0,10-12 0,17-15 0,3-10 0,-51 22 1,57-37-2,-57 37 0,64-45 0,-64 45 0,56-50 0,-56 50 0,50-37 0,-4 15 0,-23 27 0,-12 22 0,-8 26 0,-8 28 0,-16 24-3,0 23 2,-7 7 0,4-5-1,1-12 2,2-4-1,-5-21 2,-2-11-1,-4-22 1,-3-15-1,-8-25 1,3-18-1,-4-20 0,1-18 0,4-16-1,-1-23-2,13-8-1,7-12 0,21 7-8,-1-12-7,30 21-12,-1 0-9,18 22-1,9 8 1,23 17 0</inkml:trace>
  <inkml:trace contextRef="#ctx0" brushRef="#br0" timeOffset="7894.4515">14795 837 85,'35'-53'40,"-8"-1"1,-12 1 0,-6 8-34,-9 45 0,-14-75-1,14 75 0,-58-38-2,58 38-1,-84 2-1,36 14 0,48-16 0,-62 55-1,-25 40 0,11 31-3,19 22 0,21-1-4,20-13-5,30-23-28,-4-33-2,17-38-1,-11-21 0</inkml:trace>
  <inkml:trace contextRef="#ctx0" brushRef="#br0" timeOffset="8579.4907">14298 1248 118,'0'0'42,"-41"-48"0,19 22 0,39 11-39,-17 15-2,0 0 0,61-14 0,-61 14 0,71-1 0,-71 1-1,85-1 0,-37 1 1,-48 0-1,94-1 0,-35 2 2,9 1-2,-30 2-2,-10 13 4,-30 1-4,-18 10 2,-13 0-1,0 9 2,2-3-2,5 4 1,12-1-1,12-3 2,17-8-1,11-9 0,16-10 0,9-8 0,10-9 0,-2-11 0,1-7 0,-6-10 1,-13-2-1,-41 40 0,24-49 2,-24 49-2,11-47 0,-11 47 0,0 0 0,-11-63 0,11 63 0,0 0 0,0 0 0,-26-51 0,40 48 0,-14 3 0,15 9 0,6 13 0,6 12 0,17 10 0,-5 1 0,2 2 0,-12-6 0,-11-3 0,-13-5 0,-6-1 0,-3-8 0,-6-8 0,0-6 0,10-10 0,-17-7 0,12-8 0,8-8 0,7-10 0,1-3 0,8-7 0,-19 43 0,26-46 0,-26 46 0,26-49 0,-26 49-9,0 0-12,65-68-9,-65 68-13,59-43 0,-59 43 1,87-37-1</inkml:trace>
  <inkml:trace contextRef="#ctx0" brushRef="#br0" timeOffset="8956.5123">16472 759 97,'0'0'40,"0"0"0,5-46-1,-5 46-36,0 0 1,-1 46-1,-12 30-2,-3 27 2,-10 20-2,9 11-1,5 3-2,4-13-3,21-22-11,8-64-22,25-20-1,0-22-1,20-18 0</inkml:trace>
  <inkml:trace contextRef="#ctx0" brushRef="#br0" timeOffset="9239.5285">16908 1044 114,'-49'-45'44,"49"45"0,-55-25-1,55 25-40,-67-9 2,67 9-3,-60 16-2,8 12 0,23 18 0,29-46 0,0 0 0,18 65 0,45-49 0,7-6 0,9-1-3,-79-9-3,77 0-2,-77 0-11,73-10-11,-73 10-12,70-11 0,-70 11 1,73-20 2</inkml:trace>
  <inkml:trace contextRef="#ctx0" brushRef="#br0" timeOffset="9407.5381">17280 1032 113,'0'0'40,"25"0"1,-42 22-1,-11 15-36,-8 11-2,-1 15 0,2 2-3,21-2-1,12-10-3,18-23-1,24-15-22,-7-22-12,22-12 1,-55 19-2,52-42 3</inkml:trace>
  <inkml:trace contextRef="#ctx0" brushRef="#br0" timeOffset="9808.561">17495 925 82,'0'0'41,"0"-74"-1,0 74 2,-6-62-15,6 62-26,0 0-1,4-51 1,-4 51 0,0 0 2,0 0-2,23 54 1,-8-28 0,6 54 0,4 1-2,3 8 2,-12-2-3,-8-2 2,-13-12-2,-3-11 3,4-35-3,8-15 1,-4-12 1,23-20 0,-5-11 0,-18 31-1,0 0 2,38-74-1,-38 74 1,29-63-2,-29 63 0,31-65-2,-31 65 4,34-60-2,-34 60-3,40-49-1,-40 49-4,51-41-7,-51 41-9,63-29-11,-63 29-7,73-18-1,-73 18 1</inkml:trace>
  <inkml:trace contextRef="#ctx0" brushRef="#br0" timeOffset="10042.5744">18437 977 107,'0'0'42,"0"0"1,0 0-1,0 0-37,0 0 0,-27 20-1,-26 12-1,0 11 1,-6 7-4,24 8 0,13 0-2,30-6 1,20-19-2,31-23 0,20-19-1,-79 9-6,100-38-11,-45 11-14,7-6-7,-5-8-1,5-5 1</inkml:trace>
  <inkml:trace contextRef="#ctx0" brushRef="#br0" timeOffset="10410.5954">19086 655 101,'0'0'41,"0"0"4,0 0-1,0 0-32,-58 27-8,41-3 0,-29 63-2,-8 19 0,14 5-2,1-14 0,19-17 0,16-26 0,21-22 0,13-38 0,-30 6 0,0 0 0,59-33 0,-59 33 0,48-35 0,-48 35 0,53-38 0,-53 38 0,47-33 0,-47 33 0,0 0 0,71-19 0,-40 20 0,-9 18 0,-5 9 0,-17 17-8,-5 2-1,4 7-10,-10-12-4,32-15-8,-7-12-11,28-9 0,6-13 2,25-9 2</inkml:trace>
  <inkml:trace contextRef="#ctx0" brushRef="#br0" timeOffset="10975.6278">19843 664 96,'0'0'41,"0"0"1,0 0-1,0 0-38,0 0 1,0 0 0,0 0 1,-32 38-2,-10 51-1,-2 19 1,1-1-1,8 2 1,6-16-3,17-19 0,9-26 0,18-35 0,10-20 1,5-11-1,-30 18 1,0 0 0,55-45 0,-55 45-1,0 0 2,60-53-2,-60 53 0,19-22 0,9 9-3,-9 11 1,-5 17-2,-4 5 0,2 12-4,0 1-4,16 3-9,-9-21-12,22-3-7,-1-15 1,16-7 0,-6-13 2</inkml:trace>
  <inkml:trace contextRef="#ctx0" brushRef="#br0" timeOffset="11274.6449">20287 1176 99,'0'0'40,"0"0"3,11-53-1,-11 53-21,-7-17-17,-24 13-2,3 21 2,-10 6-4,2 25 0,10-2 0,19 10 0,10-5 0,20-11 0,10-15 0,6-12 0,6-13 0,4-14 0,-2-13 0,1-10 0,-48 37 0,0 0 0,53-72 0,-53 72-4,26-56 1,-26 56-2,12-49-2,-12 49-8,0 0-6,4-64-9,-4 64-10,0 0 1,0 0 0,0 0 1</inkml:trace>
  <inkml:trace contextRef="#ctx0" brushRef="#br0" timeOffset="11562.6613">21134 854 103,'75'-78'43,"-75"78"0,39-78-2,-39 78-36,3-63-1,-3 63 0,0 0-2,-73-37-1,73 37-1,-77 21 2,77-21 0,-121 72-1,48 23 0,2 20-1,21 7-1,13-6-3,27-18-2,27-22-15,-2-34-7,17-22-14,-13-18 0,5-13 0,-14-13 3</inkml:trace>
  <inkml:trace contextRef="#ctx0" brushRef="#br0" timeOffset="11727.6708">20823 1211 124,'-37'-61'43,"37"61"2,0 0-2,-21-58-43,21 58 0,0 0 0,0 0 0,54-60 0,-54 60-13,62-22-11,-16 18-13,-46 4-6,102-11 1,-40 10-1</inkml:trace>
  <inkml:trace contextRef="#ctx0" brushRef="#br0" timeOffset="12230.6995">22050 620 95,'-7'-62'39,"7"62"3,-30-54-3,30 54-34,-53-30-1,53 30 0,-75 3-2,75-3-1,-84 38 2,84-38-1,-118 100 0,45 13-1,11 19-2,22 9 1,15-7-3,25-25 0,24-26-15,3-35-20,8-29-3,-12-23 2,5-10-2</inkml:trace>
  <inkml:trace contextRef="#ctx0" brushRef="#br0" timeOffset="12397.7091">21479 1119 123,'0'0'42,"0"0"3,-43-63-2,43 63-41,0 0-2,29-50-5,-29 50-8,60-27-20,-60 27-11,95-12 3,-36 15-2</inkml:trace>
  <inkml:trace contextRef="#ctx0" brushRef="#br0" timeOffset="12579.7195">22385 1307 120,'-25'1'37,"25"-1"-27,-30-20-7,5 6-46,6-5-1</inkml:trace>
  <inkml:trace contextRef="#ctx0" brushRef="#br0" timeOffset="13447.7692">909 3868 113,'24'-7'42,"32"0"-1,13-24-6,31 3-32,23-10 0,18-2-1,16-4-1,-6 2-1,-1 7 0,-9 6-1,-17 9-1,-16 7-2,-19 13-4,-31-1-27,-5 16-5,-25-10 0,-6 8-1</inkml:trace>
  <inkml:trace contextRef="#ctx0" brushRef="#br0" timeOffset="14048.8035">3455 2868 95,'11'-31'41,"0"15"0,-14-3-1,5 8-32,-2 11-5,0 0 0,0 0 0,0 0-1,-12 28 0,9 9-1,-4 15 0,-2 17 0,-5 17 0,-2 15-1,-3 11 1,-3 6 0,-6 2 0,4-7 0,1-11-1,5-13 1,10-15-1,9-13 1,15-21-1,8-15 0,20-19 0,6-12 0,16-14-1,8-5 0,8-11-2,6-5-3,8 10-9,-12-19-11,14 21-14,-17-10 0,10 14-2,-16-6 2</inkml:trace>
  <inkml:trace contextRef="#ctx0" brushRef="#br0" timeOffset="14449.8265">4564 3426 99,'-27'-18'40,"-15"-4"0,2 22 0,-15 1-34,2 22-1,-5 9 0,-1 19-2,5 8 0,3 9-1,8-1 0,15-3-1,19-7 0,13-10 0,24-18-1,16-19 1,13-17-1,11-15 0,8-17 1,0-8-1,-6-8 0,-5-4 0,-16 2 0,-10 10 0,-21 9 0,-11 11 0,-7 27 0,-25-2-1,1 23 1,-3 13-1,2 11 0,2 7 0,13 6-2,10-7-2,18-4-4,8-30-8,29 5-7,-5-40-11,27-5-4,-7-33-1,16-7 3</inkml:trace>
  <inkml:trace contextRef="#ctx0" brushRef="#br0" timeOffset="14883.8513">5186 2861 110,'-36'-43'39,"7"38"0,-16 13 1,11 31-35,-7 28-1,6 23 0,1 17-2,8 15 0,6 10 0,7 0-2,11-4 2,2-10-2,7-17 1,3-17-1,5-19 0,1-21 0,4-22 0,2-22 0,0-20 0,0-16 0,0-14 0,0-15 0,-1-8 0,-2-4 0,6 1 0,-4 7 0,0 10 0,3 13 0,3 14-1,-2 14 2,3 17-1,0 14-1,-9 13 1,0 9 0,-6 8 0,-13 2 0,-10 7 0,-9 1 0,-14-4 0,-9 1-1,-3-5 0,-8-8-2,6-7-2,-1-14-6,23 0-7,-4-30-5,29 14-9,10-35-7,23 5-1,4-16 1</inkml:trace>
  <inkml:trace contextRef="#ctx0" brushRef="#br0" timeOffset="15227.871">5499 3638 104,'4'27'39,"-4"-27"1,15 24-1,4-24-34,19-9-1,7-9 0,9-7-1,-1-6 0,1-7-2,-6-4 0,-10 2 1,-11 0-1,-19 7 0,-11 8 0,-13 8 0,-12 12-1,-6 15 1,-9 15 0,-5 14-2,2 9 2,8 12-1,3 3 0,13-2 1,14-3-1,21-11-1,14-15 1,21-19-2,23-16-2,12-27-6,27-3-8,-10-36-7,24 3-10,-17-28-4,9 5-1,-23-21 3</inkml:trace>
  <inkml:trace contextRef="#ctx0" brushRef="#br0" timeOffset="15397.8807">6727 2808 129,'-19'15'41,"-25"17"-1,8 42 0,-24 17-37,12 8-1,4 9-2,6 5 0,10-2 0,10-8-2,13-11-4,4-27-11,25 2-7,-10-38-11,24-2-7,-6-28 1,20-8-2</inkml:trace>
  <inkml:trace contextRef="#ctx0" brushRef="#br0" timeOffset="15837.9059">8224 2671 111,'8'-15'40,"-10"3"1,7 24-3,-9 7-36,-1 15 0,-4 15-1,-3 19 1,-6 18-2,-1 14 1,-5 10-1,2 4 0,0-4-1,4-3 0,6-13-2,4-21-3,14-9-8,-4-35-22,21-9-4,-3-32 2,10-4-2</inkml:trace>
  <inkml:trace contextRef="#ctx0" brushRef="#br0" timeOffset="16036.9172">7936 3283 116,'-20'10'41,"5"-6"0,27 9-1,18-15-39,20-9 0,16-11-1,15-7-1,17-7-2,7-10-1,12 1-9,-18-17-23,12 10-4,-19-18 1,-5 11-1</inkml:trace>
  <inkml:trace contextRef="#ctx0" brushRef="#br0" timeOffset="16405.9383">9010 2370 103,'-23'27'42,"-14"11"0,8 34 0,-19 17-37,5 2-1,0 13 0,4 7 0,-4 5-1,4 1-2,5-9 0,9-11-1,10-11 1,10-13-1,12-21 0,7-19 0,12-19 0,12-25 0,8-14 0,2-15 0,7-16 0,1-6 0,-4-6 0,-3 3 0,-6 10 0,-14 15 1,-4 17-1,-13 20-1,-10 22 1,-9 17-1,-6 15 1,1 9-3,5 7-1,4-4-2,18 2-7,-1-27-7,31 6-5,-3-37-10,20-5-5,-2-26-1,9-6 4</inkml:trace>
  <inkml:trace contextRef="#ctx0" brushRef="#br0" timeOffset="16744.9577">9463 3167 116,'-17'15'39,"-1"-7"1,20 17 0,10-7-37,11 0-1,15-8-1,13-2 0,9-9-1,4-7 1,2-8-1,-4-5 0,-10-7 0,-13-5 0,-12 1 1,-18-4-2,-16 6 2,-14 2-1,-16 12 0,-10 8 0,-5 15 0,-3 15 1,-1 12-1,5 11 0,11 10 1,10 2-1,18-1 0,12-4-3,22-6-3,8-20-7,33 5-7,-2-30-11,33 5-11,0-24 1,25 3 0,4-15 2</inkml:trace>
  <inkml:trace contextRef="#ctx0" brushRef="#br0" timeOffset="17287.9888">11456 3056 107,'-50'-2'40,"-17"3"1,4 26-1,-6 1-35,4 15-1,7 1-1,17 6-2,12-5 1,20-6-2,19-12 1,21-16 0,19-20 0,20-15 0,11-20 0,6-15 0,4-12-1,-2-13 1,-10-9 0,-11 1-1,-16 0 1,-14 8-2,-15 13 1,-13 15-1,-13 19 1,-8 23 0,-8 30 0,-3 26 0,-3 25-1,2 17 2,3 17-1,5 9 0,6 2-1,10-4-2,13-13 0,6-16-3,15-9-3,-2-34-7,24 0-5,-15-40-8,19-2-9,-14-29 1,8-3 0,-13-25 3</inkml:trace>
  <inkml:trace contextRef="#ctx0" brushRef="#br0" timeOffset="17456.9985">12193 3005 97,'-8'-24'38,"3"37"2,-16 6-1,9 30-15,-11 4-21,1 14-2,2 2 0,1-1-1,14-3-2,3-13-3,16-10-2,-2-26-12,24 2-9,-13-36-13,15-2 3,-8-25-1,9-3 3</inkml:trace>
  <inkml:trace contextRef="#ctx0" brushRef="#br0" timeOffset="17572.005">12304 2730 108,'-2'-41'35,"-5"8"1,7 33-13,22 9-48,-7 7-8,21 15-3,3-3-2</inkml:trace>
  <inkml:trace contextRef="#ctx0" brushRef="#br0" timeOffset="17973.028">13075 2930 112,'-40'-14'40,"-3"17"1,-15-10-3,-2 22-32,-6 8-2,5 14 1,-3 8-2,12 10 0,8 0 0,15 1-3,15-3 0,11-9 0,16-12 0,21-15 0,12-13 0,9-14 0,9-13 0,-2-10 0,-2-9 0,-5-5 0,-7-3 0,-15 2 0,-6 5 0,-15 8 0,-4 8 0,-10 12 0,2 15 0,-21 10 0,7 16 0,-1 8-3,1 15-3,-1-5-6,16 15-6,-6-19-4,27 19-8,-5-27-10,35 4-1,1-22 1,29-4 5</inkml:trace>
  <inkml:trace contextRef="#ctx0" brushRef="#br0" timeOffset="18586.063">13823 3041 105,'-28'-31'39,"4"19"2,-24 1-2,5 9-34,-13 16-1,-1 16-1,-2 6 0,7 7 0,4 5 0,11-1-1,16 0-1,13-5-1,15-7 1,15-9-2,12-8 1,11-11 0,9-10 0,4-9 0,4-10 1,-3-6-1,-2-10 0,-8-5 1,-5-1-1,-10 1-1,-7 1 1,-9 4 0,-7 12 0,-7 8 0,-4 18-1,-9 27 1,-2 19 0,-2 21 0,-5 23 0,-1 19 0,-5 17 0,-3 9 1,-5 3-1,1-9 0,-6-9 0,2-15 0,-3-16 1,-4-24-1,4-24-1,-1-26 0,7-22-1,2-23 0,12-18-3,1-26-4,26-6-8,-6-29-3,33 10-9,-7-19-8,27 15-2,0-7-1,17 18 4</inkml:trace>
  <inkml:trace contextRef="#ctx0" brushRef="#br0" timeOffset="20014.1447">14549 2994 113,'-8'-15'39,"8"15"1,-20-8-1,20 8-33,-25 12-3,8 9 0,-4 10-2,-1 11 1,0 5-2,1 6 0,1 2 1,3 1-1,2-9 0,4-3 0,10-18 1,2-8-2,-1-18 1,23-11 1,-4-14-1,4-13 1,2-8-1,1-9 1,1-6-1,-1-2 0,0 6 1,-3 8-2,-2 6 1,-1 10 0,0 11 0,5 6 0,0 11 0,8 5 0,0 2 0,10 2 0,1 2 0,6 0 0,-1 1-1,-2-1 1,-7 1 0,-7-1 1,-9-2-1,-11 0 0,-13-4 1,-13 6-1,-7-4 1,-12 1 0,-5 4-1,-3 3 0,-7 5 2,2 9-2,4 7 0,3 5 0,8 4 0,11 4 0,6-3 0,16-3 0,11-6 0,13-12 0,10-14 0,10-8 0,7-16 0,4-7 0,-4-9 0,2-9 0,-11-4 0,-2-3 0,-11 0 0,-6 5 0,-11 10 0,-7 5 0,-12 10 0,4 20 0,-24 7 0,3 18 0,-2 12 0,-1 6 0,4 5 0,3 1-2,9-1-1,10-10-2,25-1-7,-4-26-3,29 5-4,-11-34-2,31 13-7,-10-33-3,16 8-6,-13-15 2,-3 4 7,-10 11 33,-19-12 12,5 27 3,-35-16 7,-3 31 4,0 0 8,-28 17 1,-7-5 0,5 12-30,-2 6-8,-1 3 0,6 0-1,5 0 1,4-7-2,8-2 0,10-9 0,0-15 0,25 3 0,-4-17 0,6-7 0,4-8 0,-2-6 0,4-7 0,-3-2 0,-3-3 0,-1 7 0,-4 2 0,-6 8 0,-2 6 0,-6 13 0,-8 11 0,0 0 0,7 25 0,-8-3 0,3 2 0,4 3 0,1-4 0,7-6 0,8-2 0,8-10 0,8-10 0,5-5 0,6-8 0,2-3 0,1-2 0,-2 0 0,-5 1 0,-10 4 0,-6 8 0,-12 8 0,-17 2 0,7 22 0,-16 0 0,-4 8 0,-4 5 0,3 7 0,-3 0 0,9 3 0,4-5-5,18 3-8,-3-21-3,26 11-3,-8-30-2,35 16-4,-14-36-2,30 20-3,-16-24-4,7 7 6,-9 1 2,-23-7 44,6 23 2,-38-20 4,10 27 6,-40-25 3,11 23 7,-23-19 1,17 10-3,-1-12-38,8-3 0,7 4 0,0-10-12,18 14-5,-13-16-4,19 25-5,-32-22-7,12 21-10,-12-12-1,-12 5 3</inkml:trace>
  <inkml:trace contextRef="#ctx0" brushRef="#br0" timeOffset="36504.0879">3469 6197 87,'0'0'35,"0"0"-1,0 0 1,8-15-33,-8 15-1,21-13 0,-4 8 0,-3 0 1,6 3-2,3-2 1,6 2-1,4-2 1,5 2-1,8 0 0,6-2 1,10 2-1,7-1 0,6-1 0,10 0 0,9 0 0,8-1 0,11-1 0,5-1 0,12 0 0,5 0-1,15-1 1,7 2 0,11 2 0,4-1-1,14-1 1,9 2 0,11-2 0,17-3 0,11 0 0,9-2 1,11-3-1,11-1 1,2 1-1,8-1 1,-1 4 0,4-2 0,0 2 0,1 6-1,3-3 1,2 0-1,11-2 1,1 2-1,12-3 1,5-2 0,4-4-3,10-5 4,7 0-3,10-2 4,0-2-4,13 3 4,1-6-3,4 4 1,8-1 1,0 1-3,4-1 2,3 4-3,1-1 3,-2 1-4,-1 2 3,1 2-1,-1-4 1,0 5-1,-4-3 2,0-1-1,-7 2 0,-3-1 1,-14 2 0,-11-1 0,-24 7-2,-24-2 0,-29 8-1,-39-4-4,-28 18-19,-49-15-11,-26 11 0,-43-7-2,-27 4 1</inkml:trace>
  <inkml:trace contextRef="#ctx0" brushRef="#br0" timeOffset="39516.2602">21024 12582 41,'0'0'32,"4"-13"0,-4 13-1,0 0-18,-1-18-4,1 18-1,0 0 0,-12 0-2,1 1-1,11-1 0,-26 16-1,11-3-1,-3 4 0,-2 2 0,2 2-1,1 0-1,3 0 0,8 0 0,1-4-1,10-3 1,-5-14-1,25 11 0,-2-13 0,3-5-1,4-5 1,-1-3 1,0-3-1,-6 1 0,-8 0 1,-6 0-1,-9 7 1,0 10 0,-25-8 0,-2 14 0,-2 3 1,-3 9-1,2 4 0,1 5 0,5-1 0,11 1-1,9-5 1,17-4-1,11-10 0,16-8 0,9-10 0,8-6 0,-2-5 1,-6-3-1,-9 1 0,-19 2 0,-19 5 0,-21 2-2,-10 6-2,-13-1-4,4 12-27,-11-9-3,12 11 0,-4-11-1</inkml:trace>
  <inkml:trace contextRef="#ctx0" brushRef="#br0" timeOffset="40409.3113">12544 13040 60,'0'0'37,"-9"-13"0,9 13 1,0 0-29,-5-10-3,5 10-1,0 0-1,0 0-2,0 0 0,-14 23 0,10-1-1,-3 4 0,4 4 0,-2 0 0,5 0-1,0-7 1,1-4-1,-1-19 1,21 10 0,-8-19-1,4-6 1,-2-1 0,-4-5-1,1 1 1,-7-2 0,-5 7 0,-10 5 1,-6 5-1,-6 8 0,-6 4 0,-5 4 0,-4 5 0,2 5 0,-1-4 0,7 1-1,10-8 1,19-10-1,0 0-1,0 0-2,32-16-4,-7-15-31,19 8-1,-8-13-1,2 8-1</inkml:trace>
  <inkml:trace contextRef="#ctx0" brushRef="#br0" timeOffset="41295.3619">3978 13508 43,'19'-15'33,"-5"5"1,7 5-1,-9-5-24,12 6-3,-9-4 0,5 5 0,-11-2-2,3 5 0,-12 0-1,0 0 0,10 8 0,-10 2-1,-5 2 0,5 4-1,-2 1 0,0 0 0,1-1-1,2-4 1,-1-12 0,4 14 0,-4-14 0,13-12 0,-7-3 0,0-3 1,1-1 0,-5-2-1,1 0 1,-1 3-1,-4 5 0,2 13 0,0 0 0,-18-3-1,9 13 0,-3 5-1,2 1-1,-1-3-4,11 11-15,0-24-16,0 0-1,-3-12-1,20-4-1</inkml:trace>
  <inkml:trace contextRef="#ctx0" brushRef="#br0" timeOffset="42927.4553">3498 6218 72,'0'0'33,"-6"-20"1,6 20 0,-4-19-27,4 19-1,2-19-1,-2 19-1,10-16 0,-10 16-1,12-12 0,-12 12-1,14-4 0,-14 4 0,14 8-1,-5 10 1,-4 10-1,3 20-1,-2 23 2,-3 21 0,-2 27-1,-2 17 0,1 15-1,-3 8 2,0-6-4,4-15-1,12-14-32,-1-34-3,12-18 0,-4-34 0</inkml:trace>
  <inkml:trace contextRef="#ctx0" brushRef="#br0" timeOffset="43571.4921">2028 7869 47,'0'0'33,"13"-22"0,1 20 0,0-9-16,15 14-3,-4-10-5,18 7-2,3-6-2,17 1-1,6-4 0,15 0-1,10-9-1,16 0 0,17-6 0,13-2-1,11-6 0,9-1-1,9-4 1,8-3-1,5-3 1,2-1-1,1 0 1,-2 2-1,2-1 0,-8 5 0,-10 5 0,-10 6 0,-7 6 0,-18 10-2,-19 8 0,-21 6-3,-18 16-10,-24-5-20,-16 14-1,-29-7-1,-10 11-1</inkml:trace>
  <inkml:trace contextRef="#ctx0" brushRef="#br0" timeOffset="44022.5179">3478 8416 87,'-22'23'35,"6"-12"1,12 2 0,4-13-30,23-6-1,10-10-1,9-1 0,15-7-1,9 0 0,8-1-2,4 2-2,0 6-3,-11-2-17,8 22-16,-22-1 0,-2 16-1,-20 2-1</inkml:trace>
  <inkml:trace contextRef="#ctx0" brushRef="#br0" timeOffset="45091.5791">3697 8443 73,'-4'-13'34,"4"13"0,0 0-1,0 0-23,0 0-3,0 0-2,0 0-2,4 14-1,2 0 0,-1 7 0,2 7-1,1 8 1,-1 11-1,-1 9 0,-4 7 1,2 7-1,1 5 0,0 6 0,-3-1 0,4 4-1,-3-2 0,7 0 0,-6 1 1,5 1-1,0 3 1,0 5-1,-4 0 1,0 2 0,3 5-2,-3-1 1,2 2-1,0 2 2,-2-2-3,-2 2 3,-2-2-3,-2 3 2,-1-5-1,-3 0 0,0-4 0,-1 1-1,1-5 2,-4-3-2,3-1 1,-1-4 1,3-3 0,3 2 2,1-5-2,0 0 0,1 0 0,8 1 0,-4 0 0,-1-1-1,0 2 1,1-1-1,0 1 1,-5-1 1,0-5-1,1-4 0,2-3 1,1-3-1,0-6 0,3-7 1,4 0-1,0-8 0,3-2 0,1-1 1,-1-3-1,-1-1 0,-3-2 0,2-1 1,-4 1-1,-2 2 0,1-1-1,-5 1 1,4 1-1,-3 0 0,3-4 0,0 0 0,2-5 0,0-5 0,-1-2 1,0-8 0,-7-11 0,11 15 1,-11-15-1,0 0 1,5 11-1,-5-11 1,0 18-1,-1-3 0,1 5 0,0 2 0,1 1 0,-1 0 0,5-2 0,-2-3 0,2-6-1,-5-12 1,0 0-1,14-2 0,-14 2-1,3-26-2,-3 26-13,-3-31-19,4 17-1,-10-9-1,9 13 0</inkml:trace>
  <inkml:trace contextRef="#ctx0" brushRef="#br0" timeOffset="47935.7418">4234 13438 45,'0'0'33,"0"0"0,9-11 0,-9 11-29,0 0 0,11 18 0,-11-18 0,5 13 0,-5-13 0,0 10 1,0-10-2,0 0 1,0 0-1,0 0 0,0 0 0,0 0-1,12 10 0,2-4 0,4 2-1,6-1 0,10-1 0,14-1 0,8-1 0,15-4-1,8-4 0,8-4 0,6-1-1,5-5 0,5 1-1,-2-6-3,2 7-8,-14-12-24,-1 9-1,-14-10-1,-2 9 1</inkml:trace>
  <inkml:trace contextRef="#ctx0" brushRef="#br0" timeOffset="48350.7655">5750 12886 51,'-3'-28'36,"-6"0"-1,6 18 0,-13 5-28,10 21 0,-6 8-1,4 20 0,-5 16-3,5 18 0,-3 16-1,2 19 1,-2 13-3,3 5 1,-4 2-2,7-4 0,1-13-2,2-19-3,16-17-32,-7-32 0,12-21-1,-2-33 0</inkml:trace>
  <inkml:trace contextRef="#ctx0" brushRef="#br0" timeOffset="49332.8217">5640 12999 58,'-14'-11'38,"14"11"0,0 0-1,0 0-17,0 0-19,27 0-1,0-2 1,7-1 0,8 0 0,6 1 0,9-3 0,8-1 0,9 2 0,7-2 0,5-3 0,7-2-1,6-5 1,9 0-1,7-3 0,6-1 1,1-3-1,1 0 0,3 3 0,-1 1 0,3 4 0,-8 4 0,-8 2 0,-7 3 0,-11 3 1,-9 1-1,-11 0 0,-9 1 0,-20 0 0,-9 0 1,-9-4-1,-10 2 0,-5-1 1,-12 4-1,0 0 0,0 0 0,0 0 0,0 0 0,0 0 0,0 0 0,-1 15-1,1-15 1,2 16 0,-2-16 0,5 15 0,-5-15 1,0 0-1,4 13 0,-4-13 1,0 0-1,0 0 1,0 0-1,3 18 0,-1 0 1,-1 12-1,0 11 1,2 18-1,-3 11 0,1 16 0,-1 7-1,-3 4 1,3-4 0,-1-2 0,2-8-1,1-11 1,0-12 1,0-12-1,3-7 0,0-10 0,-4-7 0,2-6-1,-2 0 1,2-7 0,-3 2-1,0-13 1,-7 13-1,7-13 1,-18 1 0,2-3 0,-7-7 0,-3 3 0,-6-4-1,-5 5 1,-4-2 0,-8 5-1,-8 4 1,-6 2 0,-6 7-1,-3-2 1,-11 6-1,-3-1 1,-7-1-2,-8 1 2,-1 0-1,-3-1 1,-5-2-1,-6 7 1,3-1-1,-9 0 1,-1 5 1,5-2-1,2-1 0,7 1-2,4-11-2,16-1-10,1-16-24,26-3 0,7-19-2,23 1 2</inkml:trace>
  <inkml:trace contextRef="#ctx0" brushRef="#br0" timeOffset="49816.8493">6169 13310 54,'2'-29'39,"-8"-1"-1,2 18 1,-5 1-26,9 11-9,-16 2 0,8 13 0,-3 7-1,2 7-1,-4 9 1,3 7-1,-1 3 0,7 2 1,-1-6-1,5-1 0,13-8 0,8-12-1,12-12 0,9-13-1,10-11 1,7-11-1,8-7 0,5-8-1,2-4 0,-5 1-3,1 3-1,-13-16-12,4 27-22,-23-12 0,4 17-2,-23-6 2</inkml:trace>
  <inkml:trace contextRef="#ctx0" brushRef="#br0" timeOffset="49984.859">6493 13273 87,'-21'48'39,"-5"4"2,18 14-2,8-3-37,0 4 0,6 0-3,3-4-2,19 1-36,-10-19 0,15-6-1,-3-25-2</inkml:trace>
  <inkml:trace contextRef="#ctx0" brushRef="#br0" timeOffset="51105.9231">7118 13649 46,'0'0'35,"0"0"2,0 0-1,0 0-28,0 0 0,0 0-2,0 0-1,0 0-1,0 0-1,0 0 0,20 15-1,-9-12 0,6 1-1,3-4 0,5-3-1,4-1 1,1-6 0,-1 1-1,1-1 0,-3 1 1,-4-1-1,-7 3 1,-4-1-1,-12 8 0,1-18 0,-7 6 0,-8-3 0,-5-2-1,-4-5 1,-3-1 0,-6-2-1,2-1 1,1-2 0,0 3 0,3-1 0,7 0 0,5 3 0,7-3 1,7 1 0,7-2 0,7 4 0,5-1 0,8-1 1,7 1-1,3 1 0,3 4 0,2 0-1,2 5 0,3 3 0,-3 2 1,0 5-1,-6 6 0,0 4 0,-2 5 0,-6 4 1,-4 1-1,-8 4 1,0 4-1,-10 1-1,-1 3 2,-7-2-2,-5 3 1,-4 2 0,-5 1 0,2-2 0,-4-2 0,1 0 1,2-5 0,2 0 0,3-5-1,10-3 1,-2-15 0,21 11 0,1-14 0,6-4 0,3-1 0,5-2 0,3 0-1,-1-3 0,2 7-1,-5 1-3,6 16-14,-12-12-21,13 12-1,-11-11-2,10 9 1</inkml:trace>
  <inkml:trace contextRef="#ctx0" brushRef="#br0" timeOffset="52496.0026">12666 13094 19,'0'0'31,"10"-15"0,-10 15 3,-3-18-20,3 18-4,0 0 0,-11-3-1,-3-3 0,14 6-1,-21 2-2,21-2-2,-22 0 0,13 0-1,-7-3-1,0 2 0,-6 0 0,-4 2-1,-5 0 0,-7 2 0,-11 1-1,-4 2 1,-12 3-1,-6-3 0,-4 1 1,-7-2-1,-5 3 1,-4-6-1,-3 1 0,-1 0 1,-5 0 0,-4 2-1,-5 3 0,0 2 1,-8 4 0,-5 2-2,-1 1 2,1-2-2,-1-1 2,2 1-2,1-4 1,5-8-1,-1-1 2,9-3-1,2-2 0,5 1 0,2-1 0,3 1-1,1 1 1,2 1 0,0 1 0,2 0 0,3 1 0,2-2-1,6-1 1,-1 0 0,7-2 0,4-1-1,7 0 1,4 1 0,-1 1 0,4 2 0,0 1 0,-1 3 0,4 0 0,0 2 0,3 0 0,4-4-1,11 0-2,5-18-12,29 16-23,-15-23-2,28 8 0,5-8 1</inkml:trace>
  <inkml:trace contextRef="#ctx0" brushRef="#br0" timeOffset="54776.133">12646 13031 41,'2'11'34,"-2"-11"1,0 16-1,0-16-24,0 0-2,0 0 0,0 0-3,0 0-1,7-15 0,-4 0-1,5-1 0,-3-6-1,1-3 0,-2-3 0,-2-3-1,2-5 1,-3-4-1,-1-4 0,0-2 0,-1-2 0,-3-7 0,-1-1 0,3-3-1,-3-1 1,0-3 0,1-3 0,0-1-1,-1-4 1,0 1-1,1 0 1,-2-1-1,-2-2 0,3-1 2,-1 3-2,-3-1 1,4-1-1,-4 3 1,2-1-1,-2 0 1,2 2-1,-1 1 0,0 0 1,4 0-2,0 3 2,1 2 1,0 4-1,-1 5 1,0 7-2,-3 6 1,-2 12-3,-8 8-1,2 12-6,-8-1-27,14 14-1,-5-7-2,14 3 0</inkml:trace>
  <inkml:trace contextRef="#ctx0" brushRef="#br0" timeOffset="55231.159">12271 10724 79,'-22'5'38,"-3"-6"-1,10 5 1,-10-6-32,25 2-2,-18-3 0,18 3 1,0 0-1,0 0-1,11-8-1,7 6 1,4-2 0,9 0-1,10-4 0,12-1 0,12-6 0,10-2-1,7 1 0,8-4-1,3 3 0,1-2 1,-4 8-1,-9 1 0,-6 9-1,-9 4 0,-11 4 0,-15 2-1,-10 5-1,-9-8-2,-4 9-5,-17-15-27,0 0-2,0 0 1,-14-9-1</inkml:trace>
  <inkml:trace contextRef="#ctx0" brushRef="#br0" timeOffset="56200.2145">10729 9596 87,'-21'10'35,"-5"-10"2,10 5 0,1-5-32,15 0-2,0 0 0,28-12 0,-4 5 0,9 2-2,5-2 1,7 2 0,6-1-1,8 4 0,3-2 1,7 4-1,11 0 0,8 5 0,7-2-1,8 2 1,4-3-1,10 2 1,10-4-1,5 0 0,5-4 0,1-1 1,5-4-1,8-2 0,2-2 0,1-4-1,-6-4 1,-3 1-1,1-2 0,-3-1 0,-9 3 1,-11-1-1,-13 5 1,-11 0-1,-12 9 0,-16 0 0,-17 7-2,-17 0 0,-10 9-4,-27-9-11,9 15-19,-23-7-1,3 5 0,-11-8 0</inkml:trace>
  <inkml:trace contextRef="#ctx0" brushRef="#br0" timeOffset="57071.2643">14711 9466 80,'0'0'40,"2"-18"-3,14 6 2,0-10-33,13 3-4,3-6 1,11 6 0,-2 2-1,-3 3 0,-3 7-1,-6 7 0,-10 10 0,-9 10-1,-13 11 1,-15 10 1,-9 10-1,-8 10 1,-7 3 0,0 4 0,3-3 0,11-2 1,2-9-1,19-9-1,10-13 0,13-14 0,16-10-1,11-19-2,12-3-1,4-17-4,17 2-29,-10-16-2,5 6-1,-10-12-2</inkml:trace>
  <inkml:trace contextRef="#ctx0" brushRef="#br0" timeOffset="57394.2827">15545 9210 94,'-4'12'39,"4"12"1,-9 1-2,11 18-34,-7 8 0,5 9 0,-1 4-1,6 8 0,-1-7-1,7-7 1,0-9-2,10-13 1,2-14-1,3-15 1,3-17-1,6-18 0,-1-14 0,3-9-1,0-10 0,-3-7-2,0-2 0,-8-4-4,9 17-15,-16-10-18,5 20-2,-14-3 1,8 18-1</inkml:trace>
  <inkml:trace contextRef="#ctx0" brushRef="#br0" timeOffset="58233.3307">5301 7702 92,'-10'-15'37,"-8"-7"0,0 15 1,-5-2-33,-5 11-1,-8 7 1,3 11-2,-2 6 0,4 8 0,5 2-1,9-2 0,10-7-1,15-5 1,16-12-1,15-10-1,12-14 1,11-5 0,7-10 0,2-2 0,-6-3 0,-7 4 0,-8 3 0,-11 5 0,-11 6 0,-16 12-1,-12 4 0,-1 24 0,-9 5 0,-5 11 0,-1 11-1,-1 5-1,-1 9-1,3 2-1,9-1-1,1-13-4,20 7-14,-6-31-16,20-6 1,-2-22-1,19-10 1</inkml:trace>
  <inkml:trace contextRef="#ctx0" brushRef="#br0" timeOffset="58543.3485">5983 7535 104,'6'-22'39,"-9"0"1,3 22-1,0 0-32,0 21-3,3 1-2,4 10 0,1 8 0,0 9 0,-1 4-2,1 7 1,1 0 0,-2-2-1,1-6 0,1-9-1,3-12 1,7-12 1,4-22-1,7-18 1,6-19 0,5-15 1,2-12-1,3-8 0,-2-5-2,-5 0-1,-1 9-3,-11 0-13,10 21-20,-17 5-3,5 20 1,-6 2-2</inkml:trace>
  <inkml:trace contextRef="#ctx0" brushRef="#br0" timeOffset="61338.5083">12639 13009 18,'0'0'32,"0"0"3,-5 15-1,-2 0-13,-9-14-9,15 11-2,1-12 0,0 0-4,-12 9-1,12-9-2,0 0 0,21-5 0,-6 0-1,4 2 0,3-2-1,6 3 0,2-2 0,7 2-1,2-1 0,5 0 1,4 1-1,2 0 0,5-4 0,3-1 1,4 0-1,4-1 0,5 0 1,8 1-1,8 1 1,2 3-1,9 1 1,5-1-1,6-1 1,6-4-1,12-6 1,-2-4-1,5-1 0,2-4 1,2-6-1,1 4 0,1-2 0,-12 5-1,-6 6 0,-9 7-2,-9 10-3,-19-3-6,-5 20-25,-27-5 0,-6 13-1,-17-8 0</inkml:trace>
  <inkml:trace contextRef="#ctx0" brushRef="#br0" timeOffset="61827.5363">15713 12476 32,'10'-43'32,"-4"7"1,-6 4 1,3 17-24,-16-2-2,13 17 0,-29-2 1,15 14 0,-10 2-3,6 14-1,-6 4-1,9 14-2,1 7 1,9 18-1,0 10-1,7 12-1,4 5 0,0 1 0,4-2-3,1-11-2,8 1-13,-5-31-19,9-13 0,-5-25-2,7-12 1</inkml:trace>
  <inkml:trace contextRef="#ctx0" brushRef="#br0" timeOffset="62668.5844">15662 12339 72,'0'0'39,"0"0"-3,0 0 1,19-8-33,3 2-2,8-6 0,12 2 1,4-2-1,10 0-1,6-1 1,7 0-2,8 1 1,7-1-1,7 1 1,9 2-1,2-1 0,4 4 1,8-6-1,2 0 1,5-3-1,4-1 1,-1-3-1,-5-3 0,-1 0 0,-8-1 0,-9 0 1,-12 4-1,-14 4 0,-18 3 0,-15 6 0,-16 3-1,-12 5 1,-14-1 0,-3 13 0,-11-4 1,-1 2-1,-5 3 0,0 0 0,5 4 0,-1 3 0,4 6 0,5 6 0,6 5 0,0 11-1,3 9 2,1 8-1,-2 9-1,-2 8 1,-3 9-1,-3 5 1,-2 0-1,-3-1 1,6-4-1,-4-8 1,6-6-1,1-14 1,6-11-1,1-14 0,2-6 1,2-14 0,-3-4-1,-5-15 1,4 12 0,-4-12-1,-15 1 1,-2-2 0,-11-2-1,-4-3 0,-11-5 0,-14-3 0,-9-2 1,-9-1 0,-9-5 0,-7 1 0,-9 3 1,-9-1 0,-9 8 1,-1 3-1,-7 7 0,-6 5 1,0 9-1,-10 5 0,1 4-2,8 4 1,6-1-4,20 10-18,2-19-15,30-1-2,16-20-1,31-11 0</inkml:trace>
  <inkml:trace contextRef="#ctx0" brushRef="#br0" timeOffset="63714.6443">17955 12749 60,'-10'8'35,"-3"-8"0,13 0-1,0 0-31,0 0 1,0 0-2,11-3 1,0 3-1,5 3 0,6 2-1,8 3 0,10-3 0,7 0 0,10-5 0,12 0 0,12-8 0,14 1 0,12-6 0,8-1-1,9-2 1,4 1-1,2 2 1,3 2-1,-3 6 1,-2 1-1,-7 3 0,-8 0 0,-7 1 0,-8-5-2,1 3 0,-13-5-1,3-1 1,-7-4-1,1 3 0,-4-1-1,0 5-1,-11-2-3,6 11-23,-15-2-1,-8 9-2,-11-1 1</inkml:trace>
  <inkml:trace contextRef="#ctx0" brushRef="#br0" timeOffset="64396.6833">20959 12653 52,'0'0'31,"-5"19"1,5-19-2,-3 15-23,3-15-2,0 0 0,0 0 0,0 0 0,0 0-1,0 0-1,0 0-1,0 0 0,0 0 0,0 0-2,0 0 1,0 0-1,5-10 0,-5 10 1,0 0-1,0 0 1,0 0 1,0 0-1,10-11 0,-10 11 0,0 0 0,0 0 0,0 0-1,0 0 1,0 0-1,0 0 0,0 0 0,0 0-1,0 0 0,-1-10-3,1 10-5,0 0-25,0 0-1,-18-18-1,18 18 0</inkml:trace>
  <inkml:trace contextRef="#ctx0" brushRef="#br0" timeOffset="66371.7962">21086 12728 37,'0'0'32,"-4"12"1,4-12-1,-4 12-16,4-12-8,0 0-1,0 0-1,0 0-2,0 0 0,0 0-1,0 0 0,0 0-1,-5-11 1,5 11-1,4-21 0,-2 5 0,-2-2-1,4-3 0,-3-4 0,1-2 0,-1-5 0,0-3 0,1-4 0,-2-4 1,1-3-1,-1-6 1,0-5-1,0-3 0,-1-1 0,-1-3-1,0 1 0,2-1 0,-1 2 1,-1 0 2,1 3-4,2 0 2,1-1-1,4-1 1,1-5-1,2 2 1,4-1-1,1 1-2,0 1 3,1 2-1,-3 6 1,-2 2 0,-2 9-1,-6 4 0,-4 6 1,-2 7 1,-3 1-3,-2 7 2,0 4-3,-1-2 1,5 6-1,1-2 1,4 13-3,7-19-1,5 12-1,-6-8-8,7 12-20,-13 3-1,19-4 0,-19 4 0</inkml:trace>
  <inkml:trace contextRef="#ctx0" brushRef="#br0" timeOffset="66970.8305">20582 10878 66,'-17'1'31,"3"1"0,1-7-7,13 5-14,-15 6-2,15-6-1,-10 9 0,10-9 0,0 0-1,-8 12-1,8-12 0,0 0 0,0 0-1,18-2-1,3-3 0,13 3-1,10-2 0,9 4 0,14-1 0,13-2-1,10 4 0,9-2 0,7 0 0,7-1 0,3 0 0,6 0-1,-2-1 1,-3 2 0,-12 4 0,-2 0-1,-12 3 1,-11 2-2,-14-1 2,-11-1-2,-12-2 1,-9-3 0,-7-2-1,-5-5 0,-4 1-1,-9-7-2,2 3-3,-14-8-22,3 17-8,-4-23 0,4 23-2,-17-22 0</inkml:trace>
  <inkml:trace contextRef="#ctx0" brushRef="#br0" timeOffset="67867.8818">20794 10933 63,'-9'1'34,"9"-1"-1,-10-1 0,10 1-31,0 0 1,0 0 3,-16-8-2,16 8 3,-13-10-3,13 10 4,-25-12-4,8 7 3,-10 1-4,-5 4 0,-13 1-1,-9 8-1,-9 4 0,-8 4-2,-6 3 1,-6 3-1,-3-4 1,8 1-1,-1-4 1,13-5-1,3-8 2,6-5 0,8-3 0,8-8-1,8 1 0,6-3-4,13 2-1,1-9-31,24 7-1,3-6 1,20 4-3</inkml:trace>
  <inkml:trace contextRef="#ctx0" brushRef="#br0" timeOffset="68399.9122">20718 10182 90,'-15'1'36,"7"10"1,8-11 1,-4 11-29,4-11-1,40 5-3,0-12 0,20-1-1,13-7-1,15-1 1,6-6-2,6 2 1,-4 1-3,-7 5 3,-8 5-4,-16 4 1,-14 7-2,-14 3 0,-10 5-2,-13-6-3,7 13-29,-21-17-4,0 0 2,0 0-2</inkml:trace>
  <inkml:trace contextRef="#ctx0" brushRef="#br0" timeOffset="69369.9677">22448 9788 112,'-44'8'39,"2"-11"1,15 5-2,6-10-36,21 8-1,14-14 0,15 8 0,3-1 0,11 4-1,0 2 1,0 3-1,-4 5 1,-4 2-1,-9 6 1,-11 5-1,-11 5 1,-6-1-1,-11 5 1,-2 0-1,-3-1 0,3 0 1,1-3-1,2-3 0,10-4 0,6-2 0,13-2 0,5 1 1,1-3-1,2 4 0,2 2 0,-2 2 1,-5 3-2,-8 1 1,-9 5 0,-8-2 0,-6 1 0,-1-2 0,-6-3-1,0-7-1,9-5-1,9-11-5,11-4-29,4-18-4,18-6 4,-1-17-4</inkml:trace>
  <inkml:trace contextRef="#ctx0" brushRef="#br0" timeOffset="69721.9879">23244 9632 108,'11'-2'38,"-11"2"2,-7 21-2,-5 1-33,6 6-1,-3 8 0,0 10 0,0 9-1,-1 7-1,4 5 0,5 0-1,0-4-1,8-2 1,1-11-1,8-9 0,4-14 0,9-17 1,1-12-1,6-18-1,1-14 3,-2-11-1,0-13 1,-4-9-2,-2-4 0,-8-6 0,-3 3-2,-3 5 1,3 8-3,-8 7-2,9 25-13,-15-3-19,13 21-3,-17 11 3,12-2-3</inkml:trace>
  <inkml:trace contextRef="#ctx0" brushRef="#br0" timeOffset="70714.0446">21189 10245 87,'0'0'38,"13"-5"-3,-13 5 2,0 0-33,-15-2-2,15 2 1,-14 2-1,14-2 1,-14-1 0,14 1-1,-5-14 1,9-1-1,1-6 0,4-2 1,-3-9-2,3-3 2,-1-7-2,0-8 1,-3-1-1,1-5-1,-5-5 1,2-5-1,-2-8 0,-1-3 0,3-6 0,-1-5-1,-2-3 1,0-6-1,-2-2 1,2-1-1,-6-3 0,-6 0 0,2 1 0,-3-2 1,-3-3-2,2 0 2,0-3-1,1-1 2,3-4 0,2-3-1,3-3 1,1 1 0,-2-2 0,-2 0 1,2 2-1,-3 1 0,-2-2 0,-2 4 0,0 2 0,1 0-1,2 1 1,-2 1-2,3 0 1,3 1-1,2 2 2,0 4-2,-1 5-1,2 5 2,-2 4-2,-3 9 1,0 8-1,-1 8 0,-1 7 0,1 7 0,3 5 3,-3 7-3,4 8 2,2 3 0,2 6 0,1 3 0,0 6 1,2 2-1,-2 13 0,0 0-1,5-10 1,-5 10-2,2 12 0,-4-1-2,4 4-1,-2-4-2,7 10-4,-7-21-11,14 26-14,-14-26 0,26 19-1,-13-15 2</inkml:trace>
  <inkml:trace contextRef="#ctx0" brushRef="#br0" timeOffset="72009.1187">12531 9557 69,'5'13'34,"-5"-13"2,-1 16-1,1-16-26,0 0-2,-9-8 0,9 8-1,0-23-2,4 7-1,-4-8-1,5-1 0,-4-6-1,2-1-1,-1-6 0,1-4 0,-8-4 1,2-3 0,-3-4 0,0-6-1,-3-3 1,-1-4-1,0-8 0,-2-2 0,4-5-1,-1-9 1,2-4 0,1-4 0,3-5-1,-1-4 2,-1-2-1,-1 1 1,3-4 0,-4 1 0,2 0 0,-3 0 0,-1-3 1,-1 3 0,2-2 0,-2-1 0,2 4 0,-1 1 0,0 3-1,5-2 0,-2 8-1,0 7-2,2 2 3,-2 11-3,0 3 2,-2 5-2,1 3 3,-5 7-2,3 1 2,1 2-1,1 4-2,-1 2 3,1 2-2,2 6 2,2 4-2,-2 7 0,2 4-1,-2 10 1,3 2 1,2 18-3,-6-17 3,6 17-2,0 0 1,0 0 3,2 10-2,-2-10 1,7 13-3,-7-13 1,7 30-12,-15-20-22,8 11-1,-10-5-3,7 6 1</inkml:trace>
  <inkml:trace contextRef="#ctx0" brushRef="#br0" timeOffset="75782.3345">16084 13740 76,'15'-12'39,"0"8"-1,-1-13 0,5 7-37,6-4 0,5 4-1,-1 2 1,-1 8-1,-5 8 0,-7 9 0,-6 12 0,-10 4 2,-13 15-2,-6 2 2,-7 2-2,-4 0 2,-3-4-1,3-7 1,2-8 0,9-8-2,4-10 1,15-15 0,-10 11-1,10-11 0,25-6 0,-3-3 0,7 2 0,4-4-2,12-2 0,5-3-2,10 3-4,-6-9-28,16 17-2,-8-8-1,7 12 0</inkml:trace>
  <inkml:trace contextRef="#ctx0" brushRef="#br0" timeOffset="76766.3908">16813 14116 76,'-14'11'38,"-6"-7"0,20-4-2,-9 12-33,9-12-1,22-5 0,-1 1 0,8-5 0,4 2-1,7-3 1,-1 3-1,-1-1 0,-1 1-1,0 2 1,-4 3-1,-3-1 0,-7 3 0,-2 3-1,-4-3 1,-3 2 0,-3-1 0,-11-1 0,0 0 0,0 0 0,0 0 0,0 0 1,-19-16-1,4 7 0,-6-2 0,0-6 0,-2-1 1,1-5-1,0-4 0,3-4 0,1-2 0,4-5 0,0-1 1,4 3-1,1-1-1,2 1 1,0 0 1,3 5-1,0-1 0,3 5 1,5-3-1,1 5 0,4-2 1,6 3-1,1 2 1,6 3-1,2 1 0,2 3 1,1 7-1,4 3 1,-3 5-1,2 2 0,2 5 0,1 2 0,0 0 1,1 3-1,4-4 0,-1 0 0,2-1 0,-2-1 0,0-3 0,-4 3 0,-3 2 0,-5 2 1,-6 6-1,-3 5 0,-8 3 0,-6 10 0,-3-2 0,-6 7 0,-1 2 0,-3-1 0,-1 0 1,-1-3-1,1 0 1,2-6 0,-1-1 0,3-6 0,1-2-1,0-4 1,6-4-2,0-1 2,1-13-1,6 17 0,-6-17 0,14 6 0,-4-3 1,3-3 0,3-3-1,7-1 1,5-4-1,9-6 1,6-3 0,10-4-2,3 0 0,8 1-4,-6-8-11,15 21-15,-24-7-10,5 19 0,-18-5 1</inkml:trace>
  <inkml:trace contextRef="#ctx0" brushRef="#br0" timeOffset="76917.3994">18291 14110 98,'-4'15'43,"-7"-16"0,11 1-4,-13-11-40,8-17-13,19 10-24,-11-15-3,12 11-2,-6-10-1</inkml:trace>
  <inkml:trace contextRef="#ctx0" brushRef="#br1" timeOffset="88046.0359">3672 6041 72,'-5'-16'37,"5"16"-1,-11-24 2,11 24-19,-24-3-15,7 8 0,-4 9 0,-1 9 0,-2 3-1,2 2 0,2 4-1,7-5 1,8-4-1,13-4-1,8-10 0,9-10-1,7-8 1,8-6-1,2-6 0,-1-3 0,-4-3 0,-8-1 1,-7-2-1,-10 3 0,-12 6 0,-11 5 0,-9 8 0,-12 11 0,-5 8 1,-4 8 0,3 7 0,-2 7 0,11 2 0,9-1 0,7-7-1,14-5 1,15-11-1,9-12 0,8-12 0,9-9 0,-3-9 0,8-4 0,-8-2 1,-7 0-1,-12 3 1,-8 5-1,-16 11 1,-12 11 0,-12 9-1,-9 15 1,-8 4 0,-3 8 1,9 5-1,2 3 0,9-4-1,17-2 1,8-9-2,16-12-2,17-1-10,5-28-7,29 9-11,-10-20-12,14-6-1,2-15-1,16-5 1</inkml:trace>
  <inkml:trace contextRef="#ctx0" brushRef="#br1" timeOffset="89018.0915">12490 5684 78,'0'-14'36,"1"4"0,-10-3 1,9 13-25,-34-9-7,14 13 0,-11 2 0,1 11-2,-7 1 2,4 7-3,2-1 3,7-1-3,6-2 2,15-2-4,3-19 3,27 15-2,5-20-3,7-2 3,9-8-3,3-3 3,-7-2-2,-4-1 2,-10 0-2,-11-2 2,-17 1-1,-9 8-1,-15 3 1,-10 5 0,-9 8 0,-4 7 1,-3 6-1,0 8-1,4 8 4,8 0-1,11 3 1,12-5-3,16-5 2,12-6-2,17-12 3,11-12-3,10-9-1,5-10 3,-3-10-4,-4 0 4,-10-7-4,-11 4 2,-17 2-2,-13 8 1,-21 11 1,-10 12-2,-16 9 2,-5 12 0,-8 8 1,5 4 0,9 2 1,11 0-1,19-1-2,16-29-7,26 22-7,5-35-10,34 6-16,1-13-1,23-4-4,11-9 2</inkml:trace>
  <inkml:trace contextRef="#ctx0" brushRef="#br1" timeOffset="90027.1492">20967 5146 78,'0'0'38,"0"0"0,0 0 0,0 0-30,0 0-2,-9 17-1,5-4-1,-1 1-1,4 0-1,0-1-1,6-2 1,-5-11-1,16 18 1,-16-18-1,20 8 0,-9-5 0,1-2-1,-1 1 1,1-2-1,-12 0 0,15-9 0,-15 9 1,9-13-1,-9 2 1,0 11-1,-12-18 0,1 12 1,-5 4 0,0 5-1,-4 5 1,3 7-1,0 7 1,4 2 0,1 6-1,7-1 0,4 0 1,9-6-1,6-6 0,1-7 1,10-12-1,1-9 1,2-11 0,1-8-1,-5-5 1,-3-6 0,-7-2-1,-2-1 1,-11 7 0,-5 3-1,-6 7 1,-3 7-1,-3 8 1,-1 9-1,-3 8 1,0 10 0,4 7-1,2 4 0,1 1 1,8 0-1,6-2-1,3-5-2,15 1-6,-3-21-6,15 12-5,-31-12-7,14 1-9,-40 4-6,-31 17-2,-49 10 2</inkml:trace>
  <inkml:trace contextRef="#ctx0" brushRef="#br1" timeOffset="90979.2037">4216 13430 61,'-28'-2'37,"5"10"-1,-8-4 2,7 16-32,-10-1-1,4 13 0,0 3 0,1 5-1,1-5-1,10 1 0,8-11 0,11-5-1,16-16 0,7-12-1,13-13 0,6-7-1,3-7 1,-2-2-1,-1 1 1,-10 3-1,-14 8 1,-11 5-1,-12 6 0,-11 11 1,-10 7-1,-7 7 1,-4 1-1,4 7 1,-2-1-1,10 1 1,5 0-1,10-1 0,12-5 1,10-4-1,8-6 0,8-5 0,3-5 1,2-4-1,0-6 0,-7-3 0,-2-4 0,-11-1 0,-5 0 1,-7-4-1,-9 4 0,-3 4 0,-8 2 1,-2 9-1,-7 6 0,-2 14 1,-2 7-1,1 10 0,3 8-1,4 4-1,15 6-6,-1-21-18,34 9-15,3-29-1,27-5-2,16-26 1</inkml:trace>
  <inkml:trace contextRef="#ctx0" brushRef="#br1" timeOffset="92038.2643">12581 12980 66,'0'0'39,"0"18"-1,-8 5 2,-12-1-30,2 16-4,-5 2-2,3 9-2,-3-3 0,9 2 0,5-9 0,11-8-1,11-14 1,9-16-1,14-18 0,10-14 1,8-14-1,4-12 0,-1-7 0,-6-1 0,-10 1-1,-11 5 0,-15 12 1,-14 13-1,-18 15 0,-14 17 0,-9 20 0,-10 13 1,-1 11-1,2 14 1,2 0 0,10 2-1,10-5 0,16-10 1,11-14 0,16-14-1,15-19 1,11-13-1,9-13 0,4-13 1,4-8 0,-4-5-1,-8 1 1,-10 4-1,-15 7 0,-12 8 0,-20 15 0,-12 18 0,-13 16 0,-12 14 0,-3 13 1,-2 5-1,6 6 0,5-1 0,14-5 1,9-10-1,16-14 1,18-16-1,11-14 1,13-14-1,4-8 0,4-6 1,-10-4-1,-3 2 0,-13 6-1,-13 6 0,-10 13-1,-14 5-3,2 23-12,-15-14-20,24 20-4,-3-9-2,23 4-1</inkml:trace>
  <inkml:trace contextRef="#ctx0" brushRef="#br1" timeOffset="93039.3215">21319 12590 68,'-27'1'38,"2"6"-2,-9-6 2,5 4-24,-7 1-10,4 6 0,-2 4 0,5 12 0,0 0 0,5 8-1,7-1 1,11 6-2,6-8 0,10-2 0,12-11-1,14-10 0,8-11 0,6-9-1,3-11 1,2-10-1,-4-1 1,-8-5-1,-11 1 1,-10 2-1,-15 9 0,-12 4 0,-13 13 0,-11 13 1,-14 11-1,-8 7 1,0 9-1,1 8 1,7-1-1,8 0 1,10-4 0,16-10-1,18-10 1,17-13-1,12-9 0,7-11 0,7-11 0,0-6 1,-6-4-1,-9-2 0,-11 4 0,-10 5 1,-14 6-1,-15 11 0,-11 12 0,-15 10 0,-7 10 1,-1 9-1,-6 4 0,6 5 0,5-3 1,13-2-1,11-5 0,13-12-1,19-9-2,9-16-6,17 2-5,-13-26-11,21 4-16,-15-19-1,3-4-2,-11-18 0</inkml:trace>
  <inkml:trace contextRef="#ctx0" brushRef="#br1" timeOffset="93933.3727">3602 4976 88,'0'-14'37,"0"14"1,0 0 1,0 0-37,-5 36 0,5 9 0,-5 17 1,-2 15-1,-6 14 1,-1 13-1,-3-4 1,2-2 0,0-13 1,3-15 0,1-20 0,9-23-1,2-27 0,16-17 0,-1-25-4,3-16 2,2-16-2,2-15 1,-4-12-1,4-10 1,-4 0-1,-2 5-1,4 6 2,2 6 0,1 15 0,2 12 0,4 15-1,5 15 1,2 17 0,4 17 0,0 18 0,-1 15 0,0 18 1,0 12 0,-5 14 0,-3 10-1,-7 11 0,-6-2-1,-2-2-1,-4-9-2,-2-4-4,-10-28-13,6-1-20,-10-27 1,4-7 0,-12-23-1</inkml:trace>
  <inkml:trace contextRef="#ctx0" brushRef="#br1" timeOffset="94067.3803">3887 5273 104,'-48'-24'40,"16"18"1,7-4-1,25 10-35,30-15-3,21 0-6,42 2-33,13-17-4,37-1 0,20-13-2</inkml:trace>
  <inkml:trace contextRef="#ctx0" brushRef="#br1" timeOffset="95035.4357">12457 4708 63,'8'-41'40,"5"17"-2,-12 2 1,-1 22-15,0 0-20,4 24-1,-8 6 0,4 10 0,-3 12 1,2 12-2,-3 6 1,2 5-1,2 1 1,-3-5-2,3-7 2,3-9-2,-3-12-1,4-15 1,1-16-1,-5-12 1,14-25-1,-4-13 0,1-11 0,-1-13 1,1-15-2,-2-8 1,1-9-1,-5 0 1,4 1-1,-2 8 2,0 7-1,2 12-1,4 9 1,2 15 0,4 12 1,2 11-1,2 10 0,3 8 0,3 2 0,1 6 0,1 7 0,-4 3 1,-7 8-1,-6 5 0,-9 3-1,-9 5 1,-11 3 0,-7 2 0,-8 0 0,-4-4 0,2-2-1,3-7 1,6-5-1,9-8 1,12-4 0,13-8 0,15-7-1,13-1 2,10-2-1,10 2 0,-5 3 0,3 2 0,-11 10 1,-10 10 0,-17 7 1,-23 11-2,-21 7 2,-22 11-1,-13 5 0,-12 2 0,-8-3 0,1-2-2,6-7 0,7-11-2,17-8-3,12-26-10,32 3-18,7-29-7,31-8-1,17-23 0</inkml:trace>
  <inkml:trace contextRef="#ctx0" brushRef="#br1" timeOffset="95687.473">21655 4154 95,'-15'-22'39,"-7"13"2,-19-1-3,-4 13-34,-13 7 1,-6 16-1,-10 9 1,4 12-2,-7 6 0,16 5 0,6 1-1,17 1-1,18-7 0,25-6 0,24-8-1,21-11-1,23-13 0,15-9-2,18-10-3,10-21-14,22 11-19,-12-19-3,3 6 0,-19-6-1</inkml:trace>
  <inkml:trace contextRef="#ctx0" brushRef="#br1" timeOffset="96354.5111">3580 14252 67,'11'-11'39,"1"22"0,-12 5 0,6 22-35,-9 10-2,3 12 1,0 11-3,2 6 0,2 8-1,-2-2-2,7 1-2,-1-15-4,15-7-31,-7-17 0,9-9 0,-3-26 1</inkml:trace>
  <inkml:trace contextRef="#ctx0" brushRef="#br1" timeOffset="96672.5293">3595 14278 78,'-19'-8'42,"1"-4"-1,18 12 0,22-3-38,11-6-1,17 0 0,11 2 0,14 2 0,7 6-1,0 9 0,-5 10 0,-8 13 0,-18 13 0,-21 14-1,-21 10 1,-29 11-2,-22 4-1,-20 4 0,-16 1 0,-11-5-1,-4-11-1,4-8-3,2-33-11,29 1-22,6-31-1,29-14-3,17-29 2</inkml:trace>
  <inkml:trace contextRef="#ctx0" brushRef="#br1" timeOffset="97289.5646">12682 13639 88,'0'0'41,"5"25"1,-17 6-1,0 23-38,0 13-3,-5 12 0,0 11 0,0 8 0,-1 5-2,4-5-1,7-3-1,-1-20-3,22-3-30,-9-26-5,13-9 1,-3-28 1</inkml:trace>
  <inkml:trace contextRef="#ctx0" brushRef="#br1" timeOffset="97498.5766">12710 13755 91,'-7'-24'41,"7"24"1,7-21-1,10 24-37,6-13-2,14-4-2,11-4 0,9-4-1,7-1-2,6-4-3,6 14-19,-11-9-16,-2 16 1,-21-1-2,-10 15 2</inkml:trace>
  <inkml:trace contextRef="#ctx0" brushRef="#br1" timeOffset="97691.5876">12733 14065 90,'-46'31'40,"27"-6"2,19-25 0,19-12-38,30-12-2,20-9 1,11-5-1,3-1-2,3 4-1,-7 3-3,0 24-25,-26-3-12,-11 21-2,-30 7-1</inkml:trace>
  <inkml:trace contextRef="#ctx0" brushRef="#br1" timeOffset="97852.5968">12749 14548 91,'-25'28'43,"13"-27"1,33-6 0,16-26-39,21-2-4,17-4-2,12-5-4,21 12-28,-5-10-8,28 13-2,-3-4-1</inkml:trace>
  <inkml:trace contextRef="#ctx0" brushRef="#br1" timeOffset="98447.6309">21135 13424 93,'8'-21'41,"-8"21"1,-4 18-3,0 10-36,-9 13-2,-3 10 0,1 12 0,-4 13 0,0 3-2,-5 7 0,5-1-1,0-9-2,12-1-4,-3-25-25,21 0-8,-1-27 1,17-9-1</inkml:trace>
  <inkml:trace contextRef="#ctx0" brushRef="#br1" timeOffset="98659.643">21210 13347 98,'9'-25'41,"-4"2"1,14 20-1,-4-4-38,9-1-1,8-3-1,11 3-1,6-1-2,1-1-1,8 7-5,-9-8-22,13 14-11,-16-3 2,-2 15-3</inkml:trace>
  <inkml:trace contextRef="#ctx0" brushRef="#br1" timeOffset="98859.6544">21020 13736 102,'0'0'43,"27"15"1,17-35-3,17-7-38,34-6-2,11-3-2,8 2-3,-4-1-7,8 17-27,-24 0-3,-3 25-1,-22 0-1</inkml:trace>
  <inkml:trace contextRef="#ctx0" brushRef="#br1" timeOffset="99143.6707">21968 14136 105,'0'0'45,"0"0"-1,0 0-2,-11-26-40,11-1-3,4-3-4,-10-13-9,16 15-7,-17-18-8,19 17-13,-7-3-3,11 7 3</inkml:trace>
  <inkml:trace contextRef="#ctx0" brushRef="#br2" timeOffset="103451.9171">13596 14970 63,'-13'-8'40,"13"8"-2,-3 17 1,6 1-36,-3 26-1,1 14-1,-1 21 0,-5 19-1,-7 9 0,0 8-1,-2-3-2,1-15-6,16-5-28,-3-27-2,19-16 0,0-31 1</inkml:trace>
  <inkml:trace contextRef="#ctx0" brushRef="#br2" timeOffset="103782.936">14094 15458 34,'-7'-16'36,"-6"17"2,-14 2 0,3 17-22,-12 5-10,6 12-1,1 4 0,10 11-2,6-4 1,11 5-2,12-10 0,13-8 0,11-10-1,12-15 0,6-16-1,7-11 1,-4-13-1,-1-10 0,-11-7 0,-10-1 0,-17-2-1,-12 8 2,-14 5-3,-12 2 2,-6 13-3,-3 4 1,3 11-2,4 0 0,12 15-7,-1-9-27,27 11 2,1-8-3,19 1 2</inkml:trace>
  <inkml:trace contextRef="#ctx0" brushRef="#br2" timeOffset="104677.9872">14665 15352 47,'0'0'35,"0"0"3,0 0-3,-10 3-23,-5-3-6,2 11 0,-6-2-2,0 12 1,-3 3-1,0 10-1,-2 6-1,4 8 0,3 2 0,8 3-2,7-6 1,8-4-2,11-11 1,8-10 0,10-15 0,5-15 0,5-11 0,-2-10 0,-4-7-1,-5-6 1,-9-3-1,-9-2 3,-11 8-3,-11 2 2,-8 6-1,-5 5 2,-6 8-2,2 6 1,2 5-1,6 7 0,15 0 0,0 0 0,0 16 0,18-11 1,6 0-2,8-4 1,3-1 0,3-2 0,-2-3 0,1 1-1,-7 3 2,-4 6 0,-10 4 0,-2 8-2,-8 8 2,-7 9-2,-4 7 2,-3 5-2,2 3 1,-1 1-2,0-5 2,3-4 0,2-6 0,-1-12 0,6-8-1,-3-15 1,0 0 1,10-14-2,-6-5 2,-1-10-1,-1-6 0,0-4 0,3-6 0,3-3 0,1-1 0,4-2 1,6 3-1,4 3 1,6 6-1,3 5 1,-2 11-1,1 9 1,-2 11-1,-2 10 0,-6 8-1,-7 8 2,-10 8-2,-5 6 0,-6 3 1,-4 3-2,-7 0 2,-2-1-2,-4 0 3,2-5-3,-2-4 1,1-5 2,6-6-1,-3-1 0,1-3 0,2 0 0,0 5 0,-4 9 1,0 9-1,-4 16 0,0 11 1,2 11-1,1 9 0,3-2-2,9 1-2,-2-25-13,24 7-16,-7-39-7,18-5-1,-5-36 0</inkml:trace>
  <inkml:trace contextRef="#ctx0" brushRef="#br2" timeOffset="105773.0499">16807 15354 41,'0'-19'33,"7"4"4,-6 0-2,-1 15-30,11-5-1,-3 20 1,-8 9 0,1 18-2,-8 6 3,-1 12-3,-2 5-1,-1 5-1,-3-4 1,2-4-2,1-12 1,5-7 0,3-15 0,5-19 0,-2-9 0,21-32 0,-2-11 0,5-12 0,3-12 1,3-10 0,1-5 0,0 1 0,0 7-1,-4 9 1,-1 14-1,-5 16 1,1 16-2,-4 20 1,-4 21-1,1 18 1,-3 16-1,3 12-1,-1 13 1,0 7-1,1 2 0,-2-6-3,2 0-3,-10-24-25,12 5-5,-17-28-1,9-7-2</inkml:trace>
  <inkml:trace contextRef="#ctx0" brushRef="#br2" timeOffset="105924.0585">17005 15721 67,'-25'-36'39,"20"14"-1,5-12 1,13 7-36,18 2-3,11-11-8,17 12-28,-1-9-1,19 13-2,-8-7 0</inkml:trace>
  <inkml:trace contextRef="#ctx0" brushRef="#br2" timeOffset="106638.0993">17895 15261 59,'3'-23'38,"8"11"0,-10-3 1,-1 15-33,0 0-2,8 27-1,-13-1 0,-2 13 0,-2 9 0,1 5-2,-2 3 0,3 4 0,1-4 0,3-3-1,5-12 0,-2-7-1,4-11 1,1-14 0,-5-9 0,18-19 0,-9-8 0,0-10 1,-2-8-1,0-9 0,1-9 1,-4-6-1,2-2 1,2 0 0,-2 3-1,3 6 1,2 6-1,3 8 0,5 11 0,3 11 0,6 10 0,2 10 0,2 7 1,-2 5-1,2 9 0,1 3 0,-8 8 0,-4 2 0,-11 7 0,-6 2 1,-11 2-1,-8 3 0,-9-4 0,-2-4 0,-5-3 0,8-7 0,2-7 0,21-17 0,0 0 0,10-2 0,20-10 0,11-3-1,4 5 2,5 4-1,-5 8 0,-3 9 1,-12 14 0,-14 8-2,-16 12 2,-16 11-2,-15 6 2,-17 1-2,-4-3 1,-9-2-1,-1-12 0,5-11-3,11-9-4,1-33-24,27-1-6,6-25-3,22-9 0</inkml:trace>
  <inkml:trace contextRef="#ctx0" brushRef="#br2" timeOffset="107076.1244">18920 15277 63,'-6'-21'39,"6"21"-1,2-18 1,-2 18-33,0 0-2,10 30-1,-11 4-1,-1 11-1,-1 9 0,-2 8-1,-1 3 0,2-2-4,4-2-2,-9-19-31,21 1-1,-11-23-1,17-5 1</inkml:trace>
  <inkml:trace contextRef="#ctx0" brushRef="#br2" timeOffset="107276.1358">18991 15230 67,'-2'-25'40,"-5"1"-2,7 24 1,13-21-33,6 13-4,9 0 0,9-2-2,8-2-2,5-3-3,9 7-2,-13-8-30,15 12 0,-17-6-2,-2 17 1</inkml:trace>
  <inkml:trace contextRef="#ctx0" brushRef="#br2" timeOffset="107476.1473">18886 15558 70,'0'0'43,"41"16"-4,-6-32 2,23-1-34,2-8-7,3-2 1,1 6-4,-12-1-3,5 22-22,-27-8-9,1 22-2,-26-2-1</inkml:trace>
  <inkml:trace contextRef="#ctx0" brushRef="#br2" timeOffset="107652.1573">19031 15819 78,'-9'19'42,"9"-19"-2,20-1 2,12-15-37,14-10-4,13-8 0,11-3-1,10-2-3,4-6-6,14 12-30,-13-10 0,13 15-3,-13-3 1</inkml:trace>
  <inkml:trace contextRef="#ctx0" brushRef="#br2" timeOffset="107961.175">20185 15098 68,'5'-11'41,"-5"11"-3,-14 26 2,-11 11-37,8 16 0,0 12-2,-1 10 0,4 7-2,4 1-1,9-4-5,-2-19-28,18 0-2,3-28-3,11-6 1</inkml:trace>
  <inkml:trace contextRef="#ctx0" brushRef="#br2" timeOffset="108277.1931">20144 15205 75,'-14'-26'42,"2"-5"-2,22 15 1,2-4-36,20 3-2,11 3-2,13 5 0,5 4 0,5 8 0,-1 8 0,-6 13 0,-9 6-1,-12 14 1,-19 10 0,-18 13 0,-21 8 0,-17 6-1,-16 1 0,-12-3 0,-7-5 0,1-12-1,5-11-1,13-21-4,16-13-6,8-33-26,35-6-2,4-29-2,31-5 1</inkml:trace>
  <inkml:trace contextRef="#ctx0" brushRef="#br2" timeOffset="108831.2248">21031 15243 66,'-5'-25'40,"5"15"-1,-6-1 0,6 11-34,-13 27-1,12 11-1,-7 8 0,3 13-1,-5 10-1,1 4 0,-3-1 0,5-1-1,0-11 1,3-11-1,3-11 0,2-15 0,-1-23 1,10 0 0,-1-26-1,2-15 1,2-14-1,2-12 2,1-11-1,1-12 0,2 1-1,3 3 2,-1 11-2,-2 10 1,-1 20 0,-2 20-1,1 19 1,-5 26 0,-1 18-1,-5 16 1,2 13-1,-3 9-1,4 7 0,2 0-1,-1-2-1,4-19-6,9 2-8,-9-26-24,10-4 1,-10-29 0,6-4 0</inkml:trace>
  <inkml:trace contextRef="#ctx0" brushRef="#br2" timeOffset="108982.2334">21029 15578 88,'-14'-17'42,"33"0"0,10-16-3,20-9-44,26 11-17,-2-17-18,9 13 0,-12 0-2,-7 20 0</inkml:trace>
  <inkml:trace contextRef="#ctx0" brushRef="#br2" timeOffset="109973.2901">13941 17128 45,'0'-14'40,"0"14"-1,-23-5-2,2 13-28,-15 3-3,-2 12-1,-7 3-1,2 8-1,1 4 0,10 3-1,5-1 0,14 0 0,16-6-1,16-4 0,13-8 0,8-8-1,13-8 1,4-12-1,1-3 0,0-12-1,-8-5 1,-7-8 0,-8-4 0,-13-2-1,-12 2 1,-10 3-1,-9 1 1,-5 1 0,-6 14 0,-3 0 0,1 13-1,2 6 2,6 5-1,14-5 1,-9 21 0,18-5-1,8 0 1,7-3-1,7 1 1,5-3-1,1 3 0,0 1 1,-1 6-1,-7-3 0,-5 6 1,-5 8-1,-11-1 1,-7 1-1,-5 1 0,-6-3 1,0-5-1,-4-7 0,5-9 1,9-9-1,-11-16 1,16-7 0,4-11 0,5-8-1,6-6 1,3-2 0,4 2-1,3 4-1,0 2 0,3 10-2,8 5-1,-2 5-6,17 17-9,-7-10-21,25 9 0,1-6-2,25 1 1</inkml:trace>
  <inkml:trace contextRef="#ctx0" brushRef="#br2" timeOffset="111934.4023">15695 16835 42,'0'0'37,"-13"-3"0,2 20 0,-18-1-31,3 8 0,-10 8 0,3 9-1,-7 5-1,7 5-1,3-7 0,10-5 0,9-8-2,21-11 0,12-11-2,15-15-2,16-12-3,5-12-7,23 0-23,-11-14-2,5 9-1,-13-11 1</inkml:trace>
  <inkml:trace contextRef="#ctx0" brushRef="#br2" timeOffset="112751.449">15995 16875 58,'-20'22'39,"-13"-6"-2,11 12 2,-4-2-34,6 1-2,4 5 0,5 2-1,5-1 0,7 1-1,8-4 1,6-6-1,9-10 0,6-9-1,4-15 1,8-11-1,6-10 0,-7-7-1,2-8 0,-2-1 1,-11 0-1,-6 7 1,-10 7 0,-12 11-1,-7 9 1,-9 14 1,-7 10-1,-2 8 1,-2 3-1,2 2 1,9-1-1,7-4 1,12-5 0,7-11 0,11-6-1,8-5 1,6-9 0,1 8-1,-2-8 1,-3 10-1,-4 4 1,-7 3-1,-11 7 1,-3 3-1,-9 12 0,-6-3 1,0 7-1,-4-3 1,4 1-1,-3 0 0,2-5 0,8-5 0,0-14 0,0 0 0,20 2-1,-3-16 1,3-4 0,7-8 0,-3-8 0,4 0 0,-4-3 1,0 5-2,-5 1 2,0 5-1,-9 7 1,-1 11-1,-9 8 1,8 16 0,-11 6-1,-2 6 1,-1 8 0,2 1-1,-1 1 1,5-6-1,5-2 0,5-13 0,9-8 0,6-11 0,7-13 0,6-7-1,2-12 1,0 8-1,-3-6 1,-4 4 0,-7 4 0,-9 12 0,-6 11 0,-11 1 0,-3 31 0,-7-6 0,-4 15 0,0-5 0,1 8-1,1-6 0,6 1-1,2-10-3,14 1-6,-7-18-18,20-1-11,-8-15-1,17-3 2</inkml:trace>
  <inkml:trace contextRef="#ctx0" brushRef="#br2" timeOffset="113293.48">17047 17015 67,'-13'-21'39,"13"21"1,-18-2-1,18 2-34,-13 11-3,10 5 0,1 9 0,2 6-1,-2 7 0,2 6 1,-3-1-1,0-1 1,0-3-1,1-11 0,2-3 0,0-15 0,0-10-1,10-25 0,5-6 0,-1-4 0,3-10 0,-1-4-1,5-3 1,-4-1 0,7 1 0,-5 4 0,0 7 0,1 8 0,-2 5 0,3 8 0,0 6 0,-2 7 0,-1 9 0,-2 9 0,-3 7 0,-4 2 0,-4 8 0,-5 7 1,-8-1-1,-3 7 0,-5 4 0,-7-3 1,2 0-1,-5 1 0,0-7 0,0-2 1,4-4-1,1-7 0,6-1 0,0-4 1,4 2-1,0-3 0,0 12-1,-1 2 0,-6 7 0,0 8-1,18-46-2,-18 55-2,18-55-12,-18 55-21,18-55 1,0 0-4,-1 61 2</inkml:trace>
  <inkml:trace contextRef="#ctx0" brushRef="#br2" timeOffset="114067.5243">17583 16803 36,'0'0'37,"-22"-5"0,7 26 1,-14-5-25,4 16-6,-7 2 1,8 5-2,2 0-1,9-1-1,7-1-1,12-12-2,12-7 0,8-3 0,6-13 0,5-4-1,1-10 0,-1-4 0,-5-4-1,-4-7 2,-5-6-1,-9 8-1,-3-8 2,-7 4-1,-3-1 0,-2 4 1,1 3-1,-1 6 1,1 5 0,0 12 0,7-11 0,3 11 0,3-1 1,5 1-1,1-4 1,4 2-1,3 1 0,1-1 0,-2 2 0,-4 2 0,-4 7-1,-3 10 1,-7 8-1,-7 7 1,-8 8-1,-2 6 1,-8 3-1,4-1 1,0-4-1,3-11 0,2-6 0,9-17 0,0-12 0,22-16-1,0-13 2,4-5-2,3-8 2,3 0-2,-2-1 2,-3 8-1,-8 12 0,-2 12 1,-17 11-1,12 10 0,-12 11-1,-7 9 0,6 10-2,-4-3-2,14 8-7,-6-10-6,25 5-21,-9-18-1,18-4-2,-3-18 1</inkml:trace>
  <inkml:trace contextRef="#ctx0" brushRef="#br2" timeOffset="114789.5656">18294 16977 66,'0'0'41,"0"0"-1,26 4 0,-12-15-35,22-2-2,3-7 0,7-1-1,-2-4 0,-2 6-1,-8-2 0,-6 4 0,-10 3-1,-11 0 1,-7 14-1,-15-15 0,-7 10 0,-5 4 0,-5 4-1,-1 7 1,0 0 0,-1 12 0,10 6 0,2 2 1,6 7-1,8-3 1,10 7-1,5-11 1,10 3-1,9-13 1,3-9-1,8-7 1,6-10 0,4-12-1,3-4 1,1-7 0,-5-7 0,-3 4-2,-8 1 2,-4 5-1,-9 5 0,-10 16 0,-12 5 0,1 14 1,-8 9-1,-6 4 0,0 7 1,1 0-1,1 0 0,0-4 1,6-7-1,4-7 0,1-16 0,18-5 0,3-11 0,5-8 0,3-8 0,5-2-1,-2-6 2,-2 5-2,0 3 2,-8 11-1,-7 6 0,-15 15 0,14 8 0,-14 7 1,-6 12-2,2 3 2,-1 4-3,4-1 0,1 2-3,0-13-4,17 4-8,-17-26-14,30 5-8,-8-22-2,13-2 2</inkml:trace>
  <inkml:trace contextRef="#ctx0" brushRef="#br2" timeOffset="114973.5761">19321 16430 74,'-15'31'42,"7"27"-2,-11-2 1,12 15-37,-2 1-4,2 2 0,3 1-6,-7-16-16,14 4-18,-7-21 0,11-4-1,-10-25 1</inkml:trace>
  <inkml:trace contextRef="#ctx0" brushRef="#br2" timeOffset="115140.5856">19099 16704 87,'0'0'41,"0"0"1,0 0-3,36 9-43,-8-27-10,28 11-26,-6-13 0,24 7-3,-4-10 1</inkml:trace>
  <inkml:trace contextRef="#ctx0" brushRef="#br2" timeOffset="115547.6089">20177 16485 72,'17'7'41,"-20"14"-1,6 25 0,-11 8-37,-4 12-2,-1 13-1,-1 1 1,1 6-2,3-9-1,10 5-9,-3-19-26,19-5-2,-4-27-1,17-6 0</inkml:trace>
  <inkml:trace contextRef="#ctx0" brushRef="#br2" timeOffset="115891.6286">20241 16610 73,'0'-14'42,"4"-10"-1,22 15 0,-1-14-36,14 3-4,12 2 1,5 6-1,-1 11 0,1 8-1,-4 14 1,-10 9-1,-13 12 1,-12 14-1,-14 6 0,-11 1 2,-16 8-2,-9-3 1,-15 1 0,-5-5 0,3-8-1,-2-14 0,4-13 0,9-9-3,15-11-3,4-24-13,31-2-20,0-17-3,24-3 0,-1-12 0</inkml:trace>
  <inkml:trace contextRef="#ctx0" brushRef="#br2" timeOffset="116326.6535">21122 16649 68,'0'0'41,"0"0"-2,0 0 2,14 17-38,-19 11 0,3 9-2,-11 15 0,2 3 0,-3 11-1,0-8-2,5 3-4,-6-9-28,19-6-5,-7-24-1,19-11 1</inkml:trace>
  <inkml:trace contextRef="#ctx0" brushRef="#br2" timeOffset="116543.6659">21203 16558 78,'4'-18'42,"-1"-4"-2,16 18 0,0-8-39,6-2 0,6 2-2,7-2 0,7 3-2,-1-3-1,4 9-5,-11-11-29,7 20-1,-16-11-1,0 16 0</inkml:trace>
  <inkml:trace contextRef="#ctx0" brushRef="#br2" timeOffset="116760.6783">21121 16804 77,'17'2'43,"23"0"-1,-1-18-1,6 1-38,11-3-2,1-1 0,-6 3-2,-12 6-3,-2 10-5,-25-5-23,5 21-7,-23-2-2,2 20 1</inkml:trace>
  <inkml:trace contextRef="#ctx0" brushRef="#br2" timeOffset="116926.6878">21141 17160 86,'0'0'42,"17"5"2,8-24-3,9 1-37,23-9-4,3 0-1,7 0-3,-2-10-8,21 19-24,-22-9-5,13 16-1,-13-6-1</inkml:trace>
  <inkml:trace contextRef="#ctx0" brushRef="#br2" timeOffset="117057.6953">22139 17059 86,'7'24'42,"-15"-15"0,8-9-2,0 0-41,0 0-10,12-15-25,-12-7-6,10 8-1,-7-10 0</inkml:trace>
  <inkml:trace contextRef="#ctx0" brushRef="#br3" timeOffset="174093.9576">1853 7269 75,'-20'-24'35,"9"10"-1,-1 5 2,12 9-23,-3 23-9,10 8 1,2 19-2,3 19 1,1 26-1,1 22-1,-4 32-1,-5 24 1,-7 21 0,-5 12-1,-13 5 1,0-2-3,-6-16 3,2-18-2,1-32-1,8-30-2,9-34-2,1-43-13,20-23-18,-4-40-1,7-17 0,-3-29-2</inkml:trace>
  <inkml:trace contextRef="#ctx0" brushRef="#br3" timeOffset="174522.9821">1902 6958 88,'-25'34'34,"-16"7"0,1 20 0,-18 6-31,6 14 0,-2 3 0,2 4 1,0-8-2,8-8 0,10-15 0,12-17 1,15-28-1,14-28 0,17-31 0,18-20-1,10-21 0,12-11 1,4-9 0,4-1 0,-6 9-1,-5 16 0,-11 22 1,-10 21 0,-11 29 0,-10 27-1,-2 25 0,-6 19 0,5 12-2,1 5-3,21 11-21,3-21-12,32-6-3,7-24-1,27-15-1</inkml:trace>
  <inkml:trace contextRef="#ctx0" brushRef="#br3" timeOffset="175705.0497">11076 8233 73,'-19'-9'37,"1"9"-2,-3 6 2,5 21-34,-5 11 0,7 19 1,-2 24 1,5 27-2,-2 30 1,5 33-1,-4 29 1,2 25-2,3 17 0,-2 14 1,-3 1-5,2-9 2,-4-21-1,2-28-2,5-35-5,-1-48-28,15-38-3,0-48 0,11-37 1</inkml:trace>
  <inkml:trace contextRef="#ctx0" brushRef="#br3" timeOffset="176151.0752">10939 8314 54,'-12'-30'36,"-9"9"-2,-3 15-1,-12 2-13,-5 20-18,-4 10 0,3 8 1,-4 9 0,6 10 1,-1 1-1,12 7 0,6-4 1,14-3-1,7-16 0,16-8-1,14-21 0,13-18-1,11-21 1,6-21 0,7-17-2,5-13 1,-3-5-1,-5-2 1,-10 6 0,-9 12 0,-12 14 1,-9 22-1,-8 23 0,-8 26 0,-3 22 0,-2 21 0,5 16-1,6 10-1,14 14-4,7-9-30,32 3-3,4-20 0,23-9-3</inkml:trace>
  <inkml:trace contextRef="#ctx0" brushRef="#br3" timeOffset="177888.1746">20148 9161 71,'10'-6'33,"-10"6"0,14-2 0,-14 2-29,9 19 1,1 8 0,-6-1 0,7 19 0,-5 4-1,6 13 0,-5 5 0,5 12 0,-2 8-2,-2 9 2,-5 7-4,1 7 4,-4 7-4,-2 5 2,-1 1-1,0 0 1,-1-6-2,-1-7 1,4-6-1,2-11-1,-1-12 0,3-7 0,-1-12 0,2-2-1,-3-10 0,3-7 1,-1-8 1,-2-5 0,4-5 0,0-6 0,-1-4 0,2-2 0,-6-13 0,14 17 0,-14-17 0,9 13 0,-9-13 0,1 10 0,-1-10 1,-2 20-1,-1-7 0,-7 3 0,6 0 0,-2 3 1,1 0-2,-3-1 0,7-2-1,-4-5-2,5-1-2,0-10-1,0 0-8,0 0-21,0 0 1,-1-19-1,1 19 4</inkml:trace>
  <inkml:trace contextRef="#ctx0" brushRef="#br3" timeOffset="178227.194">20174 11440 40,'-20'-10'28,"5"3"-1,-5-7-5,20 14-2,-22-16-3,22 16-5,0 0-3,0 0-2,-9-11-2,9 11 1,0 0-2,11 15 0,-5-4 0,3 5 0,1 2-1,2 6 0,1-2-1,3 0 0,6-2 0,4-2-1,3-7 0,8-5 0,1-6 0,7-6 0,1-8-1,3-3 0,-3-7 1,-5-4-1,-3-4-1,-6-5 1,-8-3-1,-4-3-1,-3 4-3,-10-9-6,8 13-26,-7-5-2,5 14 0,-3-3-1</inkml:trace>
  <inkml:trace contextRef="#ctx0" brushRef="#br3" timeOffset="186926.6916">3796 9719 76,'17'-19'35,"-6"0"-1,1 11 1,-12 8-28,0 0-2,-12 15-1,1 11 1,-12 8-1,-1 15-1,-8 9-2,-2 11 1,-8 8-2,-1 5 1,-4 1-2,-1 0 2,3-11-1,6-10 0,1-15 0,14-17 0,10-22 2,12-19-1,13-25 2,13-18-1,14-21 0,5-14 0,12-12 1,3-6-1,2 6 0,2 5 0,-5 18-1,-9 10 0,-1 24 0,-9 19 0,-6 27 0,-9 22-1,-3 20 1,-5 18 0,3 11-1,-1 10 0,-1 8-3,5-1 1,5 1-3,-6-18-6,20 4-27,-12-23-2,16 3 0,-6-24 0</inkml:trace>
  <inkml:trace contextRef="#ctx0" brushRef="#br3" timeOffset="187343.7154">4736 9796 94,'12'-9'36,"-12"9"1,0 0 0,-5 16-34,1 7 0,-2 6-1,7 13 1,1 7-2,4 10 0,-2 8-2,3 2 2,1 3-3,-1-1 1,0-4-3,-7-13-5,10-5-27,-12-17 1,10-9-2,-8-23 0</inkml:trace>
  <inkml:trace contextRef="#ctx0" brushRef="#br3" timeOffset="187560.7278">4668 9689 114,'-24'-3'39,"1"-2"0,23 5-1,0 0-36,26-1-1,14-6 0,14-3-1,13-1-1,10-1-3,13 8-4,-9-7-27,12 18-4,-21-2 2,-8 19-3</inkml:trace>
  <inkml:trace contextRef="#ctx0" brushRef="#br3" timeOffset="187761.7393">4593 10427 95,'-18'16'39,"32"-2"1,11-19-2,26-8-32,5-8-3,13-3-2,6-3-1,-1-7-7,12 8-26,-21-12-6,2 14 2,-14-5-3</inkml:trace>
  <inkml:trace contextRef="#ctx0" brushRef="#br3" timeOffset="187922.7485">5453 10248 109,'-9'28'38,"9"10"3,-11-6-3,12 6-35,-2 4-4,1-5-4,13 9-30,-14-13-5,13 5 1,-3-13-2</inkml:trace>
  <inkml:trace contextRef="#ctx0" brushRef="#br3" timeOffset="191174.9346">12404 6993 93,'-20'2'34,"3"14"1,-13 8-1,-5 11-36,-6 12 2,-1 6 0,-2 4 2,2 4-2,4-3 1,5-3-1,11-14 2,11-8 0,9-18 0,2-15 0,27-8-1,0-17 1,3-11 0,3-13 1,3-7 0,1-7 0,2-2-1,-3 0 1,-3 5-1,-5 8 0,-1 9 0,-8 17 0,0 14-1,-3 17 0,-3 16-1,1 15-2,-2 12 1,5 6-1,1 8-1,4-2-4,12 11-18,-5-18-15,12-1 1,1-18 0,10-4 1</inkml:trace>
  <inkml:trace contextRef="#ctx0" brushRef="#br3" timeOffset="191451.9504">13268 6696 105,'-5'-15'37,"5"15"1,0 0-1,-12 33-33,1-2-1,11 16 0,-2 8-1,2 15-2,-1 5 0,1 3-1,1 4-2,1-5-1,6 1-2,-3-19-10,9 4-23,-3-25 2,10-6-1,-4-19-1</inkml:trace>
  <inkml:trace contextRef="#ctx0" brushRef="#br3" timeOffset="191684.9637">13019 6775 123,'-41'-1'39,"21"16"2,8-15-8,24 2-30,24-7-1,25-4 0,17-6-1,18-5-2,14 4-2,-1-10-6,8 15-29,-24-2-1,-8 18 0,-27 3-2</inkml:trace>
  <inkml:trace contextRef="#ctx0" brushRef="#br3" timeOffset="191872.9745">13128 7365 99,'-20'32'39,"14"-18"2,26-4-2,8-12-35,22-10-1,12-9-1,9-2-3,7 0-2,-5-8-11,8 11-24,-15-2-1,0 8-1,-14 3-1</inkml:trace>
  <inkml:trace contextRef="#ctx0" brushRef="#br3" timeOffset="192235.9953">13984 7220 94,'-15'2'41,"15"-2"0,9-11 0,12 4-34,4-5-3,9 6 1,-1 3-2,1 3-1,-5 5-2,-7 7 0,-11 8-1,-11 6 0,-14 6 1,-11 2 0,-8 4 0,-2-3 2,2-2-1,5-3 1,8-8-1,17-6 1,14-10-2,16-7 0,17-6-1,9-7-3,21 9-18,-8-15-17,14 7-3,-9-9 1,9 8-3</inkml:trace>
  <inkml:trace contextRef="#ctx0" brushRef="#br3" timeOffset="195409.1767">20845 7309 92,'-7'-16'36,"-4"-3"1,11 19 1,-14-21-33,14 21-1,0 0-1,0 0 1,9 12-1,5 5-1,4 5-1,7 7 0,3 7-1,3 7 1,2 4-1,2 2 1,2 1-1,0-2 1,0-4-1,4-8 0,-4-10 1,4-13-1,0-18 1,2-17 1,2-16-1,-2-11 0,-3-12 1,-2-10-1,-8-7 0,-2-4 0,-9 4-1,-9-1-3,-6 17-2,-7 0-7,3 22-24,-6 6-2,6 19-1,-3 6-1</inkml:trace>
  <inkml:trace contextRef="#ctx0" brushRef="#br3" timeOffset="195746.196">22318 6867 110,'0'0'40,"-14"-9"0,8 21-1,-10 10-33,6 12-3,-1 6 0,3 14-2,1 9 0,2 5 0,5 1-1,1 2 0,6-1-2,2-9-2,8-1-3,-6-21-27,14 0-6,-7-19 0,10-8-1</inkml:trace>
  <inkml:trace contextRef="#ctx0" brushRef="#br3" timeOffset="196010.2111">22168 6885 117,'-9'-2'41,"0"-12"0,22 9 0,3-9-37,17 0-1,8 2 0,14 2 0,0 0-1,6 8-2,4 7-4,-8 3-1,4 15-18,-13-3-16,-1 11-1,-24-3 0,0 11-1</inkml:trace>
  <inkml:trace contextRef="#ctx0" brushRef="#br3" timeOffset="196203.2222">22151 7558 120,'-25'17'41,"23"-1"1,4-26-7,22 5-30,7-8-2,12-1 0,2-1-1,9-4-3,7 3-2,-2-7-4,12 16-31,-16-10-3,9 9 1,-11-11-2</inkml:trace>
  <inkml:trace contextRef="#ctx0" brushRef="#br3" timeOffset="196692.2501">22903 7327 95,'-34'17'38,"6"-10"2,17-1-2,11-6-25,11-6-9,17-5 0,12 2-1,3-5 1,4 6-1,-2-3-1,0 7 0,-13 1 0,-5 7-1,-14 5 0,-12 7 0,-10 1 0,-7 9 0,-5 3 1,-1 1-2,0 3 0,1-1 0,7 0 0,7-7 0,13-4 0,8-4 0,5-6 0,9-1 0,1-6 0,2 0 0,-5-2 0,-6 3 0,-20-5 0,10 23 0,-22-4 0,-11 6 0,-5 2 0,-5 0 0,-4 2 0,2-6-3,12 4-14,-10-20-23,33-7-1,-12-1-1,23-15-1</inkml:trace>
  <inkml:trace contextRef="#ctx0" brushRef="#br4" timeOffset="266532.2448">10003 12779 44,'9'-15'35,"-9"15"2,6-18-4,-6 18-24,-12 10-2,4 4 0,-12-5-2,-2 12-2,-7 2-2,-3 7 1,-6 3-1,-5 7 1,-6 2 0,-3 10 1,-3-3 0,7 3-1,-1-9 1,9-2-1,4-10 0,9-6-1,7-9 0,20-16-1,-9 13 1,9-13-1,20-1 1,1 0-1,9 3 0,5 7 1,6 7-1,6 13 1,4 13-1,-3 6 1,2 10-1,-5 4 1,0-2-1,-2-6 0,0-6-2,0-17-2,7-1-14,-9-26-21,13-4-1,-10-8-1,1 4 1</inkml:trace>
  <inkml:trace contextRef="#ctx0" brushRef="#br4" timeOffset="267344.2912">10116 14384 60,'0'0'39,"0"0"-2,-7 23 2,5 4-37,4 11-2,5 8 1,-2 8-2,-2 10-1,-2-3-6,9 13-7,-10-19-22,5-4-1,-2-18 1,4-12-1</inkml:trace>
  <inkml:trace contextRef="#ctx0" brushRef="#br4" timeOffset="267554.3032">9864 14222 72,'-21'0'40,"17"14"-1,4-14 0,29 13-37,8-8-1,13-11 0,13-1 0,5-2-2,6 5-3,-13-5-33,7 18-1,-14 0-2,-11 14 1</inkml:trace>
  <inkml:trace contextRef="#ctx0" brushRef="#br4" timeOffset="267742.314">9886 14932 73,'-3'27'41,"14"-22"-1,23-6 0,19-16-39,6-14-4,17 1 0,-4-11-7,16 13-29,-17-6 0,-1 17-1,-14 2 1</inkml:trace>
  <inkml:trace contextRef="#ctx0" brushRef="#br4" timeOffset="267946.3256">10729 14730 76,'9'12'41,"-17"3"1,3 15-1,1 6-40,-10 5-1,-1 10-2,0-5-7,5 9-32,3-12 1,12-3-2,0-14 1</inkml:trace>
  <inkml:trace contextRef="#ctx0" brushRef="#br4" timeOffset="285141.3091">5513 14515 42,'12'-7'33,"-1"2"0,1 11-2,-12-6-29,22 7 0,-9-3 1,3 5 0,1-4 0,2 1 0,3-4 0,4 1-1,3-5 1,2 2-1,4-3-1,3 2 0,3-1 0,3-1 1,3 2-1,5 1 0,3-3-1,3-2 1,4-1-1,5-3 1,5 0 0,-1-2-1,4 0 1,-1 1 0,4-1 0,-1 2-1,3 1 1,0 2-1,0-1 0,5 0 1,-2-1-1,4-1 1,-3-3 0,5 1-1,-2-1 1,-2 1 0,-5 4 0,1-1-1,-9 4 0,-6 3 0,-6 2 0,-6 3 0,-8 0 1,-9 5-1,-6-4 0,-3 2 0,-3-2 0,-2-1 1,-2 0-1,-5-3 0,-1-2 0,-2-1 1,0-2-1,-2 1 0,-11 3 0,15-13 0,-15 13 0,0 0 0,2-15 1,-2 15-1,-12-10 0,12 10 0,-24-12 0,9 3 1,-2 1-1,-3-3 0,-3 0-1,-1-3 1,-2-1 0,-2 0 0,-2 0 0,-1 1 1,1 4-1,-3-1 0,5 2 1,0 3-1,3 3 1,2 1-1,5 1 1,3-2-1,15 3 0,-13-6 0,13 6 0,14-11 0,4 4 0,7 1 0,7 1 1,6 3-1,6 4 0,3 4 1,-1 6-1,-3 4 0,-1 8 1,-3 5-1,-5 3 0,-7 5 0,-3 5 0,-8-1 0,-7 1 0,-4-1 0,-12 0 0,-11-1 0,-9 0 0,-13 1 0,-11-2-1,-10-1 1,-5-2-1,0-5 1,3-8-1,8-9-2,20-7-3,8-20-33,32-4 2,10-12-3,21-2 0</inkml:trace>
  <inkml:trace contextRef="#ctx0" brushRef="#br4" timeOffset="288809.5189">15761 11907 43,'0'0'32,"0"0"2,12-17-2,0 15-25,-12 2 0,20-12-1,-20 12-1,27-8 0,-15 6-1,7 3-1,1 0 0,3 4-1,3-4 0,5 1-1,3-2 1,6-1-1,3-2-1,4-3 1,2-1-1,5 0 0,3-1 0,2-1 0,2 5 0,1-1 0,-1 0 0,2 1 0,3-1 1,0-1-1,4-1 0,5-5 0,2-3 1,3 3 2,5-5-3,3 2 3,-1 1-3,-4 1 1,-3 1-1,-4 8 3,-7 2-4,-10-2 1,-7 5 0,-10 0 0,-4 2 0,-5 0 2,-4 1-1,-7-2-1,-2-1 1,-4 1-1,-4-2 0,-3 2 0,-9-2 0,14 2 0,-14-2 0,0 0 0,0 0 0,0 0 0,0 0-1,2-11-2,-2 11 2,-11-17-2,2 4 2,-1-3-2,0 0 2,-8-1-2,2-2 3,-6 0 0,-1 2 1,-1-1-1,-4 4 1,-1 3 0,1-2 0,-1 4 0,0 1 0,1 1 0,5-1 0,4 2 0,0-2 0,5 3-1,14 5 1,-13-13 0,13 13 0,13-10 0,1 7 0,9 3-1,4 1 1,5 3 0,5 1-1,2 3 0,2 4 1,-1 1-1,-3 2 0,-1 4 0,-7 2 0,-5-1 0,-7 5 0,-6-1 1,-7 3-1,-8 1 2,-8 4-2,-10-2-1,-3 0 2,-9 0-2,-5-2 1,-4 4-2,-5-8 2,7-1-2,-2-5 2,9-4 0,8-4-2,7-5-2,19-5-30,0 0-3,27-6 0,-2-9-2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5T22:30:25.0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2656 5257 87,'0'0'35,"0"0"-1,0 0 1,5-8-33,-5 8-1,12-7 0,-1 4 0,-3 0 1,4 2-2,2-1 1,4 1-1,1-1 1,4 1-1,5 0 0,4-1 1,5 0-1,5 0 0,3 1 0,6-2 0,6 1 0,4 0 0,7-2 0,4 0 0,6 0 0,3 0-1,10 0 1,3 1 0,7 1 0,3-1-1,8 0 1,6 1 0,7-2 0,9-1 0,7 0 0,6-1 1,6-2-1,6 0 1,2 1-1,5-2 1,-1 3 0,3-1 0,0 1 0,0 3-1,2-1 1,1-1-1,7 0 1,1 1-1,7-2 1,2-1 0,4-3-3,4-2 4,6 0-3,5-1 4,1-1-4,7 1 4,1-3-3,2 2 1,5 0 1,1 1-3,1-2 2,2 3-3,1-1 3,-1 1-4,-1 1 3,1 1-1,-1-2 1,0 3-1,-2-2 2,-1 0-1,-3 0 0,-2 0 1,-9 1 0,-6 0 0,-15 3-2,-14-1 0,-19 5-1,-22-3-4,-17 11-19,-30-9-11,-16 7 0,-25-5-2,-16 2 1</inkml:trace>
  <inkml:trace contextRef="#ctx0" brushRef="#br0" timeOffset="1">13242 8763 41,'0'0'32,"2"-7"0,-2 7-1,0 0-18,0-10-4,0 10-1,0 0 0,-7 0-2,0 1-1,7-1 0,-16 9-1,7-2-1,-2 2 0,-1 1 0,1 2-1,1 0-1,2-1 0,4 0 0,1-1-1,6-3 1,-3-7-1,15 7 0,-1-8 0,1-3-1,3-3 1,0-1 1,-1-2-1,-3 1 0,-5-1 1,-3 1-1,-6 3 1,0 6 0,-15-4 0,-1 7 0,-2 2 1,-1 5-1,0 2 0,2 3 0,3 0 0,6-1-1,6-2 1,9-2-1,8-5 0,9-5 0,6-6 0,4-3 0,-1-2 1,-3-3-1,-7 2 0,-10 0 0,-12 4 0,-12 0-2,-6 3-2,-9 0-4,4 7-27,-8-5-3,7 6 0,-1-6-1</inkml:trace>
  <inkml:trace contextRef="#ctx0" brushRef="#br0" timeOffset="2">8128 9015 60,'0'0'37,"-5"-7"0,5 7 1,0 0-29,-3-6-3,3 6-1,0 0-1,0 0-2,0 0 0,-8 13 0,5-1-1,-1 2 0,2 3 0,-1-1 0,3 0-1,0-3 1,0-3-1,0-10 1,13 6 0,-5-11-1,2-3 1,-1-1 0,-2-3-1,0 2 1,-4-2 0,-3 3 0,-6 4 1,-3 2-1,-5 4 0,-2 3 0,-5 3 0,-1 1 0,1 4 0,-1-3 0,5 1-1,6-4 1,11-6-1,0 0-1,0 0-2,19-9-4,-4-8-31,11 4-1,-4-7-1,1 5-1</inkml:trace>
  <inkml:trace contextRef="#ctx0" brushRef="#br0" timeOffset="3">2963 9272 43,'12'-9'33,"-4"4"1,5 2-1,-7-3-24,9 5-3,-6-4 0,3 3 0,-6 0-2,1 2 0,-7 0-1,0 0 0,6 4 0,-6 2-1,-3 0 0,3 3-1,-1 0 0,-1 0 0,2 0-1,0-2 1,0-7 0,3 8 0,-3-8 0,8-7 0,-5-1 0,1-2 1,0-1 0,-3 0-1,2 0 1,-3 0-1,0 4 0,0 7 0,0 0 0,-12-1-1,7 6 0,-2 3-1,0 1-1,1-2-4,6 7-15,0-14-16,0 0-1,-2-7-1,13-2-1</inkml:trace>
  <inkml:trace contextRef="#ctx0" brushRef="#br0" timeOffset="4">2673 5269 72,'0'0'33,"-3"-11"1,3 11 0,-3-11-27,3 11-1,2-10-1,-2 10-1,6-9 0,-6 9-1,7-6 0,-7 6-1,8-3 0,-8 3 0,9 5-1,-4 5 1,-2 5-1,2 12-1,-2 11 2,-1 13 0,-1 14-1,-2 10 0,1 8-1,-2 4 2,1-3-4,2-8-1,6-8-32,0-18-3,8-11 0,-3-18 0</inkml:trace>
  <inkml:trace contextRef="#ctx0" brushRef="#br0" timeOffset="5">1787 6175 47,'0'0'33,"8"-12"0,0 11 0,0-5-16,10 8-3,-3-6-5,11 4-2,2-3-2,10 0-1,4-2 0,8 0-1,7-5-1,9 0 0,11-3 0,7-1-1,7-4 0,6 0-1,5-2 1,4-2-1,4-2 1,1 0-1,1 0 1,-2 1-1,1-1 0,-4 3 0,-6 3 0,-6 3 0,-5 4 0,-10 5-2,-12 4 0,-13 4-3,-10 8-10,-15-2-20,-9 7-1,-18-3-1,-6 5-1</inkml:trace>
  <inkml:trace contextRef="#ctx0" brushRef="#br0" timeOffset="6">2662 6476 87,'-14'12'35,"5"-6"1,6 1 0,3-7-30,14-3-1,6-6-1,5 0 0,9-4-1,6 0 0,5-1-2,2 1-2,0 4-3,-6-1-17,3 11-16,-11 0 0,-3 9-1,-11 1-1</inkml:trace>
  <inkml:trace contextRef="#ctx0" brushRef="#br0" timeOffset="7">2794 6491 73,'-3'-8'34,"3"8"0,0 0-1,0 0-23,0 0-3,0 0-2,0 0-2,3 8-1,0 0 0,0 3 0,1 5-1,1 3 1,-1 7-1,0 5 0,-3 3 1,2 5-1,0 2 0,-1 3 0,0 1 0,1 1-1,-1-1 0,4 0 0,-3 0 1,2 2-1,0 0 1,1 4-1,-3-1 1,0 2 0,2 2-2,-2 0 1,1 1-1,0 1 2,-1-1-3,-1 1 3,-1-1-3,-2 1 2,0-2-1,-2 0 0,0-2 0,-1 0-1,1-3 2,-2-1-2,1-1 1,0-2 1,2-1 0,1 0 2,1-2-2,0-1 0,1 1 0,4 1 0,-2-2 0,-1 1-1,1 1 1,0 0-1,0-1 1,-3 1 1,0-4-1,0-1 0,2-3 1,1-1-1,-1-3 0,3-4 1,1 0-1,1-5 0,1 0 0,1-1 1,0-2-1,-2-1 0,0 0 0,0-1 1,-3 1-1,0 0 0,0 1-1,-2-1 1,1 2-1,-1-1 0,2-2 0,-1 0 0,2-3 0,0-2 0,-1-2 1,0-4 0,-4-6 0,7 8 1,-7-8-1,0 0 1,3 6-1,-3-6 1,0 10-1,-1-2 0,1 3 0,0 1 0,1 1 0,-1 0 0,3-2 0,-1-1 0,1-4-1,-3-6 1,0 0-1,8 0 0,-8 0-1,2-15-2,-2 15-13,-2-17-19,3 10-1,-7-6-1,6 7 0</inkml:trace>
  <inkml:trace contextRef="#ctx0" brushRef="#br0" timeOffset="8">3117 9233 45,'0'0'33,"0"0"0,6-6 0,-6 6-29,0 0 0,7 10 0,-7-10 0,2 7 0,-2-7 0,0 5 1,0-5-2,0 0 1,0 0-1,0 0 0,0 0 0,0 0-1,7 6 0,2-3 0,2 2-1,4-1 0,5-1 0,9 0 0,5-1 0,8-2-1,6-2 0,4-3 0,5 0-1,2-2 0,3 0-1,-2-4-3,3 5-8,-10-8-24,0 6-1,-8-6-1,-1 5 1</inkml:trace>
  <inkml:trace contextRef="#ctx0" brushRef="#br0" timeOffset="9">4031 8930 51,'-2'-16'36,"-3"1"-1,3 10 0,-7 2-28,5 12 0,-3 4-1,2 11 0,-2 9-3,2 10 0,-2 9-1,1 10 1,0 7-3,1 3 1,-2 1-2,3-2 0,2-8-2,1-9-3,9-11-32,-4-16 0,8-13-1,-2-17 0</inkml:trace>
  <inkml:trace contextRef="#ctx0" brushRef="#br0" timeOffset="10">3965 8992 58,'-8'-6'38,"8"6"0,0 0-1,0 0-17,0 0-19,16 0-1,1-1 1,3-1 0,5 1 0,4-1 0,5 0 0,6-1 0,4 0 0,5 0 0,3-2 0,4-1-1,4-3 1,5 0-1,4-1 0,4-1 1,1-2-1,0 1 0,2 1 0,-1 1 0,2 1 0,-4 3 0,-5 1 0,-6 2 0,-5 1 1,-5 1-1,-8 0 0,-5 0 0,-11 1 0,-7-1 1,-5-1-1,-5 0 0,-4 0 1,-7 2-1,0 0 0,0 0 0,0 0 0,0 0 0,0 0 0,0 0 0,-1 8-1,1-8 1,2 9 0,-2-9 0,2 8 0,-2-8 1,0 0-1,3 7 0,-3-7 1,0 0-1,0 0 1,0 0-1,2 10 0,-1 0 1,0 6-1,-1 7 1,2 9-1,-2 7 0,0 8 0,0 4-1,-1 2 1,1-1 0,-1-2 0,2-5-1,0-6 1,0-6 1,1-6-1,0-5 0,1-5 0,-2-4 0,1-2-1,-1-2 1,0-3 0,-1 1-1,0-7 1,-4 7-1,4-7 1,-11 1 0,2-2 0,-5-4 0,-2 2 0,-3-3-1,-4 3 1,-1-1 0,-6 4-1,-4 0 1,-4 3 0,-4 3-1,-1-1 1,-8 3-1,0 0 1,-5-1-2,-5 1 2,0-1-1,-3 0 1,-2 0-1,-4 2 1,1 1-1,-4-1 1,-1 3 1,3-1-1,1 0 0,4 0-2,3-6-2,9-1-10,1-8-24,16-3 0,3-9-2,15 0 2</inkml:trace>
  <inkml:trace contextRef="#ctx0" brushRef="#br0" timeOffset="11">4284 9163 54,'1'-16'39,"-5"-1"-1,2 11 1,-3 0-26,5 6-9,-10 1 0,5 7 0,-1 4-1,0 4-1,-1 5 1,0 4-1,1 1 0,3 1 1,0-2-1,3-1 0,8-5 0,5-7-1,7-6 0,5-7-1,7-6 1,3-6-1,6-4 0,2-5-1,2-1 0,-4 0-3,1 1-1,-7-8-12,2 14-22,-15-5 0,4 8-2,-15-3 2</inkml:trace>
  <inkml:trace contextRef="#ctx0" brushRef="#br0" timeOffset="12">4479 9142 87,'-12'27'39,"-4"1"2,11 9-2,5-3-37,0 3 0,4 0-3,1-2-2,12 0-36,-6-11 0,9-2-1,-2-15-2</inkml:trace>
  <inkml:trace contextRef="#ctx0" brushRef="#br0" timeOffset="13">4856 9349 46,'0'0'35,"0"0"2,0 0-1,0 0-28,0 0 0,0 0-2,0 0-1,0 0-1,0 0-1,0 0 0,12 8-1,-5-6 0,3 0-1,3-2 0,1-1-1,4-2 1,0-2 0,-1 0-1,2-1 0,-3 1 1,-2 0-1,-5 1 1,-2 0-1,-7 4 0,1-10 0,-4 3 0,-6-1 0,-2-1-1,-3-3 1,-2-1 0,-3-1-1,1 0 1,0-2 0,1 3 0,1-2 0,5 1 0,2 2 0,5-3 1,4 1 0,4 0 0,5 1 0,2 0 0,6 0 1,3-1-1,2 2 0,2 1 0,2 1-1,0 2 0,2 2 0,-1 1 1,-1 3-1,-2 3 0,-1 2 0,-2 3 0,-3 2 1,-2 1-1,-5 2 1,-1 2-1,-5 1-1,-1 1 2,-4 0-2,-2 1 1,-4 1 0,-2 0 0,1 0 0,-3-2 0,1 0 1,1-2 0,1 0 0,2-3-1,7-2 1,-2-8 0,12 6 0,2-8 0,2-1 0,3-2 0,3-1 0,2 1-1,-1-2 0,0 4-1,-2 0-3,4 9-14,-7-7-21,7 7-1,-6-6-2,5 6 1</inkml:trace>
  <inkml:trace contextRef="#ctx0" brushRef="#br0" timeOffset="14">8202 9044 19,'0'0'31,"6"-8"0,-6 8 3,-2-10-20,2 10-4,0 0 0,-6-1-1,-3-3 0,9 4-1,-12 1-2,12-1-2,-14 0 0,9 0-1,-5-1-1,0 0 0,-3 1 0,-2 0-1,-4 1 0,-4 0 0,-7 2-1,-2 0 1,-7 2-1,-4-2 0,-2 1 1,-5-2-1,-2 3 1,-2-4-1,-4 1 0,1-1 1,-3 1 0,-3 1-1,-3 1 0,1 2 1,-6 1 0,-2 2-2,-1 1 2,0-2-2,0 0 2,1 0-2,0-2 1,4-5-1,-1 1 2,5-3-1,3-1 0,1 1 0,2 0 0,2-1-1,0 2 1,1 0 0,1 0 0,1 1 0,1 0 0,2-1-1,3 0 1,0-1 0,4-1 0,3 0-1,3 0 1,3 0 0,-1 1 0,4 1 0,-2 1 0,1 1 0,1 0 0,1 1 0,1 1 0,3-3-1,7 0-2,2-10-12,18 9-23,-9-12-2,17 3 0,2-3 1</inkml:trace>
  <inkml:trace contextRef="#ctx0" brushRef="#br0" timeOffset="15">8190 9009 41,'1'7'34,"-1"-7"1,0 9-1,0-9-24,0 0-2,0 0 0,0 0-3,0 0-1,4-9 0,-2 1-1,3-1 0,-2-3-1,1-2 0,-2-1 0,-1-2-1,1-3 1,-1-2-1,-1-2 0,0-1 0,-1-2 0,-1-2 0,-1-2 0,2-2-1,-2 0 1,0-2 0,1-1 0,-1 0-1,0-4 1,0 2-1,0 0 1,0-1-1,-2-1 0,2-1 2,0 2-2,-3 0 1,3-1-1,-2 1 1,1 0-1,-2 0 1,2 1-1,-1 1 0,0 0 1,3-1-2,-1 3 2,2 0 1,-1 3-1,-1 2 1,1 4-2,-2 4 1,-2 6-3,-4 4-1,1 7-6,-5 0-27,8 7-1,-2-4-2,8 2 0</inkml:trace>
  <inkml:trace contextRef="#ctx0" brushRef="#br0" timeOffset="16">7963 7743 79,'-13'3'38,"-2"-4"-1,6 4 1,-6-5-32,15 2-2,-10-2 0,10 2 1,0 0-1,0 0-1,6-4-1,5 3 1,2-1 0,5 0-1,8-3 0,6 0 0,7-3 0,6-1-1,4 0 0,6-2-1,1 2 0,0-2 1,-1 5-1,-7 1 0,-2 4-1,-6 3 0,-7 1 0,-9 2-1,-6 3-1,-5-4-2,-3 4-5,-10-8-27,0 0-2,0 0 1,-9-5-1</inkml:trace>
  <inkml:trace contextRef="#ctx0" brushRef="#br0" timeOffset="17">7034 7124 87,'-13'5'35,"-2"-5"2,5 3 0,1-3-32,9 0-2,0 0 0,17-7 0,-3 3 0,6 2-2,3-2 1,4 1 0,4 0-1,5 1 0,1 1 1,4 1-1,8 0 0,4 2 0,4 0-1,5 0 1,2 0-1,7 0 1,6-2-1,2 0 0,4-2 0,0-1 1,4-2-1,3-1 0,3-1 0,0-3-1,-4-1 1,-2 0-1,1-1 0,-2-1 0,-5 2 1,-7 0-1,-7 2 1,-7 0-1,-8 5 0,-9 0 0,-10 4-2,-11 0 0,-6 5-4,-16-5-11,6 9-19,-15-5-1,2 3 0,-6-4 0</inkml:trace>
  <inkml:trace contextRef="#ctx0" brushRef="#br0" timeOffset="18">9435 7052 80,'0'0'40,"1"-10"-3,9 4 2,-1-6-33,9 1-4,2-2 1,5 2 0,0 2-1,-2 1 0,-2 4-1,-4 4 0,-5 6 0,-6 5-1,-8 6 1,-9 5 1,-5 6-1,-5 6 1,-5 1 0,1 2 0,1-1 0,8-2 1,0-4-1,12-5-1,5-7 0,9-9 0,10-5-1,6-9-2,6-3-1,4-9-4,10 1-29,-6-8-2,3 2-1,-6-6-2</inkml:trace>
  <inkml:trace contextRef="#ctx0" brushRef="#br0" timeOffset="19">9938 6912 94,'-3'6'39,"3"7"1,-5 1-2,6 10-34,-4 4 0,3 5 0,0 2-1,2 4 0,1-3-1,4-4 1,0-5-2,5-7 1,2-8-1,1-8 1,3-10-1,3-9 0,0-9 0,1-4-1,1-5 0,-3-4-2,0-1 0,-4-4-4,5 11-15,-10-5-18,4 10-2,-9-2 1,5 11-1</inkml:trace>
  <inkml:trace contextRef="#ctx0" brushRef="#br0" timeOffset="20">3760 6084 92,'-5'-9'37,"-6"-3"0,0 9 1,-3-3-33,-3 8-1,-4 3 1,1 6-2,-1 3 0,2 4 0,3 2-1,6-1 0,6-4-1,9-3 1,9-7-1,9-5-1,8-7 1,7-4 0,3-5 0,2-1 0,-4-1 0,-4 1 0,-5 2 0,-6 3 0,-7 3 0,-10 7-1,-7 2 0,-1 14 0,-4 1 0,-5 8 0,1 4-1,-2 4-1,1 5-1,1 1-1,5-1-1,1-7-4,12 4-14,-4-17-16,13-4 1,-2-11-1,12-6 1</inkml:trace>
  <inkml:trace contextRef="#ctx0" brushRef="#br0" timeOffset="21">4172 5992 104,'3'-12'39,"-4"0"1,1 12-1,0 0-32,0 11-3,1 1-2,4 6 0,-1 4 0,1 5 0,-1 2-2,1 4 1,1 0 0,-2-1-1,1-4 0,1-4-1,1-7 1,4-7 1,3-11-1,4-11 1,4-10 0,3-8 1,1-7-1,1-4 0,-1-3-2,-2 0-1,-1 5-3,-7 0-13,7 12-20,-12 2-3,5 11 1,-5 2-2</inkml:trace>
  <inkml:trace contextRef="#ctx0" brushRef="#br0" timeOffset="22">8186 8997 18,'0'0'32,"0"0"3,-3 9-1,-1-1-13,-6-7-9,9 5-2,1-6 0,0 0-4,-7 5-1,7-5-2,0 0 0,13-3 0,-4 1-1,2 0 0,2-1-1,4 2 0,1-1 0,4 1-1,2-1 0,3 1 1,1 0-1,2-1 0,4-1 0,1-1 1,2 1-1,3-2 0,3 1 1,5 0-1,4 1 1,2 1-1,4 1 1,5-1-1,2 0 1,5-3-1,6-2 1,0-3-1,2-1 0,2-1 1,1-4-1,0 2 0,1-1 0,-7 3-1,-4 4 0,-5 2-2,-6 7-3,-11-2-6,-3 11-25,-17-3 0,-3 8-1,-10-6 0</inkml:trace>
  <inkml:trace contextRef="#ctx0" brushRef="#br0" timeOffset="23">10039 8705 32,'6'-24'32,"-2"5"1,-4 1 1,2 10-24,-10-2-2,8 10 0,-18-1 1,10 8 0,-7 1-3,4 7-1,-3 3-1,5 7-2,1 4 1,4 10-1,2 6-1,3 5-1,2 4 0,1 1 0,2-2-3,0-6-2,6 1-13,-3-17-19,5-8 0,-4-13-2,6-7 1</inkml:trace>
  <inkml:trace contextRef="#ctx0" brushRef="#br0" timeOffset="24">10009 8630 72,'0'0'39,"0"0"-3,0 0 1,11-5-33,2 2-2,5-3 0,7 0 1,3 0-1,6-1-1,4 0 1,3 0-2,6 0 1,3 0-1,5 0 1,5 2-1,2-2 0,2 4 1,4-4-1,2 0 1,4-2-1,1-1 1,0 0-1,-4-3 0,0 0 0,-4 0 0,-7 0 1,-6 2-1,-8 2 0,-12 2 0,-9 3 0,-9 2-1,-8 2 1,-8 0 0,-2 7 0,-6-2 1,-1 2-1,-3 0 0,0 1 0,3 2 0,-1 1 0,3 4 0,3 3 0,3 3 0,1 6-1,1 5 2,1 4-1,-2 5-1,0 5 1,-3 5-1,-1 2 1,-1 0-1,-2 0 1,2-3-1,0-4 1,2-3-1,2-8 1,2-6-1,2-7 0,0-4 1,2-8 0,-2-1-1,-3-9 1,3 6 0,-3-6-1,-9 1 1,-2-2 0,-5 0-1,-4-3 0,-6-2 0,-8-1 0,-6-2 1,-5-1 0,-6-2 0,-4 1 0,-5 1 1,-6 0 0,-5 3 1,-1 3-1,-4 3 0,-4 4 1,1 4-1,-6 3 0,-1 2-2,6 2 1,4 0-4,11 5-18,2-10-15,18-1-2,9-11-1,19-6 0</inkml:trace>
  <inkml:trace contextRef="#ctx0" brushRef="#br0" timeOffset="25">11391 8855 60,'-6'4'35,"-2"-4"0,8 0-1,0 0-31,0 0 1,0 0-2,7-2 1,-1 2-1,4 2 0,3 1-1,6 1 0,4-1 0,6 0 0,5-3 0,8 0 0,7-4 0,8 0 0,8-4 0,4 1-1,5-2 1,4 1-1,0 1 1,3 1-1,-3 3 1,-1 1-1,-4 1 0,-5 1 0,-4 0 0,-5-3-2,1 2 0,-9-3-1,3-1 1,-4-1-1,0 1 0,-2-1-1,-1 4-1,-6-2-3,4 6-23,-9-1-1,-6 5-2,-6 0 1</inkml:trace>
  <inkml:trace contextRef="#ctx0" brushRef="#br0" timeOffset="26">13202 8802 52,'0'0'31,"-2"11"1,2-11-2,-2 8-23,2-8-2,0 0 0,0 0 0,0 0 0,0 0-1,0 0-1,0 0-1,0 0 0,0 0 0,0 0-2,0 0 1,0 0-1,3-6 0,-3 6 1,0 0-1,0 0 1,0 0 1,0 0-1,6-6 0,-6 6 0,0 0 0,0 0 0,0 0-1,0 0 1,0 0-1,0 0 0,0 0 0,0 0-1,0 0 0,-1-5-3,1 5-5,0 0-25,0 0-1,-11-10-1,11 10 0</inkml:trace>
  <inkml:trace contextRef="#ctx0" brushRef="#br0" timeOffset="27">13279 8844 37,'0'0'32,"-3"6"1,3-6-1,-2 6-16,2-6-8,0 0-1,0 0-1,0 0-2,0 0 0,0 0-1,0 0 0,0 0-1,-2-5 1,2 5-1,2-12 0,-1 3 0,-1-1-1,2-1 0,-1-3 0,0-1 0,0-2 0,0-2 0,-1-3 0,0-1 1,1-3-1,-1-2 1,0-4-1,0-1 0,-1 0 0,1-2-1,-2 0 0,2 0 0,0 1 1,-2 0 2,1 1-4,2 1 2,1-1-1,1 0 1,1-3-1,2 0 1,1 1-1,2-1-2,-1 2 3,1 0-1,-1 4 1,-2 1 0,-2 5-1,-2 2 0,-4 3 1,0 4 1,-2 1-3,-1 3 2,-1 3-3,0-1 1,3 3-1,1-1 1,2 7-3,4-11-1,3 8-1,-3-6-8,4 8-20,-8 1-1,11-3 0,-11 3 0</inkml:trace>
  <inkml:trace contextRef="#ctx0" brushRef="#br0" timeOffset="28">12975 7827 66,'-10'1'31,"2"0"0,0-3-7,8 2-14,-9 3-2,9-3-1,-7 5 0,7-5 0,0 0-1,-4 6-1,4-6 0,0 0 0,0 0-1,11-1-1,1-2 0,9 2-1,5-1 0,6 2 0,9 0 0,7-2-1,6 2 0,6 0 0,4-1 0,4 0 0,2 0 0,4 0-1,-2 0 1,-2 0 0,-6 2 0,-2 1-1,-8 1 1,-5 2-2,-10-1 2,-5-1-2,-8-1 1,-6-1 0,-3-2-1,-4-2 0,-2 0-1,-6-3-2,1 1-3,-7-5-22,1 10-8,-3-13 0,3 13-2,-9-12 0</inkml:trace>
  <inkml:trace contextRef="#ctx0" brushRef="#br0" timeOffset="29">13103 7858 63,'-5'0'34,"5"0"-1,-7 0 0,7 0-31,0 0 1,0 0 3,-9-5-2,9 5 3,-8-5-3,8 5 4,-15-7-4,5 5 3,-6-1-4,-4 3 0,-7 1-1,-5 4-1,-7 2 0,-3 2-2,-4 2 1,-5 2-1,0-2 1,3-1-1,1-1 1,7-3-1,2-4 2,4-4 0,4 0 0,5-5-1,5 0 0,4-1-4,8 1-1,0-5-31,14 4-1,3-4 1,12 3-3</inkml:trace>
  <inkml:trace contextRef="#ctx0" brushRef="#br0" timeOffset="30">13057 7446 90,'-9'0'36,"4"6"1,5-6 1,-2 6-29,2-6-1,24 3-3,0-7 0,13-1-1,7-3-1,9-1 1,3-3-2,4 2 1,-2-1-3,-4 3 3,-5 3-4,-10 3 1,-8 3-2,-9 1 0,-6 4-2,-7-4-3,3 8-29,-12-10-4,0 0 2,0 0-2</inkml:trace>
  <inkml:trace contextRef="#ctx0" brushRef="#br0" timeOffset="31">14101 7229 112,'-27'4'39,"1"-5"1,10 2-2,4-6-36,12 5-1,8-7 0,10 4 0,1-1 0,7 2-1,0 1 1,0 3-1,-3 1 1,-2 2-1,-5 4 1,-7 1-1,-6 4 1,-5 0-1,-6 1 1,-1 1-1,-2-1 0,2 1 1,1-2-1,1-2 0,5-2 0,5-1 0,7-2 0,3 1 1,1-1-1,2 2 0,0 1 0,-1 1 1,-3 1-2,-5 1 1,-5 3 0,-5 0 0,-4-1 0,0-1 0,-4-2-1,1-3-1,4-3-1,6-6-5,6-2-29,3-10-4,12-3 4,-3-10-4</inkml:trace>
  <inkml:trace contextRef="#ctx0" brushRef="#br0" timeOffset="32">14581 7143 108,'6'-1'38,"-6"1"2,-4 12-2,-3 0-33,3 3-1,-1 5 0,-1 5 0,0 5-1,1 4-1,1 3 0,4 0-1,-1-2-1,5-2 1,1-6-1,5-4 0,2-8 0,5-9 1,1-8-1,4-9-1,0-8 3,-1-5-1,0-8 1,-2-5-2,-1-2 0,-6-3 0,-1 1-2,-2 4 1,2 3-3,-5 5-2,5 13-13,-8-2-19,7 12-3,-10 6 3,8-1-3</inkml:trace>
  <inkml:trace contextRef="#ctx0" brushRef="#br0" timeOffset="33">13341 7480 87,'0'0'38,"8"-3"-3,-8 3 2,0 0-33,-9-1-2,9 1 1,-8 1-1,8-1 1,-9 0 0,9 0-1,-3-8 1,6 0-1,-1-4 0,4 0 1,-3-6-2,3-1 2,-1-4-2,0-5 1,-2 0-1,0-3-1,-2-2 1,1-3-1,-1-5 0,-1-1 0,1-4 0,0-2-1,-1-2 1,0-3-1,-1-2 1,1 0-1,-4-1 0,-3 0 0,1-1 0,-1 0 1,-3-2-2,1 1 2,1-3-1,0 1 2,2-4 0,1 0-1,2-3 1,1 1 0,-2-1 0,-1 0 1,2 1-1,-3 1 0,0-1 0,-2 1 0,0 2 0,1 0-1,0 0 1,0 1-2,2 0 1,1 1-1,2 1 2,-1 1-2,1 4-1,0 2 2,-1 2-2,-2 6 1,0 4-1,-1 4 0,1 4 0,-1 4 0,3 2 3,-3 5-3,3 4 2,1 1 0,2 4 0,0 2 0,0 2 1,1 2-1,-1 7 0,0 0-1,3-5 1,-3 5-2,1 7 0,-2-2-2,2 4-1,-1-3-2,4 5-4,-4-11-11,9 14-14,-9-14 0,16 11-1,-9-9 2</inkml:trace>
  <inkml:trace contextRef="#ctx0" brushRef="#br0" timeOffset="34">8121 7102 69,'2'7'34,"-2"-7"2,0 9-1,0-9-26,0 0-2,-6-4 0,6 4-1,0-13-2,3 4-1,-3-4-1,3 0 0,-3-4-1,2-1-1,-1-3 0,1-2 0,-5-2 1,1-2 0,-1-3 0,-1-2-1,-1-2 1,-1-2-1,0-5 0,-2 0 0,3-4-1,0-4 1,1-3 0,0-2 0,3-2-1,-2-3 2,0-1-1,0 1 1,1-3 0,-3 2 0,3-2 0,-3 1 0,-1-1 1,0 1 0,2-1 0,-3-1 0,2 3 0,0 0 0,0 2-1,2-1 0,0 4-1,-1 3-2,1 2 3,0 7-3,-1 0 2,-1 4-2,1 1 3,-3 4-2,2 0 2,0 2-1,1 2-2,-1 0 3,1 3-2,1 2 2,1 3-2,-1 3 0,1 2-1,-1 7 1,2-1 1,1 11-3,-4-9 3,4 9-2,0 0 1,0 0 3,1 6-2,-1-6 1,5 7-3,-5-7 1,4 16-12,-9-10-22,5 5-1,-6-2-3,4 3 1</inkml:trace>
  <inkml:trace contextRef="#ctx0" brushRef="#br0" timeOffset="35">10263 9399 76,'9'-6'39,"0"3"-1,0-6 0,2 3-37,4-1 0,3 1-1,0 2 1,-2 4-1,-2 4 0,-4 6 0,-4 5 0,-6 4 2,-8 7-2,-3 2 2,-5 0-2,-2 1 2,-2-3-1,2-4 1,1-3 0,5-6-2,3-5 1,9-8 0,-5 7-1,5-7 0,14-4 0,0-1 0,3 2 0,3-4-2,8 0 0,2-2-2,6 2-4,-4-5-28,11 9-2,-6-4-1,5 7 0</inkml:trace>
  <inkml:trace contextRef="#ctx0" brushRef="#br0" timeOffset="36">10702 9605 76,'-8'7'38,"-4"-6"0,12-1-2,-5 7-33,5-7-1,13-3 0,-1 1 0,6-3 0,2 2-1,4-3 1,0 2-1,-1 0 0,-1 0-1,0 1 1,-2 2-1,-2 0 0,-4 1 0,-1 1-1,-3-1 1,-2 1 0,-1 0 0,-7-1 0,0 0 0,0 0 0,0 0 0,0 0 1,-11-9-1,1 4 0,-2-1 0,-1-3 0,-1-1 1,1-3-1,0-2 0,1-2 0,1-1 0,3-3 0,0 0 1,1 1-1,2 0-1,1 0 1,-1 0 1,3 3-1,0 0 0,1 2 1,4-1-1,-1 2 0,4-1 1,3 2-1,1 1 1,3 1-1,1 1 0,2 2 1,0 4-1,3 1 1,-2 3-1,1 1 0,2 3 0,-1 1 0,1 0 1,1 1-1,2-1 0,-1-1 0,1 0 0,0-1 0,-1-1 0,-2 1 0,-2 1 0,-3 2 1,-3 3-1,-3 2 0,-4 3 0,-4 4 0,-2 0 0,-3 3 0,-1 2 0,-1-1 0,-2 0 1,1-2-1,0 0 1,0-3 0,1 0 0,1-4 0,1-1-1,0-2 1,3-3-2,1 1 2,0-8-1,3 9 0,-3-9 0,8 4 0,-1-3 1,0-1 0,3-1-1,4-2 1,3-1-1,5-4 1,4-1 0,6-3-2,2 1 0,4 0-4,-3-5-11,9 12-15,-14-3-10,2 9 0,-10-2 1</inkml:trace>
  <inkml:trace contextRef="#ctx0" brushRef="#br0" timeOffset="37">11594 9602 98,'-2'8'43,"-5"-8"0,7 0-4,-8-6-40,5-10-13,12 7-24,-8-10-3,8 7-2,-3-5-1</inkml:trace>
  <inkml:trace contextRef="#ctx0" brushRef="#br1" timeOffset="38">2778 5172 72,'-3'-9'37,"3"9"-1,-7-13 2,7 13-19,-13-2-15,2 5 0,-2 5 0,0 4 0,-1 2-1,0 2 0,2 1-1,5-2 1,3-2-1,9-3-1,5-5 0,5-6-1,4-4 1,6-3-1,0-3 0,-1-3 0,-2 0 0,-4-1 1,-5-2-1,-5 2 0,-8 4 0,-7 2 0,-5 4 0,-8 7 0,-2 4 1,-2 5 0,1 3 0,-1 4 0,6 1 0,6 0 0,4-4-1,9-3 1,9-6-1,4-7 0,7-6 0,4-5 0,-2-5 0,5-2 0,-4-2 1,-4 1-1,-8 2 1,-5 2-1,-10 6 1,-6 6 0,-8 5-1,-5 8 1,-6 3 0,0 4 1,4 2-1,2 3 0,5-3-1,10-1 1,5-5-2,10-6-2,10-2-10,3-14-7,18 4-11,-6-10-12,8-4-1,1-8-1,9-3 1</inkml:trace>
  <inkml:trace contextRef="#ctx0" brushRef="#br1" timeOffset="39">8095 4976 78,'0'-8'36,"1"2"0,-6-1 1,5 7-25,-21-5-7,9 8 0,-6 0 0,-1 6-2,-3 1 2,2 4-3,2-1 3,3 0-3,4-2 2,9-1-4,2-10 3,16 9-2,4-12-3,4-1 3,4-4-3,3-2 3,-4-1-2,-3 0 2,-6-1-2,-7 0 2,-9 0-1,-6 3-1,-10 4 1,-5 2 0,-6 3 0,-2 5 1,-2 3-1,0 5-1,3 4 4,4 0-1,7 2 1,7-3-3,10-3 2,7-3-2,10-7 3,7-6-3,6-5-1,3-6 3,-2-5-4,-2 0 4,-6-5-4,-7 3 2,-11 2-2,-7 4 1,-12 5 1,-7 8-2,-9 3 2,-3 8 0,-6 5 1,4 1 0,6 1 1,6 1-1,11-1-2,10-16-7,15 12-7,4-19-10,20 3-16,1-7-1,14-2-4,6-6 2</inkml:trace>
  <inkml:trace contextRef="#ctx0" brushRef="#br1" timeOffset="40">13207 4680 78,'0'0'38,"0"0"0,0 0 0,0 0-30,0 0-2,-5 9-1,3-1-1,-1 0-1,2-1-1,0 0-1,4-1 1,-3-6-1,10 10 1,-10-10-1,12 4 0,-5-2 0,0-1-1,0 0 1,0-1-1,-7 0 0,9-5 0,-9 5 1,5-8-1,-5 3 1,0 5-1,-7-10 0,0 6 1,-2 3 0,-1 3-1,-2 3 1,2 3-1,0 4 1,1 1 0,2 4-1,5-2 0,1 1 1,6-3-1,3-4 0,1-4 1,6-5-1,1-6 1,1-7 0,0-3-1,-2-3 1,-2-4 0,-5 0-1,-1-1 1,-6 3 0,-4 2-1,-3 5 1,-1 3-1,-3 4 1,-1 5-1,-1 5 1,0 6 0,3 3-1,0 2 0,2 1 1,3-1-1,5 0-1,2-3-2,8 0-6,-1-11-6,8 7-5,-18-7-7,9 1-9,-25 2-6,-18 9-2,-30 5 2</inkml:trace>
  <inkml:trace contextRef="#ctx0" brushRef="#br1" timeOffset="41">3107 9229 61,'-17'-1'37,"3"5"-1,-5-2 2,4 9-32,-5 0-1,2 6 0,0 2 0,0 4-1,1-4-1,6 0 0,6-5 0,5-3-1,10-9 0,5-6-1,7-7 0,4-5-1,2-3 1,-1-1-1,-2 0 1,-5 2-1,-8 4 1,-7 3-1,-8 3 0,-6 6 1,-6 5-1,-4 3 1,-3 1-1,2 3 1,0 0-1,5 0 1,4 1-1,6-2 0,7-1 1,6-4-1,4-2 0,6-3 0,1-3 1,1-2-1,1-3 0,-5-2 0,-1-2 0,-7-1 0,-2 0 1,-5-2-1,-5 3 0,-2 1 0,-5 2 1,-1 4-1,-4 4 0,-2 7 1,-1 5-1,1 5 0,2 4-1,2 2-1,9 4-6,1-12-18,18 5-15,3-15-1,16-4-2,10-14 1</inkml:trace>
  <inkml:trace contextRef="#ctx0" brushRef="#br1" timeOffset="42">8151 8982 66,'0'0'39,"0"10"-1,-5 2 2,-7 0-30,1 9-4,-3 1-2,2 5-2,-2-2 0,5 1 0,4-4 0,6-5-1,7-8 1,5-8-1,9-10 0,6-8 1,5-8-1,2-6 0,-1-5 0,-3 1 0,-7-1-1,-6 4 0,-9 6 1,-8 8-1,-12 7 0,-7 10 0,-6 11 0,-6 7 1,-1 6-1,2 8 1,0 0 0,7 0-1,6-1 0,9-7 1,7-7 0,10-8-1,8-10 1,8-7-1,4-8 0,4-6 1,1-5 0,-2-3-1,-4 1 1,-7 2-1,-9 4 0,-7 4 0,-12 9 0,-7 9 0,-8 9 0,-7 8 0,-2 6 1,-2 4-1,4 4 0,4-2 0,7-3 1,7-5-1,8-6 1,12-11-1,6-7 1,8-8-1,3-4 0,2-3 1,-6-2-1,-2 0 0,-8 4-1,-8 3 0,-5 8-1,-9 2-3,1 12-12,-9-7-20,14 11-4,-1-5-2,14 3-1</inkml:trace>
  <inkml:trace contextRef="#ctx0" brushRef="#br1" timeOffset="43">13420 8768 68,'-16'0'38,"0"4"-2,-4-3 2,2 1-24,-3 1-10,1 4 0,0 2 0,3 6 0,-1 1 0,3 3-1,5 1 1,6 2-2,4-4 0,7-1 0,6-6-1,9-5 0,4-7 0,4-4-1,2-7 1,1-5-1,-2-1 1,-5-2-1,-7 0 1,-5 2-1,-10 4 0,-7 3 0,-8 6 0,-7 8 1,-7 6-1,-6 3 1,0 6-1,1 4 1,4-1-1,5 1 1,6-3 0,9-5-1,12-6 1,9-7-1,8-5 0,5-6 0,3-6 0,0-3 1,-3-2-1,-6-2 0,-6 3 0,-6 2 1,-9 4-1,-9 6 0,-7 6 0,-8 6 0,-5 5 1,0 6-1,-4 1 0,3 3 0,4-1 1,8-1-1,6-4 0,8-6-1,11-5-2,6-8-6,10 0-5,-7-13-11,11 1-16,-7-10-1,0-2-2,-6-10 0</inkml:trace>
  <inkml:trace contextRef="#ctx0" brushRef="#br1" timeOffset="44">2736 4587 88,'0'-8'37,"0"8"1,0 0 1,0 0-37,-3 20 0,3 4 0,-3 11 1,-1 7-1,-4 8 1,0 7-1,-3-2 1,2-1 0,0-8 1,2-7 0,0-12 0,6-12-1,1-15 0,10-9 0,-1-14-4,2-9 2,1-9-2,1-8 1,-2-6-1,2-6 1,-2 0-1,-1 3-1,2 3 2,1 4 0,1 7 0,1 7 0,3 9-1,2 7 1,2 11 0,2 8 0,0 10 0,-1 8 0,1 11 1,-1 6 0,-2 7 0,-3 7-1,-3 5 0,-4-1-1,-2-1-1,-1-5-2,-2-3-4,-6-14-13,4-1-20,-7-15 1,3-4 0,-7-12-1</inkml:trace>
  <inkml:trace contextRef="#ctx0" brushRef="#br1" timeOffset="45">2908 4750 104,'-29'-13'40,"10"10"1,4-3-1,15 6-35,18-8-3,13-1-6,24 3-33,10-11-4,21 0 0,12-7-2</inkml:trace>
  <inkml:trace contextRef="#ctx0" brushRef="#br1" timeOffset="46">8076 4440 63,'5'-23'40,"2"10"-2,-6 1 1,-1 12-15,0 0-20,2 13-1,-4 4 0,2 5 0,-2 6 1,1 7-2,-1 4 1,1 2-1,1 1 1,-2-3-2,2-4 2,2-5-2,-2-7-1,3-7 1,-1-9-1,-2-7 1,9-14-1,-3-7 0,0-6 0,1-7 1,-1-8-2,0-5 1,0-5-1,-3 1 1,2 0-1,-1 4 2,1 4-1,0 7-1,3 5 1,1 7 0,2 8 1,2 6-1,1 5 0,2 4 0,1 2 0,1 3 0,1 3 0,-3 3 1,-4 4-1,-3 2 0,-7 2-1,-4 3 1,-7 1 0,-4 2 0,-5-1 0,-2-1 0,0-2-1,2-3 1,5-4-1,4-3 1,8-3 0,8-5 0,8-2-1,9-2 2,5-1-1,7 2 0,-3 1 0,1 1 0,-6 5 1,-7 6 0,-9 4 1,-14 6-2,-14 4 2,-12 6-1,-8 3 0,-7 0 0,-6-1 0,1-1-2,4-4 0,4-6-2,11-4-3,7-14-10,19 0-18,4-14-7,19-6-1,10-11 0</inkml:trace>
  <inkml:trace contextRef="#ctx0" brushRef="#br1" timeOffset="47">13622 4135 95,'-9'-12'39,"-4"7"2,-12 0-3,-2 6-34,-8 5 1,-3 9-1,-7 4 1,2 7-2,-3 3 0,9 2 0,5 2-1,8 0-1,13-4 0,13-3 0,16-5-1,12-6-1,14-6 0,9-6-2,11-5-3,6-12-14,13 6-19,-7-10-3,2 3 0,-12-3-1</inkml:trace>
  <inkml:trace contextRef="#ctx0" brushRef="#br1" timeOffset="48">2723 9680 67,'6'-6'39,"2"12"0,-8 3 0,4 12-35,-7 5-2,3 7 1,0 6-3,2 3 0,0 5-1,-1-1-2,5 0-2,-1-9-4,9-2-31,-5-11 0,6-4 0,-1-14 1</inkml:trace>
  <inkml:trace contextRef="#ctx0" brushRef="#br1" timeOffset="49">2732 9695 78,'-12'-5'42,"2"-2"-1,10 7 0,13-1-38,7-4-1,10 0 0,7 1 0,8 1 0,5 4-1,-1 4 0,-3 7 0,-4 5 0,-12 9 0,-11 6-1,-14 7 1,-17 5-2,-13 3-1,-13 2 0,-8 0 0,-8-2-1,-2-6-1,2-5-3,2-18-11,17 1-22,3-17-1,18-9-3,11-14 2</inkml:trace>
  <inkml:trace contextRef="#ctx0" brushRef="#br1" timeOffset="50">8211 9344 88,'0'0'41,"3"13"1,-10 4-1,0 13-38,0 7-3,-3 6 0,-1 7 0,1 4 0,-1 2-2,3-2-1,4-2-1,-1-11-3,13-1-30,-5-15-5,8-5 1,-2-15 1</inkml:trace>
  <inkml:trace contextRef="#ctx0" brushRef="#br1" timeOffset="51">8228 9407 91,'-4'-13'41,"4"13"1,4-12-1,7 14-37,3-7-2,8-3-2,7-2 0,5-2-1,5-1-2,3-1-3,4 7-19,-7-5-16,-1 8 1,-13 0-2,-5 8 2</inkml:trace>
  <inkml:trace contextRef="#ctx0" brushRef="#br1" timeOffset="52">8242 9577 90,'-28'17'40,"17"-3"2,11-14 0,11-7-38,19-6-2,11-5 1,8-2-1,1-2-2,2 3-1,-5 1-3,1 14-25,-16-2-12,-6 11-2,-19 5-1</inkml:trace>
  <inkml:trace contextRef="#ctx0" brushRef="#br1" timeOffset="53">8252 9843 91,'-15'15'43,"8"-14"1,19-4 0,10-14-39,13-1-4,11-3-2,6-2-4,13 7-28,-3-6-8,17 7-2,-1-2-1</inkml:trace>
  <inkml:trace contextRef="#ctx0" brushRef="#br1" timeOffset="54">13309 9225 93,'4'-11'41,"-4"11"1,-2 10-3,0 5-36,-6 7-2,-2 7 0,1 5 0,-2 8 0,-1 2-2,-2 2 0,2 1-1,1-5-2,7-1-4,-3-14-25,14 1-8,-1-15 1,11-5-1</inkml:trace>
  <inkml:trace contextRef="#ctx0" brushRef="#br1" timeOffset="55">13354 9183 98,'6'-13'41,"-4"0"1,10 11-1,-3-2-38,5 0-1,6-2-1,6 2-1,3-1-2,1-1-1,5 5-5,-5-6-22,7 9-11,-9-2 2,-1 8-3</inkml:trace>
  <inkml:trace contextRef="#ctx0" brushRef="#br1" timeOffset="56">13239 9397 102,'0'0'43,"16"8"1,11-19-3,10-4-38,20-3-2,7-2-2,5 2-3,-3-2-7,6 11-27,-16-1-3,-1 13-1,-13 1-1</inkml:trace>
  <inkml:trace contextRef="#ctx0" brushRef="#br1" timeOffset="57">13811 9617 105,'0'0'45,"0"0"-1,0 0-2,-6-15-40,6 1-3,2-3-4,-6-7-9,10 9-7,-10-11-8,11 11-13,-4-3-3,7 5 3</inkml:trace>
  <inkml:trace contextRef="#ctx0" brushRef="#br2" timeOffset="87">1682 5846 75,'-12'-13'35,"5"5"-1,0 3 2,7 5-23,-2 13-9,6 4 1,1 10-2,2 11 1,2 14-1,-1 13-1,-2 16-1,-3 14 1,-4 12 0,-3 6-1,-8 3 1,-1-2-3,-2-8 3,0-10-2,1-17-1,5-17-2,6-18-2,0-25-13,12-12-18,-3-21-1,5-10 0,-2-17-2</inkml:trace>
  <inkml:trace contextRef="#ctx0" brushRef="#br2" timeOffset="88">1711 5675 88,'-15'19'34,"-10"3"0,1 12 0,-11 3-31,4 7 0,-2 2 0,2 2 1,-1-3-2,6-6 0,5-7 0,8-11 1,9-14-1,8-16 0,11-17 0,10-11-1,6-11 0,8-6 1,2-6 0,2 1 0,-3 4-1,-3 9 0,-7 11 1,-6 13 0,-7 15 0,-5 15-1,-2 15 0,-3 9 0,3 7-2,0 3-3,13 5-21,2-10-12,19-5-3,4-11-1,16-10-1</inkml:trace>
  <inkml:trace contextRef="#ctx0" brushRef="#br2" timeOffset="89">7243 6375 73,'-12'-5'37,"2"5"-2,-3 4 2,4 10-34,-4 7 0,5 11 1,-2 12 1,3 16-2,-1 15 1,3 19-1,-2 16 1,1 13-2,2 10 0,-2 8 1,-1 0-5,1-5 2,-2-11-1,1-16-2,2-19-5,0-26-28,10-21-3,-1-27 0,7-20 1</inkml:trace>
  <inkml:trace contextRef="#ctx0" brushRef="#br2" timeOffset="90">7160 6420 54,'-7'-17'36,"-5"6"-2,-3 7-1,-7 2-13,-2 11-18,-3 5 0,1 5 1,-2 4 0,4 7 1,0-1-1,6 5 0,4-3 1,9-1-1,4-9 0,9-5-1,9-11 0,7-10-1,8-11 1,3-12 0,4-10-2,4-6 1,-3-3-1,-3-2 1,-6 4 0,-5 7 0,-7 7 1,-6 12-1,-4 13 0,-6 14 0,-1 13 0,-1 11 0,3 8-1,3 7-1,9 6-4,3-4-30,20 2-3,3-12 0,13-4-3</inkml:trace>
  <inkml:trace contextRef="#ctx0" brushRef="#br2" timeOffset="91">12713 6885 71,'7'-4'33,"-7"4"0,8-1 0,-8 1-29,6 11 1,-1 3 0,-2 1 0,3 10 0,-2 1-1,4 8 0,-4 3 0,3 7 0,-1 3-2,-1 6 2,-4 4-4,2 3 4,-3 5-4,-1 1 2,-1 2-1,0 0 1,-1-4-2,1-4 1,1-3-1,2-6-1,-1-6 0,2-5 0,-2-5 0,3-2-1,-2-6 0,1-4 1,0-3 1,-1-4 0,2-2 0,-1-4 0,1-1 0,1-2 0,-4-7 0,8 9 0,-8-9 0,6 7 0,-6-7 0,0 6 0,0-6 1,-1 11-1,-1-5 0,-4 3 0,3 0 0,0 2 1,0-1-2,-2 0 0,5-1-1,-3-3-2,3-1-2,0-5-1,0 0-8,0 0-21,0 0 1,-1-10-1,1 10 4</inkml:trace>
  <inkml:trace contextRef="#ctx0" brushRef="#br2" timeOffset="92">12729 8136 40,'-12'-5'28,"3"1"-1,-3-4-5,12 8-2,-13-9-3,13 9-5,0 0-3,0 0-2,-6-6-2,6 6 1,0 0-2,7 8 0,-3-1 0,1 1 0,1 2-1,1 3 0,1-1-1,2 0 0,3 0 0,3-3-1,1-2 0,5-4 0,1-3 0,5-3 0,0-5-1,1-2 0,-1-3 1,-4-2-1,-1-3-1,-4-2 1,-4-2-1,-3-2-1,-2 3-3,-6-5-6,6 6-26,-6-1-2,4 6 0,-2-1-1</inkml:trace>
  <inkml:trace contextRef="#ctx0" brushRef="#br2" timeOffset="93">2853 7191 76,'10'-10'35,"-3"-1"-1,0 7 1,-7 4-28,0 0-2,-7 8-1,0 6 1,-6 5-1,-2 8-1,-4 5-2,-2 6 1,-4 4-2,-1 3 1,-3 1-2,1-1 2,1-6-1,3-4 0,1-9 0,9-10 0,5-11 2,8-12-1,8-12 2,7-11-1,9-11 0,3-8 0,7-7 1,2-2-1,2 2 0,0 4 0,-3 9-1,-5 5 0,-1 14 0,-5 10 0,-3 16 0,-6 11-1,-2 11 1,-3 10 0,1 6-1,1 6 0,-2 4-3,4-1 1,2 1-3,-2-10-6,11 2-27,-8-12-2,11 1 0,-4-13 0</inkml:trace>
  <inkml:trace contextRef="#ctx0" brushRef="#br2" timeOffset="94">3420 7233 94,'7'-5'36,"-7"5"1,0 0 0,-3 9-34,1 4 0,-2 3-1,5 7 1,0 4-2,3 5 0,-2 5-2,2 1 2,1 2-3,-1-2 1,0-1-3,-4-7-5,7-3-27,-9-10 1,7-4-2,-5-13 0</inkml:trace>
  <inkml:trace contextRef="#ctx0" brushRef="#br2" timeOffset="95">3379 7175 114,'-15'-2'39,"1"-1"0,14 3-1,0 0-36,16-1-1,8-2 0,9-2-1,8-2-1,5 1-3,8 3-4,-5-2-27,7 8-4,-13 0 2,-4 10-3</inkml:trace>
  <inkml:trace contextRef="#ctx0" brushRef="#br2" timeOffset="96">3334 7580 95,'-11'9'39,"19"-2"1,7-9-2,16-5-32,3-5-3,7-1-2,5-2-1,-2-4-7,8 5-26,-13-7-6,2 8 2,-9-3-3</inkml:trace>
  <inkml:trace contextRef="#ctx0" brushRef="#br2" timeOffset="97">3853 7482 109,'-6'15'38,"6"6"3,-7-4-3,8 4-35,-2 2-4,1-3-4,8 6-30,-8-8-5,7 3 1,-2-7-2</inkml:trace>
  <inkml:trace contextRef="#ctx0" brushRef="#br2" timeOffset="98">8044 5694 93,'-12'1'34,"1"8"1,-7 5-1,-3 5-36,-3 7 2,-2 3 0,-1 2 2,2 2-2,2-1 1,4-2-1,5-7 2,7-5 0,7-10 0,0-8 0,16-4-1,0-10 1,2-6 0,2-7 1,2-4 0,0-3 0,1-2-1,-1 1 1,-2 2-1,-3 4 0,-1 6 0,-4 8 0,-1 9-1,-1 9 0,-2 8-1,0 9-2,0 6 1,1 4-1,3 4-1,1-1-4,7 6-18,-2-10-15,7-1 1,0-9 0,6-2 1</inkml:trace>
  <inkml:trace contextRef="#ctx0" brushRef="#br2" timeOffset="99">8565 5531 105,'-3'-8'37,"3"8"1,0 0-1,-8 18-33,2-1-1,6 9 0,-1 4-1,1 8-2,-1 4 0,1 1-1,1 2-2,0-3-1,4 1-2,-2-11-10,5 3-23,-1-15 2,6-2-1,-3-11-1</inkml:trace>
  <inkml:trace contextRef="#ctx0" brushRef="#br2" timeOffset="100">8415 5575 123,'-25'-1'39,"13"9"2,5-8-8,14 1-30,14-3-1,16-3 0,10-3-1,11-3-2,8 2-2,0-6-6,5 10-29,-15-3-1,-5 11 0,-16 2-2</inkml:trace>
  <inkml:trace contextRef="#ctx0" brushRef="#br2" timeOffset="101">8480 5899 99,'-12'17'39,"9"-9"2,15-3-2,5-6-35,13-6-1,7-4-1,6-2-3,4 1-2,-3-5-11,5 6-24,-9-1-1,-1 4-1,-7 2-1</inkml:trace>
  <inkml:trace contextRef="#ctx0" brushRef="#br2" timeOffset="102">8997 5819 94,'-10'1'41,"10"-1"0,6-6 0,7 2-34,2-2-3,5 3 1,0 1-2,1 2-1,-4 2-2,-3 5 0,-8 4-1,-6 3 0,-9 4 1,-5 1 0,-7 1 0,1-1 2,-1 0-1,5-3 1,4-4-1,10-3 1,9-6-2,9-3 0,10-4-1,6-4-3,13 6-18,-5-10-17,8 5-3,-5-5 1,5 5-3</inkml:trace>
  <inkml:trace contextRef="#ctx0" brushRef="#br2" timeOffset="103">13134 5868 92,'-4'-9'36,"-3"-1"1,7 10 1,-9-12-33,9 12-1,0 0-1,0 0 1,6 7-1,2 2-1,4 3-1,2 4 0,3 4-1,2 4 1,1 1-1,1 2 1,1 0-1,1 0 1,-1-3-1,3-4 0,-3-6 1,2-7-1,1-9 1,1-10 1,2-9-1,-3-6 0,-1-7 1,-1-5-1,-5-4 0,-1-2 0,-5 2-1,-6 0-3,-4 9-2,-4 0-7,2 12-24,-3 3-2,3 11-1,-2 3-1</inkml:trace>
  <inkml:trace contextRef="#ctx0" brushRef="#br2" timeOffset="104">14022 5625 110,'0'0'40,"-9"-5"0,6 12-1,-7 5-33,5 6-3,-2 5 0,2 6-2,0 6 0,3 2 0,2 1-1,0 1 0,5-1-2,0-4-2,5-1-3,-3-12-27,8 1-6,-4-12 0,6-3-1</inkml:trace>
  <inkml:trace contextRef="#ctx0" brushRef="#br2" timeOffset="105">13932 5635 117,'-6'-1'41,"0"-7"0,15 5 0,0-4-37,11-1-1,5 2 0,8 0 0,0 0-1,4 6-2,2 2-4,-5 3-1,3 7-18,-8-1-16,0 6-1,-15-2 0,0 7-1</inkml:trace>
  <inkml:trace contextRef="#ctx0" brushRef="#br2" timeOffset="106">13921 6004 120,'-14'10'41,"12"-1"1,4-15-7,11 4-30,6-5-2,7-2 0,1 1-1,6-2-3,4 1-2,-2-4-4,9 10-31,-12-7-3,7 6 1,-7-6-2</inkml:trace>
  <inkml:trace contextRef="#ctx0" brushRef="#br2" timeOffset="107">14375 5878 95,'-21'9'38,"4"-5"2,11-1-2,6-3-25,6-3-9,11-3 0,8 1-1,1-3 1,1 4-1,1-2-1,-1 3 0,-7 2 0,-4 3-1,-9 3 0,-6 4 0,-7 0 0,-3 5 0,-4 2 1,0 1-2,0 1 0,0 0 0,5-1 0,3-3 0,9-3 0,4-1 0,4-4 0,5-1 0,0-2 0,2-1 0,-3-1 0,-5 1 0,-11-2 0,7 13 0,-14-2 0,-7 2 0,-3 2 0,-3 0 0,-3 1 0,2-4-3,7 4-14,-5-13-23,19-3-1,-8 0-1,15-9-1</inkml:trace>
  <inkml:trace contextRef="#ctx0" brushRef="#br3" timeOffset="108">6596 8871 44,'5'-8'35,"-5"8"2,4-10-4,-4 10-24,-7 6-2,2 1 0,-7-2-2,-1 7-2,-5 0-2,-1 5 1,-4 1-1,-3 4 1,-3 1 0,-3 6 1,-1-3 0,4 3-1,0-5 1,4-2-1,3-5 0,6-3-1,5-5 0,11-9-1,-6 7 1,6-7-1,12-1 1,0 1-1,7 1 0,2 4 1,4 4-1,3 7 1,2 6-1,0 5 1,0 5-1,-3 2 1,0-1-1,-1-3 0,0-4-2,0-9-2,4-1-14,-5-13-21,7-3-1,-5-5-1,0 3 1</inkml:trace>
  <inkml:trace contextRef="#ctx0" brushRef="#br3" timeOffset="109">6664 9753 60,'0'0'39,"0"0"-2,-4 12 2,3 3-37,2 6-2,3 4 1,-1 5-2,-1 5-1,-1-2-6,4 8-7,-5-11-22,4-2-1,-3-9 1,3-8-1</inkml:trace>
  <inkml:trace contextRef="#ctx0" brushRef="#br3" timeOffset="110">6512 9664 72,'-13'0'40,"11"7"-1,2-7 0,18 8-37,4-6-1,8-5 0,8-1 0,3-1-2,4 3-3,-8-3-33,3 10-1,-7 0-2,-7 7 1</inkml:trace>
  <inkml:trace contextRef="#ctx0" brushRef="#br3" timeOffset="111">6525 10054 73,'-1'14'41,"7"-11"-1,15-3 0,10-10-39,5-7-4,10 1 0,-3-7-7,11 8-29,-12-4 0,1 10-1,-10 0 1</inkml:trace>
  <inkml:trace contextRef="#ctx0" brushRef="#br3" timeOffset="112">7034 9943 76,'5'6'41,"-10"2"1,3 9-1,-1 2-40,-6 4-1,0 5-2,0-3-7,4 6-32,0-8 1,8-1-2,0-8 1</inkml:trace>
  <inkml:trace contextRef="#ctx0" brushRef="#br3" timeOffset="113">3888 9824 42,'8'-3'33,"-2"0"0,2 6-2,-8-3-29,13 4 0,-5-2 1,2 3 0,-1-2 0,3 0 0,2-1 0,1-1-1,2-2 1,2 1-1,2-2-1,2 2 0,2-2 0,1 1 1,3 0-1,2 1 0,2-1-1,2-2 1,3 0-1,2-2 1,4 0 0,-2-1-1,4 0 1,-2 0 0,3 0 0,0 1-1,1 1 1,0 1-1,1-1 0,2 0 1,-1 0-1,2-1 1,-2-2 0,4 1-1,-1 0 1,-2-1 0,-2 3 0,-1 0-1,-4 2 0,-4 1 0,-4 2 0,-4 1 0,-4 1 1,-6 1-1,-3-1 0,-2 1 0,-2-2 0,-1 1 1,-2-1-1,-2-1 0,-1-2 0,-1 0 1,0-1-1,-2 0 0,-6 2 0,9-7 0,-9 7 0,0 0 0,2-8 1,-2 8-1,-8-6 0,8 6 0,-14-6 0,5 1 1,-1 0-1,-2-1 0,-2 0-1,-1-2 1,0 0 0,-2 0 0,-1 0 0,-1 0 1,1 2-1,-2 1 0,3 0 1,0 2-1,2 1 1,1 0-1,3 2 1,2-2-1,9 2 0,-8-3 0,8 3 0,9-6 0,2 2 0,4 1 0,4 0 1,4 2-1,4 2 0,1 3 1,0 2-1,-2 3 0,-1 4 1,-2 3-1,-2 2 0,-5 2 0,-2 3 0,-4 0 0,-4-1 0,-3 1 0,-8-1 0,-5 0 0,-7 1 0,-7-1 0,-6-1-1,-7 0 1,-3-1-1,0-3 1,2-4-1,5-6-2,12-3-3,5-11-33,19-2 2,6-7-3,12-1 0</inkml:trace>
  <inkml:trace contextRef="#ctx0" brushRef="#br3" timeOffset="114">10068 8393 43,'0'0'32,"0"0"2,7-10-2,1 9-25,-8 1 0,12-6-1,-12 6-1,16-5 0,-9 4-1,5 2-1,-1-1 0,3 3-1,2-3 0,3 2-1,2-2 1,2-1-1,3-1-1,3-1 1,0-1-1,4 0 0,1 0 0,2-1 0,1 3 0,0-1 0,0 0 0,1 1 0,1-1 1,1 0-1,3-1 0,2-2 0,1-2 1,3 1 2,2-3-3,2 2 3,-1 0-3,-2 1 1,-1 1-1,-3 4 3,-5 0-4,-6 0 1,-3 3 0,-7 0 0,-2 0 0,-3 1 2,-2 0-1,-5-1-1,-1 0 1,-2 0-1,-3-1 0,-2 1 0,-5-1 0,9 1 0,-9-1 0,0 0 0,0 0 0,0 0 0,0 0-1,1-6-2,-1 6 2,-7-9-2,2 2 2,-1-2-2,0 0 2,-5-1-2,1 0 3,-3-1 0,-1 2 1,0-1-1,-3 3 1,-1 1 0,2-1 0,-2 2 0,1 0 0,0 1 0,3 0 0,2 1 0,1-2 0,2 3-1,9 2 1,-7-8 0,7 8 0,7-5 0,2 3 0,5 2-1,2 1 1,3 1 0,4 1-1,0 1 0,2 3 1,-1 0-1,-2 1 0,0 3 0,-5 0 0,-2 0 0,-5 3 0,-3-1 1,-5 2-1,-4 0 2,-5 2-2,-7 0-1,-1-1 2,-5 1-2,-4-1 1,-2 1-2,-3-4 2,4 0-2,-1-3 2,6-3 0,4-1-2,5-3-2,11-3-30,0 0-3,16-3 0,-1-6-2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338515"/>
              </p:ext>
            </p:extLst>
          </p:nvPr>
        </p:nvGraphicFramePr>
        <p:xfrm>
          <a:off x="304800" y="762000"/>
          <a:ext cx="8610600" cy="51206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values we got for the internal resistance of the power packs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method in a practical setting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Kirchhoff’s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yourself famous by stating the obvious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Apply Kirchhoff’s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obvious to find that which is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sense of the blizzard of info on page 153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all that is telling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as a class, on the preliminary question on page 154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invoke the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Electricity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exam-style questions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3760" y="843840"/>
              <a:ext cx="1312560" cy="136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2240" y="838440"/>
                <a:ext cx="1330200" cy="138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375360" y="2336040"/>
              <a:ext cx="1023840" cy="1169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63480" y="2329560"/>
                <a:ext cx="1042200" cy="119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99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224280"/>
              <a:ext cx="8730360" cy="546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208080"/>
                <a:ext cx="8750160" cy="549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7640" y="115920"/>
              <a:ext cx="8583120" cy="384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100080"/>
                <a:ext cx="8614800" cy="38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57160" y="3885480"/>
              <a:ext cx="4269240" cy="196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52120" y="3868920"/>
                <a:ext cx="4280040" cy="198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882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5200" y="299880"/>
              <a:ext cx="8551440" cy="196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080" y="284040"/>
                <a:ext cx="8583120" cy="19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72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93200" y="3358440"/>
              <a:ext cx="52560" cy="6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6360" y="3351600"/>
                <a:ext cx="6732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7240" y="170640"/>
              <a:ext cx="8180640" cy="6197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8600" y="155520"/>
                <a:ext cx="8195400" cy="621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5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0560" y="109080"/>
              <a:ext cx="4822440" cy="217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159" y="94680"/>
                <a:ext cx="4844401" cy="21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370760" y="226800"/>
              <a:ext cx="4627080" cy="3462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3560" y="210960"/>
                <a:ext cx="4650480" cy="348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143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0560" y="109080"/>
              <a:ext cx="4822440" cy="217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159" y="94680"/>
                <a:ext cx="4844401" cy="21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528120" y="254520"/>
              <a:ext cx="8430120" cy="495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7680" y="239040"/>
                <a:ext cx="8455320" cy="498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24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1517</TotalTime>
  <Words>277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2013-09-05T22:44:25Z</dcterms:modified>
</cp:coreProperties>
</file>