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  <p:sldId id="28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92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0" timeString="2013-09-04T20:58:38.795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1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1" timeString="2013-09-04T20:58:45.065"/>
    </inkml:context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11827 7653,'-35'-94</inkml:trace>
  <inkml:trace contextRef="#ctx1" brushRef="#br0">9543 1255 45,'0'0'33,"5"-12"1,-5 12 0,0 0-20,10-3-1,-10 3-2,0 0-2,3 10-2,2 8-1,-6 7-1,3 7-2,-2 9 0,2 14-2,-1 8 1,1 11-2,-2 1 2,1 2-2,-1 2 1,0-1-2,1-9 2,-1-4-1,3-11 1,-1-6-1,1-10 0,-1-8-1,2-8-1,-1-11 0,-3-11-3,0 0-9,0 0-23,1-16-1,-1 16 0,-12-27-2</inkml:trace>
  <inkml:trace contextRef="#ctx1" brushRef="#br1" timeOffset="4103.2347">9011 503 49,'0'0'32,"0"0"3,13-46 0,-13 46-22,0 0-4,0 0-2,0 0 0,7-50-2,-7 50-1,0 0-1,0 0 0,0 0 0,0 0-1,0 0 0,0 0 0,0 0 0,19 50-1,-19-50 0,7 76 1,-13 4-1,10 46 0,-5 16 0,0 24-1,-4 10 1,2 3 0,-9-9-1,6-7-1,-2-20 1,3-6-1,3-5 1,-4-11 1,0-8-1,4-11 0,0-10 0,0-15 1,0-11-1,2-14 1,0-9-1,2-12-1,-2-12 0,1-5 0,-1-14-1,0 0 1,0 0-1,0 0 0,0 0 1,0 0 0,-11-7 0,11 7 0,0 0 1,-8-9 0,8 9-3,0 0-5,0 0-27,-2-16 0,2 16-1,-4-19-2</inkml:trace>
  <inkml:trace contextRef="#ctx1" brushRef="#br0" timeOffset="11688.6685">9657 1666 20,'0'0'23,"-12"1"1,12-1 0,0 0-15,0 0-3,0 0 1,0 0 1,0 0-2,0 0 2,0 0-2,0 0 1,0 0-2,-10 9 1,10-9-3,0 0 0,0 0 0,0 0 1,0 0-2,0 0-1,15 4 1,-15-4 0,19 0-1,-6 0 0,2 1 0,-1 0 0,4-1 0,1 0-1,0 0 0,1 2 1,4-2-1,0 0 1,3-2-1,1 1 1,-1 1-1,-1-2 1,5 0 0,-2-3-1,1-1 2,-1 1-2,2-2 2,-1-4-2,0 3 2,0 1-2,-2 1 1,-4 3-1,0 3 1,-2 0-1,-3 2 0,0 1 0,-3 0-2,3 2 3,-4-1-3,2 0 2,1-3-1,2 0 1,2-1 0,1-1 0,-1 0 2,5 0-2,0-2 2,-2 3-2,4 0 0,-6 3 1,2-1-2,0 0 2,-3 3-3,1-2 3,-3 1-3,-2-2 3,-1-1-1,-3 0-1,-4-3-1,2 2-3,-8-15-9,8 10-22,-6-7 2,-6 12-2,14-21 1</inkml:trace>
  <inkml:trace contextRef="#ctx1" brushRef="#br0" timeOffset="12440.7116">10885 1289 19,'5'-11'23,"-5"11"-9,1-19 1,-1 19 0,7-10 1,-7 10-1,0 0-2,10 2-2,-10-2-2,0 0-2,0 0-1,-1 15-2,1-15 0,0 9-2,0-9-1,-1 19 0,1-4 0,1 3 0,-2 5 0,0 5 0,-3 3 0,1 1 0,-2 8 0,3-2-1,-3 3 1,1 1-1,-1-3 1,5 4-1,-2-4 1,-1 1-1,3-8 1,0 5 0,-1-6-1,1 1 0,0-8 1,-3-3-1,3-4 0,-1-6-2,2 0-2,-1-11-6,7-12-24,-5-4 0,7 2-2,-4-6 2</inkml:trace>
  <inkml:trace contextRef="#ctx1" brushRef="#br0" timeOffset="14768.8447">10981 1262 8,'0'0'25,"0"0"0,0 0 2,0 0-14,0 0-2,0 0 0,0 0-2,3 11-3,-3-11-1,15 2-2,-15-2 0,25 4-1,-9-6 0,8 2-2,-2-4 1,5-1 0,2-3 0,3 0 0,0-7 0,2 1 0,5 1 0,0 0-1,1-1 1,-40 14-1,48-10 1,-10-2-1,9 6 0,-12 3 0,9 3 0,-14 0 0,10 2 1,-9 4-1,-1-4 0,0 2 0,0-1 1,1 0 0,-1-2 0,2 0 0,-5-1 0,4-2 1,-4-1-1,5 2 2,-2 1-2,3 0 0,-1 0 0,1 0 0,2 0-1,0 0 1,-2 0-1,1 1 0,-4-2 1,4 0-1,-5 0 1,1-1-1,0-1 1,-5 2-1,4-2 1,-29 3-1,0 0 1,48-6 0,-48 6-1,0 0 1,57-7-1,-57 7 1,0 0 0,61-6-1,-61 6 1,47-1-1,-32 0 0,36 1 0,-2 1 0,1 1-1,-4 2 1,-4-1 0,-3 1 0,-6-3 0,-33-1 0,0 0 1,0 0-1,57 0 1,-57 0-1,0 0 1,45-2-1,-45 2 1,0 0-1,52-3 1,-52 3 0,0 0-1,52-2 2,-52 2-1,0 0 0,0 0 1,59-2-1,-59 2 1,0 0-1,0 0-1,0 0 1,46 0 0,-46 0 0,0 0 0,0 0 0,0 0 0,0 0-1,0 0 1,11 3 1,-11-3-2,0 0 0,-1 13 1,1-13-1,-5 24 0,3-7 0,-3 3 1,-2 5-2,0 5 1,-1 0 0,1 4 0,-4 0 0,5 1 0,-5-3 0,7 2 0,0-2 0,4-1 0,0-2-1,0-4 0,5 2 2,-5-2-3,3-1 3,-3-1-2,0-2 1,0 0 0,0 0 0,0-3 0,-2 2 0,0-2 1,2-3-1,-3 0 0,3 0-1,0-5 1,3 1 0,-3-11 0,2 14 0,-2-14 0,0 0 0,3 14 0,-3-14 0,0 9 0,0-9 0,0 11 0,0-11 0,0 0 0,0 11 0,0-11 0,0 0 0,0 0 0,0 0 0,0 0 0,0 0 0,-10-1 0,10 1 0,-12-5 0,12 5 0,-18-1 0,6 0 0,1 1 0,-3 0 0,-4 3 1,1-3-1,1-5 1,-4 4-1,-2-4 1,-2 0-1,0-1 0,-9 3 1,1-3-1,-4 0 0,-4 4 1,1-2-1,-3 3 0,4-2 0,-4 0 0,4 0 0,1 0 1,2 0-2,-1 0 1,0-2 0,3-2 0,-3 4 0,1-2 0,-3 1 1,-1-1-1,0 0 0,-2 3 0,-2 0 0,0 2 0,-2-1 0,3 1 1,0 0-1,4 0 0,2 0 0,4-2 1,1 1-1,0 0 1,1-1-1,-1 0 1,1-1-1,-1 0 1,0 0-1,-2 2 0,-1 1 1,-2 1-1,4 1 0,-3 2 1,2-1-1,0 0 0,2 0 1,0 0-1,4-2 0,-2-1 1,0 0-1,-2-2 0,0-1 1,-2 1-1,-2 1 1,-3 1-1,1-1 1,-4 3 0,3-1-1,3 4 0,2-3 1,3 0-1,3-2-1,6 0 1,4 0 0,3-2-1,4-1 0,10 3 0,-13-12-1,13 12-2,-7-11-4,-2-9-17,9 20-13,10-21 1,7 14-3,-2-5 2</inkml:trace>
  <inkml:trace contextRef="#ctx1" brushRef="#br0" timeOffset="15467.8847">11821 1468 63,'0'0'33,"0"0"1,0 0-1,15-1-26,-15 1-1,0 0 0,0 0 0,0 0 0,0 0-2,6 10 0,-6-10-1,4 22 0,-6-2-1,4 3-1,-4-1 0,2 3-1,2 0 1,-2-3-2,0-1 2,0-4-1,3-5 1,-3-12-1,2 8 1,-2-8 0,0 0-2,0 0 2,13-15-2,-13 15 3,9-23-2,-8 7 2,3 0-2,-3-4 1,4-1 0,-4 2 1,-1-1-1,3-2-1,-1 4 1,1 0 0,2 3-1,-1 3 1,6-1 0,-1 2-1,0 1 0,6 1 0,0 1 1,3 0-2,1 1 0,1 2-1,9 1-2,-6-1-2,14 7-5,-12-6-25,15 7-2,-8-3 0,7 5-1</inkml:trace>
  <inkml:trace contextRef="#ctx1" brushRef="#br0" timeOffset="16832.9628">8285 336 69,'0'0'38,"0"0"-1,0 0 1,0 0-20,0 0-20,0 0-8,0 0-27,0 0 1,0 0-2,0 0 1</inkml:trace>
  <inkml:trace contextRef="#ctx1" brushRef="#br0" timeOffset="17007.9728">8521 351 63,'50'3'36,"-50"-3"0,0 0 0,61 8-29,-61-8-3,0 0-4,51-3-17,-51 3-17,0 0-1,0 0-1,59-18 1</inkml:trace>
  <inkml:trace contextRef="#ctx1" brushRef="#br0" timeOffset="17165.9818">8893 309 73,'58'2'36,"-58"-2"-1,0 0 1,56 0-33,-56 0-5,0 0-23,56-4-9,-56 4-1,0 0-1</inkml:trace>
  <inkml:trace contextRef="#ctx1" brushRef="#br0" timeOffset="17345.9921">9408 345 74,'57'11'36,"-57"-11"-1,61 12 1,-61-12-35,62 1-16,-62-1-17,72-5-3,-72 5-1,70-11 0</inkml:trace>
  <inkml:trace contextRef="#ctx1" brushRef="#br0" timeOffset="17519.002">10217 318 71,'0'0'36,"48"19"-1,-48-19-1,0 0-33,69 22-4,-69-22-8,0 0-18,67 15-6,-67-15 0,0 0 0</inkml:trace>
  <inkml:trace contextRef="#ctx1" brushRef="#br0" timeOffset="17684.0115">10762 364 60,'58'12'36,"-58"-12"-1,57 13 0,-57-13-26,57 10-8,-57-10-10,59 7-22,-59-7-4,58 3-1,-58-3 1</inkml:trace>
  <inkml:trace contextRef="#ctx1" brushRef="#br0" timeOffset="17842.0205">11484 401 58,'77'10'37,"-77"-10"-2,71 11 0,-71-11-29,72 8-9,-72-8-20,64 0-11,-64 0-1,62-1 0</inkml:trace>
  <inkml:trace contextRef="#ctx1" brushRef="#br0" timeOffset="18001.0296">12256 391 55,'75'5'34,"-75"-5"-1,67 8-4,-67-8-34,66 3-22,-66-3-5,62 5-2,-62-5 2</inkml:trace>
  <inkml:trace contextRef="#ctx1" brushRef="#br0" timeOffset="18172.0394">12972 392 29,'0'0'31,"71"-1"-1,-71 1-10,68-1-6,-68 1-8,61 1-13,-61-1-19,54 1-4,-54-1-1,50 2 0</inkml:trace>
  <inkml:trace contextRef="#ctx1" brushRef="#br0" timeOffset="18331.0485">13545 392 66,'0'0'35,"52"4"-2,-52-4-4,0 0-48,0 0-12,57-4-4,-57 4 1,0 0-1</inkml:trace>
  <inkml:trace contextRef="#ctx1" brushRef="#br0" timeOffset="18498.058">13869 338 78,'54'23'37,"-54"-23"-3,0 0-2,0 0-48,0 0-19,0 0 0,49 36-3,-49-36 2</inkml:trace>
  <inkml:trace contextRef="#ctx1" brushRef="#br0" timeOffset="18660.0673">14065 469 74,'0'0'37,"1"55"-1,-1-55 0,0 0-36,4 58-13,-4-58-21,0 0-1,7 58-2,-7-58 1</inkml:trace>
  <inkml:trace contextRef="#ctx1" brushRef="#br0" timeOffset="18832.0771">14115 918 83,'0'0'39,"6"64"-3,-12-17 0,0 0-36,-6-14-8,12-5-26,-6-4-1,3-5-2,1-5 1</inkml:trace>
  <inkml:trace contextRef="#ctx1" brushRef="#br0" timeOffset="18999.0867">14065 1489 61,'2'27'33,"1"0"-2,-3-1 1,0 2-25,-3-9-21,3 5-15,-1 0-3,1-1 0,-1-4 0</inkml:trace>
  <inkml:trace contextRef="#ctx1" brushRef="#br0" timeOffset="19164.0961">14080 2102 79,'-2'22'35,"2"-2"-5,4 5-13,0-15-49,3 5-1,-7-15-1,11 21 0</inkml:trace>
  <inkml:trace contextRef="#ctx1" brushRef="#br0" timeOffset="19336.106">14036 2664 83,'-5'27'32,"5"-10"-9,3 5-22,1-12-33,3 5-3,-7-15 1</inkml:trace>
  <inkml:trace contextRef="#ctx1" brushRef="#br0" timeOffset="19500.1153">14050 3039 92,'1'11'11,"-1"-11"-10,0 0-2,-1-17-36</inkml:trace>
  <inkml:trace contextRef="#ctx1" brushRef="#br0" timeOffset="19684.1259">13837 3163 96,'-8'15'28,"-4"-8"-27,12-7-2,-11-10-34,11 10-2</inkml:trace>
  <inkml:trace contextRef="#ctx1" brushRef="#br0" timeOffset="19840.1348">13687 3195 97,'-11'13'34,"0"-8"-6,-5-5-27,16 0-35,-17-14-2,17 14 0</inkml:trace>
  <inkml:trace contextRef="#ctx1" brushRef="#br0" timeOffset="20005.1442">13175 3227 98,'-36'0'36,"10"3"-2,-1-4-10,-6-10-58,9 3 0,-5-10-2,4 8-2</inkml:trace>
  <inkml:trace contextRef="#ctx1" brushRef="#br0" timeOffset="20171.1537">12322 3188 99,'-37'7'33,"2"1"-12,-1-8-22,5-2-34,-4-12-3,8 5 2</inkml:trace>
  <inkml:trace contextRef="#ctx1" brushRef="#br0" timeOffset="20336.1632">11671 3167 87,'-34'8'33,"2"1"-2,-1-2-3,3-13-54,5 9-7,-6-8-2,7 2 0</inkml:trace>
  <inkml:trace contextRef="#ctx1" brushRef="#br0" timeOffset="20531.1743">10830 3217 85,'-34'12'37,"-8"-11"-2,10 5 0,2-6-38,-8-11-30,16 6-1,-7-13-2,5 7-1</inkml:trace>
  <inkml:trace contextRef="#ctx1" brushRef="#br0" timeOffset="20689.1833">10124 3175 85,'-40'10'34,"-1"0"-4,10-2-29,-10-8-34,10 4-1,-5-11-1</inkml:trace>
  <inkml:trace contextRef="#ctx1" brushRef="#br0" timeOffset="20869.1936">9472 3206 92,'-30'3'34,"8"1"-3,1-4-21,-7-10-43,10 6-1,-8-11-3,4 8 2</inkml:trace>
  <inkml:trace contextRef="#ctx1" brushRef="#br0" timeOffset="21019.2022">8899 3212 81,'-24'11'36,"-5"-6"-4,6-4-3,2 0-60,-1-9-2,6 1-1,-1-6-1</inkml:trace>
  <inkml:trace contextRef="#ctx1" brushRef="#br0" timeOffset="21191.2121">8559 3157 92,'-9'7'37,"-11"-10"-1,7 7 2,-2-6-36,1-5-4,14 7-21,-24-14-13,24 14 0,-28-29-2,18 16 1</inkml:trace>
  <inkml:trace contextRef="#ctx1" brushRef="#br0" timeOffset="21357.2216">8290 3000 104,'-18'7'35,"18"-7"-2,-8-12-16,2-9-52,15 4 0,-8-12-2,13 0 0</inkml:trace>
  <inkml:trace contextRef="#ctx1" brushRef="#br0" timeOffset="21523.2311">8376 2512 92,'-17'-14'37,"17"14"1,-26-12-2,26 12-34,-14-21-6,0-7-26,14 7-7,-4-15 0,11 3-2</inkml:trace>
  <inkml:trace contextRef="#ctx1" brushRef="#br0" timeOffset="21704.2414">8332 2009 94,'0'0'37,"-9"-4"0,7-6-4,2 10-50,2-29-19,12 5-1,-10-11-1,10 4 1</inkml:trace>
  <inkml:trace contextRef="#ctx1" brushRef="#br0" timeOffset="21891.2521">8339 1572 92,'0'0'38,"-21"-6"0,21 6 0,-17-13-34,12-6-6,12-3-3,-10-15-13,15 3-19,-6-5 0,9 0-1,-5-4 1</inkml:trace>
  <inkml:trace contextRef="#ctx1" brushRef="#br0" timeOffset="22054.2614">8385 1101 95,'0'0'38,"0"0"2,0 0-2,-8-56-33,8 56-4,0 0-4,-6-49-18,6 49-18,0 0-1,-8-53-1,8 53 0</inkml:trace>
  <inkml:trace contextRef="#ctx1" brushRef="#br0" timeOffset="22205.2701">8358 677 95,'-7'-51'37,"7"51"-6,0 0-28,0 0-40,-5-55-1,5 55 0</inkml:trace>
  <inkml:trace contextRef="#ctx1" brushRef="#br0" timeOffset="22354.2786">8341 469 96,'0'0'40,"0"0"-1,0 0-1,0 0-41,0 0-33,0 0-2,0 0-1,0 0-2</inkml:trace>
  <inkml:trace contextRef="#ctx1" brushRef="#br0" timeOffset="24350.3928">13371 1586 23,'-18'-5'29,"18"5"-1,-12-5 4,12 5-17,0 0-4,-13 0-1,13 0 0,0 0-2,0 0 0,0 0-2,-9 12 0,9-12-1,-10 2-1,10-2 0,-14 2-1,14-2 0,-14-3-1,14 3 0,0 0 0,-14-5-1,14 5 1,0 0-1,0 0 0,0 0 0,0 0-1,0 0 1,0 0-1,13-5 1,-13 5-1,16 4 0,-3-1 1,2-2-1,3-1 1,1 0-1,5-3 0,0-1 0,4-1 1,0-2-1,0 3 0,0-2 1,-3 4-1,2-2 0,-3 2 1,-2 2-1,-1 0 0,-3 1 0,2 0 0,1-1 0,-4 0 0,4 0 1,0-1-1,-1-2 0,1 0 1,-1 0-1,-1 0 1,0 2-1,-1 1 0,-3 1 0,-1 1 1,0 1-1,-4 1 0,3 1 0,-1-1 0,0 2 0,2-2 0,-3-2 0,7 2 0,-3-1 1,3-1-1,-1-1 0,0 0 0,5-1 1,-3 0-1,1 1 0,-1 0 0,3 0 1,-2 0-1,0 4 0,1-2 0,-1 3 0,0-3 0,3 0 0,-1-1 0,2-1 0,1 1 0,-1-4 0,4 2 0,1-1 1,1 0-1,-1 0 0,0 1 0,-1-1 0,-3 3 0,3-1 0,-5-1 0,2 4 0,-2-4 0,4 1 0,-7-1 0,7 0 0,-1 0 0,-3-1 1,1 1-1,4-3 0,-5 2 0,1-1 0,5 1 0,-3-1 1,-1 0-1,0 2 0,5-1 0,-5 2 0,2-1 0,-2 3 0,0 0 0,-2 1 0,1-2 0,-1-1 0,0 1 1,-4-2-1,1 0 0,-2-1 0,-3-1 0,3 0 0,-3-5 0,-3 1-1,0-2 1,-3-1-1,-9 9 0,21-18-1,-14 9-1,-7 9-6,5-18-22,-5 18-7,8-12 0,-8 12-2</inkml:trace>
  <inkml:trace contextRef="#ctx1" brushRef="#br0" timeOffset="26048.4899">16063 1197 56,'0'0'33,"21"-52"-1,-21 52 3,0 0-25,0 0 1,0 0-2,0 0 0,0 0-2,0 0-1,0 0-1,-62-32-1,62 32-1,0 0-1,-47 2 0,32-3 0,-20 9 0,35-8-1,-39 7 0,-6 2 1,8 4-1,-3 0-1,9 4 1,2-3-1,14 3 1,-8-2-1,8 5 0,1-3 0,-1 2 0,-1 2 0,5-2 1,-4 1-1,1-2 0,4 4 1,-2-3-1,3 2 1,-1-3-1,5-1 0,-2 4 1,2-2-2,2 2 2,-3-1-1,2 5-2,-2-2 3,-1 3-3,2-3 3,-2 0-2,3-1 1,-1-2-1,1-1 1,2 1 0,0-3 0,2 1 0,0-1 0,4 3 0,-1-3 0,-1-1 0,3 1 0,-1 3 1,2-5-2,-1 3 2,1 0-2,3-2 1,-1 0 0,0 0-2,4 0 2,-1-3-1,3 3 1,0-1-1,1-1 1,1 1 0,3 1 0,-2 0 0,2 0 0,2-1 0,-3 1 0,3-2 0,2-1 0,1 0 0,1-3 0,6-2 0,2-1 0,2-2 0,2-2 1,4 1-1,1-3 0,2 0 0,-1 1 0,1-1 0,-3-1 0,0 0 0,-2 0-1,-2-1 1,2-1 0,-1-2-1,2-1 1,-3-3 0,6-2 0,0-5 0,1-1 1,2-6-1,1-1 0,-3-3 1,-1-5-1,-5 2 2,-1-4-2,-7 5 1,-2 1-1,-6 2 1,-5-1 0,0 3 0,-6 3-1,-2-2 0,-2 0 0,3-4 0,-2-1 1,1-2 0,-1-5-1,1-1 1,-1 1-1,1-4 1,0 4 0,-3-2 0,-2 5-1,-1-4 0,-1 6 1,-2-4-1,-4 1 0,0-3 0,-3 0 1,7 35-1,0 0 2,-19-53-2,19 53 0,0 0 1,-29-61 0,29 61-1,0 0 1,-37-54-1,37 54 1,0 0-1,-59-51 1,59 51-1,-57-29 0,57 29 0,-55-20 0,55 20 0,-66-20 2,66 20-2,-74-13 0,74 13 0,-83-3 0,83 3 0,-88 8-2,40-3 2,29 6-2,-87 19 1,1-1-1,15 3-1,7-1-5,10-4-2,30-10-18,43-17-8,0 0-2,0 0 0,0 0-3</inkml:trace>
  <inkml:trace contextRef="#ctx1" brushRef="#br0" timeOffset="26747.5299">16198 1498 87,'0'0'35,"-12"21"0,-3-1 1,1 10-33,-6 3 1,7 4 0,-7 2-1,0 3 0,-1-6-1,4-2 0,1-5 0,3-6 0,1-7-1,5-4 0,7-12 0,0 0-1,0 0 1,7-15 0,6-2-1,2-7 1,4-7 0,0-5 1,5-8-1,-5-2 1,4 1-1,-1-2 1,-3 3 0,-2 0 0,7 6-1,-5 5 0,3 6-1,-2 2 0,0 10 1,-3 0-1,2 7 0,-3 7 1,2 5-1,-3 8 0,-1 5 0,0 6 1,-1 2-1,-2 11 0,0 7-1,0 2 0,-6 3 0,2 2-1,-2-3 0,-3-2-1,1 0 0,-1-11-3,6-3-3,-13-20-14,16 6-14,-11-17 0,0 0-3,0 0 3</inkml:trace>
  <inkml:trace contextRef="#ctx1" brushRef="#br0" timeOffset="26942.541">16272 1632 108,'-12'5'38,"-6"-3"3,18-2-6,0 0-33,0 0 0,27-13-2,-1 0-1,5-3-5,1-7-22,20 8-10,-8-3 0,12 6-2,-7 2-1</inkml:trace>
  <inkml:trace contextRef="#ctx1" brushRef="#br0" timeOffset="34398.9675">17151 1445 54,'0'0'34,"0"0"1,0 0-1,0 0-17,0 0-7,0 10-2,0-10 0,0 0-3,0 0-1,0 0-1,0 0 0,0 0-1,-2 12-1,2-12 0,0 0 0,14 12-1,-14-12 1,19 12-1,-2-6 0,-1-3 1,3 4-1,3-3 0,6 0 0,1 0 0,0-3 1,7 2-1,0-2 0,5 6 0,-2-4 0,3 5 0,0-2 0,1 0 0,0 3 0,4-4 0,-5 2 0,5-2-1,5-1 1,-2-1 0,4-1 0,2-1 0,0 0 0,1 3 0,0 0-1,0 2 1,-5-1 0,4 4-1,-4-1 1,-5-1-1,1 1 1,-2-1-1,1-2 2,2-1-2,-3-1 1,4-2-1,0-1 1,3 0 0,-2 0 0,1 0 0,-1-1 1,-3 1-1,-1 0 0,1 0 0,-6 0 0,3 0 1,-2 0-1,1-2 0,1 0 0,5-1 2,1-3-2,2 0 1,4-2-1,2 1 1,1-2 0,-1 0 0,-1 3-1,-2-2 0,0 3 0,-4 3 0,-2 2 0,-1 0 1,-3 1-1,2 0 0,0 1 1,1 0-1,3-2 0,0-2 0,5 1 0,-2-1 1,1-1-1,1 0 0,0 2 0,-5 1 0,-3 2 0,-4 1 0,-7 4-1,-4 1-2,-3 2-3,-16-12-12,15 12-15,-30-10-5,29 11-1,-19-11-1</inkml:trace>
  <inkml:trace contextRef="#ctx1" brushRef="#br0" timeOffset="35954.0564">20992 1589 27,'-5'-11'28,"5"11"-1,-9-19 3,9 19-20,-7-13 0,-1 1-1,8 12 0,0 0 0,0 0-1,5-12 1,-5 12-2,0 0 0,0 0-1,0 0-1,0 0-1,0 0 0,0 0-1,0 0-1,9 13 0,-9-2-1,1 4 0,-1 4-1,2 4 0,-1 2 1,0 8-1,-1-1 1,0 6-1,0-1 1,0 7-1,-2-3 1,2 8-1,0-4 0,-2 2-1,1 1 1,1 3 0,1-1 0,-1 1-1,5 2 1,-1 5 0,-1-3 0,3 5 2,0 3-2,-2 2 1,0 1 0,-2-1 0,-1 0-1,-2 1 1,1 2 0,-1 5-1,-4 1-1,5-3 1,-4 3 1,4 2-2,0-2 2,3 4-2,-3 1 2,5-3-2,-4 2 2,3 2-2,-2 1 1,1 2 0,-3 2 0,1-1-1,0 3 1,1-2-1,-4 4 1,4-1-1,-4 1 1,1-1-1,1 1 3,4-3-2,-2 4 1,3 1 0,-2-1 0,-1-2-1,5-1 2,-2 0-2,0 2 0,-2-3 2,1 1-1,-2-3 1,1 2 0,-1 0 0,1-1-1,-2-3 1,0 0 0,1-1-2,-1-3 0,0 2 1,-1-6-2,0 0 3,-1 2-3,1-1 3,-1-2-2,-1 0 1,1-1-1,-1 1 0,2-2-1,-2 0 0,-2-2 0,3 1 0,1-3 1,-1 1-2,-3 1 2,4-1-1,-1-2 0,1 0 2,-2-2-1,1 4 0,-3-2-1,0-2 0,-1-1 1,3-2-1,-2 1 0,1 1 0,0-4 1,2-2-1,-2 1 1,2-4 1,3 3-1,-3-7 0,1 4 0,0-5 1,1 3 1,-1-1-2,1-3 2,1 3-2,-2-5 2,0 5-2,0-5 2,-1 2-2,2-7 0,-1 3 1,0-1-1,0-2 0,2 0 0,-1-1 1,1 0-1,-2-5 0,1 1 0,-1-4 0,0-3-1,0-6-1,0-2-2,0-21-8,6 22-15,-6-22-6,0 0-4,0 0-2,0 0 0</inkml:trace>
  <inkml:trace contextRef="#ctx1" brushRef="#br0" timeOffset="37102.1221">21102 9354 54,'0'0'32,"0"0"-3,0 0 1,-12-10-19,12 10-3,0 0 0,0 0-2,0 0-1,0 0-1,0 0 0,0 0 1,0 0-2,0 0 1,0 0-1,0 0 0,0 0-1,0 0 1,0 0-2,-8 10 1,8-10-1,-12 4 0,12-4 0,-15 2 1,2 0-1,4 0 0,-5-2-1,-2 2 1,-2-1 0,1 1-1,-5 3 0,-1 0 1,0-2-1,-2 3 0,0-3 1,1 3-1,-3-3 1,-1 0-1,-3 0 1,1 1-1,-2 0 0,-2 0 1,-2 0-1,-3 3 0,-2 1 0,0-1 1,-4 1-1,0 0 1,1-2-1,-4 0 0,4 0 0,0-4 1,4-1-1,-2-1 0,0-1 0,2 1 0,-2 1 0,3-1 1,-4 1-1,0 2-1,-4 1 1,0 0 1,0 1-1,-3 1 0,0-1 0,4-1 0,-3 0 0,3-1 0,2-1 0,2-2 0,5 0 0,0-4 0,1 2 0,4-3 0,-3-1 0,1 1 0,1 1 0,-3 1 0,1 0 0,-2 2 0,-1 0 0,-1 2 0,1 0 0,0 2-1,2-1 0,0-2-2,11 5-3,-9-16-16,25 16-10,-10-14-4,19 9-1,-2-18-1</inkml:trace>
  <inkml:trace contextRef="#ctx1" brushRef="#br0" timeOffset="37832.1639">18742 9146 49,'0'0'30,"-12"2"0,12-2-1,-12-2-19,12 2-2,0 0-1,0 0 1,0 0-2,0 0-1,0 12 0,5 1-1,-5 1 0,3 7-1,-3 0-1,3 8 0,-6 4 0,3 5 0,-1 4 0,-3 4 0,3 5 0,-3 3 0,-1 5 0,2 1 0,-2 1-1,4-1 2,-7 1-2,3-2 0,-2-6 0,4-1 0,-3-7 0,2-6-1,-1-6 1,3-8-3,2-10 0,0-15-4,9 8-7,-7-28-21,14 3-3,-3-15 0,6 4-1</inkml:trace>
  <inkml:trace contextRef="#ctx1" brushRef="#br0" timeOffset="40754.331">18779 9153 4,'0'0'19,"0"0"2,0 0-8,0 0-2,12-5 2,-12 5 2,0 0 0,0 0-2,0 0-1,0 0-1,0 0-1,0 0-2,0 0 0,0 0-3,-11-7-1,11 7-1,0 0 0,-15-13 0,15 13-1,-22-3-1,9 4 1,-4-1-1,-2 2 0,-2-1 0,-2 3 0,-4 1 0,2-2-1,-8-1 1,0 3 0,-5 0 0,1 0 1,-6 1-1,-2 1 0,-8 0 0,1 2 0,-2-1 0,-2 1-1,-3-2 1,0-1-1,1 1 0,1-2 0,1-3 0,0 0 1,4-2-1,-4 0 0,2-2 0,-2 1 0,-3-2 0,-1 1 1,-3 2-1,1 0 0,-1 1-1,0 2 1,-1-2 0,0 1 0,3 3 0,-1-3 0,3 0 0,-1-2 0,-3-1 0,2 0 0,1-1 0,-2-4-1,5 1 1,0 0 0,1-2 0,-1 1 0,4 0 0,0 0 0,-2 1 0,0 1-1,-2 1 1,-3 0 0,-2 1 0,4 1 0,-1 0 0,1-2 0,2 1 0,0 1 0,4-1 0,3-2 0,2 2 0,4 0 0,2-3 0,4 4 0,1-1 0,7-1 0,4 2 1,3-2-1,7 0 1,2 2-1,13 1 1,-15-2-1,15 2 1,0 0-1,0 0 0,0 0 1,0 0-1,9 10 0,-9-10 0,8 21 0,-5-6 1,1 3-1,-4 7 0,2 0 0,-2 6 0,-3 6 0,3 1 0,-2 4 1,1 1-1,-2 4 1,3 0 0,0 0 0,0 3-1,-2-4 1,2 0-1,1 2 1,-1 0-1,-2-3 0,1-2 0,-1-1 0,0-4 0,-1-3 0,-3-3 0,1-1-1,1-4 1,-1-6 0,1 0-1,-1-5 1,3 1-1,-2-6 1,4-11-1,0 15 2,0-15-2,0 0 1,0 0 0,0 0 0,0 0 0,13 4 0,-13-4 0,0 0 0,14-7 0,-14 7 0,11-4 0,-11 4 0,14-3 1,-14 3-1,19-3 1,-5 2-1,1 0 1,3 0-1,1-1 1,5-1-1,-1 1 0,5 1-1,1-3 1,-1 4-1,3 0 1,3 0 0,1 2 1,2-2-1,1-2 0,7 1 0,-1 0 0,8 1 0,-1-6 0,4 6-1,-2-3 1,0 5-1,3-2 2,-5 2-1,2 2 0,-2-1 1,1 2-2,-1-2 2,5 0-2,0 0 3,6 1-4,0-7 4,1 3-3,3 2 1,-1-5 1,0 3-1,-2-1 0,-5 2 0,3 0 1,-5 1-1,0 0 0,2 0 0,-3-1 0,1 2 1,-3-1-1,1-1 0,-1-2 0,-4 2 1,-2 0-1,-1 2 0,-4-1 0,-1-1 0,-5 2 1,-2 0-1,-1-1 0,-3 0 0,-2 3 0,-3 0 0,-2-3 0,2 0 0,-2 0 0,0 1 0,4-3 0,-2 0 0,-1-3 0,4 1 1,2-1-1,-3-1 0,1 0 0,1 0 0,-1-2 1,-4 4-1,-1 0 0,-1 1 0,-3 0 0,-1 1 0,-3 0 0,0 0 0,-1-2 0,0 1 0,2 0 2,-2-1-2,-1-3 1,4 2-1,1-1 2,-2 1-2,2-3 1,-3 4-1,-1-2 0,1 2-1,-3 0 1,-12 2-1,12-5 1,-12 5-1,0 0 1,0 0 0,11 5 0,-11-5 1,0 0-1,0 0 1,12 9-1,-12-9 1,15 2-2,-15-2 1,21 1 0,-11-2 0,3 0 0,-3-1 0,-10 2 0,17-1 0,-17 1-1,17 2 1,-17-2-2,18 8 1,-5-2-2,-1-1 2,5 2-3,-1-5 0,12 3-7,-14-19-15,14 17-6,-13-19-4,8 8 1,-8-13-2</inkml:trace>
  <inkml:trace contextRef="#ctx1" brushRef="#br0" timeOffset="41557.3769">17947 7992 29,'9'-15'27,"3"9"4,-12 6-2,2-15-20,-2 15 0,0 0 0,0 20-1,-12-9 0,5 14-2,-10 2-1,1 13-1,-6 5-2,-2 16 0,-7 8 0,-4 13 0,-7 14 0,-5 12-1,-7 12 2,-7 14-2,-10 7 3,-2 11-2,-9 5 1,0 13 1,-9 2-3,1 7 2,-7 1-2,3 0 2,-6-5-4,5-6 0,1-11 0,7-12 0,6-21 1,9-19-1,16-21-1,12-28-3,20-13-4,1-31-24,23-13-4,17-28 0,9-9-2</inkml:trace>
  <inkml:trace contextRef="#ctx1" brushRef="#br0" timeOffset="42376.4238">18013 7878 53,'0'0'34,"0"0"-1,0 0-2,-9-11-19,9 11-1,-13 6-4,6 6-1,-12 3-2,1 11-2,-11 4 1,-4 6-3,-9 6 2,-4 6-1,-2 2 1,-1 0-2,4-9 1,6-5 0,4-6-1,12-9 1,10-11-1,13-10 1,0 0-1,22-28 1,3 1-1,8-5 1,3-7 0,4-1 0,2-5 1,0 2-1,-3-1 0,3 8 1,-5 2-1,-2 6 0,-5 3 0,1 5 0,-3 9-1,-2 5 0,0 6 1,-4 7-1,-4 13 1,-2 7-1,-10 10 1,-2 11-1,-6 6 1,-3 8-1,-7 4 0,1 1 0,-1-7-1,4-5-2,10-1-3,-2-23-13,19 6-16,-4-20-2,14 0 0,-1-14-2</inkml:trace>
  <inkml:trace contextRef="#ctx1" brushRef="#br0" timeOffset="46658.6687">15318 9712 15,'12'-6'13,"-12"6"0,13-3 1,-13 3-2,11 0 1,-11 0 1,0 0 1,14 8 0,-14-8-2,0 0 0,0 0-3,0 0-2,0 0 0,0 0-3,0 0-1,0 0-1,0 0-2,0 0 1,0 0-1,0 0-1,13-11 1,-13 11-1,10-4 1,-10 4 0,0 0 1,14-4 0,-14 4 0,0 0 0,0 0 0,0 0 0,0 0 0,0 0-1,0 0 0,0 0 0,-5-11 0,5 11-1,0 0 1,-14-1 0,14 1 0,-13 0-1,13 0 1,-12 2 0,12-2 0,-17 3-1,6-2 1,1 3-1,-4-2 1,1-1-1,1 1 0,-3 0 1,0-2-1,-3 1 0,-2 0 0,0 1 1,-4 1-1,-2 0 0,-3 2 1,-2-1-1,-2 2 0,-5-1 0,4 4 0,-4-3 0,-1-2 1,-2 3-1,2-3 0,-3 0 0,2-1 0,0-1 0,0-1 0,1 1 1,-3-2-1,1-1 0,-2 0 0,0 1 0,-2 0 0,-1-1 0,-1 1 0,-1 0 0,3 0 1,1 0-1,-2 1 0,1-2 0,0 2 0,1-1 0,-1 0 0,1 0 0,-5 0 0,1 1 0,-3 0 0,1 1 1,-4-4-1,3 5 0,-2-2 0,1 2 0,0 0 0,3-1 0,-1 1 0,2 1 1,-2-2-1,3-1 0,-3 2 0,0-1 0,-3 1 0,-1-1 0,0 2 1,-2-3-1,-1 4 0,0 1 1,-1-4-1,-1 4 0,4-3 0,-4 5 0,1-3 1,-2 2-1,-1-4 0,-1 2 0,-4 0 0,0-2 1,0 0-1,0-1 0,0 2 0,-1-1 0,2-1 0,-2 0 0,-2 3 0,2-2 0,-3 2 0,-1 1 0,0-2 0,4 0 0,-2 1 1,1-1-1,2-2 0,5 2 0,2-2 0,0-1 0,-2 0 0,-1 0 0,-2 2 0,3-1 0,-3-1 0,-2 3 0,5-2 0,-5 4 0,3-4 0,2 2 1,0-3-1,1 1 0,-2-1 0,-1 0 0,-1-1 0,2 0 0,0-1 0,-4 0 0,6 0 0,-4 0 0,3 0 0,1-1 0,3 1 0,-2 0 0,0-1 0,-2 1 0,-1-2 0,1 1 0,-1 0 0,1-4 0,0 4 0,1-3-1,3-1 1,-1 2 0,0 0 0,-3-2 0,1 2 0,-2 1 0,-7 1 0,1 2-1,-5-1 1,0 1 0,-1 1 0,-1 1 0,2 1 0,-2-2 0,1 1 0,-1-1 0,0-1 0,-3 2 0,3-2 0,0 0 0,-1 1 0,3 0 0,-1 1 0,5 3 0,-2-2 0,0 0-1,1 2 1,-1-1 0,1-3 0,4 2 0,0-1 1,0-1-1,5-2-1,0 1 1,2 0 0,2 0 0,-2-2 0,2 5-1,-4-2 1,5-1 0,-2 2 0,0 2 0,1-2 0,1 0 1,2 1-1,4-2 0,4-1 0,0-1 0,4-2-1,0 2 1,3-2 0,-2 0 0,2 1 0,1-1-1,0 0 1,-3 1 1,5 1-1,-1 0 0,1-2 0,6 3 0,3-1 0,4 1 0,5 0 0,5-1 0,13 1-1,-16 0 1,16 0 0,0 0-1,0 0 1,0 0 0,0 0-1,0 0 1,0 0 1,0 0-1,0 0 0,0 0 0,0 0 0,2 10 1,-2-10-1,0 0 0,0 0 0,0 0 1,0 0-1,0 0 0,0 0 1,0 0-1,0 0 0,0 0 1,-12-3-1,12 3 0,0 0 0,0 0 0,0 0 0,-11-6 0,11 6 0,0 0 1,-13-2-1,13 2 0,-14-2 0,14 2 0,-17-4 0,8 3 0,-2 0 0,-2-2 0,3 0 0,-4 1 0,0 1 0,0-2 0,-2 1 0,3-2 0,-2 1 0,0-2 0,-1 3 0,1-1 0,0-2 0,2-1 0,0 2 0,0-1 0,1 2 0,0-2 0,1 1 0,-2 3 0,1-1 0,-1 1 0,2 1 0,-2 0 0,1 0 0,0 1 0,2 0 0,10-1 0,-18 1 0,18-1 0,-14 1 0,14-1 0,0 0 0,-12 0 0,12 0-1,0 0 1,0 0 1,0 0-2,0 0 1,0 0 0,0 0 1,-11 0-1,11 0 0,0 0 0,0 0 0,-14-1 1,14 1-1,0 0 0,-14-2 0,14 2 0,-9-1 0,9 1 0,-14-1 1,14 1-1,-11-4 0,11 4 0,-18-2 0,18 2 0,-18-2 0,18 2 0,-19-3 0,19 3 0,-20 0 0,10 3 0,10-3 0,-20 3 0,20-3 0,-15 2 0,15-2-1,0 0 1,-10 4 0,10-4 0,0 0 0,0 0 0,0 0-1,0 0 1,0 0 0,0 0 0,0 0 0,0 0 0,0 0 0,0 0 0,0 0 0,0 0 0,0 0 0,0 0 0,0 0 0,0 0 0,0 0 0,0 0-1,0 0 1,0 0 0,1-13 0,-1 13 0,5-12 0,-5 12 0,4-21 0,-1 8 0,0-3 0,-3-1 0,1-5 0,0-2 0,2-3 0,-1-5-1,3 1 1,3-9 0,2 0-1,-1-4 1,3-3-1,1-3 1,1 2 0,-5-5-1,0-1 1,2 3-1,-3-4 2,-2-1-1,-4 0 0,1-3 0,-1-3-2,2-3 2,1-2-1,-1-2 1,1-6-1,2 0 1,-1-6-1,1 1 0,1 1 2,-5 1-1,-2-3 0,-1 0 1,2 5 0,-6-4 0,4-1 0,0-1-1,-2-5 1,0-1 0,2-1 0,-2-6-1,0-2 0,1-1 0,-3-1 1,1-5-1,-2 1 1,1-2-1,-4-5 0,2 1 0,-2-7 0,0 1-2,2-6 2,1 2 0,1-5-2,-1 0 0,1-3 1,2 2 0,0-1 0,5 3 0,-2 2-1,-2-2 0,1 3 1,-1 2 2,2-1-2,0 2 1,-1 2 0,-1 0 1,1-1 0,0 2-1,-1 2 1,0 2-1,0 4 1,1 1-1,-1 2 0,2 2 1,-1 0-2,1 3 2,2 4-1,1-1 1,1 2-1,3 2 0,-3 3 1,1 3-2,0 4 1,0 6 0,0 1 0,-3 4 0,-1 1 1,2 6-2,-3 5 2,2 0-2,-1 3 1,2 0 0,2 6 1,2-1 0,0 4-1,-1 6 1,3 3-1,-1 4 1,0 6-1,-4 4 1,-1 9-1,0 1-1,-4 13 0,1-10-2,-1 10-1,0 0-3,0 0-10,0 0-7,0 0-6,0 0-1,1 10-4,-1-10 1</inkml:trace>
  <inkml:trace contextRef="#ctx1" brushRef="#br0" timeOffset="48203.7571">9694 1602 49,'0'0'33,"-15"2"0,15-2 0,0 0-19,0 0-5,-10 9-2,10-9 0,0 0-2,0 0 0,0 0-1,0 0 0,0 0-1,0 0-1,0 0 1,0 0-2,-15 1 1,15-1-1,-18-2 1,8 1-2,-4 1 1,-3 0 0,-2 0-1,-2 0 1,-1-2-1,-2 2 0,-4-2 0,0 1 0,-2 0 1,-2-1-1,-5 0 0,-1 0 1,-6 2-1,-3-2 0,-1 0 1,-3-2-1,-4 1 0,1 1 0,-3 0 1,0 2-1,-2 0 1,0 3-1,-2-1 0,-4 1 0,-5 1 1,0 2-3,-3-2 3,-3-1-2,2 2 1,-3-2-1,-1-2 2,1 1-2,0-1 1,-3 4 1,-1-4 0,-1 0-1,-1 2 1,2 0-1,-3-1 1,-1 1 0,1-1 0,-1 1-1,0-1 1,0 1 0,-1-1-1,-1 1 0,-1 2 0,0 1 0,2 0 0,-1 1 1,-1-3-2,4 3 2,-2-2-1,2 0 0,4-3 0,2-1 0,4-1 0,2-2 0,7 1 0,4-2 0,3-1-1,2-1 1,1 0 0,1 0 0,3 1 0,0 1 0,3-2 0,0 3 0,2 2 0,3-1 0,5 1 0,1 0 0,3-3 0,5 3 0,1-1 0,2 0-1,3-1 1,2-1 0,1 1 0,-1-1 0,5 2 0,-1-2-1,0 1 1,6 2 0,-4 0 0,6 0 0,9 0 0,-17 0-1,17 0 0,0 0 0,0 0-1,0 0-1,0 0-1,0 0-2,14-4-3,-11-9-12,21 14-9,-24-1-4,21-6-3,-21 6 1</inkml:trace>
  <inkml:trace contextRef="#ctx1" brushRef="#br0" timeOffset="48941.7993">4991 1597 46,'0'0'33,"-11"-17"1,11 17 0,-13-17-16,13 17-9,-11-10-2,11 10 0,0 0-1,0 0-1,-10-10-1,10 10 0,0 0-1,2 22-2,-2-6 2,0 5-3,0 6 1,-2 5-1,-4 6 0,-2 5-1,-1 2-1,-2-5-7,13 3-24,-8-11-5,10-2 0,0-14-2</inkml:trace>
  <inkml:trace contextRef="#ctx1" brushRef="#br2" timeOffset="54589.1223">7457 1591 35,'-6'-12'26,"6"12"1,0 0-1,-14-16-18,14 16-1,-3-11 0,3 11-2,-2-14-1,2 14 0,0-15 0,0 15 0,0-11 1,0 11-2,0 0 2,0 0-1,0 0-1,0 0 0,0 0 0,0 0-2,-9 10 1,9-10-1,0 0 0,0 0 0,0 0 0,0 0-1,0 0 1,0 0-1,0 0 1,4-13-1,-4 13 1,0 0 0,7-11 0,-7 11-1,0 0 1,0 0-1,3 21 1,-5-3-1,1 6 1,-1 5-2,2 7 2,-2 4-2,2 5 1,0 1 0,0 6 0,0 2-1,0 0 0,0 3 1,0 3 0,0 5-1,0-2 1,2 4-1,-1-2 1,-2-1 0,3 2 0,-1 3 1,1-1 0,-2 0 0,-4-1-1,2 6 2,-4-3-2,-2 4 1,0 1-1,0-3 1,-2 1-1,5 1 0,0-3 1,0 0-2,3-2 2,1 1-1,1-3 0,-2 2 0,-1 2 0,3 0 1,-3 1-2,2 1 1,-5 1 0,-1 1-1,-1 1 1,1-1-2,-5 0 2,3 0-1,-1-1 1,0-1-1,3-1 1,0 0 0,2-4 1,-1-1-1,5-3 1,1 1-2,0-5 2,0-1-2,0-3 2,1-4-2,1 0 1,0-2 0,2-6 0,-3-2 0,1-3 0,1-5 0,-2-3-1,0-5 1,0-5 0,3-2 1,-3-4-1,2-4 0,-3-11 0,6 15 0,-6-15 1,0 0-1,13 9 0,-13-9 1,0 0-1,10 3 0,-10-3 1,11-3-1,-11 3 0,10-3 0,-10 3 0,13-6 1,-13 6-1,20-10 0,-7 5 0,6-1 0,1 1 1,7-2-1,2 3 0,9 1 0,2 0 0,5 0 0,6 3 0,2 0 0,4 0 0,6 0 0,-1-2 0,6-1 0,1 0 0,3-2 0,5-2 1,5 2-1,2-1 0,1 1 0,3 2 1,1-2-1,1 2 0,2 0 0,0 1 0,2-1 0,2-2 0,-1 1 0,0-1 1,0-3-1,0 0 0,-1-2 0,0-2 0,-1 4 0,-5-3 0,-1 2 0,-6 3 0,-6 2-1,-3 5-1,-12-4-2,-7 13-3,-13-15-17,-1 13-10,-13-8-2,1 6 0,-10-11 0</inkml:trace>
  <inkml:trace contextRef="#ctx1" brushRef="#br2" timeOffset="55625.1816">11493 4490 46,'-25'-15'30,"-8"3"2,3 1-2,-11-5-22,6 10-2,-8-4 0,7 10 0,-7-6 1,4 13-3,-6-1 1,3 9-2,-1 2 0,-2 7 0,0 3-1,-3 6 0,-3 3-1,3 5 0,-2 0 0,1 3 1,-3 2-1,5 4 0,-1-2 1,4 2-1,6 3 1,2 0-2,6 2 2,4 2-2,4-1 2,7 3-2,-2 0 0,6-2 0,-2 7-1,2-5 4,2 3-4,0-2 3,0 1 0,6-2 0,0-2 0,5 1 0,7-3 0,5-3-3,7-2 4,5-2-3,9 0 0,2-5 0,13-2 0,6-3 0,6-4-1,7-1 1,2-3 0,8-6 0,3-2 0,9-3 0,-1-6 0,7-6 0,5-2 0,5-9 0,3-3 1,2-5-1,5-6 0,-3-8 0,4-4 0,-9-5 0,-7-6 1,-1-8-1,-7-6 1,-5-4-1,-12-7-1,-6-4 2,-8-7-2,-11-6 0,-7-3 0,-10-1 1,-10-4-1,-6-4 0,-12-2 0,-9-1 0,-9 1 0,-5-1 2,-11 3-2,-4 1 1,-11 7-1,-7 3 1,-11 7 0,-7 9-1,-12 7 1,-9 9 0,-9 5 0,-7 10 0,-6 7 0,-1 7-1,-7 8 0,5 8-1,5 7-2,-1 4-4,20 19-28,-3-6 1,17 19-2,0-6 0</inkml:trace>
  <inkml:trace contextRef="#ctx1" brushRef="#br2" timeOffset="56084.2078">11193 4922 74,'-11'-17'36,"-7"-3"-1,6 7 1,-5-4-30,17 17-4,-16-3 2,19 18-2,-3 8 2,4 16-4,4 11 3,5 15-3,1 8 2,1 10-1,2 10 0,-2-2 2,2-4-3,-1-7 3,0-12-1,3-14 0,0-13 1,6-16 1,1-22-3,6-13-1,2-19 1,2-13-1,6-15-2,5-6 1,-1-9 0,1-3-2,3-1 2,-3 3-5,6 13-2,-11-4-27,13 20 0,-9 0-1,9 18-3</inkml:trace>
  <inkml:trace contextRef="#ctx1" brushRef="#br2" timeOffset="57525.2903">12699 5555 68,'0'0'33,"0"0"-2,0-15 1,14 16-26,-14-1-1,29-6 0,-10 1-1,7 4-1,6-1-1,2 2 0,3 0 0,3 3-1,3 2 0,3 4 0,4-3-1,0 4 1,4 1 0,5-2 2,5-2-3,7 0 3,6-7-2,4 1-1,3-1 1,0-1 0,2-5-1,-2 8-1,1-2 2,-2 3-1,-6 3 1,3-4 1,-5 5-2,0-4 3,-3 6-3,-1-6 2,-2 0-2,-3 1 1,-3-1-1,-9-1 1,-4 1-1,-2 0 0,-10 2 1,-3 1-1,-5-2 0,-10 1 1,-3-2-1,-7 3 0,-10-6 0,0 0 1,0 0-1,0 0 0,0 0 0,-4-12 0,-2-2 1,2-5-3,3-4 2,1-5-2,1-3 2,4-5-2,1-3 2,1-6-2,-1 0 2,1-3 0,0-4 1,-1-2-1,1-4-2,2-4 3,-4 0-2,2-2 1,1-2-1,-3 0 1,0-1-1,-1-1 1,1-4 0,-4 2-1,1-3 2,-2-3 0,3 0-1,-2-3 1,2-2-1,0-4 1,1 1 0,2 1-1,-1-1 1,4 0-1,-3 2 0,3-1 0,-1 3 0,-1-1 1,1 0-2,1 2 2,-2-1-1,2 2 0,-3 3 1,1-3-1,-2 5 0,-3 2 0,1 3 0,-3 1-1,1 0 1,-1 3 0,0-5 0,-1 10-1,2-1 1,0 1-1,1 3 2,-2 2-2,1 8 2,-1 1-1,0 2 0,-1 4 0,-1 2 1,0 5-1,-4 0 0,1 4 1,1-1-1,-1 4 0,2 4 0,0-1 0,1 1 0,2 2 0,0-1 0,2 1 0,1 1-1,-2 0 3,2 2-2,-1 2 1,1-1-1,1 1 1,-4 0-1,0 0 2,4-2-2,-3 2 0,-1 3 0,0-3 0,0 3 1,0-3-1,0 3 0,-1 1 0,1 10-1,-4-17 1,4 17-3,0-13-1,0 13-16,0-12-16,0 12 0,0 0-1,0 0-1</inkml:trace>
  <inkml:trace contextRef="#ctx1" brushRef="#br3" timeOffset="63766.6472">6585 7197 63,'5'-12'35,"-5"1"-2,0 11 2,0 0-25,-2 12-4,2 10-1,5 18-2,2 11-1,3 19-1,1 10 0,5 11-1,2 10 0,-1-1 1,0-5-1,3-9 1,2-14 0,2-14 0,0-17 1,5-15-1,-2-20 2,6-15 0,-3-22-1,5-12 1,-4-16 0,1-8 0,0-13-1,-6-8 0,-1-3 0,-3 3-2,-5 11 0,-2 6-1,-2 16-2,-6 5-3,7 25-7,-10 3-24,11 17-1,-15 5 0,28 9 0</inkml:trace>
  <inkml:trace contextRef="#ctx1" brushRef="#br3" timeOffset="64002.6607">7520 7604 101,'0'0'37,"21"-8"2,-4-8-2,4 1-36,14-1-1,5 1 0,7 1-4,-6-5-6,6 15-26,-12-1-1,-4 15 0,-14-3-1</inkml:trace>
  <inkml:trace contextRef="#ctx1" brushRef="#br3" timeOffset="64173.6705">7489 7868 99,'-23'22'38,"10"-15"0,23-3 0,16-13-35,19-8-1,15-7-1,12-4-3,13 6-7,-3-9-26,16 7-3,-3-1 0,7 9-1</inkml:trace>
  <inkml:trace contextRef="#ctx1" brushRef="#br3" timeOffset="69536.9773">9807 2196 54,'0'0'35,"-5"-26"0,5 26 1,-13-30-15,13 30-16,-25-16 0,9 16-1,-11 0 0,0 7 0,-7 6-1,-3 9 0,-3 2-1,2 9 1,-4 6-1,4 9 0,3-2 0,6 6-1,6 0 0,5-4 1,8-2-1,9-2 1,7-11-1,9 0 1,7-14-1,9-7 0,6-9 0,2-4-1,3-7 0,-4-6 1,-4-1-1,-6-4-1,-7 1 1,-12 5-1,-10 1 1,-12 9 0,-11 6 0,-8 14 0,-9 11 1,-6 7 0,-4 8 0,3 7 1,5 0-2,12-1 0,16-8 1,16-13-1,26-13-1,14-15-3,31-1-9,12-24-24,29 1-4,-2-12 0,12 5-3</inkml:trace>
  <inkml:trace contextRef="#ctx1" brushRef="#br3" timeOffset="72782.1629">9219 7087 42,'-9'-12'30,"-5"-1"1,-3 6 1,-12-8-20,7 16-1,-19-7 2,9 14-4,-18 0-1,10 12-1,-15 4-1,6 11-2,1 1 1,7 9-2,3 0 0,10 3-1,9-2 1,9 3-2,15-7-1,11-5 1,8-5 0,9-3 0,6-7-1,3-7 1,1-7-1,-1-7 1,-5-4-1,-6-6 0,-10-3 1,-10 0-1,-8-1 0,-15 5 0,-11 4 0,-12 7 0,-11 9 1,-5 11-1,-7 8 1,-2 11 0,-2 9-1,8 6 1,5 3-1,14 0 1,18-7-1,16-9-1,19-7 1,20-13-3,18-9 0,11-18-5,28 4-21,-2-19-9,11-2 0,-10-9-2,5 5 2</inkml:trace>
  <inkml:trace contextRef="#ctx1" brushRef="#br3" timeOffset="73118.1821">9434 7670 104,'4'12'39,"-4"-12"1,27-3-1,-11 3-35,12-11-2,7 2-1,2-3-2,10 5-4,-5-11-24,15 15-9,-7-8-1,5 10 0,-6-4-1</inkml:trace>
  <inkml:trace contextRef="#ctx1" brushRef="#br3" timeOffset="73676.214">10327 7406 79,'0'0'36,"8"-13"0,-8 13 0,0 0-27,-5 22-4,0-8-1,1 9 0,-4 0-2,2 4 0,-2 2-1,2 3 0,0 2-1,3-3-1,2 6-4,-4-12-6,14 12-25,-7-6-1,7 3-1,-4-9 0</inkml:trace>
  <inkml:trace contextRef="#ctx1" brushRef="#br3" timeOffset="74735.2746">10410 6956 81,'0'-15'34,"0"15"0,0-22 1,0 22-27,0 0-3,0 0 0,0 10 0,5 12-1,-7 6-2,-1 10-1,-1 9 1,-1 6 0,-2 7 0,-1 7-1,-5 2 0,-1 5 0,-1 0 1,2-1 0,1-7-1,1-2 0,6-7-1,1-10-1,8-8-1,0-10-1,8-4-1,-5-13-3,12 7-10,-19-19-21,22 1 2,-22-1-3,14-14 4</inkml:trace>
  <inkml:trace contextRef="#ctx1" brushRef="#br3" timeOffset="75053.2928">10240 6990 99,'-24'-3'37,"5"4"2,1-6-3,18 5-30,0 0-2,0 0-1,32-18-1,0 13 0,11-2 0,5 2-2,9 4 0,-1 2-3,9 10-4,-17-2-29,4 15-2,-14-3 0,-4 15-2</inkml:trace>
  <inkml:trace contextRef="#ctx1" brushRef="#br3" timeOffset="75322.3082">10129 7853 92,'-11'14'36,"15"-5"2,-4-9-1,35 1-32,-3-9-2,11-1 0,3-4-1,6-3-3,5 3-3,-5-11-17,10 13-15,-9-6-2,1 8 0,-11-2 0</inkml:trace>
  <inkml:trace contextRef="#ctx1" brushRef="#br3" timeOffset="75554.3215">10981 7772 97,'0'0'41,"-24"8"-1,24-8-1,-24 11-27,24-11-17,0 0-29,-5-16-5,19 9 1,-2-8-3</inkml:trace>
  <inkml:trace contextRef="#ctx1" brushRef="#br3" timeOffset="76007.3474">11388 7358 87,'-13'8'37,"-5"-2"1,7 10 0,-4 3-22,5 9-13,2 6-1,3 10-1,4 1 0,1 3 0,1-1-1,4-3 1,2-3-1,2-11 0,-2-6-1,6-11 2,-13-13-2,17-2 2,-10-10-1,1-10 0,-2-8 1,-5-4-1,-3-8 1,-1-3 0,2 1 0,1-2 0,4 5 1,4 4-1,4 5 1,5 6-1,11 5-1,-1 5-2,9 10-5,-7-2-27,16 10-6,-3-4 1,8 7-2</inkml:trace>
  <inkml:trace contextRef="#ctx1" brushRef="#br3" timeOffset="77075.4085">5891 9004 76,'14'-21'36,"0"6"-1,-9-3 1,-5 18-28,7-22-3,-7 22-1,-14-6 0,1 17-1,-8 7 0,0 9-1,1 6 0,2 8-1,0 3 0,8 1 1,9-2-1,7-8 0,8-10-1,13-7 1,6-14-1,5-13 1,6-12-1,-2-7 0,2-8 0,-2-1 0,-9-5 0,-5 1-1,-9 2 1,-10 3 0,-4 9 0,-10 4 0,-4 2 0,-2 6 0,-1 4 1,-1 6-1,1 2 0,12 3 1,0 0-1,0 0 0,21 5 0,1-4 0,11 0 0,1 3 1,6 0-1,1 2 0,-2 3 0,-5 7 0,-5 8 0,-8 5 0,-9 6 0,-6 5 0,-8 4 0,-8 0 0,1-5 0,-6-2 1,-2-11-1,6-9 1,2-14 0,2-14 0,5-11 0,9-10 0,5-9 1,2-7-2,6-1 0,-2-4-1,11 8-3,-3-8-11,12 21-21,-9 0-3,10 13 0,-3 0-2</inkml:trace>
  <inkml:trace contextRef="#ctx0" brushRef="#br3" timeOffset="86159.928">12646 13398,'0'-12</inkml:trace>
  <inkml:trace contextRef="#ctx1" brushRef="#br3" timeOffset="80446.6013">7188 8811 80,'3'-33'37,"-6"0"-3,0 13 2,-8 4-35,5 4 3,-5 5-1,11 7 1,-18 23-2,13 7 1,1 9 0,3 13-1,2 12 1,6 19-1,1 9-1,2 8 0,5 3 0,0-4 1,3-7-1,1-7 1,8-23 0,-2-21 1,6-25-1,0-25 0,2-24 0,3-18-1,-6-18 0,-2-12 0,-5-9 0,-2-6-1,-2 2 0,-4 3-1,-1 2 0,0 9 1,1 10-3,6 9 2,5 14-3,1 9-1,9 25-9,-13 3-23,9 26-1,-8 3 0,3 18-1</inkml:trace>
  <inkml:trace contextRef="#ctx1" brushRef="#br3" timeOffset="80685.6149">8001 9119 103,'15'-17'39,"5"9"1,-3-10-3,13 3-36,2 2-2,4-4 0,10 13-4,-16-5-31,9 11-1,-11-2-1,-1 9 0</inkml:trace>
  <inkml:trace contextRef="#ctx1" brushRef="#br3" timeOffset="80859.6249">7947 9432 100,'-11'15'38,"19"2"1,9-22-1,22-9-31,14-4-10,13-9-4,20 4-29,-2-9-1,16 7 0,-6-5-3</inkml:trace>
  <inkml:trace contextRef="#ctx1" brushRef="#br3" timeOffset="81475.6601">8969 9291 88,'16'1'39,"1"-8"-1,8 11 2,-2-6-27,12-2-10,6-1-1,5 3 0,4-2-1,-3 2-2,3 1-1,-2-6-4,8 9-27,-14-9-6,2 5 1,-7-9-2</inkml:trace>
  <inkml:trace contextRef="#ctx1" brushRef="#br3" timeOffset="82168.6998">10021 8976 62,'8'-11'34,"-8"11"-1,0 0 1,0 0-22,-1 15-5,2 2-1,-9 2 0,9 16 0,-7 3-2,5 13-1,-1 3 0,2 1 0,1 2-1,3 1 0,0-7 0,2-3 0,0-10-1,1-7 0,-1-7 0,3-9 0,-9-15 0,11 2-1,-4-14 0,0-9 0,-1-10 1,2-3-1,-1-8 1,-1-4 0,2-11-1,-1 3 1,1-3 0,1 4 0,5 4 0,-2 4-1,1 7 0,3 9 0,6 8 0,2 8-1,7 10-2,2 1-1,9 12-3,2-11-12,18 14-19,-2-5 0,13 6 0,-4-9-1</inkml:trace>
  <inkml:trace contextRef="#ctx1" brushRef="#br3" timeOffset="83059.7507">11302 8619 56,'0'0'34,"3"-13"1,-3 13-1,0 0-20,-3-17-7,3 17 0,0 0 0,0 0-1,3 19-2,-3 8-1,-3 6 2,2 16-3,-2 6 1,-2 13-1,0 7 1,1 8-3,-1 1 2,0-2-1,4 0-1,-2-7 1,6-7-3,-2-12-3,11 0-7,-8-24-24,11-4-2,-15-28 1,25 11-3</inkml:trace>
  <inkml:trace contextRef="#ctx1" brushRef="#br3" timeOffset="83353.7676">11073 8635 100,'-26'6'38,"1"-6"0,18 10-7,7-10-27,18-5-1,15-3-1,17 2 1,16-4-1,9 1 0,11-2-1,2 3-1,0 5-1,-4 1-3,-2 17-7,-20-6-27,-5 17-1,-21-1 1,-8 11-1</inkml:trace>
  <inkml:trace contextRef="#ctx1" brushRef="#br3" timeOffset="83585.7808">11211 9527 100,'10'7'38,"21"4"3,2-19-3,10 4-33,9-9-2,8 5-2,-1-3-1,3-3-4,5 13-11,-7-18-22,6 8-2,-5-6-1,5 4 0</inkml:trace>
  <inkml:trace contextRef="#ctx1" brushRef="#br3" timeOffset="84021.8058">12668 8867 90,'8'-17'37,"-8"17"0,11-13 1,-11 13-35,0 20-1,-3 1 0,0 9 0,-1 7 0,-2 8-1,3 6 0,-2 3-2,3-1 0,0 3-5,-4-16-15,11 5-17,-5-13 1,7-7-1,-5-14 0</inkml:trace>
  <inkml:trace contextRef="#ctx1" brushRef="#br3" timeOffset="84194.8157">12514 9171 103,'-31'-6'39,"14"10"0,1-8 0,16 4-36,14-9-1,21-5-2,16 1-2,14-10-5,24 5-29,-2-9-3,10 6 0,-1-6-1</inkml:trace>
  <inkml:trace contextRef="#ctx1" brushRef="#br3" timeOffset="84817.8513">14014 8463 75,'-25'-16'38,"-16"-1"0,-2 13 1,-17-1-31,1 16-1,-7 6-2,-1 13 0,2 8-2,3 11 1,8 0 0,10 5-1,11-2 0,16 1-1,15-8 1,13-3-3,17-8 2,14-7-2,15-9 0,8-4 1,1-8-1,1-5-1,-7-3 1,-10-4 0,-14-1 0,-18 1 0,-18 6-1,-22-1 1,-15 10 1,-13 6-1,-11 11 1,-4 6 0,4 10 0,3 4 0,10 1 0,16 1 0,16-6-1,21-5 1,28-12-2,22-13 0,23-11-2,17-18-4,23 3-15,-4-22-18,15 3-1,-12-15-2,-1 7 0</inkml:trace>
  <inkml:trace contextRef="#ctx1" brushRef="#br3" timeOffset="86911.9711">11065 9590 37,'0'0'30,"-11"-11"2,11 11 0,-18-12-14,18 12-3,-13-10-1,13 10-2,-10-12-4,10 12-1,1-13-2,10 8-1,2-2-2,9 6-1,6 0 1,6 3-1,8 5 0,6-6 0,9 4-4,-1-12-11,17 1-21,-8-12-4,14-3 2,-7-13-5</inkml:trace>
  <inkml:trace contextRef="#ctx1" brushRef="#br4" timeOffset="93815.3659">7277 10555 72,'0'-15'35,"0"15"-1,0 0 0,0 0-27,-3 10-1,5 10-1,-6-1 0,5 8-2,-2 3-1,2 2-1,2-2 1,4-1 0,0-4-1,6-5 0,2-9 0,7-6 0,1-8-1,3-8 1,5-10-1,-2-2 0,-1-7 1,2-3-1,-7 1 0,3-2 1,-10 5-1,-3 6 0,-4 6 0,-9 17 0,0 0 1,6 13-1,-11 17 0,1 15 0,-6 9 0,0 14 0,-3 7 0,-2 4-2,1 4 2,-1-4-1,-2-4 1,-3-4-1,-1-7 1,0-12 0,-3-9 1,1-8-1,1-13-1,0-14-1,9-7-5,-5-24-23,20-5-8,0-15 1,17-8-2</inkml:trace>
  <inkml:trace contextRef="#ctx1" brushRef="#br4" timeOffset="94206.3883">8441 10678 86,'5'-16'36,"9"7"0,-3-6 0,8 4-31,3-2-3,5 0 0,5 4-3,-2-1-3,9 12-8,-11-7-23,4 8 0,-13 0-1,-2 9 1</inkml:trace>
  <inkml:trace contextRef="#ctx1" brushRef="#br4" timeOffset="94348.3964">8529 10838 89,'-31'19'34,"15"-4"1,16-15 0,0 0-34,27-15-4,14-15-10,19 1-21,11-12 0,19-4-2,11-12 1</inkml:trace>
  <inkml:trace contextRef="#ctx1" brushRef="#br4" timeOffset="95826.481">10315 8544 39,'-33'-21'26,"0"5"2,-5-4-2,0 2-22,-2 2-1,-5 2 0,-2 5 0,-7-2 1,0 9-1,-7-2 0,0 7 0,-1-1 0,-1 7 0,-6-4 0,7 5 0,-5-2-1,3 8 0,-7-3 0,7 7-1,-2-2 1,2 5-1,2 3-1,3 2 1,4 1 2,5 2-3,6 4 2,6 1-2,6-1 2,8 0-2,12 2 2,0 1-2,10 2 0,4 1 0,5 3 0,0 2 0,6 3-1,-2 5 2,-1 2-2,4 1 2,-2 5-1,0 2 1,3 2-1,-1 3 1,1 1 0,-2 3 0,1 2 0,-3 5 0,1-2 0,0 0 0,-1-1-2,2 1 2,0-4-2,-1 1 2,3-5-2,1 3 1,1-3-1,-5-1 1,0 0 0,1 1 0,-5 0-1,0-2 0,-4 1 1,-2-1-2,-2 1 2,0-1-1,-6 0 1,6-2-2,-1-1 2,5-5 0,6-5 0,3-3 0,11-7 0,0-6 1,8-7-1,7-3 1,4-6-1,-3-4 1,6-7-1,2-7 2,3-5-3,4-8 0,5-7 0,7-9 0,8-8 1,5-8-3,6-8 1,-1-6-2,5-2 2,-5-5 0,-1-1 1,-9-5-1,-7 0 1,-7-1 3,-7-5-1,-10 3 2,-10-4 1,-5-1-1,-11-4 0,-7 2 0,-7-4 0,0-2-4,-11-3 3,6-5-1,-5 1 0,3-5-1,6-3 2,1 2-2,3-4 0,6 3 0,0 0 0,-2 1 0,2 4 1,-2 2-1,-7 4 1,1 1 0,-2 3 1,-3 3 1,-3 1-3,1 3 1,-5 3-1,-4 5 1,-4 6-3,-6 3 1,-5 13-1,-11 9-1,-5 14 0,-13 3-2,2 21-5,-12 0-19,10 18-4,-6 3-1,9 10 1</inkml:trace>
  <inkml:trace contextRef="#ctx1" brushRef="#br4" timeOffset="96715.5318">9635 10608 54,'0'0'35,"7"-12"-1,-7 12 0,0 0-21,-1-11-4,1 11-1,-1 12-2,1 2-1,-8 1-2,4 6-1,-3 3-1,0 4 1,-1 2-2,0 0 1,2-4 0,3-3-1,-2-2 1,5-7-1,0-14 0,0 0 1,14 0-1,-3-15 1,3-8-1,-1-4 1,5-7 0,2-1 0,-2 1 0,-2 3-1,-1 5 1,-3 3 0,-3 8 0,-9 15 0,9-6 0,-9 6 0,4 20 0,-3-4 0,0-1-1,7 1 0,3-4 1,7-5-1,5-10 1,8-5 0,5-7 0,3-4 0,3-7 0,-4 3-1,-5 1 1,-1 6 0,-8 7 0,-5 9-1,-11 10 1,-6 10-1,-2 10 0,-2 3-1,-2 8-1,0-2-2,7 6-5,-6-15-23,21 5-6,-4-18 0,20-2-2</inkml:trace>
  <inkml:trace contextRef="#ctx1" brushRef="#br4" timeOffset="97976.6039">11135 10620 63,'-17'-5'35,"17"5"0,-13-7 0,13 7-18,0 0-12,0 0 0,19-11-1,3 11-1,0-2-1,8 4 0,-1 2 0,3 2-1,-4 4 0,-2 3 0,-10 7-1,-6 4 1,-7 4-1,-11 2 1,-10 0-1,2 0 1,-6-5 0,3-7 0,3-8 0,3-6 0,13-4 0,3-26 0,11 0-1,8-5 1,8-7-1,3-1 0,4-1 1,-1 6-1,0 1 1,-6 9-1,-6 9 1,-5 8 0,-10 8-1,-4 11 1,-5 8 0,-5 6-1,1 4 1,-1 5-1,5 2-1,1-2-1,9 3-1,4-10-4,15 8-17,-1-21-17,23 1 3,-2-14-2,21-3 2</inkml:trace>
  <inkml:trace contextRef="#ctx1" brushRef="#br4" timeOffset="98502.634">12768 10517 75,'0'-16'37,"0"16"-2,0 0-4,9 11-24,-10 4-2,5 12 0,-4 4-2,0 6-1,-1 2-3,-2-1-1,3 5-6,-6-11 0,12 7-17,-7-17-13,4-1 2,-3-21 1,9 11 1</inkml:trace>
  <inkml:trace contextRef="#ctx1" brushRef="#br4" timeOffset="98653.6427">12756 10753 73,'-14'-9'37,"-2"-4"-2,4 7 2,-4-4-28,16 10-3,0 0-3,24-15-3,5 12-6,-2-10-29,18 6-1,6-7 0,7 6-1</inkml:trace>
  <inkml:trace contextRef="#ctx1" brushRef="#br4" timeOffset="99035.6645">14060 10437 77,'-16'-3'37,"-14"0"1,1 21 1,-17 1-29,4 19-2,-11 8-2,3 6-1,1 5-1,11-2-1,10-5-2,18-4 0,16-11 0,18-15-2,21-9-1,12-14-4,21 2-25,0-16-8,14 2 0,-8-10-1</inkml:trace>
  <inkml:trace contextRef="#ctx1" brushRef="#br4" timeOffset="100981.7758">15591 11609 11,'0'0'26,"0"0"0,12 14 3,-10 2-21,1 10-1,-4 3 0,4 15-2,-5 3 0,3 15-1,-4 6 0,5 17-2,-4 2 2,8 10 1,-4 6-2,4 10 0,-5 7 0,6 11 1,-5 2-1,5 10 0,-6 3 0,3 13-1,-3 4 1,2 8-1,-3-1-1,6 9 1,-4 3-2,1 6 0,-3 1 0,0 8 0,-5 4 0,-2 14-1,-3 3 2,-2 9-2,-4 5 3,-1 2-2,-4-4 1,4-8 0,-5-6 0,6-13 0,1-10 0,11-104 0,-5 8 0,6-5 1,-3 9-1,4 1-2,-3 13-1,2-4-2,3 5-5,-5-7-30,10-2 0,-2-14-2,5-8 1</inkml:trace>
  <inkml:trace contextRef="#ctx1" brushRef="#br4" timeOffset="101971.8325">14406 17316 9,'14'8'28,"8"1"1,-3-2 0,10-7-25,8 3-2,0-2 0,10 2-1,1-4 0,14-1 1,0-1 0,15 0 0,5-3 1,8 0-1,10-1 1,7-2-1,4 1 0,12 2 0,0-1-1,8 4 0,4-1 1,4 4-1,2 0 1,10 3 0,0 0 1,6-1-1,-2 1 1,12-1 0,0-4 0,10 2 0,2-4-1,10 1 0,2-4 0,9 1 0,6 3-1,-2-1 0,7 3 0,-1-1 0,5 4-1,-4-1 1,-4 6-1,5-2 0,-5 3 1,-2 0-1,-1-6 1,6 4 0,-3-6 0,1-2-1,6-3 2,-1-2-2,-1-5 0,1 0 0,0 4 0,-5-5-2,-10 4 1,-6 0-1,-8 5-1,-17-2-2,-5 12-7,-25-9-24,-7-1-1,-22-2 1,-13-4 0</inkml:trace>
  <inkml:trace contextRef="#ctx1" brushRef="#br4" timeOffset="102926.8871">14165 12741 45,'8'-11'33,"-8"11"2,0 0-2,0-18-25,0 18-2,0 0 0,8 30 0,-5-2-2,8 18-1,-3 9-1,6 18 1,-4 9-1,4 11-1,-1 8 0,0 5 0,-3-6 0,-1-6 0,-2-9 0,0-11 0,1-14 0,2-12 1,-1-17-1,2-17 1,3-19-1,4-15 1,0-20-1,2-10 0,3-15 1,1-9-2,1-10 2,-1-7-2,-1-4 1,-3-1 0,-2 1 0,1 5 0,-4 4-1,-1 8 1,-1 14-2,-4 5 0,1 16-1,-1 11-1,0 15-4,-7-2-8,10 19-22,-12 0-1,21 7-1,-12 0 1</inkml:trace>
  <inkml:trace contextRef="#ctx1" brushRef="#br4" timeOffset="103888.9421">20188 17693 48,'12'-13'35,"-12"13"0,0 0 1,0 0-29,0 0-2,0 0 2,7 58-2,-7-58-1,0 49-1,0-49 1,-2 65-1,2-65-1,1 79-2,-1-79 0,2 86 0,-2-86-1,1 85-3,-1-85-3,5 81-10,-5-81-20,8 66 0,-8-66-3,0 0 2</inkml:trace>
  <inkml:trace contextRef="#ctx1" brushRef="#br4" timeOffset="104278.9644">20041 17785 78,'-36'-35'37,"7"10"0,6 10-11,13 1-20,9-2-3,12 2 2,11-7-3,18 5 2,5-1-1,9 2-1,8-2 0,1 2-1,6 2 0,1 2-1,1 2 0,-1 5 0,-8 2-1,-4 3 0,-8 4-1,-7 4 0,-10-1 0,-6 3-2,-4 2 0,-14-3-1,3 6-3,-17-3-7,5-13-21,0 0 1,0 0-2,0 0 1</inkml:trace>
  <inkml:trace contextRef="#ctx1" brushRef="#br4" timeOffset="104594.9825">20106 18181 61,'-62'49'40,"62"-49"0,0 0 0,-42 59-35,42-59 0,0 0-3,0 0 1,0 0 0,75 35 0,-75-35-4,82-11 2,-33 4-4,3-3 2,5 2 0,0-3 0,2 0 0,0 0-4,-2 0-2,2 2-25,-11 2-6,5-6-3,-53 13 2</inkml:trace>
  <inkml:trace contextRef="#ctx1" brushRef="#br4" timeOffset="106932.1162">15987 12397 14,'0'0'31,"-9"4"2,9-4 2,-15-5-16,11 17-4,-16-8-4,6 16-1,-9 0-2,-3 11-4,-9 7-1,-2 6-2,-4 6 0,1 1-3,1 1-1,1-12-4,16 4-7,-2-25-15,16-5-6,8-14 0,3-22 0</inkml:trace>
  <inkml:trace contextRef="#ctx1" brushRef="#br4" timeOffset="107111.1264">15689 12522 49,'-5'-12'37,"5"12"-1,0 0 1,11 26-21,-4-15-6,18 10-3,4-2-2,15 0-2,10-1-3,4-6-3,13 8-16,-3-17-18,8 9-1,-5-11-1,2 8 0</inkml:trace>
  <inkml:trace contextRef="#ctx1" brushRef="#br4" timeOffset="107878.1703">17446 12725 14,'-7'10'28,"-5"0"2,-2 3 2,-12-9-18,14 13-1,-12-15-1,11 11-3,-11-9-1,10 4-2,-6-1-1,5 5-2,-4 9-2,-2 8 0,-1 5-1,-1 10 1,1 1-2,-2 1 0,7 1-3,0-15-4,14 4-9,-6-23-17,9-13 0,12-2 0,1-14 1</inkml:trace>
  <inkml:trace contextRef="#ctx1" brushRef="#br4" timeOffset="108043.1797">17161 12937 55,'0'0'36,"0"0"1,-6 12-2,25 10-22,-5-4-5,16 6-2,8-5-4,12-3-2,15 1-5,0-17-21,20 7-9,3-8-2,11 3 1</inkml:trace>
  <inkml:trace contextRef="#ctx1" brushRef="#br4" timeOffset="109019.2355">20803 13780 64,'0'0'35,"16"-3"-1,-16 3 0,-3 24-28,-6-3-3,-1 9-1,-9 4-1,-3 8-1,-3 0 0,-3 2-2,1 1-1,-2-13-8,11 4-22,-7-17-2,16-3 0,0-17 0</inkml:trace>
  <inkml:trace contextRef="#ctx1" brushRef="#br4" timeOffset="109192.2454">20644 13902 83,'0'0'39,"9"19"-1,0-12-1,14 1-32,13-2-4,13-5 0,15-4-3,9-12-7,17 12-28,-5-12 0,14 9-3,-7-3 1</inkml:trace>
  <inkml:trace contextRef="#ctx1" brushRef="#br4" timeOffset="109607.2692">22225 13674 17,'-22'21'23,"3"5"1,0 5-11,-3-9-1,9 5-1,-5-10-2,13 4-3,-3-11-3,8-10-3,3 16-10,-3-16-11,9-2-5,-9 2 0,24-10 2</inkml:trace>
  <inkml:trace contextRef="#ctx1" brushRef="#br4" timeOffset="109808.2807">22184 13817 3,'14'-1'23,"-14"1"6,12-8 2,-12 8-2,0 0-7,-13 1-6,14 10-6,-1-11-2,-10 27-2,2-7-2,7 8-1,-9 6-1,4 6-1,-7 4 0,-2 6-2,-4-5 1,0 1-2,4-2-3,-4-20-7,14 2-22,-5-18 0,10-8-2,7-12 1</inkml:trace>
  <inkml:trace contextRef="#ctx1" brushRef="#br4" timeOffset="109996.2914">22159 13938 72,'0'0'39,"-15"15"-2,14 8 0,-11-6-28,20 7-4,3-3-2,8 4-2,8-7-1,13-4-3,14 2-4,-2-10-26,24 7-4,-5-9-1,8 8-1</inkml:trace>
  <inkml:trace contextRef="#ctx1" brushRef="#br4" timeOffset="110417.3155">23054 14696 51,'0'0'37,"-1"-18"-1,1 18 0,0 0-29,-2 12 0,-5 2-2,-2 11-3,-8 3-1,-1 6-1,-3 3-1,-3-1 0,3 1 0,1-9-4,9 4-6,-5-19-23,21-1-1,-5-12 0,20-12-1</inkml:trace>
  <inkml:trace contextRef="#ctx1" brushRef="#br4" timeOffset="110612.3267">22974 14766 79,'-11'8'38,"-11"-1"-1,11 15-7,0-9-25,11 5-1,9-4-2,13-1 0,8-3-1,13-3-2,15 1-1,4-3-3,21 6-6,-13-9-26,21 11 1,-8-5-2,8 11 1</inkml:trace>
  <inkml:trace contextRef="#ctx1" brushRef="#br4" timeOffset="111385.3709">24392 15039 28,'0'0'32,"0"0"2,0 0-1,0 0-18,-16-1-6,10 13-2,-12-2-3,-1 7-1,-3 3-1,-7 4-2,0 4-3,-7-5-4,15 10-22,-12-15-5,14 2-1,0-14 1</inkml:trace>
  <inkml:trace contextRef="#ctx1" brushRef="#br4" timeOffset="111557.3807">24230 15096 64,'5'-14'37,"4"16"0,-9-2 1,15 10-30,-15-10-5,29 19-2,2-6-4,4-15-18,18 12-15,3-11-2,18 5 0,-6-9-1</inkml:trace>
  <inkml:trace contextRef="#ctx0" brushRef="#br4" timeOffset="119729.8481">24134 18734,'-12'0,"-34"0,46 0,0 0,0 0,0 0,-46 0,46 0,0 0,0 0,-35 0,35 0,0 0,-23 0,23 0</inkml:trace>
  <inkml:trace contextRef="#ctx1" brushRef="#br4" timeOffset="114128.5278">19193 13556 50,'0'0'35,"-9"-16"1,9 16-1,0 0-27,-10-1-1,-1 1-1,7 14 0,-8-3-1,4 9-1,-6 1-2,-2 7-1,-3 0-1,-2-1-1,3 3-2,-4-13-3,11 4-4,-5-22-7,16 1-2,0-9 1,16-2 3,-6-18 4,9 3 6,-1-2 5,-4-5 8,2 17 6,-16-9 5,0 25-1,0 0-1,2 18-2,-9-5-6,14 12-3,7-6-2,12-1-2,19-3-4,7-22-23,31 10-13,4-16 0,13 4-1</inkml:trace>
  <inkml:trace contextRef="#ctx1" brushRef="#br5" timeOffset="121510.95">24727 15210 29,'0'0'20,"-19"-14"1,19 14 2,-13-6-5,13 6-3,-15-3-5,15 3-1,-12-5-3,12 5-1,-16-3 0,16 3-2,-18-5 0,18 5 0,-15-4-1,15 4-1,-19-6 1,19 6-1,-22-6 0,11 4 0,-4 1 0,0 0 0,-2 1 0,-2 0-1,-2-2 0,-1 1 0,0-1 0,0-3 1,-1 0-1,0-1-1,-3-5 1,3 0 0,-1 2 1,1-4-1,-5 1 0,0 3 0,-5-1 1,-1 1-1,0-1 0,-2 0 0,-2-4 1,0 4-1,2-4 0,-1-2 0,3-2 1,1 0-1,-2 2 0,3-4 0,-2 1 0,2-2-1,-1 2 1,0 1 0,-3 0 0,2 1-1,-8 2 1,4 0-1,-4-1 1,-2 1 2,-3 0-1,-1 1 0,1-2 0,-5-2 1,2 2-1,1-3 0,-2 0 0,3-1-1,-3 3 0,-4-3 0,0 3 0,-6 0 0,0-1-1,-5 2 1,0 0 0,-2-1 0,-1 1 0,-1-2 0,1-2 0,1 0 0,0 0 0,2 0 0,-2-1 0,0-2-1,-3 2 1,1-1 0,1-1 0,-1 1 0,0-1 0,1 0 0,4 1 0,1-2-1,-2 1 1,2-1 0,0-2 0,-2 1 1,1-3-1,1 3 2,-2-2-2,2 2 1,-2-2 0,0 3 0,2 2 0,-4 0-1,-1 0 0,-3-1 0,-4 1-1,0 2 1,0-3 0,-4 1 0,2 2 0,0-2-1,1 0 1,-2 4 0,-1-1 0,4 0 0,-5-1 0,3 1 0,1 1 0,1-2 0,1-2 0,4 0-1,-2-3 1,6 2 0,-3 3 0,-1-5 0,-1 4 0,1 0-1,-1-1 1,-3 0 1,0 1-1,2 3 0,0-3 0,2 1 1,-2 0-1,0-2 1,2 1-1,0-1 1,0-2-1,1 1 0,0-1 0,0 1 0,4-2 0,-2 5 0,0-2 0,-3 0 0,0 0-1,-2 2 1,0 2 0,-1-1 0,1 3 0,-1-2 0,3 0 0,1 0 0,-1 2 1,6-1-1,-3-5 0,1 1 0,1 2 0,1-4 0,0 6 0,0-3 0,4 3 0,-1-1 0,4 3 1,0-1-1,-2 1 0,2-3 0,-6 1 0,3-1 2,-3-1-2,1-1 0,-1 0 0,4-1 1,-2-2-1,1 1 1,3-2-1,1 1-1,-3 1 1,-4-1-1,-1 2 0,-4-2-1,-1 10-6,-14-12-25,10 10-3,-12-8-2,3 2 1</inkml:trace>
  <inkml:trace contextRef="#ctx1" brushRef="#br5" timeOffset="122849.0266">18199 12781 58,'0'0'36,"0"0"0,-9-11-1,9 11-25,0 0-4,19 3-1,-3-11-2,11-1 0,6-7-2,15-5-1,5-1-1,8-9-3,12 3-4,-7-7-26,18 6-2,-8-6-1,5 9 0</inkml:trace>
  <inkml:trace contextRef="#ctx1" brushRef="#br5" timeOffset="123329.054">19431 12261 64,'-1'-12'35,"1"12"1,0 0-1,-17 1-27,0 3-2,2 15-1,-7-2-2,2 6-1,2 0-1,4 2 1,3-2-2,10-4 1,8-4-1,9 1 0,10-5 1,1-2-1,4 1 1,-2 0-1,0-1 0,-7 5 0,-8-1 0,-9 4 0,-9 1 0,-5 3 0,-10-2 0,-2 2 0,-2-2-1,3-8-2,6 2-3,-1-18-7,15 5-24,11-19 2,12-1-3,7-17 2</inkml:trace>
  <inkml:trace contextRef="#ctx1" brushRef="#br5" timeOffset="123563.0674">19914 11972 78,'11'-25'38,"-12"5"-1,1 20 1,-11-3-29,1 18-5,-5 9-2,1 13 0,-2 6-1,-2 14 0,-1 4-2,5 6 1,-2 1-3,3-5 0,11 0-4,-4-19-3,19 4-12,-4-23-14,14-4 0,-2-16-1,16-5 3</inkml:trace>
  <inkml:trace contextRef="#ctx1" brushRef="#br5" timeOffset="124434.1172">20111 12306 78,'0'0'37,"-19"-13"0,8 22 0,-13-2-28,6 12-4,-2 6-1,5 6-1,-2 2-2,12 3 0,1-4 0,8-2 0,8-3 0,3-8-1,5-6 0,4-12 0,4-4 0,-2-8 1,1-8-1,0-4 2,-2-9-1,-3 2 0,-7-3 0,-1 3 0,-9 1 0,-5 4 0,-5 5-1,-8 8 0,2 1 0,-3 5 0,3 5 0,11 1 0,-11 5 0,11-5 0,16 10 0,0-4 0,7-1 0,4 0 0,3 1 0,4 1 1,-3 1-1,-3 3 1,-4 0-1,-5 4 0,-7 2 0,-5 4 1,-7 2-2,-4 1 0,-3-1 1,-5 0-1,2 1 1,1-5-1,-4-3 1,5-4-1,8-12 1,0 0 0,0 0 0,0 0 0,0 0 0,8-22 0,2 1 0,-3-3 1,8-5 0,-2-2 0,1-5 0,0-1 0,2-3-1,0 4 1,2 4 0,-1 4-2,3 4 1,-2 9 0,1 6 0,0 9 0,-1 4 0,-3 9 0,0 3 0,1 4 0,-8 1 0,-1 2 0,-6 0-1,-3-1 2,-5 0-1,-2-4 0,-6-2-1,-5-3 2,2-4-2,-6-2 2,6 1-1,-4 1 0,1 3 0,-3 2-2,0 8 3,0 6-3,-3 9 3,-3 9-2,3 11 1,-4-1-1,4 6 1,6-4 0,6-2-1,5-7-1,15-9-3,4-22-6,26 2-23,-7-26-4,18-7 1,-4-15-2</inkml:trace>
  <inkml:trace contextRef="#ctx1" brushRef="#br5" timeOffset="124855.1413">20820 12376 83,'0'0'39,"-15"8"-2,15-8 2,0 0-31,26-6-4,-1-2 0,12-1-1,4-6 0,9-2-1,0-4-1,1-4 0,-5-1 0,-6 0-1,-9 1 1,-12 1-1,-15 3 0,-10 6 1,-14 6 0,-9 8 0,-9 9 0,-4 9 0,-2 10 0,-3 6 1,7 5-1,5 4 0,11 0-1,12-1 1,11-4-1,11-11-3,15-3-1,12-14-6,23 8-21,-4-22-9,14 4 0,-3-18-1</inkml:trace>
  <inkml:trace contextRef="#ctx1" brushRef="#br5" timeOffset="125187.1603">21569 12267 97,'0'0'38,"0"0"0,13 2-1,0-6-35,11-2-2,7 3-1,2-4-1,4 8-3,-6-10-15,8 12-16,-12-3-1,1 10 0,-17-5 1</inkml:trace>
  <inkml:trace contextRef="#ctx1" brushRef="#br5" timeOffset="125336.1688">21639 12432 93,'-23'22'36,"-1"-14"2,21 5-1,3-13-33,22-9-4,15-1-3,8-15-11,19 10-22,-2-7 0,18 7-1,-1-8-1</inkml:trace>
  <inkml:trace contextRef="#ctx1" brushRef="#br5" timeOffset="125801.1954">22460 12304 99,'-17'-1'40,"17"1"1,-12 8-1,12-8-32,26 6-4,7-6 0,12-5-1,9 1-1,7-6 0,5 1-1,0 1 0,-1-4-1,-12 4 1,-6 1-1,-14 4 0,-7 2 0,-8 4 0,-18-3 0,8 12-1,-8-12 0,-9 11-1,9-11-2,-15 13-4,6-21-17,9 8-15,0 0-1,7-13 0,-3-2 0</inkml:trace>
  <inkml:trace contextRef="#ctx1" brushRef="#br5" timeOffset="126852.2555">23544 12112 56,'0'-21'35,"5"8"0,-7-4-1,2 17-17,2-22-9,-2 22-2,0 0-1,0 0 0,2 18-2,-2 5 0,-4 9-1,-1 7 0,0 5-1,-3 7 1,1 2-1,1 2 0,0-5-1,0-3 0,1-11 1,5-4-1,0-11 1,5-6-2,-5-15 2,14-1 0,-5-16 0,1-7 1,0-10-1,1-4 1,-3-9-1,3-4 0,-3-8 0,1 3 1,-2 1-2,5 2 1,-2 3 0,9 8 0,-1 8 0,5 5 0,6 11 0,1 5 0,4 8-1,1 4 1,2 5-2,-2-1-1,5 6-2,-6-6-6,18 12-24,-15-13-5,12 7-1,-10-8-2</inkml:trace>
  <inkml:trace contextRef="#ctx1" brushRef="#br5" timeOffset="129203.39">2216 11379 58,'1'-30'34,"-3"-4"-1,4 15-5,-7-7-17,8 11-3,-6 1-2,3 14-1,0 0-1,8 25-2,-3 5 0,1 18-1,2 9 0,1 14 0,2 7 0,-6 10-2,5-1 1,-2 2-1,0-7-1,-1-12-2,3-4-3,-6-28-27,13-5 0,-7-24-2,10-11 0</inkml:trace>
  <inkml:trace contextRef="#ctx1" brushRef="#br5" timeOffset="129451.4042">1957 11319 83,'-27'7'37,"7"-6"-2,15 11 1,5-12-33,22 5-2,14-7 1,16 2-1,10-1 0,12-1-1,14 5-3,-2-5-7,4 18-25,-14 0 0,-5 13-2,-20 0 1</inkml:trace>
  <inkml:trace contextRef="#ctx1" brushRef="#br5" timeOffset="129654.4158">2080 12231 75,'-30'35'37,"25"-8"-1,5-27-1,49-15-32,9-11-2,24-11 0,18-4 0,8-8-3,11 3-5,-4-5-26,12 10-2,-8 2-1,-1 13-1</inkml:trace>
  <inkml:trace contextRef="#ctx1" brushRef="#br5" timeOffset="130503.4644">3894 10533 41,'-1'-44'26,"6"7"1,-5 9-1,0 9-20,0 19-3,-3 14-1,6 20 3,-7 22-1,7 26 0,-2 18-1,4 34 1,-3 21 0,1 26 1,-3 23-2,0 22-2,-9 20 2,3 16-2,-6 9 3,6 14-1,-5 2-2,8 6 1,-1-8-1,12-6 0,6-18-2,6-13-1,9-19-2,-1-24-5,9-22 2,-5-25-2,3-10-6,-15-35-18,6-4-3,-17-22 1</inkml:trace>
  <inkml:trace contextRef="#ctx1" brushRef="#br5" timeOffset="131284.509">4815 11084 45,'0'0'29,"0"0"3,0 0-2,0 0-23,8 21-1,2 3-2,9 14 2,0 11-2,6 17 0,-2 7-1,4 10 1,-6 1-1,1-1-2,-9-12 2,5-10-1,-5-19 1,3-10 0,-2-21 1,7-16-3,3-20 2,3-10 0,0-14 0,4-10-1,-2-9-1,1-5 1,-1-2-2,-4 4 1,-4 4-2,-3 5 0,-5 10-2,0 3-1,6 13-2,-9-1-5,18 18-24,-11 1-1,13 15-1,-5 5 1</inkml:trace>
  <inkml:trace contextRef="#ctx1" brushRef="#br5" timeOffset="131960.5477">1522 12446 54,'-13'6'32,"13"-6"-1,8 10-2,17-4-26,13 1-2,10 0-1,14 0 3,10 0-2,13-2 1,16 2-1,13-3 2,12-3-2,12-6 0,9 2 1,10-4-1,16-2 0,7 1 0,4-2 0,9-1-1,8 2 2,4-6-1,12 0 0,4-4 0,6-3 1,5-4-1,7-2 1,-6-3 0,-5 3-1,-2-2 0,-15 6 0,-12 4-3,-19 1 0,-17 12-4,-24-9-5,-4 20-15,-29-6-9,-16 8 0,-21-4 2</inkml:trace>
  <inkml:trace contextRef="#ctx1" brushRef="#br5" timeOffset="132463.5765">2481 12907 67,'29'5'35,"3"-5"-2,8 3-2,6 0-34,6-12-9,20 9-20,6-8-1,17-1-1,4-6 1</inkml:trace>
  <inkml:trace contextRef="#ctx1" brushRef="#br5" timeOffset="132680.5889">5190 12951 71,'48'28'37,"-6"-14"-2,11-3 0,0-10-34,10-9-3,12 4-10,-7-10-21,7 2-2,-8-2-2,-7 7 2</inkml:trace>
  <inkml:trace contextRef="#ctx1" brushRef="#br5" timeOffset="132981.6061">2615 13875 73,'0'0'39,"21"-10"-3,22 1-1,12-2-37,17-17-3,30 8-7,8-14-23,19 8 0,3-2-2,13 9 1</inkml:trace>
  <inkml:trace contextRef="#ctx1" brushRef="#br5" timeOffset="133147.6156">5533 13747 73,'105'-4'38,"-3"2"-2,-17-7-2,-15-4-40,2 8-29,-23-6-1,-5 10-1,-19 0 0</inkml:trace>
  <inkml:trace contextRef="#ctx1" brushRef="#br5" timeOffset="133440.6324">3347 14594 62,'13'-10'38,"10"-12"-3,23 6 2,13-6-37,15-5-1,27 4-5,5-12-26,27 8-3,8-10-2,15 7 1</inkml:trace>
  <inkml:trace contextRef="#ctx1" brushRef="#br5" timeOffset="133613.6423">6216 14289 69,'63'27'39,"-12"-8"-3,-11-1 0,-11-4-40,-11-19-19,5 11-13,-12-8-2,-11 2 0,0 0 0</inkml:trace>
  <inkml:trace contextRef="#ctx1" brushRef="#br5" timeOffset="133882.6576">3028 15439 48,'45'-31'39,"24"-2"-2,18-5-9,1-8-60,27 7-5,12-6 1,16 11-1</inkml:trace>
  <inkml:trace contextRef="#ctx1" brushRef="#br5" timeOffset="134041.6667">5766 15115 62,'126'6'41,"-12"-12"-1,-3 1-3,-4-1-50,-5-19-24,11-1-1,-3-7-3,-1 2 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6410262"/>
              </p:ext>
            </p:extLst>
          </p:nvPr>
        </p:nvGraphicFramePr>
        <p:xfrm>
          <a:off x="304800" y="762000"/>
          <a:ext cx="8610600" cy="5181600"/>
        </p:xfrm>
        <a:graphic>
          <a:graphicData uri="http://schemas.openxmlformats.org/drawingml/2006/table">
            <a:tbl>
              <a:tblPr/>
              <a:tblGrid>
                <a:gridCol w="4641303"/>
                <a:gridCol w="3969297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the internal resistance of a new cell &amp; a “flat” one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“flat” means for electrical cells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HRT: Electricity Unit 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exam-style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5037321"/>
              </p:ext>
            </p:extLst>
          </p:nvPr>
        </p:nvGraphicFramePr>
        <p:xfrm>
          <a:off x="533400" y="533401"/>
          <a:ext cx="8094663" cy="4300091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04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11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– 4 and unit 8: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21 –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and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45 - 47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Mon 12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Superposition, Standing Waves, the Physics of Music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5, 6, 7 and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Wed 14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Twin Source Interference and Doppler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56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 Test – End of Topic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Fri 16 August 13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in period 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Everything in the Waves Achievement Standard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56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 and Mechanics Mock Exam Booklets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Wed 28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Everything we have learned in the Waves and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Mechanics topics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43240" y="110520"/>
              <a:ext cx="8358840" cy="6634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34240" y="99360"/>
                <a:ext cx="8372880" cy="6654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1787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1554</TotalTime>
  <Words>216</Words>
  <Application>Microsoft Office PowerPoint</Application>
  <PresentationFormat>On-screen Show (4:3)</PresentationFormat>
  <Paragraphs>41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178</cp:revision>
  <dcterms:created xsi:type="dcterms:W3CDTF">2006-08-16T00:00:00Z</dcterms:created>
  <dcterms:modified xsi:type="dcterms:W3CDTF">2013-09-04T21:55:03Z</dcterms:modified>
</cp:coreProperties>
</file>