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2:31:04.26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22819 6166 83,'-16'-13'36,"2"2"-1,-7-3-1,-3 2-31,-11 4-3,-1 5 1,-11 3-1,-9 1-1,-4 8 1,-11 3 0,-1 2 0,-4 4 0,-3 2 0,-4 3 1,-2 1 0,2 1 0,-4 2 0,3 0 1,-4 2-1,6-1 0,-1 2 0,9 1 0,-1-3-1,12 1 2,3-2-2,12 2 1,8-4-1,9 3 1,11 1-2,2-1 2,9 5-2,2-2 1,2 5-1,2 1 1,-3 2 0,-3 0 0,-3 0 0,-5 1 0,-2-2 0,-2-1 1,-5 1-1,-3-4 0,-4 5 0,0 1-1,-2-1 0,-3-1 0,-3-2 1,-2 3-2,2-6 2,-2 0-1,0-7 1,0-1 0,-1-4 0,-1-2 0,0-2 0,-6 0 0,-1-4 0,-7 0 0,-7-1 0,-3 1 0,-8 0 0,-5 2 0,-9-1 0,-6-1 0,-3 2 0,-3-1 0,-6 1-1,-1-2 1,-5 0 0,-2-4 0,-1 1 0,-3-3 0,-3 2 0,-6-3 0,-2 1 0,-5 0 0,3-1 0,-5-1 0,-3 0 0,0-1 0,-3-1 1,1-2-1,7-1 0,0-1 0,0-4 1,4-2-1,2-2 0,4-1-1,3-3 1,-4 0 0,-3 1 0,-2 0 0,1 4 0,-1 2-1,-4 3 1,-4 2 0,0 2 0,-1 2 0,4 3 1,2 2-1,-1 3 0,4 2 1,-2 4-1,7 2 1,6 4-1,6 4 1,5 3-1,7 2 1,5 10-1,8 0 0,9 7 0,4 0-1,6 9 1,10 3 0,0 7 0,8 4-1,4-2 1,6 5 0,9-1 1,5 1 0,10 0 0,10-6-1,9-3 2,14-2-2,11-7 1,14 0 0,18-3-1,16 1 0,12-8 0,16 1 0,12-4 0,13-6 1,13 3-2,7-6 2,5-2-1,7-3-1,9-4 2,8-3-1,7-3 1,10-1-1,9-6 1,9-5-1,17-6 2,12-2-2,6-4 1,13-4 0,12-1-1,2-3 1,5-1-1,3 3 1,-1-2-1,-1 2 1,-4-1-1,-2-1 1,-3-1-1,-6-2 0,-1-2 0,-2-3 1,-2-4-1,-6-3 0,3-2 1,-8-5 0,-2 2-1,-2-1 0,-6 0 1,0 1-1,-8 2 0,-6-1 0,-6 1 0,-3 1 0,-11 0 0,-3-1-1,-15-2 1,-6-3 1,-10 2-3,-6-3 2,-13-3-2,-12-3 2,-10-4-1,-10-1 1,-18-4-1,-5-2 0,-13-3 2,-10-5-1,-3-1 1,-4-1-1,-7-6 1,-1 0-1,1-5 2,-1-1 0,-4-7-1,-3 0 1,-5-5-1,-6-2 1,-7 1-2,-5 0 1,-14 1-1,-4-2 1,-9 1-1,-8 2 0,-5 3 1,-3-2-1,-10 3 1,-8 1-2,-7 3 0,-2-1 0,-16 10 1,-6-3-1,-10 8 0,-9-2 0,-7 3 2,-9-1-1,-7 4 1,-2 0-1,-8 4 1,0-1 0,-1 4-1,-7 7 1,-3 5-1,-3 8 1,-4 10-1,-5 7 1,-6 13-2,-5 6 1,-8 13 2,0 9-5,6 13-2,-8-7-32,17 3-2,1-11-2,18-9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2:29:11.7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5721 2358 38,'7'-22'30,"0"3"2,-2-4-1,4 9-20,-9-15-1,8 15-2,-10-11-1,7 13-1,-6-4-1,1 16-2,-8-16 0,8 16-1,-23 2-1,4 11 0,-7 5-1,-7 12 0,-5 11-1,-8 7 1,-5 12 0,-1 7 2,-4 11-1,1 5 0,2 7-1,0 4 1,4 5-2,3 5 2,6 4-1,0 7-2,3 2 2,0 7 0,6 7 0,2 7 0,3 4 1,9 7-2,-2 8 1,9 3 0,2 1 2,7 3-3,1 1 2,8 0-1,3 2 3,7-3-3,5 2 3,7 3-2,3 5-1,6-1 3,6 3-2,4-4 1,7-8-4,11-6 2,12-9-7,-1-30-6,16-14-22,7-30-3,13-32 0,5-35 1</inkml:trace>
  <inkml:trace contextRef="#ctx0" brushRef="#br0" timeOffset="746.0427">5723 2169 27,'0'0'26,"-11"2"1,11-2 1,0 0-18,0 0-2,16 15 0,0-10-2,13 10-1,0-2 0,17 7-1,3 7-1,7 10 0,10 4-2,0 11 1,1 11-2,-1 7 2,0 13-2,-1 8 1,-1 14-1,-4 9 1,-3 9 0,1 12-1,-8 12 0,1 10 0,-7 6 0,-6 10-1,-13 6 1,-9 8-2,-11 8 3,-14 8-2,-15 9 1,-13 9-1,-16 9 4,-11 12 0,-17 1 0,-10 3 0,-9-4-2,1-15-1,8-19-31,0-31-1,18-38-4,11-47 1</inkml:trace>
  <inkml:trace contextRef="#ctx0" brushRef="#br0" timeOffset="1489.0852">6279 2017 77,'-5'-15'34,"5"15"-1,2-13 0,12 15-33,0 7 0,8 0-2,3 5 2,10 2-1,8-1 2,8 6-1,11-5 1,18 1 0,13 3 0,15 1 1,13 1 0,18 1-1,12-1 0,16 3 1,11-9-1,18-2-1,8-5 1,14-5 0,17-8 0,13-3 0,10-4 0,19 0 0,10-5 0,11 3 1,4-4-1,9 3 1,-2-2-1,-3 0 0,-2-4 0,-5 0 0,-16 0 0,-10 2-1,-14 8 0,-24 1-3,-23 15-1,-32 1-3,-20 21-20,-39-1-8,-20 18-1,-38-7-2,-12 9 3</inkml:trace>
  <inkml:trace contextRef="#ctx0" brushRef="#br0" timeOffset="2186.1251">13135 2019 38,'-5'-15'28,"5"15"1,0 0-2,18 9-23,-1 8 0,5-4 1,9 13 0,-1-3-1,12 11 0,0 2-1,10 11 0,1 6-2,5 12 2,0 5-2,5 15 2,-7 3-1,1 12 1,-2 6 0,-1 8 0,-2-1-2,0 7 1,-1-2-1,3 4 0,1 1-1,2 3 0,-2 3 1,2-2-1,-8 4 0,-2 3 1,-10 7-2,-6 3 1,-14 7 2,-12 4-1,-16 9 1,-13 8-1,-14 1 2,-10 6 0,-10-3 0,-9 1 0,-8-7-2,2-5 1,-4-8-3,-4-23-7,6-4-29,8-26 3,10-21-4,9-25 3</inkml:trace>
  <inkml:trace contextRef="#ctx0" brushRef="#br0" timeOffset="2925.1673">6329 7145 58,'27'-7'33,"9"1"-4,11 3 1,12-1-29,19 0 0,17-3 0,16 4 2,17-3 0,15 1 0,19-4 1,19 3 0,16-4 0,18 3-1,9-4 1,16 1-2,15-4 1,12 0-1,11-3 0,12 0 1,13-3-1,8-2 1,14-4-1,2 3 1,2-6-1,8 1 0,-9 0 0,2 2-1,-10 2 0,-9-2 0,-12 7-2,-15-1-2,-17 10-3,-32-9-16,-8 11-15,-34-1 1,-27 3-2,-27 0 1</inkml:trace>
  <inkml:trace contextRef="#ctx0" brushRef="#br0" timeOffset="3052.1746">14563 6709 72,'-31'-13'4,"9"-6"-3,3-9-4,7-11-28</inkml:trace>
  <inkml:trace contextRef="#ctx0" brushRef="#br0" timeOffset="3723.213">7897 2971 78,'6'-22'36,"-7"-3"-1,5 13 1,-4-1-30,0 13-1,4 14-1,2 14-1,-2 15 0,-3 15-2,5 12-1,-5 13 0,2 7-1,-3 3-2,6 0-3,-9-17-18,16-3-12,-7-25 0,14-9-1,-1-25 1</inkml:trace>
  <inkml:trace contextRef="#ctx0" brushRef="#br0" timeOffset="4043.2313">7974 2957 93,'-4'-26'38,"16"14"-2,2-8 1,21 5-34,7-1-2,7 2 2,8 1-1,9 5-1,-2 7 0,-2 12 0,-8 8-1,-13 18 1,-14 17 0,-21 15 0,-17 14-1,-19 11 1,-18 3-1,-10 4 1,-12-5-1,-2-10 0,5-15-1,6-18-4,18-9-10,5-32-22,24-8-1,7-26-1,25-8-1</inkml:trace>
  <inkml:trace contextRef="#ctx0" brushRef="#br0" timeOffset="4758.2722">10094 2859 59,'7'-19'35,"-2"7"0,-15-9 0,-2 12-24,-14-10-5,-1 14 0,-15 2-1,-4 9-1,-8 9-1,-5 14 0,-2 10 0,-2 20-1,2 6 1,7 8 0,6 3-1,8 3 0,14-6 0,13-3-1,17-12-2,17-16-2,21-12-2,10-23-23,29 0-10,0-23 0,13 1-1,-8-20 0</inkml:trace>
  <inkml:trace contextRef="#ctx0" brushRef="#br0" timeOffset="5125.2932">10122 3205 83,'-15'12'38,"14"6"-1,1-18 0,22 8-34,0-15-1,16 0 1,0-13 0,8-2-1,2-4-1,-1-3 1,-4-3-1,-6 3 0,-12-1 0,-11 4-1,-12 9 1,-11 2-1,-12 8 0,-13 10 1,-6 9-1,-4 9 0,-4 10 0,1 12 1,4 5 0,8 3 0,8-1-1,19-3 0,12-4 0,14-12 0,19-9-2,12-17-1,22-5-7,-2-23-26,27-2 0,-8-24-1,14-2-2</inkml:trace>
  <inkml:trace contextRef="#ctx0" brushRef="#br0" timeOffset="5351.3061">11160 2434 72,'-28'11'39,"2"30"1,-12 10-1,6 24-17,-9 4-19,8 14 2,0-1-3,10 4 1,9-10-4,13-6-1,17-15-2,7-21-2,24 0-13,-3-37-19,19-7 1,-6-28-2,12-6 2</inkml:trace>
  <inkml:trace contextRef="#ctx0" brushRef="#br0" timeOffset="5526.3161">11554 2501 91,'-15'2'39,"2"35"3,-22 14-4,7 28-30,-9 7-5,2 17 1,2-1-4,4-4-4,18 4-33,0-24-2,14 2-1,0-24-1</inkml:trace>
  <inkml:trace contextRef="#ctx0" brushRef="#br0" timeOffset="6044.3457">7291 4421 82,'-7'19'38,"7"7"-2,-8 1 0,6 19-34,0 8-1,4 12 1,-5 8 0,2 4-2,1 0 1,-4-2-4,9-4-1,-6-22-9,16-4-22,-6-23-2,10-12-1,-1-22 2</inkml:trace>
  <inkml:trace contextRef="#ctx0" brushRef="#br0" timeOffset="6252.3576">7177 4510 91,'-25'-12'39,"25"12"-1,-18 4 1,18-4-36,23-1-2,15-5 1,8-3-1,8-5-2,16 0-1,2-4-3,15 14-6,-15-7-26,13 16 0,-19-1-1,5 13 0</inkml:trace>
  <inkml:trace contextRef="#ctx0" brushRef="#br0" timeOffset="6868.3929">7950 4667 71,'-14'29'37,"-12"-9"-1,7 16 2,-13-2-30,9 8-2,-5-1 1,5 4-3,0-3 1,8 2-2,9-8 0,9-7-1,12-9 0,9-13-1,10-10 0,4-11-1,6-10-1,2-7 1,-3-11-1,-5-5 1,-8 2-2,-9-1 2,-9-3-2,-9 7 2,-6 2-1,-3 9 1,-7 5 0,2 6 0,0 8-1,11 12 1,0 0 0,0 0 0,0 0 0,11 19 0,5-6 0,4 5 1,5 3-1,-2-1 0,5 5 1,-2 4-1,-4 0 0,1 4 1,-8 1 0,-1 1-1,-5 0 1,-9-2-1,0-5 1,-5-4-2,2-4 2,-3-10-1,6-10 0,1-10 2,6-12-4,4-8 3,4-10-2,3-7 2,2-6-2,3-1 2,1 1-2,-2 7 0,-2 4 2,-5 10-1,-1 9 0,-1 6 0,2 6 0,-4 9-2,7 4 0,3 0-3,11 7-4,-8-13-27,23 14-1,-7-13 0,10 10-3</inkml:trace>
  <inkml:trace contextRef="#ctx0" brushRef="#br0" timeOffset="7123.4074">8938 4606 81,'-23'15'38,"-10"-8"0,10 13 1,-7-1-33,9 8 0,-1-1-1,8 7-2,4-4-1,10 2 0,9-9-1,10-5-1,12-8 0,8-11-2,9-8 0,13-15-3,16 2-7,-8-24-26,15 5 1,-11-19-2,6 4 0</inkml:trace>
  <inkml:trace contextRef="#ctx0" brushRef="#br0" timeOffset="7453.4263">9595 4177 87,'-19'23'39,"-11"3"-1,3 27 2,-11 0-33,8 14-2,-2 1 0,9 3-2,2-3-1,8-8 0,7-8-1,13-12 0,8-11 0,6-13 0,6-14-1,3-8 1,0-12 0,1-5-1,-3-7 1,-3-2 0,-5 0-1,-1 3 0,-4 5 1,-4 9-1,-1 12 0,-10 3-1,15 27 1,-13 0-2,4 12-1,-3 2-2,13 16-12,-14-15-21,13 11-2,-12-14 0,5 7-1</inkml:trace>
  <inkml:trace contextRef="#ctx0" brushRef="#br0" timeOffset="7800.4462">7213 5507 80,'0'20'37,"4"12"-1,-4-2-2,8-1-37,8 8-3,-6-13-27,22 0-1,-5-11 0,17-6 0</inkml:trace>
  <inkml:trace contextRef="#ctx0" brushRef="#br0" timeOffset="7942.4543">7674 5564 63,'-21'29'32,"4"2"-1,13 2-29,0 1-28,10-7-6,10-6 1</inkml:trace>
  <inkml:trace contextRef="#ctx0" brushRef="#br0" timeOffset="8671.496">8206 5647 83,'-21'16'38,"6"12"1,-5-4 1,11 15-35,-1 3 2,5 8-4,0 6 3,4 5-4,0 0 2,2-3-2,0-2-1,4-4 0,-3-8 0,1-9-1,-2-11 0,2-9 0,-3-15 0,11-6 0,-4-17 1,-1-11-2,1-12 2,0-12-1,-1-14-2,-1-8 2,-2-8-1,3-2-1,-4 3 0,2 5 1,2 10-1,3 12 2,1 8 0,8 15-1,4 16 1,2 9 1,4 8-1,7 6 0,-2 9 0,3 6 0,-1 7-1,-10 7 1,-6 10-1,-10 1 3,-11 8-1,-18 2 0,-5 1 0,-9-1 0,-4-6 1,-3-3-1,8-11 1,0-10-3,14-8 1,19-14 0,0 0 0,24-20-1,8-1-1,11 1 2,7-1-1,4 3 1,1 5 1,-9 10-1,-8 9 1,-9 9 0,-17 9 2,-10 12-2,-16 6 2,-13 7-3,-12 3 0,-3 1 1,-11-4-2,5-5 1,1-5-3,5-15-3,20 1-15,0-26-18,22 1 0,6-29-1,25 3-1</inkml:trace>
  <inkml:trace contextRef="#ctx0" brushRef="#br0" timeOffset="9167.5244">8941 5861 71,'-1'-19'35,"6"3"2,-9-4-1,4 20-20,-9-16-10,-5 21-1,-9 4 0,-1 15-1,-6 7 3,-2 11-5,0 1 4,4 5-3,3-2-1,12-5 0,8-8 0,12-9-1,12-15 0,11-13 0,10-13 0,8-10 0,4-10 0,1-6-1,-1-1 1,-5 0-1,-14 8-1,-1 3 1,-16 13 0,-12 7 0,-4 13 0,-9 14-1,-5 6 1,0 10-1,-1 6 2,6 2-2,8 0-2,2-3-1,15-4-1,3-19-4,20 1-9,-7-28-20,20-3 0,-6-22 2,14-5-4</inkml:trace>
  <inkml:trace contextRef="#ctx0" brushRef="#br0" timeOffset="9368.5359">9631 5321 89,'0'0'37,"-22"23"1,7 29 0,-6 10-33,0 14 0,-2 12 0,5 7-2,1 0-1,4-3 0,7-8-1,4-15-3,10-11-2,-8-28-14,19-6-20,-9-25 0,6-7 0,-5-22 0</inkml:trace>
  <inkml:trace contextRef="#ctx0" brushRef="#br0" timeOffset="9534.5454">9467 5796 90,'-12'-3'39,"-2"1"2,14 2-2,3 13-18,17-13-18,11-7-2,14-5-1,12-5-6,6-15-5,21 1-28,-7-16-3,7 6 3,-8-13-3</inkml:trace>
  <inkml:trace contextRef="#ctx0" brushRef="#br0" timeOffset="9729.5565">10286 5193 92,'-11'18'38,"-15"7"2,4 25-1,-14 2-35,4 22-2,-2 9 2,3 4 0,1 7-2,2-5-1,12-3-1,2-11-1,9-5-3,1-29-23,15-3-12,-1-21 0,6-9-1,-7-18 2</inkml:trace>
  <inkml:trace contextRef="#ctx0" brushRef="#br0" timeOffset="9904.5665">9931 5754 115,'-11'3'41,"-3"-5"0,14 2 0,13 10-38,6-12-2,17-1-2,3-6-3,22 6-7,-5-13-27,24 7-2,-7-13-1,9 7 0</inkml:trace>
  <inkml:trace contextRef="#ctx0" brushRef="#br0" timeOffset="11051.6321">10498 5865 98,'0'0'40,"19"6"0,-3-18-3,13 2-30,8-9-4,11-1 3,1-13-5,7 1 0,-2-8-2,2 2 1,-12 0 1,-6 2-3,-15 2 2,-11 7-4,-17 9 4,-12 10-1,-13 9 0,-13 10 0,-8 14 0,-3 6 4,-4 10-3,6 6 1,8 1 2,10 4-1,15-6 1,17-6-1,21-10 0,14-7-3,17-13 2,14-10-2,11-7 0,2-11 0,4-8-5,0-4 4,-6-2-3,-14-4 3,-8 3-2,-14 1 0,-17 4 1,-10 7 0,-12 5 3,0 16-2,-24-5 3,6 15 0,-1 9 1,3 5 0,1 6 2,2 5-1,5 1 1,4-2-1,2-3 1,5-4-3,-1-4 3,4-6-2,-6-17-1,18 3 1,-5-16-3,2-9 3,2-9-3,0-5 3,1-10-3,1-1 0,-1-2-1,-3 6 1,2 4 2,-5 7-4,1 9 3,0 7-2,0 13 2,0 7 0,4 6-1,1 8 1,9-4-1,2 3 0,9-6 0,4-4 1,6-7 0,2-3-1,-1-5 1,-4-5 1,-7 0-1,-9 1 1,-10 6 1,-19 6-2,0 0 1,-20 9 1,-4 9-1,-6 3 2,1 7-3,2 4 3,5 3 0,7 2-1,6-2 0,10-8 0,8-4 1,7-9-3,10-10 2,7-10-2,8-10-2,4-10 4,5-12-2,0-6-2,2-2 0,0-3 1,-4 5 1,-8 6-3,-8 6 2,-7 13-1,-11 18 1,-12 15 0,-11 17 1,-9 15 1,-8 19 0,-7 14 1,-6 13 0,-2 8-1,-1 0 1,1-4 0,5-4 0,2-8-2,6-14 0,3-19 0,8-21 0,3-15 0,14-15-2,-19-21-2,17-9-3,-11-30-11,20 3-6,-18-36-8,15 1-10,-1-21 2,9 4-2,5-8 1</inkml:trace>
  <inkml:trace contextRef="#ctx0" brushRef="#br0" timeOffset="11269.6446">12571 4857 109,'-17'9'42,"-6"-1"-2,11 18-5,-5-11-36,3 4-1,9 7-1,-2-11-6,23 12-12,-6-19-18,17 5 1,-3-15-2,15 1 2</inkml:trace>
  <inkml:trace contextRef="#ctx0" brushRef="#br0" timeOffset="11406.6524">12765 4930 86,'11'4'40,"-11"-4"2,-19 28-1,-4-5-18,3 8-20,1 7 0,0-2-6,14 14-17,-6-18-19,18 6-2,0-15-1,12 6-2</inkml:trace>
  <inkml:trace contextRef="#ctx0" brushRef="#br0" timeOffset="21456.2272">5910 4393 33,'9'-18'31,"-3"4"2,3 2-1,-3-12-18,9 8-6,-7-10-2,10 7 0,-8-1-3,3 5 2,-4-2-3,-3 7 1,-6 10-1,-13 0 0,-8 10 1,-7 14 0,-11 4 2,-2 16-2,-7 12 1,1 13-1,0 6 0,6 9 1,7 1-1,12 0-2,14-4 1,9-10-2,14-13 0,13-14-2,18-13-2,5-25-17,24-2-16,-3-17 0,13 0-2,-12-10 2</inkml:trace>
  <inkml:trace contextRef="#ctx0" brushRef="#br0" timeOffset="21585.2346">6172 5048 86,'-32'18'35,"3"-10"-1,12-6-1,17-2-44,8-18-24,13 2 0,0-12-2,6-1-1</inkml:trace>
  <inkml:trace contextRef="#ctx0" brushRef="#br0" timeOffset="22222.2711">5712 3334 82,'-15'17'35,"10"7"0,-4 4 0,11 11-35,-9 7 1,7 13 0,-2 5 0,0 8-2,-1 3-1,-3-11-8,9 0-25,-7-15 1,5-9-2,-3-20 1</inkml:trace>
  <inkml:trace contextRef="#ctx0" brushRef="#br0" timeOffset="22388.2805">5519 3639 101,'-13'-9'39,"-1"-4"2,14 13-2,26-11-35,10 1-1,20-9-2,11-4-2,25 2-32,6-18-5,17 6-1,-4-9-3</inkml:trace>
  <inkml:trace contextRef="#ctx0" brushRef="#br0" timeOffset="23379.3372">13579 2569 80,'-24'4'33,"3"-3"-3,9 0-28,-7-3-36,19 2-1,-19 5 0</inkml:trace>
  <inkml:trace contextRef="#ctx0" brushRef="#br0" timeOffset="23522.3454">13373 2869 66,'-24'43'35,"-9"-11"-1,5 1-3,-5 2-22,-6-6-42,10 9-1,-3-6-1,6 10 1</inkml:trace>
  <inkml:trace contextRef="#ctx0" brushRef="#br0" timeOffset="23658.3532">12917 3570 86,'-32'44'36,"6"7"0,-6-16 0,10 4-33,2 2-7,-7-11-29,17 9-2,-5-7-2,9 8 0</inkml:trace>
  <inkml:trace contextRef="#ctx0" brushRef="#br0" timeOffset="23811.3619">12561 4475 82,'-18'70'35,"-6"-10"1,9 2-1,1-8-35,2-6-5,18 11-17,-6-16-13,9 3 0,-3-7-1,7 5 1</inkml:trace>
  <inkml:trace contextRef="#ctx0" brushRef="#br0" timeOffset="23920.3682">12586 5354 55,'3'60'35,"4"1"-2,-2-4 0,1-3-18,6-3-42,5-8-4,5-2-2,5-5 0</inkml:trace>
  <inkml:trace contextRef="#ctx0" brushRef="#br0" timeOffset="24079.3773">13224 6242 96,'10'51'38,"2"4"2,-3-13-4,4-9-34,7-2-9,-3-11-28,25-6-3,1-14 1,13 1-1</inkml:trace>
  <inkml:trace contextRef="#ctx0" brushRef="#br0" timeOffset="24213.3849">13839 6566 102,'2'28'39,"-8"-10"-3,6-18-3,0 0-67,11-4-4,5-20 1,-1-14-3</inkml:trace>
  <inkml:trace contextRef="#ctx0" brushRef="#br0" timeOffset="24829.4202">12921 4648 101,'0'0'42,"30"13"1,2-28-3,21 6-38,18-6-1,18-4 1,17-1-2,5-5 0,8 2 0,-1-1-1,-1 6 0,-12-1-2,-12 8 0,-16-1-2,-17 16-11,-23-14-22,-8 17 1,-29-7-3,0 0-1</inkml:trace>
  <inkml:trace contextRef="#ctx0" brushRef="#br1" timeOffset="34976.0005">14680 4691 42,'-2'-12'33,"2"12"2,0 0-1,0 0-13,0 0-14,0 0-3,-13-15-1,13 15-1,0 0 0,0 0-1,0 0-1,-9-11 1,9 11-1,0 0 1,0 0 0,0 0 0,9-10 0,-9 10 0,23-3 0,-2 3 0,10-2 1,8 1-1,14-3 0,11-3 0,13-1 0,11-2-1,8-4 1,4-3-1,3-2 0,1 2 0,-2 0 0,-2 2 0,-7 1 0,-6 0-1,-6 6 1,-4 0 0,-6 0 0,-9 2-1,-5-1 1,-14 1 0,-2 2-1,-9 0 1,-8 0 0,-3 0 0,-8 2 1,-13 2-1,14-2 1,-14 2-1,0 0 1,0 0-1,0 0 1,0 0-1,0 0 1,0 0-1,0 0 0,0 0 0,0 0 0,0 0 0,0 0-1,0 0 1,0 0 0,0 0 0,0 0 0,0 0 0,0 0 1,0 0-1,0 0 0,0 0 0,0 0 1,0 0-1,0 0 0,0 0 0,10 10 0,-10-10 0,0 0 0,0 0 0,14 10 1,-14-10-1,9 10 0,-9-10 0,10 18 0,-7-4 0,2 1 0,1 1 1,-2 5-1,2 2 0,-2 3 0,0 3 0,1 1 0,-1 1 0,1 4 0,-1 1 0,-1 1 0,2 1 0,-1-1-1,1 1 2,-3 0 0,4 1 0,-1 0 0,-3 4 0,1-2 0,4 1 0,-1 3 0,0-1 0,0 1-2,0-2 1,-1 2 0,0-2 0,1 0 0,-3 3 0,1-1-1,-3-1 4,1-1-3,-1 2 1,-1-1 0,3 0 1,-1 1-1,-2 0 0,-1 0 1,1-1-3,1 2 2,-2 1-1,0-1 0,0 3 0,-1-3-1,1 1 2,1-1-2,0 2 1,-2-2 0,2 3 1,0-3-1,-2 3 1,2 3-1,0-2 1,-5 1-1,5 2 2,0 0-3,1-1 1,0 1 0,-1 0 0,3-1 0,-3 0 0,3 2-1,-1-3 0,-2 1 0,4-4 0,-4 2 0,0-1-1,0 0 2,0-4-2,0 2 2,-1 0 0,1 0 0,1 0 0,-2 0 0,2-2 0,-1 2 0,0-2 0,1-1 0,-1 2 0,0-2 0,-1 2-1,-1 0 2,0-1-2,1 0 1,1-1 0,-1 1 0,1 0-1,0-1 1,-3 0 0,3 1-1,-2 0 2,4-2-2,-2 1 2,0-2-1,-2 4 0,2-5 1,0 1-2,-1-1 2,0-1-1,2-1 1,-2 1-1,1-1 1,0-4-1,0 1 0,0 1 0,-1-3 0,0 4 0,1-1 0,0 2 0,-4-2 0,3 5 1,1-2-1,1 3-1,-1-2 2,0 2-1,3-3 0,-2 2 1,1-4-1,3 1 1,-2-3-1,3-1 1,-1-3-1,2-1 2,-5-2-2,4-3 0,-2-3 0,1-2 0,-2-1 0,-3-5 0,5-3 0,-5-12 0,0 15 0,0-15 0,0 0 0,0 0 1,-12 11-1,12-11 0,0 0 0,-16-2 0,16 2 0,-18-5 0,7 4 0,-3 1 1,0 0-1,-4 1 0,-1 0 0,-4 3-1,-2-2 1,-4 2 0,-8 2 0,0 0 0,-6 1 0,-6 0 0,-3 0 0,-5 2 0,-4 0 1,-7 2-1,-4-1-1,-4-1 1,-4 2 0,-2-1 0,-6 3 0,-1-3 0,-5 0 0,-5 3 0,-1-3 0,-9 2 0,-2-2 0,-5 2 0,-7-3 0,-2 1 0,-5 0 0,-2-2 0,-1 2 0,-6-2 0,-5 0 1,-2 1-1,-1-2 0,0 1 0,-7 3 0,-2-2 1,-3-1-1,5 1 1,-8 3-1,-2-2 0,-3 0 1,-4 1-1,0-1 0,-2 2 0,-2-2-1,-2 2 2,0-1-2,-3 1 1,4-2 0,-3 3 0,4 0 0,-4-3 0,0 2 0,-1-2 0,3 3 0,-4-4 0,2 1 0,3 1 0,-2-1 0,2 0 0,-2 0 0,2 1 0,-3 0 0,5 1 0,-4 1 0,2 3 1,5-1-1,5 3 0,3 1 0,4 1 0,3 0 0,6 6 0,9-3 0,0 1-1,2 0 1,3 0 1,6 2-1,5-2 0,2-2-1,8-3 1,-4 1 0,5-3 0,4-2 0,7 0 0,2-2 0,2-4 0,7-2 0,2-1 0,5-4 0,6-1 0,1-3 0,4 1 0,2-5 0,5 3 0,4-3 0,1-1 0,8-1 0,-2-2 0,9-1-1,3 1 1,1 1 0,2-5 0,2 1-1,2 0 1,-4 0 0,6-1 0,-1-2 0,3-3 0,0 1 0,3-4-1,0-5 1,4-4 0,-1-3 0,1-8 0,2-2 0,1-4-1,0-9 3,2-5-2,-1-5 1,-1-7 0,4-5 0,0-7-1,0-8 2,-1-8-2,5-5 0,-1-9 0,1-7 0,5-3-1,-3-7 0,2-3 1,2-2-1,3-7 1,-3 2-1,1 0 1,-4-1 0,2 0 1,-1-1 0,1-2 0,-2-3-1,1 1 1,3-5 0,2-3 0,1-4 0,5-3-1,0 2 1,3-1-2,4-2 1,1 6 0,1 0-2,1 5 0,4 6 0,1 7 0,3 7 1,-1 9 0,1 16-1,1 8 1,0 16 0,-5 12 2,4 10-2,-5 13 1,1 8-2,1 9 3,-2 8-3,3 6 3,1 4-1,4 5 0,7 7 0,9 3 1,7 4-1,12 4 0,8 0 1,8 1-1,8 0 0,7-1 0,3-3 0,-2-3 0,2-1 0,-7-2 0,-6-2 0,-8-2 1,-8-2-1,-8 0 0,-8-3 0,0-2 0,-8-4 0,2 1 0,-2-1 1,-2 0-1,0 1 0,-1-1 0,-7 7 0,-6 1 0,-5 2 0,-5 4 0,-11 2 0,0 0-1,0 0 1,0 0-1,0 0 0,0 0-1,0 12 1,0-12-1,0 0 0,16 11 1,-2-8-1,2 0 0,4 0 0,-4-3-3,8 9-16,-12-11-16,5 5 0,-17-3-2,20-6 0</inkml:trace>
  <inkml:trace contextRef="#ctx0" brushRef="#br1" timeOffset="35961.0569">14803 4684 40,'0'0'30,"-6"-15"1,6 15 0,0 0-21,-17-21-2,17 21-2,-21-3 0,11 10-1,-8-5 1,1 8-2,-6-4 0,5 7 0,-5-4 0,1 3-1,-2-5 0,4 1 0,0-4 0,3-1-1,3 1-1,4-7-1,10 3-1,0 0-2,0 0-1,2-15-6,20 16-27,-12-7 1,12 7-1,-3-5 1</inkml:trace>
  <inkml:trace contextRef="#ctx0" brushRef="#br1" timeOffset="36794.1045">12598 2514 73,'7'-15'39,"11"-23"-2,25-5 2,18-13-27,33-17-9,16-10 0,27-6 0,10-1-4,7-1 0,1 12-11,-17 0-25,-16 12-1,-30 14 1,-16 12-2</inkml:trace>
  <inkml:trace contextRef="#ctx0" brushRef="#br1" timeOffset="37252.1307">14809 1285 91,'0'0'38,"34"-49"-1,-34 34 0,0 15-35,-17 11 0,6 12 1,-2 12-1,1 14 0,-2 12-2,10 12 0,-1 4 2,4 0-2,6-4 1,1-9-1,1-7 2,6-9-2,-1-13 2,4-13 0,2-16 0,10-13-1,2-16 1,10-16 1,0-10-2,11-12 2,-3-13-2,4-7 1,-2-3-2,-50 84 1,45-88-1,-45 88-2,45-77-1,-45 77-6,39-75-28,-39 75-4,41-55 0,-41 55 0</inkml:trace>
  <inkml:trace contextRef="#ctx0" brushRef="#br1" timeOffset="37487.1442">15675 1504 81,'0'0'41,"0"0"-2,0 0 1,14-23-19,20 8-19,7-4 0,12-2-2,3 2-2,1-2-4,9 5-30,-22 7-3,-4 5 1,-21 7-2</inkml:trace>
  <inkml:trace contextRef="#ctx0" brushRef="#br1" timeOffset="37643.1531">15669 1708 98,'-9'12'38,"18"2"1,11-17 0,25-6-36,11-6-2,12-10-3,20-1-32,-7-5-4,9 4 0,-4-5-1</inkml:trace>
  <inkml:trace contextRef="#ctx0" brushRef="#br1" timeOffset="37920.1689">16823 1142 92,'0'0'41,"-6"-50"2,6 50-3,0 0-27,-10-3-11,-3 30-2,-2 21 1,0 16-1,-5 9 0,2 3-3,-1 10 0,7-7-5,-1-24-22,22-3-10,3-14 0,17-8-1</inkml:trace>
  <inkml:trace contextRef="#ctx0" brushRef="#br1" timeOffset="38086.1784">17060 1505 109,'-26'-8'38,"9"3"-3,12-5-11,6-10-63,32-3 0,4-5 0,24 3-1</inkml:trace>
  <inkml:trace contextRef="#ctx0" brushRef="#br1" timeOffset="38438.1986">17779 1168 83,'0'0'42,"0"0"-1,25-19 1,-59 23-23,-1 11-16,-17 4-1,8 12 1,-1-5-3,19 9 1,17-2-1,18 0 0,13-7 0,12-1 0,2 1-1,4-3 1,1-1 0,-3-4 0,-8 0 0,-2-3-1,-11 1 1,-6 1-1,-8 0 1,-9 3-1,-5 1 0,-4 1-1,-2-1-1,-6 1-2,5 0-3,-9-14-22,16 6-10,-7-12 0,18-2 0,-2-17 1</inkml:trace>
  <inkml:trace contextRef="#ctx0" brushRef="#br1" timeOffset="38634.2098">17850 1259 110,'0'0'41,"7"-49"3,-7 49-3,0 0-38,15-58-2,-15 58-1,0 0-2,54-46-3,-54 46-5,66-13-31,-66 13 0,83-7-1,-83 7 0</inkml:trace>
  <inkml:trace contextRef="#ctx0" brushRef="#br1" timeOffset="38973.2292">18574 1022 87,'59'-14'40,"-59"14"0,0 0 3,0 0-29,48-13-11,-48 13-1,0 0 1,-3 39-1,-19 5 0,7 6 1,-7 12-3,6 10 1,-3-1-2,13-3 2,0-13-2,16-18 1,6-14 1,8-11-1,9-16 1,5-12 0,5-14 1,7-3-1,-50 33 1,56-54-2,-56 54 2,54-71-4,-54 71 1,68-78-3,-68 78 0,58-84-8,-58 84-21,57-74-12,-57 74 1,45-63-1</inkml:trace>
  <inkml:trace contextRef="#ctx0" brushRef="#br1" timeOffset="40474.315">6687 9488 88,'12'-18'35,"-3"2"1,3 13 0,-9 17-34,11 11-1,0 12 2,0 16-1,-5 17 1,1 15 1,-3 1-1,2 11 1,-6-8-4,2-4 3,-5-12-3,2-14 2,-1-15-2,0-13 1,3-16-1,-4-15-1,8-14 2,-2-13-1,1-11 1,1-11-1,-1-11 1,0-12-1,0-8 1,-1-7 0,4-2-2,0-1 0,3 5 0,2 2 0,6 8 0,5 12 1,3 11-1,7 11 0,3 15 1,-1 14 0,-1 12-1,-5 11 1,-2 13-1,-9 9 1,-6 11 0,-8 5 1,-10 6-1,-9 3 0,-6-3 1,-7-2 0,-4-5 0,0-8 0,2-9-1,3-8 1,7-9-1,7-10 1,10-4 0,0 0 0,21-19 0,2 7 1,6 1-1,8 4 1,0 2 0,3 7-1,-3 8 0,-1 2 1,-4 7-2,0 4 0,-3 2-2,-7 1-3,12 7-7,-14-20-8,28 13-6,-17-23-8,19 3-4,-4-17-3,9-4 3</inkml:trace>
  <inkml:trace contextRef="#ctx0" brushRef="#br1" timeOffset="40661.3257">8009 9556 109,'0'0'39,"0"0"2,0 0-3,29-17-36,-5 5-2,10-2-1,4 1-3,9 10-10,-5-14-8,14 20-10,-26-8-5,6 14-4,-20-1 2</inkml:trace>
  <inkml:trace contextRef="#ctx0" brushRef="#br1" timeOffset="40827.3352">7960 9895 111,'0'0'40,"14"0"2,19-28-3,21-4-38,24-4-4,9-14-13,23 16-14,-6-10-9,12 10-1,-4-3-1</inkml:trace>
  <inkml:trace contextRef="#ctx0" brushRef="#br1" timeOffset="42446.4278">9348 9380 65,'0'-20'35,"0"6"0,-6-2 0,6 16-29,-28-4 0,11 15 0,-13 2 0,7 16-1,-11 4 0,9 15-1,-5 4 0,9 13 0,2-3 0,8 6-2,9-7 1,13-5-1,7-9-1,16-14 0,11-18 0,4-16 1,11-18-1,6-16 0,-3-13 1,-3-10-1,-10-7-1,-12-2 0,-14 3 0,-13 0-1,-22 11 0,-12 6-1,-11 11-1,-7 5 1,-6 16-1,0 4-2,10 14-2,-3-9-13,30 25-9,-2-13-6,28 7-3,6-6-2,23 3 2</inkml:trace>
  <inkml:trace contextRef="#ctx0" brushRef="#br1" timeOffset="42638.4388">10139 9490 113,'-24'14'42,"1"6"1,-13-16-3,8-2-39,5-5-3,7-6-2,16 9-11,-6-21-9,30 20-8,-10-16-2,18 12-5,-7-5-2,13 5 2</inkml:trace>
  <inkml:trace contextRef="#ctx0" brushRef="#br1" timeOffset="43066.4633">10671 9319 88,'-7'-19'39,"7"19"0,-34-15 1,10 20-32,-12 1-3,3 11-1,-7 8-1,7 13 0,-2 6 0,5 9-1,7 1 0,10 3 0,8-5 0,13-2-1,8-10 0,16-13 0,7-15 0,11-12-1,7-13 0,2-13 0,-2-11 0,-2-6-1,-10-5 1,-10-2-2,-11-3 1,-13 1-2,-9 3 0,-10 2-1,-2 12-2,-11-2-2,9 24-11,-17-9-8,29 22-6,-32 14-3,27 6-2,1-2 1</inkml:trace>
  <inkml:trace contextRef="#ctx0" brushRef="#br1" timeOffset="43433.4843">11340 9300 96,'-24'-6'40,"1"14"1,-16-2-1,10 12-34,-15 3-2,8 15 1,-5 2 0,8 8 0,6 0-2,12 6 0,10-4-1,10-3 0,13-7 1,8-11-3,14-8 0,11-15 0,5-8 0,3-15 0,-1-7 0,-2-12-2,-8-5 1,-7-5-1,-12-1 0,-14 0-2,-5 1 0,-14-1-2,0 10-1,-14-2-6,12 25-10,-23-10-10,18 21-5,-7-1-2,18 6 1</inkml:trace>
  <inkml:trace contextRef="#ctx0" brushRef="#br1" timeOffset="43698.4994">11915 9133 105,'15'-14'42,"-15"-4"1,0 18-1,-9-2-37,0 15-2,-5 11 0,0 17-1,-5 15-1,2 10 0,-4 5 0,4 6-1,5 0-2,-2-11-4,14 4-9,-14-30-8,27 9-6,-13-34-5,23 2-6,-8-20-2,18-7 2</inkml:trace>
  <inkml:trace contextRef="#ctx0" brushRef="#br1" timeOffset="45222.5866">12176 9729 94,'-10'16'39,"10"-16"2,-4 11-2,4-11-32,33-6-2,1-3-1,8 3-1,7-5-1,8 3-1,5 0 0,1-2 0,1 2 0,2 0-1,-3 0 0,-2 1 0,-4-1 0,-6 2-1,-5 1 1,-10 0-1,-8 2 1,-6 3-1,-12 1 1,-10-1-1,-10 7 1,-8-2 0,-5-2 0,-6 1 0,-1-3 0,-7-2 1,-1-3-1,-3-2 0,2-8 1,-2-1-1,3-6 0,1-1-1,-1-7 1,0-1-1,4-3 0,2-2 0,2-2 1,3-1-1,3-2 2,0 1-1,9-2 0,5 2 1,4-4-1,4 3 0,5 0 1,4 1-1,7 3 0,1 0 0,5 4 0,7-1 1,-2 7 0,6 1-1,-1-1-1,7 1 2,4 1-2,5-1 1,2 2-1,2 4 1,8-3-2,1 5 2,3 5 0,1 3 0,-2 1 0,3 5 0,-3 5-1,-4 2 1,-4 4 0,-1 0 0,-2 4 0,-2 3 1,-4 1 0,2 1-1,-4 3 2,-4 2-2,0 2 2,2 0-3,-4 3 3,-3-1-2,-4 2-1,-1-4 1,-3 1 0,-1 1 0,-5-1 0,-1-4 0,-7 2 0,2 1 0,-7-2 0,-2 1 0,-5 1 0,-1 0 0,-3 0 0,-3 1 1,-1-1-1,-2 2 0,-1-1 0,-2-2 0,-1 5 0,1-3 0,-3 2 0,-1-1 1,1 1-1,-3-3 2,-3-1-2,3-1 2,-3 1-1,-1-5 0,1 1 0,-1-3 1,5-2-2,4-1 1,3-2 0,12-11 1,4 14-1,15-9 1,12-5-2,8-3 0,13-1 0,6-2 0,5-3 0,7 2 0,-2 0 0,-2 0 0,0 5 0,-3 2 0,-5 1 0,-4 4 0,-3 2 0,-3 0 0,-8 0 0,-5 1 0,-6-1 0,-9-1 0,-6-1 0,-14-5 0,0 0 0,0 0 0,0 0-4,-11-7-1,11 7-5,-25-13-2,25 13-4,-32-20-4,32 20-9,-25-25-5,13 9-6,-8-8 0,3-5 6</inkml:trace>
  <inkml:trace contextRef="#ctx0" brushRef="#br1" timeOffset="48276.7613">3169 7734 64,'0'-22'34,"0"0"-1,5 5 0,-8 0-25,11 3-2,-8 1 1,0 13-2,11-1 0,-2 13-1,-1 10-1,6 7 0,2 11-1,3 10 0,1 9-1,3 4 0,0 1-1,5-4 1,-4-7 0,3-9 0,2-12 1,3-18-1,1-17 1,2-14 0,4-21 0,1-7 0,1-13-1,-1-8-1,0-2-1,-8-5-2,6 7-4,-12-8-8,4 18-23,-7 2-1,5 17-1,-9 2 2</inkml:trace>
  <inkml:trace contextRef="#ctx0" brushRef="#br1" timeOffset="48714.7863">4345 7817 70,'2'14'38,"3"17"0,-11 4-1,6 17-16,-6 4-21,4 11 1,1 9-1,-4 8 0,3 1 1,-1-6-2,6-1-1,-2-12-3,12-1-21,-9-25-12,11-12 1,-5-22-1</inkml:trace>
  <inkml:trace contextRef="#ctx0" brushRef="#br1" timeOffset="48947.7997">4285 7877 85,'-28'-3'42,"3"-2"-3,15 11 3,10-6-25,0 0-14,39-4-1,9-1 0,9-9-1,17 2-1,7 1-1,5-1-2,-2 9-5,-14-2-29,2 18-3,-25-1 0,-6 20-2</inkml:trace>
  <inkml:trace contextRef="#ctx0" brushRef="#br1" timeOffset="49156.8116">4245 8627 103,'0'0'41,"37"0"1,11-27-3,26-6-36,6-9-1,13-3-1,3 0-2,-1-2-2,2 16-10,-16-5-24,-1 20-4,-19-1 0,-5 17-1</inkml:trace>
  <inkml:trace contextRef="#ctx0" brushRef="#br1" timeOffset="49668.8409">5491 8100 97,'0'0'40,"-11"-7"1,26 0-4,18-9-37,7-7-3,16 3-4,-5-5-31,14 6 0,-11 2 1,-2 13-3</inkml:trace>
  <inkml:trace contextRef="#ctx0" brushRef="#br1" timeOffset="49832.8503">5640 8278 100,'-41'35'41,"5"-19"0,33-4-2,17-23-35,29-12-3,23-10-1,21-8-3,31 7-15,5-13-21,21 10-1,5 0 0,19 9-2</inkml:trace>
  <inkml:trace contextRef="#ctx0" brushRef="#br1" timeOffset="69497.9751">17648 4525 57,'5'-14'37,"-5"14"0,9-13-1,-9 13-25,5 19-9,-3 15 1,0 8-1,-1 10 1,3 10-2,2 8 0,-4 3 1,0 1-3,1 0 1,-2-10-4,10 1-5,-15-18-26,14-3 1,-8-20-3,11-9 1</inkml:trace>
  <inkml:trace contextRef="#ctx0" brushRef="#br1" timeOffset="69718.9877">17521 4450 64,'-21'-16'38,"7"1"0,14 15 0,18-14-27,21 9-7,10-5-1,20 2-1,8 0-1,13-1-2,3 8-5,-12-5-29,2 18-2,-23 1-1,-14 15-1</inkml:trace>
  <inkml:trace contextRef="#ctx0" brushRef="#br1" timeOffset="69914.9989">17395 5291 80,'-32'43'39,"30"-9"-1,20-26 1,37-17-34,22-17-2,24-6-2,22-6-2,3-10-5,15 8-31,-21-5 1,-2 13-3,-21-1 1</inkml:trace>
  <inkml:trace contextRef="#ctx0" brushRef="#br1" timeOffset="70119.0106">18736 4854 87,'0'0'39,"24"-13"0,-14 0 0,17 6-39,1-2-3,0-4-4,15 12-30,-13-3-1,6 11-1,-12-5 0</inkml:trace>
  <inkml:trace contextRef="#ctx0" brushRef="#br1" timeOffset="70299.0209">18561 5191 98,'-6'17'39,"6"-17"1,34-6-3,8-9-39,16-15-6,21 8-30,3-11 0,16 3-2,-4-4-1</inkml:trace>
  <inkml:trace contextRef="#ctx0" brushRef="#br1" timeOffset="70633.04">19841 4521 71,'0'0'38,"-9"36"-2,-2-2 0,5 14-33,-1 10-3,4 10 0,4 7 0,-1-3-4,13 13-29,-4-16-1,10-3-1,-2-13-1</inkml:trace>
  <inkml:trace contextRef="#ctx0" brushRef="#br1" timeOffset="71000.061">20428 4520 81,'-22'11'38,"-10"5"0,3 18-1,-1 5-33,8 2-2,5 2 1,14 1-2,10-5 0,17-4 0,13-7 0,7-4-1,8-8 0,1 1 1,-2-5-1,-4 1 0,-11 1 0,-8 4 1,-16 2 1,-9 4-1,-14 5 1,-7 1-3,-10 5 1,-4-5-2,3 4-2,-8-18-20,13 10-16,0-24 2,24-2-2,-7-15 3</inkml:trace>
  <inkml:trace contextRef="#ctx0" brushRef="#br1" timeOffset="71763.1046">20545 4523 72,'-14'-12'41,"14"12"-2,6-10 1,20 3-20,11-4-19,15 0 0,10-2 0,9 4-1,9-1 0,1 2-1,-1 9 0,-7-1 0,-9 7 0,-13 3 0,-12 4 0,-15 2 1,-14 5 0,-16 5 0,-13 5 1,-10 6 0,-9 5 0,-3 6 0,-4 4 0,4 3 1,4 1 1,8-3-2,11-7 2,17-3-2,10-11 2,18-9-2,12-13 2,11-11-2,8-10-2,0-12 0,2-11-1,-3-7 2,-7-9-2,-8-5 0,-11-4 0,-10-2 0,-9 3 2,-6 5-1,-10 8 1,-9 8 0,-3 12 0,-3 10 0,-1 11 0,3 8 0,5 11 1,8 1-1,11 1 1,11-2 0,11-1 0,16-3 0,5-5 0,10 1 1,1-7-1,-1 3 0,-7-3 0,-6 2-1,-13 3 0,-12 6 1,-17 5-1,-10 6 0,-10 9 0,-9 4 0,-7 8 0,-2 4 0,4 1 0,5 0 0,9-2 1,9-7-1,16-8 2,11-9-2,13-9 2,6-12-2,8-10 1,-1-11-1,0-9-1,-7-8 1,-7-7-1,-11-1 0,-12-1-3,-10-3 0,-4 6-5,-21-7-28,11 16-3,-13-6 0,9 13-1</inkml:trace>
  <inkml:trace contextRef="#ctx0" brushRef="#br1" timeOffset="72438.1432">22767 4352 76,'6'-21'39,"-6"21"-3,4-17 2,-4 17-28,-12 10-5,0 13-1,-8 12-1,0 12-1,-8 13 0,-1 13 0,-7 5 0,0 8 0,0-3 0,2-5 0,2-9 0,7-11 0,6-15 0,9-13 0,7-20 0,3-10-1,28-23-2,1-9 2,7-15-2,2-8 2,6-18-1,-1-4 0,1-8 0,-1-2 0,-3 5 1,-5 9 0,-4 9 0,-7 11 0,-3 16 0,-2 21 0,-3 15-1,-4 16 1,-3 16-1,1 8 0,-6 16 0,2 8 0,-3 12-1,1 2 0,1 3 0,-3 0 0,3-1-2,-5-9-4,9 7-11,-14-28-20,11-4-1,-13-21-1,8-4-1</inkml:trace>
  <inkml:trace contextRef="#ctx0" brushRef="#br1" timeOffset="73723.2167">22794 4842 80,'-5'-14'40,"0"-4"-1,18 7 2,2-6-16,16 3-21,11-2-2,8 3 0,4 0 0,1 3-1,-1 6 0,-4 4 0,-11 4-1,-10 6 0,-11 7 0,-11 5 0,-8 2 0,-9 5 0,-4 0 0,-6 1 1,-1-2-1,2-3 0,4-1-1,4-7 1,2-3 0,9-14 1,0 0-2,20-6 1,-1-10 0,4-6 0,2-4 0,3-5 0,-2-4 1,-1 0-2,-5 2 2,-6 3-1,-4 6 0,-3 6 1,-6 5-1,-1 13 0,0 0 0,0 0 0,-10 25 0,8-9 0,2 3 0,4 0 0,9-4 0,5 0 1,11-7-1,5-4 1,9-8 0,3-3 0,-1-8 0,-1 0 0,-3-4 0,-6-1 0,-11 1 0,-5 2 0,-6 6 0,-13 11-1,5-12 0,-5 12 0,-12 18-1,1 0 0,2 7 0,-5 3 0,3 7-1,2-1 0,7 2-1,-1-7 1,13-1-3,5-11 0,7 0-3,0-16-2,14 9-4,-13-23 0,17 7 2,-16-15 3,2 4 4,-5-8 3,-5-3 4,-4 3 2,-10-8 8,9 15 0,-16-8-1,12 14-2,-11 0-3,4 12-1,0 0 0,-9 24-1,0 2-1,-2 8 0,-2 7 0,-5 7-1,0 2 1,0 2-1,0-4 0,2-1-1,2-9 1,2-4-1,6-9-1,4-10 0,2-15 0,13-1 0,2-15 0,2-9 0,5-5-1,1-11 1,5-5-2,-1-8 1,1-4-1,-3-1 2,3 3-2,-2 3 1,-5 7 0,2 8 0,-4 7 1,1 13 0,-3 11 0,-1 9 1,-1 8-1,2 4 0,-2 3 0,-1 4 0,-4 2 0,-3 3 0,-5 1 0,-6 1 0,-10-1 0,-5 1 0,-5 0 0,-7-4 0,-4 0 1,-8-1-1,5-1 1,-1-3 0,7-1 0,4 0-1,4 0 2,3 1-1,6 0 0,5 5 0,0 4-1,1 3 1,-1 8-1,-3 6 1,-6 6-1,-3 2 1,-2 4-2,-5 2 1,1-2-1,0-8 1,8-4-5,1-16-1,23 0-7,-4-29-10,23 2-17,5-23 0,19-2-1,6-16 0</inkml:trace>
  <inkml:trace contextRef="#ctx0" brushRef="#br1" timeOffset="74140.2406">24685 4656 97,'-11'-12'39,"-2"12"3,-15-3-3,4 21-33,-10-4-2,-4 3-1,0 4 0,2 4-1,2-1-1,8 2 0,5-2-1,9-2 0,15-4 1,9-3-1,10-1 1,7 0-1,8-3 0,3 5 1,-2 1 0,-3-1 0,-10 5 2,-7 3-1,-14 3 1,-11 6-1,-12-1 1,-9 3-3,-8-2 0,0-2 0,2-2 0,5-6-2,17-1-7,12-22-5,12 18-4,7-33-6,40 17-10,-3-21-7,20 6-1,-1-6 2</inkml:trace>
  <inkml:trace contextRef="#ctx0" brushRef="#br1" timeOffset="74310.2503">25126 5185 124,'0'0'46,"-17"11"-2,-9-20-3,9 0-41,0-2 0,5-4 0,8 3 0,0-6-3,4 18-10,6-33-4,3 26-5,-18-22-5,17 20-9,-14-15-6,6 3-2,-3 0 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2:34:13.5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6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3T02:34:58.639"/>
    </inkml:context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1523 1982 56,'0'0'37,"5"-10"0,-5 10-1,0 0-20,-3 14-9,8 6-1,-4 9-2,5 12-2,-5 13-1,3 16 0,-3 13 0,-1 5 0,-4 6-3,-3-1 0,7 5-13,-10-24-21,9-9 0,-3-26 0,9-16-2</inkml:trace>
  <inkml:trace contextRef="#ctx0" brushRef="#br0" timeOffset="496.0284">1382 2129 96,'-15'-18'40,"1"0"0,14 18-1,7-16-35,18 0-2,13-7 0,17-5 0,13-2 0,10-6 1,7 3-2,0 2 1,-2 5-2,-12 14 1,-8 7 0,-16 14-1,-16 18 0,-12 11-1,-19 14 1,-5 16 0,-13 12 0,-3 9 2,-8 3-1,5 2 0,0-16 0,7-4 1,9-19-1,9-20 1,12-25-1,14-21-2,7-28 1,7-18-1,6-10 2,2-7-2,-5 1 1,0 3-1,-10 14 1,-8 12 0,-10 23 1,-6 24-1,-7 17 0,-6 21 0,-1 12-1,0 10 2,4 4-2,1 4 1,10-3-3,2-12-1,18 7-21,-3-36-12,15-2-3,-9-25-1,10-2-1</inkml:trace>
  <inkml:trace contextRef="#ctx0" brushRef="#br0" timeOffset="841.0481">2608 2378 100,'0'0'39,"10"29"2,5-29-2,17 1-36,10-13-1,8-5 0,8-12 0,2-4 0,2-8-1,-6 1 0,-11 1 0,-11 0-1,-16 6 1,-17 6-1,-14 9 0,-16 13 0,-18 9 1,-4 15-1,-7 9 0,-3 19 1,8 8-1,5 9 0,11 1 1,17 0 0,19-7-1,17-11 0,24-12-4,15-20-1,25-9-6,1-29-27,21 0-1,-9-27-2,9 4 1</inkml:trace>
  <inkml:trace contextRef="#ctx0" brushRef="#br0" timeOffset="1433.082">3461 2109 103,'-38'7'39,"-16"2"2,7 18-2,-5 0-35,9 15 0,5 2-2,10 5 0,13 0-1,14-1 0,15-7 0,12-6-1,11-12 0,6-11 0,6-14 0,2-15 0,-4-14-2,2-10 0,-11-6 0,-8-10 0,-3-1 0,-14 1 0,-4 8 0,-7 3 1,-2 10 1,-3 10 1,-4 10 0,7 16 0,0 0 0,0 0 1,-7 12-2,15 3 1,6 0 0,3 6-1,9-2 1,0 0-1,5 1 1,1 2-1,-3-3 1,0 9-1,-5 4 1,-5 5-1,-9 7 0,-6 1 2,-8 2-2,-3-1 2,-5-2-1,-2-8 1,2-7-1,2-12 1,10-17-1,0 0-1,2-29 2,12-5-3,3-12 2,4-7-1,-1-5 1,3-2-2,1 3 1,-4 10 1,0 10-1,-5 6-1,1 17 0,0 6 0,3 9-1,-2 4-2,10 6-1,-3-7-6,21 20-22,-12-22-8,13 12 1,-9-14-1</inkml:trace>
  <inkml:trace contextRef="#ctx0" brushRef="#br0" timeOffset="1781.1019">4324 2259 100,'-29'29'40,"14"9"1,-1-10-1,23-2-37,2-5 0,15-10-1,11-12 0,10-10 0,7-14-1,3-6 0,-2-4 0,-5-6 0,-11 0-1,-10 2 1,-14 6-1,-17 6 0,-11 10 0,-13 7 0,-6 11 1,-8 13-1,3 7 1,-3 16-1,6 7 1,9 6 0,8 2-1,11-1 0,17-4 0,16-9-2,16-8-2,15-26-14,26 9-20,0-25-3,24 4 1,-2-23-3</inkml:trace>
  <inkml:trace contextRef="#ctx0" brushRef="#br0" timeOffset="2110.1207">5187 1678 105,'-9'-31'40,"12"13"1,-4 6 0,1 12-37,12 18 0,-4 9-2,-5 13 1,2 13-2,-5 9 0,-1 13-2,-2 5 1,0 9-2,-3-3 0,0 4-3,4-5-2,-7-22-11,15 6-22,-11-26 1,14-7 0,-9-36-2</inkml:trace>
  <inkml:trace contextRef="#ctx0" brushRef="#br0" timeOffset="2433.1392">5064 2147 107,'0'0'42,"0"0"0,26-1-2,3-4-36,5-2-2,12-2 1,3-1-1,12-2 0,0 0-1,-3 0-1,-2 4 1,-8 5-1,-12 4 0,-7 7 0,-12 6 0,-10 4 0,-10 9 0,-10 5-1,-2 6 1,1 0 0,-2 4 0,2-3 0,5-7-2,8-2 0,5-13-2,11-4-6,-3-29-26,19 4-3,-6-26 0,12 1-3</inkml:trace>
  <inkml:trace contextRef="#ctx0" brushRef="#br0" timeOffset="2583.1478">5635 1735 116,'-21'-11'40,"-7"3"2,11 16-5,10 2-39,7-10-26,18 19-11,1-9 0,25 9-2,0-6 0</inkml:trace>
  <inkml:trace contextRef="#ctx0" brushRef="#br0" timeOffset="2833.1621">6226 1995 118,'-11'9'42,"-18"-17"1,10 17-1,-9-8-39,-1 8-1,3 4 0,-7 7-2,8 7 1,0 6-1,6 5 0,4 2 0,10-5 0,10 2-1,12-9-2,10-9-1,13-7-2,7-22-8,20 9-25,-7-25-2,12 6 1,-9-20-2</inkml:trace>
  <inkml:trace contextRef="#ctx0" brushRef="#br0" timeOffset="3167.1812">6598 2024 113,'-23'-9'41,"4"19"0,-13-3 0,11 9-37,-14 11-1,5 6-1,-2 2 0,5 0-1,4-2 0,10-2 0,8-6 0,10-9 0,9-12-1,14-9 0,4-9 0,9-11 0,-1-3 0,4-8 0,-7 3 0,-3-2 0,-6 8-1,-8 5 1,-7 8 0,-13 14-1,0 0 1,-5 21 0,-3 1-1,3 4-1,5 3-1,5-5-2,13 2-6,-3-23-23,28 1-6,-1-24 1,19-3-3</inkml:trace>
  <inkml:trace contextRef="#ctx0" brushRef="#br0" timeOffset="3334.1907">7274 1566 117,'-17'-3'42,"3"32"0,-21 14 0,12 18-38,-14 4-1,2 10-4,5 4 0,4-9-12,25 7-25,-5-21-4,22 4 0,4-25-3</inkml:trace>
  <inkml:trace contextRef="#ctx0" brushRef="#br0" timeOffset="3898.223">9082 1433 85,'-15'-34'38,"-6"13"2,-18 7 0,-1 12-30,-13 13-5,-4 19-1,-5 15 1,-1 16-2,-1 13 0,8 13 0,5-2-1,14 2-1,15-10 0,15-2-2,21-15 0,14-14-3,22-9-2,8-25-6,29 3-27,-8-23-1,14-1 0,-8-19-2</inkml:trace>
  <inkml:trace contextRef="#ctx0" brushRef="#br0" timeOffset="4266.244">9131 1900 101,'-3'15'38,"3"-15"2,16 17-2,11-17-36,9-3-1,5-4 1,6 0 0,0-5-1,5-3 1,-6-1-1,-7-1 1,-14-1-1,-7 1 0,-12-3 0,-9 4-1,-9 2-1,-15 4 2,-3 4-1,-12 7 0,-2 9 0,-5 8 1,2 5-1,4 11 1,0 4 1,14 5-3,11 0 1,16-3-1,21-4 0,17-7-1,21-8 0,12-16-2,25-4-4,-4-24-26,27 3-5,-11-24 2,4 1-5</inkml:trace>
  <inkml:trace contextRef="#ctx0" brushRef="#br0" timeOffset="4486.2566">10320 1297 108,'-15'-31'40,"-12"27"2,-6 20-2,-10 31-38,-4 31-1,0 19 0,3 10 0,17-5-1,13-12-3,19-12 2,12-14-4,20-18 2,7-30-7,27-10-27,-12-27-2,16-14 0,-11-19 0</inkml:trace>
  <inkml:trace contextRef="#ctx0" brushRef="#br0" timeOffset="4637.2653">10678 1350 107,'0'-32'41,"0"32"2,-23 5-2,2 38-32,-2 20-5,-5 21-4,6 9-2,0-3-8,18 7-29,-13-13-3,11 7 0,-8-13-3</inkml:trace>
  <inkml:trace contextRef="#ctx0" brushRef="#br0" timeOffset="5243.2999">2851 5057 79,'41'-2'37,"2"-2"1,18 10-1,5-9-30,23 8-2,11-6-1,23 1-2,20-3 0,16-1 0,20-5-1,18 0 0,15-3-1,15 1 1,13 0-1,9-1 1,1 3-1,9 1 2,2-5-2,-2 4 2,-8-2-1,-3 1 0,-23 0 0,-10 1-1,-21 3 0,-19-1-4,-21 9-5,-34-9-28,-10 19-2,-36-13-1,-8 12-1</inkml:trace>
  <inkml:trace contextRef="#ctx0" brushRef="#br0" timeOffset="5829.3334">7832 3284 85,'12'16'36,"-15"-2"0,6 20 0,-4 1-32,6 22 0,-5 12 0,3 23-1,-4 18 0,2 24 0,-2 16-1,-2 21-1,0 17 1,-1 15-1,-2 6 0,4 4 0,-4-3 2,6-9-3,1-13 3,-2-18-2,2-21 0,-1-23 0,-1-21-2,-1-26-1,3-12-7,-14-31-28,15-14-3,-2-22 0,7-34-1</inkml:trace>
  <inkml:trace contextRef="#ctx0" brushRef="#br0" timeOffset="6243.3571">8304 4410 92,'12'35'39,"-11"10"1,6 26-3,-6 8-32,1 14-2,-2 9 0,2 7-1,-4-2 0,0-6-3,4-8 0,0-15-4,12-4-30,-6-27-5,15-10 0,-4-23-1</inkml:trace>
  <inkml:trace contextRef="#ctx0" brushRef="#br0" timeOffset="6842.3914">8389 4957 73,'-11'4'37,"11"-4"1,0 0 0,20-11-31,-20 11-4,26-17 3,-9 9-2,6 3 0,1 0-3,1 2-1,1 1 1,1 4-1,6 4 0,2 1-1,8 1 1,7 0-1,9 0 1,15-1 0,17-2 0,15-3 1,16-2 0,18-3 1,21-5-1,14-3 0,22-4-1,16-2 1,16-4 0,19-5-2,16-2 2,9-2-2,9-1 2,8 0 0,8-2 0,1 3 1,-5 3-1,-4 4 0,-10 3 1,-8 4-1,-18 7-1,-18 1 0,-23 4-2,-26 0-4,-15 7-29,-42-9-4,-17 6-1,-28-11-1</inkml:trace>
  <inkml:trace contextRef="#ctx0" brushRef="#br1" timeOffset="11282.6454">1773 8189 87,'3'-19'37,"-6"-1"1,3 20-1,0 0-34,3 14 0,-1 12 0,2 17-1,-2 15 0,1 11 0,-3 14 0,0 11 0,0 6 0,0-1-1,-3-7 0,3-5-1,-2-16 1,2-8 0,4-17-1,-4-15 0,1-17 0,-1-14 0,0-27 0,0-11 1,4-15-2,-3-11 1,6-14 0,1-14 0,6-7-1,0-3 2,4 2-2,2 3 1,2 10 1,1 8-2,2 15 2,0 12-2,5 16 1,0 12 0,-1 15 0,3 9-1,0 11 1,-3 6 0,-5 8 0,-1 5 1,-8 3-1,-6 9 0,-7 3 0,-9 4 1,-11 1-1,-4 0 0,-8 0 1,0-4-1,-1-7 0,2-4 1,1-7-1,7-9 0,8-4 0,5-2 1,12-2-1,4 2 0,8 3 1,3 6 0,5 1 0,3 1-1,4 4 1,0-1-1,7-1-1,1 0-4,10 6-10,-8-19-21,17 5-3,-8-15 1,11 0-3</inkml:trace>
  <inkml:trace contextRef="#ctx0" brushRef="#br1" timeOffset="11649.6664">2669 8664 94,'-18'15'39,"6"-8"0,12-7-1,11 2-34,17-10-2,11-8 0,16-4 0,6-10 0,4 0-1,3-9 0,-2 2 0,-12-2-1,-10 4 1,-18 3-1,-16 8 0,-17 7 0,-19 11 0,-12 9 0,-18 11 0,-5 9 1,0 13-1,-3 4 1,4 7 0,11 1-1,11 1 2,15-2-1,13-2 0,25-11-1,18-15-3,21-4-3,10-25-15,27 8-16,3-22-2,8 4 0,-3-16-1</inkml:trace>
  <inkml:trace contextRef="#ctx0" brushRef="#br1" timeOffset="12000.6864">3454 8504 106,'-52'10'39,"4"12"2,-5-4-3,4 11-34,10-1-1,9 0 1,11 2-1,10 1-1,13-6 0,13-3 0,9-12-1,6-5 1,6-9-2,0-5 0,2-7 0,-4-10 0,0 0 0,-10-6-1,-1 0 2,-6 4-2,-6 3 1,-4 4 0,-3 8 0,-6 13 0,0 0 0,8 26 0,-8 3-1,0 8 1,2 5 0,3-2-3,8 1 1,2-11-3,9-4-6,-1-30-23,25-4-4,1-25-2,11-8-2</inkml:trace>
  <inkml:trace contextRef="#ctx0" brushRef="#br1" timeOffset="12167.696">4169 7918 109,'-3'-14'40,"-16"16"1,5 36-1,-19 21-36,4 15-2,5 8-2,3 5-3,13 11-7,-3-17-25,24 9-4,-2-15-1,19-6-1</inkml:trace>
  <inkml:trace contextRef="#ctx0" brushRef="#br1" timeOffset="12618.7218">6245 7848 99,'-29'-19'41,"-15"-5"0,0 12-1,-8 4-36,-10 10-1,-6 13-1,2 16 1,-8 13-1,1 14 0,1 10-1,9 10 0,6 6 0,19 3 0,14-3-1,17-7-1,22-9-2,20-11 0,25-10-3,8-24-3,31-1-21,-4-30-10,17-2 0,-11-20-1,2-3 2</inkml:trace>
  <inkml:trace contextRef="#ctx0" brushRef="#br1" timeOffset="13002.7437">6366 8306 94,'-11'25'39,"0"-7"1,16 4-1,1-12-36,13-1 0,9-10-1,8-5 0,5-5 0,0-8-1,1-6 0,-4-1 0,-5-4 0,-9-2 0,-9 2 0,-11 2-1,-9 3 1,-9 7-1,-9 5 1,-8 11 0,-3 8-1,-3 11 1,-5 10 0,3 12 0,3 8 0,6 7 0,8 3 0,10-1-1,15-5 0,12-4 0,17-13-1,13-14-1,17-13-2,11-19-4,24-2-20,-15-30-11,12-2-1,-8-16-1,-1-1 0</inkml:trace>
  <inkml:trace contextRef="#ctx0" brushRef="#br1" timeOffset="13219.7562">7346 7776 111,'-25'17'41,"6"23"1,-9 3-2,1 15-37,2 6-2,10 11 0,0 4 0,5 4 0,7-5-2,8-10 0,7-9-2,4-13 0,11-11-5,-5-34-18,24-2-13,-8-31-1,17-7-1,-6-24 1</inkml:trace>
  <inkml:trace contextRef="#ctx0" brushRef="#br1" timeOffset="13403.7667">7853 7641 112,'4'-14'43,"-20"20"-1,-1 34 0,-18 20-36,1 14-4,5 9 0,1 9-2,5 5-1,9 0-2,10-3-4,-1-12-7,24 5-20,-14-20-6,17 6-1,-8-16-2</inkml:trace>
  <inkml:trace contextRef="#ctx0" brushRef="#br1" timeOffset="14150.8094">4691 10418 102,'1'13'37,"-1"-13"-10,0 0-25,11 17-40,-11-17-1,14 13-2</inkml:trace>
  <inkml:trace contextRef="#ctx0" brushRef="#br1" timeOffset="14279.8168">4826 10826 96,'7'27'37,"1"-6"-7,1-2-28,-9-19-38,17 28-3,-17-28-2</inkml:trace>
  <inkml:trace contextRef="#ctx0" brushRef="#br1" timeOffset="14421.8249">4966 11319 89,'9'43'38,"-10"-7"-6,-6-3-30,9-1-38,-9-5-3,4 4 0</inkml:trace>
  <inkml:trace contextRef="#ctx0" brushRef="#br1" timeOffset="14579.8339">4975 11999 74,'7'34'39,"5"3"-2,-8-5-3,-3-4-44,5 3-26,-6-8 0,7 4-2,-12-5 0</inkml:trace>
  <inkml:trace contextRef="#ctx0" brushRef="#br1" timeOffset="14705.8412">5055 12567 61,'3'31'28,"1"0"-27,-5 2-1,-3-2-33,-3 1-1</inkml:trace>
  <inkml:trace contextRef="#ctx0" brushRef="#br1" timeOffset="14856.8498">5053 13207 76,'7'36'40,"-7"-9"-4,1-4-6,3-11-65,-4-12-2,5 17-3,-5-17 2</inkml:trace>
  <inkml:trace contextRef="#ctx0" brushRef="#br1" timeOffset="15006.8584">5032 13582 87,'11'17'40,"-11"-17"-2,11 8-5,3-6-66,-13-13-5,-1 11-1,3-13-2</inkml:trace>
  <inkml:trace contextRef="#ctx0" brushRef="#br1" timeOffset="15149.8666">5064 13846 83,'5'13'41,"4"-3"-1,-9-10-2,11-21-47,2 13-29,-7-12 0,8 9-2,-6-6-1</inkml:trace>
  <inkml:trace contextRef="#ctx0" brushRef="#br1" timeOffset="15290.8746">5404 13859 78,'29'20'40,"-6"-4"-4,0-6-11,1 1-60,-6-9-3,6 4-1,-7-5 0</inkml:trace>
  <inkml:trace contextRef="#ctx0" brushRef="#br1" timeOffset="15444.8834">6050 14018 72,'39'12'42,"4"6"-4,-8-13 1,-4-2-42,11 6-11,-12-21-25,13 8 0,-8-16-3,10 9 2</inkml:trace>
  <inkml:trace contextRef="#ctx0" brushRef="#br1" timeOffset="15578.8911">6740 13966 48,'31'19'39,"-9"-6"-1,2 7 0,-14-13-18,5 6-16,2-1-8,-17-12-34,31-1-1,-8-13-1,11 1 2</inkml:trace>
  <inkml:trace contextRef="#ctx0" brushRef="#br1" timeOffset="15729.8997">7609 13973 76,'32'17'40,"-2"-1"-2,-7-4-2,-2-17-69,5 6-6,-6-10-1,4 7 0</inkml:trace>
  <inkml:trace contextRef="#ctx0" brushRef="#br1" timeOffset="15878.9083">8309 14041 71,'37'7'40,"1"-2"-4,-1 5-12,-12-16-61,7 6-2,-2-8 0,3 4-1</inkml:trace>
  <inkml:trace contextRef="#ctx0" brushRef="#br1" timeOffset="16024.9166">9182 14056 58,'55'1'31,"4"-2"-29,-2-3-2,-10-2-37,10-6 1</inkml:trace>
  <inkml:trace contextRef="#ctx0" brushRef="#br1" timeOffset="16187.9259">10322 14010 67,'50'17'39,"-12"-6"1,4 1-2,-14-3-35,7-11-8,15 4-29,-5-12-3,7-1-4,0-8 2</inkml:trace>
  <inkml:trace contextRef="#ctx0" brushRef="#br1" timeOffset="16358.9357">11518 13939 76,'34'22'41,"-8"-7"-3,1 2 0,-2-5-41,-8-20-17,17 8-20,-6-10 1,10 0-3,-1-9 3</inkml:trace>
  <inkml:trace contextRef="#ctx0" brushRef="#br1" timeOffset="16493.9434">12205 13952 75,'17'22'40,"-11"-8"-2,8-2 0,2-2-43,-16-10-34,27-15 0,-9-4-1,11 2 2</inkml:trace>
  <inkml:trace contextRef="#ctx0" brushRef="#br1" timeOffset="16637.9517">12658 13784 86,'0'0'39,"0"0"-6,-10-22-32,10-6-39,5-2-3,-2-15 1</inkml:trace>
  <inkml:trace contextRef="#ctx0" brushRef="#br1" timeOffset="16842.9634">12756 13077 79,'-15'-10'41,"-6"-6"-2,11 5 2,-5-8-38,7-5-3,3-4-2,3-14-11,9 7-25,3-14-1,13-2-2,-4-9 2</inkml:trace>
  <inkml:trace contextRef="#ctx0" brushRef="#br1" timeOffset="16993.972">12824 12168 85,'-18'-20'41,"-3"-4"-2,8-1 1,-3-5-42,0-14-34,20 4-3,-1-10-1,6 3-1</inkml:trace>
  <inkml:trace contextRef="#ctx0" brushRef="#br1" timeOffset="17143.9806">12794 11433 90,'-14'-20'39,"-1"-7"-1,3 2-2,5 2-52,-6-18-22,16 3 0,-6-5-2,13 0 0</inkml:trace>
  <inkml:trace contextRef="#ctx0" brushRef="#br1" timeOffset="17313.9903">12885 10645 95,'-11'-33'41,"4"8"0,-7-8-2,16 1-33,-13-2-7,3-10-7,14 5-30,-14-11-4,16 6 4,-4-6-2</inkml:trace>
  <inkml:trace contextRef="#ctx0" brushRef="#br1" timeOffset="17479.9998">12919 9917 99,'0'0'40,"-23"-3"1,23 3-1,-25-4-34,25 4-5,-12-16-5,3-9-15,16 12-20,-7-9 0,10 7 0,-6-8-2</inkml:trace>
  <inkml:trace contextRef="#ctx0" brushRef="#br1" timeOffset="17607.0071">12824 9766 104,'-20'9'39,"-8"-10"1,6 3-6,-4-4-38,-9-16-30,13 5-5,-8-10 1,8 3-3</inkml:trace>
  <inkml:trace contextRef="#ctx0" brushRef="#br1" timeOffset="17779.0169">11897 9600 102,'-85'0'40,"11"1"0,-4-7-2,14-5-39,2 4-10,-11-13-25,15 5-4,-5-3 1,11 3-1</inkml:trace>
  <inkml:trace contextRef="#ctx0" brushRef="#br1" timeOffset="17928.0255">10816 9502 80,'-63'13'38,"3"6"1,-6-6-1,15 7-28,-10-11-5,6-1-3,5-1-5,-2-12-8,14 7-26,-4-6 1,5 4-2,-5-7 0</inkml:trace>
  <inkml:trace contextRef="#ctx0" brushRef="#br1" timeOffset="18080.0341">9618 9671 86,'-71'19'38,"6"1"-1,-2-9 1,9 6-29,-3-9-11,-1-15-15,8 10-20,-4-9 0,5 1-2,-6-3 1</inkml:trace>
  <inkml:trace contextRef="#ctx0" brushRef="#br1" timeOffset="18230.0427">8228 9813 102,'-66'10'40,"13"0"-1,-4-11-3,9-12-38,8 3-35,-4-11-3,4 4 1,-5-2-1</inkml:trace>
  <inkml:trace contextRef="#ctx0" brushRef="#br1" timeOffset="18380.0513">7262 9780 103,'-44'-1'38,"8"2"-1,-2-1-14,2-14-57,-1 2-4,-10-4 0,3 5-2</inkml:trace>
  <inkml:trace contextRef="#ctx0" brushRef="#br1" timeOffset="18524.0595">6285 9793 113,'-46'11'42,"0"-19"0,6-2-5,0 6-52,-2-32-22,11 8-4,-10-7 0,4 11-1</inkml:trace>
  <inkml:trace contextRef="#ctx0" brushRef="#br1" timeOffset="18681.0685">4970 9884 108,'-55'3'40,"20"-2"1,3-19-5,12-20-50,11 8-24,-1-12-2,10 9 0,-4-8-1</inkml:trace>
  <inkml:trace contextRef="#ctx0" brushRef="#br1" timeOffset="18854.0784">4666 9754 112,'-16'40'42,"-5"-15"1,13 6-2,-8-7-35,14-11-5,2-13 0,8 12-3,-1-1-1,-4 3-2,4 18-7,-19-11-26,15 24-3,-11-6-2,6 17 0</inkml:trace>
  <inkml:trace contextRef="#ctx0" brushRef="#br1" timeOffset="20341.1635">773 12152 68,'17'0'38,"-17"0"-2,0 0 1,11-5-34,-11 5-2,13 0 0,-13 0 1,21 5-1,-4-2 1,4 0-1,7 0 1,6-2-1,10 2 1,1-6-1,10 3 0,2-2 0,9 2-1,-1-2 1,6 3-1,0-1 0,9 2 0,1 0 0,5 1 0,0-1 1,7-3-1,0 1 1,4-1-1,5-3 0,-3 1 0,5-4 0,4 2 0,-1 2 1,4-3-1,5 0 1,2 0-1,2 0 1,1-1-1,2 1 1,-1 0-1,10-2 1,4 2-1,1-2 0,-4 1 1,-1 0-1,1 0 1,4 1 0,1-1 0,-2-4 0,-2 1 1,-3-3-1,5 1 0,2-3 0,-2-2 1,-2-1-1,-2-1 0,-5 1 0,1 1-1,-4-1 0,-9 1 0,-5 2 1,-8 1-1,-6 2 0,-8-1 0,-10 1 1,-7 3 1,-15 1-2,-11 3 2,-10-1-2,-14 4 1,-9 2-3,-12 0-3,-3 11-8,-16-15-27,19 4 1,-28-1-3,18-1-1</inkml:trace>
  <inkml:trace contextRef="#ctx0" brushRef="#br1" timeOffset="20949.1983">6849 10624 41,'-1'-16'33,"-6"3"3,7 13-2,-23 2-11,14 18-12,-10 2-3,12 13-3,-7 7 0,11 12-2,-3 11-1,6 17 0,0 10 1,4 19-1,-6 16 1,-1 16-2,-3 11 2,2 15-2,-6 6 1,1 7-1,-3-2 0,4-3-1,-1-9 0,3-14 0,5-17-2,2-19-1,2-26 1,0-18-3,5-19-3,-4-36-19,12-6-14,-9-28 1,9-10 0,-6-21 0</inkml:trace>
  <inkml:trace contextRef="#ctx0" brushRef="#br1" timeOffset="21468.2279">7251 11347 59,'0'0'38,"-15"-14"-1,15 14 1,-9-6-27,9 6-3,0 0-1,5 26-1,-7-4-1,6 15-1,-3 8-1,3 19 1,-6 12-2,1 16 0,-8 10 0,2 7-1,-6 1-1,1-6 0,-1-8 0,1-12-3,9-14 0,2-24-2,10-8-15,-9-38-21,33-6 2,-7-21-2,9-3 0</inkml:trace>
  <inkml:trace contextRef="#ctx0" brushRef="#br1" timeOffset="22324.2769">7351 11783 15,'-11'10'32,"11"-10"2,-9 12-1,9-12-13,0 0-4,-14 0-2,14 0-3,0 0-2,0 0-2,0 0-2,17 1 0,-17-1-2,0 0-1,11-1 0,-11 1 0,12 2-1,-12-2 0,21 8 0,-2-4 0,9-3 0,15-2 0,10-4 0,12-5 0,14-5 0,10-4 2,6-4-2,5 1 0,-4 1 0,1 5 2,-9 1-3,-10 5 1,-11 5-2,-15 4 0,-10 6 0,-13-3-2,-10 6-5,-19-8-23,0 0-9,0 0 0,-10 4-2</inkml:trace>
  <inkml:trace contextRef="#ctx0" brushRef="#br1" timeOffset="22904.3101">8640 11286 62,'0'0'37,"0"0"-1,0 0 2,0 0-30,0 0-2,0 0-1,-14 17-1,11 4 0,-3 7 0,4 8-1,-2 8 0,4 13 1,0 3-3,1 8 0,-1 0 0,4 1 0,-4-6-1,0-5-1,3-6 0,1-12-3,3-5 0,-1-19-3,11 6-13,-17-22-18,31-14-2,-16-9 0,7-1 1</inkml:trace>
  <inkml:trace contextRef="#ctx0" brushRef="#br1" timeOffset="23973.3712">8681 11397 81,'0'0'39,"0"0"-2,0 0 1,6-11-36,-6 11 0,0 0 1,20 0-1,-7 2 0,6 1 0,3 1 0,10 1 0,2 2-1,6-1 0,9-2-1,1 3 1,10-3-1,6-3 0,6-1 0,4-2 0,8-5 0,4 1 1,3-3-1,4-1 0,-1 1 1,-2 5-1,-3 4 0,-8-2 0,-7 5 0,-3 2 0,-10 1 0,-9 3 0,-5-3 1,-9-1-1,-4 1 0,-1-3 0,-5-1 0,-4 1 0,-4-1 0,-2-2 0,-4 1 0,-3 0 0,-11-1 1,16 0-1,-16 0 0,0 0 1,0 0-1,0 0 1,0 0 0,0 0-1,-9-12 1,9 12 0,0 0-1,-10-12 1,10 12-1,0 0 1,0 0-1,-2 14 1,7 1-1,-1 6 0,-1 10 1,-1 3 1,-1 9-2,0 7 2,-2-1-1,-1 5-2,2-3 2,-1 1-2,-1-7 2,2 0-3,4-8 2,-1-7-2,2-7 2,-3-6 0,4-4 0,-6-13 0,0 0 0,0 0 0,0 0 0,0 0 0,0 0-1,-10-19 1,10 19 0,-15-16-1,15 16 0,-22-13 1,11 8 0,-3 1-1,0 2 1,-2-2 0,-2-1 0,-3-2-1,-6 2 1,-4 1 0,-5-1 0,-7 2 0,-6-1-1,-11 4 1,-7 3 0,-5 0 0,-5 4 0,-6-1 0,-2 3 0,-2-6 0,0 3 0,2-5-1,4 2 1,0-5 0,2-1 0,3-2 1,3 1-1,5 0 0,-1-1 0,4 6 0,3-2 0,3 5 0,0 3 0,5 1 0,2 3-1,6-5-1,9 5-1,3-16-8,34 5-21,-10-7-8,28-2-1,10-16-1</inkml:trace>
  <inkml:trace contextRef="#ctx0" brushRef="#br1" timeOffset="24923.4256">10620 11696 13,'-26'-3'32,"6"-2"-1,7-3 3,13 8-12,-14-16-8,14 16-1,9-11-4,2 9-2,-11 2-1,12-9-1,-12 9 1,0 0-1,0 0 0,0 0-1,0 0 0,4 16-1,-4-16 0,-7 14-1,7-14 0,7 17-1,-7-17 0,25 14 0,2-10-1,7-1 1,10-3-1,14-1 0,11-2 2,11-3-2,10-3 0,13-4 0,11 4 0,9-2-1,6 2 1,10-1-1,9-1 1,5 1-1,2 1 1,7 0-1,1-1 2,5 0-1,3 3 1,2-2-1,6-2 1,6 2-1,5-2 0,6 0 1,5 0 0,3 1-1,2-1 1,6-1-1,-3 1 0,-1-2 1,1-2-1,-4 1 0,-9-1 1,-7 0-1,-12-1 0,-15 1 0,-16 1 0,-17 3 1,-16-1-1,-23 2 0,-20 4 0,-19 0 0,-16 2-1,-16 0 0,-19 4-2,0 0-3,0 0-13,-29-9-19,14 11-1,-13-8-2,9 7 0</inkml:trace>
  <inkml:trace contextRef="#ctx0" brushRef="#br1" timeOffset="25952.4844">9664 10672 49,'0'0'36,"0"0"0,0 0 1,-12-19-19,12 19-9,0 0 0,8 16-1,-10-1-2,6 9-1,-1 3-2,2 7 0,-4 3-2,4 5 1,-2-1-1,1 1-2,-1-4 2,0-5-2,1-2 1,-1-6-1,0-7 1,-1-6-1,-2-12 2,0 0 0,13-2 0,-11-9 0,3-11 0,-2-2 2,-1-7-1,-1-5 0,2-3-1,-2-3 1,3 1 0,1 1 0,3 2-2,4 3 1,3 2-1,6 6 1,2 7-1,6 2 1,4 6-1,5 4 1,-1 3-1,5 4 1,-2 2-1,4 4 0,0-2 0,-2 2 0,-1-4 0,-4 5-1,-4 0 0,-1-1 0,-6 7-1,-5-4 0,-1 5-2,-7-4-2,3 8-4,-16-17-18,19 16-11,-19-16 0,20 2-2,-11-14 1</inkml:trace>
  <inkml:trace contextRef="#ctx1" brushRef="#br2">15694 18921,'-81'0,"1"0,80 0,0 0,0 0,-58 0,58 0,0 0,-69 0,69 0,-58 0,23 0,1 0,22 0</inkml:trace>
  <inkml:trace contextRef="#ctx1" brushRef="#br2" timeOffset="9790.56">15867 18079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2:36:25.91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14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3T02:54:38.531"/>
    </inkml:context>
  </inkml:definitions>
  <inkml:trace contextRef="#ctx0" brushRef="#br0">6342 1496 81,'0'0'36,"-12"-19"-1,12 19 0,-5-10-30,5 10-1,4 14 0,3 9-2,1 23 1,2 21-1,-6 18 1,4 30-1,-5 27 0,-2 24 0,-8 21 0,0 17 1,-5 10-2,-3 1 0,1-2-1,4-12 1,2-23-1,4-25-2,8-27-1,4-33-2,7-27-3,-6-44-25,16-20-5,-9-33-1,8-14 0</inkml:trace>
  <inkml:trace contextRef="#ctx0" brushRef="#br0" timeOffset="541.031">6818 2247 77,'0'0'37,"-1"12"-1,4 16 2,-14 7-29,13 22-2,-2 14-2,0 18 0,-5 14-3,2 11 1,-3 5-2,2-9 1,-1-6-4,-2-18-3,13-8-19,-6-32-15,15-10 2,-15-36-2,32 6 1</inkml:trace>
  <inkml:trace contextRef="#ctx0" brushRef="#br0" timeOffset="1060.0607">6943 2716 99,'0'0'38,"0"0"1,0 0-2,-9-13-34,9 13-1,0 0-3,10-17-4,16 22-30,-11-14-3,14 12 0,-3-9 0</inkml:trace>
  <inkml:trace contextRef="#ctx0" brushRef="#br0" timeOffset="1233.0706">7375 2751 94,'13'6'37,"-13"-6"0,1-10-1,4-3-36,-2-4-5,15 9-13,-8-14-19,10 9 0,-2-8-1,11 14 1</inkml:trace>
  <inkml:trace contextRef="#ctx0" brushRef="#br0" timeOffset="1397.0799">7726 2713 74,'21'5'36,"-9"-14"0,6 8 0,-11-13-28,12 9-3,-9-6-2,5 4-4,4 12-13,-7-11-21,9 8-1,-3-6 0,5 8-1</inkml:trace>
  <inkml:trace contextRef="#ctx0" brushRef="#br0" timeOffset="1563.0894">8288 2661 94,'0'0'38,"9"13"1,-9-13-4,0 0-36,0 0-6,14-22-31,5 11 1,0-11-1,12 6 0</inkml:trace>
  <inkml:trace contextRef="#ctx0" brushRef="#br0" timeOffset="1706.0976">8670 2602 97,'7'27'41,"-8"-12"-2,6 1-1,-5-16-38,0-10-25,18-3-14,0-14-1,7 1 0,-1-11-1</inkml:trace>
  <inkml:trace contextRef="#ctx0" brushRef="#br0" timeOffset="2230.1276">8899 2208 63,'-10'-11'36,"10"11"0,0 0 1,-6 32-29,-2-5-1,5 19 0,-3 8-2,1 20 0,-1 6-1,1 12-1,-1 2-1,4-1 1,1-5-3,2-7-1,5-7-4,-4-26-7,9 2-26,-2-24 0,6 1-1,-15-27 1</inkml:trace>
  <inkml:trace contextRef="#ctx0" brushRef="#br0" timeOffset="2996.1714">8833 2219 71,'0'0'37,"-19"7"-2,19-7 2,0 0-33,-1 12 0,1-12 0,29 3 0,-4-5-1,19 2-1,5-3 1,17-2 0,7-4 0,12 0-1,6-1 0,2-5 0,-1 4-1,3 0-1,-8 3 0,-7 3 0,-9 3 0,-6 0 0,-12 5-1,-8-1 1,-9 2-1,-10-2 1,-8-1 0,-4-1 0,-14 0 0,13-2 0,-13 2 0,0 0 0,0 0 0,0 0 0,6-12 0,-6 12 0,0 0-1,0 0 1,0 0 0,9 2 0,-9-2 0,0 0 0,13 11 0,-13-11 1,0 0-1,9 13 1,-9-13-1,4 12 1,-4-12-1,4 14 1,-4-14-1,3 14 0,-3-14 0,0 10 1,0-10-1,0 0 0,0 0 0,0 0 0,0 0 0,0 0 0,0 0 1,0 0-1,0 0-1,0 0 1,0 0-1,0 0 0,0 0 0,0 0-2,0 0-3,-11-19-30,11 19-3,0 0 0,-12-11-1</inkml:trace>
  <inkml:trace contextRef="#ctx0" brushRef="#br0" timeOffset="3658.2093">9889 2114 73,'-32'2'38,"12"4"-1,1-10 0,19 4-32,0 0-1,15-15 0,5 6-2,7-1-1,3 1 0,5 0-1,1 5 1,1 0-1,1 3 0,-1 1 1,0 1-1,0 2 0,2-2 1,3-2-1,3 0 0,6-3 0,4 2 0,0 1 0,4 1 0,3 1 0,-3 0 0,1 4 0,0-1 0,-5 2 0,-4-1 0,1-1 0,-9 1 0,-2-2 0,-7-2-1,-3-1 0,-6 0-1,-8-4-2,-3 4-3,-16-12-19,2 12-9,0 0-2,0 0 0,-19-4 1</inkml:trace>
  <inkml:trace contextRef="#ctx0" brushRef="#br0" timeOffset="4401.2518">11069 2103 67,'0'0'36,"0"0"-1,0 0 0,7 19-30,-8-8-1,7 14 1,-7 2-1,4 18 0,-4 5-1,2 7-1,-4 6 1,3-1 0,1-1-2,-1-1 1,1-8-1,6-8 1,0-12-2,-1-5 0,1-10 0,2-2-2,-1-4 1,-8-11 0,0 0-1,0 0 1,0 0-1,0 0 1,0 0 0,0 0 0,-10-8 0,10 8 0,0 0 0,0 0 0,-10-10 0,10 10 1,0 0-1,3-13 1,-3 13-1,0-12 2,0 12-1,-1-14 0,1 14 1,-13-12-1,-2 10 1,-3 3-1,-5 0 0,-5 4 1,-5 2-1,-2 1 0,-10 3 1,1 1-1,-5-3 1,-5 6-1,-1-2 1,-5-3 0,-4 1 0,2-3 0,-3 1 0,-2 1-1,-4 1 1,1-1 0,-6 3 0,-1-1 0,-2 3-1,-1 1 1,-1-1 0,2 0 0,-3 0 0,6-1 0,6-3 0,3 0 0,2-5 0,6-3-1,7 0 1,4-4-2,11-2 0,5-3-1,6 4 0,6-4-1,10 6-2,0-7-1,10 7-11,0 0-21,0 0 2,-14 4-2,14-4 1</inkml:trace>
  <inkml:trace contextRef="#ctx0" brushRef="#br0" timeOffset="5383.3079">7056 2667 62,'-14'-7'31,"0"-1"1,14 8-5,-21-18-20,21 18-1,-9-20 1,9 20-3,-6-16 2,6 16-2,-6-13 2,6 13-1,0 0 0,0 0-1,-10-5-1,10 5 0,0 0-1,0 0-1,0 0 0,0 0 0,16 9 0,-2-8 0,5 1-1,3-1 2,4 2-1,5-1 0,3-1 0,2 0-1,5 1 0,1-1 1,2 0-1,1 3 0,2 0 0,2-1 0,0-2 0,0 2 0,2-6 0,1 0 0,1-2 1,-2 1-2,0-4 1,-3 2-1,-1-2 1,1 4-1,-7 2 1,-4 3-1,-2 5 1,-4-1 1,-1 4-1,-2-2 1,-3 1-1,2-2 1,0-1-1,3-2 0,1-4 0,3-1 0,3-2-1,0 1 1,-1 1 0,1 0 0,-3 1-1,-2 2 0,-2 0 0,-3 0-2,0 3-2,-9-15-12,8 11-21,-9-11-2,6 4 1,-8-9-1</inkml:trace>
  <inkml:trace contextRef="#ctx0" brushRef="#br0" timeOffset="6569.3758">9792 3284 71,'-11'19'37,"5"-3"-1,3 14 0,-6-4-30,13 9-4,-1-2 2,6 4-2,-2-6 1,4 0-2,-2-7 1,2-5 1,-4-6-1,-7-13 1,0 0-1,12 2 0,-13-16 1,-1-4-2,-2-5 1,-1-6-1,0-3-1,2-3 1,2 3-1,4-2 0,4 6 0,6 2 0,11 5-3,5-5-3,19 14-31,-5-7-3,17 6 1,-1-8-2</inkml:trace>
  <inkml:trace contextRef="#ctx0" brushRef="#br0" timeOffset="7205.4121">5244 914 85,'0'0'41,"0"0"-2,0 0 0,0 0-36,0 0-5,0 0-23,0 0-14,0 0 1,0 0-3</inkml:trace>
  <inkml:trace contextRef="#ctx0" brushRef="#br0" timeOffset="7370.4216">5771 882 86,'0'0'37,"79"7"-3,-79-7-4,74 4-65,-74-4-1,73 0-1,-73 0 1</inkml:trace>
  <inkml:trace contextRef="#ctx0" brushRef="#br0" timeOffset="7537.4311">6599 850 85,'48'3'37,"1"1"-1,-5-1-1,-44-3-40,95 8-15,-95-8-14,85 6-2,-85-6-2,74 7 2</inkml:trace>
  <inkml:trace contextRef="#ctx0" brushRef="#br0" timeOffset="7721.4417">7536 898 79,'50'1'38,"2"1"0,-4-1-1,8-2-36,-6-1-1,4 0-2,1 0-5,-6-3-9,11 1-9,-7 0-10,3 1-3,-4-1 3,3 1 1</inkml:trace>
  <inkml:trace contextRef="#ctx0" brushRef="#br0" timeOffset="7888.4512">8791 848 57,'91'3'37,"-91"-3"-1,88 6 1,-88-6-25,87-1-11,-87 1-5,87-6-24,-87 6-8,85-6-1,-85 6 1</inkml:trace>
  <inkml:trace contextRef="#ctx0" brushRef="#br0" timeOffset="8075.4619">10117 804 68,'55'-1'38,"-1"1"-3,1-3-8,-1 3-57,0-1-5,0 0-2,-3-2 2</inkml:trace>
  <inkml:trace contextRef="#ctx0" brushRef="#br0" timeOffset="8239.4713">11155 754 79,'0'0'38,"77"4"-4,-77-4-7,70 1-63,-70-1 0,66-3-2,-66 3 0</inkml:trace>
  <inkml:trace contextRef="#ctx0" brushRef="#br0" timeOffset="8392.48">11881 723 72,'0'0'36,"51"13"-4,-51-13-31,0 0-36,61 14-2,-61-14 0</inkml:trace>
  <inkml:trace contextRef="#ctx0" brushRef="#br0" timeOffset="8555.4894">11966 803 72,'-2'62'33,"2"-62"-21,0 0-12,1 55-35,-1-55 0</inkml:trace>
  <inkml:trace contextRef="#ctx0" brushRef="#br0" timeOffset="8752.5006">12114 1524 81,'-3'33'37,"6"0"-3,-6 1 0,2-10-43,-4 7-25,-1-3-1,2-1-1,-5-5-1</inkml:trace>
  <inkml:trace contextRef="#ctx0" brushRef="#br0" timeOffset="8925.5105">12131 2291 76,'-2'41'35,"6"2"-1,-3-2-6,1-9-58,-3 6-4,-3-7 0,0 4-1</inkml:trace>
  <inkml:trace contextRef="#ctx0" brushRef="#br0" timeOffset="9112.5212">12166 3077 79,'10'36'36,"7"9"0,-9-8 0,7 4-33,-8 0-4,-6-3-5,11 7-28,-13-8-1,3 5-2,-7-8 1</inkml:trace>
  <inkml:trace contextRef="#ctx0" brushRef="#br0" timeOffset="9277.5307">12235 4099 100,'-8'34'36,"3"-5"-4,5-11-34,-7-6-34,11 0-1,-4-12-2</inkml:trace>
  <inkml:trace contextRef="#ctx0" brushRef="#br0" timeOffset="9441.54">12111 4346 79,'-15'8'36,"1"-7"-10,0 2-26,-5-7-31,4 1-7,-10-5 0</inkml:trace>
  <inkml:trace contextRef="#ctx0" brushRef="#br0" timeOffset="9600.5491">11250 4628 80,'-65'30'37,"2"-6"-8,-2-9-29,7-13-34,3-7-4,8 1 0</inkml:trace>
  <inkml:trace contextRef="#ctx0" brushRef="#br0" timeOffset="9759.5582">10259 4697 82,'-57'23'40,"-7"-8"-4,1 0-3,3-9-65,-9-4-5,3 5 0,-6-8-2</inkml:trace>
  <inkml:trace contextRef="#ctx0" brushRef="#br0" timeOffset="9925.5677">8812 4876 83,'-62'17'28,"-1"-5"-26,-2-9-4,-5-4-35,9 2 0</inkml:trace>
  <inkml:trace contextRef="#ctx0" brushRef="#br0" timeOffset="10074.5763">7550 4930 64,'-73'9'37,"-6"-6"-3,9-8-19,-2 1-32,-3-10-17,7 5-4,-2-7 1</inkml:trace>
  <inkml:trace contextRef="#ctx0" brushRef="#br0" timeOffset="10232.5853">6198 4862 78,'-52'14'37,"0"-1"-23,3-9-13,-3-10-33,5-2-7,6-1 2</inkml:trace>
  <inkml:trace contextRef="#ctx0" brushRef="#br0" timeOffset="10389.5943">5608 4788 85,'-12'4'34,"2"-10"-16,10 6-19,-17-25-35,21 8-2,-4-14 1</inkml:trace>
  <inkml:trace contextRef="#ctx0" brushRef="#br0" timeOffset="10560.6041">5614 4270 92,'-13'-3'39,"-8"-12"0,6-1-7,3 1-49,-4-21-20,11-2 0,-4-15-2,9-2 0</inkml:trace>
  <inkml:trace contextRef="#ctx0" brushRef="#br0" timeOffset="10734.614">5521 3225 104,'-26'-22'34,"3"-11"-14,1-6-22,1-10-37,8 4 0,1-16-1</inkml:trace>
  <inkml:trace contextRef="#ctx0" brushRef="#br0" timeOffset="10908.624">5331 2155 89,'-15'-32'39,"9"7"-2,-6-11-3,3-8-58,11 2-14,-3-7 2,8-1-4</inkml:trace>
  <inkml:trace contextRef="#ctx0" brushRef="#br0" timeOffset="11073.6334">5442 1212 90,'0'0'33,"0"0"-20,3-58-13,-3 58-26,0 0-15,7-52 1</inkml:trace>
  <inkml:trace contextRef="#ctx0" brushRef="#br0" timeOffset="11210.6412">5472 996 99,'0'0'32,"0"0"-30,0 0-2,0 0-40,0 0-3</inkml:trace>
  <inkml:trace contextRef="#ctx0" brushRef="#br0" timeOffset="12895.7376">11201 2333 46,'-15'1'30,"15"-1"3,0 0-5,-3 18-13,3-18-4,0 0-2,-9 0-2,9 0-1,0 0-1,0 0 0,0 0 0,0 0-1,0 0-1,0 0-1,0 0 0,0 0-1,0 0 0,0 0 0,10 4 0,-10-4 0,12 6-1,-12-6 1,21 1 0,-6-2 0,4-3-1,6 1 1,1-5 0,7 2-1,-1-1 1,5 1-1,1-1 1,-1 2-1,1 0 0,0 1 0,-2 1 0,0-2 1,0-2-1,1 3 0,0-4 0,-1 1 0,4 1 0,-1-2 1,3 3-1,0 1 0,1 1 0,3 3 0,2 3 0,0-2 0,1 0 0,0 1 0,-2 2 0,4-5 0,-3 1 1,-1-3-1,3 1 0,-5-1 1,1-1-1,3 1 1,-2-1-1,3 1 1,0-1-1,0 3 0,2-1 1,2-3-1,1 4 0,2-3 0,-3 0 0,5 1 0,-4 0 0,-2-1 1,1 1-1,0 2 0,-2 1 0,2-1 0,2 1 1,-4 0-1,5 0 0,-2 1 0,2 0 0,-1-1 0,2 0 0,-3 0 0,3-1 0,-1 0 0,1-1 0,2 1 0,1-3 1,5 3-1,1 0 0,1 1 0,-1 0 0,5 1 0,0-1 0,-2 1 0,0 0 0,3 0 0,2 1 0,5-2 0,1-2 0,3 1 0,1-1 0,4 1 0,1 0 0,-3 0 0,1 1-1,-3 2 1,0 0 0,-4 0-1,-1 3 0,-7 0-1,-8 2-4,-12-11-5,-1 15-27,-26-14-1,-8 14 0,-18-11-1</inkml:trace>
  <inkml:trace contextRef="#ctx0" brushRef="#br0" timeOffset="17327.9911">3996 11745 63,'-39'-17'36,"4"8"2,-11-4-7,2 18-21,-8-1-3,10 15 0,-6 2-3,3 14-2,1 4 1,1 14-2,2 6 1,1 7-2,1 6 2,1 5 0,3 3-1,1 4 1,3-1-1,5-3 0,4 2 0,7-5-1,5-1 1,5-3-1,5-3 1,11-1-1,2-2-1,7-3 1,8-7 0,5-3 0,5-3-1,9-7 1,7-3-1,9-6 2,10-4-1,11-7 0,7-2 1,7-3-1,7-4 0,6-5 1,4-6-1,5-6 0,0-6 0,-2-8 0,-7-11 1,-1-15-1,-10-12 1,-2-18 0,-10-16 0,-7-17 0,-7-13 0,-9-10 0,-17-9 1,-10-2-1,-15 2 0,-22 3-1,-17 14 0,-21 11 1,-17 13-1,-19 14 1,-17 18-1,-14 14 2,-8 19-3,-8 14 2,2 14-2,-4 13 0,3 10-2,4 4-5,14 12-2,1-13-14,29 18-15,9-13-2,20 6 1,11-13-1</inkml:trace>
  <inkml:trace contextRef="#ctx0" brushRef="#br0" timeOffset="17831.0199">4100 12271 73,'-27'32'38,"-6"1"-1,8 18 1,-7 3-34,2 14-1,0 8 0,5 11 0,2 1-1,3-3 1,1-9-1,7-11 0,6-16 0,5-17-1,2-21 1,-1-11-2,23-39 1,-5-9 0,4-15 0,2-10 0,2-11 0,0-7 1,-3-2-1,1 2 0,-3 5 0,-3 12 0,-3 12 0,0 11 0,-1 13 0,1 14-1,4 11 0,1 18 0,7 11 1,0 14 0,4 9-1,2 14 0,2 7 0,1 8 0,-3 10-1,-1-2 0,-1 0-1,-6-7-1,-1-4-3,-11-18-4,12-1-11,-26-28-18,10-6 0,-18-27 0,5-3 0</inkml:trace>
  <inkml:trace contextRef="#ctx0" brushRef="#br0" timeOffset="17996.0293">4221 12655 91,'-14'13'40,"0"-7"0,21 7-1,9-13-35,14-5-2,11-7-3,11-9-3,23 6-7,2-14-27,20 8 0,0-5-1,16 12-3</inkml:trace>
  <inkml:trace contextRef="#ctx0" brushRef="#br0" timeOffset="18874.0796">5566 12493 43,'-18'-2'34,"7"3"1,-5-4 0,16 3-25,-22 0-1,22 0 1,-15-8-3,15 8-1,-5-11-1,5 11 0,1-13-1,-1 13 0,0 0-1,11-10-1,-11 10 0,0 0 0,16 1-1,-16-1-1,18 11 0,-2-3 0,5 2 0,6-2-1,2 3 2,9-2-2,3-4 1,4 0 0,4-3 0,3 0 0,1-4 0,5-1 1,3-3-2,1 2 1,1-6 0,3 5 1,2-7-1,1 5 1,2-2-1,1 3 1,1-1-1,4 4 1,4 0-1,3 2 0,1 2 0,1 1 1,6-2-1,0-3 0,3 1 1,6-3-1,1 2 1,7-5 0,1 1-1,5 0 1,4 0-1,4 4 1,4-3-1,1 5 1,-2 0-1,-2 2 1,-1 0-1,3 1 0,-2 3 1,-6-1-1,-5-1 0,1 2 1,-5 0-1,1-4 0,-8 2 1,-2-2-1,-11-1-1,-4 0 0,-5 1-3,-19-10-7,2 17-18,-24-14-12,-5 7 0,-23-7-1</inkml:trace>
  <inkml:trace contextRef="#ctx0" brushRef="#br0" timeOffset="19386.1088">9924 11839 71,'0'0'37,"0"0"0,0 0-2,-13-15-31,13 15-1,0 0-1,10-5 0,-10 5-1,13 3 0,-13-3 1,18 15 0,-9-1 0,0 3 1,-1 7 0,3 9-1,-2 5 1,1 11-1,-5 10 0,2 10 1,-2 7-2,-2 10 0,-1 4 0,1 7-1,0-4 1,1 0-1,-2-6 0,4-8-1,1-11 0,-2-13 0,7-11-3,-7-23-4,13-3-31,-14-29-1,8-12 0,-6-22-2</inkml:trace>
  <inkml:trace contextRef="#ctx0" brushRef="#br0" timeOffset="20729.1857">10088 11850 54,'-15'4'40,"15"-4"-1,-22 12 0,22-12-14,-10 11-24,10-11 1,0 0 0,9 14 0,-9-14-1,23 14 0,-8-7 0,7 1 0,0 2 0,11 0 0,0-3 0,9 1 0,5-5 0,8-1-1,7-5 1,11-2 0,7-3-1,5-2 0,10-2 1,5 2-1,5 0 0,6 2 0,2-1 0,1 7 0,2 2 0,3 0 0,1 2 1,5 1-1,-2-3 1,1 0-1,1-1 1,-1-2-1,3 1 1,-1-1-1,-1-1 0,-4 2 0,-6-2 1,-5 3-1,-7 2 0,-8 1 0,-8 0 0,-11-1 0,-10 0 0,-9 0 0,-12 2 0,-9-2 1,-11-1-1,-5 0 0,-8 0 0,-12 0 1,0 0-1,0 0 0,-12-1 1,12 1-1,-16-4 1,16 4-1,-14-2 0,14 2 0,0 0 0,0 0 0,-10 0 0,10 0 0,0 0 0,5 15 0,0 1 0,1 7 0,2 9 0,1 10 1,0 10-1,2 9 1,3 7-1,-4 9 1,-2 0-1,3 4-1,1-6 1,-1-3 0,4-6-1,-1-6 1,0-9 0,1-8-1,2-10 1,-2-7 0,0-8-1,-3-6 1,-12-12 0,14 10-1,-14-10 1,0 0 0,-7-12-1,7 12 1,-21-20 0,7 9-1,-4-1 1,-2-3 0,-3 3 0,-4-3-1,2 5 1,-9 2 0,-1 0 0,-4 2 0,-4 4 0,-5 2 0,-6 1-1,-4 2 1,-9 2 0,-6 2 0,-7-2-1,-7 3 1,-4 1 0,-7-3 1,-2 5-1,-7-3 0,-2 2 0,-2 2 0,-2 1 0,0-3 0,-4 4 0,2-2 0,-2-1 0,-1-2 0,7-1 0,0-1 0,3-2 1,6-1-1,0 2 0,4-3 0,4 3 0,3 0 0,5 0 0,2 0 0,1-2 0,5 0 0,7-3 0,5-2 0,5-4 0,9-2 0,10-4 0,4-3 0,8-4 0,6 0-1,2 1 1,5-3 0,3 5 0,6 1 0,8 14 0,-16-16-1,16 16 0,-9 1-1,9-1-5,0 0-10,11 8-23,0-16 1,14 1-3,7-16 1</inkml:trace>
  <inkml:trace contextRef="#ctx0" brushRef="#br0" timeOffset="21730.2429">12004 11808 16,'-6'18'30,"2"-3"2,-1-2 1,5-13-16,-7 18-6,7-18-2,0 0-1,-11 8-2,11-8-1,0 0 1,0 0-2,0 0 0,0 0 0,0 0-1,7-12 0,-7 12-1,3-18 0,-2 4 0,0-3-1,1-6 1,2-1 1,-2-5-3,2-4 3,1-5-2,-1-3 1,2-9-2,-4-1 2,3-5-1,1-3-2,-3-2 3,0-3-2,-3 3 1,0 4 0,-4 5 0,-2 6-1,-2 3 2,-3 8 0,0 5-1,0 6 1,-2 3-1,2 2 2,3 2-3,-1 4 2,4 2-2,4 1 1,1 10-2,-2-11 1,2 11 0,0 0 0,0 0 0,0 0 0,0 0 1,0 0-1,0 0 1,0 0-1,0 0 0,0 0 1,0 0-1,0 0 0,0 0 0,0 0 1,0 0-1,0 0 0,0 0 0,0 0 0,0 0-1,6 11-2,-6-11-2,0 0-12,4 10-22,-4-10 0,0 0-1,14 9-2</inkml:trace>
  <inkml:trace contextRef="#ctx0" brushRef="#br0" timeOffset="22336.2776">11855 11573 58,'-13'-9'37,"-1"-2"-3,14 11 2,-25-15-29,25 15-2,-13-12-1,13 12 1,0 0-1,0-14-1,0 14 1,0 0-1,12-7 0,-12 7 0,12 7 0,-2 4-1,2 2-1,-1 6 2,3 1-2,3 6 1,-2 0-1,4 2-1,0-2 1,0 0-2,0-5 1,3-3-1,-1-2 1,-1-8-2,-1-3 2,1-5 1,0-6-1,0-6 1,2-7-1,1-5 1,1-9 0,4-5 0,1-7-1,-1-1 1,-4-2-2,-1 1 1,-3 10-3,-6-1-3,2 18-13,-13-5-20,3 12 0,-7-2-2,1 15 1</inkml:trace>
  <inkml:trace contextRef="#ctx0" brushRef="#br0" timeOffset="25028.4316">12086 10841 59,'-10'-4'36,"-4"0"-2,14 4 2,-17-5-24,17 5-4,-12 8-2,12-8-1,0 0 0,-3 13-1,3-13 0,0 0 0,0 0-1,15 9 0,-15-9-1,15 2 0,-15-2 0,22 4-1,-9-2 0,2 3-1,1-1 1,6 2-1,1 0 0,3 1-1,5 0 2,2-4-2,1-1 1,8 0 1,2-4-1,1-1 0,4-2 1,2 2-1,2-1 0,2 4 0,3 0 0,0 4 0,1 1-1,2 3 1,0-1-1,-1-1 0,2 1 0,0-3 0,1 0 0,3-2 0,-1-1 1,6-1-1,0-1 1,7-1 0,0 1 0,-2 1 1,3 0-1,-3 0 0,-1 0 0,-3 1 0,1-1 0,0 0 0,0 0 0,0-1 0,-1-1 0,2 1 2,-7-1-2,4 0 2,-5 4-3,-5-1 2,-4 1-1,-1 0 0,-4 3 0,0 0-2,-2 0 2,1-1-1,2 0 1,1-1 0,2 0 0,0-2 0,2-1 1,-2-1-1,6 0 0,-1-1 0,-2-1 0,5 2-1,1-1 1,3 0 0,2 2 0,-2 0 0,0 1 0,-1 1 0,0 2 0,-5 0 0,-1 2 0,-3 1 0,0-1 0,-2 0 0,2 3-1,0-3 1,-2 0 1,4 0-1,-7 0 0,0-2 0,-7 1 0,0-2 0,-9 1 0,-6-2 0,-7 1 0,-7-1 1,-4-1-1,-13-1 0,14 0 0,-14 0 0,0 0 1,0 0-1,0 0 0,-4-12 0,4 12 0,-8-15 0,8 15 0,-10-16 0,5 6 0,0-2 0,1-1 1,2-2 1,2-2-1,-2 2 1,2-5-1,0-1 1,0-3-1,0-4 1,2-1-2,-4-4 0,4-2 0,-3-3 0,1-6 0,0-4 0,-1-7 0,1-5-1,0-4 3,0-4-2,1-7 1,1-3-2,-2-3 3,1-5-3,1-3 3,0-4-3,-1 0 1,0-1-1,-1-3 1,0-1-1,0-2 1,1 0-2,-3 0 2,2-5-1,0 0 0,-3-2 1,3-3-1,1-2 1,0-2-1,0 0 2,1-4-2,3 4 2,-1-7-1,1 2 1,0 2-1,1-1 0,-2 2 1,-1 0 1,1 2-1,0 0 0,-3 1 1,-1 0-1,0 1 0,0-1-1,-1 1 1,2-2-3,-1 0 3,-1 0-2,0-2 1,1 2 0,-3-2-1,2 2-1,-2-4 1,-2 5-1,0-5 1,0 1 0,-1 3-2,0-1 0,-1 2 2,0-2 1,0 4-2,3 1 2,-6 5-1,4 3 1,1 0 1,-3 3-1,4 1 1,-1 4 0,0 2-1,0 1 1,2 4-1,0 2 0,1 1 0,2 3 1,-1 1-1,-2 4 0,1 1 0,1 3 1,-1 0-1,2 5 1,-4 2-1,4 2 0,0 3 0,0 0 0,0 4 0,0-1 1,1 2-1,1 1-1,1 1 1,-2 0 0,3 1 0,-3 8-1,0 1 1,-1 9-1,1 0 1,-1 10 0,-2 2 1,-1 5-1,3 3 0,-2 1 0,2 13 0,-2-21-1,2 21 1,2-21 0,-2 21 0,4-21 0,-3 11 0,2-3 0,-3 0 0,1 3 0,1-3 0,-2 2 0,-2-2 0,1 1 0,1 2 0,-1 0 0,1 10 0,-2-16 0,2 16 0,0 0-1,0 0 1,0 0 0,-1-11 0,1 11 0,0 0 0,0 0 0,0 0 0,0 0 0,0 0 0,0 0 1,0 0-1,-11 3 0,11-3-1,-14 4 1,4-2 0,-3 3 0,0-3 0,1 2 0,-1 0 0,-1 0 0,0-2 0,1-1 0,-2 0 0,3 2 0,0-2 0,-2 1 0,2 1 0,-1 0 0,0 0 0,-5 0 0,3 0 0,-1 2 0,-1-2 0,2 1 0,0-2 0,-2 0 1,4-2-1,-1-1 0,4 0 0,-2 1 0,1-1 0,1 0 0,-2 1 0,1 0 0,0 0 0,-3 0 1,0 1-1,1 1 0,-3 2 1,0-2-1,1 0 1,1 1-1,-1-1 0,5-1 1,-1-2-1,0-1 0,0 0 0,1 0 0,10 2 0,-22-6 0,12 4 0,-2 0 0,-1-1 0,0 2 0,0 1 0,2 0 0,0 0 0,0 0 0,11 0-1,-16 1-1,16-1-1,-13 2-2,13-2-4,0 0-5,0 0-11,0 0-14,5 10 2,-5-10-1,0 0 1</inkml:trace>
  <inkml:trace contextRef="#ctx0" brushRef="#br1" timeOffset="29896.71">3653 2688 48,'1'-22'33,"-1"22"2,-1-11 0,1 11-21,0 0-4,0 0-3,0 0-1,0 0-2,0 0 0,0 0-1,0 0-1,0 0 0,1 16-1,2 3 0,-2 9 0,4 5-1,-5 9 0,1 6 0,2 12-1,-3 7 1,1 6 0,2 4-1,0 2 2,2 1-1,-1 2 0,5 1 0,-1-3 1,2-1-2,0 1 2,0 1-1,-1-2-1,-1 6 2,1 4-2,-2 0 1,-3 2 0,-4 0-1,-1 4 1,1-2-1,-4 3 1,2 0 0,-5-1 1,1 2-1,0 0 1,-3 2 0,4 0 0,-4 2-1,2 3 3,-3-3-3,2 3 2,-2-3-1,3 2 0,-1-4 0,0-2 1,1-4-1,4-4-2,0-2 3,1-7-2,1-1 2,0-2-1,1-4 0,1-2 0,-1-2 1,-1-3-2,3-1 0,-3-3 0,3-4 0,-3-4 0,-1-6 0,2-2-1,3-6 1,-3-6-1,1-5 1,2-7 0,-1-1-1,3-5 2,-3-6-2,-2-10 2,8 13-1,-8-13 0,0 0 0,11 8 1,-11-8-1,0 0 0,0 0 0,0 0 0,12 2 0,-12-2 0,0 0 1,12-1-1,-12 1 0,16-5 0,-5 3 0,2 1 0,1 0 0,5 0 0,-1 1 0,4 1 0,6 0 0,4 1 0,2-1 1,5 1-1,1 0 0,6-1 0,2-1 0,3-2 0,-1-3 0,5 3 0,2-2 0,0 2 0,9 0-1,2-1 1,2 5 0,5-1 0,3 2 0,-2 0 0,5-1 0,-1-1 0,3 1 0,0-3-1,8-1 1,2-2 0,1 0 0,5-5-1,4 3 2,3-5-2,5 4 2,0-3-1,0 4 0,3 1 0,1 1 0,-3 2 0,2-1 0,5 1 0,-3-2 0,-4 1 1,0-3-1,-4 1 0,0-2 1,1-2-1,-1 2 0,-6 0 1,-5 0 0,-6 2-1,-7 3 0,-4 4 0,-10-2-1,-7 6-1,-16-1-1,-3 6-3,-18-10-6,3 14-16,-15-15-9,0 6 0,-14-6-1,0 0 2</inkml:trace>
  <inkml:trace contextRef="#ctx0" brushRef="#br1" timeOffset="30710.7566">8716 6459 79,'-34'-12'34,"-11"0"0,2 9 2,-6 1-31,2 8-1,-4 2 1,1 10-2,0 6 1,7 11-1,0 5 0,6 8 1,4 6-2,5 9 1,8 6-2,3 9 0,4 5 1,5 4-2,2 7 1,5 6 0,2 0 0,5 1-1,4-3 1,2-4-1,10-6 0,7-4 0,7-8 0,15-11 0,6-10-1,10-5 1,10-9 0,12-7 0,5-11 0,11-5 0,8-8 1,4-8-1,6-4 0,0-9 0,3-7 1,4-10-1,-3-8 1,0-9 0,-9-10 0,-5-5 0,-7-10 0,-9-6 0,-11-9 0,-13-1 0,-15-4-1,-16-5 1,-14 0 0,-17-5 0,-17 4 0,-16-4 1,-15 4-2,-15 1 2,-16 3-2,-13 1-2,-7 10 2,-9 7-2,-6 8 2,-5 15-1,-5 11 0,-8 13-1,-3 14 2,1 13-1,0 11-2,-1 10 1,4 7-2,6-2 0,14 7-2,13-13-4,33 13-16,6-16-10,28 5-1,15-10 1,19 8-1</inkml:trace>
  <inkml:trace contextRef="#ctx0" brushRef="#br1" timeOffset="31079.7777">8937 6947 101,'-11'-9'38,"-6"-8"0,7 8-3,-4-3-32,14 12 0,0 0-1,-5 13 1,11 17-2,3 17 0,4 12 0,4 13 0,2 7 0,3 2 0,-1-1 0,2-7 0,3-12 0,10-11 1,-1-23-2,6-22 1,4-21 0,2-16 0,3-23-1,2-12 1,0-11-2,-6-6-1,-2 1-6,-11-11-11,5 20-19,-10-1 0,6 23-2,-10 4 0</inkml:trace>
  <inkml:trace contextRef="#ctx0" brushRef="#br1" timeOffset="32566.8627">10582 7424 72,'-21'-1'36,"7"5"0,-5-6 2,19 2-28,-25 7-3,25-7-1,-17 1-2,17-1 0,-13 0-1,13 0 0,0 0 0,0 0-1,0 0 1,0 0-1,13 2-1,5 3 0,6 1 0,9 0 0,9 1-1,6 2 1,9-1-1,8-1 0,6-1 0,5 0-1,5 0 1,6 1 0,8 1 0,5-2 0,3 0-1,6 1 1,4-3 0,6 0 0,6-4-1,1-1 1,1-4 0,0-1-1,1-2 1,-1-1-1,1-1 1,-5 1-1,-10 1 1,-3 3 0,-10 2-1,-8 2 1,-8 3 0,-12 2 0,-14 2-1,-12 1 1,-13 0 0,-6-1 1,-10 0-1,-5-2 0,-12-4 0,0 0 0,-5-13 0,0-2 1,-3-5-1,3-3 0,-2-8 0,0-6 0,4-5 1,-1-6 2,4-4-2,-2-3 1,3-6-1,-1-5 1,2-6-1,3-7 1,-2 0-1,3-9-2,1-2 2,1-3-3,3-8 3,0 1-2,0-6 2,-1 0-2,-1-1 0,4-3 2,-6-1-2,2-2 0,-4-2 0,1 1 0,-1-4-1,4-1-1,-1-3 2,1 1-1,1 2 1,0 2 1,-3 4-1,0 3 2,-3 4-1,-3 6 1,-3-1 0,1 7 0,-4 2-1,-2-1 1,3 3 0,1 3-1,2-3 0,1 1 1,6 0-1,-1 2 1,0 0-1,1 2 1,0 4-1,-3 3 1,0 2-1,-3 4 0,-3 10 1,-1 3-1,-1 7 0,-4 4-1,3 0 1,-1 6-1,1 3 1,-3 3-1,4 1 1,4 1-1,-2 0 1,2 1 0,1 4 0,0-2 0,1 4 1,0 4-1,1 4 0,1-2 0,0 5 0,2-1 0,-3 3 0,3-1 0,-2 1 0,3-2-1,1 2 1,-1 1 0,-2 3 0,-4 10 0,11-17 0,-11 17 0,0 0-1,0 0 1,0 0 0,0 0-1,0 0 0,4 14 0,-4-14-1,0 0 0,2 12 0,-2-12-1,0 0-3,0 0-2,1 13-9,-14-19-9,16 16-10,-15-6-1,8 7-1,-6-4 1</inkml:trace>
  <inkml:trace contextRef="#ctx0" brushRef="#br1" timeOffset="35204.0136">7113 1146 33,'0'0'28,"0"0"3,0 0-6,0 0-9,0 0-1,0 0-2,0 0-1,0 0-3,35-49-1,-35 49 0,0 0-1,0 0-2,0 0 1,0 0-2,0 0-1,0 0 0,0 0-2,-52-42 1,52 42 0,0 0 0,0 0-1,-56 0 0,56 0 0,0 0 0,-51 14 0,51-14 0,-18 13 0,-18 9 0,-1 3 0,6 4 0,3 0-1,2 4 1,3-5-1,9 3 1,5-9-2,3 3 1,2-2 0,-2-1 1,4 0-1,-3-2 0,3 0 0,-1-3 1,0 1-1,3-7 0,0 4 0,2-4 0,0-1 0,3 2 0,0-2 0,-2 2 1,-3-12-1,12 22 0,-12-22 0,8 17 0,-8-17 0,8 15-1,-8-15 1,0 0-1,0 0 1,13 13 0,-13-13 0,0 0 1,14-5-1,-14 5 1,14-7-1,-14 7 0,19-8 0,-19 8 0,20-7 0,-20 7 0,20-5 0,-20 5 0,17-3 0,-17 3 0,20-6 0,-5 3 0,-3-3 0,1 0 0,0 0 0,1 0 0,0 2 0,-3-2 0,-11 6 0,14-7 1,-14 7-1,0 0 0,0 0 0,0 0 1,0 0-1,0 0 0,0 0 0,0 0 1,0 0-1,-14-3 0,4 1 0,-2 4 0,-2-2 0,1 5 0,0-3 0,-2 7 0,2-5 0,0 4 0,3 2 0,10-10 0,-18 23 0,9-10-1,1 3 1,-1 1-1,0-1 1,-1 5-1,3-2 1,-1 1 0,2-1 0,2 4 0,-2-4 1,1 0-1,2-2 0,3 0 0,0-4 0,5 1 1,-1-5-1,-4-9 0,18 21 0,-18-21 0,19 16 0,-6-2 0,0-7 0,-1 4 1,2-4-1,-2 4 0,-2-4 0,4 2 0,1 0 0,4-7 0,4 1 0,4-5 0,3-3 0,3-4 0,4-1 0,-3-7-1,4 0 0,-3-2 0,-1 2-4,-9-7-3,9 8-10,-22-16-5,15 15-7,-19-14-3,12 8-7,-15-8 0,7 5 3</inkml:trace>
  <inkml:trace contextRef="#ctx0" brushRef="#br1" timeOffset="44192.5277">18561 1317 57,'10'-23'37,"4"3"-1,-14 20 1,0 0-21,0 0-10,0 0-2,0 0 2,20-52-1,-20 52 0,0 0-2,-40-18-1,10 22-1,-17 8-1,-6 11 1,-13 12 0,-5 11 0,-6 7-2,8 14 2,6-2 0,9 2-1,8-2 1,12-5-1,15-6 1,19-5-1,15-13 1,23-8-1,15-12 0,12-7 1,4-7-1,5-6 0,-2-5 1,-9-1-1,-12-2 0,-21 2 0,-17 4-1,-13 6 0,-25 3 1,-12 7 0,-11 8-1,-9 12 1,-5 6 0,6 6 0,6 5 0,8 0 0,18-1 0,16-2-1,25-12 0,18-11-2,27-12 0,12-16-4,31-3-29,-7-24-3,16 4 1,-13-19-1</inkml:trace>
  <inkml:trace contextRef="#ctx0" brushRef="#br1" timeOffset="44390.539">19102 1704 96,'0'0'40,"0"0"1,25-13-1,11-5-37,6-4-3,9-3 0,7 1-3,-1-6-8,11 7-25,-18 2-3,-3 13 1,-19 3-2</inkml:trace>
  <inkml:trace contextRef="#ctx0" brushRef="#br1" timeOffset="44545.5479">19065 1947 95,'-32'36'38,"13"-21"2,19-15-3,38 2-35,14-21-2,23-4-3,5-15-31,33 8-4,-3-14-1,22 11 0</inkml:trace>
  <inkml:trace contextRef="#ctx0" brushRef="#br1" timeOffset="44958.5715">20408 1431 41,'14'-25'34,"0"4"3,-14 4-1,0 17-24,0 0 3,-11 34-1,-12 1-5,11 14-4,-9 10-1,1 12-2,-3 1 0,5 5-2,5 1-1,3-13-9,12 5-27,-3-23-1,17-7 0,1-21-2</inkml:trace>
  <inkml:trace contextRef="#ctx0" brushRef="#br1" timeOffset="45177.584">20439 1356 103,'10'-8'40,"9"-5"1,19 2-2,22-11-38,1 0-1,-61 22-1,76-23-2,0 3-7,-76 20-27,80-11 0,-21 10-1,-9 13-3</inkml:trace>
  <inkml:trace contextRef="#ctx0" brushRef="#br1" timeOffset="45392.5963">20447 1717 80,'-37'32'39,"5"-13"1,24-2 0,8-17-22,30 7-15,12-15-1,14 0 1,6-8-2,8 1 1,-1-4-3,-3 2 0,-2 5-6,-23-1-31,-2 13 0,-23-2-2,-5 14 1</inkml:trace>
  <inkml:trace contextRef="#ctx0" brushRef="#br1" timeOffset="45566.6063">20436 2065 91,'4'19'37,"13"-23"2,28-4 1,6-11-37,29-8-1,13-5-2,8-9-2,11 1-24,-11-11-10,3 8-1,-16-9-2,-3 8 0</inkml:trace>
  <inkml:trace contextRef="#ctx0" brushRef="#br1" timeOffset="46127.6384">21428 1462 94,'-26'22'37,"8"16"3,-10 1-3,3 9-32,-3-3 1,3 3-2,0-4 0,10 0-2,3-10 1,8-10-2,6-11 1,-2-13-1,28-8-2,-10-11 1,7-10-1,-2-11 2,-1-5-2,-1-4 1,-3-4 0,-5-4 0,-6 3 1,1 9-1,-7 5 1,-1 10-2,0 8 1,0 22 0,0 0 0,0 0 0,-1 26-1,6-4 1,2 1 0,10 0 0,6-3 0,6-10 1,8-8-1,7-7 1,8-10 0,5-8 1,3-7-1,-2-8 0,-6 1 0,-3 0 0,-11 8 0,-4 0-1,-11 14 0,-13 17 0,-10 14 0,-9 15 0,-7 10-1,-6 16 0,1 4 0,-1 11 1,4-1-1,4-6-2,14-5 0,3-14-5,27-4-12,-4-22-18,18-7 0,-3-24-2,17-5 0</inkml:trace>
  <inkml:trace contextRef="#ctx0" brushRef="#br1" timeOffset="46310.6488">22406 1373 106,'-14'-2'39,"1"26"1,-14 6-1,9 14-35,-10 3-2,5 9-1,0-3 1,4 0-3,9-2-2,3-12-4,18 6-24,-10-22-8,18-1 2,-7-19-3</inkml:trace>
  <inkml:trace contextRef="#ctx0" brushRef="#br1" timeOffset="46514.6605">22279 1268 111,'0'0'42,"-5"-15"0,21 14-2,3-1-37,22-8-2,-41 10-1,58-10-3,-58 10-18,73-11-18,-73 11 0,73-6-1,0-3-4</inkml:trace>
  <inkml:trace contextRef="#ctx0" brushRef="#br1" timeOffset="46715.672">22334 1504 111,'-18'5'41,"18"-5"1,15 0-2,10-10-39,26-4 0,14-1-2,17-1-3,-5-10-21,24 12-14,-7 2-1,6 11 0,-15 2-2</inkml:trace>
  <inkml:trace contextRef="#ctx0" brushRef="#br1" timeOffset="46861.6804">23230 1548 114,'-23'8'41,"-8"-5"-2,5 1-4,2 5-71,-13-13-5,9 5 1,-10-2-3</inkml:trace>
  <inkml:trace contextRef="#ctx0" brushRef="#br1" timeOffset="47047.691">21953 2000 113,'-11'8'41,"5"-20"0,20 6-1,7-6-42,-1-8-3,15 10-32,-19-11-2,0 14-2,-15-6 0</inkml:trace>
  <inkml:trace contextRef="#ctx0" brushRef="#br1" timeOffset="47245.7023">21303 2053 111,'-15'-4'42,"15"4"-3,0 0-14,-21-26-64,34 9-2,-10-6 2,1 7-5</inkml:trace>
  <inkml:trace contextRef="#ctx0" brushRef="#br1" timeOffset="54545.1198">17711 3417 56,'0'0'38,"0"0"-2,25-6 1,2-19-17,12 11-17,9-6-1,15 1-2,6-2-2,1-1-6,9 10-27,-14-3-2,-7 17 1,-21-1-1</inkml:trace>
  <inkml:trace contextRef="#ctx0" brushRef="#br1" timeOffset="54739.1309">17833 3642 77,'-9'12'37,"9"-12"-2,19 5-1,8-11-32,15-3-3,16 0 0,3-9-5,22 9-20,-10-13-8,15 7-2,-11-8 1</inkml:trace>
  <inkml:trace contextRef="#ctx0" brushRef="#br1" timeOffset="55310.1636">18985 3307 77,'-30'-4'36,"9"5"0,-9-10-10,7 15-16,-10-7-3,5 9-2,3 2-2,3 5 0,7 7-1,4 4-2,3 5 2,8 3-2,1 3 1,7-2-1,3 1 0,7-6 0,4-6 1,6-8 0,7-9 0,3-10 0,5-9-1,-1-8 1,-2-5-1,-1-6 1,-7-3-2,-9-3 1,-10 3-1,-12 0 0,-6 4-1,-10-1 1,-4 6-2,-7 0 0,7 8-1,-2-3 0,7 15-2,2-3-4,12 8-21,16 13-4,4 5 0,0-3 0</inkml:trace>
  <inkml:trace contextRef="#ctx0" brushRef="#br1" timeOffset="55872.1957">19401 3334 63,'9'-14'36,"-9"-6"-2,2 10 1,-10-6-23,8 16-6,-13 0-1,11 15 0,-7 4-2,2 16-1,0 2 1,2 9-1,1-2 0,1 3-1,1-4 1,3-6-2,1-7 2,4-8-1,0-11-1,-6-11 1,19-1-1,-10-13 1,0-10 0,-1-5-1,-1-8 0,-1-2 1,1-7-1,-4 0 0,6-2 0,-1 6 0,1 1 0,6 7 1,-1 4-1,2 4-1,3 9 1,3 7 0,-3 6 0,0 5 0,-3 5-1,-2 3 1,-7 8-1,-5 1 1,-6 3-1,-8 1 1,-4 2 0,-7-2 0,-4 4-1,-2-1 1,-3 1 1,3 3-2,0 2 2,0 9-2,4 4 2,2 9-2,-1 8 1,3 6-1,4 4-2,-3-4-1,11 7-9,-13-19-25,23-1 1,-5-21-2,17-11 1</inkml:trace>
  <inkml:trace contextRef="#ctx0" brushRef="#br1" timeOffset="56580.2362">19629 3461 88,'10'-2'39,"16"8"-1,-2-15 1,18-1-37,1-4 0,9-5 0,2-6 0,0-5 0,-3-2-1,-4 1 0,-8-3 0,-11 4-1,-12 2 1,-11 7 0,-11 4-1,-9 7 0,-8 8 1,-9 6-1,-2 11 0,-2 8 1,-2 7-1,7 5 1,0 4 0,13 3-1,6-5 1,12-4 0,10-5 0,13-10-1,7-6 1,7-10-1,5-8 1,1-6 1,-4-7-1,-2-4 0,-3-2 0,-7-1 0,-3-1 0,-9 6-1,-3 4 1,-6 3-1,-6 14 0,0 0 0,0 0 0,-10 22 0,0 1 0,-2 4 0,1 0 0,4 2-1,0-6 1,5-5 0,4-6 0,-2-12 0,27-4 0,-7-11 1,4-3-1,5-8 1,1-1-1,-1-2 1,0 0-1,-6 7 1,-3 5-1,-5 7 0,-2 8 0,-13 2 0,10 29-1,-8-5 0,1 9-1,0 1-2,8 7-2,-2-17-10,20 16-18,-2-22-6,18 0 1,3-15-1</inkml:trace>
  <inkml:trace contextRef="#ctx0" brushRef="#br1" timeOffset="56977.2589">21475 3078 99,'-30'4'38,"1"16"2,-12-9-4,2 15-31,-2 0-1,8 7 0,3-2-2,8 3 0,12 0-1,11-8-1,17-3-1,9-8 0,14-7-2,8-5-1,10-2-3,-2-19-3,21 9-23,-21-18-5,9 9 1,-19-14 0</inkml:trace>
  <inkml:trace contextRef="#ctx0" brushRef="#br1" timeOffset="57157.2692">21816 3123 100,'-10'19'39,"-11"-1"0,7 15-1,-8 1-33,7 1-2,2 4 0,1 1-2,8-5-1,4 1-3,9-6 0,1-13-7,23 4-26,-13-21-4,13 0 2,-5-18-1</inkml:trace>
  <inkml:trace contextRef="#ctx0" brushRef="#br1" timeOffset="57548.2916">21991 3012 100,'0'0'39,"0"0"1,3 22 0,-8-9-34,7 12-1,-2-1-1,4 7 0,-4 5-2,3 2 0,-6 1 0,-2 4-2,-1-3 1,-2-4-1,-3-6-1,4-1 1,0-9 0,5-9 0,2-11-1,0 0 1,16-7 1,-2-9-1,8-8 0,1-4 1,3-4-1,3-6 1,-1 0-1,-2 3 0,-2 3 0,-2 4 0,-2 5-1,1 6-2,1 9-1,-1 2-1,8 12-4,-7-14-12,22 19-16,-14-14-2,15 14 2,-8-15-1</inkml:trace>
  <inkml:trace contextRef="#ctx0" brushRef="#br1" timeOffset="57788.3053">22672 3086 97,'-17'0'36,"-10"-5"2,5 14-1,-10-5-32,4 14 1,-4 3-2,5 9 0,2-1 0,9 7-2,2-4 0,10 3-1,11-8 0,6-5-2,14-6-1,10-10-2,11-3-3,-4-20-16,16 8-16,-9-19 1,10 10 1,-13-20-1</inkml:trace>
  <inkml:trace contextRef="#ctx0" brushRef="#br1" timeOffset="58148.3259">22973 3093 103,'-11'19'38,"-11"2"1,5 11-1,-10 1-32,12 7-1,-1-1-2,7 0 1,5-5-2,5-3-1,7-9 0,10-6 0,8-12-1,5-7 1,5-12-1,6-6 1,-4-5-1,4-9 1,-6-3 0,-5-2-1,-5 5 0,-3 0 0,-10 9 0,-3 4 0,-6 10 0,-4 12 0,-7 15-1,-3 7 1,0 3 0,-4 10 0,3 0-1,-3-1-1,10 0-1,1-9-2,14-2-3,-11-23-14,35 9-16,-12-20-1,20 3 1,-11-17 0</inkml:trace>
  <inkml:trace contextRef="#ctx0" brushRef="#br1" timeOffset="58345.3372">23576 3095 104,'0'0'40,"-9"13"0,4 12 0,-15-1-31,3 13-5,-2 1-1,4 8-1,1-4-1,4-1-2,9-4-1,1-10-2,11-5-3,-11-22-17,37-3-15,-18-17 0,14 1 1,-10-18-1</inkml:trace>
  <inkml:trace contextRef="#ctx0" brushRef="#br1" timeOffset="58480.3449">23629 2852 114,'-12'-13'37,"-2"0"-1,14 13-5,6-10-66,1-5-3,20 5-1,-4-13 0</inkml:trace>
  <inkml:trace contextRef="#ctx0" brushRef="#br1" timeOffset="58697.3573">24170 2551 104,'-13'22'41,"-1"25"3,-15 0-4,14 11-34,-17 11-1,-1 9 0,-1 1-2,5 2-2,2-1-3,3-12-1,5-1-2,-1-18-4,20 1-15,-10-30-16,18-3 1,-8-17 0,10-11 0</inkml:trace>
  <inkml:trace contextRef="#ctx0" brushRef="#br1" timeOffset="58848.366">23861 3078 116,'-2'-20'40,"-2"-4"2,18 16-2,0 1-34,18 6-4,11 5-3,9 2-5,20 20-14,-13-11-19,17 16-2,-15-5 0,0 16-1</inkml:trace>
  <inkml:trace contextRef="#ctx0" brushRef="#br1" timeOffset="59452.4005">19338 4234 75,'29'10'39,"-14"-5"-1,6 15 0,-11 2-33,1 14 0,-8 6-1,-4 14-1,-6 1 0,3 4-1,-3-4-1,5-5 1,2-10 0,9-12-1,6-12 0,7-19 0,7-17 0,8-6 0,1-15 0,4-6-1,-3-4-1,-1-6 0,-3 7-2,-4-5-2,-1 13-2,-11-9-17,5 22-15,-9-4 1,6 20-1,-7-4 1</inkml:trace>
  <inkml:trace contextRef="#ctx0" brushRef="#br1" timeOffset="59836.4225">20164 4339 80,'0'0'41,"-18"8"-2,-4-5 1,8 7-30,-11 4-6,6 9 0,-6 3-1,3 6 0,4 2-1,8 3-1,6-1 0,7 0 0,11-6-1,5-9 0,10-3 1,7-9-1,0-9 0,5-8 1,-3-9-1,-3-5 0,-4-7 0,-6-6-1,-7 1 0,-8-4 0,-3 4-1,-10 4-1,-4 8 1,-7 5-2,-1 10 1,-3 5-2,2 10-1,-3-7-10,20 17-13,-1-18-7,0 0-1,18 0 0</inkml:trace>
  <inkml:trace contextRef="#ctx0" brushRef="#br1" timeOffset="60070.4359">20876 3805 99,'-4'14'40,"-17"5"1,4 20 0,-14 14-37,3 2-2,0 11 1,0 9-2,4 2-1,2-1-1,10-1 0,4-4-4,15-6-1,-3-22-16,31 3-17,-6-20-1,21-6 0,-2-22 1</inkml:trace>
  <inkml:trace contextRef="#ctx0" brushRef="#br1" timeOffset="60320.4502">21384 3935 102,'-14'-7'40,"2"32"1,-14 7-2,0 22-34,0 6-2,2 10-2,1 3 1,4 1-2,6-1 0,2-7-2,8-3-1,-3-10-3,11 1-5,-14-28-15,14 8-14,-5-34 1,5 18-1,-10-31 2</inkml:trace>
  <inkml:trace contextRef="#ctx0" brushRef="#br1" timeOffset="60504.4607">21098 4405 82,'-8'-20'41,"-4"-1"0,12 21 0,16-18-23,9 15-14,7-3-2,10 1-2,8 4-2,5 0-2,7 5-4,-8-11-13,11 16-18,-13-9 1,9 10-2,-12-7 2</inkml:trace>
  <inkml:trace contextRef="#ctx0" brushRef="#br1" timeOffset="60868.4815">21904 4339 92,'-6'-15'40,"6"15"0,-31-12-1,18 9-31,-16 3-4,-1 8 0,-6 5-1,-2 9 0,3 0-2,4 7 1,3-2-1,5 2 1,8-5-1,10-4 0,13-7-1,9-5 1,8-9 0,5-9-1,5-2 1,3-8-1,2-2 0,0-3 0,-6 3 0,-5 0 0,-10 7 0,-1 2 0,-8 9 0,-10 4-1,0 0 1,-4 23-1,-6-2 0,1 0-2,4 9-3,-4-2-3,22 10-12,-18-21-5,26 11-15,-7-15 1,18 3-1,-5-14 2</inkml:trace>
  <inkml:trace contextRef="#ctx0" brushRef="#br1" timeOffset="61573.5218">22541 4381 88,'0'-13'38,"-9"-6"0,4 7 1,-19-6-32,10 6-1,-12 2-2,0 6 0,-3 5-1,-4 11-1,0 4 0,0 9 0,1 7-1,3 2 1,4 4-1,6 1 0,5-2-1,13-2 1,8-6 0,9-9 1,6-8-1,8-9 0,6-7 0,6-8 0,1-10 0,-5-5-1,1-3 0,-5-4 0,-3 3 0,-5 2 0,-9 5 0,-2 3-1,-15 21 1,13-10 0,-13 20-1,-4 12 1,0 14-1,-6 11 1,0 13-1,-4 7 1,-1 6 0,0 1 1,-2-2 0,-3-1 0,-1-9 0,4-9 0,-4-12 0,0-11-1,-3-9 2,1-14-3,2-9-2,-1-13-1,8-6-5,-7-23-7,26 11-8,-10-33-6,21 6-11,-3-11 1,19 5-1,-3-7 4</inkml:trace>
  <inkml:trace contextRef="#ctx0" brushRef="#br1" timeOffset="61973.5447">22760 4447 97,'0'0'40,"10"16"1,-10-16-1,18 15-32,-3-12-4,12 4 0,5-7 0,10 0-2,4-2 0,8-5-1,1-4 1,-2-4-1,-3-1 0,-12-4-1,-5-4 1,-14 0-1,-11 0 0,-17 1 1,-10 0-1,-10 9 1,-12 5-1,-5 10-1,-8 9 1,1 11 1,3 11-1,9 5-1,7 7 1,12-1 0,16-2 0,17-5 1,18-7-2,11-12-1,17 1-3,5-20-6,24 14-9,-14-27-6,21 16-7,-18-17-8,8 9 0,-12-6 2</inkml:trace>
  <inkml:trace contextRef="#ctx0" brushRef="#br1" timeOffset="62109.5525">23764 4565 129,'0'13'42,"-11"-13"0,11 0-3,0 0-38,-13 1-3,13-1-7,-10-15-13,10 15-8,0 0-12,16-6-1,-16 6-1,24-2 1</inkml:trace>
  <inkml:trace contextRef="#ctx0" brushRef="#br2" timeOffset="107058.1234">6401 2484 57,'0'0'34,"0"0"-3,16 0 2,-16 0-25,0 0-4,12-13 2,-12 13-2,11-3-1,-11 3-1,0 0 1,0 0 0,0 0 1,0 0-1,0 0 0,0 0 0,-20-6 0,6 5-2,-8-1 1,-4 2-1,-9 0 0,-3 0 0,-7 0-1,-5 2 1,-4-1 0,-3 1 0,-9-1-1,2 2 1,-2-3 0,-1 2-1,-4-1 0,-3 0 0,-3 2 0,-4-2 0,1 5 0,-1-2 0,-3 1 0,-3 1 0,0-1 0,2 1 0,-1-2 0,-2 1 0,2-1 0,-2-3-1,5 4 1,-2-4 0,2 2 0,0 1 0,1-1 0,1 1-1,-3 1 1,0-1 1,1 3-1,-3-3 1,3 2 0,-2 0 0,3-4-1,-3 3 2,4-2-2,-3 1 0,0-4 1,2 1-1,-1-1 0,1 0 1,1-1-1,3 0 1,1-2-1,0 1 0,6 2 1,-1 0-1,5 0 1,3 3-1,6-3 1,5 5-1,7-3 1,6-1-1,3 2 2,11 0-2,0-2 1,11 2-1,1-3 1,14 0-1,-18 2 1,18-2-1,0 0 0,-13-1 1,13 1-1,0 0 1,-12-5-1,12 5 0,-9-2 0,9 2 0,-12-1 0,12 1 0,-10 0 0,10 0 0,0 0 0,-12 0 0,12 0 0,0 0 0,0 0-1,0 0 1,3 15 0,-3-15 0,7 18 0,-4 2 0,2 3 0,-1 2 0,1 6 0,-2 6 0,-1 6 0,0 5 0,-2 5 0,0 3 0,0 5 0,-1 5 0,0 0 0,-2 7-1,0-1 1,4 5 0,-3 0 0,3 2 0,-2 5 0,-2 1 0,2 5 0,-2 3 1,-2 4-2,-3 4 1,0 2 0,-1 0-1,2 1 1,-3-2 0,2 2 1,0-7-2,2 3 2,2-3-2,3-1 2,-1 1-1,5-3 1,-2 3-2,0 4 2,0-2 0,2 2 0,-1 1 0,-1 0 0,1 3 0,2 0 0,-2 0 0,0-2-1,2-1 1,1 1-1,-2-4 1,4 2-1,-4-7 2,1-1-2,1 1 1,-2-5-1,1-3 0,-1-4 0,-2-2-1,1-8 1,3-5 0,-3-6-1,1-9 1,1-9 0,2-10 0,-1-5-1,-1-11 0,1-5-2,-5-12-8,0 0-26,-5-28-2,3 12 0,-7-15-1</inkml:trace>
  <inkml:trace contextRef="#ctx0" brushRef="#br2" timeOffset="107576.153">2057 7573 71,'5'-15'34,"-5"15"-1,14-20 0,-4 14-25,-9-5-1,-1 11 0,12-14-3,-12 14 0,0 0 0,11-9 0,-11 9 0,0 0-1,-1 24 0,-8 1 0,-6 9 0,-3 6-1,-8 14 0,-7 12-1,-8 14 0,-9 8-1,-7 9 1,-1 5 0,0 2-1,-1-4 1,4-8-1,5-10 1,7-12-2,8-18-1,8-16-2,11-21-4,16-15-28,5-13-3,15-10 0,0-22-2</inkml:trace>
  <inkml:trace contextRef="#ctx0" brushRef="#br2" timeOffset="108394.1998">2035 8893 70,'-1'-18'37,"-4"-2"-1,8 8 0,-7-5-27,4 17-1,4-11-3,-4 11 0,10 7-2,-4 8-1,-2 5-1,2 9 1,2 5-1,-2 7 1,3 8-2,-2 7 1,0 3 0,2 4-1,-2 3 1,0 1-1,3 3 0,-6 2 0,8 2 0,-4-2 1,-2 2-1,2-3 1,0 2 0,-2-1 0,-2-3-1,1-2 1,0 0-2,-2-2 1,3 0-1,-1 2 1,-1 1-1,3 2 2,-3 3-2,3-1 2,-2 0 0,1 3-1,-5-4 0,4-3-1,-2-3 0,-3-2 0,-1 0 1,1-3-2,-3-2 1,-1 1 1,1 1 0,-1 0 1,0 1-1,1 0 2,0-3-2,-1 3 1,2-3-2,4-9-2,3 0-4,-5-24-29,20-1-3,-4-25-1,19-10-2</inkml:trace>
  <inkml:trace contextRef="#ctx0" brushRef="#br2" timeOffset="110265.3068">3317 12613 31,'0'0'30,"15"6"1,-15-6-2,0 0-22,15-1 0,-15 1 0,0 0-1,0 0 0,0 0-1,-18-6 0,18 6 1,-26 5-2,13-2 0,-12-3-1,2 1 0,-4-2-1,0 0 0,-4 0 0,-2-4-1,-2 2 0,2 2 0,-6-1 0,2 5-1,-2 0 1,-2 5-1,1 0 1,-3 5-1,0-2 0,0 3 0,-3 1 1,0-1-1,1-1 0,-1-2 0,2 1 1,2-4-1,3-3 0,1-2 1,3-2-1,6-2 0,1-2 1,6-1-1,1 1 0,6-3 0,-2 0 0,7-1 0,10 7 0,-18-9 0,18 9 0,-10-7 0,10 7 0,0 0 0,0 0 0,-11-8 0,11 8-1,0 0 1,0-15 0,3 5 0,1-4 0,1-5-1,1-5 1,-2-4 0,1-5 0,1 0 0,-3-7 0,2-1 0,-3 0 0,1-2 0,-1-5 0,0 6 1,3-4-1,2-1 0,1 0 0,1 2 0,-1 1 0,0 2-1,-1 6 2,-2 1-1,-4 5 0,-1 4 0,-5 4 0,0 5 0,-2 1 0,-3 4 2,7 0-2,-3 2 2,6 10-2,-6-18 1,6 18-2,3-19 3,-3 19-4,8-16 0,-8 16-1,9-14-2,-9 14-6,0 0-24,12-2 1,-12 2-2,0 0-1</inkml:trace>
  <inkml:trace contextRef="#ctx0" brushRef="#br2" timeOffset="113147.4717">18198 6172 107,'-21'-3'39,"21"3"2,-16-7-2,16-4-37,16-4 0,13-1-1,7-3-1,7-1-1,6 8-4,-5-5-26,8 16-8,-16 1 0,-4 15-1</inkml:trace>
  <inkml:trace contextRef="#ctx0" brushRef="#br2" timeOffset="113334.4824">18167 6417 107,'0'0'39,"0"0"1,34-1-2,0-16-36,17-4-2,13-2-1,5-7-5,15 7-29,-3-5-4,5 9 1,-6-2-3</inkml:trace>
  <inkml:trace contextRef="#ctx0" brushRef="#br2" timeOffset="114318.5387">19216 5984 64,'0'0'33,"-4"14"1,5 7-1,-7 1-22,12 21-3,-6 2-2,10 15 1,-7 1-2,6 11 1,0-2-3,2-3 2,-6-7-3,5-5 2,1-12-2,-1-11 1,1-15 0,3-11-2,5-15 1,4-13-2,1-15 0,5-9 0,0-8 1,2-9-3,1-2 1,-2-2-3,-1 5 1,-8 2-3,5 22-6,-14-3-21,9 20-6,-9 6 2,6 22-2</inkml:trace>
  <inkml:trace contextRef="#ctx0" brushRef="#br2" timeOffset="114701.5606">19936 6353 89,'0'0'38,"-20"-15"0,6 15 1,-16-1-30,2 13-2,-9 2-1,4 14-2,-6-1 0,7 11 0,7-1-2,8 1 0,16-3-1,10-5 2,17-7-3,10-11 2,14-7-2,4-8 0,6-6 1,-6-7-1,-2-6 0,-12-4-2,-10 0 2,-11-1-2,-10 3 1,-11-1-2,-6 5 1,-6 3-1,-4 3 0,3 0-2,15 14-3,-15-21-7,15 21-23,17-25 1,10 9-1,2-13-1</inkml:trace>
  <inkml:trace contextRef="#ctx0" brushRef="#br2" timeOffset="114925.5734">20634 5754 93,'0'0'37,"5"11"3,-7 20-3,-11 7-29,5 16-4,-8 12 3,-2 12-5,0 5 2,-1 6-3,3-5 0,-3-3 0,12-12-4,1-16-3,19-5-30,-2-24 0,19-11-3,2-21 0</inkml:trace>
  <inkml:trace contextRef="#ctx0" brushRef="#br2" timeOffset="115152.5864">21102 5866 110,'-19'48'39,"-15"10"3,3 17-3,-13 4-33,10 5-5,6 1 0,-1 0 1,6-6-3,6-12 0,8-3-6,-4-20-4,12 0-27,0-25 0,6-5-1,-5-14-1</inkml:trace>
  <inkml:trace contextRef="#ctx0" brushRef="#br2" timeOffset="115641.6143">20773 6319 109,'0'0'37,"0"0"2,12-11-3,15 15-32,10-3-1,15-1 0,7-2-1,13-4 0,5 1-1,0-2 0,-4-1-1,-7 1 1,-13 2-1,-12 2 1,-15 3 0,-12 2-1,-14-2 1,-14 17 0,-14-1 0,-5 9 1,-7 2-1,-6 7 2,1 0-1,3 6 2,6-6-4,11 1 0,13-8 0,13-9 0,18-10 0,9-9 0,12-11 0,7-11 0,1-7 0,1-6 0,-3-6 0,-7 0 0,-7 3 0,-9 5 0,-7 6 0,-6 9 0,-10 19 0,0 0 0,-15 8 0,4 11-2,3 10-2,2 1 1,7 6-3,4-7-1,18 10-8,-5-17-22,26 1-2,-6-11 1,21-4-1</inkml:trace>
  <inkml:trace contextRef="#ctx0" brushRef="#br2" timeOffset="116084.6397">22055 6331 88,'-13'-31'40,"-6"15"0,-17-3 1,0 23-11,-12-4-26,0 13 1,0 8-2,0 11 1,9 3-4,5 3 0,13 0 0,12-3 0,14-6 0,13-10 0,10-11 0,10-9 0,10-10 0,-1-9 0,2-5 0,-2-7 0,-1-2 0,-7-1 0,-9 6 0,-6 3 0,-6 9 0,-5 6 0,-13 11 0,5 16 0,-14 13 0,-4 10 0,-5 14 0,-7 11 0,-5 11 0,-3 4 0,-1 1 0,-2-3 0,0-8 0,2-8 0,-1-13 0,4-15 0,6-14 0,4-16 0,6-14 0,6-16 0,14-6-3,-2-23-10,25 4-21,-6-18-9,16 4 4,-2-9-4</inkml:trace>
  <inkml:trace contextRef="#ctx0" brushRef="#br2" timeOffset="116443.6602">22282 6443 120,'4'22'42,"-4"-12"-1,8 4-1,-8-14-34,29 6-3,-1-16 0,10-1-3,10-9 0,4-3 0,5-5 0,0-2 0,-5-3 0,-10 0 0,-4-2 0,-20 6 0,-16 5 0,-13 7 0,-17 10 0,-13 11 0,-7 14 0,-4 7 0,0 8 0,1 9 0,10 2 0,11-3 0,17-3 0,14-4 0,20-8 0,15-7 0,26 4-13,-6-19-26,29 4-5,-2-10 2,15 2-3</inkml:trace>
  <inkml:trace contextRef="#ctx0" brushRef="#br2" timeOffset="117194.7032">19393 7396 65,'8'-11'39,"-8"11"-2,0-19 2,0 19-14,-28-1-18,8 10-1,-12 2-1,2 10-2,-6 5 0,3 10 0,1 2-2,10 3 1,1 1-1,12-3 0,8-4 0,12-8 0,8-9 0,7-10 0,7-12-1,5-7 1,4-11-1,1-5 1,-1-7 0,-3-3-1,-2-1 0,-8 2 0,-5 7 1,-5 7-1,-8 7 1,-11 15-1,0 0 0,2 16 0,-7 10 0,-5 7 0,6 3-2,-1 1 0,14 1-2,3-7-3,17 1-3,1-21-12,20 4-17,-4-15 1,18 0-1,-7-12 2</inkml:trace>
  <inkml:trace contextRef="#ctx0" brushRef="#br2" timeOffset="117398.7148">20083 7516 95,'2'-26'37,"-11"-3"2,-5 12-1,-11-2-28,3 16-5,-6 5 0,-1 15-2,-4 6 0,7 11 0,3 3-1,6 1 0,12 1-2,7-7 0,15-3-1,15-16-4,16 1-4,1-27-23,25 6-7,-3-18 0,11 2-2</inkml:trace>
  <inkml:trace contextRef="#ctx0" brushRef="#br2" timeOffset="118030.751">20582 7400 103,'-16'18'39,"2"14"1,-9-3-1,17 11-32,-11-2-3,3 4-1,2-3-1,2-2 0,2-6-1,4-5 0,4-8 0,4-7-1,-4-11 0,18-8 0,-5-7 0,3-10 0,4-7 0,1-4 0,0-5 0,-2-4 0,-1 2 0,-2 2 0,-4 8 1,0 5-2,1 6 1,0 7 0,5 9 0,4 2 0,6 9 1,2 2-1,5 1 0,3 0 0,0 1 0,1-1 0,-7-2 0,-2-1 0,-7-2 0,-5-2 0,-18-1 0,10 5 1,-10-5-1,-21 13 1,-1-1-1,-2 7 1,-4 7 0,3 4 0,-3 3-1,9 4 1,5-3 0,9 0-1,8-8 1,12-7 0,7-9-1,6-9 0,4-9 0,7-13 1,0-8-1,2-7 0,-4-6 0,-5-5 0,-4 2 0,-6 0-1,-6 7 0,-9 5-1,-5 12 0,-7 6-2,5 15 0,-17-5-5,21 23-8,-4-18-20,0 29-3,9-20 1,18 8 0</inkml:trace>
  <inkml:trace contextRef="#ctx0" brushRef="#br2" timeOffset="118367.7703">21621 7365 101,'13'-14'39,"-13"14"1,0 0-2,-13-1-28,-13 8-4,-4 13-1,-5-2-2,2 6 1,3 3-2,5-1 0,7-1-1,13-1 0,10-6 0,10-7 1,10-3-2,3-4 0,4-1 0,0-2 0,-4 0 0,-3 0 0,-8 5 0,-7 5 0,-10 3 0,-4 7 0,-8 2 0,-5 2 0,-4 3-2,1 0 0,3-1-1,3-9-2,10-1-4,4-17-9,26-2-21,-2-18-2,24-1 2,3-18-1</inkml:trace>
  <inkml:trace contextRef="#ctx0" brushRef="#br2" timeOffset="118659.787">22155 7309 117,'-22'-2'42,"-4"20"1,-15-3-2,3 9-35,0 0-3,6 4 0,6-3-3,10-1 0,13-5 0,9-2 0,11-4 0,5-3 0,2-2 0,1-1 0,-1-2 0,-7 3 0,-3 2 0,-10 3 0,-6 3 0,-7 3 0,-5 0 0,-1 3 0,-4 4 0,-5-9-6,11 10-10,-15-20-19,21 10-7,7-17 0,0 0 0</inkml:trace>
  <inkml:trace contextRef="#ctx0" brushRef="#br2" timeOffset="119066.8103">23168 7361 100,'-7'-12'39,"-13"-3"3,-3 13-2,-12-2-31,-1 11-3,-4 2-2,-1 10 0,-2 5-2,5 6 1,2 3-2,11 6 0,11-1 0,9-3-1,11 0-2,14-11-2,16 6-6,-2-28-23,27 11-8,-8-19 0,15 2-1</inkml:trace>
  <inkml:trace contextRef="#ctx0" brushRef="#br2" timeOffset="119441.8317">23396 7517 99,'0'0'40,"-6"20"0,6-20-1,22 8-28,-1-8-8,10-1-1,3-6 0,1-1-1,1-6 0,-3-3 0,-7-1 0,-5-2-1,-10 0 1,-7 1-1,-9 1 0,-8 3 0,-3 5 1,-11 4-1,0 7 1,-5 10 0,-7 6 0,5 11 1,-4 6-1,6 5 0,5 5 0,11 0 0,11-6-1,14-3-1,15-7-1,9-11 0,16-7-3,5-18-2,12 4-8,-8-21-24,14-4-2,-12-15 2,4 1-1</inkml:trace>
  <inkml:trace contextRef="#ctx0" brushRef="#br2" timeOffset="119644.8433">24101 7141 114,'-25'30'39,"1"19"3,-13 3-2,9 8-34,-5 2-2,8 1-3,8-5 0,6-11-1,11-9-2,12-13-1,13-8-3,4-29-6,23 4-26,-10-24-3,15 0 2,-10-17-1</inkml:trace>
  <inkml:trace contextRef="#ctx0" brushRef="#br2" timeOffset="119786.8514">24418 7100 120,'-12'-10'40,"-2"34"2,-24 7-3,1 25-34,-11 12-3,-4 9-3,5 11-9,-11-9-29,13 6-2,-11-16 0,7 9-4</inkml:trace>
  <inkml:trace contextRef="#ctx0" brushRef="#br2" timeOffset="120533.8942">19022 8872 97,'1'-23'38,"4"7"1,-10-7-9,5 23-19,0 0-4,-12 0-1,1 12-2,0 11-1,-4 3-1,1 11 0,-3 7-1,2 9 1,1 3-1,5 1-1,2-5 1,10-4-1,8-11 0,9-14 0,7-17 1,7-18-1,10-16 0,5-9 1,2-11-1,-4-3 1,-5 0-1,-4 1 0,-7 8 1,-5 8-1,-9 10 0,-9 8 0,-8 16 0,0 0 0,5 17 0,-9 7 0,0 7 0,3 4-1,3 1 1,5 2 0,8-7 0,7-6 1,6-11-1,5-13 0,4-9-1,5-8 1,-3-12-2,-3-8 0,0-4-3,-10-10-2,3 12-10,-21-17-20,12 7-4,-11-9 2,8 4-2</inkml:trace>
  <inkml:trace contextRef="#ctx0" brushRef="#br2" timeOffset="120944.9177">20061 8202 87,'16'-7'40,"-16"7"0,0 0 1,-1 21-24,-5 15-12,-11 10-1,-3 15 0,-3 11 0,0 12 0,-3 3-1,0 6-1,-2-7 2,7-6-4,6-12 0,5-8 0,5-14 0,8-15 0,8-15 0,9-11 0,4-14 0,7-11 0,3-8 0,-1-4 0,3-3 0,-2 2 0,-6 4 0,-6 7 0,-4 11 0,-7 11 0,-4 10 0,-5 11 0,-2 9 0,-4 3 0,2 10 0,1 0-3,6 0 0,1-6-2,11-2-2,-1-19-7,20 8-13,-10-25-13,17 0 1,-8-22 0,9 3 1</inkml:trace>
  <inkml:trace contextRef="#ctx0" brushRef="#br2" timeOffset="121560.9529">20490 8930 111,'0'0'39,"0"12"2,13-2-2,5-8-35,10 0-1,4-3 0,6-2-1,5-4-1,-3-6 0,-2-2 0,-2-2 0,-9-3-1,-10 0 0,-8-5 0,-10 4 1,-5 2-1,-10 5 0,-5 6 0,-6 7 0,-2 10-1,2 9 2,-1 8-1,3 7 1,7 3-1,9 3 0,9-4 1,11-2 1,8-9-1,9-7 0,5-10 1,9-11-2,-2-7 0,2-7 0,-3-1 0,-5-5 0,-6 2 0,-5 2 0,-8 5 0,-15 15 0,12-10 0,-12 10 0,-14 21 0,1-1 0,1 3 0,0 3 0,1 0 0,3-3 0,10-7 0,-2-16 0,26 5 0,-2-18 0,8-9 0,6-3 0,2-7 0,2 0 0,-1 0 0,-8 2 0,-5 12 0,-7 5 0,-21 13 0,11 7 0,-15 9 0,-5 6 0,-1 8-2,1-1-3,9 7-2,0-10-7,22 14-7,-8-25-15,25 10-5,0-19 2,16 4 0</inkml:trace>
  <inkml:trace contextRef="#ctx0" brushRef="#br2" timeOffset="121875.9709">22081 8454 112,'-14'-6'41,"9"17"1,-7-2-6,3 19-32,-3 8 0,-3 16-1,-1 5 0,-3 7-2,2 4 1,4-2-3,5-8 2,3-7-4,9-4-1,2-24-8,18 3-18,-10-27-10,15-2 0,-11-22 0,8 0 0</inkml:trace>
  <inkml:trace contextRef="#ctx0" brushRef="#br2" timeOffset="122078.9825">21892 8455 116,'-18'-4'42,"4"-1"0,24 14-2,17-9-37,18-1-2,14-3 0,12 0-1,7 1 0,1 2-3,1 9-2,-16-3-6,-2 18-20,-31-3-10,-10 11 0,-24-5 0</inkml:trace>
  <inkml:trace contextRef="#ctx0" brushRef="#br2" timeOffset="122281.9942">21904 8975 119,'-39'36'41,"2"-13"1,27-1-1,10-22-37,33 8-2,6-20 0,21-4-1,8-7 0,9-5-2,9-3-1,-5-2-3,3 5-8,-16-12-20,7 13-9,-15-5 1,2 7-2</inkml:trace>
  <inkml:trace contextRef="#ctx0" brushRef="#br2" timeOffset="122471.005">22789 8721 104,'0'0'43,"-7"11"0,7-11-3,9-11-24,5 4-16,8-5 1,4 1-3,7-4 1,4 5-4,2-4-1,-1 13-9,-18-9-24,5 12-1,-25-2-1,0 0 0</inkml:trace>
  <inkml:trace contextRef="#ctx0" brushRef="#br2" timeOffset="122638.0145">22697 8899 117,'-24'17'42,"22"-2"0,2-15-1,33-13-38,2-3-2,13-6-2,11-3-1,0-8-5,16 13-17,-9-13-15,9 8-3,-13-1 1,7 6-2</inkml:trace>
  <inkml:trace contextRef="#ctx0" brushRef="#br2" timeOffset="123041.0376">23665 8540 101,'-5'-27'40,"5"5"1,-21-7-1,6 14-36,-15 3-1,-12 15 0,-5 13 0,-5 15 1,-10 10 1,6 15-1,0 5 0,12 3-1,12 1-3,21-3 0,19-9 0,22-9 0,24-14 0,15-13 0,16-17 0,13-10 0,3-12 0,-4-10 0,-6-9 0,-15-8 0,-19-3 0,-20-2 0,-22-3 0,-24 5 0,-17 7 0,-15 12 0,-13 10-2,-5 8 0,1 13-1,3 5-3,21 20-8,-3-15-7,32 14-18,3-8-3,27 4-1,4-7 1</inkml:trace>
  <inkml:trace contextRef="#ctx0" brushRef="#br2" timeOffset="123206.047">24281 8980 121,'-13'13'45,"1"-3"-2,-8-20-2,8-21-44,10 11-11,-12-20-24,22 11-5,-4-11 0,16 7-3</inkml:trace>
  <inkml:trace contextRef="#ctx0" brushRef="#br2" timeOffset="314446.9854">12414 15096 29,'0'0'32,"7"-16"2,9 17-15,-5-8-12,10 3-2,-3-4-2,11 6 1,-1-1-2,6 0 0,3 4-1,6-2-1,2 1 1,5 0 0,6-1 1,10 1-1,0-3 1,10 0 0,0-5 0,9 3 1,4-5-1,6 3-1,3-2 1,5 3-1,3 1-2,-1 1 2,3 2-2,4 0 1,3-1 0,-3 2 0,1 0-1,0-1 1,2-3 0,3-1 0,4-1 1,2-2-1,-1-1 0,0-2 0,6 1 1,1-2-1,3 3 0,0-2 1,-4 2-1,-2 1 0,0-1 0,-4 3 0,4 2 0,-8 1 0,-5 0 0,-3 2 0,-3 1 1,-2-2-1,-2 0 1,1 1 0,-6-2 0,-1 1 0,-3-1 1,-2 0-1,-3-3-1,-8 6 1,-6 0-2,-7 1-2,-8 6-3,-16-11-11,5 14-18,-20-8-1,3 4 0</inkml:trace>
  <inkml:trace contextRef="#ctx0" brushRef="#br2" timeOffset="314935.0133">18093 14273 33,'4'-12'31,"-4"12"1,0 0-5,0 0-21,-10 22-1,7 9 1,-9 8-2,4 15 0,-3 11-1,3 18-1,-2 9 0,6 18 0,-5 11-2,3 5 1,-2-1 0,5-1-3,-3-8 1,1-14-3,11-9-6,-10-30-23,15-14-2,-5-30 0,12-14 0</inkml:trace>
  <inkml:trace contextRef="#ctx0" brushRef="#br2" timeOffset="315889.0678">18220 14131 45,'0'0'33,"-18"-1"1,18 1-4,0 0-28,0 0 0,18 1 1,5 3-1,4-3 1,10 6-1,8-1 0,11 1 0,6-1 0,16-2 0,10-1 0,7-1-1,12-4 2,5 1-2,4-5 1,7-2-1,-1-1 0,6-2 0,-5-3 0,-3 3-1,-5-1 1,0 1 0,-7 1-1,-3 1 1,-6 2-1,-6 0 0,-8 4 0,-7-4 1,-7 4-1,-10-1 0,-11 2 0,-8 1 0,-11 1 0,-7 1 0,-5 2 1,-6 1-1,-13-4 0,16 15 1,-16-15-1,7 22 1,-2-2-1,0 10 1,2 10-1,3 13 1,-6 10-1,2 9 0,-1 9 0,-2 4-1,-2 1 0,-1 2 0,-3-5 0,-1-5 1,4-1-1,0-3 0,1-3 1,4-5 0,1-6 0,2-2 0,-1-7 0,1-9 0,1-9 0,-4-7 1,0-10-2,-5-3 1,0-13 0,0 0-1,-20 8 1,3-11-1,-8-3 0,-3-4 0,-5-2 1,-4 1 0,-5 0 0,-2 2-1,-8 3 2,-5 4-1,-8 4 0,-3 4 0,-6 7 1,-13 2 0,-2 4 0,-9 1-2,-7 3 2,-6-2-2,-4-1 2,-3-2-2,-6-3 2,-1-5-2,-5-1 1,3 0 0,4-2 0,7 0 1,3-1-1,11 1-1,10 3 0,9-5-3,24 8-6,-2-17-25,32 7-1,2-17-1,25 3 0</inkml:trace>
  <inkml:trace contextRef="#ctx0" brushRef="#br2" timeOffset="316347.094">20265 12805 56,'-27'-5'35,"4"20"-2,-7 18 0,0 25-31,-11 26-2,-6 34 1,-12 34-1,-10 37 2,-21 30 0,-6 28 0,-18 17 2,-2 22-1,-3 5-1,2 0 0,4-12 0,11-13-2,12-23 1,17-20-4,12-34 1,9-32-6,22-27-15,1-43-14,20-31-1,2-41 1</inkml:trace>
  <inkml:trace contextRef="#ctx0" brushRef="#br2" timeOffset="316858.1233">20152 12776 31,'-26'-6'31,"-1"8"2,-3 3-1,2 17-21,-10-4-4,6 15-1,-9-2-1,1 8 0,-2-3-1,2 2-1,-2-6 1,9-3-1,4-10 0,11-6-1,4-11 0,14-2-1,8-24 0,12-2 0,10-9-1,9-5 1,9-10 1,4 2-2,2-1 2,3 5-2,-4 9 2,-4 10-1,-9 13 1,-10 18-1,-9 10 0,-8 19 1,-9 10-2,-4 11 1,-4 5-2,3 0-2,6 9-4,0-15-17,22 8-13,2-12-1,21-2-1,3-11 1</inkml:trace>
  <inkml:trace contextRef="#ctx0" brushRef="#br2" timeOffset="318044.1911">20765 14691 31,'-15'-1'33,"-1"-4"2,16 5-1,-20-5-27,20 5 0,0 0-2,21-12-1,-5 5 0,12-1-1,6-2 0,9 0 1,5-2-2,11 3 0,5 0 0,8 3-1,2 2 1,4 4-1,-2 4 0,4 1 0,-4 5-1,0 0 1,-1 1-2,5 0 1,1-1 0,2-1 0,3-1 0,2-1 1,4-1-1,4-1 1,0-4-1,-3 2 1,-1-1-1,-5 0 1,-7-1-1,-7 1 0,-10-1 0,-15 1 1,-11-1-1,-12 1 1,-9-2-1,-16 0 0,0 0 0,0 0 0,-3-14 2,-8 8-3,11 6 2,-23-16-1,10 9 1,4-2-1,-1 1 1,10 8 0,-19-18-1,19 18 0,-10-20 0,6 7 0,4 2 0,2-5 0,1 0 0,3-3 0,-2-2 0,4-4 0,-1-4 0,-2 0 0,3-5 0,-1-5 0,-2-3 0,1-3 0,-1-5 0,2-6 0,-2-3 1,3-7 0,-4-2 0,3-8 0,-3-1 0,-1-5 0,2-3 0,-5-1 0,5-1 1,-5-2-2,1 0 1,1-1 0,-1-1 0,2 0-1,-2-1 1,-1 0-1,0-2 1,1 0-1,-1-1 0,0-1 0,0 0 1,-2-1-1,3 1 1,-1-3-1,-1 5 0,3 0 1,-1 4-1,0 5 0,4 1 1,-4 3-1,4 3 0,-1 6 1,1 1-1,1 4 0,-2 4 0,1 3-1,-2 6 1,-1 1 0,-1 10-5,-12-6-7,7 16-23,-16-2 0,7 12-1,-9-4-1</inkml:trace>
  <inkml:trace contextRef="#ctx0" brushRef="#br3" timeOffset="741274.3985">6314 8586 59,'7'-25'35,"1"8"-1,-8 17 1,12-6-22,-4 23-11,-1 9 1,4 16-1,3 9 2,3 14-1,0 6 1,3 13-2,-1 2 2,3-1-1,-1-6-1,-1-7 0,-2-14 1,0-10 0,-3-18-1,3-15 1,1-21 0,1-18-1,3-19 0,2-11-1,4-13 1,8-10-2,2-5-1,0 0 0,0 6-2,0 8 1,-5 15-4,-8 4-4,7 22-28,-18 6 0,5 19 0,-9 2-2</inkml:trace>
  <inkml:trace contextRef="#ctx0" brushRef="#br3" timeOffset="741499.4114">7257 8931 93,'0'0'37,"0"0"1,0 0 2,22-19-37,6 7-1,4-2-1,8-1-1,1 5-2,-2-1-5,9 17-28,-23-6-2,2 12-1,-18 0-1</inkml:trace>
  <inkml:trace contextRef="#ctx0" brushRef="#br3" timeOffset="741675.4214">7225 9244 93,'-11'16'38,"11"-16"1,20-12 0,9-14-34,21-3-3,15-3-4,8-11-9,19 12-26,-1-6 1,11 14-3,-3-7-1</inkml:trace>
  <inkml:trace contextRef="#ctx0" brushRef="#br3" timeOffset="742577.473">9108 8582 56,'-2'-14'34,"2"2"1,-5-5-1,5 17-23,1-24-3,-1 24-1,-8-23-2,8 23 0,-21-7-1,4 9-1,-4 0 0,-2 8 0,-7 2 0,2 6-1,-2 0 0,2 5 1,0 3-2,6 1 1,2 6 1,2 3-2,4 4 1,9 0-1,0 3 1,6-3-1,7-3 1,4-2-2,9-7 0,4-5 1,6-8-1,-2-4 0,5-4 1,3-7-1,-8-4 0,-2-2 1,-9-2-1,-6-1 0,-12 9 1,-10-19-1,-9 14 1,-8 3-1,-5 5 0,-5 7 1,-3 8-1,7 7 1,-3 4-1,9 9 1,7-1 0,10 6 0,11-5-1,12-5 1,11-5-1,10-9 0,12-5 0,10-13-2,10-1-3,-5-19-8,11 14-13,-15-20-15,4 6 1,-15-12-1,-2 7 0</inkml:trace>
  <inkml:trace contextRef="#ctx0" brushRef="#br3" timeOffset="743430.5218">9602 8916 78,'0'0'39,"0"0"-2,0 0 1,24 7-27,-1-16-4,20 7 1,7-7-2,14-1-2,-1 1 0,7 2-2,-1-1 0,-7 2 0,-7 4-2,-11 2 1,-10 2-2,-10 5 1,-10-1-2,-2 0 0,-12-6-2,9 10-1,-1 3-8,-8-13-24,0 0-3,-1-18 1,10 8-2</inkml:trace>
  <inkml:trace contextRef="#ctx0" brushRef="#br3" timeOffset="744061.5579">11057 8611 54,'7'-24'35,"2"1"0,-7-1 1,9 13-26,-16-8-1,5 19-2,-2-19 0,2 19-2,0 0-1,0 0-1,-11-3-1,12 16 0,1 7-1,2 8 1,1 12 0,1 8-1,1 7 1,-4 8-1,-1 4 1,0-3-2,0-3 1,-3-5-2,5-9-1,4-14-2,6 0-6,-7-23-27,15-5-1,0-17 0,3-5-1</inkml:trace>
  <inkml:trace contextRef="#ctx0" brushRef="#br3" timeOffset="744296.5714">10966 8577 88,'-30'-7'39,"2"-1"0,17 10 1,11-2-34,0 0-2,36-11-1,8 6-1,12 0 1,14-1-2,9 2-1,4 1-1,2 4-2,-6-1-4,0 16-22,-24-3-10,-6 10 0,-29-4-3</inkml:trace>
  <inkml:trace contextRef="#ctx0" brushRef="#br3" timeOffset="744497.5828">10952 9073 102,'0'0'40,"29"2"0,13-12 0,7-9-38,16-2-1,8-1 0,1 0-4,4 7-5,-20-6-28,11 11-4,-17-2 1,-2 9-2</inkml:trace>
  <inkml:trace contextRef="#ctx0" brushRef="#br3" timeOffset="744909.6064">11921 8766 86,'0'0'37,"-16"16"1,5 5 0,-7 0-33,7 9-1,-3-2-1,5 8 1,0 0-1,4-1-1,-1-2 0,6-2 0,0-5-1,5-6 1,-2-7 0,-3-13-1,11 2 0,-11-2 1,17-23-1,-11 2 1,2-6-1,1-5 0,3-1-1,5-3 1,7-3-1,6 3 1,7 0-1,8 5 0,7 3 0,3 7 0,1 7-3,-1 3-1,1 18-9,-14-14-13,13 13-13,-15-8-2,8 7-1,-4-12 0</inkml:trace>
  <inkml:trace contextRef="#ctx0" brushRef="#br3" timeOffset="783304.8025">2184 7843 26,'0'0'31,"0"0"2,0 0 0,-10-10-9,10 10-1,0 0-12,-9 15-4,3 3-2,5 13-2,3 13-1,-1 17 0,3 17-1,-4 17-1,0 12 1,-7 15 0,-5 5 0,-6 3 0,-7 1 0,0-15 0,-1-16-2,2-29-5,17-24-24,7-47-5,7-23-1,12-39-2</inkml:trace>
  <inkml:trace contextRef="#ctx0" brushRef="#br3" timeOffset="783954.8397">2184 8358 75,'0'-52'35,"-2"-9"-1,3 1 0,-5-11-29,4 1 0,-6-3 0,0 7-1,-2 1 0,-5 9 0,-2 6-1,-2 9 0,-3 7-1,8 10-1,-1 7 0,1 3 0,5 2-2,7 12 0,2-16-3,1 0-5,13 11-25,-10-8-1,5 9-1,-11 4-2</inkml:trace>
  <inkml:trace contextRef="#ctx0" brushRef="#br4" timeOffset="1.08577E6">1001 14415 55,'3'-23'38,"-3"23"-2,7-13-1,-4 30-27,3 8-4,8 16 0,-1 14-2,4 13-1,-2 13-1,2 12 0,-4 7-1,0 0 1,-4-5-2,1-9 0,1-10-2,-6-22-6,16-6-24,-12-28-1,11-11-3,-6-27 1</inkml:trace>
  <inkml:trace contextRef="#ctx0" brushRef="#br4" timeOffset="1.08601E6">743 14464 63,'-25'-1'39,"4"-4"-2,21 5 1,14 4-33,30-11-1,17-8-1,23-3 0,14-3-2,12-4-1,6 3-1,-1 2-3,-1 20-11,-29-4-23,-15 28 2,-30 4-4,-20 22 2</inkml:trace>
  <inkml:trace contextRef="#ctx0" brushRef="#br4" timeOffset="1.08618E6">862 15382 59,'-13'37'40,"13"-37"-2,52 8 1,0-32-36,23-16-3,13-5-2,5-10-7,17 5-25,-15-5-2,5 10-3,-17 0 1</inkml:trace>
  <inkml:trace contextRef="#ctx0" brushRef="#br4" timeOffset="1.08656E6">1898 14904 36,'-8'-18'37,"8"18"0,-6-23 0,6 23-27,0 0-3,0 0 0,3 26-3,-2 3-2,-5 6-1,4 9 0,-1 2 0,0 2-1,0-3 1,1-6-1,1-6 0,3-13 1,-4-20 0,13 5 0,0-20 0,-1-10 0,-1-9 0,2-3 0,-2-6 1,1-4-1,-2 0 0,-2 3 0,-1 2-1,1 7 2,1 4-2,5 6 1,3 8-3,1 5-2,9 16-19,-8-7-14,15 16-2,-8-11-1,16 9 0</inkml:trace>
  <inkml:trace contextRef="#ctx1" brushRef="#br4">8571 18804,'0'24</inkml:trace>
  <inkml:trace contextRef="#ctx0" brushRef="#br4" timeOffset="1.09487E6">5674 14863 44,'12'-2'38,"7"3"1,-6-6-1,18 7-35,-8-6-4,1-5-3,13 11-19,-5-9-12,0 5-4,-5-5 2</inkml:trace>
  <inkml:trace contextRef="#ctx0" brushRef="#br4" timeOffset="1.09504E6">5772 15113 42,'-29'27'38,"15"-1"-1,7-15 0,18-5-33,8-12-3,14-9-4,20 4-19,-4-12-14,14 5-1,-1-10-1</inkml:trace>
  <inkml:trace contextRef="#ctx0" brushRef="#br4" timeOffset="1.09556E6">6312 14693 30,'-7'-25'39,"2"10"0,-3 0 0,8 15-21,-14-5-13,14 5-2,3 13 0,4 12 0,-2 10-1,7 14-2,3 9 0,1 13 1,4 9-1,1 7 0,1-2 1,-1-8-1,1-8 1,0-12 2,2-19-1,-1-17 0,4-27 0,3-23 0,5-23 0,4-16 0,2-12 0,0-11-1,-1-6 1,-2-2 0,-1 5-1,-5 10 1,-6 16-2,-8 13 1,-4 12-2,-2 14 0,2 20-5,-14 9-12,17 13-17,-17 4-5,12 14-1,-8-4-2</inkml:trace>
  <inkml:trace contextRef="#ctx0" brushRef="#br4" timeOffset="1.09636E6">7133 15162 47,'-10'7'36,"-9"-9"-5,5 23 0,-14-4-22,11 12-4,-4-3 0,7 5-1,3-2 1,8-1-3,10-5-1,10-3 1,3-8-2,8-5 1,6-11 0,2-2 0,-1-6 0,-3-3 0,-7-7 1,-7 2-1,-10 2-1,-7-2 1,-9 6-1,-8 3 0,-6 3 0,0 2-1,1 2-1,1-3-1,20 7-2,-17-24-6,31 12-26,1-18-2,13 1 0,5-14 0</inkml:trace>
  <inkml:trace contextRef="#ctx0" brushRef="#br4" timeOffset="1.09658E6">7673 14607 63,'0'0'41,"-22"1"-3,9 18 1,-3 6-36,3 14-1,3 8 0,3 16-2,1 9 0,1 9-1,7 0-1,-2-7-3,12-4-5,-5-25-29,16-7 0,-1-30-1,13-17 0</inkml:trace>
  <inkml:trace contextRef="#ctx0" brushRef="#br4" timeOffset="1.09678E6">8105 14540 72,'-24'8'40,"6"29"-1,-13 14-1,6 17-35,1 8-1,4 5-3,1 4-2,5-5-3,8-2-3,-6-22-25,15 0-5,-3-20-2,8-10 2</inkml:trace>
  <inkml:trace contextRef="#ctx0" brushRef="#br4" timeOffset="1.09727E6">7846 14929 42,'-12'-14'38,"3"2"0,9 12-7,0 0-16,18 14-9,5-9-3,11-1-1,8-3-1,9-1 0,0-2 1,5-2-1,-1-1 0,-6 0 0,-5 4 0,-10 1 0,-9 1 0,-7 3 0,-7-1 0,-11-3 0,0 11 1,0-11 0,-19 10 0,9-1 0,-5-1 0,-1 4 0,-2 4 0,-1 4-1,4 4 1,0 3-1,3 2 0,5 1 0,2-2-1,5-4 0,3-10 0,9-7 0,2-9 0,7-10 0,1-11 0,-1-5 0,2-3 0,-1-2 1,-6 1-1,1 4 0,-4 6 0,-5 5 0,-8 17 0,0 0-1,12 4-1,-12 12-2,7 10-4,-7-8-3,23 16-29,-11-15-1,11 11 0,-4-19 1</inkml:trace>
  <inkml:trace contextRef="#ctx0" brushRef="#br4" timeOffset="1.09774E6">8773 14987 64,'-24'-13'41,"11"13"0,-11-8-5,8 10-28,-6-3-3,7 8-1,1 1-1,3 4-1,-1 7 0,5 2-1,-1 2 0,2 2-1,2 0 0,7-2 0,2-5 0,6-7 0,3-7 0,4-12 0,7-7 1,0-8 0,3-7-1,1-5 1,-1-1-1,-4 3 1,0 3 0,-6 4-1,-6 12 0,-12 14 0,16 0-1,-16 19 1,-5 19 0,-6 14-1,-2 15 0,-6 10 0,-1 6 1,4 4-1,-6-7 0,5-6 0,-2-11 0,4-14 0,1-17 1,2-12-2,0-15 0,-2-11-1,8-6-1,-7-14-5,22 5-29,-18-17-2,13-1-2,-5-15 2</inkml:trace>
  <inkml:trace contextRef="#ctx0" brushRef="#br4" timeOffset="1.0982E6">9111 15115 59,'0'0'40,"0"0"1,10-4-10,-10 4-20,28-12-6,-9 3 0,6 3-1,-3 1-2,2-1 0,-5-6 0,-1 3-1,-3-5-1,-2-1 1,-5 0-1,-3-1 0,-5 5 1,-5-2-1,5 13 0,-25-11 1,5 16-1,-4 8 1,-2 6 0,-3 9 0,-1 5 0,5 6 0,4-1-1,7 1 1,8-6-1,14-3 0,13-9-3,8-15-2,28 6-19,-1-28-17,20 1-1,1-16-2,17-2 2</inkml:trace>
  <inkml:trace contextRef="#ctx0" brushRef="#br4" timeOffset="1.0986E6">10148 14517 79,'5'-27'41,"7"12"0,-12-2-14,9 31-20,-11 7-2,0 19-1,-3 10-2,-3 15-1,-3 8 0,1 5-1,-4 0-1,5-6-2,4-1-3,0-22-4,24 0-30,-12-23-1,23 0 0,-6-21 1</inkml:trace>
  <inkml:trace contextRef="#ctx0" brushRef="#br4" timeOffset="1.09893E6">10481 14949 80,'0'-28'35,"0"28"-1,-1-32-6,1 32-19,0 0-2,-15 19-2,5-1-2,1 9 0,1 3-1,1 3 0,1 0 0,5 0-1,2-4 0,4-5 0,4-8-1,6-4 1,4-10-1,-1-7 0,3-4 0,1-6 0,-3-8 0,-2-3 0,-3-4 0,-5-6 0,-4 0 0,-2 2-2,-3-1 1,-3 5-2,2 7-1,-7 3-3,8 20-23,0 0-9,10-3-3,-10 3 1</inkml:trace>
  <inkml:trace contextRef="#ctx0" brushRef="#br4" timeOffset="1.09929E6">11141 14864 62,'0'0'40,"-32"-10"-4,18 15-1,-20-8-25,9 9-4,-2-3-2,4 6-1,1 3 0,6-2 0,4 1-1,9 1-1,3-12 0,14 18-1,0-11 0,6-3 1,2 0-1,0 1 0,0 1 0,-8 3 1,0 5-1,-6 2 1,-7 6 0,-5 4 0,-5 0-1,-5 2 1,-4-4-2,3-2 0,4-3-2,0-15-4,11-4-25,11-9-8,7-10-2,1-14-1</inkml:trace>
  <inkml:trace contextRef="#ctx0" brushRef="#br4" timeOffset="1.09962E6">11430 14680 83,'-3'-11'43,"3"11"-1,-17 7-7,9 9-29,-11 2-2,4 6-3,-3 1 1,-1 3-2,8-1 1,3-3-1,4-4 0,8-5 0,-4-15 0,19 15 0,2-16 0,0-2-1,4-5 0,-3 1 1,2-1 0,-1 3 0,-7 4 0,-7 2 0,-9-1-1,6 20 1,-13-1-1,-7 4 0,-2 7-6,-20-7-21,8 17-15,-16-7 2,0 6-3</inkml:trace>
  <inkml:trace contextRef="#ctx0" brushRef="#br4" timeOffset="1.10295E6">669 15358 36,'-17'-18'33,"1"-1"2,-14-12-9,5 5-20,-10-6-2,2-5-1,-7-2 0,8-4-2,-5-8 0,6 1 1,2-7 0,8-5 1,2-12-1,15 0 2,6-8-1,10-2 0,3-3 0,8 2 0,-1 6-1,4 3 0,-1 10 0,-3 11 0,-4 7-1,1 14 2,-5 6-3,-3 7 2,2 8-1,-1 2 0,6 8-2,4 2 0,4-1 1,3 0-1,5 1 1,9-1-1,5-4 0,2 1 1,2-2 0,-4-1 0,1 1 1,-6 0 0,-7 3-1,-6-1 1,-13 3 0,-17 2 0,0 0 0,-11 13 0,-12-3 0,-3 3 1,-3-2-1,0 1 0,1 0-1,6-2 1,7-7-1,15-3 0,4-11 0,14-3 0,12-2 0,4-2-1,9 0 2,7 1-1,4 3 0,4 3-1,2 6 1,-2 3 0,0 6 0,2-2-1,-2 9 2,1-2-1,-2 5-1,-1 1 1,-3 1 1,-4 3-1,-8 3 0,-7 2-1,-2 2 1,-7-2-1,-9-1 1,-8-1-1,-3-2 1,-2-5-1,-6-5 0,3-10 1,0 0-1,0 0 0,-6-21 1,11 0 0,5-4 0,4-5 0,9-1 0,6-1 1,5-2-1,7 3 1,4 1 0,12 4-1,6-3 0,6 5 1,4 0-1,5 7 1,-1 2 0,3 11-1,-3 4 0,-8 11 0,-7 9 0,-9 9 0,-9 6 0,-8 7 0,-5 5 0,-12-1-1,-5-2 0,-3-5 0,-6-8 1,0-6-2,-4-10 2,-1-15-2,14-12 2,-4-12 1,5-7-1,6-9 1,3-4-1,6-4 1,2-2 0,7 5 1,-1 4-1,5 9-1,0 5 0,0 12 0,1 10 0,-2 5 0,2 10 0,-3 7 1,2 5-1,0 0 0,-4 5 0,3-2 0,-4-2 0,-1-4 1,-2 0 0,0-2-2,-3-4 1,-4-4 0,-4-3 0,-2-1 0,-1-4-1,-6-3 1,0-3 0,-2-4 0,1-3 0,0-4 0,6-6 0,3-3 0,3-5 0,6-1 0,5 2 0,1 0 0,4 7 1,3 8-1,0 10 0,-1 7 1,-3 10-1,0 5 0,-2 10 1,-6 2-1,4 1 0,-5 1 0,-2-2-1,0-3 1,1-6-1,-1-3 1,0-9-2,-1-5 2,1-5 0,1-8-1,2-3 1,0-7 0,0-3 0,5-6 0,1-1 0,3-2 0,6-1 0,-4 5-1,7-1 2,-5 6-2,3 4 1,-5 7 0,-1 7 1,-6 4-1,-2 6 0,-2 4 0,-5 6 1,-4 5-1,0 4 0,-6 5 0,-3-1 1,-6 2-1,4-1-1,-4 0 1,-3-7-1,3-8 1,1-8 0,6-7 0,6-11 0,1-10 0,11-10 1,4-10-1,7-4 1,6-5-1,7-5 1,0 1-1,8 3 0,0 5 0,0 7 0,2 9-1,0 9 1,-2 10 0,-3 12 0,-4 9 0,-2 9 0,-5 7 1,-3 5-1,-7 6 0,-4 1 0,-7 3 0,-4-3 0,-4-1 0,-6-3 0,0-6 0,-2-6-1,-2-8 1,5-7 0,2-10-1,6-8 1,4-5-1,6-11 1,7-5 0,5-3 0,5-5 0,0 1 0,5 3 0,1 0 0,4 5 0,-1 6 0,-2 5 0,2 6 0,-3 6 0,-2 7 0,-5 9 1,-6 4-1,-5 8 0,-4 5 0,-4 6 1,-7 2-1,-3 2 0,-6-1 0,0 0 0,-5-5 0,2-5 0,4-4 0,-2-8 1,7-8-1,11-7 0,3-10 0,13-6 0,6-5 0,7-6 0,5-5 0,3 3 0,1-1 1,-3 5-1,-4 7 0,-7 10 0,-7 9 0,-6 10 1,-8 11-1,-4 10 0,-7 8 0,0 4 1,-4 4-1,-3-4 0,7-1 0,-1-3 0,4-6 0,4-7-1,4-5 1,6-7 0,4-7 0,8-7 0,3-9 1,3-1-1,5-6 1,4-4 0,4 0-1,0 0 1,1 4-1,-2 3 0,-6 9 1,-8 6-1,-4 11 0,-12 5 0,-7 13 0,-10 4-1,-8 6 1,-3 0 0,-10 2-1,5-3 0,-1-5 1,4-7-1,1-9 1,5-9-1,4-6 1,6-7 0,9-6 0,4-5-1,2-4 1,6 0 0,-1 0 1,2 5-1,-5-2 0,-3 11 0,-5 6 1,-12 8-1,0 5 0,-11 9 0,-5 2 0,-2 5 0,-7 4 0,4-2-1,2-6 1,2-4 0,6-4 0,12-9 0,7-9 0,13-6-1,9-6 1,10-7 0,12 1 0,5-1 0,5 1-1,-3 6 1,-4 7 0,-3 10 0,-12 6 0,-13 14 0,-10 7 0,-12 7 1,-11 7-1,-6 4 1,-5-1-1,-4-4 0,2-3 0,7-9 0,5-7 0,11-8 0,13-7 0,10-6 0,10-2 0,7 1 0,1 4 0,-2 7 0,-6 7 0,-12 13 0,-12 10 0,-16 8-1,-14 8 0,-15 6 0,-11 2-1,-12-10-7,9 14-13,-27-31-7,13 5-9,-15-19-3,7-9 0</inkml:trace>
  <inkml:trace contextRef="#ctx0" brushRef="#br4" timeOffset="1.11053E6">2460 14841 44,'0'0'34,"12"-24"-11,11 17 7,-6-16-19,18 7-2,-6-10-3,15 2-1,-2-2-2,1 0 0,-1 2-3,-1-4-2,-6 4-1,-6-7-4,3 16-10,-16-16-16,6 11-2,-11-4 0,0 8 2</inkml:trace>
  <inkml:trace contextRef="#ctx0" brushRef="#br4" timeOffset="1.11095E6">2633 14557 38,'0'0'33,"0"0"1,9 12-3,-18-1-23,1 16-1,-11-1-1,3 11 0,-11 0-2,6 6 0,-2-5-1,7 2 0,2-6-1,9-3-1,10-7 2,12-9-4,11-9 3,9-8-2,14-11-2,3-8-2,9-3-3,-6-16-27,16 8-2,-9-7-2,4 7 0</inkml:trace>
  <inkml:trace contextRef="#ctx0" brushRef="#br4" timeOffset="1.11174E6">3563 14276 33,'3'-12'33,"-3"12"0,0 0-3,0 0-23,-3 14-2,8 5 0,-8 0 0,6 12 0,-3-1-2,4 8 0,-4-2-1,6 0 0,-3-6 0,2-2 0,0-8 0,-1-8-1,-4-12 1,11-1-1,-5-13 0,1-5 0,-3-4 1,1-4-1,-3-2 0,-2 1 0,-1 1 0,0-1 0,0 7-1,-2 2 1,3 4-1,5 1 0,4 4-1,10 4-2,6 4-2,1-10-13,14 15-18,-7-6-2,12 8 0,-8-6 0</inkml:trace>
  <inkml:trace contextRef="#ctx0" brushRef="#br4" timeOffset="1.11239E6">3934 14381 41,'0'0'35,"0"0"0,-2 14-2,2-14-25,17 4-2,-7-5 0,12 1 0,0-7-3,5-2 0,5-6-1,-1-2-1,0-5 1,-2-1-1,-5 1-1,-6 2 1,-7 2-1,-11 7 0,0 11 1,-16-5-1,-6 12 0,-6 5 0,-1 7 1,-4 3-1,0 2 1,4 5-1,8-2 1,6 1-1,11 0 0,9-8 0,12 1-3,4-12-3,20 9-14,-9-21-16,17 2-1,-7-15-2,9 2 1</inkml:trace>
  <inkml:trace contextRef="#ctx0" brushRef="#br4" timeOffset="1.1127E6">4460 14194 48,'-17'14'37,"-8"0"-1,10 10-3,-7-7-26,8 6-2,3-5 0,7 0-2,4-4-2,7-3 1,3-5-2,5-3 1,6-2-1,1-1 0,-3 1 1,-1 1-1,-3 4 1,-4 3-1,-6 5 1,-3 1-1,-6 2 1,-1 1-2,3-2 0,-7-6-3,10 5-5,-1-15-26,0 0-1,13-18-3,7 5 2</inkml:trace>
  <inkml:trace contextRef="#ctx0" brushRef="#br4" timeOffset="1.11289E6">4777 14260 65,'0'0'39,"0"0"-2,-9 13-6,1 3-27,-3 4-1,2 8-2,0 4 0,2 3-2,3-2-2,0-3-3,12 6-13,-4-21-17,8-1-1,-1-20-1,10-8 2</inkml:trace>
  <inkml:trace contextRef="#ctx0" brushRef="#br4" timeOffset="1.11304E6">4880 14134 55,'-15'-13'38,"3"11"-3,-2-4-1,14 6-36,0 0-30,0 0-3,26 10-2,-7-13 1</inkml:trace>
  <inkml:trace contextRef="#ctx0" brushRef="#br4" timeOffset="1.11335E6">5134 14140 49,'-18'15'38,"0"-12"-1,4 10 0,-8-6-31,7 7 0,-1-3-3,4 4-1,5-2-1,7 5 0,0-3-1,6 0 0,4-2 1,3-3 0,4-3-1,0 0 1,0-2 0,-3-3-1,-2 2 1,0 0 0,-12-4 0,11 16 0,-11-2 0,-1 1-1,-4 6 0,0-4 0,3 8-4,-5-13-8,9 8-25,-2-20 0,7 11-2,3-23 1</inkml:trace>
  <inkml:trace contextRef="#ctx0" brushRef="#br4" timeOffset="1.11355E6">5472 13984 63,'0'0'39,"-7"33"-1,-7-7 0,5 12-36,-6 6-1,6 5-1,-3 5-2,2-3-3,5 8-6,-12-14-25,17 1 0,-7-15-2,11-2 1</inkml:trace>
  <inkml:trace contextRef="#ctx0" brushRef="#br4" timeOffset="1.11374E6">5355 14214 68,'0'0'39,"-2"-15"0,2 15-2,24-4-35,-5-2-6,12 8-5,-3-13-28,19 9-1,1-11-1,13 9 1</inkml:trace>
  <inkml:trace contextRef="#ctx0" brushRef="#br4" timeOffset="1.11425E6">5835 14211 66,'-22'21'38,"-6"-5"1,7 15-9,-9-13-23,10 7-2,-1-4-2,11-2-1,1-4-1,9-2 1,0-13-1,15 11 1,3-15-1,5-5 0,2-6 0,4-4-1,1-4 1,-5-2 0,4 0 0,-9 0-1,-3 2 0,-5 5 0,-3 5 0,-9 13 0,6-10 0,-6 10 0,-2 15 0,-3 3 0,1 5 0,3 5-1,0 2 0,1 0-1,6 1-3,-3-11-2,16 8-15,-9-24-15,15-1-1,-3-14-2,8-1 1</inkml:trace>
  <inkml:trace contextRef="#ctx0" brushRef="#br4" timeOffset="1.11457E6">6171 14214 45,'3'-21'36,"-3"21"1,3-21-2,-3 21-25,0 0-3,2 24-2,-10-5-2,4 5 1,-3 4-1,2-1-1,-3 0 1,7-3 0,1-10-1,4-4-1,-4-10 1,17-8-1,-1-9 0,5-8 0,2-4-1,2-6 1,0 2 0,-2 0-1,-1 5 1,-4 5-1,-8 10 1,-10 13-1,12 2 0,-12 12 0,-2 6-1,-1 5-2,3 4-1,-2-5-5,16 11-22,-10-20-8,15 3-1,-4-14 0</inkml:trace>
  <inkml:trace contextRef="#ctx0" brushRef="#br4" timeOffset="1.11491E6">6691 14128 57,'0'0'40,"-19"3"-1,12 8 1,-10-4-29,4 9-5,1-1-2,1 5-2,2-3-1,4 0 0,4-2 0,2-2-1,-1-13 0,18 8-1,3-10-2,3-8-2,11 4-8,-9-14-26,17 7 0,-10-8-2,10 3 1</inkml:trace>
  <inkml:trace contextRef="#ctx0" brushRef="#br4" timeOffset="1.1153E6">6908 14130 63,'-10'4'41,"7"8"-1,3-12 0,-5 12-32,5-12-4,0 0-1,16 11-1,-1-12 0,7-4-1,5-3 0,4-2 1,0-5-2,4-3 1,-2-3-1,-2 2 0,-8-1 2,-7 1-2,-7 5 1,-6 1-1,-3 13 2,-19-2-1,1 9 0,-5 9 0,-1 6-1,-3 8 0,2 3 2,3 4-1,7 0-1,4-4 1,7-1-1,13-8 0,8-8-1,13-8-3,8-20-8,23 11-15,-13-27-11,20 1-3,-2-13-1,16-3-1</inkml:trace>
  <inkml:trace contextRef="#ctx0" brushRef="#br2" timeOffset="1.54192E6">6779 7901 69,'-10'-10'34,"-4"-3"-1,2 6-11,-11-2-19,2 6-1,-12 4-1,-4 8 0,-11 11 1,-6 9-1,-9 9 2,-7 10-2,-9 6 2,4 13-2,0 8 1,4 9-1,-1-1 0,4 6 0,9 3 1,6 4-2,7 3 2,8 0-2,6-1 2,9 3-2,11-1 2,13 6-1,10-1 0,9 2 0,16-2 0,14-3 0,8-12 0,17-12 0,13-17 0,12-19 0,8-30 0,11-24 0,10-28 1,5-22-1,4-25 0,-1-20 0,-7-14 0,-2-7 0,-9-8 0,-12 4-1,-23-4-1,-13-4 0,-28 3 1,-26 2 0,-26 6-1,-32 3 2,-25 7-2,-32 10 2,-31 11 0,-17 21 0,-9 22-1,-11 20 0,0 25-3,2 13-9,21 31-25,12 11-1,22 20-1,15 6 0</inkml:trace>
  <inkml:trace contextRef="#ctx0" brushRef="#br2" timeOffset="1.54275E6">8498 9580 65,'0'0'34,"0"0"-1,23 12 0,1-13-20,9 5-12,10 0-1,10 0 0,12 3 0,7-2 1,14 0-1,9 0 1,13-1 1,9 2 0,9-5 0,15 2 0,6-1 1,9 2 0,2-8 0,17 3 0,2-6 0,14-2-1,2-9 0,12-3-1,2-7 0,2 2 0,-4-3-1,-5 2 0,-19 2-2,-11 7 0,-26 8-1,-28-2-7,-17 15-27,-29 1 0,-22 8-1,-24 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2:46:45.21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1254 1259 75,'0'0'40,"19"-51"-1,-19 51 1,9-17-21,-9 17-15,5 15-2,-10 24 0,-15 13 0,-3 22-2,-13 15 2,-4 11-1,-2-8 0,4-5 0,-3-20 0,12-11 0,7-23 1,22-33-1,3-12 0,23-34 1,11-20-1,4-25 1,-16 39-1,4-8 1,-1-4-2,3-3 0,2 3 1,5 2-2,-9 4 2,3 1-2,-32 57 1,64-74 1,-40 36-1,24 37 2,-19 26-3,2 44 1,-20 40-1,-4 22-1,-9 13 0,0-5-4,3-31-1,-5-29-21,20-7-13,-8-33 0,9-16 0,-17-23 0</inkml:trace>
  <inkml:trace contextRef="#ctx0" brushRef="#br0" timeOffset="150.0086">1214 1578 106,'-48'-28'40,"24"9"1,17 6-2,34-1-38,20 2-2,21-9-9,34 3-28,13-7-2,21 2-1,6-3-2</inkml:trace>
  <inkml:trace contextRef="#ctx0" brushRef="#br0" timeOffset="649.0372">3524 1007 86,'0'0'42,"-9"-50"1,9 50-1,-39-46-35,39 46-4,-65-27 0,65 27 0,-96 4 1,0 20-2,-22 31 1,-9 18-1,16 22 0,9 17-1,29 14 1,25-3-2,31-3-1,26-34 0,15-10-3,14-18-1,0-20-4,18-5-18,-14-28-15,1-7 0,-19-18 1,-3-3 0</inkml:trace>
  <inkml:trace contextRef="#ctx0" brushRef="#br0">2534 1572 106,'-45'-13'40,"16"13"2</inkml:trace>
  <inkml:trace contextRef="#ctx0" brushRef="#br0" timeOffset="10869.6217">14886 12204 82,'-14'50'42,"1"0"1,-7-15-3,6-12-41,1 10-5,5-22-9,15 5-25,-7-16 0,30-10 0,-7-20-2</inkml:trace>
  <inkml:trace contextRef="#ctx0" brushRef="#br0" timeOffset="11920.6819">2594 1400 75,'-9'-8'39,"9"8"-2,-23 0 2,23 0-31,-22 18-2,15-5-2,2 0-1,8-2-1,7 0 0,11-3-1,17-6 0,13-7-2,13-5-2,11-6-5,19 2-31,-1-4 1,6 4-1,-4 1-1</inkml:trace>
  <inkml:trace contextRef="#ctx0" brushRef="#br0" timeOffset="12393.7089">3869 1040 79,'0'0'40,"18"-61"-1,-18 61 2,0 0-35,21-46 0,-21 46-4,0 32 0,-7 26-2,-9 25 1,-5 21-3,0 10-3,5 10-9,2-4-25,18-21 1,1-14-3,15-12 2</inkml:trace>
  <inkml:trace contextRef="#ctx0" brushRef="#br0" timeOffset="12840.7345">4457 1411 92,'-28'-1'38,"-7"4"2,2 12-2,-12 0-34,10 12 0,2 4 0,2 9-3,4 1 0,9-2-1,9-4 1,4-4-2,10-6 2,5-10-2,8-11 2,6-9 1,5-11-1,0-8 1,2-3 0,-1-4 0,-3 1-1,-3 1 1,-4 8-1,-5 2-1,-3 9 0,-12 10 0,14 15 0,-10 4-1,1 7 1,0 1-1,0 3 0,8 1-2,3-2-1,5-15-3,17-6-5,-9-25-24,29-7-3,-3-19 1,12-9-2</inkml:trace>
  <inkml:trace contextRef="#ctx0" brushRef="#br0" timeOffset="13024.745">5062 1085 85,'0'0'38,"0"0"-1,6-40 1,-19 63-29,-14 23-5,1 35-2,-3 22-1,9 10-2,10-1-5,6-18-8,19-25-23,-4-24 0,11-9-1,-10-26 0</inkml:trace>
  <inkml:trace contextRef="#ctx0" brushRef="#br0" timeOffset="13176.7537">4918 1396 105,'-38'-21'40,"15"10"2,2 7-2,23 13-34,10-5-2,27-1-3,25-4-5,22-17-35,34 1-2,-51 3 0,13-3 0</inkml:trace>
  <inkml:trace contextRef="#ctx0" brushRef="#br0" timeOffset="15132.8656">2361 646 80,'0'0'38,"0"0"-4,49 26 0,-49-26-46,0 0-20,29 53-3,-29-53-2,0 0 1</inkml:trace>
  <inkml:trace contextRef="#ctx0" brushRef="#br0" timeOffset="15311.8758">2647 770 66,'0'0'40,"45"-49"-2,-45 49 1,0 0-23,0 0-15,0 0-1,0 0-24,0 0-15,0 0 1,16 53-3,-16-53 2</inkml:trace>
  <inkml:trace contextRef="#ctx0" brushRef="#br0" timeOffset="16033.9171">5767 747 72,'0'0'38,"0"0"-1,0 0 0,0 0-24,0 0-13,0 0-2,0 0-1,0 0-4,0 0-3,0 0-12,0 0-11,-4 53 0,4-53-3,0 0 3</inkml:trace>
  <inkml:trace contextRef="#ctx0" brushRef="#br0" timeOffset="16179.9255">5868 816 87,'0'0'36,"50"-17"1,-50 17 2,0 0-32,0 0-5,0 0-1,50 0-5,-50 0-14,0 0-19,0 0 2,17 47-2,-17-47 1</inkml:trace>
  <inkml:trace contextRef="#ctx0" brushRef="#br0" timeOffset="16880.9656">7178 1032 75,'-27'-60'36,"27"60"1,-22-54 2,22 54-34,0 0-1,-33-55 0,33 55 1,0 0-2,0 0-1,-23 21 0,23 38 0,1 16-1,4 17 2,-6 8-2,4 5 0,0-6-1,2-12-1,0-30 2,1-10-2,-2-13 2,3-12-1,-7-22 0,16 4 1,-8-20 0,2-8 1,0-6-1,2-9 1,-1-9-1,0-4 1,3 2-1,0-2-1,-14 52 1,19-47-2,-19 47 2,0 0-2,43-72 1,-12 52-1,2 19 1,-2 12-1,0 13 0,-2 10 1,-4 8-1,-3 4 1,-13 1-1,-9 2 2,-6-8-1,-10 5 0,-11-8 1,-6-4-1,-8-8 1,1-4-1,-3-8-2,2-14-1,13-7-6,-1-18-26,29 1-5,4-17 2,25 4-2</inkml:trace>
  <inkml:trace contextRef="#ctx0" brushRef="#br0" timeOffset="17348.9923">7961 1268 86,'2'-12'38,"-2"12"0,-7-15 2,7 15-30,-33-7-3,7 11-1,-12 5-2,0 11 0,-9 8-1,2 8-1,-1 3 0,5 7 0,6-1-2,11 0 0,12-1 0,10-7 0,14-11 0,16-8-1,8-13 1,9-7 0,7-12 0,1-7 1,0-9 0,1-6 1,-14 1-1,-3-2 0,-12 7 0,-4 4-1,-12 4 1,-2 7-1,-7 15-1,0 0 2,-7 13-2,-1 8 1,5 7-1,-3 5 0,6 3-2,2 3 0,9-3-3,3-7-1,18-8-9,-5-19-23,21-7-1,-2-19 0,14-6 0</inkml:trace>
  <inkml:trace contextRef="#ctx0" brushRef="#br0" timeOffset="17566.0048">8633 1029 92,'14'-50'41,"-14"50"0,0 0-1,-28 12-35,6 29-3,-3 32 2,-12 28-3,6 12-2,3 3-1,7-9-2,23-31-4,-5-23-11,14-6-20,-7-18 1,11-9-2,-15-20 2</inkml:trace>
  <inkml:trace contextRef="#ctx0" brushRef="#br0" timeOffset="17754.0155">8384 1386 106,'-18'-7'40,"-5"4"1,23 3-1,-9 11-36,21-4-2,12-7 0,17-4-3,12-6 0,13-9-4,15-3-7,-81 22-26,94-43-1,-42 20-1,10-3-2</inkml:trace>
  <inkml:trace contextRef="#ctx0" brushRef="#br0" timeOffset="17967.0277">9276 929 92,'0'0'41,"52"-39"1,-52 39-1,-10 26-35,-21 20-3,-3 26 1,-9 18-1,10 1 0,-5 6-4,14-1 0,8-15-3,10-21-1,17-11-14,-7-20-22,14-13 2,-18-16-3,30-9 2</inkml:trace>
  <inkml:trace contextRef="#ctx0" brushRef="#br0" timeOffset="18151.0382">9040 1237 105,'0'0'41,"-13"11"0,26 5-1,-13-16-38,43 13-1,5-10-1,7-8-3,12 0-4,-67 5-30,74-17-2,-74 17-1,91-17 0</inkml:trace>
  <inkml:trace contextRef="#ctx0" brushRef="#br0" timeOffset="19234.1002">9636 1320 97,'-13'29'40,"-1"-7"1,16 1-2,10-11-36,11-4 1,6-7-1,16-6-1,2-5 0,8-7 0,3-8-1,-6-2 0,-52 27 0,46-30-1,-46 30 2,0 0-2,38-60 2,-38 60-1,0 0 0,-2-54 0,2 54 1,-29-13-2,-23 8 0,2 19 1,-10 6-1,7 11 1,4 8-2,19 12 1,14-4 0,34-12 0,13-10 1,17-12-1,11-7 0,9-9 1,8-6-1,0-5 1,-5-5-1,-5-1 1,-8 1-1,-12 2 0,-15 6 0,-6 5 1,-14 8-1,-10 7-1,-7 12 1,-8 6 0,-5 0-1,1 8 1,-4 0-1,5 1 1,0-4 0,8-7 0,6-14 0,3-11 0,17-1 0,1-15 1,5-13 0,-1-9-1,7-8 2,-2-9-2,-27 55 1,35-54 1,-35 54-2,27-53 0,-27 53 0,29-48 0,-29 48 0,0 0 0,42-60 0,-13 44 0,8 10 0,-1 12 0,5 7-2,6 5 1,-2-4-1,6-3 1,-7-7-1,1 1 1,-2-8 1,-8-3-1,-35 6 1,0 0 1,0 0 0,56-22 0,-56 22 1,0 0-2,0 0 2,12-15-1,-12 15-1,-12 13 0,-6 9-1,2 5 1,-1 3 0,5 8 0,5-5-1,7 0 2,5-14-1,6-6 1,10-14 1,5-12-2,6-8 0,5-10 0,-37 31 0,0 0 0,64-57 0,-64 57 0,47-40 0,-47 40 0,46-37 0,-12 33 0,-20 12 0,-1 23-2,-26 13 0,-1 23 1,-24 10 0,-6 14 0,-8-4 1,-5 1-1,4-8 1,2-12-1,5-9 1,9-16 0,4-14 0,9-9-1,4-16 1,3-13-1,2-7-2,0-14-4,10-1-12,-18-29-9,18 5-13,-9-15 1,12 5-3,-4-5 2</inkml:trace>
  <inkml:trace contextRef="#ctx0" brushRef="#br0" timeOffset="20271.1595">12696 1212 80,'-26'1'39,"-3"8"-1,-9 4 0,5 9-28,-10 1-3,6 6-1,0 3-2,8 2-1,4-2 0,13 0 0,10-5-2,12-3 1,13-5-1,13-6 0,8-12 0,7-10 1,9-12-1,6-12 0,-66 33 1,68-51-1,-68 51 1,71-67-1,-71 67 0,66-76-2,-66 76 2,52-81-2,-52 81 1,44-70-1,-44 70 0,33-59 2,-33 59 0,0 0 0,-9-25-1,0 55 0,-20 26-2,0 21 1,-1 16-3,7 7-1,6 3-4,14-21-3,37-23-24,-1-23-4,21-8 1,0-21-1</inkml:trace>
  <inkml:trace contextRef="#ctx0" brushRef="#br0" timeOffset="20593.1779">13453 1300 104,'-22'-12'40,"-18"7"1,5 19-1,-9 4-34,6 14-2,2 5-1,8 5-1,6 2-2,11 1 1,14-2 0,11-4-1,16-8 1,8-11 0,9-11 0,5-10 0,2-11 1,-1-11-1,-7-8 0,-5-6 1,-15-3-1,-10-6-1,-11 2-1,-12 0-1,-11 4 0,-5 3-1,1 8-3,22 29-3,0 0-19,-53-43-12,38 33 0,15 10-1,0 0 1</inkml:trace>
  <inkml:trace contextRef="#ctx0" brushRef="#br0" timeOffset="20984.2003">13858 1422 109,'-11'6'41,"23"-4"0,2-8-4,17-4-34,7-5 0,10-4 0,0-1 0,6-8-1,-6-1 0,-48 29-1,0 0 1,63-45 0,-63 45-1,0 0 0,0 0 0,23-56 0,-23 56 1,-29-5-2,-14 14 0,-8 14 0,-8 10-2,0 8 2,2 7-1,19 9 0,33-12-2,15-7 1,23-10-3,15-13-4,36-7-18,-1-17-14,19-8 2,0-13-1,10-5-1</inkml:trace>
  <inkml:trace contextRef="#ctx0" brushRef="#br0" timeOffset="21262.2162">14784 1243 117,'22'-63'42,"-38"52"1,-22 10-1,-1 14-38,-9 6-3,5 16 1,19-4-2,24 3 1,20-11-1,12-3 0,9-2 1,0-2-1,0 0 0,-4-3 0,-6 2 2,-12 1-2,-16 2 0,-16 6 0,-13 1 0,-7 5 0,-5-1-2,-4-2 0,5-1-3,-1-13-7,24 1-21,-2-13-9,16-1 0,9-11-2</inkml:trace>
  <inkml:trace contextRef="#ctx0" brushRef="#br0" timeOffset="21857.2502">15927 1214 106,'0'0'42,"0"0"-1,29-47 0,-20 46-36,-9 15-2,-6 18 0,-9 13-2,-15 11 0,-6 8-1,4 6 2,7-14-2,7-8 0,7-11 1,7-11 0,2-12-1,2-14 1,20-10 0,4-13 0,2-9 0,3-11 0,3-3 0,2-5 1,1 1-2,-8 8 0,-1 5 0,-4 6 0,-8 12 0,-4 16 0,-10 3 0,11 31-2,-7 2 0,2 4 0,7 7-1,1 3-1,10 2-3,2-10-1,19-3-8,-8-20-15,23-1-8,-9-15 1,14-4-1,-8-14 2</inkml:trace>
  <inkml:trace contextRef="#ctx0" brushRef="#br0" timeOffset="22174.2683">16653 1331 99,'-15'-22'38,"-16"1"2,6 18 0,-14 11-32,10 7-3,-2 8 0,3 8-2,4 6 0,5 4-1,5 3-1,8-4 1,12-4-1,8-5 0,9-13 0,12-8 0,8-11 0,9-10 0,-2-9 2,0-7-3,-10-7 0,-6-3 0,-11-2 0,-12 2 0,-13 3 0,-13 4 0,-4 11 0,-6 1-3,1 10 0,-1 5-2,11 4-1,14-1-7,12-10-13,-12 10-13,0 0 1,51-27-3,-51 27 0</inkml:trace>
  <inkml:trace contextRef="#ctx0" brushRef="#br0" timeOffset="22358.2789">17270 881 101,'61'-51'41,"-61"51"2,0 0-2,13 0-37,-19 39-2,-27 30-2,-10 27 1,-7 21-5,4-4-2,18-1-32,0-17-3,28-35 1,-2-24-2</inkml:trace>
  <inkml:trace contextRef="#ctx0" brushRef="#br0" timeOffset="22525.2884">16984 1363 115,'-19'-22'42,"14"8"2,5 0-3,22 2-39,13-4-5,-35 16-8,61-29-26,-61 29-5,102-31 1,-42 13-2</inkml:trace>
  <inkml:trace contextRef="#ctx0" brushRef="#br0" timeOffset="23125.3227">18754 866 86,'3'-82'40,"-3"82"1,-2-67 1,2 67-38,0 0-2,0 0 1,0 0 0,0 0 1,-29 11-1,9 65-1,-5 26 2,3 11-3,4 10 3,-5 0-3,8-8-1,-2-24-1,14-35 2,4-25-1,13-14 1,4-17-1,9-12 1,7-12 0,0-16 0,5-5 1,4-10-1,-43 55 0,45-57-1,-45 57 2,37-53-2,-37 53 0,0 0 0,51-69 1,-23 61-1,-16 15-1,6 21-1,-13 7-1,12 16 0,-5 3-3,7-1-2,10-5-11,-12-20-12,26 0-10,-2-15 1,13-7-1,-6-15 1</inkml:trace>
  <inkml:trace contextRef="#ctx0" brushRef="#br0" timeOffset="23531.346">19504 1297 109,'-28'-49'42,"6"33"-1,-14 9-5,5 20-32,-12 11-1,5 8 0,-1 7-2,15 9 0,3-4-1,11 0 1,5-7-1,14-5 0,12-11 0,9-8 0,9-11 0,8-8 1,4-10-1,4-5 0,-2-10 1,-6-7-1,-7-1 0,-9-3 0,-31 42 1,0 0-1,24-63 2,-24 63-2,-7-47 1,-6 25 0,-5 14-1,-5 11 0,2 10 0,1 10 0,5 9-1,13 5 0,10 1-2,4-1 0,11-3-2,1-8-1,12-2-3,-5-14-8,19-4-13,-14-11-10,10-5 0,-11-13 0</inkml:trace>
  <inkml:trace contextRef="#ctx0" brushRef="#br0" timeOffset="23853.3644">20088 1204 101,'15'0'40,"-20"17"0,3 18 1,-11 7-37,3 8 0,1-7-1,5-5 0,0 2-2,10-8 1,2-7-1,8-10 1,3-6-1,9-10 0,0-10 0,3-8 0,4-12 0,-2-6 0,0-5 0,-33 42 0,27-48-1,-27 48-1,29-48-1,-29 48-2,0 0-2,29-65-12,-29 65-12,0 0-12,33-45 2,-18 34-2,-1 9 2</inkml:trace>
  <inkml:trace contextRef="#ctx0" brushRef="#br0" timeOffset="24197.384">20556 1354 99,'0'0'41,"-2"12"1,2-12-2,34-2-35,-5-1-1,10-3 0,3-2 0,6-1-2,-2-6 0,-2-1 0,-7-3-1,-5-2 0,-32 21 0,0 0 0,0 0 0,7-48-1,-7 48 1,-24-9 0,-23 4-1,-1 20 0,-13 6 1,5 15-1,-8 4-1,19 12 1,12 1-2,35 0 0,25-12-4,13-18-10,52-4-13,6-14-13,41-7 0,17-9-2,37-8 1</inkml:trace>
  <inkml:trace contextRef="#ctx0" brushRef="#br0" timeOffset="25166.4395">22309 1228 85,'0'0'38,"10"10"-1,-13 4 3,-4 11-31,-6 0-5,2 9 1,-4 5-2,-2 3 0,-1-1 0,3-1-1,1-3-1,5-6-1,1-8 1,6-7 0,2-16 0,10 5 0,2-13 0,5-11 0,3-4 1,1-7-1,-1-2 0,0-8 0,-1 2 0,-2 1 0,-5 4 0,-5 6-1,-2 1 1,-1 10-1,-4 16 0,0 0 0,0 0 0,8 13 0,-1 1 0,4 2 0,3 1 1,11 0-1,1-5 1,10-11 0,5-6 0,2-4 1,1-5-1,-1-5 0,-5 2 1,-6-4-2,-3 1 0,-10 7 0,-7 5 0,-12 8 0,0 0 0,4 13 0,-10 8 0,-2 10 0,0 5 0,-4 6 0,3 0-2,-1 4 0,6-3 0,4-6-2,13-11-2,1-14-1,19-5-7,-5-21-9,24 6-11,-10-18-4,11 0 1,-6-13-2</inkml:trace>
  <inkml:trace contextRef="#ctx0" brushRef="#br0" timeOffset="25543.461">23196 1286 105,'0'0'39,"25"-42"0,-25 26 1,0 16-31,-5 20-6,1 13 1,-16 12-2,7 5 0,-1-1-1,8 0 1,0-11-1,7-5 0,8-10-1,6-9 1,10-12 0,7-6-1,11-12 1,6-7 0,0-10 0,3-9 1,3-3-2,-55 45 0,46-50 0,-46 50 0,50-45 0,-50 45 0,31-33 0,-5 15 0,-26 18 0,0 0 0,-5 20 0,-4 17 0,-12 3-4,-1 9 1,13-8-3,3-9-2,21 0-9,-8-19-9,31 1-12,-3-11-2,17-5 1,-3-8-1</inkml:trace>
  <inkml:trace contextRef="#ctx0" brushRef="#br0" timeOffset="25776.4744">24045 1244 90,'-20'0'41,"-12"8"1,5 14-1,-9 1-18,11 7-18,-2 4-2,8 3 0,8 0-1,7-5-1,14-6-1,12-5 0,11-11-1,12-4-2,16-8-3,0-14-3,21-5-11,-13-11-17,12-6-5,-81 38 1,74-50 1</inkml:trace>
  <inkml:trace contextRef="#ctx0" brushRef="#br0" timeOffset="26151.4958">24663 989 109,'0'0'43,"0"0"1,18-58 0,-18 58-38,0 0-3,-20 9 0,-11 32 0,-13 26-3,-3 27 0,-1-3 0,11 3 0,4-10 0,17-14 0,9-33 0,9-12 0,4-16 0,9-12 0,4-9 0,7-11 0,2-3 0,2-4 0,-1-4 0,0 3 0,-6 2 0,1 10 0,-7 10 0,-5 12 0,-6 12 0,-1 8 0,-7 7 0,-1 7 0,0 5 0,-2 0-5,12 5-6,-15-16-9,24 9-6,-21-16-10,17 6-5,-9-11-1,4 6 1</inkml:trace>
  <inkml:trace contextRef="#ctx0" brushRef="#br0" timeOffset="27150.553">1253 3153 92,'-3'-26'38,"-7"0"0,10 26 2,-30-17-34,12 23-1,-10 9-1,5 17 0,-5 8-2,7 12-2,3 4 1,7 4-1,11-1 1,8-5 0,15-8-1,9-11 0,7-17 1,7-13 0,6-15 0,-1-12 0,-7-14 0,-2-8 0,-12-9-1,-7-1 1,-14-3-1,-14 7 1,-10 5-1,-11 10-1,-6 11 0,-2 11 0,3 13-2,3 4-1,14 13-5,4-16-9,32 16-21,6-18 0,27 2 0,8-16-2</inkml:trace>
  <inkml:trace contextRef="#ctx0" brushRef="#br0" timeOffset="27417.5682">2369 2576 68,'-26'-41'39,"-4"19"-2,-9-3 3,0 29-15,-8 3-20,-2 23 1,-1 17-2,3 21 0,1 22-1,7 15 0,5 9-1,12 4-1,10-1-3,11-10-2,15-12-2,-1-28-17,20-5-17,-3-32 0,8-12-2,-11-26 3</inkml:trace>
  <inkml:trace contextRef="#ctx0" brushRef="#br0" timeOffset="27572.5771">1896 3235 109,'-45'-20'41,"16"17"1,1-8-3,28 11-33,0 0-3,31-9-2,20 4-4,11-12-5,32 14-28,1-19-5,25 9 0,5-12-2</inkml:trace>
  <inkml:trace contextRef="#ctx0" brushRef="#br0" timeOffset="28060.605">3906 2976 94,'-51'-22'41,"8"14"0,-7 4-1,15 19-36,-9 9-1,11 17 1,-1 11-2,6 6 0,6 7 1,9-1-2,9-6 1,14-10-1,17-14 0,11-16 0,11-19-1,12-19 1,8-19-1,3-13 1,-4-5-1,-7-7 1,-11 1-1,-7 2 1,-12 10-1,-13 8 0,-10 16 0,-8 12 0,0 15-1,-18 15 1,7 13-1,-3 12-1,5 11-2,2 0-2,18 15-12,-7-26-14,29 11-8,1-22-2,27-1 0</inkml:trace>
  <inkml:trace contextRef="#ctx0" brushRef="#br0" timeOffset="28436.6265">5830 2924 93,'1'-10'39,"-16"-4"1,0 18-1,-13 0-32,2 17-2,-12 8 0,3 15-1,-3 6-1,10 5-1,3 0-1,9-2 0,15-8 0,14-12-2,16-14-2,13-23-5,33 0-20,-8-31-12,23-1 0,2-22-2,7-1 2</inkml:trace>
  <inkml:trace contextRef="#ctx0" brushRef="#br0" timeOffset="28837.6495">6494 2326 107,'-26'37'42,"-11"1"0,9 23 0,-8-3-38,9 17-1,0 6-1,6 7 1,1 2-1,2-1 0,9-8-1,5-4-1,6-16 0,2-7 1,6-16-1,4-14 0,3-17 0,6-12 1,0-17-1,1-8 1,2-6-1,-3-6 0,3 0 2,-1 1-2,-6 7 0,5 10 0,-8 7 0,5 13-2,-2 10 0,1 5-2,3 11-1,0-1-2,15 15-3,-14-21-8,31 23-13,-16-28-8,16 5 1,-3-19-1,10 1 3</inkml:trace>
  <inkml:trace contextRef="#ctx0" brushRef="#br0" timeOffset="29202.6703">7191 2808 121,'-31'18'40,"-23"1"1,15 23-7,-8-5-30,6 6 0,6-1-1,16 3-1,9-7-1,14-8 0,17-11-1,9-7 1,10-12-1,6-13 1,3-10-1,0-7 0,-2-7 0,-7-2 0,-7 1 0,-9 3 0,-6 5 0,-9 6 0,-6 12 0,-3 12-1,-15 5 1,0 14 0,0 9 0,1 8-1,1 4 0,3 3-1,11 1-2,3-9-2,17 0-5,0-27-8,30 12-11,-10-30-10,18-1 2,-11-16 0,16-1 1</inkml:trace>
  <inkml:trace contextRef="#ctx0" brushRef="#br0" timeOffset="29555.6905">7749 2900 113,'10'-11'38,"-22"-3"3,12 14-2,-27 14-33,11 6-2,-3 6-1,-1 6-1,0 3 0,4 5-1,4-3 0,2-3 0,5-5 0,9-10-1,7-15 1,7-7-1,6-12 2,5-9-2,2-9 0,-2-2 0,5-6 0,-4 0 0,-2 5 0,-4 6 0,-4 7 0,-2 6 0,-4 10 0,1 9 0,-3 11 0,-3 9-2,-2 7 0,0 5-1,2 9-1,4-4-2,8 4-2,1-9-1,20 3-7,-4-29-7,28 12-10,-5-29-5,17 1 1,-10-20 1</inkml:trace>
  <inkml:trace contextRef="#ctx0" brushRef="#br0" timeOffset="30022.7172">8645 2889 107,'-29'-13'40,"-5"20"1,-16 0 0,6 17-33,-8 3-4,5 7-1,1 1 0,7 4-1,14-2-1,11-3 0,10-7 0,14-5-1,9-15 1,13-6-1,7-8 0,3-9 0,4-6 0,-2-5 0,-1 0 0,-6-4-1,-2 5 1,-13 3 0,-4 7 0,-8 7-1,-10 9 1,0 0-1,-3 22 1,-6 7 0,-3 17-1,-1 9 0,-7 13 2,0 9-2,0 5 2,-2 7-1,-1-3 0,4-6 0,-5-7 0,2-10 1,2-12-1,-4-12 0,4-15 0,-4-12 0,2-10 0,-1-12-1,-1-10-1,1-18-3,4 0-8,-4-29-6,14 9-6,-6-27-8,17 15-6,3-13-3,18 14 3</inkml:trace>
  <inkml:trace contextRef="#ctx0" brushRef="#br0" timeOffset="30507.745">9130 2938 98,'-18'6'39,"13"11"1,-5-5 0,25-4-37,-6 6-1,14-4 0,11-5 1,10-2-1,8-10 0,7-7 0,1-6-1,2-3 1,-11-4-1,-7-5 0,-18-3 0,-10-1 0,-19 5-1,-13 5 1,-16 8 0,-7 15-1,-13 10 1,-8 13-1,1 16 1,0 12-1,9 7 1,9 5-1,13 2 1,20-5-2,22-11 0,22-11-2,27-10-2,10-26-10,45 7-10,-2-36-10,34 4-5,3-22-2,26 4 1</inkml:trace>
  <inkml:trace contextRef="#ctx0" brushRef="#br0" timeOffset="30891.7669">11029 2744 107,'0'0'40,"0"0"2,3 35-5,-11-6-34,1 7-1,-5 6-1,3 2-1,2 2-1,5-4-1,4-4-2,3-20-7,24 0-25,-8-29-4,16-4 0,-5-22-1</inkml:trace>
  <inkml:trace contextRef="#ctx0" brushRef="#br0" timeOffset="31312.791">11160 2349 106,'-14'2'41,"1"-1"0,14 24-1,5 0-39,8 2 0,10 5-1,4 4 2,7 5-2,2 5 2,-3 4-1,-1 1 1,-6 0-1,-6 2 1,-13-2-1,-8-2 0,-7-8 0,-5-9 0,-2-9 0,3-9 0,11-14-1,-12-9 1,19-13-1,9-8 0,9-9 0,4-5 0,5-5 0,6 1 0,-2 7 1,-2 7-1,-4 7 1,-6 12-1,-4 15 0,-6 12 0,-7 16-1,-5 3-1,-3 14-4,-8-6-10,13 24-8,-16-24-8,22 14-8,-6-20-1,22 4-1,3-16 2</inkml:trace>
  <inkml:trace contextRef="#ctx0" brushRef="#br0" timeOffset="31842.8213">13054 2598 99,'6'-25'39,"4"17"0,-10 8 0,3 12-35,-7 13-1,4 14 1,-5 10-2,4 7 1,4 7-1,1 5 1,4-4-1,6-1-1,0-12 0,8-12 1,0-16-1,7-12 1,3-20-1,4-14 0,0-14 0,2-12 0,2-11 0,-3-7-1,-4-1-1,-6 1-2,-6 8 1,-7 6-2,-5 15-2,-8 8-2,-1 30-3,0-21-11,13 40-13,-13-19-2,20 33-3,-1-14 3</inkml:trace>
  <inkml:trace contextRef="#ctx0" brushRef="#br0" timeOffset="32199.8418">13999 2614 108,'-34'-6'40,"1"17"2,-12-4-7,3 17-29,3 4-2,7 11 1,3 1-3,14 5 1,11 1-1,12-1-1,13-6 0,10-10 0,7-8 0,7-11-1,4-11 1,-2-10-1,-4-11 1,-4-9-1,-8-7 0,-9-6 0,-5-1-1,-12 0-2,-5 7 1,-9 0-1,-3 12-1,-5 3 0,5 15-2,-2 2-3,14 19-8,0-13-9,12 11-11,2-10-2,19 6 0,5-12 1</inkml:trace>
  <inkml:trace contextRef="#ctx0" brushRef="#br0" timeOffset="32439.8555">14745 2102 106,'-15'-4'41,"6"25"1,-14 7-2,10 23-36,-8 11-1,1 14 0,3 5-1,1 9 0,5-1-2,8-9-1,7-6-2,6-18-2,15-6-8,-6-30-14,22-2-13,-4-31 1,17-2-2,-7-26 1</inkml:trace>
  <inkml:trace contextRef="#ctx0" brushRef="#br0" timeOffset="32642.8671">15291 2108 108,'0'0'40,"-35"33"1,12 23-1,-21 18-36,8 2-1,0 7-1,3 11 1,7-3-3,5-4 0,9-4-4,5-19-1,17 2-13,-14-30-18,20 0-5,-16-36 1,24 10-1</inkml:trace>
  <inkml:trace contextRef="#ctx0" brushRef="#br0" timeOffset="33178.8978">14977 2604 81,'0'0'39,"-12"-6"1,25 15 1,4-10-16,16 9-23,14-1-3,10-1 0,12 1-3,3-8-5,16 16-19,-12-18-13,6 8 3,-14-11-3,2 7 4,-25-11 29,-3 4 9,-13 7 6,-25-15 19,-4 14 14,-14 0-1,-5 11 3,-23-4-2,8 19-28,-11-1-6,0 6-1,1 0-1,6 3-1,5-1-1,12-1 0,10-3-1,14-7-1,13-6 1,10-6-1,8-7 0,7-9 0,4-6 0,5-9 0,-1-5 0,-3-10 1,-4-1-1,-4-1 0,-3 3 0,-6 1-1,-7 8 1,-7 7 0,-15 19 0,0 0-1,-1 22 1,-17 8-2,-2 7 0,-4 3-1,6 9-4,-6-12-9,24 13-8,-6-25-7,31 1-7,3-19-1,23 0-2,2-14 2</inkml:trace>
  <inkml:trace contextRef="#ctx0" brushRef="#br0" timeOffset="33762.9312">16473 2668 103,'-19'-9'39,"-14"-5"0,9 15-1,-11-3-33,-1 11 0,-5 2-1,2 14 0,1 1-1,6 3-1,4 0 1,9 1-1,10-2-1,14-6-1,12-6 0,12-9 0,9-6 0,6-4 0,6-5-1,5-9 1,-1-3 0,-2-7 0,-1-1 0,-8 0 0,-6 1 0,-6 4 1,-9 6-2,-10 4 2,-12 13-2,-5 17 1,-9 13 0,-8 12 0,-9 13 1,-7 12-1,-4 10 0,-4 8 0,-2 1 1,7-2-2,-1-5 2,5-9-1,6-11 0,6-12 0,1-11 1,5-15-2,4-9 1,-1-11 0,-1-10-1,-4-4 1,-3-8-3,-5-12 0,4 1-8,-12-25-6,21 15-6,-18-27-6,26 16-8,-6-15-3,24 11-1,4-4 2</inkml:trace>
  <inkml:trace contextRef="#ctx0" brushRef="#br0" timeOffset="34247.9589">17003 2806 92,'0'0'39,"30"10"0,-9-15 0,19 2-36,2-6 0,10-6 1,0-6-2,5 0 2,-6-5-2,-2-4-1,-12-1 1,-13-2-1,-21 4 0,-9 4-1,-22 8 2,-13 9-3,-10 10 3,-9 13 1,-5 13-2,3 11 2,6 7-1,12 8-1,13-1 0,17-1 0,21-8-1,21-8-3,27-7-2,22-25-8,34 12-8,0-32-7,37 12-11,-2-24-2,20 8-3,-6-16 4</inkml:trace>
  <inkml:trace contextRef="#ctx0" brushRef="#br0" timeOffset="34864.9942">18737 2020 92,'9'-20'41,"-9"20"0,-14 5-2,5 18-36,-7 17-1,-3 8 0,4 20-1,-3 9 1,4 12 0,0-2 0,8 5 1,1-6-2,5-5 1,4-13-1,1-14 0,-1-12 0,4-12-2,0-11 2,-8-19-2,17 5 2,-8-18-1,-2-9 0,3-5 1,2-6-1,2-1 1,2-5-2,7 2 0,-1 1 1,4 7-1,4 7 0,1 7 0,-2 10 0,-2 6 1,-2 9 0,-5 12 1,-5 1-1,-11 7 2,-10 6-2,-10-1 1,-8 4-1,-9-5 0,-5-2-1,-2-6 0,3 0-2,3-13-2,15-1-2,5-23-10,33 12-9,-5-31-9,29 13-4,1-20-1,18 5 2</inkml:trace>
  <inkml:trace contextRef="#ctx0" brushRef="#br0" timeOffset="35265.0171">19285 2627 83,'17'4'42,"-17"-4"-3,8 20 3,-19-6-31,5 10-6,-7 2-2,6 7 0,-7 2 0,2 0-2,2 0 0,3-2 0,3-3-1,7-8 0,11-9 0,2-10 0,12-7 0,10-9 0,5-11 0,4-10 0,1-2 1,2-5-1,-6-2 0,-2 4 0,-9 5 0,-8 7 1,-7 9-1,-9 7 1,-9 11-1,-1 20 1,-11 5-1,1 8 2,-3 5-2,0 2 0,3-2 0,6 0-1,10-7-1,8-10-2,17-9-1,3-16-3,21-1-5,-4-27-7,27 11-12,-13-26-7,13 1 1,-8-13 0</inkml:trace>
  <inkml:trace contextRef="#ctx0" brushRef="#br0" timeOffset="35433.0267">20342 2325 101,'-34'44'38,"5"18"3,-12-3-8,6 11-29,5 0-3,8-6-3,13-2-4,-4-24-18,20 6-14,-3-18-1,11-4-1,-15-22 1</inkml:trace>
  <inkml:trace contextRef="#ctx0" brushRef="#br0" timeOffset="35588.0356">20090 2653 102,'-11'-13'39,"-1"-8"3,12 21-4,3-16-35,12 6-6,17 15-15,-7-14-22,25 10 1,2-7-3,16 12 2</inkml:trace>
  <inkml:trace contextRef="#ctx0" brushRef="#br0" timeOffset="35971.0575">21332 2651 98,'0'0'42,"23"5"1,-23-5-1,5 18-36,-14-2-2,2 11-1,-5-1-1,4 5-2,-3 4 0,1-3-2,6 1-2,2-13-2,12 10-7,-10-30-15,21 11-13,-2-22 1,11 2-1,-9-21 2</inkml:trace>
  <inkml:trace contextRef="#ctx0" brushRef="#br0" timeOffset="36121.066">21417 2290 107,'-24'-29'39,"13"21"0,-3 1-5,2-3-50,26 20-23,3-11 0,20 3-1,2-5-1</inkml:trace>
  <inkml:trace contextRef="#ctx0" brushRef="#br0" timeOffset="36354.0794">22013 2116 106,'-14'17'41,"-15"3"1,7 23-2,-14 10-36,9 8-1,2 7-1,3 11 2,0 1-4,3-2-1,11-5-2,-1-15-3,16 3-14,-14-29-16,16 0-6,-9-32 1,15 21 0</inkml:trace>
  <inkml:trace contextRef="#ctx0" brushRef="#br0" timeOffset="36511.0884">21724 2682 111,'-10'-19'40,"-4"-11"3,19 17-3,-1-2-35,21 1-4,15 1-3,4-11-14,25 21-20,-6-12-6,22 10 1,-1-4-3</inkml:trace>
  <inkml:trace contextRef="#ctx0" brushRef="#br0" timeOffset="37023.1176">23075 2312 97,'-3'12'39,"-3"-2"1,5 19-2,-12 2-32,5 9-2,-1 5-1,2 7 1,-7 6-3,2 2 1,1-3-3,-1-4-1,9-1-3,-2-18-8,14 5-25,-4-18-2,13-2 2,-3-23-2</inkml:trace>
  <inkml:trace contextRef="#ctx0" brushRef="#br0" timeOffset="37353.1365">23070 2275 103,'-11'-24'38,"11"24"2,0 0-2,0 0-35,21 18-1,7-3 0,5 3 0,9 4 0,0 2 0,6 5 0,-5 1-1,-1 2 0,-13 4 0,-10 3 1,-10 1-1,-19 8 1,-12-2 0,-6 0-1,-7-1 0,-4-5 0,1-3-1,0-7-2,11-4-2,9-13-2,15 2-7,3-15-16,15-9-12,5-11 2,22 3-2,-4-14 3</inkml:trace>
  <inkml:trace contextRef="#ctx0" brushRef="#br0" timeOffset="37721.1576">23720 2463 107,'0'0'39,"-10"5"2,-13 3-4,3 14-33,-9 3 0,1 7 1,-3 5-1,1 5 0,2 0-1,8-1 0,5-1-2,10-2 2,10-7-3,12-4 0,13-11 0,9-7 0,6-9 0,6-9 0,1-7 0,-1-11 0,-5-3 0,-11-5-2,-11 0-1,-9-6 0,-11 1-1,-8 2 0,-6 6 1,-8 1-2,-1 10 2,-6 3-2,4 14-1,-5-6-9,23 29-8,-7-17-12,18 15-1,-8-17-3,34 19 3</inkml:trace>
  <inkml:trace contextRef="#ctx0" brushRef="#br0" timeOffset="37931.1696">24119 2497 104,'7'-18'40,"4"16"0,-18-11-1,7 13-33,0 0-2,-7 29-1,-1-1-1,-4 5 0,4 11-1,-6 4 0,1 4-2,-1-3 0,8 3-4,-4-21-8,20 14-17,-11-28-11,13 2 1,2-22-1,9 0 1</inkml:trace>
  <inkml:trace contextRef="#ctx0" brushRef="#br0" timeOffset="38105.1795">24221 2464 108,'-3'-19'39,"3"19"2,14-19-3,7 9-36,2 6-5,1-7-4,16 17-25,-11-14-7,8 12 0,-8-5-2</inkml:trace>
  <inkml:trace contextRef="#ctx0" brushRef="#br0" timeOffset="38337.1928">24156 2686 109,'-22'7'41,"22"4"1,0-11-2,24-2-36,9-2-2,10 2-1,2 0-1,0-4-2,2 6-2,-8-6-4,0 22-18,-25-14-13,0 14 0,-14-16-1,-15 30 1</inkml:trace>
  <inkml:trace contextRef="#ctx0" brushRef="#br0" timeOffset="38480.201">24173 2946 106,'-21'26'38,"2"-13"2,23 2-2,-4-15-35,41-1-3,9-9-2,1-14-9,24 8-26,-8-16-2,13 7 0,-13-10-1</inkml:trace>
  <inkml:trace contextRef="#ctx0" brushRef="#br0" timeOffset="38802.2194">24911 2464 106,'-43'7'41,"7"14"1,-6-8-1,17 6-38,0 1 0,13 2 1,12-1-2,11 0 0,11-1-1,5-2 0,6 2 0,0-3 0,-1 3 1,-4 4-2,-12-1 1,-7 4-1,-12 0 1,-8 2 0,-10 2-1,-9 1 0,-3 0-1,-9-6-1,7 3-3,-9-14-11,19 19-9,-16-26-11,17 10-4,-6-13-2,9 5 0</inkml:trace>
  <inkml:trace contextRef="#ctx0" brushRef="#br0" timeOffset="39793.2761">1263 4336 93,'0'-14'39,"-6"-2"0,6 16-1,0 0-34,-10 25 0,4 5 0,1 17-1,-5 15-2,3 16 0,-3 10 1,-2 11-1,0 1 0,0 2-1,3-12 1,4-12 0,2-16 0,3-17-1,6-15 1,5-19 1,4-23-1,1-16 0,6-10 1,-1-9 0,0-8-1,2-1-1,-1-2 1,0 4-1,-4 13-1,-1 10 2,-5 9-2,-2 14 0,3 16 0,-4 12 1,-1 12 0,-2 9-1,2 10 0,6 2-1,2 2 0,3-5-4,12-3-1,-5-24-11,31 5-10,-6-28-10,19-7 0,-8-19-1,11-8 1</inkml:trace>
  <inkml:trace contextRef="#ctx0" brushRef="#br0" timeOffset="40175.2979">2028 4807 101,'-39'-8'39,"3"16"2,-8-1-2,3 13-33,3 4-1,8 8-3,1 2 1,8 4-2,6 0 1,9 1-1,10-6 1,5-5-2,8-7 1,8-7 0,5-11 0,2-7 0,4-11 0,-3-8-1,-2-7 0,1-5 1,-6-4-2,-2-3 1,-5 2-1,-1 2 1,-7 7-1,-2 6 0,-5 11 1,-4 14-1,0 0 1,-9 26 0,3 4 0,-6 6-2,10 4 1,-2 2-3,14-2-1,2-14-4,24 0-8,-6-27-10,30 7-8,-7-21-3,16-4-1,-12-11 2</inkml:trace>
  <inkml:trace contextRef="#ctx0" brushRef="#br0" timeOffset="40470.3148">2585 4788 79,'-13'3'39,"-6"2"-2,8 17 2,-7-3-21,7 14-15,2 0 1,5 9-1,2-3 1,7 5-2,-2-10 1,9-3-1,2-9 0,2-12 0,3-15-1,7-9 1,0-15-2,2-6 1,1-10-1,-2-6 1,-3-5-3,-1 2 0,-7 2-1,-1 5-2,-1 10-3,-13-4-10,15 28-10,-13-4-12,8 20 1,-11-3 0,20 21 0</inkml:trace>
  <inkml:trace contextRef="#ctx0" brushRef="#br0" timeOffset="40844.3362">3095 4942 91,'12'-9'38,"12"2"3,-10-12-3,14 0-31,-6-8-3,2 1 0,-1-4-1,-1 0-2,0 1 1,-6 2-1,-5-1-1,-7 5 1,-13 1 0,-9 11 0,-11 4 0,-10 9 0,-7 11 1,-6 10-1,0 11 0,4 11 0,4 6 1,12 3-1,10 3 1,17-9-2,14-4 1,17-8-1,17-16 0,14-13-4,16-3-8,1-28-9,22 5-8,-12-25-7,25 5-7,-10-16 0,14 3 0</inkml:trace>
  <inkml:trace contextRef="#ctx0" brushRef="#br0" timeOffset="41379.3668">4941 4613 93,'-26'-14'39,"3"16"2,-16 2-1,6 13-36,-8 7 0,-2 13-1,-2 4-1,6 9 1,5-2 0,6 1-2,17-9 2,13-5-2,12-14 0,19-13 1,13-14-2,8-11 1,7-12-2,1-7 2,-1-7-1,-8 1 1,-6-1-1,-12 6 0,-11 8 1,-6 9-1,-18 20 0,0 0-1,0 0 1,-4 30-1,-3 5-1,2 1-2,9 12-3,-4-12-10,25 18-5,-8-27-8,34 9-7,-2-21-5,33-4 3,3-17 1</inkml:trace>
  <inkml:trace contextRef="#ctx0" brushRef="#br0" timeOffset="42048.4051">6722 4030 100,'15'1'41,"-15"-1"0,0 0-1,1 18-35,-4-1-1,-2 10-1,2 9-2,-3 14 0,1 11 0,-1 8-1,1 12 0,0 3 0,3-1-1,-2-3 1,4-8 0,0-7 0,5-13 0,-1-13 0,1-14 1,4-13 0,5-14-1,0-12 0,3-10 1,0-9 0,-1-7-1,2-5 1,0-1-1,-1-5 0,-1 5 0,-1 3 0,1 8 0,-3 7 0,4 10-1,2 11 1,0 8-1,1 13 1,-1 9-1,-1 9 1,0 5-1,-9 4 1,0 1 0,-13-1 0,-6 1 0,-12-4-1,-10-5 2,-5-10-2,-4-3 1,-3-8-1,1-11-2,9-9-1,10-12-4,24 2-8,0-27-7,36 19-6,-6-24-4,29 11-6,-4-7 1,15 13 3</inkml:trace>
  <inkml:trace contextRef="#ctx0" brushRef="#br0" timeOffset="42249.4166">7349 4473 95,'20'17'39,"-29"-6"1,9 15 0,-17 1-32,9 4-4,-5 5-2,5 4 0,-4 2-1,10 1-1,0-3-2,3-6 0,5-6-2,-1-13-2,14-2-10,-10-33-10,22 5-12,-14-24 0,17-3 0,-13-15 0</inkml:trace>
  <inkml:trace contextRef="#ctx0" brushRef="#br0" timeOffset="42394.4249">7481 4193 107,'-17'-9'39,"14"20"-2,3-11-5,-4 23-37,28 11-9,-3-12-24,23 10 0,-3-7-1,21 8 0</inkml:trace>
  <inkml:trace contextRef="#ctx0" brushRef="#br0" timeOffset="42873.4523">8030 4434 82,'-20'-21'40,"3"14"-1,-17-3 2,11 17-31,-15 2-3,5 17-1,-6 9-2,5 10-1,3 7-1,7 3 1,10-2-2,13-5 0,10-9 0,12-10 0,11-16 0,6-11 0,6-17 0,7-11-1,-1-8 0,-6-10 1,0-7-1,-6-3 0,-6 3-1,-6 4 1,-6 9-1,-10 9 0,-1 14 0,-9 15 0,1 21 0,-6 20 1,-3 24-1,-5 19 0,-4 19 2,-2 20-2,-6 9 2,-1 1-1,-1 2 0,-1-8 2,-2-17-2,3-15 1,-3-22 0,6-21 0,-5-20-3,3-18 2,-1-16-4,-1-23-4,6-1-8,-16-29-7,19 7-6,-22-31-2,20 6-6,-9-10-5,8 7 5</inkml:trace>
  <inkml:trace contextRef="#ctx0" brushRef="#br0" timeOffset="43084.4643">7405 5117 99,'-12'29'42,"-1"-15"2,18 5-3,-5-19-29,39 6-9,4-13-1,16-4-1,10-1-1,11-7-3,11 4-3,-2-15-12,20 20-7,-20-21-10,15 9-7,-12-9 0,5 9 1</inkml:trace>
  <inkml:trace contextRef="#ctx0" brushRef="#br0" timeOffset="43481.487">9470 4462 98,'0'0'41,"5"10"1,0 19-2,-11 3-38,2 12 0,-6 8-1,1 7-1,2 2 0,-1-5 0,8 0-1,-1-12-3,14-8-4,-13-36-17,37 8-15,-11-30 0,10-5 0,-4-24 0</inkml:trace>
  <inkml:trace contextRef="#ctx0" brushRef="#br0" timeOffset="43916.5119">9630 4312 99,'-18'-20'41,"18"20"-1,0 0 0,-5 10-35,16 7-2,12 4-1,0 7 0,4 7 0,-3 7 0,1 11-1,-9 5 0,-9 6 0,-5 2 0,-5 1-1,-8-3 2,1-8-2,-4-10 2,3-11-1,7-17-1,4-18 2,24-15-2,5-19 1,9-12-2,10-14 1,6-9-1,6-4 2,2-2-1,-5 9-1,-10 11 1,-4 12 0,-15 19 0,-6 20-1,-8 16 0,-11 19 1,-3 13-2,-3 10 0,5 6-2,0-3-1,17 0-2,-1-15-4,25 6-6,-7-32-4,30 7-5,-11-31-1,21 4-3,-18-24-5,7 2 2</inkml:trace>
  <inkml:trace contextRef="#ctx0" brushRef="#br0" timeOffset="44450.5425">10776 4479 105,'-30'-1'38,"-17"-2"2,4 31-5,-6-1-29,4 6-1,4 10-2,10 0 0,13 1-1,14-2-1,18-6-1,17-15-1,20-7-1,12-14-2,16-8-3,3-21-7,18 10-7,-17-30-7,17 15-4,-29-16-6,0 16 0,-22-8 3,-24 14 37,-4 17 7,-29-5 9,6 28 6,-31-5 8,11 27 5,-16-7 2,11 21-1,5-3-35,-2 0 0,4 2-1,8 0 0,6-6-1,1-8 1,2-6-1,5-10 1,-2-17-2,0 0 1,16-14 0,-7-11-1,5-8 2,-4-7-3,3-7 2,-2-4-1,3-1 1,-5 6 0,2 0 0,-2 8-1,1 6 1,4 7-1,3 13 0,3 4 0,3 8-1,3 4-3,9 8-2,-4-10-7,16 16-6,-14-22-6,18 17-5,-15-22-5,12 11-5,-9-14 2</inkml:trace>
  <inkml:trace contextRef="#ctx0" brushRef="#br0" timeOffset="44812.5632">11661 4575 91,'-5'34'39,"-4"-15"2,18 5-1,-9-24-32,33 14-4,4-20-1,6-8-1,12-7 0,-1-3-1,3-7 0,-10 1-1,-4-5 1,-13 5-1,-8-1 0,-13 7 0,-18 2 1,-9 6-1,-11 8 1,-8 10 0,-11 13-1,-4 9 0,-1 12 0,-3 8 1,10 7-1,8 3 0,11 0-1,13-3 0,20-6 0,12-12-1,19-6-3,13-16-1,19-3-6,-5-28-8,28 12-6,-17-35-4,14 9-7,-16-12-1,6 7 3</inkml:trace>
  <inkml:trace contextRef="#ctx0" brushRef="#br0" timeOffset="45135.5816">12448 4468 106,'-19'11'39,"-26"-4"2,7 23-1,-5 3-35,-8 8-1,5-1 0,5 3-2,12-4 0,12-5-1,12-8 0,17-12-1,10-13 0,14-12 0,7-11 0,2-11 0,1-6 0,5-5 1,-2-2-1,-10 1 0,-4 5 1,-7 8-1,-10 12 0,-6 9 0,-12 11 0,0 19 0,-13 8 0,-4 9-1,-4 9-2,-3-1-3,6 11-5,-3-18-6,26 17-3,-11-29-6,40 14-2,-5-28-5,36 3-5,6-10 2</inkml:trace>
  <inkml:trace contextRef="#ctx0" brushRef="#br0" timeOffset="45600.6082">12960 4355 101,'-29'4'40,"7"16"1,-12-7-1,12 13-36,1-1-2,8 3 1,3-3-1,10 3-1,7-4 0,12-6 0,7-3-1,8-2 0,4-4 1,3 1-1,-3 0 0,-1-1 0,-6 2 0,-5 6 0,-9 2 0,-10 6 0,-8 6-1,-7 2 0,-8 5 1,-4 2-2,-5 0 2,-1-6-3,4 1 0,2-15-7,25 4-7,-5-24-7,23-4-10,1-16-4,24-3-3,1-18 4</inkml:trace>
  <inkml:trace contextRef="#ctx0" brushRef="#br0" timeOffset="45969.6294">13433 4684 107,'-20'15'39,"24"5"0,-4-20-10,39-4-25,4-7-1,10-5 0,4-8-1,4-4 0,-5-5-1,-8-2 1,-13 0 0,-14 0-1,-14 5 0,-16 4 0,-18 6 1,-11 12-1,-13 12 0,-3 11 0,-5 11 0,1 13 1,11 10-1,4 4 0,14 1-1,19-1 1,15-4-3,22-10 0,22-3-4,10-21-8,32 4-6,-1-28-5,32 10-6,-3-26-4,24 0-6,0-13 2</inkml:trace>
  <inkml:trace contextRef="#ctx0" brushRef="#br0" timeOffset="46387.6533">15245 4366 85,'4'-12'39,"-8"-4"1,4 16 0,0-15-25,0 15-11,2 16 0,-2 11 0,-6 9-1,-2 11-1,-6 6-2,3 8 1,-3 2-1,4-1-1,5-6-4,4-19-2,21 3-12,-8-34-10,26 0-11,-6-25 1,18-5-3,-2-17 3</inkml:trace>
  <inkml:trace contextRef="#ctx0" brushRef="#br0" timeOffset="46856.6801">15418 4120 113,'-24'-21'39,"12"17"0,12 4-7,0 0-31,0 0 0,23 16 0,3-1-1,0 5 1,2 5 1,0 5-1,-7 5 0,0 4 1,-9 3-1,-3 5 0,-8 0 0,-1 1 0,-10 0 0,5-4 0,-5-2 0,6-7-1,-2-7 1,5-9-1,1-19 1,16 2-1,3-18 0,7-8 1,6-11-1,0-4 1,10-1-1,-3-4 0,3 7 0,-5 3 0,-4 10 0,-6 6 0,-6 13 0,-1 11 0,-11 12 0,-1 9 0,-3 8 0,-5 10 0,-2 3-2,-1 2 0,4 4-2,-1-10-4,15 4-8,-12-22-6,24 10-6,-15-30-4,21 8-6,-7-21-3,16-3 3</inkml:trace>
  <inkml:trace contextRef="#ctx0" brushRef="#br0" timeOffset="47366.7093">17382 3956 78,'22'-30'39,"-14"3"-1,3 23 1,-11 4-32,-7 31-2,-4 9-1,0 12-1,-4 11-1,1 11-2,-2 8 1,0 2-2,3-1 0,2-7-1,6-6-1,1-13-4,13-1-11,-9-25-20,15-7 0,-15-24-1,26-2 1</inkml:trace>
  <inkml:trace contextRef="#ctx0" brushRef="#br0" timeOffset="47553.72">17232 4459 88,'-43'-18'40,"15"14"-1,-5-5 1,14 10-34,19-1-2,18-6-1,20-2-2,16-8-2,22-4-2,9-9-1,19-1-5,-7-19-9,21 14-16,-22-14-4,5 8-1,-26-11 2</inkml:trace>
  <inkml:trace contextRef="#ctx0" brushRef="#br0" timeOffset="47929.7415">18137 3728 93,'-16'7'38,"-14"7"2,7 30-2,-12 5-33,0 15-1,-7 11 0,-2 9-1,-2 5 0,2 4-1,1-5-1,7-4 0,8-10 0,8-9 0,8-13-1,11-14 1,13-11-1,6-16 1,7-14-1,4-13 1,5-8-1,3-5 0,-4-7 1,6 0-1,-10 4 0,-2 5 0,-3 11-1,-7 9 1,-3 10 0,-6 8 0,-5 10-1,2 9-1,0 5-1,-1-1-2,6 7-2,-5-20-8,23 15-6,-14-29-5,27 10-2,-17-28-4,20 4-6,-9-16 2</inkml:trace>
  <inkml:trace contextRef="#ctx0" brushRef="#br0" timeOffset="48297.7625">18347 4452 82,'0'0'38,"0"0"0,0 0 1,10 20-33,-1-12-3,16 2 1,-3-3-1,5-3 0,2-4 0,0-5-1,0-5 0,-3-3-1,-4-5 0,-8-3 0,-7 1 0,-6-3-1,-9 2 0,-5 5 0,-9 5 1,-6 6-1,-7 10 0,1 9 1,-5 8 0,1 10 0,3 1-1,5 8 1,11-1 0,8-2-2,11-3 0,8-5-1,17-6-1,12-9-2,21 3-7,2-24-6,37 19-8,-9-30-4,33 13-7,1-15-2,23 5 2</inkml:trace>
  <inkml:trace contextRef="#ctx0" brushRef="#br0" timeOffset="48641.7822">19755 4297 91,'7'-15'40,"-7"15"0,-7 18-3,-1 9-33,-7 4-1,0 9-1,-6 3 0,0 4-1,3-2-3,3-6 0,11-3-6,4-36-13,18 15-17,4-27-2,13-5-1,-2-20 1</inkml:trace>
  <inkml:trace contextRef="#ctx0" brushRef="#br0" timeOffset="49125.8099">19827 4112 95,'-14'11'40,"0"-8"0,14 12 0,0-15-37,11 17-2,6-6 1,4 5 1,2 1-1,2 4-1,-4 3 1,-1 4-1,-7 2 0,-2 5 0,-6 2 0,-5-2-1,-4 4 0,-5-4 1,3-4-1,-3 0 0,3-8 0,-1-4 0,7-7 0,0-12 0,17 1 0,1-11 0,5-10 1,9-5-1,1-5 0,7-7 1,0 3-1,-3-3 0,-2 3 0,-3 8 0,-10 6 1,-7 7-1,-1 11 0,-14 2 0,11 24 0,-17 5-1,1 6 0,-2-1 0,5 8-2,-3-6-2,15 0-3,-3-18-8,27 5-6,-9-34-6,28 8-6,-7-24-5,19-5 1,-2-14 2</inkml:trace>
  <inkml:trace contextRef="#ctx0" brushRef="#br0" timeOffset="49342.8223">20983 3840 104,'-18'29'41,"-15"8"0,4 24-2,-11 2-36,4 11-2,3 4 1,2 4-2,5-4-2,3-6-2,13-1-4,-5-23-11,25 9-11,-17-27-8,20-4-2,-13-26-1,26 5 2</inkml:trace>
  <inkml:trace contextRef="#ctx0" brushRef="#br0" timeOffset="49536.8334">20662 4289 102,'-24'-7'41,"24"7"0,0 0-2,9 10-36,19-8-1,14-3-2,11-2-2,8-3-2,18 6-9,-11-19-12,16 17-13,-22-10-1,3 8-3,-21-5 3</inkml:trace>
  <inkml:trace contextRef="#ctx0" brushRef="#br0" timeOffset="51031.9189">21130 4350 87,'-23'14'39,"15"6"0,8-20 1,10 23-34,15-19-3,12-1 0,0-4 0,7-2 0,1-9-1,-2 1-1,-5-4 1,-8-3-1,-10-1 0,-7-1 0,-8-1-1,-8 1 1,-6 2 0,-6 2-1,-6 7 1,-5 8 0,-5 8-1,-4 8 0,-3 9 0,1 8 0,1 5 1,12 3-1,5 1 1,10-7-2,16-1 1,13-11 0,13-7-1,12-10 0,9-9 0,2-10 0,6-3 0,-1-8-1,-2-1 0,-7-2 1,-5 4 0,-11 1 0,-11 6 0,-4 6 1,-21 11 0,10 1 1,-17 12 0,-5 10 0,-5 5-1,0 6 2,-3 3-2,3 4 2,1-4-2,3-3 1,6-7 0,2-5 0,5-22-1,6 10 1,-6-10 0,22-23 0,-10-2-1,5-5 1,-1-2 0,2-6-1,-2 4 0,1 0 1,0 4-1,-1 4 0,2 4 1,3 6-1,4 3 1,2 5-1,5 3 1,1 3-1,0 3 1,-1 2 0,-3 1-1,-5 3 1,-9 0-1,-5 6 1,-8 2-1,-7 4 0,-6 3 1,-9 5-1,0 0 0,1 0 0,-3-1 0,3 0 0,8-7 0,6-4 0,5-15 0,16 7 0,7-16 0,6-7 0,7-5 1,4-6 0,1-5-1,1 1 1,-5 0 0,-4 5-1,-9 7 0,-6 6 1,-7 9-1,-11 4 0,0 17-1,-5 3 0,-4 4-2,4 4 0,5 5-1,4-9-2,12 6-4,3-18-5,26 10-4,-11-27-4,31 13-1,-16-26-2,20 7-1,-18-14-3,5 2 0,-14-6 20,-19-7 25,4 20 4,-36-17 4,9 33 5,-31-29 2,8 34 5,-21-8 3,3 24-13,-8 0-20,1 8-2,2 2 0,8 7 0,9-3-2,8 0 1,12-3-1,11-7-1,16-13 1,10-5-1,10-11 0,6-8 1,7-10-1,3-7 2,0-6-2,-3-5 0,-7 3 0,-6 4 0,-10 1 0,-8 8-2,-11 7 2,-9 17-1,0 0 1,-21 14 0,4 6-1,2 4 1,2 4-1,3 2 0,7-4-1,8-8 0,12-5-3,8-12-1,15 1-4,-5-22-5,26 9-4,-17-29-5,25 15 0,-18-28-3,16 10-1,-16-14-4,4-1 2,-7-4 7,-9-6 35,5 21 8,-27-11 4,6 31 4,-30-2 3,7 29 6,-34 20 3,6 28-1,-19 7-32,3 11-3,0 11-2,7 2 0,5-3-3,10-9-4,17 0-4,-5-26-10,31 11-8,-16-32-5,22 8-7,-14-24-3,8 2 3</inkml:trace>
  <inkml:trace contextRef="#ctx0" brushRef="#br0" timeOffset="51986.9735">1281 6401 102,'6'-13'39,"-11"1"-1,5 12-2,-1 17-31,1 6-1,-4 9-1,3 15 0,-2 11-1,-1 13 0,-2 9 0,2 6 0,-2-6-1,1 0 0,3-14-1,-3-11 1,7-16-1,-4-19 1,2-20-1,19-22 1,-9-21 0,11-9-1,-7-10 1,5-8 0,-8-3 0,2 2-1,-4 7 1,-3 9-1,-4 12 0,-4 7-1,3 12 1,2 6 0,-3 18-1,20-12 1,5 11-1,8 1-1,17-1-2,8-8-3,22 9-9,-12-21-8,25 11-9,-15-12-6,2 6-1,-17-5 0</inkml:trace>
  <inkml:trace contextRef="#ctx0" brushRef="#br0" timeOffset="52346.9941">1893 6572 108,'-28'45'40,"1"-16"-1,18 5 0,13-14-36,10-8 0,18-10 0,13-8 0,12-13-1,5-4-1,11-10 1,4-7-2,-11-3 1,-4 1-2,-13 1 2,-14 5-1,-17 5 0,-13 4 0,-19 11 0,-14 9-1,-9 11 1,-9 12 0,-7 12 0,1 9 1,1 10-1,7 7 1,12 0-1,12 0 0,17-4-1,17-11 0,25-5-4,15-22-3,36 1-9,-5-33-7,30 4-11,-6-22-4,13-1 1,-12-15 0</inkml:trace>
  <inkml:trace contextRef="#ctx0" brushRef="#br0" timeOffset="52693.0139">3072 6316 116,'-40'12'40,"-13"-1"0,9 18-4,-3-4-33,6 2 1,11 1-1,6 1 0,12-2-2,17-4 1,10-5-1,11-4 0,11-2 0,10-4-1,5-3 0,5 1 0,-2 1 0,-5 2 0,-8 2 1,-5 6-1,-16 4 0,-10 4 0,-10 3 1,-13 1-1,-7 2 0,-6 0-1,-3-1 0,-1-4 0,6 0-2,8-10-2,10-3-2,5-13-6,26-3-7,-9-20-8,26 4-10,-4-17 1,16-6-2,-10-9 3</inkml:trace>
  <inkml:trace contextRef="#ctx0" brushRef="#br0" timeOffset="52873.0242">3491 6477 107,'-3'-21'38,"3"21"2,-12 11-2,9 12-32,-11 13-3,-1 11 1,-2 11-3,1 5 1,1 5-1,5-1-2,4-7-1,5-9-1,8-9-4,-5-24-11,26-7-12,-10-26-8,11-9-1,-2-21-1</inkml:trace>
  <inkml:trace contextRef="#ctx0" brushRef="#br0" timeOffset="53009.032">3495 6209 101,'-18'-30'36,"0"8"0,12 4-13,6 18-57,20-4-2,12 11-2,9-5 0</inkml:trace>
  <inkml:trace contextRef="#ctx0" brushRef="#br0" timeOffset="53271.047">4356 5730 102,'-16'5'41,"-10"4"1,7 27-3,-6 5-31,4 17-5,-2 18 2,1 8-1,0 9-2,4 5 1,2 0-4,2-4 0,9 0-5,-6-23-11,22 5-11,-12-25-5,17-8-7,-2-21-3,11-9 1</inkml:trace>
  <inkml:trace contextRef="#ctx0" brushRef="#br0" timeOffset="53962.0865">4073 6338 73,'-29'0'38,"-7"11"0,-13-2 0,4 18-20,-14-9-10,8 15 0,1-1-3,10 1-1,6 4-1,12-1 0,11-1-1,7-4 0,13-6-2,12-4 0,7-7 0,3-4-1,4-5 0,-2-4 0,1-1-1,-3-2 1,-10 0-1,-8 4 0,-13-2 1,1 16 0,-11-1 0,-7 0 0,-1 2 1,-4 0-1,3 4-1,4-7 0,6 1-3,9-15-2,-2 16-12,2-16-12,14-15-6,-2-5 1,16-3-1</inkml:trace>
  <inkml:trace contextRef="#ctx0" brushRef="#br0" timeOffset="54203.1003">4154 6051 106,'-20'-9'41,"20"9"1,-23 4-2,23-4-34,22 7-4,8-7 0,15-4-2,13-1-2,12 2-3,7-12-7,19 17-16,-17-12-11,6 10-2,-19-4-1,-7 11 1</inkml:trace>
  <inkml:trace contextRef="#ctx0" brushRef="#br0" timeOffset="55304.1633">4984 6460 83,'-3'-12'37,"-15"-1"-1,-1 11-1,-19 0-27,3 12-1,-17 8-1,4 12 1,-7 6-2,6 11 0,3 2-1,7 3 1,12-3-3,11-2 0,13-8-1,12-5 0,13-14 0,10-9-1,7-11 0,7-7 1,1-10 0,0-9 0,-2-8-1,-2-4 1,-9-3-1,-5-3 1,-6 3-1,-3 3 0,-9 4-1,-2 7 1,-4 8 0,-5 19 0,0 0 0,0 0 0,-8 23 1,-2 8-1,0 5 1,0 3-1,3 6 0,1-5 1,8-6-1,12-8-1,8-8 2,8-13-1,9-12 0,6-6 0,0-10 1,2-4-1,-2-4 0,-7 0 2,-6 0-2,-5 4 0,-9 6 0,-6 3 0,-7 8 0,-5 10 0,0 0 0,-11 11 0,-2 9 0,4 4 0,-7 3 0,3 5 0,4-3 0,-2-1 0,7-5 0,4-6 0,0-17 0,13 8 0,-2-17 0,8-7 0,-3-7 0,6-4 0,0-2 0,0-4 0,1 3 0,-1 2 0,-4 5 0,-1 5 0,0 6 0,-3 7 0,-2 8 0,-2 8 0,-2 9 0,2 8-2,-2 7 0,1 0-2,6 8 0,1-7-4,13 7-5,-7-22-5,27 10-5,-6-28-3,25 7-1,-12-25-3,18 4-3,-12-15 1,1-6 4</inkml:trace>
  <inkml:trace contextRef="#ctx0" brushRef="#br0" timeOffset="55517.1754">6203 6507 105,'-27'-7'38,"-16"2"3,4 17-2,-14 8-32,4 11-1,2 7 0,4 7-2,8 1-1,10 4-2,12-5 0,12-5-1,13-9-1,18-14-3,19-8-2,10-21-9,23 6-6,-11-27-6,22 5-8,-16-18-3,9 3-3,-20-7 3</inkml:trace>
  <inkml:trace contextRef="#ctx0" brushRef="#br0" timeOffset="55900.1973">6518 6548 111,'-32'30'42,"-5"-7"0,10 5-1,-1 4-37,21-14 1,12-9-4,12-4 1,11-7-2,7-9 1,8-4 0,2-8-1,0-1 0,-5-6 0,-4 0 0,-10 1 0,-8 0 0,-10 3-1,-5 2 1,-10 5-1,-8 9 1,-8 9-1,-10 10 2,-5 12 0,-5 10-1,-1 10 2,1 6-1,7 4 2,5 2-3,14-3 0,14-7 0,16-8 0,15-9 0,15-14-4,15-6-2,2-17-6,24 6-7,-14-27-5,20 17-6,-21-22-3,9 14-7,-12-7 1,2 9 2</inkml:trace>
  <inkml:trace contextRef="#ctx0" brushRef="#br0" timeOffset="56059.2064">7292 6781 126,'-18'34'42,"-9"-13"0,9 2-1,-6-22-37,9 4-4,15-5-6,-8-20-10,26 17-7,-17-24-7,23 12-11,-12-11 0,15 6-3,-6-9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3T03:01:14.91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5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3T03:02:39.032"/>
    </inkml:context>
  </inkml:definitions>
  <inkml:trace contextRef="#ctx0" brushRef="#br0">2737 1327 54,'0'0'33,"13"-5"-2,-13 5 1,8 14-29,-1-1 1,-3 6-1,6 4-1,-3 6-1,2 3 0,0 14 0,-1 8-1,-1 11 0,2 6-1,-3 11 2,0 8-2,-2 17 1,-1 10 0,-5 13 1,5 10 1,-6 11-1,-1 11 2,-3 14-1,1 9 1,-3 8-1,1 7 0,-1 7 0,2 11-1,-5 5 0,3 3 0,-3 6 1,2 6-1,0 3 1,0 8 0,1 5 0,3 3 1,2 6 0,7 3-1,2 2-1,6 3 1,3-5-3,6-2 1,2-1-1,0 1 1,2-1-1,-4 6 1,-1 6 0,-1 7 0,-5 5 0,-4 9 1,-7 0-2,1 4 2,-4-2-3,-5 3 3,-1-12-2,0 1-1,0-14 1,-1-7-2,1-11 2,5-16-4,3-13-1,-6-31-13,13-8-17,-7-27 1,7-18-3,-2-29 2</inkml:trace>
  <inkml:trace contextRef="#ctx0" brushRef="#br0" timeOffset="995.0569">1882 12572 48,'0'0'30,"0"0"1,19 0-3,0 0-29,7 0 0,7 1 0,7 1 1,10 3 0,6 0 0,13 1 0,7 1 0,10 1 0,8 1 0,9 1 0,9-1 1,16 0-1,6-3 0,14 1 0,9-5 0,15-1 0,12-1 0,14-3 1,18-2-1,5 2 2,16 2-1,10-1 0,11 4 1,3-2-1,12 3 0,3-1 0,8 2 0,6-4 0,8 1 0,5 0-1,13 1 2,9 0 0,8 2 0,7 1 1,5 3 0,8-1 0,5 3 1,0-3 0,8-1-1,5-5 0,4-3-1,8-5-1,9-2 0,3-6 0,8-2 0,7-1-1,4 0 1,2 3-1,2 2 0,34 4 0,-36 3 0,-2 5 0,-5 4 0,3 3 1,-4 3-1,0-1 2,2 1-1,-34-2 1,77 0 1,-42-2-1,2-2 0,-3-3 0,4 0 0,-6-2 0,-5 0-1,-7 1 0,-46-1 0,27 2 0,-10 2 0,-16 1-1,-20-4-1,-15 1-1,-22-4-2,-12 4-4,-34-15-28,-7 4-2,-28-16-1,-22 0 0</inkml:trace>
  <inkml:trace contextRef="#ctx0" brushRef="#br0" timeOffset="2930.1676">20925 13515 62,'-8'21'35,"6"16"0,-4 1-3,9 22-26,-4 8-2,9 12 0,-3 5-2,4 8 0,-1-3-1,2-3-1,0-9-2,-2-13-2,8-3-21,-9-27-10,7-10-1,-14-25-1</inkml:trace>
  <inkml:trace contextRef="#ctx0" brushRef="#br0" timeOffset="3208.1835">20709 13538 86,'-25'-13'40,"-4"1"-2,12 15 2,8-6-36,9 3-1,0 0-1,13-3 0,13 1-2,10 1 1,10-1-1,14 0 0,13 0 0,10-3 0,7 0-1,0-1-1,2 6-2,-12-5-3,0 18-11,-21-11-19,-11 17-1,-24-3 0,-12 18 0</inkml:trace>
  <inkml:trace contextRef="#ctx0" brushRef="#br0" timeOffset="3433.1963">20536 14436 73,'-36'59'39,"15"-25"-1,33-6 2,19-28-35,33-14-1,21-15 0,23-7-2,14-6 0,3 0-2,2 1 0,-4 2-4,-4 16-4,-20-4-29,1 23-1,-26-4-1,0 14 1</inkml:trace>
  <inkml:trace contextRef="#ctx0" brushRef="#br0" timeOffset="3584.205">21956 14379 86,'-1'22'41,"-13"-12"-1,9 5 0,-10-14-34,15-1-4,0 0-2,-12-25-4,12 25-9,5-37-22,10 22-3,-11-14-2,9 9-2</inkml:trace>
  <inkml:trace contextRef="#ctx0" brushRef="#br1" timeOffset="19503.1155">754 3522 63,'0'0'33,"-6"31"-1,7-3 1,12 14-27,1 8 0,10 19 0,4 8 0,9 19 0,2 5-1,0 11 0,-1-7-1,1-2 0,-4-25-1,3-14 1,0-32 0,5-34-1,4-41 0,11-38 0,10-34 0,8-25-1,10-18 0,8-12 0,-6-3-1,-3 13 0,-10 20-1,-8 22-3,-8 31-3,-21 14-14,1 47-19,-22 15-4,3 35 2,-10 10-3</inkml:trace>
  <inkml:trace contextRef="#ctx0" brushRef="#br2" timeOffset="29901.7103">3199 1694 63,'0'-20'36,"0"20"0,0-19 1,0 19-27,0 0-3,0 0 0,0 0-2,-14 0-1,0 16 0,-1 7-3,-8 12 1,-3 10-2,-7 10 2,-9 11-3,-2 5 3,-4 5-2,-3 3 0,2-3-1,7-7-3,0-24-10,20-1-23,1-24-1,18-9-1,1-26 0</inkml:trace>
  <inkml:trace contextRef="#ctx0" brushRef="#br2" timeOffset="30209.7279">2803 1769 90,'-19'-17'38,"-4"-4"1,8 8 1,-4-2-36,19 15 0,-14-15-1,14 15 1,0 0-1,24 26-1,0-3 0,11 10 0,4 7 0,14 10-1,2 3-1,4 6 0,3-1 0,-2-3 0,-1 0-1,-1-2-2,-6-11 1,-4-6-3,-4-1-5,-16-17-28,8 4-2,-18-18-1,3 1 0</inkml:trace>
  <inkml:trace contextRef="#ctx0" brushRef="#br2" timeOffset="31552.8047">3824 1774 76,'-20'3'39,"20"-3"-2,0 0 2,15-17-33,23-16-1,22-12-1,15-13 0,11-12-1,11-2-2,-46 34-2,3 1-4,-2 0-19,7 2-13,-10 5 0,3 3-1,17-14 0</inkml:trace>
  <inkml:trace contextRef="#ctx0" brushRef="#br2" timeOffset="32320.8486">5847 916 88,'0'0'38,"-8"-45"0,8 45 0,0 0-34,0 0 0,-68 5-1,68-5 2,-51 17-2,51-17-1,-57 33-1,20-2 2,-21 16-2,8 12 2,3 5-3,19 5 1,8-8-2,20-5 1,14-11 0,15-15 0,6-10 1,9-8-1,0-11 0,-2-7 0,-5-2 1,-9-3 0,-12 1-1,-16 10 0,-13-2 0,-18 13 0,-16 10 1,-11 10-1,-6 11 0,-2 12 0,4 4 0,8 2 0,14-6 0,25-5 0,26-15 1,28-15-2,25-19-1,16-20-3,30-12-32,-7-11-2,13-2-2,-12-10-1</inkml:trace>
  <inkml:trace contextRef="#ctx0" brushRef="#br2" timeOffset="36855.108">5511 2637 78,'-11'-2'36,"10"16"-3,-10 0 0,5 17-28,-7 6-2,6 16 0,-11 4 0,3 13-2,-6 3 1,0 0-1,2-10-1,0-10-1,4-10-4,0-29-6,15-14-24,-2-21 1,11-12-2,-3-21 1</inkml:trace>
  <inkml:trace contextRef="#ctx0" brushRef="#br2" timeOffset="37020.1174">5347 2733 91,'0'15'36,"-1"1"2,12 18-1,6-3-30,16 4-3,8-3-1,12-8-2,14-5-3,5-12-4,15 5-30,-8-13-2,3 9-1,-10-5-1</inkml:trace>
  <inkml:trace contextRef="#ctx0" brushRef="#br2" timeOffset="39634.2669">7906 3292 57,'0'0'33,"0"0"0,-15-4-1,12 19-21,-10 0-2,3 17-4,-9 2 0,0 16-3,-3 9-1,-5 5-3,5 3-1,-7-15-7,17 1-23,-3-23 0,10-14-1,5-16 0</inkml:trace>
  <inkml:trace contextRef="#ctx0" brushRef="#br2" timeOffset="39792.276">7730 3442 95,'1'41'39,"-2"-2"-2,16 17-1,6-7-33,15-8-3,23 0-18,5-28-19,21-3 0,1-18-3,13-3 0</inkml:trace>
  <inkml:trace contextRef="#ctx0" brushRef="#br2" timeOffset="42067.4061">9465 4064 40,'0'-15'32,"2"4"3,-5-5-2,3 16-9,-4-15-17,4 15-2,0 0-1,-4 14-1,-1 7 0,-3 12-2,-1 9 0,-3 4-1,1 5 0,-2-2-2,4-2-3,-4-17-8,8 0-21,5-30-1,-6 12-1,3-29 2</inkml:trace>
  <inkml:trace contextRef="#ctx0" brushRef="#br2" timeOffset="42239.4159">9309 4089 83,'-14'-10'37,"20"20"1,-6-10 0,30 27-32,-4-8-2,16 8-2,4 3-1,13 0-3,9 11-11,-4-12-26,15 10 2,-2-8-4,1 9 1</inkml:trace>
  <inkml:trace contextRef="#ctx0" brushRef="#br2" timeOffset="43675.4981">11832 4903 45,'0'0'33,"-14"-18"1,14 18 0,-19-19-16,19 19-14,-17 6 1,11 9-1,-3 6 0,3 11-2,-4 11 1,3 10-3,-2 8 1,1 1-2,-1 3-1,0-13-5,8 3-17,-7-23-10,8-12-2,0-20 1,3-17 0</inkml:trace>
  <inkml:trace contextRef="#ctx0" brushRef="#br2" timeOffset="43848.508">11718 4957 72,'0'0'38,"-9"11"0,10 12 0,-2-4-25,11 9-10,3-3 2,11 1-4,9-3 2,4-6-4,15 3-5,-2-14-30,20 7-1,-2-8-1,7 7-2</inkml:trace>
  <inkml:trace contextRef="#ctx0" brushRef="#br2" timeOffset="45034.5758">13952 5815 62,'0'0'34,"9"-17"-2,-9 17 1,4-20-22,-4 20 0,0 0-4,0 0-2,0 0 0,-9 27-3,-5 3 1,-4 8-3,-5 9 2,-4 4-3,-1 3 2,-2-2-2,5-7-4,-1-14-3,19-1-15,-7-23-12,14-7 0,4-24-1,8-1 2</inkml:trace>
  <inkml:trace contextRef="#ctx0" brushRef="#br2" timeOffset="45185.5844">13837 5932 76,'0'0'37,"7"-12"0,0 27 1,-11-2-23,16 19-6,-4-4-3,10 3-2,8-4-3,8-8-3,14 5-22,0-19-13,14 1 0,1-9-1,6 7-2</inkml:trace>
  <inkml:trace contextRef="#ctx0" brushRef="#br2" timeOffset="47507.7173">3159 1836 5,'16'4'23,"8"10"-2,-4-2-5,1 4-5,5-2-2,-2 2-1,5-2-3,-5-3-2,8 5-2,-2-4-1,2-1-2,4 1 0,-3 3-1,4 0 1,-3 0-1,4 2 1,-1-1 1,1 6 1,4 0 2,0 1 1,3 4 1,5-1-1,1 1 1,4-1 0,2 4 0,-1-4-1,7 5 0,-1-3 0,4 3-1,0-6 1,2 9 0,4-8 0,4 3 0,0-1 0,4 0 0,2 2 0,1 4-1,1-2 0,5 4 1,-1 0-2,4 5 1,-1-2 0,6 7-1,-2-5 1,4 3 1,0-3-1,7 4 0,-1-5 0,5 2 2,-2-5-2,8 1 0,0-2 0,2-1 0,7 0 0,-1-3-2,-1 3 1,-1-1-1,2 1 0,2-1 0,-1 0 0,-3 0-1,-3-2 1,1 2 0,-6-2 0,0-1 0,2 0 0,1 1 0,-6 0 0,1 2 1,-1 2-1,-2 2 0,3 3 0,2-3 0,-2 5 0,4-2 0,2 3 0,0-1 0,4-2 0,7 3-1,1 0 2,-1 3-2,-1 2 2,9-2-1,0 3 0,3 0 1,2 2-1,-3-2 1,3-1 0,4-1-1,3-1 0,-2 4 0,-2-1 2,2 2-2,1 1 2,3 3-2,-4 1 2,-2 3-1,-3 0 1,9 1-2,1-2 0,-4 1 1,4-3-1,-2 4 1,8-2-1,1 1 2,2 1 0,-4 2-1,5 8 1,2 0-1,0 3 1,1 0-1,-2-1 1,4 0-2,5-1 0,3-2 0,1-8 0,6 0 1,6-9-1,4 5 2,5-3-2,4 1 2,0 4-2,6 1 3,5 3-3,-4 6 0,2 8 0,2 3 0,3 2-1,-4 6 0,2 5 1,5 1 0,1 2 0,0 2 0,10 1 0,-2 4 0,6 0 0,3 2 1,5 0-1,2 1 0,3-1 0,3 4 0,2-6 2,7 0-1,1 1 0,1 3 0,7 0 1,3 2-2,3 3 2,2-4-2,3 5-3,1-8 0,7 6-4,-3-20-6,16 5-24,-10-12-2,14-1-3,-10-15 4</inkml:trace>
  <inkml:trace contextRef="#ctx0" brushRef="#br2" timeOffset="56508.2321">3631 5784 67,'15'-18'36,"-4"18"-2,-11 0 2,19 14-19,-17 5-14,6 13-1,-4 12 0,4 13-1,-2 11 0,2 7 0,-2 7-2,5 2 4,-2 0-3,4-4 2,-3-9-1,5-9 0,2-13 0,1-12 1,0-18 0,7-16 0,-2-18-2,6-14 2,0-21-1,2-7 0,0-15 1,2-6-2,-1-4 1,-2 2-2,-7 6 2,-1 11-3,-1 11 1,-4 7-3,3 25-8,-6 0-26,9 19 1,-4-1-1,9 12-2</inkml:trace>
  <inkml:trace contextRef="#ctx0" brushRef="#br2" timeOffset="56750.2459">4409 6232 91,'-19'10'37,"19"-10"1,0 0-1,17-16-35,18-5 0,11 0-2,7 1 1,3 1-2,3 9-4,-10-3-11,0 22-21,-21 5 1,-10 16-2,-23-1 1</inkml:trace>
  <inkml:trace contextRef="#ctx0" brushRef="#br2" timeOffset="56900.2545">4442 6538 107,'-14'19'40,"14"-19"0,0 0-2,30-6-35,18-14-2,13 1-4,4-13-15,16 12-19,5-9-5,11 8 3,4-5-4</inkml:trace>
  <inkml:trace contextRef="#ctx0" brushRef="#br2" timeOffset="57794.3056">6160 5700 60,'-36'14'36,"-10"-1"1,5 13-2,-13-4-22,14 16-6,-1-9 2,13 8-5,7-5 1,11 3-2,6-7-2,11-2 0,11-5 0,7-5-1,7-6 0,6-5 1,0-4-1,-4-3 0,-2-4 0,-9 1 0,-9-1 0,-14 6 0,-14 4 0,-12 7 0,-7 7 0,-11 9 1,-8 10 0,2 11 1,-1 8-1,3 6 3,10 1-2,10-2 0,15-5 0,13-8 0,18-14-2,17-15 0,19-16-4,16-18-3,21-1-28,-3-20-5,7 4 1,-9-11-3</inkml:trace>
  <inkml:trace contextRef="#ctx0" brushRef="#br2" timeOffset="58005.3177">6444 6274 102,'-6'24'40,"6"-24"1,34 3-1,4-11-39,6-6-1,13 1-3,-1-14-19,20 13-17,-6-12 0,9 10-2,-12-6 0</inkml:trace>
  <inkml:trace contextRef="#ctx0" brushRef="#br2" timeOffset="58386.3395">7631 5763 76,'0'0'40,"0"0"-3,-8 26 3,2 15-26,-5 8-11,4 10-3,-4 9 2,4 3-2,-2 4-1,6-3 0,5-3-2,-2-16-4,16-1-18,-5-28-12,11-9 1,-8-17-3,9-11 2</inkml:trace>
  <inkml:trace contextRef="#ctx0" brushRef="#br2" timeOffset="58588.351">7411 5827 104,'-20'9'38,"7"-2"3,21 3-4,11-11-37,25-7 2,22-7-3,11-3 2,9 0-5,0-2 0,14 10-27,-20-2-7,-6 15 1,-28 2-4</inkml:trace>
  <inkml:trace contextRef="#ctx0" brushRef="#br2" timeOffset="58804.3634">7439 6408 102,'-23'24'39,"23"-3"3,9-22-4,25-7-35,19-13-2,14-4-2,10-9-1,0-5-4,16 11-14,-12-15-19,4 13 0,-14-4 0,-5 11 0</inkml:trace>
  <inkml:trace contextRef="#ctx0" brushRef="#br2" timeOffset="59146.383">8345 6004 93,'0'0'37,"0"0"1,-13 28 0,-1-4-34,8 13-1,-3 5 0,3 7 0,-3 2-1,0 4 1,2-6-2,1-5 3,1-11-3,2-9 2,2-11-1,1-13-1,0 0 0,7-31 0,-3 3 0,4-4-2,-1-5 2,4-3 0,-2 0 0,3 5 1,2 1 0,4 5-1,6 5 0,5 1-1,10 6-3,-2-7-10,22 19-8,-12-20-7,22 15-12,-11-10 0,9 8-4,-2-7 4</inkml:trace>
  <inkml:trace contextRef="#ctx0" brushRef="#br2" timeOffset="60723.4732">3869 7483 19,'0'0'27,"0"-13"2,0 13 2,0-13-12,0 13-3,0 0-5,0 0-2,-1-16 0,1 16-3,0 0 0,0 0-1,0-12 0,0 12-1,0 0-1,0 0 0,0 0-1,0 0-1,0 0 0,0 0 0,0 0 0,0 0-1,0 0 0,0 0 0,0 0 1,0 0-1,0 0 1,11-5-1,-11 5 1,0 0 0,0 0 0,0 0 1,0 0-1,0 0 0,0 0 0,0 0-1,0 0 1,0 0-1,9 22 0,-2 0 0,3 8 0,2 11 1,1 9-1,2 5 1,0 6-1,0 4 1,-4-5-1,0-6 1,2-9 0,-1-12-1,3-14 2,2-13-1,4-19 0,7-14 1,-2-15 0,6-10 0,-2-8-1,3-9 0,-3-2-2,-3 5-1,0 7-4,-13-4-18,10 23-14,-10 2-1,9 16-1,-8 5 0</inkml:trace>
  <inkml:trace contextRef="#ctx0" brushRef="#br2" timeOffset="60975.4876">4778 7577 104,'0'0'38,"0"0"1,29-11-1,1-1-38,4-2-1,10 3-3,-8-12-22,7 18-12,-12-4 0,-1 11-2,-14-2 2</inkml:trace>
  <inkml:trace contextRef="#ctx0" brushRef="#br2" timeOffset="61106.4951">4809 7802 106,'-18'17'39,"17"-3"1,1-14-3,36-9-37,13-6-19,8-15-19,22 2 0,1-11-2,19 4 0</inkml:trace>
  <inkml:trace contextRef="#ctx0" brushRef="#br2" timeOffset="61859.5381">5566 7551 73,'9'11'40,"-9"-11"0,29-5 0,-6-14-15,14 9-21,2-8-2,7 5 1,5-4-2,6 4-1,0 0-2,1 0-1,4 12-6,-20-7-25,11 14-6,-15-5 1,3 7-1</inkml:trace>
  <inkml:trace contextRef="#ctx0" brushRef="#br2" timeOffset="62563.5784">6797 7336 53,'0'0'34,"0"0"1,8 12 0,-8-12-19,3 23-7,-3-3-3,9 11-1,-7 4-1,6 8-1,-3 7-1,1 2 1,-2-5-1,2-2 0,-2-7 0,-1-7 0,1-11 0,-4-20 0,11 3 0,-2-19-1,1-14 1,5-8-1,-5-8 1,2-5 0,-3-3-1,-1 2 1,-2 7-1,-3 3 0,0 14 0,0 6 0,6 6 0,7 5-2,10 5-1,8 1-4,21 7-20,-5-10-12,20 4-1,-3-7-1,13 4-1</inkml:trace>
  <inkml:trace contextRef="#ctx0" brushRef="#br2" timeOffset="63419.6274">8029 6934 78,'0'0'36,"0"0"0,0 0-1,-4 13-26,8 2-2,-7-3-2,9 10-1,-1 7-1,2 7-3,0 8 2,0 7-1,-2 6 0,0 10 0,-2 4-1,-4 4-1,-1-1 0,0-11-2,6 1-8,-7-21-25,12-9-1,-3-19-1,8-13 0</inkml:trace>
  <inkml:trace contextRef="#ctx0" brushRef="#br2" timeOffset="63682.6424">7858 6993 98,'-9'-1'38,"-4"-4"1,13 5-1,13-1-34,10 1-1,13-6 0,8 0-1,15-1 0,12-3-1,8 0-1,3-2-1,0 7-3,-7-4-7,-3 15-26,-20 1-2,-11 15 0,-28 1-1</inkml:trace>
  <inkml:trace contextRef="#ctx0" brushRef="#br2" timeOffset="63896.6547">7897 7757 103,'16'3'41,"27"-5"0,3-17-1,21-2-36,3-7-1,10 2-2,-4-2 0,-1 5-5,-6 17-15,-16-11-19,1 17-2,-13-1 0,1 10-2</inkml:trace>
  <inkml:trace contextRef="#ctx0" brushRef="#br2" timeOffset="64862.7099">9664 6910 100,'4'-12'38,"-9"1"1,5 11-2,-3 12-33,1 11-1,-2 13-1,2 11-1,-4 11 1,-1 8-1,1 5-1,-3 4-1,-1-3-1,3-11-3,7 1-6,-4-26-24,8-5-4,-4-31 1,18 6-1</inkml:trace>
  <inkml:trace contextRef="#ctx0" brushRef="#br2" timeOffset="65032.7196">9569 7242 107,'-15'-5'37,"-2"-6"4,17 11-4,0 0-33,29-2-3,8 2-2,13-15-11,23 13-23,1-12-2,15 6-2,0-7 0</inkml:trace>
  <inkml:trace contextRef="#ctx0" brushRef="#br2" timeOffset="65696.7576">11300 6736 101,'-10'-17'38,"-14"0"1,1 9 0,-22 8-33,3 6-2,-5 6-1,-4 18 1,-6 5-1,4 12 0,-1 6-1,10 3 0,9 0 0,13 0-2,12-5 0,15-8 0,16-6 0,15-12-1,10-6 1,6-6-1,5-9 1,-4-3 0,-5-8 0,-7 3 0,-17-4 0,-24 8-1,1-12 1,-26 12-1,-13 6 2,-13 4 0,-3 10 0,-3 3 1,-1 9-1,11 5 1,8 6 0,17-3 1,20-2-3,17-7 0,26-10 0,17-12-2,23-13-1,10-18-5,20 2-9,-12-22-10,9 7-13,-18-15-2,-10 8 0,-14-7 1</inkml:trace>
  <inkml:trace contextRef="#ctx0" brushRef="#br3" timeOffset="74893.2836">17336 759 80,'0'0'39,"0"0"0,0 0-1,0 0-37,0 0 0,0 0-1,0 0 1,0 0 0,0 0-1,-10 67 1,13-3-1,2 26 2,1 14-2,2 22 1,-1 12-1,3 14 0,0-1 0,5 6-1,-1-7 1,4 10 0,1 11 0,1 7 0,0 7 0,-1 8 0,-2 11 1,-2 5 0,-6 3 1,-4 1-2,0-6 1,-4-7 0,0-11 0,0-18-1,5-21-1,2-28-5,20-13-15,-15-36-13,18-15-3,-6-27-3,8-15 0</inkml:trace>
  <inkml:trace contextRef="#ctx0" brushRef="#br3" timeOffset="75435.3146">16651 4478 48,'16'-12'31,"10"3"0,13-1-1,11 5-27,11-3 0,17 2 0,11-2 1,24 1-1,10-6 0,21 2 0,13-8 1,23 4-3,10-3 2,17 0-1,11-2-1,10 3 1,7-2 0,15 4 1,5-2-1,14 2 2,3-2-2,7 2 1,8-4-1,5 4 2,5-3-2,6-1 0,2 0 1,6 3-1,-4 2 0,-3 4 0,-8 5-1,-7 4 0,-14 4 0,-18 5-1,-19 6-2,-24-5-2,-12 14-11,-33-12-23,-16 2 2,-31-7-3,-23 0 1</inkml:trace>
  <inkml:trace contextRef="#ctx0" brushRef="#br3" timeOffset="76381.3687">16184 1454 66,'7'-11'37,"-7"11"-1,0 0 1,3 13-21,-7 2-10,-1 8-1,-1 5 0,5 9-3,-4 3 0,4 5 0,1-1 0,5-1-2,3-5 2,6-6-2,7-11 0,2-13 0,6-10 0,2-10 0,6-11 0,-3-8 1,0-4-1,-1-4 1,-5 5-1,-9 0 1,0 6-1,-7 4 1,-3 9-1,-9 15 0,0 0-1,2 23 0,-5 13 1,1 15-1,-1 15 0,-3 14 0,2 11 1,-2 12-1,-1-2 2,-1-2-1,-5-10 2,-6-4 0,-5-20-1,-8-8 2,-7-13-1,-6-15-2,-5-13-2,-2-15-3,10 6-21,-11-29-14,20 1 1,2-20-4,20 1 3</inkml:trace>
  <inkml:trace contextRef="#ctx0" brushRef="#br3" timeOffset="77342.4237">23123 4809 70,'8'13'37,"-8"-13"-1,25 6 1,-7-6-22,6 6-11,0-3-1,9 6 1,-4-1-2,2 4 0,-7 3 0,-2 3 0,-11 5 2,-3 4-2,-16 3 2,-6 6-2,-9 0 2,-6 3-2,-1-7 1,3-5-2,4-8-1,9-13 1,14-6-1,4-33-1,22-5-1,12-13 2,6-6-2,5-7 2,2-2 0,-7 6 1,-4 6-1,-11 11 2,-10 12 0,-13 18 0,-6 13 0,-15 28 0,0 8 0,-3 13-1,3 6 1,6 3-2,10 2-1,12-11-5,23 3-14,0-30-17,28 0-5,-1-20 1,13-4-3</inkml:trace>
  <inkml:trace contextRef="#ctx0" brushRef="#br3" timeOffset="77471.4311">23953 4984 109,'-58'-4'28,"7"-1"-23,3-9-5,12-8-38,0-14-4</inkml:trace>
  <inkml:trace contextRef="#ctx0" brushRef="#br3" timeOffset="78536.492">16761 826 29,'0'0'27,"-51"-40"3,51 40 1,0 0-26,0 0 0,0 0 2,0 0-1,-1-47 2,1 47 1,0 0-3,0 0-2,0 0 2,0 0-2,53 0-1,-53 0-1,0 0-1,0 0-2,62 28 1,-62-28-1,47 17 1,-47-17 0,63 16-1,-63-16 1,84 19-1,-34-10 1,5 0-1,7 5 0,4-4 1,4 4 0,6 1 0,5 1 1,6 2-1,3-1 1,8 1-1,6 1 2,-38-8-3,162 33 2,0 5-2,-9 3 2,-5-3 0,-1 1 0,-12-3 0,-9-1 0,-34-4 0,3 1 0,1-6 0,6 3 0,1 0 0,1-2 0,3-2 0,4 1 0,3 1 1,-2-1-2,2 3 2,0 1-1,-1 0 2,-1 6-2,-9-1 0,-1 3-1,0 3 1,-6 2-1,-7-2 0,-4 5 0,-3 0 0,1-4 0,-6-4 0,0-1 0,-9-1-3,-6-15-6,5 7-27,-19-11 0,-8 2-1,-22-9 1</inkml:trace>
  <inkml:trace contextRef="#ctx0" brushRef="#br3" timeOffset="79663.5565">18056 2141 68,'-7'-13'39,"7"13"-2,0 0 0,0 0-32,-11 18-2,11 4 0,-2 4 0,2 12 0,0 1-2,4 4 1,1-5 0,6-2-1,3-8 1,5-10 0,6-13-1,2-12 0,6-10 0,1-9 0,-1-6 0,3-4-1,-6-3 1,-2 0-1,-6 4 0,-5 5 0,-3 10 0,-6 1 0,-8 19 0,12-11 0,-12 11 0,8 28 0,-7 0 0,3 15 0,-4 9 0,2 11 2,-3 6-2,-2 7 2,-3-1-1,-7 0 1,-2-6-1,-6-10 1,-3-9-1,-7-12-2,-1-10 1,0-18-4,4-8-3,-5-28-19,22 0-14,-4-16-1,20-4 0,4-16 0</inkml:trace>
  <inkml:trace contextRef="#ctx0" brushRef="#br3" timeOffset="79874.5685">18848 2185 89,'19'4'40,"-9"-11"-1,11 4 0,1-6-37,6-1-2,8-5-1,-3-6-7,19 12-31,-17-7 1,10 12-2,-17-1 1</inkml:trace>
  <inkml:trace contextRef="#ctx0" brushRef="#br3" timeOffset="80044.5783">18919 2401 95,'-28'13'40,"20"0"1,8-13-3,9-22-39,33 14-13,-5-20-22,24 6-3,-2-8-2,12 9 1</inkml:trace>
  <inkml:trace contextRef="#ctx1" brushRef="#br3">24931 7559,'0'-35,"11"-12,-11 47</inkml:trace>
  <inkml:trace contextRef="#ctx0" brushRef="#br3" timeOffset="84886.8552">19927 1989 79,'0'0'40,"0"0"-1,0 0 0,-21-7-36,21 7 0,0 0 0,-10 18 0,2-3 0,7 11-2,-7 4 0,0 9 0,-1 5 0,-1 1-1,1 1 1,-1-5-1,3-8 1,1-5 0,4-19 0,2-9-1,12-19 0,2-7 1,6-9-1,0-4 1,2-7-1,2 1 2,0 3-2,-3 4 1,-8 12 0,0 9 0,-7 3-1,-6 14 2,0 0-2,-4 22 0,-3-4 0,0 3-1,6 0 2,2-6-1,8-4 1,10-9-1,6-6 1,10-9 0,5-5 0,4-3 1,-2-1-1,-3 1 0,-6 2 0,-8 11 0,-3 3-1,-22 5 1,11 28-1,-13-1-1,-7 7 0,-1 2 0,0 6-1,3-3-3,6 8-1,0-27-8,16 15-25,-5-24-1,21 6 1,-6-21-2</inkml:trace>
  <inkml:trace contextRef="#ctx0" brushRef="#br3" timeOffset="85353.8819">20634 2027 97,'0'0'40,"0"0"0,0 0 0,12-1-38,6 2 1,1-7 1,3 9 0,0 3-2,2-1 0,-5 9-1,-5 3-1,-10 11 1,-8 3-1,-8 8 0,-5 1-1,-6 1 1,-3 2 0,2-10 0,0-5 0,8-13-1,16-15 0,0 0 0,19-36 0,10 3 0,8-13 0,6-3 0,3-4 1,-2 7 0,1 6 0,-11 9 2,-10 6-1,-9 14 1,-15 11 0,-1 16-1,-13 9 0,-4 3 0,-1 5-1,3 1-1,2 3 0,10-5-1,5-10-2,17-1-2,3-22-18,25 6-15,2-15 0,17 2-1,-6-17 0</inkml:trace>
  <inkml:trace contextRef="#ctx0" brushRef="#br3" timeOffset="85533.8922">21435 2017 105,'-33'26'39,"6"19"0,-8-7-1,13 11-37,-2 2-1,6-2 1,4 0-2,7-4-2,8 0-5,-4-20-24,13 7-6,-5-21-1,8 0 0</inkml:trace>
  <inkml:trace contextRef="#ctx0" brushRef="#br3" timeOffset="85682.9008">21252 2205 100,'-5'-21'39,"5"21"1,15-16-2,13 9-36,3 6-9,1-12-29,20 9-2,1-10-1,18 3-1</inkml:trace>
  <inkml:trace contextRef="#ctx0" brushRef="#br3" timeOffset="85909.9137">22015 1898 117,'-48'28'41,"-12"-4"2,9 15-3,-3-3-38,13 9-1,14-1 1,9 1-2,23-7 0,22-6-2,19-10-1,10-11-2,20 7-14,-4-30-20,16 5-3,-7-17 1,5 2-2</inkml:trace>
  <inkml:trace contextRef="#ctx0" brushRef="#br3" timeOffset="86923.9717">18985 3706 32,'0'0'34,"14"9"2,-14-9-1,0 0-19,-17-17-4,17 17-1,-25-24-4,6 7-2,-8-6-1,-1-9-1,-6-6-1,4-4 1,-2-11-2,6-4 1,4-7-1,8 1 0,10 0 0,4 4 1,5 9-2,8 8 1,6 7 0,-4 12-1,3 12 1,-1 5 0,-1 12-1,-2 5 1,-9 11-1,-3 12 1,-8 8 0,-3 10 0,-10 9 0,-10 7-1,0 5 2,-3 1-2,3-3 2,4-3-2,7-10 1,10-7-1,14-17 0,17-14 0,17-18-3,18-15-2,21-3-32,-3-26-1,24 0 0,-7-16-2</inkml:trace>
  <inkml:trace contextRef="#ctx0" brushRef="#br3" timeOffset="87600.0104">19686 3278 83,'4'-12'40,"-7"-2"-2,3 14 1,0 0-34,-15 19-2,5 0 0,5 6-1,-6 3 0,2 5-1,0-3 1,3 0-2,1-7 2,5-3-2,3-11 1,-3-9 0,17-2 0,-5-13 0,1-6 0,4-4 0,-2-6 0,-1-2 0,0-3-1,-3 2 1,0 3 0,-3 8-1,-3 3 0,1 6 1,-6 14-1,0 0 1,14 6 0,-5 8-1,-3 2 1,5 6-1,-1 0 1,4-1-1,1-2 1,4-1-1,3-9 0,3-3 1,2-11 0,0-3-1,2-9 1,-1-3 0,-3-2-1,-1-2 1,-6 1-1,-5 3 1,-4 4-1,-3 5 0,-6 11 0,0 0 0,5 12 0,-4 8 0,-1 6-1,4 8 0,-4 5-1,0 5-2,5 3-1,-1-9-9,12 8-25,-4-17-2,13 3 1,-3-21-2</inkml:trace>
  <inkml:trace contextRef="#ctx0" brushRef="#br3" timeOffset="87908.028">20733 3225 90,'0'0'39,"8"-22"0,2 27 1,-10-5-34,0 22-2,0 0-1,0 9-1,-2 5-1,1 4-1,0-2-1,1-2-2,6 0-5,-10-21-29,21 0-1,-7-21-1,15-2-1</inkml:trace>
  <inkml:trace contextRef="#ctx0" brushRef="#br3" timeOffset="88059.0367">20846 2943 98,'-19'-8'36,"8"11"-3,8 8-5,3-11-64,17 16-1,7-13 0,18 10-1</inkml:trace>
  <inkml:trace contextRef="#ctx0" brushRef="#br3" timeOffset="88344.053">21252 3072 82,'-14'22'41,"-17"-11"-2,5 12 2,-12-9-23,10 4-14,-1-2 0,9 5-1,3-1-2,10 0 0,11-5 0,12-1-1,6-2 1,7-1-1,4-4 0,1 0 0,-3-2 0,-4 0 1,-7 3-1,-20-8 0,7 24-1,-19-9 0,-5 1-2,-7 1-2,5 10-6,-10-14-28,16 10-1,-6-15 0,18 6-2</inkml:trace>
  <inkml:trace contextRef="#ctx0" brushRef="#br3" timeOffset="88661.0711">21748 3201 107,'10'-6'40,"4"-9"-1,16 11-5,6-8-37,2-5-5,18 9-28,-11-8-3,11 10 1,-9-10-2</inkml:trace>
  <inkml:trace contextRef="#ctx0" brushRef="#br3" timeOffset="89011.0911">22315 2981 103,'0'0'39,"0"0"0,0 0-3,-9 18-31,4 1-1,9 10 0,-8 4-1,4 5-1,4 2 0,-3-4 0,4-1 0,3-5-1,0-8 1,3-8-1,3-12 0,3-11 0,2-13 0,3-6 0,1-7-1,-2-5 0,1-4-2,-3-4-2,-1 9-3,-11-8-26,9 26-7,-11-8 0,7 18-1</inkml:trace>
  <inkml:trace contextRef="#ctx0" brushRef="#br3" timeOffset="89508.1195">22696 3065 83,'0'0'38,"-11"15"-1,17-5 1,-6-10-29,19 4-3,0-6 0,10 2-1,0-7-1,8 1-1,-6-9-1,6-1 1,-8-6-1,-1 1 0,-6-2 0,-12 1-1,-5 1 0,-9 4-2,-7 7 2,-10 5-1,-8 10 1,-3 9 0,-9 7 0,1 7 0,0 7 1,7 2 0,7 4-1,9-2 1,17-3 0,9-6-2,20-7 0,9-6 0,13-4-4,4-15-4,21 10-29,-16-20-5,9 8 1,-10-15-2</inkml:trace>
  <inkml:trace contextRef="#ctx0" brushRef="#br3" timeOffset="89679.1293">23369 3265 126,'-25'10'45,"11"3"-2,-10-21-2,24 8-41,-14-15 0,8-12-7,20 11-34,-14-13-1,16 11 0,-7-8-2</inkml:trace>
  <inkml:trace contextRef="#ctx0" brushRef="#br3" timeOffset="92658.2997">3973 8766 54,'0'-17'32,"5"4"0,-10-3 1,5 16-18,-8-17-7,8 17-2,-11 0-1,8 14 0,-6 4 0,4 13-2,-1 5 1,2 10-1,-2 5 0,6 5 0,0 1-1,5-4-1,3-5 0,4-4 0,7-13 0,1-9-1,7-16 1,1-11-1,5-14 1,-7-10-1,4-9 0,-3-4 1,-5-4-1,0 4 1,-8 3-1,-1 7 0,-4 9 0,-2 8 0,-7 15 0,0 0 1,9 26-1,-9 9 1,0 16-1,-3 15 2,-3 12-1,-2 12-1,-4 5 1,-5 3 1,-7-3-2,-3-5 1,-10-8 0,-4-9-1,-6-13-1,-2-20-3,6-6-6,-2-30-25,18-8-3,2-26 1,20-11-3</inkml:trace>
  <inkml:trace contextRef="#ctx0" brushRef="#br3" timeOffset="92989.3187">5050 8803 99,'0'0'39,"-12"-13"-1,12 13-1,22-12-36,2 1-1,4 2 0,5-2-3,14 6-4,-14-9-29,15 11-1,-14-4 1,2 10-2</inkml:trace>
  <inkml:trace contextRef="#ctx0" brushRef="#br3" timeOffset="93131.3268">5179 8985 99,'-38'27'37,"16"2"2,7-18-2,15-11-33,17-10-4,14-12-3,28-3-32,0-17-2,20 2-1,3-10-1</inkml:trace>
  <inkml:trace contextRef="#ctx0" brushRef="#br3" timeOffset="94798.4221">7262 7016 49,'-26'-1'32,"0"-5"0,1 1 1,-8-6-23,8 1-4,-7-3 0,4 2-1,-7-4-1,3 5-1,-6-4-1,-2 3 0,-1-3 0,-1 2 0,-3-3 0,4 2-1,-2 4 0,-2-1-1,-2-1 1,0 5 0,0 0-1,-3 3 0,-4 6 0,-6 4 0,-1-2 0,2 5 1,-1 1 0,-2 3 0,2-2 0,6 5 0,-2-4 0,4 3 0,4-1-1,3 2 0,1 3 0,5 0 1,2 3-2,-1 6 1,5-1 0,3 4 0,-1 1 0,8 1 0,3-2 0,6 3 0,5-5 1,4 1-1,6-1 0,6-5 0,2 2 1,5 1-1,-1 0 0,-4 6 0,2-1 0,-4 7 0,-1 0 0,-3 1 0,2 0-1,-3-1 1,1 1 0,6-6 0,-1 0-1,4-6 1,6-3 0,1-2-1,5 1 1,2-3-1,1-2 1,1 2-1,0 2 1,0 2-1,0 2 1,-6 0 0,-1 3 0,-3 6 0,-5 0 0,-2 6 0,-2 4 0,-4 3 0,-1 4 0,1 1 0,-3 2 1,-3 2 0,-1 4 0,-4 1-1,-1 4 2,-4 3-2,-1 2 1,-5 4-1,-4 5 0,-2 2 0,-2 0 0,2 2 1,-2-3-1,4-2 1,2-2-1,9-5 1,3-5-1,7-5 1,8-5-2,6-3 2,9-9-2,6-4 2,7-8-2,7-8 1,8-10 0,7-12 1,11-13-1,5-15 0,5-18 0,9-12 0,5-15 1,4-14-1,3-10 0,3-9-1,-7-7 1,2 0-1,-7-2 1,-3 2-1,-11 1-1,-6-1 1,-11-1 1,-10 2 0,-6 1-1,-6 4 1,-5 1 0,-4 3-1,-4 3 2,-3 4-1,-1 4 1,-2 10 0,-1-2-1,-3 3 1,-3-3-1,-3 3 2,-2 2-1,-2 3-1,-3-3 1,-2-2 0,-5 2-1,1-1 1,-4 2 0,-2 5 0,0 5-1,-6 5 0,-6 13 0,-4 12-3,-5 18-1,-8 6-6,6 22-26,-13 4 0,12 13-1,-8 2-1</inkml:trace>
  <inkml:trace contextRef="#ctx0" brushRef="#br3" timeOffset="95505.4626">6427 8687 79,'0'0'37,"-14"-1"0,14 1 0,-10 24-31,5-6-2,6 10-1,-4 4 0,2 4-1,1 5 0,1 2 0,-1-5-1,2-6 0,1-6 0,2-9 0,-5-17 0,0 0-1,15-14 1,-6-9-1,0-7 1,2-8-1,-2-3 1,3 1-1,-4 2-1,-1 6 2,-3 4-2,0 6 2,-1 7-2,-3 15 2,0 0-1,0 0 1,0 0 1,8 17-2,-3-6 2,4 5-1,3-6 1,3-1-1,6-13 0,4-1-1,4-12 0,4-9 1,1-1-1,0 0 0,-6-1 0,1 6 0,-11 8 0,2 11 0,-20 3 1,14 26 0,-17 5 0,1 8-1,1 3 0,-1 4-2,7 5-3,-2-13-15,20 7-17,-2-17-3,15-2 1,-3-14-2</inkml:trace>
  <inkml:trace contextRef="#ctx0" brushRef="#br3" timeOffset="96191.5018">7985 8674 89,'0'0'37,"0"0"-1,0 0 3,17-12-37,1 8-1,7 0 0,5 3 1,-1 2-1,3 5 1,-5 3 0,-3 9-1,-9 8 2,-5 4-2,-8 7 2,-10 2-2,-6 3 2,-3-1-2,-2-4 1,0-10-1,2-8-1,7-11 0,10-8 0,-3-25 0,15-6 0,5-12 0,5-5-1,3-5 1,4-1-1,1 3 1,-5 8 0,-3 10 2,-6 12-2,-5 15 2,-11 6-1,3 30 1,-11 5 1,4 7-2,-3 5 1,7 3-2,4 0 1,6-5-2,15-8-2,5-22-7,23 0-28,-2-22-2,15-4-1,0-19 0</inkml:trace>
  <inkml:trace contextRef="#ctx0" brushRef="#br3" timeOffset="96834.5386">10208 8417 89,'0'0'36,"0"0"1,-11 6-2,9 12-33,-1 7-1,3 11 0,0 5-1,0 9 0,0 6 0,3-3-4,4 4-2,-12-12-29,14-2 1,-5-15-2,6-8 0</inkml:trace>
  <inkml:trace contextRef="#ctx0" brushRef="#br3" timeOffset="97007.5485">10130 8638 95,'-22'-1'38,"-2"-1"1,24 2-2,-10 11-33,23-7-2,17-3-4,11-9-6,21 3-29,5-5-1,23-1 0,-2-4-2</inkml:trace>
  <inkml:trace contextRef="#ctx0" brushRef="#br3" timeOffset="97577.5811">11778 8387 60,'-3'-27'38,"-3"5"-1,-11-4 1,0 9-22,-13-6-8,5 13-1,-16 3-1,4 15-1,-10 10-1,-2 13 1,0 8-2,3 14 1,1 4-2,7 7 1,8 3 0,11-1-1,7-2 0,14-8-1,12-6 0,12-9 0,15-10 0,12-14-2,12-13-2,8-13-2,16 0-12,-3-24-22,15 3-2,-11-14 0,5 7-2</inkml:trace>
  <inkml:trace contextRef="#ctx0" brushRef="#br3" timeOffset="97714.5889">12395 8750 111,'-13'25'39,"-3"-15"-2,5-14-16,11 4-59,-2-30-3,11 12 1,-4-9-1</inkml:trace>
  <inkml:trace contextRef="#ctx0" brushRef="#br3" timeOffset="99263.6775">11647 6273 23,'-23'-25'29,"-3"-1"1,-7 1 1,-6-5-13,3 9-6,-12-5-4,2 8-3,-6 2-2,-1 6-2,-4 3-1,-1 6 0,0 7 0,0 3 1,0 4 0,-1 5 2,-2 4 2,4 6-1,-2-1 0,3 11 1,1 0-1,4 10-1,3-1 0,8 4 1,5 4-2,12 2 0,3 2-1,10 4 1,2 1-2,8 1 2,3 3-3,2 2 2,-1 3 0,3 2-1,-1-2 0,8 4 0,-1-2 1,5 2-2,10-2 2,4 0-2,9-2 1,6-3 0,6 0-1,1 1 0,4-1 0,-1 1 0,-5 3 0,-2 5 1,-9 5-1,-2 5 1,-10 4 0,-7 6 1,-4 3 0,-7 8 1,-7 0-1,-6 5 0,-4 2 1,-4 4-1,-8 4 1,-3-1 0,-1 4-2,-1 0 2,-1-6-2,7-3 0,6-12 0,10-8 1,9-13-3,15-13 3,13-14-3,16-15 2,14-12-1,17-12 2,13-11-1,8-10 0,9-11 0,8-9 0,9-12 1,-3-8-1,-1-11 1,-5-10-1,-4-15 2,-6-9-2,-6-11 1,-5-10-1,-10-13 0,-5-7-1,-10-9 1,-9-3-2,-9-7 1,-13-1-1,-10-6 2,-16 2-2,-14 3 1,-15-2 2,-12 2-2,-8 3 2,-7 1-1,-10 2 1,-6 6 1,-5 1 0,-3 0-1,-3 5 1,2-1 0,-8 6-1,0 5 0,-2 0 0,-5 6 0,-4 4-2,0 10 2,0 7-3,-7 12 3,-5 13-2,-7 13 2,-8 18-1,-2 16 1,-5 11-2,0 15 0,2 0-4,20 7-30,4-13-3,29-6-1,18-16-1</inkml:trace>
  <inkml:trace contextRef="#ctx0" brushRef="#br3" timeOffset="105267.0209">1371 1865 64,'0'0'35,"0"0"1,0 0-1,0 0-28,23-4-2,-8 4-1,18 2 1,4-8-1,21-1 0,8-6-1,13-3-1,5-6 0,9-1 0,2 2-1,-5 0 0,-2 9-1,-12 5-1,-12 9-2,-10 5 0,-7 7-2,-13-2-3,3 10-10,-22-12-18,7 3 0,-12-6-1,4-1 1</inkml:trace>
  <inkml:trace contextRef="#ctx0" brushRef="#br3" timeOffset="105794.051">2522 1695 27,'17'-6'33,"-17"6"0,10 2 2,-10-2-16,-1 10-4,1-10-3,-10 11-3,10-11-2,-26 5-2,9-7-1,-6-9-1,-3 1 1,-2-13-2,1-4 1,-3-3-1,-3-3 1,3 0-2,1-3 2,1 5-2,3 5 0,4 9 0,6 1-1,2 7 0,13 9 0,0 0 0,0 0-1,23 16 1,0-5 0,10 3-1,11 0 1,8-1 0,6-1 0,4 1 0,0 1 0,-4 3 0,-6 4-1,-10 5 2,-17 11-2,-18 5 2,-16 7-2,-28 13 2,-8-1-3,-19 0 3,-5 0-1,-2-10 0,2-9-3,16-6-4,4-26-30,38-8-3,12-20 1,27-6-3</inkml:trace>
  <inkml:trace contextRef="#ctx0" brushRef="#br3" timeOffset="107048.1228">14910 6395 70,'11'-5'34,"0"14"1,-7 9 0,3 23-25,-6 6-6,7 19 1,-4 11-2,4 16 1,-6 12-4,3 8-1,-5 3-2,5-6-4,5 2-28,-7-9-1,7-10-2,0-17 1</inkml:trace>
  <inkml:trace contextRef="#ctx0" brushRef="#br3" timeOffset="107513.1494">14929 6619 83,'-15'-1'34,"15"1"1,-20 22-1,3 2-30,3 7-1,-4 5-1,-1 10 1,-3 1 0,0-1 0,5-4-1,4-9 0,4-10-1,10-11 1,-1-12-2,24-25 1,-1-9 0,3-6 0,2-9 1,3-4 0,-3 0-1,-3 3 1,-4 3 0,-4 12-1,-4 4 1,-2 9-2,-4 8 2,-7 14-2,19-2 1,-5 18-1,6 9 0,3 12 1,5 11-4,1 11-1,11 17-31,-11-2-4,7 13 0,-9-3-2</inkml:trace>
  <inkml:trace contextRef="#ctx0" brushRef="#br3" timeOffset="107979.176">15243 8251 70,'-24'-21'37,"-11"1"0,-2 18 0,-14 10-31,6 15-1,-5 4 0,4 12-1,5 1-2,10 3 1,8-1-1,12-7-1,16-6 0,12-10 0,12-9-1,9-3 0,9-5 0,0 0 0,1 4 1,-6 5-1,-9 7 0,-10 6 1,-17 10 0,-6 4-1,-14 6 1,-6-3-1,-4-1 0,-4-7-3,13-9-2,1-28-12,14 4-22,19-41 1,13 1-1,0-23 1</inkml:trace>
  <inkml:trace contextRef="#ctx0" brushRef="#br3" timeOffset="108174.1872">15510 7882 87,'0'0'37,"-21"17"-1,7 23 1,-9 11-34,4 16-2,2 9 1,2 12-2,5 1-1,2-1-1,7 1-2,6-20-7,13 3-24,3-21-1,9-11-1,2-23 1</inkml:trace>
  <inkml:trace contextRef="#ctx0" brushRef="#br3" timeOffset="108979.2332">15729 8368 75,'-26'-9'38,"4"18"-1,-8 4 1,10 19-28,-4 1-4,7 12-2,5-4-1,10 5 0,2-8 0,14-4-2,4-13 0,11-8-1,5-11 1,3-12-1,3-10 0,1-12 0,-8-5-2,-3-6 2,-9-5-1,-8 0 1,-13 1-1,-6 5 1,-4 4 0,-9 10 0,4 4 0,-2 8 0,5 8 0,12 8 1,0 0-1,0 0 0,15 12 0,9-2 1,3-1-1,6 4 1,2-2-1,2 4 0,-5 1 1,0 8 0,-7 3-1,-6 7 1,-2 5 0,-9 6-1,-5 0 2,1 8-2,-7-5 2,1-3-2,1-4 1,-1-8-2,-1-10 3,3-9-3,0-14 2,5-13-2,-3-9 0,1-9 1,-2-8-1,1-7 1,0-7-1,0-6 1,0 1-2,4 3 2,-1 1 0,9 4-1,-2 9 2,5 6-2,3 12 1,3 7 0,-3 11 0,-2 11 1,1 3-1,-5 10 0,-5 2 0,-5 5 1,-7 5-1,1 1 0,-7 4 0,1 1 0,-6 0 0,0 1 0,0 4 0,2 3 0,-5 4 1,1 2-1,-3 8 1,-3 4-1,-2 2 1,-3 3-1,-2-3 1,6-6-1,4-7-1,3-15-2,16-7-6,0-30-28,23-1-2,5-29 1,21-6-3</inkml:trace>
  <inkml:trace contextRef="#ctx0" brushRef="#br3" timeOffset="109339.2538">16546 8513 76,'0'0'41,"4"-19"-2,18-1 1,1-12-18,14-1-19,5-9-1,5 0 1,3-1-2,-8 3 0,-3 3 0,-11 6 0,-14 6-1,-14 9 1,-15 9 0,-12 11 0,-11 7 0,-5 15 0,-6 5 1,-2 14-1,6 5 0,8 7 1,9-3-1,17 0-1,19-9 0,15-10-2,18-9-1,10-16-3,19-2-9,-4-23-24,19-3-1,-9-17 0,7-3-1</inkml:trace>
  <inkml:trace contextRef="#ctx0" brushRef="#br3" timeOffset="109520.2642">17318 8182 107,'-5'16'39,"5"-16"1,11 14-2,16-16-36,5-6-2,7-1 0,3-6-4,11 13-17,-8-15-17,2 12 0,-21-3 0,-4 16-2</inkml:trace>
  <inkml:trace contextRef="#ctx0" brushRef="#br3" timeOffset="109662.2723">17408 8476 109,'-26'20'39,"20"0"2,6-20-2,22-17-37,15-6-2,13-11-7,16 8-31,-3-12-1,16 13 0,-7-1-2</inkml:trace>
  <inkml:trace contextRef="#ctx0" brushRef="#br3" timeOffset="110635.328">15075 9790 93,'7'16'39,"12"-18"0,12 0-1,5 1-34,11-12-7,12 7-9,3-10-25,5 8 0,-7-4-1,4 11-1</inkml:trace>
  <inkml:trace contextRef="#ctx0" brushRef="#br3" timeOffset="111103.3547">15884 9553 90,'0'-15'37,"-7"-5"2,7 20-1,-8-10-30,8 10-3,-4 24-1,5 9 1,-3 13-2,-1 12 1,-3 11-2,1 4 1,5 2-4,0-4 0,9-4-4,-6-21-33,22-4-2,1-26 0,14-11-2</inkml:trace>
  <inkml:trace contextRef="#ctx0" brushRef="#br3" timeOffset="111495.3771">16726 9498 103,'0'0'36,"-5"24"2,-4 16-11,-13 3-24,1 13 1,-3 10-3,-2 2 1,3 2-1,-1-2-1,5-4-4,1-19-5,13-5-28,-3-22 1,8-18-1,0 0-1</inkml:trace>
  <inkml:trace contextRef="#ctx0" brushRef="#br3" timeOffset="111652.3861">16461 9776 112,'0'0'41,"0"0"1,27 25-3,10-8-33,12 5-3,16 1-1,14-1-4,11 8-7,-1-13-30,16 7-1,-10-9-1,2 8-1</inkml:trace>
  <inkml:trace contextRef="#ctx0" brushRef="#br3" timeOffset="113245.4772">17727 9463 87,'-3'-13'37,"3"13"0,0-10 1,0 10-31,0 0-1,2 10-2,-4 3-1,5 6 0,0 8-1,0 11-1,1 9 1,-1 9 0,0 4-1,-1 1 1,2-1-1,-3-7 0,0-14 0,3-9 1,-4-30-1,0 0 0,16-23 1,-5-14-2,2-12 2,1-5-2,1-6 1,0-2-2,1 3 2,-4 5-1,3 8 1,-2 10-1,-2 5 1,6 7-1,2 6 0,9 3 1,10 7-3,4 1-1,16 11-9,-3-10-26,20 14-2,-4-8 0,15 13-2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874546"/>
              </p:ext>
            </p:extLst>
          </p:nvPr>
        </p:nvGraphicFramePr>
        <p:xfrm>
          <a:off x="304800" y="762000"/>
          <a:ext cx="8610600" cy="51511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a difference between a prediction and a reality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concept: internal 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internal resistance of a new AAA cell and a “flat”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“flat” means for electrical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HRT: Electricity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4480" y="2081160"/>
              <a:ext cx="4311360" cy="134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80440" y="2065680"/>
                <a:ext cx="4340880" cy="137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0840" y="358200"/>
              <a:ext cx="7904880" cy="356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9680" y="342720"/>
                <a:ext cx="7927920" cy="35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8280" y="454320"/>
              <a:ext cx="5731200" cy="635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441000"/>
                <a:ext cx="5752440" cy="63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769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8000" y="260280"/>
              <a:ext cx="8682840" cy="651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480" y="252000"/>
                <a:ext cx="8703360" cy="653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20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760" y="232560"/>
              <a:ext cx="8621640" cy="423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280" y="221760"/>
                <a:ext cx="8653680" cy="426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477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280" y="266040"/>
              <a:ext cx="8727120" cy="497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120" y="253440"/>
                <a:ext cx="8742960" cy="500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34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8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1521</TotalTime>
  <Words>232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176</cp:revision>
  <dcterms:created xsi:type="dcterms:W3CDTF">2006-08-16T00:00:00Z</dcterms:created>
  <dcterms:modified xsi:type="dcterms:W3CDTF">2013-09-03T03:29:15Z</dcterms:modified>
</cp:coreProperties>
</file>