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80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126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8/30/2013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8/30/2013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8/30/2013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8/30/2013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8/30/2013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8/30/2013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>
                <a:solidFill>
                  <a:srgbClr val="FFFF00"/>
                </a:solidFill>
                <a:latin typeface="TheSansBold-Plain"/>
              </a:rPr>
              <a:t>7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Px 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02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Mahuru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2013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91079267"/>
              </p:ext>
            </p:extLst>
          </p:nvPr>
        </p:nvGraphicFramePr>
        <p:xfrm>
          <a:off x="304800" y="762000"/>
          <a:ext cx="8610600" cy="5151120"/>
        </p:xfrm>
        <a:graphic>
          <a:graphicData uri="http://schemas.openxmlformats.org/drawingml/2006/table">
            <a:tbl>
              <a:tblPr/>
              <a:tblGrid>
                <a:gridCol w="4641303"/>
                <a:gridCol w="3969297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Go over the booklets on Waves and Mechanics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we got on in the quizzes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Revisit the electricity to see where we got up to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we need to know from our earlier work in Electricity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HRT on Electricity Unit 1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do Y12 questions on electricity – in </a:t>
                      </a: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teams – with help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01263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7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05037321"/>
              </p:ext>
            </p:extLst>
          </p:nvPr>
        </p:nvGraphicFramePr>
        <p:xfrm>
          <a:off x="533400" y="533401"/>
          <a:ext cx="8094663" cy="4300091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53045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</a:t>
                      </a:r>
                      <a:r>
                        <a:rPr kumimoji="0" lang="en-US" sz="3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practised</a:t>
                      </a: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1116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Waves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Units 1 – 4 and unit 8: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pp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 21 – 35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and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pp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 45 - 47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Due Mon 12 August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Superposition, Standing Waves, the Physics of Music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4314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Waves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Units 5, 6, 7 and 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Due Wed 14 August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Twin Source Interference and Doppler Effect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1564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Waves Test – End of Topic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Fri 16 August 13 </a:t>
                      </a: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in period 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Everything in the Waves Achievement Standard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1564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Waves and Mechanics Mock Exam Booklets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Wed 28 August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Everything we have learned in the Waves and </a:t>
                      </a: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Mechanics topics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74060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1452</TotalTime>
  <Words>238</Words>
  <Application>Microsoft Office PowerPoint</Application>
  <PresentationFormat>On-screen Show (4:3)</PresentationFormat>
  <Paragraphs>43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0" baseType="lpstr">
      <vt:lpstr>Arial</vt:lpstr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173</cp:revision>
  <dcterms:created xsi:type="dcterms:W3CDTF">2006-08-16T00:00:00Z</dcterms:created>
  <dcterms:modified xsi:type="dcterms:W3CDTF">2013-08-30T03:09:26Z</dcterms:modified>
</cp:coreProperties>
</file>