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471434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Sarah to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EOT test on Wave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Systems in another room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waves test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marks were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Targeted revision for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both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today’s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3.5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resit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the mock exams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every minute to maximum effect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learning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1450</TotalTime>
  <Words>237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172</cp:revision>
  <dcterms:created xsi:type="dcterms:W3CDTF">2006-08-16T00:00:00Z</dcterms:created>
  <dcterms:modified xsi:type="dcterms:W3CDTF">2013-08-20T02:57:14Z</dcterms:modified>
</cp:coreProperties>
</file>