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3385320"/>
              </p:ext>
            </p:extLst>
          </p:nvPr>
        </p:nvGraphicFramePr>
        <p:xfrm>
          <a:off x="304800" y="762000"/>
          <a:ext cx="8610600" cy="420624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Sarah, Lauren and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Chanelle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sit the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EOT test on Wave Systems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everyone deserves the chance to get more than zero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Targeted revision for both tomorrow’s 3.5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resit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the mock exams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every minute to maximum effect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for learning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037321"/>
              </p:ext>
            </p:extLst>
          </p:nvPr>
        </p:nvGraphicFramePr>
        <p:xfrm>
          <a:off x="533400" y="533401"/>
          <a:ext cx="8094663" cy="430009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Test – End of Topic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Fri 16 August 13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in period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in the Waves Achievement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and Mechanics Mock Exam Booklets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Wed 28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we have learned in the Waves and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topics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1450</TotalTime>
  <Words>229</Words>
  <Application>Microsoft Office PowerPoint</Application>
  <PresentationFormat>On-screen Show (4:3)</PresentationFormat>
  <Paragraphs>41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170</cp:revision>
  <dcterms:created xsi:type="dcterms:W3CDTF">2006-08-16T00:00:00Z</dcterms:created>
  <dcterms:modified xsi:type="dcterms:W3CDTF">2013-08-19T04:31:30Z</dcterms:modified>
</cp:coreProperties>
</file>