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533026"/>
              </p:ext>
            </p:extLst>
          </p:nvPr>
        </p:nvGraphicFramePr>
        <p:xfrm>
          <a:off x="304800" y="762000"/>
          <a:ext cx="8610600" cy="4718304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Electricity Unit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Revision for tomorrow’s EOT test on Waves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the questions we have been working towards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and HW help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 “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administrivia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up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date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1449</TotalTime>
  <Words>222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2013-08-14T04:32:04Z</dcterms:modified>
</cp:coreProperties>
</file>