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  <p:sldId id="282" r:id="rId7"/>
    <p:sldId id="283" r:id="rId8"/>
    <p:sldId id="284" r:id="rId9"/>
    <p:sldId id="28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92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3T23:36:40.76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11358 4591 65,'0'0'38,"-19"-7"-2,16 29 2,-10 2-31,13 16-1,0-2-1,9 8-1,6-2 0,9-7 0,8-13-1,12-14-1,20-32 1,13-20-2,23-26 1,19-26-1,20-22-2,8-22-3,24 3-17,-10-18-15,2 18-1,-22 7-2,-10 26-1</inkml:trace>
  <inkml:trace contextRef="#ctx0" brushRef="#br0" timeOffset="1923.1099">6052 6149 58,'0'0'36,"0"0"0,11 26 0,-22-13-23,16 12-5,-10-6 0,11 0-1,-6-19-1,28 12-1,4-32-1,15-12-1,11-20 0,16-10-1,6-12-2,14-16-1,6 1-12,-6-22-19,13 11-9,-13-13 1,7 7-2</inkml:trace>
  <inkml:trace contextRef="#ctx0" brushRef="#br0" timeOffset="4326.2474">8159 7102 77,'0'0'37,"0"0"1,0 0-1,0 30-31,0-12 0,7 5 0,-2-4 0,9 1-1,8-17-1,13-13-1,12-22 0,19-20 0,10-18-2,9-14-3,17 1-17,-11-19-18,6 9-1,-21-1-3,-5 13 0</inkml:trace>
  <inkml:trace contextRef="#ctx0" brushRef="#br0" timeOffset="4913.281">3558 7182 85,'17'7'38,"-2"9"1,-6-2 0,9 11-33,-10 3 0,5 11 0,-7-2-1,2 1-1,0-7-1,4-11 0,10-25-1,17-27-1,23-35 0,18-31-3,34-20-14,15-42-10,39-3-12,-4-15-4,17 5 0,0 7-1</inkml:trace>
  <inkml:trace contextRef="#ctx0" brushRef="#br0" timeOffset="6009.3437">12778 9372 47,'5'-19'36,"-5"-3"1,0 22 2,2-19-13,0 34-17,-6 4 0,6 22-1,-11 1-2,9 9 0,-4-4-1,14-3-1,10-21 0,20-29-1,21-37-2,24-37 0,34-36 0,26-29-3,32-15-16,-2-34-13,16 8-11,-16-2-1,-4 24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4T00:00:14.121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context xml:id="ctx1">
      <inkml:inkSource xml:id="inkSrc13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8-14T00:00:59.290"/>
    </inkml:context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8828 7991 57,'5'-25'33,"-2"11"-1,-3 14 1,0 0-24,-5 23-2,5 16-3,-3 8-1,3 18-1,-2 16-1,0 10-1,5 8 0,-3 7-2,3 6-1,0-9-12,6 2-16,4-15-2,7-13 0,7-18-1</inkml:trace>
  <inkml:trace contextRef="#ctx0" brushRef="#br0" timeOffset="704.0402">9318 8287 68,'1'-15'35,"-1"15"-1,0 0 1,-1 28-29,-4-7-4,2 4-4,3 9-6,-6-5-24,11 4 0,-5-4-3,9-6 1</inkml:trace>
  <inkml:trace contextRef="#ctx0" brushRef="#br0" timeOffset="973.0556">9618 8350 79,'15'-1'35,"-1"-5"-3,4-2-3,10 4-48,-1-10-13,11-3 0,1-3-2,7 0 1</inkml:trace>
  <inkml:trace contextRef="#ctx0" brushRef="#br0" timeOffset="1139.0651">10378 8229 80,'16'-6'37,"-2"8"-2,-14-2-1,0 0-32,17 2-17,-17-2-19,20-7 1,-11-1-3,11 4 0</inkml:trace>
  <inkml:trace contextRef="#ctx0" brushRef="#br0" timeOffset="1288.0736">10920 8209 91,'6'15'37,"-3"4"0,-11-8-2,8-11-38,-6 19-20,6-19-13,3-16 0,4-5-1,11 0 0</inkml:trace>
  <inkml:trace contextRef="#ctx0" brushRef="#br0" timeOffset="1536.0878">11315 7554 95,'-14'11'37,"-8"6"1,6 20-2,2 14-33,2 19-1,-2 9 1,9 18-1,-5 12-1,10 5-1,4-1-1,2-6-2,10-1-5,-8-22-29,20-9 0,-4-22 0,12-13-2</inkml:trace>
  <inkml:trace contextRef="#ctx0" brushRef="#br0" timeOffset="1890.1081">11664 8020 76,'-11'42'37,"5"11"-1,-7 7 0,7 1-35,0 7-7,-2-9-27,10-6 0,4-13-4,7-8 1</inkml:trace>
  <inkml:trace contextRef="#ctx0" brushRef="#br0" timeOffset="2491.1424">9905 7795 100,'-14'-1'39,"5"-10"0,9 11-2,17-28-34,8 8-1,7-6 0,5 3 0,1 0 0,0 4-1,-4 9-1,-7 8 1,-7 10-1,-15 12 1,-9 13-1,-11 12 1,-13 7-1,-3 1 0,-6 3 0,1-5 0,3-7 0,14-7-1,9-17 0,10-20-1,39-10-2,8-21-3,19 2-13,1-18-18,17-2 1,-6-11-1,8 8 1</inkml:trace>
  <inkml:trace contextRef="#ctx0" brushRef="#br0" timeOffset="2694.1541">10648 7544 90,'-27'19'37,"-10"0"-1,8 10 2,-2-6-30,10 8-3,6-7 1,17-1-2,7-5 0,19-7-1,13-10-2,10-7-2,9-6-2,6-18-4,14 6-30,-19-18-2,3 6 1,-19-7-2</inkml:trace>
  <inkml:trace contextRef="#ctx0" brushRef="#br0" timeOffset="2822.1614">10791 7575 96,'-32'63'34,"12"5"-10,6-6-24,17-5-34,8-11-1,25-8-2</inkml:trace>
  <inkml:trace contextRef="#ctx0" brushRef="#br0" timeOffset="5209.2979">11929 8254 29,'0'0'26,"0"0"-1,0 0-3,0 0-23,0 0-1,-13 1-1,13-1 0,-19 5 1,9-2 0,10-3 3,-19 3 3,19-3 4,-14-5 1,14 5 1,0 0 0,-4-10 0,-5-5 0,9 15-1,-7-14-1,7 14-1,-17-7-2,17 7-1,-21 2-1,9 3-1,-1 0 0,3 0-1,10-5 0,-13 12 0,13-12 0,0 0-1,12 8 1,2-8-1,5 0 0,9-1 1,6-3-1,5 2 0,8 1 0,5 0 0,7 1 0,3 1 0,7 0 0,2-1 0,6 2-1,6-3 1,9 2 0,5-1 0,10 0 0,6 0 0,10-2-1,6 2 1,11 1 0,3 1 0,6 2 0,0 3 0,6 4 1,3 2-1,4 2 1,5 4 0,0-3 0,9-1 0,7-4 0,9-3 1,8-5-1,9-2 0,1-7 0,12-3 1,6-2-1,1 0 0,2-2 0,2-1 0,-2 4-1,-2 0 1,4 1-1,-6 3 1,-2-1-1,2 3 0,-5 0 1,-1 0-1,1 1 1,-1-2-1,-2-2 1,-3 1 0,0 1 0,-9-2-1,-6 2 1,-7-1-1,-11 2 0,-8-1 1,-14 2-1,-10-2 0,-15 3 0,-13-1 0,-13 0 0,-9 1 0,-14-1 1,-15 1-1,-13 1 0,-9 2 0,-13-1 0,-8 1 0,-10 1 1,-7 0-1,-12-2 0,0 0 1,0 0-1,0 0 1,1 12-1,-1-12 0,-7 15 0,5-1 0,-3 3 0,1 8 0,-1 6 0,-3 7 0,1 7 0,-2 6 0,-1 6 2,0 5-1,2 8 1,2 2-1,0 4 0,5 7 0,3 2 1,1 6-2,4 4 1,0 3-1,1 6 0,-3 2 1,0 6 0,0 1 0,-2 4 0,1 1 0,0-1-3,2 3 3,1-1-2,2-3 1,3-4-1,-2-3 1,0-5-3,-1-1 2,2-4 0,-4-4-1,-1-3 1,1-2-1,0 0 1,0-5 1,0-2 0,1 0 3,1-3-3,1-5 0,0-6 0,-4-2-1,5-6 2,-1-2-4,-2-3 4,0-5-4,0-4 3,-1-1 1,-2-4-1,-1-3 1,0-4-1,-1-2 1,-2-5 0,1-3 0,1-4-1,-3-3 1,1-2-1,1-3 1,0-1-1,0-3 0,0 2 0,1 1 0,0 1 0,1 2-1,-3 2 1,3 3-1,-1 3 1,-1 1-1,-2 3 1,0 2-1,0 0 1,0 1 0,-2 0 0,-1 0 0,1 0 0,0 0 1,2 0-2,0 1 2,-3 0-2,3-1 2,-1 0-1,1-1 0,3-1 0,-2-2 0,0 0 1,2-6-1,1 1 0,-3-2 0,5-6 0,-2 4 0,1-5 0,-5-12 0,6 18 0,-6-18 0,0 0-1,7 11 1,-7-11 1,0 0-1,0 0 0,0 0 0,0 0 1,0 0-1,-13-6 0,13 6 0,-15-3 1,15 3-1,-22-2 0,10 0 0,-2 0 0,-1 2 0,-2-1 0,1 0 0,-4 0 1,-1-2-2,-2 1 2,-1-1-2,-2-2 1,-3-1 0,-1 2 0,-5-3 0,0-1 0,-5 0 0,-2-3 0,-4 2 0,-6-4 0,-5 2 0,-5-3 0,-8 3 0,-6 1 0,-8 0 0,-1 2 0,-9 1 0,-4 1 0,-3 3 0,-7-1 0,-2 2-1,-1-1 1,-1 0 0,1-5 0,7 1 0,1-3-2,4-8-1,15 4-4,-3-17-21,21 15-11,-6-9-1,14 11-2,4-1 0</inkml:trace>
  <inkml:trace contextRef="#ctx0" brushRef="#br0" timeOffset="44417.5405">19503 12484 15,'-15'1'27,"15"-1"4,0 0 1,10-23-13,7 20-7,-4-11-5,6 9 1,-7-4-3,7 9 1,-19 0-2,18 16-3,-18 6 2,0 14-1,-7 12 0,-2 17 0,-5 12 0,0 12-1,-5 9 0,1 4 0,3 0-1,1-3 1,9-11-1,1-11-1,8-17 0,5-9 1,6-20-2,0-13-2,10-5-3,-8-20-8,5 6-17,-12-12-1,3 4-2,-13-5 2</inkml:trace>
  <inkml:trace contextRef="#ctx0" brushRef="#br0">19510 13486 27,'0'0'29,"0"0"2,0 0-2,0 0-18,-13-13-3,13 13 1,-16-7-2,3 9-1,-6-4-2,-2 5-1,-6 0 0,-2 3 1,-5-1-2,-5 2 0,-2-4-1,-1 0 1,-3-1-1,-1-1 0,-4-2-1,-2-3 1,-4 0 0,1-3-1,0 1 1,-3 0-1,-1 1 0,4 0 1,-2 0-1,1-1 0,0 1 0,4 1-1,-2 2 1,1-3 0,1 2 0,-1-1 0,3 0 0,2-4 0,7 3 0,0-2 1,7-1-1,7 0 0,1 0 0,8 0 0,4 2 0,1 1 0,13 5 0,-15-5 0,15 5 0,0 0 0,0 0 0,0 0 0,0 0 0,0 0 0,0 0 0,0 0 0,-11-6 0,11 6 0,0 0 0,0 0 0,5-19 0,0 3 1,3-10-1,3-9 1,6-13-1,1-11 1,5-14-1,2-9 1,4-4-1,-3-4 0,-3 0 0,1 0 1,-2 10 0,-5 14 0,-5 9 0,-3 16 0,-5 9 0,-2 13 1,-2 19-1,0 0 0,-14 3-1,7 8 1,0 1-1,2 2 0,3 0 0,3-1 0,4-3 0,5-3 0,6-2 0,5-1 0,6-1 0,6-1 1,8 0-1,6 6 1,7 1-1,12 4 0,7 0 0,9 3 0,8-1 0,8-1-1,0-3 2,3-4-2,-4-7 1,-4-4-1,-9-1-1,-7-7-2,-9 7-5,-23-11-26,2 9-1,-18-7-1,-8 9 0</inkml:trace>
  <inkml:trace contextRef="#ctx1" brushRef="#br0">24873 17014,'0'-23</inkml:trace>
  <inkml:trace contextRef="#ctx0" brushRef="#br0" timeOffset="46041.6334">18322 12746 41,'0'0'34,"0"0"2,0 0-2,0 0-15,11-13-15,8 3 1,11 2-3,2-6 1,5 5-1,1-2-1,-1 3 0,-3 2-1,-5 6 0,-11 6 0,-10 6 1,-10 4-1,-11 8 1,-11 3 0,-5 5 1,-2 0 0,-1-2-1,6-6 0,6-3 1,20-21-1,0 0 0,19-2 0,14-16-1,11-5 0,6 3 0,-1-1 0,-1 5 0,-12 10 0,-13 17 1,-17 17-1,-23 13 1,-20 12-1,-17 12 1,-8 3-1,-3-3-1,2-4 0,10-18-5,22-8-22,8-29-8,23-6-2,30-24 0</inkml:trace>
  <inkml:trace contextRef="#ctx0" brushRef="#br0" timeOffset="68969.9448">18183 12763 24,'12'-5'27,"-12"5"1,0 0-12,13-6-5,-13 6-1,0 0-2,0 0-2,0 0-1,0 0 0,0 0-1,0 0 0,0 0-1,0 0 1,0 0-2,0 0 1,0 0-1,-14-7-1,14 7 0,-24 0 0,8 0 0,-3-2-1,-2 1 1,-1 1 0,-3-1 1,-2 0-1,-1 1-1,-1 0 1,-1 2 0,-2 1-1,1 2 1,-2-2-1,0 2 1,-2-1 0,3 0 0,-2-2-1,2-1 1,-1-2 0,2-1 0,-1 0 0,-1-1 0,2 0-1,0 1 1,-3 1-1,1 0 0,-1 1 0,-2 1 1,1 0-1,-1 0 0,2-1 0,-1 3 0,2-5 0,2 1 0,0 0 1,3 0-1,-1-1 1,4-1-1,-2 0 1,1 1 0,0 0 0,-2 4 0,0-1-1,2 2 1,-2 1 0,2 1-1,1 2 1,2-2-2,4 1 0,2-4-1,17-2-5,-23 3-28,23-3 0,0 0-2,0 0-1</inkml:trace>
  <inkml:trace contextRef="#ctx0" brushRef="#br0" timeOffset="70886.0544">16714 12308 19,'11'-4'25,"-11"4"0,0 0-7,0 0-4,0 0-2,0 0-4,0 0-1,0 0-1,0 0-1,0 0 1,0 0-2,0 0 0,0 0 0,8 10 0,-8-10-1,4 21 0,-2-7 0,1 7 0,-2 6-2,3 8 0,-3 7 0,2 6 0,0 6 0,-1 6-1,3 7 1,-1 1-1,2-1 0,-1 0 1,-3-5-1,0-4 1,0-10 0,-1-4-1,0-12 1,-1-4-1,0-11 0,1-4 0,-1-13 1,0 14-1,0-14 0,0 0 0,0 0 0,0 0 0,0 0 0,0 0 0,0 0 0,0 0 0,0 0 0,0 0 0,0 0 0,0 0 0,0 0 0,0 0 0,0 0 1,0 0-1,0 0 0,0 0 1,0 0-1,0 0 0,0 0 1,0 0-1,-15-11 0,15 11 1,-16-3-1,5 1 0,0 1 0,-2-2 0,-3 3 1,-2-2-1,0-2 0,-2 1 0,-2-2 0,0 2 0,-5-3 0,1 0 0,-3 3 0,-5-4 0,1 1 0,-4 0 0,-3 1 0,-1-1 0,-7-1 1,2 0-1,-4 3 1,-5-3 0,1 1-1,-6-1 1,-3 1 0,2 0-1,-3 1 1,0-1-1,1 1 0,-3 2 1,4 0-1,1 2 0,2 2 1,0-1-1,2 3 0,-2 0 0,6 1 0,-1-1 0,3-1 0,4 0 1,5-2-1,4 0 0,5-2 0,8 1 0,4-2 0,5 2 0,3-2 0,13 3 0,-15-4 0,15 4 0,0 0 0,0 0 0,0 0 0,-10-1 0,10 1 0,0 0-1,0 0 1,-3-14 0,3 2 0,0-3 1,0-4-1,-1-6-1,2-7 1,1-8 0,-2-7 0,0-8 0,0-7 1,2-5-2,-2-4 1,-2-1 0,3 3 1,-2 3-1,-3 7 0,1 10 0,0 8 1,-3 10-1,1 9 0,-1 7 0,6 15 0,-14-11 0,14 11 0,0 0 0,-9 2 0,9-2 0,0 0 0,12 8 0,-12-8-1,21 7 1,-7 1 0,5-1 1,0 4-1,7 0 0,3 3 0,8-4 1,6 3-1,9-6 1,9-2-1,5-4 1,6-2-1,3-3 0,5-2 0,1 1 0,3-4-1,0 1 1,-1 2 0,0-4 0,-1 1 1,-2-1-2,-2-2 1,-4 3 0,-10-3 0,-4 3 0,-9 2 0,-5 4 0,-10 2 0,-8 2 0,-4 6 0,-10 1 0,-2 1-1,-8 3 0,-1 1-3,-3-13-5,-7 17-27,-5-16 0,12-1-1,-11 3-1</inkml:trace>
  <inkml:trace contextRef="#ctx0" brushRef="#br0" timeOffset="71635.0972">15496 12425 61,'0'0'37,"15"1"-3,8-11 2,10 1-32,7-5-1,9 1-1,0-1 1,2 6-2,-2 0 0,-6 7 0,-8 3-1,-6 6 2,-16 4-2,-7 8 1,-12 1 0,-10 5 0,-3 2 0,-6-4-1,6-2 1,0-2-2,10-7 2,9-13-2,0 0 1,29 5 0,-2-11 0,6 2 0,-1 1 1,2 3 0,-6 5 0,-10 7 0,-11 7 0,-9 8 0,-15 6 1,-9 6-1,-11 2 1,0 2-1,-6-4-1,4-5 1,4-8-3,5-14-1,19 1-18,2-25-16,16-2 0,5-16-2,13-2-1</inkml:trace>
  <inkml:trace contextRef="#ctx0" brushRef="#br0" timeOffset="88852.082">14976 12754 0,'11'-2'21,"-11"2"4,9-14 2,-9 14-14,0 0-3,0 0 1,0-14 1,0 14 1,0 0-2,0 0-3,0 0-2,0 0-2,-12 2-1,12-2-1,0 0 0,0 0 0,-15 1-1,15-1-1,-20 6 0,7-1 1,-3 2-1,-4 2 0,-2-1 0,-1 1 1,-2-3-1,-3 1 1,-5-3 0,1 0 0,-3-1 1,0 2-1,-5-4 1,-2 5-1,-2-2 0,-5 5 0,0 0 0,-3 0-1,-3 0 0,1 0 0,-1 2 1,3-4-1,-1-1 0,2-4 1,0 0-1,0 0 1,1-2 0,-2 2 0,0-1 0,0 3 0,0 2 0,3 2-1,1-2 0,3 3 0,6-2-2,4-3-1,13 6-6,-3-19-27,25 9 0,-7-25-1,17 10 1</inkml:trace>
  <inkml:trace contextRef="#ctx0" brushRef="#br0">13602 12365 29,'0'0'31,"0"0"2,11-6 0,-11 6-22,0 0-3,-12-3-1,12 3 0,0 0-3,-11 16-1,11-16-1,-8 27 1,3-8-1,2 12-2,-1 6 1,4 9 0,-1 6-1,1 11 1,-1 7-1,-1 5 1,1 2 0,-1-1 1,0-2-1,3-4 0,-1-6-1,5-11 0,0-9 1,3-7-2,0-11 1,-2-4 0,2-6 0,-8-16-1,9 13 1,-9-13 0,0 0 0,0 0 0,0 0 0,0 0 1,-1-13-1,1 13 0,0 0 0,-9-11 0,9 11 0,0 0 0,-7-14 0,7 14 0,0 0 0,0 0 1,-5-12-1,5 12 0,0 0 0,-12-6 0,12 6 1,-16-3-1,6 2 0,-4-1 0,0-1 0,-2 2 1,-3-1-1,-1-2 0,-2 4 0,-7 0 0,2 3 0,-7 0 0,-3-1 0,-6 3 1,-2-2-1,-4 1 0,-3-2 1,-5 2-1,-4-2 1,-3-4-1,1 2 1,-6 0-1,1 0 1,-4 1-1,-3 1 0,0 2 0,-4 4 0,-6-1 0,-2 3 0,-2 0 0,-1 3 0,-3-1 0,3 1 0,1-1 0,-1-4 1,8 2-1,2-3 0,4-4 0,0 0 0,8-5 0,3-3 1,6-3-1,6-2 0,9-3 0,6-2 0,7-5 0,7 1 0,6-4 0,5-3 0,4 0-1,4-2 1,1-1 1,3 2-1,-1-2 0,2 0 0,0 0 1,0-2-1,0-4 0,-2-5 0,-1-1 0,-1-8 0,-1-4-1,-1 1 1,-2-1 0,2 7 0,-2 6 0,3 6 0,-4 8 0,8 7 1,-2 8-1,3 11 0,-4-11 0,4 11 0,0 0 0,0 0 1,0 0-2,0 0 1,14-2 1,-14 2-1,22 0 0,-8 0 0,0 0 1,6 2-1,3 2 0,2 2 0,7-2 0,5-1 0,8-3 0,10-4 0,6-2 0,7-1 0,6-5 0,5-1 0,6 0 0,0-2 0,3 4 0,0-1 0,5 2 1,2-4-1,3-2 1,3-3-1,8-5 1,8-1-1,1-7 0,5-3 0,0 0 0,-4 2 0,-2 2 0,-13 8 0,-5 7 0,-19 9 0,-14 7-1,-14 7 1,-14 4 0,-10 5 0,-6 0-1,-10 2 1,-5-6-1,-2 1 0,-5-13 0,2 15 0,-2-15 0,0 0-1,0 0 0,0 0 0,0 0 1,0 0 0,0 0-1,9-13 0,-9 13-5,0 0-26,2-13-1,-2 13-1,0 0 0</inkml:trace>
  <inkml:trace contextRef="#ctx1" brushRef="#br0" timeOffset="44237.5302">20082 17108</inkml:trace>
  <inkml:trace contextRef="#ctx0" brushRef="#br0" timeOffset="91159.214">11776 12652 59,'14'-5'36,"-14"5"-1,0 0 0,0 0-28,-19 32-3,0-8 1,-1 10-1,-1-2-1,3 6 0,0-4-1,9 0 0,9-6-1,12-7 0,8-3 0,8-4-1,8-5 0,6-1 1,0-2-1,2 1 0,-6 1 1,-7 2-1,-3 4 0,-8 7 1,-11 4-1,-8 3 0,-8 4 0,-13-1-3,4 0 0,-9-19-16,6 4-19,-4-21 1,13-3-1,-6-17 0</inkml:trace>
  <inkml:trace contextRef="#ctx0" brushRef="#br0" timeOffset="91370.226">11841 12670 82,'0'0'39,"-17"11"0,20 2 1,-3-13-35,28 9-1,1-15-1,12-5-1,16-5-2,5-11-2,6 4-3,-4-14-21,11 16-13,-16 2 0,2 14-2,-15 3 2</inkml:trace>
  <inkml:trace contextRef="#ctx0" brushRef="#br0" timeOffset="117533.7225">11088 12987 34,'0'0'34,"16"-18"0,-16 18 0,5-11-27,-5 11-1,0 0-1,0 0 0,-12 2-1,12-2-1,-16 5-1,4-2 1,-3-3-1,-1 5 0,-8-3 0,1 3-1,-10 1 0,-5 3 0,-10 1 0,-4 3 0,-9 0 0,-5 2 0,-5-2 1,-2 1-1,-5-5 0,0 3 1,-4-6-1,2 1 0,-6-4 0,1 2 0,-3-4 0,3 0 0,4-1 0,-2-1-1,5 0 0,7 0 0,6-1-1,6-2-3,9 6-4,-2-9-30,20 6 1,5-4-3,14 3 2</inkml:trace>
  <inkml:trace contextRef="#ctx0" brushRef="#br0" timeOffset="118880.7995">9356 12648 39,'-2'-10'33,"2"10"3,0 0-1,-14 2-26,16 10-3,-5 1-1,7 8 0,-1 3-1,5 8-1,-2 7-2,2 11 1,1 4-1,0 9 0,-3 5 0,0 3 0,-5 4-1,-1-2 0,0-3 1,-2-4-1,-1-9 0,2-9 0,2-11 0,1-7 0,1-10 0,2-8 0,-5-12 0,9 11-1,-9-11 2,0 0-1,0 0 0,0 0 0,0 0 1,0 0-1,0 0 1,0 0-1,0 0 0,2-13 0,-2 13 1,0 0-1,-8-12 0,8 12 0,-11-9 0,11 9 0,-17-6 0,2 6 0,-2 1 0,-6 0 1,-2 3-1,-7 3 0,-4-4 0,-7 1 0,-7 0 0,-3-1 0,-5 0 1,-3-2-1,-6 3 0,-4-1 0,-4-1 0,-5 4 1,-4-1-1,-1 3 0,-4-4 0,1 5 0,-2-6 0,3 3 0,3-4 0,5 0 0,8-5 0,8-2 0,1-2 0,8 2 0,11-6 0,6 2 0,9-1 0,6-1 0,9 3-1,13 8 1,-13-15 0,13 15 0,7-13 0,-7 13 0,12-10 0,-7-1 0,-1-4 0,2-11-1,-1-6 1,-1-12-1,-4-11 0,0-10 1,-3-7-1,-1-8 1,0 2 0,-6 3 1,6 4-1,-7 12 1,7 9-1,-3 13 0,2 10 1,3 9-1,0 7 1,2 11-1,0 0 0,0 0 1,0 0-1,0 0 0,13 0 0,0 6 1,2-1-1,8 3 1,6 0 0,6-1 0,10 0-1,7 1 1,12-3-1,9 3 1,11-4-1,12-4 0,9-2 1,7-4-1,7-4 0,2-9 0,4-4 1,2-2-1,-6-5 1,-11 3-1,-7 4 0,-11 3 0,-13 6 0,-14 6-1,-16 6 0,-15 2-2,-9 7-1,-14-4-5,3 5-28,-14-8 0,-6 12-2,-7-12 2</inkml:trace>
  <inkml:trace contextRef="#ctx0" brushRef="#br0" timeOffset="119486.8342">8329 13044 57,'9'-10'37,"12"1"1,-2-7-3,10 3-29,0-5-1,6 5-1,-4 0-1,3 6-1,-9 4 0,-1 7 0,-12 7-1,-5 8 1,-11 6-1,-8 10 1,-11 5-1,-5 1 0,-5 4 1,4-3-2,0-4 1,5-5 0,14-9 0,11-8-2,14-11 2,13-6-1,13-8 0,7-3-1,8-1 0,1-2-3,4 7-4,-14-4-30,10 9-1,-14-2 0,0 5-1</inkml:trace>
  <inkml:trace contextRef="#ctx0" brushRef="#br0" timeOffset="121029.9225">8866 8432 40,'0'0'31,"0"0"2,0-12-1,0 12-16,0 0-9,0 0-1,-9-15 1,9 15-3,-19 4-1,4 3 0,-8-2-1,-1 4-1,-13 1 0,-2 0-1,-13 1 1,-6-1-1,-9-3 1,-7 1 0,-8-2-1,-5-2 1,-10-2-1,-6 0 1,-11-1-1,-2-1 1,-8 0-2,-4 1 1,-8 0 0,-10 2 0,-4-1 0,-4-1 0,1 1 0,-7 0 0,-1-1 0,0-1 0,0-1 0,3 1 1,-2 0-1,-2 2 0,0 0 0,6 4 1,-1 0-1,-4 4 0,2 0 0,0 3 0,7-1 0,7 0 1,-1-4-1,2 0 0,9-2 1,7-3-1,10-3 1,11-3 0,2-3-1,6 0 1,7-3 0,11 1 0,5-1 0,10-1-1,4-1 1,11 1-1,10 3 1,9 0-1,13 3 0,4 2 0,15 2 1,-14 5-1,18 7 0,0 7 0,2 7 0,-2 8 0,7 10 2,-3 8-2,0 7 2,1 8-2,0 8 1,1 9 0,0 7 0,2 6 0,-3 4-1,-1 10 1,0 3-1,-1 6 2,1 0-2,1 2 1,3-1-2,-4 1 2,3-1-2,0 1 2,1-5-2,3 1 1,-4 1-2,0-4 1,-3 3 0,0-2 0,-1 2 1,-4-1 0,-3 0-1,-1-3 0,-3 1 1,0-2 0,-4 0 1,0-2-1,-3-5 0,1 0-1,1-6 1,2-2 1,1-2-2,-4-2 2,4-8-1,-2-1 0,2-3 0,-2-2-1,0-4 1,-2-3 0,-2-7-1,1 0 1,2-1-1,-1-4 1,-1-1 0,5-3 0,1-1 0,0-4 0,4-3 0,2-5 0,4-8-2,-1-14-7,14 1-28,-18-23-1,25-7-3,-9-21 1</inkml:trace>
  <inkml:trace contextRef="#ctx0" brushRef="#br0" timeOffset="122032.9798">7667 13325 28,'0'0'33,"18"-5"2,-18 5-1,5-14-22,-5 14-5,4-14 0,-4 14-1,-4-10-1,4 10 0,-21-9-2,4 8 0,-8-3-1,-9 4 0,-7-1-1,-8 4 0,-12 0-1,-10 4 1,-12 1 0,-9 3 0,-14 2-1,-7 2 2,-12 2-2,-9 2 2,-7 1-2,-7 1 2,-5 2-2,-1-1 1,-5 0-1,-3 2 1,-1-1-1,-2-2 0,3 3 0,-3-2 0,4-2 0,2 1 1,8-1-1,7-2 0,2-6-1,6 0 2,9-8-1,10-2 0,10-5 0,8-2 0,4-5 1,10-1-1,6-2 1,5 3-1,6 3 1,2-1-1,4 4 0,5 3 0,1 1 1,7 2-1,8 2 0,2-2 0,14 1 0,5-3-2,9 2-1,1-15-5,22 12-28,-6-17-1,15 8-1,-3-10 0</inkml:trace>
  <inkml:trace contextRef="#ctx0" brushRef="#br0" timeOffset="123237.0487">5104 10127 64,'0'0'36,"0"0"0,0 0 0,-15 3-21,-1 14-12,6 13 0,-4 8 0,4 15 0,-3 7-1,3 10 0,0 3-1,8 5 1,0-4 0,2-3 0,0-12-1,1-6 0,3-12-1,1-13 1,-3-12-1,-2-16 1,12-6-1,-5-18 0,1-11 1,-3-13-1,3-11 1,-1-13-1,-1-8 1,-1-6-2,0-2 2,2 3-1,6 3 2,-1 5-2,9 10 1,8 14-1,6 10 0,6 18 2,11 15-2,-4 11 0,2 13 1,-4 12-1,-8 13 0,-13 10 1,-11 5-2,-19 6 2,-11-1-1,-12-2 1,-9-1-1,-7-6 1,0-10 0,1-7 0,10-9-1,5-4 1,14-5 0,10-5-1,17-2 0,10 3 0,8 1 0,8 8 1,1 6-1,4 4 0,-5 6 0,-3 5 0,-5 1-1,-6 0-2,1-1-2,-6-14-6,15-1-26,-8-19-3,14-3 2,-5-18-1</inkml:trace>
  <inkml:trace contextRef="#ctx0" brushRef="#br0" timeOffset="123433.0599">6077 10564 100,'-18'0'39,"-4"13"0,11 15 0,-14 9-36,9-1-1,3 6 0,3 4-3,4 3-1,4-6-4,8 0-3,-6-16-30,17-1 1,-8-22-2,10 0 2</inkml:trace>
  <inkml:trace contextRef="#ctx0" brushRef="#br0" timeOffset="123613.0702">5884 10505 103,'-26'-7'40,"3"-2"1,23 9-1,0 0-33,19 5-5,25-17-1,19-9-2,17-1-4,5-20-21,21 11-11,-3-14-3,6 12 2,-14-7-5</inkml:trace>
  <inkml:trace contextRef="#ctx0" brushRef="#br0" timeOffset="123802.081">6752 10293 105,'-7'13'43,"7"-13"-1,0 0-5,29-18-34,7 0-4,7-2 1,3-4-4,7 13-8,-11-10-27,2 19 0,-20-2 0,-5 18-3</inkml:trace>
  <inkml:trace contextRef="#ctx0" brushRef="#br0" timeOffset="123951.0896">6656 10597 110,'-18'29'40,"18"-29"1,18 7-1,22-25-38,28-11-2,16-5-2,5-11-30,24 10-6,-4-10-1,8 15-2</inkml:trace>
  <inkml:trace contextRef="#ctx0" brushRef="#br0" timeOffset="131170.5025">7909 9985 92,'0'24'37,"-8"10"-1,0 15 1,-6 10-37,3 13 1,0 0-1,2 7 1,7-7-3,3-9-5,14-8-30,3-18 1,9-12-1,4-17-1</inkml:trace>
  <inkml:trace contextRef="#ctx0" brushRef="#br0" timeOffset="131665.5308">8213 10019 102,'6'-11'39,"9"9"1,-4-11-2,18 4-37,0-1 0,7-2-1,6 1 1,2 2 0,-1 7-1,-5 4 0,-1 7 0,-8 4 1,-11 7-1,-6 3 0,-12 5 0,-9 1 0,-2-1 0,-4-1 1,-1-3-1,1-4-2,5-5 2,5-5-2,5-10 2,15 8 0,0-6-1,8 1 0,0 0 1,4 5 2,-5 6-2,-3 5 2,-10 5-2,-6 8 1,-7 4-1,-11 4 3,-4 1-3,-9-3 0,3-3 0,0-7-2,7-5-4,-5-22-22,23-1-12,-11-7 2,18-7-3,0-11 1</inkml:trace>
  <inkml:trace contextRef="#ctx0" brushRef="#br0" timeOffset="133067.611">9215 10441 73,'-14'3'36,"14"-3"-1,-11 7 2,11-7-31,18 0-1,4 1-1,0-4 0,7 2-1,4-3 0,8 1 0,1-2-2,3 2 1,1-7-1,2 2 0,-1-3-1,3 0 1,-4-1-1,-1-2 0,-2 2 0,-6 3 0,-4 1 0,-8 3 0,-6 2 0,-5-1 0,-14 4 0,0 0 1,0 0-1,-20-11 0,2 5 1,-8-3-1,-2 0 1,-5-6-3,-1-4 4,-1 0-2,-1-4 1,2-3-1,5-6 1,3 1 0,3-6-1,7-3 1,5-4 0,7 1-1,6-2 0,3-1 0,4 2 1,4 1 0,5 2-1,2 4 1,1 4 0,0 1-1,4 7 1,5 0-1,-1 2 0,8 2 0,4-1 0,4 4 0,6-1 0,0 3-1,3 2 1,1 4-1,-4 4 2,1 8-2,-9 1 2,3 8-1,-8 1 0,1 1 0,-5 5 1,-2-1 0,-1 4 0,-3 1 0,-4 2 0,-4 1-1,-3 5 1,-2 3-1,-6-1 0,-4 5 1,-5 2-1,-7 0 0,-1 2 0,-4-1 0,-4 3 0,-5 0 1,0 0-1,-3 1 0,0-5-1,-2-2 2,7-5-2,-1-3 2,6-6-1,8-8 1,6-15-1,19 11 2,6-16 0,11-5-3,8-2 3,11-2-1,3 0 1,2 1-2,1 1 2,-3 6-2,-5 0-2,-5 6 1,1 9-7,-20-13-28,11 16-6,-11-10 0,6 7-1</inkml:trace>
  <inkml:trace contextRef="#ctx0" brushRef="#br1" timeOffset="155894.9166">11899 10007 90,'0'0'38,"22"-14"0,2 0 0,3-6-36,16-6-1,5-1 0,8 2 0,4 5-2,-2 2-1,-1 14-6,-13-6-16,2 17-13,-13 0 1,-9 5-1,-10-3 0</inkml:trace>
  <inkml:trace contextRef="#ctx0" brushRef="#br1" timeOffset="156061.9262">12136 10080 78,'-32'23'37,"8"-16"-2,24-7 1,0 0-27,39-37-8,13 2-4,9-19-15,15 6-17,0-9 1,4 5-3,-3-1 2</inkml:trace>
  <inkml:trace contextRef="#ctx0" brushRef="#br1" timeOffset="156330.9416">12706 9540 94,'0'0'37,"21"0"-1,8-2-1,5-5-33,8 4-1,6 0 2,-2 6-1,-4 6 0,-12 14 0,-11 12 0,-19 13 0,-19 12-1,-14 6 1,-15 4-2,1 0 1,1-7-3,6-15-3,20-10-27,7-30-5,32-14-1,11-26-2</inkml:trace>
  <inkml:trace contextRef="#ctx0" brushRef="#br1" timeOffset="156758.9661">13555 9434 36,'0'0'32,"-5"-16"2,5 16 1,0 0-18,3 12-3,-9-1-1,14 19-3,-9-1-3,7 13-2,-3 6-2,-3 10 1,-1 6-2,-2 5 0,-3 2-4,-3-5-1,8 6-12,-11-22-22,10-3 1,-1-21-3,9-14 2</inkml:trace>
  <inkml:trace contextRef="#ctx0" brushRef="#br1" timeOffset="156984.979">13356 9451 94,'-29'6'38,"5"-6"1,24 0-1,0 0-34,42-8-2,12-5 0,12 1-1,13-1 0,2 1-3,5 9-3,-11-3-28,-3 23-5,-25 2 1,-14 15-3</inkml:trace>
  <inkml:trace contextRef="#ctx0" brushRef="#br1" timeOffset="157179.9901">13349 10157 100,'-11'11'38,"24"-5"3,12-22-3,26-6-34,11-10-2,10-6-2,7-3 0,-3-1-3,4 13-12,-14-8-23,-3 20 0,-21-3-1,-5 18-1</inkml:trace>
  <inkml:trace contextRef="#ctx0" brushRef="#br1" timeOffset="157369.0009">14138 9900 95,'0'0'37,"2"22"2,-11-7-3,1 16-32,3 1-1,0 12-1,-1 1-4,1-4-1,16 4-33,-7-16-4,19-7 3,1-20-4</inkml:trace>
  <inkml:trace contextRef="#ctx0" brushRef="#br1" timeOffset="157594.0138">14686 9690 108,'0'0'40,"0"0"1,14-16-3,8-3-38,7 0-2,7 3-2,-3-11-17,9 17-17,-15-1 0,4 10-3,-16 0 1</inkml:trace>
  <inkml:trace contextRef="#ctx0" brushRef="#br1" timeOffset="157752.0229">14613 9990 106,'17'10'40,"8"-23"0,26 0-3,10-15-38,6-14-33,19 8-4,-7-7 0,2 3-3</inkml:trace>
  <inkml:trace contextRef="#ctx0" brushRef="#br1" timeOffset="160176.1615">15405 9409 88,'15'-20'38,"9"1"0,-4-4-1,11 4-34,-3-5-1,6 7-1,-4 4 0,-3 9 0,-9 12-1,-5 12 0,-12 12 1,-10 8-1,-11 14 0,-9 4 2,-7 5-1,-2 0 2,6-9-2,3-5 1,14-15-1,16-14 1,13-18-1,19-16-2,17-12-1,14-16-4,11 3-17,1-15-14,0 7 0,-10-5-3,-1 9 2</inkml:trace>
  <inkml:trace contextRef="#ctx0" brushRef="#br1" timeOffset="160424.1757">16051 9290 81,'-7'19'38,"-8"-2"-1,4 10 1,-11-4-30,9 10-3,-2-3 0,7 4-1,5-5-1,9-3 0,13-12-1,14-11-1,14-14-2,11-16 0,14-10-3,4-20-5,11 3-27,-17-11-3,-3 10 1,-23-3-2</inkml:trace>
  <inkml:trace contextRef="#ctx0" brushRef="#br1" timeOffset="160575.1843">16223 9257 91,'-43'60'37,"15"5"1,6-5-1,14-6-34,14 2-3,5-9-2,12 5-23,-4-12-11,6-1 0,-4-5-2</inkml:trace>
  <inkml:trace contextRef="#ctx0" brushRef="#br1" timeOffset="160830.1989">15557 9931 94,'12'8'38,"13"-20"1,30 2-2,21-19-34,13-5 0,14-8-1,6-2-1,1 4-3,-10-4-10,-3 18-25,-26 4 0,-18 17-1,-24 9-2</inkml:trace>
  <inkml:trace contextRef="#ctx0" brushRef="#br1" timeOffset="161071.2127">15763 10117 91,'0'0'38,"8"18"-2,0 9 2,-3 3-35,2 11-1,-2 9-1,-1 6 1,1 4-5,2-3-1,11 3-25,-6-17-8,11-3-1,-1-19 0</inkml:trace>
  <inkml:trace contextRef="#ctx0" brushRef="#br1" timeOffset="161521.2384">16026 10167 82,'-11'7'41,"22"-10"-1,9-16-1,15-4-16,5-3-21,10 2-1,2-1 1,0 6-1,-4 6-1,-9 12 0,-11 10 0,-14 12 0,-11 10-2,-13 8 2,-12 7-1,-5 2 1,-6-2-1,3-6 2,5-8-2,9-10 1,16-22 0,13 9 1,15-20-1,12-6 0,8 1 0,0 4 1,-5 6-1,-6 15 0,-17 16 1,-18 14 0,-19 16-1,-16 9 0,-12 6 0,-9-2 0,0 0-3,-1-22-10,15 0-24,5-24-4,23-13 1,7-20-2</inkml:trace>
  <inkml:trace contextRef="#ctx0" brushRef="#br1" timeOffset="173857.9441">16904 9562 79,'-10'1'39,"10"-1"-2,0 0 1,14-9-27,2-2-10,9-6-2,6 0-1,7-7-3,8 7-7,-10-4-24,3 7 0,-11 3-1,-8 14 1</inkml:trace>
  <inkml:trace contextRef="#ctx0" brushRef="#br1" timeOffset="174015.9531">16976 9667 83,'-24'19'36,"12"-1"-1,12-18 1,0 0-30,25-8-3,9-10-2,8-6-1,5-8-6,23 2-23,-9-9-6,4 2 1,-3-7-3</inkml:trace>
  <inkml:trace contextRef="#ctx0" brushRef="#br1" timeOffset="174211.9643">17697 9165 93,'-2'16'37,"-7"7"0,5 15 1,-16 4-33,9 11-3,0 1 0,3 3 0,3-1-2,5 0 0,8-2-5,-3-22-11,13 6-22,1-21 3,12 0-4,-2-19 2</inkml:trace>
  <inkml:trace contextRef="#ctx0" brushRef="#br1" timeOffset="174353.9724">17907 9549 106,'-17'0'36,"-7"-4"2,12 0-5,12 4-43,0-18-26,21 3-1,9-5 0,15-1 0</inkml:trace>
  <inkml:trace contextRef="#ctx0" brushRef="#br1" timeOffset="174789.9974">18519 9207 102,'-17'-5'38,"-12"-3"1,3 12 0,-6-4-35,-1 11-1,2 2 0,0 7 0,5 5-1,6 2-1,4 2 0,13-1-1,11-3 0,6-1-1,17-6 1,8-1-1,6-2 1,6 2-1,0-1 1,-2 5 1,-7 7-1,-11 4 1,-16 9-1,-11 2 1,-14 7-1,-14-2 1,-13-1 0,-6-8 0,-1-13-1,2-13 1,1-19-1,11-16 0,9-20 0,11-18-1,15-11 1,12-8-2,9-2 1,3-1-2,11 12-1,-6 5-3,10 29-13,-16 0-18,5 23 1,-16 4 0,6 17-2</inkml:trace>
  <inkml:trace contextRef="#ctx0" brushRef="#br1" timeOffset="175127.0166">18995 9259 111,'-14'10'40,"-10"-4"1,3 10-1,-6-1-36,7 7-1,3 1 0,7 1-2,5 1 1,15 0-2,9-6 1,10-1-1,11-2 0,7-2 1,2 2-1,-4-1 1,-4 7-1,-11 2 0,-11 8 0,-14 4 1,-12 4-1,-16 3-1,-4 0 0,-6-10-1,3-4-3,-3-20-4,23-5-26,-4-25-4,16-8 0,3-23-1</inkml:trace>
  <inkml:trace contextRef="#ctx0" brushRef="#br1" timeOffset="175294.0262">19066 9230 121,'-14'0'42,"-6"2"1,12 18-2,-2-12-36,10-8-2,32 6-5,9-18-2,20 6-13,1-24-12,26 15-12,-2-16 0,16 12-1,-2-6 0</inkml:trace>
  <inkml:trace contextRef="#ctx0" brushRef="#br1" timeOffset="175886.0601">19821 9432 98,'21'-37'36,"-7"-1"3,1 12-3,-10 2-30,-1 11-2,-4 13 0,0 0-1,-11 26 1,1 9-1,-5 9 0,1 13 0,-1 4-1,1 6 0,-2-4 0,5-3 0,1-8 0,6-10 0,-1-14-1,7-13 0,-2-15 1,10-17-2,-3-16 0,2-12 0,4-16 0,-2-12 0,7-14 0,0-12 0,7-1 0,-1 1 0,6 9 0,-3 7 0,0 16 0,4 15 0,-1 24 0,-4 21 0,2 24 0,-2 15 0,-1 16 0,-2 17 0,2 11 0,-7 13 0,-2 4 0,-3 5 0,-4-4 0,-4-8 0,-4-5-5,-2-20-2,7 0-16,-18-36-12,12-3-6,-14-24 2,14 2-1</inkml:trace>
  <inkml:trace contextRef="#ctx0" brushRef="#br1" timeOffset="176029.0682">19981 9547 115,'-23'-15'38,"-1"-6"3,24 21-3,0 0-30,20-10-6,24 10-4,11-16-16,29 13-20,1-9-2,17 12 0,-4-10 0</inkml:trace>
  <inkml:trace contextRef="#ctx0" brushRef="#br1" timeOffset="176199.078">20919 9714 136,'-31'5'43,"9"0"-2,-7-21-6,8-4-45,21 20-12,-15-30-11,15 30-11,-8-21 2,8 21-3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4T00:12:59.746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3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8-14T00:13:33.242"/>
    </inkml:context>
  </inkml:definitions>
  <inkml:trace contextRef="#ctx0" brushRef="#br0">11535 11101 51,'15'-12'37,"-2"15"-1,-7 13 0,2 28-25,-12 9-3,12 17 1,-9 3-1,11 4 0,0-13-2,22-17 1,19-39-2,30-45 0,41-48-1,41-50 0,47-49-1,41-41-6,43-21-11,2-34-11,28 13-7,-21-5-9,-3 13-2,-20 7 0</inkml:trace>
  <inkml:trace contextRef="#ctx0" brushRef="#br0" timeOffset="32432.8551">11958 13357 55,'0'0'39,"-16"23"-2,1-13 2,2 8-34,-8-2-2,-1 14-1,-1 17-2,-8 21-1,-5 22-1,-12 21 0,1 17-2,-9 0-3,7 3-6,-6-24-21,15-22-3,7-36 1,12-35 0</inkml:trace>
  <inkml:trace contextRef="#ctx0" brushRef="#br0" timeOffset="32617.8657">11445 13786 52,'3'-62'40,"-3"10"1,11 32 1,-11 20-30,37 6-4,1 17-2,14 15 0,9 0-3,11 0-1,11-1-1,5-6-2,2-1-4,-3-19-21,8 18-15,-8-8 1,0 9-2,-16-4 1</inkml:trace>
  <inkml:trace contextRef="#ctx1" brushRef="#br0">18892 16171</inkml:trace>
  <inkml:trace contextRef="#ctx0" brushRef="#br0" timeOffset="35288.0184">2276 13065 12,'22'8'26,"5"-3"1,-5-3-1,0-6-19,5 0-1,0-5 0,9 5 0,-4-1 0,9 2-2,-2-1-2,9 3 0,-3-3 0,5 3-1,1-3 0,1-1-1,5-3 0,-1-2 1,7 0-1,4-3 0,0 3 0,9-2 0,0 3 0,5 0 0,4 4 0,4 3 0,6 2 0,1 2 0,4 1 0,2 0 0,2 2 0,4-1 0,1 1 1,2 0-1,0-4 1,-3 0 0,5-5 0,1 1 0,-1-4 0,7-1 0,-1-4 0,1 2 0,-1 1 0,3-2 0,1 0-1,5 3 0,0-2 0,-2 3 1,-2-4-1,4 1 1,-2-4 0,6 1-1,-1-5 1,-2 1 0,0-3 0,6 0 0,3-3 0,3 5-1,-1-2 1,3 5-1,4-1 0,3 2 1,7 3-1,-2 2 1,0-5 0,-3 6 0,7-5 1,-4 0-1,-2-1 1,-2 3-1,0-3 1,3 0-1,1 0 2,1 4-2,-1 0 0,5-1 0,-3 3-1,4 1 1,0 4-1,0-1 0,1 3 1,1 0-1,2 0 0,-4 1 0,3-1 0,2 1 1,-3-3-1,-1 2 0,1-1 1,0 0-1,1-2 1,1 2-1,-4 1 1,5-2-1,1 2 0,1-1 0,2 2 0,-3 1 1,4-1-1,1 0 0,3 0 0,-5 0 0,0-3 0,5 0 2,-2 1-2,1-1 2,-2-1-2,4 1 1,2-1-1,-4 0 2,3 2-3,-3 2 1,4 3 0,-2-2-1,-1 0 1,2 1 0,-2-2 0,3 1 0,-1-2 0,1-1 1,1 1-1,2 0 2,1 2-2,0 0-1,3 5 1,-2-4-1,2 6 2,-3 0-2,-1 1 1,-3 3 0,-4 0 0,-4-1 1,3 1-1,-6 0 1,1 2-1,-3 0 1,3-3-1,3-1 1,-1-1-1,-3-4 1,-3-2-1,7-2 1,-2-3-1,-2-6 1,-4 0 0,3-2-1,-5 1 0,-3-5 1,-1 3-1,-10 1 0,-5 3 0,-5 2-3,-6 7-2,-22-5-13,-2 16-18,-21-3 2,-13 18-3,-23-7 1</inkml:trace>
  <inkml:trace contextRef="#ctx0" brushRef="#br0" timeOffset="35947.0561">18996 12828 64,'-133'4'36,"-9"5"-2,-5 6 0,-5 4-32,-6-1-2,0-2-2,-10 10 4,-6-3-2,-3 5 1,-10 4-1,-5 1 0,-9 8 1,-7 0-1,-15 9 0,-4 7 1,-5 8 0,-14 8 0,-9 6 0,-9 9 1,-9 6-1,-9 4 1,-10 3-1,-3 5 1,-14 2-1,0-2 0,-8 2 0,-2 1-2,-3-3 2,-5 3-1,2 4 0,-4-2 0,1 2 0,-6 4-1,1 1 1,0-2 0,-7 3 0,4 0-1,-7-5 1,2-6-1,-1-1 0,5 1-1,0-6 1,7 2 0,-1 0-1,14 0 1,7-2-1,6-1 0,13-5-3,9-9 1,20-2-12,2-25-19,29-10-3,2-23-2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3T23:18:10.13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2519 1835 54,'1'-23'34,"3"-4"-1,-1 3-1,-6-3-29,11 5 4,-7-3-3,4 8 4,-5-1-4,6 7 2,-6 11-1,0 0-1,5 23 0,-1 12-2,-9 16 1,5 16-3,-6 14 3,2 17-4,-4 7 1,1 1 2,-1-2-2,4-7 1,-1-18 0,4-8 0,1-21-1,5-18 2,-5-32-2,9-12-1,0-29 0,0-21 0,-2-17 2,2-18-2,-2-16 2,-1-14 0,-1-7 0,-1-3 2,3 8-2,3 0 2,-3 69-2,6-2 1,3 9 0,4-2-2,4 10 1,-24 45-1,58-75 0,-37 52 0,46-3-2,-3 26 2,-13 26-2,-6 23 1,-17 21-1,-22 17 1,-23 11 0,-27-5 0,-10-12 2,-3-10-1,0-12 1,6-7 0,10-21 0,6-9 0,12-12 0,23-10 0,0 0 0,16-2 0,16-3 0,9 4-1,9 7 1,6 7-1,6 9 0,0 9 0,-1 9-1,-3 12 1,0 3-1,-4-2-2,2 4-2,-5-13-3,16 2-30,-11-21-2,13-5 1,-5-27-2</inkml:trace>
  <inkml:trace contextRef="#ctx0" brushRef="#br0" timeOffset="197.0112">3985 1671 103,'2'-16'42,"13"4"0,6-9-2,19 3-38,16-7-2,11-3 1,13 3-3,3-1-7,11 12-27,-22 7-4,-2 24 1,-30 6-2</inkml:trace>
  <inkml:trace contextRef="#ctx0" brushRef="#br0" timeOffset="362.0207">4017 2199 101,'-23'10'42,"23"-10"-1,31-17-1,21-14-39,32-11-3,9-15-7,28 7-28,-8-10 0,15 8-3,-6 0 0</inkml:trace>
  <inkml:trace contextRef="#ctx0" brushRef="#br0" timeOffset="780.0446">5638 1101 112,'-6'-59'41,"6"59"0,-5-51-3,5 51-36,0 0 2,0 0 0,-9-48-2,-5 60-1,12 28 1,-2 20-2,9 16 1,0 4-1,5 7 1,4-6-2,11-10 2,8-29-1,4-15 1,11-25 1,7-20-1,4-17 1,7-18-2,-66 53 0,68-69 0,-68 69 0,64-89 0,-34 40 0,5 1 0,-8 1 0,2-2 0,-29 49-3,52-83-12,-52 83-19,41-67-8,-41 67 0,0 0-2</inkml:trace>
  <inkml:trace contextRef="#ctx0" brushRef="#br0" timeOffset="1063.0608">5446 1747 104,'-12'13'39,"12"-13"3,45-1-3,13-9-35,35-7 0,20-8-1,16-3-1,6-1-4,1-5-6,2 12-28,-30-4-3,-8 21 0,-33 0-3</inkml:trace>
  <inkml:trace contextRef="#ctx0" brushRef="#br0" timeOffset="1330.076">6066 1867 107,'0'21'39,"-11"-1"2,8 21-3,-9 12-33,3 13-2,1 12 1,-1 15-1,-6 9-2,6-1 0,0-3-1,0-5-1,8-8-3,1-20-1,15-7-20,-7-33-15,14-10 0,-9-28 0,9-9-1</inkml:trace>
  <inkml:trace contextRef="#ctx0" brushRef="#br0" timeOffset="1540.0881">5774 2040 115,'-34'-4'42,"19"15"1,15-11-2,0 0-39,45 0 0,21-9 0,16-4-1,14-7 1,12 1-3,2-3-2,2 6-9,-17-11-22,1 20-7,-32-2 1,-12 17-3</inkml:trace>
  <inkml:trace contextRef="#ctx0" brushRef="#br0" timeOffset="1795.1026">5501 2837 110,'5'25'40,"25"-27"2,36-5-1,19-20-38,29-1-1,18-7 1,2-1-2,-2 3-1,-6 4-1,-19 8-3,-19-1-4,-9 30-17,-43-16-12,-8 22-2,-28-14 0,2 27-1</inkml:trace>
  <inkml:trace contextRef="#ctx0" brushRef="#br0" timeOffset="4770.2728">7868 1443 80,'2'-17'37,"-2"17"0,0 0 1,-5 35-31,-2 0-1,4 10-2,-1 6-1,1 3-4,8 8-7,-9-9-27,20 6-1,-4-17-2,17-6-1</inkml:trace>
  <inkml:trace contextRef="#ctx0" brushRef="#br0" timeOffset="5221.2986">8615 1248 45,'-1'-67'32,"1"67"1,0 0 0,-9-52-17,9 52-5,0 0 0,0 0-2,-20-46-1,20 46-3,0 0 1,0 0-2,0 0-2,-30-5 0,39 25-1,5 14 0,2 11-1,2 12 1,0 10-1,5 12 0,-6 5 1,1 1-2,-4-10 3,-2-13-2,-4-15 2,4-11-1,1-27 2,2-22-1,8-23-1,4-19 2,3-16-2,3-18 1,-14 42-1,3-4 0,-5-1 0,1-3-3,0 6-1,-2 0-9,3 3-26,-19 46-3,27-76 2,-27 76-2</inkml:trace>
  <inkml:trace contextRef="#ctx0" brushRef="#br0" timeOffset="5438.311">9528 1228 105,'-3'12'39,"3"-12"0,11-14-1,-11 14-37,0 0-1,0 0-1,55-42-3,-55 42-6,48-25-26,-48 25-3,0 0 1,87-25-1</inkml:trace>
  <inkml:trace contextRef="#ctx0" brushRef="#br0" timeOffset="5605.3206">9453 1489 94,'-20'26'38,"2"-14"0,18-12 1,20 1-36,18-17 0,13-11-1,15-10-4,19-4-6,-85 41-27,97-58-3,-44 28 0,9-2-2</inkml:trace>
  <inkml:trace contextRef="#ctx0" brushRef="#br0" timeOffset="5786.3309">10479 951 96,'0'0'42,"15"15"0,-1 26-3,-23 18-36,-10 20 2,-10 13-3,4 11-3,3 0-1,9-5-4,29-34-32,-3-27-2,12-15 1,2-27-2</inkml:trace>
  <inkml:trace contextRef="#ctx0" brushRef="#br0" timeOffset="6006.3435">10497 1009 92,'0'0'43,"-61"-73"2,61 73-3,-48-63-27,48 63-14,-11-55 1,11 55-1,0 0 1,43-52-4,-43 52-4,78-6-23,-78 6-13,96 13 1,-49-3-1,4 3-1</inkml:trace>
  <inkml:trace contextRef="#ctx0" brushRef="#br0" timeOffset="6192.3541">10144 1616 103,'-49'39'41,"32"-10"1,17-29-1,38-7-34,21-19-6,27-9 2,12-9-1,8-5-2,7 5-2,-6-7-10,5 13-27,-23 1-2,-8 15 0,-24 2-2</inkml:trace>
  <inkml:trace contextRef="#ctx0" brushRef="#br0" timeOffset="6831.3907">11361 1022 105,'0'0'41,"0"0"3,0 0-1,-9-28-40,2 44 1,-11 19-1,5 24-1,-3 14-2,1 9 1,-3 5-2,12-3 0,6-20 0,-2-10 0,6-12 1,-2-18 0,-2-24 0,11-5 0,-2-24 1,-4-17-1,-1-20 1,-4 66-1,4-83 1,1 31-2,-4-2 1,5-4 0,-2-2 0,5 7 0,1-1 1,4 3-1,0 0 1,-14 51 0,43-84 0,-43 84-1,47-68 1,-47 68-1,58-42 0,-58 42 0,55-17 0,-55 17-1,0 0 1,56 37 0,-56-37 1,13 47 0,-13-47-1,-9 56 1,17-36 0,-36 38 2,-9-1-3,-2-4 0,3-6 0,22-3 0,13-10 0,26-1 0,21-7 0,1 1 0,7-2 0,4 1 0,3-4 0,0 0 0,3-2-2,-3-8-11,12 5-9,-20-10-15,11 6-5,-12-4-1,5 5 0</inkml:trace>
  <inkml:trace contextRef="#ctx0" brushRef="#br0" timeOffset="6981.3993">12385 1500 118,'-12'-3'43,"-14"-9"-1,11 4 0,-9 0-42,8-3-3,10 0-13,-15-3-22,21 14-3,-21-10 0,9 12-3</inkml:trace>
  <inkml:trace contextRef="#ctx0" brushRef="#br0" timeOffset="7177.4105">11132 1692 112,'-41'3'42,"19"2"1,-1-17-4,23 12-42,10-25-24,-6-3-13,11 7-1,-8-3-1,6 3 1</inkml:trace>
  <inkml:trace contextRef="#ctx0" brushRef="#br0" timeOffset="7634.4366">10253 800 91,'0'0'39,"0"0"2,-61-32-2,61 32-32,0 0-2,0 0 0,0 0-2,5-48 0,-5 48-1,57-19-1,-57 19 0,82-18 0,-33 6-1,8 5 1,-2-1-2,4-1-2,3 2 1,-2 0-2,2 0-2,-5-1-16,1 1-18,-9 3-1,-49 4 0,76-6 1</inkml:trace>
  <inkml:trace contextRef="#ctx0" brushRef="#br0" timeOffset="8009.4581">10655 683 83,'0'0'41,"0"0"-1,0 0 1,0 0-34,0 0-1,0 0-1,0 0 0,0 0-2,0 0 0,-34 65 0,25-40 0,-11 47-1,3 10-1,-2 6-1,5 4 1,-1 1-4,9-11-1,5-15-4,-2-41-20,19-6-13,-16-20 0,20 7-1,-20-7 1</inkml:trace>
  <inkml:trace contextRef="#ctx0" brushRef="#br0" timeOffset="10381.5938">2803 875 51,'-89'-65'31,"41"36"1,48 29-3,-88-44-30,88 44-1,-94-17 1,47 19 2,-5 7 2,-1 10-2,-64 19 3,16 40-1,-3 20 3,9 22-3,1 13 1,15 12-2,8-1-1,19 5 0,16-6 1,-3 8 0,12 3-1,3 5 3,13 3-1,4-2-1,12 0 0,12-4-1,10-8 0,15-10 0,9-5 0,11-8-1,6-2 0,10-10-1,9-5 1,4-6 0,10-6 0,3-7 0,9-7 0,8-10 0,5-8-1,7-8 1,6-12 0,11-9-1,0-10 1,8-10-1,7-9 0,6-8 1,0-7 0,3-7 0,4-6 0,-2-6 0,2-1 0,-5-4 0,-4-4 0,-2-5 1,-7-2 0,-1-5-1,-12-3 1,-6-5 0,1-1 1,-14-8-1,-6-1 0,-10-3 0,-1-5 0,-9-5 0,1 1 0,-8-8-1,-4-4 1,-7 1-1,-4-2 0,-6-2 0,-9 1 0,-8 2 0,-5-4-1,-9 4 1,-9 1-1,-2-2 2,-3 1-2,-6 1 2,-2 6-2,-1 2 1,-6 4 1,-3 6-1,-4 5 0,-10 7 1,-2 1 1,-5 2-2,-4-3 3,-1 3-2,-3-2 1,0-2-1,-2-2 2,-1-3-2,-1-2 0,22 68 1,-24-68-1,24 68 0,-42-74 0,42 74-1,-47-75-1,47 75 2,-70-79-3,70 79 2,-82-77 0,30 38-1,-6-1 0,-2 3 1,-10 0 1,-5 3-1,-9-1 1,-3 1-1,-4 4-1,-7 3 1,-6 3 0,-2 4 0,-9 4-2,-3 3 1,-5 4 1,-3 3-1,-4 2 0,0 5 1,-3 1-1,4 2 1,-4 1 1,1 5-1,3-2 0,-2 1 0,7 4 1,2-3-1,3 4-1,2-1 0,4 2-1,0 0 1,3 3 2,4 0-2,2 3 2,3 2-1,2 2 2,0 1-2,6 2 0,-46 17-6,-28 11-27,27 4-3,17-2-2,30-5-1</inkml:trace>
  <inkml:trace contextRef="#ctx0" brushRef="#br0" timeOffset="13469.7704">8192 3401 59,'2'-33'31,"-3"2"1,3 12 0,-11 1-28,9 18 1,0 0 0,-9 19 2,-2 11 1,4 18-1,-2 10-2,-1 18-1,1 9-1,2 12-1,0-1 0,2 1 0,3-11-1,2-7-1,1-15 1,1-17-2,2-18 2,-4-29-2,10-2 2,-3-29-1,2-16 1,3-15 0,-3-15 0,5-14 0,0-13 0,1-5 0,1-8 0,3-1-1,0 9 1,2 5-1,5 11 0,2 16 1,2 16 0,7 19-1,1 20 0,0 19 0,2 17 0,-4 17 1,-4 12-1,-9 14 0,-4 6 0,-10 7 0,-11 1 1,-9 4-2,-9-8 2,-5-9-1,-11-8 0,-4-8 0,-1-9 0,0-9 1,4-6 0,7-8 1,5-3-1,11-1 0,14-6 1,2 18-1,14-3 0,12 7 0,12 6-1,4 4 0,7 7 0,3 4-2,6 1-2,-4-6-2,10 15-21,-9-24-13,11 2 1,-5-21-3,6-3 2</inkml:trace>
  <inkml:trace contextRef="#ctx0" brushRef="#br0" timeOffset="14333.8198">10644 2498 78,'-44'-1'37,"-9"9"0,-20-10 0,8 6-31,-15-5 0,7 5-1,1-4-1,9 3-1,6-2-1,11 3 0,11 5 0,8 10 1,11 18-2,8 10 0,3 26-1,1 26 2,-5 26-2,-10 25 1,-7 25-1,-10 20 0,-10 16 1,-11 11-2,-5 7 2,0-7-2,4-7 3,5-13-2,14-27 2,9-23-2,11-30 1,19-26 0,16-29 0,17-28 0,18-25-1,12-18 1,20-13-1,9-7 1,9-6-1,2 2 0,5 9-1,-4 0-2,0 18-3,-15-9-17,10 19-16,-19-10-1,6 6-2,-17-16 0</inkml:trace>
  <inkml:trace contextRef="#ctx0" brushRef="#br0" timeOffset="14927.8538">10727 2874 81,'-3'-22'38,"3"22"-2,-3-28-4,3 28-24,0 0-2,-10 15-1,6 10-1,5 13-1,-1 12-1,3 15 1,0 6-1,0 11 0,5-2-1,3-1 0,4-10 0,5-10 0,6-19 0,7-18 0,5-22 0,5-18 1,9-21-1,-1-18 2,-1-15-2,1-11 1,0-6-1,-9-2 0,-1 2-1,-9 9-2,0 16-1,-9 11-2,1 26-8,-16 4-20,12 29-8,-13 4 1,7 28-1</inkml:trace>
  <inkml:trace contextRef="#ctx0" brushRef="#br0" timeOffset="15189.8688">10641 3745 79,'-5'12'40,"19"-14"-1,34 3 1,12-13-25,27-3-13,20-1 0,12-1-1,-1-3-3,-4 2-4,0 14-30,-25 0-3,-9 12 1,-31 1-3</inkml:trace>
  <inkml:trace contextRef="#ctx0" brushRef="#br0" timeOffset="15685.8971">10908 4031 88,'-12'2'38,"-7"-8"-1,19 6 2,-7 14-36,4 4 1,-1 7-1,3 14 0,-5 9-1,-2 8-1,-1 7 1,0 1-2,-3-1 1,2-6-1,0-8 0,2-11 1,6-13-1,2-13 0,0-12 1,11-29-1,5-9 1,-1-12 0,5-14 1,7-10 0,1-10-1,2-5 1,6 0 0,0 9 0,2 10-1,-2 10 1,5 19-1,-7 12 0,3 22-1,-4 17 1,-1 21-1,-4 15 1,-4 16-1,-2 13-1,-4 11 0,-6 7-1,-3 9 0,-2-3-1,-2-1-1,-1-13-3,5-2-4,-12-34-15,16-2-12,-11-30 0,10-8-2,-12-29 1</inkml:trace>
  <inkml:trace contextRef="#ctx0" brushRef="#br0" timeOffset="15843.9062">11101 4257 111,'-26'-5'38,"5"-2"2,21 7-12,20-6-26,21-4-4,20-4-3,8-17-25,28 11-9,2-17 2,16 1-3</inkml:trace>
  <inkml:trace contextRef="#ctx0" brushRef="#br0" timeOffset="16509.9443">12029 2484 86,'-25'-27'39,"14"18"0,0-7 0,11 16-34,11 3-1,12 2 1,8 1 0,12 1-2,9 0 1,11 1-2,7-2 1,6-1-1,-6 0 0,1-2-1,-10 1 1,-6 0-1,-12 6-1,-6 1 2,-14 11-2,-6 13 1,-11 12-1,-7 16 1,-7 19-1,-3 20 1,0 18-1,-5 15 0,0 12-1,3 5 1,0 6 0,0-1-1,8-8 1,0-11-1,2-9 0,5-14 0,1-10 1,3-15-1,-2-11 0,2-10 0,-3-8 1,-8-8 0,-3-8 0,-7-8 1,-11-10-1,-7-6 0,-7-9 0,-6-5 0,-3-8 1,1-5-2,-5-6 1,4-3-2,1-3 2,9 0-2,3-3-1,2-2-3,16 14-11,-7-19-10,25 28-11,-7-30-2,19 19-2,-2-9 1</inkml:trace>
  <inkml:trace contextRef="#ctx0" brushRef="#br0" timeOffset="22664.2963">13245 3440 83,'-12'-5'38,"12"5"-3,0 0 1,5-17-33,-5 17-1,23-16 0,3 7-1,10-3-1,8 5-6,-7-9-22,18 15-6,-11-5-1,-1 14-1</inkml:trace>
  <inkml:trace contextRef="#ctx0" brushRef="#br0" timeOffset="22823.3054">13361 3669 97,'-10'15'37,"10"-15"1,25-7-2,11 0-37,20-26-7,21 2-28,11-11 0,9 5-1,1-5-2</inkml:trace>
  <inkml:trace contextRef="#ctx0" brushRef="#br0" timeOffset="24390.395">14728 2905 35,'0'0'25,"0"0"2,-12 11 2,3 3-26,4 13 1,-8 4 4,12 22 6,-14-2-3,12 19-3,-9-3 0,10 8-3,-4-7-1,4 2-1,-1-15 0,3-8-2,-1-12 1,2-8 0,2-14-1,-3-13 0,0 0 0,18-32 0,-7-3-1,0-10 1,2-14-1,1-13 1,3-12-1,4-5 1,2-5-1,2 0 1,0 3 0,3 6-1,4 12 0,0 18 0,-2 12 0,-2 16 1,-4 12-1,-1 17 1,-4 11-1,-4 10 0,-6 4 1,-1 12-1,-7 2 0,-5 6-1,-6 3 0,-8 2 1,-8 1-1,-6-5 0,-5-2 0,-1-5 2,-1-9 0,3-5 0,5-9 0,7-6 0,8-6 0,16-6 1,0 0 0,25 12-1,10-5 1,10 6-1,11 4-1,2 7 1,2 5 0,-2 7-2,-5 6-1,-13-7-11,0 16-23,-22-12 0,1 6-1,-7-14-1</inkml:trace>
  <inkml:trace contextRef="#ctx0" brushRef="#br0" timeOffset="25476.4571">16344 2306 51,'-19'-7'32,"-2"5"3,-8-12-4,10 17-18,-17-20 0,3 15-3,-6-13-2,1 9-3,-8-4 0,8 3-1,-1-2-1,3 2-1,2 1 1,9 3-2,5-1 1,5 3-1,15 1-1,-11 9 1,12 6-1,4 11 0,4 13 0,2 10 1,-3 16-1,2 16 2,-4 13-2,-6 18 1,-8 13-1,-2 8 0,-9 8 1,-6 7-2,-3 6 1,-2 2 0,0 4 0,1-5-1,5-3 1,2-1 0,1 2-1,2-5 1,4-4 1,-1-2-1,4-13 2,0-9-1,0-12 1,2-13-1,4-15 1,-3-16-1,4-15 0,3-14-1,-2-13 1,1-3-1,3-19 0,-5 12 0,5-12 1,0 0-1,-6-15 0,6 15 0,5-17 0,3 3 0,6 0 0,8-1 0,10-2 1,15 1-1,6-2 0,12 0 0,8 3 0,7 0-1,3 0-1,-1 0-2,5 5-2,-8-19-16,6 16-17,-16-12 0,3 8-1,-17-10 1</inkml:trace>
  <inkml:trace contextRef="#ctx0" brushRef="#br0" timeOffset="26186.4977">16765 2625 58,'0'0'32,"-2"-15"1,2 15-9,0 0-9,0 0-2,0 0-5,0 0-2,0 0-2,0 0 0,0 0-2,0 0 0,17 11-1,-6 8 0,2 5 1,3 6-1,0 8 0,-1 9 0,-3 5 1,-4 11-2,0-1 1,-6 0 0,-4-1 0,-6-3 0,-3-8-1,-5-5 2,-2-7-2,-6-12-1,-2-9-1,-2-17-4,9 0-25,-14-25-5,11 0 0,-8-20-3</inkml:trace>
  <inkml:trace contextRef="#ctx0" brushRef="#br0" timeOffset="26410.5106">16476 2550 99,'-18'-3'39,"18"16"2,0-13-3,20 5-35,11-4-1,18-1 0,13-7 0,17-5-1,12 0-1,5-5-2,8 4-2,-2-6-3,7 18-29,-26-2-4,-2 16-1,-24-1 1</inkml:trace>
  <inkml:trace contextRef="#ctx0" brushRef="#br0" timeOffset="27997.6013">16395 3706 48,'-17'-1'30,"17"1"3,0 0-1,-14-16-24,14 16 0,20-15 1,8 13 1,6-11-2,19 7-2,11-4-2,17 3 0,11-2-2,13 2-1,8 1-1,1 0-1,1 4-2,-9-5-6,2 13-28,-18-4 1,-11 13-2,-20-1 0</inkml:trace>
  <inkml:trace contextRef="#ctx0" brushRef="#br0" timeOffset="28515.631">17188 4008 35,'-13'-22'31,"13"22"3,-29-20 0,11 25-18,-18-6-4,2 22 0,-18 2-2,1 24-1,-11 8-1,1 15-1,1 3-1,12 7-1,6-1-2,22-3-1,17-10-1,22-16 0,22-14-2,20-19-1,19-10-3,6-30-13,22 6-22,-9-21 1,3 0-3,-16-8 1</inkml:trace>
  <inkml:trace contextRef="#ctx0" brushRef="#br0" timeOffset="31537.8038">18468 3368 63,'0'0'35,"1"18"-2,-13 7 0,-13 5-29,-4 12-4,-8 4 2,1 3-2,-3 0 0,1-6 0,9-6-3,1-14 1,14-5-2,14-18 1,0 0 0,1-28 0,13 5 2,2-6 1,-2-2 4,2 8 1,-6-5 3,4 14 1,-13-2 0,-1 16-1,0 0-1,18 10-1,-8 1-2,9 4-1,9 0-2,6 0-2,13 2-5,-1-9-29,22 7-3,-8-12-1,11 8-1</inkml:trace>
  <inkml:trace contextRef="#ctx0" brushRef="#br0" timeOffset="32735.8723">19679 2349 71,'1'-14'35,"1"26"0,-8 3 0,4 18-31,-3 7-2,7 17 1,-4 11-1,4 13-1,-4 11-1,1 6-1,4 12-2,-6-7-1,3 17-9,-7-15-21,10 1 0,-3-13-2,5-9 2</inkml:trace>
  <inkml:trace contextRef="#ctx0" brushRef="#br0" timeOffset="33006.8879">19233 3662 81,'-33'11'38,"25"7"0,8-18 1,57 7-35,15-13 0,35-6-1,29-9 1,28-2-2,21-5 0,5-1-3,0 9-4,-20-1-30,-9 21-4,-32 0 1,-21 15-2</inkml:trace>
  <inkml:trace contextRef="#ctx0" brushRef="#br0" timeOffset="33907.9394">20007 3943 67,'-17'-11'35,"-14"4"0,-7 18 2,-19 8-31,-4 22 0,-11 8 1,1 20-1,-8 5 0,16 9-1,7-2 0,19 0-3,21-11 0,27-15-1,33-15-1,25-25-2,26-13-2,12-25-32,27-4-3,-9-18 1,5-1-3</inkml:trace>
  <inkml:trace contextRef="#ctx0" brushRef="#br0" timeOffset="34471.9716">20247 3153 106,'-20'0'40,"20"0"1,-18 0-5,18 0-43,16-8-31,4-4-2,13 10 0,-6-10-1</inkml:trace>
  <inkml:trace contextRef="#ctx0" brushRef="#br0" timeOffset="34910.9968">20916 2623 99,'-33'-2'40,"1"12"-1,-14-1 0,9 8-36,-5 5-1,6 2-1,10 0 0,13-1 0,9-1-1,17-1 0,11-3 0,13-4 0,4 0 0,2 3 1,-2-2-1,-6 7 1,-9 1 0,-15 6 0,-17 5-1,-11 5 2,-12-1-2,-6 2 1,-4-4-1,2-5-3,8-8-2,3-21-32,26-2-3,13-18 0,21-4-1</inkml:trace>
  <inkml:trace contextRef="#ctx0" brushRef="#br0" timeOffset="35568.0343">21135 2155 87,'-11'-11'38,"11"11"-1,0 0 2,12 7-35,6-2-1,14 3 0,3 1 0,14 2 0,5-1 0,5 5-1,3 2 0,1 1 0,-5 2-1,-4 5 1,-6 4-1,-10 7 0,-6 10-1,-6 6 2,-13 13-1,-10 10 0,-5 14 0,-5 9 0,-5 12 0,2 8 0,-3 7 0,5 3-1,1-1 0,5 1 0,3-3 0,1-7 0,2-5 0,-2-9-1,-6-5 1,-6-8-1,-4-9 1,-9-9 0,-11-11 0,-6-7-1,-12-11 1,-6-7 0,-4-12 0,-4-11-1,3-10 0,-1-7 0,7-8-2,5-8 0,18 0-3,1-15-13,26 16-21,2-12 1,19 10-2,0-10 1</inkml:trace>
  <inkml:trace contextRef="#ctx0" brushRef="#br0" timeOffset="36200.0705">13460 6610 107,'22'-7'39,"13"-3"-1,9-9-3,-3-9-41,32 9-28,-3-9-4,4 10 2,-11 4-4</inkml:trace>
  <inkml:trace contextRef="#ctx0" brushRef="#br0" timeOffset="36350.0791">13705 6955 111,'-13'22'38,"13"-22"-1,31-14-4,27-9-67,18-27-4,24-4 0,12-11 0</inkml:trace>
  <inkml:trace contextRef="#ctx0" brushRef="#br0" timeOffset="37098.1219">15161 6361 87,'-6'-19'37,"-3"1"-2,9 18 3,-16-5-30,12 24-2,-4 6-2,8 17 0,-2 9-2,1 16 1,-2 12-2,4 6 1,-2 7-1,-2-2-1,-4-2 0,-1-10-1,0-10 0,1-17 0,-3-13 1,6-16-1,4-22 2,-5-23 2,9-16-2,1-14 1,6-16-1,-1-14 1,4-14 0,4-12-2,-3 1 0,7-2-1,3 7 2,2 6-3,3 11 3,1 17-2,7 14 1,2 18 0,5 14 0,-1 14 0,1 11 0,-3 11 0,-1 6 1,-6 7-1,-7 8 0,-13 4 1,-11 7-1,-13 0 0,-17 5 0,-9-3 2,-10 0-3,-7-4 3,-6-4-2,3-4 2,7-9-2,7-3 2,13-9-2,16 0 1,12-14 0,14 17 0,16-5 0,11 4-1,8 4 1,8 6 0,-2 9 0,2 5-1,-4 9 0,-5 2 0,-3 6-3,-7-2-2,10 8-11,-15-15-22,18 0-3,-8-15 0,12-7-1</inkml:trace>
  <inkml:trace contextRef="#ctx0" brushRef="#br0" timeOffset="38738.2157">17088 5804 86,'-45'-9'37,"-6"5"0,-15-3 2,4 13-32,-17-4-1,6 9 1,-1-2-3,12 2 0,7 2-1,13 3-1,18-2-1,17 3 0,14 4-1,13 3 0,11 9 0,6 10 0,1 10 0,-2 16 1,-6 15-1,-10 15 1,-11 27-1,-17 19 0,-16 17-1,-15 21 1,-14 8-1,-4 5 1,-3-1-1,2-7 0,0-16 0,11-13 2,7-23-1,17-22 0,6-22 1,15-19-2,10-22 2,13-25 0,14-19 0,15-25-1,21-19 1,7-13 0,14-10-2,4-8-2,9 5-3,-12-11-19,13 24-15,-16-1 0,-3 21-2,-16-5 1</inkml:trace>
  <inkml:trace contextRef="#ctx0" brushRef="#br0" timeOffset="39218.2431">17521 6126 63,'10'-5'36,"-10"5"-1,21 1 1,-21-1-26,31 28 1,-20-10-1,13 23-2,-3 0-2,0 14 1,-5 5-3,-1 11 1,-9 0-2,-6 9 1,-11-2-3,-4 1 2,-11-7-2,-3-4 0,-11-12-2,1-15-1,1-12-2,-1-24-6,16-11-27,-6-23-2,14-11-1,-2-23-1</inkml:trace>
  <inkml:trace contextRef="#ctx0" brushRef="#br0" timeOffset="39422.2548">17284 6090 116,'4'9'42,"-4"-9"0,30 8-2,6-11-37,16-4-2,14-3 0,9-3 0,13 3-3,1 1-2,10 18-8,-13-5-27,5 20-1,-18-3-1,-1 18 0</inkml:trace>
  <inkml:trace contextRef="#ctx0" brushRef="#br0" timeOffset="39594.2646">18305 6723 125,'-21'24'41,"4"-2"1,-4-15-2,8 4-40,13-11-4,-6-34-13,24 14-21,-2-9-3,14 5 1,0-6-2</inkml:trace>
  <inkml:trace contextRef="#ctx0" brushRef="#br0" timeOffset="39947.2848">19016 6241 90,'-24'-14'40,"1"14"1,-20 0 0,3 18-16,-8 1-21,0 9-1,5-4-1,7 9 0,10-2-1,14 2 1,16-8-2,15-3 2,14-1-2,6-6 2,5 2-2,1 0 0,-4 4 0,-6 4 0,-14 4 0,-12 5 0,-14-2 0,-6 5 0,-11-4 0,-4-3 0,4 7-16,-10-23-23,18 6-2,-2-17 0,16-3-2</inkml:trace>
  <inkml:trace contextRef="#ctx0" brushRef="#br0" timeOffset="40239.3015">17582 7138 106,'22'-10'40,"23"-16"0,35 3 1,24-13-37,28 5 0,18 1-1,13 10-1,5 5-2,-2 8 0,-5 9-4,-23-1-3,-6 15-30,-34-10-4,-18 4 2,-30-6-2</inkml:trace>
  <inkml:trace contextRef="#ctx0" brushRef="#br0" timeOffset="40789.333">18481 7425 70,'-11'-17'40,"11"17"-2,-27-24 2,9 24-17,-16-3-16,-4 13-2,-10 7-2,-11 17 0,-5 11-1,-3 14 1,1 6-2,4 7 2,10 3-1,19-4-1,18-10 0,25-15-2,32-20-1,19-17-3,38-7-22,-1-23-14,20-7 2,0-14-1,9 0-2</inkml:trace>
  <inkml:trace contextRef="#ctx0" brushRef="#br0" timeOffset="41261.36">18867 7256 92,'0'0'38,"16"10"0,-16-10 1,36-5-32,-13-4-4,6 2 1,0-2-1,3 1-1,-3 3-1,-1 5 0,-7 4 0,-8 7 0,-13 4 0,-5 8 0,-15 6 1,-3 5 0,-6-2 0,1 4 0,4-6 0,1 0 0,12-7-1,8-7 0,16-8 0,6-10-2,20-5-1,4-14-6,20 6-28,-8-15-4,11 6 0,-7-10-1</inkml:trace>
  <inkml:trace contextRef="#ctx0" brushRef="#br0" timeOffset="41992.4018">19644 5765 88,'0'0'35,"-2"-17"-1,11 11 3,12-7-37,4 0 3,0-5 0,10 3-2,0-4 2,2 3-3,-2 0 3,0 4-4,-6 2 3,-3 10-2,-5 9 2,-2 13 1,-8 7 1,-1 17 0,-6 8-1,1 19 0,0 10 0,-4 9 0,2 13 0,4 5-1,-1 9-2,4 5 2,2 5-2,3 3 1,2 0-1,0 1 1,1-4-1,1-4-1,-3-10 1,2-8-1,-5-11 1,-2-15 0,-9-11 1,-3-4 0,-13-16-1,-13-8-1,-9-10 1,-14-9 0,-11-5 0,-11-7-1,-10-3 1,-4-9-1,5-5 1,1 0 1,11-3-2,8-1-2,26 8-16,9-19-19,31 7-3,9-8 0,25 7 0</inkml:trace>
  <inkml:trace contextRef="#ctx0" brushRef="#br0" timeOffset="42141.4103">20195 7896 119,'-4'23'40,"-11"-16"-1,0-6-7,15-1-69,-10-28-5,14 6 2,-4-8-2</inkml:trace>
  <inkml:trace contextRef="#ctx0" brushRef="#br0" timeOffset="46028.6327">14718 8647 77,'7'-27'39,"29"-26"-1,28-35-1,40-30-36,28-33-2,42-33 2,39-27 2,37-31 0,35-21 0,26-20 0,20-22-1,19-12 0,17-13-1,15-13 1,53-13 0,-32-3-1,8-4 1,3 6 1,3 12 0,-6 20 1,-14 29-3,-20 32-1,-77 45-5,-16 29-33,-45 52-1,-67 32-2,-72 46-1</inkml:trace>
  <inkml:trace contextRef="#ctx0" brushRef="#br0" timeOffset="46499.6596">15808 2169 94,'-31'-29'38,"7"19"0,19 29-1,5 23-38,30 17 0,26 26 0,25 21 1,20 23 0,29 21 0,26 17 0,21 18 0,26 18-1,17 21 0,19 17 0,14 24 0,7 28 2,7 17-1,-1 23 3,-6 13-1,-4-1 3,-2-5 0,-7-8-1,-7-16 2,0-30-3,-3-31 1,-11-36-4,1-31 1,-11-33-2,-7-39-5,-10-20-18,-23-42-15,-23-25-2,-35-29-2,-32-26 1</inkml:trace>
  <inkml:trace contextRef="#ctx0" brushRef="#br0" timeOffset="47418.7122">8702 6072 44,'142'4'33,"13"-1"2,19-7 0,20 5-17,8-10-9,29 5-1,9-10-1,13 9-1,4-6-1,9 4-1,-11-2-1,-3 0 0,-12-4-1,-19-1-1,-18 1-1,-24-4-1,-25-2 0,-24-3-2,-22 7-2,-27-2-2,-9 15-23,-29-4-6,-12 9 0,-12 4-1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3T23:20:49.363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1078 1369 85,'-2'-12'36,"2"12"-1,0 0 2,-19 26-36,17-2 0,3 13 1,8 13-1,-4 13 1,9 13-2,-6 7 2,5 7-3,-4 4 3,-1 2-3,-4-6 2,-3-8-1,-1-13 0,-5-15 0,4-11 1,-1-19 0,2-24 0,-3-14 0,5-21 0,1-17-1,-1-16 1,6-17 1,-3-16-2,2-15 2,2-8-1,4-5 1,-5 64-1,4-1 1,0 3-1,2 0 0,3 9-1,0 2-1,6 6 2,0 1-1,-23 45 0,59-57 0,-17 26-1,24 31 2,-7 24-1,-6 22 1,-20 14-2,-15 16 1,-22 5 0,-21-1-1,-24-11 2,-9-5-2,-7-8 1,-1-17-6,15-4-25,2-20-7,25-12 0,10-13-1</inkml:trace>
  <inkml:trace contextRef="#ctx0" brushRef="#br0" timeOffset="406.0232">2231 1609 83,'0'0'38,"-8"11"-1,-19-7 3,-7 7-35,-8 5 1,1 7-1,-11 7 1,2 14-3,0 5 2,4 6-3,7 4 1,13 2-3,17-5 1,10-4-1,21-11 1,13-15-2,15-12 1,11-17 0,6-15 0,4-15 0,-6-11 0,-7-7 0,-7-5 0,-18-4 1,-14 1-2,-17 6 1,-14 7-1,-13 10 1,-9 14-1,-7 6 0,-1 9-1,6 7-1,9 9-2,8-4-6,27 4-27,2-5-1,26-1 0,6-9-1</inkml:trace>
  <inkml:trace contextRef="#ctx0" brushRef="#br0" timeOffset="879.0503">2717 1631 99,'-3'25'38,"-15"-5"3,5 12-3,-8-1-34,6 4-1,-4 8-1,9 0 0,2 1-1,6-4-1,8-6 1,10-8-2,8-9 1,6-8-1,6-22 1,3-11 0,2-7-1,4-11 2,-4-4-2,0-4 2,-7 3-2,-5 4 2,-6 11-2,-7 9 1,-16 23 1,13-7-1,-17 24 0,-3 13 0,-1 13 0,0 5-1,1 3 2,5 3-2,2-6 2,9-5-1,7-13 1,9-8-1,8-16 2,5-14-1,5-16 1,0-10 0,0-9 0,0-10 0,-6-6-2,-7-6 3,-2 3-4,-9 0 2,-1 10-3,-8 4-1,3 13-7,-14 0-29,12 22-2,-12 4 0,1 9 0</inkml:trace>
  <inkml:trace contextRef="#ctx0" brushRef="#br0" timeOffset="1495.0855">3663 1778 95,'11'9'39,"-11"-9"2,16 6-2,-3-5-36,13-6 0,1-7 0,12-3-1,2-6-1,1-5 1,-3-3-2,-6 0 2,-8-6-2,-7 7 1,-18 2-1,-14 3 2,-9 9-1,-12 9-1,-11 12 0,-7 9 0,1 14 2,-3 5-2,5 8 1,12 2 0,6 3 0,20 2-1,13-13 1,21-2-1,24-15 0,16-10 0,16-12 0,14-7-1,3-9 1,4-16-1,-1 4 0,-11-9 0,-16 11 1,-13 1 0,-21 8 0,-16 10 0,-21 9 1,-2 19-1,-17 10 1,-3 13-1,-1 6 0,-1 5-1,7 2 1,3-6-1,9-5 2,8-12-2,4-13 2,8-16-1,2-17 2,6-10 1,-2-12-1,1-7 0,1-9 0,1-7 0,3-3-1,3-2 1,2 10-4,5-2-2,11 11-13,-12-2-23,24 16-2,-4 5 0,16 15-1</inkml:trace>
  <inkml:trace contextRef="#ctx0" brushRef="#br0" timeOffset="1900.1087">6070 1414 108,'0'0'39,"8"23"1,-19 7-2,-6 16-39,0 8 1,2 11 0,0 7-1,-3-2-4,11 0-4,-3-17-28,20-8-1,4-30 0,20-13-1</inkml:trace>
  <inkml:trace contextRef="#ctx0" brushRef="#br0" timeOffset="2073.1186">6245 1256 125,'-33'-84'40,"33"84"-3,-33-59-10,33 59-35,-22-49-18,22 49-13,0 0 1,0 0-1,0 0 0</inkml:trace>
  <inkml:trace contextRef="#ctx0" brushRef="#br0" timeOffset="2358.1349">6783 1360 110,'-28'31'40,"2"2"0,-18-6-2,8 1-33,-2-4-1,5-1-1,7-3-2,9-1 0,13-1-1,13 1 0,19-3 0,4 0-1,16 1 2,6 5-2,-1 1 2,-6 6-1,-9 1 1,-12 8-1,-20 6 0,-18 2-1,-14 1-1,-19 1-1,0 0-2,-16-13-8,14 8-25,-6-25-2,16 1 1,3-19-2</inkml:trace>
  <inkml:trace contextRef="#ctx0" brushRef="#br0" timeOffset="2959.1692">8698 1372 93,'-14'-9'39,"-19"7"1,-2 14-1,-11 7-36,-11 17 1,-6 7 0,0 16-1,0 2 0,9 3-1,11-4 0,14-6-1,22-8 1,18-17-2,25-19 1,15-18-1,18-15 1,6-13 0,4-13-1,-1-4 2,-7-4-1,-12 7 0,-13 6 0,-11 9 0,-12 11 0,-13 12-1,-10 12 0,0 33 0,-8 6-1,-4 9-1,2 10 0,0 8-4,10 13-14,1-11-21,23 0 0,7-23 0,31-4-2</inkml:trace>
  <inkml:trace contextRef="#ctx0" brushRef="#br0" timeOffset="3651.2088">10425 1468 90,'-9'-10'38,"-3"-3"0,12 13 2,-10-12-36,10 12-2,-9 15 1,4 8 0,-5 13-1,-2 10 0,-3 5 1,1 1-2,-2-1 1,4-6-1,1-10 0,6-9 0,5-26 0,0 0 0,26-28 0,-4-10 0,8-10 0,1-12 1,4-7-2,4-9 2,-3 3-1,-1 6 0,-9 11 0,-2 13-1,-8 13 1,-6 18 0,-10 12-1,-2 41 0,-7-3 0,-1 11 0,1 8 0,7 4-1,10-6 0,11-6 1,16-18 0,13-14 0,11-12 1,12-17 0,6-14 0,-1-8 1,-2-7-1,-11-2 1,-7 5-1,-12 2 0,-13 13 1,-10 8-2,-21 15 0,1 13 0,-16 12 0,-4 18-2,-1 7 1,-3 8-1,3 7-1,4-3-2,12-3-3,4-19-16,32 0-16,-3-24-1,19-6-1,1-20 1</inkml:trace>
  <inkml:trace contextRef="#ctx0" brushRef="#br0" timeOffset="4026.2303">11569 1458 110,'-12'11'41,"13"5"1,-1-16-2,28 9-39,6-10 1,11-4 0,2-8 0,7-4 0,0-6 0,-2-7-1,-9-4 0,-13 1 0,-30 33 1,0 0-1,14-61 0,-14 61 0,0 0 0,-28-49 1,-19 33-2,3 22 0,-21 11 0,9 22-2,-11 12 1,16 19 0,12 9 0,29 0-1,19-6 1,16-11-2,25-15 0,17-11-2,23-13-2,5-26-13,19-1-19,-11-22-2,8-6 2,-16-13 0</inkml:trace>
  <inkml:trace contextRef="#ctx0" brushRef="#br0" timeOffset="4364.2496">12539 1357 118,'-23'-16'41,"-24"6"1,3 20-2,-11 5-35,-8 13-2,-1 9-1,1 11-1,9 3 0,12 5-1,11-4 2,18-2-2,19-13 0,21-8 0,15-17 0,15-13 0,12-16 0,1-13 0,3-11 0,-4-12 0,-9-5 0,-6-5 0,-16 8 0,-4 5 0,-17 12 0,-11 19 0,-6 19 0,-22 10 0,-3 22 0,-2 18 0,2 10 0,0 6-7,13 1 1,6-10-10,28-1-12,0-23-13,37-6 0,0-26 0,21-9 1</inkml:trace>
  <inkml:trace contextRef="#ctx0" brushRef="#br0" timeOffset="4662.2666">13183 1372 119,'-53'3'41,"5"15"2,-12-3-3,10 3-38,11 2 0,18 1-1,12-4 0,18-1-1,16-4 0,12 2 0,5-2 0,5 2 0,-5 2 1,-4 3-1,-14 7 1,-12 2-2,-14 4 2,-12 1-1,-10 1 0,-2-6-1,0-2-1,2-6-3,15-7-6,-5-21-16,35 1-15,1-18 1,25-3-1,5-17 1</inkml:trace>
  <inkml:trace contextRef="#ctx0" brushRef="#br0" timeOffset="5033.2879">13664 1308 102,'0'0'43,"-32"1"0,6 21 0,-11 9-22,6 2-18,1 3-3,7 7 0,8 5 0,8-2 0,9-1 0,10-6 0,11-7 0,9-10 0,9-8 0,3-11 0,7-14 0,1-12 0,1-8 0,0-7 0,-3-6 0,-6-3 0,-4 2 0,-9 0 0,-6 13 0,-6 8 0,-9 12 0,-10 12 0,-4 12 0,-8 11 0,-5 8 0,-1 10 0,1 2 0,1 1 0,10-3-4,1-8-3,16-2-7,-11-31-11,47 16-13,-15-24-3,16 0 1,-8-19 0</inkml:trace>
  <inkml:trace contextRef="#ctx0" brushRef="#br0" timeOffset="5334.3051">14345 1507 124,'0'0'42,"-9"13"0,-1 6-1,-1 2-38,-3 6 0,2-1-3,1 4 0,5 4 0,3-9 0,3-3 0,3-6 0,-3-16 0,12 7 0,-3-19 0,4-7 0,-1-12 0,3-5 0,3-6 0,0-7 0,7-2 0,-5 2 0,3 7 0,-2 6 0,0 12 0,-4 6 0,7 8 0,-5 6-5,17 8-15,-13-6-11,22 9-12,-1-6 1,19 4-2,3-6 2</inkml:trace>
  <inkml:trace contextRef="#ctx0" brushRef="#br0" timeOffset="5866.3355">14811 1491 104,'0'0'40,"0"0"1,0 0-1,0 0-39,35 7 0,3-13 1,14 0 0,3-2 0,8 0 0,0-6 0,-4 5-1,-8-5 2,-12-1-2,-14 0 0,-17-3 1,-16 1-1,-12-4 0,-14 7 0,-9 0 0,-7 8 0,-6 11 0,-4 10 0,3 13 0,1 11-1,9 12 2,12 4-2,14 4-3,21-3 0,15-7-6,36-4-20,3-13-12,31-8-1,4-16 0,28-3-2</inkml:trace>
  <inkml:trace contextRef="#ctx0" brushRef="#br0" timeOffset="6370.3643">16531 1335 93,'5'-25'39,"3"11"2,-8 14-2,-14-7-31,-13 18-2,2 12-1,-11 7-2,1 9-1,4 4 0,6 4-1,10 0 0,12-1 0,16-5 0,15-8-1,16-8 1,16-8-1,5-11 1,3-10 0,-3-10 0,-5-13-1,-11-4 0,-17-6 0,-13-2-1,-18-6 1,-16 1-1,-8-1 0,-7 7-1,-2 1-1,0 13 0,4 5-2,13 14-4,1-3-17,28 16-13,5 5 0,28 3-1,4 0 1</inkml:trace>
  <inkml:trace contextRef="#ctx0" brushRef="#br0" timeOffset="6618.3785">17714 974 95,'9'-46'40,"-9"46"3,4-84-1,-4 84-39,-29-53-1,29 53 1,-63-16-1,37 38 0,-61 33 0,-8 31-3,7 31 1,9 26-3,15 13 1,26-3-19,19-31-19,40-48 0,-2-29 0,12-11-2</inkml:trace>
  <inkml:trace contextRef="#ctx0" brushRef="#br0" timeOffset="6776.3876">17116 1360 121,'-30'-27'42,"16"11"2,5 1-2,24 7-41,27 1-3,17-7-7,34 0-28,3-2-6,30 2 0,9-1-2</inkml:trace>
  <inkml:trace contextRef="#ctx0" brushRef="#br0" timeOffset="7354.4206">19004 956 85,'0'0'41,"-3"-76"1,3 76-1,-5-62-38,5 62 0,0 0 3,0 0-3,0 0 1,-25 10-1,6 68 0,-10 22-1,-3 15 1,-9 7-2,9 0-1,0-16 0,13-17 0,11-36 0,7-16 0,10-24 0,13-22 1,8-14 0,8-19 1,3-8 0,3-13-1,-4-5 0,-40 68 1,41-73 0,-41 73-2,39-60 1,-6 19-2,-13 19 1,-10 22 0,-2 20-1,-6 14 1,3 17-3,0 11 2,3 5-2,13-6-1,12-10-1,11-17-4,23-7-11,-5-28-12,20-3-8,-8-21-1,5-7 2</inkml:trace>
  <inkml:trace contextRef="#ctx0" brushRef="#br0" timeOffset="8134.4652">19807 1277 109,'0'0'41,"-24"-52"1,-13 19 0,-13 16-36,-9 16-1,-2 23-2,-5 7-2,10 18 1,10 8-3,20 11 2,17-9-1,15-3-1,17-10 1,20-13 0,8-15 0,10-12 1,6-9-1,5-17 0,-1-11 1,-8-14 0,-10-7 1,-12-9-2,-41 63 0,29-64 0,-29 64 0,5-62 0,-5 62 0,-9-53 0,9 53 0,0 0 0,-43-62 0,43 62 0,0 0 0,-35-30 0,35 30 0,0 0 0,20 5 0,26 11 0,12-3 0,17 1 0,-2-7 0,-14-2 0,-12-3 0,-13 0 0,-8-2 0,-26 0 0,6 20 0,-23-1 0,-5 10 0,-5 3 0,-5 9 0,2 4 0,2 6 0,8 0 0,9-3 0,13-9 0,16-13 0,13-9 0,14-16 0,6-13 0,11-11 0,-1-14 0,-2-11 0,-3-10 0,-56 58 0,53-58 0,-53 58 0,34-56 0,-17 14 0,-1 15 0,-16 27 0,0 0 0,-2 30 0,-7 11 0,6 15 0,10 9 0,5-2 0,4-6 0,11-14 0,5-8 0,4-18 0,3-13 0,0-15 0,-2-16 0,-6-12 0,-4-12 0,-6-8 0,-21 59 0,13-72-5,-13 72-11,12-77-5,-12 77-7,-2-74-6,2 74-5,-1-54-3,1 54 1</inkml:trace>
  <inkml:trace contextRef="#ctx0" brushRef="#br0" timeOffset="8646.4945">22426 876 86,'0'0'42,"40"-65"-3,-40 65 3,36-70-35,-36 70-5,25-72 1,-25 72 1,0-65-1,0 65 0,0 0 1,-61-57-1,61 57-2,-88 1 0,36 16 2,-5 12-1,36 5-1,-99 73 1,-6 17-3,22 20 2,17 11-3,35 0 2,31-20-4,32-23 0,21-46-1,-4-19-3,11-6-12,-22-28-20,3-10 1,-16-18 0,-5-13 0</inkml:trace>
  <inkml:trace contextRef="#ctx0" brushRef="#br0" timeOffset="8833.5052">21554 1257 115,'-30'-27'41,"30"27"1,-13-10-2,33 13-37,22 1-1,19 2-2,18-2 0,15 3-1,15-2-1,10-4-2,7 2-1,-5-11-9,3 4-25,-25-3 0,-6 1 0,-24-9 0</inkml:trace>
  <inkml:trace contextRef="#ctx0" brushRef="#br0" timeOffset="9194.5259">22777 1174 92,'0'0'41,"0"0"0,0 0-1,-49-36-14,-10 42-22,-3 18 1,-14 8-2,5 12 0,-4 2-3,13 10 0,8-1 0,27-1 0,16-10 0,15-10 0,24-15 0,15-10 0,18-7 0,7-12 0,7-7 0,-1-11 0,-5-7 0,-3-8 0,-13 1 0,-14 0 0,-14 4 0,-9 4 0,-12 10 0,-7 11 0,-7 18 0,-9 15 0,-2 11 0,-3 12 0,6 12 0,1 1-5,16 5-2,2-15-7,37 1-8,-6-22-7,36-4-9,-2-17-3,22-9 1,-5-16 2</inkml:trace>
  <inkml:trace contextRef="#ctx0" brushRef="#br0" timeOffset="9510.5439">23439 1205 119,'-29'-24'42,"-6"12"0,-1 15-1,-1 14-38,7 1 0,9 13-1,11-2-2,12 1 1,14 1-1,6-2 2,7-2-2,5-3 0,-3-4 0,-1-1 0,-3 1 0,-7-2 0,-10 1 0,-10 3 0,-9 3 0,-6 2 0,-8 0 0,-6-1 0,0-3 0,-4-1-4,5-6-1,6-14-3,22-2-13,2-22-10,28-2-11,3-13 1,19-6 0,10-16 1</inkml:trace>
  <inkml:trace contextRef="#ctx0" brushRef="#br0" timeOffset="9707.5552">23859 958 112,'0'0'43,"46"-91"1,-46 91-2,19-62-40,-19 62 1,0 0 0,0 0-1,-33 54-1,-19 45-2,10 14-1,8 6-6,3-16-14,22-9-19,-2-31-1,8-29 1,-3-17-2</inkml:trace>
  <inkml:trace contextRef="#ctx0" brushRef="#br0" timeOffset="9886.5655">23613 1217 139,'0'0'45,"0"0"-1,-6-67-17,6 67-27,0 0 0,48-52 0,-48 52 0,72-21-8,-72 21-20,84-13-10,-38 17-7,3-2 1,20 8-1</inkml:trace>
  <inkml:trace contextRef="#ctx0" brushRef="#br0" timeOffset="10896.6232">1844 3488 90,'-5'-17'37,"-8"-5"1,13 22-9,-19-22-21,19 22-1,-20-14 0,11 20-2,-10 7-1,1 12-1,-2 13-1,-3 8 0,4 14-1,0 11 1,4 4-2,9-2 1,13-3-1,10-7 0,14-16 0,11-16 1,8-23 0,11-21-1,9-24 1,2-15-1,1-18 1,-6-10 0,-3-8-1,-7 2 1,-4 2-1,-9 13 1,-13 12-1,-6 18 0,-8 18 0,-7 23-1,-7 23 2,-8 17-2,-1 23 1,-3 8 0,3 14 0,6 2 1,6-3 0,9-12 0,9-19 0,12-16 1,8-27-1,8-19 0,4-28 0,-3-17 0,0-19 0,-3-14-1,-11-5 0,-3-4-2,-8 9-2,-8 6-1,-3 20-3,-8 5-6,14 39-9,-19-5-8,20 36-9,-4 1 1,18 21 0,1 0 2</inkml:trace>
  <inkml:trace contextRef="#ctx0" brushRef="#br0" timeOffset="11550.6606">3562 3446 92,'-8'-26'39,"2"9"1,-22-7-1,-2 14-31,-14 2-2,0 21-1,-11 9 0,3 17-2,0 9 0,6 6-2,10 10 1,12 0-1,13-3 0,23-8 0,20-14-1,12-12 1,18-18-2,8-15 1,6-16-1,-1-15 1,-7-12-1,-8-6 0,-13-6-1,-15 0 2,-16-1-1,-12 5 1,-10 6-1,-11 10 2,-3 5-1,0 11 0,2 7 1,4 8-1,14 10 0,0 0 0,0 0 0,18 22 0,11-8 0,0 7 0,11 3 0,1 4 0,5-1 1,-2 2-1,-3 1 0,-6 1 0,-6 4 1,-3 1-1,-13 3 0,-7 4 1,-12 2-1,-5 3 0,-6-3 0,-3-5 0,-1-4 1,6-12-1,6-13 0,9-11 1,4-28-1,10-5 0,12-14 1,0-6-1,7-7 1,-3-3-1,0 8 0,-8 5 0,0 9 0,-8 9 0,-4 7-2,-2 5-1,5 9-3,1-10-4,14 13-8,-8-24-5,24 16-7,-11-34-4,19 9-7,-8-21 3,12 0 2</inkml:trace>
  <inkml:trace contextRef="#ctx0" brushRef="#br0" timeOffset="11758.6725">4621 2645 87,'-22'-17'40,"1"33"0,-13 12 1,10 28-16,-5 16-22,3 20-1,5 20 1,4 15-2,8 7 0,4 4-1,12-5-1,4-8-1,5-13-1,2-27-5,12-12-7,-12-45-12,27-10-11,-15-36-2,13-16 0,-11-29 1</inkml:trace>
  <inkml:trace contextRef="#ctx0" brushRef="#br0" timeOffset="12023.6877">4817 3105 107,'-17'-2'42,"-25"8"0,9 32-2,-10-1-36,0 9 0,1 1-1,9 2-1,5-2 0,11-3-1,14-5 1,14-3-2,12-5 2,12-9-2,9-1 1,7-4-1,2-2 1,0-2-2,0-2 1,-3-1-3,0 7-3,-13-13-9,12 18-6,-19-21-8,19 19-10,-8-17-3,9 10-1,-7-13 2</inkml:trace>
  <inkml:trace contextRef="#ctx0" brushRef="#br0" timeOffset="12737.7285">5981 3238 53,'11'2'37,"-11"-2"-1,0 0 1,0 0-11,0 0-15,0 0-2,0 0-4,0 0-1,0 0-1,0 0-1,0 0-1,0 0 1,0 0-1,0 0 0,0 0 0,0 0 1,0 0-1,0 0 1,12 3-1,-12-3 1,0 0 0,0 0 0,0 0-1,0 0 1,0 0-1,0 0-1,0 0 1,0 0-1,0 0 1,0 0-1,0 0 0,0 0 0,10 11 0,-5 6 0,-3 9 0,2 8 0,-2 9 0,-3 10 0,0 6-1,-3 3 1,-2-1 0,3-4 0,-3-10-1,0-10 1,5-9 0,1-13 1,0-15 0,9-16-1,-2-9 1,3-7-1,5-7 1,-4-5-1,0-1-1,-2 5-2,-9 2-4,7 20-10,-22-8-7,15 26-7,-19-5-8,19 5-5,-9 12 3,15-1 0</inkml:trace>
  <inkml:trace contextRef="#ctx0" brushRef="#br0" timeOffset="12927.7394">6259 2766 117,'-38'-56'41,"10"17"0,-7 4-5,19 12-46,16 23-28,-21 3-1,26 23-1,0 0-2</inkml:trace>
  <inkml:trace contextRef="#ctx0" brushRef="#br0" timeOffset="13278.7595">6751 3161 103,'-20'-3'40,"-12"-8"1,4 19-1,-13-1-35,5 10 0,-2 6 0,6 5-2,5 4-1,11 4-1,16-5-1,12-1 0,14-3 0,12-5 0,9 1 0,0 0-1,1 1 2,-8 4-1,-12 5 1,-13 5-1,-16 5 0,-15 2 1,-13-3-1,-8-2-1,-3-4-2,-3-17-9,18 6-11,-11-32-13,36 7-6,-16-28 1,27 2-2</inkml:trace>
  <inkml:trace contextRef="#ctx0" brushRef="#br0" timeOffset="13878.7938">8453 3461 78,'-19'-14'38,"-12"-10"-1,1 7 1,-14-5-32,3 10 1,-6-1-1,-2 14 0,-7 11 0,5 13-1,-2 10-1,9 16-1,6 5 0,12 6-2,11-1 1,18-6-1,15-14 0,17-17 0,14-23 0,12-21-1,13-24 1,5-18 0,2-18 0,-3-13 0,-2-10-1,-10-5 1,-7 0 0,-9 7-1,-12 9 1,-14 16-1,-10 19 0,-10 22 0,-4 35-1,-27 25 1,3 33 0,-7 26-1,0 20-1,1 8 0,10 13-1,8-6-3,19-9-1,10-26-8,32-3-9,-2-42-8,29-7-7,-4-36 0,16-10 0,-7-26 3</inkml:trace>
  <inkml:trace contextRef="#ctx0" brushRef="#br0" timeOffset="14517.8303">9261 3170 79,'-32'-9'42,"-20"3"-3,3 29 2,-9 2-17,9 20-20,6 10-1,12 2-1,12 1 0,17-4 0,15-5-1,21-11 0,10-13-1,12-12 0,9-14-1,0-13 0,-2-12-1,-6-11 1,-10-8-1,-13-5 1,-15-7 0,-11 0 0,-11 0 0,-10 4 1,-4 9 1,-5 6-1,2 9 1,2 10-1,4 6 1,14 13 0,0 0 0,27-2 0,2 4 0,10 6 0,5 0 1,6 4-1,-3 4 0,0 2 0,-9 6 0,-8 5 1,-11 6-2,-8 1 1,-10 3-1,-9 2 0,-5 2 1,-7-3-2,0-2 2,1-6-2,2-7 1,7-11 0,10-14 0,0 0 0,29-34 0,0-1 1,8-12-1,10-6 1,1-5-1,3 2 1,-5 6-1,-6 11 1,-9 9 0,-5 24-1,-12 12 1,-11 19-1,-9 14 0,-3 7 0,-1 11-1,2 0 0,6 2-3,7-9-2,15-3-7,3-25-5,26 5-4,-8-30-7,25 5-5,-11-22-8,11-5 3,-15-15 3</inkml:trace>
  <inkml:trace contextRef="#ctx0" brushRef="#br0" timeOffset="14864.8502">10417 3229 110,'-10'10'39,"-6"-6"1,19 16-3,-3-20-33,26 20 0,-2-14-1,11 0 0,4-8-1,7-3-1,3-7 0,-7-6 0,-1-10-1,-7-9 0,-9-4-1,-11-9 0,-9 0 0,-15 5 1,-14 7 0,-8 12 1,-12 17 0,-9 21 0,-4 23 0,0 20 1,3 16 0,7 8-1,14 4-1,15-2 0,18-6-2,18-16-2,28-11-3,14-31-11,40 2-4,5-38-10,41 3-8,10-24-3,24-6 2,9-19 2</inkml:trace>
  <inkml:trace contextRef="#ctx0" brushRef="#br0" timeOffset="15698.8979">12464 2077 87,'-28'-23'38,"-1"11"-1,-19 8 2,-2 20-35,-13 26 1,0 31 1,-14 23-2,4 24 2,1 13-3,13 17 1,14 5-2,23-5-2,26-11-7,15-30-25,42-10-8,14-28-1,28-7-1</inkml:trace>
  <inkml:trace contextRef="#ctx0" brushRef="#br0" timeOffset="16035.9172">13061 2912 102,'0'0'40,"0"0"-1,0 0-1,-19 35-36,4 6 0,-1 14-1,-7 10 1,0 6-3,1 2 0,4-6-2,15-8-2,2-35-16,24-7-17,5-35-1,19-12 0,0-29 2</inkml:trace>
  <inkml:trace contextRef="#ctx0" brushRef="#br0" timeOffset="16186.9258">13149 2452 116,'-30'-26'38,"-6"4"0,17 27-7,19-5-35,-4 14-8,31 9-24,7-7-4,17 16 1,1-2 2</inkml:trace>
  <inkml:trace contextRef="#ctx0" brushRef="#br0" timeOffset="16517.9447">13579 3005 81,'-9'53'40,"-15"-15"0,7 6 1,-10-23-11,9 6-26,4-2-1,8-9-1,2-4-1,4-12 0,19 4 0,1-14 0,7-16-1,7-4 1,8-9 0,1-8 0,2-6 0,-1-3-1,-5 0 1,-2 10-1,-8 7 1,-6 12-1,-9 14 0,-5 16 1,1 13-1,-10 15 0,1 17-1,-3 4-2,3 14-2,-1-12-9,18 16-12,-12-26-14,18 6-1,-5-25-1,16-3 1</inkml:trace>
  <inkml:trace contextRef="#ctx0" brushRef="#br0" timeOffset="16936.9687">15590 2245 99,'0'0'38,"18"15"2,4 16-2,4 4-37,5 10 2,0 11 0,5 14 0,-6 9-1,-2 11 1,-14 3-2,-11 10 2,-14-5-2,-12-1-1,-16-8 1,-10-11-2,-11-14 0,-3-18 0,2-22-3,0-33-7,19-11-25,2-31-3,14-11 0,5-31-1</inkml:trace>
  <inkml:trace contextRef="#ctx0" brushRef="#br0" timeOffset="17123.9794">15240 2148 113,'-25'-23'42,"25"23"1,0 0-1,17 12-38,25-9-3,24 2-1,24-1-1,19 6-1,14 0-2,8 0-3,18 25-19,-17-11-14,4 20 0,-20-7-2,-7 15 3</inkml:trace>
  <inkml:trace contextRef="#ctx0" brushRef="#br0" timeOffset="17823.0194">16582 2696 111,'-48'23'40,"4"13"0,-7-5 1,4 11-38,4 2 1,11 5-1,3 5 0,10-1-2,15-4 1,12-8-1,15-12 0,17-14-1,12-15 0,13-20 0,7-12 0,-1-13 0,-2-10 0,-8-8 0,-15-3 0,-12-5-1,-16 4 0,-14 7 0,-12 10 0,-8 10 0,-8 12 0,1 11 1,1 16-1,7 11 3,10 9-2,14 4 1,10 1-1,13 3 1,8-5 0,12-4-1,3-7 1,0 0-1,-1-11 0,-3-8 1,-7-1 0,-7-11 0,-11 4-1,-3-7-1,-8 8 2,-4 0-1,-11 15 0,0 0 0,-19 29 0,4 2-1,-6 11 1,3 8 1,1 5-1,3 0-1,9-2 1,5-13 0,15-10 0,8-14 0,14-14 0,10-17 0,6-11 1,4-11-1,2-11 0,0-9 1,-5 1-1,-5 7 2,-13 8-2,-12 7 0,-10 15 0,-14 19 0,-7 14 0,-14 17 0,-2 13 0,-2 6-2,1 7 0,5 2-1,13 0-2,5-17-3,24 2-7,0-31-5,29 3-3,-9-38-7,30 2-3,-10-32-7,17-9 2,-7-18 2</inkml:trace>
  <inkml:trace contextRef="#ctx0" brushRef="#br0" timeOffset="18003.0297">18301 2087 105,'-21'-24'40,"-5"44"1,-23 18-1,-2 29-36,1 18-1,1 11-1,2 4 0,7 7-2,8-1-3,9-10-2,15 3-12,-8-34-12,24 0-12,-6-29-1,17-5 0,-5-26 2</inkml:trace>
  <inkml:trace contextRef="#ctx0" brushRef="#br0" timeOffset="18334.0486">18122 2792 77,'14'-12'42,"-12"-3"-1,14 15 0,-7-10-13,13 11-27,9 2 0,7 2 1,7 1-1,7-6-1,1-8 1,4-4 0,-2-3 0,-3-7 0,-8-8-1,-7-1-1,-10-5 1,-14 2-1,-10 4 1,-16 9-2,-11 10 2,-16 11 0,-11 15 1,-7 12 1,-3 16-1,2 4 0,6 7-1,10-1-1,16-1-1,17-8-4,28-1-6,5-34-12,40 8-12,-2-26-4,24-4-1,-1-22 3</inkml:trace>
  <inkml:trace contextRef="#ctx0" brushRef="#br0" timeOffset="18638.066">19066 2553 100,'-22'-10'40,"-1"20"3,-25 0-3,4 19-35,-1 5-2,4 7 0,7 1-1,8-2 1,16-5-1,16-8-2,13-10 0,15-9 0,6-10 1,4-4-1,-1-4 1,-2 0-1,-3 3 1,-12 5-1,-15 9 0,-12 12 1,-16 8-1,-8 11 0,-7 4 0,-9 5-2,3 3-2,-5-7-4,18 9-10,-12-29-9,29 7-10,-6-28-5,14-2-1,8-22 1</inkml:trace>
  <inkml:trace contextRef="#ctx0" brushRef="#br0" timeOffset="19108.0929">20102 1844 96,'25'-30'41,"-5"25"1,-20 19-2,-5 18-38,-26 27 0,-11 29 0,-20 17 1,-14 23 0,-11 9-1,-3 7-1,2-8 1,7-4-1,13-11-2,18-22-1,27-16-3,23-31-5,42-5-18,5-35-12,31-10 1,8-27-2,23-9 3</inkml:trace>
  <inkml:trace contextRef="#ctx0" brushRef="#br0" timeOffset="19416.1105">20334 2484 104,'-59'-5'40,"1"25"4,-15-3-4,19 3-35,-3 7-2,15 8 0,18-8 0,13 3-1,22-5-1,20-3 0,11 0-1,8 0 1,6 1-1,-7 2 0,-7 5 1,-14 5-1,-18 6 0,-19 5 1,-20 5-1,-13 1 0,-11 1 0,-3-7-1,4-6-3,9-12-2,24-3-9,0-31-9,45 8-12,2-29-5,33 1-1,4-17 0</inkml:trace>
  <inkml:trace contextRef="#ctx0" brushRef="#br0" timeOffset="19777.1312">20655 2819 109,'-1'18'40,"1"-18"2,19 22-5,11-22-34,13-4 0,10-7 0,8-4 0,1-8-1,-3-6 0,-8-1 0,-11-1-1,-15-3 0,-16 7 0,-16 0 0,-17 10 0,-16 10 0,-12 10 0,-12 11 1,-4 13-2,0 10 0,7 2 0,10 8 0,13 3 0,27-2 0,22-4 0,29-6-2,26-9-1,23-3-3,10-14-4,25 3-8,-10-33-6,17 12-9,-20-28-6,-2 4-2,-23-19 4</inkml:trace>
  <inkml:trace contextRef="#ctx0" brushRef="#br0" timeOffset="19964.1419">21761 2658 126,'-44'-16'41,"0"29"1,-22-2-1,4 18-38,0 9-1,6 6-2,12 5 0,10 1 0,21 0 0,15-10 0,21-7 0,14-14-3,24-3-5,1-28-9,29 11-9,-11-32-8,21 5-8,-11-25-1,9 2 1</inkml:trace>
  <inkml:trace contextRef="#ctx0" brushRef="#br0" timeOffset="20844.1922">22272 2651 77,'19'-29'39,"-1"17"-1,-22-1 2,4 13-24,-42 13-7,10 11 0,-17 3-3,4 10-2,-6 3 0,8 8-1,5-4-1,15 3 0,14-7-1,15-6-1,17-11 1,20-6-1,11-11 0,10-8 1,7-11-1,-4-5-1,-1-10 0,-9-7 0,-11-3 0,-18-6-1,-8 3 1,-20-3-1,-5 4 1,-3 5 1,-3 4-1,-3 7 0,2 8 0,12 16 2,-2-11-1,16 15 2,9-1-1,6 6 0,7 1 1,5 1 0,1 2 0,-1 5 0,-4-3-1,-11 6 1,-8 0-2,-9 3 0,-12 1 0,-7 3 0,-11 2 0,-4-6 0,-7 4 0,3-6 0,3-4 0,9-2 0,17-16 0,0 0 0,11-3 0,18-14 0,13-11 0,5 0 0,4-10 0,0 0 0,-2 3 0,-10 2 0,-7 7 0,-7 8 0,-7 13 0,-18 5 0,4 22 0,-8 3 0,0 11 0,-1 1 0,12 12-5,0-10-9,25 12-4,-8-28-4,29 15-6,-11-30-3,26 6-5,-11-22-2,6-2 3,-9-10 7</inkml:trace>
  <inkml:trace contextRef="#ctx0" brushRef="#br0" timeOffset="21212.2132">23537 2725 121,'-23'-43'38,"3"18"2,-18-4-2,6 17-34,-9 15-1,2 18 1,-1 10-1,8 8-1,9 8 0,10 3-2,13-3 0,15-7 0,14-11 0,9-14 0,11-15 0,8-11 0,0-20 0,4-11 0,-1-14 0,-2-10 0,-5-11 0,2-6 0,-12-1 0,-5 10 0,-15 14 0,-9 13 0,-14 23 0,-14 24-2,-9 29 2,-7 16 2,-3 20-2,2 11 0,3 6 0,10-5-3,15 0-3,2-23-7,27 11-6,-12-35-7,26 9-6,-14-33-6,17-2-3,-9-17 2,5-7 3</inkml:trace>
  <inkml:trace contextRef="#ctx0" brushRef="#br0" timeOffset="21580.2343">24005 1522 114,'6'21'41,"23"15"3,1 5-2,13 9-40,9 5 3,3 18-2,-4 2 1,0 15-4,-10 4 0,-12 11 0,-10 4 0,-11 5 0,-21-1 0,-11-5 0,-9-8 0,-8-11 0,-2-15 0,2-13 0,7-12 0,6-23-10,31 9-10,-3-35-6,34 17-8,-2-26-6,25 8-5,0-11 2</inkml:trace>
  <inkml:trace contextRef="#ctx0" brushRef="#br0" timeOffset="21729.2428">24649 3084 129,'-13'12'46,"-13"-16"-3,16 7-6,-9-3-37,11-11 0,8 11-20,-1-26-8,10 22-9,-10-13-8,1 17 0,-7-25 1</inkml:trace>
  <inkml:trace contextRef="#ctx0" brushRef="#br0" timeOffset="121651.9581">2465 5345 60,'-3'-13'36,"3"13"0,0 0-1,-4 14-19,1 7-12,3 16 0,0 9 1,2 20 0,-4 14 1,0 18-2,-6 13 0,-1 7-1,-2 5 0,0 3 0,-2-6-3,-3-11 2,4-13-1,6-17 0,1-19 0,2-19 1,3-25-1,0-16 0,5-31 0,0-14-1,-4-21 1,2-18-1,-3-19 1,0-18-2,-2-10-1,4-7 0,3 0 2,6 5-2,10 8 1,11 15 1,6 20-1,13 19 1,11 21 1,6 20-1,8 14 0,-1 13 0,3 8 0,-4 14 0,-9 6 0,-11 9 0,-19 5 0,-22 9 0,-22 2-1,-23 1 1,-21-1-1,-12-1 0,-10-5-2,-10-21-16,22 8-18,-1-20 0,28 2 0,10-15-1</inkml:trace>
  <inkml:trace contextRef="#ctx0" brushRef="#br0" timeOffset="121899.9723">3673 5574 98,'8'18'39,"11"-26"1,22 3-2,15-10-38,6-6-2,11 4-2,-3-8-10,5 16-23,-18-2-1,-8 18-1,-30 2 0</inkml:trace>
  <inkml:trace contextRef="#ctx0" brushRef="#br0" timeOffset="122027.9796">3733 5936 92,'-80'44'41,"28"-1"0,15-26-1,37-17-18,27-2-20,28-23-5,36-3-34,-1-9-2,20 7-2,-2-6-1</inkml:trace>
  <inkml:trace contextRef="#ctx0" brushRef="#br0" timeOffset="122702.0181">5829 5058 81,'38'-12'38,"-16"5"-1,-12 22 1,-17 13-35,-11 19 0,-18 15 1,-8 20 0,-16 16 1,-7 11 0,-10 3-1,1 3 0,-4-7 0,13-5-1,5-17 0,11-12-1,21-16-1,17-15-1,24-16 0,22-16 0,24-14-1,17-8 1,19-10-1,14-3 0,6-2 1,6-2-1,2 3 0,-9 5 0,-5 1 0,-9 9 0,-6 2 0,-11 2-1,-11-1 1,-13 0-1,-14-2 1,-9-6 0,-17-4 0,-19-9 0,-14-15-1,-18-9 1,-17-12 0,-12-11 1,-10-10-1,-4-1 2,-4-2-2,5 6 1,8 7 0,11 9-3,24 21-13,5-3-22,30 24 0,12-4-2,27 17 0</inkml:trace>
  <inkml:trace contextRef="#ctx0" brushRef="#br0" timeOffset="122985.0343">7395 5048 96,'-26'20'39,"-11"4"1,8 25-2,-11 10-36,6 17 0,-3 12-1,6 7 1,0 4 0,5-2-1,15-5-2,4-18-5,21-6-29,-2-29-3,22-14 1,-1-29-3</inkml:trace>
  <inkml:trace contextRef="#ctx0" brushRef="#br0" timeOffset="123177.0453">7343 4995 105,'0'0'41,"15"-3"1,22 11-2,2-9-39,30 0 0,12-3-2,7-1-2,3 3-3,-12-6-31,4 13-3,-20-9 1,-14 14-2</inkml:trace>
  <inkml:trace contextRef="#ctx0" brushRef="#br0" timeOffset="123372.0565">7464 5363 99,'-57'44'39,"11"-16"2,35-1-1,20-12-37,34-12-2,30-11 1,20-6-1,10 2-2,2-5-1,3 10-5,-29-6-30,-4 20-2,-37-3-1,-23 17 0</inkml:trace>
  <inkml:trace contextRef="#ctx0" brushRef="#br0" timeOffset="123545.0664">7281 5889 115,'-33'45'42,"22"-22"2,47-2-2,22-23-38,38-6-1,28-5 0,12-4-4,6 2-2,-7-10-12,4 20-25,-26-6-2,-8 17 0,-35-4-1</inkml:trace>
  <inkml:trace contextRef="#ctx0" brushRef="#br0" timeOffset="123974.0909">5382 6706 111,'17'3'41,"48"-6"0,29-25-6,49 6-30,44-14-1,42-4-1,35-9 0,27 2-2,21 0 1,6 1-3,2 10 0,-21 3-4,-22 19-9,-46-4-7,-22 26-7,-70-8-9,-39 21-3,-60 1-1,-46 13 0</inkml:trace>
  <inkml:trace contextRef="#ctx0" brushRef="#br0" timeOffset="124394.1149">6943 6906 98,'28'-24'39,"-10"-3"0,2 14 0,-9-2-34,-11 15-2,0 0 0,-26 27 0,-6 11 0,-12 18-2,-7 11 2,-10 17-1,-2 13 1,0 9-1,6-1 1,11 0-2,17-10 0,15-11 1,21-13-3,26-18 0,25-21-2,15-20-1,15-10-5,-5-29-24,13 6-8,-25-23 0,-5 1 0</inkml:trace>
  <inkml:trace contextRef="#ctx0" brushRef="#br0" timeOffset="124574.1252">6372 7347 123,'-28'29'42,"21"-17"2,41 0-2,31-19-41,39-13 0,27-5-2,15-6-3,15 5-12,-6-12-24,15 8-2,-17-4 0,-6 8-1</inkml:trace>
  <inkml:trace contextRef="#ctx0" brushRef="#br0" timeOffset="125490.1776">10438 5714 87,'-35'-1'37,"-19"2"-1,-3 14 2,-8 0-30,3 14-5,0 4 4,12 11-3,9 0 2,20 6-4,19-3 3,18-5-3,21-7-1,16-10 1,17-14-2,3-11 0,2-12 0,0-13 0,-10-11-1,-9-2 0,-13-8-3,-13-1 3,-13-1-3,-10 0 3,-5-2-3,-6 8 1,-2 5 0,-2 6 2,2 7 1,4 13-1,2 11 2,16-8-2,6 16 3,5 2 2,8 3-2,10-1 2,4 2-3,7-4 3,-3 5-4,-2-1 3,-9 1 0,-4 5-4,-15 7 4,-12 7-4,-14 6 3,-13 5-3,-10 1 3,-3 0-3,-4 0 1,3-9 0,6-7 0,7-16 1,17-14 0,0 0 0,32-34 1,-1-3-1,6-8-1,6-3 3,-1-6-3,-1 5 2,-6 2-3,0 2 2,-4 9-5,0-2-3,11 14-9,-12-9-25,22 11 0,0-8-2,19 8 1</inkml:trace>
  <inkml:trace contextRef="#ctx0" brushRef="#br0" timeOffset="125926.2025">13021 4999 99,'-4'14'38,"-16"9"3,1 25-3,-4 12-35,-1 15-1,-4 13-1,4 9 2,0 6 0,1 0-1,10-3 0,2-10-2,9-11-1,6-20-2,17-11-9,-3-31-26,18-14-1,-5-29 0,12-10-2</inkml:trace>
  <inkml:trace contextRef="#ctx0" brushRef="#br0" timeOffset="126124.2139">13041 5029 111,'8'-15'41,"1"-1"0,26 15-1,23-10-39,7-1 1,22-3-3,9-2-1,8 1-4,-10-8-12,7 21-19,-29-4-3,-11 18 1,-30 0-2</inkml:trace>
  <inkml:trace contextRef="#ctx0" brushRef="#br0" timeOffset="126310.2245">13024 5501 107,'-41'24'40,"34"-1"1,19-23-2,28-5-38,31-13 0,23-1 0,10-1-1,1-1-2,1 8-2,-17-4-8,-8 21-25,-32 0-2,-26 21 0,-33-1 2</inkml:trace>
  <inkml:trace contextRef="#ctx0" brushRef="#br0" timeOffset="126466.2334">12989 5881 118,'-40'29'38,"22"-21"4,40-3-3,21-19-38,43-15 2,35-8-4,17-7 1,16 8-10,-7-14-26,12 12-4,-18-8 0,1 13-1</inkml:trace>
  <inkml:trace contextRef="#ctx0" brushRef="#br0" timeOffset="126809.2531">14857 5345 113,'4'-29'41,"35"13"-1,13-22-4,21 12-36,17-2-1,6-2-3,6 16-7,-19-7-26,-3 21-2,-28-1 0,-16 18-1</inkml:trace>
  <inkml:trace contextRef="#ctx0" brushRef="#br0" timeOffset="126959.2616">14934 5614 91,'-24'23'41,"36"-6"3,24-25-5,38 1-15,28-13-40,19-22-24,24 6 0,0-10-2,13 4 0</inkml:trace>
  <inkml:trace contextRef="#ctx0" brushRef="#br0" timeOffset="127611.2989">16748 4864 80,'-13'13'39,"-3"14"1,3 23-1,-10 6-29,7 12-7,0 7 1,3 7-1,4 5 0,-3 2 1,3-5-3,4-7 2,-1-9 0,1-13-1,-1-11 0,1-10 1,0-21-3,5-13 0,-9-23 1,9-10-2,3-20 0,5-13 0,1-16 0,11-16 0,4-12-1,7-9 0,6-1 0,5 1 1,-1 12 0,4 11 0,0 21-1,-3 26 2,-1 21 0,-6 28 1,1 28-1,-8 13 0,-4 13 3,-5 11-2,-10 6 1,-7 3-1,-13-1 2,-14-4-2,-11-8 2,-8-4-3,-8-13 0,-5-11-2,9-9-4,-3-27-16,29 3-19,11-22 2,30 1-3,12-12 0</inkml:trace>
  <inkml:trace contextRef="#ctx0" brushRef="#br0" timeOffset="127778.3085">17510 5501 109,'-28'43'42,"-13"-21"0,17-7-3,5-18-43,12-25-24,32 10-13,4-22 1,22 8-2,-3-14 1</inkml:trace>
  <inkml:trace contextRef="#ctx0" brushRef="#br0" timeOffset="128104.3271">18297 4734 82,'15'-21'41,"-15"-2"-2,0 23 2,-16-5-36,-2 20-2,-10 11 0,-9 19 1,-8 13 1,-7 17-1,-7 11 1,7 6-2,3 4 1,6-4-2,15-3 1,13-7-2,21-11-1,19-19 0,16-9-4,10-21 0,15-2-16,-12-30-18,10-3-3,-16-23 0,-4-2-1</inkml:trace>
  <inkml:trace contextRef="#ctx0" brushRef="#br0" timeOffset="128285.3375">17829 5087 98,'-49'4'43,"13"0"1,34 7-2,16-5-26,42-6-15,33-1-2,18 0-1,16 2-1,3 0-3,20 20-15,-17-13-18,1 15-2,-32-5 1,-5 16-1</inkml:trace>
  <inkml:trace contextRef="#ctx0" brushRef="#br0" timeOffset="128429.3457">19068 5424 115,'-6'13'41,"8"3"2,-2-16-2,0 0-38,0 0-3,-4-22-5,15 22-20,-16-18-15,5 18-3,-15-21 1,1 13-3</inkml:trace>
  <inkml:trace contextRef="#ctx0" brushRef="#br0" timeOffset="134343.684">12082 5126 91,'18'-8'39,"-18"-4"-2,0 12-1,0 0-39,-11-10-15,12 19-19,-13-2 0,8 14-1,-10-4 1</inkml:trace>
  <inkml:trace contextRef="#ctx0" brushRef="#br0" timeOffset="134490.6924">11989 5361 78,'-8'10'37,"-5"-7"-2,13-3-1,-19 11-42,19-11-26,-11 6 0,11-6-2,-2 11 1</inkml:trace>
  <inkml:trace contextRef="#ctx0" brushRef="#br0" timeOffset="134628.7003">11819 5649 78,'-21'18'37,"9"-2"2,0-12-6,12-4-31,0 0-36,-11-9-2,11 9 0,0 0-1</inkml:trace>
  <inkml:trace contextRef="#ctx0" brushRef="#br0" timeOffset="134786.7093">11537 5932 98,'-19'10'38,"19"-10"0,0 0-2,0-15-35,16 1-6,-2-9-30,14 7-2,-5-8 2,5 12-4</inkml:trace>
  <inkml:trace contextRef="#ctx0" brushRef="#br0" timeOffset="134928.7175">11724 5977 98,'0'0'37,"18"3"0,-4-13-4,3-7-44,13 2-24,-1-7 1,8 8-3,-6-3 0</inkml:trace>
  <inkml:trace contextRef="#ctx0" brushRef="#br0" timeOffset="135087.7266">12225 5923 92,'18'-4'35,"-8"-5"0,4 3-1,-1-2-38,-7-3-29,12 7-2,-4 1 1,4 4-2</inkml:trace>
  <inkml:trace contextRef="#ctx0" brushRef="#br0" timeOffset="135251.7359">12515 5902 76,'11'3'35,"-11"-3"-2,0 0-1,-3 12-25,3-12-5,3 19-20,-3-19-13,0 0-2,0 0-1,23-2-1</inkml:trace>
  <inkml:trace contextRef="#ctx0" brushRef="#br0" timeOffset="135409.745">12790 5880 103,'-27'7'37,"17"-8"-1,-10-7-2,6-7-46,5 7-23,-4-5-1,13 13-1,-10-24-1</inkml:trace>
  <inkml:trace contextRef="#ctx0" brushRef="#br0" timeOffset="135560.7536">12648 5777 102,'-14'-5'36,"1"-9"-3,1-11-19,5 8-51,2-12 2,9 6-4,-4-7 1</inkml:trace>
  <inkml:trace contextRef="#ctx0" brushRef="#br0" timeOffset="135696.7614">12484 5502 86,'-19'-12'34,"5"-1"-1,10 1-25,4-15-41,2 4-1,-5-3-3</inkml:trace>
  <inkml:trace contextRef="#ctx0" brushRef="#br0" timeOffset="135845.7699">12311 5293 74,'0'0'36,"-1"-25"-4,3-2-13,3 3-44,-4-11-9,4 6-2,-8-1 1</inkml:trace>
  <inkml:trace contextRef="#ctx0" brushRef="#br0" timeOffset="135993.7784">12155 5102 91,'7'-18'38,"7"6"-1,-5-9-1,-7-7-65,16 7-8,-6-4 1,-4 10-4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3T23:27:46.44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7850 8020 16,'-4'-19'26,"4"19"2,0 0 1,-16-13-19,16 13-2,-8 10 0,8 10-1,-7-5 0,5 19 0,-6 1-2,8 19 1,-5 11-1,5 16 0,-2 14 3,4 22-4,-2 12 1,8 16-1,-3 7 1,7 10-2,-1 2 1,3 0-1,2-1-2,2-3 1,-2-10-2,0-6 1,-3-8-2,-4-8 3,-1-13-3,-3-12 2,0-17-1,-3-12 0,1-18-1,0-20-2,11-14-17,-14-22-17,20-22-1,-11-15 0,1-10-1</inkml:trace>
  <inkml:trace contextRef="#ctx0" brushRef="#br0" timeOffset="573.0328">8375 8878 40,'0'0'31,"0"0"1,0 0 0,2 17-21,-2-17-2,-1 34 1,-4-7 0,12 28-2,-8 5-1,8 23-1,-9 9 0,4 14-1,-4 0-1,3 1-1,-4-7-3,6-17-1,7-13-5,-10-30-19,24-4-13,-6-26 0,12-6-1,-7-13 1</inkml:trace>
  <inkml:trace contextRef="#ctx0" brushRef="#br0" timeOffset="1225.0701">8573 9317 71,'0'0'38,"12"3"0,-12-3-2,16-11-23,5 7-47,-9-10-2,8 5-1,3-5-1</inkml:trace>
  <inkml:trace contextRef="#ctx0" brushRef="#br0" timeOffset="1390.0795">9253 9253 91,'50'13'39,"-15"-7"-1,-5 8 0,-14-7-37,-16-7-8,24 5-29,-24-5 0,14-2-1,-14 2-2</inkml:trace>
  <inkml:trace contextRef="#ctx0" brushRef="#br0" timeOffset="1542.0882">9663 9351 92,'38'2'38,"4"5"0,-12-8-1,3 2-39,5-1-27,-10-9-8,6 0 0,-7-2-1</inkml:trace>
  <inkml:trace contextRef="#ctx0" brushRef="#br0" timeOffset="1721.0985">10440 9354 96,'53'7'40,"-12"-6"0,2 5-1,-6-6-38,-13-1-3,5 2-3,-12-12-18,8 12-15,-11-6 0,3 7-1,-6-3 0</inkml:trace>
  <inkml:trace contextRef="#ctx0" brushRef="#br0" timeOffset="2259.1292">11490 8003 53,'-13'6'34,"-1"9"0,-1 18-1,0 13-29,2 30 1,-6 22 2,8 35 0,-7 28-1,2 33-1,-8 24 1,4 25-2,-9 10 1,3 9 0,-3-9-3,1-11 1,3-21-2,3-21 0,6-29-3,6-33 0,10-29-4,5-49-10,18-22-23,-1-34 0,14-21-1,0-28-1</inkml:trace>
  <inkml:trace contextRef="#ctx0" brushRef="#br0" timeOffset="2546.1457">11925 8914 83,'-5'31'39,"1"24"-1,0 11 0,-1 19-33,-3 4-1,6 14 0,0-1-3,2-4-4,11 0-26,-10-19-9,6-4 1,-7-16-2</inkml:trace>
  <inkml:trace contextRef="#ctx0" brushRef="#br0" timeOffset="3388.1938">9362 10364 76,'0'0'37,"-11"-1"-2,13-21 2,10-12-35,14-27 2,14-18-2,18-28 2,14-17-2,21-21 1,8-10-2,9-9 2,6-1-1,-3 2-1,-1 11-1,-7 13 0,-7 13 0,-17 18-1,-7 14 1,-17 20 0,-13 13 0,-8 16 0,-10 12 0,-13 11 0,-9 9 0,-4 13 0,-22-5-1,-2 11 1,-9 6 0,-7 5-1,-10 4 1,-7 4 0,-9 1 0,0-1 1,1 3 0,0-6 0,6-2 0,12-5-1,6-3 1,13-7 0,28-5-1,-2-15 1,27-6-1,21-7 0,15-6 0,12-7 0,13-4 0,5 5 1,-3 3-1,-5 13 1,-13 10-1,-13 17 1,-14 20 1,-23 26-2,-17 18 2,-20 16 0,-12 13-1,-14 8 0,0 0-1,-1-3-2,0-25-9,23-4-25,2-27-4,25-12 1,13-24-2</inkml:trace>
  <inkml:trace contextRef="#ctx0" brushRef="#br0" timeOffset="4247.243">11921 9471 47,'-13'0'29,"3"-6"3,10 6-1,7-13-22,-4-2-4,13 6 0,-4-6-2,6 5 1,-4-2 1,4 8-1,-6-6-1,1 9 0,-13 1-1,14 1 0,-14-1 0,0 0 0,11 14 0,-11-14 0,17 11 0,0-6 1,5-5-1,8 2 0,6-6-1,11-1 1,7-1-1,6-4 0,11 0-1,8 0 0,10-4 1,7-1-1,8 0 0,8-3 0,1 1 0,6 1-1,8 0 1,-3 3 0,-3 4 0,-3 4 0,-4 4 0,-9 5 0,-4 3 0,-9 2 0,-15 3 0,-8 0-1,-14 2-1,-8-7-2,-5 7-20,-17-14-14,-7 3 1,-18-3-2,6-11 2</inkml:trace>
  <inkml:trace contextRef="#ctx0" brushRef="#br0" timeOffset="5161.2952">14893 8692 71,'-39'5'36,"-7"3"1,4 7-1,-11 0-30,5 9-2,-3 2 1,5 6-1,-7 1 0,8 9 0,-5-1-1,5 4 0,4 4 0,6 2-1,4 5-1,9 3 0,7 3 0,3 2 0,9 0-1,3 5 1,4 3 0,6-1 0,-2 3 0,1-2 0,5-2-1,7-3 1,3-7-1,10-5 1,7-6-1,7-8-1,12-9 1,10-5 0,7-10 0,8-2-1,10-8 1,5-6 0,2-4 0,5-8 1,-3-4 0,5-9 0,-5-8-1,1-8 1,-3-11-1,-5-8 0,-4-7 1,-4-7-2,-5-7 1,-7-4-1,-9-3 1,-13-4-1,-10 1 1,-8 1-1,-15 2 1,-12 3-2,-14 3 3,-13 6-2,-15 2 0,-13 5 1,-17 5-1,-11 4 1,-15 5-1,-9 4 1,-8 12-2,-8 11 2,-8 14 0,-9 15-1,-2 15 2,-6 19-2,0 11 0,4 7-3,4 4 0,5-10-9,31 6-23,7-17-3,30-3-1,23-18 1</inkml:trace>
  <inkml:trace contextRef="#ctx0" brushRef="#br0" timeOffset="5686.3253">15118 9218 69,'-14'0'36,"-6"-4"-1,0 6 1,-14 3-33,9 10 0,-3 8 1,0 16 0,-5 6 0,3 10 0,-1 1 0,7 5-1,2-4 0,4-4 0,8-10-1,2-12 0,8-12-2,0-19 0,22-3 0,-6-17 0,7-15 0,2-8 0,4-10 1,1-9 0,0-11 0,8-1 0,-3-2 0,3 6-1,-1 5 2,-1 8-1,1 10 0,-3 12-1,-1 16 0,-4 18 1,-1 13-1,-5 17 1,-7 16-1,1 9 0,-6 15 1,-2 9-1,-2 7-1,-8-3 0,4 4-4,-9-18-5,12 4-26,-16-22-2,10-7-1,-7-23-2</inkml:trace>
  <inkml:trace contextRef="#ctx0" brushRef="#br0" timeOffset="5853.3348">15117 9482 101,'-31'-22'40,"20"11"-1,7-8 0,22 7-39,20-6-1,16-8-7,23 9-28,5-9-3,22 7 0,3-4-2</inkml:trace>
  <inkml:trace contextRef="#ctx0" brushRef="#br0" timeOffset="7202.412">16341 9421 70,'0'0'35,"-15"-1"-2,15 1 3,0 0-33,5-13-1,-5 13-1,14-12 2,-14 12 0,10-8 0,-10 8 1,0 0-1,0 0 1,0 0-1,0 0 0,0 0-1,0 0 0,14-4-1,-14 4 0,24-6 0,-4 3-1,6 1 1,5-3 0,6 0 0,6 1-1,5-1 0,8-2 1,7-1-1,3-1 0,9-3 0,10 0 1,4 1-1,6 1 0,3 0 0,4 0 0,-3 2 0,-2 1 1,0 3-1,-5-1 0,-4-1 1,-3 2-1,-5-4 0,-4 0 1,-3 0-1,-7 0 0,-5 1 0,-6 0 1,-8 1-1,-9 2 0,-5 4 0,-11 4 0,-6 3 0,-16-7 0,15 17 0,-18-3 0,0-1 0,-5 3 0,0 1 1,-1 0-1,-2 1 0,2 4 0,0-1 0,2 6 0,-4 4-1,4 6 2,-1 3-1,4 9 0,-4 5 1,-1 8-1,-2 8 1,2 4-1,1 7 2,-4 3-3,5 4 2,-1 2-3,4 1 3,0 5-2,-3-3 2,3 2-3,-3-4 2,0 1-1,-1-1-1,-1-1 1,1-1-1,1 0 1,2-3-1,3-2 1,4-2 0,2-1 1,3-3 2,6-3-1,-2-5-2,1-2 1,3-7 0,0-1 0,-1-4-1,1-3 1,0-6-2,2-2 2,1 0 0,-2-7 0,3 2 0,1-6 0,-2-1 1,0-6-1,-1 0 0,0-2 0,-5-5 1,2-1-1,-4-3 0,-1-2 0,-2-3 1,-7-11-2,11 15 2,-11-15-1,0 0 0,0 0 0,11 10 1,-11-10-1,0 0 1,0 0-1,0 0 1,0 0-1,0 0 0,0 0 0,0 0 0,0 0 0,0 0 0,0 0 1,0 0-1,0 0 0,-13-15-1,13 15-2,-9-10-2,9 10-9,-14-12-19,14 12-4,-6-9-3,6 9 1</inkml:trace>
  <inkml:trace contextRef="#ctx0" brushRef="#br0" timeOffset="10427.5964">18502 12158 39,'0'0'28,"0"0"1,0 0-10,0 0-12,0 0-4,0 0-1,11-3 1,-11 3 0,1 16 1,-1-16 0,4 27 1,-8-13 0,8 10 0,-5-1-1,2 7 0,-2 1 0,2 6-1,-1 2-1,2 5 0,-1 1 0,2 6-1,3-2 1,0 2-1,0-5 0,2 3 0,2-5-1,-1 1 1,-1-2-1,-2 0 0,-2-1 0,-4-2 0,-1-1 0,1-3 1,-2-3-1,0-4 1,-1-6 0,3-4-1,2-6 1,-1 0 0,-1-13-1,11 16 1,-11-16-1,11 18 0,-11-18 0,9 15 0,-9-15 0,7 15 0,-7-15 0,5 11-1,-5-11 1,4 10 1,-4-10-1,5 12 0,-5-12 0,0 0 0,4 15 0,-4-15 0,0 12 0,0-12 1,-4 13-1,4-13 0,-6 18 1,3-7-1,3-11 0,-9 20 0,9-20 0,-7 17 0,7-17 0,-2 13 1,2-13-1,-2 10 0,2-10 0,0 0 0,-2 17 0,2-17 0,-3 14 0,3-14 0,-2 16 0,2-16 0,0 18 0,0-18 0,-2 14 0,2-14 0,0 10 0,0-10 0,0 0 0,0 0 0,0 0 0,0 0 0,0 0 0,0 0 0,0 0 0,0 0 1,0 0-1,0 0 0,-12 5 0,12-5 1,0 0-1,0 0 0,0 0 0,0 0 0,0 0 0,0 0 0,5 12 0,-5-12 0,7 12 0,-7-12 0,7 14 0,-3-2 0,-2 0 0,1 2 1,-3 2-1,-3-1 0,1 3 0,-1 0 1,-1 2-1,-2-1 0,4 2 0,-1-2 1,-1 1-1,3-1 0,2-1 0,1-1 1,0-2-1,2-2 0,1-1 0,-5-12 0,13 18 1,-13-18-2,11 11 1,-11-11 0,9 12 0,-9-12 0,0 0 0,11 14 0,-11-14-1,0 0 2,5 12-2,-5-12 1,0 0 0,0 0 0,0 0 0,0 0 0,0 0 1,0 0-1,0 0 1,0 0-1,-11-4 1,11 4-1,-17-5 1,5 4-1,-2 0 0,-4-2 0,-7 2 0,-2 1 0,-6 0 0,0 1 0,-9 2-1,-3-1 1,-5 0 0,-6 4 0,0-4 0,-6 2 0,1-2-1,-5 0 1,-2-2 0,-1 0 0,-4 0 0,-1 0 0,-3 0 0,-3-1 0,-4 0 1,1 0-1,-4 2 0,-4-3 0,3 1 0,-2-2 1,1 1-1,-3 1 0,1-1 0,-2-1 0,0 3 0,2 0 0,-2 0 1,-3 1-1,-4 1 0,2 1 0,-4 0 0,1 3 1,0-1-1,1-2 0,-3 4 0,2-1 1,-1-1-1,2 0 0,2 1 1,2-2-3,-1 4 3,4-1-1,0 1 0,0-4-1,3 2 1,3 0 0,2-3 0,0 1 0,2-3 0,0 2 0,2 0 0,0 0 0,3 2 1,-2 2-1,-1-2 0,4 6 0,-4-3 1,4 2-1,4 1-1,-2-2 1,4 1 1,6-1-1,6-3 0,4 2 0,4-4 1,4 0-1,3 0 1,6-3-1,3 0 0,4 0 1,3 0-1,6-1 0,3 2 1,5-1-1,2-1 0,12 0 0,0 0 0,-9 2 0,9-2 0,0 0-1,0 0 1,0 0 0,14 12 0,-14-12 0,0 0 0,14 10 0,-14-10 0,11 2 0,-11-2 0,13-4 0,-13 4 0,14-19 0,-11 4 0,-2-3-1,-1-4 2,-2-7-1,-6-4 0,-2-5 1,-5-7 0,-2-5-1,1-4 1,-6-5 0,-1 1-1,1-2 1,-2 3-1,-5 1 0,-3 6 0,-1 2 0,-4 6-1,-5 1 1,-6 4 0,-1 2 0,-3 2 0,-6 7 1,-4 3-1,-3 5 0,-3 6 0,-4 5 1,2 9-1,-2 7 0,-2 8 0,-2 7-2,2 6 2,2 4-1,-3 9 1,2 4-1,2 7 1,-3 3-1,7 5 1,0 2 1,3 6-2,7 3 1,3 2-1,2 2 1,9-1-1,4 6 1,4-1-1,8 0 0,6-3 1,7 0 0,11-1-1,3-2 1,9-4-1,11-4 0,5-5 1,9-1-1,7-1 0,7-6 0,10-2 1,8-1 0,11-6 0,3-3 0,6-6 0,9-4 0,6-9-1,2-2 2,6-8-2,2-7 1,-1-12 1,4-7-2,-5-6 1,0-12 0,-2-11 0,-2-9 1,-6-6-1,-5-9 0,-8-4 1,-5-8 0,-7-2 0,-10-1 0,-12-3 0,-9 4 0,-17 4 0,-9 2 0,-15 5-1,-10 3 0,-12 3 0,-9 6 1,-9 4 0,-10 3-1,-5 2 1,-7 6-1,1 6 0,-5 6-2,3 13-1,2 0-3,10 23-12,-11-12-13,25 19-7,-5-7-2,14 10 0</inkml:trace>
  <inkml:trace contextRef="#ctx0" brushRef="#br0" timeOffset="10764.6157">12894 13598 60,'9'-16'38,"-12"2"-2,3 14 1,-34 9-32,5 10-3,-13 9 0,-6 16 1,-12 14 0,-9 12 0,-10 11-1,-6 15 1,-15 7-1,-3 10 0,-8 5-1,-4 5 0,-2-1-1,2-5 1,7-4-2,9-11 0,13-18-2,15-24-4,31-13-19,1-39-14,29-17-1,7-30 0</inkml:trace>
  <inkml:trace contextRef="#ctx0" brushRef="#br0" timeOffset="11102.6351">11468 13650 71,'-14'8'40,"4"-4"-1,15 13 2,9-1-38,15 9 0,18 6-1,13 18 0,7 5 0,14 15-1,7 13 0,7 9 0,5 8-1,5 5 1,-4 1-1,0-5 0,-2-5 0,-3-9-1,-1-11 1,-8-11-2,-1-15-2,-11-14-2,1-4-15,-24-25-18,3-2-1,-21-16-1,-9 1 0</inkml:trace>
  <inkml:trace contextRef="#ctx0" brushRef="#br0" timeOffset="13031.7454">11052 14394 26,'15'-13'33,"-15"13"2,0 0-15,16 0-6,-16 0-3,0 0-1,0 0-3,0 0-1,3-9-2,-3 9 2,3-12-1,-3 12-2,1-11 1,-1 11-2,-6-12 0,6 12-1,-19-6 0,1 4 0,-2-1 0,-12 0-1,-1 3 1,-9 0-1,-8-2 1,-7 4-1,-7-5 1,-11 3 0,0-4 0,-11 4 0,-3-2 0,-7-1 0,-8-3 0,-3 2-1,-6 1 1,-5 1-1,-2-2 0,-6 2 0,-6 1 0,-5-1 0,0 0 0,0 0 0,-5 0 0,1-3 1,-3-1-1,1-3 0,4 0 0,-1-2 0,-3 0-1,3-1 1,2 3 0,-1-1 0,1 4-1,-3-1 1,-2 2 0,-3 3 0,5-1-1,-3 3 0,1 0 1,-2 2 0,-1 1-1,4 3 2,0 0-2,4 2 1,-3 4 0,-1 0 0,4 2 0,2 2 0,6-1 0,3 0 0,8-2 0,5-4 0,12-1-1,11-2 1,11-1 0,14-4 0,6-2 0,13-2 0,9 1 0,11-4 0,5 3 0,8-4 0,4 0 0,10 7 0,-8-20 0,7 5 0,2-4 0,2-4-1,3-9 1,2-7 0,-3-8 1,4-6 0,-1-9 0,3-6 1,-6-12-1,5-5 0,-4-5 0,2-5 0,-4-3 0,1-4-1,-2-3 1,-1-3-1,-2-2 1,-3-3-1,3-7 1,-3 1 0,-1-7-1,-2-4 0,2 2 1,-2-1-1,-1 2 0,2 4 1,-4-3-1,0 5 1,2 1-1,0 1 1,0 2 0,4 1 2,-2-1-1,0 1-1,6 2 1,-1 0-1,-1 4 2,0 2-3,-2 5 2,-2 4-2,0 8 1,-4 8-1,2 6 1,-3 9-1,-2 4 0,3 6 2,-3 6-2,7 3-1,-5 4 1,3 3 0,3 5 0,1 0 0,1 3 0,6 7-1,-3 1 1,1 6 0,-1 3 0,6 6-1,-7 11 1,9-14 0,-9 14 0,14 0 0,-4 1 0,3 1 0,6 1 0,3-1 0,8-1 0,4 2 0,7-6 0,10 1 0,7 0 0,10-3 0,2-2-1,10 0 1,2 1-1,8-4 1,6 3-1,2-2 0,3 1 1,-1 1-1,5-1 1,-1 2 0,2 3 0,-1-4 0,-1 3 0,-1-2-1,-2 1 1,2-2 0,-2-1 1,-2-3-1,0 3 0,0-1 1,-1 1-1,-5 3 0,-3 1 0,-6 1 0,-2 3 0,-7 3 1,-4-3-1,-9 3 0,-3 0 0,-3-2 1,-3 0-1,1-1 1,-6-2-1,1-2 0,-3 2 0,-4-2 0,-4 2 0,-7 0 0,-3 1 0,-6 1 0,-8-2 0,-1 4 0,-13-2 0,11 5 0,-11-5 0,0 0 0,12 10 0,-12-10 0,0 0 0,12 8-1,-12-8 1,10 1-2,-10-1 1,9-4-1,-9 4-1,14-8 0,-2 6-2,-12 2-2,25-6-1,-14-4-4,15 19-7,-9-19-7,13 17-5,-11-7-4,5 8 1,-8-3 1</inkml:trace>
  <inkml:trace contextRef="#ctx0" brushRef="#br1" timeOffset="18493.0578">14525 13872 26,'0'0'30,"0"0"-1,0 0-8,0 0-10,0 0-5,0 0-1,7 14-1,-7-14-2,1 14 0,-1-14 0,-1 16 0,1-16 1,-5 16 1,5-16 0,0 0 0,0 0 0,0 0 0,0 0-1,0-14-1,4 2 1,0-4-2,2-4 0,1-1-1,0-5 1,-1-1-1,-2-5 1,1-3-1,-1 1 1,-3-4 0,-2-3 0,-3 2-1,-1-2 1,5-1-1,-4 3 1,-3-3-1,0 1 1,2-1 0,-5 2-1,5-1 1,-3 0 0,-2 1 0,-1-3 0,0 4 0,-1-1-1,-1-3 1,3 1-1,-2-1 0,3 1 1,-1-1-1,0 1 0,5 1 0,-1 0 0,0 4 0,0-1 0,-1 4 0,0-4 0,0 5 1,-1-3-1,1 2 1,2-4-1,-1 2 0,1-3 1,3-2-1,2 2 0,1-2 0,2 0 0,1 1 0,-1 3 0,2 0 0,-2 5 0,2 3 0,-3 5 0,1 4 1,-6 4-1,2 6 1,1 10 0,-7-13-1,7 13 0,0 0 1,0 0-1,0 0 0,0 0 0,0 0 0,0 0 0,0 0 0,0 0 0,0 0 0,0 0 1,0 0-1,0 0 0,0 0 1,0 0-1,-2 11 1,2-11-1,-13 0 1,13 0-1,-17-1 0,17 1 0,-22-6 0,8 5 1,-2 1-1,-7-1 0,-2 1 0,0 1 0,-6 0 0,-3 2 0,-5 0 0,-1 1 0,-3-2 0,0-1 0,-2 3 0,-3-2 0,-5 0 0,-2 1 1,0 2-1,-5-1 0,-1 4 0,-4 0 0,1 0 0,-1 1 0,0 2 0,4-2 0,0-1 1,-1-1-1,4-1 0,-2-1 0,2-1 0,1-1 0,1 0 0,2-2 1,0-1-1,6 0 0,2 0 0,4-3 0,3 1 0,2 1 1,3-3-2,2 1 1,6 0 0,3 0 1,2 0-1,5 0 0,3 1 0,13 2 0,-11-2 0,11 2 0,0 0 0,0 0 0,0 0 0,0 0-1,0 0 1,14 9 0,-14-9 0,10 6 0,-10-6 0,0 0 0,12 3 0,-12-3 1,0 0-1,4-11 0,-4 11 0,3-22 0,-3 8 1,0-3-1,0-5 0,0 0 0,-1-3 0,-2-1 0,-3-1 0,1 1 0,-3-5 0,-4 3 0,-7 2 3,1-2-4,-9 3 2,-4-1-1,-5 4 1,-7 1-1,-3 4 1,-4 1-1,-2 4-1,-3 1 1,-1 2 0,4 3 0,-6 5 0,3 2 0,-2 4 0,5 5 0,-6 2 1,-2 3-1,-1 8 2,2 2-2,-2 4-1,1 4 1,1 2 0,4 5 0,2 0-2,7 3 2,4 0-2,4 2 2,10 4 0,4 0 0,8 2 0,4-2 0,8 3 1,5-1-2,6 1 2,7 1-1,8-3 0,2-2 0,7-3-1,6 0 1,7-2-1,6-3 1,8-5-1,5-7 1,8-3 0,11-8 0,3-9 1,9-6-1,7-7 0,2-9 0,5-7 0,-1-7 0,0-6 0,-9-3 0,-4-7 0,-9-6 0,-12-2 1,-13-4-1,-12-2 1,-15-2-1,-12 0 1,-12 3-1,-15 1 0,-9 2 0,-12 6 0,-10 6 0,-10 5 0,-5 7 0,-6 3 0,-3 6 0,-2 2-1,6 4-1,3-1-3,12 13-13,-2-14-19,21 8-1,0-1-1,23 10-1</inkml:trace>
  <inkml:trace contextRef="#ctx0" brushRef="#br1" timeOffset="19035.0888">11521 11841 70,'-3'-13'39,"3"13"-2,-10-12 1,10 12-35,-15 13 0,15 5-1,2 6 0,3 11-1,3 7 0,5 10 1,3 4-1,3 2 1,4-3 0,3-5 0,0-11 0,1-11 1,2-17-1,3-18 0,2-17 0,4-19-1,0-11 1,2-9-1,-3-9-1,-2 0 0,-2-2-1,-6 3 1,-3 18-3,-9 4-2,0 25-8,-16-2-25,1 26-2,0 0 0,4 15 0</inkml:trace>
  <inkml:trace contextRef="#ctx0" brushRef="#br1" timeOffset="20373.1653">11020 12152 47,'9'-13'27,"4"5"-6,-13-9-2,0 17-2,1-20-6,-1 20-2,3-12-3,-3 12-1,0 0-1,0 0 2,0 0-2,0 0 1,0 0-2,0 0 0,0 0 0,-11 6-1,-1-4 0,2 2 0,-8-1-1,-1-1 0,-9-1 0,0 0 0,-6-3 0,-5 1 0,-4-2 0,-4 0 0,-7 2 0,-1 0-1,-4 1 1,-4 1-1,-1-1 1,2 0-1,0 0 1,2-1 0,1-1-1,2-1 0,2 1 1,1-3-1,0 0 0,7 2 0,3 1 0,3-3 0,3 3 0,5 1 0,7 1 1,4 0-1,4 1 0,9 2 0,9-3 0,-15 12 1,15-12-1,0 19 0,2-4 0,4 4 1,0 7-1,0 7 0,3 7 0,-4 8 1,4 12-1,-5 6 0,2 11 0,-3 9 0,0 8-1,-3 5 1,2 4 0,-2 3-2,2-1 2,1 1 0,2-4 0,-1-4 0,2-6 0,-2-3-1,0-9 1,1 0 1,-5-9-2,-1-6 1,-2-5 0,0-7-1,-2-8 1,4-5-1,-2-7 1,3-7-1,-2-5 1,2-4 0,2-3 0,-2-2 1,0-12-1,3 20 0,-3-20 0,1 21 0,-1-12 0,-1 3 0,1-12 0,-5 14 1,5-14-1,0 0 0,0 0 0,0 0 0,-10 0-1,10 0 1,0 0-1,-5-15 0,5 15 0,0 0 0,0 0 0,0 0 0,4 15 0,-8-4 0,4 1 0,0-2 1,0-10-2,0 0-2,10 19-18,-13-30-16,3 11-1,8-27-1,2 9-1</inkml:trace>
  <inkml:trace contextRef="#ctx0" brushRef="#br2" timeOffset="28994.6584">15833 7750 25,'7'-12'30,"-7"12"2,0 0 1,-11 19-16,7 14-8,-14-1 1,15 19-1,-10-4-1,7 13-3,-2-4-2,7 1-4,2 3-6,-5-12-27,8-9 0,-4-13-1,7-9 0</inkml:trace>
  <inkml:trace contextRef="#ctx0" brushRef="#br2" timeOffset="29189.6696">15632 7688 90,'-19'0'39,"6"-2"-2,22 6 1,12-4-36,28 0-2,17 5-4,4-5-6,16 10-25,-7 0-2,-1 9 0,-17-2-1</inkml:trace>
  <inkml:trace contextRef="#ctx0" brushRef="#br2" timeOffset="29377.6803">15581 8266 92,'-5'14'37,"21"-21"1,32-5 0,28-14-40,12-10-7,20 1-28,-1-9 1,9 3 0,-9-2-2</inkml:trace>
  <inkml:trace contextRef="#ctx0" brushRef="#br2" timeOffset="29571.6914">16457 7950 92,'6'-13'37,"15"4"1,1-13-1,11 6-35,6 0-4,2-3-2,3 12-6,-11-4-26,0 10 0,-14-2-2,-3 10 2</inkml:trace>
  <inkml:trace contextRef="#ctx0" brushRef="#br2" timeOffset="29901.7103">16393 8157 80,'0'0'36,"15"-2"-1,12-11-3,15 2-53,-5-8-12,7 2-2,-2 0 0,-2 1-1</inkml:trace>
  <inkml:trace contextRef="#ctx0" brushRef="#br2" timeOffset="30429.7405">16912 7711 99,'0'0'39,"6"-11"1,8-9-1,23 6-37,4-9-1,13 2-1,11 1 2,1 3-2,-6 5 1,-6 7 0,-9 10-1,-20 9 0,-20 7 0,-14 7-1,-22 3 1,-10 3 0,-7 3 0,0-5 0,4-1-1,10-7 1,15-3-1,17-7 1,18-4 0,17-4 0,10 0 0,5-2 1,3 2 0,-3 8-1,-10 1 2,-10 7-2,-24 6 1,-16 8 0,-20 3-1,-8 4-1,-4 2 1,-8-5-4,11 0-3,2-21-26,25-1-7,14-18 2,29-12-3</inkml:trace>
  <inkml:trace contextRef="#ctx0" brushRef="#br2" timeOffset="30897.7673">18125 7554 106,'-29'11'39,"3"13"1,-14-6-2,9 18-34,-4 8-2,5 10 2,-1 6-2,2 5-1,5 0 0,0-4 0,8-2 0,3-9-1,3-9 1,5-15-2,5-14 2,0-12-1,19-18 1,-1-15-1,1-12 1,6-11 0,0-11-1,4-12 1,1-7 0,0 1 0,-3 7 0,-3 11 0,-7 11 1,1 14-1,-3 20 0,-1 24 0,-4 25 1,-5 17-2,-2 12 0,3 11 0,-1 15 0,4-1-2,-1 5-1,-1-8-1,6 0-1,-6-17-4,7 8-13,-16-29-14,9-5-5,-14-21 1,7-14 0</inkml:trace>
  <inkml:trace contextRef="#ctx0" brushRef="#br2" timeOffset="31056.7764">18065 7898 78,'8'-31'41,"0"-2"-1,20 15 2,3-6-13,18 8-24,10 2-4,9-2-3,16 12-19,-9-11-16,10 12-3,-17-5-1,0 11 0</inkml:trace>
  <inkml:trace contextRef="#ctx0" brushRef="#br2" timeOffset="31231.7864">18811 7796 100,'14'-4'37,"9"-5"1,1-8-2,11 2-36,6 4-6,-7-9-26,7 13-4,-11-1-1,-3 9-1</inkml:trace>
  <inkml:trace contextRef="#ctx0" brushRef="#br2" timeOffset="31389.7954">18678 7988 99,'-23'22'39,"4"-11"0,24 0-1,13-17-29,24-7-8,19 1-8,1-13-29,19 6-2,1-11-1,14-1-1</inkml:trace>
  <inkml:trace contextRef="#ctx0" brushRef="#br2" timeOffset="32170.8401">19623 7273 108,'-21'6'40,"21"-6"1,0 0-2,23 0-39,21-6 0,14-1 0,7 0 1,2 0-1,-6 3 1,-5 1-1,-10 4 0,-8 6 0,-20 3 1,-11 3 0,-15 4-1,-9 3 1,-12 3-1,1-1 1,-6 0 0,7 0-1,8-3 1,11-2 0,8-17-1,27 17 1,10-10-1,10 1 0,5-1 1,3 6 0,-8 5 0,-9 8 0,-19 7 0,-18 4 0,-22 7 0,-16 1 0,-21 2 0,-7-3 0,-1-7-2,5-11-3,21-2-9,6-22-23,34-2-5,31-21-1,28-5 0</inkml:trace>
  <inkml:trace contextRef="#ctx0" brushRef="#br2" timeOffset="32551.8619">21223 7193 96,'-21'-17'39,"2"7"2,-16-2-2,2 14-31,-11 3-2,-2 18 0,-8 7-1,0 14-2,-3 7 1,7 10-2,6 1-1,12 1 0,13-3 0,11-4 0,14-9-1,12-9-1,12-10-1,8-13-3,14-6-4,-6-24-22,23 2-9,-3-22 0,14-5-3,-5-14 2</inkml:trace>
  <inkml:trace contextRef="#ctx0" brushRef="#br2" timeOffset="32942.8842">20294 8070 110,'66'-11'41,"4"-13"3,28 3-3,3-6-36,16 0-1,2 2-3,-6 1-2,-4 7-4,-17-8-18,-2 19-16,-19-3-3,-9 10 1,-18-7-2</inkml:trace>
  <inkml:trace contextRef="#ctx0" brushRef="#br2" timeOffset="33432.9123">21302 8100 103,'-42'7'41,"4"10"2,-16-4-2,14 3-34,-8 2-3,14 8-1,6-3-2,16 2 1,19-4-2,19 1 1,12-3-1,8 2 0,6 0 0,-4-2 0,-4 6 0,-12 3 0,-15 5 0,-17 2 0,-16 4 0,-9 2 2,-16-1 0,-5-2 0,-3-3-1,0-8-2,8-9-1,6-18-9,35 0-17,-24-20-13,34-3-3,9-17-1,17-10 1</inkml:trace>
  <inkml:trace contextRef="#ctx0" brushRef="#br2" timeOffset="37344.136">13129 11022 19,'0'0'33,"6"-18"0,-6 18 0,-16 7-13,-8-3-12,2 17 2,-12 1 1,1 18-2,-11 6-2,6 19 0,-6 1-1,12 9 0,1 0-3,13 3 2,12-9-3,11-8-2,16-15 1,10-11-2,6-19 2,3-13 0,3-11-1,-2-11-2,-8-10 1,-9-8-1,-15 0-1,-14-2 0,-7 9-4,-23-5-4,8 20-17,-18 0-10,3 14 0,-2 3 1</inkml:trace>
  <inkml:trace contextRef="#ctx0" brushRef="#br2" timeOffset="38061.177">13545 11086 51,'0'0'34,"0"0"1,-8 36-4,3-12-25,7 17 0,-3 1 1,6 13-2,-5 1 0,6 5-1,-2-7-1,8-3 1,-4-8-1,7-9 0,-1-11-1,9-11 0,-1-17 0,6-12 0,3-14-1,3-7-1,-4-12 0,2-6-2,-1-2 0,-9-3-2,3 11-4,-16-3-26,10 18-4,-8 5 0,7 12 0</inkml:trace>
  <inkml:trace contextRef="#ctx0" brushRef="#br2" timeOffset="38364.1943">14206 11294 90,'26'-4'39,"-6"-2"-1,10 6-6,8-7-35,0-8-8,10 9-26,-6-5 0,0 9-2,-12 0 1</inkml:trace>
  <inkml:trace contextRef="#ctx0" brushRef="#br2" timeOffset="38515.203">14226 11552 88,'13'5'39,"12"-18"-2,26-10-1,21-5-71,2-8-3,12 0 1,-6 0-3</inkml:trace>
  <inkml:trace contextRef="#ctx0" brushRef="#br2" timeOffset="39175.2407">15752 10805 73,'9'-14'38,"-7"-1"-3,-2 15 2,-22 2-33,1 18 0,-13 11-1,-7 20 0,-11 10 1,-1 14-1,-2 7-1,7 7 0,7-5 1,18-5-2,12-12 1,22-10-1,12-20 0,15-17-1,12-18 1,5-16-1,-3-14 1,-1-5-1,-13-9 0,-15-5-1,-14 3 0,-18 1-2,-12 10 0,-15 2-2,-2 12-1,-8-3-6,18 18-26,-3-4 0,17 10 0,14-2 1</inkml:trace>
  <inkml:trace contextRef="#ctx0" brushRef="#br2" timeOffset="39505.2596">16110 10972 67,'0'0'39,"0"0"-2,4 13 3,15 1-28,-3 5-8,6 9 0,0 5-1,2 9 1,-5 3-3,-1 6 1,-7 3-1,-10-1 1,-8 0-1,-3-3 0,-9-4-2,-3-12-1,0-4-5,-7-25-20,11-4-12,-2-23 0,12-6-2,-3-20 1</inkml:trace>
  <inkml:trace contextRef="#ctx0" brushRef="#br2" timeOffset="39701.2708">15846 10984 94,'-25'12'40,"7"-4"2,23 7-2,16-12-37,23-7 0,18-6-1,13-5 0,11-3-3,6-6 0,9 5-5,-14-11-21,6 16-11,-16-4 0,-1 9-2,-17 0 0</inkml:trace>
  <inkml:trace contextRef="#ctx0" brushRef="#br2" timeOffset="39942.2846">17010 10760 103,'0'0'40,"-18"20"0,-1 17-1,-21 5-36,-6 20-1,-14 16-1,-11 14-1,-9 11 1,0 3-1,6 3-1,7-8-3,15-7 0,10-20-7,34-6-26,7-30-4,27-9 1,8-20-4</inkml:trace>
  <inkml:trace contextRef="#ctx0" brushRef="#br2" timeOffset="40339.3073">17127 11450 69,'-11'-20'38,"11"20"0,-28-15 0,13 20-26,-18-2-3,2 16-2,-9 4-2,2 10 2,-4 6-3,4 9 1,4-1-3,14-1 0,8-5-1,12-3-1,12-10 0,13-7-3,13-11 0,7-15-4,24-1-12,-7-29-18,24-1-3,-3-19-1,11-7-2</inkml:trace>
  <inkml:trace contextRef="#ctx0" brushRef="#br2" timeOffset="101444.8023">19280 11030 79,'-9'-28'40,"2"10"0,-2-4 0,9 22-33,-5-13-3,5 13-1,-1 29-2,2 6 1,-2 15-2,6 14-1,-1 13 1,1 9 0,-1 8 0,0 2 3,2-8-2,-2-5-2,-2-13 2,-2-15-2,-2-15 2,2-17-4,0-23 4,-3-9-4,3-24 3,-1-12 1,-3-18-1,0-14 1,-1-17-1,4-8 1,-4-6 1,2 5 2,-1 5-2,5 8 1,2 15-1,6 15 1,5 21-1,9 17 2,5 15-4,8 16 1,4 11-2,3 9 0,0 5 0,-4 9 0,-7 6 0,-15 2-1,-19 8 1,-13 1-2,-20-3 2,-13-3 0,-7-8-4,-11-19-10,19-1-11,-2-27-13,24-12-1,13-19-1,28-12 1</inkml:trace>
  <inkml:trace contextRef="#ctx0" brushRef="#br2" timeOffset="101805.823">19961 11256 95,'0'0'40,"0"0"0,0 0-2,0 0-36,20 9-2,12-9-2,6-8-2,19 9-7,-4-10-25,14 7-1,-8-6-1,0 8-1</inkml:trace>
  <inkml:trace contextRef="#ctx0" brushRef="#br2" timeOffset="101981.8331">19962 11542 98,'-24'16'39,"24"-2"2,11-18-3,30-8-36,18-3-8,10-16-30,22 3-3,3-9 0,6 5-1</inkml:trace>
  <inkml:trace contextRef="#ctx0" brushRef="#br2" timeOffset="102623.8698">20965 10981 79,'0'0'36,"4"-11"1,-4 11 0,11 17-33,1 6 0,-2 5-1,6 13 1,-3 8-1,2 12-1,-1 2 0,-1 4 0,1-2-1,1-5 1,-3-9-1,0-10 0,1-16 0,5-12 0,2-22 0,3-12-1,1-20 1,3-12 0,-4-10-1,3-12 1,0-5-1,-2-5 1,1 8-2,-8 3 0,0 17-4,-7 1-8,13 25-20,-12 6-3,9 20-1,-5 5-2</inkml:trace>
  <inkml:trace contextRef="#ctx0" brushRef="#br2" timeOffset="102833.8818">22007 11059 98,'-30'37'38,"-21"1"1,0 14-4,-8-3-33,2 5 0,3-1-2,10-5-1,11 0-4,2-20-14,31-2-19,0-26 1,19 4-1,-1-24 1</inkml:trace>
  <inkml:trace contextRef="#ctx0" brushRef="#br2" timeOffset="102992.8909">21729 11198 101,'-12'8'40,"-5"3"0,16 14-2,1-1-33,16 3-1,12-5-4,18-10-2,21-1-7,6-20-28,26-5-2,2-17-1,13-6-1</inkml:trace>
  <inkml:trace contextRef="#ctx0" brushRef="#br2" timeOffset="103186.902">22718 10804 115,'-45'45'39,"6"19"1,-9 3-1,9 12-38,6 4 1,8 3-3,9 0-1,4-10-2,17 1-17,-2-25-17,17-8-1,-7-24-2,10-9 0</inkml:trace>
  <inkml:trace contextRef="#ctx0" brushRef="#br2" timeOffset="103400.9142">22375 10782 113,'-18'-17'45,"1"3"-3,17 14-1,13 4-33,23-5-6,22 0-2,11 1-1,9 4-1,5-3-5,14 17-24,-23-7-9,0 16-2,-29-3 0</inkml:trace>
  <inkml:trace contextRef="#ctx0" brushRef="#br2" timeOffset="103578.9244">22375 11424 104,'-54'37'41,"29"-5"1,25-32-2,18 8-35,32-24-3,23-6-1,17-5-1,3-3-4,9 15-15,-16-12-19,4 19-2,-25 1 0,-5 17-1</inkml:trace>
  <inkml:trace contextRef="#ctx0" brushRef="#br2" timeOffset="103719.9325">23172 11550 118,'-4'17'43,"-7"-24"-1,11 7-3,-11-10-50,0-17-10,21 15-15,-15-12-7,10 5 0,-5-5-2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3T23:29:34.27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34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8-13T23:30:18.895"/>
    </inkml:context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2774 1308 64,'8'-12'35,"-8"12"0,0 0-1,0 0-28,0 0-2,11-7 0,-11 7 0,0 0 0,2 21-1,1-3 0,-3 8 0,2 10 0,-2 11 0,2 14-1,-4 14-1,-4 11 0,0 10 1,-3 7-3,-1 6 2,2 3-2,-2-7 1,1-3 1,-1-14 0,7-12 0,1-16 0,-1-12 1,1-21-1,2-27 0,0 0-1,-5-30 0,3-18-1,1-19 0,0-19 1,2-18 0,2-16-1,4-13 2,5-7-1,3-7 3,-6 79-2,7-1 1,-2 4 0,4 3 1,1 12-2,10 3 1,10-30 0,28 30-1,-1 20-1,9 29 0,-10 21-1,9 18 1,-15 7-1,-13 11 1,-25-2-1,-13 4 0,-21 0 1,-20-2-1,-17-5 2,-13-3-3,-13-4 2,-3-13-2,2-6 0,2-16-4,21-3-7,6-18-21,34 2-5,13-12 0,30 1-2</inkml:trace>
  <inkml:trace contextRef="#ctx0" brushRef="#br0" timeOffset="234.0134">4085 1671 99,'0'0'39,"-10"11"2,10-11-3,16 3-38,13-11-1,15 0-3,5-12-5,19 10-28,-5-3 0,3 7-2,-15 3 0</inkml:trace>
  <inkml:trace contextRef="#ctx0" brushRef="#br0" timeOffset="384.0219">4036 1980 79,'-51'36'39,"11"-16"1,32 0-2,23-22-21,30-18-28,42 6-28,15-12 2,27 2-3,4-9 1</inkml:trace>
  <inkml:trace contextRef="#ctx0" brushRef="#br0" timeOffset="1070.0612">6198 1235 98,'-7'13'38,"-4"-9"2,11-4-2,-15 15-32,15-15-2,-11 23-1,7 2-1,-10 5 0,-11 13 0,-5 10-1,-9 12-1,-10 8 1,-7 9 0,-7-3 0,4-4-2,3-8 2,13-9-2,12-12 2,13-6-2,16-16 1,15-12 0,14-11 0,9-4 0,7-7 1,5-2-1,1-6 1,2 4 0,2-2-1,-1 8 1,5 2-1,1 5 0,7 4 0,7 2 0,4 6 0,1-4-1,4 5 1,-3-7-2,-3-2 2,-7 1-1,-9-5-1,-15-5-2,-5 6-20,-29-21-14,-6 6-1,-23-11 0,-6 0-3</inkml:trace>
  <inkml:trace contextRef="#ctx0" brushRef="#br0" timeOffset="1825.1044">6392 1135 76,'0'0'37,"0"0"0,0 0 2,0 0-28,0 0-2,0 0 0,0 0-1,-48-12-3,48 12-1,0 0 0,-9 7-3,19 16 1,1 6-2,10 11 1,8 6-2,14 13 1,1 5-1,16 3 0,5-2 1,3-4-1,1-3 1,-2-3-1,-7-2 1,-6 1 0,-11-6 0,-7-2-1,-7-6 1,-14-4 0,-5-6 0,-5-6 0,-5-10 1,0-14-1,-15 1 0,3-11 1,-1-11 0,-6-5-1,-5-4-1,-1-5-2,6 7-11,-17-11-15,21 16-11,-9-3 1,15 13-3,0-3 1</inkml:trace>
  <inkml:trace contextRef="#ctx0" brushRef="#br0" timeOffset="2205.1261">7642 1221 98,'0'0'39,"0"0"2,-13-57-2,8 46-35,5 11 1,-2 30 0,2 15-1,-12 8-3,5 17 0,-10 4-1,5 8-1,1-2-1,-3-11-4,17 2-14,-6-24-18,25-6-2,-7-25 1,20-12-3</inkml:trace>
  <inkml:trace contextRef="#ctx0" brushRef="#br0" timeOffset="2405.1375">7718 1235 111,'0'0'42,"-22"-46"-1,22 46 0,0 0-35,17-59-5,-17 59-1,48-31-1,-48 31-2,74-23-2,-74 23-9,92-21-26,-92 21 1,88-10-3,-88 10 1</inkml:trace>
  <inkml:trace contextRef="#ctx0" brushRef="#br0" timeOffset="2572.1471">7813 1331 107,'-45'26'40,"14"-10"1,31-16-1,26 10-38,30-25-1,27-7 1,18-5-3,6 0-2,-8-7-9,4 10-26,-32 10-2,-19 16 0,-38 6-1</inkml:trace>
  <inkml:trace contextRef="#ctx0" brushRef="#br0" timeOffset="2719.1555">7666 1678 93,'-23'21'40,"36"-9"1,27-17-3,38-14-23,18-3-15,21-6 0,11 3-6,-13-6-29,1 17-4,-23 3-1,-18 15-1</inkml:trace>
  <inkml:trace contextRef="#ctx0" brushRef="#br0" timeOffset="3012.1723">5830 2550 106,'47'-30'43,"38"3"0,29-18-1,47 0-41,33-9 1,32-1-1,28-1-1,5 2-1,1 10-3,-16 5-4,-11 25-23,-44-5-10,-33 20 0,-47-1-1</inkml:trace>
  <inkml:trace contextRef="#ctx0" brushRef="#br0" timeOffset="3958.2264">7079 2619 95,'15'-3'37,"-12"-7"1,-3 10-2,9-4-30,-9 4-2,0 0-1,0 0 0,0 0 0,0 0-1,0 0 1,0 0-1,0 0 0,0 0-1,0 0 1,0 0-2,0 0 1,0 0-1,0 0 0,0 0 0,0 0 0,0 0 0,0 0 0,0 0 0,0 0 0,0 0 1,0 0-1,0 0 0,0 0 0,0 0 1,0 0-1,0 0 0,0 0 0,0 0 0,0 0 0,0 0 0,0 0 0,0 0 0,0 0 0,0 0 0,0 0-1,0 0 1,0 0 0,0 0 0,0 0 0,0 0 0,0 0 0,0 0 0,0 0 1,0 0-1,0 0 0,0 0 0,0 0-1,0 0 1,0 0 0,0 0 0,0 0-1,0 0 1,0 0-1,16-4 0,-16 4 0,15-5 0,-15 5 0,15-5 0,-15 5-1,12-7 0,-12 7 1,0 0 0,11-15 1,-11 15-1,0 0 2,0-14-2,0 14 2,0 0-1,-1-13 1,1 13-1,0 0 0,0 0 2,4 13-1,-4 7 1,-4 8-1,-8 13 1,-9 11-1,-4 14 2,-9 12-2,1 9 0,-4 4 0,6-1 0,11-3-1,15-8-1,16-12 0,22-17-2,18-14-4,7-28-18,28 0-9,-16-29-6,10-2 1,-16-18-3</inkml:trace>
  <inkml:trace contextRef="#ctx0" brushRef="#br0" timeOffset="4146.2371">6751 2912 124,'-30'24'42,"30"-24"1,31 15-3,48-28-40,35-3-1,31-7-1,12-4-3,14 15-11,-8-20-20,5 20-5,-30-3 0,-15 18-2</inkml:trace>
  <inkml:trace contextRef="#ctx0" brushRef="#br0" timeOffset="4292.2455">8164 2902 114,'-35'2'43,"8"6"0,-7-19-1,12-8-34,3-1-8,8-4-2,7 3-5,-12-13-20,21 19-13,-16-6-1,11 21-1,-26-16-1</inkml:trace>
  <inkml:trace contextRef="#ctx0" brushRef="#br0" timeOffset="5010.2865">3459 4622 89,'-4'-29'38,"4"9"1,-6-4-1,-2 9-37,8 15 0,-15-3 0,6 21 1,-4 16 0,-3 14-1,2 12 1,0 16 0,5 11-1,-1 7 1,5 6-1,0-3 1,6-6 0,3-12 0,-3-10-1,4-16-1,-1-13 1,0-14 0,-4-26-1,0 0 1,0-26 0,-4-8-1,0-15 1,0-12-1,2-12 1,1-12-2,1-5 1,9-4 0,3 2 0,6 6-1,5 3 1,11 12-2,9 12 2,5 12 0,7 13-1,-2 19 1,2 11 0,-6 9 0,-9 17 0,-19 11 0,-12 9 0,-23 11 0,-20 6 1,-15 3 1,-13-4-2,-5-3-1,1-11-2,13-1-6,4-29-19,36 0-11,13-14-1,29-19-2,19-9 1</inkml:trace>
  <inkml:trace contextRef="#ctx0" brushRef="#br0" timeOffset="5177.2961">4139 4887 105,'0'27'41,"-7"-16"-1,19-2-1,2-17-40,25-10-2,21-2-5,5-16-12,25 13-20,-5-7 2,1 17-1,-15-2-1</inkml:trace>
  <inkml:trace contextRef="#ctx0" brushRef="#br0" timeOffset="5319.3042">4339 5155 109,'-66'46'41,"13"-21"2,30-9-3,23-16-38,32-32-4,38 4-7,9-19-20,28 14-12,1-11 1,18 15-4</inkml:trace>
  <inkml:trace contextRef="#ctx0" brushRef="#br0" timeOffset="10043.5744">6528 4114 38,'10'-4'34,"-10"4"0,0 0 0,-3-16-15,3 16-7,-9 18-3,7 6-3,-11 6-1,4 12-2,-3 9 0,-1 11-2,3 8 0,1 6-1,0 0 0,-2-1-2,5 1-2,-8-18-10,14 4-23,-5-18 1,8-6-1,-2-20 0</inkml:trace>
  <inkml:trace contextRef="#ctx0" brushRef="#br0" timeOffset="10303.5893">6519 4135 96,'-17'1'37,"17"-1"3,0 0-3,0 0-35,32 5 0,15-11-1,10-2 1,13-1-2,6 0-2,1-6-4,6 11-28,-21-5-5,-10 14 2,-21-4-3</inkml:trace>
  <inkml:trace contextRef="#ctx0" brushRef="#br0" timeOffset="10515.6014">6494 4545 90,'0'0'39,"21"6"0,4-17 0,14 1-37,10-4 0,7 1-1,4 2 0,-3-1-3,1 9-4,-13-7-26,5 16-7,-19-4 1,-4 15-1</inkml:trace>
  <inkml:trace contextRef="#ctx0" brushRef="#br0" timeOffset="10704.6122">6517 4818 93,'-35'23'40,"12"-15"0,23-8 0,20 5-36,27-17-2,26-5-1,15-3-2,14 4-5,-8-13-28,21 18-4,-17-5-1,-4 10-2</inkml:trace>
  <inkml:trace contextRef="#ctx0" brushRef="#br0" timeOffset="12221.699">5510 5354 15,'0'0'29,"0"0"3,12 1 2,-12-1-14,14 1-9,8 6 1,-3-16 0,28 10-1,4-16-3,33 0-3,24-15 0,28-4-2,28-11-1,28-4 0,26-4-2,15 2 2,10 5-3,-5 7 1,-8 16-3,-14 0-1,-12 24-5,-31-10-7,-16 22-20,-28-6-1,-12 6 1,-25-7 0</inkml:trace>
  <inkml:trace contextRef="#ctx0" brushRef="#br0" timeOffset="13821.7905">9811 4297 67,'0'0'37,"-5"11"-3,-14 9 2,-4 14-32,-11 11-3,-4 13 1,-9 7-2,-3 4 0,-4 1-2,8-11-1,9 3-13,3-24-15,15-10-3,5-22-1,14-6 1</inkml:trace>
  <inkml:trace contextRef="#ctx0" brushRef="#br0" timeOffset="13979.7996">9451 4623 76,'6'-33'40,"-12"0"-1,7 19 1,-10 4-28,9 10-5,20 25-1,12-3-1,21-1-3,22 0-2,24 1-3,14-19-22,28 12-15,-2-15 0,9 5-3,-11-9 0</inkml:trace>
  <inkml:trace contextRef="#ctx0" brushRef="#br0" timeOffset="15819.9048">11223 4942 75,'-15'6'38,"15"-6"-1,27-7 3,19-10-35,33 1-1,29-5-1,29 0 0,13-4-2,11 1-2,4 11-6,-21-5-30,-4 14 1,-27 4-3,-23 14-1</inkml:trace>
  <inkml:trace contextRef="#ctx0" brushRef="#br0" timeOffset="16281.9312">12159 5075 78,'-20'18'38,"-14"4"0,0 23-1,-8 6-30,0 21-1,-1 9 0,0 17 0,1 14-1,1 12-1,5 1-1,6 0-1,7-11 0,16-12-1,12-19 0,9-22-5,23-20-7,-2-34-26,20-16-3,-7-23 1,4-10-2</inkml:trace>
  <inkml:trace contextRef="#ctx0" brushRef="#br0" timeOffset="16473.9422">11577 5782 113,'-56'23'42,"8"-3"3,28 7-4,18-12-32,34-18-6,35-10-4,32-8 2,21 1-4,18-9 2,11 5-7,-6-11-20,11 22-13,-20-3-1,-7 15 1,-28-1-2</inkml:trace>
  <inkml:trace contextRef="#ctx0" brushRef="#br1" timeOffset="37489.1442">11651 3592 94,'-24'-20'37,"0"19"-2,-14-8-3,5 19-25,-13 8-2,4 15-1,-9 13-2,2 15 1,6 12-1,9 10 0,12 6-1,19-1-1,24-4 1,23-9-1,22-20 0,23-18 0,19-24 1,7-18-1,3-22 2,-5-14 0,-19-16-1,-15-11 0,-27-5 0,-24-5-1,-32-1 0,-27-1 0,-17 8-2,-13 7-1,-10 17 0,-6 7-1,3 23-3,-2 2-22,28 29-9,3-1 1,23 21-2</inkml:trace>
  <inkml:trace contextRef="#ctx0" brushRef="#br1" timeOffset="37672.1547">11832 3988 101,'-2'25'39,"4"8"2,-9-12-2,14 9-33,-5-7-4,8 0-2,5 1 0,9-4-3,8 3-2,2-19-22,19 13-11,-9-17-2,14 3-1,-8-12 1</inkml:trace>
  <inkml:trace contextRef="#ctx0" brushRef="#br1" timeOffset="37973.1719">12910 3387 87,'-35'9'38,"-2"30"2,-16 7-1,2 28-27,-12 1-9,7 16 0,4 4 0,10-3 0,19-3-3,12-11-2,18-7-2,12-24-6,33-1-27,7-30-3,22-3 0,5-26-2</inkml:trace>
  <inkml:trace contextRef="#ctx0" brushRef="#br1" timeOffset="38974.2292">13560 3632 98,'-13'-18'38,"2"15"1,-22-10-4,1 12-29,-6 1 0,-1 11-1,-13 10-1,1 12 0,-2 14-1,2 4-1,6 7-1,9 4 0,15-3-1,12-5 0,23-6-1,13-13-1,19-6-2,8-14 0,13-2-4,-4-20-4,17 12-12,-23-28-6,9 12-6,-21-14-2,0 4 31,-18 1 6,-9-4 4,-9 12 8,-20-14 11,11 26 6,-27-17 9,11 20 1,-14 1-28,7 10-5,-4 4-1,0 7-1,3 9-1,7 3 0,3-1 0,9-1-2,10-4 1,7-5-1,12-10 0,6-8-1,7-13 1,1-7-1,3-9 1,-8-7 0,0-6-1,-9-6 0,-10-1 1,-4 1-1,-6 6 1,-5 4-1,-4 7 1,0 9 0,5 14 0,0 0 0,0 0 0,0 0 0,21 15 0,2-6 0,4 1 1,3-2-1,1-4 1,0-1 0,-5-1 0,-3 0 1,-8-1-1,-15-1 0,10 0 1,-10 0-1,-11 6-1,-3 3 1,0 4 0,-3 4-1,2 5 0,3 3 0,3 0 0,10 0 0,7-3 1,6-6 0,6-6-1,4-7 1,5-6 1,0-10-2,4-2 0,-6-7 0,2 0 0,-5-3 0,0 2 0,-6 2 0,-4 7 0,-4 4 0,-10 10 0,0 0 0,2 17 0,-9 0-2,0 5-1,0 1-1,5 6-4,-3-15-5,21 11-4,-16-25-6,43 11-6,-15-30-4,24 7-4,-7-15-2,10-1 6</inkml:trace>
  <inkml:trace contextRef="#ctx0" brushRef="#br1" timeOffset="40460.3142">14696 3416 82,'4'-25'38,"7"12"1,-7-14-8,10 21-11,-18-5-12,4 11-2,0 0-1,-18 26-2,-3 7 0,-7 12-2,-7 13 1,1 8-2,-1 8-1,6 2-1,13 0-1,10-11-2,21-5-4,8-21-1,26 2-7,-3-29-2,21 4-1,-13-28 6,8 2 5,-11-16 5,-9-9 6,-9 4 4,-18-18 6,2 18 5,-24-16 2,6 18-4,-17-4-4,4 15-3,-9 6-1,1 12-2,-2 6-1,2 10-1,1 7-1,4 7 0,3 3-1,7 3 1,8-1-1,9-2 0,10-8 0,10-2-1,7-11 0,4-6 0,5-12-1,-2-9 1,0-8-1,-8-9 1,-7-2-1,-6-6 0,-9 1 1,-5-2 0,-3 4-1,-4 7 1,-5 5 0,-1 8 0,3 6 0,1 11 1,0 0-1,11 8 1,1 0 0,6 5-1,6-1 1,4 1 0,2-2 0,-1 0 0,1-3 0,-4 2-1,-7-2 1,-1-1 0,-18-7-1,8 20 1,-14-8-1,-6 4 1,-3 1-1,-3 5 1,-1-1-1,3 0 0,3-3-1,4-3 1,9-15 0,0 11 0,14-21 0,5-6-1,4-3 1,1-8 0,3-2 0,-3-1 0,-3 2 0,-3 3 1,-4 8-1,-8 4 0,-6 13 0,0 0 0,0 0 0,0 0 1,-7 21-1,7-9 0,2 3 0,7-2 1,1-1-1,9-5 2,-1-4-2,5-6 0,3-3 0,0-4 0,-1-5 0,-2-1 0,-5-1 0,0 5 0,-7 0 0,-11 12 0,14-6 0,-14 6 0,-4 24 0,-1-3 0,0 6 0,2 3 0,4 2 0,4-2-4,9-3-2,8-15-6,18 1-2,-6-24-3,22 5-5,-17-31-6,22 7-9,-16-23-1,5 2 3,-13-11 6</inkml:trace>
  <inkml:trace contextRef="#ctx0" brushRef="#br1" timeOffset="41195.3562">16193 3512 10,'10'-73'17,"12"24"7,-27-11 13,8 27 1,-13-4 0,10 37 3,-28-14-15,19 34-19,-8 10-2,5 12-2,-1 9 0,3 8-2,-1 5 1,3 3-1,-1 1 1,3-2-2,-2-7 0,2-9 0,3-7 0,-1-14 0,4-8 0,0-21-2,0 0 2,14-15 0,-4-8 0,7-8-1,0-6 1,6-1-1,3 0 0,-1 3 1,-2 10-1,-1 3 1,-1 8 0,-3 11 0,-5 8 0,-1 11 0,-4 6 1,-4 8-1,0 5-1,-4 4 1,-4 2-1,-3-2 0,-5-2 0,-5-6 1,-3-4-1,-3-6 0,3-6-1,0-10 0,20-5-1,-9-19-3,24 2-5,7-19-2,27 9-4,-5-24-9,27 16-10,-8-13-1,7 13 18,-8 2 19,-13-2 8,-4 17 4,-25-6 3,2 21 9,-34-9 12,12 12 3,-39 2-16,12 5-19,-2 0 0,4 5-1,2-2-1,6 3 0,13 1-1,11-2 0,8 1 0,5-2-1,4 3 0,2 0 1,-1 2-1,-3 3 0,-13 5 1,-10 4-1,-13 4 0,-9 2 1,-8 0-1,-3-1 0,0-2-1,3-9-1,13-5-2,18-17-3,0 0-6,27-17-2,22 0-5,-13-32-7,25 7-10,-15-25-2,8 0-1,-17-18 5</inkml:trace>
  <inkml:trace contextRef="#ctx0" brushRef="#br1" timeOffset="41413.3687">16888 3138 108,'14'16'40,"-9"0"0,18 23 0,-9 10-34,9-1-3,-2 6 0,2 5-1,-12 6 1,-6 2-2,-7 2 0,-12 2-2,-10 1-1,-14-9-3,-2 6-6,-23-20-4,7 7-7,-30-25-6,11 7-13,-20-14-2,-7 0 2</inkml:trace>
  <inkml:trace contextRef="#ctx0" brushRef="#br1" timeOffset="44551.5482">5494 4466 54,'6'-11'33,"11"1"-5,-8-10-1,11 10-17,-6-8-2,10 11 0,-14-7 0,8 12-2,-18 2-2,14 2 0,-14-2-1,-8 29-1,-7-5 0,-4 10 1,-6 5-2,-3 6 0,-4 4 0,-1-1 0,3-2 0,3-3 0,7-8-1,8-2 1,7-12-1,11-2 1,14-10-1,6-4 0,17-4 1,7-5-1,12-4 0,1-3 1,10-6-1,-1-3 0,-5-4 0,-7 2 0,-10-4-1,-10 1 0,-21-1 0,-14-1 0,-18 3 0,-13-2 0,-14-1 1,-11-3 0,-1 1 0,-3 2 0,6 4 0,6-2-2,19 8-7,4-6-26,33 10-1,4-4-1,25 9-2</inkml:trace>
  <inkml:trace contextRef="#ctx1" brushRef="#br1">10961 11982,'-35'-46,"12"-13,23 59</inkml:trace>
  <inkml:trace contextRef="#ctx1" brushRef="#br1" timeOffset="4869.2785">13616 15270,'-23'94</inkml:trace>
  <inkml:trace contextRef="#ctx0" brushRef="#br1" timeOffset="50112.8663">5187 5881 42,'21'-28'33,"-3"4"1,-5-1-2,-1 6-19,-18-6-3,6 15 4,-20-3-7,4 13 1,-14 6-2,-1 17 0,-10 12 0,2 17-3,-2 7 2,4 9-4,7 3 3,10 1-3,12-4 0,16-14-2,18-11-1,13-23-3,29-10-8,7-30-25,21-8 0,-6-23 1,13-6-3</inkml:trace>
  <inkml:trace contextRef="#ctx0" brushRef="#br1" timeOffset="50482.8874">5854 5520 87,'-25'19'37,"3"22"3,-7-3 1,10 15-36,-5 5 0,4 9-1,-5 3 0,4 3-1,1-2 1,4-7-2,2-6-2,5-8 1,5-10-1,6-15 1,6-12-1,6-13 0,8-12 0,6-7 0,5-6 0,-2-4 1,5 1-1,-6 2 0,-1 5 1,-8 12-1,-5 11 0,-8 9 0,-5 9-1,-2 5-1,-1 3-2,1-2 0,7 1-2,1-13-4,15 7-9,0-27-18,19 4 0,-2-15 0,15-1 1</inkml:trace>
  <inkml:trace contextRef="#ctx0" brushRef="#br1" timeOffset="51624.9527">6305 6032 87,'7'-22'35,"-21"-4"2,0 16-2,-18-3-25,4 15-2,-12 4-2,2 12-1,-7 5-1,4 9 0,2 5-2,4 1 0,11 2 0,7-3-1,14-5 0,10-7-1,12-6 0,17-10 1,7-8-1,6-7 0,7-9 0,-5-7 0,1-3 0,-6-6-1,-4-1 1,-16-1 0,-3 4-1,-9 4 1,-9 4 0,-2 9 0,-3 12 0,-12 3 0,5 10 0,-3 8 0,2 4-1,3 1 1,5 4 0,4-2-1,5-1 1,5-8 0,2-3-1,7-6 1,1-3 0,0-5-1,5-3 1,-6-5-1,0-4 0,1-2 1,-4-2-1,-7-1 1,1 2 0,-5 0 0,-9 13 0,6-13 0,-6 13 1,0 0-1,-11 15 0,3-2 1,0-2-1,1 2 0,2-3 0,5-10 1,-4 11-1,4-11 0,9-13 1,5-1-1,-3-7 1,7-3-1,0-4 1,3 0-1,1-5 0,3 2 0,-2 4 0,-1 3 0,-1 6 0,2 8 0,0 3 0,1 7-1,1 4 1,0 6 0,2 2 0,2 0-1,3 3 1,-3-5 0,2-2-1,-3-1 1,0-3 0,-6-4 0,-2-3 0,-10-5 0,-10 8 0,6-18 0,-13 6 1,-10 6 0,-8 0 0,-3 8 0,-6 4 0,-2 10 0,-2 5 1,4 5-1,6 4-1,8 0 1,14-1-1,8-5 0,15-4 0,9-10 0,6-7 0,5-11 0,5-5 1,-3-6-1,-2-6 0,-4-3 1,-7 0-1,-1 3 0,-9 2 1,-3 6-1,-13 17 0,0 0 0,-8 19-1,-9 14 1,-1 14 0,-9 10-1,2 13 1,-4 3 1,0 1-2,1-3 3,-1-7-2,6-8 1,0-13-1,2-10 2,3-17-2,0-8 0,6-17 0,5-10 0,7-13 0,10-11-1,5-7 0,7-10-3,8 0 1,3-4-4,10 7-1,-11-9-12,19 23-9,-21-6-6,10 19-1,-11-4-1,6 17 0</inkml:trace>
  <inkml:trace contextRef="#ctx0" brushRef="#br1" timeOffset="51948.9713">7402 6114 105,'-9'6'38,"9"-6"1,0 0-1,14-14-34,9-3-1,7-4 0,5-6 0,4 0-2,-3-1 0,-3 0 0,-5 4 0,-12 4 0,-13 6 1,-3 14-1,-19-9 0,-4 15 0,-4 9-1,-6 9 2,-3 6-2,2 4 1,10 3-1,3 1 1,11-5-1,10-6-1,15-6 0,11-13-4,21-3-9,-4-22-15,24 6-9,-8-21-1,13 5-2,-5-14 0</inkml:trace>
  <inkml:trace contextRef="#ctx0" brushRef="#br1" timeOffset="53059.0348">8347 5348 13,'0'0'30,"0"0"1,-2-12 1,2 12-15,-16 3 1,10 14-1,-20-12-3,5 20-4,-7 1-2,-1 23-1,-9 6 0,3 15-1,-1 8-2,3 11-1,5 6 0,10-4-1,11-6 0,10-12-2,19-11-4,12-24-6,31-7-25,2-25-3,16-8 0,-4-21-1</inkml:trace>
  <inkml:trace contextRef="#ctx0" brushRef="#br1" timeOffset="53360.052">8741 5698 86,'0'0'38,"-13"-8"-1,1 17 1,-14 2-27,2 11-7,-8 4 2,2 12-4,-1 0 2,6 3-4,3 2 2,13-8-2,14-2-4,9-16-3,27 2-27,-7-20-4,22-2 0,-9-15-2</inkml:trace>
  <inkml:trace contextRef="#ctx0" brushRef="#br1" timeOffset="53622.067">9017 5301 85,'15'7'39,"15"17"0,-8 0 1,13 14-34,-8 11-2,0 10 3,-11 6-1,-9 12-2,-16 4 0,-7 2-2,-7-2-1,-9-6-3,3-3-6,-8-23-27,15-5-5,-4-23 1,18-11-2</inkml:trace>
  <inkml:trace contextRef="#ctx0" brushRef="#br1" timeOffset="54170.0983">8049 3624 64,'-17'12'36,"-15"16"0,-3 27 1,-17 9-25,7 29-2,-8 4-3,13 12-2,4 1-1,15 0-4,12-10-2,16-20-9,21 0-25,4-26-2,24-4 0,0-22-2</inkml:trace>
  <inkml:trace contextRef="#ctx0" brushRef="#br1" timeOffset="54493.1168">8374 3981 79,'15'12'38,"7"13"-1,-6-1 1,7 13-29,-10 0-4,-1 13-1,-8 1 0,-1 7-2,-13-2 0,-5 4-1,-6-7-1,-5-3 0,-4-6-2,-4-13-1,4-4-8,-6-25-26,17-4 0,-1-25 0,13-3-3</inkml:trace>
  <inkml:trace contextRef="#ctx0" brushRef="#br1" timeOffset="54674.1272">8214 3999 109,'5'17'42,"-5"-17"0,32 26-3,10-20-36,6-6-3,18-5-1,7-8-3,11 5-7,-10-16-26,15 14-3,-17-13 0,-3 12-1</inkml:trace>
  <inkml:trace contextRef="#ctx0" brushRef="#br1" timeOffset="54938.1423">8907 3674 97,'5'15'39,"-1"1"1,10 24-2,-1 8-32,2 14-1,-7 9-1,-1 14-1,-11 8-1,-2 6-2,-11 0 0,-6-2-1,-1-6-4,-9-25-19,17 4-15,-13-26-1,16-10 0,-2-30-3</inkml:trace>
  <inkml:trace contextRef="#ctx0" brushRef="#br1" timeOffset="56327.2217">13522 5069 75,'-32'30'38,"-14"12"-1,0 21 2,-14 7-30,12 22 0,-3 2-1,15 10-3,7 0-1,18-4-3,16-8-2,16-18-2,30-8-10,0-26-23,29-8-3,4-22 1,11-10-1</inkml:trace>
  <inkml:trace contextRef="#ctx0" brushRef="#br1" timeOffset="56634.2393">13989 5570 95,'-40'7'38,"7"10"4,-6-4-4,15 2-31,2 3-5,14 2 3,11-3-3,16-3 1,12 1-2,5 2-1,7 0 2,1 5-2,-6 4 2,-4 1-2,-12 6 2,-11 0-3,-11 4 3,-10-5-2,-5-5 0,-6-6-3,4-4-2,-8-24-23,25 7-11,-11-32 1,22 3-1,3-20-2</inkml:trace>
  <inkml:trace contextRef="#ctx0" brushRef="#br1" timeOffset="56926.256">14533 5016 101,'21'34'39,"-5"-3"1,13 10-2,-5 4-36,8 5 1,-1 3 0,-2 6 0,-9 5 0,-2 4 1,-10 0-1,-9 3-1,-12-3 0,-6 1 0,-10-6-1,-5-4-2,-5-7-2,-1-14-7,13 9-15,-11-21-14,14-3-1,1-19 0,9-1-2</inkml:trace>
  <inkml:trace contextRef="#ctx0" brushRef="#br1" timeOffset="57821.3072">3438 7942 25,'11'22'18,"-13"-6"14,4 15 4,-6 0-1,4 15-1,-8-3-22,11 17-5,-6 4-2,5 11-2,-5 4 0,1 6 0,-5 2-1,4-6-1,-4-9 1,2-11 0,0-14 0,0-12 0,1-15-1,4-20-1,4-17 0,1-11 1,3-14-2,3-11 2,-1-9-2,1-16 1,6-7 0,3-7 0,2 4 0,-1 1 0,0 2 1,3 9-1,5 11 1,1 15 0,4 14-1,2 18 1,-1 12-1,3 11 1,-3 10-1,-5 9 1,-12 7-1,-9 8 1,-14 6 0,-16 4-1,-13 0 1,-12 1-1,-7-1-1,-2-8-1,12-1-5,-3-26-18,29 4-14,17-18 0,10-5-2,21-14 0</inkml:trace>
  <inkml:trace contextRef="#ctx0" brushRef="#br1" timeOffset="58027.3189">4285 8272 109,'15'17'42,"-4"-25"0,18 2-3,6-10-38,11-4-2,10 3-2,-4-6-12,8 18-23,-23 0-2,0 17 1,-25-3-3</inkml:trace>
  <inkml:trace contextRef="#ctx0" brushRef="#br1" timeOffset="58177.3275">4182 8627 111,'0'0'43,"0"0"-1,52-27-2,4-14-40,25-14-5,32 7-18,-5-17-15,21 5-4,8-8 2,22 6-3</inkml:trace>
  <inkml:trace contextRef="#ctx0" brushRef="#br2" timeOffset="63545.6346">8270 3551 51,'-17'2'31,"1"-1"2,-4-6-1,2 4-22,-6-7-5,0 4-2,-5-3 2,-1 5-1,-9-2 0,-3 5-1,-8-2 1,-2 7 0,-11-6-2,-3 2 1,-7-2-1,-2 1 0,-6-2-1,-6-1 0,-6 0 0,-4 1-1,-6 2 0,-3 2 0,-10 3-1,1 5 1,-3 1 0,-5 3-1,1 1 1,0-1 0,4 2 0,3-1 0,10-3 1,0 2-1,7 0 0,5 0 0,4 3 0,7 3 0,5 6 0,7 1 0,4 5 0,5 5 0,10 4-1,4 1 1,12 7 0,5-3-1,7 5 0,1 0 0,3 1 1,5 3-1,-1 4 0,4 4 0,-2 1 1,4 5 0,3 2-1,-3 2 1,5 0 0,8 1 0,0 0 0,2 0 0,3-2 1,-3 2-2,-2 2 2,0-1-1,-5 0-1,-8 4 2,-3 0 0,-3-3 0,-8 3 1,-1-1-1,-3-1 0,-2 1 0,-1 2 1,-4-6-2,-3 3 0,3-4 0,1 0 0,1-4 1,5-2-1,6-3 2,4-2-2,9-4 1,9-3-1,12-5 1,8-1-2,10-3 0,8-2 0,10-7 1,8-1-1,6-1 0,5-3 0,7-1 1,0-3-1,11-3 1,3 2-1,6-4 1,2-3 0,9-5-1,7 0 1,7-5 0,1-1 0,7-4 0,-2-3 0,3 0 1,1-2-1,2 1 1,-1-1-1,-6 0 1,2-1 0,-2 0-1,-1-5 1,1 5 0,-2-4-1,-6 0 1,-3 0 0,-4-2 0,-5-1-1,-3 2 1,-9 1-1,-2-6 0,-7 5 1,1-6-1,-9 2 0,-1 1 0,-2-4 1,-7 1-1,0-2 0,-5-1 0,-3-1 0,0-1 0,-1-2 0,2-2 0,-6-1 0,1 0 0,-2-5 1,-3 3-1,-5-3 0,-3-2 0,-9-1 1,-1 1-1,-5-4 1,-2-1-1,1-1 0,2-3 1,-1-1-1,2 0-1,-1-3 1,-2-2-2,-1 0 2,-4 2-1,-7-2 0,-3 3 0,-5-5 1,-4 1-1,-6-1 2,-4-1 0,-2-4 0,2-2-1,-2 1 1,-1-6 0,-2 4-3,0-2 3,0 2-2,-1-3-1,-6 6 0,1 2 1,-4 0-1,-1 1 0,-3 0 3,4 0-3,-3 2 2,5 0 1,1-3-1,2-2 1,2 2-1,3-2 0,-2-2-1,6 5 3,2-1-3,-6 0 2,1 2-2,-1 5 1,-1-2-1,-1 0 1,0 1 1,2-1-3,1-1 3,3 0-1,6-4 0,4-2 0,5 2 0,-1-2 0,6 2 0,5-3 0,-1 3 0,-1 0 1,3 1-1,-1 2 1,-3-1 0,1 0 0,-1-1-1,2-2 1,-1 4 0,-2-1-1,-1 2 0,-2 2 0,-4 2 0,-6 2 0,-7 5 0,-4 3 0,-11 2 1,-2-2-1,-4 4 0,-9-1 1,2 2-1,-5 0 1,0 0-1,-6 5 2,1 0-2,-4 3 2,-5 5-2,-5 6 1,-6 4-1,-7 3 0,-3 1 1,-2 2-2,1 2 1,-1-3-1,5 1-1,1-10-4,21 8-28,-4-11-4,17 9 1,1-6-3</inkml:trace>
  <inkml:trace contextRef="#ctx1" brushRef="#br2" timeOffset="43356.4799">16283 13047</inkml:trace>
  <inkml:trace contextRef="#ctx0" brushRef="#br2" timeOffset="88646.0702">5532 7958 81,'14'-27'37,"-5"-1"-1,6 4 0,-5 6-35,1 5 1,1 18-1,-3 17 1,-8 12 0,-2 19 0,-2 14 0,4 19 0,-3 8 0,4 9 0,0 1 1,6-3-1,3-9 0,5-12-1,2-19 2,7-19-2,6-31 2,4-20-2,2-28-1,6-21 1,0-18-1,-2-10 0,-2-5-1,-8-2-1,-3 8-2,-12 8-2,1 21-4,-19 9-25,9 24-3,-7 7 1,0 16-1</inkml:trace>
  <inkml:trace contextRef="#ctx0" brushRef="#br2" timeOffset="89019.0916">6417 8393 80,'-48'38'38,"0"11"0,-3-3 2,18 9-32,2-8-1,19 1-3,16-14 0,15-8-2,13-12 1,16-13-2,9-13-2,4-9 1,-1-15-1,-5-8 1,-10-4-1,-13-4 1,-16 6-1,-12 1 1,-18 8-1,-13 8 0,-4 13 0,-7 10 0,1 14-3,1 3-1,13 16-10,3-12-22,26 7 1,7-15-3,21-5 1</inkml:trace>
  <inkml:trace contextRef="#ctx0" brushRef="#br2" timeOffset="89241.1043">7335 7590 100,'-4'-27'38,"-15"14"0,2 31 0,-13 20-37,6 22 0,1 16 0,4 16 0,2 15 0,3 3 0,8 2-2,5-9-1,11-10-4,7-31-6,22-10-25,2-37 0,19-18 0,5-38-2</inkml:trace>
  <inkml:trace contextRef="#ctx0" brushRef="#br2" timeOffset="89420.1145">7938 7490 101,'-36'56'37,"0"39"2,-11 12-2,5 16-32,3 7-4,11-4-1,12-5-4,2-18-4,24-10-28,-7-23-3,15-12 2,-9-25-3</inkml:trace>
  <inkml:trace contextRef="#ctx0" brushRef="#br2" timeOffset="89923.1433">7530 8191 99,'-30'-22'39,"30"22"1,-12-14-1,38 16-35,9-2-1,21-1-1,15-1-1,12-4-1,11 0-1,6-5-1,1 2 0,-6-2-1,-9 4 0,-12 0 0,-16 3 1,-15-2 1,-17 4 0,-26 2 2,0 0 0,-19 2 2,-17 5 0,-7 7 0,-8 4 0,-4 15 1,-6 1-2,7 10 1,0 4 0,15 3-1,8-4-1,20-4 1,19-13-1,18-16 0,21-13 0,15-14-1,8-15 1,6-13-1,-3-5 1,-7-7-1,-10 1 0,-13 7 0,-17 9-1,-13 6 1,-15 18-1,-9 12 1,-7 12-2,-4 15 1,-2 11-2,1 7-2,8 11-4,2-12-11,25 16-10,-6-21-7,22 1-2,-1-17-1,19-6 3</inkml:trace>
  <inkml:trace contextRef="#ctx0" brushRef="#br2" timeOffset="90367.1687">8867 8172 92,'0'-33'39,"-14"-1"0,3 22-1,-12 5-30,1 21-1,-4 9-2,-2 16 0,-1 11-2,5 6 0,7 1-1,6-2 1,11-7-2,11-10 0,12-13 0,5-17 0,13-16-1,1-13 0,1-13 0,1-8 0,-6-2 1,-5-3-2,-6 7 1,-6 8 0,-6 14 0,-7 15-1,-1 23 1,-9 22-1,-3 21 0,-5 20 1,-4 14 1,0 12-2,-7 8 2,-3 4-1,-4-6 1,-5-8 0,1-15 1,-4-16-2,1-21 0,-1-18 0,7-24-1,2-26 0,12-19-2,7-29-5,21-7-12,-9-39-7,21 5-7,-9-23-2,20 11-5,-4 0 1</inkml:trace>
  <inkml:trace contextRef="#ctx0" brushRef="#br2" timeOffset="90706.1881">9238 8395 97,'24'-8'39,"10"3"2,-3-14-1,10 8-33,-3-14-3,6-2-1,-5-5-1,-2 1 0,-3-3-2,-11 2 1,-5-1-1,-14 3-1,-10 8 1,-11 7 0,-11 9 1,-9 14 0,-5 13 0,0 17 1,-7 12 0,7 10 0,7 0 0,15 2 0,14-8-1,15-11-1,19-9-4,10-31-13,35 0-8,-6-34-7,29 1-6,1-25-4,23-2-2</inkml:trace>
  <inkml:trace contextRef="#ctx0" brushRef="#br2" timeOffset="91156.2138">10584 7435 71,'-39'-19'38,"-15"10"0,-2 28 1,-6 10-20,8 35-13,-5 20 0,11 19-1,5 10-2,12 15 0,14 0-1,14-4-2,17-15-1,15-13-2,23-13-7,6-31-19,25-9-10,-4-28-1,12-13 0</inkml:trace>
  <inkml:trace contextRef="#ctx0" brushRef="#br2" timeOffset="91509.234">10857 7635 81,'12'10'38,"-12"-10"0,2 33 1,-12-11-24,1 8-9,-5 2 0,2 12-2,-6 1-1,3 2-1,-7-1-1,3 0 0,-4-3 0,-4-5-2,-1-5 0,-3-13-2,8 1-7,-13-25-16,20 1-14,-7-15 2,13 1-3,-1-17 2</inkml:trace>
  <inkml:trace contextRef="#ctx0" brushRef="#br2" timeOffset="91704.2452">10486 7762 91,'0'0'41,"13"2"2,13 6-2,-1-12-14,18 0-25,12-4 0,10-2-1,10-2-4,0-3-2,20 11-15,-20-21-11,16 15-10,-18-11 0,2 11 0,-15-16 1</inkml:trace>
  <inkml:trace contextRef="#ctx0" brushRef="#br2" timeOffset="91924.2577">11543 7494 94,'-22'30'39,"1"22"1,-17 5-2,1 23-29,-17 12-4,-4 14-1,-8 3-1,0 5-2,2-4-1,4-9-3,17-5-5,0-34-20,36-2-11,7-30-1,27-12-1,10-27 1</inkml:trace>
  <inkml:trace contextRef="#ctx0" brushRef="#br2" timeOffset="92185.2727">11623 8217 101,'-20'4'40,"4"8"2,-16-2-1,0 8-35,-9 5-2,3 10-1,-1-1 0,7 5-1,9 1 0,15-7-1,20-7-1,16-7 0,20-13-3,15-15-3,17 1-15,-10-27-7,18 11-8,-19-20-6,2 2-1,-14-8 1</inkml:trace>
  <inkml:trace contextRef="#ctx0" brushRef="#br2" timeOffset="92516.2916">11914 7294 81,'0'0'42,"28"26"-1,-10-9 1,18 20-12,-3 4-26,6 12 0,-2 11-2,-3 9 1,-8 11-2,-6 8-1,-11 9 1,-10 4-1,-13 1-1,-9-2 1,-8-4-1,-9-9-1,0-11-2,-4-19-8,21 0-11,-17-40-6,32-2-7,-6-32-6,23-13-2,7-25 2</inkml:trace>
  <inkml:trace contextRef="#ctx0" brushRef="#br2" timeOffset="97551.5796">13465 7829 80,'-5'11'37,"-10"25"0,-22 16-1,-10 18-36,-9 19 1,-3 8-1,1 2 0,-2-2-2,12 2-4,-4-24-28,26-16 0,7-25-3,18-22 2</inkml:trace>
  <inkml:trace contextRef="#ctx0" brushRef="#br2" timeOffset="97752.5911">13144 8155 92,'0'0'40,"8"28"0,19 5-1,-2-2-34,26 2-2,18-5-2,15-3-2,9-3-2,0-12-7,11 10-25,-18-9-4,-3 11 0,-18-6-2</inkml:trace>
  <inkml:trace contextRef="#ctx0" brushRef="#br2" timeOffset="101437.8019">14966 7590 63,'-11'-23'36,"-10"2"0,-8 15 0,-20 2-26,3 22-1,-17 4-1,2 21-1,-10 6-2,5 13 0,0 7-1,14 1-1,10-3-1,17-2-1,16-7 0,18-8-2,20-9 0,13-12-3,19-10-1,0-19-5,27 1-27,-12-21-1,14 2 0,-15-19-1</inkml:trace>
  <inkml:trace contextRef="#ctx0" brushRef="#br2" timeOffset="101797.8225">15122 7944 89,'-33'25'38,"-4"0"0,3 9 0,-3-1-32,13 3-4,5-1 1,13-2-1,3-4 0,15-2 0,11-11-1,12-10-1,11-9 1,5-8-1,3-8 0,3-9 0,-1-8 0,-5-7 0,-12 6 0,-10-2 0,-10 8 0,-7 3 0,-10 10 0,-2 18 1,-19 3-1,5 16-1,-3 10 2,1 4-2,2 7 1,8 3-2,6 3 0,6-14-4,17 3-2,-3-21-16,21 3-15,-1-17 2,13-2-2,-2-18 3</inkml:trace>
  <inkml:trace contextRef="#ctx0" brushRef="#br2" timeOffset="102444.8595">15848 7994 86,'-16'20'36,"-11"0"2,3 18 1,-8-3-34,8 10-2,4-7 1,5 2 0,1-4-1,7-5 0,6-11-1,9-9-1,4-14 0,8-11 0,3-9 0,5-8 0,-2-5 0,-1-6-1,2-4 1,-7 2-1,-5 5 1,-6 3 0,0 5-1,-4 6 0,3 2 0,4 4 0,2 9-1,8 1-1,8 4-3,2-1-1,13 9-3,-10-11-10,16 15-18,-12-6 0,6 13 12,-17-17 8,10 10 9,-17-3 6,-5-3 5,0 11 11,-16-12 20,4 19 1,-14-13-10,7 21-9,-13-2-4,6 14-5,-8 0-1,4 7-2,0 1 0,4 3-3,0-9 1,2-2 1,7-10-2,1-7 1,0-22-1,15 0 0,-2-24 0,2-9 0,1-11 0,3-13 0,-2-5-1,2-1 1,-3 2-1,-2 4 1,-3 10-1,0 8 1,0 6-2,3 13 0,5 12-1,-1-1-3,18 15-6,-10-10-16,19 15-12,-7-7 0,8 7-2,-9-4 2</inkml:trace>
  <inkml:trace contextRef="#ctx0" brushRef="#br2" timeOffset="103098.8969">16736 8010 104,'-4'17'39,"4"-17"2,11 14-3,11-22-34,17-5-1,3-4-1,12-6 1,1-6-2,-4 0 0,-3-3 0,-7 2 0,-13 2-1,-14 4 0,-14 6 0,-13 5 0,-11 7-1,-11 11 1,-4 9 0,-5 7 1,-2 13-1,5 5 0,11 5 1,7 1-1,13-2 1,14-7-1,14-3 1,14-10-2,12-14 1,9-6 1,6-9-1,3-7 0,-1-8 0,-2-7 0,-7 2 0,-7 1 1,-10-1-2,-11 5 2,-10 9-1,-14 12 1,0 0 0,-24 22-1,1 5 0,-6 9 0,1 4 1,0 5-1,5 0 1,8-8-2,13-7 1,9-12 1,7-16 0,13-10-1,3-12 1,6-14 0,5-6-1,-3-6 1,-2 0 0,-2 3-1,-5 5 1,-9 11-1,-3 7 0,-6 11 3,-11 9-3,8 21-2,-4-2 2,-2 8-2,6 2 1,4-5-2,6 4-2,4-17-4,19-1-10,-11-28-7,27 3-5,-12-24-6,16-4-3,-7-19 3,4-3 0</inkml:trace>
  <inkml:trace contextRef="#ctx0" brushRef="#br2" timeOffset="103263.9063">18161 7450 105,'-23'5'40,"3"33"0,-17 12-2,4 24-29,-7 10-5,7 9-1,6 1-3,6-3-2,12-7-3,0-21-7,20 2-15,-11-32-14,12-10 1,-12-23 0,0 0 2</inkml:trace>
  <inkml:trace contextRef="#ctx0" brushRef="#br2" timeOffset="103405.9145">17882 7992 114,'-1'-36'41,"-6"-4"1,16 13-2,2 0-34,14 6-3,10 9-3,8-2-5,15 13-14,-9-15-12,24 9-10,-1-11 0,19 7-2,0-8 2</inkml:trace>
  <inkml:trace contextRef="#ctx0" brushRef="#br2" timeOffset="103900.9428">19105 7305 95,'-30'45'39,"-14"11"1,1 18-1,-11 7-32,6 14 0,5-1-2,11 2-2,17-9-1,20-13-1,27-15-1,22-16-4,26-8-4,4-26-21,24 0-11,-4-17 1,9-4-2,-17-15 1</inkml:trace>
  <inkml:trace contextRef="#ctx0" brushRef="#br2" timeOffset="104396.9711">20012 7223 89,'-27'-1'39,"-2"15"1,-13 6 0,1 13-30,-10 5-2,7 11-2,4-1-2,14 2 0,14-10-3,18-8-1,26-10-5,14-23-7,33 0-25,-3-22-3,19 0 1,-5-18-2</inkml:trace>
  <inkml:trace contextRef="#ctx0" brushRef="#br2" timeOffset="104600.9828">20582 7085 105,'-15'25'37,"-18"4"3,-6 21-3,-12 4-33,-10 17-1,-11 9-1,-3 5 0,-3 4-2,6-8-2,15 8-9,0-20-26,31-5-3,10-21 2,26-11-3</inkml:trace>
  <inkml:trace contextRef="#ctx0" brushRef="#br2" timeOffset="104949.0027">20601 7644 103,'-15'0'40,"-11"-2"0,5 10-1,-2-1-34,0 8-2,3-1 1,6 4-1,4 1-1,13-3 0,8-2-1,9-3 0,10-2-1,1 1 1,6-3-1,-1 1 1,-6 2 0,-8 11-1,-10 4 1,-12 3-2,-11 5 1,-11 1-1,-2 0 0,-2-5-2,3-1-3,-1-19-8,24 3-16,0-12-10,16-25 1,3-5-1,17-10 0</inkml:trace>
  <inkml:trace contextRef="#ctx0" brushRef="#br2" timeOffset="105233.019">20983 7050 115,'9'12'41,"5"13"3,-1-3-2,15 4-31,0 6-9,3 13-2,-3 6 0,-5 8 0,-6 10 0,-6 2 0,-9 5 0,-11 3 0,-13 5 0,-10-5 0,-8-1 0,-10-17-10,-1 7-7,-18-23-7,14 9-6,-25-20-15,4-2 2,-17-10 0,-9-2 2</inkml:trace>
  <inkml:trace contextRef="#ctx0" brushRef="#br2" timeOffset="106177.073">3513 10213 76,'4'-19'39,"-4"19"-1,0 0 0,0 0-25,4 38-10,-8 11 0,2 16-1,-1 17 1,-1 11-2,1 8 1,0 0-1,3-3-1,-3-9 1,4-12-2,1-17 2,1-14-2,-2-18 1,-1-28 0,0 0 0,13-22 1,-11-16 0,4-13 2,-1-16-2,-1-11 2,0-14-2,3-10 1,-1-6 0,4-1 0,3 1 0,4 7-1,5 8 0,4 16 0,3 17 1,4 16-1,2 25 0,0 19 0,-9 18 0,-4 18 0,-14 18-2,-10 9 2,-12 14-2,-16 3 2,-7 4-2,-9-3 0,3-4-3,-1-14 0,12-6-7,4-30-10,28 5-7,0-32-8,24-7-5,11-17 0,19-4 2</inkml:trace>
  <inkml:trace contextRef="#ctx0" brushRef="#br2" timeOffset="106352.083">4184 10466 110,'0'0'41,"22"8"0,-7-23-1,7 6-38,10-6-2,10-5-2,6 9-5,-8-11-15,15 23-17,-27-2 0,-2 18 0,-23 4-2</inkml:trace>
  <inkml:trace contextRef="#ctx0" brushRef="#br2" timeOffset="106500.0914">4150 10807 109,'-7'16'39,"7"-16"2,39-16-2,3-9-37,24-10-4,24 12-13,-6-16-14,16 15-11,-4-3 1,8 13-3,-6 3 1</inkml:trace>
  <inkml:trace contextRef="#ctx0" brushRef="#br2" timeOffset="107287.1364">5130 10107 59,'5'-16'37,"-10"4"-2,5 12-9,-14 1-5,17 21-6,-13-2-6,13 18-2,1 10-3,8 13 0,3 8-2,9 14 1,1 5-2,4 3 2,-3-6-3,0-4 2,-2-12-2,2-11 0,-4-18 1,2-19-1,-1-21 2,4-19-1,5-23 1,4-16 0,3-16-1,-2-11 2,2-11-1,-6-3 0,-1-1-2,-5 6 0,-2 15-1,-8 7-3,2 23-1,-5 0-12,16 36-10,-14 1-14,19 20 2,-4 2-3,15 13 4</inkml:trace>
  <inkml:trace contextRef="#ctx0" brushRef="#br2" timeOffset="107654.1574">6490 10294 83,'-28'49'39,"-19"-2"-4,4 12 4,-7-5-34,2 2-1,2-8-1,6-6-2,6-8-4,6-23-7,26 1-24,-5-26-1,16-3 0,-6-23 19,13 7 9,-6-10 5,-1-3 5,1 16 7,-20-7 26,11 21 1,-15-1 2,14 17-21,-5 17-8,13 4-3,6 1-3,11-1-2,17-3-2,14-3-2,12-6-3,6-17-8,28 6-14,-8-25-13,10 0 0,-10-14-2,-1-2 4</inkml:trace>
  <inkml:trace contextRef="#ctx0" brushRef="#br2" timeOffset="107855.1689">7241 9887 105,'-19'22'40,"-13"14"0,4 26 0,-15 8-36,14 18 0,6 2-2,7 1 0,5-2-3,10-11 1,11-6-5,3-20-2,15-2-17,-13-31-16,12-3 1,-14-25-1,3-7 1</inkml:trace>
  <inkml:trace contextRef="#ctx0" brushRef="#br2" timeOffset="108039.1795">6933 10077 114,'-16'-35'41,"25"15"2,8-2-2,17 8-37,23-1-1,14 6-1,14 2-2,10 5-3,6 11-6,-16-5-12,8 23-11,-30-5-10,-19 17 1,-29-2-1</inkml:trace>
  <inkml:trace contextRef="#ctx0" brushRef="#br2" timeOffset="108205.189">6766 10867 103,'-26'42'43,"29"-31"0,43-12-1,24-18-34,34-18-6,24-8-4,14-10-6,19 19-17,-14-9-16,2 18 0,-18 4-1,-13 21 1</inkml:trace>
  <inkml:trace contextRef="#ctx0" brushRef="#br2" timeOffset="108380.199">8157 10758 128,'-10'24'44,"-12"-22"-2,10 4-1,-1-18-41,9-9-5,13 7-11,-9-20-7,19 18-11,-9-13-11,22 4 0,7-12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3T23:37:04.69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8292 776 24,'0'0'32,"9"-54"1,-9 54 0,0 0-16,0 0-5,6-47-1,-6 47-2,0 0-1,0 0-3,0 0 0,0 0-2,3-51 0,-3 51-1,0 0 0,0 0 0,0 0-1,0 0 2,15 58-1,-15-58 1,5 71-2,5 36 2,-7 21-2,5 21 1,-5 16-1,4 11-1,-2 9 1,-1-2-2,1-40 1,4-8-1,0-14 2,1-15-1,2-10-1,-2-16 0,1-12-2,-5-21-4,12-7-28,-18-27 0,0-13-3,0 0-2</inkml:trace>
  <inkml:trace contextRef="#ctx0" brushRef="#br0" timeOffset="1233.0705">8833 1147 25,'0'0'31,"0"0"1,0 0-1,0 0-14,0 0-1,0 0-3,0 0-1,-20-34-3,20 46-2,8 16-1,-6 11-2,1 6 0,-6 15-2,2 13-1,-7 7 1,1 3-2,0-6-1,0-10-4,11-10-27,-4-15-5,15-11-1,-4-21 0</inkml:trace>
  <inkml:trace contextRef="#ctx0" brushRef="#br0" timeOffset="1503.0859">9055 1489 98,'0'0'40,"0"0"-1,0 0-1,0 0-37,16 1-2,0-5-3,-4-4-11,15 5-22,-3 1 0,10 0-2,-6-3 0</inkml:trace>
  <inkml:trace contextRef="#ctx0" brushRef="#br0" timeOffset="1656.0947">9503 1456 98,'0'0'38,"19"4"3,-19-4-3,0 0-37,0 0-5,0 0-30,7-15-4,-7 15 0,19-13-2</inkml:trace>
  <inkml:trace contextRef="#ctx0" brushRef="#br0" timeOffset="1807.1033">9843 1474 105,'0'0'40,"5"16"2,-15-14-3,10-2-39,0 0-1,1-10-5,18-1-30,-12 2-4,14-2 1,-6 1-3</inkml:trace>
  <inkml:trace contextRef="#ctx0" brushRef="#br0" timeOffset="2164.1238">10461 596 100,'0'0'42,"-26"-52"0,26 52-3,0 0-37,-49-1 1,49 1 0,-26 59 0,-8 47-2,8 38 1,4 28-2,11 25 2,-3 6-2,14 0-1,1-23 0,4-45-2,8-17-1,6-23-3,20-12-30,-7-39-4,16-9 2,-10-35-3</inkml:trace>
  <inkml:trace contextRef="#ctx0" brushRef="#br0" timeOffset="2575.1473">10894 1132 99,'0'0'42,"5"18"1,-11 7-2,6 14-35,-4 11-3,1 17 0,-6 2 0,8 5-2,0 1-1,7-7-2,4-8-1,4-13-7,16-6-29,-9-17-2,8-7 0,-7-17 0</inkml:trace>
  <inkml:trace contextRef="#ctx0" brushRef="#br0" timeOffset="3449.1973">9709 966 64,'0'0'37,"0"0"-1,12-61 1,-12 61-30,0 0 0,0 0 0,-44 4-2,5 49-3,-9 25 1,-9 26-1,-3 22 0,-11 11-1,4 10-1,-2-7-1,11-26-2,15-18-5,2-28-28,31-22-1,10-46 0,21-6-2</inkml:trace>
  <inkml:trace contextRef="#ctx0" brushRef="#br0" timeOffset="3869.2213">9726 815 77,'0'0'38,"24"-77"-2,-24 77 1,8-48-33,-8 48-2,0 0 1,0 0 0,0 0-1,-61 15-1,61-15 0,0 0 1,-62 51 0,62-51-1,0 0 0,-56 52 1,56-52 0,0 0-1,0 0 2,0 0-2,0 0-1,0 0 2,0 0 0,35-48 0,-35 48-1,55-55 1,-55 55-1,57-58 0,-57 58-1,51-43 0,-51 43-1,0 0 0,60-23-4,-60 23-7,0 0-26,46 32-3,-46-32 3,27 51-3</inkml:trace>
  <inkml:trace contextRef="#ctx0" brushRef="#br0" timeOffset="4470.2557">8865 2606 93,'-16'-11'39,"16"11"1,21-29-1,-2 11-38,15 0 0,3 3 0,-2 5 1,2 11 0,-9 9 0,-11 20 0,-16 14-1,-14 12 1,-11 13-1,-13 9 1,-9 6 0,-3 1 0,1-7 0,6-15-1,10-9 0,13-14 1,13-19-1,6-21-1,33-3 1,5-21-2,10-7 0,9-10-1,10-1-2,-5-7-2,10 12-8,-18-11-24,8 17-1,-16-9 0,1 16 0</inkml:trace>
  <inkml:trace contextRef="#ctx0" brushRef="#br0" timeOffset="4779.2733">9485 2649 103,'-13'-4'40,"13"4"0,-21 6-2,10 13-34,-6 1 0,2 14-1,-4 5 0,-3 9-1,2 3 0,2 3 0,8-3-1,5-6 1,15-16-1,9-12 0,22-16-1,12-16 0,13-9 0,12-16-2,10-8 0,-2-10-3,6 6-10,-21-20-9,8 27-4,-39-17-9,1 22-2,-31-9-3,-6 23 4</inkml:trace>
  <inkml:trace contextRef="#ctx0" brushRef="#br0" timeOffset="4963.2839">9736 2580 105,'-35'48'42,"-1"-4"-2,19 17 1,0-6-37,16 9-1,5 1 0,7 7-2,4-6-1,4-1-1,7-3-4,0-13-2,15 3-21,-14-30-11,14-4 0,-9-26-3,12-3 3</inkml:trace>
  <inkml:trace contextRef="#ctx0" brushRef="#br0" timeOffset="5326.3046">10232 2479 97,'0'0'38,"13"19"4,-19-4-4,6 20-33,1 7-2,2 10 0,1 6-1,1 0 0,3 3-1,0-10 0,5-4 0,-2-12-1,4-7 1,4-11-1,-2-15 1,4-10 0,0-11-1,3-9 1,-3-11-2,1-4 1,-1-11-2,-5-6-2,3 2-1,-9-2-4,14 23-18,-19-13-13,9 29 3,-14-6-4,13 24 4</inkml:trace>
  <inkml:trace contextRef="#ctx0" brushRef="#br0" timeOffset="5650.3232">10845 2704 82,'-5'19'40,"-11"-16"-1,5 12 1,-9-8-23,3 7-12,-5 2-1,7 6 0,-3 3-1,4 4-1,5-2 0,9 1-1,4-2 0,7-4 0,7-8 0,9-8-1,3-8 0,5-9 0,1-7-1,-5-7 0,-1-3 0,-11-5-2,-2-2 0,-12 1-2,-3 6-1,-17-3-6,15 31-25,-28-30-1,9 26-1,0-7 1</inkml:trace>
  <inkml:trace contextRef="#ctx0" brushRef="#br0" timeOffset="5913.3382">11278 2273 103,'0'0'41,"0"0"1,-17 17-2,1 18-37,0 13 1,-3 18-2,0 10 1,-1 9-2,2 5 0,9-3-2,0-7 1,15-9-4,2-20-3,25-5-22,-7-36-11,20-6 1,-5-31-2,14-6 1</inkml:trace>
  <inkml:trace contextRef="#ctx0" brushRef="#br0" timeOffset="6131.3507">11715 2132 103,'-7'16'42,"-16"13"1,4 25-2,-9 6-34,7 9-4,-1 11 0,4 4 0,2 0-3,2-4 1,6-5-3,-1-14 0,8-4-4,-3-29-9,14 2-21,-10-30-5,13 0 1,-12-25-1</inkml:trace>
  <inkml:trace contextRef="#ctx0" brushRef="#br0" timeOffset="6332.3622">11508 2582 115,'-17'7'43,"19"11"2,-2-18-4,22 24-35,4-15-4,13-7 1,10-6-3,7-4-2,5-1-4,-2-12-10,10 17-5,-20-24-7,14 27-6,-31-19-3,8 17-6,-20-5 0</inkml:trace>
  <inkml:trace contextRef="#ctx0" brushRef="#br0" timeOffset="10407.5953">10995 1273 20,'1'-9'28,"-1"9"1,0 0 3,0 0-17,-11 2-3,11-2 1,-12 7-2,12-7 0,0 0-4,-7 12 0,7-12-2,0 0-2,-10 2 0,10-2-1,0 0-1,0 0 0,0 0 0,0 0 0,0 0-1,0 0 1,0 0 1,11 6-1,-11-6 0,14 0 1,-1-1-1,0 1 0,3-4 0,-1 1 0,4-1-1,3 0 0,2-1 1,0-2-1,5 1 0,-1-2 0,5 2 0,0 1 0,4 0 0,-3 4 0,5-1 0,-3 0 0,1 0 1,1-1-1,2-3 0,-3 0 0,-1 0 0,1-1 1,1 4-1,0 1 1,-1 1-1,-1 3 0,0 4 1,2 2-1,2 2 0,-2-2 0,4-1 0,4 2 0,2-3 0,4 1 0,-3-4 0,4 2 1,0 0-1,-1 0 0,-1 5 1,-2-2-1,0 2 0,4 2 0,-2 0 0,3-3 1,5 2-1,2-3 0,4-3-1,4-4 1,1 0 1,3-3-1,1-1 0,-1 0 1,0 0-1,-1 1 0,-3 2 1,1 2-1,2 0 0,-4-1 0,1 0 0,3-2 0,-1-2 1,1-1-1,-1-5 0,2 1 0,3-4 1,1-1-1,0 3 0,2 1 1,-2 1-1,3 0 0,-5 5 0,-3 1 1,-1 1-1,-2 2 0,-2-1 0,3 0 0,0 0 1,-3 1-1,2-3 0,-2 2 0,-5-4 0,2-1 1,-8-2-1,-8 1-1,-8 0-2,-9-1-1,-4 3-8,-21-9-20,5 6-7,-11 7 1,0 0-2</inkml:trace>
  <inkml:trace contextRef="#ctx0" brushRef="#br0" timeOffset="11127.6364">16333 786 82,'-28'-48'39,"28"48"-1,0 0 2,-66-58-34,66 58 0,-63-27-1,63 27-1,-76-13-2,76 13-1,-85 5 1,85-5-1,-94 23 0,42-4 1,0 4-2,2 8 1,-41 31-1,-2 30 2,8 12-2,24 5 1,14 3-1,25 0-2,14-11 2,28-3-1,16-23 0,11-8 0,15-11 1,18-6-1,11-12 1,10-13 0,11-15-1,2-15 2,7-14-2,4-18 2,1-12-1,-9-13 1,-6-8 0,-9-14-1,-102 84 1,90-91 0,-54 40 1,1-5-3,-10 1 2,-2-8-2,-16-1 2,-2-5-2,-14 2 1,-5-3-1,-17 6 0,-6 4-1,-14 12 2,-4 2-5,-7 10-12,-10 0-14,2 12-9,-4 6 0,5 6-1</inkml:trace>
  <inkml:trace contextRef="#ctx0" brushRef="#br0" timeOffset="11631.6653">16141 927 78,'0'0'38,"0"0"0,0 0 1,-27 47-22,-16-3-15,-2 16 1,-6 7-1,5 8 0,0-3-1,11 2 1,1-9-2,24-28 2,11-19-1,11-15 0,8-19 0,7-19 0,-27 35 1,37-51-1,-37 51 2,38-75-3,-38 75 2,47-89-2,-29 41 2,3-2-1,-21 50 0,37-89 0,-37 89-1,30-85-1,-30 85 2,32-62-1,-32 62 0,0 0 0,51-51 1,-51 51 0,0 0 0,27 25 0,5 26-2,1 23 1,-3 5-3,4 4 0,-7-1-6,-11-18-10,5-9-16,-24-25-6,4-8 1,-1-22-1</inkml:trace>
  <inkml:trace contextRef="#ctx0" brushRef="#br0" timeOffset="11804.6752">16108 1237 109,'0'0'39,"0"0"1,0 0-3,0 0-37,36-57-2,-36 57-5,48-34-9,-48 34-23,61-34 1,-61 34 0,67-29-2</inkml:trace>
  <inkml:trace contextRef="#ctx0" brushRef="#br0" timeOffset="11959.684">16587 1128 108,'-8'49'39,"-6"0"0,3 4-9,-2-4-29,11-12-1,7 0-17,-5-15-20,20-7 0,-2-11-2,11-11-2</inkml:trace>
  <inkml:trace contextRef="#ctx0" brushRef="#br0" timeOffset="19532.1172">17024 1162 75,'0'0'37,"0"0"-2,0 0 0,0 0-31,0 0-1,0 0 1,4-47-2,-4 47 1,0 0 0,0 0-1,0 0 1,0 0-1,0 0-1,0 0 1,0 0 0,0 0-1,0 0-1,54 0 0,-26 6 1,14 1-1,1 0 0,10 2 0,2 1-1,4 2 1,-1-6 0,2-1 0,3-2-1,4 0 1,5-1 0,2 0-1,6 1 1,2 1 0,4 0-1,4 5 1,4 1 0,3-2 0,4-4 0,7 1 0,2-4 0,6-2 0,3-5 1,1-1-1,5 0 0,5 1 1,0 3-1,-6 1 1,1 2 0,-2 3-1,-2 3 0,2 0 1,-1-1-1,-5 0 0,-1-1 1,1-1-1,1-5 1,1-3-1,0-3 1,0 1-1,-2-3 1,1 1 0,-6-2-1,5-2 1,-61 10 0,20-3-1,-16 2 0,11-1 1,-3 2-1,5 0 0,-2-1 1,9-2-1,-5 1 1,11 1 0,-8-3 0,7 0-1,-5 2 1,8-2-1,-8 3 1,4-2-1,-14 2 1,6 0-1,-5-2 0,0 1 1,-5 0-1,0 1 0,-3-2 0,-4 4 0,0-1 0,-5-1 0,-4 1 0,2 0 0,-4-1 0,-1 2 1,0-2-1,0 2 0,1-2 1,-2 0-1,1-1 1,1-1-1,3 4 0,-1-4 0,-1 2 0,2-1 0,3-1 0,-2 0 0,-2 3 0,4-2 0,-4 0-1,0 1 0,-3 0 0,-47 4 1,88-10 0,-88 10-1,77-7 0,-77 7 1,63-4 0,-63 4 0,49-5 0,-49 5 0,0 0-1,46-2 1,-46 2 1,0 0-2,0 0 1,0 0 1,0 0-1,0 0 0,0 0 0,49-4 0,-49 4 0,0 0-1,0 0 1,0 0 0,0 0 0,0 0 0,0 0 0,0 0-1,0 0 1,0 0-1,0 0 1,0 0 0,0 0 1,0 0 1,0 0-1,0 0 0,0 0 0,0 0 1,0 0-1,-8 56 0,9-22-2,6 7 1,-2 6-1,1 5 1,-4 2-1,6 3 1,-6-3 0,-2-3-1,0-1 1,-1 3 0,0-1 0,-1 2-1,2 1 2,0-1-1,2 0 0,-1 4 0,0-1 1,2 1-2,-1 0 1,-2 4-1,-1 2 1,-3 7-1,0 1 1,2 3 0,-1 2 1,-2 4 0,3 1-1,2 2 1,0 0-1,1-3 1,-1 1-1,5 4 1,-4 0-2,1-2 0,1 5 2,-3-2-2,0 1 2,-5 2-1,2-1 0,1 0 0,-2-4 0,0 3 1,3-2-2,2 0 1,0-3 0,2 1 0,7-2-1,-2 3 1,2 0-1,0 2 1,-2-2 0,-1 3 0,-2 1 1,2 2-1,-6-1 1,-1 0-1,0 0 1,-4-2-1,4 0 1,0 2 0,0-2 0,4-3 0,-2 3-1,3-2 1,-1 1 0,2 0 0,-5-3 0,0 3 0,-1-1-2,-2-3 2,-1-2 0,-7 0 0,2-4-1,0-1 1,-1 1 0,0-4 0,1-1-1,3-3 1,-1 0-1,4 1-1,-3-3 1,3 0-1,-3 0 1,1-1-1,-2 2 1,-1-1-1,1-1 1,-1-2 1,0-1-1,1 3 0,-2-3-2,6-3 1,-2-1 0,0-1 0,3-4 0,-3 0 0,4-2 0,0-3 0,1-2 1,-2 1 0,-2 0 0,3-2 0,0 0 0,0-2 1,0-2-1,0 0 0,0-1 1,4-3 0,-1 0 0,0-2 0,1 1 0,-1-1-2,1-3 3,0 3-3,-2-3 1,2 3-1,-2 0 1,-1-4-1,1 2 1,-4 1 0,4 2 0,-6-1 1,3-1-1,-3-1 0,4 0-1,-2 0 2,2 1-2,0-3 1,1 2 0,3-2 1,-2-1 0,3 1 0,-1 0 0,2-4 1,-1 2-2,-1-1 2,1-1-2,0-2 1,-2 2-1,-3-1 0,-3-1 0,3 3 0,-5-4 0,0 5 0,1-2 0,-1 0 0,4-1 0,-2-3 0,3 2 0,0-3 0,0-2 0,2-3 0,0-1 0,4-3 0,-1-2 0,-5-12 0,8 16 1,-8-16-1,0 0 0,4 9 0,-4-9 0,0 0 0,0 0 2,0 0-2,0 0 0,0 0 0,0 0 0,0 0 0,0 0 0,0 0 0,0 0 0,0 0 0,0 0 0,0 0 0,0 0 0,0 0 0,0 0 0,0 0 0,0 0 0,0 0 0,5 13 0,-5-13 0,1 13 0,-1-13 0,2 12 0,-2-12 0,2 11 0,-2-11 0,0 0 0,0 0 0,3 10 0,-3-10 0,0 0 0,0 0 0,0 0 0,-2 16 0,2-16 0,-4 12 0,4-12 0,-7 12 0,7-12 0,-11 11 0,11-11 0,-16 7 0,16-7 0,-18 2 0,8-2 0,-1-1 0,2 0 0,-1-1 0,-2 0 0,0 0 0,1 0 0,-5 0 0,2 1 0,-1 0 0,-4 1 0,-4-2 0,-1 1 0,-2-2 0,1 2 0,-4-3-2,1-1 2,-1-2 0,1 0 0,2-2 0,-5 1 2,5 0-2,-4 1 0,-2 1 0,2-1 0,1 3 0,-2 0 0,1 2 0,2-3 0,0 2 0,1-2 0,1 2 0,-2-1 0,-1 0 0,-3 4 0,-5 2 0,0 1 0,0 1 0,-2 0 0,2 1 0,3 1 0,2-4 0,7 0 0,3 0 0,8-2 0,2-3 0,12 3-6,-16-9-6,16 9-10,0 0-11,-2-15-8,2-5 0,9 0-1</inkml:trace>
  <inkml:trace contextRef="#ctx0" brushRef="#br0" timeOffset="21065.2048">23493 7311 89,'-7'14'33,"7"-14"-8,10 21 2,-13-6-20,4 11-2,-5 4-1,4 10 0,-9 3-1,6 8 0,-4 1 0,3 5 0,-4 4-1,2 4 0,-1-2 0,3 2-1,0 1 0,-1 5-1,0-3 1,3 4-1,2-3 1,0 1 0,4-2 0,1-1 0,1-1 1,2-3-1,0 0 1,-3 0-2,1-2 2,-2 3-1,-2 1 1,-2 7-1,0-1-1,-3 4 2,-1 1 0,1 4 0,1-5-1,0 3 1,4 0 0,-2-6-1,5 3 0,-4-2 0,0 2-1,-1-1 1,-2 1-2,-2 1 2,-4-1-2,2 0 1,-4 1-1,1-5 2,0-2-2,4-3 1,0-4 0,2 0 0,1-5 0,2-5 1,2 3-2,-2-4-1,1 0 1,-2 0-1,-2-1 1,0 0-1,-3 2 1,1-1-1,-2-3 3,3-1-1,1-3 0,2-1 0,1-4 1,1-1-1,4-2 0,0-4 0,1 0 0,-1-1 1,0 2-1,0-4 2,-2-1-2,-1 0 1,1-6-1,-3-2 2,1-5-2,-1-3 0,0-12 0,0 18 0,0-18 0,-4 10 0,4-10 0,-12 9 1,-1-4-1,-2 3 0,-6-2 0,-4-3-2,-6 3 2,-2-4 0,-5-1 0,-2-3 0,0-4 0,-2-4 1,-2-5-2,1 1 4,1 4-3,2-5 0,2 4 0,-2 2 0,0 8 0,3 2 0,0 4 0,3 5-1,3-1 1,4 3-2,7-4-2,6-12-4,14 4-11,11-25-19,19-1-1,0-25-2,25-2 1</inkml:trace>
  <inkml:trace contextRef="#ctx0" brushRef="#br0" timeOffset="21613.2362">23534 10009 64,'-11'7'33,"11"-7"-5,0 0-1,0 0-12,0 0-2,0 0 0,-9-15-2,9 15-3,0 0-1,0 0-2,0 0-1,-9-9-1,9 9 0,-13-1-1,-1 5 0,-5 5 0,-14 7-1,-2 6 1,-7 0-1,-6 4 0,-3 1 0,1-4 0,5-3 0,5-5-2,8-5 0,9-10-3,9-3-1,4-20-13,18 11-19,-5-15-3,19 2 2,-3-11-1</inkml:trace>
  <inkml:trace contextRef="#ctx0" brushRef="#br0" timeOffset="22279.2743">23504 7429 38,'0'0'28,"21"0"2,-10 0 0,0-4-12,3 9-11,-14-5 0,15 2 2,-15-2 0,0 0 0,0 0-1,-11 5 0,-3-7-2,4 5-1,-9-4-1,-2 5 0,-5-1 0,-4 1-1,-9 1-1,1 4 0,-5-2 0,-4 2-1,-5-3 1,0 0-1,-3-6 0,1-3-1,6-4 1,-3 2-1,5-3 0,5-3 0,8 5 0,4 1-1,10 2-2,9-2-3,21 17-22,-11-12-11,33 3 0,-12-8-1,15 5 0</inkml:trace>
  <inkml:trace contextRef="#ctx0" brushRef="#br0" timeOffset="24092.378">22865 7091 92,'0'-19'32,"0"19"-1,-1-17-1,1 17-20,0 0-3,0 0-1,-12-7-1,12 7-1,-5 12-1,5-1-1,-1 4 0,1 10-1,-1 7 1,-2 6-1,2 5 0,-2 14 0,0 5-1,-1 6 0,-1 3 1,2-3 0,-1 0-1,4-6 1,0-6-1,1-5 0,4-13 0,2-7 1,0-12-1,1-6 0,-8-13 0,14 12 0,-14-12 0,0 0 0,0 0 0,2-15 0,-2 15 0,-13-7 0,13 7 0,-18-5 1,18 5-1,-21 0 0,21 0-1,-17 4 1,17-4 0,-20 12 0,8-7 0,1 2 0,-5-2 0,-1 2 0,-5-5 0,-2-2 0,-8 0 0,-2-6 1,-5 3-1,-4-5 0,-4 3 0,-2-2 0,-5 3 0,-2 1 0,-2 1 0,-1 1 0,-7 1 0,-1 1 0,-3 1 0,-4 4 0,2-1 0,1 2 0,3-4 1,1 6-1,8-5 0,3 3 0,6-3-1,10 2 1,5-2 0,4-2 0,3 4-1,3-4 0,5 6 0,1-7 0,1 5 1,4-4-1,0 4 1,4-4-2,10-2 2,-16 4 0,16-4 0,0 0 0,-3-11 1,7 0 0,5-6-1,1-6 2,2-7-2,1-5 1,4-9 0,-2-5 1,-1-4-2,-4-6 0,-1-6 0,1-1 0,-6-2 1,1-3-1,-2 2 0,-2 2 1,-1 3 0,-2 10 1,0 5-2,-4 8 2,3 8-2,-2 12 1,0 7 0,5 14-1,0 0 0,-14-8-1,14 8 1,-3 12 0,3-12 0,3 17 0,2-8 0,2 4 0,2-2 0,9 1 0,2 1 0,7-1 1,6 0-1,9-2 1,7-2-1,10-3 1,8-5-1,5-1 0,5-4 0,3-4 0,-1-1 0,3-2 1,-3 1-1,-1 0 0,-6 3 0,-6 2 0,-3 5 0,-8 1 0,-5 2 0,-10 2 0,-7 2 0,-9-1 0,-9 2 0,-2-2 0,-13-5 0,10 5 0,-10-5 0,20-8 0,-4-1 0,2 0 0,4 0 0,-4-1 0,3 0 0,-5 2-1,-2 8 0,-14 0-2,0 0 0,-1 12 0,-6-1-2,-7-3-2,8 11-7,-12-17-15,17 10-8,1-12 0,0 0 0,0 0 0</inkml:trace>
  <inkml:trace contextRef="#ctx0" brushRef="#br0" timeOffset="25188.4407">22136 7267 73,'-19'-10'38,"5"5"-2,-8-3 2,5 13-25,-7-10-6,5 12-1,-4-4-2,1 10-1,0 2-1,1 6 0,1 2 0,3 6 0,2-4 0,9 2 0,5-7-1,8-2 0,11-11 1,7-10-1,8-9-1,7-9 1,3-6 0,-1-1 0,-5-1 1,-2 1-1,-7 7 0,-9 7 0,-9 12 0,-10 2-1,-6 34 0,-12 4 1,-8 11-2,-6 12 1,-4 7-1,-2 3 2,1 0-2,4-7-1,12-7-4,3-22-12,21-3-20,-1-21-2,20-7 1,-2-17-2</inkml:trace>
  <inkml:trace contextRef="#ctx0" brushRef="#br0" timeOffset="26172.497">23045 10207 45,'0'0'23,"14"-12"-4,-14 12-3,2-12-15,-2 12 2,0 0 1,0 0 3,0 0 1,0 0 2,0 0 0,0 0 1,0 0 0,0 0-1,0 0-3,-11 2-1,11-2-2,-15 7-1,2-1 0,-7 1-1,-1 1 1,-5 3-3,-4-1 3,-3 1-2,2-3 3,0-1-3,0-1 1,0-2-1,6-2 1,0-2 1,3-1-1,0-1 1,7-1-2,-2-1 1,4 2-1,13 2-2,-18-5-1,18 5-5,0 0-22,0 0-10,11-20 0,8 13 1</inkml:trace>
  <inkml:trace contextRef="#ctx0" brushRef="#br0" timeOffset="27421.5684">22717 9640 71,'-6'-17'36,"6"17"-1,-12-10 2,6 20-15,-5-1-17,8 10 0,-5 4-1,6 10 0,-3 5-1,5 10 0,0 5 0,0 9-1,0 4 0,1 5 0,-1 2-2,0 2 1,-1 0-1,1-6 1,0-6-2,2-9 1,1-6-1,1-10 1,3-9 0,-2-10 0,1-5 0,-6-14 1,8 14-1,-8-14 0,0 0 1,0 0-1,0-13 1,0 13-1,-8-12 1,8 12-1,-9-19 0,9 19 0,-5-17 0,5 17 0,-7-11 0,7 11 0,-11-8 0,11 8 0,-21-3 0,4 4 0,-4-1 0,-5-1 1,-6 1-1,-4 0-1,-4-1 1,-3 1 0,-5 0 0,-5 0-1,-7 3 1,-1-1-1,-8 4 1,-4 2 0,-4 2 0,-3 1 0,-4 4 0,7 0 1,-2-1-1,4 0 0,3 1-1,8-4 1,7-2 0,11-2 0,3-2-1,12-2 1,8-3 0,6-1 0,17 1 0,-13-7 0,13 7 0,8-17 0,1 7 0,-3-4 0,5-2 0,-1-2-1,-4-7 1,0-6-1,-1-5 1,-5-9-1,-1-9 2,-3-8-1,-2-9 1,1-6-2,-3-4 3,2-2-2,-2 2 2,2 3-2,-6 9 0,3 9 0,-1 8 1,-2 13-1,-1 11 1,1 10-1,1 7 1,11 11-1,-17-6 1,17 6 0,0 0-1,-12 16 0,12-16 0,6 14 1,-6-14-1,23 19 1,-1-10-1,6 1 0,12-2 1,10-5-1,12 1 0,10-4 0,13-2 1,9 1-1,6-1 0,3 1 0,0 2 0,-5 1 1,-3 4-1,-5 0 0,-6 0 0,-4-4 0,-5-2 0,-1-6 0,-2-2 0,-3-1 0,-3-3 0,-10 1 0,-9 0 0,-8 7 0,-9 0 0,-12 4 0,-18 0-1,0 0-2,3 19-2,-18-19-7,14 15-19,-18-15-8,19 0 1,-26 4-2,26-4 2</inkml:trace>
  <inkml:trace contextRef="#ctx0" brushRef="#br0" timeOffset="28022.6028">22189 9948 100,'-12'-17'36,"-2"8"2,-8-4-3,9 12-29,-18-5-2,7 12-1,-8 2 0,3 8 0,1 6 0,5 6 0,3-1-1,5 8 1,10-4-2,7 0 1,9-9-1,10-6 0,8-10 0,11-9 0,2-11 1,2-8-1,0-7 1,-3-4-1,-7-1 2,-5-1-3,-9 7 0,-7 5 0,-7 11 0,-6 12 0,-14 16 0,-9 20 0,-6 14 0,-7 11 0,-4 14 0,3 4 0,5 5-5,3-9-2,27 5-16,-4-28-16,25-6-2,3-21 0,19-3-1</inkml:trace>
  <inkml:trace contextRef="#ctx0" brushRef="#br0" timeOffset="28674.6401">22746 11485 44,'14'-3'25,"0"6"-1,-14-3-2,17 15-12,-17-15-1,5 19-2,-5-19-2,0 21-1,0-21 0,-1 18 0,1-18 2,-3 14 1,3-14-1,-8 10 0,-2-9-1,-2 6 0,-10-1-2,-2 1 0,-15 2-1,-7 0 2,-7 4-1,-7-1 1,-3-1-1,-3 0 1,3-2-2,1-1 2,8-5-2,10 0-1,8-5 0,8 1-1,12-3-1,16 4-1,0 0-4,-5-21-24,21 20-7,-16 1-3,28-9 1,-18 0-1</inkml:trace>
  <inkml:trace contextRef="#ctx0" brushRef="#br0" timeOffset="29018.6598">22085 11414 72,'3'-16'38,"-3"16"-1,0 0 0,15 11-22,-16 10-10,1 16 1,-5 6-2,1 17 2,-1 6-3,-1 11-2,2 0 1,1-1-2,3 0 0,4-9-5,4-3 0,-5-23-14,16 1-18,-12-20 0,12-3 1,-7-19-3</inkml:trace>
  <inkml:trace contextRef="#ctx0" brushRef="#br0" timeOffset="29898.7101">22166 12063 46,'-16'4'33,"16"-4"2,-19 3-2,14 7-8,-9-12-18,14 2 0,-16 5-1,16-5-1,-24 11-1,7-3-1,-11-1 0,-5 4 0,-11 0 0,-10 3-1,-6-1-1,-10 3 1,-10 1-1,-4 3 0,-7 0 0,-3 5 0,-2-1-1,0 5 1,3 1-1,5-1 1,7-4-1,10-2 1,9-8-1,16-4 0,17-5 1,8-6-1,21 0 0,-15-16 0,15 16 0,9-21 0,0 11 0,-9 10-1,6-20 1,-6 20 0,-2-19 0,-6 7-1,-3-2 0,-2-2 1,0-9-1,-1-10 0,5-5 1,-2-7-1,2-9 0,3-6 1,3-4 0,-2-2 2,0 4-2,0 4 0,-4 6 0,-1 7 1,-2 7-1,0 9 1,-1 9-1,3 6-2,10 16 3,-17-15-1,17 15 0,0 0 0,0 0 1,0 0-1,0 0 1,0 0-1,0 0 1,0 0-1,21 7 1,-2 1 0,7-1-1,11 1 0,18-5 1,20 0-1,17-6 0,17-6 1,16-5-1,8-5 0,13-1 1,2-5-1,-3 2 0,-10 2 0,-11 2 1,-11 9-1,-18 4-1,-16 4 1,-19 3-2,-20 5 0,-11 4-3,-29-10-5,19 26-17,-34-22-11,3 10 1,-13-11-3,2 8 3</inkml:trace>
  <inkml:trace contextRef="#ctx0" brushRef="#br0" timeOffset="30536.7466">21554 11686 86,'-14'-6'38,"-7"-2"-2,3 7 1,-8-6-32,6 12 0,-4-2-1,6 6-1,-5 3 1,6 9-1,1 2 0,7 1-4,4-2 4,9 0-4,5-5 3,10-7-3,4-8 2,6-12 1,9-10-1,4-6 0,1-4 0,-1-2 0,-1 2 0,-11 1 0,-2 8-1,-8 11-1,-20 10 1,-2 20 3,-17 12-3,-9 13 0,-10 14 1,-5 13-2,-7 8 2,2 2-2,9-5-1,9-12-4,15-9-1,9-27-13,28-6-18,1-30-1,22-7 0,8-25-2</inkml:trace>
  <inkml:trace contextRef="#ctx0" brushRef="#br0" timeOffset="33474.9146">20724 11956 55,'10'-2'27,"3"7"-2,-13-5-1,0 0-14,0 0-1,1 12-1,-12-12 0,11 0 1,-27 8-4,12-2 1,-7-5-1,2 7-1,-4-6 0,0 4 0,-5-1-1,2 4-1,-6-2 1,0 1-1,-6 1-1,-3 1 1,0-2-1,-5 2-1,2-1 1,-1-2 0,2 0-1,1 1 0,3-6 1,-2 2-1,0 0 1,3 1-1,-3 1 1,-3 2-1,-3 2 0,-1 0 0,-5 5 0,1-1 0,-1-2 0,-1-2 0,4-1 0,4-2 0,4-3 0,6-4 0,9-3 0,2-1 0,9-1 0,4 2 0,13 3-1,-15-9 1,15 9 0,0 0 0,0 0 0,0 0 0,0 0 0,-11-6 0,11 6 0,0 0 0,-11 6 0,11-6 0,-10 3 0,10-3 0,-12 5 0,12-5 0,-11 4 0,11-4 0,-13 5 0,13-5 0,-16 7 0,16-7 0,-19 7 0,10-4 0,-2-1 1,-1 7-1,1-5 0,2 1 0,9-5 0,-19 10 0,19-10 0,-11 7 0,11-7 0,0 0 0,-13 5 0,13-5 0,0 0 1,0 0-1,-13-10 0,13 10 0,0 0 0,-15-8 0,15 8 0,-16 0 0,5 4 0,0-2 0,1 2 0,-3-1 0,3 2 0,10-5 0,-19 7 0,19-7 1,-14 1-1,14-1 0,-10-4 0,10 4 0,-13-4 0,13 4 0,-15-4 0,15 4 0,-16 0 0,16 0 0,-15 4 0,15-4 0,-12 4 0,12-4 0,0 0 0,0 0 0,-10 4 0,10-4 0,0 0 0,0 0 0,0 0 0,0 0 0,0 0 0,0 0 0,0 0 0,0 0 0,0 0 0,0 0 0,0 0 0,0 0 0,0 0 0,0 0 0,8-14 0,-8 14 0,8-19 0,-5 9 0,2-6 1,-2-1-1,2-3 0,0-3 0,-2-2 0,3-3 0,0-3 0,0-2 0,0-2 1,-1 1-2,-1-1 2,-1-2-2,-4-1 1,0-2 3,-3 1-3,0-2 1,-2-2-1,0-4 0,3-2 0,1-3 1,1-3-1,2-3-2,1-3 2,1-1 0,3-3 0,-2 1 0,1-3 1,0 4 1,-5-3 0,0 0 0,-1-1-1,-4-2 1,-1-2 0,3-2 0,-1-1-2,3-4-2,0 0 4,1-2-2,2 0 1,-1-2-1,1 2 1,0-1-1,-2 1 1,0 4 1,-5 2-3,2 3 1,-3-1 0,1 7-1,-4-2 1,-1-1-1,3 1 1,0 0-1,1 0 1,-3 0 0,4 1 0,0 2 0,2-1 0,2 0 0,-2 2-2,0 2 2,2 0-1,2-1 0,-1-2 0,0 2 1,1-1-2,0 4 2,-1-1 0,4 0 0,-1 3 0,0 1 0,5 1 0,-4 1 1,3 3 0,1 0-1,2 2 1,-1 2 0,0 1-1,-4 5 1,-1 2 0,-4 4-1,-2 1 0,-1 7 1,-6 1-1,0 5 0,-1 4 0,-3 6 0,3-1 1,-1 6-1,0 3 0,11 3 0,-12-6 0,12 6 0,0 0 0,0 0 0,0 0 0,0 0 0,0 0 0,-2 10 0,2-10 0,0 0 0,7 14 0,-7-14 0,0 0 0,0 0 1,1 11-1,-1-11 0,0 0 1,0 0-1,0 0 0,0 0 1,0 0-1,0 0 0,-11-8 0,11 8 0,-8-14 0,8 14 1,-7-15-1,7 15 0,-9-17 0,9 17 0,-13-14 0,13 14-1,0 0 1,0 0 0,-4-10 0,15 10 0,6-1 0,6 1-1,6-3 1,7 2 0,4 1 1,6-1-1,7 1 0,-1 0 0,4 1 0,2-1 0,5-1 0,5-2 1,6 1-1,4-3 0,1 0 0,5 0 0,2-3 0,0 2 0,-2-2 0,-1 1 0,-5 1 1,-1-2-1,-4 4 0,-6-3 0,-4 3-1,-3 3 1,-8 0 0,-2 2 0,-5-1 0,-2 0 0,-4-1 0,-3 0 0,1-3 0,0-3 1,-1 1-1,0-1 0,1-1-1,-3-1 1,-1 3 0,1 1-1,-2 3 1,0 0-1,-2 2 1,-1 2-1,-2-1 1,-2 1-1,1-1 1,-6 0 0,0-1 0,-2-1 0,0-1 0,-2 0 0,0-1 0,0 1 0,1 0 0,-2-1 0,-1 2 0,-1 1-1,-2 1 1,-11-1 0,9 4 0,-9-4 0,0 0 0,0 0-1,0 0 1,0 0 1,0 0-1,0 0 0,19-6 0,-5 1 0,-1 2-1,-1 0 0,1 3-1,-13 0-4,15 9-6,-29-10-8,13 18-6,-20-15-11,4 10-3,-11-8 0,3 3 1</inkml:trace>
  <inkml:trace contextRef="#ctx0" brushRef="#br0" timeOffset="40797.3335">20683 10138 107,'0'0'39,"-13"-9"1,24 6-1,3-10-36,17 5 0,11-5-1,10 1 0,11 2-1,6 1 0,4 1-1,3 1 0,3 3-2,-3-4-1,4 10-25,-17-13-11,2 6 1,-18-8-1,-3 4-1</inkml:trace>
  <inkml:trace contextRef="#ctx0" brushRef="#br0" timeOffset="42092.4075">20843 10119 80,'0'0'34,"-12"4"1,12-4 1,-11 7-29,0-8 0,11 1-1,-19 9 1,5 1 0,-13-8-1,2 7-2,-11-5 0,2 4-2,-2-2 0,3-4-6,7 8-8,4-14-27,22 4 0,1-12 0,22 4-1</inkml:trace>
  <inkml:trace contextRef="#ctx0" brushRef="#br0" timeOffset="44037.5188">18980 9956 9,'0'0'23,"0"0"2,9-7 1,-9 7-11,12-4-1,-12 4 0,0 0-2,0 0-1,14-6-2,-14 6-2,0 0 0,0 0-2,0 0-1,0 0-2,0 0-1,0 0 0,0 0 0,0 0-1,0 0 1,0 0-1,0 0 0,0 0 0,0 0 0,0 0 1,13 1 0,-13-1 0,0 0 0,0 0 1,0 0 0,0 0-1,0 0 1,0 0 0,0 0-1,-11-1 0,11 1 1,-13 5-1,13-5 0,-15 9 0,15-9 1,-18 9-1,18-9 0,-22 10 0,13-7 0,-3 0 0,3-2 0,-4-2 0,3-1 0,-4 1 0,3-2 0,-3 1 1,0 1-2,-3 0 1,2 2 0,-3 0 0,-2 3 0,-2 0 0,1 1-1,-6 1 1,2 0 0,-1-1-1,1 3 1,-4-3 0,1-2-1,1 0 1,0-2-1,-3-1 1,-2 1 0,1 2-1,-3 1 0,-4-2 1,-2 2-1,-4-1 0,-3 3 0,-4-3 0,1-2 0,-3 1 0,1-2-1,2-4 2,-1 2-1,4-3 0,3-1 0,-3 1 0,3 0 1,0-3-1,3 3 0,-3 0 0,3 1 1,-1-2-1,2-1 0,2 0-1,1 1 0,3 1-1,4-7-1,7 10-4,-5-19-14,28 21-17,-22-17-1,22 17 0,0-20-1</inkml:trace>
  <inkml:trace contextRef="#ctx0" brushRef="#br0" timeOffset="46951.6855">17212 7996 44,'0'0'32,"0"0"2,11 18-2,-11-18-22,-7 32-1,-5-13 1,12 17-3,-12 0-2,9 7-1,-5 8-2,6 7 1,-2 1-1,1 5 0,2 4 1,-3 5-1,3-3 0,-1 1 0,-1-1 1,0 1-1,-2 0 0,7-1 0,-2-3-1,1 0 0,2-5 0,3 0 0,0 0 0,1 1 0,1-3 1,-2 1-1,1-1 0,-3 3 1,0 0-1,-1-1 2,-2-1-3,2 1 1,0-2 0,-1-3 0,5-2-2,-2 1 0,2-3 0,1-3 1,-2 1-1,3-1 1,-3 0-1,2 1 2,-3 1-1,0-2 1,0-1-1,-3 2 1,0-3-1,2-3 0,0 0 0,-1-1 0,3-2-1,1-3-1,0 0 1,0-2-1,2 1 1,-2 0-1,-1 0 1,0-1 0,-3 2 1,-3 2 1,2-2-1,0 0 0,-1 0 1,-1 0-1,2 1 0,-1-2 0,0-1 1,4-3-1,-3 4 0,3-4 2,-3-1-2,4 2 2,-3 0-1,1-1-2,-1 2 1,-1-2-1,-1 1 1,1 1-2,-1-2 2,-1 0-3,0 0 3,1 0 1,-1 0-1,0 2 0,-1 2 0,5-2 0,-3-2 0,0 1 0,2-3 0,2-3 1,-4-2-2,3-6 2,-2-1-1,0-3 0,-2-3 0,3 0 1,-1-2-2,-3 0 2,1 1-2,0-13 2,-4 18-2,4-18 1,-1 17-1,1-17 1,-1 10 0,1-10 0,0 0 0,0 0 0,0 0 0,0 9 0,0-9 0,0 0 0,0 0 0,1 12 0,-1-12 0,0 0 0,0 0 0,1 11 0,-1-11 0,0 0 0,0 0 1,0 0-1,0 0 0,0 0 0,0 0 0,0 0 0,-11 4 0,11-4 0,-12 1 0,12-1 0,-15 2 0,15-2 0,-23 2 0,9-2 0,-2 0 0,-6 0 0,-1 0 0,-7 2 0,-3 1 0,-5-2 0,-3 6 0,-6-2-2,-1 6 2,-4-5-1,-1 6 1,-4-6-1,0 7 1,-4-6-2,0 0 2,-3-1 0,3 1 0,-1-4 0,1 2 0,-2-1 0,3 1 0,3 0 1,2 2-1,2-1 0,0-3 0,6 3 1,0-3-1,4-1 0,2-1 0,7-3-1,5 0-2,5-6-2,11 8-10,-7-22-10,20 22-15,5-29 0,11 13-2,-3-8 3</inkml:trace>
  <inkml:trace contextRef="#ctx0" brushRef="#br0" timeOffset="48114.752">15921 12180 35,'0'0'33,"0"0"2,0 0 0,-14-11-24,14 11-2,0 0 0,0 0 0,0 0-2,6 15-2,-11 6-1,2 15 0,-6 11-1,0 13-2,-5 9 0,0 8 0,1 3-1,1-9 0,5-5-2,2-12-2,11-8-5,-7-22-27,20-11-1,-7-18-2,9-7 1</inkml:trace>
  <inkml:trace contextRef="#ctx0" brushRef="#br0" timeOffset="49229.8158">16001 12061 51,'0'0'32,"0"0"1,0 0-2,0 0-30,0 0 0,0 0 0,0 0 0,0 0 0,0 0 0,0 0 1,0 0 0,0 0 0,0 0 0,-3 11 1,3-11 0,-7 11 1,7-11-1,0 0 0,-9 10 0,9-10-1,0 0 0,0 0-1,0 0 1,-13-6-1,13 6 0,-11-1 0,11 1 0,-19 4 0,7-2 1,-3 0-2,-3 1 2,-3-6-2,-2 2 1,-3 0 0,-2-3-1,-1 2 1,-6 0-1,1 2 0,-2 0 0,-2 2 0,-1 0 1,-2-2-1,2 3 1,1-2 0,-1-5-1,1 1 1,1-3 0,-6 0-1,0 1 0,-1 0 0,-5 4 0,-5-1 0,-2 4 0,-5 1-1,-1 5 1,-3 2 0,0 0 0,1 0 0,1 1 0,0-5 0,3-1 0,2-1 0,3-4 1,8-3-1,3-2 0,7-2 0,6-1 0,5 1 0,8-2 0,7 1 0,11 8 0,-10-15 0,10 15 0,0 0 0,6-11 0,-6 11 0,15 11 0,-6 5 1,0 7-1,5 9 0,-7 10 1,2 12-1,-4 7 1,-2 9-2,-3 3 2,-4 3-1,1-3 0,-4-3-1,3-4 1,-2-9 0,6-4 0,-2-11 0,5-9 1,-2-6-1,3-9 0,0-4 0,-4-14 1,12 8-1,-12-8 1,21-8 0,-5 0-1,7-3 1,10-1 0,4-1 0,9 1 0,12 2-1,5 6 0,8-2 0,9 6 0,10 2-1,2 6 1,4 2-1,3 2 0,-1 1 1,-3-1-1,-1-1 0,-6 2 1,-7-6-1,-9-4 0,-1-5 0,-15-5-1,0 0-3,-18-17-16,5 8-18,-23-9 1,-2 10-2,-15-11 0</inkml:trace>
  <inkml:trace contextRef="#ctx0" brushRef="#br0" timeOffset="49797.8483">14860 12094 60,'0'0'37,"-1"-18"-2,1 18 3,-16 2-32,5 7-3,-4 6 0,-1 13 1,-8 4 1,4 16-1,-5 5 0,4 8-1,5-4 0,7 4 0,7-6-2,10-7 1,8-11-2,8-10 1,8-12-1,3-10 0,3-9 0,-1-9-1,-8-9 1,-3-8 1,-10 1-2,-7-6 0,-11 2-1,-10-1 0,-9 7-2,-8 2-1,5 18-14,-10-6-21,10 12 3,2-2-2,22 3 1</inkml:trace>
  <inkml:trace contextRef="#ctx0" brushRef="#br0" timeOffset="50931.9131">17209 7986 33,'-10'3'30,"-3"-4"2,2 0 0,11 1-20,-14-6-3,14 6-1,-4-14-2,4 14-1,-1-11 1,1 11-2,0-12-1,0 12 0,0 0-1,0 0 1,-4-10-2,4 10 0,0 0 1,-15-1-1,15 1 1,-22-3-1,8 1 1,-3-2 1,-6 1-1,-3 0 1,-5-1-1,-4 2 0,-8-1-1,-2 5 1,-8 1-1,1 4 0,-5 1-1,4 4 0,2-3-1,7-3 0,4 0-1,10-2 1,8-4-1,6-6 1,3 0-1,4-5 0,9 11 0,-9-20-1,9 20-2,-10-22-10,10 22-20,0 0-1,0 0 0,0 0-1</inkml:trace>
  <inkml:trace contextRef="#ctx0" brushRef="#br0" timeOffset="52359.9948">16534 7587 40,'10'-13'32,"-10"13"3,0 0-2,-9-16-19,9 16-3,0 0-1,0 0-3,-8-12-1,8 12-1,-4 12-1,2 3-1,-5 7 0,-1 5-1,-4 9 0,3 8-1,-3 4 0,0 11 1,1 1-2,2 4 0,3 0 1,2 3-1,2-2 0,2-1 0,0-3 0,3-7-1,0-4 1,1-10 0,0-7 0,-1-10 1,1-6-1,0-4 0,-4-13 0,0 0 0,12 9 0,-12-9 1,0 0-1,0 0 0,5-12 0,-5 12 0,0 0 1,0 0-1,-10-11 0,10 11 0,-12-7 0,12 7 0,-17-6 0,6 3 0,-3-1 0,-1 1 0,0 0-1,-6 1 1,2 1 0,-2 0 0,-6 1 0,-2 1 0,-3 1 0,-3 1 0,-6 2 0,0 2 0,-7 0 0,-8 0-1,-5 0 0,-6 0 0,-2 0 0,-11-1 0,1-2 0,-6 1 0,1-3 1,-7 1 0,1-2 1,1 0-1,2-2 1,1 0-1,2-3 0,6 2 1,4-4-1,10-1 0,7-3 0,7 0 0,7 0 0,8 1 0,8-3 0,5 3 0,9-1 0,4-2 0,6 2 0,3-2 0,3 2 0,3-3 1,1-3-1,2-2 0,-1-5 0,2-4 0,-5-6 0,2-3 0,-2-10 0,-3-6 1,-2-5-1,1-5 0,-1-5 0,3-3 1,-1 0-1,-1 1 1,-1 8 0,4 9-1,-4 10 0,3 8 0,-2 9 1,1 11-1,-2 14 0,0 0 0,0 0 1,16 0-1,-16 0 0,17 9 1,-3-4-1,0 2 1,1-1-1,8 4 1,8-1-1,4 3 1,14 2-1,13-4 0,18-1 1,14-5-1,17-8 1,13-10-1,14-6 0,8-7 1,1-4-1,-8 0 0,-7 3 1,-11 6-2,-15 12-1,-15 5-2,-18 17-2,-22-3-6,2 20-16,-28-10-11,-1 10 1,-15-9-1</inkml:trace>
  <inkml:trace contextRef="#ctx0" brushRef="#br0" timeOffset="52870.024">15335 7844 75,'0'0'37,"-11"-10"-2,-4 20 3,-16 7-32,1 15-2,-8 8 1,0 11-2,0 4 1,7 8-1,4-2 1,20-1-2,12-11 0,17-11-1,14-17 0,11-10 0,8-16 0,4-9-1,-3-10 0,-9-7-1,-9 1 0,-19-3-2,-13 8-3,-17-5-10,-6 18-23,-21-2 0,-2 13-1,-6 1 1</inkml:trace>
  <inkml:trace contextRef="#ctx0" brushRef="#br0" timeOffset="54388.1108">14563 7951 57,'0'0'35,"14"5"-2,-14-5 2,0 0-28,14-6-1,-14 6-2,0 0-1,-5-13-1,-9 11 0,-6 0-1,-12 3 1,-11 0 0,-5 5-1,-9-2 1,-6 9 0,-1-6 1,0 3 0,-2-6 0,9-2 0,6-6-1,11 1 1,4-4-1,9-6 0,5 3-1,6-3 0,16 13 0,-14-16 0,14 16-1,0 0 1,0 0-1,0 0 1,0 13-1,2 5 0,2 5 1,-1 5-2,2 6 1,-2 7 0,4 4 0,-1 12-1,-3 8 1,2 6-1,0 5 2,-1 10-1,-1 5 2,-1 3-2,-1-1 1,1 0-1,0-3 2,-2-1-2,0-2 0,-5-3-1,2-1 2,-1 0 0,-3-1-1,0 1 2,-2 0-2,0 0 2,2-4-2,0-2 2,1-2-2,1-3-1,3-3 0,0-2 1,-1-2 0,3 1 0,-4 0-1,3 0 1,-4-1-1,0-1 3,2 1-2,-2-4 0,2 2-1,-2-5 0,3-3 0,1-4-1,-3 1 1,5-3 0,-1-3 0,0-1-1,-1-5 2,3 1 1,0 0-1,-2-3 0,0 1 0,-3-2 1,4 5-2,-2-3 2,2 2-1,-1-2 1,0 2-1,0-2 2,3-1-2,-2 0 2,-1 0-2,0-1-1,-5-1 2,4 1-3,-2-2 2,2 4-2,-4-6 1,1 2 0,3-5 0,0 1 2,-1-6-1,1 2 0,-1-3 0,-1-1 0,3 0 0,-2 0 0,-1-3 0,1-1 0,0-2 0,2-2 0,0-3 0,0-12 0,0 15 0,0-15 1,0 0-1,7 9 0,-7-9 0,0 0 0,15 14 0,-15-14 0,15 8 1,-15-8-1,19 7 0,-6-7 0,2-2 1,3-4-1,1 1 0,6-4 1,1 0-1,0 3 0,0 0 0,3 5 0,-4 1 0,1 3 0,-1 1 0,-4 0 0,1-2-1,-3-1 0,2-1 0,1-3-1,1 1-2,-1-3-1,4 9-7,-12-14-11,15 21-10,-15-11-6,3 11-1,-17-11 1</inkml:trace>
  <inkml:trace contextRef="#ctx0" brushRef="#br0" timeOffset="58432.3421">13890 10076 60,'0'11'34,"0"-11"-1,-8 13-6,-6-14-19,14 1 0,-18 6-1,6 0-1,-10-10 0,2 9 0,-11-6-1,-3 4 0,-8-3-1,-6 5 0,-9 2-1,-5 3 1,-4-1-2,-4 4 0,0-5-1,2-2 1,0-4-2,1-2 1,1-9-1,3-3-1,6-3-1,2-4-1,6 8-5,-4-10-20,16 13-10,-1-3-1,17 8 0,2-5-1</inkml:trace>
  <inkml:trace contextRef="#ctx0" brushRef="#br0" timeOffset="60610.4667">12611 6511 65,'15'15'31,"-15"-15"-1,8 20-1,-3 1-25,-5 1 0,4 9 1,-8 0 0,5 11-1,-2-3 0,2 8 0,-3-3-1,4 3 0,2 1-1,0 5 1,2-1-3,2 4 0,-2 0 0,0 5 0,-4 2 0,3 6 1,-4 2 0,2 0 0,-3 1 1,5 0 0,-2 0-1,7 4 1,-1-4-1,5-2-1,0 0 0,0 3-1,-2-1 1,2 7 0,-4 0 0,-5 3-1,-1 3 3,-2 2-1,-3 4 0,0-1 0,0-1 1,0 1-1,-1-4 1,5 1-1,0-5-1,2-2 0,3 1 1,1 0 0,5 1-1,0 0 2,0 1-2,0 2 1,0 4 0,-4 1-1,-1 2-1,-4 1 2,-1 3-2,-6 1 2,0-1-2,-1-3 2,-2 0-2,0 0 2,1-5-1,-1 1-1,3-1 0,-2-4 0,0 3 0,1-1 0,0 0 0,-2 0 2,3 1-1,-5 1-1,1-3 2,2 3-2,-1-1 1,-3-2 0,1 1 0,-1 2-1,1-3 0,-1 1 2,1 0-1,1-3 0,-3 0 0,-1-3 0,5-2 0,-1 1-1,-1 0 1,1-3 0,-4-2 0,4 5 0,-2-5 0,1-2 0,1-1 0,1-4 0,-2 0 0,0-3-1,3-2 1,-1-4 0,1-1-1,-2 1 2,1-4-1,4 4 0,-3-3-1,0 0 0,3 0 1,-3-2-1,0-1 0,0-1 1,2-2-1,-2-5 0,2-3 1,1-2 1,1-2-1,2-3 0,2-4 0,-3-4 0,3-2 0,2-2 1,1-3-1,-1-2 0,0-4 0,1 0 0,-3-2 0,-4-11 0,6 20 0,-6-20 0,5 17 0,-5-17 0,2 16 0,-2-16 0,0 10 0,0-10 0,0 0 0,0 0 1,-12 5-1,12-5 0,-12-3 0,1 0 0,-3 0 0,-4 1 0,-6 0 0,-8 0 0,-2-3 1,-8 2-1,-7 1 0,-3-4 0,-8 0 0,-3 3 0,0-1 0,2 4-1,2 0 0,6-2-3,11 7-6,-1-22-13,32 12-14,-2-20-3,20 1-2,3-22 1</inkml:trace>
  <inkml:trace contextRef="#ctx0" brushRef="#br0" timeOffset="61166.4985">12929 11638 52,'-5'16'37,"5"-16"0,-19 10 0,9 4-25,-15-13-3,6 13 0,-12-13-2,4 6-1,-9-5-1,0-1-2,3-3 0,-1-4-2,2 2 0,0-4-2,8 3-2,0-12-6,24 17-24,-21-24-6,17 5 0,3-10-2</inkml:trace>
  <inkml:trace contextRef="#ctx0" brushRef="#br0" timeOffset="61729.5307">12793 8924 73,'-14'-3'39,"3"3"-1,-11-11 2,8 7-31,-14-9-2,0 7-1,-4-4-1,-1 8-2,-5 0-1,0 6 0,0 4-2,0-1-1,4 1-1,2-9-2,13 1-6,0-23-23,24 2-5,3-22-1,17 0-2</inkml:trace>
  <inkml:trace contextRef="#ctx0" brushRef="#br0" timeOffset="62292.5629">12663 6633 32,'0'0'28,"0"0"1,0 0 1,0 0-10,-16-7-11,16 7-1,-9-20 1,9 20 0,-12-23 0,12 23 0,-17-23-1,5 17-1,-14-2 0,-1 11-1,-12-2-2,-4 8 0,-9-1-2,-4 3-1,-4-2-1,-2-2-1,11 0-6,-4-15-21,22 3-10,1-10-1,17 1-1,3-10 0</inkml:trace>
  <inkml:trace contextRef="#ctx0" brushRef="#br0" timeOffset="62908.5981">12096 6242 21,'0'0'26,"4"-14"-9,-4 14 0,0 0 3,14-6 0,-14 6 0,0 0-4,-8-12-3,8 12-4,0 0-2,-6 10-2,6-10 0,-7 23-2,0-3 0,5 11 0,-2 10-2,1 10 3,-1 8-2,0 9 1,1 3-2,0 3 2,3-2-3,5-5 3,-3-10-4,3-7 0,3-7-3,-5-18-8,8 0-25,-10-12 0,-1-13 0,0 0-2</inkml:trace>
  <inkml:trace contextRef="#ctx0" brushRef="#br0" timeOffset="64141.6687">12157 6927 55,'0'0'30,"0"0"1,-11-16-3,11 16-20,-5-9 2,5 9 1,0 0-1,0 0-1,0 0-2,0 0-2,-9 0-1,9 0-2,-20 4 0,7-1 0,-2-2-2,0 0 1,-3 0 0,-2 0-1,0-2 1,-3 0 0,1-1-1,-3 0 1,-2 1 0,-2-1 0,0 0 0,-5-3-1,-3 4 0,3 0 1,-8 0-1,-2 2 0,-5 0 0,-2 1 0,-4 2 1,-2-1-1,-3-1 0,1 1 0,-1-3 0,1-3 0,0 2 0,4-2 0,1-2 0,2 2-1,-2-1 2,2 0-1,-5 2-1,1 4 1,0 1 0,-1 2 0,0-2 0,3 3 0,1-1 0,4-2 0,5-2 0,4-1 0,7-2 0,0-4 0,7-2 0,5-1 0,1-3 0,5-2 0,2-2 0,3 0 0,6 0 0,1-3 0,1 0 0,2-2 0,0-3 1,0-4-1,0-1 0,1-4 0,0-5 0,-1-6 0,-1 0 0,1 2-1,-3-3 1,1 3-2,-3 3 2,1 3-1,0 3 1,2 7-1,-3 2 2,4 3-1,0 1 0,2 0 0,3 2 0,-2 0 0,1 0 0,2 4 1,-1 0-1,-4 14 1,4-17 0,-4 17-1,0 0 1,0 0 0,12 10-1,-1-2 0,2 0 1,9 2-2,8-3 1,8-3 0,12 1 0,12-3 0,7-1 0,6 2 0,4-1 0,7 2 1,1 0-1,2-1 0,3-1 0,-1-6 0,3-6 0,1-4 0,1-3 1,-2-3-1,-3-2 0,-5 5 0,-11 3 0,-9 5 1,-11 9-1,-13 5 0,-9 5 0,-5 3 0,-13 5 0,-1-3 0,-7-1 0,-1-4-1,-6-10 1,0 0 0,10 8-1,-10-8 1,14-9-1,-14 9 1,20-8-1,-3 5 0,-2 3 1,0 2-2,-1 7-3,-14-9-17,19 9-14,-19-9-1,-10 15-2,-4-13 1</inkml:trace>
  <inkml:trace contextRef="#ctx0" brushRef="#br0" timeOffset="64792.7059">12257 8356 63,'0'0'37,"0"0"-1,0 14 1,0-14-27,1 27-3,2-7-2,6 9-1,-3 4-1,4 7-1,-1 9 2,3 5-3,-3 4 2,-1 4-2,-2 3 0,0-1 0,-3 2 1,2-6-2,-2-6 0,1-9-1,1-5-2,-2-13-4,15 1-22,-13-18-9,6-2 1,-11-8-2</inkml:trace>
  <inkml:trace contextRef="#ctx0" brushRef="#br0" timeOffset="65860.767">12493 9103 83,'-10'-2'37,"10"2"0,-24-2 0,11 5-33,-7-4 0,6 3-1,-5-4-1,3 2 0,-5-3 0,2 2-1,-7-2 0,0 0 1,-6 1-1,-6 1 0,-5 2 0,-5 3 0,-5 1 0,-4 6 0,-5-2 0,-3 4 0,-3-2-1,0 2 1,-3 0-1,-1-7 0,-8 1 0,-1-2 0,-1-2 0,-6-4 1,-1 1-1,-4-1 0,-2 1 0,-2 0 0,0 2 0,4 0 0,0-1 1,6 0-1,1 0 0,5-2 0,9-1 0,11-5 0,8-3 0,9 1 0,5-3 0,9-5 0,10 1 0,7-2 0,6 0 0,6 2 0,5-2 0,3-3 0,4 3 0,-1-2 0,2-5 0,-1-1 0,2-5 0,-4-8 1,-3-4-2,1-5 1,-5-5-1,2-5 1,-5-2-1,-2 1 1,-2 2 0,0 6-1,-1 1 2,0 9-1,-1 6 1,2 10-1,1 4 1,-1 5-1,5 16 1,-3-11-1,3 11 0,0 0 1,5 10-1,-5-10 0,16 17 0,-1-4 0,7-2 0,10 3 1,10 1-1,8-1 0,9 0 0,16-3 0,9-5 0,5-3 0,10-5-1,6-6 1,2-4 0,7-7 0,1-3 0,-3 5 0,2-1-1,-2 3 1,-5 1 0,-2 6 0,-4 4 0,-7 3-1,-5 3 1,-8 2 0,-6 0 0,-12 2 0,-7 0 0,-8 0 0,-10-2 0,-11 1-1,-9-2 1,-4 0 0,-14-3 0,0 0 0,0 0 0,0 0-1,-11 12 0,-4-12-2,4 8-5,-18-18-12,15 15-12,-13-13-6,9 4-3,-2-10 1</inkml:trace>
  <inkml:trace contextRef="#ctx0" brushRef="#br0" timeOffset="68250.9037">12431 11195 22,'3'-20'30,"2"3"4,-5 17-8,4-28-11,-4 28-1,6-16 0,-6 16-2,0 0-2,0 0-3,0 0-2,10 6 0,-10-6-2,4 21 0,-3-6-1,3 9 0,0 10-1,-3 6 1,4 10 0,-1 7 1,-3 7-1,2 4 0,-2-1 0,4-1-2,-3-4 1,3-6-1,1-9 0,1-3-2,1-12 2,-1-5-1,0-10 1,-2-2 0,-5-15 0,10 16 0,-10-16 0,0 0 1,0 0-1,0 0 0,0 0 1,0 0-1,0 0 0,0 0 0,0-16 0,0 16 0,1-16 1,-1 16-1,2-15 0,-2 15 0,2-16 0,-2 16 0,0 0 0,-1-12 0,1 12 0,0 0 1,0 0-1,-11-5 0,11 5 0,-14 2 0,3-1 0,-1-1 0,-5 1 0,0-1 0,-4-1 0,-3 1 0,-5-1 0,-2-1 0,-4-1 0,-8 2 0,0 1 0,-4-1 0,-7 1 0,-2 1 0,-3-1 0,-2 2 0,-2-3 0,-3 1 1,-3 1-1,-3-2 0,1-1 0,-5-2 0,0 1 0,-4 0 1,2-1-1,2 0 0,-4-1 0,7 1 0,-2 3 0,1 0 0,-2 1 0,6 1 0,1 0 0,5 0 0,3-1 0,4 1 0,10-2 0,4-3 1,9 0-1,7-3 0,7-1 0,4-2 0,5-2 0,4-5 3,4-4-4,2-3 2,2-5-1,1-5 1,-2-6-1,1-8 1,2-4-1,-6-8-2,2-2 2,-2 0 0,-1-1 0,1 6 0,-1 5 0,0 10 0,1 11 1,1 8-2,0 10 2,2 13-2,0 0 1,0 0 0,0 0 0,0 0 0,0 18 0,0-18 0,11 17 0,2-8 0,4 2 1,10-5-1,5 0 0,11 2 0,7-5 0,10-2 0,8-4 0,8-2 0,6-5 0,3-2 0,5 1 0,4-4-1,1 4 1,0-1 0,-4 2 0,1 4 0,1 4-1,-6 1 1,1-2 0,-4 1-1,2-1 1,0-4 0,2-1 0,-3-5-1,2-2 1,-2-2 2,-2-1-2,-4 0 2,-3 2-1,-8 0 0,-7 4 0,-10 2 1,-8 5-3,-11 4 0,-12 3-1,-20-2-1,10 15 0,-10-15-3,-17 19-1,-4-19-6,15 12-11,-17-14-14,9 7-1,-1-11-2,2 5 4</inkml:trace>
  <inkml:trace contextRef="#ctx0" brushRef="#br0" timeOffset="70030.0055">11913 13850 24,'0'-28'31,"3"5"1,-4-4-1,2-1-18,3 9-10,-5-2 2,5 9 2,-6 0 0,2 12 1,0 0 1,7 14-2,-10-1 0,8 15-2,-5 2-1,6 14-1,-3 4-2,-3 15 0,0 4 0,3 11 0,-4 5 0,1 5 0,0 4-1,-3-3 0,1-1 0,3-3 0,-1-9 0,4-9 0,0-9 0,2-10 0,0-11-1,1-10 1,0-8 0,-4-7 1,-3-12-1,0 0 0,0 0 0,0 0 0,0 0 0,4-18 1,-4 18-1,-7-17 0,7 17 0,-10-14 0,10 14 0,-4-12 0,4 12-1,0 0 1,-5-10 0,5 10 0,0 0 0,0 0 0,0-10 0,0 10 0,0 0 1,-13-7-1,13 7 0,-20-5 0,6 3 0,-5 1 0,-1-3 0,-3-1 0,-6 1 0,0 0 0,-3 0 1,-5 0-1,-1 1 0,-2 1 0,-5 0 0,0 0 0,-5 2 0,0 0 0,-5 0 0,-6 2 1,1 3-1,-4 2 0,-2 0 0,-1 2 0,-2 1 0,2 2 0,-3 0 0,3 0 0,-2-5 0,6-1 0,1-1 0,7-4 1,3-5-1,5-4 0,8-1 0,2-4 0,6-1 0,4-3 0,4-1 0,2-2 0,1 3 0,4 2 0,0 0 0,3 2 0,1 4 0,1 3 1,11 6-1,-16-11 0,16 11 0,-6-15 1,6 3-1,2-5 1,2-3-1,0-10 0,3-7 0,1-10 1,0-8-1,1-9 0,0-7 0,-6-7 0,1-3 0,-4-6 1,2 1 0,-1 0-1,-4 7 1,2 3-1,-2 10 1,3 7 0,-3 16-1,4 10 0,-1 10 0,2 10 0,-2 13 0,0 0 0,0 0 0,10 21 0,-5-10 0,1 3 1,2 1-1,3-2 0,1 2-1,3-1 2,6-1-1,7 1 0,5-1-1,7 0 1,8-3 0,8 1 1,8-6-1,6-1-1,5-4 1,1-2 0,5-2 0,-1 1 0,-1 0-1,-4 2 1,1 2-1,-4 4 1,-6 1-1,-4 4 1,-3 0 0,-6-3-1,-2 4 1,-2-3 0,-6 2-1,-4-5 1,-5 1 0,-5-3 0,-4 2-1,-4-3 0,-6 1-1,-15-3 0,15 4-2,-15-4 0,0 0 0,13 6-1,-13-6-2,12-3-7,10 11-13,-12-13-9,9 3-1,-5-6 0</inkml:trace>
  <inkml:trace contextRef="#ctx0" brushRef="#br0" timeOffset="70704.044">10504 14225 65,'0'0'40,"14"-4"-1,14-9 0,1-9-36,9 1-2,0-1 0,2 5 0,-4 4 0,-6 10 0,-8 10-1,-8 8 1,-10 11-1,-10 10 1,-6 3 0,-9 6 1,-5 4-1,2-3 0,-3-2 1,6-9-1,8-7 0,6-9 0,7-19-1,19 9 0,8-21-2,8-10-3,12-1-2,-3-22-17,15 10-14,-7-12-1,9 4-2,-12-4 3</inkml:trace>
  <inkml:trace contextRef="#ctx0" brushRef="#br0" timeOffset="70971.0593">11155 14128 63,'-18'27'38,"-6"1"1,6 8 1,4-2-35,7 6 0,0-3-1,12 0 0,4-8 0,10-7-1,6-12 0,6-9-2,2-9 1,0-7-2,1-12 0,-4-3 0,-7-6 0,-9 0-2,-8 4 1,-12 1-2,-7 9-2,-13-8-4,7 22-20,-19-8-9,15 10-3,-7-5 2</inkml:trace>
  <inkml:trace contextRef="#ctx0" brushRef="#br0" timeOffset="71653.0983">10724 11388 90,'7'-12'39,"8"4"2,-6-12-3,8 4-36,0 0-1,7 2 1,-3 5-1,-1 5 0,-4 4 0,0 5 0,-9 8 0,1 3 0,-11 10 0,-3 2 0,-7 7 0,3-2 1,-7 3-2,2-3 1,1-2 0,4-5 0,9-8-1,1-18 0,22 7-1,5-20-2,15-5-1,3-16-3,17 3-4,-4-21-16,16 12-12,-6-11-1,1 12 1,-12-1 1</inkml:trace>
  <inkml:trace contextRef="#ctx0" brushRef="#br0" timeOffset="71939.1147">11431 11224 79,'-25'20'39,"-7"-5"0,8 12 1,-10-4-32,16 10-2,-4-3-1,13 8-1,7-4-1,11 2-1,7-6 1,11-4-2,6-10 1,5-10-1,7-12 1,-2-12-2,0-13 1,-5-7-1,-5-6 0,-10-7-1,-9 3 0,-12 0 0,-7 9-1,-12 7-2,-3 16-2,-17 1-5,14 24-5,-21-8-10,21 21-10,-3-9-3,14 3-2,12-16 3</inkml:trace>
  <inkml:trace contextRef="#ctx0" brushRef="#br0" timeOffset="72630.1542">10565 8715 82,'0'0'39,"14"3"1,0-9-2,9-3-26,2 2-10,8-3 0,1-1 0,3 0 0,-2-1 0,-2 2-1,-1-1 0,-8 2 0,-4 4 1,-6 4-1,-14 1-1,3 18 1,-13-1 1,-7 9-1,-7 7 1,-3 4-2,-2 3 2,1 0-1,9-4 0,6-5-1,13-11 0,12-13-1,16-12-2,11-14-2,17-2-7,-7-24-12,27 4-15,-13-14-1,12 8-1,-15-6 2</inkml:trace>
  <inkml:trace contextRef="#ctx0" brushRef="#br0" timeOffset="72908.1701">11316 8510 95,'-31'36'39,"-7"2"1,9 14-1,2-7-32,10 3-3,6-3 0,14-5-1,10-8 1,16-9-3,11-15 1,6-13-1,10-14-2,-3-11 2,-1-7-3,-4-7 2,-12-2-1,-12 1 0,-14 0-1,-12 7 0,-14 13-1,-13 1-2,-1 22-5,-14-7-7,18 22-11,-12-8-10,18 7-1,6-6-2,14-6 2</inkml:trace>
  <inkml:trace contextRef="#ctx0" brushRef="#br0" timeOffset="73893.2264">10779 6433 71,'-3'-17'40,"3"17"-2,7-21 1,5 21-13,-1-10-22,8 2-1,2-1-1,1 4 0,0 2-1,3 1 0,-1 7 0,-6 4 0,-9 2 0,-1 7-2,-11 6 2,-5 5 2,-10 6-2,-6 1 1,-1 3-1,0-4 1,3 1-1,6-7 2,11-6-4,9-7 1,11-10-3,14-13 0,15-6-4,3-13-1,17 3-5,-7-24-10,21 10-12,-17-13-2,10 13 9,-24-9 9,2 10 13,-16 6 4,-15 4 7,-7 15 11,-25 1 15,1 17 3,-19-2-6,11 23-10,-17-3-6,12 14-2,-2-3-3,10 9 0,7-9-3,15 1 2,8-9-3,16-6 2,9-15-4,6-11 1,4-9-2,3-11 0,-7-8 0,-8-5-2,-8-4 1,-16-1-2,-16 1 0,-14 4-2,-14 3-2,-13-1-9,6 19-12,-16-5-10,12 14-1,-3-1 0,16 11 1</inkml:trace>
  <inkml:trace contextRef="#ctx0" brushRef="#br0" timeOffset="75663.3277">10221 6358 15,'11'13'28,"-11"-13"3,0 0-9,2 14 0,-13-17 0,11 3-1,-17 2-5,17-2-7,-31 1-2,15 1-1,-14-3-2,3 5 0,-12-2-2,-4 7 1,-6-2-1,2 5 2,-8-3-2,5 2 2,2 0-3,3-1 3,9-2-3,2-4 2,10-2-2,4-3 0,5 0-1,1-2 1,3 0-1,0 2 0,0 0 0,0 1 0,-3 2 1,-1 2-1,-2 2 0,1 2 0,-2 2 1,1-4-1,3 3 0,-2 0 1,3-5-2,0 3 2,3-3-1,10-4 0,-19 3 0,19-3 1,-19-1-1,9 0 0,-2 0 1,-1 1-1,0 1-1,-1 1 1,1 3 0,2-2 0,2 1 0,9-4 0,-14 11 0,14-11 0,0 0 0,-7 16 0,7-16 0,2 12 0,-2-12 1,7 23-1,-4-6 0,4 5 0,-2 7 0,2 8 0,-5 7 0,1 8 0,0 5 0,-1 8-2,0 4 2,-4 7 0,6 4 0,-3 2-1,3 8 1,-1 2-1,-1 4 1,2 5 1,-1 2-2,1 2 0,0 3 0,5 2 0,0 0 0,1-3 1,3 5 0,-3-1 0,5 1 1,-4 3 0,-2 4 0,0 2-1,-5 4 1,-1 3 1,-3 3-2,0 2 1,-2 2-1,-1-1 0,-1-2-1,3-1 2,-1-1-2,4-5 1,-1-3-1,3-2 1,-1-5-2,2-1 2,-1-5-1,3 3 0,-1-2 0,-1 2 0,-2-2 0,-1 4 1,3 2 0,-3 4-1,2 1 1,-4 2 0,3 1-1,0 0 1,-1-1 0,4 2-3,-4 0 2,4 0 1,-4-6 0,4 0-1,-4-4 1,1-2-2,-3 0 2,0-5 0,-4 0 0,-2-9-1,1-2 1,-4-4-1,4-6 0,-3-8 1,3-8-1,0-9 1,1-7-1,4-8 0,1-7 1,2-8 0,2-6 0,1-5 0,-2-1 0,1-3 0,-2-3 0,2-3 0,-5 6 0,0-1 0,-1 5 0,-3-2 0,-2 4 1,0 0-1,0 0 0,1-2-1,1-1 1,4-6 1,0-3-1,0-11 0,7 12 0,-7-12 0,16 1 0,-5-2 0,2 1 0,1-3 0,2 1 1,4 0-1,3-3 0,6-1 0,7-2 0,5-2 0,8-1 0,6 0 0,5-1 0,1 3 0,1 3-2,-4-2-1,-1 9-7,-16-14-5,10 16-10,-28-25-8,7 8-8,-9-14-1,0-9 2</inkml:trace>
  <inkml:trace contextRef="#ctx0" brushRef="#br0" timeOffset="76230.3601">10455 11423 63,'-9'14'37,"9"-14"-1,-13 7 3,13-7-33,-13-5 0,3-2 0,10 7-1,-25-7-1,6 5 0,-7-3-1,-5 3 0,-6-4-1,-4 2 0,-10-4-1,-5 2 1,-9-2 0,-3 1-1,-7 1 0,-3 4 0,-4 4 1,0 3-2,3 4 0,2 0-1,14 7-5,1-17-10,31 14-15,-3-23-9,34 10-1,-9-37-1</inkml:trace>
  <inkml:trace contextRef="#ctx0" brushRef="#br0" timeOffset="76926.3999">10157 8598 61,'0'0'37,"0"0"-2,0 0 3,-17 7-27,17-7-3,0 0-1,0 0-1,-18 0-1,4 3-2,-5 1-1,-4 1 0,-7 6-1,-8-3 0,-7 2-1,-3-2 1,-4-3 0,-4-2-1,0-5 1,-2-1 0,-1-7 0,3 2-1,2 0 1,-1 3-1,3 3 0,3 4-2,9 7-4,-3-8-14,29 10-16,-1-9-2,15-2-2,20-7-1</inkml:trace>
  <inkml:trace contextRef="#ctx0" brushRef="#br0" timeOffset="78234.4747">9531 10373 49,'-9'16'33,"9"-16"1,0 0-1,-9 0-21,9 0-3,0 0-3,0 0-2,0 0 0,0 0-1,0 0 0,0 0-1,0 0 0,0 0 0,0 0 0,0 0 0,0 0-1,0 0 0,0 0 0,0 0 0,0 0-1,0 0 1,0 0-1,10 4 0,-10-4 1,0 0-1,0 0 0,0 0 0,0 0 0,0 0 1,0 0-1,0 0 1,-1 11-1,1-11 1,0 0-1,0 0 1,0 0-1,0 0 1,0 0-1,0 0 0,-12 7 0,12-7 1,0 0-1,-11 7 0,11-7 0,-14 4 1,14-4-1,-12 6 1,12-6-1,-15 5 1,15-5-1,-13 2 1,13-2-1,-12 2 0,12-2 1,-12 2-1,12-2 0,-13 5 0,13-5 0,-12 2 0,12-2 0,-16 5 1,16-5-1,-20 3 0,7-1 1,-3 0-1,-1-1 0,-3 1 1,-4 0-1,0 0 0,-4 0 0,-3 2 1,2-1-1,-3 0 0,-2 2 1,2 0-1,-7 0 0,6 0 0,-4-1 0,2 0 0,-2 0 0,-5-1 0,4-1 1,-1 0-1,-2-2 0,-2 0 1,-3-3-1,1 2 0,-5-2 1,1-1-1,-2 1 0,-3-1 0,2 3 0,-1-2 0,4 1 0,0 0-2,7 2-1,2-10-6,19 11-16,-10-16-12,21 5-1,3-13-2,12 2 1</inkml:trace>
  <inkml:trace contextRef="#ctx0" brushRef="#br0" timeOffset="80059.5791">7932 7822 70,'0'0'36,"0"0"-2,14 2 1,-14-2-30,3 13-1,-5-2-1,2 15-1,-2-3 0,0 11 0,-4 2 0,4 8-1,-4 1 1,4 10 0,-4 1 0,6 4 1,-5 3-2,9 4 1,-3 1-1,5 8 0,-3-1 1,6 1-1,-4 1 1,3 2 0,-1 1 0,-2 6-1,2-2 1,-3 2 0,0 0-1,-3 4 1,1 1-1,1 1 1,-3-2-1,-2 0 0,7-1 0,-3-4 1,3-3-1,3-1-1,1-5-1,1-2 2,1-2-2,-2 0 1,2-1-1,-1 2 2,1-4-2,-3 3 1,1-4 0,-4 0 0,3-4-1,-2 2 0,-1-3 0,-3 0 0,-1-2 0,-1 1 0,0 3 1,0-1-1,-4 2 1,0 1 1,-1 1-2,-3 2 3,3 1-2,0 0-1,-1-1 1,-2 2-1,3 1 1,-4-2-1,4 2 1,-2-2-2,1-1 2,1 4 0,-1-2 0,3-2-1,-2 3 0,3-2 0,1 0 1,1 0-1,-3-2 0,4-4 0,-2 1 1,1-4 1,-2-3-1,0 1 1,-1-3-1,2-4-1,0 0 1,1-2 0,-2-1 0,2 2-1,0-2 1,2-4-1,-2 2 1,0-3 1,2-5-2,-2-2 2,1-6-1,-1-5 0,1-6 0,2-6 0,-2-4 0,-1-11 0,3 12 0,-3-12 0,0 0 0,0 0 0,0 0 0,0 0 0,0 0 0,0 0 0,0 0 0,0 0 0,0 0 1,0 0-1,0 0 0,0 0 0,0 0 0,0 0 0,-13-7 0,13 7 0,-13-4 0,13 4 0,-19-4 0,6 3 0,-2-2 0,-2 2 0,-5 0 0,-7 0 0,-5-3 0,-4 3 0,-7-1 0,-6-3 0,-6 1 0,-1 0 0,-2-3 0,-3 2 0,1 0 0,-2 0 0,2 3 0,0 0 0,0 2 0,-2 0 0,1 1 0,-2 1 0,4 0 0,3 0 0,3-2-1,2-3-1,12-1 0,3-11-4,18 7-5,-5-20-5,25 28-8,-6-42-8,19 22-8,-2-10 0,16 10 0</inkml:trace>
  <inkml:trace contextRef="#ctx0" brushRef="#br0" timeOffset="81772.6771">6745 13126 34,'5'-26'34,"0"7"1,0 2 0,-5 17-23,5-21-6,-5 21-1,0 0-1,0 0 1,0 0-2,-14 11 0,5 1 0,0 6 0,3 6-1,1 7-1,-4 6 1,6 8-1,-1 11 1,4 10-1,-3 9 1,-1 9-1,-1 3 0,-2 5 1,3 1-2,-2-3 1,0-6-1,2-6 0,3-13 0,2-7-1,-1-8 0,7-11 1,-2-6-1,1-6 2,0-6-1,2-3 0,-4-4 0,0-4 0,-4-10 0,2 13 0,-2-13 1,0 0-2,0 0 1,0 0 0,-10 1 0,10-1 0,0 0 0,-8-11 0,8 11 0,0 0 0,0 0 0,-7-11 0,7 11 1,0 0-1,-11-6 0,11 6 0,-16-10 0,6 4 0,-1-2 0,-4-1 0,-1 0 0,-3 0 0,0-2 0,-6 7 0,-6-3-1,-3 3 1,-5 1 0,-6-1 0,-6-3 0,-3 3-1,-7-5 2,-4-4-1,2-1 0,-7-2 0,2-3 0,-4 2-1,0-1 1,-3 4 0,-4 0-1,3 1 1,-8 6 0,2 2 0,-1 2 0,0 0 0,0 1 0,5-1 0,5 0 0,-1 0-1,5-1 1,3-3 0,2 0 0,7 1 0,4-2 0,3 1 0,3-1 0,6 1 1,10 0-1,3 2 1,3-3-1,6 1 2,2 0-2,7 0 1,10 7 0,-14-15-1,14 15 1,-5-18-1,5 18 1,1-17-1,-1 6 1,3-2-1,2-4 1,1-3-1,3-3 0,0-7 0,4-5 0,2-6 0,0-5 0,0-4-1,1-3 1,-1-2 0,-2 2 0,-2 3 0,-7 5 0,2 5-1,-2 5 1,-8 9 1,4 2-1,-5 6 0,1 3 0,-1 6 0,5 9 0,-5-15 1,5 15-2,0 0 1,0 0 1,0 0-1,14 20 0,-4-9 0,5 2 0,3 3-1,9-1 1,5-5 0,4-2 0,11-5 0,0-3 0,10-4 0,4-2 0,2 0 0,4-6 0,1 4 0,8-4 0,-1 4 1,5-3-1,0 0 0,3-1 0,-1-1 1,1 2 0,-2-3-1,-2 3 1,-4 1-1,-3 3 1,-3 7 0,-6 1-1,-3 10 0,-7-1-1,-4 6 1,-6 1 0,-5 3-1,-6-2 0,-3-1 1,-4-2-1,2-4 1,-1-2 0,2-8-1,0 2 1,-2-4 0,1-2 0,-4 1-2,0 0-1,-9-3-1,0 7-4,-14-2-3,19 6-11,-19-6-12,0 0-5,5 13 2,-5-13 1</inkml:trace>
  <inkml:trace contextRef="#ctx0" brushRef="#br0" timeOffset="82659.7278">5579 13522 63,'0'0'38,"8"-21"-2,13 5-1,2-5-33,10-2-1,4-2 1,-1 4-1,5 5 1,-5 4-1,-6 9 0,-5 7 0,-11 10 1,-7 9-1,-10 8 0,-8 11 1,-6 2 0,-3 2 0,-3-6-1,8-2 1,2-12-1,12-11 0,1-15-1,29-16 1,3-10-1,7-4 0,5-3 0,1 4 0,-7 9 0,-5 13 1,-17 20-1,-12 18 1,-19 17 0,-12 10 0,-8 13-1,-7 0 0,-2-3 0,2-11-2,12-13-3,6-33-12,24-11-15,18-30-7,17-21-2,9-28 1</inkml:trace>
  <inkml:trace contextRef="#ctx0" brushRef="#br0" timeOffset="83845.7957">8125 7839 8,'0'0'19,"-10"1"4,10-1-13,0 0 2,-13 7 3,13-7 1,0 0 1,0 0-1,-11 0-2,11 0-2,0 0-2,0 0-4,-8-9-1,8 9-1,0 0-1,0 0-1,-6-14 1,6 14-1,0 0 1,-14 0-1,4 2 0,-4 2 0,-3 0 0,-3 2 0,-1-1-1,-1 2 0,-6-5 0,4 3 0,-4-4 0,3 0 0,-7-1 0,6 1-1,-9-1 2,-3 1-1,-3 0 0,-3 2 0,-2 0-1,-3 2 0,-2 1 1,-1-2-1,0-1 0,0-1-1,3 0 1,2-3-1,4 0 0,5-3 0,4 0-1,7-2 1,4 0 0,5 0 0,4 0 0,3 2 1,11 4 0,-14-3 1,14 3-1,-10 3 1,10-3 0,-12 9 0,12-9-1,-15 7 0,15-7 0,-10 5 0,10-5-1,0 0-1,-5-12-1,5-3-4,11 12-15,-12-16-14,1 19 0,9-21-2,-9 21 1</inkml:trace>
  <inkml:trace contextRef="#ctx0" brushRef="#br0" timeOffset="84310.8223">7045 7349 70,'0'0'36,"-1"-13"0,1 13 0,0 0-29,0 0-1,-9 19-1,12 5 0,-7 8-1,6 14 0,-2 14-2,1 12 0,-3 11-1,-1 9 0,0 5 0,-1-2-1,0-4-1,-1-11 0,9-7-3,-4-19-1,9-8-5,-9-27-19,18-7-9,-7-20 1,11-5-2</inkml:trace>
  <inkml:trace contextRef="#ctx0" brushRef="#br0" timeOffset="85716.9027">7208 7337 41,'7'-13'29,"-7"13"3,0 0-5,-7-12-17,7 12-1,0 0 1,0 0 0,-9-6-1,9 6-3,-11 0 0,11 0-1,-17 0-1,17 0 0,-18 0-1,7 0-1,-6-1 0,2 1 0,-4 0-1,0 0 1,-9 0-1,4 1 0,-9 3 0,0 0 0,-1 0 0,-3 0-1,1 0 1,-5 1-1,2-2 1,-1-1-1,0-1 1,-3-1-1,-2 0 0,0-1 0,-5-1 0,-1 1 0,-7-3 0,-3 3 0,-5 2 0,-1-1 1,-4 2-1,-1-1 0,-3 0 0,0 1 0,2-2 0,4-1 1,0-2-1,3-3 0,-4 0 0,8-2 1,0-2-1,2-1 0,3-1 0,6 2 0,3 1-1,5 1 1,3 2 0,4 2 0,3 0 0,4 2 0,3-2 0,4 2 1,0 0-1,7-1 0,0 0 0,6 0 0,9 3 0,-15-7 0,15 7 0,0 0 0,-13-8 0,13 8 1,0 0-1,0 0 0,0 0 1,0 0-1,0 0 0,0 0 1,0 17-1,4 1 0,-3 8 1,1 8-1,-1 10 0,-1 9 1,-2 8-1,1 5 0,-3 7 0,-1 4-1,-4 1 1,4-5-1,-3-5 0,2-6 0,2-5 1,0-10-1,3-4 1,1-14-1,2-5 1,0-6 1,0-5-2,1-2 2,-3-11-1,2 13 0,-2-13 0,0 0 1,0 0-1,0 0 1,0 0-1,17 9 1,-3-5-1,5-2 1,4 3-1,8 0 0,6 4 0,9-1 0,5 2 0,8-3 0,6 1 0,3 0 0,5-1 0,2-4 0,4 0 0,0-4 0,2-2 0,0-2 0,-1-2 0,2-1 0,-1-2 0,-1 6 0,-5 0 0,-1 2 0,-2 2 0,-7 2 0,-2 1 0,-7-1 0,-3 2 0,-2 0 0,-7-1-2,-6-1 0,-5 2-4,-11-10-6,3 17-7,-25-11-10,10-8-9,-10 8-3,-8-14 2,-2-2 1</inkml:trace>
  <inkml:trace contextRef="#ctx0" brushRef="#br0" timeOffset="86323.9374">6079 7448 72,'0'0'36,"0"0"-2,-22-1 2,10 16-31,-8 6-1,-1 16 1,-6 5 0,0 17 0,-2 2 0,9 11-1,0-4-1,11 2 0,5-12-1,13-10-1,10-15 0,12-13-1,9-15 1,7-20-1,3-7 0,-3-6 2,-5-5-2,-11-1 1,-10 4-1,-18 4 0,-15 6-2,-16 11 1,-10 9-3,-10 0-1,3 8-5,-7-10-22,20 9-4,-3-12-2,21 1 0</inkml:trace>
  <inkml:trace contextRef="#ctx0" brushRef="#br0" timeOffset="93165.3287">3207 7630 78,'-12'-8'36,"-2"5"0,0 6 0,-16-5-28,4 9-3,-9-5 1,2 7-2,-9-2 0,4 5-1,-4-4-1,0 4 0,3-3 0,7 0 0,-2-4-1,6-1 1,3-4-1,3 0 1,3-3-1,3-2 0,1-1 1,3-1-1,0 2 0,1 0 0,0 2 0,11 3-1,-20-4 1,20 4-1,-14 5 0,14-5 0,-10 7 0,10-7 0,0 0 0,-10 15 1,10-15-1,0 0 0,-3 16 0,3-16 1,-1 19-1,4-5 0,-2 5 0,3 3 0,0 10 0,-2 4-1,1 4 1,1 6-1,-4 1 0,1 8 1,-2 0-1,2 8 0,-2-2 1,-1 4 0,2 2 0,2 3 0,-1 3 0,-1 6 1,0 2 0,-1 3-1,2 2 0,-4 5 1,1 2-1,-1 4 0,1 3 0,-2 1-1,-2 4 1,-1 3 0,-2 6-1,-2 0 2,-3 3-3,2 0 2,-6 6-2,4 0 2,-4-1-1,-1-1 1,2 1-2,1-4-1,2 0 3,1-2-2,2-5 1,1-1-1,1-2 1,3-3 0,-2 0 1,3-2-1,0-4 1,-1-1-1,0 0 1,3-4-1,-1-1 1,0-5-1,4-7 1,2-1 0,0-5 0,2-6 0,3-5 0,-2-4 0,3-2 0,2-3 0,-1-3 0,-2 2 1,1-2-1,-1 0 0,0-1 0,-2-1 0,-2-2-1,-2 0 1,0 0 0,-1-2-1,0-4 1,-1 2 0,2-6-1,-1 3 1,2-4 0,2 1 0,-1-5 0,0 5 0,2-6 0,-1 3 0,-1-3 0,0 2 1,-3-2-2,-2 0 2,-2 1-1,-4-3 0,2-3 0,2-4 0,-2-2-2,0-7 0,6 0-5,0-14-10,20-3-11,-13-16-11,15 2-3,-3-17 0</inkml:trace>
  <inkml:trace contextRef="#ctx0" brushRef="#br0" timeOffset="94208.3884">4656 13666 62,'0'0'35,"-5"11"-9,-9-20 1,14 9-18,-9-6-2,9 6 0,-14-10-2,14 10-2,-26-2-1,6 6 0,-5 6-1,-5 1 0,-6 5-1,-8 5 1,-5 2-1,-4 0 0,-7 1 1,-3-3 0,-8 0 0,-1-3 0,-4-4 0,0 1 1,-4-3-1,0-1 1,0 2-1,1-4-1,2 2 1,-1-5-1,0 0 0,2-2 0,4-4 0,1-3 0,5-1 0,2-4 0,7-5 0,9-2 1,4 0-1,5 0 1,5 0-1,5 0 0,2 4 1,2 0-1,4 3 0,2 5 0,0-1 0,2 2 0,2 1 0,-3-2 0,0 3 0,3 0 1,-2 0-1,1 0 1,0 0-1,0 0 1,1-1-1,-1 1 0,0 1 1,3-1-1,-1 4 0,-4-3 0,7 1 0,-2-1 0,0 1 0,2-1-1,11-1-1,-12-5-2,12 5-10,2-17-16,17 5-7,-9-13-2,18 3 0</inkml:trace>
  <inkml:trace contextRef="#ctx0" brushRef="#br0" timeOffset="95950.488">2601 10517 55,'0'0'32,"-10"7"1,10-7-8,-20 5-14,20-5-2,-19 7-1,6 1-2,-7-5-1,2 4-2,-9 0 0,3 5-1,-5-3 0,0 4 0,-2-4 0,-1 5 0,0-5 0,2 3 0,0-5 0,-1 1-1,-1-3 1,0-2 0,-4 4-1,0 0 0,-4 3 0,1-1-1,-7 6 1,-2-1-1,-1 5 0,2-2-1,-4 1 1,7 0 0,0-6 0,8 0 0,1-5 1,9-1-1,4-5 0,5 0 0,6-3 1,11 2-1,-15-4 0,15 4 0,0 0 0,-11-4 0,11 4 1,0 0-2,0 0 1,0 0 0,0 0 0,0 0-1,-4-18 1,5 9 0,0-6 0,1-3 0,-2-4 0,0-6 0,-1-7 1,0 1-1,-1-10 1,-3-3-1,0-6 0,1-7-2,-1-8 4,1-5-2,-1-9 2,1-9-3,1-6 3,2-8-2,0-7 1,-2-5 1,2-8-2,-3 0 0,2-5 0,1-1 0,-1 3-1,1 1 1,-4 3 0,1 3 0,-2 5 0,-4 5-1,1 7 1,-4 4 0,-2 0 1,3 4 0,-6 2 0,7 3 1,-2-4-1,3 2 1,0-2 0,8 2-2,1-1 1,0 1-1,2 1 1,2 1-1,1 1 1,0 0-2,1-3 2,1-2-1,1-3 0,2-3-1,1-7 1,1-4-1,4-4 2,3-3-1,4-1-1,-3 0 0,3 1 1,-1 2 0,-3 6-1,-1 4 1,-1 5 0,-5 2-1,-2 4 1,-4 3 1,3-3-1,-5 4 1,3-2-1,0 1 0,-1 0 0,0-2 0,4 4 1,-8 0-1,7 1 1,-5 2 0,0-1-1,1 6 1,0-4-1,-4-1 0,5 2 0,1-2 1,-2-2-1,3-3 1,0-1-1,5 3 0,-5-1 1,8 2-1,-6 0 1,5 2-1,-1 7 0,-1 2-2,0 3 2,-3 3-1,2 2 1,-7 2-2,4 5 2,-3 5-1,-1 5 1,-2 5 1,-1 7-1,-1 6 0,-1 9 0,1 5 1,0 8-2,0 2 0,0 12-1,0 0-1,0 0-4,-19-8-8,34 20-9,-11-26-12,20 4-4,10-12 0,26-1-1</inkml:trace>
  <inkml:trace contextRef="#ctx0" brushRef="#br0" timeOffset="97551.5796">8504 1418 61,'0'0'33,"0"0"-1,-5-12-17,5 12 9,0 0-21,0 0 2,0 0-1,0 0 1,0 0 0,0 0 1,0 0-1,0 0 1,0 0-2,0 0 0,-14 4 0,14-4-1,-12-4-1,12 4 0,-13-5 0,13 5-1,-22-6 1,4 3-1,-3 2 0,-5-3-1,-7 8 0,-9-1 0,-4 3 0,-12-1 1,-7 3-1,-5 1 1,-13-1-1,-5 2 1,-10-4-1,-2 1 1,-11-2 1,-1-2-1,-5-1-1,-8-3 1,0-1 0,-3 0 0,-4-1-1,1-1 1,-9 3-1,-1-2 0,1 1 0,-2 0 0,-1 2 0,-2-2 0,-1-1 0,1 1 0,6 1-1,1 1 1,1-2-1,-3 2 1,5 0-1,2 4 0,3 0 0,2 3 0,-3 0 1,2-3-1,4 3 0,2-3 1,9 4-1,-2-4 1,9-3 0,2 0-1,5-2 1,4 0 0,3-3 0,5 3 0,1 0 0,1 0 0,5 1 0,1-1 0,6 4 1,2 1-1,2-1-1,7-3 2,2 2-1,7-3 0,8 1 0,3 0 0,6-2 0,5 0-1,10-2 1,-4 1 0,8-1 0,-1 2 0,1 1 0,2-2 0,3 1 0,1 2 0,12 0 0,-16-3 0,16 3 0,0 0 0,0 0 1,0 0-1,-11-4 0,11 4 0,0 0 1,0 0-1,-17 0 0,17 0 0,-13-1 1,13 1-1,-16-2 0,16 2 0,-15-2 1,15 2-1,-14-5 0,14 5 1,-13-5-1,13 5 1,-14-7-1,14 7 1,-16-8-1,16 8 0,-14-9 0,14 9 0,-15-6 0,15 6 0,-13-4 0,13 4 0,0 0 0,-13 4 0,13-4 0,-13 20 0,6 0-1,-1 4 0,-3 14 1,2 6-1,-1 9 0,-3 7 1,6 6 0,-1 9-2,6-1 2,-2 0-2,10-4 0,-2-5-3,12 3-8,-7-28-10,19 11-10,-16-28-6,12 3-1,-13-24 0</inkml:trace>
  <inkml:trace contextRef="#ctx0" brushRef="#br0" timeOffset="97686.5873">1989 2260 95,'-4'-14'15,"8"-1"-14,-2-2-3,7-3-39,-1-11 1</inkml:trace>
  <inkml:trace contextRef="#ctx0" brushRef="#br1" timeOffset="104173.9584">18208 10188 37,'0'0'28,"-2"14"0,2-14-4,0 0-6,0 0-5,0 0-4,0 0-5,6 14 0,-5-4-3,3 10 3,-2 7-4,2 10 1,-4 7 0,0 11 1,0 4 0,2 9 1,-2 3-1,2 7 0,2-2-2,4 3 0,1-1 0,1 2-1,4 0 1,0 3-2,-1 3 2,-3-1 0,1 3 1,-3 3 3,-2-1-2,-2 4-1,0-3 2,2 5-2,-4 0 2,5-1-2,-2 6 0,3-3-3,-1 1 3,1 2-1,-2-3 0,4 2 0,-1-4-1,4 4 1,-3-3-1,2-2 1,-3 2 0,1 0 0,-1 2 0,-1 1-1,-3 0 1,-2 1 1,0-1-2,-1 2 1,-4-3 0,4-1 0,-4-1-1,4-4 1,-6-4 0,3-4-1,4 0 1,-1-6-1,-2-3 0,0-6 0,2-6 1,1-3-1,-3-7 1,3-2-1,-2-10 1,0-5 0,4-4 0,-3-4 1,1-8-1,3-3 0,-1-3 0,1-2 0,1-3 0,-7-10 1,17 16-1,-4-8 1,3-2-1,3 1 0,8-5 1,6 1-1,10-4 1,5-3-1,13-4 0,2 1 0,14-3 0,4-2 0,4-2 1,7 1-1,5 1 0,3 1 0,2 1 0,3 1 0,-3 3 0,5-2 1,1 0-1,0 0 1,2 0-1,-1 0 1,-1-6-1,-1 3 0,-7-4-1,-1-4-3,-8 9-7,-20-14-14,2 17-9,-24-10-5,-8 12 1,-19-9-1</inkml:trace>
  <inkml:trace contextRef="#ctx0" brushRef="#br1" timeOffset="104856.9975">21973 14247 42,'-19'-34'33,"-4"2"2,-11 0-2,-2 10-24,-16-3-3,0 16 0,-18 3-2,-1 15 1,-11 6-3,-7 16 1,-8 3-1,0 15 0,-6 3 0,4 9 1,4 2-1,6 5 0,8 1 0,14 5-1,13 2 0,16 1 0,10 5-1,13 4 0,13 7-1,8 2 1,9 6 0,10 2 0,7 6 0,8-2-1,9-1 1,6-7 0,15-4 0,11-8-1,9-8 1,11-13 1,11-19-1,16-11 2,10-25-2,9-15 0,2-22 1,5-20-1,-1-21 0,-2-17-1,-12-19 1,-18-12 0,-17-13-1,-26-6 2,-21-4-2,-28-9 2,-27 0 0,-21-1 1,-28 4 0,-16 8 0,-17 15-1,-9 15 0,-10 19-1,-5 19-3,0 33-10,-12 2-17,22 30-8,-5 4-2,16 16 0</inkml:trace>
  <inkml:trace contextRef="#ctx0" brushRef="#br1" timeOffset="105255.0202">21376 14858 58,'0'0'39,"18"6"-3,-12-16 1,7 2-35,-13 8-2,18-6 2,-13 16 0,1 16 0,-7 14 0,-4 19 0,-4 15 1,-4 18 0,0 6 0,3 1-1,3-7 0,9-11 0,9-22 1,12-26-1,7-30 0,16-28-1,8-25 0,7-18 1,3-12-2,-3-8 1,-8 2-3,-4-3 0,-11 8-2,-10 2-2,-1 17-4,-16-7-4,17 29-14,-20-8-8,15 21-3,-4 4 4</inkml:trace>
  <inkml:trace contextRef="#ctx0" brushRef="#br1" timeOffset="105487.0335">22199 15188 51,'-22'24'39,"6"7"0,-7-6-2,9 10-17,-4 5-19,5 9-1,2 10 2,0 9-3,0 5 0,3-10-9,14 11-18,-7-27-9,12-5-3,3-25 1</inkml:trace>
  <inkml:trace contextRef="#ctx0" brushRef="#br1" timeOffset="106488.0907">22719 15419 56,'-15'-4'37,"15"4"0,-13-12 0,13 12-32,8-21-2,6 12 0,3-3 1,10 6-1,2 1-1,12 2 1,7 2-1,7 1-1,9 0 0,11-1 0,10-3-1,6 1 1,9-5 0,0-2-1,5 0 0,0-1 1,2-2-1,-5 2 0,-6 0 0,-7 0 0,-6-1 0,-8-1 0,-9 3 1,-12-1-1,-10-1 1,-10 0-1,-10-1 1,-7-1 0,-8-1 0,-7-5-1,-2-4 0,-5-8 1,0-4-1,-2-11 0,-3-3-1,0-10 2,0-8 0,-1-5-1,0-6 1,-1-6-1,-2-4 1,-2-5-1,3-3 2,-4-4-1,3-3 0,0-5 0,1-3 0,4-2 0,3-5-1,5-2 2,-2-5-1,5-3-1,2-2 1,3 0-1,0 2 1,2-2-1,-1 0 1,-1 1-1,-3 8 0,-1 1 0,-3 5 0,0 3 1,-4 3-1,2 4 1,-1-3-1,5 4 1,0 3-1,3-1 0,0 3 1,3 0 1,2 7-1,-3 3 0,1 9 0,-4 5 1,-4 2-1,0 5 1,-1 5-2,-2 1 0,-2 5 1,-1 2-1,2 4 1,-3 4-3,4 1 3,0 2-1,-2 3 1,5 4-1,-1-1 1,2 4-1,2 0 0,-1 5 2,1 4-3,1 5 1,-3 9-1,-1 12-1,0 0-3,-13-4-7,13 26-7,-16-15-6,17 17-5,-15-13-8,12 6-2,2-17 1</inkml:trace>
  <inkml:trace contextRef="#ctx0" brushRef="#br1" timeOffset="113815.5099">15015 14874 52,'5'-11'36,"-7"-5"1,2 16-2,4-13-31,-4 13-1,5 13 1,3 13 0,-1 10-1,1 16 1,2 9-2,5 12 0,-1 3-1,8 5 2,-2-5-2,1-6-1,3-9 1,0-11-2,3-15 2,-2-12-1,1-14 0,-2-16-1,2-16 2,-2-15 1,-1-13 0,3-14-1,-3-7 0,1-8 0,-2-1-2,-1-3 0,5 9-3,-9 1-6,16 32-15,-20-1-4,13 36-5,-15 1-5,10 26 0</inkml:trace>
  <inkml:trace contextRef="#ctx0" brushRef="#br1" timeOffset="114252.5348">15695 15535 60,'0'0'40,"8"-16"-1,6 11 1,-2-6-38,6 3 3,1-1-3,0 7 2,-1 8-2,-7 6-1,-7 9 0,-4 5-2,-5 10 2,-9 5-2,-1 4 2,-5 1-2,2-5 2,1-1 0,8-8 0,9-7 0,13-16 0,10-9-1,13-6-2,7-14-3,15 8-10,-13-26-11,25 14-3,-22-18-5,10 13-5,-16-10-1</inkml:trace>
  <inkml:trace contextRef="#ctx0" brushRef="#br1" timeOffset="115377.5992">13942 12181 38,'0'0'35,"0"0"1,0 0-1,0 0-17,7 12-13,-7-12 0,3 28-1,-5-6-1,1 7 0,-1 4-1,2 11-1,0 3 0,1 8 0,3 3-1,0 8 1,4 3-1,2 7 1,-2 5-1,0 0 1,-2 2-1,-1 4 1,2-1 0,-7 1 1,1 0-1,5-1 0,-3-1-1,3 1 1,1-4-1,2 3 2,-1-2-3,1 0 1,-2-2 0,-2-1 0,-2-4-1,-2 0 1,0-4 0,-1-3 0,0-5 1,0-4 0,0-6-1,0-6 1,1-5-1,6-3-1,-2-6 1,0-4-1,0-1 1,0 0-2,-4 1 2,4-5-2,-5 5 2,-5 0 1,4-5-1,-4 7 0,-3-6 1,3 0-1,-5-1 1,1-1-1,4 1 1,-4 1-1,5-3 0,-2-2 1,3-4-1,1-1 0,2-3 1,0-13 0,0 0-1,0 0 1,11-1 0,-11 1-1,18-19 1,-4 10-1,2-1 0,2 0 1,5 2-1,2 3 0,2 1 1,1 1-1,1-1 0,3-2 0,-3 2 1,1 1-1,-1 0-1,-6 0 0,0 5-3,-6-3-1,6 16-14,-23-15-11,25 14-9,-13-9-2,9 9 1</inkml:trace>
  <inkml:trace contextRef="#ctx0" brushRef="#br1" timeOffset="116309.6525">15679 14543 39,'-28'-25'35,"-9"-3"1,1 9-1,-10-8-14,0 11-20,-6 1 0,1 6 1,-7 3-1,2 10 1,-8 3 1,5 10-1,-3 5 0,2 5 0,0 9 0,6 3-1,-2 8 0,5 2-2,2 3 1,6 3 0,2 5 0,4 0-1,2 4 1,7 1-1,0 0 2,9 3 0,5 0-1,7 0 2,3 1-2,7 2-1,5-2 2,6 1-2,5-2 1,7 1-1,3 1 1,9-4-2,4-1 1,2 1 1,8-3 0,2-5 0,8-6 0,6-4-1,5-6 1,2-7-1,6-6 2,6-10-2,4-7 2,2-7-2,4-7 1,3-7 1,1-8-1,1-5 2,-2-6-3,-3-8 3,-4-6-3,-8-5 2,-8-8 0,-8-3-2,-10-8 2,-3-9-2,-11-4 1,-2-4 1,-10-7 0,-9-6 0,-9-4 0,-10-5 0,-15-2 0,-9 2 1,-16-3-1,-10 6 1,-12 5-1,-14 10 1,-5 13-1,-12 15 0,-6 18-2,-7 17 1,-3 22-3,0 5-4,11 32-17,-10-11-13,25 15-2,3-8-1,24 9 1</inkml:trace>
  <inkml:trace contextRef="#ctx0" brushRef="#br1" timeOffset="117341.7115">16670 15383 36,'-12'3'36,"-5"-8"0,17 5 0,-23-11-27,23 11-4,-7-11 1,7 11-3,13-12 2,1 8-3,6-1 0,3 4 0,5-1-1,3 4 0,2 0 0,1 3 0,0 2-1,0-2 1,0 2-1,-3 3 1,-2-2-1,-3 0 1,-3-2-1,-3-2 0,-3-4 1,-4-1-2,-3-2 2,-10 3-1,17-24 0,-11 5 0,-1-7 1,-3-5-1,-2-6 1,0-8-1,-2-5 1,-3-9-1,1-6 0,-1-6 0,-4-3 1,-1-1 0,3-7 0,-2 4 0,1-3 0,2 2 0,-2-2 0,2 4 0,-1 0 0,4-1-2,-3 1 1,0 1 0,3-2 1,-2 2-1,4-3 0,0 1 0,3 1 1,1 5 0,2-3-1,2 5 1,0 4-1,1 2 1,-1 8-1,-2 1 1,-5 1-1,0 5 1,-1 2-1,-4-1 0,-2 5 0,0 2 0,3-1 0,0 3 0,2 1 1,2 2-1,2 3 0,4 3 0,-4 0 0,3 3 0,-2 6 0,-1 3 0,-2 2 1,0 5-1,0 11 1,-7-13-1,7 13 1,0 0 0,-13-11-1,13 11 0,0 0 0,-6-12 0,6 12 0,1-20 1,2 9-1,-3 11 2,2-20-2,-2 20 1,0 0-2,0 0 1,0 0-4,-16 9-5,18 13-12,-14-13-12,14 10-5,-2-19-2,1 23 1</inkml:trace>
  <inkml:trace contextRef="#ctx0" brushRef="#br1" timeOffset="121161.93">3855 13957 14,'0'0'26,"-4"11"-1,4-11-16,0 0-1,-15 8 2,15-8 0,0 0-2,0 0 1,0 0-1,0 0 1,-1-26-3,7 8 0,-6-10-2,5-2 0,-5-7-3,2-3 2,-3-2-3,1-3 0,0-3 1,0-1-1,0 2 1,0-4 0,0-3 0,1 1-1,2-4 2,4 2-1,0-5 2,1-1-2,2-3 0,-3 1 0,1-3 0,0-1 0,-1 0 0,1-2-1,-3 2 1,0-2-1,-1 2 1,2 3 0,-2 0 0,1 4 0,-1-2 0,2 8-1,-5-3 1,2 7-1,-4 1 1,1 4-1,-4 0 1,-1 5 0,-3 1-1,3-1 1,-5 1 0,3 1 1,-1 2-1,0 2 1,2 3-2,2 4 2,-1 4-2,2 6 3,1 5-3,2 12 0,-3-15 1,3 15-1,0 0 1,0 0-2,0 0 2,0 0-1,0 0 0,0 0 1,14 0-1,-3 4 1,5 0 0,4 3 0,7-1 0,3 2 0,7-2-1,4-3 1,2 2-1,1-2 1,3-1-1,4 0 1,0-1-1,1 2 0,6 3 0,-2-1 1,5 1-1,-4 1 0,3-4 0,-5-2 0,-4 0-3,-9-6-2,5 9-17,-18-15-17,0 5 1,-11-9-3,3 3 2</inkml:trace>
  <inkml:trace contextRef="#ctx0" brushRef="#br1" timeOffset="121966.9761">5795 10840 43,'-17'-13'31,"-4"3"0,1 5-4,-9-9-18,8 12 1,-12-6-1,5 11 2,-16-3-4,3 11 0,-11-2-2,-1 9 0,-8 6-2,3 4-2,-4 8 1,0 5-2,4 5 0,3 11 0,3-1 0,7 9-1,1 1 1,5 3 2,4 2-2,8-1 2,6-3-1,9-3 1,7-4-2,13-6 0,12-6 1,18-6-1,10-6 1,18-1-1,11-4 1,14-4-2,2-1 2,5-1-1,1-4 0,-5-6 1,-3-8-1,-10-7 0,-7-15 0,-7-15 1,-4-21 0,-4-18 0,-3-14 0,-3-14 0,-6-8 0,-5-9-1,-14 2 2,-6 0-2,-16 10 1,-15 8 0,-15 17-1,-13 12 0,-11 18-3,-5 9 1,0 16-5,-10 2-10,20 27-17,-5-3-4,11 14-1,-2-2 1</inkml:trace>
  <inkml:trace contextRef="#ctx0" brushRef="#br1" timeOffset="122363.9988">5438 11248 66,'-4'-19'37,"3"9"-1,-9-3 1,10 13-33,-12-7 0,9 19 0,-4 4-1,10 15 1,-7 7-2,6 7 1,0 4-1,3 4 0,4-5 0,1-4 0,4-6 0,1-11-1,-1-12 0,6-9 0,2-12-1,2-9 1,-1-11-1,3-7-1,-3-8 0,1-5-2,-1-2-1,-1-8-3,7 15-12,-14-11-17,8 19-1,-4-1-1,1 16 0</inkml:trace>
  <inkml:trace contextRef="#ctx0" brushRef="#br1" timeOffset="122890.0289">5828 11504 53,'0'0'37,"-18"-16"-1,18 16 0,-9-20-20,9 20-9,5-21-1,-5 21-2,16-20-1,-3 8-1,0 0 0,6 2-1,-3 2 0,3 3 0,-4 2 0,1 4 0,-4 5-1,-3 5 0,-7 6 0,-2 0 1,-4 1-1,-6 3 0,1 0 1,-3-3-1,0-4 0,1-2 0,11-12-1,-8 12 1,8-12 0,9 0 0,5-3 0,5 1-1,1-1 1,4 3 0,-4 0 1,0 8-1,-5 0 0,-6 6 2,-9 4-2,-10 7 2,-4 0-3,-4 1 0,-5 0 0,-2-9-3,7 4-5,-6-24-21,24 3-6,-10-21-4,21-3 1</inkml:trace>
  <inkml:trace contextRef="#ctx0" brushRef="#br1" timeOffset="123904.0869">6231 11393 67,'-16'-5'37,"16"5"-1,-4-16 1,4 16-33,10-24 0,7 14-1,-3-4 0,8 4 0,1-1-2,6 7 1,-1 0 0,5 3-1,2 0 1,2 2-1,0 1 0,4 2 0,-1-2-1,1-1 1,2-1-1,-6 0 0,-3-2 0,-1 1 0,-2-2 0,-5 0 0,-2-1 1,-2 0-1,-4 2 0,-1-2 0,-2 1 0,-3 1 0,1 4 0,-2 1 0,-11-3 0,18 17 1,-13 0-1,-2 4 1,0 6-1,-3 4 1,0 9-1,1 4 2,-1 4-2,0 3 2,0 5-2,4-1 1,0 3-1,0 1 0,1 3 0,-1 1-1,-1 2 2,-2 1-3,-1 0 2,0 4 0,4-1 0,-4-1-1,2-1 0,0-4 1,5-2-1,3 0 1,-6-4 1,5-3-1,-4-1 0,0-1 1,0 1 0,-1-2-1,-5-2 1,2 0-1,-2-3 0,0 0 0,2-3 0,1-3-1,2-1 1,0-4 0,0 1 0,3-5-1,-3 1 1,2-5 0,-2 1 0,-3 0 1,2 1-1,1 1 0,-2-1 1,3 0-1,-3-1 0,-1-2 1,-1-3 0,2-6-1,0-4 0,-2-13 0,0 10 0,0-10-1,0-10-1,0 10-1,3-15-1,-3 15 1,6-10-1,-6 10 0,0 0 1,7 13 0,-5 0 1,-2 1 1,0 1 0,0-15-3,2 23-15,-15-32-4,13 9-10,-11-25-5,5 0 1</inkml:trace>
  <inkml:trace contextRef="#ctx0" brushRef="#br2" timeOffset="129303.3957">13453 2159 81,'-2'-12'37,"-3"-3"-2,5 15 2,0 0-35,0 26 1,3 9-2,-2 18 2,-2 10-1,-4 10 1,-3 10-2,1 0 1,-2-2-2,2-10-1,6-9-3,-4-26-12,21-8-20,1-25 0,9-11-2,0-22 1</inkml:trace>
  <inkml:trace contextRef="#ctx0" brushRef="#br2" timeOffset="129514.4078">13229 2205 94,'-51'7'38,"3"-5"1,24 7-1,10-5-35,24-2-1,18-8 0,15 1-1,13-2-1,5-4-1,10 5-3,2-5-10,4 14-23,-16-5 0,-4 18-1,-14-2-3</inkml:trace>
  <inkml:trace contextRef="#ctx0" brushRef="#br2" timeOffset="129715.4193">13260 2869 102,'-6'10'39,"24"-2"1,5-19-3,7-1-37,23-4 1,11-2-2,4 4-2,-4-11-9,7 18-24,-15-12-1,5 19 0,-17-7-2</inkml:trace>
  <inkml:trace contextRef="#ctx0" brushRef="#br2" timeOffset="130016.4365">14174 2408 82,'3'-13'37,"-3"13"0,11-14-1,-4 23-31,-7 6-3,0 12 2,-5 8-2,-3 7-1,-1 11-3,-2-1-4,13 8-29,-8-14 0,12-4-1,-1-15-2</inkml:trace>
  <inkml:trace contextRef="#ctx0" brushRef="#br2" timeOffset="130386.4577">14783 2359 97,'19'-11'39,"-8"-8"-1,13 10-2,0-4-38,-1-7-11,8 16-23,-5-5 0,3 15-1,-12-4-3</inkml:trace>
  <inkml:trace contextRef="#ctx0" brushRef="#br2" timeOffset="130550.467">14779 2635 98,'-20'14'37,"16"0"3,4-14-4,29-14-40,8 11-15,1-18-18,8 9 2,-6-8-4,1 11 2</inkml:trace>
  <inkml:trace contextRef="#ctx0" brushRef="#br2" timeOffset="130873.4855">13611 3349 64,'25'-22'36,"-7"6"-2,-4 21 0,-14 7-25,2 24-2,-15 1 1,4 23-1,-12 1-2,7 9-2,-2-3-2,4-4-2,11-2-6,-2-19-28,17-7-1,1-24-1,8-10-1</inkml:trace>
  <inkml:trace contextRef="#ctx0" brushRef="#br2" timeOffset="131070.4968">13456 3357 105,'-19'-5'40,"12"-10"0,23 8-1,16-13-36,20-2-3,15-3 0,10 1-2,5 10-4,-9-3-30,7 25-1,-24-1-1,-13 21-2</inkml:trace>
  <inkml:trace contextRef="#ctx0" brushRef="#br2" timeOffset="131248.507">13376 3973 105,'-23'4'39,"23"-4"1,31-30-2,26-8-37,12-9-2,10-4-1,14 2-3,-9-8-29,12 19-4,-16-4 1,-1 18-2</inkml:trace>
  <inkml:trace contextRef="#ctx0" brushRef="#br2" timeOffset="131588.5264">14148 3597 105,'-12'-7'39,"12"7"2,4-20-3,3 7-35,7 1 0,7 1-1,-1 3 0,-2 4-1,-2 5-1,-3 9 1,-7 5 0,-6 8-1,-10 7 1,-5 6-1,-9 3 1,-2 7 0,-2-4-1,2-2 0,1-2 0,6-5 0,11-13 0,8-2-1,14-13 0,11-9-1,12-8-2,5-10-5,23 4-27,-9-18-3,15 7 1,-12-10-2</inkml:trace>
  <inkml:trace contextRef="#ctx0" brushRef="#br2" timeOffset="131790.538">14811 3402 114,'0'0'41,"0"0"0,0 0-1,28-19-40,-4 2-2,10 3-3,-6-9-29,13 21-4,-18-6-1,6 17-1</inkml:trace>
  <inkml:trace contextRef="#ctx0" brushRef="#br2" timeOffset="131954.5473">14635 3773 115,'-7'20'42,"7"-20"1,26-12-3,19-12-38,9-8-4,18 1-2,-4-11-33,20 13-3,-10-4 1,7 14-3</inkml:trace>
  <inkml:trace contextRef="#ctx0" brushRef="#br2" timeOffset="132921.6027">13773 4490 50,'0'0'37,"-2"-10"-2,2 10 1,0 0-18,-13-7-10,13 27 0,-9 8-2,4 19-2,-5 13-2,-1 12 0,-7 14 1,0 7-2,-1 2 0,1-8-2,7-7 0,3-18-6,18-8-22,-3-26-7,16-13-2,-2-20 0</inkml:trace>
  <inkml:trace contextRef="#ctx0" brushRef="#br2" timeOffset="133164.6166">13485 4573 88,'-11'5'38,"11"-5"0,0 0 0,40-18-33,6 3-2,13-5 0,14-3-2,8 2-2,3-3-3,4 14-30,-18-4-2,-6 19-1,-21 1-3</inkml:trace>
  <inkml:trace contextRef="#ctx0" brushRef="#br2" timeOffset="133352.6273">13504 5196 100,'-31'43'38,"16"-22"2,29-10-3,15-10-35,25-25-2,20-6-1,9-12-2,14 7-8,-5-15-25,11 9 0,-12-5-1,0 10-4</inkml:trace>
  <inkml:trace contextRef="#ctx0" brushRef="#br2" timeOffset="133825.6544">14387 4916 68,'-34'18'38,"7"-8"-1,13-4 2,10-16-21,21 2-16,10-8 1,16 1-1,1-4 1,7-1-1,0 1-1,-2 4-1,-11 6 1,-10 8-1,-14 11 1,-14 8-1,-14 10 3,-12 6-2,-10 4 1,-3 2-1,-1-2 1,6-4-2,11-9 2,12-8-1,11-17-1,23 6 0,6-14-1,14-3 1,0-1 1,-2 3-1,-8 3 0,-7 12 1,-16 11 0,-12 8-1,-18 13 0,-12 3 1,-5 6-1,-5-4-2,3-2-1,4-14-7,22-5-27,13-22-1,7-13-1,14-19-1</inkml:trace>
  <inkml:trace contextRef="#ctx0" brushRef="#br2" timeOffset="134059.6678">15108 4758 101,'0'0'41,"-14"-13"0,23 6-2,6-22-37,13 6-2,5 0 0,8 1-3,1 9-3,-12-6-27,8 21-5,-16-4 1,-1 19-3</inkml:trace>
  <inkml:trace contextRef="#ctx0" brushRef="#br2" timeOffset="134210.6764">15040 5044 106,'-25'18'41,"24"-6"-2,14-26-3,27-19-36,17 3-24,7-23-14,14 3-1,-6-10-1,3 6-2</inkml:trace>
  <inkml:trace contextRef="#ctx0" brushRef="#br2" timeOffset="139461.9767">3549 7299 77,'-16'10'35,"5"-1"0,4 6 0,-4-5-25,4 12-7,6 5-2,2 7 2,-2 7-1,2 13 1,-1 6-1,0 12 1,-8 7-2,2 4 0,-9-1 1,1-3-2,1-12 1,2-10-1,3-17 1,3-19-1,5-21 1,8-23 0,1-22 1,8-13 0,-1-16 0,5-11 1,-3-16-1,-2-6-1,-1-4 1,-2 4 0,0 7-1,-6 8 0,4 11 1,0 11-2,2 18 1,2 15 0,3 19 1,1 15-2,5 19 1,-1 19-2,-2 16 2,1 19-1,-2 17 0,-2 13 0,-1 7 0,-1 4-1,-5 0 0,1-11 0,-2-7-2,0-14-2,5-11-2,-10-27-14,13-3-18,-14-22 1,9-6 0,-13-10-1</inkml:trace>
  <inkml:trace contextRef="#ctx0" brushRef="#br2" timeOffset="139637.9868">3600 7805 109,'-20'-3'39,"5"1"0,15 2-3,0 0-34,27-2-2,4-9-1,7-6-5,17 7-18,-2-15-13,12 10 0,-6-7-2,5 12 1</inkml:trace>
  <inkml:trace contextRef="#ctx0" brushRef="#br2" timeOffset="140119.0143">4023 7894 95,'-15'3'37,"15"-3"2,0 0-3,3-11-31,13-4-2,8-3-1,5 1 0,2 2 0,-3 1-1,-2 7 0,-3 1 0,-3 7-1,-7 6 0,-5 4 1,-6 5-1,-4 8 0,-4 4 0,-5 4 0,-6 1 0,-2 2-1,-4 2 1,-1-5 0,6-3 0,-1-7-1,10-6 1,9-16 1,5 14-1,9-15 0,5-4 0,7-2 0,-2 1 0,0 1 0,-5 5 0,-5 5 0,-12 10 0,-8 7 0,-9 5-1,-8 3 1,-5 1-2,-5-5-3,4 8-14,-1-27-18,12-7 0,2-22-1,15-14-3</inkml:trace>
  <inkml:trace contextRef="#ctx0" brushRef="#br2" timeOffset="141388.0869">4002 6647 82,'-32'-7'36,"0"8"-2,-4-7 2,3 12-29,-9-7-1,10 5-2,-5-1 0,4 5-1,-2 0-1,3 9 0,-2 0-1,-4 10 1,5 3-1,-6 7 1,-2 3-2,-1 3 2,-1 1-1,1 0 0,4 1 0,0 1 0,3-1 0,5 3 0,7 3 0,4 2-1,5 3 1,6 4-1,1 4 1,8-2-1,-2 1 0,6 1 0,0 2 1,-2-2-1,-1 0 0,-2-4-1,3 0 1,-3-4-1,2-3 1,-2 0 0,6-1 0,-2-6-1,5-3 1,0 1 1,2-5-1,1 0 0,2-4 0,0-2 0,2-3 0,0 0 1,3-2-1,0-5 1,5 1-1,0 0 0,4-4 0,4-1 0,-1-1-1,5-4 2,-1-3-1,1 1 0,0-4 1,-4 1 0,2-2 0,-2 3 0,0-3 0,1 2-1,1-4 1,3 1-1,0-3 0,4 1 0,-2-3 0,3-2 0,-3-3 0,-2-2 0,1 3-1,-5-3 1,0 4-1,-3-5 0,1 0 0,-7-2 1,3 3-1,-2-3 0,-3-4 0,1-2 1,2-2-1,-5-3 1,7-3 0,-1-2-1,0-2 1,-2 1 0,2-1 0,-1-4 0,-4 1 0,-1-1 0,2-1 0,-7-5-1,-3 1 2,0-4-2,-6-2 2,2-5-2,-2-4 2,-5-1 0,5-3-1,-1 1 1,-1-3 0,1 4-1,3-2 1,-1 1 0,3 2 0,-1 2-1,-4-3 0,-4-2 0,-1 1 1,-5-5-2,-7 0 1,-1-2 0,-5 1 1,-2-1-1,-2 2 0,-5 4 1,1-2-1,-3 5 1,0 3-1,-6 2 1,-2 5-1,-5 0 1,-5 5-1,-1 5 0,0 9-1,-2 5-1,7 13-2,3 2-4,20 20-13,-6-5-12,24 17-7,3-4 1,20 13-1</inkml:trace>
  <inkml:trace contextRef="#ctx0" brushRef="#br2" timeOffset="141955.1193">4696 7753 96,'0'0'37,"0"0"0,0 0-5,0 0-27,9-7 0,5 2-2,5 3 0,0-2 0,9 2-1,0-3 1,1 2-1,-1-2 0,1 3 0,-5-3-1,0 2 0,-5 1 0,-1-1 0,-6 2-1,-2 0 1,-10 1-1,11-1 1,-11 1-1,0 0 1,-13 2-1,3-2 0,-1 2-2,-6-2-1,6 6-7,-16-12-16,17 13-14,-8-9 1,18 2-1,-20-1 0</inkml:trace>
  <inkml:trace contextRef="#ctx0" brushRef="#br2" timeOffset="148924.518">19953 9493 51,'-9'-13'31,"3"1"3,6 12-2,-13-24-17,13 24 3,-4-20-12,4 20-1,-11-22 0,11 22 0,-14-18-1,14 18 0,-20-5-1,8 6 0,-8 0-1,2 8 0,-5-1-1,-2 5 0,-2 0 1,-2 3-1,-4 2 0,4 2 1,-3-2 0,3 3 0,1 2-1,0 1 1,4 2-1,2 2 1,1 0-2,4 6 1,2-2-1,2 2 0,-2 0 1,1 6-1,0-4 1,0 4 0,0 1 0,3-2-1,-2 0 1,2 0 0,6 1-1,-4-2 0,8-3-1,2 1 2,-1 0-3,2-3 3,2 3-3,1-3 3,-2 0-2,4-2 2,0-1-1,0-4 0,0 1 1,1-3-1,2-2 0,1 0 1,2-1-1,5-2 0,1 1 1,2-3-1,5 0 0,7-3 1,4-2-1,3-6 0,7-4 1,-1-6-1,3-5 0,3-5 0,0-2 0,-3-6 0,-3-2 0,-2-2 1,-3-2-1,-2-2 0,-4 0 0,-5 0 0,3-2 0,-1 1 0,-2-3 1,1 0-2,0-5 2,1-1-1,-1-6 2,-2-2-2,-1-3 3,0-5-3,-5-2 0,-8-3 0,-2-1 0,-5 2 0,-8 3 0,-7-3 0,-8 4 0,-4 5 0,-9 3 0,-8 7-2,-2 4 2,-8 12-1,-5 8 1,-4 14-1,-5 11 0,0 12 1,7 8-3,-1 4 0,14 11-5,0-10-8,25 15-11,-3-19-12,24 7 1,3-18-1,15 3 1</inkml:trace>
  <inkml:trace contextRef="#ctx0" brushRef="#br2" timeOffset="149586.5558">19767 9769 81,'0'0'36,"-12"-4"-1,12 4 0,-18 7-26,12 5-2,-6 2 0,3 12-1,-7 1-1,2 13-1,-6 0-1,4 6 1,-5 0-2,0 0 0,2-2 0,2-8-1,8-5-1,-1-7 0,8-15 1,2-9-1,12-8 0,4-14 1,-1-6-1,5-9 1,0-11 0,-2-3 0,1-6 0,-1-3-1,0-1 2,-2-1-2,0 4 2,0 6-2,2 4 0,1 5 0,-1 11 0,4 9 0,-5 8 0,2 12 0,-1 13 0,-2 9 1,-3 12-1,-2 10 2,-6 8-2,-2 9 1,-6 7-1,2-1 2,-2 1-2,-4-6-2,3-3 0,0-8-1,4-1-2,-1-16-2,4 0-2,-5-21-5,17 10-11,-15-20-11,0 0 0,-6-24-1,1 7 2</inkml:trace>
  <inkml:trace contextRef="#ctx0" brushRef="#br2" timeOffset="149736.5644">19755 9966 109,'-14'-5'38,"-5"-1"0,19 6 0,0 0-32,0 0-3,15 11-3,3-18-3,17 8-9,-2-15-24,14 6-1,-2-9-1,11 5-1</inkml:trace>
  <inkml:trace contextRef="#ctx0" brushRef="#br2" timeOffset="150172.5894">20038 10016 110,'0'0'39,"0"0"0,0 0-1,15-15-34,3 8-1,3 0 1,6-1-1,1 0-1,-4 4-1,1 1 0,-5 6 0,-7 1 0,-7 9-1,-10 5 1,-11 8-1,-7 5 1,-4 5-1,-7 3-1,-2 4 2,-3-4-2,7-1 2,3-6-1,11-3 0,7-8-1,15-10 2,12-7-2,15-10-2,19-1-2,1-15-9,28 11-16,-11-18-11,15 10 4,-9-8-7,3 10 7</inkml:trace>
  <inkml:trace contextRef="#ctx0" brushRef="#br2" timeOffset="150547.6108">20664 10165 81,'0'0'39,"5"-9"-4,-5 9 5,4-13-27,-4 13-4,0 0-4,0 0-1,0 0 0,-17 10-1,3-6-1,-2 2 1,-8-3 0,-5 8-1,-6-6 0,-6 2 0,-2 0 0,0 1-2,5-3 1,5-3-3,15-2 0,18 0-4,9-7-15,8-12-19,27 5 1,-7-14 1,22 7-4</inkml:trace>
  <inkml:trace contextRef="#ctx0" brushRef="#br2" timeOffset="151208.6486">19362 9941 87,'4'-15'36,"-4"15"0,7-20 1,-7 20-29,9-24-1,-9 24-1,6-19-1,-6 19-1,0 0-1,-15-5 0,-1 11-1,-6 6 0,-11 3 0,0 1-1,-7 1 0,-4-1 1,1-1-1,3-2 0,-4-7 0,8-4 0,3-2 0,6 1-1,3-3-1,9 1-1,15 1-3,-12 1-2,29 15-16,-7-16-14,15 9-3,-2-9 1,11 6-1</inkml:trace>
  <inkml:trace contextRef="#ctx0" brushRef="#br2" timeOffset="153737.7933">2661 2518 63,'0'-23'35,"0"4"1,-5-5 0,10 9-31,-9-4 0,4 19-1,0 0 0,0 0 1,0 26-1,0 7 0,2 15 0,2 10-1,-1 11-1,4 5 1,0 0-2,4 0 2,3-12-2,4-7-1,5-22 1,5-15 1,1-25-1,3-14 1,2-18 0,4-14 0,-6-8-1,-6-6 1,-3 1-1,-5 3-3,-7 8 0,-5 6-4,1 17-3,-14-6-26,18 24-4,-8-4-2,12 15 1</inkml:trace>
  <inkml:trace contextRef="#ctx0" brushRef="#br2" timeOffset="153927.8041">3379 2716 75,'4'40'37,"3"8"-1,-10-1 1,4 0-28,-4 4-7,0-1-1,2-1-2,-4-15-8,10 6-27,-4-19 1,6-4-3,-7-17 1</inkml:trace>
  <inkml:trace contextRef="#ctx0" brushRef="#br2" timeOffset="154211.8204">3784 2546 85,'25'-16'35,"-5"-8"0,8 8-1,-4 2-35,-3-7-8,11 18-25,-16-1-2,2 12 0,-13 5-1</inkml:trace>
  <inkml:trace contextRef="#ctx0" brushRef="#br2" timeOffset="154383.8302">3863 2809 71,'21'1'39,"-3"-12"-1,11 1 0,0-10-25,8-2-13,10 13-19,-7-17-17,8 8-1,-8-2 0,-5 14-2</inkml:trace>
  <inkml:trace contextRef="#ctx0" brushRef="#br2" timeOffset="154871.8581">2893 3835 83,'0'0'40,"-5"-17"-2,5 17 1,-3 12-35,6 3-1,0 7 1,3 6-1,0 12-1,2 10 0,-1 7-1,-3 6 0,4-1 0,-3 2 0,1-9-1,2-7 1,1-16-1,5-13 1,6-21-1,3-20 1,6-18 0,1-7 1,1-15-1,-2 0 0,-1-4 0,-4 4-1,-4 7-1,-6 6-2,1 16-3,-11-6-22,11 25-11,-1-3-1,9 15-1,-4-1 0</inkml:trace>
  <inkml:trace contextRef="#ctx0" brushRef="#br2" timeOffset="155254.88">3468 4135 92,'0'0'40,"-10"-6"1,10 6-1,10-12-37,5 0 0,-1 0-1,4 1 0,3 3 0,-1 2-1,-3 6-1,-4 6 1,-4 9-1,-4 6-1,-6 10 1,-7 6 0,-6 7 0,-2 4 1,-5-1 0,1-2-1,3-8 1,6-6 0,8-10-1,3-21 1,19 4-1,7-19-2,10-7-1,4-11-3,20 10-21,-12-19-12,14 9-1,-9-12-2,5 9 1</inkml:trace>
  <inkml:trace contextRef="#ctx0" brushRef="#br2" timeOffset="155463.892">4164 3854 106,'-11'0'42,"11"0"0,0 0-2,0-19-39,11 3-1,11-3-1,6 0-2,-1-10-6,18 17-27,-14-13-4,6 20 0,-15-1-2</inkml:trace>
  <inkml:trace contextRef="#ctx0" brushRef="#br2" timeOffset="155608.9003">4109 4152 92,'-14'35'39,"6"-22"1,19-6-3,12-21-39,7-13-20,24 10-15,-2-6 0,9 7-2,-4-1 1</inkml:trace>
  <inkml:trace contextRef="#ctx0" brushRef="#br2" timeOffset="156148.9312">2992 5058 89,'16'-26'39,"-11"2"0,-5 24 1,7-16-37,-7 16 1,0 13-1,0 6 0,-3 7-1,4 8-1,1 7 0,0 7 0,3 5 0,3 1 0,2 2 0,1-4-1,5-8 0,0-7 1,1-5 0,5-14-1,-1-13 1,1-13 0,1-16 0,3-10 0,-3-12 0,1-6-1,2-7 0,-5-3-2,1 3-1,-6-1-3,12 22-19,-12-9-15,11 20 0,-8-1-2,8 16 1</inkml:trace>
  <inkml:trace contextRef="#ctx0" brushRef="#br2" timeOffset="156649.9598">3630 5235 82,'-10'12'39,"10"-12"0,0 0 1,0 0-33,19-23-4,9 2-1,6 1 0,6 0 0,7-2 0,-2 2-2,-2 5 0,-5 6 0,-7 8 1,-12 7-1,-9 11 0,-19 9 1,-7 5 0,-11 6 0,-4 3 0,-4-2 0,5-5 0,3-9 0,12-4-1,15-20 1,0 0-1,27-5 0,2-9 0,4 3 0,1 2 0,-4 4 1,-3 11-1,-11 9 1,-9 11-1,-18 9 0,-6 11 0,-12-1 0,0 2 0,-3-1-1,0-11-3,21-2-18,-8-30-15,19-3-3,20-36-2,11 0 1</inkml:trace>
  <inkml:trace contextRef="#ctx0" brushRef="#br2" timeOffset="157169.9896">4426 4990 98,'0'0'41,"0"0"1,29-5-2,-5-9-40,9-2 2,7 0-3,3-4 1,1 5-3,-2-3-5,6 12-30,-19-3-2,-1 16 1,-28-7-1</inkml:trace>
  <inkml:trace contextRef="#ctx0" brushRef="#br2" timeOffset="157313.9978">4526 5209 99,'-43'51'40,"3"-17"2,31-6-1,9-28-35,28-15-4,23-14-1,18-14-4,26 1-25,0-19-12,14 5-2,-3-5-1,1 9-1</inkml:trace>
  <inkml:trace contextRef="#ctx0" brushRef="#br2" timeOffset="1.06733E6">14838 10760 40,'0'0'34,"-12"8"0,12-8 0,-14-1-22,14 1-3,0 0 1,15 3-3,-4-6-2,12 2-1,2-5 0,11 4-1,6-6 0,10 2-1,4-3 0,0 3-1,2-1 0,-3 4-1,-1-1 1,1 2-1,-11-1 0,1-1 0,-5 0 1,-4-3-1,-2 1 0,-5-3 0,-6 0 0,-4 1 0,-7 1 0,-12 7 1,7-11-1,-7 11 0,-14-6 1,1 2-1,-7 1 0,-3-3 1,-3-2-1,-5-3 0,1-2 1,-2-5-1,2-6 0,-3-6 0,0-3 1,0-2-1,4-1 1,-4-5-1,6 1 1,-4-2-1,1 2 2,4 0-3,-2-3 3,5-2-2,2-6 1,2 2-1,4-2 0,4 0 0,6 0 0,3-2 0,9 6 0,4 0 0,8 6 1,7 0-1,5 2-1,6 1 1,5 0-1,3 3 0,3 2 1,0 0-1,6 4 1,1 4-1,-1 3 1,0 4 0,6 4 0,-3 5 1,1 3-1,-1 7 0,-4 5 0,-3 3 1,-1 3-1,-3 4 0,-3 1 0,-1 3 1,-3-1-1,-1 1 0,-1 2 1,-4 2-1,-2 0 0,-1 2 1,-7 1 0,-2 6 0,-3 2-1,-6 2 1,-1 4-1,-2 1 1,-1 2 0,-2 2-1,0 0 0,-2 4 1,0-1-1,-3-1 0,-3 4-1,-3-2 1,-3 1-1,-4 0 1,-4-2-2,-3-1 2,-3-6-1,-2 0 1,0-8 0,1-6 1,3-6-1,2-6 0,7-8 1,11-8 0,0 0-1,11 1 1,8-5 0,11 0 0,4-1 0,5 3 0,8 0 1,5 6-1,3-1 0,3-2 1,3 3-1,-1-2 0,-1-1-1,-2 0 1,-4 0-1,-8-1-2,-4 3-1,-13-10-7,6 15-25,-22-12-4,2 8-2,-14-4-1</inkml:trace>
  <inkml:trace contextRef="#ctx0" brushRef="#br2" timeOffset="1.07031E6">21653 12562 41,'-21'-5'32,"9"-1"2,-2 1-2,-4-6-14,3 8-11,-4-6 0,5 8-1,-5 0-2,0 5 0,0 3 0,3 7-1,-2 4 0,0 5-1,2 3 0,2 4 0,1-2-1,9-3 1,2-4-1,8-3 0,8-8 0,6-13 0,10-8 0,6-10-1,7-4 0,1-8 1,1-4-1,3 1 2,-9 2-2,-3 5 2,-13 9-2,-5 13 1,-18 7-1,3 19 1,-15 15-1,-14 13-2,-3 15 3,-9 10-2,-1 10 1,2-1-1,-1 2-1,6-8 1,12-1-9,0-27-26,21-6-2,1-23 1,20-11-3</inkml:trace>
  <inkml:trace contextRef="#ctx0" brushRef="#br2" timeOffset="1.07102E6">22341 12853 68,'0'0'34,"0"0"-1,-13-1 0,8 15-25,-7 1-4,1 5 0,-3 5-1,2 7 0,-2-3-1,4 2 0,3-6 0,4-2 0,3-9 0,0-14 0,20 2-1,-3-13 1,4-13-1,3-3 1,2-10 0,3 2-1,-3-7 1,-1 7-1,-5 3 1,-1 8-1,-9 7 0,2 7 0,-12 10 0,13 12-1,-10 8 1,0 4-2,0 9 0,-2-1-1,12 8-3,-4-14-3,17 12-14,-9-25-15,18 1 1,-6-18-1,10-4 1</inkml:trace>
  <inkml:trace contextRef="#ctx0" brushRef="#br2" timeOffset="1.0712E6">22881 12747 83,'0'0'36,"-20"-5"-1,11 18 1,-13-4-28,10 18-4,0 3-2,4 4 1,1 3-2,5-3-2,4 0 0,3-8-4,16-2-28,-11-17-2,11-5 0,-5-19-1</inkml:trace>
  <inkml:trace contextRef="#ctx0" brushRef="#br2" timeOffset="1.07164E6">22958 12619 97,'-10'8'37,"9"10"0,1-18 0,1 25-33,8-15 0,6 0-1,0 1 0,4 0-1,-2-1 0,2 2 0,-3 2-1,-6 2 0,-4 5 0,-4 4 0,-6 2 0,-6 2 0,0-3-1,-3 0 0,3-6 0,2-5 0,8-15 0,0 0 0,12-15 0,8-8 0,3-7-1,5-5 1,2-5 0,-1 2 0,-2 5 0,-4 4 0,-7 11 1,-5 9-1,-11 9 0,3 18 0,-8 6-1,-4 4 0,2 7-1,0 0-2,6 7-3,-2-18-8,18 8-21,-7-15-2,17 2 0,-6-17-2</inkml:trace>
  <inkml:trace contextRef="#ctx0" brushRef="#br2" timeOffset="1.072E6">23435 12739 88,'0'0'37,"-11"13"-1,17 0 2,-6-13-33,11 20-1,1-13 0,6 0-1,1-7 0,2-5-1,-2-5 0,2-1 0,-6-5-1,-1-3 1,-3-3-1,-6 1-1,-2 1 1,-6 2 0,-4 5 0,7 13-1,-23-8 0,8 17 0,1 5 0,0 8 1,2 5-2,1 2 1,5-1-1,4-1-1,10 1-4,-8-28-12,32 24-19,-15-25-2,18 1 1,-4-15-3</inkml:trace>
  <inkml:trace contextRef="#ctx0" brushRef="#br2" timeOffset="1.07234E6">23908 12505 81,'-14'2'41,"-13"-3"-2,7 16 1,-9-11-18,6 11-18,3 5-1,6 2-2,3 2 1,8-2-3,4 0 2,8-4-1,1-3 0,6-2 0,0-1 0,2-4 1,-3 1-1,-3-1 0,-12-8 0,14 19 0,-14-7 0,-4 2 1,-5 3-1,-2 3 1,-6 1-1,-3-1-1,1 6-1,0-12-4,14 11-21,-11-17-12,12 4 0,4-12-2,5-15 0</inkml:trace>
  <inkml:trace contextRef="#ctx0" brushRef="#br2" timeOffset="1.07297E6">22185 12361 77,'-19'17'32,"7"0"0,-6 4-2,-1 1-34,6 6 1,1-8-6,13 6-10,-1-11-12,14-7-1,5-12 0,14-11 1</inkml:trace>
  <inkml:trace contextRef="#ctx0" brushRef="#br2" timeOffset="1.0731E6">22402 12342 70,'0'0'35,"-20"14"-2,0 12 2,-14 0-28,6 5-6,4 2-5,-3-4-27,16 1-1,-1-9-3,14-3 1</inkml:trace>
  <inkml:trace contextRef="#ctx0" brushRef="#br2" timeOffset="1.07359E6">20936 12617 73,'-11'11'34,"-6"3"-2,5 7 1,-1-2-33,4 2 0,5 3-4,1-10-2,15 6-10,-12-20-15,36 5-1,-11-13 0,12-4 0</inkml:trace>
  <inkml:trace contextRef="#ctx0" brushRef="#br2" timeOffset="1.07372E6">21134 12612 54,'0'0'32,"-15"-13"1,-3 21 0,-13-2-21,9 14-4,-8 3-4,9 4-3,7 7-24,7-8-9,14 1-1,2-7-2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4T00:03:13.49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126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8-14T00:13:45.976"/>
    </inkml:context>
    <inkml:brush xml:id="br3">
      <inkml:brushProperty name="width" value="0.05292" units="cm"/>
      <inkml:brushProperty name="height" value="0.05292" units="cm"/>
    </inkml:brush>
  </inkml:definitions>
  <inkml:trace contextRef="#ctx0" brushRef="#br0">15744 2057 56,'16'-18'37,"-8"-12"-1,6 9 1,-12-9-13,4 9-18,-3 2-2,-3 19 1,13-3-2,-7 25-1,-4 12-1,-4 14 0,-4 13-1,0 17 1,-2 3-1,-3 6 0,1-9 0,0-5-2,9 3-9,0-25-23,13-6-2,2-26 1,15-6-4</inkml:trace>
  <inkml:trace contextRef="#ctx0" brushRef="#br0" timeOffset="169.0097">16197 2280 98,'4'-11'38,"-13"-2"1,9 13-2,-16-5-37,16 5-3,0 0-5,-10-20-19,34 17-10,-5-18 0,22 7-1</inkml:trace>
  <inkml:trace contextRef="#ctx0" brushRef="#br0" timeOffset="565.0324">16899 1870 80,'9'-15'38,"-20"-3"-1,0 10 0,-21 0-27,0 6-7,-6 4 1,-4 8 0,-2 4-2,2 10 1,5 3-2,11 2-1,9 1 1,15-3-2,15 0 0,14-2 0,10-4 1,7-1-2,3-1 2,4 4 0,-7-1-1,-11 10 1,-8 4-1,-16 6 1,-13 0 0,-13 2-1,-10-4 1,-12-7 0,0-10 0,0-16 0,3-21 0,9-17 0,7-15 0,16-12-1,13-11 0,10-6 0,11 5-2,6-7-6,11 22-27,-8 2 2,14 15-4,-12 3 2</inkml:trace>
  <inkml:trace contextRef="#ctx0" brushRef="#br0" timeOffset="904.0518">17427 1793 95,'-18'11'37,"-7"-3"3,4 9-2,-4-2-34,-2 13-1,-4-1 1,3 4-3,2 1 0,11-1-1,9-4 1,8 0-2,12-4 0,12-7 0,9-4 0,7-1 1,1-3-1,1 4 1,-5-1 0,-5 7 0,-11 3-1,-13 9 0,-11 6-1,-13 0 0,-2 3-1,-9-11-5,15 5-29,-14-27 0,24-6 0,-15-17-1</inkml:trace>
  <inkml:trace contextRef="#ctx0" brushRef="#br0" timeOffset="1067.0611">17460 1813 102,'-16'-11'40,"16"11"-1,0 0 0,0 0-38,35-2-3,5-4-1,18 2-7,-6-10-26,26 7-3,-8-2 2,10 6-4</inkml:trace>
  <inkml:trace contextRef="#ctx0" brushRef="#br0" timeOffset="1481.0848">18203 1869 85,'-12'30'38,"-13"-2"0,6 15-1,-7-1-32,2 15-2,-3 2 0,0 7-1,4-4 1,2-5-2,5-13 0,5-2 0,4-21 0,7-21 0,14-12 0,6-22-1,5-13 1,7-14 0,0-13 0,5-10 0,1-4 0,1-2 1,-7 12-1,-4 9 1,-6 11-1,-5 14 2,1 18-2,-3 18-1,-5 20 2,1 18-2,-2 12 1,2 11-1,0 9-1,3 7-1,1 6 0,-4 1-2,1 4-4,-12-15-11,14 8-20,-21-23-3,10 1 2,-14-25 0</inkml:trace>
  <inkml:trace contextRef="#ctx0" brushRef="#br0" timeOffset="1623.0929">18243 2301 93,'-11'-21'40,"4"-10"0,17 10-1,13-7-39,11-8-5,22 4-31,-9-14-2,15 7-1,-13-12 0</inkml:trace>
  <inkml:trace contextRef="#ctx0" brushRef="#br0" timeOffset="2060.1179">17496 524 80,'0'0'40,"0"0"1,0 0-1,0 0-29,0 0-9,48 17 0,-48-17 0,0 0-1,9 64 2,-9-64-1,2 58-3,-2-58 0,5 62-8,-5-62-27,7 59-4,-7-59 3,17 54-3</inkml:trace>
  <inkml:trace contextRef="#ctx0" brushRef="#br0" timeOffset="2231.1277">17814 839 103,'0'0'42,"0"0"2,0 0-4,19-51-41,-19 51-2,0 0-13,0 0-23,0 0-2,0 0 1,0 0-3</inkml:trace>
  <inkml:trace contextRef="#ctx0" brushRef="#br0" timeOffset="2929.1676">18414 554 88,'0'0'39,"0"0"0,0 0 0,8-58-35,-8 58 0,0 0 0,0 0-1,-56-27 1,56 27-2,0 0-1,-68 7 0,68-7 0,0 0-1,-59 16-2,59-16 2,0 0 0,0 0-1,0 0 1,-14 56 0,14-56-2,0 0 1,52 47 2,-52-47-1,51 35-1,-51-35 1,53 39-1,-53-39 0,49 44 4,-49-44-2,34 47 0,-34-47 0,0 0 1,9 69-1,-9-69 0,0 0 1,-34 52-4,34-52 0,0 0-1,-60 13 1,60-13 0,0 0 0,-50-37 0,50 37 0,0 0 3,-8-76-1,8 76 1,20-67 1,-20 67-1,36-71 1,-36 71-1,42-71 0,-42 71 0,41-65 0,-41 65-1,26-46 1,-26 46-3,0 0 1,0 0-4,6-50-12,-6 50-23,0 0 1,0 0-2,0 0 1</inkml:trace>
  <inkml:trace contextRef="#ctx0" brushRef="#br0" timeOffset="3411.1952">18862 503 81,'0'0'41,"0"0"-1,0 0 3,0 0-39,0 0 0,0 0-1,0 0-1,0 0 0,0 0-1,0 0 0,-51 52 0,51-52-1,0 0 0,0 0 0,-16 56 1,16-56-1,0 0 0,0 0 1,53 59-1,-53-59 0,46 25 0,-46-25 1,50 25-1,-50-25 1,0 0 0,62 40 0,-62-40 1,0 0-1,25 50 0,-25-50-3,0 0-1,-13 54-4,13-54-23,0 0-12,0 0 0,0 0-1</inkml:trace>
  <inkml:trace contextRef="#ctx0" brushRef="#br0" timeOffset="3605.2063">18928 654 83,'0'0'44,"0"-60"-1,0 60 0,-3-51-23,3 51-17,0 0-1,23-62 0,-23 62-2,0 0-2,70-31-5,-70 31-22,79-1-14,-31 1 1,-48 0-1,97 6 0</inkml:trace>
  <inkml:trace contextRef="#ctx0" brushRef="#br0" timeOffset="3771.2157">19686 615 109,'0'0'45,"46"65"-1,-46-65-1,0 0-43,19 51 0,-19-51-5,0 0-15,0 0-23,0 0-1,0 0 1,0 0-2</inkml:trace>
  <inkml:trace contextRef="#ctx0" brushRef="#br0" timeOffset="6785.3881">19812 8435 63,'2'-17'36,"-2"17"0,-9-21-8,9 21-10,-15 11-8,8 8-2,-5 3-2,5 12-2,-1 5 1,8 14-2,0 1 0,4 5-3,0 4 1,1 3-3,-4 2 1,-2 0-4,0 8-1,-11-12-1,7 4-3,-14-25-10,10 6-15,-2-24 1,3-10-1,8-15 2</inkml:trace>
  <inkml:trace contextRef="#ctx0" brushRef="#br0" timeOffset="7132.408">19493 8883 96,'-19'9'37,"19"-9"1,0 0-1,8 15-32,3-6-2,8 12 2,-3 8-1,3 13-1,-4 11 0,2 4-1,-2-1-1,0-3 1,7-11 0,4-17-1,11-25 0,6-23 0,9-24 0,6-16 0,4-10 0,-5-10-1,-3 0-2,-10 1 1,-9 13-3,-8 9 1,-9 16-4,-15 6-9,6 21-23,-14 4-1,5 13 2,0 0-2</inkml:trace>
  <inkml:trace contextRef="#ctx0" brushRef="#br1" timeOffset="109829.2819">15938 3107 69,'1'-14'35,"-11"0"-1,-3 9 2,-15-6-29,5 15-1,-7 1-2,2 15 1,-5 5-1,1 15 0,2 12-1,7 7-2,3 8 1,8 1-1,12-2 1,8-5-2,11-12 1,17-14-1,12-18 1,12-19-1,8-20 1,5-14-1,-1-13 0,-3-14 1,-9-5-2,-16 2 2,-15 1-1,-20 8 1,-19 14-1,-19 9 0,-15 16 1,-11 9-1,-3 9-1,0-2-3,18 20-12,3-18-20,32 11-1,5-11 0,37-1-2</inkml:trace>
  <inkml:trace contextRef="#ctx0" brushRef="#br1" timeOffset="109986.2909">16622 3278 101,'-26'21'38,"4"2"0,-3-17-5,-4-12-41,39 6-24,-1-18-6,22-2 1,1-12-3</inkml:trace>
  <inkml:trace contextRef="#ctx0" brushRef="#br1" timeOffset="110347.3116">17167 2848 89,'-25'3'39,"-2"15"-2,-11-1 2,7 20-35,-12 13-1,2 16 1,-4 6 0,3 15-1,6-2 0,10 1-1,12-6 0,13-10-1,12-14 0,17-18-2,8-13 1,12-19-1,0-12 0,3-15 0,-1-9 0,-7-10 0,-11-4-2,-14-4 0,-11 2-1,-19 1 0,-5 8-1,-15 3 0,0 16-5,-16-9-14,16 20-10,-2-6-2,19 9 0,15 4 0</inkml:trace>
  <inkml:trace contextRef="#ctx0" brushRef="#br1" timeOffset="110715.3326">17464 3056 96,'0'0'40,"0"0"0,0 0-2,28-11-36,6-2-1,12-5 1,0 3-1,-1 7 1,-2 2-1,-9 13 0,-12 14 0,-20 14-1,-14 16 1,-18 8 1,-6 11-1,-14 5 0,1 4 0,-5-6 0,9-10-1,17-6 0,12-16 0,23-13-1,16-21-2,26-12-1,11-24-9,35 5-14,-11-29-13,19 6 1,-7-15-3,6 4 2</inkml:trace>
  <inkml:trace contextRef="#ctx0" brushRef="#br1" timeOffset="111143.3571">18489 3048 80,'-22'12'40,"-3"2"-2,6 20 2,-13 3-28,7 10-10,-3 7 2,3 11-1,-1 3 1,6 4-2,0-4 0,6-5-1,1-13 1,9-6-1,1-18-1,3-26 0,15-2 0,-1-28 0,1-13 0,5-17 1,-6-16-1,1-19 1,-2-3-1,1-3 1,-5 6 0,1 11 0,-5 9 0,1 15 0,3 20 0,7 22 0,3 21 0,4 17 0,2 17 0,4 15 0,5 13-1,1 10 0,-1 8 0,-7 5 0,-5 5-1,-8-6-2,-7 0 0,-7-18-4,3 0-8,-20-32-6,17 3-11,-16-28-8,16-12-3,-15-21 3</inkml:trace>
  <inkml:trace contextRef="#ctx0" brushRef="#br1" timeOffset="111308.3665">18473 3479 109,'8'14'42,"-8"-14"1,37 2-2,7-14-41,7-6-3,20 3-6,-4-19-13,21 17-13,-12-8-5,11 12-1,-14-4-2</inkml:trace>
  <inkml:trace contextRef="#ctx0" brushRef="#br1" timeOffset="111446.3744">19452 3484 108,'-17'11'39,"-1"-7"-8,3-2-17,0-16-51,15 14-4,-14-21-2,14 21 0</inkml:trace>
  <inkml:trace contextRef="#ctx0" brushRef="#br1" timeOffset="127701.3041">4736 6696 82,'-11'-2'37,"11"2"-1,-6-12 0,14-4-33,13-2-2,10-7-1,13-5-1,10-9 2,6-7 0,9-6-1,3-9 2,5 0-2,-1-3 2,-2-1-2,-10 4 3,-5 7-4,-7 8-1,-13 10-2,-1 26-13,-22-1-18,-3 24-1,-13 2-1,-4 16 0</inkml:trace>
  <inkml:trace contextRef="#ctx0" brushRef="#br1" timeOffset="128178.3314">5091 6067 52,'7'-12'31,"-7"12"1,0 0-1,-1 15-22,-17 9-6,3 12 0,-10 7 0,-3 14 3,-7 6 0,3 11 0,-4-4-1,9 4 1,3-9-2,8-3 1,9-13-3,8-12 1,6-10-3,8-11 1,7-12 0,7-7 0,4-11 0,6-3 0,7-4 1,6 0-1,3-5-1,5 3 0,5 3-3,-7-1-4,6 15-8,-13-9-21,4 10-1,-13-5 1,-1 8-2</inkml:trace>
  <inkml:trace contextRef="#ctx0" brushRef="#br1" timeOffset="128287.3377">5758 6514 90,'0'0'34,"0"0"-10,0 11-22,0-11-36,-23-2-1,23 2-3</inkml:trace>
  <inkml:trace contextRef="#ctx0" brushRef="#br1" timeOffset="220746.626">16120 4345 60,'6'-24'36,"-11"2"-1,-2 9-1,-17-2-24,1 19-5,-10 3 0,-5 15-1,-9 8 0,5 12 0,-7 14-2,9 10 1,3 7-1,13 7 0,15 0 1,14 0-2,16-9 2,13-8-2,17-19 2,11-20-3,10-21 1,4-18 0,2-26-2,2-16 2,-7-18-2,-10-10 1,-13-3-1,-14-2 0,-22 6 2,-18 8-1,-16 14-1,-21 20 2,-16 18-1,-9 18 0,-1 15-1,-1 10-1,16 17-7,3-11-16,35 18-12,11-12 0,34 1-3,14-13 0</inkml:trace>
  <inkml:trace contextRef="#ctx0" brushRef="#br1" timeOffset="220912.6355">16959 4809 94,'-32'15'38,"9"-4"-2,2-18-3,9-19-50,29 3-20,5-18-2,20 3 0,5-13 0</inkml:trace>
  <inkml:trace contextRef="#ctx0" brushRef="#br1" timeOffset="221249.6548">17581 4219 78,'-27'-1'40,"4"16"-2,-19 1 1,9 18-34,-15 10 0,5 14-1,-8 9 0,9 7 0,4 2-2,14-3 1,13-5-2,13-6 1,19-15-2,12-15 2,12-16-2,10-14 0,3-14-1,0-9 0,-5-12 1,-7-8-1,-12-4-1,-15-7-2,-15 5 1,-15-1-1,-14 10 0,-14 4-1,-1 12-3,-16-7-21,19 22-8,-2-6 1,24 10-1</inkml:trace>
  <inkml:trace contextRef="#ctx0" brushRef="#br1" timeOffset="221647.6776">17899 4304 90,'0'0'40,"19"-27"0,13 10 0,20-9-38,1 1 1,3 4 0,5 5 0,-9 3-2,-9 13 1,-14 12-1,-16 8-1,-17 10 1,-16 12 0,-18 10 0,-10 7-1,-7 5 0,-5 3 1,2-2 0,6 0-1,9-10 1,16-8-1,21-11 0,20-11 0,22-12 0,15-12-2,16-9-1,14-14-3,20 2-11,-9-26-7,21 11-11,-17-18-4,5 8-2,-16-14 2</inkml:trace>
  <inkml:trace contextRef="#ctx0" brushRef="#br1" timeOffset="222098.7034">19014 4184 89,'-29'3'39,"6"20"-1,-13-1 3,6 20-35,-9 4-2,7 15 0,-6 5-1,4 7-1,2-1 0,9 2 0,3-10-2,6-5 1,9-9-1,1-12 2,8-19-2,6-14 0,9-19 0,0-15 1,7-17-1,5-16 1,-1-13 0,3-10-2,2-11 2,-1 1 0,-2 5 0,-1 10 1,-3 13-1,-4 14 0,0 15 0,-2 20 0,0 19 0,-2 17 0,-1 15-1,3 9 0,-1 14 0,-1 9-1,-1 10 1,-5 5-1,-3 1 0,-8-5-1,-1-1-1,-6-9-1,-1-6-4,-10-24-6,13 3-7,-20-34-4,19 6-4,-19-28-8,11-1-3,-10-14 1</inkml:trace>
  <inkml:trace contextRef="#ctx0" brushRef="#br1" timeOffset="222256.7124">18949 4566 104,'-16'-10'41,"-1"-4"1,17 14-1,13-10-36,21 9-3,14-7-1,15 0-4,18 9-8,-2-16-8,25 21-5,-19-20-6,15 22-8,-17-7-4,1 13 2</inkml:trace>
  <inkml:trace contextRef="#ctx0" brushRef="#br1" timeOffset="222431.7224">19890 4659 112,'-22'5'41,"6"5"1,-6-18-4,-4-13-47,26 21-10,-13-36-6,20 26-9,-17-17-5,14 10-4,1-4 0</inkml:trace>
  <inkml:trace contextRef="#ctx0" brushRef="#br2" timeOffset="310458.7573">20907 10036 8,'-4'-29'12,"9"9"1,-13-15-2,3-2-13,0-12 2,1-5 3,-2-8 2,-3-7 6,2-1 2,-3-1 1,6 10-2,-7-1-1,9 15-2,-4 6-3,6 12-1,-4 5-3,4 2 0,0 4-1,3-4-1,-2 0 0,3-1 0,0-4 0,2 3 0,1 0 0,-1 4 1,-3 5 0,-3 15 0,3-17 0,-3 17 1,0 0-1,-5 15 1,5-15-1,-1 17 0,1-17-1,10 15 1,9-14 0,5-1 0,13-4 1,12-6-1,8 0 0,10 0-1,9 0-7,2-5-11,4 11-11,2 2-1,-9-1 1,-4 4-1</inkml:trace>
  <inkml:trace contextRef="#ctx0" brushRef="#br2" timeOffset="311090.7934">21884 8642 32,'-36'-8'26,"3"11"2,-11-1-2,2 8-21,3 5-2,-3 4 2,10 5-1,-6 2 2,11 8-1,-2 1-1,11 11 1,4-4-1,12 8 1,9 3-2,14 5 0,13-3-1,13 2 0,13-3 0,9-5 0,6-9-2,4-10 1,5-15 0,-3-9-1,-5-17 0,-12-22-1,-6-11-1,-15-17-2,-8-8 2,-13-11-1,-17-1 2,-15-5-2,-9 8 0,-11 5 1,-11 18-1,-4 8-6,-4 17-20,1 13-1,-3 12 1,3 15-2</inkml:trace>
  <inkml:trace contextRef="#ctx0" brushRef="#br2" timeOffset="311457.8144">21941 8745 44,'5'13'27,"-5"-13"-1,-5 13-1,0 0-22,5 3 0,3 11 1,0 6 0,2 13 0,-2 6 1,4 10 0,-3 0-1,2 2 0,-1-11-1,5-7 1,-3-16-1,6-15 2,1-26-2,6-16-1,-1-19 0,4-12-1,1-6-1,-3-5-3,4 2 0,-5 1-4,6 23-7,-11 0-15,5 19-4,1 8 1,-3 9 1</inkml:trace>
  <inkml:trace contextRef="#ctx0" brushRef="#br2" timeOffset="312119.8523">22431 9158 76,'0'0'33,"5"14"-1,10-13 0,15 2-31,13-10-1,10-6 0,14-2 0,6-2-1,6-4 1,2-1-1,2 1-1,-5-1 0,-5 5 0,-6 1 1,-9 6 0,-13 3 0,-11 2 0,-9 6 1,-11 1 0,-14-2 0,8 11 0,-8-11 0,-7 11-2,7-11 0,0 0-2,-15 5 0,15-5-1,0 0 1,0 0 0,-12 2-1,12-2 1,-11 8 1,11-8 1,-16 15 0,16-15 0,-21 19 1,11-12-1,10-7 3,-16 16 0,16-16 1,-10 13 2,13-1 2,-3 4-1,9 14 2,-3 8-1,8 17 1,-8 10-2,4 16 1,-6 8-2,1 7-2,-7-1-1,-4-6 0,-5-5-4,2-17-4,9-6-11,0-22-13,9-14 1,10-15-1,5-12 2</inkml:trace>
  <inkml:trace contextRef="#ctx0" brushRef="#br2" timeOffset="312224.8583">23520 9966 29,'14'-9'22,"-4"15"1,-10-6-1,0 0-20,-18 20-21,4-21-1,14 1-2,-20-3 0</inkml:trace>
  <inkml:trace contextRef="#ctx0" brushRef="#br2" timeOffset="325048.5918">18692 16962 38,'0'-12'35,"0"12"1,14-6-2,0 5-24,2-9-10,12-2-2,5 4-2,2-9-12,7 16-17,-5-7-2,0 17 1</inkml:trace>
  <inkml:trace contextRef="#ctx0" brushRef="#br2" timeOffset="325228.6021">18717 17223 55,'0'0'38,"19"-10"-3,0-8-1,9 4-37,19 1-6,-6-4-25,16 8-1,-4-8-1,9 9 2</inkml:trace>
  <inkml:trace contextRef="#ctx0" brushRef="#br2" timeOffset="329230.831">19084 17802 54,'0'0'38,"0"0"0,0 0-3,-25-11-28,25 11-5,0-16-2,12 4-1,1-2-5,-13 14-7,0 0-22,0 0 1,57-1-2,-57 1 1</inkml:trace>
  <inkml:trace contextRef="#ctx0" brushRef="#br2" timeOffset="329374.8392">19137 17859 56,'-40'62'38,"40"-62"1,0 0-4,0 0-29,-26 55-5,26-55-20,0 0-15,0 0-3,70-5-2,-70 5 0</inkml:trace>
  <inkml:trace contextRef="#ctx0" brushRef="#br2" timeOffset="345238.7466">4601 1994 57,'10'-18'37,"-2"1"-1,-2 7 1,-6 10-28,0 0-2,-8 10 0,2 26-2,-9 12-1,-1 19-2,-5 11-1,5 8 0,3 0-2,6-2-1,11 0-7,-2-23-25,26-8-2,2-25 0,13-13-2</inkml:trace>
  <inkml:trace contextRef="#ctx0" brushRef="#br2" timeOffset="345622.7685">5078 1996 83,'-14'8'37,"-11"3"-1,4 17 0,-10 1-33,5 12 0,-2 6 1,6 8 0,5 4-2,9 3 1,6-4-2,7 0 1,8-8-1,10-9 1,3-10-2,3-10 2,-2-11-2,1-8 0,-5-7 0,-4-7-1,-5-6 1,-12-7-2,-4 3 2,-10-3-2,-4 2 0,-6 5 0,-2 4 0,-4 6-2,8 11-3,-4-11-9,24 8-20,-17 6 0,30-4-1,7-13 0</inkml:trace>
  <inkml:trace contextRef="#ctx0" brushRef="#br2" timeOffset="345793.7783">5521 2209 105,'-22'4'40,"2"9"0,-9-16-2,13 3-39,0 3-1,3-11-5,13 8-28,11-7-3,9 4 1,-5-11-2</inkml:trace>
  <inkml:trace contextRef="#ctx0" brushRef="#br2" timeOffset="346189.801">6034 1883 105,'-35'16'39,"4"14"-1,-16 3 1,10 8-37,-5 12 0,6 15 0,4 4-1,9 1 1,7 0-1,12-3 1,14-5-2,7-11 2,12-16-2,4-15 2,5-16-2,7-15-1,-6-14 2,-3-9-2,-7-10 1,-7-3-1,-13-7 0,-10 4-1,-8 8 1,-12 2-1,-5 14-1,-5 4-1,1 18-2,-7-6-18,16 24-13,1-7 0,13 11-1,2-8 0</inkml:trace>
  <inkml:trace contextRef="#ctx0" brushRef="#br2" timeOffset="347010.8479">6409 1887 91,'-2'-18'37,"-7"3"-1,9 15-7,0 0-23,0 0 0,0 0-1,0 0-2,0 0 0,12 12 0,-1 7-1,6 7-1,-2 7 1,7 10-1,-3 5 0,-1 15-1,-2 1 1,-3 5-1,1-8 0,0-3 0,-1-8 0,-1-10 0,5-16 1,2-18-1,6-17 1,4-19 0,1-12 1,3-10-1,-1-8 1,0-6 0,-3-2 0,-5 0 0,-3 8-1,-6 6 0,-2 7 0,-3 7-1,1 8-1,-2 6-1,4 11-4,-6-4-8,16 22-25,-11-2 0,8 17-2,-7-3 0</inkml:trace>
  <inkml:trace contextRef="#ctx0" brushRef="#br2" timeOffset="347183.8578">7246 2275 125,'-7'22'42,"-17"-18"0,13 14-9,-2-17-37,-4-17-34,17 16-2,-4-18-1,4 18-2</inkml:trace>
  <inkml:trace contextRef="#ctx0" brushRef="#br2" timeOffset="355048.3076">13222 16571 11,'-3'-13'32,"3"-3"0,0 4 0,-7-3-23,7 15-3,0-16 0,0 16-1,0 0-1,3 18-1,-3-1 0,0 14 0,2 7-2,0 7 1,3 8-1,3 12 1,-2 4-1,8 5 0,-4-5 0,3-2 1,1-10-1,2-6 1,2-15-1,0-18 1,2-15-1,2-14 1,1-19-1,2-15 0,-1-10 2,2-6-2,0-8 0,-2-1 0,-1-1 0,-3 9 0,-2 4-1,-4 14-2,-3 14-2,-7-2-12,10 28-19,-14 4-3,10 2 0,-10-2 1</inkml:trace>
  <inkml:trace contextRef="#ctx0" brushRef="#br2" timeOffset="357476.4465">13879 16809 40,'0'0'36,"-3"15"2,3-15-2,12-3-31,-1-4-2,14 0 0,-2-7-1,8 2 0,4-3-2,-3 0-1,7 8-3,-15-8-10,8 19-20,-15-1-3,-1 12 1,-15-2-1</inkml:trace>
  <inkml:trace contextRef="#ctx0" brushRef="#br2" timeOffset="357656.4568">13984 16954 44,'-15'20'38,"-2"-7"0,13 3-1,4-16-32,13 12-3,11-22 0,12 0-1,7-5-3,6-6-4,15 8-28,-11-8-2,8 7-2,-11-3 0</inkml:trace>
  <inkml:trace contextRef="#ctx0" brushRef="#br1" timeOffset="377802.6091">14526 16726 24,'0'0'35,"-14"-15"1,14 15-1,-3-27-28,12 16-2,3-7-1,8 4 0,2-3 0,9 6-3,2 0 1,3 5-1,-1 1-1,1 8 1,-4 4-1,-5 2 1,-4 6-1,-7 2 0,-8 4 1,-4 0-1,-8 2 1,-3-1-1,-5-3 0,-2 2 0,-5-5 1,-1 0-1,7-3 0,-6-4 0,10 0 0,9-9 0,-6 12 0,6-12 0,20 7 0,-2-6-1,11 1 1,1 0 0,4-2 1,3 2-1,-2 1 0,-4 7 1,-4 2-1,-5 7 1,-12 3-1,-10 5 1,-9 3-1,-10 6 1,-10 0 0,-2-2-1,-7-4 2,-3-2-2,6-6 0,4-8-2,13-6-2,5-13-3,25 1-20,-1-18-10,24 0-1,2-9 1</inkml:trace>
  <inkml:trace contextRef="#ctx0" brushRef="#br1" timeOffset="378334.6396">15652 16753 29,'0'0'35,"-24"8"0,24-8 0,-26 12-27,17-1-3,-4-2 0,3 14 0,-4 3-2,1 5 0,-1 2-1,-2 7 0,-4 2-2,0 2 0,1 0-1,-3-11 0,6-2-3,-4-10-1,8-4-3,-1-18-2,13 1-3,-7-30 1,14 3 1,-9-16 4,7-1 5,3-2 3,-8-1 4,9 12 3,-9-4 4,10 19 1,-13-3-1,14 22-2,-11 1-2,16 17-2,-2 1 0,4 6-2,7 4-1,3-1-1,4 3-2,6-3 0,3 0-3,-1-12-2,16 9-29,-10-13-3,8 3-1,-7-7-2</inkml:trace>
  <inkml:trace contextRef="#ctx0" brushRef="#br1" timeOffset="378767.6643">16293 16604 34,'0'0'35,"0"0"2,-12 9-1,-2 14-23,6 10-10,-5 13-1,3 9 0,1 10 0,1 6 0,-4 4-1,4-1 0,7-4-3,-4-11-5,19-10-28,-6-19 0,13-15-3,-1-20 1</inkml:trace>
  <inkml:trace contextRef="#ctx0" brushRef="#br1" timeOffset="378922.6732">16649 16883 59,'-9'21'39,"-12"-6"-1,5 7-2,-6 1-40,-1-27-26,23 4-6,0-10-2,15-1 0</inkml:trace>
  <inkml:trace contextRef="#ctx0" brushRef="#br1" timeOffset="379559.7096">17055 16646 34,'0'0'33,"-15"8"2,-8-6 0,3 12-30,-8-6 0,3 8 0,-7-2-1,6 3 0,-1 2 0,11 4-1,2-5 0,9 3 0,8-5-2,11 7 1,9-9-1,7 2 0,7-4-1,5 3 1,1 0 0,-1 0 0,-2 4-1,-7-4 1,-9 8-1,-6-3 1,-10 6-1,-10 0 0,-10 1 0,-7 0 1,-12-3-1,-1-3 0,-4-6-1,4-7 1,2-8-1,6-10 1,10-11 0,13-8-1,13-11 2,6-5-2,15-3 0,2-2-1,7 4-2,-1-4-11,3 15-21,-10-3 0,2 20-3,-16-3 2</inkml:trace>
  <inkml:trace contextRef="#ctx0" brushRef="#br1" timeOffset="379919.7302">17508 16677 56,'-6'18'39,"-9"-12"-1,3 12 0,-12-3-34,6-2-1,-3 1-1,4 2 0,4 3-1,6-3 0,7 1 0,7 3 0,9-5-1,5 2 0,8-1 1,1-1-1,1-2 0,0 2 1,-1 1-1,-4-1 0,-10 8 0,-3 0 1,-9 8-2,-4 3 1,-8 2 0,-3 3-1,-3-3-1,-5-8-3,10 4-17,-11-25-16,20-7 1,-14-27-2,19-4 1</inkml:trace>
  <inkml:trace contextRef="#ctx0" brushRef="#br1" timeOffset="380086.7398">17566 16698 71,'0'0'42,"0"18"-2,0-18 1,14 0-39,4-8-3,11-8-3,12 7-11,-4-26-23,10 13-1,-10-14-2,5 11 0</inkml:trace>
  <inkml:trace contextRef="#ctx0" brushRef="#br1" timeOffset="380821.7818">13188 17803 45,'12'-28'37,"-5"-1"1,1 0 0,-8 7-34,1 6 1,-1 16-1,0 0 0,0 0 0,0 0-1,0 0-1,0 0 0,24 68 0,-24-68-2,13 62 1,-13-62-2,17 81 2,-17-81 0,18 91 0,-18-91 0,22 91-1,-22-91 2,28 75-1,-28-75 0,0 0 0,55 61-2,-55-61 3,0 0-2,63-11 0,-63 11 1,46-35-3,0-28 3,-6-20-5,0 2 0,-40 81-13,35-62-23,-35 62 2,0 0-3,0 0 2</inkml:trace>
  <inkml:trace contextRef="#ctx0" brushRef="#br1" timeOffset="381108.7982">13905 17973 71,'0'0'40,"0"0"1,0 0-11,-20 52-26,20-52-1,0 0-1,0 0 0,0 0-1,50 3 1,-50-3-2,0 0-1,64-10-3,-64 10-3,57-5-31,-57 5 0,51 1-3,-51-1 0</inkml:trace>
  <inkml:trace contextRef="#ctx0" brushRef="#br1" timeOffset="381384.814">14070 18200 72,'0'0'45,"-59"36"-2,59-36 1,0 0-41,0 0-2,0 0 1,0 0-2,0 0 1,0 0-3,0 0 2,73 7-1,-73-7 1,63-16 0,-63 16-1,72-14 1,-72 14-3,73-12-1,-73 12 0,66-7-2,-66 7-5,48 0-27,-48 0-2,0 0-1,59 4 1</inkml:trace>
  <inkml:trace contextRef="#ctx0" brushRef="#br1" timeOffset="422147.1455">19653 16576 33,'7'-14'32,"-5"-6"3,7 8-2,-11-3-27,2 15-1,6-19-1,-6 19 1,0 0 0,0 0-1,-2 15 0,4 7 0,-1 5-1,5 13-1,1 9 0,0 12 0,1 6-1,3 5 2,0-3-2,1-8 1,2-10-2,3-16 2,4-15-1,3-20 0,2-22 0,5-16-1,1-10 1,2-7-2,-3-3 1,-3 1-2,-5 6 0,-7 4-5,4 25-16,-15-5-14,6 24-1,-11 3 0,11 1-1</inkml:trace>
  <inkml:trace contextRef="#ctx0" brushRef="#br1" timeOffset="422434.1619">20335 16847 53,'2'12'40,"-2"-12"-3,25-6 0,-11 3-32,10-6-6,5 2-3,-3-5-4,10 9-25,-15-4-3,2 11-1,-11-2 0</inkml:trace>
  <inkml:trace contextRef="#ctx0" brushRef="#br1" timeOffset="422601.1715">20329 17082 68,'-6'10'41,"6"-10"-3,10-2 2,15-9-36,9-9-4,14-6-2,0-7-10,22 15-15,-20-12-10,13 11-2,-10-9-1</inkml:trace>
  <inkml:trace contextRef="#ctx0" brushRef="#br1" timeOffset="424551.283">21101 16663 28,'15'-9'33,"-15"9"1,29-11-4,-14-12-19,18 4-6,3-10 0,13 1-1,0-2-2,7 4-1,-4 3-1,-4 5-1,-5 16 0,-10 9 1,-12 13-1,-13 8 1,-11 7-1,-7 6 2,-11 2 0,-3-1 1,-7-2 0,4-4 0,1-13 1,10-4-1,6-5 0,10-14 0,14 7-1,9-9 0,7 0 1,5-1-1,1 6 0,1 4 1,-8 3-2,-5 11 2,-10 5-1,-9 4 1,-15 7 0,-8 5 0,-11 1 0,-5 4 0,-4-4 0,-5-1 0,5-11-1,3-9-1,8-8-3,9-15-5,18 1-16,7-20-13,17-3-2,2-8-1,18 1 1</inkml:trace>
  <inkml:trace contextRef="#ctx0" brushRef="#br1" timeOffset="425139.3166">22385 16706 45,'0'0'34,"-10"26"2,-13-10-7,5 19-24,-7 1-3,1 10 1,-4 6-3,4-2 1,-2 2-3,1-3-2,10-3-7,-5-21-23,13-7-1,7-18 1,0 0 0</inkml:trace>
  <inkml:trace contextRef="#ctx0" brushRef="#br1" timeOffset="425310.3264">22153 16904 28,'-13'-25'35,"6"11"3,-9 1-2,16 13-18,-16 10-9,19 3-2,7-2-3,13 5-1,9-2-2,8-2-1,8 1-2,7-10-3,12 13-25,-9-19-6,7 6-2,-12-7 0</inkml:trace>
  <inkml:trace contextRef="#ctx0" brushRef="#br1" timeOffset="425520.3384">22905 16515 56,'-5'12'39,"-11"3"-1,11 22-1,-4 1-32,3 7-3,1 10 0,3 2-1,2 1-2,0-3-3,13 4-20,-8-19-12,18-6-2,-8-17 0</inkml:trace>
  <inkml:trace contextRef="#ctx0" brushRef="#br1" timeOffset="425690.3481">23160 16782 61,'-22'7'38,"10"3"-4,-4-9-7,4-9-56,12 8-6,14-16-2,9 6 0</inkml:trace>
  <inkml:trace contextRef="#ctx0" brushRef="#br1" timeOffset="426141.3739">23646 16567 50,'-18'4'36,"-8"-11"-2,9 14-6,-9-11-22,5 4-1,-4 3-1,3 7 0,-6 3 0,2 7-1,-1 2-1,6 3 0,5-1 0,8 2-1,11-6 0,11-3 0,13-4 0,12-4-1,6-1 0,4-3 1,4 1 0,-5 3-1,-3 3 0,-11 9 1,-11 3-1,-12 5 0,-10 2 0,-11 1-1,-9 0 1,-6-6 0,-4-4-1,-3-10 1,3-11 0,1-11 0,10-15 0,12-10-1,6-13 1,10-4-3,13-2 0,-1-9-10,20 15-22,-12-2-1,9 22-3,-10-2 2</inkml:trace>
  <inkml:trace contextRef="#ctx0" brushRef="#br1" timeOffset="426489.3938">24016 16605 39,'-18'-1'38,"18"1"0,-20 6 0,9 4-20,-5-3-15,-1 4 0,-2 4 0,4 3 0,1 3-2,6-3 1,6 0-2,7-3 1,9-4 0,9-1-1,5-4 0,6-1 0,-1-1 0,1 3 0,-5 0 0,-2 5 0,-9 3 0,-6 9 0,-9 1 0,-6 0-1,-8 3 0,1-2-1,-3 1-5,-11-13-24,13 1-6,-7-18-2,18 3 1</inkml:trace>
  <inkml:trace contextRef="#ctx0" brushRef="#br1" timeOffset="426661.4037">24011 16658 75,'0'0'41,"0"0"-3,24 11-4,0-16-33,5-5-2,10 2-8,-5-23-15,14 19-13,-15-10-2,4 16-1,-20-3 1</inkml:trace>
  <inkml:trace contextRef="#ctx0" brushRef="#br1" timeOffset="427159.4322">20470 17810 79,'0'0'40,"0"0"-3,0 0-4,0 0-29,0 0-1,50-35 1,-36 28-4,21 0-2,6-1-2,-41 8-6,0 0-26,71 9-1,-71-9-2,0 0 0</inkml:trace>
  <inkml:trace contextRef="#ctx0" brushRef="#br1" timeOffset="427326.4417">20630 17965 64,'0'0'42,"0"0"1,-52 63-1,52-63-36,0 0-3,0 0 2,0 0-4,0 0-1,60 14-20,-60-14-9,67-9-12,-67 9-2,89-22 1</inkml:trace>
  <inkml:trace contextRef="#ctx0" brushRef="#br1" timeOffset="448328.643">21511 17674 43,'-2'-17'36,"2"-1"1,-1-2-1,9-1-32,-10 7-1,2 14 0,0 0 0,-12 14 2,12-14-2,0 0 2,0 0-3,-21 64 0,21-64 0,0 0-1,-6 61 3,6-61-2,0 0-1,25 59-4,-25-59 4,0 0-1,52 57 0,-52-57 0,0 0-1,64 65-1,-64-65 4,44 52-4,-44-52 3,38 55-2,-38-55 0,28 55 0,-28-55-8,12 53-30,-12-53 0,0 0 1,0 0-2</inkml:trace>
  <inkml:trace contextRef="#ctx0" brushRef="#br1" timeOffset="448539.655">21587 17675 67,'-19'-6'39,"19"6"1,-15-17 0,15 17-36,17-12-2,20 0-1,11-2 0,12-1-2,12-5-1,8 1-3,11 11-13,-9-5-20,8 6-1,-17 3-2,0 5 1</inkml:trace>
  <inkml:trace contextRef="#ctx0" brushRef="#br1" timeOffset="448735.6663">22391 17723 76,'-53'50'41,"53"-50"-2,0 0-1,0 0-34,-46 45-3,46-45-3,0 0-13,0 0-22,0 0-1,0 0-2,0 0 0</inkml:trace>
  <inkml:trace contextRef="#ctx0" brushRef="#br1" timeOffset="449425.7057">21868 18213 20,'-20'-53'34,"20"53"2,0 0-5,0 0-19,0 0-4,0 0 0,0 0-2,-16-52 0,16 52-5,0 0 2,0 0 3,0 0-4,0 0 0,-52 21 0,52-21-3,0 0 2,-47 38 2,47-38-2,0 0 1,-63 37-2,63-37-2,0 0 2,-61 18 2,61-18-5,0 0-1,-46 5-14,46-5-21,0 0-1,0 0 1,0 0 0</inkml:trace>
  <inkml:trace contextRef="#ctx0" brushRef="#br1" timeOffset="450702.7788">22921 17597 21,'-12'-8'33,"12"8"0,-18 3 0,2 3-25,5 11-2,11-17-1,0 0 0,0 0-1,-29 51 2,29-51-3,0 0 3,-18 54-5,18-54 5,0 0-4,1 53 0,-1-53 0,0 0-3,0 0 3,57 51-3,-57-51 3,0 0-3,67 31 2,-67-31 2,46 22-2,-46-22 1,0 0 0,57 50-3,-57-50 3,0 0 0,25 72 0,-25-72-2,0 54 0,0-54-3,0 0-5,-19 70-29,19-70-1,0 0-5,0 0 4</inkml:trace>
  <inkml:trace contextRef="#ctx0" brushRef="#br1" timeOffset="450971.7942">22893 17609 57,'0'0'40,"-19"-23"-2,19 23 2,5-13-36,12 7-1,9-2-1,11-1 1,6 0-2,9-1 1,10-1-2,5 0 1,4 3-2,-1-2-1,-1 5-2,-8 0-3,4 8-7,-21 3-23,6 2 0,-18-5-1,1 7 1</inkml:trace>
  <inkml:trace contextRef="#ctx0" brushRef="#br1" timeOffset="451325.8144">23713 17527 48,'-15'-1'37,"5"6"0,-10-4-1,5 8-27,-11 1-3,7 7 0,-6 2-2,25-19-1,0 0 0,0 0-1,-53 68 0,53-68 2,0 0-2,-18 55-2,18-55 1,0 0 2,0 0-2,32 61 0,-32-61 0,0 0-3,67 32 2,-67-32 2,58 21-2,-58-21-3,62 23 4,-62-23 1,57 30-2,-57-30 0,0 0 1,53 71 0,-53-71-1,7 63-1,-7-63 0,-16 63-2,16-63-1,-28 57-1,28-57-26,0 0-11,0 0 1,-48 50 2</inkml:trace>
  <inkml:trace contextRef="#ctx0" brushRef="#br1" timeOffset="451520.8256">23712 17598 75,'-12'-14'41,"12"14"0,17-13 1,11 4-38,15-6-1,13-5-1,12 0-1,6-1-1,7 1-2,-3 2-3,8 11-32,-20 2-2,-4 9-1,-21-1-1</inkml:trace>
  <inkml:trace contextRef="#ctx0" brushRef="#br1" timeOffset="458717.2372">15102 17773 56,'0'0'38,"0"0"1,0 0-2,0 0-33,0 0-2,-50 10-2,50-10 2,0 0 1,0 0-2,-41 48-1,41-48 2,0 0 0,0 0-1,0 0 2,41 62-2,-41-62 0,0 0 0,63 41-1,-63-41 1,51 35 0,-51-35 0,48 41-1,-48-41-1,0 0 1,60 64 0,-60-64 0,0 0 0,29 71 0,-29-71-3,0 0 2,-10 67 1,10-67-2,0 0-1,-29 52-4,29-52-4,0 0-26,0 0 0,0 0-2,0 0 0</inkml:trace>
  <inkml:trace contextRef="#ctx0" brushRef="#br1" timeOffset="459033.2552">15228 17877 44,'-13'-27'34,"3"2"3,-1 1-1,7 2-30,0 6-3,4 16 2,12-13 0,-12 13 1,15-3-2,-15 3-1,28-7-1,8 1-1,4-10-1,8 2-1,2-3-2,2 1-7,4 3-27,-9 5-1,-7 10-2,-11 3 1</inkml:trace>
  <inkml:trace contextRef="#ctx0" brushRef="#br1" timeOffset="459281.2694">15791 17850 73,'-22'54'42,"22"-54"-3,0 0-1,0 0-36,0 0-2,0 0-2,0 0-8,0 0-28,0 0 0,0 0 0,0 0-1</inkml:trace>
  <inkml:trace contextRef="#ctx0" brushRef="#br1" timeOffset="459843.3016">16317 17637 48,'-1'-11'39,"-8"-3"-1,9 14 0,-22-7-33,6 15 0,-2 3-1,1 5-1,17-16 0,0 0-1,0 0-1,-41 63 0,41-63 0,0 0 0,-12 51 0,12-51-1,0 0 0,0 0 1,0 0 0,50 49-1,-50-49 1,0 0 0,62 19 2,-62-19-2,0 0-1,69 24 0,-69-24 2,0 0-2,58 38 1,-58-38 0,0 0-2,38 59 0,-38-59 1,0 0-3,5 66-2,-5-66-4,0 0-31,-7 49 0,7-49-1,0 0 3</inkml:trace>
  <inkml:trace contextRef="#ctx0" brushRef="#br1" timeOffset="460155.3194">16411 17718 32,'0'0'34,"-9"-21"3,5 10-2,4 11-28,-8-16-2,8 16 3,0 0-1,0 0 0,0 0-3,0 0 0,0 0-2,0 0 0,15-10-1,-3 8 0,3-6 0,2 2-1,9-1 0,2-1-1,6 7-3,-4-7-7,11 15-26,-13-1 0,5 9-3,-10 1 0</inkml:trace>
  <inkml:trace contextRef="#ctx0" brushRef="#br1" timeOffset="460622.3461">16995 17685 45,'-21'-4'37,"21"4"1,-21-14-1,21 14-33,-21-3 1,21 3 2,-11 11-2,11-11-1,0 0-1,0 0-1,0 0-1,-13 56 1,13-56-1,0 0 1,0 0-1,13 51-1,-13-51 1,0 0-1,0 0 0,46 36 3,-46-36-2,0 0-2,53 26 1,-53-26 0,0 0 1,55 26-1,-55-26 2,0 0-3,0 0 2,48 60-1,-48-60 1,0 0 1,3 64-4,-3-64-1,0 0-5,-21 63-28,21-63-3,0 0-2,0 0 1</inkml:trace>
  <inkml:trace contextRef="#ctx0" brushRef="#br1" timeOffset="460839.3586">17006 17777 54,'-9'-27'40,"9"27"2,-5-10-1,5 10-21,0 0-18,26-9 0,-6-3-1,17 0 0,-4-3-1,16 1-3,-1 2-4,-9 0-28,11 12-4,-15-5-2,6 11 0</inkml:trace>
  <inkml:trace contextRef="#ctx0" brushRef="#br1" timeOffset="461819.4146">17692 17669 24,'-5'-15'34,"5"15"3,-2-17-3,2 17-24,0 0-3,0 0 0,-10 20-1,10-20-2,0 0 0,0 0-1,0 67 0,0-67 1,4 49-2,-4-49 0,7 56 1,-7-56-1,12 54 1,-12-54 0,0 0-1,31 66-1,-31-66 2,0 0 0,0 0-3,87 14 1,-53-44-1,5-19 0,-5-18-1,4-5 2,-10-2-3,1 12 3,-11 11-1,1 17 0,-4 11-1,-3 9 0,-1 9-2,-11 5-3,17 14-6,-20-1-26,14 5-1,-8-3-1,6 0 0</inkml:trace>
  <inkml:trace contextRef="#ctx0" brushRef="#br1" timeOffset="466114.6603">9779 9680 54,'3'-15'31,"-3"15"1,0 11 0,-1 2-17,4 13-11,-1 3 0,4 11-1,-3 2 1,4 8 0,1-7 0,3 2-1,0-9 0,2-2 0,0-13-1,1-6-1,3-12 1,0-14-1,1-8-1,0-12 0,4-5-1,-1-11-2,3 2-3,-6-10-6,11 10-23,-11 2 0,7 10-1,-7 7 1</inkml:trace>
  <inkml:trace contextRef="#ctx0" brushRef="#br1" timeOffset="466339.6732">10303 9786 82,'0'0'35,"0"0"-1,0 0 1,12-15-33,1 5-2,2-2-2,5 4-2,-5-10-13,7 13-16,-4 1-1,-3 8-1,-2 1 1</inkml:trace>
  <inkml:trace contextRef="#ctx0" brushRef="#br1" timeOffset="466483.6814">10367 9923 60,'-15'18'34,"1"0"-1,9-1 0,5-17-15,-3 10-17,14-9-4,0-11-21,14-1-8,2-8 0,12 1-2</inkml:trace>
  <inkml:trace contextRef="#ctx0" brushRef="#br1" timeOffset="466805.6998">10813 9620 73,'0'0'36,"-25"9"0,10 5 1,-8-2-29,9 10 0,-4-3-1,11 7-2,1-3-2,9-1-1,5-6-1,11 0 0,0-1 0,8-4 0,1-1-1,2 1 0,-6 0 0,-1 3 1,-4 6-1,-10-1 0,-8 5 0,-5 2 0,-6-3 0,-3-5-2,-3 3-3,-7-18-4,23-3-28,-25-9 0,19-8-1,-2-14 0</inkml:trace>
  <inkml:trace contextRef="#ctx0" brushRef="#br1" timeOffset="467000.711">10825 9611 102,'-16'7'39,"16"-7"1,0 0-2,0 0-34,24-4-3,6-10 0,7-3-3,4-4-2,16 7-3,-4-17-14,9 19-18,0-4 0,2 13 0,-15-1 2</inkml:trace>
  <inkml:trace contextRef="#ctx0" brushRef="#br1" timeOffset="467174.7209">11413 9613 93,'-22'19'37,"5"12"-1,-10-4 1,3 10-32,-3 3-2,4 5-1,-2 1-1,5 0 0,5-2-3,1-12-2,12 2-4,-7-20-27,18-4-2,-9-10 1,18-21-2</inkml:trace>
  <inkml:trace contextRef="#ctx0" brushRef="#br1" timeOffset="467346.7308">11272 9772 85,'-5'-18'38,"5"18"0,0 0 1,4 25-23,-2-14-13,11 1-1,4 0-1,4-5-3,13 5-7,-6-22-13,12 7-16,-3-12 0,7 5-1,-9-13 1</inkml:trace>
  <inkml:trace contextRef="#ctx0" brushRef="#br1" timeOffset="467518.7406">11709 9548 86,'-11'16'36,"4"12"0,-10 8 1,6 10-32,-5 1-2,8 8 0,-1-4-1,7-7-5,13-1-30,-3-19-4,11-8 1,2-18-2</inkml:trace>
  <inkml:trace contextRef="#ctx0" brushRef="#br1" timeOffset="467670.7493">11942 9715 101,'-11'9'31,"1"-7"-26,10-16-9,8-1-32,10-4-2</inkml:trace>
  <inkml:trace contextRef="#ctx0" brushRef="#br1" timeOffset="468059.7715">12230 9437 86,'-32'14'38,"4"12"1,-7-5 0,12 11-33,-3-1 0,10 0-1,5-1-2,12-5 0,12-5-2,10-6 0,5-2-1,3-2 0,6-2 0,-4 0 0,-1 2-1,-9 3 1,-6 4 0,-7 2 1,-10 1-1,-7 3 1,-5-2 0,-5-4 0,-2-6 0,1-1 0,-1-14 0,6-9-1,6-11 0,7-13-1,10-4 0,4-9-2,9-1-2,-2-3-3,12 13-12,-11-6-20,7 15 2,-11 0-3,-2 13 3</inkml:trace>
  <inkml:trace contextRef="#ctx0" brushRef="#br1" timeOffset="468383.7901">12451 9420 94,'-9'24'39,"2"-11"0,0 13-5,-3-7-27,9 4-1,-4 0-1,3 2-1,4-2-2,4-1 0,4-3-1,4-3 0,5-2-1,-1-3 1,5-1-1,1-2 0,-5-3 0,0 6 0,-4-1 0,-1 5 0,-10 4 0,-4-1-1,-4 4-1,-6 0-1,1 7-4,-9-21-15,13 8-16,-9-14-1,14-2 1,-16-12-1</inkml:trace>
  <inkml:trace contextRef="#ctx0" brushRef="#br1" timeOffset="468571.8008">12536 9458 112,'0'0'41,"0"0"1,10-1-1,-10 1-40,28-29-3,5 13-6,-4-17-12,20 18-7,-19-19-7,17 10-6,-9-3-3,-1 11 2</inkml:trace>
  <inkml:trace contextRef="#ctx0" brushRef="#br1" timeOffset="469366.8463">9763 10528 76,'0'0'36,"10"-14"-1,-10 14 1,11 6-30,-11-6-3,5 27 0,0-3 0,0 9 1,-2 4 0,5 8-1,-2-2-1,3 1 0,1-3 0,2-2-1,2-13 0,2-8 0,5-11 0,0-11 0,2-14 1,2-6-2,-2-12 2,-4-6-1,0-3-1,-3-3 0,-4 3 0,-3 2-2,-2 8-1,-7 3-3,9 20-18,-11-6-14,2 18-1,12-18 0,0 20 0</inkml:trace>
  <inkml:trace contextRef="#ctx0" brushRef="#br1" timeOffset="469592.8592">10283 10607 80,'-11'7'37,"11"-7"-2,0 0 0,22-18-35,-3 6-1,2-6-4,9 10-17,-8-4-12,2 7-1,-8 1 0,-2 4 0</inkml:trace>
  <inkml:trace contextRef="#ctx0" brushRef="#br1" timeOffset="469740.8677">10330 10720 76,'-11'22'39,"8"-2"0,3-20-1,19 13-19,8-21-18,7-19-10,22 4-27,-3-11-2,12 1 0,-3-6-2</inkml:trace>
  <inkml:trace contextRef="#ctx0" brushRef="#br1" timeOffset="476586.2592">11086 10414 39,'10'-16'33,"-1"3"2,-3-9-6,7 12-5,-18-12-10,9 9-6,-11-7-1,6 6-3,-12-4 1,2 7-3,-7-2 2,-1 6-1,-5 5 0,3 10 0,-7 6-2,2 14 3,0 5-3,0 13 2,4-1-2,4 5 0,5-4 0,12-6 0,6-7 0,10-16-1,13-15 1,9-13-1,9-15 0,6-8 0,4-7 0,-4 0 0,-2 3 0,-12 3 1,-8 17-1,-15 16 0,-14 26 0,-12 15 0,-15 18 0,-6 13 1,-5 8-1,-1 5-1,1-2 0,8-12-3,16-11-4,2-30-23,29-8-8,4-23 0,18-12-2</inkml:trace>
  <inkml:trace contextRef="#ctx0" brushRef="#br1" timeOffset="476750.2686">11462 10629 93,'-29'6'40,"7"4"-1,1-18-4,9-15-35,16 8-39,4-14 2,13 1-2,-2-8 1</inkml:trace>
  <inkml:trace contextRef="#ctx0" brushRef="#br1" timeOffset="477138.2908">11680 10339 90,'0'0'38,"0"0"1,18-13-1,0-6-32,3 2-2,2-3 2,2 8-2,-6 5-1,-2 7-1,-6 9 0,-7 7-1,-4 8-1,-6 7 0,-4 6 0,-3 1 1,-5 4-1,3-3 0,-3 0 0,7-4 0,-1-7 0,10-3 0,2-8 0,7-6 0,7-6 0,2-7-1,9-4 1,6-9-1,4-4-2,4-10-3,12 5-11,-12-18-11,17 8-12,-14-7 1,6 6-2,-11-3 3</inkml:trace>
  <inkml:trace contextRef="#ctx0" brushRef="#br1" timeOffset="477628.3188">12099 10211 97,'0'0'41,"0"0"1,0 0-1,0 0-37,25-18-2,-1 2 0,4 2 0,3-4 0,-1 6 0,-1 0-1,-1 2-1,-7 6 0,-4 5 1,-17-1 0,9 22-2,-16 0 1,-7 5 0,-8 4 0,-1 2 1,-2 2-2,3-4 1,2-3 0,10-10 1,11-6-1,10-10 0,14-7 0,5-4 0,6-3 0,3 2 0,-3 2 0,-5 7 1,-10 14 0,-12 11-1,-14 9 1,-8 10 0,-13 7-1,-4 2 0,-4-2-1,-1-6-3,13-1-10,-4-33-7,29 8-7,-6-33-10,28-6-4,6-18 0,19-2 2</inkml:trace>
  <inkml:trace contextRef="#ctx0" brushRef="#br1" timeOffset="477779.3275">12795 10488 110,'-24'17'41,"2"2"0,-3-18-3,7-17-43,18 16-20,-15-23-14,15 6-1,-2-10-2,6 6 1</inkml:trace>
  <inkml:trace contextRef="#ctx0" brushRef="#br1" timeOffset="500752.6415">2962 9286 44,'1'-11'32,"-1"-7"1,1 5 1,-2-10-19,4 9-7,-5-12 0,9 7-1,-7-2-1,7 6-3,-2 1 0,-5 14 0,12-13-1,-2 27 0,-5 12 0,6 13 0,-1 16-1,2 16 0,-3 15 0,4 14-1,-4 9 0,-2-1 1,2-6-1,3-11 0,-1-17 0,5-17 1,3-22-1,3-24 2,4-27-1,5-20 0,3-21 1,-1-11-1,-4-15 1,-1-7-1,-5-7 0,-3 0-1,-2-1 1,-1 5-1,-1 7 0,-5 8-2,6 13-3,-7 0-20,13 27-12,-3 5 0,3 22-2,-4 10 0</inkml:trace>
  <inkml:trace contextRef="#ctx0" brushRef="#br1" timeOffset="502741.7552">3761 9527 77,'3'-16'36,"-3"16"-3,22-21 2,1 5-34,0 2-1,10-1 0,4 3-2,2-7-1,5 14-12,-9-8-17,-1 9 0,-11 4-3,-8 10 2</inkml:trace>
  <inkml:trace contextRef="#ctx0" brushRef="#br1" timeOffset="502902.7644">3818 9754 81,'0'12'36,"0"-12"-1,37-8 0,-4-7-31,17-13-11,22 2-28,5-8 2,8 3-4,2 2 2</inkml:trace>
  <inkml:trace contextRef="#ctx0" brushRef="#br1" timeOffset="503763.8137">4446 9125 76,'20'-15'37,"2"-9"-1,14 3 1,-1-7-32,10 7-1,-2-2 0,5 10 0,-9 3-2,-3 11-1,-8 11 0,-10 11 0,-13 13-1,-10 10 0,-11 8 0,-8 6 1,-7 7 0,-8 2 1,1-3-1,0-2 1,4-12 0,6-4 0,5-13 0,13-8 0,6-11-1,17-10 1,11-11-1,16-9 1,11-6-1,10-7-1,6-4 0,5-1-2,1 3-1,-2 1-3,3 19-23,-18-9-10,-2 16 0,-16 0-1,2 9 1</inkml:trace>
  <inkml:trace contextRef="#ctx0" brushRef="#br1" timeOffset="504122.8342">5619 9076 47,'0'0'33,"-17"6"2,-3 14-1,-2 20-21,-9-2-4,1 16-1,-9 3-1,5 10-2,-5-4-1,7 1-4,4-4-3,0-18-8,19 2-22,-4-20-2,12-10-1,1-14 1</inkml:trace>
  <inkml:trace contextRef="#ctx0" brushRef="#br1" timeOffset="504326.8459">5314 9272 92,'-13'-9'39,"16"20"1,-3-11-2,29 28-32,-5-10-2,16 0-1,7 1-1,9-4 0,5-3-1,3 0-2,5-3-3,-10-12-14,5 11-19,-14-11-2,-1 10 0,-16-10-2</inkml:trace>
  <inkml:trace contextRef="#ctx0" brushRef="#br1" timeOffset="506145.9499">6217 8679 56,'0'0'34,"-5"-12"0,5 12-1,0 0-23,-14 4-2,17 14-1,-6 7-2,3 13-2,0 12 1,0 11-3,0 13 1,1 8-2,4 8-3,-5-12-6,11 5-26,-6-13 1,7-8-2,2-20 0</inkml:trace>
  <inkml:trace contextRef="#ctx0" brushRef="#br1" timeOffset="506325.9602">6486 9093 92,'-17'-6'37,"3"7"-2,1-5-2,13 4-38,0 0-22,9-8-9,16-1 0,3-8-1</inkml:trace>
  <inkml:trace contextRef="#ctx0" brushRef="#br1" timeOffset="506743.9841">7022 8774 86,'-17'-16'38,"-5"8"-2,-11-7 2,1 7-33,-4 3-1,4 9-1,0 3 0,7 8-2,3 1 1,10 5-2,7-1 1,9 8-1,14-4 0,9-3-1,11-1 1,4-2 0,7-1 0,-2-2 0,-1 4-1,-3-1 1,-9 3 0,-12 4 0,-13 5 0,-9 5 0,-15 1 0,-5-2 1,-16-1 0,2-8 0,-7-5 0,3-13-1,6-19 1,10-11 0,10-14-1,15-15-1,18-9-1,7-7-3,13 6-4,-5-12-23,12 22-7,-8-1 0,0 20 0</inkml:trace>
  <inkml:trace contextRef="#ctx0" brushRef="#br1" timeOffset="507092.0041">7344 8679 76,'0'0'39,"-10"4"-1,3 8 2,-10-9-29,3 17-6,-3-3 0,6 6-2,-6 3 1,7 2-3,3 0 0,10-1 0,7-2 0,4-4-1,9-5 0,7-3 1,3-3-1,5 0 1,-3 2-1,-1-1 0,-10 5 0,0 2 1,-13 5-2,-6 5 1,-9 0-2,-8 2 0,1-1-3,-14-17-20,13 6-13,-7-19 0,19 1-1,-18-31 0</inkml:trace>
  <inkml:trace contextRef="#ctx0" brushRef="#br1" timeOffset="507264.0139">7388 8689 98,'-9'7'42,"10"8"1,-1-15-4,27 1-30,3-10-10,16-12-2,18 5-17,-4-15-19,9 4-1,-6-5 0,4 9 0</inkml:trace>
  <inkml:trace contextRef="#ctx0" brushRef="#br1" timeOffset="507846.0472">3813 10449 76,'0'0'40,"28"-10"-2,3-17 2,19-4-26,9-7-16,-1-14-9,14 9-24,-7-1-2,-7 14 2,-15 6-4</inkml:trace>
  <inkml:trace contextRef="#ctx0" brushRef="#br1" timeOffset="507996.0558">3976 10675 105,'-10'17'40,"25"-15"0,15-31-2,21-12-41,30-5-29,5-26-7,22 1 2,-4-12-4</inkml:trace>
  <inkml:trace contextRef="#ctx0" brushRef="#br1" timeOffset="518854.6768">4747 10103 93,'0'0'37,"0"0"0,20-26 0,8 7-35,6-7-1,14 2 0,3-2 0,1 5 0,-5 5 1,-1 7-1,-7 9-1,-8 8 1,-12 8-1,-11 8 1,-13 7-1,-5 6 1,-12 2-1,-3 2 0,0-5 0,2-4 0,6-6 0,9-6-1,13-5 1,10-10 0,12-2-1,7-2 1,5-2 0,1 2 1,1 1-2,-8 5 1,-5 8 0,-12 8 1,-11 9-1,-17 8 2,-7 8-2,-8 3 1,-7 4 0,2-6-2,2 0-5,-4-18-29,25-8-3,9-23 0,0 0-3</inkml:trace>
  <inkml:trace contextRef="#ctx0" brushRef="#br1" timeOffset="519049.688">5574 10310 101,'-12'23'41,"-5"-15"-2,17-8-2,-15 8-41,15-25-15,15 9-19,-5-11-1,11 5 1,1-13-3</inkml:trace>
  <inkml:trace contextRef="#ctx0" brushRef="#br1" timeOffset="519357.7056">5826 10117 98,'0'0'37,"0"0"3,16-6-3,8-15-34,6-2-1,14-2 1,5-7 1,4 4-1,-1-3-1,-1 4 0,-5 5 0,-6 8-1,-11 11 1,-11 10-2,-10 15 1,-11 12 0,-9 12-1,-2 7 1,-8 11-3,-1-2 1,-1 8-2,1-5-3,13 2-31,-5-16-2,17-2-1,-1-18-1</inkml:trace>
  <inkml:trace contextRef="#ctx0" brushRef="#br1" timeOffset="519533.7157">6473 10524 113,'17'23'42,"-17"-23"2,-10 19-3,-6-7-39,4-13-2,12 1-3,-13-29-11,13 29-11,1-22-13,4 9-4,-7-4-1,8 4 0</inkml:trace>
  <inkml:trace contextRef="#ctx1" brushRef="#br3">6042 7746,'-34'24,"34"-1,0-23,0 0,0 0,0 0,0 0,0 0,0 0,0 12,0-12,0 0,0 0,0 0,0 0,0 0,0 23,0-23,0 0,0 0,0 0,0 0,0 12,0-12,0 0,0 0,0 0,0 12,0-12,0 0,0 0,0 0,0 0,0 0,0 0,0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3T23:59:07.25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4509 650 24,'0'0'32,"4"-25"1,-4 25 0,0 0-16,0 0-5,3-22-1,-3 22-2,0 0-1,0 0-3,0 0 0,0 0-2,1-23 0,-1 23-1,0 0 0,0 0 0,0 0-1,0 0 2,7 27-1,-7-27 1,2 32-2,3 18 2,-4 9-2,3 9 1,-3 8-1,3 5-1,-2 3 1,0 1-2,0-20 1,2-3-1,0-6 2,1-7-1,1-5-1,-2-8 0,1-5-2,-2-9-4,5-3-28,-8-14 0,0-5-3,0 0-2</inkml:trace>
  <inkml:trace contextRef="#ctx0" brushRef="#br0" timeOffset="1">4757 821 25,'0'0'31,"0"0"1,0 0-1,0 0-14,0 0-1,0 0-3,0 0-1,-9-16-3,9 22-2,4 6-1,-3 6-2,0 3 0,-2 6-2,0 7-1,-2 2 1,-1 3-2,1-4-1,0-4-4,5-5-27,-2-7-5,7-4-1,-2-11 0</inkml:trace>
  <inkml:trace contextRef="#ctx0" brushRef="#br0" timeOffset="2">4859 977 98,'0'0'40,"0"0"-1,0 0-1,0 0-37,8 1-2,-1-3-3,-1-1-11,6 1-22,-1 1 0,4 0-2,-1-1 0</inkml:trace>
  <inkml:trace contextRef="#ctx0" brushRef="#br0" timeOffset="3">5065 963 98,'0'0'38,"9"1"3,-9-1-3,0 0-37,0 0-5,0 0-30,3-7-4,-3 7 0,9-6-2</inkml:trace>
  <inkml:trace contextRef="#ctx0" brushRef="#br0" timeOffset="4">5221 971 105,'0'0'40,"3"7"2,-8-6-3,5-1-39,0 0-1,1-5-5,7 0-30,-5 1-4,7-1 1,-3 1-3</inkml:trace>
  <inkml:trace contextRef="#ctx0" brushRef="#br0" timeOffset="5">5505 567 100,'0'0'42,"-12"-23"0,12 23-3,0 0-37,-22-1 1,22 1 0,-12 27 0,-4 22-2,4 17 1,2 13-2,5 12 2,-1 2-2,6 0-1,0-10 0,2-21-2,5-8-1,1-10-3,10-6-30,-3-18-4,7-4 2,-4-16-3</inkml:trace>
  <inkml:trace contextRef="#ctx0" brushRef="#br0" timeOffset="6">5704 814 99,'0'0'42,"3"8"1,-6 3-2,3 7-35,-2 5-3,1 8 0,-4 1 0,5 2-2,-1 0-1,4-3-2,2-3-1,1-7-7,8-1-29,-4-10-2,3-2 0,-3-8 0</inkml:trace>
  <inkml:trace contextRef="#ctx0" brushRef="#br0" timeOffset="7">5160 737 64,'0'0'37,"0"0"-1,5-28 1,-5 28-30,0 0 0,0 0 0,-20 2-2,2 22-3,-4 12 1,-4 12-1,-2 10 0,-4 5-1,1 5-1,-1-4-1,6-12-2,6-8-5,1-13-28,14-9-1,5-22 0,10-3-2</inkml:trace>
  <inkml:trace contextRef="#ctx0" brushRef="#br0" timeOffset="8">5167 668 77,'0'0'38,"12"-35"-2,-12 35 1,3-23-33,-3 23-2,0 0 1,0 0 0,0 0-1,-28 7-1,28-7 0,0 0 1,-28 24 0,28-24-1,0 0 0,-26 24 1,26-24 0,0 0-1,0 0 2,0 0-2,0 0-1,0 0 2,0 0 0,16-22 0,-16 22-1,25-26 1,-25 26-1,26-26 0,-26 26-1,24-20 0,-24 20-1,0 0 0,28-10-4,-28 10-7,0 0-26,21 14-3,-21-14 3,12 24-3</inkml:trace>
  <inkml:trace contextRef="#ctx0" brushRef="#br0" timeOffset="9">4772 1491 93,'-7'-6'39,"7"6"1,9-13-1,0 5-38,7 0 0,1 1 0,-1 2 1,1 6 0,-5 3 0,-4 10 0,-7 6-1,-7 6 1,-5 5-1,-6 5 1,-4 3 0,-2 0 0,1-3 0,3-7-1,4-4 0,6-7 1,7-8-1,2-10-1,15-2 1,2-9-2,5-3 0,5-5-1,3 0-2,-1-3-2,4 5-8,-8-6-24,3 9-1,-7-4 0,1 7 0</inkml:trace>
  <inkml:trace contextRef="#ctx0" brushRef="#br0" timeOffset="10">5057 1510 103,'-6'-1'40,"6"1"0,-10 2-2,5 7-34,-2 0 0,0 7-1,-2 2 0,-2 4-1,2 1 0,1 2 0,4-2-1,2-2 1,6-8-1,5-5 0,9-7-1,7-8 0,5-4 0,6-8-2,4-2 0,0-6-3,2 3-10,-9-9-9,3 12-4,-17-7-9,-1 9-2,-13-3-3,-3 10 4</inkml:trace>
  <inkml:trace contextRef="#ctx0" brushRef="#br0" timeOffset="11">5172 1478 105,'-16'23'42,"0"-3"-2,8 8 1,0-3-37,7 4-1,3 2 0,3 2-2,2-3-1,2 0-1,3-2-4,0-5-2,7 1-21,-7-14-11,7-2 0,-5-12-3,7-1 3</inkml:trace>
  <inkml:trace contextRef="#ctx0" brushRef="#br0" timeOffset="12">5400 1432 97,'0'0'38,"6"9"4,-9-2-4,3 9-33,1 3-2,0 5 0,1 3-1,0 0 0,2 1-1,-1-5 0,3-1 0,0-6-1,1-4 1,1-4-1,0-7 1,2-4 0,-1-6-1,2-4 1,-1-5-2,0-2 1,0-5-2,-3-2-2,2 0-1,-5 0-4,8 10-18,-10-6-13,4 13 3,-6-2-4,6 10 4</inkml:trace>
  <inkml:trace contextRef="#ctx0" brushRef="#br0" timeOffset="13">5682 1536 82,'-3'8'40,"-4"-6"-1,2 5 1,-4-4-23,1 3-12,-2 2-1,3 2 0,-1 1-1,1 3-1,3-2 0,4 1-1,2-1 0,3-2 0,3-4 0,5-3-1,0-4 0,3-4 0,1-3-1,-3-4 0,0 0 0,-5-4-2,-1 0 0,-6 0-2,-1 4-1,-8-3-6,7 15-25,-13-13-1,5 11-1,-1-3 1</inkml:trace>
  <inkml:trace contextRef="#ctx0" brushRef="#br0" timeOffset="14">5881 1338 103,'0'0'41,"0"0"1,-8 8-2,1 7-37,-1 8 1,-1 7-2,1 5 1,-1 4-2,0 2 0,5-1-2,0-3 1,7-5-4,0-8-3,12-3-22,-2-16-11,7-4 1,0-13-2,5-3 1</inkml:trace>
  <inkml:trace contextRef="#ctx0" brushRef="#br0" timeOffset="15">6081 1273 103,'-3'7'42,"-8"7"1,3 11-2,-5 2-34,3 5-4,0 4 0,2 3 0,0 0-3,2-3 1,2-1-3,1-7 0,2-2-4,-1-13-9,7 1-21,-5-14-5,6 0 1,-6-12-1</inkml:trace>
  <inkml:trace contextRef="#ctx0" brushRef="#br0" timeOffset="16">5986 1480 115,'-8'3'43,"10"5"2,-2-8-4,10 11-35,1-7-4,7-3 1,5-3-3,2-1-2,4-1-4,-2-6-10,5 8-5,-10-11-7,7 13-6,-14-9-3,3 7-6,-9-2 0</inkml:trace>
  <inkml:trace contextRef="#ctx0" brushRef="#br0" timeOffset="17">5751 878 20,'0'-4'28,"0"4"1,0 0 3,0 0-17,-5 1-3,5-1 1,-5 3-2,5-3 0,0 0-4,-4 6 0,4-6-2,0 0-2,-4 1 0,4-1-1,0 0-1,0 0 0,0 0 0,0 0 0,0 0-1,0 0 1,0 0 1,5 2-1,-5-2 0,6 0 1,0 0-1,0 0 0,1-2 0,0 1 0,2-1-1,1 0 0,1 0 1,0-1-1,3 0 0,-2-1 0,3 2 0,1-1 0,1 1 0,-2 1 0,3 0 0,-1 1 0,0-1 1,0-1-1,2-1 0,-2 1 0,-1-1 0,1 0 1,1 1-1,-1 1 1,0 1-1,0 1 0,-1 2 1,2 0-1,0 2 0,-1-1 0,3-1 0,1 1 0,1-1 0,2 0 0,-1-1 0,0 0 1,2 0-1,-1 0 0,-1 3 1,0-2-1,0 2 0,0 0 0,1 1 0,1-2 1,2 1-1,1-1 0,2-2-1,1-1 1,2-1 1,0-1-1,2 0 0,-2-1 1,1 1-1,-1 0 0,-2 1 1,1 1-1,1 0 0,-1-1 0,-1 1 0,2-2 0,0 0 1,0-1-1,0-2 0,0 0 0,2-1 1,0-1-1,1 1 0,0 1 1,-1 0-1,2 1 0,-2 2 0,-2 0 1,0 0-1,-2 2 0,0-1 0,1 0 0,0 0 1,-1 0-1,1-1 0,-2 1 0,-1-1 0,0-2 1,-3 0-1,-4 0-1,-4 0-2,-3 0-1,-3 1-8,-9-4-20,2 3-7,-5 3 1,0 0-2</inkml:trace>
  <inkml:trace contextRef="#ctx0" brushRef="#br0" timeOffset="18">8203 655 82,'-13'-22'39,"13"22"-1,0 0 2,-30-27-34,30 27 0,-29-13-1,29 13-1,-35-5-2,35 5-1,-39 2 1,39-2-1,-44 10 0,21-1 1,-1 2-2,1 3 1,-19 14-1,-1 15 2,4 4-2,11 4 1,7 0-1,11 0-2,6-4 2,13-2-1,7-11 0,6-3 0,6-5 1,9-3-1,5-6 1,5-6 0,4-6-1,1-7 2,4-7-2,2-8 2,-1-5-1,-3-7 1,-3-3 0,-4-7-1,-47 39 1,41-41 0,-24 17 1,0-1-3,-5-1 2,0-3-2,-8 0 2,-1-3-2,-6 2 1,-3-3-1,-7 4 0,-3 2-1,-6 4 2,-3 2-5,-3 5-12,-4-1-14,1 6-9,-2 3 0,2 2-1</inkml:trace>
  <inkml:trace contextRef="#ctx0" brushRef="#br0" timeOffset="19">8115 719 78,'0'0'38,"0"0"0,0 0 1,-13 22-22,-6-2-15,-2 8 1,-3 3-1,3 3 0,0-1-1,5 1 1,0-4-2,12-13 2,4-9-1,6-7 0,3-8 0,3-9 0,-12 16 1,17-23-1,-17 23 2,18-35-3,-18 35 2,21-40-2,-12 17 2,0 1-1,-9 22 0,17-42 0,-17 42-1,14-38-1,-14 38 2,15-29-1,-15 29 0,0 0 0,23-23 1,-23 23 0,0 0 0,13 11 0,1 13-2,2 10 1,-3 2-3,3 2 0,-4-1-6,-4-7-10,1-5-16,-10-11-6,2-4 1,-1-10-1</inkml:trace>
  <inkml:trace contextRef="#ctx0" brushRef="#br0" timeOffset="20">8100 862 109,'0'0'39,"0"0"1,0 0-3,0 0-37,16-27-2,-16 27-5,22-15-9,-22 15-23,28-16 1,-28 16 0,31-13-2</inkml:trace>
  <inkml:trace contextRef="#ctx0" brushRef="#br0" timeOffset="21">8319 812 108,'-3'22'39,"-4"1"0,3 1-9,-3-1-29,7-6-1,2 0-17,-2-7-20,9-3 0,-1-6-2,6-4-2</inkml:trace>
  <inkml:trace contextRef="#ctx0" brushRef="#br0" timeOffset="22">8520 827 75,'0'0'37,"0"0"-2,0 0 0,0 0-31,0 0-1,0 0 1,2-21-2,-2 21 1,0 0 0,0 0-1,0 0 1,0 0-1,0 0-1,0 0 1,0 0 0,0 0-1,0 0-1,25 0 0,-12 2 1,6 2-1,1-1 0,4 1 0,1 1-1,2 0 1,0-2 0,1-1 0,0-1-1,3 1 1,2-1 0,1 0-1,3 0 1,1 1 0,1 0-1,3 2 1,1 0 0,2 0 0,1-2 0,3 0 0,2-1 0,2-2 0,2-1 1,0-1-1,3-1 0,1 2 1,1 0-1,-3 1 1,0 1 0,0 2-1,-1 0 0,0 1 1,0 0-1,-2-1 0,-1-1 1,1 1-1,0-3 1,1-1-1,0-2 1,-1 1-1,0-2 1,0 1 0,-2-1-1,1-1 1,-27 5 0,9-2-1,-7 1 0,4 0 1,-1 0-1,3 1 0,-2-1 1,5-1-1,-2 1 1,4 0 0,-3-1 0,3 0-1,-2 1 1,3-2-1,-3 2 1,1 0-1,-5 0 1,1 0-1,-1-1 0,0 1 1,-3 0-1,1 0 0,-3-1 0,-1 2 0,1 0 0,-3-1 0,-3 0 0,2 1 0,-2-1 0,0 1 1,-1 0-1,1 0 0,0-1 1,-1 0-1,1 0 1,0-1-1,1 2 0,0-2 0,0 1 0,1 0 0,0 0 0,0-1 0,-1 1 0,2 0 0,-2 0-1,0 0 0,-2 0 0,-21 2 1,41-4 0,-41 4-1,35-4 0,-35 4 1,29-2 0,-29 2 0,23-2 0,-23 2 0,0 0-1,21-1 1,-21 1 1,0 0-2,0 0 1,0 0 1,0 0-1,0 0 0,0 0 0,22-1 0,-22 1 0,0 0-1,0 0 1,0 0 0,0 0 0,0 0 0,0 0 0,0 0-1,0 0 1,0 0-1,0 0 1,0 0 0,0 0 1,0 0 1,0 0-1,0 0 0,0 0 0,0 0 1,0 0-1,-3 25 0,3-9-2,3 2 1,-1 4-1,1 2 1,-2 1-1,3 1 1,-3-1 0,-1-2-1,0 0 1,-1 2 0,1-2 0,-1 2-1,1 0 2,0 0-1,1 0 0,-1 2 0,1-1 1,0 0-2,0 1 1,-1 2-1,-1 0 1,0 4-1,-1 0 1,1 1 0,0 1 1,-2 3 0,2 0-1,1 0 1,0 0-1,1 0 1,-1 0-1,2 1 1,-1 0-2,0 0 0,0 2 2,-1-1-2,0 0 2,-2 2-1,0-1 0,1-1 0,-1 0 0,1 0 1,0-1-2,2 1 1,-1-2 0,1 0 0,4 0-1,-1 1 1,0 0-1,1 1 1,-1-1 0,-1 2 0,-1-1 1,1 2-1,-2 0 1,-1-1-1,0 0 1,-2 0-1,2-1 1,0 2 0,0-2 0,2-1 0,-1 1-1,1 0 1,0 0 0,1 0 0,-3-1 0,1 0 0,-1 1-2,-1-2 2,-1-1 0,-2 0 0,0-1-1,0-1 1,0 0 0,0-1 0,0-1-1,2-2 1,-1 1-1,2 0-1,-1-1 1,1 0-1,-1 0 1,0-1-1,-1 1 1,0 0-1,0 0 1,0-2 1,0 0-1,0 1 0,0-1-2,1-1 1,1-1 0,-1-1 0,1-1 0,0 0 0,1-1 0,0-2 0,0 0 1,0 0 0,-2 0 0,2-1 0,0 0 0,0-1 1,0 0-1,0-1 0,0 0 1,2-2 0,-1 1 0,1-2 0,-1 1 0,1 0-2,0-2 3,0 1-3,-1 0 1,0 0-1,0 1 1,0-3-1,0 2 1,-2 0 0,2 1 0,-3 0 1,1-1-1,0-1 0,1 1-1,-1 0 2,1 0-2,0-2 1,0 2 0,2-1 1,-1-1 0,1 1 0,0-1 0,1-1 1,-1 1-2,0-1 2,0 0-2,0-1 1,0 1-1,-2-1 0,-2 0 0,2 1 0,-2-1 0,0 2 0,0-1 0,0-1 0,1 1 0,0-2 0,1 1 0,0-2 0,0 0 0,1-2 0,0 0 0,2-1 0,-1-2 0,-2-5 0,3 7 1,-3-7-1,0 0 0,2 5 0,-2-5 0,0 0 0,0 0 2,0 0-2,0 0 0,0 0 0,0 0 0,0 0 0,0 0 0,0 0 0,0 0 0,0 0 0,0 0 0,0 0 0,0 0 0,0 0 0,0 0 0,0 0 0,0 0 0,0 0 0,3 6 0,-3-6 0,0 5 0,0-5 0,1 6 0,-1-6 0,1 5 0,-1-5 0,0 0 0,0 0 0,1 5 0,-1-5 0,0 0 0,0 0 0,0 0 0,-1 7 0,1-7 0,-1 5 0,1-5 0,-4 6 0,4-6 0,-5 5 0,5-5 0,-7 3 0,7-3 0,-8 1 0,3-1 0,0 0 0,1-1 0,-1 1 0,0-1 0,-1 0 0,1-1 0,-2 2 0,0-1 0,0 1 0,-1 0 0,-3-1 0,0 0 0,-1 0 0,1 1 0,-3-2-2,2-1 2,-2 0 0,1 0 0,1-1 0,-2 0 2,2 0-2,-2 1 0,0 1 0,0-2 0,1 2 0,-2 1 0,2 0 0,0-1 0,0 0 0,0 0 0,2 0 0,-2 1 0,0-1 0,-2 2 0,-2 1 0,0 0 0,0 1 0,-1 0 0,1 0 0,1 1 0,2-2 0,2 0 0,2-1 0,3 0 0,2-1 0,5 1-6,-7-4-6,7 4-10,0 0-11,-1-7-8,1-2 0,4 0-1</inkml:trace>
  <inkml:trace contextRef="#ctx0" brushRef="#br0" timeOffset="23">11492 3652 89,'-3'6'33,"3"-6"-8,4 10 2,-5-3-20,2 5-2,-3 1-1,2 6 0,-5 1-1,4 3 0,-2 1 0,1 2 0,-2 2-1,2 2 0,-2-1 0,3 1-1,-1 0 0,0 3-1,-1-2 1,2 2-1,1-1 1,0 0 0,2-1 0,1 0 0,-1-1 1,2-1-1,0 0 1,-2 0-2,0-1 2,1 1-1,-3 1 1,0 3-1,0 0-1,-1 2 2,-1-1 0,1 3 0,0-3-1,0 2 1,2 0 0,-1-3-1,2 2 0,-2-2 0,1 2-1,-1-2 1,-1 2-2,-1 0 2,-1-1-2,0 1 1,-2 0-1,1-2 2,0-2-2,2-1 1,-1-1 0,2-1 0,0-1 0,1-4 1,1 3-2,-1-3-1,0 1 1,0-1-1,-1 0 1,-1 0-1,-1 1 1,1-1-1,-1-1 3,1 0-1,1-2 0,0 0 0,1-2 1,1-1-1,1 0 0,0-3 0,1 1 0,0 0 1,-1-1-1,0 0 2,-1-1-2,0 0 1,1-3-1,-2-1 2,0-2-2,0-2 0,0-5 0,0 8 0,0-8 0,-2 5 0,2-5 0,-5 4 1,-1-2-1,-1 2 0,-3-1 0,-1-2-2,-3 2 2,-2-2 0,-1 0 0,-1-2 0,-1-2 0,0-2 1,-1-2-2,0 1 4,1 1-3,0-2 0,2 3 0,-1-1 0,-1 5 0,2 0 0,0 2 0,1 3-1,2-1 1,2 2-2,3-3-2,2-4-4,7 1-11,5-12-19,9 0-1,0-11-2,11-2 1</inkml:trace>
  <inkml:trace contextRef="#ctx0" brushRef="#br0" timeOffset="24">11511 4891 64,'-5'3'33,"5"-3"-5,0 0-1,0 0-12,0 0-2,0 0 0,-4-7-2,4 7-3,0 0-1,0 0-2,0 0-1,-4-4-1,4 4 0,-6 0-1,-1 2 0,-2 2 0,-6 3-1,-1 3 1,-3 0-1,-3 2 0,-2 0 0,2-1 0,1-1 0,2-4-2,5-1 0,3-5-3,5-1-1,1-10-13,9 5-19,-3-6-3,9 0 2,-1-4-1</inkml:trace>
  <inkml:trace contextRef="#ctx0" brushRef="#br0" timeOffset="25">11497 3706 38,'0'0'28,"10"0"2,-5 0 0,0-2-12,1 4-11,-6-2 0,7 1 2,-7-1 0,0 0 0,0 0-1,-5 2 0,-1-2-2,1 1-1,-3-2-1,-2 4 0,-2-2 0,-2 1-1,-4 0-1,1 2 0,-3-1 0,-2 2-1,-2-3 1,0 1-1,-1-3 0,0-1-1,3-2 1,-1 0-1,2-1 0,2-1 0,4 3 0,1-1-1,6 2-2,3-2-3,10 9-22,-5-6-11,15 1 0,-5-3-1,6 2 0</inkml:trace>
  <inkml:trace contextRef="#ctx0" brushRef="#br0" timeOffset="26">11204 3551 92,'0'-9'32,"0"9"-1,-1-8-1,1 8-20,0 0-3,0 0-1,-6-3-1,6 3-1,-2 5-1,2 1-1,0 0 0,0 6-1,-1 2 1,0 4-1,1 2 0,-2 6 0,1 3-1,-1 2 0,0 1 1,0-1 0,0 1-1,2-4 1,0-2-1,1-2 0,1-7 0,1-3 1,1-5-1,-1-3 0,-3-6 0,7 5 0,-7-5 0,0 0 0,0 0 0,1-6 0,-1 6 0,-6-4 0,6 4 0,-9-2 1,9 2-1,-9 0 0,9 0-1,-8 2 1,8-2 0,-9 5 0,3-2 0,1 0 0,-2-1 0,-1 1 0,-2-2 0,-1-1 0,-4 0 0,0-2 1,-4 0-1,0-2 0,-3 2 0,0-1 0,-3 1 0,-1 1 0,-1 0 0,0 0 0,-3 1 0,0 1 0,-3 0 0,-1 2 0,1-1 0,1 1 0,0-2 1,1 4-1,4-4 0,2 2 0,2 0-1,4-1 1,3 0 0,2-1 0,1 1-1,2 0 0,1 1 0,2-2 0,-1 1 1,3-1-1,0 2 1,1-2-2,5-1 2,-7 2 0,7-2 0,0 0 0,-2-5 1,4 0 0,2-3-1,1-3 2,0-3-2,2-1 1,0-6 0,0-1 1,-1-3-2,-1-2 0,-1-2 0,1-2 0,-3 0 1,0-2-1,0 2 0,-2 0 1,0 2 0,-1 4 1,0 2-2,-2 4 2,2 4-2,-1 6 1,-1 2 0,3 7-1,0 0 0,-6-4-1,6 4 1,-2 6 0,2-6 0,2 8 0,0-4 0,1 2 0,2-1 0,3 0 0,1 1 0,3 0 1,3-1-1,5 0 1,2-1-1,5-2 1,4-2-1,2-1 0,2-1 0,2-2 0,0-1 0,0 0 1,0 0-1,-1 0 0,-3 1 0,-3 2 0,-1 1 0,-4 1 0,-2 1 0,-4 1 0,-4 0 0,-4 1 0,-4 0 0,-2-1 0,-5-2 0,5 2 0,-5-2 0,9-3 0,-1-1 0,0 0 0,2 0 0,-2-1 0,2 1 0,-3 0-1,0 4 0,-7 0-2,0 0 0,-1 5 0,-2 0-2,-3-1-2,3 5-7,-5-8-15,7 4-8,1-5 0,0 0 0,0 0 0</inkml:trace>
  <inkml:trace contextRef="#ctx0" brushRef="#br0" timeOffset="27">10869 3632 73,'-9'-5'38,"3"3"-2,-5-2 2,4 6-25,-5-4-6,4 5-1,-3-1-2,1 4-1,0 1-1,0 2 0,1 2 0,1 2 0,1-1 0,5 0 0,1-3-1,4-1 0,6-5 1,2-4-1,5-5-1,2-3 1,1-3 0,1-1 0,-3-1 1,-1 2-1,-3 2 0,-5 4 0,-3 5 0,-5 1-1,-3 15 0,-5 2 1,-4 6-2,-3 5 1,-1 4-1,-2 0 2,1 1-2,2-4-1,6-3-4,0-10-12,11-1-20,-1-10-2,9-3 1,-1-8-2</inkml:trace>
  <inkml:trace contextRef="#ctx0" brushRef="#br0" timeOffset="28">11286 4982 45,'0'0'23,"7"-6"-4,-7 6-3,1-5-15,-1 5 2,0 0 1,0 0 3,0 0 1,0 0 2,0 0 0,0 0 1,0 0 0,0 0-1,0 0-3,-6 1-1,6-1-2,-7 3-1,2 0 0,-4 0-1,-1 1 1,-2 1-3,-2-1 3,-1 1-2,1-1 3,-1-1-3,1 0 1,0-1-1,2-1 1,1-1 1,1-1-1,0 0 1,3 0-2,-1-1 1,2 1-1,6 1-2,-8-2-1,8 2-5,0 0-22,0 0-10,5-9 0,4 6 1</inkml:trace>
  <inkml:trace contextRef="#ctx0" brushRef="#br0" timeOffset="29">11136 4722 71,'-3'-8'36,"3"8"-1,-6-5 2,3 10-15,-1-1-17,2 4 0,-2 3-1,3 4 0,-1 3-1,2 4 0,0 2 0,0 5-1,0 1 0,1 3 0,-1 0-2,0 1 1,-1 1-1,1-3 1,0-3-2,1-4 1,0-4-1,1-3 1,2-5 0,-2-4 0,0-3 0,-2-6 1,4 7-1,-4-7 0,0 0 1,0 0-1,0-6 1,0 6-1,-4-6 1,4 6-1,-3-8 0,3 8 0,-3-8 0,3 8 0,-3-5 0,3 5 0,-5-4 0,5 4 0,-10-1 0,2 1 0,-1 0 0,-3 0 1,-3 0-1,-1 0-1,-3-1 1,-1 1 0,-1 0 0,-4 0-1,-2 2 1,-2-1-1,-2 1 1,-3 2 0,-1 0 0,-2 2 0,-1 1 0,2-1 1,0 1-1,1-1 0,2 1-1,4-2 1,3 0 0,5-2 0,1-1-1,6-1 1,3-1 0,3 0 0,8 0 0,-6-3 0,6 3 0,4-8 0,0 3 0,-1-1 0,2-2 0,-1 0-1,0-3 1,-2-4-1,0-1 1,-2-5-1,0-4 2,-2-3-1,0-4 1,-1-4-2,-1-1 3,1-1-2,0 0 2,0 3-2,-2 3 0,1 4 0,-1 5 1,-1 5-1,1 5 1,-1 4-1,1 5 1,5 4-1,-8-4 1,8 4 0,0 0-1,-5 8 0,5-8 0,2 6 1,-2-6-1,11 9 1,-1-5-1,3 1 0,5-2 1,5-1-1,5 0 0,5-2 0,7-1 1,3 0-1,3 0 0,1 1 0,0 0 0,-1 1 1,-3 2-1,-2 0 0,-2-1 0,-2-1 0,-3-1 0,1-2 0,-2-2 0,-2 0 0,-1-1 0,-4-1 0,-4 2 0,-4 1 0,-4 2 0,-6 1 0,-8 0-1,0 0-2,1 8-2,-8-8-7,7 7-19,-9-7-8,9 0 1,-12 2-2,12-2 2</inkml:trace>
  <inkml:trace contextRef="#ctx0" brushRef="#br0" timeOffset="30">10893 4863 100,'-5'-8'36,"-2"4"2,-3-2-3,4 6-29,-8-3-2,3 6-1,-4 0 0,2 5 0,0 2 0,2 2 0,2 1-1,2 3 1,5-2-2,3 1 1,4-5-1,4-3 0,5-4 0,4-5 0,2-4 1,0-4-1,0-3 1,-1-3-1,-3 1 2,-3-1-3,-4 3 0,-3 2 0,-4 6 0,-2 5 0,-6 7 0,-5 10 0,-2 5 0,-3 7 0,-2 5 0,1 2 0,2 3-5,1-4-2,13 1-16,-1-12-16,11-3-2,1-9 0,8-2-1</inkml:trace>
  <inkml:trace contextRef="#ctx0" brushRef="#br0" timeOffset="31">11149 5569 44,'6'-1'25,"1"2"-1,-7-1-2,8 7-12,-8-7-1,2 9-2,-2-9-2,0 9-1,0-9 0,-1 9 0,1-9 2,-1 6 1,1-6-1,-3 5 0,-2-5-1,-1 3 0,-4 0-2,-1 0 0,-7 1-1,-3 1 2,-3 1-1,-4-1 1,-1 0-1,-1 0 1,1-1-2,1 0 2,3-3-2,4 0-1,5-1 0,3-1-1,6-1-1,7 2-1,0 0-4,-3-9-24,11 8-7,-8 1-3,13-4 1,-9 0-1</inkml:trace>
  <inkml:trace contextRef="#ctx0" brushRef="#br0" timeOffset="32">10845 5536 72,'2'-7'38,"-2"7"-1,0 0 0,7 5-22,-8 5-10,1 7 1,-2 2-2,0 9 2,0 3-3,-1 4-2,1 0 1,1 0-2,1 0 0,1-4-5,3-2 0,-2-10-14,6 0-18,-5-8 0,6-3 1,-3-8-3</inkml:trace>
  <inkml:trace contextRef="#ctx0" brushRef="#br0" timeOffset="33">10882 5835 46,'-7'1'33,"7"-1"2,-9 2-2,7 3-8,-4-7-18,6 2 0,-8 3-1,8-3-1,-11 5-1,3-1-1,-5-1 0,-1 2 0,-7 0 0,-4 1-1,-2 0-1,-5 1 1,-5 1-1,-2 1 0,-2 1 0,-2 1 0,-2 0-1,1 2 1,2 1-1,1-1 1,4-1-1,4-1 1,5-4-1,6-2 0,9-3 1,4-2-1,9 0 0,-7-7 0,7 7 0,4-9 0,0 4 0,-4 5-1,3-9 1,-3 9 0,-1-9 0,-3 3-1,-1 0 0,-1-1 1,0-5-1,0-4 0,1-2 1,1-4-1,-1-4 0,3-2 1,0-2 0,0-2 2,0 3-2,-1 1 0,-1 3 0,0 4 1,-2 3-1,0 3 1,1 5-1,0 3-2,5 7 3,-8-7-1,8 7 0,0 0 0,0 0 1,0 0-1,0 0 1,0 0-1,0 0 1,0 0-1,10 3 1,-2 1 0,5-1-1,4 1 0,8-3 1,9 0-1,8-2 0,8-3 1,8-2-1,3-3 0,6 0 1,1-3-1,-1 1 0,-5 2 0,-5 0 1,-5 5-1,-9 1-1,-7 2 1,-8 1-2,-9 3 0,-6 2-3,-13-5-5,9 12-17,-16-10-11,1 4 1,-5-4-3,0 2 3</inkml:trace>
  <inkml:trace contextRef="#ctx0" brushRef="#br0" timeOffset="34">10601 5661 86,'-6'-2'38,"-4"-2"-2,2 3 1,-4-2-32,3 5 0,-2 0-1,2 2-1,-1 2 1,2 3-1,1 2 0,3 0-4,2-1 4,3 0-4,3-2 3,5-3-3,2-5 2,2-4 1,4-6-1,3-1 0,-1-3 0,1-1 0,-1 1 0,-6 1 0,0 4-1,-4 4-1,-9 5 1,0 9 3,-9 6-3,-4 5 0,-5 7 1,-1 7-2,-4 2 2,1 2-2,4-3-1,4-5-4,7-4-1,4-13-13,14-2-18,-1-14-1,11-4 0,3-11-2</inkml:trace>
  <inkml:trace contextRef="#ctx0" brushRef="#br0" timeOffset="35">10220 5785 55,'5'-1'27,"0"4"-2,-5-3-1,0 0-14,0 0-1,1 5-1,-6-5 0,5 0 1,-13 4-4,6-1 1,-3-3-1,1 4-1,-2-3 0,1 1 0,-4 1-1,1 1-1,-1-1 1,-2 1-1,-1 0-1,-3 1 1,1-2-1,-3 2-1,2-1 1,-2-1 0,2 0-1,0 1 0,2-3 1,-1 1-1,0 0 1,0 0-1,0 1 1,-1 0-1,-2 2 0,-1 0 0,-2 2 0,1-1 0,-1-1 0,0 0 0,1-1 0,3-1 0,1-1 0,3-2 0,4-1 0,1-1 0,4 0 0,3 0 0,5 2-1,-7-4 1,7 4 0,0 0 0,0 0 0,0 0 0,0 0 0,-6-3 0,6 3 0,0 0 0,-4 3 0,4-3 0,-5 2 0,5-2 0,-6 2 0,6-2 0,-5 2 0,5-2 0,-6 2 0,6-2 0,-7 3 0,7-3 0,-9 3 0,5-1 0,-1-1 1,-1 3-1,2-2 0,-1 0 0,5-2 0,-8 5 0,8-5 0,-6 3 0,6-3 0,0 0 0,-5 2 0,5-2 0,0 0 1,0 0-1,-6-4 0,6 4 0,0 0 0,-7-4 0,7 4 0,-8 0 0,3 2 0,0-1 0,1 0 0,-2 1 0,1 0 0,5-2 0,-9 3 0,9-3 1,-6 1-1,6-1 0,-5-2 0,5 2 0,-6-2 0,6 2 0,-7-2 0,7 2 0,-7 0 0,7 0 0,-7 2 0,7-2 0,-5 2 0,5-2 0,0 0 0,0 0 0,-5 2 0,5-2 0,0 0 0,0 0 0,0 0 0,0 0 0,0 0 0,0 0 0,0 0 0,0 0 0,0 0 0,0 0 0,0 0 0,0 0 0,0 0 0,0 0 0,4-7 0,-4 7 0,3-8 0,-1 3 0,0-2 1,0-1-1,0-1 0,0-2 0,0-1 0,0 0 0,1-3 0,0 1 0,0-3 1,-1 2-2,-1-2 2,1 0-2,-2 0 1,-1-1 3,-1 0-3,0-1 1,0-1-1,-1-1 0,1-2 0,2-1 1,-1-1-1,2-1-2,-1-3 2,2 1 0,1-2 0,-1 1 0,0-2 1,0 2 1,-2-2 0,0 1 0,-1 0-1,-1-2 1,0-1 0,0 0 0,0-1-2,2-2-2,-1 0 4,1-1-2,1 1 1,0-2-1,0 1 1,0 0-1,-1 0 1,0 2 1,-3 1-3,2 2 1,-2-1 0,1 3-1,-2-1 1,-1 0-1,2 0 1,0 0-1,0 0 1,-1 1 0,2-1 0,-1 2 0,2-1 0,0 0 0,0 1-2,0 1 2,0 0-1,2 0 0,-1-2 0,0 2 1,0-1-2,1 2 2,-1-1 0,1 1 0,1 1 0,-1 0 0,3 0 0,-2 2 1,1 0 0,1 1-1,0 1 1,0 0 0,1 1-1,-3 2 1,0 1 0,-2 2-1,-1 0 0,-1 4 1,-2 0-1,0 2 0,-1 2 0,0 3 0,0 0 1,0 2-1,0 2 0,5 1 0,-6-3 0,6 3 0,0 0 0,0 0 0,0 0 0,0 0 0,0 0 0,-1 5 0,1-5 0,0 0 0,3 6 0,-3-6 0,0 0 0,0 0 1,1 5-1,-1-5 0,0 0 1,0 0-1,0 0 0,0 0 1,0 0-1,0 0 0,-5-4 0,5 4 0,-4-6 0,4 6 1,-3-7-1,3 7 0,-4-8 0,4 8 0,-6-6 0,6 6-1,0 0 1,0 0 0,-2-5 0,7 5 0,3 0 0,2 0-1,4-2 1,2 2 0,3 0 1,2-1-1,3 1 0,0 0 0,2 1 0,1-1 0,1-1 0,4 0 1,2 0-1,2-1 0,0-1 0,3 1 0,0-2 0,0 2 0,0-2 0,-1 1 0,-2 0 1,-1 0-1,-1 0 0,-3 0 0,-3 2-1,0 0 1,-4 1 0,-1 0 0,-2 0 0,-2 0 0,-1 0 0,-1-1 0,0 0 0,0-3 1,0 1-1,-1 0 0,1-1-1,-2 1 1,1-1 0,-1 2-1,0 1 1,0 1-1,-2 0 1,1 0-1,-1 1 1,-2 0-1,1-1 1,-3 1 0,0-1 0,0-1 0,-1 0 0,-1 0 0,0 0 0,1 0 0,-1 0 0,0 0 0,0 0 0,-1 1-1,-1 1 1,-5-1 0,4 2 0,-4-2 0,0 0 0,0 0-1,0 0 1,0 0 1,0 0-1,0 0 0,9-3 0,-3 1 0,0 0-1,0 1 0,0 1-1,-6 0-4,6 4-6,-12-5-8,6 9-6,-10-7-11,2 5-3,-5-4 0,2 1 1</inkml:trace>
  <inkml:trace contextRef="#ctx0" brushRef="#br0" timeOffset="36">10201 4951 107,'0'0'39,"-6"-5"1,11 4-1,1-5-36,9 2 0,4-2-1,5 1 0,5 0-1,3 1 0,1 0-1,2 1 0,1 1-2,0-2-1,0 5-25,-7-5-11,1 1 1,-8-3-1,-2 2-1</inkml:trace>
  <inkml:trace contextRef="#ctx0" brushRef="#br0" timeOffset="37">10275 4942 80,'0'0'34,"-6"2"1,6-2 1,-5 3-29,0-4 0,5 1-1,-9 5 1,3-1 0,-6-3-1,0 3-2,-5-2 0,2 1-2,-2 0 0,2-2-6,3 4-8,2-7-27,10 2 0,1-6 0,9 3-1</inkml:trace>
  <inkml:trace contextRef="#ctx0" brushRef="#br0" timeOffset="38">9419 4867 9,'0'0'23,"0"0"2,4-3 1,-4 3-11,5-2-1,-5 2 0,0 0-2,0 0-1,7-3-2,-7 3-2,0 0 0,0 0-2,0 0-1,0 0-2,0 0-1,0 0 0,0 0 0,0 0-1,0 0 1,0 0-1,0 0 0,0 0 0,0 0 0,0 0 1,6 0 0,-6 0 0,0 0 0,0 0 1,0 0 0,0 0-1,0 0 1,0 0 0,0 0-1,-5 0 0,5 0 1,-6 2-1,6-2 0,-7 4 0,7-4 1,-8 4-1,8-4 0,-10 5 0,5-4 0,0 1 0,1-2 0,-2 0 0,1-1 0,-1 0 0,1 0 0,-2 0 1,1 1-2,-2-1 1,1 2 0,-1-1 0,-1 2 0,-1 0 0,0 0-1,-2 1 1,0 0 0,0-1-1,1 2 1,-3-2 0,2-1-1,-1 0 1,0 0-1,0-1 1,-2 1 0,1 0-1,-2 1 0,-1-1 1,-2 0-1,-1 1 0,-1 1 0,-3-2 0,1 0 0,-1-1 0,0 0-1,1-1 2,0 0-1,1-2 0,2 1 0,-2-1 0,2 1 1,0-2-1,1 2 0,-1 0 0,1 0 1,0-1-1,0 0 0,2 0-1,0 0 0,1 1-1,2-4-1,4 5-4,-3-8-14,13 9-17,-10-8-1,10 8 0,0-9-1</inkml:trace>
  <inkml:trace contextRef="#ctx0" brushRef="#br0" timeOffset="39">8607 3966 44,'0'0'32,"0"0"2,5 9-2,-5-9-22,-4 14-1,-1-5 1,5 8-3,-6-1-2,5 4-1,-3 3-2,3 4 1,0 0-1,-1 3 0,2 1 1,-2 2-1,2 0 0,-2-1 0,1 0 1,0 1-1,-1-1 0,2 1 0,0-3-1,1 1 0,0-2 0,2-1 0,0 0 0,0 1 0,1-1 1,-2 0-1,1 0 0,0 1 1,-2-1-1,1 1 2,-2-1-3,1 1 1,1-2 0,-1-1 0,2 0-2,-1-1 0,2-1 0,-1 0 1,0-1-1,1 0 1,-1 0-1,1 0 2,-2 1-1,0-1 1,0 0-1,0 0 1,-2-1-1,2-1 0,0 0 0,-1-1 0,2-1-1,0-1-1,0 0 1,1-1-1,0 0 1,-1 1-1,0-1 1,-1 0 0,0 1 1,-2 1 1,1-1-1,0 0 0,-1 0 1,0 0-1,1 0 0,0-1 0,-1 0 1,2-1-1,-1 2 0,2-3 2,-2 0-2,1 1 2,0 1-1,-1-2-2,1 1 1,-1 0-1,-1 0 1,1 1-2,0-2 2,-1 1-3,0 0 3,0-1 1,0 1-1,0 0 0,0 2 0,1-2 0,0 0 0,-1 0 0,2-1 0,0-2 1,-1-1-2,0-2 2,0-1-1,0-1 0,-1-1 0,1-1 1,1-1-2,-3 1 2,1 0-2,0-6 2,-2 8-2,2-8 1,0 8-1,0-8 1,-1 5 0,1-5 0,0 0 0,0 0 0,0 0 0,0 4 0,0-4 0,0 0 0,0 0 0,1 5 0,-1-5 0,0 0 0,0 0 0,0 5 0,0-5 0,0 0 0,0 0 1,0 0-1,0 0 0,0 0 0,0 0 0,0 0 0,-5 2 0,5-2 0,-5 1 0,5-1 0,-7 1 0,7-1 0,-11 1 0,5-1 0,-2 0 0,-2 0 0,0 0 0,-4 0 0,-1 2 0,-3-2 0,0 4 0,-4-2-2,0 3 2,-2-2-1,0 2 1,-2-2-1,-1 3 1,-1-3-2,0 0 2,-1 0 0,1 0 0,-1-1 0,1 0 0,-1 0 0,2 0 0,1 0 1,0 1-1,2 1 0,0-3 0,2 1 1,1 0-1,1-1 0,1-1 0,3-1-1,3 0-2,2-2-2,5 3-10,-3-10-10,9 10-15,2-14 0,6 7-2,-3-4 3</inkml:trace>
  <inkml:trace contextRef="#ctx0" brushRef="#br0" timeOffset="40">8013 5888 35,'0'0'33,"0"0"2,0 0 0,-6-5-24,6 5-2,0 0 0,0 0 0,0 0-2,3 7-2,-5 3-1,0 6 0,-2 6-1,0 5-2,-2 5 0,-1 4 0,1 0-1,1-3 0,1-3-2,2-5-2,5-4-5,-4-10-27,10-5-1,-3-8-2,3-4 1</inkml:trace>
  <inkml:trace contextRef="#ctx0" brushRef="#br0" timeOffset="41">8050 5834 51,'0'0'32,"0"0"1,0 0-2,0 0-30,0 0 0,0 0 0,0 0 0,0 0 0,0 0 0,0 0 1,0 0 0,0 0 0,0 0 0,-1 5 1,1-5 0,-3 5 1,3-5-1,0 0 0,-4 4 0,4-4-1,0 0 0,0 0-1,0 0 1,-6-2-1,6 2 0,-6-1 0,6 1 0,-8 2 0,2-1 1,-1 0-2,-1 0 2,-1-2-2,-2 0 1,-1 1 0,-1-2-1,0 1 1,-3 0-1,0 1 0,0 0 0,-2 1 0,0 0 1,-1-1-1,1 1 1,1 0 0,-1-3-1,1 1 1,0-2 0,-3 0-1,0 1 0,0 0 0,-3 1 0,-1 0 0,-2 2 0,-2 1-1,-1 1 1,-1 2 0,1-1 0,-1 1 0,1 0 0,0-2 0,2-1 0,0 0 0,2-2 1,3-1-1,2-2 0,3 0 0,3-1 0,2 1 0,3-1 0,5 0 0,4 4 0,-5-7 0,5 7 0,0 0 0,2-5 0,-2 5 0,7 5 0,-2 3 1,-1 2-1,2 5 0,-2 4 1,0 6-1,-2 3 1,-1 4-2,-1 2 2,-2 1-1,1-2 0,-2-1-1,1-1 1,-1-5 0,3-2 0,-1-5 0,3-3 1,-2-4-1,2-4 0,0-1 0,-2-7 1,5 4-1,-5-4 1,10-4 0,-3 0-1,4-1 1,4 0 0,2-1 0,4 0 0,6 2-1,2 2 0,4-1 0,3 3 0,5 1-1,2 3 1,1 0-1,1 2 0,1 0 1,-3-1-1,0 0 0,-2 1 1,-4-3-1,-4-1 0,-1-3 0,-5-3-1,-2 1-3,-7-8-16,1 4-18,-10-4 1,0 4-2,-8-5 0</inkml:trace>
  <inkml:trace contextRef="#ctx0" brushRef="#br0" timeOffset="42">7526 5849 60,'0'0'37,"-1"-9"-2,1 9 3,-6 1-32,0 4-3,-1 2 0,0 5 1,-4 3 1,2 7-1,-3 2 0,3 4-1,1-1 0,4 1 0,3-3-2,5-3 1,3-5-2,4-5 1,4-5-1,1-4 0,1-5 0,0-4-1,-3-4 1,-2-4 1,-5 1-2,-3-4 0,-4 2-1,-6-1 0,-4 4-2,-3 1-1,2 7-14,-5-1-21,5 4 3,1 0-2,10 1 1</inkml:trace>
  <inkml:trace contextRef="#ctx0" brushRef="#br0" timeOffset="43">8605 3962 33,'-5'1'30,"0"-1"2,0-1 0,5 1-20,-7-3-3,7 3-1,-2-6-2,2 6-1,0-5 1,0 5-2,0-5-1,0 5 0,0 0-1,0 0 1,-2-5-2,2 5 0,0 0 1,-7-1-1,7 1 1,-10-1-1,4 0 1,-2 0 1,-3-1-1,-1 0 1,-2 1-1,-2 0 0,-4 0-1,0 1 1,-5 2-1,1 1 0,-2 1-1,2 1 0,0-1-1,4-1 0,2 0-1,4-1 1,4-2-1,3-3 1,1 0-1,1-2 0,5 5 0,-4-9-1,4 9-2,-4-10-10,4 10-20,0 0-1,0 0 0,0 0-1</inkml:trace>
  <inkml:trace contextRef="#ctx0" brushRef="#br0" timeOffset="44">8295 3778 40,'5'-5'32,"-5"5"3,0 0-2,-5-8-19,5 8-3,0 0-1,0 0-3,-3-5-1,3 5-1,-2 5-1,1 2-1,-2 3 0,-1 3-1,-1 3 0,1 4-1,-2 3 0,0 4 1,2 0-2,-1 2 0,3 1 1,0 1-1,1-2 0,1 1 0,0-2 0,1-3-1,1-2 1,-1-5 0,1-3 0,0-4 1,0-3-1,-1-3 0,-1-5 0,0 0 0,6 5 0,-6-5 1,0 0-1,0 0 0,2-6 0,-2 6 0,0 0 1,0 0-1,-5-5 0,5 5 0,-5-3 0,5 3 0,-8-3 0,3 2 0,-1-1 0,-1 0 0,0 1-1,-2 0 1,-1 1 0,1-1 0,-3 1 0,-2 1 0,-1 0 0,0 0 0,-4 2 0,0 0 0,-3 0 0,-4 0-1,-2 0 0,-3 0 0,-1 1 0,-4-2 0,-1 0 0,-1 1 0,-1-2 1,-3 0 0,1-1 1,0 1-1,1-2 1,0 1-1,2-2 0,2 1 1,2-2-1,5 0 0,3-2 0,2 1 0,4-1 0,4 1 0,4-1 0,2 1 0,4-1 0,2 0 0,2 0 0,2 0 0,2 0 0,1-1 1,0-1-1,1-2 0,0-2 0,0-1 0,-1-3 0,0-2 0,-1-4 0,-1-3 1,-1-1-1,1-4 0,-1-2 0,1-1 1,0 0-1,-1 0 1,0 4 0,2 4-1,-2 5 0,2 3 0,-2 5 1,1 4-1,-1 7 0,0 0 0,0 0 1,7 0-1,-7 0 0,8 5 1,-2-3-1,1 1 1,0 0-1,3 1 1,5 1-1,1 0 1,6 1-1,7-1 0,8-1 1,6-2-1,8-4 1,6-4-1,6-4 0,4-2 1,1-2-1,-5 0 0,-2 1 1,-5 3-2,-8 5-1,-6 3-2,-9 7-2,-9-1-6,0 10-16,-12-5-11,-1 4 1,-7-4-1</inkml:trace>
  <inkml:trace contextRef="#ctx0" brushRef="#br0" timeOffset="45">7744 3896 75,'0'0'37,"-5"-4"-2,-2 8 3,-7 4-32,0 7-2,-3 3 1,0 6-2,-1 1 1,4 4-1,2-1 1,8 0-2,6-6 0,9-5-1,5-6 0,6-7 0,3-6 0,2-4-1,-1-5 0,-5-4-1,-3 2 0,-10-3-2,-5 5-3,-8-3-10,-3 9-23,-9-2 0,-1 7-1,-4 0 1</inkml:trace>
  <inkml:trace contextRef="#ctx0" brushRef="#br0" timeOffset="46">7390 3946 57,'0'0'35,"6"2"-2,-6-2 2,0 0-28,7-3-1,-7 3-2,0 0-1,-3-6-1,-3 5 0,-4 0-1,-4 2 1,-6-1 0,-2 3-1,-4-1 1,-3 4 0,-1-3 1,1 2 0,-1-4 0,4 0 0,2-2-1,6-1 1,1-1-1,5-3 0,2 2-1,2-2 0,8 6 0,-6-8 0,6 8-1,0 0 1,0 0-1,0 0 1,0 6-1,1 3 0,1 1 1,-1 3-2,1 2 1,0 4 0,1 2 0,0 5-1,-2 4 1,2 2-1,-1 3 2,0 5-1,-1 2 2,0 1-2,-1 0 1,2 0-1,-2-2 2,0 0-2,0-1 0,-2-2-1,0 0 2,1 0 0,-2 0-1,-1 0 2,0 0-2,0 0 2,1-1-2,-1-2 2,2-1-2,0 0-1,1-2 0,0-2 1,-1 0 0,2 0 0,-2 1-1,2-1 1,-2 0-1,0-1 3,0 1-2,0-2 0,0 1-1,0-2 0,1-2 0,1-2-1,-2 1 1,2-1 0,0-2 0,0-1-1,0-1 2,1 0 1,0 0-1,-1-2 0,0 1 0,-2-1 1,3 2-2,-2-1 2,2 1-1,-1-1 1,0 1-1,0-1 2,1-1-2,0 1 2,-1-1-2,0 0-1,-3-1 2,3 1-3,-2 0 2,2 0-2,-2-1 1,0 0 0,2-3 0,-1 2 2,0-4-1,0 1 0,1 0 0,-2-2 0,2 1 0,-1-1 0,0-1 0,0 0 0,0-1 0,1-1 0,0-1 0,0-6 0,0 6 0,0-6 1,0 0-1,3 5 0,-3-5 0,0 0 0,7 6 0,-7-6 0,7 4 1,-7-4-1,9 3 0,-3-3 0,1-1 1,1-2-1,1 1 0,2-2 1,1 0-1,0 1 0,0 0 0,2 3 0,-3 0 0,1 1 0,-1 1 0,-1 0 0,0-1-1,-1-1 0,0 0 0,2-1-1,-1 0-2,0-2-1,2 5-7,-6-6-11,8 9-10,-8-5-6,2 5-1,-8-5 1</inkml:trace>
  <inkml:trace contextRef="#ctx0" brushRef="#br0" timeOffset="47">7081 4922 60,'0'5'34,"0"-5"-1,-4 6-6,-3-6-19,7 0 0,-8 2-1,3 1-1,-5-5 0,0 4 0,-4-2-1,-1 1 0,-5-1-1,-2 3 0,-4 0-1,-3 1 1,-1 1-2,-2 1 0,0-3-1,1 0 1,-1-2-2,1-1 1,1-4-1,1-2-1,3 0-1,1-3-1,2 4-5,-1-5-20,7 6-10,-1-1-1,9 4 0,0-3-1</inkml:trace>
  <inkml:trace contextRef="#ctx0" brushRef="#br0" timeOffset="48">6493 3284 65,'7'7'31,"-7"-7"-1,4 10-1,-2-1-25,-2 1 0,1 4 1,-2 1 0,1 4-1,0-1 0,0 4 0,-1-2-1,2 1 0,1 1-1,0 2 1,1 0-3,0 2 0,0 0 0,0 2 0,-2 1 0,1 3 1,-1 0 0,0 1 0,-1 0 1,2 0 0,0 0-1,2 2 1,0-2-1,3-1-1,-1 0 0,1 2-1,-2-1 1,2 3 0,-3 1 0,-1 0-1,-2 2 3,0 1-1,-1 2 0,-1-1 0,1 0 1,-1 0-1,1-1 1,1 0-1,0-3-1,1 1 0,2-1 1,0 0 0,3 0-1,-1 1 2,1 0-2,-1 1 1,0 2 0,-1 0-1,-1 2-1,-1 0 2,-2 1-2,-1 0 2,-1 0-2,-1-1 2,0 0-2,0-1 2,0-1-1,-1 0-1,2-1 0,0-1 0,-1 0 0,1 1 0,-1 0 0,0-1 2,1 1-1,-2 1-1,0-2 2,1 1-2,0 0 1,-2-1 0,1 1 0,-1 0-1,1-1 0,-1 0 2,1 1-1,0-2 0,-1 0 0,0-1 0,1-1 0,0 0-1,0 0 1,1-1 0,-3-1 0,2 2 0,-1-1 0,1-2 0,1-1 0,-1-1 0,0 0 0,0-2-1,1 0 1,0-3 0,0 1-1,-1-1 2,1-1-1,1 1 0,0 0-1,-1-1 0,1 0 1,-1 0-1,0-2 0,1 1 1,0-1-1,-1-3 0,1-1 1,0-1 1,1-1-1,2-2 0,-1-1 0,0-2 0,1-1 0,0-1 1,2-1-1,-2-1 0,1-3 0,0 1 0,-1 0 0,-2-6 0,3 9 0,-3-9 0,2 7 0,-2-7 0,1 8 0,-1-8 0,0 5 0,0-5 0,0 0 0,0 0 1,-5 2-1,5-2 0,-6-2 0,1 1 0,-1 0 0,-3 0 0,-2 0 0,-3 0 0,-2-1 1,-3 0-1,-4 1 0,-1-2 0,-3 1 0,-2 0 0,0 1 0,1 1-1,1 0 0,2-1-3,6 3-6,0-10-13,13 6-14,0-9-3,10-1-2,0-9 1</inkml:trace>
  <inkml:trace contextRef="#ctx0" brushRef="#br0" timeOffset="49">6639 5639 52,'-2'8'37,"2"-8"0,-9 4 0,4 3-25,-6-7-3,2 7 0,-5-7-2,2 3-1,-5-2-1,1 0-2,0-2 0,1-2-2,0 1 0,0-2-2,4 2-2,0-6-6,11 8-24,-9-11-6,7 3 0,1-6-2</inkml:trace>
  <inkml:trace contextRef="#ctx0" brushRef="#br0" timeOffset="50">6577 4393 73,'-7'-2'39,"2"2"-1,-5-5 2,3 3-31,-5-4-2,-1 4-1,-2-3-1,0 4-2,-3 0-1,1 3 0,-1 2-2,1-1-1,1 1-1,2-5-2,5 1-6,0-10-23,12 0-5,0-10-1,9 0-2</inkml:trace>
  <inkml:trace contextRef="#ctx0" brushRef="#br0" timeOffset="51">6517 3340 32,'0'0'28,"0"0"1,0 0 1,0 0-10,-7-3-11,7 3-1,-5-9 1,5 9 0,-5-10 0,5 10 0,-8-11-1,3 8-1,-8 0 0,1 4-1,-6-1-2,-2 4 0,-4 0-2,-1 1-1,-3-1-1,0-1-1,5 0-6,-3-6-21,11 1-10,0-5-1,8 0-1,2-4 0</inkml:trace>
  <inkml:trace contextRef="#ctx0" brushRef="#br0" timeOffset="52">6256 3161 21,'0'0'26,"2"-7"-9,-2 7 0,0 0 3,7-2 0,-7 2 0,0 0-4,-4-6-3,4 6-4,0 0-2,-3 5-2,3-5 0,-3 10-2,0-1 0,2 6 0,-1 4-2,1 4 3,-1 4-2,0 4 1,0 2-2,1 1 2,1-1-3,2-2 3,0-5-4,0-3 0,1-4-3,-1-7-8,3 0-25,-5-6 0,0-6 0,0 0-2</inkml:trace>
  <inkml:trace contextRef="#ctx0" brushRef="#br0" timeOffset="53">6284 3475 55,'0'0'30,"0"0"1,-5-7-3,5 7-20,-2-4 2,2 4 1,0 0-1,0 0-1,0 0-2,0 0-2,-4 0-1,4 0-2,-9 2 0,3-1 0,-1-1-2,0 1 1,-2-1 0,0 1-1,0-2 1,-1 1 0,0-1-1,-2 0 1,0 1 0,-2-1 0,1 0 0,-2-1-1,-2 1 0,1 1 1,-3-1-1,-2 2 0,-1-1 0,-1 1 0,-3 1 1,0-1-1,-2 0 0,1 0 0,0-1 0,0-1 0,0 1 0,1-2 0,2 0 0,0 1-1,-1-1 2,1 0-1,-2 1-1,0 2 1,0 0 0,0 2 0,0-2 0,1 2 0,1-1 0,1-1 0,3 0 0,2-1 0,2-1 0,1-2 0,3 0 0,3-2 0,0 0 0,2-1 0,1-2 0,1 1 0,3-1 0,1 0 0,0-1 0,1-1 0,0-1 1,0-1-1,0-2 0,0-1 0,1-2 0,-1-4 0,-1 1 0,1 1-1,-1-2 1,0 2-2,-1 1 2,0 2-1,0 0 1,1 5-1,-1-1 2,2 3-1,-1-1 0,2 1 0,0 1 0,0 0 0,1-1 0,0 3 1,0 0-1,-2 6 1,2-8 0,-2 8-1,0 0 1,0 0 0,5 5-1,0-2 0,1 1 1,4 0-2,4-1 1,4-1 0,5 1 0,5-2 0,4-1 0,2 1 0,2 0 0,4 1 1,0 0-1,1 0 0,1-2 0,0-1 0,1-4 0,1-2 0,0-1 1,-1-1-1,-1-1 0,-3 2 0,-4 2 0,-5 2 1,-5 4-1,-6 3 0,-3 1 0,-3 2 0,-7 2 0,1-1 0,-4-1 0,0-1-1,-3-5 1,0 0 0,4 4-1,-4-4 1,7-4-1,-7 4 1,9-4-1,-1 3 0,-1 1 1,0 0-2,-1 5-3,-6-5-17,9 4-14,-9-4-1,-5 7-2,-1-6 1</inkml:trace>
  <inkml:trace contextRef="#ctx0" brushRef="#br0" timeOffset="54">6330 4132 63,'0'0'37,"0"0"-1,0 6 1,0-6-27,1 13-3,0-4-2,3 4-1,-1 2-1,2 4-1,-1 3 2,1 3-3,-1 1 2,0 3-2,-1 1 0,-1-1 0,0 2 1,0-4-2,0-2 0,-1-4-1,2-3-2,-2-6-4,8 1-22,-7-8-9,3-1 1,-5-4-2</inkml:trace>
  <inkml:trace contextRef="#ctx0" brushRef="#br0" timeOffset="55">6439 4475 83,'-5'-1'37,"5"1"0,-11-1 0,5 2-33,-3-1 0,3 1-1,-3-2-1,2 1 0,-3-1 0,1 0-1,-3 0 0,0 0 1,-2 0-1,-4 0 0,-2 2 0,-2 0 0,-2 2 0,-3 2 0,-1-1 0,-2 2 0,-1-1-1,0 1 1,-2 0-1,0-3 0,-4 0 0,0-1 0,-1 0 0,-2-3 1,-1 1-1,-2 0 0,0 0 0,-2 0 0,1 1 0,1-1 0,0 1 1,3-1-1,1 1 0,2-2 0,4 0 0,5-2 0,3-1 0,5-1 0,2 0 0,4-3 0,5 1 0,3-2 0,3 1 0,2 1 0,3-1 0,2-2 0,0 2 0,1-2 0,0-1 0,1-1 0,0-2 0,-2-4 1,-1-2-2,0-2 1,-2-2-1,0-3 1,-1 0-1,-1 0 1,-2 0 0,1 4-1,-1 0 2,1 4-1,-1 3 1,0 4-1,1 3 1,0 2-1,2 7 1,-1-6-1,1 6 0,0 0 1,2 5-1,-2-5 0,7 8 0,0-2 0,3-1 0,5 1 1,4 1-1,4 0 0,4-1 0,8-1 0,3-2 0,3-2 0,5-2-1,2-2 1,1-3 0,3-3 0,1-1 0,-1 2 0,0 0-1,0 1 1,-4 1 0,1 2 0,-3 2 0,-3 2-1,-2 1 1,-3 1 0,-4 0 0,-5 0 0,-3 1 0,-4 0 0,-5-1 0,-4 0-1,-5-1 1,-2 1 0,-6-2 0,0 0 0,0 0 0,0 0-1,-5 5 0,-2-5-2,2 4-5,-8-9-12,7 7-12,-7-5-6,5 1-3,-1-4 1</inkml:trace>
  <inkml:trace contextRef="#ctx0" brushRef="#br0" timeOffset="56">6410 5436 22,'2'-9'30,"0"1"4,-2 8-8,2-13-11,-2 13-1,3-7 0,-3 7-2,0 0-2,0 0-3,0 0-2,4 2 0,-4-2-2,2 10 0,-2-3-1,2 4 0,0 5-1,-1 2 1,1 5 0,-1 3 1,0 4-1,1 1 0,-2 0 0,2-1-2,-1-2 1,1-2-1,1-4 0,0-2-2,1-5 2,-1-3-1,0-4 1,0-1 0,-3-7 0,4 7 0,-4-7 0,0 0 1,0 0-1,0 0 0,0 0 1,0 0-1,0 0 0,0 0 0,0-7 0,0 7 0,1-8 1,-1 8-1,1-7 0,-1 7 0,1-7 0,-1 7 0,0 0 0,-1-5 0,1 5 0,0 0 1,0 0-1,-5-3 0,5 3 0,-6 1 0,1-1 0,-1 0 0,-1 1 0,-1-1 0,-2-1 0,-1 1 0,-2 0 0,-2-1 0,-1 0 0,-3 0 0,-1 1 0,-2 0 0,-2 0 0,-2 0 0,-2 0 0,1 1 0,-3-1 0,0 0 1,-1 0-1,-2 0 0,0-1 0,-2-1 0,0 1 0,-2 0 1,2-2-1,0 2 0,-2-2 0,3 2 0,0 0 0,0 1 0,-1 0 0,3 0 0,0 1 0,3-1 0,1 0 0,2 1 0,4-2 0,2-1 1,5 0-1,2-1 0,4 0 0,1-2 0,4-1 0,0-2 3,3-1-4,0-2 2,2-2-1,0-3 1,-1-2-1,0-5 1,1 0-1,-2-5-2,1-1 2,-2 1 0,1-1 0,-1 3 0,1 2 0,-2 5 0,2 5 1,0 3-2,0 5 2,1 6-2,0 0 1,0 0 0,0 0 0,0 0 0,0 8 0,0-8 0,6 8 0,-1-4 0,3 1 1,5-2-1,1 0 0,6 1 0,3-3 0,5-1 0,3-1 0,4-2 0,2-1 0,2-2 0,3 2 0,1-3-1,1 1 1,-1 1 0,-1 0 0,0 3 0,1 1-1,-3 0 1,0 0 0,-1 0-1,0-1 1,1-1 0,0 0 0,0-3-1,0-1 1,-2-1 2,1 0-2,-3-1 2,-1 2-1,-4 0 0,-3 1 0,-4 2 1,-5 1-3,-4 3 0,-6 1-1,-9-1-1,5 7 0,-5-7-3,-8 8-1,-2-8-6,8 6-11,-9-7-14,5 3-1,-1-4-2,1 1 4</inkml:trace>
  <inkml:trace contextRef="#ctx0" brushRef="#br0" timeOffset="57">6172 6656 24,'0'-14'31,"2"4"1,-3-2-1,2-1-18,0 4-10,-1-1 2,2 5 2,-3-1 0,1 6 1,0 0 1,3 7-2,-4-1 0,3 7-2,-2 0-1,3 8-1,-2 1-2,-1 6 0,0 3 0,1 5 0,-1 2 0,0 2 0,0 3-1,-1-2 0,0-1 0,1-1 0,0-4 0,2-4 0,0-4 0,1-5 0,-1-6-1,2-3 1,-1-4 0,-2-4 1,-1-5-1,0 0 0,0 0 0,0 0 0,0 0 0,2-8 1,-2 8-1,-3-8 0,3 8 0,-4-6 0,4 6 0,-3-6 0,3 6-1,0 0 1,-2-4 0,2 4 0,0 0 0,0 0 0,0-5 0,0 5 0,0 0 1,-6-3-1,6 3 0,-9-2 0,2 1 0,-1 0 0,-1-1 0,-2 0 0,-2 0 0,0 1 0,-2-2 1,-2 2-1,-1-1 0,0 1 0,-3 1 0,1-1 0,-3 1 0,0 0 0,-3 0 0,-1 1 1,-1 1-1,-1 1 0,-2 0 0,0 1 0,-1 1 0,2 0 0,-2 1 0,1 0 0,-1-3 0,3-1 0,1 1 0,2-3 1,2-2-1,3-1 0,3-1 0,1-2 0,3-1 0,1-1 0,3 0 0,0-1 0,1 1 0,2 1 0,-1 0 0,2 1 0,1 2 0,0 1 1,5 3-1,-8-5 0,8 5 0,-2-7 1,2 2-1,1-3 1,0-1-1,1-5 0,2-3 0,-1-4 1,1-5-1,0-3 0,0-4 0,-2-2 0,-1-3 0,-1-2 1,1 1 0,0-1-1,-3 4 1,2 1-1,-1 5 1,1 3 0,-2 7-1,3 5 0,-1 4 0,1 5 0,-1 6 0,0 0 0,0 0 0,4 10 0,-1-5 0,-1 2 1,2-1-1,1 0 0,1 1-1,1 0 2,2-2-1,4 2 0,2-1-1,3 0 1,4-1 0,4-1 1,4-1-1,2-1-1,2-2 1,1-1 0,2-1 0,0 0 0,-1 1-1,-1 1 1,0 0-1,-2 2 1,-3 1-1,-1 2 1,-2 0 0,-3-2-1,0 2 1,-2-2 0,-2 2-1,-2-3 1,-3 1 0,-1-2 0,-3 2-1,-1-2 0,-3 0-1,-7-1 0,7 2-2,-7-2 0,0 0 0,6 2-1,-6-2-2,5-1-7,5 5-13,-5-7-9,3 3-1,-1-4 0</inkml:trace>
  <inkml:trace contextRef="#ctx0" brushRef="#br0" timeOffset="58">5525 6828 65,'0'0'40,"6"-2"-1,7-4 0,1-4-36,3 0-2,1 0 0,0 2 0,-2 2 0,-2 5 0,-4 4-1,-3 4 1,-5 5-1,-5 4 1,-3 2 0,-3 3 1,-3 1-1,1 0 0,-2-2 1,4-4-1,3-3 0,2-5 0,4-8-1,9 4 0,4-9-2,3-5-3,5 0-2,0-11-17,6 4-14,-3-4-1,3 1-2,-4-1 3</inkml:trace>
  <inkml:trace contextRef="#ctx0" brushRef="#br0" timeOffset="59">5824 6783 63,'-8'12'38,"-3"1"1,2 4 1,3-2-35,3 4 0,0-2-1,5 0 0,2-4 0,5-3-1,2-5 0,4-5-2,0-3 1,0-4-2,0-6 0,-1-1 0,-3-2 0,-5 0-2,-3 1 1,-6 0-2,-3 5-2,-6-3-4,4 9-20,-10-4-9,7 6-3,-2-3 2</inkml:trace>
  <inkml:trace contextRef="#ctx0" brushRef="#br0" timeOffset="60">5626 5525 90,'3'-6'39,"4"2"2,-2-5-3,2 2-36,1-1-1,3 2 1,-1 2-1,-1 2 0,-2 2 0,1 2 0,-5 4 0,1 2 0,-6 4 0,-1 0 0,-3 4 0,2 0 1,-4 0-2,1-1 1,0 0 0,3-4 0,4-2-1,0-9 0,10 3-1,2-9-2,7-2-1,2-8-3,8 2-4,-3-10-16,8 6-12,-3-6-1,1 6 1,-6 0 1</inkml:trace>
  <inkml:trace contextRef="#ctx0" brushRef="#br0" timeOffset="61">5951 5449 79,'-11'9'39,"-4"-2"0,4 6 1,-5-3-32,8 6-2,-3-3-1,8 5-1,2-3-1,5 2-1,3-4 1,6 0-2,2-6 1,2-4-1,4-6 1,-1-6-2,-1-5 1,-1-3-1,-3-3 0,-5-4-1,-3 2 0,-6 0 0,-3 4-1,-6 3-2,-1 8-2,-8 0-5,6 11-5,-9-3-10,9 9-10,-1-4-3,7 1-2,5-7 3</inkml:trace>
  <inkml:trace contextRef="#ctx0" brushRef="#br0" timeOffset="62">5553 4297 82,'0'0'39,"7"1"1,-1-4-2,5-1-26,0 1-10,4-2 0,1 0 0,1 0 0,-1 0 0,-1 0-1,0 0 0,-4 1 0,-2 2 1,-3 1-1,-6 1-1,2 8 1,-7 0 1,-3 4-1,-3 3 1,-1 2-2,-1 2 2,-1-1-1,6-1 0,2-3-1,6-5 0,5-6-1,8-5-2,5-7-2,8 0-7,-3-12-12,11 2-15,-4-6-1,4 3-1,-7-2 2</inkml:trace>
  <inkml:trace contextRef="#ctx0" brushRef="#br0" timeOffset="63">5898 4203 95,'-14'16'39,"-4"2"1,5 5-1,1-2-32,4 1-3,3-1 0,6-3-1,5-3 1,8-5-3,4-6 1,3-6-1,5-7-2,-2-5 2,0-3-3,-2-3 2,-6-1-1,-5 0 0,-6 1-1,-6 2 0,-6 6-1,-7 2-2,1 9-5,-8-3-7,10 9-11,-7-2-10,9 2-1,3-2-2,6-3 2</inkml:trace>
  <inkml:trace contextRef="#ctx0" brushRef="#br0" timeOffset="64">5651 3249 71,'-1'-8'40,"1"8"-2,3-10 1,3 10-13,-1-5-22,3 2-1,2-2-1,0 3 0,0 1-1,2 0 0,-1 3 0,-3 3 0,-4-1 0,0 5-2,-5 2 2,-3 2 2,-4 3-2,-3 1 1,-1 1-1,1-2 1,1 0-1,2-2 2,6-4-4,4-2 1,5-6-3,6-5 0,7-3-4,2-6-1,7 1-5,-3-10-10,10 4-12,-8-6-2,5 6 9,-12-4 9,2 4 13,-8 4 4,-7 1 7,-3 7 11,-11 0 15,0 8 3,-9-1-6,6 12-10,-9-3-6,6 7-2,-1-2-3,5 5 0,3-4-3,7 0 2,3-5-3,8-2 2,4-6-4,3-6 1,2-4-2,1-5 0,-4-4 0,-3-2-2,-3-2 1,-8 0-2,-7 0 0,-7 2-2,-6 2-2,-7-2-9,4 10-12,-8-3-10,6 7-1,-1 0 0,6 4 1</inkml:trace>
  <inkml:trace contextRef="#ctx0" brushRef="#br0" timeOffset="65">5395 3214 15,'5'6'28,"-5"-6"3,0 0-9,1 6 0,-6-7 0,5 1-1,-8 1-5,8-1-7,-14 0-2,6 1-1,-5-1-2,0 2 0,-5-1-2,-1 3 1,-4-1-1,1 2 2,-3 0-2,3 0 2,-1 0-3,2-1 3,5 0-3,1-2 2,3-1-2,3-2 0,2 1-1,1-1 1,1-1-1,0 1 0,0 1 0,0 0 0,-2 1 1,0 1-1,-1 1 0,1 1 0,-1 0 1,0-1-1,2 1 0,-2 0 1,2-2-2,1 1 2,0-1-1,5-2 0,-9 1 0,9-1 1,-9 0-1,5-1 0,-2 1 1,0 0-1,0 0-1,0 1 1,0 1 0,1 0 0,1 0 0,4-2 0,-7 5 0,7-5 0,0 0 0,-3 7 0,3-7 0,1 6 0,-1-6 1,3 10-1,-1-2 0,1 2 0,-1 3 0,1 4 0,-2 4 0,0 2 0,1 4 0,-1 3-2,0 1 2,-2 4 0,3 2 0,-2 0-1,2 5 1,-1 0-1,0 2 1,1 3 1,0 0-2,-1 1 0,1 2 0,2 0 0,0 1 0,1-2 1,1 3 0,-1-2 0,2 2 1,-2 1 0,-1 1 0,0 2-1,-2 1 1,-1 2 1,-1 1-2,0 1 1,-1 1-1,0 0 0,-1-1-1,1-1 2,0-1-2,2-1 1,0-2-1,1-1 1,-1-2-2,1-1 2,0-1-1,2 0 0,-2-1 0,0 2 0,0-2 0,-1 3 1,1 0 0,-1 2-1,1 1 1,-2 0 0,1 1-1,1 0 1,-1 0 0,1 0-3,-1 0 2,2 1 1,-2-4 0,2 1-1,-2-2 1,0-1-2,-1 0 2,0-2 0,-2-1 0,0-4-1,-1 0 1,-1-2-1,2-3 0,-2-4 1,2-4-1,0-3 1,-1-4-1,3-3 0,1-4 1,1-3 0,0-3 0,0-2 0,0-1 0,1-1 0,-2-2 0,1-1 0,-2 3 0,0-1 0,0 3 0,-2-1 0,-1 1 1,0 1-1,1-1 0,0 0-1,-1-1 1,3-3 1,0 0-1,0-6 0,4 5 0,-4-5 0,7 0 0,-2 0 0,1 0 0,1-1 0,0 0 1,2 0-1,2-1 0,2-1 0,4-1 0,1 0 0,5-1 0,2-1 0,3 1 0,0 1 0,0 1-2,-1 0-1,-1 3-7,-7-6-5,4 7-10,-12-11-8,3 4-8,-5-7-1,1-4 2</inkml:trace>
  <inkml:trace contextRef="#ctx0" brushRef="#br0" timeOffset="66">5503 5541 63,'-5'6'37,"5"-6"-1,-5 3 3,5-3-33,-7-2 0,3-1 0,4 3-1,-12-3-1,4 2 0,-5-2-1,0 2 0,-4-1-1,-3 0 0,-3-2-1,-2 1 1,-5 0 0,-2-1-1,-2 2 0,-2 1 0,-2 2 1,0 1-2,2 2 0,1 0-1,6 4-5,1-9-10,13 7-15,0-11-9,15 5-1,-4-17-1</inkml:trace>
  <inkml:trace contextRef="#ctx0" brushRef="#br0" timeOffset="67">5365 4243 61,'0'0'37,"0"0"-2,0 0 3,-7 3-27,7-3-3,0 0-1,0 0-1,-9 0-1,3 2-2,-2-1-1,-3 2 0,-3 2-1,-4-2 0,-2 2-1,-2-1 1,-2-2 0,-2 0-1,0-4 1,0 1 0,-1-3 0,1 0-1,1 0 1,0 2-1,1 1 0,2 2-2,3 3-4,-1-4-14,14 6-16,-1-6-2,7 0-2,9-3-1</inkml:trace>
  <inkml:trace contextRef="#ctx0" brushRef="#br0" timeOffset="68">5078 5058 49,'-4'7'33,"4"-7"1,0 0-1,-4 0-21,4 0-3,0 0-3,0 0-2,0 0 0,0 0-1,0 0 0,0 0-1,0 0 0,0 0 0,0 0 0,0 0 0,0 0-1,0 0 0,0 0 0,0 0 0,0 0-1,0 0 1,0 0-1,4 3 0,-4-3 1,0 0-1,0 0 0,0 0 0,0 0 0,0 0 1,0 0-1,0 0 1,0 4-1,0-4 1,0 0-1,0 0 1,0 0-1,0 0 1,0 0-1,0 0 0,-6 4 0,6-4 1,0 0-1,-5 3 0,5-3 0,-6 2 1,6-2-1,-6 2 1,6-2-1,-6 3 1,6-3-1,-6 1 1,6-1-1,-6 1 0,6-1 1,-6 1-1,6-1 0,-5 2 0,5-2 0,-6 1 0,6-1 0,-7 2 1,7-2-1,-10 2 0,4-2 1,-1 1-1,0 0 0,-3 0 1,-1-1-1,0 1 0,-2 0 0,-1 1 1,1 0-1,-2-1 0,-1 1 1,1 0-1,-2 1 0,1-1 0,-1 0 0,1 0 0,-1 0 0,-2-1 0,2 0 1,-1 0-1,-1-1 0,-1 0 1,-1-1-1,0 0 0,-2 0 1,1-1-1,-1 0 0,-2 1 0,1 0 0,0 0 0,1 0 0,0 0-2,4 1-1,1-5-6,8 6-16,-4-8-12,9 2-1,2-5-2,5 0 1</inkml:trace>
  <inkml:trace contextRef="#ctx0" brushRef="#br0" timeOffset="69">4344 3886 70,'0'0'36,"0"0"-2,6 1 1,-6-1-30,1 6-1,-1 0-1,0 5-1,-1 0 0,-1 5 0,0 0 0,1 4-1,-2 1 1,2 4 0,-2 1 0,3 1 1,-2 2-2,4 2 1,-2 0-1,3 4 0,-1 0 1,2 0-1,-2 0 1,2 1 0,-1 1 0,-1 3-1,1-2 1,-1 2 0,0-1-1,-2 2 1,2 1-1,-1 1 1,-1-2-1,-1 0 0,3 0 0,-1-2 1,1-1-1,2-1-1,0-2-1,1-1 2,0-1-2,-1 0 1,1 0-1,0 0 2,0-1-2,-2 1 1,2-2 0,-3 0 0,1-1-1,0 0 0,0-1 0,-3 0 0,1-1 0,-1 1 0,0 0 1,0 1-1,-2 0 1,0 1 1,0 0-2,-2 1 3,2 1-2,-1 0-1,1-1 1,-2 1-1,2 0 1,-2 0-1,2 0 1,-2 0-2,2-1 2,-1 2 0,0-1 0,2 0-1,-1 0 0,1 0 0,1-1 1,0 1-1,-2-1 0,2-3 0,0 2 1,0-3 1,-1-1-1,0 1 1,0-2-1,0-1-1,1-1 1,0-1 0,-1 0 0,1 1-1,0-1 1,1-2-1,-1 1 1,0-1 1,1-3-2,-1 0 2,0-3-1,0-3 0,1-3 0,0-2 0,-1-2 0,0-5 0,2 6 0,-2-6 0,0 0 0,0 0 0,0 0 0,0 0 0,0 0 0,0 0 0,0 0 0,0 0 0,0 0 1,0 0-1,0 0 0,0 0 0,0 0 0,0 0 0,-6-3 0,6 3 0,-6-2 0,6 2 0,-9-2 0,3 1 0,0 0 0,-2 1 0,-3-1 0,-2 1 0,-2-2 0,-3 2 0,-3-2 0,-2 0 0,-3 0 0,-1 1 0,0-3 0,-2 2 0,0 0 0,0 0 0,0 1 0,1-1 0,-1 2 0,0 0 0,0 1 0,-1 0 0,2 0 0,2 0 0,0-1-1,2-1-1,5-2 0,1-3-4,9 2-5,-2-9-5,11 13-8,-3-19-8,9 10-8,-1-5 0,7 5 0</inkml:trace>
  <inkml:trace contextRef="#ctx0" brushRef="#br0" timeOffset="70">3798 6323 34,'2'-12'34,"1"3"1,-1 1 0,-2 8-23,2-9-6,-2 9-1,0 0-1,0 0 1,0 0-2,-6 5 0,2 0 0,0 3 0,1 3-1,1 4-1,-3 2 1,4 3-1,-1 6 1,2 5-1,-1 3 1,-1 5-1,0 0 0,-1 4 1,0 0-2,1-2 1,-1-2-1,2-4 0,0-5 0,2-3-1,-1-4 0,3-5 1,-1-3-1,1-3 2,-1-2-1,2-2 0,-2-2 0,0-1 0,-2-5 0,1 6 0,-1-6 1,0 0-2,0 0 1,0 0 0,-5 1 0,5-1 0,0 0 0,-4-6 0,4 6 0,0 0 0,0 0 0,-3-4 0,3 4 1,0 0-1,-5-3 0,5 3 0,-7-5 0,2 2 0,0 0 0,-2-1 0,0-1 0,-2 1 0,0-1 0,-2 3 0,-3-1-1,-2 1 1,-2 1 0,-3-1 0,-2-1 0,-2 1-1,-3-2 2,-1-2-1,-1-1 0,-2 0 0,1-1 0,-2 0-1,0-1 1,-2 3 0,-1-1-1,1 2 1,-3 1 0,0 2 0,0 1 0,0-1 0,0 1 0,2 0 0,2-1 0,0 1-1,2-1 1,2-1 0,1 0 0,3 0 0,1 0 0,2-1 0,1 1 0,4-1 1,3 1-1,3 1 1,0-2-1,3 1 2,2 0-2,2-1 1,5 4 0,-6-6-1,6 6 1,-3-8-1,3 8 1,1-8-1,-1 2 1,1 1-1,1-3 1,1-1-1,1-2 0,1-3 0,0-2 0,2-3 0,0-2 0,0-2-1,1-1 1,-1-2 0,-2 2 0,0 1 0,-3 3 0,1 1-1,-1 3 1,-4 4 1,2 1-1,-2 3 0,0 1 0,0 3 0,2 4 0,-2-7 1,2 7-2,0 0 1,0 0 1,0 0-1,6 9 0,-2-4 0,3 1 0,2 2-1,3-2 1,3-1 0,1-1 0,6-3 0,-1-1 0,5-2 0,3 0 0,-1-1 0,3-3 0,1 3 0,2-3 0,1 3 1,2-3-1,-1 1 0,3 0 0,-2-1 1,1 1 0,-1-2-1,0 2 1,-3 1-1,-1 0 1,-1 4 0,-3 1-1,-2 4 0,-2 0-1,-3 2 1,-2 1 0,-2 1-1,-4-1 0,0 0 1,-3-1-1,2-2 1,-2-1 0,2-3-1,0 0 1,-1-2 0,0 0 0,-1 0-2,0 0-1,-5-1-1,1 3-4,-7-1-3,8 3-11,-8-3-12,0 0-5,3 6 2,-3-6 1</inkml:trace>
  <inkml:trace contextRef="#ctx0" brushRef="#br0" timeOffset="71">3262 6505 63,'0'0'38,"4"-10"-2,6 3-1,0-3-33,6 0-1,1-2 1,-1 2-1,3 3 1,-3 2-1,-2 3 0,-2 4 0,-6 5 1,-3 3-1,-4 4 0,-4 5 1,-3 2 0,-1 0 0,-2-3-1,4 0 1,2-7-1,4-4 0,1-7-1,13-7 1,2-5-1,3-1 0,2-3 0,1 3 0,-4 4 0,-2 6 1,-7 9-1,-6 8 1,-9 8 0,-6 5 0,-3 5-1,-3 1 0,-1-2 0,1-5-2,5-6-3,3-15-12,11-5-15,8-13-7,8-11-2,4-12 1</inkml:trace>
  <inkml:trace contextRef="#ctx0" brushRef="#br0" timeOffset="72">4432 3894 8,'0'0'19,"-4"1"4,4-1-13,0 0 2,-7 3 3,7-3 1,0 0 1,0 0-1,-4 0-2,4 0-2,0 0-2,0 0-4,-4-4-1,4 4-1,0 0-1,0 0-1,-3-7 1,3 7-1,0 0 1,-6 0-1,1 2 0,-1-1 0,-2 1 0,-1 1 0,-1-1-1,0 1 0,-3-2 0,2 1 0,-2-1 0,1-1 0,-2 0 0,2 1-1,-4-1 2,-2 0-1,0 1 0,-3 0 0,0 1-1,-1 0 0,-2 0 1,0 1-1,1-2 0,-1 0-1,1 0 1,1-2-1,3 1 0,1-2 0,3 0-1,2-1 1,3 1 0,1-1 0,3 0 0,1 1 1,5 2 0,-6-1 1,6 1-1,-5 1 1,5-1 0,-5 4 0,5-4-1,-7 4 0,7-4 0,-5 2 0,5-2-1,0 0-1,-2-6-1,2 0-4,5 4-15,-6-6-14,1 8 0,4-11-2,-4 11 1</inkml:trace>
  <inkml:trace contextRef="#ctx0" brushRef="#br0" timeOffset="73">3936 3669 70,'0'0'36,"-1"-6"0,1 6 0,0 0-29,0 0-1,-4 9-1,6 2 0,-4 4-1,3 6 0,-1 7-2,0 4 0,-1 7-1,0 3 0,0 2 0,-1 0-1,0-2-1,0-5 0,3-4-3,-1-8-1,5-4-5,-5-12-19,8-3-9,-3-10 1,5-3-2</inkml:trace>
  <inkml:trace contextRef="#ctx0" brushRef="#br0" timeOffset="74">4011 3664 41,'3'-6'29,"-3"6"3,0 0-5,-3-6-17,3 6-1,0 0 1,0 0 0,-4-2-1,4 2-3,-6 0 0,6 0-1,-7 0-1,7 0 0,-8 0-1,3 0-1,-3-1 0,1 1 0,-2 0-1,0 0 1,-4 0-1,2 1 0,-4 0 0,0 1 0,0 0 0,-2 0-1,0 0 1,-2 0-1,1-1 1,0 0-1,0 0 1,-2-1-1,-1 0 0,0-1 0,-2 0 0,0 1 0,-4-2 0,-1 2 0,-2 0 0,-1 0 1,-1 1-1,-1-1 0,-2 1 0,0 0 0,2-1 0,2-1 1,-1 0-1,1-2 0,-1 0 0,4 0 1,-1-2-1,2 0 0,1-1 0,2 2 0,2 0-1,2 0 1,2 2 0,2-1 0,0 2 0,3 0 0,1-1 0,2 1 1,0 0-1,3 0 0,0-1 0,3 1 0,4 1 0,-7-3 0,7 3 0,0 0 0,-6-4 0,6 4 1,0 0-1,0 0 0,0 0 1,0 0-1,0 0 0,0 0 1,0 8-1,2 0 0,-2 4 1,1 4-1,0 4 0,-1 4 1,-1 4-1,0 3 0,0 2 0,-2 3-1,-1 0 1,2-3-1,-2-2 0,1-2 0,2-3 1,-2-5-1,3-1 1,0-7-1,1-2 1,0-2 1,0-3-2,0-1 2,-1-5-1,1 6 0,-1-6 0,0 0 1,0 0-1,0 0 1,0 0-1,8 4 1,-1-2-1,1-1 1,3 1-1,3 0 0,3 2 0,4 0 0,2 1 0,4-2 0,3 1 0,2-1 0,1 0 0,2-1 0,1-1 0,0-1 0,1-1 0,1-2 0,-2 0 0,2-1 0,-1 0 0,0 2 0,-2 0 0,-1 1 0,-1 1 0,-3 1 0,-2 0 0,-2 0 0,-2 1 0,0 0 0,-4-1-2,-2 0 0,-3 1-4,-5-5-6,1 8-7,-11-5-10,5-3-9,-5 3-3,-4-7 2,0 0 1</inkml:trace>
  <inkml:trace contextRef="#ctx0" brushRef="#br0" timeOffset="75">3492 3715 72,'0'0'36,"0"0"-2,-10-1 2,5 8-31,-5 3-1,1 7 1,-4 2 0,1 8 0,-1 1 0,3 5-1,1-2-1,5 2 0,2-7-1,7-4-1,3-7 0,6-5-1,5-8 1,2-9-1,2-3 0,-1-3 2,-3-2-2,-4 0 1,-6 1-1,-8 2 0,-6 3-2,-8 4 1,-4 5-3,-5 0-1,1 4-5,-3-5-22,9 4-4,-1-5-2,10 0 0</inkml:trace>
  <inkml:trace contextRef="#ctx0" brushRef="#br0" timeOffset="76">2173 3798 78,'-6'-3'36,"0"1"0,-1 4 0,-7-3-28,3 4-3,-5-2 1,0 3-2,-3-1 0,2 3-1,-2-3-1,-1 3 0,2-2 0,3 0 0,0-2-1,2 0 1,1-2-1,2 0 1,2-1-1,0-1 0,1-1 1,2 0-1,-1 0 0,1 1 0,0 0 0,5 2-1,-9-1 1,9 1-1,-6 2 0,6-2 0,-5 3 0,5-3 0,0 0 0,-4 7 1,4-7-1,0 0 0,-2 7 0,2-7 1,0 9-1,1-2 0,0 1 0,0 2 0,1 5 0,-1 2-1,1 1 1,-1 3-1,-1 1 0,1 3 1,-2 0-1,2 5 0,-2-2 1,1 1 0,0 2 0,0 1 0,1 2 0,-1 2 1,0 1 0,-1 2-1,2 0 0,-2 3 1,0 1-1,-1 1 0,1 2 0,-1 1-1,0 1 1,-2 2 0,0 2-1,-1 0 2,-1 2-3,0 0 2,-2 2-2,2 1 2,-3-1-1,1 0 1,0-1-2,0 0-1,2-1 3,0-1-2,1-2 1,0-1-1,1 0 1,2-2 0,-2 1 1,2-2-1,-1-2 1,0 0-1,1 0 1,0-1-1,1-2 1,-2-1-1,3-4 1,1 0 0,1-3 0,-1-2 0,2-3 0,0-1 0,1-2 0,0 0 0,0-2 0,-1 1 1,1-2-1,-1 1 0,1 0 0,-2-2 0,-1 1-1,0-1 1,-1 0 0,0-1-1,0-2 1,0 1 0,0-2-1,0 1 1,1-3 0,1 2 0,-1-3 0,1 3 0,0-3 0,0 1 0,-1-2 0,1 2 1,-2-1-2,-1-1 2,-1 1-1,-2-1 0,2-1 0,-1-3 0,1 0-2,-1-4 0,3 1-5,0-7-10,9-2-11,-6-7-11,7 2-3,-1-9 0</inkml:trace>
  <inkml:trace contextRef="#ctx0" brushRef="#br0" timeOffset="77">2839 6571 62,'0'0'35,"-3"5"-9,-3-9 1,6 4-18,-5-3-2,5 3 0,-6-5-2,6 5-2,-12-1-1,3 4 0,-2 1-1,-3 1 0,-3 2-1,-3 3 1,-2 1-1,-3-1 0,-3 1 1,0-1 0,-5-1 0,0 0 0,-2-3 0,0 1 1,-2-2-1,1 1 1,-1 0-1,1-2-1,0 1 1,0-2-1,1-1 0,0 0 0,2-2 0,0-1 0,3-1 0,0-2 0,4-2 0,4-1 1,2 0-1,2 1 1,2-1-1,3 0 0,0 2 1,2 0-1,2 1 0,-1 2 0,2 1 0,0 0 0,1 0 0,-1 0 0,0 1 0,1 0 1,-1 0-1,1 0 1,-1 0-1,1 0 1,0 0-1,-1 0 0,2 0 1,-1 0-1,1 2 0,-2-2 0,3 1 0,-1 0 0,0-1 0,0 1-1,6-1-1,-5-2-2,5 2-10,1-8-16,8 3-7,-4-7-2,7 2 0</inkml:trace>
  <inkml:trace contextRef="#ctx0" brushRef="#br0" timeOffset="78">1895 5124 55,'0'0'32,"-5"3"1,5-3-8,-9 3-14,9-3-2,-9 3-1,3 1-2,-3-3-1,0 2-2,-3 0 0,1 3-1,-2-2 0,-1 2 0,0-1 0,0 1 0,-1-2 0,1 1 0,0-1 0,0-1-1,-1-1 1,0 0 0,-1 1-1,-1 0 0,-1 2 0,0-1-1,-3 3 1,-1 0-1,0 1 0,0 0-1,-2 1 1,4-2 0,0-1 0,4 0 0,0-3 1,3-1-1,3-1 0,3-1 0,1-1 1,6 1-1,-6-1 0,6 1 0,0 0 0,-5-2 0,5 2 1,0 0-2,0 0 1,0 0 0,0 0 0,0 0-1,-2-8 1,2 4 0,1-3 0,0-2 0,-1-1 0,0-3 0,-1-3 1,1 1-1,-1-6 1,-2 0-1,1-4 0,0-2-2,0-4 4,0-3-2,0-3 2,0-5-3,1-3 3,0-3-2,1-3 1,-1-3 1,0-4-2,-1 1 0,1-3 0,1 0 0,-1 1-1,0 1 1,-1 1 0,0 1 0,-1 3 0,-1 2-1,0 3 1,-2 3 0,-1-2 1,1 4 0,-2-1 0,3 2 1,-1-1-1,1 0 1,1-1 0,3 2-2,0-1 1,1 0-1,0 0 1,2 2-1,0-1 1,0 1-2,0-1 2,0-2-1,2-1 0,0-2-1,1-2 1,-1-3-1,3-1 2,2-2-1,1 0-1,-1 0 0,1 1 1,-1-1 0,0 5-1,-2 0 1,1 4 0,-3 0-1,-1 2 1,-2 1 1,2-1-1,-3 1 1,2 1-1,0-1 0,-1 0 0,0-1 0,3 2 1,-5 1-1,4-1 1,-3 2 0,0-1-1,1 3 1,0-2-1,-2 0 0,2 0 0,1 0 1,-1-2-1,1-1 1,0 1-1,3 0 0,-3-1 1,4 2-1,-3 0 1,3 0-1,-2 4 0,1 1-2,0 1 2,-2 1-1,1 2 1,-3 0-2,1 3 2,0 2-1,-2 2 1,0 2 1,0 4-1,-1 3 0,-1 3 0,1 3 1,0 3-2,0 2 0,0 5-1,0 0-1,0 0-4,-8-4-8,15 10-9,-6-13-12,10 3-4,5-6 0,12-1-1</inkml:trace>
  <inkml:trace contextRef="#ctx0" brushRef="#br0" timeOffset="79">4606 945 61,'0'0'33,"0"0"-1,-2-6-17,2 6 9,0 0-21,0 0 2,0 0-1,0 0 1,0 0 0,0 0 1,0 0-1,0 0 1,0 0-2,0 0 0,-7 2 0,7-2-1,-5-2-1,5 2 0,-6-2 0,6 2-1,-10-3 1,2 2-1,-2 0 0,-2 0-1,-3 2 0,-4 1 0,-2 1 0,-6-1 1,-3 1-1,-2 2 1,-6-2-1,-3 2 1,-4-2-1,-1 0 1,-5-1 1,0 0-1,-3-1-1,-4-2 1,1 0 0,-2 0 0,-1 0-1,0-1 1,-5 1-1,0 0 0,1 0 0,-1 0 0,-1 1 0,0 0 0,-2-2 0,2 1 0,2 1-1,1 0 1,0-1-1,-1 1 1,1 0-1,2 2 0,2 0 0,0 1 0,-1 0 1,0-1-1,3 1 0,0-1 1,5 2-1,-1-3 1,4 0 0,1-1-1,1 0 1,3-1 0,2 0 0,1 0 0,1 1 0,1-1 0,2 1 0,0 0 0,3 1 1,1 1-1,0-1-1,5-1 2,-1 1-1,5-1 0,3 0 0,1 0 0,3-1 0,2 0-1,5-1 1,-2 1 0,4-1 0,-1 1 0,1 0 0,1 0 0,0 0 0,2 1 0,5 0 0,-7-1 0,7 1 0,0 0 0,0 0 1,0 0-1,-5-2 0,5 2 0,0 0 1,0 0-1,-8 0 0,8 0 0,-6 0 1,6 0-1,-7-2 0,7 2 0,-7-1 1,7 1-1,-7-2 0,7 2 1,-6-2-1,6 2 1,-6-3-1,6 3 1,-7-4-1,7 4 0,-7-4 0,7 4 0,-7-3 0,7 3 0,-6-2 0,6 2 0,0 0 0,-6 2 0,6-2 0,-6 9 0,3 0-1,-1 3 0,-1 5 1,1 3-1,-1 4 0,0 4 1,1 3 0,1 3-2,2 0 2,-1 0-2,5-2 0,-1-2-3,5 1-8,-3-12-10,9 4-10,-7-12-6,4 0-1,-5-10 0</inkml:trace>
  <inkml:trace contextRef="#ctx0" brushRef="#br0" timeOffset="80">1613 1332 95,'-1'-7'15,"2"1"-14,0-2-3,3-1-39,0-6 1</inkml:trace>
  <inkml:trace contextRef="#ctx0" brushRef="#br1" timeOffset="81">9064 4973 37,'0'0'28,"-1"7"0,1-7-4,0 0-6,0 0-5,0 0-4,0 0-5,3 6 0,-2-1-3,0 4 3,0 4-4,1 3 1,-2 5 0,0 4 1,0 2 0,1 4 1,-1 2-1,1 3 0,1-1-2,1 1 0,2 0 0,-1 0-1,3 1 1,-1 1-2,0 2 2,-1-1 0,0 1 1,-2 2 3,0-1-2,-1 3-1,0-3 2,0 3-2,-1 0 2,3 0-2,-2 2 0,1-1-3,1 1 3,-1 1-1,0-2 0,2 0 0,-1 0-1,2 0 1,-1 0-1,0-1 1,-1 0 0,1 1 0,-1 0 0,0 1-1,-2 0 1,-1 0 1,1 1-2,-2-1 1,0 0 0,0-1 0,0-1-1,0-1 1,-1-2 0,0-2-1,3 0 1,-2-3-1,0-1 0,0-3 0,1-2 1,1-2-1,-2-3 1,1-1-1,0-5 1,-1-2 0,2-2 0,-1-2 1,1-3-1,1-2 0,-1-1 0,0-1 0,2-1 0,-4-5 1,8 7-1,-3-3 1,3-2-1,0 2 0,5-3 1,2 0-1,5-2 1,2 0-1,6-3 0,1 1 0,6-2 0,2 0 0,3-2 1,2 1-1,3 1 0,0-1 0,2 2 0,2 0 0,-3 1 0,3 0 1,1-1-1,0 0 1,0 0-1,0 1 1,0-4-1,-1 2 0,-3-2-1,-1-1-3,-3 3-7,-9-6-14,0 8-9,-10-5-5,-4 6 1,-9-5-1</inkml:trace>
  <inkml:trace contextRef="#ctx0" brushRef="#br1" timeOffset="82">10794 6838 42,'-9'-16'33,"-2"2"2,-4-1-2,-2 5-24,-7-2-3,0 8 0,-7 1-2,-2 7 1,-5 3-3,-3 8 1,-3 0-1,-1 8 0,-2 1 0,1 4 1,3 0-1,2 3 0,3 1 0,8 2-1,5 1 0,8 1 0,4 1-1,6 3 0,6 2-1,3 2 1,5 2 0,5 2 0,2 2 0,5-1-1,3 0 1,4-4 0,6-1 0,5-4-1,5-4 1,4-6 1,6-8-1,6-6 2,5-10-2,5-8 0,1-10 1,1-9-1,1-10 0,-2-8-1,-5-8 1,-8-6 0,-9-6-1,-11-2 2,-10-3-2,-12-3 2,-13-1 0,-10 1 1,-13 0 0,-7 5 0,-8 6-1,-4 8 0,-4 8-1,-3 9-3,0 14-10,-5 2-17,10 14-8,-2 1-2,6 8 0</inkml:trace>
  <inkml:trace contextRef="#ctx0" brushRef="#br1" timeOffset="83">10519 7119 58,'0'0'39,"9"2"-3,-6-7 1,2 2-35,-5 3-2,9-3 2,-7 8 0,1 6 0,-4 8 0,-1 8 0,-2 7 1,-2 8 0,0 3 0,1 1-1,2-4 0,4-5 0,4-10 1,6-11-1,2-15 0,9-12-1,2-13 0,4-7 1,2-5-2,-2-5 1,-4 2-3,-1-2 0,-6 4-2,-4 0-2,-1 9-4,-6-4-4,6 14-14,-8-5-8,7 11-3,-3 2 4</inkml:trace>
  <inkml:trace contextRef="#ctx0" brushRef="#br1" timeOffset="84">10898 7270 51,'-10'11'39,"2"3"0,-2-2-2,3 4-17,-1 2-19,2 5-1,1 4 2,0 4-3,0 2 0,1-3-9,7 3-18,-4-11-9,7-3-3,0-11 1</inkml:trace>
  <inkml:trace contextRef="#ctx0" brushRef="#br1" timeOffset="85">11137 7376 56,'-7'-2'37,"7"2"0,-7-5 0,7 5-32,4-10-2,3 6 0,1-2 1,4 4-1,1-1-1,6 2 1,3 1-1,4 0-1,3 0 0,5-1 0,5-1-1,3 1 1,4-3 0,0-1-1,2 1 0,1-1 1,0-1-1,-3 1 0,-1 0 0,-4 0 0,-4-1 0,-2 1 0,-5 0 1,-5-1-1,-4 1 1,-6 0-1,-4-1 1,-3-1 0,-4 0 0,-3-2-1,-1-2 0,-2-4 1,-1-1-1,0-6 0,-1-1-1,-1-4 2,0-4 0,0-3-1,0-2 1,0-3-1,-2-2 1,0-2-1,1-2 2,-2-1-1,2-2 0,-1-2 0,1-2 0,2 0 0,1-3-1,3 0 2,-2-3-1,3-1-1,2-2 1,0 1-1,0 1 1,1-1-1,-1 0 1,1 0-1,-2 4 0,-1 0 0,-1 3 0,0 1 1,-2 2-1,1 1 1,0-1-1,2 2 1,0 1-1,1 0 0,0 0 1,2 2 1,0 2-1,0 2 0,-1 4 0,-1 2 1,-2 1-1,0 2 1,0 2-2,-2 2 0,0 1 1,0 1-1,-1 2 1,0 2-3,2 0 3,0 2-1,-2 1 1,3 1-1,0 0 1,0 2-1,2 0 0,-1 2 2,0 2-3,1 3 1,-2 3-1,0 6-1,0 0-3,-6-1-7,6 11-7,-7-7-6,8 8-5,-8-6-8,6 3-2,1-8 1</inkml:trace>
  <inkml:trace contextRef="#ctx0" brushRef="#br1" timeOffset="86">7597 7126 52,'2'-5'36,"-2"-3"1,0 8-2,1-6-31,-1 6-1,3 6 1,0 6 0,1 5-1,-1 7 1,2 4-2,2 5 0,-1 2-1,4 2 2,0-2-2,-1-3-1,2-4 1,0-5-2,2-6 2,-2-7-1,1-6 0,-1-7-1,1-8 2,-1-6 1,0-7 0,1-5-1,-2-5 0,1-2 0,-1-1-2,0-2 0,2 5-3,-4 0-6,7 14-15,-9 1-4,6 15-5,-7 2-5,5 11 0</inkml:trace>
  <inkml:trace contextRef="#ctx0" brushRef="#br1" timeOffset="87">7910 7429 60,'0'0'40,"3"-7"-1,4 5 1,-2-3-38,4 1 3,-1 0-3,1 3 2,-1 4-2,-3 2-1,-3 5 0,-2 2-2,-2 4 2,-4 3-2,-1 2 2,-2 0-2,0-2 2,1-1 0,4-3 0,4-4 0,6-7 0,5-4-1,5-2-2,4-7-3,7 3-10,-7-12-11,12 7-3,-9-8-5,3 6-5,-7-5-1</inkml:trace>
  <inkml:trace contextRef="#ctx0" brushRef="#br1" timeOffset="88">7105 5889 38,'0'0'35,"0"0"1,0 0-1,0 0-17,3 5-13,-3-5 0,1 13-1,-2-3-1,1 3 0,-1 3-1,1 4-1,0 2 0,0 3 0,2 2-1,0 3 1,2 2-1,0 2 1,0 4-1,-1-1 1,0 1-1,0 2 1,0-1 0,-3 1 1,0 0-1,3 0 0,-2-1-1,2 0 1,0-1-1,1 1 2,0-1-3,0 0 1,-1-1 0,0 0 0,-2-2-1,0 0 1,-1-2 0,0-1 0,0-3 1,0-1 0,0-3-1,0-4 1,1 0-1,2-3-1,-1-3 1,0-1-1,1-1 1,-1 1-2,-2-1 2,3-1-2,-3 2 2,-3 0 1,3-3-1,-2 4 0,-2-3 1,1-1-1,-1 1 1,0-1-1,2 1 1,-2 0-1,1-2 0,1 0 1,1-2-1,0-1 0,1-1 1,0-6 0,0 0-1,0 0 1,4-1 0,-4 1-1,9-8 1,-3 4-1,2-1 0,0 1 1,2 0-1,2 1 0,0 2 1,1-1-1,0 0 0,2 0 0,-1 0 1,-1 1-1,1-1-1,-4 0 0,1 4-3,-4-3-1,4 8-14,-11-7-11,12 6-9,-7-3-2,5 3 1</inkml:trace>
  <inkml:trace contextRef="#ctx0" brushRef="#br1" timeOffset="89">7902 6974 39,'-13'-12'35,"-4"0"1,1 3-1,-5-4-14,0 6-20,-3 0 0,1 3 1,-4 1-1,1 5 1,-3 1 1,1 5-1,0 2 0,1 3 0,-1 3 0,3 2-1,-1 3 0,3 2-2,1 1 1,2 1 0,1 3 0,2-1-1,1 3 1,3 0-1,0-1 2,4 3 0,3-1-1,3 0 2,1 1-2,3 0-1,3 0 2,2 0-2,3 0 1,3-1-1,1 1 1,5-1-2,1-1 1,1 0 1,4-1 0,1-3 0,3-2 0,4-2-1,1-3 1,2-2-1,2-4 2,3-4-2,1-4 2,3-2-2,0-5 1,2-2 1,0-3-1,1-3 2,-1-3-3,-1-4 3,-3-2-3,-2-3 2,-5-3 0,-3-2-2,-5-3 2,-2-4-2,-4-3 1,-1-1 1,-5-3 0,-4-3 0,-4-2 0,-5-2 0,-6-2 0,-5 2 1,-7-1-1,-5 2 1,-5 2-1,-7 5 1,-2 6-1,-5 7 0,-3 8-2,-4 8 1,-1 10-3,1 3-4,4 14-17,-4-5-13,11 7-2,1-4-1,12 4 1</inkml:trace>
  <inkml:trace contextRef="#ctx0" brushRef="#br1" timeOffset="90">8358 7360 36,'-6'1'36,"-2"-4"0,8 3 0,-10-4-27,10 4-4,-3-6 1,3 6-3,5-5 2,2 3-3,2 0 0,2 1 0,1 0-1,3 2 0,0 0 0,1 2 0,-1 0-1,1-1 1,-1 2-1,0 0 1,-2-1-1,-1 1 1,-2-1-1,-1-1 0,-1-2 1,-2-1-2,-1 0 2,-5 1-1,8-11 0,-5 2 0,-1-2 1,-1-4-1,-1-2 1,0-3-1,-1-4 1,-1-3-1,0-2 0,-1-4 0,-1-1 1,0 0 0,1-4 0,-1 2 0,0-1 0,1 0 0,-1 0 0,2 2 0,-1 0 0,1-1-2,-1 0 1,1 1 0,0 0 1,0 0-1,1-2 0,1 2 0,1-1 1,0 3 0,2-2-1,0 4 1,0 0-1,1 2 1,-1 3-1,-1 1 1,-2 0-1,0 2 1,0 2-1,-3-1 0,0 2 0,0 1 0,1 0 0,0 1 0,1 1 1,1 0-1,1 2 0,2 1 0,-2 0 0,1 2 0,0 2 0,-2 2 0,0 1 1,0 1-1,0 6 1,-3-5-1,3 5 1,0 0 0,-6-5-1,6 5 0,0 0 0,-2-6 0,2 6 0,0-9 1,1 4-1,-1 5 2,1-9-2,-1 9 1,0 0-2,0 0 1,0 0-4,-7 4-5,8 6-12,-6-6-12,5 5-5,0-9-2,1 10 1</inkml:trace>
  <inkml:trace contextRef="#ctx0" brushRef="#br1" timeOffset="91">2470 6704 14,'0'0'26,"-1"6"-1,1-6-16,0 0-1,-7 3 2,7-3 0,0 0-2,0 0 1,0 0-1,0 0 1,-1-12-3,4 4 0,-3-5-2,2-1 0,-2-3-3,1-1 2,-1-1-3,0-2 0,0-1 1,0-1-1,0 2 1,0-3 0,0 0 0,0-1-1,2-1 2,1 1-1,0-3 2,1 0-2,0-1 0,-1 0 0,1-1 0,0-1 0,-1 0 0,1-1-1,-2 2 1,1-2-1,-2 1 1,2 2 0,-1-1 0,0 3 0,0-2 0,1 4-1,-3-1 1,1 3-1,-1 1 1,0 1-1,-2 1 1,0 1 0,-2 1-1,2 0 1,-2 0 0,0 1 1,1 0-1,-1 1 1,1 2-2,1 2 2,0 1-2,0 3 3,2 3-3,0 5 0,-2-7 1,2 7-1,0 0 1,0 0-2,0 0 2,0 0-1,0 0 0,0 0 1,7 0-1,-2 2 1,2 0 0,2 1 0,4 0 0,1 0 0,3 0-1,1-1 1,2 0-1,0-1 1,2 0-1,1 0 1,1-1-1,0 2 0,2 1 0,0-1 1,2 0-1,-2 2 0,2-3 0,-3 0 0,-2-1-3,-3-2-2,1 4-17,-7-8-17,-1 4 1,-5-5-3,2 2 2</inkml:trace>
  <inkml:trace contextRef="#ctx0" brushRef="#br1" timeOffset="92">3362 5273 43,'-8'-6'31,"-2"1"0,1 3-4,-4-4-18,3 4 1,-5-1-1,2 4 2,-7-1-4,1 5 0,-5-1-2,0 5 0,-4 2-2,1 2-2,-1 3 1,-1 3-2,2 2 0,2 5 0,2 0 0,2 4-1,1 0 1,1 2 2,3 1-2,4-2 2,3 0-1,3-1 1,4-3-2,5-2 0,6-3 1,9-2-1,4-4 1,8 0-1,6-2 1,5-1-2,2-1 2,2-1-1,1-1 0,-3-3 1,-1-4-1,-5-3 0,-3-7 0,-3-7 1,-3-9 0,0-9 0,-2-6 0,-2-7 0,-3-3 0,-1-4-1,-8 0 2,-2 1-2,-6 4 1,-9 4 0,-6 8-1,-6 5 0,-5 8-3,-2 5 1,-1 7-5,-3 1-10,8 12-17,-2-2-4,5 8-1,-1-2 1</inkml:trace>
  <inkml:trace contextRef="#ctx0" brushRef="#br1" timeOffset="93">3198 5460 66,'-2'-8'37,"1"3"-1,-3-1 1,4 6-33,-6-3 0,5 8 0,-2 3-1,4 6 1,-3 3-2,3 4 1,0 1-1,2 3 0,0-3 0,2-2 0,1-3 0,1-4-1,0-6 0,2-4 0,1-6-1,1-4 1,0-5-1,0-3-1,0-4 0,0-2-2,0-1-1,-1-4-3,3 7-12,-6-5-17,4 9-1,-3 0-1,1 6 0</inkml:trace>
  <inkml:trace contextRef="#ctx0" brushRef="#br1" timeOffset="94">3377 5578 53,'0'0'37,"-8"-8"-1,8 8 0,-5-9-20,5 9-9,3-9-1,-3 9-2,7-10-1,-1 5-1,0 0 0,3 0-1,-2 1 0,2 2 0,-2 0 0,0 3 0,-2 2-1,0 2 0,-4 2 0,-1 1 1,-2 1-1,-3 0 0,1 1 1,-1-2-1,-1-1 0,1-2 0,5-5-1,-4 6 1,4-6 0,5 0 0,1-2 0,3 1-1,0 0 1,2 1 0,-2 0 1,0 4-1,-2-1 0,-3 4 2,-4 1-2,-4 3 2,-3 1-3,-1 0 0,-3 0 0,0-4-3,3 1-5,-4-10-21,12 1-6,-4-10-4,9-1 1</inkml:trace>
  <inkml:trace contextRef="#ctx0" brushRef="#br1" timeOffset="95">3562 5527 67,'-8'-2'37,"8"2"-1,-1-8 1,1 8-33,5-11 0,2 6-1,-1-1 0,5 1 0,-1 1-2,4 1 1,-2 2 0,4 0-1,0 1 1,1 0-1,0 1 0,1 1 0,1-1-1,0 0 1,0-1-1,-2 0 0,-1-2 0,-1 2 0,0-1 0,-4-1 0,0 1 1,0-1-1,-3 1 0,0-1 0,-2 0 0,0 2 0,0 0 0,-1 2 0,-5-2 0,8 8 1,-5-1-1,-2 3 1,0 3-1,-1 1 1,0 4-1,1 2 2,-1 2-2,0 2 2,0 1-2,2 1 1,0 0-1,0 1 0,0 2 0,-1 0-1,1 1 2,-1 0-3,-1 1 2,0 0 0,1 1 0,-1 0-1,1-2 0,0-1 1,2-1-1,2 1 1,-3-4 1,2 0-1,-2 0 0,0-1 1,1 0 0,-1-1-1,-3 0 1,2-1-1,-2-1 0,1 1 0,0-3 0,1 0-1,1-1 1,0-2 0,-1 0 0,3-2-1,-2 1 1,0-3 0,0 2 0,-1-2 1,0 2-1,1-1 0,-1 1 1,1-1-1,-1 0 0,0-1 1,-1-2 0,1-2-1,-1-2 0,0-6 0,0 5 0,0-5-1,0-5-1,0 5-1,2-7-1,-2 7 1,2-5-1,-2 5 0,0 0 1,4 7 0,-3-1 1,-1 0 1,0 1 0,0-7-3,1 10-15,-8-14-4,7 4-10,-4-11-5,1-1 1</inkml:trace>
  <inkml:trace contextRef="#ctx0" brushRef="#br2" timeOffset="96">6880 1285 81,'-1'-5'37,"-1"-2"-2,2 7 2,0 0-35,0 12 1,1 4-2,-1 8 2,0 5-1,-2 5 1,-2 4-2,1 0 1,-1-1-2,0-4-1,4-5-3,-2-11-12,9-4-20,1-12 0,4-5-2,0-10 1</inkml:trace>
  <inkml:trace contextRef="#ctx0" brushRef="#br2" timeOffset="97">6777 1306 94,'-24'4'38,"2"-3"1,11 3-1,5-3-35,11 0-1,7-3 0,8-1-1,6 0-1,2-2-1,4 3-3,2-4-10,2 8-23,-9-3 0,0 8-1,-7 0-3</inkml:trace>
  <inkml:trace contextRef="#ctx0" brushRef="#br2" timeOffset="98">6791 1611 102,'-3'5'39,"11"-1"1,3-9-3,3-1-37,10-1 1,6-2-2,1 3-2,-2-6-9,4 9-24,-7-5-1,1 8 0,-6-3-2</inkml:trace>
  <inkml:trace contextRef="#ctx0" brushRef="#br2" timeOffset="99">7211 1400 82,'2'-6'37,"-2"6"0,4-7-1,0 12-31,-4 1-3,0 7 2,-3 3-2,0 3-1,-2 6-3,1-2-4,4 5-29,-3-7 0,6-2-1,0-6-2</inkml:trace>
  <inkml:trace contextRef="#ctx0" brushRef="#br2" timeOffset="100">7491 1377 97,'8'-5'39,"-2"-3"-1,4 3-2,2-1-38,-2-3-11,5 7-23,-4-2 0,3 7-1,-6-2-3</inkml:trace>
  <inkml:trace contextRef="#ctx0" brushRef="#br2" timeOffset="101">7489 1504 98,'-9'6'37,"7"1"3,2-7-4,13-7-40,4 6-15,0-9-18,5 5 2,-4-4-4,1 5 2</inkml:trace>
  <inkml:trace contextRef="#ctx0" brushRef="#br2" timeOffset="102">6952 1832 64,'12'-10'36,"-4"2"-2,-2 11 0,-6 2-25,1 12-2,-6 0 1,0 10-1,-4 1-2,2 5-2,0-3-2,2-1-2,4-1-6,-1-8-28,9-5-1,0-9-1,3-6-1</inkml:trace>
  <inkml:trace contextRef="#ctx0" brushRef="#br2" timeOffset="103">6881 1835 105,'-9'-2'40,"6"-5"0,11 4-1,6-6-36,10-1-3,7-1 0,4-1-2,3 6-4,-5-2-30,4 12-1,-11-1-1,-6 10-2</inkml:trace>
  <inkml:trace contextRef="#ctx0" brushRef="#br2" timeOffset="104">6844 2118 105,'-10'2'39,"10"-2"1,14-13-2,12-5-37,6-4-2,4-1-1,7 0-3,-4-3-29,5 9-4,-7-2 1,-1 8-2</inkml:trace>
  <inkml:trace contextRef="#ctx0" brushRef="#br2" timeOffset="105">7199 1946 105,'-6'-4'39,"6"4"2,3-9-3,0 4-35,3-1 0,4 1-1,-1 1 0,-1 2-1,0 3-1,-2 4 1,-4 1 0,-2 5-1,-5 3 1,-2 2-1,-3 2 1,-2 3 0,-1-2-1,1 0 0,0-2 0,4-2 0,4-5 0,4-2-1,7-6 0,4-4-1,6-3-2,2-5-5,11 1-27,-4-7-3,6 3 1,-5-5-2</inkml:trace>
  <inkml:trace contextRef="#ctx0" brushRef="#br2" timeOffset="106">7504 1856 114,'0'0'41,"0"0"0,0 0-1,12-8-40,0 0-2,3 1-3,-2-3-29,6 9-4,-8-3-1,2 8-1</inkml:trace>
  <inkml:trace contextRef="#ctx0" brushRef="#br2" timeOffset="107">7423 2027 115,'-3'9'42,"3"-9"1,11-6-3,10-5-38,4-4-4,8 1-2,-2-5-33,10 6-3,-5-3 1,2 8-3</inkml:trace>
  <inkml:trace contextRef="#ctx0" brushRef="#br2" timeOffset="108">7027 2356 50,'0'0'37,"-1"-5"-2,1 5 1,0 0-18,-6-3-10,6 12 0,-4 4-2,2 9-2,-3 5-2,0 7 0,-4 5 1,1 4-2,-1 0 0,1-3-2,3-3 0,1-9-6,9-3-22,-2-12-7,8-6-2,-1-9 0</inkml:trace>
  <inkml:trace contextRef="#ctx0" brushRef="#br2" timeOffset="109">6894 2394 88,'-4'2'38,"4"-2"0,0 0 0,18-8-33,3 1-2,6-2 0,7-2-2,3 2-2,1-2-3,3 6-30,-9-1-2,-3 8-1,-9 1-3</inkml:trace>
  <inkml:trace contextRef="#ctx0" brushRef="#br2" timeOffset="110">6903 2680 100,'-14'20'38,"7"-11"2,13-3-3,8-6-35,11-11-2,9-3-1,4-5-2,6 3-8,-2-7-25,6 4 0,-6-2-1,-1 4-4</inkml:trace>
  <inkml:trace contextRef="#ctx0" brushRef="#br2" timeOffset="111">7309 2552 68,'-16'8'38,"4"-4"-1,5-1 2,6-7-21,8 0-16,6-3 1,7 0-1,0-2 1,3 0-1,1 0-1,-2 2-1,-4 3 1,-6 4-1,-5 4 1,-7 4-1,-7 6 3,-4 1-2,-6 2 1,-1 2-1,-1-2 1,4-1-2,4-5 2,7-3-1,4-8-1,10 3 0,3-7-1,7-1 1,0 0 1,-2 0-1,-2 3 0,-4 4 1,-8 6 0,-5 4-1,-8 6 0,-6 0 1,-2 4-1,-2-3-2,1 0-1,2-6-7,10-3-27,6-10-1,4-6-1,5-9-1</inkml:trace>
  <inkml:trace contextRef="#ctx0" brushRef="#br2" timeOffset="112">7640 2479 101,'0'0'41,"-7"-6"0,12 3-2,2-10-37,5 2-2,4 1 0,2 0-3,2 3-3,-7-1-27,5 9-5,-8-2 1,0 9-3</inkml:trace>
  <inkml:trace contextRef="#ctx0" brushRef="#br2" timeOffset="113">7609 2610 106,'-12'9'41,"12"-4"-2,6-11-3,12-10-36,8 3-24,4-12-14,6 3-1,-3-6-1,1 3-2</inkml:trace>
  <inkml:trace contextRef="#ctx0" brushRef="#br2" timeOffset="114">2330 3646 77,'-8'5'35,"4"-1"0,1 3 0,-3-2-25,3 5-7,2 2-2,2 4 2,-2 2-1,2 7 1,-1 3-1,0 5 1,-4 3-2,2 2 0,-5 0 1,0-2-2,1-5 1,1-5-1,1-7 1,2-10-1,2-9 1,4-10 0,0-11 1,4-6 0,-1-7 0,3-5 1,-2-7-1,0-3-1,-1-2 1,-2 2 0,1 3-1,-2 3 0,1 6 1,0 5-2,0 8 1,2 7 0,2 9 1,-1 7-2,4 8 1,-2 9-2,0 7 2,0 10-1,-1 6 0,0 7 0,-2 4 0,0 1-1,-1-1 0,-1-4 0,0-3-2,-1-7-2,3-4-2,-4-13-14,5-2-18,-6-9 1,4-4 0,-6-4-1</inkml:trace>
  <inkml:trace contextRef="#ctx0" brushRef="#br2" timeOffset="115">2353 3878 109,'-9'-1'39,"2"0"0,7 1-3,0 0-34,13-1-2,1-3-1,4-4-5,7 3-18,-1-6-13,6 4 0,-3-3-2,2 5 1</inkml:trace>
  <inkml:trace contextRef="#ctx0" brushRef="#br2" timeOffset="116">2548 3920 95,'-7'1'37,"7"-1"2,0 0-3,1-5-31,7-2-2,2-1-1,4 0 0,0 1 0,-1 1-1,-1 2 0,-1 2 0,-2 2-1,-3 3 0,-3 2 1,-2 3-1,-2 3 0,-1 1 0,-4 3 0,-1 1 0,-2-1-1,-2 2 1,1-2 0,1-1 0,1-4-1,3-3 1,5-7 1,2 6-1,5-6 0,2-2 0,3-1 0,-1 0 0,0 0 0,-3 3 0,-1 3 0,-6 4 0,-4 3 0,-4 2-1,-3 2 1,-3 0-2,-3-2-3,3 4-14,-1-13-18,6-3 0,1-10-1,6-7-3</inkml:trace>
  <inkml:trace contextRef="#ctx0" brushRef="#br2" timeOffset="117">2538 3347 82,'-15'-4'36,"1"5"-2,-3-4 2,2 6-29,-4-4-1,4 4-2,-2-2 0,2 2-1,-1 1-1,1 4 0,0 0-1,-3 4 1,3 2-1,-3 3 1,-1 1-2,0 2 2,-1 0-1,1 0 0,1 1 0,1 0 0,1 0 0,2 1 0,3 1 0,3 2-1,1 1 1,4 1-1,-1 2 1,5 0-1,-2 0 0,4 0 0,-1 1 1,-1 0-1,0-1 0,-1-1-1,1-1 1,-1-1-1,1-1 1,-1-1 0,3 0 0,-1-3-1,2-1 1,0 0 1,2-2-1,-1 0 0,1-2 0,1-1 0,0-1 0,1-1 1,0 0-1,1-2 1,2 0-1,0 0 0,2-2 0,2 0 0,-1-1-1,2-2 2,0 0-1,1-1 0,-1-1 1,-1 0 0,1-1 0,-1 2 0,-1-2 0,1 1-1,1-2 1,1 1-1,0-1 0,2-1 0,-1 0 0,1-2 0,-1 0 0,-1-2 0,1 1-1,-4 0 1,2 1-1,-2-3 0,0 1 0,-3-1 1,1 1-1,0-1 0,-2-2 0,0-1 1,2 0-1,-3-2 1,3-2 0,0-1-1,0 0 1,0 0 0,-1 0 0,1-3 0,-2 2 0,-1-2 0,1 1 0,-3-3-1,-2 0 2,1-1-2,-4-1 2,2-3-2,-1-1 2,-3-1 0,3-2-1,-1 1 1,0-1 0,0 2-1,2-1 1,-1 0 0,2 1 0,-1 1-1,-2-1 0,-1-2 0,-1 1 1,-3-2-2,-2 0 1,-1-1 0,-2 1 1,-1-1-1,-1 1 0,-3 1 1,1 0-1,-1 2 1,-1 2-1,-2 1 1,-1 1-1,-2 1 1,-3 2-1,1 2 0,-2 4-1,0 3-1,4 6-2,0 0-4,10 10-13,-3-2-12,11 7-7,2-2 1,8 7-1</inkml:trace>
  <inkml:trace contextRef="#ctx0" brushRef="#br2" timeOffset="118">2857 3855 96,'0'0'37,"0"0"0,0 0-5,0 0-27,4-4 0,2 2-2,3 1 0,0 0 0,4 0-1,0-2 1,0 2-1,0-1 0,0 1 0,-2-1-1,0 0 0,-2 1 0,-1 0 0,-2 0-1,-2 1 1,-4 0-1,5-1 1,-5 1-1,0 0 1,-6 1-1,2-1 0,-1 1-2,-3-1-1,3 3-7,-8-6-16,9 7-14,-5-5 1,9 1-1,-9-1 0</inkml:trace>
  <inkml:trace contextRef="#ctx0" brushRef="#br2" timeOffset="119">9866 4654 51,'-4'-6'31,"1"1"3,3 5-2,-6-11-17,6 11 3,-2-10-12,2 10-1,-5-10 0,5 10 0,-6-8-1,6 8 0,-10-3-1,5 4 0,-4 0-1,0 3 0,-1-1-1,-1 3 0,-2 0 1,-1 2-1,0 0 0,0 1 1,-1-1 0,2 2 0,0 1-1,1 0 1,0 0-1,2 3 1,1-2-2,1 4 1,1-1-1,1 0 0,-1 1 1,1 2-1,-1-1 1,1 1 0,-1 1 0,2-1-1,-1 0 1,1 0 0,3 0-1,-2-1 0,4 0-1,0-1 2,0 1-3,1-2 3,1 1-3,0 0 3,-1-1-2,3-1 2,-1 0-1,0-2 0,0 0 1,1-1-1,0-1 0,2 0 1,-1 0-1,4-1 0,-1 0 1,2-1-1,2 0 0,3-2 1,2-1-1,2-2 0,2-2 1,0-3-1,2-2 0,1-2 0,0-2 0,-2-2 0,-1-1 0,-1-1 1,-1-1-1,-1 0 0,-2-1 0,-2 0 0,1-1 0,0 1 0,-1-1 1,0-1-2,0-2 2,1 0-1,-1-4 2,-1 0-2,0-1 3,0-2-3,-2-3 0,-4 0 0,-2 0 0,-1 1 0,-4 0 0,-3 0 0,-4 1 0,-2 3 0,-3 1 0,-5 3-2,0 2 2,-5 5-1,-1 5 1,-2 5-1,-3 6 0,1 5 1,2 4-3,1 1 0,5 7-5,1-7-8,11 9-11,-2-10-12,12 3 1,1-7-1,8 0 1</inkml:trace>
  <inkml:trace contextRef="#ctx0" brushRef="#br2" timeOffset="120">9780 4781 81,'0'0'36,"-5"-2"-1,5 2 0,-9 3-26,7 3-2,-4 0 0,2 6-1,-3 1-1,0 5-1,-2 0-1,2 3 1,-3 1-2,1-1 0,0-1 0,1-4-1,4-1-1,-1-4 0,5-7 1,0-4-1,5-4 0,2-6 1,0-3-1,2-4 1,0-5 0,0-2 0,-1-2 0,1-1-1,-1-1 2,-1-1-2,1 3 2,-1 2-2,1 2 0,1 2 0,-1 5 0,2 5 0,-2 3 0,1 6 0,-1 5 0,0 5 1,-2 5-1,-2 5 2,-1 4-2,-2 3 1,-2 4-1,1-1 2,-2 1-2,-1-3-2,1-1 0,0-4-1,2-1-2,0-6-2,1-1-2,-2-9-5,8 4-11,-7-9-11,0 0 0,-3-11-1,1 3 2</inkml:trace>
  <inkml:trace contextRef="#ctx0" brushRef="#br2" timeOffset="121">9775 4871 109,'-6'-2'38,"-4"-1"0,10 3 0,0 0-32,0 0-3,7 5-3,2-8-3,7 3-9,-1-6-24,7 2-1,-2-4-1,6 3-1</inkml:trace>
  <inkml:trace contextRef="#ctx0" brushRef="#br2" timeOffset="122">9905 4894 110,'0'0'39,"0"0"0,0 0-1,7-7-34,1 4-1,2 0 1,2-1-1,1 1-1,-2 1-1,1 1 0,-3 2 0,-3 1 0,-4 4-1,-3 2 1,-6 4-1,-3 2 1,-3 2-1,-2 2-1,-1 2 2,-1-2-2,3-1 2,1-2-1,5-1 0,4-5-1,6-4 2,6-3-2,6-5-2,9 0-2,1-7-9,13 5-16,-5-8-11,6 4 4,-3-4-7,1 6 7</inkml:trace>
  <inkml:trace contextRef="#ctx0" brushRef="#br2" timeOffset="123">10193 4963 81,'0'0'39,"2"-5"-4,-2 5 5,1-5-27,-1 5-4,0 0-4,0 0-1,0 0 0,-7 4-1,1-2-1,-2 1 1,-3-2 0,-2 4-1,-3-2 0,-4 0 0,1 0 0,-1 1-2,3-2 1,2-1-3,6-1 0,9 0-4,4-3-15,4-6-19,13 2 1,-4-5 1,10 2-4</inkml:trace>
  <inkml:trace contextRef="#ctx0" brushRef="#br2" timeOffset="124">9595 4860 87,'1'-7'36,"-1"7"0,3-9 1,-3 9-29,5-11-1,-5 11-1,2-9-1,-2 9-1,0 0-1,-7-2 0,0 4-1,-3 4 0,-5 1 0,-1 0-1,-2 1 0,-2-1 1,0 0-1,2-1 0,-2-3 0,3-2 0,2-1 0,2 0-1,3-1-1,3 1-1,7 0-3,-6 0-2,14 8-16,-3-8-14,6 4-3,0-4 1,4 3-1</inkml:trace>
  <inkml:trace contextRef="#ctx0" brushRef="#br2" timeOffset="125">1922 1450 63,'0'-10'35,"0"1"1,-2-2 0,4 4-31,-4-2 0,2 9-1,0 0 0,0 0 1,0 12-1,0 3 0,1 8 0,1 3-1,-1 6-1,3 2 1,-1 0-2,2 0 2,1-6-2,3-2-1,1-12 1,3-5 1,0-12-1,2-7 1,1-8 0,1-6 0,-3-4-1,-1-3 1,-3 1-1,-2 1-3,-2 3 0,-4 4-4,2 7-3,-8-2-26,9 10-4,-3-1-2,5 7 1</inkml:trace>
  <inkml:trace contextRef="#ctx0" brushRef="#br2" timeOffset="126">2252 1541 75,'2'19'37,"1"3"-1,-5-1 1,3 1-28,-3 1-7,1 0-1,1 0-2,-2-8-8,4 3-27,-2-8 1,4-2-3,-4-8 1</inkml:trace>
  <inkml:trace contextRef="#ctx0" brushRef="#br2" timeOffset="127">2438 1463 85,'11'-7'35,"-1"-4"0,2 3-1,0 2-35,-3-4-8,6 9-25,-8-1-2,2 6 0,-7 2-1</inkml:trace>
  <inkml:trace contextRef="#ctx0" brushRef="#br2" timeOffset="128">2474 1584 71,'10'0'39,"-2"-5"-1,6 1 0,-1-6-25,4 0-13,4 6-19,-2-8-17,3 4-1,-4-1 0,-2 6-2</inkml:trace>
  <inkml:trace contextRef="#ctx0" brushRef="#br2" timeOffset="129">2029 2055 83,'0'0'40,"-3"-8"-2,3 8 1,-1 6-35,2 1-1,1 3 1,0 3-1,1 5-1,1 5 0,-1 3-1,-1 3 0,2 0 0,-2 0 0,1-4-1,0-3 1,2-7-1,1-6 1,3-10-1,2-9 1,2-9 0,1-2 1,0-7-1,-1-1 0,0-1 0,-2 1-1,-2 4-1,-2 2-2,0 8-3,-6-3-22,6 12-11,0-2-1,3 7-1,-1 0 0</inkml:trace>
  <inkml:trace contextRef="#ctx0" brushRef="#br2" timeOffset="130">2293 2193 92,'0'0'40,"-5"-3"1,5 3-1,5-5-37,2-1 0,-1 0-1,3 2 0,0 0 0,0 1-1,-1 3-1,-2 3 1,-2 4-1,-2 2-1,-2 6 1,-4 2 0,-2 3 0,-2 2 1,-1 0 0,0-2-1,1-3 1,3-2 0,3-6-1,2-9 1,9 2-1,3-9-2,5-3-1,1-5-3,9 4-21,-4-8-12,5 4-1,-4-6-2,3 4 1</inkml:trace>
  <inkml:trace contextRef="#ctx0" brushRef="#br2" timeOffset="131">2613 2064 106,'-6'0'42,"6"0"0,0 0-2,0-9-39,6 2-1,4-2-1,2 0-2,1-4-6,7 7-27,-5-5-4,2 9 0,-7-1-2</inkml:trace>
  <inkml:trace contextRef="#ctx0" brushRef="#br2" timeOffset="132">2587 2201 92,'-6'16'39,"2"-10"1,9-3-3,6-10-39,3-5-20,10 4-15,0-2 0,4 2-2,-2 0 1</inkml:trace>
  <inkml:trace contextRef="#ctx0" brushRef="#br2" timeOffset="133">2074 2617 89,'7'-12'39,"-4"1"0,-3 11 1,3-7-37,-3 7 1,0 5-1,0 4 0,-1 3-1,1 4-1,1 2 0,0 5 0,1 1 0,2 1 0,0 0 0,1-1-1,3-3 0,-1-4 1,1-3 0,2-5-1,0-7 1,0-6 0,1-7 0,0-4 0,0-7 0,0-1-1,1-4 0,-3-2-2,1 2-1,-2-1-3,5 11-19,-6-5-15,5 10 0,-3-1-2,4 7 1</inkml:trace>
  <inkml:trace contextRef="#ctx0" brushRef="#br2" timeOffset="134">2367 2698 82,'-5'6'39,"5"-6"0,0 0 1,0 0-33,9-11-4,4 1-1,3 1 0,2 0 0,4-1 0,-2 1-2,0 2 0,-2 3 0,-4 3 1,-6 4-1,-3 5 0,-9 4 1,-3 2 0,-6 3 0,-1 1 0,-2 0 0,2-3 0,2-4 0,5-2-1,7-9 1,0 0-1,12-2 0,2-4 0,1 0 0,0 2 0,-1 2 1,-2 5-1,-4 4 1,-5 5-1,-8 4 0,-3 5 0,-5 0 0,0 0 0,-2 0-1,0-5-3,10 0-18,-3-15-15,8-1-3,9-17-2,5 1 1</inkml:trace>
  <inkml:trace contextRef="#ctx0" brushRef="#br2" timeOffset="135">2733 2586 98,'0'0'41,"0"0"1,13-3-2,-2-3-40,4-1 2,4-1-3,0-1 1,2 2-3,-2-1-5,3 5-30,-8-1-2,-2 7 1,-12-3-1</inkml:trace>
  <inkml:trace contextRef="#ctx0" brushRef="#br2" timeOffset="136">2779 2686 99,'-20'23'40,"2"-7"2,14-3-1,4-13-35,12-7-4,12-6-1,8-7-4,11 1-25,1-9-12,6 2-2,-2-2-1,2 4-1</inkml:trace>
  <inkml:trace contextRef="#ctx0" brushRef="#br2" timeOffset="137">7516 5236 40,'0'0'34,"-5"4"0,5-4 0,-7-1-22,7 1-3,0 0 1,7 2-3,-2-4-2,6 2-1,0-3 0,6 2-1,2-3 0,5 2-1,1-3 0,1 3-1,1-1 0,-2 1-1,0 0 1,0 1-1,-5 0 0,1-1 0,-2 1 1,-3-3-1,0 1 0,-3-1 0,-2 0 0,-3 1 0,-2-1 0,-6 4 1,3-5-1,-3 5 0,-6-3 1,-1 2-1,-2-1 0,-1 0 1,-2-2-1,-2-1 0,0-1 1,-1-3-1,2-1 0,-3-4 0,1-1 1,0-1-1,1-1 1,0-2-1,1 1 1,-1-1-1,0 0 2,2 0-3,-1 0 3,2-2-2,2-2 1,0 0-1,2 0 0,2 0 0,3-1 0,1 0 0,4 2 0,2 0 0,4 4 1,3-1-1,2 1-1,3 0 1,3 1-1,0 1 0,2 1 1,0 0-1,3 2 1,0 1-1,0 2 1,0 1 0,2 3 0,0 2 1,0 1-1,-1 4 0,-2 1 0,-1 3 1,-1 0-1,0 2 0,-3 1 0,1 1 1,-2 0-1,-1 0 0,0 1 1,-2 1-1,-1 0 0,0 1 1,-3 1 0,-1 2 0,-3 1-1,-1 1 1,-1 2-1,-1 0 1,0 1 0,-1 2-1,-1-1 0,1 1 1,-2 1-1,0-1 0,-2 2-1,-1-1 1,-2 0-1,-2 1 1,-1-1-2,-2-2 2,-1-1-1,-1-1 1,0-3 0,0-4 1,2-1-1,1-4 0,3-3 1,5-4 0,0 0-1,5 0 1,4-2 0,5 0 0,1 0 0,3 1 0,4 0 1,1 3-1,3-1 0,1 0 1,0 1-1,1-1 0,-1-1-1,-1 1 1,-1-1-1,-5 0-2,-1 1-1,-6-4-7,3 7-25,-11-6-4,1 4-2,-6-2-1</inkml:trace>
  <inkml:trace contextRef="#ctx0" brushRef="#br2" timeOffset="138">10647 6064 41,'-10'-3'32,"5"1"2,-2 0-2,-1-4-14,1 5-11,-2-3 0,3 3-1,-3 1-2,0 2 0,1 1 0,0 4-1,0 0 0,0 4-1,1 1 0,0 2 0,1-1-1,4-2 1,1-1-1,4-2 0,4-3 0,2-6 0,5-5 0,2-3-1,4-3 0,0-3 1,1-2-1,1 0 2,-4 2-2,-2 2 2,-5 3-2,-3 7 1,-8 3-1,1 9 1,-6 6-1,-7 7-2,-2 7 3,-3 4-2,-1 4 1,1 1-1,0 0-1,2-4 1,6 0-9,0-12-26,9-4-2,1-9 1,9-6-3</inkml:trace>
  <inkml:trace contextRef="#ctx0" brushRef="#br2" timeOffset="139">10963 6197 68,'0'0'34,"0"0"-1,-6 0 0,4 6-25,-4 1-4,1 3 0,-1 1-1,0 4 0,-1-2-1,3 1 0,1-2 0,1-2 0,2-3 0,0-7 0,9 1-1,-1-6 1,2-7-1,1 0 1,1-5 0,1 1-1,-1-3 1,0 3-1,-3 1 1,0 4-1,-5 3 0,2 4 0,-6 4 0,6 5-1,-5 4 1,0 2-2,1 5 0,-2-2-1,6 4-3,-1-5-3,6 4-14,-3-11-15,8 0 1,-2-7-1,4-3 1</inkml:trace>
  <inkml:trace contextRef="#ctx0" brushRef="#br2" timeOffset="140">11211 6149 83,'0'0'36,"-9"-2"-1,4 7 1,-5 0-28,5 7-4,0 2-2,1 1 1,1 2-2,2-1-2,2 0 0,1-5-4,7 0-28,-4-7-2,5-3 0,-3-9-1</inkml:trace>
  <inkml:trace contextRef="#ctx0" brushRef="#br2" timeOffset="141">11246 6090 97,'-4'4'37,"3"4"0,1-8 0,1 11-33,3-6 0,3 0-1,0-1 0,1 2-1,0-2 0,1 2 0,-2 0-1,-2 2 0,-2 1 0,-2 3 0,-4 0 0,-1 1 0,-1-1-1,0 0 0,0-2 0,1-4 0,4-6 0,0 0 0,6-6 0,3-5 0,2-3-1,1-2 1,2-2 0,0 0 0,-2 3 0,-2 2 0,-2 4 1,-3 6-1,-5 3 0,1 7 0,-3 5-1,-2 0 0,1 5-1,-1-1-2,4 3-3,-2-8-8,9 4-21,-3-7-2,8 0 0,-4-7-2</inkml:trace>
  <inkml:trace contextRef="#ctx0" brushRef="#br2" timeOffset="142">11466 6145 88,'0'0'37,"-6"6"-1,9 0 2,-3-6-33,5 9-1,1-6 0,2 1-1,1-4 0,0-3-1,0-1 0,1-1 0,-3-3-1,-1-1 1,-1-1-1,-2 1-1,-2 0 1,-2 0 0,-3 4 0,4 5-1,-10-4 0,3 8 0,0 2 0,1 4 1,0 3-2,1 0 1,3 0-1,1-1-1,4 1-4,-3-13-12,15 11-19,-7-11-2,8 0 1,-2-7-3</inkml:trace>
  <inkml:trace contextRef="#ctx0" brushRef="#br2" timeOffset="143">11683 6037 81,'-7'1'41,"-5"-1"-2,3 7 1,-5-5-18,4 5-18,1 2-1,2 1-2,2 1 1,4-1-3,1 0 2,5-1-1,-1-2 0,3-2 0,1 1 0,0-3 1,-1 2-1,-2-2 0,-5-3 0,7 9 0,-7-3 0,-2 0 1,-2 2-1,-1 1 1,-3 0-1,-1 1-1,0 2-1,0-6-4,7 6-21,-6-9-12,7 3 0,1-6-2,2-7 0</inkml:trace>
  <inkml:trace contextRef="#ctx0" brushRef="#br2" timeOffset="144">10891 5971 77,'-9'8'32,"4"0"0,-3 2-2,-1 0-34,3 2 1,0-2-6,7 2-10,-1-6-12,6-2-1,3-5 0,6-6 1</inkml:trace>
  <inkml:trace contextRef="#ctx0" brushRef="#br2" timeOffset="145">10991 5963 70,'0'0'35,"-9"6"-2,-1 6 2,-5 0-28,2 2-6,2 2-5,-1-3-27,6 1-1,1-5-3,6 0 1</inkml:trace>
  <inkml:trace contextRef="#ctx0" brushRef="#br2" timeOffset="146">10317 6089 73,'-5'5'34,"-3"1"-2,3 4 1,-1-1-33,2 1 0,2 1-4,1-5-2,6 3-10,-5-9-15,17 3-1,-6-7 0,6-2 0</inkml:trace>
  <inkml:trace contextRef="#ctx0" brushRef="#br2" timeOffset="147">10408 6087 54,'0'0'32,"-7"-6"1,-1 10 0,-6-2-21,4 7-4,-4 2-4,4 2-3,4 2-24,3-3-9,6 0-1,1-3-2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8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customXml" Target="../ink/ink10.x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14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4335878"/>
              </p:ext>
            </p:extLst>
          </p:nvPr>
        </p:nvGraphicFramePr>
        <p:xfrm>
          <a:off x="304800" y="762000"/>
          <a:ext cx="8610600" cy="499872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resistance and then power. Investigate WHY the formulae are the way they 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resistance and power actually are. What Ohms and Watts actually are.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energy, power and time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What’s what about a watt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combo circuits with parallel bits and series bits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simplify step-by-step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on Electricity Unit 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DO the questions we have been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working towards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80880" y="1344960"/>
              <a:ext cx="3810240" cy="2109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73680" y="1340280"/>
                <a:ext cx="3823200" cy="212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6" name="Ink 5"/>
              <p14:cNvContentPartPr/>
              <p14:nvPr/>
            </p14:nvContentPartPr>
            <p14:xfrm>
              <a:off x="819360" y="3348720"/>
              <a:ext cx="7640280" cy="27626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16480" y="3344400"/>
                <a:ext cx="7647120" cy="2771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5037321"/>
              </p:ext>
            </p:extLst>
          </p:nvPr>
        </p:nvGraphicFramePr>
        <p:xfrm>
          <a:off x="533400" y="533401"/>
          <a:ext cx="8094663" cy="4300091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0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1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– 4 and unit 8: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21 –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45 - 47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Mon 12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Superposition, Standing Waves, the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5, 6, 7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14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Twin Source Interference and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Test – End of Topic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Fri 16 August 13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in period 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in the Waves Achievement Standard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and Mechanics Mock Exam Booklets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Wed 28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we have learned in the Waves and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Mechanics topics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31000" y="216360"/>
              <a:ext cx="7419600" cy="2896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8400" y="202320"/>
                <a:ext cx="7437960" cy="2917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9800" y="196920"/>
              <a:ext cx="8494200" cy="2633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6480" y="181080"/>
                <a:ext cx="8517240" cy="2664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535760" y="2575440"/>
              <a:ext cx="6806520" cy="2910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520280" y="2561040"/>
                <a:ext cx="6832440" cy="2938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9543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76680" y="376200"/>
              <a:ext cx="6651000" cy="5155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61920" y="367560"/>
                <a:ext cx="6682320" cy="5173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1122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5840" y="195480"/>
              <a:ext cx="8439840" cy="5679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0360" y="180000"/>
                <a:ext cx="8471520" cy="570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066320" y="147960"/>
              <a:ext cx="7718040" cy="64274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54800" y="134280"/>
                <a:ext cx="7734600" cy="6453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5983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84840" y="76200"/>
              <a:ext cx="3877560" cy="2609133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360" y="60719"/>
                <a:ext cx="3909240" cy="263721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1063440" y="2715840"/>
              <a:ext cx="7891200" cy="3443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49760" y="2708280"/>
                <a:ext cx="7914240" cy="3460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7739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724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1562</TotalTime>
  <Words>252</Words>
  <Application>Microsoft Office PowerPoint</Application>
  <PresentationFormat>On-screen Show (4:3)</PresentationFormat>
  <Paragraphs>45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170</cp:revision>
  <dcterms:created xsi:type="dcterms:W3CDTF">2006-08-16T00:00:00Z</dcterms:created>
  <dcterms:modified xsi:type="dcterms:W3CDTF">2013-08-14T00:39:35Z</dcterms:modified>
</cp:coreProperties>
</file>