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80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79" d="100"/>
          <a:sy n="79" d="100"/>
        </p:scale>
        <p:origin x="924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8-12T23:04:38.17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10381 4704 72,'4'26'38,"4"16"-1,-12 0 2,0 10-36,5-2 2,8-4-2,11-21 1,24-28 1,28-46-1,31-39-2,43-43-2,33-36 1,41-18-26,7-31-12,16 9 1,-26 5-4,-14 37 1</inkml:trace>
  <inkml:trace contextRef="#ctx0" brushRef="#br0" timeOffset="1450.083">12564 8059 22,'0'0'30,"1"-13"3,-2-1-1,0-4-15,3 8-8,-3-8-2,1 18 1,3-26-1,-3 26 0,0 0-3,12 14 1,-10 10-1,0 18 0,-6 4 0,6 12 0,-7-4 0,8-5 0,5-26 0,22-26 0,30-48-1,39-50 1,47-49-1,45-46-5,50-24-33,11-31-3,9 3 0,-26 4-3</inkml:trace>
  <inkml:trace contextRef="#ctx0" brushRef="#br0" timeOffset="10945.6261">10349 10810 31,'-5'-26'28,"-2"-6"4,4 0-8,7 9-12,-7-10 0,12 16-1,-9-7-1,11 18 0,-11 6-3,14 15-2,-10 14-1,4 23-1,-4 18-1,-2 23 0,-4 24-1,-4 22 2,-7 11-2,4 10 0,-6-4 0,3-3-2,7-20-2,-1-33-14,20-23-19,2-36-4,12-29 1,5-35 0</inkml:trace>
  <inkml:trace contextRef="#ctx0" brushRef="#br0" timeOffset="11960.6841">10373 10690 82,'-14'19'37,"3"-6"-2,10 4 1,1-17-35,30 12 0,7-11 0,15-1 0,12-2 0,9-1-1,11 1 1,8-1 0,11 0 0,8 2-1,6-2 1,6 1 0,6-2 0,5 0 0,1-1 0,8 0-1,-3 2 0,-7-1 0,-8 6 0,-5 1 0,-12 3 0,-7 2 0,-14 0 0,-8 4 0,-13-2 0,-5-1 0,-7-1 0,-8-1 0,-8-3 0,-4-1 0,-8-2 0,-5 0 0,-8-2 1,-13 1-1,13-1 1,-13 1-1,0 0 1,0 0 0,-7-10 0,7 10-1,0 0 1,-11-13 0,11 13-1,0 0 0,0 0 1,1 18-1,4 7-1,3 11 0,1 16 0,1 13 0,-2 11 0,-1 14 0,-1 5 0,-1 6 1,-3 0 0,-1-4 0,2-6 0,0-11 0,0-11 0,3-13 0,2-12 0,-1-7-2,1-15 2,-3-5 1,-1-6-1,-4-11 0,5 10 0,-5-10 0,0 0 0,-14 8 0,14-8 0,-20 7 0,6-3 0,4-2 0,-4-2 1,0-1-1,-2-4 0,1-1 0,-5-3 0,-2 0 1,-7 1-1,-3-1 0,-6 2 0,-5 2 1,-6-1-1,-7 4 0,-4 2 0,-9 3 0,-5 2 0,-11-1 0,-12 1 0,-6 1 0,-11 2 0,-5 1 1,-11-4-1,-7 4 0,-2 2 1,0-1 0,-2 3-1,4 3 1,3-1 0,2 2-1,9-1 0,12-1 0,12-3-2,9-8-2,23 8-8,-4-20-22,33 7-4,5-15-2,24 4 0</inkml:trace>
  <inkml:trace contextRef="#ctx0" brushRef="#br0" timeOffset="12574.7193">10408 11272 17,'10'-2'26,"17"5"1,1 2-3,8-8-15,16 6-2,5-10 2,13 10-1,4-10-1,17 5-1,3-4-1,15 5-2,1-1-1,8 3 0,4-1-2,7-1 0,4 0 0,3-6 0,1-2 0,-1-4 0,-3-3 0,-1-5 0,-1-1-1,-8-3-5,-9 5-24,-12 3-2,-20 6 0,-16 7-1</inkml:trace>
  <inkml:trace contextRef="#ctx0" brushRef="#br0" timeOffset="13019.7447">10438 11689 13,'43'3'30,"6"-4"0,12-7-9,14 8-1,8-14-7,21 10-2,5-8-5,15 2 0,2-2-2,12 5-1,2-5 0,12 4-2,-2 1 0,1 0-1,-8 0 1,2 0-1,-7-4-1,-3-4-1,-5 0-3,-15-13-4,0 9-18,-14-11-6,-13 2-1,-20 1 0</inkml:trace>
  <inkml:trace contextRef="#ctx0" brushRef="#br0" timeOffset="13477.7709">11402 10761 10,'0'0'26,"-11"-7"3,11 7 1,0 0-17,-10 11 1,16 9-1,-11-1-1,16 22-3,-15 5-1,12 27-1,-16 9-2,7 22-1,-13 10 0,0 10-2,-1-1 1,1-2-1,4-12-1,5-16-4,19-15-7,-1-31-27,23-21 0,4-25-1,16-17 0</inkml:trace>
  <inkml:trace contextRef="#ctx0" brushRef="#br0" timeOffset="13875.7937">12069 10761 16,'13'-17'31,"-6"3"1,-3 4 1,-4 10-17,0 0-1,-1 13-1,-8-1 0,12 21-5,-7 6-3,5 20-2,-6 15-1,5 21-1,-4 11 0,1 14 0,-1 3-1,-2 3-3,3-2-1,-4-19-6,14-2-25,-9-30-4,12-14 0,-6-26-1</inkml:trace>
  <inkml:trace contextRef="#ctx0" brushRef="#br0" timeOffset="14844.8491">11438 11985 21,'0'0'29,"0"0"0,0 0-11,9-11-4,11 8-1,-10-18-1,20 11 0,-4-19-3,21 0 0,5-16-2,21-7-2,12-14-1,18-3 1,4-9-3,8 2 1,1-2-2,-3 8 1,-9 10-1,-13 11-1,-15 14-1,-20 7-1,-8 14 0,-20 6-2,-9 14-1,-19-6-6,0 17-26,-17-6 0,1 5 0,-7-7 1</inkml:trace>
  <inkml:trace contextRef="#ctx0" brushRef="#br0" timeOffset="15378.8797">11775 11300 57,'-9'-13'36,"-2"0"-1,11 13 1,-25-26-28,25 26-3,-10-21-1,10 21 0,0-18-1,0 18 0,12-14 0,0 11-1,5 6 1,2 7-1,0 4 0,9 9-1,1 6 0,7 5 0,-1 8-1,6 2 1,7 3-1,-2-1 1,9-4 0,-1 0 0,2-7-1,4 1 2,2-7-1,-4-5-2,3-2 1,-3-4-2,-5-2 2,-5-1-3,-6-1 1,-7-4-2,-7 4-2,-17-9-8,4 9-25,-15-14 2,-1 18-3,-12-15 3</inkml:trace>
  <inkml:trace contextRef="#ctx0" brushRef="#br0" timeOffset="15528.8882">12700 11772 67,'13'-3'36,"-13"3"-3,9 9-11,-9-9-54,0 0-3,5 11-1,-5-11 0</inkml:trace>
  <inkml:trace contextRef="#ctx0" brushRef="#br0" timeOffset="20871.1938">19684 11578 62,'0'0'38,"12"-19"0,-12 19 0,0 0-19,12 14-13,-9 14-1,5 19-1,-7 16 1,3 13-1,-4 2 0,4-6-1,15-21 0,19-38-3,41-58 3,51-57-1,66-56-1,99-57-2,40-27-17,23-48-16,41 0-6,-3-7-1,-17 26-2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8-12T23:05:04.600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FF0000"/>
    </inkml:brush>
    <inkml:brush xml:id="br3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2208 1534 49,'0'0'37,"-13"-8"-2,13 8 1,0 0-12,-7 28-22,13 2 2,3 15-2,1 17 2,4 12-4,-1 22 2,-3 18-3,-1 14 4,-9 14-1,-11 3-1,0 5 1,-8-7-1,-1-4 2,-3-19-1,5-23 0,0-26 0,7-24-1,5-32 0,4-25-1,7-33 1,3-29-1,3-19 0,-1-25-1,-3-22 1,1-13-1,-2-5 1,3-1-1,1 7 1,0 7 0,11 17 0,3 17 2,11 19-3,8 18 3,7 18-2,5 19 1,3 14-1,1 15 0,-1 13-1,-4 12 1,-6 14 0,-11 14-1,-8 10 1,-15 11-1,-10 8 1,-14 2-2,-11 3 3,-9 0-2,-8-10 1,-4-3-1,2-15 2,3-11-2,6-16 1,6-12 0,9-10 0,16-4 0,0-23 0,15 4 0,6 1 1,3 5-1,9 8 0,4 18 1,1 18-1,-4 17 2,-2 17-2,-5 18 2,-2 13-3,-4 3-1,2 7-3,-5-18-6,15 0-25,-2-25-1,15-7-1,-1-30-2</inkml:trace>
  <inkml:trace contextRef="#ctx0" brushRef="#br0" timeOffset="428.0245">3328 2455 80,'15'19'40,"3"-23"-4,16 8 2,-2-16-37,19 2 0,5-8 1,5 0 0,-4-4-1,0 2 1,-11-2-1,-6 2 1,-16-3-1,-11 1 0,-13-1 0,-19 2 0,-13 4 0,-11 2 0,-9 5 0,-3 7 0,-6 10 1,3 17 0,2 8 0,9 13 1,9 8-1,13 6 0,16 3-1,13 2 0,15-3-3,15-9 0,17-6-4,9-18-4,30 6-17,-4-27-12,23 4 1,-1-26-2,11 2 2</inkml:trace>
  <inkml:trace contextRef="#ctx0" brushRef="#br0" timeOffset="797.0456">4646 2360 87,'-68'-8'37,"6"16"2,-10-8 0,10 17-34,-1-1-1,12 8 1,5 1-2,12 3 0,4 1-1,13-1 0,9-3-2,11-3 2,12-8-2,14-7 2,12-7-2,13-6 0,5-1 0,10-1 1,-4 2-1,-2 6 1,-11 8-1,-5 15 1,-21 9-1,-14 12 0,-15 7 0,-14 2-1,-10 1 1,-4-5-1,2-8-2,-1-14-1,15-15-1,4-28-12,27 0-22,-1-29 1,22-6-2,4-17-1</inkml:trace>
  <inkml:trace contextRef="#ctx0" brushRef="#br0" timeOffset="979.056">5045 2328 98,'-6'27'39,"0"21"2,-11-2-3,4 15-34,-2 3-2,1 0 1,1-1-2,5-8-1,8-5-2,5-20-3,13 1-24,-5-35-9,15-4-1,-3-26 0</inkml:trace>
  <inkml:trace contextRef="#ctx0" brushRef="#br0" timeOffset="1119.064">5112 1965 101,'0'0'35,"-18"1"-5,18-1-28,22 27-39,6-23-1,20 8-1</inkml:trace>
  <inkml:trace contextRef="#ctx0" brushRef="#br0" timeOffset="1449.0829">5846 2189 104,'-21'24'40,"-24"-7"1,2 13-1,-14-9-36,8 4-1,-1-2 0,12 2 0,6 0-2,16-2 1,20-8-2,14-3 0,16-2 0,11-3 0,9-3 1,5 3-1,1-1 0,-7 7 1,-9 5 0,-14 13 0,-15 7 0,-16 7 0,-18 3-1,-10 2 1,-3-2-1,-6-4-2,4-8-1,6-17-2,19-1-12,6-33-21,23-2-3,7-27-2,17-5 1</inkml:trace>
  <inkml:trace contextRef="#ctx0" brushRef="#br0" timeOffset="1714.0981">6560 1406 114,'-1'34'41,"-17"10"1,3 25-3,0 10-37,0 15-1,1 12 1,3 15-1,2 4 0,1 2 0,6-8-1,4-4-1,4-17-2,-2-13-1,12-7-8,-17-36-25,20-6-3,-19-36 0,20 8-1</inkml:trace>
  <inkml:trace contextRef="#ctx0" brushRef="#br0" timeOffset="1870.107">6285 2194 120,'-16'-28'42,"-4"0"0,20 28-1,15-2-38,9 2-2,17 0-3,10-4-2,20 12-9,6-15-26,31 13-1,-4-14-1,22 13-2</inkml:trace>
  <inkml:trace contextRef="#ctx0" brushRef="#br0" timeOffset="2381.1362">7610 2304 80,'-42'-23'41,"6"13"0,-12-5-1,9 17-17,-15 1-19,0 15-1,-4 8 0,-3 10 0,-1 11-1,6 4 1,0 4-1,12 3 1,13-4-2,16-8 1,17-12-2,22-15 2,23-21-2,19-15-1,14-18 1,12-18-1,7-15 2,-2-5-2,-6-3 1,-12 7-1,-15 11 2,-17 10-1,-19 21 0,-18 17 0,-17 25 0,-10 20 0,-9 14-1,-3 14 1,0 7-1,9 5-1,11 1-3,9-13 0,26 0-8,2-35-24,34-1-3,-2-29 0,18-8-1</inkml:trace>
  <inkml:trace contextRef="#ctx0" brushRef="#br0" timeOffset="2749.1573">8354 2222 102,'0'0'40,"-27"-15"0,7 38 0,-16 9-35,4 11-1,3 6-2,0 7 2,2 2-2,7 4 0,1-8-1,11-7 1,6-14-1,11-10 1,5-20-1,12-14-2,5-15 1,7-20-1,4-13 2,2-7-2,1-6 2,-2-1-2,-4 11 2,-9 5 0,-4 14-1,-5 12 1,-6 19 0,-15 12-1,11 21 1,-12 12-2,1 13 0,0 8 0,5 7-2,-2 2-1,8 3-3,-3-15-10,24 12-23,-4-25 0,13 4 0,-3-30-1</inkml:trace>
  <inkml:trace contextRef="#ctx0" brushRef="#br0" timeOffset="3004.1718">9139 2182 107,'-9'-23'42,"-22"0"0,2 27-1,-10 3-36,-3 15-1,-4 8-2,4 12 0,-2 5 0,10 6-1,11-2-1,9-1 2,14-5-3,14-8 1,9-11-3,15-11-1,15-3-8,-5-26-19,21 10-10,-6-20-3,13 1 1,-8-17-1</inkml:trace>
  <inkml:trace contextRef="#ctx0" brushRef="#br0" timeOffset="3403.1947">9414 2335 95,'-23'30'40,"2"-17"1,20 5-1,1-18-36,29-9 0,4-13-1,10-8 0,8-4 0,4-9-2,0-3 0,-4-2 0,-4-3 0,-11 0 1,-10 6-1,-12 2 0,-15 9 0,-14 9 1,-15 14-1,-15 14 1,-10 19 0,-7 16-2,-8 11 1,7 15-1,8 7 1,11 8-1,13-5 1,18-5 0,19-11-1,18-6 2,15-12-4,13-15 0,16-8-4,6-17-7,27 9-15,-16-30-16,20 7 3,-15-17-4,6 8 3</inkml:trace>
  <inkml:trace contextRef="#ctx0" brushRef="#br0" timeOffset="3546.2028">10279 2537 121,'-11'24'45,"-9"-20"-3,20-4-1,0 0-43,-5-21-14,24 12-22,-16-14-6,16 5 2,-14-8-5</inkml:trace>
  <inkml:trace contextRef="#ctx0" brushRef="#br0" timeOffset="189224.8231">11425 1994 89,'0'-26'40,"-7"-1"-1,7 27 1,-10-4-37,-1 25-1,-7 12 1,1 21-2,-5 3 0,3 8-3,5 3-2,-2-16-9,19 3-24,3-22-1,21-8 1,2-28-3</inkml:trace>
  <inkml:trace contextRef="#ctx0" brushRef="#br0" timeOffset="189382.8321">11521 1708 94,'-38'-57'36,"11"19"1,2-1-4,3 8-40,35 10-16,2 2-13,22 9 0,6 1-1,13 13 2</inkml:trace>
  <inkml:trace contextRef="#ctx0" brushRef="#br0" timeOffset="189675.8489">12078 1717 93,'-12'9'38,"-1"9"1,-20-8-2,4 7-32,-6 3-1,-1 9-1,4-5 0,5 7-1,7-3-2,11-3 0,10-2 1,13-4-2,10-6 1,5-5-1,6 4 1,1-3-1,-5 6 2,-8 6 0,-14 7-1,-12 11 1,-16 7 0,-7 4-1,-10-1 0,-2-4-3,6 1-28,4-25-8,24-5 0,8-33-2</inkml:trace>
  <inkml:trace contextRef="#ctx0" brushRef="#br0" timeOffset="190705.9078">13551 1756 80,'12'-19'37,"-15"2"1,3 17-1,-29 5-29,6 16 0,-17 5-1,1 16-2,-8 4-2,8 9-1,1 1 0,14 3-1,10-8-1,19-2 1,13-11-1,19-17-1,19-14 1,11-14-1,9-13 1,1-18-1,-2-9 0,-5-10 1,-14-5 0,-14-3 0,-19 4-1,-17 6 3,-14 5-2,-16 13 2,-10 11-1,-7 10 0,-1 9-1,3 8 1,6 8 0,13 5-1,14 0 1,17 1-1,14-5 0,17-3 1,10-1-1,5-1 1,3 0 0,-3 0-1,-5 1 0,-10 5 0,-12 4 0,-12 9 1,-8 13-1,-10 5-1,-7 5 1,-5 10 0,-2 3 0,-3 4 0,1-3 0,2-1-1,4-12 1,1-5 0,8-11 0,3-12 0,-2-20-1,18-4 1,-4-18 0,-1-9 0,-1-11 1,2-6-1,-5-10 0,-1-9 1,-2 0-1,-2 3 1,-1 3-1,1 3 0,2 8 0,4 9 1,8 11-1,4 11 0,1 12 0,6 10 0,-2 7 1,1 6-1,-4 8 0,-5 4 0,-9 4 0,-10 8 0,-10 1-1,-12 2 0,-7 2 0,-8 2 0,-7-2 1,-3 10-1,-1 1 1,2 4 0,6 4-1,-1 10 3,7 11-2,-2 9 1,1 10-1,-4 7 1,-2 5-2,-1-8-1,8-4-2,-8-27-28,33-5-6,-2-35 0,31-20-3</inkml:trace>
  <inkml:trace contextRef="#ctx0" brushRef="#br0" timeOffset="191338.944">14640 1739 106,'0'0'40,"-14"15"1,10 8-2,-5 0-36,3 9-2,-1 6 1,3 10-1,-3 2-1,-3 9 0,1-5 1,0 5-2,-2-10 1,6-7 0,-3-14 0,3-7 1,5-21-1,0 0 0,9-34 1,-1-5-1,0-9 0,4-16 1,-2-7-1,3-10 2,1-3-2,2 1 1,2 7-1,2 7 3,4 12-3,-1 12 2,3 16-2,0 13 1,2 20 0,-5 11-1,0 9 0,-8 12-1,-1 6 1,-8 4-2,-10 7 2,-10 8-2,-6-1 1,-13 0-2,-3-8 3,-8 0-1,1-9 0,-1-4 0,5-11 1,4-8-1,10-7 1,3-2 1,7-5-1,15-6 1,-11 24 0,9 2-1,2 13 1,-6 12 1,1 14-2,-4 11 1,3 4-2,-3 1-1,6 0-4,-7-25-21,24 4-11,-6-31 0,23-6-1,-2-34-2</inkml:trace>
  <inkml:trace contextRef="#ctx0" brushRef="#br0" timeOffset="191688.964">15347 1590 120,'-29'39'41,"-13"8"0,3 21-1,-1-4-38,5 6-1,8-3 1,11-2-1,15-11 0,15-5-1,15-17 0,8-14-1,10-14 1,8-15 0,-1-15 0,-7-14 0,-3-7-1,-12-9 0,-8-4 0,-10-4 1,-10 7-2,-13 6 3,-9 15-2,-5 10-1,-2 13 1,-3 13-2,9 13-1,2 0-12,26 12-21,3-7-3,26 3 1,5-13 0</inkml:trace>
  <inkml:trace contextRef="#ctx0" brushRef="#br0" timeOffset="192023.9832">16091 1689 114,'-33'-1'41,"2"14"1,-20-4-1,14 7-37,-8 4-2,8 5 1,6-1-2,11 3 0,11-2-1,20-2 0,17-3 0,12-5 0,6-5-1,5-3 1,-1-2 0,-5 3 0,-6-5 0,-13 10 1,-17 4-1,-17 2-1,-12 7 2,-13 4-2,-4 2 0,-2-3-1,5 4-1,6-11-3,20 5-11,8-27-22,18 8-1,15-23 0,23 0-1</inkml:trace>
  <inkml:trace contextRef="#ctx0" brushRef="#br0" timeOffset="192184.9924">16519 1786 120,'-17'16'41,"-19"3"1,5 22-2,-6 1-38,0 4-2,8-2 0,6 0-2,17-6-2,7-12-7,27 0-27,-5-25-3,18-2 1,-3-26-1</inkml:trace>
  <inkml:trace contextRef="#ctx0" brushRef="#br0" timeOffset="192327.0005">16746 1287 119,'0'0'38,"-7"-89"-2,7 89-31,8-75-46,-8 75 3,18-61-5</inkml:trace>
  <inkml:trace contextRef="#ctx0" brushRef="#br0" timeOffset="192529.012">17106 974 118,'42'43'44,"-29"11"0,-19 20-2,-33 16-40,-8 23 0,-12 5-2,9 0 1,15-16-4,7-10-1,7-9-1,1-15-8,18-7-26,-11-24-2,15-9 0,-2-28-2</inkml:trace>
  <inkml:trace contextRef="#ctx0" brushRef="#br0" timeOffset="192845.0301">16857 1569 89,'-7'26'41,"-7"-3"2,23 7-2,2-7-16,20-5-22,9-8 0,11-6 0,6-7-1,5-3-1,-6-6-1,-2-1 1,-10 1-1,-7 2 0,-11 5 0,-11 9 0,-10 11 0,-10 6 0,-8 12 0,-11 5-1,0 4 1,-1 7-1,0 0-2,2-6-2,11 0-7,-1-27-17,26 6-12,-13-22-1,41-14 0,-11-21 1</inkml:trace>
  <inkml:trace contextRef="#ctx0" brushRef="#br0" timeOffset="192989.0384">17493 1219 118,'-27'-11'41,"-8"24"-8,-2 8-29,34 3-46,-2 2 1,28-1-1</inkml:trace>
  <inkml:trace contextRef="#ctx0" brushRef="#br0" timeOffset="193612.074">17852 1541 113,'-50'34'42,"-14"2"1,15 8-2,2 1-38,9 2-2,16-3 1,9 2-2,20-9 0,14-5-1,17-13-1,6-9 0,11-13 0,1-10-2,1-9 1,-2-17 0,-7 0 0,-11-17 1,-3 4-1,-15-3 2,-7 9 1,-8 5 1,-7 9 0,-6 9 1,0 10 0,9 13 0,-15 17 1,16 1-1,6 3 0,8 3-1,6-2 1,7-1-1,-1-3 0,6-4 0,-4 2 0,-6-2 0,-7 0 0,-6 1 0,-9 2 0,-7 4 0,-8 0 0,0-1 0,-6 1-1,5-4 0,0-3 0,15-14 0,-7 11 0,18-18 0,11-7 0,14-10-1,8-6 1,8-7 1,5-5 0,-3 2 0,-1 5-1,-8 12 2,-10 9-1,-14 15 1,-15 17-2,-12 9 0,-10 15 0,-5 3-2,1 10-2,-3-5-8,19 9-6,-7-27-11,25 11-14,8-21-1,22-1 0,8-15 1</inkml:trace>
  <inkml:trace contextRef="#ctx0" brushRef="#br0" timeOffset="195610.1883">19700 1027 67,'11'-85'39,"-11"85"0,-11-23-1,11 23-31,-7 44-3,-3 45 1,-5 33-2,6 17-2,-10 8-1,10-12-2,5-36-2,-6-32-18,11-5-14,-3-27-1,8-11-2,-6-24 3</inkml:trace>
  <inkml:trace contextRef="#ctx0" brushRef="#br0" timeOffset="196038.2128">19439 1443 97,'-21'1'40,"4"1"1,22 8-2,9-4-36,25-2-1,13-3 0,11-1 1,14-4-1,3-1-1,1-5 0,-3 2 0,-12 1 0,-13 2-1,-14 0 1,-13 6-1,-26-1 1,2 15-1,-21-4 0,-8 9 1,-7 3-1,0 8 0,1 4 1,5 7-1,5-3 0,14 2 0,16 0 2,13-10-2,15-10 1,14-9 0,12-13-1,8-14 1,-1-7 0,-2-14 0,-7-3-1,-15-6 1,-17 4-3,-23-1 1,-16 8-2,-19 0-1,-3 13-4,-18-4-26,21 15-7,-1 0-1,32 10 1</inkml:trace>
  <inkml:trace contextRef="#ctx0" brushRef="#br0" timeOffset="196413.2342">21460 1174 79,'0'0'38,"-1"-64"2,1 64-1,0 0-24,5-66-14,-5 66 2,3 45 1,-7 11-2,-6 29 0,-7 17-2,-2 11 0,-4-4-2,5-15-1,8-5-17,-5-27-19,12-3 2,-4-28-3,10-12 1</inkml:trace>
  <inkml:trace contextRef="#ctx0" brushRef="#br0" timeOffset="196599.2449">21163 1519 111,'-13'-11'42,"6"-3"-1,22 13-2,14-10-38,22-3-1,16-4-2,13-11-7,28-6-28,-4-9-1,-47 22-2,4-1 0</inkml:trace>
  <inkml:trace contextRef="#ctx0" brushRef="#br0" timeOffset="196962.2656">22175 984 107,'23'-50'43,"-37"55"1,-17 23-1,-20 23-40,1 26 2,-5 11-2,18 1-1,1 1-2,14-7 1,3-16-1,9-10 0,4-10 0,9-13 0,11-13 0,7-14 0,14-18 0,5-12 1,8-4 0,-2-11-1,5 1 2,-8-6-2,-6 10 0,-8 4 0,-9 15 0,-20 14 0,13 9 0,-22 15 0,-1 11 0,-3 9-2,5 4 0,1 3-2,10 2-4,0-15-14,26 4-17,-1-22-1,26-3 0,-3-22 0</inkml:trace>
  <inkml:trace contextRef="#ctx0" brushRef="#br0" timeOffset="197315.2858">22634 1429 115,'-14'15'41,"-5"-4"1,19 9-2,7-9-37,14 1-1,9-2 1,12-6-1,5-4 0,2-3-1,2-7 1,-6-5 0,-7-3-2,-9-8 0,-11-6 0,-14-3 0,-12 0 0,-11 1 0,-16 9 0,-10 16 0,-11 13 0,-8 17 0,-4 16 0,7 12 0,9 15 0,18 0 0,24-5 0,26-3 0,36-13 0,19-15-11,37 1-13,-8-20-15,19 0-3,-14-14-2,-8 0-1</inkml:trace>
  <inkml:trace contextRef="#ctx0" brushRef="#br0" timeOffset="198020.3261">3345 3547 104,'-18'-43'39,"-13"3"0,4 30-4,-14 3-33,-2 21 0,-7 25-1,0 23 0,-6 22 0,-1 22 0,5 18 1,5 9-1,6 8-1,12 2 0,9-9-2,16-15-1,9-16-4,5-32-25,23-9-7,-5-34 0,12-14-1</inkml:trace>
  <inkml:trace contextRef="#ctx0" brushRef="#br0" timeOffset="198217.3374">2783 4388 96,'-43'-23'39,"13"16"2,6-2-1,24 9-33,19-14-3,21-4-2,23-9-1,17-10-2,19-8-2,10-14-2,19 0-8,-13-18-23,10 7-4,-16-8 2,-4 14-2</inkml:trace>
  <inkml:trace contextRef="#ctx0" brushRef="#br0" timeOffset="198405.3482">3785 3509 107,'-29'31'38,"-7"3"3,11 27-4,3 2-35,2 14 0,2 13-1,3 10 0,0 8-3,5-3-1,5 2-3,0-20-10,18 1-23,1-22-1,18-14-1,6-28 2</inkml:trace>
  <inkml:trace contextRef="#ctx0" brushRef="#br0" timeOffset="199171.392">4178 4045 99,'-17'8'40,"-17"6"1,6 23-2,-12 6-35,4 7 0,3 8-1,8 2-1,6-2-1,18-9 0,9-8 0,13-11-1,12-16 1,12-19-2,9-16 1,-3-12-1,4-16 1,-6-8 0,-6-8 0,-10-2-1,-12 0 1,-12 7 0,-9 7 0,-9 12 1,-11 10-1,0 12 1,-2 11-1,4 8 1,1 8 0,10 4 0,10 3-1,8-3 1,11 1 0,6-1-1,7-3 1,7-1-1,2-4 1,-3 1-1,-1-3 0,-2 0 0,-8 0 1,-6 2-1,-7 3 0,-9 5 1,-8 6-2,-9 8 1,-4 5 0,-6 6 0,-2 0-1,4 4 1,1-5-1,4-1 1,10-12-1,10-12 2,13-11-1,9-11 0,13-15 0,1-8 1,7-8 0,0-6 0,-4 0 0,-5 7 0,-8 5-1,-10 12 1,-10 16-1,-14 8 0,7 33-1,-10 4 0,-1 14 0,-1 4 0,5 5 0,5 0 0,4-3 1,11-16-1,4-14 1,9-17 1,4-19 0,4-15 0,2-20 0,-3-11 0,-1-12 0,-11-6-1,-4-3-3,-7-4-3,0 17-9,-17-10-7,11 29-16,-14 2-3,12 21 0,-1 4 0</inkml:trace>
  <inkml:trace contextRef="#ctx0" brushRef="#br0" timeOffset="199599.4165">6450 3827 79,'-29'-20'39,"9"18"0,-16 0 0,11 26-16,-16 1-19,6 14 0,-3 7-2,5 7 1,0 1-2,13 0 0,10-5 1,13-9-2,17-12 1,11-12-1,15-17 1,8-13-1,6-11 2,-1-11 0,-4-8 0,-11-8-1,-8-3 0,-13-1-1,-14 7-1,-11 4-1,-7 10-1,-8 5-1,3 18-3,-2 2-3,20 29-13,-4-19-16,19 31 1,1-16-1,26 5 1</inkml:trace>
  <inkml:trace contextRef="#ctx0" brushRef="#br0" timeOffset="200021.4406">7474 3222 103,'-27'-59'39,"-4"20"3,-21 11-4,9 32-32,-17 19-2,-2 32 0,-4 26 0,5 21-2,-1 15-1,11 9 0,10 5-2,13-6-1,13-14-1,10-17-4,16-13-1,-2-30-7,16-8-22,-11-34-3,9-9 1,-17-24 1,3-6 30,-13-11 9,-11-14 3,1 6 9,-22-17 26,14 19 0,-12-7 3,11 19-2,-5-5-27,19 10-7,14 7-2,12 7-2,20 3-2,11 4-4,25 9-10,-1-19-13,33 20-13,0-15 0,22 12-3,-2-8 1</inkml:trace>
  <inkml:trace contextRef="#ctx0" brushRef="#br0" timeOffset="200973.495">8799 3601 88,'-23'-15'39,"4"19"0,-7-1 1,-5 17-33,-10 2-3,3 11 1,-5 5-1,1 7 0,4 5-1,9 2 0,9-4-2,11-1 1,15-5-2,14-11-1,16-4-1,13-16-2,16-5-2,3-19-5,27 3-24,-15-24-4,14 4 0,-15-17-1</inkml:trace>
  <inkml:trace contextRef="#ctx0" brushRef="#br0" timeOffset="201341.5161">9274 3623 95,'-31'7'39,"5"18"2,-12 1-1,11 21-32,-9-4-3,6 6-1,1 2-1,11 0 0,11-10-2,16-5 0,14-15 0,11-12-1,17-15 0,7-9 0,9-17 1,4-8-2,-2-8 2,-8-3-2,-7-1 1,-13 4 0,-8 5 1,-13 8-2,-11 14 2,-9 21-1,-12-4-1,-4 24 1,-5 14 0,-3 7-2,3 11-1,0 2 0,15 2-3,3-10-1,21 2-8,-3-30-14,29 1-10,1-25 1,21-3-1,-4-23 2</inkml:trace>
  <inkml:trace contextRef="#ctx0" brushRef="#br0" timeOffset="201944.5506">10120 3636 97,'0'0'39,"-26"10"0,6 19 0,-6 5-34,-1 9-1,0 6-1,1 3 0,5-3 0,8-1-1,6-10 0,7-8-1,7-14 0,6-14 0,8-14 0,3-14-1,3-11 1,2-8-1,1-8 1,-2-5-1,-2 2 0,1 2 1,-6 9-1,-4 6 0,-3 10 1,2 10-1,0 10 1,-2 8-1,4 4 1,1 7-1,7 1 0,-1 3 1,4 2-1,3 1 0,-3 1 0,-4 1 0,-2 2 0,-9 3 0,-7 3 0,-7 3 0,-11 3 0,-5 3 0,-2 0 0,2-3 0,-3-8-1,5-1 1,5-9 0,9-15 0,8-11 0,7-15 0,8-11 0,5-8 0,2-9 1,4-8-1,2-3 1,-3 4-1,-6 6 0,-4 12 0,-7 6 1,-2 10-1,-3 12-1,-11 15 1,18 0-1,-7 6-2,11 8-2,2-5-2,18 9-9,-4-19-6,22 19-7,-10-25-10,16 8-2,-10-16 2,7 3 1</inkml:trace>
  <inkml:trace contextRef="#ctx0" brushRef="#br0" timeOffset="202626.5896">11109 3501 92,'-20'32'39,"-2"-10"2,22 6-2,2-13-26,19-7-10,7-8 0,10-5 0,4-10-2,0-4 1,-3-9-2,-2 0 0,-8-4 0,-10 0 0,-15-1 0,-8 7 0,-10 5 0,-11 10-1,-9 10 1,-6 10 0,-3 14 1,1 10-1,4 9 1,10 6-1,8 1 1,14-2 0,15-6 0,17-8 0,15-14-1,15-9 1,9-14-1,8-11 1,1-9-1,-1-5 1,-5-3 0,-10-1-1,-14 2 1,-10 8-1,-14 5 1,-20 18 0,0 0 0,-15 8-1,-10 14 0,-1 11 1,-5 8-2,0 0 1,6 2 0,6-3 0,12-8-1,7-9 1,14-12 0,9-17 0,9-12 1,1-11-1,5-8 1,2-7-1,-3-2 1,-1 4-1,-11 6 1,-6 10-1,-4 13 0,-15 13 1,8 14-1,-10 9 0,-2 11 0,0 0 0,4 3 0,8-4-1,7-8 0,9-12-1,19-12-2,9-17-1,13-10-3,2-29-7,22 3-5,-13-37-5,19 9-7,-16-30-6,3 4 0,-16-13 3</inkml:trace>
  <inkml:trace contextRef="#ctx0" brushRef="#br0" timeOffset="202768.5977">12718 2735 91,'-47'41'39,"-3"43"1,-18 8 0,10 33-12,-2-9-27,9 4-1,13-5-3,7-13-5,26 4-14,-8-38-17,24-9-1,-4-34 0,11-8-1</inkml:trace>
  <inkml:trace contextRef="#ctx0" brushRef="#br0" timeOffset="202941.6076">12215 3244 122,'0'0'43,"0"0"-1,34 16-1,12-2-40,5-4-2,24 9-7,-4-19-13,30 12-17,-3-15-3,23 1 0,-7-9-3</inkml:trace>
  <inkml:trace contextRef="#ctx0" brushRef="#br0" timeOffset="203678.6498">14360 2561 87,'0'0'35,"-37"-9"-6,3 45 5,-35 2-22,1 32 0,-24 17-3,0 20-2,-2 8-1,6 8-2,22 0-2,18-6-3,33-6-4,15-23-22,42-4-12,16-23-1,30-3 0,5-18-2</inkml:trace>
  <inkml:trace contextRef="#ctx0" brushRef="#br0" timeOffset="204363.689">14433 3480 95,'-9'-12'38,"9"12"0,0 0-1,13-14-34,2 8 0,12 2-1,6-4 0,10-2 1,5-5-2,6-3 2,0-6-3,-1 0 2,-6-3-1,-10-2 1,-8 0-1,-20 1 0,-9 3 0,-15 6 0,-14 8 0,-8 9 0,-10 9 0,-4 9 1,-5 9-1,8 8 0,4 8 0,12 4 0,15-1 0,16-4-2,18-7 1,21-7-2,18-10-1,17-15-1,20-7-2,2-20 2,10-5-3,-2-21-1,5-1-3,-17-23-4,2 9-1,-24-19 5,-6 7 4,-19-13 2,-14 4 4,-5 15 4,-22 6 6,-2 29 7,-25 4 0,2 41-1,-18 10-3,2 38-2,-10 15-4,2 19-1,1 12-2,3 8-2,8-1-1,9-5-2,15-5-1,5-17-3,17 4-14,-7-35-14,17-3-6,-4-27 0,11-9-1</inkml:trace>
  <inkml:trace contextRef="#ctx0" brushRef="#br0" timeOffset="204736.7103">15496 3285 108,'9'0'39,"7"13"1,-3-12-2,18 5-35,4-4-1,11 1 0,6-7 0,6-2 0,7-8-1,-3-1 0,-6-6 0,-4-4 0,-11-5 0,-11-1-1,-14 0 1,-13 1 0,-15 6 0,-11 3 0,-18 10 0,-6 12 0,-11 16 1,-2 11-1,-1 11 0,2 8-1,10 7 1,10 4 0,23-3-2,17-8 0,24-11-1,20-14-3,23-4-3,10-28-11,28 8-8,-7-29-14,18 0 1,-12-19-1,4 4 1</inkml:trace>
  <inkml:trace contextRef="#ctx0" brushRef="#br0" timeOffset="204939.7219">16612 3043 114,'-42'29'41,"-18"-1"1,11 20-2,-8-1-37,12 6-1,16-2 0,7-2-1,22-9 1,18-11-3,22-11-1,18-15 0,15-14-3,12-15 0,15-3-10,-6-37-10,26 5-15,-18-26 1,6 3-2,-13-25 1</inkml:trace>
  <inkml:trace contextRef="#ctx0" brushRef="#br0" timeOffset="205112.7318">17493 2388 79,'-27'13'44,"-22"20"-4,-3 41 3,-15 6-18,2 18-21,-1 16-1,5 1 0,4-1-3,14-4-4,11-8 0,3-23-11,24 0-11,-4-29-14,16-11 0,-5-26-2,18-11 2</inkml:trace>
  <inkml:trace contextRef="#ctx0" brushRef="#br0" timeOffset="206183.7931">16940 3004 107,'20'7'41,"3"-12"1,19 11-3,6-9-35,-1-2-1,4-2 0,-3 4-1,-5 1-1,-6 5 0,-7 4-1,-10 5 0,-12 8 1,-9 6-1,-11 8 1,-6 4-1,-8 2 0,0 4 0,-3-4 0,3 1-1,4-10 1,7-6-1,6-9 0,9-16 1,14-1 0,6-16-1,7-12 1,6-9 0,4-9 0,5-5 0,-2-2 0,-4 3-1,-6 5 1,-3 6 0,-9 12 0,-5 8 0,-13 20 0,15-7 0,-6 18 0,1 4 0,7 2 0,6 4 0,7-4 0,9-1 0,0-5 0,5-4 0,-3-3 0,-2-4 0,-8-3 1,-12-4-1,-19 7 1,0 0-1,0 0 1,-33-6-1,0 14 0,-8 11 0,2 5 0,1 7 0,5 8 0,7 4 0,9-3-1,13 0 1,11-4-1,10-9 0,11-10 0,4-11 0,9-13-1,2-10 1,2-10-1,-3-10 1,-3-6-1,-3-1 2,-6 0 0,-5 4 1,-8 7 0,-6 5 0,-4 11 1,-7 17 0,11-11-1,-11 11 1,13 16-1,1-5 0,3 4 0,0 1-1,3-3 1,2 1-1,-1-4 1,-3 1 0,-3-1-1,-4 0 1,-9 7 0,-8-2 0,-11 8 0,-9 3 0,-7 4-1,-2-1 0,-3 3 1,4-2-2,4-6 1,14-6-1,16-18 1,11 2 0,23-17 0,8-9 1,9-10-2,9-5 2,4-7 0,-3-5 0,-3 9-1,-12 5 2,-9 10-2,-12 11 0,-25 16 0,5 10 0,-20 14 0,-3 10-2,-3 5 0,-1 2-2,8 1-3,5-12-4,25 4-4,-4-28-3,33 11-3,-7-36-5,35 16-2,-11-31-8,18 2 0,-10-15 5</inkml:trace>
  <inkml:trace contextRef="#ctx0" brushRef="#br0" timeOffset="206449.8083">18926 2923 95,'-39'-1'41,"8"21"0,-12-4-1,25 11-26,-5 6-11,8-2-1,10-2 0,12-2-1,13-7-1,9-4 1,4-3-1,4-7 0,-3-4 1,-1 0 0,-6 2 0,-10 1-1,-8 6 1,-12 6 0,-11 6-1,-5 3-1,-9 6-2,-7 0-2,6 12-9,-9-23-7,21 16-7,-7-25-13,26 1 0,-2-13 0,28-20 1</inkml:trace>
  <inkml:trace contextRef="#ctx0" brushRef="#br0" timeOffset="206780.8272">19293 1917 79,'-13'-13'43,"20"27"0,0 2 0,32 22-16,-5-6-24,10 21 0,1 7 0,6 15-2,-1 10 0,-4 11 0,-6 6 0,-9 10 0,-11-5-1,-12 5 1,-14-6-1,-16-5 0,-17-9 0,-11-11-2,-9-6 0,-13-14-3,2 4-9,-9-29-9,29 7-5,-12-25-14,29-2 1,-1-23-1,34 7 2</inkml:trace>
  <inkml:trace contextRef="#ctx0" brushRef="#br1" timeOffset="214307.2577">2072 5479 62,'-3'17'36,"3"16"-1,-12 10 2,7 20-27,-10 11-3,3 18-1,-2 11-2,-1 10-1,1 1 0,3-5-4,21 1-19,-7-25-14,18-16-2,0-27 0,16-22 0</inkml:trace>
  <inkml:trace contextRef="#ctx0" brushRef="#br1" timeOffset="214549.2715">2647 5360 103,'-14'10'38,"0"24"-1,3 30-11,-7 12-24,0 17-1,3 10 1,-3 10-2,3 4-2,-3-8-2,16 1-11,-11-28-20,15-14-1,-6-28-1,13-20 1</inkml:trace>
  <inkml:trace contextRef="#ctx0" brushRef="#br1" timeOffset="214713.2809">2423 5969 104,'-22'-14'38,"22"14"1,-14 9-1,33 4-33,7-3-4,17-4-1,15 3-7,6-15-28,20 3-4,6-12 1,14 6-2</inkml:trace>
  <inkml:trace contextRef="#ctx0" brushRef="#br1" timeOffset="215013.2981">3899 5939 90,'-9'-34'38,"7"18"-1,-7 5 2,5 23-34,-10 4-3,8 17 1,-8 6-3,4 9 0,0 8-3,2-3-2,13 9-20,-5-22-13,14 0 1,-4-20-1,14-10 1</inkml:trace>
  <inkml:trace contextRef="#ctx0" brushRef="#br1" timeOffset="215178.3075">3875 5641 90,'-29'-36'34,"10"18"0,4 3 1,15 15-40,23 7-9,4-4-21,18 9 0,4-7-1,13 12 0</inkml:trace>
  <inkml:trace contextRef="#ctx0" brushRef="#br1" timeOffset="215493.3255">4502 5740 101,'-29'10'40,"-3"8"-1,-11-6 1,10 6-35,-7-3-1,9 2-1,4-1 0,9 4-2,12-5 0,11 1 0,13-1-1,8 0-1,7 1 1,7-1 0,-2 5 0,-1 1 0,-5 3 0,-9 1 1,-10 4-1,-9 1 0,-9 4 0,-9-3 0,-6-1 0,-2-6-2,5-1-2,-4-12-3,17 7-21,-9-19-11,13 1-1,8-17-2,7 1 2</inkml:trace>
  <inkml:trace contextRef="#ctx0" brushRef="#br1" timeOffset="216297.3715">5785 5777 81,'6'-17'36,"4"11"0,-10 6 2,0 0-32,-1 12-2,-7 12-1,-7 6 0,-2 13-1,-1 3 2,1 2-2,-1-2-1,5-2 0,5-8 0,5-10 0,6-11 0,8-12-1,3-16 1,4-7 0,3-10 0,0-8 0,-1-4 0,3-2 0,-5-1 0,-4 6-1,-5 3-1,0 7 1,-3 11 1,-3 6-1,-3 12 1,0 0-1,8 20 1,-3-1-1,0 3 3,5 4-3,5-3 1,7-4 0,2-4-1,13-8 1,2-8 0,9-8 0,3-8 0,1-7 1,-3-2-3,-1-2 2,-6 3-2,-10 3 1,-8 5-1,-9 7 1,-15 10 0,11 7 0,-13 12 2,-3 10-2,-4 8 1,0 6-2,3 8 0,-1-1-3,5 4-2,1-18-7,19 7-5,-10-29-9,24 2-12,-6-21 0,16-6-1,-6-15 2</inkml:trace>
  <inkml:trace contextRef="#ctx0" brushRef="#br1" timeOffset="216670.3929">6694 5820 101,'0'18'38,"0"-18"2,6 26-4,8-23-32,12 1-1,8-11 1,9-5-1,1-4-2,1-2 1,-7-4-2,-2 0 3,-13-1-4,-9 2 3,-15-2-2,-8 2-1,-15 3 2,-4 7-2,-7 3 2,-6 11-3,-1 8 4,0 8-2,2 13 2,3 7-1,13 8 1,4 3 0,11 3-1,18-7-2,15-2-1,15-9-3,20-7-2,8-21-9,26 9-15,-7-24-9,17 1 1,-12-19-1,4 1 2</inkml:trace>
  <inkml:trace contextRef="#ctx0" brushRef="#br1" timeOffset="217004.412">7585 5736 104,'-23'-9'40,"-20"3"0,4 16-1,-9 3-32,-1 11-4,2 6 2,4 9-3,6 2 2,4 0-2,13-2 0,9-2 0,16-8-2,15-11 1,7-7 0,14-13-1,8-9 1,0-5 1,3-9-2,1-3 0,-7-2 0,-8 0 0,-9 1 0,-8 5 0,-9 7 0,-12 17-2,0 0 1,0 0-1,-7 26-1,-5 2 0,4 12-2,-6-4-3,19 15-7,-10-22-10,28 7-12,-4-19-2,19-7-1,4-22 1</inkml:trace>
  <inkml:trace contextRef="#ctx0" brushRef="#br1" timeOffset="217321.4301">8136 5693 104,'-36'0'38,"4"17"2,-16-3 1,14 7-35,-7 3 0,8 5-4,5-4 2,10 3-3,11-6 2,14-4-2,11-6-1,10-2 1,9-5-1,1 0 0,0-3 1,-3 1-1,-4 3 0,-11 1 0,-6 8 1,-14 1-1,-10 5-1,-5 2 0,-3 1-1,-1-4-2,5 6-3,-1-21-11,22 11-14,-7-16-9,28-10 0,-1-13-1</inkml:trace>
  <inkml:trace contextRef="#ctx0" brushRef="#br1" timeOffset="217988.4682">8457 5742 107,'-18'13'40,"-14"1"3,8 16-4,-7-4-32,13 8-5,5 0 4,4-2-4,13-1 0,11-6-1,9-8 0,8-9 0,6-11 0,1-11-1,6-6 1,-1-8-1,2-10-2,-6-1 3,-6-3-3,-5 1 2,-7 6-2,-3 4 3,-9 9-3,-6 11 2,-4 11 0,-11 17-1,-7 9 3,0 10-3,3 8 2,-4 1-2,10 1 2,2-2-3,12-10 1,11-9-3,13-11-2,5-25-4,20 4-12,-7-26-13,20 3-4,-12-16 2,11 5 25,-14 0 11,-11 3 1,-9 12 9,-20-1 8,3 26 15,-28 1 7,6 19-2,-21 4-25,11 18-8,-6 0 1,8 8-4,0 0 3,3 1-2,7-9-1,2-4 1,6-13-1,3-14 1,7-15-1,3-12 1,1-15-1,3-7 0,3-9-2,0-6 3,-4-1-3,-2 2 2,-2 4-2,-5 10-1,0 4 0,-2 13 0,6 3 0,1 8-4,6 13-1,-2-6-7,18 22-8,-14-20-11,16 16-7,-5-13 0,9 8 0</inkml:trace>
  <inkml:trace contextRef="#ctx0" brushRef="#br1" timeOffset="218339.4883">9581 5781 109,'-15'26'40,"0"-11"3,15 6-4,0-21-34,24 10-1,7-17-3,9-6 1,1-5-2,7-6 2,-6-5-3,-2 0 2,-10-6-2,-8 4-1,-15 1 3,-11 7-2,-14 8 1,-11 13-2,-9 10 3,-8 12-1,-3 12 3,2 8 0,4 3 0,9 6-1,10-4 1,12-6-3,19-7 0,14-10-3,25-3-8,2-21-5,32 7-4,-13-28-11,27 7-11,0-16 0,5 2-1,-1-8 5</inkml:trace>
  <inkml:trace contextRef="#ctx0" brushRef="#br1" timeOffset="218964.5241">10559 5720 68,'20'-6'37,"-7"-8"-1,1 7 2,-17-15-24,3 22-10,-24-19 3,1 15 0,-15 0-1,-6 10-1,-10 5-1,-1 11-1,-3 11 2,3 4 0,8 3-1,8 5-3,10-3 2,14-4-2,16-12 2,19-15-2,16-19 0,18-19 1,14-22-4,16-16 1,4-16 0,2-7 0,-3-8-1,-10-3 1,-13 1-1,-15 12 0,-20 15 2,-16 18 0,-13 22 0,-12 26 0,-12 32 0,-9 26 0,-1 30-1,0 11 1,11 13-1,8 0-7,21 7-4,3-29-3,35 4-6,-2-35-11,32-8-8,6-17-2,17-9 3</inkml:trace>
  <inkml:trace contextRef="#ctx0" brushRef="#br1" timeOffset="219310.5439">12058 5572 94,'0'-12'37,"0"12"2,-13 3-3,-1 13-32,2 8 0,-6 12 0,-1 5-1,-6 4 0,5 4-2,3-4-1,4-8-3,13-2-13,0-22-22,16-5-1,2-19 1,10-7-3</inkml:trace>
  <inkml:trace contextRef="#ctx0" brushRef="#br1" timeOffset="219742.5686">12047 5322 111,'0'0'40,"-17"-11"1,24 22-8,-7-11-31,24 17 0,0-5-1,4 5 0,2 5 0,3 1-1,-4 8 1,-5 4-1,-2 7 0,-7 4 2,-10 4 0,-3 3 0,-9-1 1,2-2-1,-5-9 0,3-8 0,1-9 1,7-12-2,-1-12 0,24-16-1,-2-9-1,7-11 4,5-8-5,3-3 1,5-4 1,-5 4-1,-2 10 0,-7 6 1,-4 15 0,-11 16-2,-3 16 2,-10 10-1,-2 14 0,-6-1-6,11 16-5,-7-18-5,21 16-10,-8-26-11,21 1-2,9-14-2,22 0 2</inkml:trace>
  <inkml:trace contextRef="#ctx0" brushRef="#br1" timeOffset="220410.6068">13840 5475 70,'-2'-16'37,"2"16"0,-8-14 1,8 14-25,-14 11-5,4 14-1,-9 4-1,4 9 0,-4 7-1,2 3 0,5 1-1,6 0 0,8-6 0,8-12-2,11-10 1,10-9-2,10-14 0,6-12 1,7-9-3,1-9 4,2-12-5,0-2 2,-10-6-1,-4 1 1,-10 3-1,-4 8-1,-11 6 3,-7 10-3,-11 24 2,0 0 0,-14 15 0,2 16 0,-3 12-1,2 5 0,4 5-1,3 3-2,12 0-1,3-14-5,23 6-4,-9-30-7,25 7-12,-8-23-4,11-3-1,-7-16 3</inkml:trace>
  <inkml:trace contextRef="#ctx0" brushRef="#br1" timeOffset="220794.6287">14648 5607 95,'6'-26'35,"-15"-3"3,7 19-1,-21 1-29,9 21-4,-7 9 2,1 10-1,-3 6 0,1 4-1,-1 4-1,6-3 0,2-3 0,7-7-1,4-9 1,8-8-2,8-12 0,6-9 1,3-10-2,8-8 0,2-5 0,4-9 0,-5-2 0,1-2 0,-2 5 0,-8 4 0,-2 8 0,-5 6-3,-3 16 3,-11 3 0,7 25-1,-8-1 1,1 12-1,2 1-1,4 7 0,-2-6-2,9 0-1,0-12-4,15 4-3,-10-23-6,22 6-7,-13-22-10,13-2-3,-4-15 2,1-1 0</inkml:trace>
  <inkml:trace contextRef="#ctx0" brushRef="#br1" timeOffset="220969.6388">15161 5528 108,'0'0'36,"-24"7"4,7 22-1,-7 4-33,-1 12-1,-2 4-1,4 3-2,4 1 0,4-8-3,14-8 0,2-15-7,19-4-8,-7-28-12,19-2-11,-3-19 0,13-6-2,-10-21 4</inkml:trace>
  <inkml:trace contextRef="#ctx0" brushRef="#br1" timeOffset="221111.6469">15210 5059 101,'-11'-14'34,"1"9"-1,10 5-8,12 2-61,9-6 1,20 6-2,1-7 0</inkml:trace>
  <inkml:trace contextRef="#ctx0" brushRef="#br1" timeOffset="221307.6581">15724 4962 98,'-7'14'39,"-1"24"0,-14 1-2,1 20-32,-2 12 1,3 12-1,2 6-2,-2 1 0,5-1-1,2-9-1,4-4-3,3-19-4,8 4-12,-9-31-17,12-2-4,-5-28-1,0 0-1</inkml:trace>
  <inkml:trace contextRef="#ctx0" brushRef="#br1" timeOffset="221746.6832">15508 5434 110,'0'0'40,"0"0"2,0 0-2,15 12-37,20-7-2,12-6 1,14 0-1,5-2-1,5 0 0,-4 1 0,-2-2 0,-13 4 0,-12 1 0,-18 3 0,-22-4 1,-8 11 0,-15 0-1,-13-2 2,0 5-2,-1 0 1,4 1 0,8-1 0,14 4-1,12-4 1,13 1-1,14-2 0,9 2 2,0 0-2,2-1 3,-3 4-3,-6-1 3,-12 7-3,-13-1 0,-13 0 0,-10 4 0,-10-1 0,-7-2 0,-1 3 0,-4-12-11,11 6-4,-5-20-3,25 9-8,-13-20-9,22 10-7,-1-23 1,15 3 1</inkml:trace>
  <inkml:trace contextRef="#ctx0" brushRef="#br1" timeOffset="222564.73">17296 5520 78,'9'-21'38,"-9"21"-2,-3-24 1,-10 23-27,-21-5-2,3 12-1,-10 1-2,-3 15 0,-3 3-1,4 10 1,3 4-1,9 7-1,8 0 0,15 3-2,13-3 0,12-13-2,24-4-1,13-13-3,23-4-3,3-20-4,20 4-10,-9-27-11,15 9 7,-20-20 13,-1 3 5,-19-1 4,-20 0 4,-11 9 7,-28-9 10,-2 22 11,-28-10-3,8 26-12,-22-3-3,2 17-3,-6 6-1,1 9 0,0 3 0,4 8-2,2 0 1,9 2-2,7-3 0,9-5 1,10-6-4,11-7 0,10-10 0,7-7 0,4-11 0,7-9 0,-2-4 0,0-8 0,-2-5 0,-7 2-2,-6-2 1,-5 6-1,-7 3 0,-3 13 0,-8 13 2,0 0 0,-14 19 0,4 4 0,2 7 0,0 5-2,8 3-2,3-10-3,17 3-7,-2-24-6,28 9-3,-12-31-10,28-1-6,-2-24 0,10-3 1</inkml:trace>
  <inkml:trace contextRef="#ctx0" brushRef="#br1" timeOffset="222781.7424">18539 4874 89,'-23'-5'40,"-3"38"1,-17 22 0,-1 33-32,-7 8-3,3 14-2,1 1 2,10-1-2,12-7-3,12-16-1,18-16-2,9-26-4,24-10-9,-1-37-7,25-4-17,-7-32 0,16-6-3,-8-23 2</inkml:trace>
  <inkml:trace contextRef="#ctx0" brushRef="#br1" timeOffset="222965.7529">18923 4903 96,'-12'11'40,"-28"22"1,2 37-1,-15 17-32,-1 10-3,5 10-1,1-1-1,9-4-2,12-14-2,13-4-5,4-25-8,26 0-10,-11-30-14,25-12-1,-2-20-3,17-10 0</inkml:trace>
  <inkml:trace contextRef="#ctx0" brushRef="#br1" timeOffset="223315.7729">18927 5534 95,'-11'30'41,"-2"-10"0,15 6 2,-2-26-38,30 22-1,2-22-1,15-9 0,4-2-1,7-8-1,0-8 0,-3-2-3,-4 1 3,-7-7-1,-13 5 0,-14 2 0,-13 3-1,-12 8 2,-14 6-1,-15 11 0,-8 10 1,0 8-1,-5 8 0,6 10 1,10 1-1,11 5-1,13-1-1,18-7 1,17 0-5,5-13-3,28 3-7,-4-28-8,28 12-12,-7-25-2,14 1-2,-4-12-1</inkml:trace>
  <inkml:trace contextRef="#ctx0" brushRef="#br1" timeOffset="223681.7939">19792 5432 112,'-66'27'41,"-14"1"1,14 21-4,6-8-35,16 1 1,17-4-2,18-4 1,23-10-3,17-10 2,21-21-2,13-13-2,8-14 3,7-12-3,2-16 3,-1-4-2,-2-15 2,-3-4-3,-12 0 1,-5 3 2,-13 10-2,-14 11 1,-15 18-2,-15 21 2,-19 27 1,-13 24-1,-11 20 2,-8 17-2,-2 11 1,5 3-2,9 0-2,4-13-8,26 4-5,-1-31-1,29 7-9,-11-32-7,23-2-9,-4-16 0,8-4 4</inkml:trace>
  <inkml:trace contextRef="#ctx0" brushRef="#br1" timeOffset="224300.8293">20616 5665 99,'0'0'19,"17"7"-17,2-16-1,7-7-42,16 2 3</inkml:trace>
  <inkml:trace contextRef="#ctx0" brushRef="#br1" timeOffset="224463.8386">21299 5600 92,'-33'14'41,"4"3"2,-8-15-6,14 0-25,23-2-37,4-13-13,26-1-1,6-7-4,21 4 4</inkml:trace>
  <inkml:trace contextRef="#ctx0" brushRef="#br1" timeOffset="224601.8465">21700 5581 114,'-13'16'41,"-7"-12"-3,7-9-11,31 3-59,-7-20-9,25 4 0,3-11-1</inkml:trace>
  <inkml:trace contextRef="#ctx0" brushRef="#br1" timeOffset="224771.8562">22460 5578 126,'-28'9'44,"9"0"0,-14-12-3,25-24-41,-2 16-5,0-16-9,24 18-5,-14-20-8,19 15-15,-7-6-1,0 6-1,-12-7 1</inkml:trace>
  <inkml:trace contextRef="#ctx0" brushRef="#br1" timeOffset="226035.9285">1327 8078 105,'0'0'39,"12"-20"0,5 8-10,17-5-63,-8-14-5,14 7 1,-5-1-1</inkml:trace>
  <inkml:trace contextRef="#ctx0" brushRef="#br1" timeOffset="226186.9372">1808 8124 105,'5'18'40,"-5"-18"1,11 2-2,-4-23-38,10-3-5,18 4-25,-1-16-9,6 7 0,-3-6-2</inkml:trace>
  <inkml:trace contextRef="#ctx0" brushRef="#br1" timeOffset="226681.9655">3003 7433 94,'0'0'36,"3"26"0,-8 8 2,-11 8-35,7 10-1,-4 14 0,4 11-1,-5 2-1,4 3 0,1-4-1,1-6-4,14-5-29,-5-16-4,9-16 1,4-16-1</inkml:trace>
  <inkml:trace contextRef="#ctx0" brushRef="#br1" timeOffset="227260.9986">2606 7547 113,'-23'-9'40,"23"9"0,3-13 0,24 7-38,15-8 0,13 0 0,8-1 1,9-1-1,4 1 0,4 0-1,-3 0 1,-6 4-1,-6 6 0,-7 2-1,-10 6 1,-8 5-1,-12 8 0,-8 10 0,-10 8 0,-6 7 0,-6 9 0,-6 5 0,-2 5 0,-1 4 0,-2-2-1,1-7 0,5-6 1,4-10-1,5-10 1,9-13-1,5-16 2,6-14-1,4-10 1,4-7 1,-1-7-1,0-3 1,0-5-2,-3 6 0,-5 6 0,-2 8 0,-5 10 0,3 8 0,-5 13 0,1 13 0,-4 8 0,0 13 0,-1 5 0,-1 7 0,4-1-3,-3-3-2,6-3-2,-1-16-7,16 4-3,-14-29-4,22 7-7,-18-26-4,16 2-7,-7-16-2,-1-1 6</inkml:trace>
  <inkml:trace contextRef="#ctx0" brushRef="#br1" timeOffset="227613.0187">3953 7800 90,'5'14'39,"-5"-14"-1,24 16 1,-8-14-23,12 4-13,5-6 0,6-1 0,-1-4-1,4-2-1,-6-4 1,-2-3-1,-11-5 0,-4 0 0,-13-3 0,-8 3 0,-11-1 0,-10 6 0,-6 5 0,-7 9 0,-3 9 0,-3 9 0,3 10 0,3 11 0,6 5 0,8 1-1,17-2-2,8-8-2,25 1-7,1-20-5,33 6-4,-3-30-4,37 12-8,-7-24-9,20 0 0,7-7 3</inkml:trace>
  <inkml:trace contextRef="#ctx0" brushRef="#br1" timeOffset="228245.0549">5526 7626 92,'0'0'39,"0"0"0,0 0 0,-15-4-32,7 15-4,-4 6-2,1 10 1,-3 5 0,-2 6-1,-1 3 1,5 1-1,0-1 0,9-8-1,4-7 1,7-7 0,6-16 0,8-6 1,7-12 0,2-12 0,4-5 0,3-7 0,-4-5 0,3-3-1,-7 7 0,-2 6-1,-7 5 1,-3 8-1,-6 14 0,-2 12 0,-6 13-1,-3 12 0,0 7 0,-3 8-1,8 7-1,-6-4-1,9 3-1,4-14-5,16 1-7,-11-29-13,27 4-10,-6-23 1,13-9 0,-5-12 1</inkml:trace>
  <inkml:trace contextRef="#ctx0" brushRef="#br1" timeOffset="228612.0759">6171 7623 98,'-25'-1'38,"7"17"2,-7 1-2,11 8-31,-2 5-4,8 3 1,6 1-2,9 2 0,2-5 0,11-6-1,4-6 1,13-7-1,1-9 0,5-10 0,2-8 0,-1-7 1,-2-7-1,-4-2 0,-6-7-1,-5 1 1,-8 0 0,-3 6-1,-9 4 0,0 6 0,-7 21 0,0 0-1,-12 5 1,3 18-1,2 8-1,-3 6 0,2 7-2,3 2 0,10 3-4,-2-18-5,21 9-9,-8-25-11,18-1-6,0-18-1,15-4 3</inkml:trace>
  <inkml:trace contextRef="#ctx0" brushRef="#br1" timeOffset="229177.1082">6892 7664 93,'-15'-13'38,"2"18"-1,-12-3 2,3 18-33,-1 2-2,5 10 0,0-1-1,5 6 0,7-4-2,3 3 1,3-12-1,9-2 0,1-9 0,7-10 0,2-12 0,6-4 1,-1-10-1,4-8 0,1-2 0,-4-5 0,-3 2-1,-2 1 0,-7 5 1,-4 6-1,-4 3 1,-1 9-1,-4 12 0,0 0 1,0 0-1,0 25 0,0-6 1,6 0-1,3 3 0,1-1 1,6-5 0,7-7-1,5-8 1,5-4 0,4-11 1,-1-1-1,1-10 0,-4-2 1,-5-2-2,-5 4 0,-3 3 0,-10 4 0,-4 6 0,-6 12 0,2 10 0,-4 11 0,-5 10 0,2 4 0,2 9 0,0 0-3,6 4-2,2-10-1,14 1-5,1-26-3,14 0-1,-5-26-3,25 3-4,-18-37-4,23 6-6,-12-29-4,-4-9 5,0-3 3</inkml:trace>
  <inkml:trace contextRef="#ctx0" brushRef="#br1" timeOffset="229611.133">7770 7109 112,'-32'20'40,"7"24"2,-7 7-2,8 21-36,5 9 0,4 5-1,6 4-1,8 1 0,8-5-1,3-8-1,3-10 0,1-16-1,-4-13 1,-1-16-1,5-16 1,-14-7 0,17-28 0,-11 1 1,1-14 0,3-5 0,4-7-1,3 1 1,2 5 0,1 6-1,2 6 0,0 13 0,4 9 0,-1 14 0,-4 12 0,0 7 0,-4 7-1,-3 3 1,-7 8 0,-7-2-1,-9 2 0,-10 0-1,-6 2 1,-4-9-2,-3 2 1,-4-11-2,6-2-2,1-19-4,17 2-4,-4-27-4,27 10-6,-8-25-6,25 9-7,-5-10-2,13 7 4</inkml:trace>
  <inkml:trace contextRef="#ctx0" brushRef="#br1" timeOffset="230198.1666">8010 7768 112,'10'17'40,"-10"-17"-1,28 30-4,-8-28-33,9 0 1,3-6 0,5-3-1,-3-5 0,0-5-1,-2-2 1,-8-3-1,-5-5 0,-10-2-1,-4 0 1,-10 2 0,1 3-1,-10 4 1,-1 6-1,0 9 0,-6 12 1,4 12-1,-1 7 1,1 9-1,3 3 1,3 5 0,9-2-1,4-6 1,12-6-1,8-9 1,13-12-1,7-8 0,7-11 1,6-4-1,5-9 0,-2 1 2,-4-4-2,-3 5 0,-11 7 0,-8 6 0,-12 12 0,-10 9-2,-10 12 2,-7 10-1,-5 5 0,0 4-1,1-2 1,-3-2 0,7-8 1,3-5 0,4-14 0,0-12 1,14-9 1,-1-13 0,-3-7 1,9-4-3,-3-8 0,3-3 0,0-1 0,0-1 0,4 9-2,-9-5-8,15 18-2,-10-11-2,19 20-2,-6-15-3,26 25-4,-6-20-5,26 17-5,-1-3 0,10-4 1,6 8 2</inkml:trace>
  <inkml:trace contextRef="#ctx0" brushRef="#br1" timeOffset="230663.1932">9945 7563 106,'-29'9'39,"10"8"2,-12-1-1,10 8-35,-11 7-1,3 7-1,5 4-1,8 4 0,12-6-1,12 0 0,15-7 0,14-8-1,10-10 0,9-4 0,2-15 1,-1-11 1,-9-4-1,-5-10 0,-12-10-1,-14 0 1,-13-3-2,-8-6 0,-10 7-1,-1 3-2,0 8 0,-3 5-2,18 25-2,-18-22-5,30 35-6,-12-13-7,39 19-8,-10-7-4,18 3-1,9-10 3</inkml:trace>
  <inkml:trace contextRef="#ctx0" brushRef="#br1" timeOffset="230913.2075">11010 6992 113,'-27'-56'41,"-4"22"1,-15 7-3,2 28-34,-13 20-2,-1 26-2,0 25 1,1 21-1,2 16-1,9 5 0,11 1-2,13-7-1,16-6-3,2-28-7,28-2-15,-14-32-10,15-12-2,-11-24-2,4-9 3</inkml:trace>
  <inkml:trace contextRef="#ctx0" brushRef="#br1" timeOffset="231068.2164">10377 7625 120,'-18'-20'41,"22"8"2,6-7-2,27 6-38,6-3-4,10-6-4,20 15-13,-7-19-11,18 14-12,-2-6 0,7 11-2,-3-4 1</inkml:trace>
  <inkml:trace contextRef="#ctx0" brushRef="#br1" timeOffset="231700.2525">11862 7371 101,'0'-13'38,"0"13"2,0 0-2,-14 28-36,6-4 0,3 13 0,-2 7 1,3 5 0,4 6-1,-2-2 0,10-4 0,3-5 0,6-10 0,6-9 0,3-14-1,5-8 0,-1-14 0,6-6 0,-1-13 0,0-5 0,-5-7-1,-6-7 0,1 2-1,-6-2-2,-1 7 0,-8 4-4,7 18-7,-15-4-10,16 29-12,-18-5-3,27 19-2,-11 1 1</inkml:trace>
  <inkml:trace contextRef="#ctx0" brushRef="#br1" timeOffset="232046.2723">12601 7483 99,'-9'-13'39,"-16"-4"1,2 17 0,-8-1-34,0 12-1,-5 9 0,4 9-1,6 3-1,3 9-1,10-3 1,10 4-1,9-6-1,12-6 0,8-8 0,9-9 0,7-11-1,2-6 0,-3-11 0,2-4 0,-8-9-1,-8-2 0,-10-1-1,-10-2 0,-9 8-2,-8-1 0,1 9-4,-9-4-5,18 21-6,-19-21-5,19 21-9,11-11-6,11 6 0,0-9 1</inkml:trace>
  <inkml:trace contextRef="#ctx0" brushRef="#br1" timeOffset="232301.2869">13332 6970 108,'-3'-21'39,"3"21"2,-20 4-2,6 28-31,-12 2-3,4 19-3,-6 7 0,3 13-1,1 6 0,3 3-2,7 0 0,5-8-2,9-7 0,5-14-2,15-6-7,-1-30-10,26-2-11,-7-28-7,15-13 0,-1-20-1</inkml:trace>
  <inkml:trace contextRef="#ctx0" brushRef="#br1" timeOffset="232511.2989">13811 6872 110,'0'0'42,"-20"16"-1,2 34-2,-15 8-29,4 14-9,0 8 1,-2 5-2,5 1-1,3-1-1,4-5-2,8-14 0,6-3-6,-7-23-11,22 3-10,-17-22-10,12-8 1,-5-13-1</inkml:trace>
  <inkml:trace contextRef="#ctx0" brushRef="#br1" timeOffset="235463.4678">13482 7259 100,'0'0'40,"18"0"-1,-18 0 0,0 0-37,17 2-2,6-4 0,13 1-1,8-3-1,8 2 0,7-4-2,7 3-1,-6-9-18,2 12-16,-14-3 2,-7 8-2,-13-2 2</inkml:trace>
  <inkml:trace contextRef="#ctx0" brushRef="#br1" timeOffset="235839.4893">14159 7279 93,'-23'-21'40,"11"14"-1,-10-7 0,2 10-35,-3-1-1,1 7 1,-1 4 0,3 7-1,4-1-2,5 6 0,8 0-1,6-1 0,8 2 1,5-4-1,10 1-1,2-2 1,2-1 0,-4 2 0,-2 0 1,-8 2-1,-10 5 0,-11 4 1,-8 3-1,-8 1 0,-6 0 0,-1-2-2,2-2-1,0-10-5,21 3-28,5-19-5,0 0 2,14-11-3</inkml:trace>
  <inkml:trace contextRef="#ctx0" brushRef="#br1" timeOffset="236390.5208">15147 7265 83,'0'0'38,"3"-15"-1,-3 15 1,-34 3-31,11 10-3,-11 5 0,3 8-1,-6 5 0,5 5 0,2 2 0,12 2-1,7-3 0,14-4 0,13-9 0,13-7-1,9-13 1,11-12-1,5-9 0,-2-9-1,0-8 0,-8-6 0,-7 1 0,-12-4-1,-11 7 1,-10 0-2,-8 10 0,-9 4-1,2 10-3,-2 1-2,13 11-24,0 0-7,13 17-1,5-11 2</inkml:trace>
  <inkml:trace contextRef="#ctx0" brushRef="#br1" timeOffset="236628.5344">16194 6842 101,'-6'-47'38,"-20"1"0,-6 16 0,-13 14-34,-6 14-1,-1 18 0,-5 20 0,0 16-2,0 18 0,2 14-1,12 6-1,10 5-1,13-2-3,16 5-11,-1-19-23,21-7 0,-3-19 0,8-10 0</inkml:trace>
  <inkml:trace contextRef="#ctx0" brushRef="#br1" timeOffset="236779.543">15625 7371 101,'-11'-29'40,"15"8"0,5-4-1,14 8-37,16 4-5,-1-2-31,23 14-5,-6-5 1,10 10-3</inkml:trace>
  <inkml:trace contextRef="#ctx0" brushRef="#br1" timeOffset="237266.5709">16748 7266 95,'17'-14'38,"-5"-1"2,6 7-2,-18 8-33,14-10-1,-14 10-1,6 14 1,-11 3-2,0 12 0,-5 8 0,1 6 0,0 6-2,4 2 1,4 0 0,9-6-1,5-11 1,8-13-1,8-13 1,4-18 0,6-9 0,-2-11-1,1-9 1,-6-6-1,-3 1-1,-6-3-1,-4 5-1,-5-1-1,0 16-2,-10-8-7,21 22-24,-16-3-2,10 16 0,-4 0 1</inkml:trace>
  <inkml:trace contextRef="#ctx0" brushRef="#br1" timeOffset="237612.5907">17458 7306 70,'0'0'38,"0"0"0,-10-16 2,-2 19-17,-18-8-14,3 12-1,-10 2-3,2 9-1,-3 7 0,3 6-2,6 2 0,5 4 0,13 1-1,8-1 0,13-5 0,14-4-1,8-8 1,11-9-1,7-8 1,-1-8-1,0-8 0,-6-4 1,-8-10-1,-11-3-1,-10-1 1,-9-3-1,-10 3-1,-5-2-1,1 9-2,-10-2-2,14 14-8,-10-10-14,15 22-11,8-16 1,12 16 0,-1-7 1</inkml:trace>
  <inkml:trace contextRef="#ctx0" brushRef="#br1" timeOffset="237845.604">18099 6900 116,'-11'5'40,"-18"9"1,5 18-3,-10 11-33,3 8-2,1 7 0,7 6-2,3-3-1,7 1-3,13-8 0,7-10-5,25 2-12,-6-27-19,22-2-1,-1-23 0,15-2 0</inkml:trace>
  <inkml:trace contextRef="#ctx0" brushRef="#br1" timeOffset="238048.6156">18584 6971 109,'15'-35'41,"-16"3"-1,1 32 0,-23-9-32,1 34-4,-8 14-1,-3 13-2,-5 10 0,0 6-2,5 7-2,0-4-2,10 3-4,-6-19-21,17 7-9,-3-23 0,14-2-2,-4-22 1</inkml:trace>
  <inkml:trace contextRef="#ctx0" brushRef="#br1" timeOffset="238543.6439">18280 7214 111,'0'0'38,"0"0"3,12 17-2,2 1-36,18-9-4,11 0-1,9-3 0,11 0-1,4-3-2,6 1 0,-6-6-1,-1 4 2,-11-5 2,-12 0 1,-10-1 1,-13-3 2,-20 7 2,2-11 1,-15 9 0,-14-2 0,-1 8 0,-9 1 0,-1 9-1,-5 5 1,5 7-2,-2 5 0,10 4-1,6 2 0,10-4-1,13-3 0,10-4-1,11-13 2,11-6-2,6-11 0,2-9 0,4-5 0,-1-9 0,-5-2 0,-3 0 0,-10 2 0,-6 1-2,-4 9 1,-9 7-1,-5 10-2,0 0 0,-5 17-2,0-1-2,10 20-8,-10-16-11,20 16-13,-5-10 3,18 3-1,1-13 1</inkml:trace>
  <inkml:trace contextRef="#ctx0" brushRef="#br1" timeOffset="239002.6702">19453 7258 118,'-22'-6'39,"-12"-1"3,6 19-4,-5 0-35,3 9 0,0 3 0,4 6-1,6 2 0,9 0-1,5-3 0,9-5 0,9-10-1,7-3 0,10-11 2,3-8-2,7-8 0,5-8 0,2-5 0,2-1 0,-6-2 0,1 2 0,-10 6 0,-2 7 0,-11 13 0,-20 4 0,7 30 0,-18 9-2,-12 17 2,-8 11-1,-4 9 0,-8 10 0,1-1 0,-4-2 0,3-7 0,3-11-1,3-14 2,4-11-1,0-11 1,4-18-1,4-8 0,2-13-1,8-9-1,0-18-8,18 5-11,-9-26-12,20 0-6,0-12 1,15 2-2</inkml:trace>
  <inkml:trace contextRef="#ctx0" brushRef="#br1" timeOffset="239595.7041">19965 7397 106,'0'0'40,"17"20"0,-17-20-2,29 10-33,-9-10 0,11 3-1,0-7-1,9-1-1,3-5 0,2-1 0,0-3-1,-2-5-1,-3 1 1,-5-2-1,-12-3 1,-8 1-2,-11 1 2,-13 0 0,-15 3 0,-6 10-1,-13 6 1,-8 10 1,-3 11-2,-3 11 0,7 11 0,5 8 0,13 4 0,16 0 0,14-3 0,23-7 0,23 0-7,8-25-13,39 6-15,-4-20-7,23-2 1,4-17-3</inkml:trace>
  <inkml:trace contextRef="#ctx0" brushRef="#br1" timeOffset="240158.7363">21525 7258 110,'0'0'39,"-7"-10"2,7 10-3,-22 10-35,13 1 0,-6 7-1,4 7 1,-6 3-1,0 8 0,-4 0 0,7 4 0,-1-7 0,1-1-1,9-7 0,4-6 0,6-7 0,10-12 1,5-14-2,5-9 0,5-5 0,4-10 0,1 0 0,-4-5 0,-1 2 0,-3 6 0,-7 8 0,-3 6 0,-17 21 0,15-5 0,-13 21 0,-2 10 0,-2 9 0,-1 9 0,6 6 0,4-2 0,7 5-6,2-13-5,22 7-12,-10-26-11,18 1-8,-4-21 1,7-2-1</inkml:trace>
  <inkml:trace contextRef="#ctx0" brushRef="#br1" timeOffset="240548.7586">21999 7336 115,'-23'10'41,"23"5"1,0-15-1,14 26-36,7-13-3,9-1 1,4-3 0,7-5-2,4-4 1,-1-3-2,3-7 0,-8-2 0,-7-4 0,-3-5 0,-10 0 0,-15-3 0,-4 2 0,-13 1 0,-7 4 0,-13 7 0,-1 5 0,-9 11 0,-2 8 0,-1 11 0,7 7 0,5 6 0,8 4 0,11 2 0,15-6 0,14-3 0,19-7-2,10-11-4,21 3-7,-6-27-10,22 6-14,-12-18-4,11 4 0,-18-13 1</inkml:trace>
  <inkml:trace contextRef="#ctx0" brushRef="#br1" timeOffset="240916.7797">22598 7320 112,'-21'16'39,"-3"-3"2,17 5-2,3-1-34,15-5-2,10-1 0,11-4-1,7-6 0,4-2-1,2-5 0,1-7 0,-4 0 0,-7-5 0,-6-3 0,-6-2 0,-9-3 1,-8 0-2,-7 1 0,-13 6 0,-5 3 0,-6 8 0,-11 9 0,-3 11 0,-8 10 0,0 3 0,3 11 0,7 1 0,11 6-2,13-5 2,19-4-2,15-7-1,27-7-2,6-13-4,26 8-12,-12-27-13,23 6-6,-8-18 1,4 3-1</inkml:trace>
  <inkml:trace contextRef="#ctx0" brushRef="#br1" timeOffset="241249.7987">23351 7258 128,'-33'7'40,"-15"-4"2,1 28-9,-5-8-28,7 10-1,3 0-1,11 5-3,15-3 0,14-4 0,13-9 0,16-9 0,10-13 0,13-11 0,8-13 0,4-13 0,4-10 0,-1-10 0,0-5 0,-4-6 0,-4-2 0,-11 4 0,-8 9 0,-10 10 0,-12 19 0,-16 28 0,-11 6 0,-14 31 0,-9 18 0,-4 11 0,4 10 0,-5 0-3,13 10-15,-7-26-7,27 9-10,-3-26-8,18-3 1,-7-18-1</inkml:trace>
  <inkml:trace contextRef="#ctx0" brushRef="#br1" timeOffset="241683.8235">23636 7364 103,'11'3'41,"16"7"0,-6-9 0,14 5-30,-1-8-7,3 1-2,2-4 0,-1 0-1,-7-5-1,2-3 1,-9-1-1,-2-3 1,-7-2-1,-6 2 1,-6-4-1,-3 3 1,-6 0 0,-7 10-1,-7 4 0,-7 6 1,-7 7-1,-3 10 0,3 4 1,-3 3-1,8 5 0,6-1 2,14-1-2,13-2-2,20-4-2,9-8-1,25 7-10,-3-25-11,30 9-14,-2-16 0,13 2-1,-8-11 1</inkml:trace>
  <inkml:trace contextRef="#ctx0" brushRef="#br1" timeOffset="242029.8433">24530 7298 105,'-43'12'42,"-15"-4"1,8 14-2,-6-7-19,12 10-20,10 4-2,10 2 0,11-4 0,13-2 0,15-8 0,15-6 0,8-10 0,9-10 0,5-11 0,6-10 0,1-9 0,0-8 0,1-10 0,-4-4 0,-3 0 0,-11 5 0,-5 9 0,-15 10 0,-12 17 0,-10 20 0,-24 18 0,-8 18 0,-9 16 0,-1 8 0,-2 5 0,4-6 0,14 10-17,-8-25-7,27 6-9,-12-23-10,12-1 0,-17-14-1</inkml:trace>
  <inkml:trace contextRef="#ctx0" brushRef="#br1" timeOffset="242705.882">2874 8759 82,'18'-38'39,"-5"-2"-2,4 13 1,-13 11-27,-4 16-7,7 14 0,-7 22-1,-8 23 1,-4 19-2,-4 17 0,-3 12-2,1 7 1,-1-2-3,9-6-1,-2-18-7,19-4-25,-5-29-3,10-15 0,0-26-1</inkml:trace>
  <inkml:trace contextRef="#ctx0" brushRef="#br1" timeOffset="243169.9085">2618 9134 115,'-28'-11'40,"28"11"0,0 0-3,21 0-34,20-3-1,20-5 0,12 1 0,18-4-1,8-2 0,5-1 0,-5 2 0,-6 0-1,-12 0 1,-15 8-1,-17 2 1,-20 4-1,-15 6 1,-19 5-1,-9 5 1,-10 7-1,-4 9 1,-5 4-1,1 5 0,4 2 1,9-3-1,12 1 0,13-10 0,11-10 1,18-11-1,8-16 0,11-14 0,0-9 0,3-14 1,-3-10-2,-13-3 2,-9-5-1,-16 5-1,-16 3 1,-13 10-2,-14 5 0,-5 14-3,-10 5-1,7 20-9,-10-7-9,26 20-13,-1-10-2,22 9-2,12-11 2</inkml:trace>
  <inkml:trace contextRef="#ctx0" brushRef="#br1" timeOffset="243854.9477">4661 8996 100,'9'-16'38,"-4"-9"2,8 17-2,-13 8-34,0 0-1,4 24 0,-14 16 0,-9 12-1,-3 9 0,-3 3 0,2 5 0,-2-10-1,7-7 0,9-16 0,6-18-1,3-18 0,26-26 0,-2-12 1,7-12-2,4-6 2,0-11-1,1 0 0,-3-1 0,-5 8 0,-6 9 0,-4 10 0,-7 10 0,-3 11 0,-8 20 0,13 0 0,-5 20 0,0 5 1,3 6-1,5 4 0,4 2 1,5-6-1,9-6 1,7-12-1,6-9 1,7-12-1,6-10 1,-1-9 0,2-4-1,-10-2 1,-4 4-1,-13 1 1,-10 6 0,-11 12-1,-13 10 0,-5 16-1,-10 11 1,1 10-2,0 10-1,5 7-1,7 1-2,14 8-7,1-21-7,30 8-6,-12-25-12,30-3-1,-7-24 0,11-6 2</inkml:trace>
  <inkml:trace contextRef="#ctx0" brushRef="#br1" timeOffset="244215.9684">5941 8925 102,'-27'-5'39,"-11"2"2,1 21-2,-7 6-34,6 13-1,2 7-1,5 9 0,4 3-1,11 1 1,11-6-2,12-4 1,11-15-1,11-15 0,13-18 0,5-20-1,10-11 1,0-13-1,-3-9 0,-2-3 0,-10 0 1,-8 4-1,-9 11 0,-10 9 0,-14 14 0,-1 19 0,-14 13-1,0 17 1,-2 14-1,0 8-2,8 6-1,3 2-2,16 4-3,1-25-8,26 6-7,-6-39-10,20-5-5,1-30-1,13-12 3</inkml:trace>
  <inkml:trace contextRef="#ctx0" brushRef="#br1" timeOffset="244425.9804">6827 8340 101,'-24'17'41,"-17"17"1,6 37-1,-7 19-34,8 9-3,5 8 0,6 8-3,9-5 0,10-12-3,9-7-4,5-24-7,17 2-12,-9-34-15,15-12 0,-6-28-1,12-9 1</inkml:trace>
  <inkml:trace contextRef="#ctx0" brushRef="#br1" timeOffset="244705.9964">6914 8815 101,'-40'7'41,"3"26"1,-17 0 0,11 11-31,-2 2-8,11-1-1,6 0 0,10-4 0,11-9-1,12-9 1,7-9-2,10-8 1,2-6 0,8-4-1,1-4-1,2 1 0,-2 3-1,0-1-1,-2 10-3,-6-5-2,10 19-8,-16-19-7,19 22-10,-17-15-7,11 9 0,-5-10 2</inkml:trace>
  <inkml:trace contextRef="#ctx0" brushRef="#br1" timeOffset="245177.0233">7196 9000 98,'0'12'40,"0"-12"1,8 33-1,1-14-37,13 4 0,7-6 1,5 0-1,4-10-1,9-4 1,-5-9-1,1-9-1,-7-8 0,-6-7 0,-7-5 0,-10 1 0,-11-1-1,-10 3 0,-10 3 0,-8 9 0,-8 17 0,-6 11 0,-4 20 0,2 11 0,0 13 1,8 10 0,6 4-1,16-3 1,9-8 0,17-8-1,15-16-1,23-19-4,29-6-9,7-38-7,39 7-9,3-26-12,33 2 1,4-15-2,21 4 2</inkml:trace>
  <inkml:trace contextRef="#ctx0" brushRef="#br1" timeOffset="246527.1006">9517 8838 105,'2'-15'38,"-13"-6"2,11 21-10,-33-8-26,9 14 0,-7 6-1,5 15 1,-1 6-1,2 8-1,11 1 0,10 4 0,6-4-1,13-2 1,11-9-1,7-7 0,12-14-1,3-9 1,0-10-1,2-11 0,-1-6 1,-6-8-1,-7-3 0,-11-3 0,-7 1 0,-9 2 0,-8 3 1,-6 7-1,-3 5 0,-2 6 0,1 8 0,9 8 0,-11-5 0,11 5 0,20 2 1,4-2 0,14-3-1,9 3 1,5-5 0,0 6-1,5 1 1,-10 2 0,-3 5-1,-12 11 1,-13 8-1,-11 2 1,-10 9-1,-8 0 2,-7 4-2,-3-4 0,-1-4 0,1-7 0,6-9 0,14-19 0,0 0 0,19-28-2,14-6 2,8-10 0,7-5 2,8-6-2,1 2-2,-4 5 2,-7 9-1,-9 11 1,-11 14 1,-9 16-1,-11 13 0,-11 21 0,-4 5 2,-2 12-2,-2 9 0,4 2-3,7 1-1,9-12-3,18 2-5,-2-28-6,27 6-5,-12-34-6,24 1-6,-14-22-4,5-5 1,-10-14 2</inkml:trace>
  <inkml:trace contextRef="#ctx0" brushRef="#br1" timeOffset="246845.1187">10842 8849 109,'0'0'40,"-14"12"1,23 5-2,0-4-35,14 2-1,6-5 0,13-2-2,3-7 1,8-8-1,2-5-1,-3-7 1,-9-1 0,-9-5-1,-12-5-1,-10 4 1,-14 2-1,-17 7 1,-8 7 0,-11 10 1,-6 12-1,-1 11 0,-1 11 1,3 12 0,7 3 0,8 0 0,13 6-2,13-8-1,16-4-4,2-18-9,36 6-6,-5-33-10,36 2-11,4-22 2,25-2-3</inkml:trace>
  <inkml:trace contextRef="#ctx0" brushRef="#br1" timeOffset="247478.155">12589 8570 90,'16'-25'38,"-12"2"0,-4 23 2,0 0-35,-22 3-2,2 19 1,-3 21 0,-6 10 0,-3 11-2,-2 7 2,2 6-2,-1-4 1,8-4-1,3-10-1,10-11 0,7-16 0,11-17 0,6-17 0,11-20 0,8-16 0,2-13 0,5-13-1,0-12 1,0-8-1,-1-3 0,-3 2 0,-5 9 0,-6 8-1,0 12 1,-8 19 0,4 18 0,-5 21 0,3 22 0,-3 20 1,0 19 0,-2 12 0,-1 11-1,-3 6 1,0 0-1,-2-2 0,0-9-2,4-7-3,-3-21-2,13-1-8,-14-39-5,21 9-5,-23-39-7,17-3-8,-19-19 0,3-2 2</inkml:trace>
  <inkml:trace contextRef="#ctx0" brushRef="#br1" timeOffset="248146.1932">12576 8843 116,'-9'11'41,"9"-11"1,26 8-2,14-13-38,19-3 0,11-3-1,10-2 0,2 0 0,4 4-1,-10 1 0,-10 7 0,-17 6 0,-13 7 0,-20 4 1,-7 5-1,-13 4 0,-10 4 0,-5 0 0,-3 0 1,1 1-2,-1-6 1,7-2 0,1-2 0,7-9 0,7-11 0,0 0 0,0 0 0,20-24-1,-1-4 1,4-6 0,1-8 0,0-5-1,0-3 1,-1 4-1,-5 6 1,-3 8-1,-5 8 1,-6 11 1,-4 13-1,4 12 2,-7 7-2,5 5 1,0 5-1,3 1 2,4-1-2,6-5-1,8-6 1,3-7 1,9-9-1,3-7 0,2-7 1,1-9-1,0-6 1,0-4-2,-8-1 2,-2 0-2,-6 6 1,-5 3-1,-9 8 1,-11 15 0,7 14 0,-14 11 1,-2 8 0,-5 8 0,4 5-2,-3 6 1,6-6-2,7 2-2,2-15-2,16-3-4,-3-19-6,27 5-4,-14-34-5,25 11-2,-15-24-7,13-2-5,-4-13 4,0 1 4</inkml:trace>
  <inkml:trace contextRef="#ctx0" brushRef="#br1" timeOffset="248678.2236">14146 8684 112,'0'0'38,"-24"19"3,15 10-5,-7-1-31,3 9-2,1 4 1,3 7-3,-3 1 0,4-4 0,1-5-1,2-1 1,1-9-1,-1-8 1,3-10-1,2-12 0,0 0 0,7-27 1,1 1-1,2-10 0,3-8 0,3-6 0,7-8-1,2-4 1,3 1-2,4 6 2,-2 4-1,3 10 1,-1 10-1,-3 12 1,-5 13 0,-2 11 0,-4 8 0,-8 9 0,-5 2 1,-6 8-1,-6 3 1,-3 3-2,-5 0 2,-3 0-1,-3 2 1,-2-4-1,0-3 0,-1-8 0,1-4 0,0-3 0,5-8 0,-2-2 0,4-4 0,-2 1 0,2 5 0,-2 5 1,1 12-1,-2 15 0,-5 11 0,1 9 1,1 6-1,0 0-1,5 5-2,-2-13-5,14 6-8,-15-32-4,23 11-5,-12-33-7,17 0-9,-8-12 1,14-7 1</inkml:trace>
  <inkml:trace contextRef="#ctx0" brushRef="#br1" timeOffset="249729.2837">14781 8750 83,'-22'1'39,"9"11"-2,-3-11-6,16 14-18,0-15-7,0 0-1,24 9 0,4-10-2,7-9 0,7-5 0,5-5-2,5-3 0,-1-5-1,-5-1 2,-4 2-2,-13-2 1,-9 2-2,-16 4 1,-13 3 1,-12 5-1,-12 4 0,-10 9 0,-5 7 0,-3 10 1,-1 8 0,5 11 0,7 7 1,10 4-1,12 1 1,14-4-1,12-2 0,19-6 0,15-11 0,17-11-1,8-10 1,7-8-1,5-9 1,2-7-1,-2-5 0,-10-4 0,-10-1 0,-12 6 0,-14 2 0,-8 6 0,-16 8 0,-9 10 1,-14 21 0,-6 5-1,-8 8 1,1 6-1,-3 5 0,2 1 0,2-1 0,8-9 0,6-8 0,10-11 0,2-17 0,20-7 1,-2-13-1,6-11 0,4-10 1,-2-5-1,-1-5-1,-2 1 2,-5 6-2,-2 6 1,-4 11-1,-3 6 2,0 14-2,6 8 1,4 10 1,8 6-1,9 1 1,10 3-1,10-4 1,3-1-1,3-9 2,4-7-2,-6-3 0,-6-10 0,-8-9-2,-16 0 4,-14-2-4,-11-5 2,-13 5-1,-11 3 1,-9 5 0,-5 9 1,-6 12-1,1 8 0,1 9 2,-1 13-2,10 5 0,10 4 0,7-1 0,16-2 0,13-7 0,7-6 0,17-5-7,4-20-4,18 7-5,-6-23-3,27 11-2,-12-24-4,32 18 0,-17-25-1,29 17-1,-11-10 0,2 1-1</inkml:trace>
  <inkml:trace contextRef="#ctx0" brushRef="#br1" timeOffset="250183.3097">17592 8408 70,'17'-28'40,"-12"-7"0,2 0 0,-15-13-18,8 11-12,-15-6-4,1 8-2,-11 4-1,-5 12 0,-12 17-1,-10 15 0,-10 18-1,-6 20 1,-4 14-1,2 13 1,4 13-1,12 2 0,11 2 0,23-3-1,13-6-2,16-15-3,20-7-2,-1-20-10,25 1-5,-19-28-5,21 3-11,-24-21-2,4-3 1,-20-16 2</inkml:trace>
  <inkml:trace contextRef="#ctx0" brushRef="#br1" timeOffset="250368.3203">17000 8789 114,'-23'-12'41,"23"12"0,0 0-1,0 0-37,28 2-2,9-6-1,13 2-1,10-11-2,14 0-3,0-15-2,20 7-11,-16-24-9,11 7-12,-9-15 2,1-1-2,-10-11 5</inkml:trace>
  <inkml:trace contextRef="#ctx0" brushRef="#br1" timeOffset="250540.3301">18027 8138 98,'-7'-20'38,"-4"28"1,-18 10-2,-3 22-30,-7 13-3,0 12 0,-5 6-1,4 10-1,4 1-1,7-7-3,12-3-2,4-18-9,27 5-11,-8-25-12,23-3-2,3-25-2,15-4 1</inkml:trace>
  <inkml:trace contextRef="#ctx0" brushRef="#br1" timeOffset="251329.3752">18234 8578 94,'0'0'39,"-37"-4"1,5 20 1,-17 5-26,6 15-10,-3 1 0,6 9-1,9 1 0,11-2-2,20-6 0,11-7-1,12-8-1,11-13 1,11-11-1,5-11 0,4-11 0,4-13-1,-1-7-1,0-9-1,-7-3 0,-2-3 0,-5 0 0,-10 5 0,-6 6 1,-12 11 1,-10 12 1,-6 13 1,-14 10 1,-2 14 0,-5 7 0,5 6 0,0 4-1,7 1 0,10-6 0,13-4 0,11-6 0,10-9-1,9-7 1,8-6-1,1-5 1,-3-2-1,-3-2 1,-6 2 0,-9 4 0,-12 7-1,-19 2 1,4 21 0,-18 4 1,-5 8-2,0 9 0,-2 3 0,3 4 0,8-4 0,12-2 0,10-6 0,10-12 0,9-11 0,11-11 0,3-10 0,5-13 0,2-8 0,-2-6 0,-5-5 0,-3-1 0,-11 5 0,-6 5 0,-5 7 0,-7 9 0,-13 14 0,0 0 0,3 24 0,-5-2 0,-3 2 0,3 4 0,2-3 0,4-4 0,5-10 0,6-6 0,7-12 0,7-9 0,6-7 0,7-8 0,6-5 0,3 3 0,-4-7-7,6 14-8,-20-9-3,9 25-2,-25-18-2,13 26-4,-25-18-1,18 24-2,-23-4-6,28-10 6,-1 13 3</inkml:trace>
  <inkml:trace contextRef="#ctx0" brushRef="#br1" timeOffset="251472.3834">19930 8607 107,'-14'15'43,"-9"-10"-1,8 3-3,-4-8-31,-10-11-27,29 11-10,0 0-13,0 0 0,0 0-3,14-4 3</inkml:trace>
  <inkml:trace contextRef="#ctx0" brushRef="#br2" timeOffset="257630.7357">2983 7245 56,'-29'-30'36,"-5"4"-1,-12-3 0,-1 7-13,-14-10-16,0 4 0,-18-3-1,-2 8-1,-12-1-1,-4 9-1,-10 9 0,-9 9-1,-8 16-1,-5 14 1,0 13-1,-1 13 0,-1 8 1,4 8-1,8 0 0,12 0 1,18-6-1,16-4 0,22-7 0,18-1 0,24-6 0,23-2 0,23-1 0,11-1-1,13-3 0,9-3 0,1-3 0,4-9-1,-8-7 1,-13-8 0,-11-4 0,-14-6 1,-17-3-1,-12-1 1,-33 6 0,-10 4 1,-22 10-1,-13 14 1,-22 13-1,-4 19 1,-12 14 1,-2 15-1,4 12 1,7 9-1,15 9 0,19 4 0,22-1 0,22-1-1,26-3 1,26-5-2,25-2 0,27-5 2,30-8-1,24-13 1,21-14-1,25-10 0,19-21 0,9-11 1,15-18 0,6-11-1,-5-12 0,-7-4 0,-5 0 0,-17 3 0,-13 9 0,-20 7 0,-20 13 0,-15 10 0,-19 15-1,-11 10 1,-11 11-1,-5 13 1,8 0-1,6 5 1,17-6-1,25-11 2,32-15-1,81-15 1,-4-24-1,75-19 0,-8-27 0,26-17 0,20-17 0,51-13-2,-25-6 3,-46-2-2,33 0 2,-55 7-1,18 13 1,-20 15 0,-28 18 0,-75 19 1,2 23-2,-34 20 1,-39 22-2,-23 17 2,-31 17-1,-10 13 1,-14 9-1,1 1 1,10-3-2,11-3 0,29-12 1,23-9-1,43-15 1,33-17-2,41-14 2,31-16-2,36-14 2,28-17 0,67-12-1,-24-17 0,18-8 1,0-10 0,-1-4 0,-10-2 1,-17 7-2,-22 7 2,-73 13-1,3 16 3,-42 16-3,-34 14 1,-45 19 0,-21 14 0,-31 14 0,-14 4-1,-12 7 1,6 3-1,13-7 0,22-5 0,31-15 0,31-15-1,40-19 1,38-16 0,38-18 0,29-19-1,23-16 1,16-13 1,6-9-1,-1-8 2,-7-4-2,-21-2 2,-21 3 0,-29 4-1,-30 6 1,-34 8-1,-38 11 2,-33 15-2,-39 14 2,-29 9-1,-26 12-1,-17 12 2,-13 11-2,-2 9 0,4 0 0,14-2-3,16-8 1,23-14 0,26-15-1,17-23 0,22-15 0,14-28-1,11-15 0,5-15 1,-2-11 1,-5-5-1,-11-3 1,-15 2 0,-18 4 0,-23 6 0,-26 4 1,-20 13 1,-20 11-1,-25 10 2,-15 15-2,-11 11 1,-9 10 1,-4 12-1,1 8 0,5 5-1,7 9 0,10-4 0,6 4-1,13-5 1,7-1 0,4-7 0,2-8 1,-4-5 1,-2-8 0,-6-6 0,-8-14 0,-8-5 0,-9-5 0,-9-7-1,-6 0 0,-1-1-1,-2 4 1,-6 4 0,-8 11-1,-3 8 0,-3 12 0,-7 11 1,-10 11-1,-5 10 0,-10 7 0,-7 5 0,-2 0 0,-4 1 1,0-4-1,2-6 0,11-7 0,4-10 0,9-7-1,9-10 1,9-7 0,2-3-2,5-5 2,-5 0-1,-6-1 1,-11 4 0,-11 7 0,-20 5-1,-15 10 1,-17 12 0,-18 9 1,-14 14-1,-9 11 1,-10 10 0,-8 12-1,0 8 2,6 4-2,5 6 1,7 0 1,9 1-2,12-2 0,17-7 0,18-8 0,11-10 0,16-9-2,9-13 1,14-12 0,8-10 0,3-9 0,-4-8-1,-3-5 1,-8 0 0,-15 0 0,-11 0 0,-17 6 1,-17 7-1,-18 8 2,-13 6-1,-18 14 0,-10 10 0,-11 10 0,-7 11 0,-6 7-1,2 7 3,-3 2-3,6-1 2,6 0-1,9-6 1,12-4-2,9-10 2,11-8-2,5-8 0,14-10 0,8-7 0,5-9-1,5-6-1,-3-5 2,-3-4-1,-6-1 1,-4 0-1,-14 3 2,-13 0 0,-12 3 1,-15 8 0,-9 8 0,-11 9 1,-10 10 0,-8 10 0,-10 10-1,2 12 2,2 3-3,6 9 2,1-4-2,11 1 1,15-5-2,11-5 2,17-12-2,12-7 0,10-12 1,9-9-1,12-9 1,2-9-1,4-6 1,-4-2-1,-3-3 1,-9 2-1,-7 0 1,-7 4-1,-17 7 1,-10 5-1,-11 5 1,-8 13-1,-15 10 2,-7 8 1,-4 9-1,-8 12 1,3 5-2,0 3 1,1 4 0,7-5 1,10-4-3,13-3 0,12-11 1,15-14-1,9-10 1,16-13-1,11-14 0,10-13 0,9-8 0,3-6 0,-2-5 1,-1-4-1,-10 2 0,-5 6 0,-16 7 1,-14 11-1,-19 11 1,-13 15-2,-17 11 2,-13 16 1,-8 12-1,-6 12 1,-6 5 0,1 7 0,8-4-1,5-1 2,9-5-2,11-10 0,15-10-1,12-13 1,17-13 0,12-7 0,7-11 0,7-5 0,9-6 0,0-1 1,1 1 0,-3 11 0,-12 9 0,-9 15 1,-8 17-1,-8 14 1,-17 15-2,1 14 1,3 3-2,8-9-7,29-3-4,8-37-4,43-13-9,6-46-12,50-26-3,20-36-6</inkml:trace>
  <inkml:trace contextRef="#ctx0" brushRef="#br3" timeOffset="310998.7881">5525 11619 39,'0'0'34,"-1"-19"1,1 19 0,-32-5-12,7 14-17,-8 4-1,1 13 1,-8 3 0,4 14-2,1 5 0,6 5-1,10 4-1,11-1-1,12-7 0,19-11-2,16-9 1,9-16 0,12-15 0,6-16 0,2-12 0,-3-13 0,-9-9 0,-8-2 1,-15-7-1,-12 7 1,-15 5-1,-11 8 0,-9 10 0,-8 8 1,-1 12-1,-2 10 0,2 7 0,4 8 1,10 3-1,9 1 1,13-2 0,11-1 1,11-5-2,8-2 2,9-4-2,3 0 1,0-2-1,-1 7 0,-5 5 0,-6 8-1,-11 8 1,-6 8-2,-16 6 2,-7 3-1,-7 1 1,-5-5-2,-2-3 3,-2-10-1,3-13 2,10-17-1,-7-9 1,15-18 0,11-12 1,4-12-1,2-4 1,7-6-1,0 0-1,-1 5 0,3 9-3,-7 7-2,5 18-10,-13-8-18,16 22-8,-6-3 0,18 10-1</inkml:trace>
  <inkml:trace contextRef="#ctx0" brushRef="#br3" timeOffset="311515.8177">7534 11485 81,'-4'-35'39,"-1"-5"-2,9 14 2,-5 2-36,7 11-1,-6 13 0,21 18 1,-14 18-2,0 22 3,-4 8-4,2 13 1,-1 10-1,1 4 0,0-3 0,4-3 0,3-16 0,3-13-1,8-21 2,6-19 1,2-24-1,4-21 1,3-19-1,0-22 0,-1-10 1,-1-10-1,0-6-1,-7 1-1,0 9-1,-2 5-1,-3 16-1,-4 13-1,4 21-3,-7 4-4,18 35-11,-12 1-14,11 15 0,-6 1 0,13 9 2</inkml:trace>
  <inkml:trace contextRef="#ctx0" brushRef="#br3" timeOffset="311820.8351">8460 11698 76,'-39'31'38,"-7"-3"0,5 7 1,-6-5-31,14 6-4,5-7 1,14 3-2,9-10 0,19-4 0,13-10-1,13-9 0,8-8-1,4-7 0,0-8 0,-1-5-1,-8-6 0,-12 1 2,-10 2-2,-15 4 1,-11 0-2,-9 10 1,-3 4-3,-9 7 2,3 9-3,0-1-3,17 15-12,-8-14-20,23 3 0,9-10-2,17-7 4</inkml:trace>
  <inkml:trace contextRef="#ctx0" brushRef="#br3" timeOffset="312050.8483">9258 11046 95,'-18'24'40,"-11"6"1,6 23-2,-1 7-37,-2 15 1,2 5-2,4 9 2,6-2-4,6-6-3,16-6-2,-1-26-15,22-2-18,3-28-1,14-10-1,3-32-2</inkml:trace>
  <inkml:trace contextRef="#ctx0" brushRef="#br3" timeOffset="312233.8588">9663 11158 78,'19'-54'41,"-17"6"-2,1 28 1,-15 16-32,1 30-1,-4 17-3,0 24 1,-5 14-4,3 9 1,1 7-2,3-3-3,4-1-2,-6-22-18,19-1-16,-8-23-2,11-15 0,-6-21-2</inkml:trace>
  <inkml:trace contextRef="#ctx0" brushRef="#br3" timeOffset="312676.8841">9484 11453 96,'0'0'41,"5"12"1,19 3-2,-6-11-36,26-3-2,12-6 0,10-7-1,3-3 0,-2-2-1,-5 2 0,-7 0 0,-11 3 0,-15 6 0,-17 6 0,-12 0 0,-22 18 0,-2-2 1,-8 0-1,3 4 0,2 0 0,6-1-1,11-4 2,10-2-1,11-4 0,9-2 0,6-3 1,4 0-1,2-1 1,-3 2 0,-3 1 0,-4 4 0,-8 0 0,-5 5 1,-7 4-1,-2 0 1,-10 1-2,-1 7 2,-7-2-4,-1-3-3,0 8-2,-10-15-16,21 15-3,-15-18-11,17 8-4,6-20-4,0 9 4</inkml:trace>
  <inkml:trace contextRef="#ctx0" brushRef="#br3" timeOffset="313097.9082">11161 10894 80,'46'-59'40,"-8"24"0,-24 19 0,-9 31-35,-33 29-2,-15 34-1,-17 31 0,-15 25 1,-13 20-3,-3 15 0,-1 2 0,7-6-1,13-11-1,14-26-3,29-19-12,16-42-25,35-25 3,15-42-1,31-27 0</inkml:trace>
  <inkml:trace contextRef="#ctx0" brushRef="#br3" timeOffset="313547.9339">11568 11289 89,'-14'23'40,"-14"5"1,8 16-1,-10 9-36,2 2 0,4 8-1,-3 5-1,6 0 1,-1 0-2,4-6 0,0-4 0,6-11 0,1-9-1,4-15 1,7-23 0,0 0 0,10-31 0,5-12 0,4-17 0,6-12 0,2-16 0,6-9-1,3 1 1,-1 6-1,-3 10 1,-3 12 0,-5 17-1,1 16 0,-3 27 0,-3 21 0,1 19 0,-1 15 0,-2 13 1,3 11-1,2 10 1,-4 2-1,2-3-2,-2-4 0,-4-10-4,5-1-6,-13-26-9,12 7-4,-21-37-7,15 6-3,-14-25-6,4-3 2</inkml:trace>
  <inkml:trace contextRef="#ctx0" brushRef="#br3" timeOffset="314705.0001">11647 11612 99,'0'0'41,"14"12"3,10-15-3,18 10-35,6-15-2,12 0-1,3-4 0,3-1-3,-6 1 1,-3 2-2,-12 4 2,-9 5-1,-13 7 0,-10 5 2,-16 5-2,-8 12 2,-7 2-2,-4 4-1,-2 1 2,1 0-2,2-3 1,4-2-2,6-8 2,10-10-3,1-12 3,27-10 0,-2-12 0,5-8 1,5-8-1,0-5 1,-2-2-1,-2 3 1,-6 4-1,-6 8 1,-9 9-2,-5 11 1,-5 10 0,0 0 0,-10 25 0,9-6 2,-2 2-2,6 0 1,5 0 0,10-7 0,5-4 0,8-7 1,4-4-2,1-6-1,3-8 2,-1-1-2,1-8 1,-9 1-1,-4-2 1,-2 3-2,-6 2 3,-5 4-1,-4 5 0,-9 11-1,0 0 1,4 23 1,-9 1-1,-2 11 1,-2 3-3,-1 6-1,5 2-1,-3-8-3,12 7-3,-4-23-10,25 8 0,-15-28-5,28 5 2,-10-29-2,21 8-2,-17-22-1,10-1-3,-3 2 8,-13-10 36,6 18 6,-23-10 1,11 28 5,-28-11 3,8 20 6,-10 13 6,3 14 0,-12-1-34,6 12-3,-1 5-1,0 5-1,3 3 0,0 2-1,2-1 0,5-12-2,-3-3 2,4-9 1,1-12-1,2-16 0,0 0 1,2-21-1,5-9 0,0-8 1,0-11-1,5-8 1,4-3-2,2 1 2,1 4-1,1 3 0,4 10 0,-3 5 1,3 12-2,1 10 1,-2 12 0,1 3 1,-1 6-1,-1 2 0,-3 3 0,-4 3-1,-6 5 1,-8 0 1,-8 3-1,-11 4 1,-2 2-1,-12 2-1,-4 5 1,-3 0-1,2 3 2,3 2-3,0 7 3,5 4-2,5 2 1,3 7 1,2 1 0,3 1 0,5 2-2,-3-7 0,1 3-6,-7-17-8,16 11-6,-22-25-1,24 14-5,-22-31-3,24 11-6,-10-20-4,10-3 3</inkml:trace>
  <inkml:trace contextRef="#ctx0" brushRef="#br3" timeOffset="315704.0573">5675 13270 70,'-17'23'39,"-6"-1"0,8 19 0,-7 1-36,5 8 0,1 4 0,6 4-1,6-5 0,10-2 0,10-13 0,13-18-1,8-18 1,8-14-1,6-19 0,1-11 0,-4-9 1,-4-6-2,-12-4 1,-12-1-1,-10 5 1,-14 5-1,-8 11 1,-8 8 0,-8 10-1,-4 12 1,1 7-2,4 10 2,7 7-1,11 3-1,6 2 1,13 2 0,11 1 0,11-2 0,11 0 0,5 2 0,3-1 0,-2 5 1,-2 3-1,-7 5 0,-7 2 0,-9 6 1,-12-1-1,-8 2 0,-7-4 0,-6-5 1,-3-5-1,-2-9 1,3-10 0,-1-12 0,6-11 0,7-13 0,4-10 0,8-6 0,4-3 0,7-4 0,0 4-1,5 4 1,5 4-1,3 4-2,11 10-3,-6-7-9,18 23-6,-10-22-6,26 24-1,-16-22-6,25 12-8,-9-7-1</inkml:trace>
  <inkml:trace contextRef="#ctx0" brushRef="#br3" timeOffset="321317.3783">7817 12796 58,'-42'-23'38,"0"12"-1,-13 4 1,4 16-35,-8 15 1,4 25 1,4 12 0,7 20 0,9 10-1,12 8-1,15-1-1,17-8 0,19-11-1,18-16 0,18-23 0,13-19-2,12-28 2,7-18 0,-1-20 0,-1-18-1,-10-12 1,-13-8-1,-19-4 0,-21-1 0,-17 4-1,-19 2-1,-16 8-1,-14 11 1,-4 11-1,-2 9-1,5 19-2,1 3-4,25 27-9,-2-4-17,25 18 0,3-4-1,17 9 0</inkml:trace>
  <inkml:trace contextRef="#ctx0" brushRef="#br3" timeOffset="322158.4264">8531 12763 59,'27'-1'38,"-27"1"-1,15 13 2,-24-1-30,1 25-2,-10 4-2,2 20 0,-11 6-2,1 11 1,-5 0-1,5 5-1,3-10 1,5-5-1,10-14 0,11-13-1,11-19 0,11-16 0,11-15 0,6-14-1,3-8 1,2-8 0,2 0-1,-7 1 0,-12 5 1,-4 11-1,-9 15 0,-17 7 0,9 30-1,-11 2 0,-3 8-1,2 3 0,4 3-2,3-9-1,15-2-2,4-16-2,19-3-4,-8-30-8,31 7-6,-17-25-8,13 1-2,-10-17 7,0 7 26,-10 3 5,-16-5 7,1 21 9,-27-13 9,9 23 10,-21 1 3,5 21-4,-14-3-26,8 14-2,-7 3-3,7 9 0,-1 6-2,5 4-1,2-3 0,3-1 1,6-9-2,4-9 1,6-14 0,7-12 0,4-17-1,2-12 1,3-6 0,-1-6-1,1-5 1,-6 7 0,0 3-1,-7 13 2,-8 10-2,-6 18 1,0 0-1,3 12 1,-7 7-1,4-1-1,0 5 1,8-6-1,4-3 1,7-13-1,8-11 2,6-4 1,0-8-1,6-2 0,-3-1 0,-3 1 0,-5 6 0,-8 10 1,-10 16-2,-2 7-1,-7 11 1,-5 8-1,-6 7 0,6 4-2,-1 3-3,0-16-8,22 7-6,-17-39-4,47 22-1,-20-42-4,32 3-6,-5-24-3,16-7 2</inkml:trace>
  <inkml:trace contextRef="#ctx0" brushRef="#br3" timeOffset="322474.4445">10264 12950 97,'-18'16'41,"-17"-3"0,6 16-1,-5-2-38,2 7 1,4 0-2,9 0-1,8-4 0,9-5 0,16-5 0,4-8 0,15-6 0,-1 0 1,3 1-1,-2 1 1,-8 8 0,-3 6 0,-8 6 0,-12 7 0,-4 7 0,-8-2 0,-5 2-1,-4-2 0,-1-5-1,0-12-2,6 4-12,-11-28-6,21 13-5,-21-34-4,23 8-8,-10-23-5,5-4 1</inkml:trace>
  <inkml:trace contextRef="#ctx0" brushRef="#br3" timeOffset="324997.5888">5789 15066 36,'2'-31'35,"2"7"2,-13-2-2,-2 5-31,-4 2 0,0 8 0,-8 9 0,-1 14 0,-7 7-1,-2 12 1,-2 12-1,2 9 0,2 6-1,9-1 0,9 1-1,13-7 1,15-12-1,17-11 0,15-20-1,12-12 1,9-18-1,7-11 0,-1-12 1,-2-5-1,-10-7 0,-10 1 0,-17 1 1,-16 4-1,-14 8 0,-16 8 1,-11 8-1,-10 9 1,-9 7 0,-3 10-1,5 5 1,1 5-1,4 6 1,11 0-1,10-1 1,16 1-1,13-7 1,17-7-1,10-3 0,14-3 0,8-2 1,4 1-1,0 5 0,-4 10 0,-10 11 1,-12 15-1,-14 16 0,-12 13 1,-15 7-1,-8 6 1,-10-6-1,-2-6-2,-1-14 2,2-14 0,5-26 0,8-22 1,9-22 0,9-19-1,5-10 2,5-7 0,1-2 0,-1 4 0,-3 7-1,-3 12-1,-6 10 0,0 8-2,6 9-3,1-4-10,24 19-7,-10-16-3,33 16-8,-3-10-8,27 7 0</inkml:trace>
  <inkml:trace contextRef="#ctx0" brushRef="#br3" timeOffset="326613.6813">7718 15347 39,'0'0'35,"-14"0"1,14 0-1,0 0-29,3 16-1,-3-16-1,20 14-1,-5-10 1,9 5 1,2-4-2,4 4 0,3-2 0,10 3-1,0 0-1,6 1 0,5 0 0,5 1-1,9-3 1,5-2-1,6-5 1,5-3-1,-1-5 1,5-5-1,0-1 1,2-3 0,-9-1 0,-3 2 0,-11 4-1,-8 2 0,-11 3 1,-11 5-1,-14 4 1,-9 5-1,-14-9 1,-6 20-1,-10-13 1,-4-1-1,-4-3 1,-4-4-1,-2-5 0,-2-9 1,5-2-1,-2-9 1,-4-4-1,2-3 1,0-3-1,-1-3 0,-2-2 0,-5 1 0,-1 1 0,2-3 0,-3 3 0,1-2-1,-2 1 1,4 0 0,5-4 0,2-2 1,1 1 0,7-2 0,4 0 0,3-1 0,5 0 0,2 1 0,3 0-1,9 1 0,0 4 0,8-1 0,0 0 0,10 4 0,5-1 0,3 4 0,11 0 0,6 3 0,7 1 0,4 2 0,7 0 0,7 1 1,8 3 0,5 2 0,3 2-1,6 3 2,1 0-2,3 3 1,1 5 0,1 5-1,-1 0 1,-3 6-1,-3 3 0,-3 9 0,-2 0 0,-1 8 1,-5 1-1,-6 7-1,-2 2 1,-4 4 0,-8 3 0,0 4-1,-7 5 1,-5 3-1,-8 4 1,-5 4 0,-9 2 0,-3 2 1,-9 3-1,-7-1-1,-5-3 1,-6 4 0,-8-4 0,-4 3-1,-8 0 1,-2-1 0,-11-1 0,-1 1 1,-4-3-1,-4-1 0,0-4 0,3-4 1,-1-5-1,5-4 0,1-6 0,3-6 0,4-6 0,7-4-1,4-6 2,7-3-1,-3-6 0,15-4 0,0 0 0,0 0 1,0 0-1,19 2 0,-4-4 0,3 1 1,1-1-1,8 2 0,1-1 0,2 1 0,8 4 1,0-4-2,10 2 1,5-3 0,9-3 0,0-4 1,4-3-1,4-4 1,-4-4-1,-4 2 0,-8 3 1,-7-2-1,-12 10 0,-9 2 1,-9 8-1,-17-4 0,4 21 0,-11-6 0,-4 1 0,-1 3-1,2-7-2,-3-2-1,10 1-7,-9-22-8,12 11-3,5-20-1,13 15-3,-18-28-5,23 19-2,-10-12-7</inkml:trace>
  <inkml:trace contextRef="#ctx0" brushRef="#br3" timeOffset="329228.8308">15008 12067 65,'-7'-17'38,"7"17"-1,-15-18 1,15 18-32,-13 17-2,9 12 1,-2 11-2,5 13 1,-2 14-2,2 11-1,2 6 0,-3 5 0,0 1 0,1-3 0,-4-7 0,0-8-1,2-14 1,0-13 0,-1-15 0,4-30 0,0 0 0,-2-33-1,4-15 1,-1-12-1,0-13 1,3-15-1,0-10 1,6-8-1,-1-3 0,5 0 0,3 7 1,10 8-1,4 7 0,3 19 2,4 16-2,4 19 3,0 19-3,1 13 0,-5 11-1,-3 13 1,-7 10-1,-7 6-1,-10 10 1,-7 5-2,-8 1 3,-8 1 0,-10-3-1,-4-1 2,-6-7-1,-2-7 0,4-8 1,3-8-1,9-6 1,7-3 1,13 3-1,8 1 1,12 3-2,6 5 1,8 9 0,1 4-1,2 7 1,2 3-2,-3 3 1,0-6-3,5-1-1,5-15-6,18 5-11,-11-31-10,25-1-8,-10-25-1,12-7 0</inkml:trace>
  <inkml:trace contextRef="#ctx0" brushRef="#br3" timeOffset="329417.8416">16292 12185 94,'0'0'40,"6"14"1,6-16-2,20 8-37,7-12-3,8 0 0,12 1-2,-2-10-7,9 19-23,-21-8-5,-1 14 0,-24-3-3</inkml:trace>
  <inkml:trace contextRef="#ctx0" brushRef="#br3" timeOffset="329574.8506">16312 12553 96,'-26'16'41,"28"2"-2,8-24 1,28-8-37,14-8-3,14-9-3,19 3-7,-5-14-18,26 15-11,-3-5 0,15 10-2</inkml:trace>
  <inkml:trace contextRef="#ctx0" brushRef="#br3" timeOffset="330100.8807">17862 11699 87,'-2'-23'38,"2"23"1,7-20 0,8 21-33,-3 10-3,3 10-2,1 12 1,-1 15 0,1 9 0,3 13-1,-1 4 1,2 3-3,2-8 2,2-4 0,1-12 1,7-13-1,-2-16 1,6-18-1,1-18 1,-1-17-1,1-17 1,2-10-1,-6-11 0,2-5-1,-5-8 1,-5 2 0,0 4-2,-6 6 1,-4 10-1,-3 12-1,2 15-4,-8 4-3,14 29-11,-20-2-5,38 18-9,-19-2-3,17 18-3,-6-3 0</inkml:trace>
  <inkml:trace contextRef="#ctx0" brushRef="#br3" timeOffset="330451.9008">17694 12642 89,'0'0'40,"10"-14"2,31 8-3,26-12-35,30-4 0,24-6-1,28 2 1,15-5-2,17 5 0,1 4-3,-7 0-3,-1 21-15,-33-10-11,-10 23-10,-38-2 0,-20 13-2</inkml:trace>
  <inkml:trace contextRef="#ctx0" brushRef="#br3" timeOffset="330782.9197">18334 12923 75,'3'-22'39,"9"20"-1,-12 2 1,8 20-32,-8 12-4,1 16 1,-2 11-2,1 13 0,-4 11-1,3 4-1,1 0-1,0-5-1,3-6-3,0-22-5,18-1-23,-12-32-4,13-12-2,-7-30 1</inkml:trace>
  <inkml:trace contextRef="#ctx0" brushRef="#br3" timeOffset="331019.9333">18023 13004 100,'11'6'41,"11"-10"1,28 7-2,11-10-37,17-4-1,12 0-1,7 0 0,4 6-3,-5-2-2,-1 18-11,-20-14-11,-2 20-13,-26-3-1,-9 15-2,-29-7 1</inkml:trace>
  <inkml:trace contextRef="#ctx0" brushRef="#br3" timeOffset="331196.9434">18146 13778 101,'-18'36'42,"35"-10"1,21-40-2,29-8-40,28-17-1,18-4-1,13 1-3,-8-12-14,14 24-8,-23-6-14,-5 17 0,-19 0-3,-10 14 0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8/13/2013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>
                <a:solidFill>
                  <a:srgbClr val="FFFF00"/>
                </a:solidFill>
                <a:latin typeface="TheSansBold-Plain"/>
              </a:rPr>
              <a:t>7</a:t>
            </a:r>
            <a:r>
              <a:rPr lang="en-NZ" sz="3200" smtClean="0">
                <a:solidFill>
                  <a:srgbClr val="FFFF00"/>
                </a:solidFill>
                <a:latin typeface="TheSansBold-Plain"/>
              </a:rPr>
              <a:t>Px 13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Here-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Turi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K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ōkā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2013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38538894"/>
              </p:ext>
            </p:extLst>
          </p:nvPr>
        </p:nvGraphicFramePr>
        <p:xfrm>
          <a:off x="304800" y="762000"/>
          <a:ext cx="8610600" cy="4907280"/>
        </p:xfrm>
        <a:graphic>
          <a:graphicData uri="http://schemas.openxmlformats.org/drawingml/2006/table">
            <a:tbl>
              <a:tblPr/>
              <a:tblGrid>
                <a:gridCol w="4641303"/>
                <a:gridCol w="3969297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Zoom through the DC electricity unit for Y10 and Y12 to “wake up” our existing knowledge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strengthen the foundation.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Summarise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voltage and current in series and in parallel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voltage and current behave in series and in parallel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time, pin down what resistance and power are and WHY the formulae are the way they are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resistance and power 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actually are.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700080" y="1286640"/>
              <a:ext cx="4347000" cy="30747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695400" y="1282320"/>
                <a:ext cx="4357440" cy="3089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7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05037321"/>
              </p:ext>
            </p:extLst>
          </p:nvPr>
        </p:nvGraphicFramePr>
        <p:xfrm>
          <a:off x="533400" y="533401"/>
          <a:ext cx="8094663" cy="4300091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53045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</a:t>
                      </a:r>
                      <a:r>
                        <a:rPr kumimoji="0" lang="en-US" sz="3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practised</a:t>
                      </a: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1116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Waves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Units 1 – 4 and unit 8: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 21 – 35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and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 45 - 47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Mon 12 August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Superposition, Standing Waves, the Physics of Music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4314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Waves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Units 5, 6, 7 and 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Wed 14 August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Twin Source Interference and Doppler Effect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1564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Waves Test – End of Topic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Fri 16 August 13 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in period 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Everything in the Waves Achievement Standard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1564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Waves and Mechanics Mock Exam Booklets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Wed 28 August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Everything we have learned in the Waves and 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Mechanics topics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20960" y="330840"/>
              <a:ext cx="8970120" cy="52502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06200" y="317880"/>
                <a:ext cx="9001080" cy="5276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074060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1445</TotalTime>
  <Words>253</Words>
  <Application>Microsoft Office PowerPoint</Application>
  <PresentationFormat>On-screen Show (4:3)</PresentationFormat>
  <Paragraphs>43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Arial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166</cp:revision>
  <dcterms:created xsi:type="dcterms:W3CDTF">2006-08-16T00:00:00Z</dcterms:created>
  <dcterms:modified xsi:type="dcterms:W3CDTF">2013-08-13T00:47:53Z</dcterms:modified>
</cp:coreProperties>
</file>