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13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8538894"/>
              </p:ext>
            </p:extLst>
          </p:nvPr>
        </p:nvGraphicFramePr>
        <p:xfrm>
          <a:off x="304800" y="762000"/>
          <a:ext cx="8610600" cy="490728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Zoom through the DC electricity unit for Y10 and Y12 to “wake up” our existing knowledge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strengthen the foundation.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Summarise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voltage and current in series and in parallel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and current behave in series and in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pin down what resistance and power are and WHY the formulae are the way they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resistance and power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actually are.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1295</TotalTime>
  <Words>253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165</cp:revision>
  <dcterms:created xsi:type="dcterms:W3CDTF">2006-08-16T00:00:00Z</dcterms:created>
  <dcterms:modified xsi:type="dcterms:W3CDTF">2013-08-12T03:21:24Z</dcterms:modified>
</cp:coreProperties>
</file>