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313" r:id="rId38"/>
    <p:sldId id="314" r:id="rId39"/>
    <p:sldId id="315" r:id="rId40"/>
    <p:sldId id="31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5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12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8538894"/>
              </p:ext>
            </p:extLst>
          </p:nvPr>
        </p:nvGraphicFramePr>
        <p:xfrm>
          <a:off x="304800" y="762000"/>
          <a:ext cx="8610600" cy="490728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through the DC electricity unit for Y10 and Y12 to “wake up” our existing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strengthen the foundation.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Summarise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voltage and current in series and in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pin down what resistance and power are and WHY the formulae are the way they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resistance and power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actually are.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81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8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74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11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47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30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61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95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83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98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28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32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33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12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29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68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3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06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19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17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36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0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52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6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38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05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7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07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66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88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37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74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28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72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37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1294</TotalTime>
  <Words>253</Words>
  <Application>Microsoft Office PowerPoint</Application>
  <PresentationFormat>On-screen Show (4:3)</PresentationFormat>
  <Paragraphs>43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165</cp:revision>
  <dcterms:created xsi:type="dcterms:W3CDTF">2006-08-16T00:00:00Z</dcterms:created>
  <dcterms:modified xsi:type="dcterms:W3CDTF">2013-08-09T01:01:38Z</dcterms:modified>
</cp:coreProperties>
</file>