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682367"/>
              </p:ext>
            </p:extLst>
          </p:nvPr>
        </p:nvGraphicFramePr>
        <p:xfrm>
          <a:off x="304800" y="762000"/>
          <a:ext cx="8610600" cy="49682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Revision for the EOT test and the booklet in the mocks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1292</TotalTime>
  <Words>211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162</cp:revision>
  <dcterms:created xsi:type="dcterms:W3CDTF">2006-08-16T00:00:00Z</dcterms:created>
  <dcterms:modified xsi:type="dcterms:W3CDTF">2013-08-06T01:42:11Z</dcterms:modified>
</cp:coreProperties>
</file>