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17" r:id="rId5"/>
    <p:sldId id="280" r:id="rId6"/>
    <p:sldId id="281" r:id="rId7"/>
    <p:sldId id="282" r:id="rId8"/>
    <p:sldId id="283" r:id="rId9"/>
    <p:sldId id="284" r:id="rId10"/>
    <p:sldId id="28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5T23:52:03.6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10180 3837 73,'15'2'37,"-15"-2"-1,14 37 2,-21-6-33,6 20 1,-5-1-1,5 1-1,6-11 0,14-15 0,23-43-1,29-34 0,36-37-2,32-44-4,39-12-31,1-31-3,15 2-2,-13-2-1</inkml:trace>
  <inkml:trace contextRef="#ctx0" brushRef="#br0" timeOffset="535.0306">12303 4901 81,'-3'-13'36,"3"13"-1,-5 15-1,5 13-26,-6-3 1,5 14-5,-2-2 2,6 1-2,6-8 0,16-11-1,14-26-2,24-25 2,27-31-4,21-25 0,28-13-10,5-31-25,24-9-4,-4-22 0,5 0-2</inkml:trace>
  <inkml:trace contextRef="#ctx0" brushRef="#br1" timeOffset="1.14886E6">11331 6718 63,'7'12'38,"-9"-1"-1,1 20 2,-13 1-14,0 19-17,-5-1-1,12 3 0,11-14-1,32-17 0,32-38-1,53-39-1,54-49-1,65-43-3,96-28-8,-10-40-26,34-10-7,-13-17-2,-14 6-3</inkml:trace>
  <inkml:trace contextRef="#ctx0" brushRef="#br0" timeOffset="2.36837E6">12053 8492 59,'0'0'39,"11"-4"-2,-11 4 2,14 6-23,-4 13-10,-5 1-1,7 11 0,-5 2 1,5 2-2,3-7 1,9-5-1,13-20 0,14-20-1,17-24 0,20-27-1,24-21-1,14-24 0,20-24-3,18-28 0,22-8-7,-1-38-19,30-5-11,-1-20-1,7-4 0,-9 1-2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6T00:36:45.3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4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6T00:38:28.490"/>
    </inkml:context>
  </inkml:definitions>
  <inkml:trace contextRef="#ctx0" brushRef="#br0">2011 6777 86,'0'-14'38,"0"14"-1,0 0 2,-3 19-27,-4 8-10,6 11 0,0 13 0,-4 14 0,1 7 0,0 6 1,1-6-1,2-4 0,0-12 0,6-16 0,1-22 1,13-20-2,3-23 1,7-19 0,3-14-1,3-7 0,4-13 0,-1 3 0,1 0-2,-5 11 1,-3 12-2,-6 7-1,2 15-4,-9 1-7,10 28-24,-11-1-1,11 17-1,-8-1 0</inkml:trace>
  <inkml:trace contextRef="#ctx0" brushRef="#br0" timeOffset="523.0299">2437 6869 61,'-15'-5'35,"2"-8"0,14-2 0,0-14-10,13 6-18,-3-9 0,10 6-1,-9 0-1,6 7-1,-9 5-1,-9 14 0,12 11-1,-15 14 0,-1 11 0,-1 14 0,-3 8-1,6 13 1,0 5-1,5 2 0,4-2 0,5-5-1,6-7 1,8-11-1,5-15 1,0-19-1,6-19 1,2-16-1,2-24 1,-1-7 0,-4-14-1,-2-6 0,-4-5 0,-7 2-2,-2 10-1,-7 5-2,0 22-3,-11-2-9,11 27-21,-14 8-2,18 9 2,-9 7-2</inkml:trace>
  <inkml:trace contextRef="#ctx0" brushRef="#br0" timeOffset="1235.0707">3280 6981 83,'0'0'37,"-19"-19"-1,2 19 1,-16 1-26,5 14-3,-8 4-1,2 17-1,-7 6-1,12 6-2,0 2 1,8 0-1,11-4-1,8-4 0,13-12-1,11-15 0,11-13 0,7-10 0,3-11-1,3-8 0,-2-9 1,-7-1 0,-4-2-1,-8 6 1,-9 4-1,-8 6 0,-4 10 0,-4 13 1,0 0-1,-12 9-1,8 11 1,1 2-1,3 4 1,6 0 0,6-3-1,5-7 1,6-7 0,10-10-1,0-9 1,5-10 1,0-2-1,-4-3 0,-1-2 1,-5 3-1,-10 2 0,-4 5 1,-14 17-1,0 0-1,0 0 1,0 29 0,-8 0-1,1 2 1,1 3 0,3 3-1,3-1 1,3-8 0,5-8 0,6-8 0,5-12 0,2-9 0,3-10 1,1-8-1,2-8 1,0-7 1,-7-1-1,-1 3 1,-4 2-2,-2 8 0,-6 3 0,-3 9 0,-4 18 0,8-13 0,3 16 0,3 3 0,8 3-5,2-1-1,11 9-14,-8-17-10,15 11-9,-13-10-2,6 3-1,-9-7 1</inkml:trace>
  <inkml:trace contextRef="#ctx0" brushRef="#br0" timeOffset="1560.0892">4113 7103 111,'-18'10'39,"16"7"1,2-17-1,13 0-36,12-5 0,16-3 0,3-2-1,7-5 0,0 0-2,-3-4 1,-10 4 0,-6-1-1,-17 4 1,-10 1-1,-5 11 1,-29-14-1,-3 12 1,-4 7 0,-5 4-1,-3 7 0,4 7 0,6 5 0,10 3 0,11-1 0,13-1-1,14-10-3,18-3-2,10-24-14,25 3-15,-4-23-7,16-1 2,-5-17-2</inkml:trace>
  <inkml:trace contextRef="#ctx0" brushRef="#br0" timeOffset="1845.1055">4725 6839 122,'-51'22'42,"10"12"0,-3-9-2,10 8-37,16-6-1,18-4 0,18-9 0,15-7-2,15-7 0,1-2 0,2-4 0,-1 1 0,-9 4 0,-12 9 0,-15 6 0,-14 9 0,-13 8 0,-7 1 0,-5 4 0,-2-1 0,2-3-2,-1-8-4,19 6-17,-10-26-8,17-4-11,0 0 0,24-11-1,-12-12 0</inkml:trace>
  <inkml:trace contextRef="#ctx0" brushRef="#br0" timeOffset="2551.1459">5569 6933 93,'13'-7'38,"-13"7"-2,-10 24 2,-5-2-34,3 11-1,-3 2 0,0 8 0,2-3 0,6 0 0,7-7 0,11-8-1,7-11 1,10-11-2,6-17 2,8-9-1,4-7-1,0-5 0,-2-5-1,-7 2 1,-3 4 0,-11 5-1,-6 8 0,-10 11 0,-7 10 0,-1 9 0,-6 12 0,-2 7-1,-2 7-1,5 4 0,6 3-2,-1-7-2,15 0-5,-2-20-19,20 0-10,2-18 0,14-9 1,0-11 1</inkml:trace>
  <inkml:trace contextRef="#ctx0" brushRef="#br0" timeOffset="3072.1757">6278 7013 91,'-9'-16'36,"-3"21"1,-10 2 0,7 9-30,-10 4-3,6 11 0,-2-2-1,8 3 0,0-3 0,8-2 0,3-7 0,6-6-1,9-8 1,6-16-1,4-7 0,6-6 0,1-9-1,4-2 0,-1-5-1,0 1 1,-4 8-1,-6 5 0,-9 12 0,-5 11 0,-9 2 0,5 26 0,-10 1 0,0 6-3,1 6 1,0-2-1,8 0-2,0-8-2,17-3-7,-5-23-16,21 1-9,-2-20 1,12 0 0,-7-13 1,10 3 19,-8-7 17,-11-3 9,0 16 18,-19-4 9,-2 10 4,-14 2-1,4 12 1,-24 5-18,10 10-14,-5 2-3,4 7-1,2 2-1,4 2-2,3-2 1,6-7-3,8-6-1,-8-13-6,36 4-21,-18-21-10,10-2 1,-6-16-1</inkml:trace>
  <inkml:trace contextRef="#ctx0" brushRef="#br0" timeOffset="3406.1948">6840 6654 101,'0'0'36,"0"-11"3,17 11-4,-3 3-34,10-13-4,11 6-4,-2-14-10,10 8-19,-5-7 1,7 5-1,-12-13 18,6 11 8,-10-3 7,-11-2 6,6 11 11,-17-2 21,-7 10-2,0 0 2,2 23-16,-21-1-8,10 20-3,-6 5-2,2 13-1,-2 6-1,4 8 1,-4 0-3,4-4 0,4-3-3,1-10-1,10-8-5,-9-22-25,16-3-6,-11-24-1,22-1-1</inkml:trace>
  <inkml:trace contextRef="#ctx0" brushRef="#br0" timeOffset="3824.2187">7076 6804 98,'-17'-11'39,"17"11"1,0 0 0,0 0-29,30 4-7,6-6 0,9-7-1,12 2-1,1-3 0,4-2-1,-4 0 0,-7 4 0,-8 0-1,-15 6 1,-13 8 0,-15-6-1,-10 26 1,-12-7 0,-4 3-1,-2 1 1,-1-2-1,6 0 0,10-7 0,13-4 0,13-5 0,10-7 0,13 0 1,5-3-1,3 1 0,-1 3 0,-10 4 1,-5 9-1,-20 8 0,-11 7 2,-12 5-2,-12 4-2,-2 3 1,-7-1-5,14 6-12,-10-24-11,27 8-6,5-28-6,15 12-1,8-22 0</inkml:trace>
  <inkml:trace contextRef="#ctx0" brushRef="#br0" timeOffset="4331.2477">8672 6807 110,'0'0'39,"-19"-20"1,19 20-4,-15 2-32,15-2-1,-22 18 0,11 4-1,0-1 0,4 5 0,2 0-1,5-2 1,8-1-1,9-6 0,10-6 0,7-3 0,7-5-1,0-2 1,1 3 0,-4 3-1,-7 4 0,-7 6 1,-17 6-1,-5 6-1,-10 0 1,-3 2-2,-4-3 1,-1-6-3,5-4 0,-2-18-4,13 0-13,-5-23-10,14 4-9,-5-21 1,4 1 0</inkml:trace>
  <inkml:trace contextRef="#ctx0" brushRef="#br0" timeOffset="4475.256">8756 6746 108,'-25'-27'40,"8"20"1,0 1 0,17 6-27,0 0-12,27 2-2,10-1-3,11-9-8,26 16-21,-7-10-9,15 10 1,-9-4-2</inkml:trace>
  <inkml:trace contextRef="#ctx0" brushRef="#br0" timeOffset="4642.2655">9258 7107 117,'-35'37'40,"14"2"1,-3-14-3,14 0-40,20-6-3,1-14-23,28 5-12,-4-18 1,21 2-2,-5-16 1</inkml:trace>
  <inkml:trace contextRef="#ctx0" brushRef="#br0" timeOffset="4962.2838">9825 6719 123,'-54'30'42,"2"19"1,-13-1-2,16 12-37,3-1-2,15 6-2,12-5 0,13-7 0,13-11 0,9-12 0,13-8 0,4-11 0,5-14 0,-6-12 0,-1-6 0,-7-7 0,-8-3 0,-11-4 0,-9 5 0,-11 0 0,1 9-6,-9 3 1,8 12-5,-9-6-14,24 12-7,-13 12-7,22 2 0,2-8-2,15 10 3</inkml:trace>
  <inkml:trace contextRef="#ctx0" brushRef="#br0" timeOffset="5105.292">9905 7162 114,'4'29'40,"-19"-5"1,3 9-1,-12-12-34,4 4-3,8-2-5,12-23-9,6 26-22,6-28-7,17-3-2,1-11 1</inkml:trace>
  <inkml:trace contextRef="#ctx0" brushRef="#br0" timeOffset="5428.3105">10209 6817 127,'-17'2'43,"17"-2"-1,0 0-6,28-4-31,1-5-3,7 0-2,4-5 0,5 0 0,-5 0 0,-3 4 0,-4-1 0,-9 11 0,-8 4 0,-6 9 0,-10 10 0,-10 8 0,-6 10 0,-2 4 0,-6 7 0,1 0 0,9 9-14,-9-19-14,24 7-5,-9-21-6,23-4-4,-1-19 0,15-6 3</inkml:trace>
  <inkml:trace contextRef="#ctx0" brushRef="#br0" timeOffset="6095.3486">11352 7212 83,'8'-12'39,"-10"-5"-1,2 17-6,-11-28-13,0 19-11,-11-1-2,0-1 0,-11 2-2,1 0 0,-4-4-1,1-2 0,-4-6-1,3-7-1,7-12 0,5-5-1,3-8 0,9-4 0,3-4 1,7-1-1,1 7-1,2 2 0,4 9 1,0 10-2,2 7 1,0 9-1,3 6 1,1 6 1,9 6 0,-2 6 0,3 8 0,3 4 2,-2 7-1,-3 6 1,-6 7-2,-15 10 0,-9 5 1,-15 10 0,-12 1-1,-8 4 2,-6-1-1,4-2-2,2-11 1,13-7 0,18-12 1,28-15-1,22-14 0,24-13-3,28-8-3,10-23-13,29 11-10,-12-22-5,11 4-6,-21-6-2,-1 10 0</inkml:trace>
  <inkml:trace contextRef="#ctx0" brushRef="#br0" timeOffset="6524.3732">11935 6626 117,'-19'-2'41,"-16"-8"1,4 14-1,-14-1-35,4 8-2,0 5 0,5 5-4,1 9 0,8 3 0,11-2 0,10 3 0,12-9 0,15-7 0,12-13 0,8-8 0,10-11 0,1-13 0,2-6 0,-2-4 0,-8-2 0,-10 2 0,-6 7 0,-9 4 0,-13 14 0,-6 12 0,-18 19 0,-7 13 0,-3 16 0,-9 10 0,0 10 0,0 7 0,7 1 0,5-7 0,20 0-13,0-25-13,37 3-3,-9-28-7,28 3-2,-3-24-5,12 0 2</inkml:trace>
  <inkml:trace contextRef="#ctx0" brushRef="#br0" timeOffset="6638.3797">12148 7170 122,'-29'-5'36,"-2"-7"-15,3-1-19,1-5-39,-3 9-3,-9-8 1</inkml:trace>
  <inkml:trace contextRef="#ctx0" brushRef="#br0" timeOffset="7366.4213">2316 8050 86,'-18'-3'37,"3"13"-1,-13 5 3,12 12-33,-15 4-1,6 9 0,-3 2-1,10-3 1,4-6-1,14-10 0,13-17-1,15-14 0,10-19 0,15-14-1,4-18 1,7-9-1,-1-7 0,-2-1-1,-12 6 1,-7 5 1,-14 10-3,-13 13 0,-9 15 0,-6 27 0,-14 4 0,-8 31 0,-5 17 0,2 15 0,-4 10 0,2 7-4,7 8 0,11-6-2,15-7-2,5-27-10,27 1-9,-6-33-6,32-8-7,-6-28 0,10-8 2</inkml:trace>
  <inkml:trace contextRef="#ctx0" brushRef="#br0" timeOffset="7726.4419">2988 7984 113,'-30'11'40,"11"16"2,-9-3-3,5 9-35,10-2-1,11 4 0,4-4-1,8-1 0,10-9-1,5-9 1,9-11-1,4-9 0,4-9-1,1-8 2,0-4-2,-5-8 0,-7 0 0,-4 4 0,-7-1 0,-7 11 0,-6 7 0,-7 16 0,0 0 0,0 0 0,-16 30 0,10 0 0,-3 13 0,4-2-4,4 9-1,1-7-1,19 8-10,-9-27-9,26 5-7,-10-28-2,19-1-6,-5-20-1,9-5 3</inkml:trace>
  <inkml:trace contextRef="#ctx0" brushRef="#br0" timeOffset="8064.4613">3581 8087 99,'-9'13'40,"14"7"0,-5-20 0,29 15-35,-1-15 0,11-5 0,8-9-2,3-7-1,0-7 0,-1 0 1,-13-6-1,-9 2-1,-13 1 0,-15 4 1,-15 10-2,-10 11 1,-9 15-1,-9 6-1,-3 18 1,2 6-1,6 9 1,7 8 0,10-1 0,12-5 0,19-8 0,16-8-1,19-12-3,15-18-3,21 1-12,-9-31-9,27 7-7,-16-20-4,8 4-3,-18-2 2</inkml:trace>
  <inkml:trace contextRef="#ctx0" brushRef="#br0" timeOffset="8170.4673">4392 8067 112,'-26'3'40,"4"6"-2,-8 0-7,-3-8-55,9 11-15,-6-6-1,3 10-2,-8-4 1</inkml:trace>
  <inkml:trace contextRef="#ctx0" brushRef="#br0" timeOffset="8833.5053">1369 8802 29,'0'0'23,"18"-16"-3,0 14 2,-8-12-1,10 10-3,-10-14-3,11 11-2,-15-10-1,11 8-1,-11-9-4,5 10-1,-7-4-2,-4 12-2,0 0 0,0 0 0,8 21-1,-8 8 0,1 13 0,1 9-1,1 19 1,3 16-1,1 14 1,2 16-2,4 9 0,0 14 0,-1 13 0,2 11 0,2 7-1,-2 8 2,1 9-3,-1 3 3,-4 0-1,6-1 0,1-4-1,1-8 0,8 1-16,-10-26-21,10-6 2,-9-20-1,5-9-1</inkml:trace>
  <inkml:trace contextRef="#ctx0" brushRef="#br0" timeOffset="9604.5494">1847 12221 55,'0'0'36,"-23"4"-1,23-4 1,-17 2-25,17-2-4,0 0-2,0 0 0,0 0-2,-4 11 0,4-11 0,8 16-1,-1-4-1,0 4 1,3 1-2,1 4 0,5 0 0,5-1 1,13-1-2,1-2 1,14 2 0,14-3 0,13 3 0,15-4-1,14 4 1,10-2 0,17 3 0,17-2-1,17-1 2,14-2-2,22-4 1,16 1 0,22-5 0,24-4 0,23-1 0,16-3 1,16 0-1,18-1 0,10-2 0,15 3 0,13 1 0,11 0 0,19 2 0,53-2 1,-23 0 0,18 2-1,53-4 1,-18 0 0,18 2 0,11 0-1,49 2 0,-76 2 0,50 1 0,30-1 1,-8 3-1,-1 3 0,5-2-1,3 4 2,-11 1-1,22 1 1,1 1-1,-24 4 1,1 0 1,5-2-1,-15 2 0,22 1 0,-73 2 1,13-2-2,-24 0 1,-21 2-1,-54-3-2,-1-2-3,-27 12-8,-74-19-15,1 13-9,-45-11-3,-38 7 0</inkml:trace>
  <inkml:trace contextRef="#ctx0" brushRef="#br0" timeOffset="9972.5704">24026 13193 92,'-64'-15'40,"14"1"0,-4-24 0,7-4-36,18-14-1,11-12-2,13-12 0,6-16-2,6-8 2,4-12-1,-4-11 1,1-6-1,-1-9 0,-4-7 1,-5-10-1,-2-7 2,2-7 0,-3-3 0,5-11 0,0-7 0,-1-4 1,2-5-1,1 1 1,-1 4-2,4 2 0,3 8-2,3 11 1,-1 10-3,2 20-1,-8 4-10,8 34-17,-26 4-11,-2 21 0,-26 7-1</inkml:trace>
  <inkml:trace contextRef="#ctx0" brushRef="#br0" timeOffset="11003.6294">2402 9238 87,'-7'-29'37,"7"11"-1,-8-4 1,13 12-33,-5 10 0,-9 17-1,3 14 0,1 11 0,-3 14-1,-1 8-1,1 8 1,4 2 0,4-6-1,6-4 1,10-15 0,8-15-1,14-21 1,6-19 0,9-20-1,4-18 0,4-12 0,-1-13 0,-5-5 0,-9 4-1,-9 4 1,-6 11-1,-10 14 0,-8 14 0,-13 27 0,0 0-1,2 37 1,-9 13 0,0 9 0,3 6 0,3 4 0,3-1 1,8-12-1,8-11 2,4-20-1,7-17 0,3-19 1,6-17 0,2-16 0,-2-10-1,0-10 0,-5-4-1,-3 1 0,-7 6-3,0 11-2,-13 10-3,6 28-9,-16-6-12,18 36-8,-13-1-3,12 19 0,-3-3 2</inkml:trace>
  <inkml:trace contextRef="#ctx0" brushRef="#br0" timeOffset="11387.6513">3614 9414 91,'-8'-10'37,"-18"-9"0,2 16 0,-12-2-28,-1 16-3,-6 6 0,1 12-1,0 5-1,7 9 0,5 2-2,10 1 1,10-4-2,17-6 1,11-13-1,15-15 1,13-13-2,6-11 1,4-12 0,0-8-1,-1-3 1,-9-3-1,-9 5 0,-7 3 0,-16 11 0,-7 7 0,-7 16 0,-11 8 1,-2 12-1,-3 9 0,-1 6-1,3 3 0,8 5-1,2-5-1,14-3-3,3-23-5,23 7-13,-3-32-5,19 5-5,-6-21-4,11-1-2,-7-12 2</inkml:trace>
  <inkml:trace contextRef="#ctx0" brushRef="#br0" timeOffset="11655.6667">4091 9460 105,'-18'18'40,"4"12"0,-9-1-2,9 1-34,-1 5 0,3 6-1,5-6-1,5 0 1,5-9-1,10-2 0,2-15 0,5-10-1,4-11 1,3-12-1,2-12 0,0-8 0,0-10-1,0-6-1,-4-1 0,-3 0-2,2 8-3,-9-4-10,11 32-13,-17-11-5,9 27-7,-18 9-1,19 7 1</inkml:trace>
  <inkml:trace contextRef="#ctx0" brushRef="#br0" timeOffset="11970.6847">4477 9557 99,'30'3'38,"-16"-14"2,20 4-3,-7-12-32,13-1-1,5-10-2,-1-1 0,-5-6-1,0 1 0,-12-1-1,-7 5 0,-13 4 0,-12 10 1,-11 8-1,-8 11 0,-7 16 1,-7 8 0,-3 10 0,6 8-1,1 4 1,11-2 0,9-2-2,19-13-3,20-2-12,4-30-13,30-1-11,2-20-1,13-6 0,-3-15 0</inkml:trace>
  <inkml:trace contextRef="#ctx0" brushRef="#br0" timeOffset="12263.7015">5126 9204 116,'-29'17'41,"-10"-6"1,15 23-10,-3-15-29,14 3-1,8 5 0,13-2 0,9-2-1,7-3 0,7-4 0,1-5 0,1-4 0,0-2-1,-7-5 1,-4-1 0,-7 0 0,-15 1-1,0 0 1,3 20 0,-17 1 0,-9 4-1,-3 7-2,-3 3-2,3 8-2,-7-14-14,21 17-11,-7-30-5,21 1-6,-2-17-1,24-15 2</inkml:trace>
  <inkml:trace contextRef="#ctx0" brushRef="#br0" timeOffset="12707.7268">6305 9082 87,'17'-30'38,"-13"8"0,-4 22 0,-6 18-35,-4 14 0,-1 14-1,0 13 0,-3 8-1,1 5 1,5 1-2,3-4 0,6-7-3,0-23-6,18-6-27,-6-24-1,9-10-1,-1-20-1</inkml:trace>
  <inkml:trace contextRef="#ctx0" brushRef="#br0" timeOffset="12887.7371">6389 9053 107,'13'-2'40,"3"-9"1,17 7-4,6-14-35,13-4-3,11 1-3,3-9-8,10 15-26,-15-3-1,-7 12-1,-21 5-1</inkml:trace>
  <inkml:trace contextRef="#ctx0" brushRef="#br0" timeOffset="13074.7478">6449 9326 91,'-11'4'37,"11"-4"1,28-11 0,11-9-36,9-1 0,10-1-1,3 2-2,-2 2-4,7 16-25,-23-3-8,-7 15 1,-21 2-2</inkml:trace>
  <inkml:trace contextRef="#ctx0" brushRef="#br0" timeOffset="13226.7565">6519 9568 102,'-29'16'38,"25"1"2,4-17-3,25-6-34,16-3-3,13-8-3,19 9-19,8-15-16,8 3 0,-2-8-3,6 8 2</inkml:trace>
  <inkml:trace contextRef="#ctx0" brushRef="#br0" timeOffset="13570.7762">7415 9153 95,'-34'0'39,"3"13"1,-2 4 0,4 10-34,-3 4-1,10 15 0,1 2 0,7 5-1,12-2-1,9-2 1,10-7-2,8-9 1,9-12-1,7-18 0,4-13-2,2-11 0,0-16 0,-8-9 0,-5-12 0,-10-3-2,-11-1 1,-7-1-1,-10 8-1,-7 4-2,1 16-2,-7 4-7,17 31-11,-9-7-8,20 24-7,-5-3 0,18 15 1</inkml:trace>
  <inkml:trace contextRef="#ctx0" brushRef="#br0" timeOffset="13766.7874">7964 9151 104,'0'0'39,"-4"22"1,-12 3-1,8 14-35,-8 14 0,2 7-1,-2 7-2,6 3-1,5-1-1,1-14-4,17 2-16,-13-35-12,16-5-8,-4-26 1,7-8 0</inkml:trace>
  <inkml:trace contextRef="#ctx0" brushRef="#br0" timeOffset="13931.7969">7837 9253 117,'-30'-30'42,"18"15"1,2-5-2,23 6-37,10 2-1,24-2-3,12 5-3,6-14-10,31 19-16,-11-14-6,14 13-7,-9-3-1,10 8 0</inkml:trace>
  <inkml:trace contextRef="#ctx0" brushRef="#br0" timeOffset="14314.8188">8987 9011 78,'27'-43'42,"-14"0"-1,2 18 1,-16-7-12,1 32-26,-13-11-2,1 24 0,-5 17 0,0 13-1,-3 17 0,1 9-1,0 9 0,5 6-1,6 4-1,2-11-3,15 5-10,-6-30-14,21-3-11,-8-23 0,11-10-2,-6-20 2</inkml:trace>
  <inkml:trace contextRef="#ctx0" brushRef="#br0" timeOffset="14510.83">8848 9308 113,'-21'-2'42,"1"-5"0,20 7 0,0 0-38,22-7-2,15-1-1,14 0-1,10-1-2,7-3-2,10 13-14,-15-18-13,12 19-10,-21-5 0,-3 12-1</inkml:trace>
  <inkml:trace contextRef="#ctx0" brushRef="#br0" timeOffset="14847.8493">9229 9405 103,'-7'19'40,"7"-19"1,3 17-1,10-21-34,16 4-3,9-7 0,12-2 1,2-2-2,3-7-1,-1-5 0,-8 3 0,-6-3 0,-9-4-1,-12 3 0,-11 1 1,-14 0-1,-6 4 0,-12 4 1,-6 7-1,-4 9 0,-5 7 1,1 13-1,2 4 0,3 12 0,10 5 0,13 3-1,8-6-1,23 3-4,4-21-11,29 12-11,-6-30-8,22 4-3,-1-24-3,8-3 1</inkml:trace>
  <inkml:trace contextRef="#ctx0" brushRef="#br0" timeOffset="15148.8665">10009 9146 108,'-25'4'40,"-12"1"2,4 16-2,-4-1-36,13 2 0,9-1-2,12 2 1,11-6-2,10-4 0,11-6 0,6-4-1,2-4 1,1-2-1,-4-2 0,-6 3 0,-6 4 1,-12 7-1,-8 9 0,-7 1 0,-7 6-1,-1 5 1,0 1-2,-2-5 0,6 3-3,-2-17-7,21 8-13,-10-20-9,20-9-5,-4-15-2,15-5 0</inkml:trace>
  <inkml:trace contextRef="#ctx0" brushRef="#br0" timeOffset="15361.8787">10511 8724 85,'-8'-13'42,"-5"30"-1,-16 18 2,-1 20-18,-6 13-21,4 16-1,3 5-1,6 6-1,6-4-3,8-9-2,15 1-14,-8-30-13,19-8-10,-3-27 0,6-13-1,-6-26 0</inkml:trace>
  <inkml:trace contextRef="#ctx0" brushRef="#br0" timeOffset="15524.888">10230 9101 94,'-20'0'42,"20"19"2,8-5-2,31 2-16,11-5-24,23-3-3,16-1-4,4-19-11,19 20-15,-15-22-9,2 12-1,-17-7-2,-6 11 2</inkml:trace>
  <inkml:trace contextRef="#ctx0" brushRef="#br0" timeOffset="15644.8948">11095 9293 107,'-24'19'40,"9"4"1,-5-16-3,20-7-30,0 0-30,0 0-14,6-16-5,-5-4-1,5 7-1</inkml:trace>
  <inkml:trace contextRef="#ctx0" brushRef="#br0" timeOffset="29013.6595">2332 11048 24,'0'0'33,"2"-24"2,-1 14-2,-14-11-17,13 21 6,-25-16-13,10 16-1,-10 3-3,3 12-3,-5 3 1,3 10-2,-1 8 1,6 7-1,2 5 1,9 8-1,7-6 0,7 0 1,12-4-1,12-9 0,10-17 0,12-16 0,8-15 0,4-18-1,1-14 1,-4-10 0,-5-9 0,-16-4 2,-9 3-2,-16 4 1,-15 6-1,-9 6 2,-11 11-2,-4 7 1,-5 9-1,3 10 0,1 2-1,6 9 0,6 5 0,13-6 0,8 17 1,8-10-1,13-1 0,5-2 0,5-1 1,5 0-1,-2 1 0,-2-1 0,-4 4 0,-6 11 0,-9 3 0,-5 8-3,-9 9 3,-7 5-2,-11 5 2,-1 5-2,-6-2 2,3-5-1,-2-6 2,1-13-1,8-14 1,8-13 0,10-27-1,8-12 1,3-13 0,6-11 2,1-7-2,2 0 1,-1 2-1,-5 10 2,-7 13-2,-3 14 1,-4 22-2,-10 9 1,8 37-2,-6 8-1,1 11 2,2 9-2,5 5 2,6 2-2,7-9 2,10-10-1,4-12 1,7-19 1,6-13 1,-2-17-1,-1-14 0,-6-14 1,-9-9-1,-10-7 2,-11-3-1,-7 0 0,-9 4-1,-4 4-1,0 11-3,-2 5 0,9 20-5,2 11-5,1 13-18,-1 5-11,9 23 1,-4 1-2,7 15 3</inkml:trace>
  <inkml:trace contextRef="#ctx0" brushRef="#br0" timeOffset="29283.6749">2693 11656 97,'0'0'40,"18"9"3,10-13-4,23 1-35,7-1-1,15-2-1,5-2 0,6-4-1,0 0-1,-3-2-2,-5 2-1,-9-6-2,0 12-19,-25-16-17,-5 7 2,-23-10-4,-3 9 2</inkml:trace>
  <inkml:trace contextRef="#ctx0" brushRef="#br0" timeOffset="29892.7098">2840 8524 91,'-7'12'38,"7"-12"1,0 0 0,30 10-31,10-7-2,20-6-1,17-2 0,17-6-2,18-3 0,11-10-1,14-3-1,4-6-1,1-5 0,-5 2 0,-17 1-1,-12 8-1,-17-1 0,-18 13-2,-24 0-1,-16 17-4,-33-2-13,4 13-17,-28 0 0,0 11 0,-11-7 1</inkml:trace>
  <inkml:trace contextRef="#ctx1" brushRef="#br0">11850 13445</inkml:trace>
  <inkml:trace contextRef="#ctx0" brushRef="#br0" timeOffset="104597.9827">5317 7745 47,'8'-19'33,"-2"1"0,-4 7 0,-8 0-15,6 11-11,-14-1-3,14 1 0,-17 23-1,9 2 0,-5 6 0,4 15-1,-4 10 0,6 7-1,-2 4 1,3 3-1,5-5 0,4-3-1,7-15 1,6-14 0,12-16 0,8-18 1,6-18-1,6-12 0,1-16 1,3-6 0,-5-6-1,-4 1 0,-7 8-1,-9 7 1,-8 10-1,-6 13 0,-13 20 0,9 12-1,-10 18 1,-3 9-1,-2 13 1,2 5 0,7 2 0,5 1 0,9-12 2,6-9-1,8-16 1,8-16 0,4-19 1,6-15-1,-2-16 1,-1-12-1,-9-5 0,-3-6-2,-11-1 0,-8 3-2,-10 7-2,-5 7-2,1 21-9,-12 0-23,12 19 0,-1 10 0,0 0 0</inkml:trace>
  <inkml:trace contextRef="#ctx0" brushRef="#br0" timeOffset="104959.0033">6362 8153 89,'10'7'38,"4"-15"-2,13-4 1,4-10-35,9-4 0,8-7 0,6-2 0,0-3-1,-7 2 1,-7 1-1,-9 6 1,-17 2 0,-13 11-1,-14 5 1,-16 10-2,-10 7 1,-6 9 0,-8 12-1,5 6 0,1 5 0,10 3-1,11-1 1,10-2-1,19-4 1,16-8-3,19-7-4,7-17-6,29 3-25,0-14 2,18-2-1,-5-12-2</inkml:trace>
  <inkml:trace contextRef="#ctx0" brushRef="#br0" timeOffset="105316.0237">7268 7861 98,'-38'24'38,"-14"0"1,8 16-2,-4-5-33,12 6 0,6-8-1,12 1 0,17-10-1,16-15-1,19-14 0,11-16 1,11-16-1,4-11 1,2-10 0,-1-12-1,-7-8 0,-10 2 1,-9 1-1,-16 9 0,-5 12 0,-9 12-1,-10 23 1,-9 26-1,-8 27 0,-2 21 0,0 14 0,-2 14 0,10 7-2,6 0 0,12-3-3,10-22-6,26-2-28,-5-22-1,20-6 0,-7-24-2</inkml:trace>
  <inkml:trace contextRef="#ctx0" brushRef="#br0" timeOffset="106070.0669">8539 7709 83,'5'-18'37,"-5"18"-1,0 0-2,-6 18-29,-4 12-3,2 17 1,-6 8 0,3 8-2,-6 1 0,4 1-2,4-3-1,3-12-6,17-6-28,-2-20 1,15-7-2,2-18 0</inkml:trace>
  <inkml:trace contextRef="#ctx0" brushRef="#br0" timeOffset="106320.0812">8915 7678 85,'0'-28'36,"0"28"1,-16-8 0,5 26-30,-12 9-2,1 13 0,0 1-2,6 7-1,5-3 0,11-6-1,14-16 0,16-8 1,18-15-1,18-10-2,16-12 0,3-14-2,11-2-4,-9-19-29,4 13-1,-18-14-1,-7 11 0</inkml:trace>
  <inkml:trace contextRef="#ctx0" brushRef="#br0" timeOffset="106477.0901">9247 7635 107,'-57'73'39,"17"9"-1,3-12-1,15 4-36,11-5-2,16-11-3,18 5-25,-5-19-9,18-3 1,-6-17-3</inkml:trace>
  <inkml:trace contextRef="#ctx0" brushRef="#br0" timeOffset="112284.4223">4327 5742 45,'-4'-11'29,"4"11"-2,-6-14-6,-6 0-13,12 14 2,-24-26-3,14 20 0,-12-10-2,3 10-1,-10-6 1,5 9-1,-10-2-1,3 11-2,-7 7 4,-3 6-2,-2 1 1,-2 9-1,-2 1 0,-2 5 0,4-1 0,3 3 0,5-4-1,8 2-1,8 2 0,10 4 0,14 3 0,13 7-1,10 3 1,12 3-1,14-2 0,7-2 1,7-11-1,7-11 1,3-17 0,0-21-1,2-20 1,-5-22 0,-2-17 1,-4-12-2,-7-7 1,-12-1 0,-15-3-2,-11 5 1,-19 14-2,-17 13 1,-12 18-2,-17 16 0,-9 14-1,-6 9-3,13 22-16,-6-10-12,18 11-1,8-5-2,16-1 2</inkml:trace>
  <inkml:trace contextRef="#ctx0" brushRef="#br0" timeOffset="113214.4755">6906 5052 87,'-14'1'39,"0"-8"0,14 7 0,0 0-36,5-21-1,26 6-2,12-4 2,10-3-3,12-2 2,7 1-2,1 4 2,-6 3-2,-4 9 2,-11 7 0,-14 13-2,-10 10 3,-20 9-2,-8 9 2,-8 5-2,-6 1 1,-5-2-3,8 4-1,-5-19-13,16 13-22,-1-18-1,14 3-1,6-13 0</inkml:trace>
  <inkml:trace contextRef="#ctx0" brushRef="#br0" timeOffset="113381.4851">7634 5567 98,'-38'29'43,"-3"-16"-1,11 7-3,3-16-39,11-7-2,16 3-5,8-27-21,22 16-10,-6-12-4,10 12 1</inkml:trace>
  <inkml:trace contextRef="#ctx0" brushRef="#br0" timeOffset="114411.544">2941 6112 93,'0'0'36,"0"0"1,4 14-7,15-27-25,24-1 0,15-10-1,21-4-1,5-5 0,10-2-1,1 0-1,-6 2-2,-7 9-2,-18 1-6,-6 18-29,-27 1 1,-10 12-1,-21-8 0</inkml:trace>
  <inkml:trace contextRef="#ctx0" brushRef="#br0" timeOffset="115769.6217">5940 5279 61,'0'-10'36,"-3"-1"-2,3 11 0,-18 4-28,9 11-2,-9 8 0,2 13 0,-9 1-2,0 7 1,0 5-1,1 4 0,0-8-1,7-5 1,3-7-1,8-9 3,6-24-3,10 10 0,2-19 0,5-12-1,1-5 1,4-8 0,-2-7 0,0 0-3,-5 1 3,-3 2-1,-4 7 1,-2 5-1,-3 7 0,-3 8 1,0 11-1,0 0 0,-7 11 0,9 4 1,0 2 0,8-1-1,3 0 1,12-4 0,3-4 0,10-9 1,5-6-1,4-6 0,1-5 0,3-5 0,-9 0 0,-2 0-1,-11 3 1,-5 3-1,-8 5 0,-16 12 0,14-3 0,-14 14 0,-2 8-1,-2 3 0,1 8-2,-2 2 0,9 2-2,-4-1-3,11 3-3,-4-18-9,18 6-16,-4-11-2,10-2 2,0-9 0</inkml:trace>
  <inkml:trace contextRef="#ctx0" brushRef="#br0" timeOffset="116326.6535">6656 5451 32,'8'-17'34,"-11"-3"0,3 20 1,-25-20-14,11 28-6,-14-6-5,5 14-3,-6 2-2,5 6-1,1 2-1,5 3-1,10-6-1,5 0 0,8-4 0,10-4 0,3-8-1,5-6 1,7-6-1,1-3 0,-1-6 0,-3-6 0,-2-1 0,-8-2 0,-3 1 0,-4-1 0,-7 4 0,-1 4 0,-4-1 1,2 16 0,-3-15-1,3 15 1,10-10 0,5 8 1,3-2-1,7 2 0,-1 1 0,4 1 0,-3 6 0,-3 1-1,-5 6 1,-8 4-1,-7 4 1,-9 1-1,-3 3 0,-3-2 1,0-3-2,0-4 2,13-16-1,0 0 0,11-7 0,16-13 1,3-7-1,10-6 1,3-3 0,1 2 1,-1 4-1,-7 10 0,-7 11 0,-8 13 0,-9 9 0,-6 10-2,0 12-1,-5 0-3,14 15-21,-11-19-11,14 8-3,-6-15 0,18-2-1</inkml:trace>
  <inkml:trace contextRef="#ctx0" brushRef="#br0" timeOffset="117993.7489">9940 7409 48,'0'0'32,"14"-17"-4,-14 17 1,-19 17-9,7 12-4,-22 1-5,3 23-1,-13 7-4,-1 16-2,-9 5-1,4 4-1,-1 1-2,6-4-2,12-2-5,-1-21-30,26-5 0,8-18 1,14-12-3</inkml:trace>
  <inkml:trace contextRef="#ctx0" brushRef="#br0" timeOffset="118443.7746">10283 7678 90,'0'-23'37,"-15"0"0,-8 16 1,-12 9-35,-6 8 0,-5 8 0,7 4 0,-1 4-1,9 4-1,10-1 0,13-1 0,14-4 0,10-2-1,15-2 1,6 5-2,6-3 1,-1-2-1,-5 3 0,-7-1 0,-7 2 1,-13 2-1,-13 2 1,-12-3-1,-9-3 2,-5 2-1,-6-3 0,0-5 1,1-8-1,9-7 1,8-10-1,9-10 0,10-15 1,9-8 0,11-5 0,3-8 0,7-2-2,2 4 1,2 4-2,-6 1-2,7 24-21,-10-8-13,3 17 0,-1-1-2,6 9 2</inkml:trace>
  <inkml:trace contextRef="#ctx0" brushRef="#br0" timeOffset="118827.7966">10787 7430 50,'1'-11'35,"-6"0"1,5 11 0,-7-17-20,7 17-2,0 0-2,-4 9-3,-7 6-2,4 15-1,-7 8-2,-1 17-1,-12 6-1,0 18-1,-8 4-1,0 2 0,-1-1-1,2-7-1,9-5-2,5-18-5,22-3-29,0-21-2,19-8 0,2-19-1</inkml:trace>
  <inkml:trace contextRef="#ctx0" brushRef="#br0" timeOffset="119108.8126">10998 7709 85,'0'0'37,"13"-7"0,-13 7 1,5 17-31,-15 2-1,3 12-2,-6 8-1,-2 6-1,-2 3-1,2 7 0,-4-2-2,2-7-3,10 6-7,-5-17-27,11-5-1,4-13 0,12-5-2</inkml:trace>
  <inkml:trace contextRef="#ctx0" brushRef="#br0" timeOffset="119592.8403">11240 7686 106,'-5'-20'40,"22"6"1,3-11-2,17 2-37,7 2 0,7 3 0,1 5 0,-4 7-1,-11 10 0,-6 7 0,-12 9-1,-11 5 1,-15 9-1,-9 5 0,-16 0 1,2-1-1,-2-1 0,4-7 0,5-5 0,14-6 0,9-19-1,25 8 1,10-10 0,3-4 0,13 1 0,-7 1 0,-1 5 1,-12 6-1,-13 11 0,-14 11 0,-18 7 0,-17 10 0,-12 3 0,-4 8-1,-9-3 1,4 0-1,9-8-1,4-11-5,28 0-28,0-24-6,11-11-1,23-5-1</inkml:trace>
  <inkml:trace contextRef="#ctx0" brushRef="#br0" timeOffset="145507.3226">4650 10752 67,'13'-19'37,"-13"19"0,0 0 0,5 24-25,-7 2-9,-5 12-3,2 11 1,1 13-2,-7 8 0,5 3 0,3 2-2,-3-9-4,14 0-20,-3-21-10,13-10 1,-3-21 0</inkml:trace>
  <inkml:trace contextRef="#ctx0" brushRef="#br0" timeOffset="145710.3342">4695 10783 87,'-14'-17'37,"14"17"1,7-18-1,16 20-34,9-13-2,14-1-1,9-3-1,5-6-3,13 16-12,-11-12-21,0 12 1,-18-2-3,-5 13 2</inkml:trace>
  <inkml:trace contextRef="#ctx0" brushRef="#br0" timeOffset="145884.3441">4696 11019 87,'-26'18'37,"21"-1"-1,5-17 3,31-5-39,16-7-2,8-10-3,18 9-28,-7-10-2,9 7 0,-12-4-3</inkml:trace>
  <inkml:trace contextRef="#ctx0" brushRef="#br0" timeOffset="146410.3742">5370 10963 75,'-13'21'36,"13"-21"2,-8 27 1,0-14-35,1 10-1,-1 4 0,0 5 1,-1 3-1,-2 1-1,0 0 0,1-4 0,0-4 0,2-6-1,6-10 0,2-12 0,0 0 0,13-18 0,0-7-1,-2-4 1,2-5-1,-1-1 0,1 1 1,-2 2-1,0 8 0,0 2 0,6 7-1,3 4 0,1 4-1,9 0-1,6 6-1,3-9-4,8 10-5,-9-12-25,9 8 0,-8-12-1,3 6 4,-14-10 26,2 9 7,-9 1 7,-12-6 5,2 14 27,-11 2 0,0 0 1,-16 10-1,12 16-26,-13-4-6,7 7-3,-1 5 0,2 4-2,1-3 1,8-3-2,4-3 0,0-15-4,18-2-28,-6-21-6,17-5 1,-5-18-3</inkml:trace>
  <inkml:trace contextRef="#ctx0" brushRef="#br0" timeOffset="146552.3823">5869 10599 103,'-21'-13'38,"2"3"0,19 10-3,0 0-44,0 0-28,31 12 0,1-8-2,16 7-1</inkml:trace>
  <inkml:trace contextRef="#ctx0" brushRef="#br0" timeOffset="146980.4068">6435 10901 78,'-28'-8'39,"3"9"3,-17-1-2,5 16-30,-11-1-3,9 8-3,-3 1 1,10 6-4,7-3 2,14-3-3,14-9 1,17-9-1,15-13 1,13-14 0,9-11 0,9-12 2,0-11-2,-5-4 1,-3-4-2,-10 2 2,-11 4-1,-12 11 0,-12 12-1,-11 13 0,-2 21 0,-19 13 0,0 17-1,1 10 1,0 12-2,2 0-1,7 7-2,5-9-2,14-1 0,5-18-6,22 3-20,-6-18-9,18-6 3,-6-13-2</inkml:trace>
  <inkml:trace contextRef="#ctx0" brushRef="#br0" timeOffset="147310.4257">6954 10821 71,'-14'-21'38,"3"11"1,-10 2 1,5 15-17,-12 1-15,6 14-2,-3 4-2,2 7-3,3 1 2,8 2-3,4-4 1,8-1-1,8-11 0,13-7-1,4-12 2,8-7-1,4-8 1,0-5 0,-3-7 0,0-3 1,-9 3-2,-5-2 2,-10 5-2,-4 9 1,-6 14-1,-5-11-1,5 11-1,-11 15 0,6 2-1,2 0-4,7 11-2,-3-14-10,18 10-21,-5-8-1,12 3-1,-2-14 2</inkml:trace>
  <inkml:trace contextRef="#ctx0" brushRef="#br0" timeOffset="147799.4537">7383 10785 85,'-7'-13'37,"7"13"1,-16 3 0,10 17-28,-4-2-4,3 10-2,2 1 0,5 2-3,4-1 1,5-6-1,5-10 1,9-7-3,4-13 2,4-8 0,5-11 0,2-9 2,-1-3-2,3-4 1,-7 2-2,-4 4 2,-6 7-3,-5 12 1,-18 16 0,7 12-1,-18 20 0,-8 18-1,-5 16 2,-6 14-3,-1 12 2,-5 6-1,1 0 2,3-3-1,3-11 1,9-11 2,2-19-1,4-16 1,5-23 0,9-15-1,-10-23 0,7-15 0,5-13 0,1-11-3,5-10 2,6-5 0,4 2 0,9 2 1,4 10-2,6 7-1,15 20-18,-15-5-15,15 20-6,-4 0 1,9 8-3</inkml:trace>
  <inkml:trace contextRef="#ctx0" brushRef="#br0" timeOffset="149385.5444">8529 10520 79,'0'0'37,"-10"4"0,3 18 0,-8 11-34,3 10 0,0 9-2,4 12 0,3 6-2,1 0-3,14 3-8,-4-14-26,21-9 2,1-18-3,16-11 2</inkml:trace>
  <inkml:trace contextRef="#ctx0" brushRef="#br0" timeOffset="149686.5616">9130 10587 75,'-30'5'39,"-3"21"-1,-20 16 1,7 19-29,-12 3-4,12 14-1,2-6-1,14 2-2,11-13 0,14-7-2,14-14 1,11-15-1,14-12 1,3-13-1,1-13 1,1-7-1,-8-6 0,-9-6 0,-9-3-2,-13-3 1,-6 6-3,-13-1 0,4 15-11,-10-5-24,10 9 1,1-3-1,17 6 1</inkml:trace>
  <inkml:trace contextRef="#ctx0" brushRef="#br0" timeOffset="149933.5757">9844 10123 101,'-36'44'41,"-14"16"-2,-7 28 0,-9 12-38,0 13 0,1 6-1,5-1-2,10-1-3,7-20-18,21-3-17,17-24-1,23-14-1,11-24 1</inkml:trace>
  <inkml:trace contextRef="#ctx0" brushRef="#br0" timeOffset="150350.5996">10122 10577 97,'-41'-6'40,"3"20"1,-14 2-1,6 17-35,3-4-2,8 3-2,12-2 1,15 3-1,15-6 0,15-4-1,12-3 0,9-5 0,6 1 1,2-1-1,-4 1 0,-5 0 0,-15 6 0,-11 1-2,-14 4 2,-12 3-1,-13 0 0,-10-1 0,-7-3 2,-2-5-2,-1-6 1,4-10 0,6-11 0,15-13 0,13-13 0,16-13 0,13-7-2,11-11 0,13-4-3,1-14-7,17 14-27,-14-3 1,4 14-1,-15-2-1</inkml:trace>
  <inkml:trace contextRef="#ctx0" brushRef="#br0" timeOffset="150634.6158">10725 10083 80,'-10'-1'40,"12"17"-1,-9 5 0,5 19-20,-11 9-15,-3 19 1,-11 14-2,0 13 0,-10 8-3,-3 0 1,0-2-3,4-9-2,11-6-5,-2-23-31,23-12-2,8-24 1,16-9-2</inkml:trace>
  <inkml:trace contextRef="#ctx0" brushRef="#br0" timeOffset="151152.6454">10961 10562 89,'2'24'39,"-13"-1"-1,9 18 0,-9-2-33,1 5-1,-1 7-2,0-1-4,5 2-1,-9-13-14,15 4-22,-3-13-1,8-3-1,-2-12 1</inkml:trace>
  <inkml:trace contextRef="#ctx0" brushRef="#br0" timeOffset="151602.6712">11174 10589 74,'0'0'40,"0"0"0,23-4 0,-3-9-21,12 3-16,5-1 1,4 7-1,-6 0 1,-2 5-2,-8 5 0,-6 7 0,-5 3-1,-10 2 1,-9 5-1,-7 1 0,-3-1-1,-2 0 0,2-3 1,8-5-1,4-3 0,3-12 0,29 9 0,3-7 0,6 1 0,1 3 1,1 2-1,-8 7 1,-12 4-1,-11 7 1,-18 6-1,-14 2-1,-12 3 1,-10-1-3,-2 2-3,-11-18-22,18 5-14,-5-9-1,12-3-1,-4-12 2</inkml:trace>
  <inkml:trace contextRef="#ctx0" brushRef="#br0" timeOffset="152454.7199">5561 11995 74,'0'0'40,"15"-6"-2,-15 6 0,13-11-34,-13 11-1,12 8 0,-8 6 0,-1 16-1,-7 8-1,3 14 1,-8 5-2,4 7 1,-5 3 0,-1-9-1,2-2 1,2-14-1,3-12 1,1-16 0,3-14 0,10-23 0,-2-13 0,5-9 1,0-11-1,1-10 0,0-8-1,3-2 1,-1 5-1,1 5 0,-5 11 0,3 9 0,4 10 0,-1 9-1,3 13 1,5 9 0,0 7 0,-2 5 0,2 3 0,-3 6 0,-1 2 0,-7 1 0,-5 6 0,-6 2 1,-8-1-1,-9 4 0,-2-3 1,-6 3-1,-1 0 0,-6 3 0,-1 3 0,0 4-1,-3 7 1,4 7 0,-5 10-1,1 2 0,2 8 1,-1-1-1,8-1-1,5-6-2,10-1-5,0-28-23,22-5-8,5-25 0,18-12-2</inkml:trace>
  <inkml:trace contextRef="#ctx0" brushRef="#br0" timeOffset="152909.7459">6533 11926 78,'-18'-24'41,"1"16"-2,-17-4 2,7 18-35,-18 6 0,3 16-1,-5 7-2,4 11 1,4 5-1,11 1 0,11-4-1,17-8 0,17-12-1,14-15 0,17-20 0,12-20 0,4-15-1,6-15 0,-3-9 0,-1-9 0,-13-2 1,-5 0-1,-15 9 1,-6 9 0,-12 13-1,-9 16 1,-6 30-1,-16 5 2,1 28-2,-8 18-1,-1 17 0,0 11-2,10 9-3,0-7-7,30 10-18,-4-27-9,26-1-3,9-24 0</inkml:trace>
  <inkml:trace contextRef="#ctx0" brushRef="#br0" timeOffset="153284.7674">7762 11644 103,'-40'24'44,"-17"-3"-2,4 14-1,0 1-38,9 2-1,9-1 0,14-3-3,21-4 2,18-12-3,20-9 3,16-7-1,8-4 0,5-3 0,-2 2 0,-6-2 0,-11 7 1,-13 8-1,-18 8 0,-14 10 0,-12 5 1,-13 6-1,-7 5-1,-2 1 1,1-2-3,0-10-2,15 1-7,-8-32-16,23-2-13,13-14-1,12-9 0,-6-23 0</inkml:trace>
  <inkml:trace contextRef="#ctx0" brushRef="#br0" timeOffset="153458.7773">7884 11588 112,'-7'13'43,"17"10"2,4-15-3,7 1-40,25-6-2,11-3-2,11 4-8,-4-16-22,20 12-10,-11-7 0,9 11-3</inkml:trace>
  <inkml:trace contextRef="#ctx0" brushRef="#br0" timeOffset="153623.7868">8729 12024 114,'-23'30'45,"-9"-24"0,16-5-4,12-15-46,-11-22-16,32 15-15,-8-13-8,14 5-1,0-3-1</inkml:trace>
  <inkml:trace contextRef="#ctx0" brushRef="#br0" timeOffset="155152.8742">12875 8667 31,'0'0'26,"-8"-11"-10,-3-2 3,3 1 0,-8-5-13,8 3-2,-2-4-1,6 3 0,0-6 0,4 4 0,-2-1 2,2 18 0,0-22 1,0 22 0,0 0 0,0 0-1,-3 22 1,1 3-2,-3 9 1,1 16-3,-3 13 0,2 21-1,-1 20 1,-2 22 0,2 25 0,1 29 1,-2 19-3,-1 30 3,-3 15-4,-2 17 2,-3 10-2,-1 7 2,-6-4-3,2-5 1,-1-20-1,1-25-3,9-20-7,1-42-25,10-30 1,-2-39-4,6-33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2:43:53.50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3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4T22:44:17.215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2184 4492 97,'-40'2'39,"-1"16"-1,-15-2-6,-2 17-29,-6 7-2,-1 6 0,5 5 0,7 8 0,10-2 0,9-1-1,21-4 1,17-4-1,22-6 1,13-4-1,14-4 2,10-5-3,4-1 1,-5 2 0,-5 1 0,-9 6 1,-21 5-1,-12 8 0,-19 5 0,-15 10 2,-17 0-1,-7-2 0,-3-7-2,-3-12-6,19-3-24,1-25-5,29-16-1,-4-13-3</inkml:trace>
  <inkml:trace contextRef="#ctx0" brushRef="#br0" timeOffset="413.0236">2662 5097 91,'-25'9'37,"-21"2"1,2 16-1,-14 2-31,0 14 0,-3 3-1,7 9-1,8 3-1,11-1 0,16-6-2,16-6 1,22-15-1,21-16 0,17-19 0,10-14 0,8-18 0,6-10-1,-5-5 1,-8 0-1,-12 2 0,-15 6 0,-15 12 0,-13 9-1,-13 23 0,0 0 1,-24 13-1,7 11 1,1 13-2,5 0 0,7 7-2,5-5-1,18 2-4,3-20-4,25 7-13,-6-27-12,23-1 0,-6-20 1,6 1 1</inkml:trace>
  <inkml:trace contextRef="#ctx0" brushRef="#br0" timeOffset="717.0409">3316 5249 98,'0'0'37,"-26"20"1,6 12-1,-13 4-32,9 9-1,-4 1-2,6 0 0,5-1 0,4-5 0,5-9-1,12-13 0,7-15 1,9-14-1,2-14 1,4-13-1,2-8 1,0-6-1,0-8 0,-3-1-1,-1 9-1,-7 4 0,-1 12 0,-1 13-1,1 13-2,-2 7-1,7 20-3,-2-9-8,15 23-10,-7-14-12,14 7 0,-1-11 0,12 1 1</inkml:trace>
  <inkml:trace contextRef="#ctx0" brushRef="#br0" timeOffset="1059.0606">3892 5156 97,'-42'10'38,"2"19"1,-8-3-1,5 17-31,3-1-3,8 7 0,9-5-1,13-1-1,9-10 0,11-7-1,11-14 0,13-13 0,5-15 0,7-11-1,0-7 1,-2-7 0,-5-5-1,-7 2 0,-6 3 1,-8 10-2,-8 8 1,-10 12-1,0 11 0,-10 21 0,1 11-1,-2 10-2,4 9 0,-2 1-4,18 9-6,-11-23-7,29 7-6,-10-30-9,24-13-2,0-29 1,15-14 1</inkml:trace>
  <inkml:trace contextRef="#ctx0" brushRef="#br0" timeOffset="1385.0792">4583 4611 102,'-35'56'40,"3"27"0,-6 0 0,6 16-36,4-1 0,14-3-2,7-11 0,9-10-1,11-18-1,4-13 0,4-18-1,4-15 1,-1-16-1,4-13 1,-3-7 1,1-11-1,-7 0 0,1-1 1,-3 8-1,-4 8 1,-13 22-1,19 0-2,-10 24-3,-9-2-9,16 26-9,-19-16-4,22 21-3,-7-20-8,18 7-3,-2-15 1</inkml:trace>
  <inkml:trace contextRef="#ctx0" brushRef="#br0" timeOffset="2237.1279">3426 6199 83,'0'-33'39,"-9"3"0,-20-7 0,-5 14-25,-20-8-10,1 9 0,-4 10-1,1 15 0,2 15-1,5 21 0,5 18-1,13 20 0,7 21-1,3 13 2,11 10-4,6 5 2,4 2-5,-2-11 1,10-3-6,-7-31-14,13-2-15,-6-28 2,7-12-1,-7-25 0</inkml:trace>
  <inkml:trace contextRef="#ctx0" brushRef="#br0" timeOffset="2437.1394">2723 6959 122,'-17'-17'40,"17"17"1,19-19-2,6 9-37,11-7-2,16-5-2,14-1-3,6-16-6,24 11-15,-12-17-12,12 9-1,-11-12-2,4 5 3</inkml:trace>
  <inkml:trace contextRef="#ctx0" brushRef="#br0" timeOffset="2688.1538">3667 6089 106,'-4'45'39,"-14"2"1,10 17-3,-7 4-33,2 12 1,-1 4-2,3 6 0,-4 1-1,8-1-1,2-2-2,2-7-1,7-8-6,1-26-10,22 0-10,-9-31-11,18-14 0,-5-21 0,11-11 2</inkml:trace>
  <inkml:trace contextRef="#ctx0" brushRef="#br0" timeOffset="3035.1736">3902 6643 112,'-3'12'37,"-12"2"3,6 17-1,-3 1-35,5 5 0,-2-1 0,5 1-1,8-5-1,5-3 0,4-9-1,9-8 1,8-12-1,8-7 0,1-12 0,7-8-1,0-6 2,0-4-2,-3-3 0,-9 2 0,-4 6 0,-9 6 0,-7 8 0,-14 18 0,0 0 0,1 18 0,-9 10 0,-4 7-2,4 9 0,-1 0-2,9 8-4,-3-14-8,18 7-6,-5-26-5,21 9-4,-7-22-9,16-5 0,-3-17 2</inkml:trace>
  <inkml:trace contextRef="#ctx0" brushRef="#br0" timeOffset="3410.1951">4956 5878 104,'7'-13'40,"-8"-3"1,1 16-2,-14 31-36,5 6-1,-2 16 0,-5 18 1,-1 16-2,1 11 1,1 8-1,2 1 0,4-3-2,1-12 0,8-6-5,-4-24-7,18 2-11,-19-32-4,17-6-9,-12-26-2,0 0 1,2-22 1</inkml:trace>
  <inkml:trace contextRef="#ctx0" brushRef="#br0" timeOffset="3598.2058">4674 6496 119,'-13'-7'41,"13"7"1,6 12-3,18-2-35,6-7-1,10-1-3,12 2 0,5-6-5,12 7-7,-12-15-10,19 12-5,-22-17-6,8 10-7,-15-13-1,0 2 3</inkml:trace>
  <inkml:trace contextRef="#ctx0" brushRef="#br0" timeOffset="3921.2243">5282 6460 112,'-17'25'39,"11"10"4,0-16-4,20 2-34,6-6-1,10-3-1,5-11-1,5-6 0,1-7-1,-3-8-1,-5-5 0,-8 0-1,-9 0 1,-14 0-1,-8 4 0,-7 12 0,-13 5 1,-1 10 0,-4 15 1,-1 6 1,5 10-2,4 7 2,10 2-2,12-3 1,15-4-3,13-15-3,18-4-8,1-33-5,25 1-8,-12-37-4,24 2-2,-9-27-11,7-5 4,-4-21 0</inkml:trace>
  <inkml:trace contextRef="#ctx0" brushRef="#br0" timeOffset="4474.2559">5566 4931 91,'-14'1'39,"-12"-2"1,8 10-2,-13 4-34,12-5-2,3 2 2,7 4-2,4 2 0,5 1 0,9 2-1,5-1 0,5 1 0,0 4 0,3-3-1,-3 8 1,-8-1 0,-1 5-1,-10 4 0,-11 0 0,-4 1 0,-9-1-3,2 0-3,-9-20-7,19 5-10,-16-30-4,29-3-4,1-30-8,15-7-2,-2-22 3</inkml:trace>
  <inkml:trace contextRef="#ctx0" brushRef="#br0" timeOffset="4590.2626">5324 4434 109,'-35'64'33,"4"8"-30,10 4-11,12-7-30,17 5-3</inkml:trace>
  <inkml:trace contextRef="#ctx0" brushRef="#br0" timeOffset="6461.3696">8323 7039 55,'-38'-28'33,"1"4"0,-5 4 0,-3 18-11,-10-3-18,-2 16-1,-14 8 1,-5 18-1,-8 5 2,4 10-1,-1 6 0,10 12-1,10 6 0,13 9-1,22 3-1,23 1 1,18 2-2,26 1 0,23-7 0,15-12 0,21-15 0,14-19 0,15-20 0,6-27 2,1-26 1,-8-23-1,-9-22 1,-13-16-1,-21-9 0,-21-8 1,-28 1-2,-30 2 0,-26 8-1,-22 7-1,-28 17 0,-16 9-1,-13 15-2,-9 13-2,11 28-21,-2 5-11,21 23-1,12 6-1,35 17 1</inkml:trace>
  <inkml:trace contextRef="#ctx0" brushRef="#br0" timeOffset="7379.4221">11703 6963 101,'-46'-25'36,"-8"14"2,-10-4-9,1 25-24,-11 9-1,6 19-4,-1 15 3,7 17-3,6 18 1,15 13 0,15 9-1,18 3 0,23-8 0,26-5 2,26-25-2,23-20 1,20-30 0,15-30-1,9-30 2,2-18-1,-11-17 0,-21-16 1,-24-3-2,-26-3 1,-32 2-1,-31 2 0,-26 12-4,-27-5-1,-6 20-9,-25-4-21,11 24-3,-7 6 0,18 16 1</inkml:trace>
  <inkml:trace contextRef="#ctx0" brushRef="#br0" timeOffset="9705.5551">11562 7373 20,'0'0'28,"0"0"2,-3 16-4,3-16-11,0 0 1,-13 3-2,13-3-1,0 0-3,0 0-3,0 0-1,-7-10-1,2 0-2,5 10-1,-5-24-1,1 12 0,-1-4 0,0 0 0,-3-2 0,0 1 0,-1-6 0,-2 3 2,0-6-1,-1 0 0,-2-2 0,2-1 0,-2-4-1,0 0 1,-4-1-1,2-2-1,-1-1 1,0-1-1,-2-3 0,-2-1 0,4-2 1,-1-1-1,2 2 0,-1-1 0,-1 0 0,5-1-1,-4 2 2,5 1-2,-5 2 1,2 2-1,0 1 2,-1 1-3,2 0 3,0 0-1,-4 1 0,3-1 0,0-1 0,-3-3 0,4 0 1,0-1-1,0-3 0,1 2 0,-2 0-2,-2 2 3,5 0-4,-7 3 5,2-1-4,-1-1 0,-3 2 1,2-1-1,-2 2 3,-1-3-4,-2 1 4,4-2-3,-2 4 2,-1-2 0,2 1 1,-1-2-1,-1 2 0,-1-2 0,1 2 1,-1 2-1,1 2 0,0 0 0,-3 2 1,1 1-1,0 4-1,1-1 4,0 3-5,-2 5 4,-3 7-3,-1 4 2,-1 8-1,-5 11 1,-3 8 0,-1 10-2,2 5 3,-1 4-4,5 6 2,6 1-1,8 2-3,5-3-4,20 9-28,-7-13-1,17 3-1,-5-12-1</inkml:trace>
  <inkml:trace contextRef="#ctx0" brushRef="#br0" timeOffset="11222.6419">7909 4723 42,'0'0'29,"-8"-10"2,8 10-7,0 0-13,0 0-2,4 30-1,-1 0 0,5 25-2,-4 12 1,1 27-3,0 17-1,1 22-2,-1 17 4,-1 16-3,1 5 1,8 2 0,-3-5 0,9-4 1,1-9 0,4-5 0,-1-10-3,1-4 0,-1 0-1,-1-3 3,-3-2-3,-2-9-1,5-8-2,-3-25-14,19-6-19,-2-25-1,10-19-2,-3-25 1</inkml:trace>
  <inkml:trace contextRef="#ctx0" brushRef="#br0" timeOffset="12124.6935">8690 7228 0,'0'0'19,"-13"2"-2,13-2 3,-16 14-11,16-14-7,-18 15 0,18-15-11,-17 21-8,3-17-1,9 10 0</inkml:trace>
  <inkml:trace contextRef="#ctx0" brushRef="#br0" timeOffset="12672.7249">8443 7366 39,'0'0'27,"0"0"1,-10-8-1,10 8-18,-21 7-4,9 0-1,-1-2-2,1 0 0,3-1 1,9-4 0,0 0 1,0 0 1,0 0 0,31-19 2,-3-7-2,17-5 1,8-15-2,18-7 1,5-8-4,11-6-2,7 8-11,-4-8-21,1 13-1,-11 3-1,-7 14 0</inkml:trace>
  <inkml:trace contextRef="#ctx0" brushRef="#br0" timeOffset="13115.7502">8253 6523 36,'0'0'31,"-18"-16"2,18 16-1,-13-6-9,20 17-6,-7-11-7,31 14-4,5-7-2,21-1-1,17-3-2,21-6-1,22-1-5,15-15-12,15 8-17,4-5-1,-1 2-1,-7 1-1</inkml:trace>
  <inkml:trace contextRef="#ctx0" brushRef="#br0" timeOffset="13777.7881">9441 6952 94,'34'4'37,"17"3"0,7-8 0,12-3-34,11-5-4,9-13-5,13 4-29,-3-12-1,3 6 0,-3-4-1</inkml:trace>
  <inkml:trace contextRef="#ctx0" brushRef="#br0" timeOffset="14359.8214">10417 6832 83,'1'-30'30,"-3"-10"-2,6-12-5,-6-2-27,6-3 2,-2-4 0,-2 0 3,0 4 0,-4-2 3,-2 15 0,-12 2 2,6 18-3,-15 8 1,-1 16-1,-8 9-2,2 10-1,-2 5-3,1-2-4,13 4-26,-1-4 0,11-2 0,9-9-1</inkml:trace>
  <inkml:trace contextRef="#ctx0" brushRef="#br0" timeOffset="14617.8361">10210 6236 92,'-16'-1'35,"-4"-4"-2,-1 12-9,-8-7-23,-13 7-1,-12 4 2,-16 7-1,-15 2-1,-16 7 1,-17 5 0,-12-2 0,-9 1-1,1-8-4,11 1-30,-4-9 1,13-2-2,12-12-1</inkml:trace>
  <inkml:trace contextRef="#ctx0" brushRef="#br0" timeOffset="17187.9831">9533 1784 49,'-2'-60'37,"-15"-5"-1,-1 12 1,-22-1-12,0 15-18,-13 9-1,-3 15 0,-7 20-1,1 19-2,-3 21 1,6 18-2,4 20 0,6 19-2,7 19 0,15 19 1,8 8-1,11 1-1,13-3-2,6-10-3,20-3-30,-5-28-1,10-13 0,-8-34-3</inkml:trace>
  <inkml:trace contextRef="#ctx0" brushRef="#br0" timeOffset="17405.9956">8678 2465 112,'0'0'40,"17"-21"0,17 15-7,14-13-32,21-1-2,17 0-3,8-10-3,19 18-20,-8-13-11,8 14 0,-12-10-3,0 20 2</inkml:trace>
  <inkml:trace contextRef="#ctx0" brushRef="#br0" timeOffset="17602.0068">9522 2459 102,'-25'15'40,"7"-19"-1,18 4 0,27-10-38,13-4-1,12-2-2,5 0-3,10 13-5,-15-6-28,12 19 1,-22 1-2,-8 18-2</inkml:trace>
  <inkml:trace contextRef="#ctx0" brushRef="#br0" timeOffset="17766.0161">9485 2901 105,'-25'10'40,"25"-10"0,20-14-1,28-12-38,27-8-6,7-20-16,36 15-6,-3-14-14,18 11 2,3-5-4,12 8 3</inkml:trace>
  <inkml:trace contextRef="#ctx0" brushRef="#br0" timeOffset="18878.0798">11075 2062 51,'15'-11'32,"-15"11"2,6-15-5,-6 15-18,0 0 2,0 0-3,5-16-1,-5 16-3,0 0-1,0 0-1,-5 18-1,-1 4 0,-4 11-2,-4 17 0,-6 10 0,-3 10 2,-4 5-2,3 0 1,6-6-1,12-6 2,10-16-1,21-19 1,22-20-1,26-19-2,19-19-1,18-14-2,10-8-3,-6-22-15,19 20-5,-24-15-14,-3 11 2,-23-3-3,-11 16 2</inkml:trace>
  <inkml:trace contextRef="#ctx0" brushRef="#br0" timeOffset="19085.0916">11584 2027 103,'-40'22'40,"18"17"-1,-2-3-3,10 22-35,11 7-1,1 8 0,8 8-5,0-3-3,13 9-30,-3-19 1,10-5-1,3-21-1</inkml:trace>
  <inkml:trace contextRef="#ctx0" brushRef="#br0" timeOffset="19389.1089">12115 2053 102,'-16'-14'40,"5"17"-1,-16 4-1,0 14-36,5 7 0,4 10 0,2 4 0,2 9 0,6-3-1,6 3 0,11-5 0,10-6 0,15-10-1,13-21 0,18-15-1,9-21-2,18-5-3,-2-23-10,23 9-9,-23-20-7,7 14-6,-20-8-2,-9 14 2</inkml:trace>
  <inkml:trace contextRef="#ctx0" brushRef="#br0" timeOffset="19553.1184">12459 2009 104,'-45'62'38,"1"-1"2,18 11-2,-1 1-38,13-9-3,19 3-6,-5-12-24,25 0-6,2-20 3,15-3-4</inkml:trace>
  <inkml:trace contextRef="#ctx0" brushRef="#br0" timeOffset="19914.139">12969 1905 118,'-40'37'40,"-16"7"2,10 24-8,-2 6-32,12 9-1,12-2 1,15-2 0,19-11-1,19-10 1,19-17-1,18-21 0,11-21 0,4-17 0,0-20 0,-1-11-1,-18-11 1,-12-10-2,-20 0 0,-21-9-1,-16 8-1,-20 3-3,-10 16-3,-23 4-8,11 27-10,-26-3-4,19 25-8,-3 7-1,23 13 1</inkml:trace>
  <inkml:trace contextRef="#ctx1" brushRef="#br0">23545 9045</inkml:trace>
  <inkml:trace contextRef="#ctx0" brushRef="#br0" timeOffset="24363.3934">14855 1933 92,'4'-26'40,"1"-12"0,19 6-1,-2-3-32,17 2-4,4 4-1,4 5 0,-4 10-1,-3 11 0,-13 14 0,-5 13 0,-16 12 0,-6 16-1,-10 11 2,-7 22-2,-1 7 0,-4 10 2,6-1-2,9 0 1,15-7 0,13-11 0,13-20 0,19-24 2,10-29-2,13-27-1,7-25 2,4-22-1,-6-16 1,-6-22-2,-9-3 1,-14-8 0,-13 0 0,-10 1 1,-15 18-2,-9 7 1,-5 17-1,-7 15 0,4 13-2,2 16-1,1 26-4,17-6-8,14 30-10,-13-4-10,25 18-5,-11-5 0,19 11-1</inkml:trace>
  <inkml:trace contextRef="#ctx0" brushRef="#br0" timeOffset="25230.4431">16152 2200 18,'10'-12'28,"-10"12"2,0 0 2,9-2-15,-9 2-2,0 0 0,-14-7 2,14 7-4,0 0-5,-1 11-2,1-11 0,0 0-1,0 0-1,0 0 0,0 0-1,0 0 0,0 0 0,10-6-1,-10 6 0,19-3-1,-19 3 1,15 0-1,-15 0-1,14 15 0,-14 1 1,-4 9-1,0 6 0,-8 8 1,4 5-1,-1 4 1,1-1-1,1-3 2,6-3-2,2-9 1,3-6-1,11-10 1,3-14-1,3-7-1,5-15 1,3-9-1,-1-7 1,5-6-1,-5-6 1,-1-1-1,-3 0 2,-3 4-1,-3 8 0,-3 3 0,-6 7 0,0 5 0,-4 10 0,-5 12 0,5-13 0,-5 13 0,0 0-1,0 10 1,0-10 0,-10 28 0,3-8 0,-2 9 0,-1 1 0,-3 3 0,4 2-1,-1-3 1,2 0 0,5-8 0,3-5 0,6-6 0,-6-13 0,16 2 0,-7-9 0,1-8 0,0 2 0,-2-5-1,-2 3 1,-6-5-1,-2 6 1,-4 3-1,6 11 0,-21-12 0,21 12 1,-19 0-1,19 0-1,-14 10-1,14 1-3,0-11-9,10 12-14,-10-12-9,11 3-1,-11-3-2</inkml:trace>
  <inkml:trace contextRef="#ctx0" brushRef="#br0" timeOffset="25781.4746">16503 2254 60,'-6'-18'37,"6"18"0,0 0 0,0 0-12,0 0-20,0 0 0,0 0 1,-5 13-2,5-3-1,5 10 1,-3 0-1,4 5 0,-1 0-1,0 1 0,2-1-1,3-8 1,3-3-1,6-8 0,3-10 0,3-7 0,5-10 0,2-7-1,0-9 1,-2-2 0,-2-2-1,-4-6 0,-7 6 1,-4-4-1,-7 6 1,-1 0 0,-6 6-1,-2 6 1,1 7-1,-4 7 0,6 13-1,0 0 0,0 0-3,20 8-5,8 10-7,-6-20-14,21 16-10,-2-15-2,17 8 0,-2-17 0</inkml:trace>
  <inkml:trace contextRef="#ctx0" brushRef="#br0" timeOffset="26065.4909">17506 1815 96,'0'0'38,"0"0"2,38-2-3,-9-12-34,12 0-4,13 1-2,-7-10-20,15 13-16,-15-5 2,1 11-3,-18-1 1</inkml:trace>
  <inkml:trace contextRef="#ctx0" brushRef="#br0" timeOffset="26227.5002">17444 2175 108,'-29'19'42,"30"-1"0,14-25-3,32-6-39,22-3-5,7-23-11,29 17-7,-17-23-12,22 16-6,-10-11-2,14 12 1</inkml:trace>
  <inkml:trace contextRef="#ctx0" brushRef="#br0" timeOffset="26896.5384">18650 1484 100,'-5'-16'40,"29"7"1,9-7-1,17 2-39,4-2 0,9 2-1,3 2 0,-7 6 0,-8 8 1,-13 9-1,-15 5 0,-13 12 1,-18 8 0,-10 4 0,-8 3 1,-6 2-2,1-7 1,8 0 0,10-7 0,11-8-2,18-6 2,16-7-1,14-5 0,6 0 1,1 0-1,-2 3 1,-9 2 0,-12 8-1,-21 10 1,-19 7-2,-18 3 0,-15 6 0,-6-5 0,-3-2-3,6-4-2,3-22-16,30-2-19,10-20 1,33-6-1,10-20 1</inkml:trace>
  <inkml:trace contextRef="#ctx0" brushRef="#br0" timeOffset="27152.5531">19768 1426 102,'-37'21'41,"4"13"1,-9-3-2,13 11-37,4-7 1,12 1-2,13-5 2,14 2-2,20-11 1,18-7-3,14-9 1,14-8-2,10-8-3,7-15-5,13-1-11,-21-17-5,9 3-13,-26-5-2,-5 0-2,-20-10 3</inkml:trace>
  <inkml:trace contextRef="#ctx0" brushRef="#br0" timeOffset="27302.5616">20201 1366 112,'-77'71'39,"-5"5"3,19 10-4,-6-9-39,28 1-2,21-5-3,11-18-20,38-1-12,8-19-1,32-4-1,5-20-1</inkml:trace>
  <inkml:trace contextRef="#ctx0" brushRef="#br0" timeOffset="27601.5788">20593 1504 114,'-59'15'42,"5"20"1,-9 7-1,8 9-38,12 2-1,14 9-1,20-5 0,15-6 1,24-10-3,19-11 0,15-15 0,7-11 0,4-13 0,-2-14 0,-9-8-2,-7-14 1,-15-8-2,-15-9 1,-17 9-4,-14-6 0,-5 13-4,-21-5-16,10 17-15,-10 7 0,11 18 0,4 7 2</inkml:trace>
  <inkml:trace contextRef="#ctx0" brushRef="#br0" timeOffset="28135.6092">21210 1618 110,'-40'24'41,"7"14"0,-7-9-6,5 8-32,8-6 1,7 4-1,9-11-1,9-1-1,10-12 0,9-4-1,4-9 0,3-11 1,4-4-1,1-9-1,-1-7 0,-2-4 1,0-3-1,-6 2 1,-4 3-1,-5 8 1,-1 6-1,-10 21 2,0 0 0,0 0-1,-4 26 2,1-3-2,0 3 2,8 0-2,4-4 2,4-6-1,8-8 1,8-4-1,3-10-1,1-4 1,4-7-1,-2-3 1,-4-5-1,-2 3 0,-6 1 0,-8 5 0,-6 8 0,-9 8 0,-3 15 1,-9 4-2,-5 14 1,-2 2-3,3 10-1,-2-6-5,18 17-12,-11-26-17,25 4-3,5-21-1,21-4-1</inkml:trace>
  <inkml:trace contextRef="#ctx0" brushRef="#br0" timeOffset="28369.6227">22358 1169 123,'-30'-1'42,"-26"27"2,-15 33-2,-14 26-40,-2 16-3,7-1-1,26-10-3,20 3-8,1-21-9,38 8-7,-5-25-14,27-8 3,1-21-3,19-9 2</inkml:trace>
  <inkml:trace contextRef="#ctx0" brushRef="#br0" timeOffset="28669.6398">22402 1529 113,'-30'4'41,"4"11"2,-9 2-3,20 7-35,-6-1-3,10 4 1,10-5 0,8-2-1,14-5 1,8 0-3,3 1 0,4 1 0,-2 1 0,-5 5 0,-10 6 0,-15 8 0,-17 5 0,-12 2 0,-16 4 0,-11-3-2,-1 3-10,-18-13-6,17 11-6,-16-31-10,23 8-8,-3-17-2,10 3 2</inkml:trace>
  <inkml:trace contextRef="#ctx0" brushRef="#br0" timeOffset="31230.7863">14527 3960 94,'13'-21'34,"11"5"-6,-6-17-1,16 6-19,-2-9-2,7 6-2,3-2 0,-3 8-2,-5 8 0,-2 12 0,-9 18-1,-11 19 0,-9 18 0,-5 20 0,-8 16 0,-5 12-1,1 9 0,1-1 1,7-6-1,6-13 1,9-20 0,17-20 0,15-30 1,14-26 0,12-28 0,7-18 0,3-21 1,-6-8-1,-7-8 0,-13 1 0,-16 1 0,-12 8-1,-12 12 0,-7 9 0,-4 8-1,5 6 0,10 9-3,7-2-3,27 20-14,-8-13-13,34 16-8,-2-9 0,16 13-2</inkml:trace>
  <inkml:trace contextRef="#ctx0" brushRef="#br0" timeOffset="32207.8422">15905 4254 86,'-14'9'37,"-11"-4"2,5 10-1,-15-4-34,10 8 0,2-3-2,5 4 1,6-1-1,11 2 0,13-5 0,14-2-1,15-3 1,7-3-1,8 2 0,2 0-1,-5-1 1,-5 5 0,-12 9 0,-21 8-1,-15 6 1,-14 8 0,-15 2-1,-5 2 1,-5-4 0,3-5-2,2-9 0,7-12-3,21-3-11,-2-31-16,28 3-10,0-19 0,14-1-1</inkml:trace>
  <inkml:trace contextRef="#ctx0" brushRef="#br0" timeOffset="36333.0782">16707 4016 96,'0'0'40,"12"-19"0,6-11-3,16-2-38,8-1-2,10-4-4,14 14-29,-15-3-1,0 17-1,-19 3-1</inkml:trace>
  <inkml:trace contextRef="#ctx0" brushRef="#br0" timeOffset="36499.0876">16790 4284 93,'-4'15'38,"4"-15"2,29-21-2,1-5-38,21-11-4,28 1-22,3-18-12,19 3 1,-3-12-2</inkml:trace>
  <inkml:trace contextRef="#ctx0" brushRef="#br0" timeOffset="36980.1152">17665 3709 92,'-47'5'40,"23"3"0,13-18-2,17-3-37,36-5 1,24-1-1,10-4 0,9 1 1,-1 5-1,-4 2-1,-9 7 1,-16 9-1,-21 8 1,-19 12 0,-28 5 0,-10 8 0,-13 2 0,-1 1 1,-1-4-2,9-2 1,9-6-1,16-9 0,21-9 0,14-3 0,16-1 0,0-2 0,5 5 0,-7 5 0,-9 7 0,-16 10 0,-18 10 0,-20 7 0,-18 4 0,-7 0-1,-7 0-1,0-9-3,13-7-2,3-23-19,34-10-14,14-15 1,30-11-2,10-22 2</inkml:trace>
  <inkml:trace contextRef="#ctx0" brushRef="#br0" timeOffset="37258.131">18801 3622 97,'-19'-9'41,"-9"30"1,-23 3-2,-1 17-30,-8 19-8,5 11 0,9 4-1,10 5 0,15-2 0,23-12-1,21-13 1,23-18-2,27-22 2,9-17 0,12-16 0,-4-20 0,-3-12-1,-8-9 0,-17-8-1,-22-4-1,-21 7-2,-22-2-4,-8 24-10,-26-6-20,7 31-3,-13 0 0,16 21 0</inkml:trace>
  <inkml:trace contextRef="#ctx0" brushRef="#br0" timeOffset="37783.161">19507 3803 101,'-28'6'40,"5"12"1,-15-4-1,10 9-37,0 7 0,2 5 0,1 5-1,6-2-1,6-2 0,7-5 0,10-8-1,7-9 1,10-11-1,6-9 0,3-13 0,6-10 0,0-7 1,-4-6-1,1-1 0,-7 2 0,-3 4 0,-10 4 0,-4 12 1,-4 6-1,-5 15 0,0 0 0,0 15 0,0 1 0,5 1 0,6 0 0,8-2 0,4-4 0,7-7 0,4-4 1,2-3 0,-4-4 0,0-2-1,-6 3 1,-8 0 0,-4 7-1,-14-1 0,9 28 0,-18 1-1,-1 3 0,-4 10-1,-3-1-1,7 6-3,0-13-4,24 5-14,-8-27-16,26-7 1,6-24-2,26-7 3</inkml:trace>
  <inkml:trace contextRef="#ctx0" brushRef="#br0" timeOffset="37971.1718">20552 3380 110,'-29'38'41,"-26"12"0,1 27-2,-6 9-36,2 7-4,7 3-2,5-10-6,25 13-13,-3-24-14,28-3-4,3-22-2,26-8 1</inkml:trace>
  <inkml:trace contextRef="#ctx0" brushRef="#br0" timeOffset="38309.1911">20689 3756 113,'-34'31'41,"-9"-8"0,18 17-4,3-14-34,11 0 1,13-6-2,13-5 0,10-8-1,11-1 0,5-6 0,0-2-1,0 2 1,-5 4 0,-7 5 0,-13 10 0,-11 7 0,-12 11 0,-17 4 0,-7 4-2,-8 6 1,1-7-2,0 0-3,5-17-6,24 1-4,9-28-5,24 6-6,8-28-15,37 0 0,6-15-1,20 5 4</inkml:trace>
  <inkml:trace contextRef="#ctx0" brushRef="#br0" timeOffset="38460.1997">21309 4172 126,'-31'25'44,"-20"-13"-3,16 5-1,-11-9-41,16-10-4,30 2-9,-22-13-4,35 16-8,-19-21-12,25 7-5,-12-10-1,4-4 1</inkml:trace>
  <inkml:trace contextRef="#ctx0" brushRef="#br1" timeOffset="44217.529">22960 4457 73,'-9'-24'33,"-5"-1"-1,-5 5 1,-3 5-30,-7 6 1,0 11-1,-13 4 2,4 15-1,-10 11 0,7 15 0,-3 11-1,9 11 0,8 5 1,17 10-2,15 0 1,20 4-2,18-11 1,19-11-1,23-19 2,11-17-1,9-22 0,8-20 0,-8-21-2,-3-18 2,-15-17-1,-14-13 0,-22-5-1,-20-3 1,-25 1-2,-20 1 0,-24 8 0,-14 11 0,-12 20-2,-11 12-3,6 32-23,-8 4-9,17 22-1,6 13 0</inkml:trace>
  <inkml:trace contextRef="#ctx0" brushRef="#br1" timeOffset="44667.5549">23084 5226 96,'3'-14'38,"-3"14"0,4-22 0,-4 22-32,7-10-2,-7 10 0,3 22-2,-3 11 0,-3 13-1,-1 20 1,-6 19 0,-4 18 0,-2 20 0,-2 8 1,-1 0-2,2-5 0,8-6-3,4-24-14,20-8-22,0-24-1,19-22-1,-1-18 0</inkml:trace>
  <inkml:trace contextRef="#ctx0" brushRef="#br1" timeOffset="45027.5755">23040 6450 96,'8'-12'36,"-9"2"3,1 10-1,-27 19-28,5 14-3,-12 12-2,-2 17 0,-9 7-3,-3 8 1,0 3-2,4-5-2,8-5-3,9-18-6,24-2-26,3-29-4,20-7 1,6-21-1</inkml:trace>
  <inkml:trace contextRef="#ctx0" brushRef="#br1" timeOffset="45260.5888">23124 6473 129,'-13'0'43,"13"19"-1,-3-3-1,14 11-41,7 3 0,7 7 0,4 1 0,8 2 0,8-2 0,4-4 0,5-1 0,-3-9-3,8 11-20,-11-24-17,3 3-1,-14-14-1,-2-2 0</inkml:trace>
  <inkml:trace contextRef="#ctx0" brushRef="#br1" timeOffset="45651.6112">23051 5481 99,'-23'10'37,"-13"4"0,0 16-2,-12 4-34,2 6 1,2 7-1,1-2-5,19 9-27,-2-10-4,19-2 1,10-18-1</inkml:trace>
  <inkml:trace contextRef="#ctx0" brushRef="#br1" timeOffset="45855.6228">23207 5507 115,'-16'-9'41,"15"21"1,-2-2-3,21 11-35,3 4-2,13 1-1,14 4-4,3-10-13,23 15-21,-6-9-2,20 8-1,-8-11-1</inkml:trace>
  <inkml:trace contextRef="#ctx0" brushRef="#br1" timeOffset="46019.6322">24259 5977 129,'-13'1'43,"-12"-17"0,6 3-3,-10-8-40,12-5 0,5 3-6,-6-11-17,20 19-13,-13-3-5,11 18-1,-13-11 0</inkml:trace>
  <inkml:trace contextRef="#ctx0" brushRef="#br1" timeOffset="51507.9461">11696 6349 81,'-16'1'37,"16"-1"-1,-9 4 1,9-4-31,0 0-1,25-6-1,-3 0 0,13-1-1,10-5 0,13 1-1,11-1 0,11 0-1,1-1 0,3 7-1,0 0 1,-6 5 0,-7 3-1,-6 1 1,-14 2-1,-11-2 0,-6 2 1,-8-4-1,-8-7 0,-8-2 0,-6-7 0,-8-4 0,-5-5 0,-10-5 0,-6-5 0,-6 1-1,-11 4 1,-1 0 0,-7 8 1,0 4-1,3 6 1,6 6-1,12 4 1,11 3-1,18-2 1,16 7-1,15-5 0,18 1 1,9 0 0,8 2 0,3-1 0,0 6 0,-9 6 0,-11 9 0,-12 6 0,-26 11 0,-19 7-1,-17 10 0,-23 3 0,-14 3 2,-8-2-2,-3-7 0,10-8-8,2-24-20,30-5-11,15-25 0,27-10-1,14-19-4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5T23:49:14.41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21438 7365 86,'-9'-10'37,"-23"2"0,-3 9-1,-18 0-29,-1 11-1,-7 0-2,6 9-1,2 3-2,8 6 1,8 5-2,11 4 1,15 1-2,12 2 1,13 1 0,9-4 0,9-1 0,9-5 0,4-2-1,-1-5 2,-3-1-2,-4-2 2,-9 3-1,-12 0-1,-11 2 1,-10 2-1,-11 2 1,-6-1-1,-6-2 1,-3-1-3,9-5-3,-5-14-24,27-9-7,0 0 0,11-7-1</inkml:trace>
  <inkml:trace contextRef="#ctx0" brushRef="#br0" timeOffset="375.0214">21750 7750 98,'-14'-5'35,"-2"13"3,-15 1-2,6 12-33,-7 4 0,-2 10 0,2 1-1,6 7-1,4-4 1,12 2-2,9-10 1,11-5-1,11-10 0,11-11-1,11-10 1,6-13 1,4-11 0,-2-3 0,-2-8-1,-8-3 1,-12-2-1,-7 3 1,-17 6-1,-16 7 1,-9 9-1,-8 9-1,-6 8 0,3 6 0,7 6-3,5 1-3,19 11-4,0-21-21,32 25-4,1-21 0,19 3 0</inkml:trace>
  <inkml:trace contextRef="#ctx0" brushRef="#br0" timeOffset="700.04">22260 7757 81,'11'-6'35,"-11"6"0,-23-4 0,-6 2-22,5 13-4,-12 3-4,3 9-1,0 7 0,4 5-3,1 1 1,13 4-1,6-6 0,12-1-1,9-9 0,11-8 0,13-14 0,3-6 1,13-16-1,-4-5 0,4-12 0,-7-2 0,-5-4-1,-13-3 1,-9 3-2,-16 5 0,-8 9 0,-15 7-1,-2 11 0,-9 0-4,9 22-10,-4-8-19,12 10 2,15-13-1,-2 23 0</inkml:trace>
  <inkml:trace contextRef="#ctx0" brushRef="#br0" timeOffset="1218.0696">22660 7762 88,'0'0'35,"-4"22"1,-14-11 0,5 12-26,-15-5-4,5 8-2,-2 0 0,3 0-3,4-3 0,4 0-2,6-6 2,5-2-2,3-15 1,12 9 0,1-22 0,4-4 2,2-7-2,3-3 2,-4-7-1,2 0 1,-4-2-2,-4 4 2,-4 8-1,-4 5 0,-2 6-1,-2 13 1,0 0 0,0 0 0,0 17 0,5-4 0,6-1 0,7 1 0,7-5 0,4-4 0,4-4 0,5-3 0,1-4 0,-2-5 0,-3 0 0,-3-3 0,-4 0 0,-6 1-1,-5 1 1,-4 5-1,-12 8 0,12-2 0,-12 12 0,-5 7 0,-2 9-1,-1 0 0,2 7-1,0 0 0,7 5-4,4-19-2,19 11-20,-3-22-12,20-4 2,-3-11-1,12-2 3</inkml:trace>
  <inkml:trace contextRef="#ctx0" brushRef="#br0" timeOffset="1389.0794">23446 7740 81,'2'-15'37,"-2"15"-1,-20 16 1,8 7-11,-8 1-21,5 13-2,-4 0-2,3 5-2,5-2-2,-1-7-6,14 6-28,-6-18-1,13 0 0,-9-21-1</inkml:trace>
  <inkml:trace contextRef="#ctx0" brushRef="#br0" timeOffset="1915.1095">23525 7463 102,'-6'20'36,"6"-20"0,14 19-1,9-8-35,2-3 0,8-1 0,3-3 1,-2 0 0,4 2 1,-4-5 0,-2 3 1,-12 0 1,1 4 0,-21-8 0,12 25 0,-17-7-1,-2 6 0,-9 3 0,1 3-2,-4 4 0,1-2 0,3 0-1,1-4 0,7-3 0,5-6 0,2-5 0,0-14 1,16 6-1,-1-13 1,1-11 0,3-6 0,5-6 1,3-7-1,0-7 1,4-1-2,0 3 0,1 3 0,-4 4 0,0 11 0,-6 8 0,-5 13 0,-7 16 0,-5 9 0,-2 10 0,-6 4 0,3 8 0,0-2 0,4 7-2,-4-12-8,22 12-25,-13-16-7,18 1 0,-4-15-1</inkml:trace>
  <inkml:trace contextRef="#ctx0" brushRef="#br0" timeOffset="2088.1194">24490 7903 116,'0'0'42,"-20"-14"0,20 14 0,-20 2-29,20-2-13,0 0 0,-11-21 0,11 21-15,0 0-25,8-9-1,-8 9-1,-4-13 0</inkml:trace>
  <inkml:trace contextRef="#ctx0" brushRef="#br0" timeOffset="6785.3881">13734 1712 73,'0'0'34,"-14"-11"-1,14 11 0,0 0-28,0 0-2,-9 14 1,10 6-2,-5 5 0,1 14 0,-5 7 0,-4 7-3,-2 8-1,-6 1-3,3 12-4,-11-20-15,14 12-9,-1-20-1,11-1 0,4-23 0</inkml:trace>
  <inkml:trace contextRef="#ctx0" brushRef="#br0" timeOffset="6973.3988">13724 2073 81,'-15'-11'36,"15"11"-1,-24-8-2,24 8-27,0 0-1,15 0-3,9-5-3,8-12-4,20 8-19,-3-19-10,11-2-1,-3-9 1,4 3-2</inkml:trace>
  <inkml:trace contextRef="#ctx0" brushRef="#br0" timeOffset="7146.4087">14221 1576 80,'-20'4'35,"-2"21"0,-11 7 0,9 20-27,-11 9-2,8 6-4,0 5 0,7 1-4,6 3-2,0-16-16,15 10-16,4-17 0,12-5-1,2-13 1</inkml:trace>
  <inkml:trace contextRef="#ctx0" brushRef="#br0" timeOffset="7491.4285">14235 2010 91,'-14'-1'38,"14"1"0,0 0 1,15-1-34,3-3-3,5 2-1,0 0 1,0-1 0,-4 2 0,-3 2-1,-16-1 0,8 15 0,-17 1 0,-6 4 0,-8 2 0,-4 7 0,0 0 0,2 1 0,4-3 0,10 1 0,15-10-1,14-6 0,17-6-3,11-12-3,18 7-30,-6-17-2,18 4 0,-10-8-2</inkml:trace>
  <inkml:trace contextRef="#ctx0" brushRef="#br0" timeOffset="7642.4371">14769 2360 112,'-15'28'40,"-9"-22"0,16 5-2,8-11-38,-11-19-9,24 8-27,-8-14-5,11 6 1,-10-9-3</inkml:trace>
  <inkml:trace contextRef="#ctx0" brushRef="#br0" timeOffset="87295.993">2246 8673 88,'-22'-37'37,"-8"9"0,-13-6-1,-6 9-31,-4 6 0,2 11-2,-4 11 0,3 17-1,-2 20 1,4 19-1,-1 18 1,4 22-2,-3 19 1,6 12-1,4 5 0,8 5-1,10-8-1,8-8-2,15-12-3,4-37-14,18-6-17,-1-36 1,7-9-2,-10-30 0</inkml:trace>
  <inkml:trace contextRef="#ctx0" brushRef="#br0" timeOffset="87447.0016">1350 9587 109,'-33'-15'39,"33"15"0,-1-23 0,38 1-35,28-10-5,13-16-5,30-3-30,1-14-3,17 1 0,-3-12-2</inkml:trace>
  <inkml:trace contextRef="#ctx0" brushRef="#br0" timeOffset="87671.0145">2888 8233 118,'-10'18'40,"-11"21"0,-18 5-11,-5 16-29,-3 10-2,-7 3-4,14 14-31,-2-11-2,21-3 1,8-18-3</inkml:trace>
  <inkml:trace contextRef="#ctx0" brushRef="#br0" timeOffset="88018.0343">3045 9180 111,'0'0'41,"41"-4"1,2-18-4,16-5-40,8 3-2,0-6-8,12 12-25,-16-4-2,-1 22 0,-20 0-2</inkml:trace>
  <inkml:trace contextRef="#ctx0" brushRef="#br0" timeOffset="88166.0428">3122 9510 115,'-53'14'39,"30"-4"2,23-25-5,33-14-39,39-3-33,12-20-3,32 4 0,13-12-1</inkml:trace>
  <inkml:trace contextRef="#ctx0" brushRef="#br0" timeOffset="88583.0666">5209 8298 82,'-24'-41'37,"-2"13"0,-15 4 1,-1 19-32,-2 11-1,6 25-1,-10 17-1,6 23 1,-6 17 0,1 19-1,0 13 0,5 11-2,9 4 0,4-9-2,11-6-3,3-27-23,24-8-12,0-27 1,13-18-2,-5-29 0</inkml:trace>
  <inkml:trace contextRef="#ctx0" brushRef="#br0" timeOffset="88738.0755">4471 9180 118,'0'0'42,"27"-6"0,16-9-1,15-5-39,26-9-4,16-18-18,26 10-19,1-8-4,15 7 0,-6-2-1</inkml:trace>
  <inkml:trace contextRef="#ctx0" brushRef="#br0" timeOffset="89484.1182">6034 8953 96,'22'-37'40,"11"1"1,-2-9-4,4 7-34,6-3-2,-2 9 2,0 7-3,-8 13 1,-10 22-1,-12 13-1,-7 19 3,-6 12-2,-6 14 1,0 11-1,2 7 2,1-1-2,9-7 0,9-9 2,12-19-1,15-15 0,10-27 1,8-21 0,6-22 0,-1-16 0,-2-16 0,-9-7-1,-8-8 1,-16 0-1,-12 0-1,-10 8 0,-5 7-1,-4 6 1,4 10-2,9 6 0,15 13-3,15-1-2,31 23-30,4-7-3,26 15 0,9 0-2</inkml:trace>
  <inkml:trace contextRef="#ctx0" brushRef="#br0" timeOffset="91848.2534">7024 9206 56,'11'-12'34,"0"-3"0,0 1-1,-6-3-22,8 7-4,-8-2-2,-5 12-2,10-14-1,-10 14 1,0 0-1,0 0-1,3 19 1,-6-3-1,-3 5 1,1 6 0,-3 3-1,3 4 0,-4-1 0,4 1 0,4-5 0,2-3 0,4-8 0,4-4 0,5-13 1,6-4-2,2-10 1,3-6 1,-2-5-1,4-1 0,-3-3 0,-4 3 0,-5 3-1,-2 5 1,-3 4 0,-10 13-1,5-10 0,-5 10 0,-5 11 0,5 3 0,-5 6-1,4 1 1,-2 3 0,6 2 0,3 0 1,3-6 0,5-2 0,5-11 1,7-9 0,2-7 0,5-12 0,-1-5-1,-2-12 1,-2-2-1,-5-4 0,-7-2-2,-7 6-1,-9 0-1,-3 16-4,-14-8-12,17 32-20,-15-22 0,15 22-1,0 0 1</inkml:trace>
  <inkml:trace contextRef="#ctx0" brushRef="#br0" timeOffset="92306.2796">6358 9620 56,'-16'0'37,"2"4"-2,-1-3 2,13 11-13,2-12-17,26 8-1,14-15 0,34-2-2,27-13 0,35-7-1,25-14 0,28-3-2,14-6 1,8 3-2,-2 5-2,-15 5-4,-11 20-29,-38 4-5,-25 22 1,-42 1-2</inkml:trace>
  <inkml:trace contextRef="#ctx0" brushRef="#br0" timeOffset="93785.3642">6297 10160 62,'0'0'34,"9"-10"0,6-2 1,-1-9-27,10 2-2,-1-7-1,5 6 1,-5 0-2,2 8-1,-10 6 0,-4 12-2,-8 9 0,-7 14 1,-3 10-1,-5 11 1,-3 6-2,1 8 1,0 1-1,8 2 2,5-8-2,8-6 2,10-13-1,12-13 1,8-18 0,9-16 0,8-17 1,4-12-1,-5-11 2,-4-8-4,-12-3 3,-6-5-2,-14 6 1,-11 1-2,-11 8 1,-4 5-2,-6 10-1,5 4 0,7 11-2,1 1-3,23 17-29,-1-4-4,19 12 2,-3-5-2</inkml:trace>
  <inkml:trace contextRef="#ctx0" brushRef="#br0" timeOffset="94447.402">7147 10302 69,'0'0'35,"0"-12"0,0 12 1,0 0-29,-15 10-3,3 1 1,7 10 0,-6-1-2,2 7 1,2-1-2,2 3 1,2-5-2,5 0 1,4-4-1,6-6 0,4-10 0,3-3-1,3-3 0,4-6 1,-2-1-1,-2-6 1,-3 2-1,-5 2 1,-3 1 0,-11 10-1,13-14 1,-13 14-1,0 0 0,0 0 1,1 18-1,-1-4 0,5 2 0,-1 0 1,1 0 0,3-2 0,1-3 1,3-4 0,1-9 0,2-5 0,1-10 0,3-4 0,-2-10-1,2-1 0,-1-5-1,1-5-3,-2 5 0,-5-8-9,11 15-23,-16-7-6,8 17 3,-12-5-3</inkml:trace>
  <inkml:trace contextRef="#ctx0" brushRef="#br0" timeOffset="95095.4391">7870 10178 95,'17'7'40,"-3"-13"0,16 6 0,0-11-35,17 0 1,0-3-2,7-1 1,1 2-3,3 0-1,-2 1-1,-5 4 0,-5 0-1,-8 3-2,-4 4 0,-9 0-1,-3 7-4,-22-6-29,11 6-3,-11-6 1,0 0-1</inkml:trace>
  <inkml:trace contextRef="#ctx0" brushRef="#br0" timeOffset="97373.5694">8798 9910 83,'18'-17'37,"-3"-10"0,9 4 0,-1-6-31,1 6-2,-4 3-1,3 7 0,-8 6-1,-5 10-1,-3 9 0,-4 12 0,-5 11-1,-3 9 1,0 9 0,-3 7 0,3 1-2,6-1 1,3-4 0,10-7 1,4-11-1,11-13 1,10-16 1,8-16-1,5-16 2,3-11 0,-2-17 1,0-9-2,-9-8 2,-9-1-2,-10-6 0,-8 2 0,-9 3-1,-5 9 0,0 3-2,0 6 0,5 10-2,3 1-3,18 24-20,-4-7-13,18 16-3,0 1 1,11 14-1</inkml:trace>
  <inkml:trace contextRef="#ctx0" brushRef="#br0" timeOffset="98207.6171">9728 10137 91,'-20'10'36,"4"7"-1,-7-6 1,3 6-33,5-4-1,2 4 0,8-5-1,6 4 1,-1-16-2,18 20 3,1-12-3,4 2 1,1 2 1,-1 1-1,-3 3 1,-8 6 0,-10 1 0,-7 4 0,-11 1-1,-8 3 1,-3-4-2,-5-3 0,4-4-3,-2-17-6,18 4-29,-2-20-2,17 2 0,-1-17 0</inkml:trace>
  <inkml:trace contextRef="#ctx0" brushRef="#br0" timeOffset="99131.67">10694 9595 104,'-16'25'39,"1"11"1,-12 11-2,-8 15-40,-5 15-8,-8-2-28,11 3-3,-1-9 3,16-11-4</inkml:trace>
  <inkml:trace contextRef="#ctx0" brushRef="#br0" timeOffset="100077.7241">12114 8385 77,'-10'-56'36,"-8"14"0,-20 2-2,-1 23-31,-12 14 1,-4 21 0,-6 20 0,2 21-1,-2 15 2,7 16-2,6 6 1,9 11-2,8 0 0,16-1-2,8-6-2,7-12-4,18-2-17,-7-25-15,10-7 0,-8-20-1,4-12 1</inkml:trace>
  <inkml:trace contextRef="#ctx0" brushRef="#br0" timeOffset="100244.7336">11277 9147 101,'-19'-13'40,"11"-7"-1,30 5 0,9-10-37,27-7-4,18 2-9,7-16-25,20 4-4,-3-10 1,9 3-2</inkml:trace>
  <inkml:trace contextRef="#ctx0" brushRef="#br0" timeOffset="100446.7452">12581 8179 91,'-17'6'39,"4"12"1,-6 1-3,3 4-37,1 17-2,-6 3-3,9 20-21,-12 0-12,9 9 1,-3-4-1</inkml:trace>
  <inkml:trace contextRef="#ctx0" brushRef="#br0" timeOffset="100671.7581">12609 8730 94,'0'0'37,"25"2"3,-3-16-5,7-2-37,14 11-13,-3-13-22,6 12-1,-12-1-1,-7 9 2</inkml:trace>
  <inkml:trace contextRef="#ctx0" brushRef="#br0" timeOffset="100823.7668">12529 9010 109,'-23'27'42,"9"-19"1,14-8-3,20-5-39,18-20-6,29 2-33,4-10-2,16 3-1,3-8-2</inkml:trace>
  <inkml:trace contextRef="#ctx0" brushRef="#br0" timeOffset="101249.7911">13572 8665 66,'35'-30'39,"-11"0"-2,-4 17 1,-20 13-21,0 0-12,-8 2-1,-8 20 0,-8 8 0,-3 8-1,-6 8 1,2 6-1,5 3 1,10-1-2,11-1 1,17-12-2,20-14 0,24-16-2,24-11-1,10-17-3,19-1-11,-1-26-22,10-1-3,-15-8 0,-9 2-1</inkml:trace>
  <inkml:trace contextRef="#ctx0" brushRef="#br0" timeOffset="101423.8011">14042 8639 96,'-57'56'40,"19"11"1,0-12-2,19 5-37,9-4-2,7-8-6,22 0-30,-2-13-3,17-3 0,-6-14-1</inkml:trace>
  <inkml:trace contextRef="#ctx0" brushRef="#br0" timeOffset="101686.8161">14367 8687 94,'-11'11'40,"-9"3"2,9 10-1,-8-1-36,16 4-1,7-3 1,12 0-2,17-4-2,6-9 0,18-1 0,6-8-2,11-6-1,0-5-2,7-1-3,-16-17-31,9 4-3,-17-10 0,-5-2-1</inkml:trace>
  <inkml:trace contextRef="#ctx0" brushRef="#br0" timeOffset="101859.826">14750 8593 91,'-61'57'41,"14"13"1,-2-5-2,16 3-32,4-7-6,17-4-4,17-6-2,10-20-7,25 2-26,4-20-3,20-4 1,2-21-1</inkml:trace>
  <inkml:trace contextRef="#ctx0" brushRef="#br0" timeOffset="102128.8414">15182 8681 90,'-30'2'39,"-16"13"3,5 17-2,-11 4-31,9 18-4,5 2 1,11 6-3,12-2-1,19-3 0,10-15-1,20-8 0,15-17 0,9-16-1,3-10 1,-1-15-1,-3-13 0,-13-11 0,-6 0-2,-19-14-1,-11 5-4,-19-10-6,-1 15-26,-16-2-2,6 15 0,-7 1-1</inkml:trace>
  <inkml:trace contextRef="#ctx0" brushRef="#br0" timeOffset="102425.8584">15996 8726 94,'-20'-4'38,"-12"3"1,1 9-2,-14 17-35,-5 5-1,0 8 1,-2 7-2,1 9-2,3-7-3,17 10-10,3-19-22,17-6 0,3-15-1,8-17 1</inkml:trace>
  <inkml:trace contextRef="#ctx0" brushRef="#br0" timeOffset="102575.867">15632 8867 109,'5'-15'42,"-10"2"0,5 13-1,19 19-36,-4 2-1,10 9-2,7 0-5,15 14-5,1-8-31,24 8-2,-4-13-1,16 2-1</inkml:trace>
  <inkml:trace contextRef="#ctx0" brushRef="#br0" timeOffset="104028.9501">16937 8658 68,'0'0'37,"7"-12"0,19-4-2,22 6-18,13-14-17,16 0 0,4 1 1,2 3 0,-6 8-1,-13 4 0,-11 9 1,-20 11 0,-25 9 0,-17 6 0,-23 8 2,-7 4-1,-8-2 2,3 1-3,4-6 2,15-3-2,17-12 1,22-6-1,22-10-1,14-3 1,10-3-1,2 2 1,-6 0 0,-4 7 0,-21 5 0,-17 10 0,-22 8 0,-19 5 0,-18 6 0,-7-1-1,-7 1-1,1-10-3,18 1-5,8-21-27,32-8-3,12-19 0,33-6 0</inkml:trace>
  <inkml:trace contextRef="#ctx0" brushRef="#br0" timeOffset="104262.9635">18079 8546 95,'-19'14'38,"0"-3"0,6 12 0,7-3-35,14 2 1,13-4 0,13 2-2,12-7 2,10-2-4,13-5-1,4-8-3,12 4-12,-12-17-23,5 1 0,-10-12-1,-3 3-2</inkml:trace>
  <inkml:trace contextRef="#ctx0" brushRef="#br0" timeOffset="104429.973">18466 8480 96,'-58'59'40,"15"8"-2,3-8-1,15-5-38,21 5-16,6-21-20,23-5 2,9-15-4,23-6 0</inkml:trace>
  <inkml:trace contextRef="#ctx0" brushRef="#br0" timeOffset="104712.9892">18918 8526 101,'-50'18'41,"9"20"1,-4 0-1,22 10-36,4 1 0,22 3-1,14-7 0,22-3-2,12-10 1,12-10-2,3-11 0,2-10 0,-3-13 0,-8-8 0,-12-13-3,-12-7 0,-11-6-3,-18-7-1,-4 4-5,-19-8-22,2 19-8,-19 0 0,2 23 1</inkml:trace>
  <inkml:trace contextRef="#ctx0" brushRef="#br0" timeOffset="105037.0077">17009 9409 115,'20'-13'39,"52"-6"3,38-27-11,54 1-29,41-8 1,39 1 0,20 4-1,14 5-2,-4 13-2,-16 5-3,-16 23-22,-45-3-12,-31 15 1,-49-5-1,-34 7-2</inkml:trace>
  <inkml:trace contextRef="#ctx0" brushRef="#br0" timeOffset="105923.0584">17073 9640 92,'-9'11'38,"29"-11"-2,10-11 2,11 3-37,9-2 0,10-2 0,-4 7 0,-6 2-1,-8 8 1,-18 8 0,-19 7-1,-14 10 2,-17 1-1,-12 9 1,-5-3 0,2-2 0,7-4-1,12-4 0,17-10 0,22-9-1,16-5 1,14-5-1,7 0 0,2 2 1,-8 4-1,-10 7 1,-15 6-1,-23 10 0,-18 5 0,-17 3 0,-9 2-1,-4-6-2,7 3-8,0-19-28,26-5 0,15-10 1,20-23-1</inkml:trace>
  <inkml:trace contextRef="#ctx0" brushRef="#br0" timeOffset="106140.0708">17898 9688 98,'-23'4'38,"-7"8"2,2 12-2,-8 7-33,11 0-1,3 0-1,14 3-1,12-5-1,15-2 1,16-7-2,15-9 0,17-5-4,3-16-4,17 1-28,-8-16-3,7 2 0,-16-14-1</inkml:trace>
  <inkml:trace contextRef="#ctx0" brushRef="#br0" timeOffset="106316.0809">18068 9670 107,'-53'58'37,"-1"-3"1,17 11-3,10-12-36,17-9-3,27 2-26,6-18-7,20-3 0,8-19-2</inkml:trace>
  <inkml:trace contextRef="#ctx0" brushRef="#br0" timeOffset="106598.097">18414 9676 107,'-26'16'39,"-9"6"1,9 21-2,-3 1-34,10 9 1,5-3-2,7 3-1,11-8 1,6-3-1,9-12 0,11-13-1,6-16 1,4-13-2,3-14 0,-1-8 0,-4-9-1,-5-8-2,-2 1-1,-12-9-3,3 20-12,-20-10-20,5 20-2,-15 0 2,4 19-2</inkml:trace>
  <inkml:trace contextRef="#ctx0" brushRef="#br0" timeOffset="106817.1096">18826 9848 120,'0'0'42,"17"-4"0,4-12-3,20-15-41,13 22-13,3-21-23,21 7-3,-5-7 0,8 7-2</inkml:trace>
  <inkml:trace contextRef="#ctx0" brushRef="#br0" timeOffset="107518.1497">19404 9498 77,'15'-2'40,"20"2"-3,3-10 2,11 9-16,-4-7-19,6 5-1,-9 1-1,-9 5 0,-14 7-1,-13 7 1,-12 3-1,-14 4 0,-8 3 0,-3 1 1,1-3-2,2-1 1,6-4-1,13-2 0,9-6 0,13 0 0,6-5-1,7 2 1,2 0 0,1 3 1,-5 0-1,-6 5 1,-7 3-1,-9 3 0,-9 4 1,-3-1 0,-8 3-2,0-7 0,3 1-2,-1-12-4,18 2-29,-2-13-3,14-4 0,3-15-1</inkml:trace>
  <inkml:trace contextRef="#ctx0" brushRef="#br0" timeOffset="107785.1649">20128 9518 100,'-15'10'40,"-13"9"2,4 18-3,-14-1-23,6 10-12,2 2 0,13 6-1,8-5-1,12-3 0,11-6-1,10-11 1,13-12-2,4-11 0,4-15 0,0-11 0,-3-12 0,-5-12-2,-3-3-2,-15-13-3,8 6-28,-18-17-5,5 13 0,-13-10-1</inkml:trace>
  <inkml:trace contextRef="#ctx0" brushRef="#br0" timeOffset="108169.1869">20444 8119 100,'28'40'40,"6"10"1,18 18-2,12 7-38,-3 16 3,3 11 0,-4 7-1,-11 1 1,-9 3-2,-13 0 1,-11-1-2,-14-3 2,-13 1-3,-17-6-1,-13-7 1,-8-4-4,-13-22-4,3 2-30,-14-20-2,8-7 0,-5-19-2</inkml:trace>
  <inkml:trace contextRef="#ctx0" brushRef="#br0" timeOffset="108665.2153">16865 7996 87,'0'-15'38,"-9"14"-1,-10 26 1,-24 33-36,-9 29 0,-14 31 2,-12 35-1,-12 30 2,-1 23-2,5 9 2,14 9-1,25-8 0,29-12-3,37-25-4,35-29 0,49-20-36,15-33 1,38-15-4,8-29 0</inkml:trace>
  <inkml:trace contextRef="#ctx0" brushRef="#br0" timeOffset="109388.2566">12162 11032 35,'7'-16'34,"-4"-8"4,1 0-1,-14-11-19,3 11-2,-18-11-6,1 13-1,-15-1-4,1 13 1,-7 5-2,2 18-1,-1 13-1,7 21-1,1 19 0,6 21-1,-1 12 0,5 9-1,7 8-1,1-7-4,17 2-8,-2-24-25,10-11 1,-4-28-2,13-9 2</inkml:trace>
  <inkml:trace contextRef="#ctx0" brushRef="#br0" timeOffset="109555.2662">11548 11643 81,'-41'-24'40,"15"14"0,1-8 0,25 18-33,3-20-4,23 4-4,24-3-5,6-13-32,27-5 0,10-14-1,18-4-2</inkml:trace>
  <inkml:trace contextRef="#ctx0" brushRef="#br0" timeOffset="109739.2767">12793 10382 98,'-23'12'39,"-11"9"1,7 18-2,-15 13-39,9-2-1,7 18-22,-2-3-15,4 8 0,2-5-2,9-1 1</inkml:trace>
  <inkml:trace contextRef="#ctx0" brushRef="#br0" timeOffset="109987.2909">12838 11272 99,'27'-5'41,"2"-11"0,11 7-7,4-8-36,0-6-4,14 10-31,-14-3-3,4 14 0,-19-3-1</inkml:trace>
  <inkml:trace contextRef="#ctx0" brushRef="#br0" timeOffset="110145.2999">12790 11573 101,'-4'27'43,"16"-24"-1,31-8-2,30-17-43,3-16-33,25 6-5,3-11 0,8 8-1</inkml:trace>
  <inkml:trace contextRef="#ctx0" brushRef="#br0" timeOffset="112695.4458">13841 10995 79,'17'-7'39,"-17"7"0,15-8 0,-26 15-36,11-7-1,-19 26 0,6-2 1,-4 6-1,3 6 0,3 0 0,8 4 0,13-9 0,18-8 0,14-11-2,14-12-2,23-6-8,-5-26-15,26 5-9,-14-17-4,2 1-3,-16-7-1</inkml:trace>
  <inkml:trace contextRef="#ctx0" brushRef="#br0" timeOffset="112848.4545">14248 11036 95,'-65'60'38,"13"8"0,3-12-1,19-3-39,26-6-4,12-22-24,36-3-7,13-22-1,22-5-2</inkml:trace>
  <inkml:trace contextRef="#ctx0" brushRef="#br0" timeOffset="113079.4677">14715 11010 85,'-50'20'40,"12"10"-1,2-6 2,20 4-35,11-5-2,20-2-1,20-10-1,17-7-1,18-8-1,8-10-2,14 0-4,-9-19-15,11 13-10,-22-17-9,-6 7 1,-23-4 0</inkml:trace>
  <inkml:trace contextRef="#ctx0" brushRef="#br0" timeOffset="113229.4763">14920 11075 91,'-37'54'37,"14"1"0,6-13 1,9-5-40,27-1-24,9-19-12,19-7 0,3-19-1</inkml:trace>
  <inkml:trace contextRef="#ctx0" brushRef="#br0" timeOffset="113507.4922">15378 10970 92,'-33'23'40,"-7"2"3,12 19-2,0-3-37,12 8 0,10-3-2,12 0 0,11-5 0,17-8 0,3-10-1,3-12 0,0-13 0,-2-8 0,-8-13-1,-8-7-1,-10-6-1,-15-8-2,1 6-8,-18-15-12,15 20-4,-20-16-6,17 24-4,-6-4-3,13 14 1</inkml:trace>
  <inkml:trace contextRef="#ctx0" brushRef="#br0" timeOffset="113964.5184">16364 10919 70,'0'0'38,"-28"13"-3,0 10 2,-15 6-36,1 10-2,-5 8 1,3 6-2,-2 6-1,2-12-11,12 6-19,8-13-1,11-8-2,5-22 1</inkml:trace>
  <inkml:trace contextRef="#ctx0" brushRef="#br0" timeOffset="114181.5308">16074 11079 96,'-7'-15'42,"7"15"0,23 12-1,6-2-36,9 2-2,13 1-2,10 6-1,7-3-3,10 11-5,-10-10-11,14 18-9,-23-13-7,8 12-6,-12-10-1,1 4 1</inkml:trace>
  <inkml:trace contextRef="#ctx0" brushRef="#br0" timeOffset="115563.6098">17438 10810 72,'-10'-3'38,"8"-8"-1,14-1 1,8-7-21,14 2-16,11-1 0,5 3-1,1 4 0,0 4 0,-7 7 1,-12 7-1,-9 5 1,-11 5 0,-8 3 0,-8 1 0,-6 0 0,-1-3-1,-1-2 1,3-2-1,9-14 0,-2 16 0,2-16 0,26 5 0,-5-3 0,2 4 0,-1-2 0,0 7 0,-2 2 1,-9 3-3,-7 4 1,-8 5 0,-10 1 0,-7 2 0,-7 3 0,-1-4-3,2 1-3,-5-8-27,20-2-3,12-18 1,0 0-3</inkml:trace>
  <inkml:trace contextRef="#ctx0" brushRef="#br0" timeOffset="115795.6231">18321 10745 99,'-17'14'37,"-13"-1"0,1 12 0,-5-1-35,3 7 0,8-1-1,9 1-1,14-1 1,14-7-1,13-8 1,23-13-3,16-8 0,11-15-3,21-1-29,-12-14-2,9 2 0,-14-11-1</inkml:trace>
  <inkml:trace contextRef="#ctx0" brushRef="#br0" timeOffset="115946.6317">18622 10706 98,'-57'47'37,"16"7"-2,3-2-1,17-9-39,17 10-30,4-15-2,19-5-1,6-12-2</inkml:trace>
  <inkml:trace contextRef="#ctx0" brushRef="#br0" timeOffset="116234.6482">19023 10762 96,'-20'11'38,"-10"3"1,5 17-1,-5 0-32,6 11-4,2 1 1,15 3-1,9-5-1,12-6 0,14-10 0,11-10-1,13-14 1,-1-9 0,6-13 1,-10-4 0,-5-9-3,-16-2 0,-8 2-6,-31-8-28,-3 13-3,-20-4 1,-8 15-4</inkml:trace>
  <inkml:trace contextRef="#ctx0" brushRef="#br0" timeOffset="116517.6644">17894 11388 90,'0'0'40,"49"-12"1,10-9-2,21 1-34,25-8-1,27-1 0,15-1-1,13 0-3,1 7-1,-5-5-5,-1 15-31,-28-2-2,-14 17-1,-33-4-1</inkml:trace>
  <inkml:trace contextRef="#ctx0" brushRef="#br0" timeOffset="117171.7018">17726 11618 85,'0'0'39,"22"-25"-1,12 12 1,2-2-37,13 1-1,3 3 0,4 2 0,-9 9-1,-5 9 0,-17 7 0,-11 4 2,-14 5-1,-10 5 1,-9-2-2,-6 2 0,-6-2 0,2-6-1,4-5 1,7-3-2,18-14 2,0 0-3,17 0 3,12-8 2,9 0-2,5 5 3,0-1-3,0 6 1,-10 6-1,-5 9 1,-14 5-1,-14 5-2,-9 3 2,-10-2-3,-3-2 2,-3-9-2,13 4-14,-4-23-20,16 2-1,14-26 0,14-4-1</inkml:trace>
  <inkml:trace contextRef="#ctx0" brushRef="#br0" timeOffset="117336.7112">18531 11546 93,'-15'26'40,"-13"0"-2,5 14 1,-4-4-39,3-2-5,14 9-6,-5-15-27,26 5 1,0-14-4,18-4 4</inkml:trace>
  <inkml:trace contextRef="#ctx0" brushRef="#br0" timeOffset="117613.7271">18957 11544 94,'-38'16'39,"3"18"3,-10 0-4,17 10-35,3 1 0,11 1-1,14-3 2,17-5-3,17-11 2,11-10-4,10-14 3,6-11 0,-2-13-1,-6-9 3,-8-8-4,-14-8-1,-12 0-2,-18-5-4,3 11-31,-26-8-1,4 21-1,-10-2-4</inkml:trace>
  <inkml:trace contextRef="#ctx0" brushRef="#br0" timeOffset="117937.7456">18857 11580 92,'0'0'40,"5"-22"1,12 20-1,-3-2-33,12 7-3,3 1-1,3 10 0,-2 2-1,-1 12 0,-1 3-4,-5 4-3,5 10-10,-9-12-24,8 3-1,-8-12-1,13-3-1</inkml:trace>
  <inkml:trace contextRef="#ctx0" brushRef="#br0" timeOffset="118321.7676">18999 10774 94,'-12'6'39,"-4"-8"1,16 2-1,-9 17-26,9-17-9,25 16 0,-3 2-2,11 5-1,0 11-2,4 4 0,0 6-1,0 6-2,-2-7-11,4 11-23,-5-15-5,5-1 3,-3-14-2</inkml:trace>
  <inkml:trace contextRef="#ctx0" brushRef="#br0" timeOffset="123532.0656">12019 12941 62,'6'-35'37,"-1"4"-1,-15-8 0,6 10-30,-14-6-1,6 13 1,-10 3-1,1 10-1,-6 10-1,-1 19 0,-2 17-1,-1 18 0,0 15-1,-3 15-2,1 17 2,-1 8-2,4 11-1,0-5-2,11-3-4,-4-24-27,17-6-3,4-25-2,9-14 1</inkml:trace>
  <inkml:trace contextRef="#ctx0" brushRef="#br0" timeOffset="123693.0748">11581 13518 75,'-17'-9'40,"-1"-9"-1,15 5 1,6-11-35,23-7-3,20-7-8,12-17-30,25-1-2,7-12-2,15-1 0</inkml:trace>
  <inkml:trace contextRef="#ctx0" brushRef="#br0" timeOffset="123881.0856">12717 12382 87,'-26'30'40,"-12"0"-2,10 10 1,7 0-41,-1-2-2,18 12-32,-6-11-3,15 4 1,1-8-2</inkml:trace>
  <inkml:trace contextRef="#ctx0" brushRef="#br0" timeOffset="124226.1053">13091 13089 88,'0'0'40,"0"0"0,14 2 1,5-9-40,16-6-2,12 5-2,1-7-8,15 15-26,-13-4-3,2 11 1,-15 0-2</inkml:trace>
  <inkml:trace contextRef="#ctx0" brushRef="#br0" timeOffset="124361.113">13168 13385 99,'-42'21'41,"18"-6"-1,24-15-8,17-33-54,41 16-18,18-19 0,32 1-1,17-8-1</inkml:trace>
  <inkml:trace contextRef="#ctx0" brushRef="#br0" timeOffset="135498.7501">14170 12816 41,'10'-24'36,"7"9"2,-10-6-1,7 15-12,-14 6-19,0 0-1,0 0 0,2 21-2,-16 3 0,0 11 0,-4 2-1,2 7 1,1 3-1,4 3 0,2-1 0,8 5 0,1-3-1,4-4 0,2-1-1,13-5 1,5-12-1,12-13 0,13-17 1,14-18-1,13-10-1,6-12 0,8-9-1,-1-5-1,2 9-10,-16-14-25,-5 15-1,-24 1-2,-4 7 2</inkml:trace>
  <inkml:trace contextRef="#ctx0" brushRef="#br0" timeOffset="135704.7618">14704 12776 101,'-32'70'40,"8"18"0,-5-8-11,4 10-28,12 1-2,7-8-1,13-3-3,4-29-11,28-2-22,8-27-1,24-9-1,7-25 1</inkml:trace>
  <inkml:trace contextRef="#ctx0" brushRef="#br0" timeOffset="136099.7844">15571 12775 78,'-20'-26'41,"-16"1"-2,4 20 2,-16 13-33,4 8-6,-2 7 0,4 12-1,8 4 0,10 6-1,11 0 0,14-2 1,16-4-1,17-3 0,11-5-1,6-2 2,6-3-2,-4 2 2,-4-3-1,-8 3 0,-12 4 0,-16 2-1,-13 0 1,-17 6 0,-12-1 0,-8-1 0,-6-5 0,-1-11-1,3-14 1,9-13 0,12-25 0,14-15 0,17-19-1,12-13 0,15-5-2,6-6 0,12 16-9,-9-7-26,10 23 1,-14 3-3,-4 23 2</inkml:trace>
  <inkml:trace contextRef="#ctx0" brushRef="#br0" timeOffset="136632.8149">16100 12776 81,'-29'12'42,"16"3"-2,-1-15 1,14 0-32,23-16-8,6 5 0,8-1 0,6 0 0,4-1 0,-3 2-1,-4 3 1,-7 7-1,-11 8 0,-13 7 0,-11 6 1,-12 11-1,-7 4 0,-6 6 1,-5 1 0,2-1-1,4-4 0,9-3 1,9-6-1,11-12 0,13-3 0,8-5 0,8-5 0,6 1 0,-4 0 0,-1 5 2,-9 1-2,-4 5 2,-12 4-1,-9 8 0,-12 0-1,-7 0 0,-3 4-2,-5-3-2,7 0-4,-6-17-14,20 9-17,-5-20-2,12 0-1,6-17 1</inkml:trace>
  <inkml:trace contextRef="#ctx0" brushRef="#br0" timeOffset="137491.8641">17177 12502 69,'-11'3'38,"11"-3"-1,-9 19 0,1-1-33,8 12-1,-5 9 0,0 16-1,-3 12-1,0 8 0,-2 6-1,-2-2-1,3 3-3,-4-15-8,13-1-24,-6-21 0,11-9-2,-1-19 0</inkml:trace>
  <inkml:trace contextRef="#ctx0" brushRef="#br0" timeOffset="137662.8738">17160 13114 63,'-2'-20'38,"-11"-4"0,10 13 0,-13-5-29,16 16-4,5-11 0,10 8-2,6 0-2,4-6-3,12 2-3,-1-22-22,16 9-9,-4-15-1,10 0-1</inkml:trace>
  <inkml:trace contextRef="#ctx0" brushRef="#br0" timeOffset="137856.8849">17649 12463 75,'-28'29'37,"6"26"-2,-3 5 1,9 20-31,-1 2-2,9 5-1,1-1-2,7-4-1,8 0-5,-6-20-29,20 0-1,-6-22-2,15-4 1</inkml:trace>
  <inkml:trace contextRef="#ctx0" brushRef="#br0" timeOffset="138270.9086">17889 12840 99,'2'15'40,"-2"-15"1,27 5-8,1-11-31,11-1 0,5-3 0,8 1-1,-4 1 0,-1-1 0,-6 8 0,-6 4 0,-11 4 0,-17 10-1,-14 7 0,-15 8 1,-16 6-1,-8 9 0,-9 3 0,-7 8 1,3-2-1,7-5 0,11-6 0,15-9 0,19-8 0,22-12 0,22-11 1,18-10-2,13-9 0,7-5-1,9 0-5,-9-15-13,12 17-20,-21-9 1,3 12-3,-22-6 2</inkml:trace>
  <inkml:trace contextRef="#ctx0" brushRef="#br0" timeOffset="138429.9177">18787 13273 96,'-28'16'43,"8"1"-1,-11-17-3,14-4-37,-1 0-13,-5-21-18,23 11-12,-8-10 2,13 8-4</inkml:trace>
  <inkml:trace contextRef="#ctx0" brushRef="#br0" timeOffset="139144.9586">14197 13816 15,'0'0'32,"0"0"0,-1 14 3,1-14-19,29 7-3,-9-12-2,21 12 0,2-9-2,19 2-3,7-11-1,16 2-2,13-9-1,18-2 0,15-10-1,12-3-1,15-2 0,16-1 0,6 4 0,9-2 0,7 7 0,2 5-1,4 6 1,3 3 0,-3 0 1,0 5 0,0 0 1,-2 2-1,-10 0 1,-4 0 0,-12 0 0,-15 5-2,-19 3 0,-21 0-4,-17 15-10,-24-10-23,-19 14 0,-25-7-2,-11 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5T23:53:05.38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2003 1183 36,'-13'-51'32,"13"51"4,0 0-2,0 0-12,0 0-1,1-43-13,0 54-3,-4 14 1,1 22-2,-8 7-1,2 21-2,-7 12 1,0 13-1,-5 2 1,-3 1-2,0-14 1,2-9-2,6-14 2,3-19-2,8-19 1,4-28 0,17-3 1,-1-31-1,5-14 0,0-18 3,2-10-3,-2-16 3,-1-14-1,-12 50 1,0-5-3,2 3 1,2 0 1,-4 0-2,5 0 1,1 5-1,2 2 0,1 4-1,3 3 1,-20 44 1,47-69-1,-47 69-1,51-44 3,-51 44-1,56-12 0,-6 24-1,-14 31 0,-5 17 1,-19 8-2,-12 4 3,-22-7-4,-11-7 1,-7-15 0,5-18 1,-2-10 0,7-8 0,3-6 0,9-4 0,1-2 0,17 5 0,-10-5 1,10 5-1,8 15 1,6 5-1,1 6 1,5 10-2,5 9 2,5 6-2,3 1 0,0-4-4,15 2-9,-9-16-23,21-6-2,-6-15 0,8-11-2</inkml:trace>
  <inkml:trace contextRef="#ctx0" brushRef="#br0" timeOffset="353.0202">2822 1386 102,'1'17'39,"4"-6"0,22 3-1,8-12-36,20-4 0,8-8 1,11-7-1,5-6 0,-3-8 0,-5-3 0,-14-2-1,-57 36 1,0 0-1,52-56 1,-52 56-1,-14-37 1,-24 28-1,-24 17 0,-5 11-1,-10 13 1,-3 12-1,7 6 0,18 15 0,26-10-1,21 1-2,28-9 0,23-14-3,33-7-33,6-12-1,24-7 0,2-17-2</inkml:trace>
  <inkml:trace contextRef="#ctx0" brushRef="#br0" timeOffset="586.0335">3938 1301 90,'-46'2'41,"-14"3"2,11 9-2,-5-6-17,14 9-22,8 5 1,7 3-1,13-1-1,7 6-1,14 1 0,10-1-1,13-3-2,11-7-1,16-5-4,-3-15-31,27-3-1,-6-17-1,12-4 0</inkml:trace>
  <inkml:trace contextRef="#ctx0" brushRef="#br0" timeOffset="971.0555">4253 1347 80,'-15'26'41,"3"-5"-2,20 1 1,4-15-15,16 0-22,8-5 1,13-4-1,4-6-1,8-7 0,0-6-1,1-4 0,-8-8 0,-54 33-1,0 0 2,61-60-2,-61 60 1,0 0-1,17-62 2,-17 62-2,-15-17 1,-36 11 0,-14 15-1,-6 13 1,-9 15-1,4 10 1,6 11-2,27 9 1,46-19-1,26-8-2,31-12-2,17-17-6,30-10-27,-1-11-2,22-5 0,-6-15-1</inkml:trace>
  <inkml:trace contextRef="#ctx0" brushRef="#br0" timeOffset="1367.0782">5380 1175 124,'-46'1'42,"-20"3"0,7 13-1,-4 4-38,4 5 0,4 9-3,8 1 0,9 5 0,15-2 0,15-3 0,21-8 0,17-9 0,15-12 0,15-16 0,11-13 0,15-17 0,-86 39 0,84-60 0,-36 23 0,-1-7 0,-5-3 0,-2-6 0,0 7 0,-7-2 0,-33 48 0,51-84 0,-51 84 0,29-49 0,-29 49 0,19-1 0,-23 27 0,-12 20 0,-6 34 0,-4 25 0,12 14 0,12-8 0,26-17-7,32-48-19,-2-30-14,14-13-1,-10-23 1,13-11-1</inkml:trace>
  <inkml:trace contextRef="#ctx0" brushRef="#br0" timeOffset="1539.088">6108 1253 133,'-5'-25'42,"-9"17"-1,-13 21-2,-5 17-39,-5 18 0,0 19 0,1 5 0,25-13 0,7-9-7,18-6-16,0-28-17,20-11 0,-4-19-1,15-14-1</inkml:trace>
  <inkml:trace contextRef="#ctx0" brushRef="#br0" timeOffset="2343.134">6367 1128 126,'27'-50'44,"-27"50"-1,0 0-1,48-48-42,-48 48 0,0 0 0,73-1 0,-43 35 0,-7 8 0,-87 6 0,77 2 0,-2 5 0,-20-1 0,-9 2 0,-14-8 0,0-1 0,5-10 0,4-7 0,12-16 0,11-14 0,18-10 0,10-16 0,11-15 0,10-13 0,-49 54 0,66-64 0,-66 64 0,69-71 0,-69 71 0,76-58 0,-76 58 0,48-37 0,2 13 0,-7 17 0,-10 21 0,-8 20 0,-6 14 0,-9 13 0,-2-1 0,7-11 0,8-6 0,11-14-7,12-11-3,-5-20-17,19-4-13,-11-16 0,12-6 22,-13-11 12,-3-6 5,-8-2 3,-37 47 6,25-48 18,-25 48 14,0 0-1,11-57-18,-21 41-12,-14-1-5,-11 12-4,-4 10 0,2 16 0,-6 3 0,14 10 0,2-1 0,27-2 0,14-12 0,5-7 0,14-12 0,2-9 0,8-10 0,-2-5 0,5-5 0,-8 2 0,-2 1 0,-9 3 0,-6 12 0,-21 11 0,5 27 0,-23 17 0,-12 23 0,-13 17 0,-12 16 0,-1 15 0,-5 0 0,1 0 0,7-12 0,2-10 0,8-25 0,7-11 0,11-24 0,-5-22-9,12-1-18,-15-33-13,5-1-3,-10-32 2,-4-1-3</inkml:trace>
  <inkml:trace contextRef="#ctx0" brushRef="#br0" timeOffset="2989.1709">3115 2868 86,'-6'-54'36,"-14"-11"-1,3 17 0,-17-1-29,4 20 0,-8 9 0,1 30 0,-6 22-1,1 26 0,2 25-1,-2 23-1,-1 19-1,5 13-1,-2 6 0,8 1-1,5-5-2,5-17-3,14-7-10,-1-38-22,17-12-2,-3-32 1,11-16-2</inkml:trace>
  <inkml:trace contextRef="#ctx0" brushRef="#br0" timeOffset="3155.1804">2383 3576 119,'-39'-22'42,"21"19"0,3-10 0,36 6-38,19-9-4,23-12-2,28 6-27,0-18-11,22 4-3,1-11 0,10 11-2</inkml:trace>
  <inkml:trace contextRef="#ctx0" brushRef="#br0" timeOffset="3554.2033">4164 3137 91,'0'0'39,"15"-10"-1,8 9 0,2-8-29,6-6-17,25 9-27,-9-10-3,10 11 0,-10-6-1</inkml:trace>
  <inkml:trace contextRef="#ctx0" brushRef="#br0" timeOffset="3728.2132">4155 3402 107,'-23'14'40,"23"-3"0,14-21-2,31-11-40,30 6-27,10-24-8,14 5-2,4-13-1,9 9 1</inkml:trace>
  <inkml:trace contextRef="#ctx0" brushRef="#br0" timeOffset="4060.2322">5553 2686 120,'-5'-19'40,"5"19"0,-12-4-8,-11 22-27,-1 5-2,-3 15 0,-5 5-1,2 5-1,8 0 0,9 3 0,15-8 0,20-13-1,22-13 1,18-14-1,20-16-2,13-11 0,13-4-4,-5-28-17,18 11-15,-21-18-4,4 9 3,-24-14-4</inkml:trace>
  <inkml:trace contextRef="#ctx0" brushRef="#br0" timeOffset="4227.2418">6182 2493 120,'-66'81'42,"-6"-10"-1,10 16 0,17-11-40,-2 3 0,15 0-2,10-4-2,16-4-4,6-18-31,28 5-2,10-23 0,20-1-1</inkml:trace>
  <inkml:trace contextRef="#ctx0" brushRef="#br0" timeOffset="4492.2569">6582 2587 119,'-16'23'44,"-12"-2"-3,9 15 0,-5-6-38,13 4-1,11-2 1,11 3-1,13-8-2,18-7 0,19-6 0,15-9 0,10-5-3,8-13-3,12 6-17,-16-30-15,9 1-3,-23-17-2,-3 6 1</inkml:trace>
  <inkml:trace contextRef="#ctx0" brushRef="#br0" timeOffset="4661.2666">7168 2429 117,'-67'69'44,"-13"-1"-2,11 19 0,-5-15-38,22 5-3,20-1-2,16-11-2,28-5-4,13-28-31,39-2-2,11-26 0,18-4-2</inkml:trace>
  <inkml:trace contextRef="#ctx0" brushRef="#br0" timeOffset="4961.2837">7638 2593 116,'-36'18'41,"-17"4"3,7 21-1,-12-4-35,11 9-5,14 8-3,13 0 0,21-3 0,16-10 0,17-12 0,21-11 0,8-9 0,2-15 0,-4-15 0,-7-12 0,-7-13 0,-15-12 0,-13-5 0,-15-7 0,-11-4 0,-8-1-4,1 12-3,-14-4-15,17 36-18,-16-1-3,27 30 3,-19 3-1</inkml:trace>
  <inkml:trace contextRef="#ctx0" brushRef="#br0" timeOffset="5116.2926">8105 2947 128,'-28'34'43,"3"12"-2,-11-10-4,9-2-45,12 14-30,-5-18-4,15 10 1,-8-9-2</inkml:trace>
  <inkml:trace contextRef="#ctx0" brushRef="#br0" timeOffset="6287.3596">9291 2432 91,'0'0'37,"10"-35"-1,21 12-3,8-9-32,8 1-1,5 0 1,4 4-1,-2 11 1,-4 6-1,-12 15 1,-12 16 0,-12 14 0,-8 11 1,-12 9-1,-3 13 3,-6-1-2,1 1 0,8-5 0,7-10 1,12-14-1,18-14 1,13-19-2,17-21 1,7-15-1,6-14 0,3-17 1,-7-9-1,-8-11 1,-10-1-2,-15 3 1,-13 2-2,-10 4 1,-14 11 0,0 13-1,-5 13-2,5 17-3,-5 0-17,16 28-16,-11-9-1,27 36-1,-4-15 0</inkml:trace>
  <inkml:trace contextRef="#ctx0" brushRef="#br0" timeOffset="6926.3961">10759 2537 107,'12'-4'39,"-12"4"0,17 2-9,-17-2-27,15-2-1,-15 2 1,16 5-2,-16-5 0,12 21 2,-8-3-2,0 9 1,-3 0-1,-2 7 1,-3-1-2,-1 3 2,0-5-2,0-2 0,4-7 0,6-9 0,-5-13 0,25 4 0,-2-14 1,3-5 0,4-6 0,0-5-1,3-3 1,-7-2 0,0 2-1,-8 5 0,-6 3 0,-3 4 0,-9 17 0,0 0 0,0 0 0,6 10 0,-7 6 0,2 9 0,2 0 0,3 1 0,3 1 0,9-5 0,2-6 0,4-9 0,4-7 1,3-11 0,0-11-1,6-4 1,-7-13 0,1-2-1,-7-6 0,-8-4-2,-4 4 1,-8 2-3,-1 6 0,-6 1-4,10 20-15,-8-13-17,15 21 1,-5-10-2,18 18 1</inkml:trace>
  <inkml:trace contextRef="#ctx0" brushRef="#br0" timeOffset="7149.4089">11930 2209 108,'-17'-3'40,"17"3"1,17-9-3,9-2-39,11 6-2,6-9-5,13 13-28,-11-9-3,3 15 0,-17-7-1</inkml:trace>
  <inkml:trace contextRef="#ctx0" brushRef="#br0" timeOffset="7279.4163">11871 2435 104,'-17'22'38,"17"-22"-1,24-2-9,30-7-63,7-21-3,28 6 0,8-13-2</inkml:trace>
  <inkml:trace contextRef="#ctx0" brushRef="#br0" timeOffset="7883.4509">12948 1836 102,'34'-12'39,"-5"-10"1,16 9-1,-18-2-33,16-3-3,2 2-1,0 3 0,-7 9-1,-5 5 1,-10 7-1,-9 7 0,-11 3 0,-10 8 0,-9 2-1,-12 4 1,-5 2-1,-4-4 0,2 0 0,-1 0-1,7-7 0,12 0 0,11-5 1,16-8 0,19-5 0,14 1 0,11-4 0,8 0 0,0 0 0,1 3 1,-12 4-1,-13 6 0,-23 7 0,-24 10 1,-22 7-1,-17 8 0,-16 0 0,-3 3 0,0-4-1,1-7-2,19-3-3,5-26-21,37 4-12,10-29-1,33 1-1,4-20 0</inkml:trace>
  <inkml:trace contextRef="#ctx0" brushRef="#br0" timeOffset="9074.519">13965 1798 62,'20'-4'27,"-20"4"1,0 0 0,0 0-8,14-3-4,-14 3-5,0 0-2,-15 8-3,6 5-2,-9 3 0,2 8 0,-7 5-1,1 3-1,1 0 0,7 5-1,8-2 1,13-7-1,16-7 0,18-11-2,18-9-1,13-9-1,17-3-5,-5-20-28,13 4-3,-15-10 1,3 1-2</inkml:trace>
  <inkml:trace contextRef="#ctx0" brushRef="#br0" timeOffset="9240.5285">14425 1710 100,'-50'49'39,"-6"2"0,12 11-2,0 3-31,11-6-9,18 5-3,2-10-30,25 2-2,5-21 0,24 3-1</inkml:trace>
  <inkml:trace contextRef="#ctx0" brushRef="#br0" timeOffset="9577.5478">14821 1794 101,'-34'-8'40,"4"22"1,-16 9-1,13 19-33,-9 3-4,13 10 1,5-1-2,11 5 0,13-8-1,15-2 0,15-19 0,12-10 0,10-17-1,8-14 1,4-13 0,1-13-1,-5-13 0,-10-9 0,-13-4-1,-10-4 0,-16 5-2,-17 2 2,-13 9-2,-11 6 1,-7 20-4,-9 3-3,13 23-28,-11 4-2,10 16-1,9 1 0</inkml:trace>
  <inkml:trace contextRef="#ctx0" brushRef="#br0" timeOffset="10524.602">15616 1844 82,'0'0'37,"0"0"-1,0 0-1,-7 14-22,-8-5-8,-3 14-1,-1-2 0,1 6-3,-7-2 2,11-1-3,0-3 2,10-5-1,4-16-1,0 0 0,25-5 0,-5-13 2,2-3-2,0-3 2,6 0-2,-6-3 1,-4 5 0,0 0 0,-9 8 0,-9 14-1,10-9 1,-10 9 0,-1 10-1,1-10 1,-4 20-1,8-6 1,-4-14-1,23 14 1,2-14 0,7-4 0,8-4 0,5-6 0,1-1 0,-2 0 0,-7 0 0,-4 4 0,-14 2 0,-6 8 0,-13 1-1,0 19 1,-10 0-1,-4 6-1,1 4 0,5-2-3,4 3 0,6-9-5,26-2-29,-4-23-2,20 1 0,0-23-1</inkml:trace>
  <inkml:trace contextRef="#ctx0" brushRef="#br0" timeOffset="10712.6127">16687 1373 95,'-16'15'40,"-25"20"-1,3 21-1,-19 3-24,-3 8-14,6 9-1,-5 5-3,15 5-6,-7-12-27,31-1-1,1-20-1,19 1 0</inkml:trace>
  <inkml:trace contextRef="#ctx0" brushRef="#br0" timeOffset="11012.6299">16761 1774 94,'-10'-21'40,"10"21"-1,-36-11-1,23 15-25,-13 2-11,11 3 0,5 2-1,10 6 1,12-4-2,10 1 1,10-1 0,1 0-1,1 3 1,1 6 0,-8 0 0,-8 4-1,-16 8 0,-12 1-1,-19 4 0,-19 3-4,-9 16-17,-20-21-17,-4 5 0,-20-11-1,-4 0-2</inkml:trace>
  <inkml:trace contextRef="#ctx0" brushRef="#br0" timeOffset="11674.6677">7427 3282 103,'15'3'36,"-15"-3"0,5 37-9,-15-7-23,-2 9-2,-4 8 1,2 6-3,-2 1-1,-2-3-3,13 4-13,-5-23-18,15-1-1,-5-31 0,21 13 0</inkml:trace>
  <inkml:trace contextRef="#ctx0" brushRef="#br0" timeOffset="11869.6789">7459 3531 110,'-28'3'38,"23"11"0,5-14-1,0 0-34,9-3-2,20-6-1,17-9-2,6-11-2,10 1-2,-1-15-3,14 11-16,-18-20-11,1 13 0,-17-11-1,-7 10 3</inkml:trace>
  <inkml:trace contextRef="#ctx0" brushRef="#br0" timeOffset="12004.6866">7891 3075 93,'-23'17'36,"-11"0"1,11 22 0,-4-7-27,9 21-5,-2 3-4,6 3-3,7 7-5,-5-11-28,17 7-2,0-18-1,8 1 0</inkml:trace>
  <inkml:trace contextRef="#ctx0" brushRef="#br0" timeOffset="12327.7051">8082 3402 74,'-14'-1'39,"5"2"-2,9-1 1,0 0-18,0 0-16,9-15-1,12 6 0,5-1 0,7 2-1,-2 3 1,2 2-1,-8 8 0,-9 12-1,-16 11 1,-11 10 0,-14 7 0,-11 4 0,-5 3 0,-1-3-1,5-8 0,12-10 0,15-12-2,23-18-4,35-6-31,12-25-5,23 4 0,3-16-1</inkml:trace>
  <inkml:trace contextRef="#ctx0" brushRef="#br0" timeOffset="12958.7412">17120 2192 72,'0'0'34,"10"6"0,-10-6-4,-6 26-25,-8 3 1,3 15 1,-10 2-1,4 6 0,-2-1-2,4-9-4,15 2-33,0-28-4,19-9 0,11-24-3</inkml:trace>
  <inkml:trace contextRef="#ctx0" brushRef="#br0" timeOffset="13589.7773">17677 1799 104,'0'0'40,"20"-19"-1,-2 1-7,17-7-29,5-3-1,8 1 0,-2 1-2,-2 6 1,-9 6 0,-9 12 0,-10 11 1,-14 14-2,-12 12 2,-8 8-2,-5 13 2,-2 3-4,4 4 3,3 0-2,11-8 1,13-6-1,20-13 1,14-9-2,12-21 3,13-10-1,5-18 1,0-8 1,-1-11 0,-5-11 0,-16-3 0,-11-3 0,-11-2-1,-12-1 2,-5 6-3,-9 5 1,-1 8-2,-4 7-1,0 10-3,1 10-4,14 19-30,-10-4-4,13 32 2,-5-2-1</inkml:trace>
  <inkml:trace contextRef="#ctx0" brushRef="#br0" timeOffset="13911.7957">18715 1974 103,'-28'13'40,"-15"-10"2,8 15-8,-9-3-30,11-4-2,4 2 1,8 3-1,9-1-1,17 1 0,8 0-1,11-2 1,5 0-1,4 4 0,-4 0 0,-4 6 0,-6 5 1,-11 4-1,-15 3 0,-11 1-1,-1 1 0,-9-8-3,8 0-2,-3-27-17,23-3-16,5-12-2,25-14-1,9-20 1</inkml:trace>
  <inkml:trace contextRef="#ctx0" brushRef="#br0" timeOffset="14070.8048">19112 1829 94,'-14'-6'41,"14"6"-1,12-2-1,18-7-29,11-1-15,4-12-22,21 12-13,-12-5 2,6 6-3,-17-2 2</inkml:trace>
  <inkml:trace contextRef="#ctx0" brushRef="#br0" timeOffset="14220.8134">19037 2006 105,'-21'21'41,"25"-1"-1,11-19-1,21-13-48,16 7-29,3-16-2,15 4 0,3-6 0</inkml:trace>
  <inkml:trace contextRef="#ctx0" brushRef="#br0" timeOffset="14836.8486">19987 1501 76,'0'0'41,"10"-7"-3,20 5 2,5-8-16,10 3-23,9-2-1,2 2 1,-4 2-1,-5 7 1,-12 4 0,-12 9 0,-14 5 0,-14 4 0,-12 0 0,-7 5 0,-5-1-1,-3-2 0,5 0 1,5-4-2,9-4 2,9-6-2,14-2 2,12-3-1,10-1 1,6 0-1,4 4 1,-4 1 0,-4 5 0,-10 5 0,-16 5 0,-16 8 0,-15 0-1,-12 4 0,-8-3-1,-3-5-2,7-2-3,3-12-4,28-1-28,5-26-3,29 0 1,6-20 1</inkml:trace>
  <inkml:trace contextRef="#ctx0" brushRef="#br0" timeOffset="15129.8654">20766 1504 104,'-27'9'39,"3"21"3,-15 6-2,8 17-35,-9-4-1,7 11-1,5 0 1,12 0-3,12-10 2,19-9-2,13-14 0,15-12-1,10-18 1,9-14 0,-1-12-1,1-10 1,-13-9-2,-7-9 0,-10-4-2,-16 3 0,-14 9-4,-18 3-1,1 15-15,-19 5-18,8 17 1,-9 8-1,14 19 2</inkml:trace>
  <inkml:trace contextRef="#ctx0" brushRef="#br0" timeOffset="15677.8967">21385 1735 112,'-37'7'39,"16"8"1,-16-3-5,6 2-32,1 3 0,5 6 0,2-1-2,6 7 1,5-6-2,5 1 1,6-11-1,5 3 1,6-11-1,4-9 1,2-7-1,5-10 0,-1-5-1,3-7 1,-5 2-1,2-7 1,-6 9-1,-2 2 0,-4 8 0,-4 7 1,-4 12 1,0 0-1,1 18 2,-2 0-2,5 3 2,0-2-2,7 2 2,4-3-1,7-9-1,6-3 1,2-9 0,3-7 0,3-5-1,1-2 1,-3-2-1,-5-1 1,-6 0-2,-3 5 2,-4 3-2,-16 12 1,0 0 2,2 11-3,-12 10 2,-6 5-3,2 8 0,-2 6-3,6 6-2,-4-13-18,22 11-14,1-20-4,18 0 3,4-13-2</inkml:trace>
  <inkml:trace contextRef="#ctx0" brushRef="#br0" timeOffset="15880.9083">22436 1290 109,'-48'41'40,"-6"27"1,-23 11 0,12 6-33,-4 4-9,8 4-3,15-1-5,7-14-30,29-4 0,6-17-2,25-9 0</inkml:trace>
  <inkml:trace contextRef="#ctx0" brushRef="#br0" timeOffset="16165.9246">22564 1661 94,'-25'-11'39,"-17"7"1,3 16 1,-1-3-18,8 11-21,21 0 1,15 2-1,16-3 0,9 4-1,9-3 2,8 2-2,-4-1 1,-7 7 0,-18 3-2,-16 2 0,-19 3 0,-18-1 0,-15 3 0,-19-7-12,13 11-29,-22-22-2,14 4 1,-5-14-4</inkml:trace>
  <inkml:trace contextRef="#ctx0" brushRef="#br0" timeOffset="18137.0374">1158 5288 73,'0'0'39,"0"0"-2,0 0 1,15-5-13,7-1-23,4-8-1,5 5 1,-7-2 0,1 4-1,-7 3 1,-3 3-1,-15 1 1,0 0 0,0 0-1,-4 11 0,4-11 0,-13 8 0,13-8-1,-12 5 0,12-5 0,0 0 0,0 0 0,0 0 0,0 0 0,0 0 0,0 0 0,0 0 0,0 0 0,-10 8-2,10-8-2,0 0-15,0 0-19,-13-3 1,13 3-3,0 0 0</inkml:trace>
  <inkml:trace contextRef="#ctx0" brushRef="#br0" timeOffset="18504.0583">1801 5021 98,'-32'-24'39,"-17"-4"0,-1 14-1,-12-2-34,2 7-1,1 4 1,6 10-2,3 10 1,7 15-1,5 18 0,5 18 0,1 16 0,3 18-1,5 12 1,3 10 0,7 4-1,7-4-1,7-8-1,0-17-2,15-10-4,-3-39-20,16 0-12,-11-31 0,10-11 0,-16-24-2</inkml:trace>
  <inkml:trace contextRef="#ctx0" brushRef="#br0" timeOffset="18679.0684">922 5582 112,'-35'-22'40,"35"22"0,-6-13 0,47 6-36,6-5-2,22-6-4,17-4-4,7-16-22,32 4-11,-4-8 0,10 2-3,-6-8 0</inkml:trace>
  <inkml:trace contextRef="#ctx0" brushRef="#br0" timeOffset="18860.0787">2538 4555 103,'-32'15'39,"4"18"0,-13 9-5,7 14-40,9 17-27,-6 0-5,16 14 1,-6-3-2</inkml:trace>
  <inkml:trace contextRef="#ctx0" brushRef="#br0" timeOffset="19088.0918">2610 5304 114,'4'-24'42,"15"9"1,-5-14-2,24-1-40,-2 6-2,7 0-2,5 14-9,-6-11-23,10 20-6,-14-2 0,-2 20-2</inkml:trace>
  <inkml:trace contextRef="#ctx0" brushRef="#br0" timeOffset="19228.0998">2642 5571 114,'-15'17'42,"15"-17"-2,20-16-5,28 1-54,3-21-16,36 5-5,3-15 0,30 6-2</inkml:trace>
  <inkml:trace contextRef="#ctx0" brushRef="#br0" timeOffset="19673.1252">4800 4396 92,'-15'-54'38,"-20"5"0,-1 31-1,-10 14-34,-7 24-1,-6 23-1,-3 22 1,3 21-1,2 19 1,4 9 0,9 11 0,9 8 0,9-3-2,11-6-2,5-19-6,23 2-26,-7-26-4,15-10 0,-10-29 0</inkml:trace>
  <inkml:trace contextRef="#ctx0" brushRef="#br0" timeOffset="19844.135">4093 5277 109,'0'0'42,"-11"-24"0,33 20-1,6-11-37,17 0-6,24 6-13,1-15-15,24 9-11,-2-11 0,11 14-3</inkml:trace>
  <inkml:trace contextRef="#ctx0" brushRef="#br0" timeOffset="20007.1443">5214 5449 104,'-24'-12'22,"12"-6"-18,9-12-3,10-14-41,6-8-4</inkml:trace>
  <inkml:trace contextRef="#ctx0" brushRef="#br0" timeOffset="21151.2098">6179 4813 70,'0'0'39,"-14"-3"-2,28-5 1,4-23-24,16 5-12,9-5 1,9 2-1,-1-2 1,2 7-2,-6 3 1,-6 12-1,-10 10 0,-6 14 0,-13 12 0,-8 14 0,-10 12 1,1 8-2,-5 7 2,5 6-2,2 0 1,5-6-1,10-10 1,7-11-1,15-14 1,3-13 1,16-22-1,3-17 1,1-19 0,4-10 1,-9-12-2,-2-6 1,-10-7-2,-12 3 2,-6 3-3,-10 7 1,-5 7-1,-5 10-1,3 12-1,2 8-3,9 27-14,-16-4-17,37 10-2,-14-1 0,14 17-1</inkml:trace>
  <inkml:trace contextRef="#ctx0" brushRef="#br0" timeOffset="21804.2471">7346 5062 93,'0'0'36,"7"-17"1,8 17-7,-1-14-25,5 6 0,-1-5-1,3 7-1,-7 0 0,1 6-1,-15 0 0,14 18-1,-16 1 0,-5 4 1,-1 4-2,-2 5 1,1 1-1,0-7 0,6 1 0,3-6 0,10-5 0,5-8-1,7-9 2,6-7-1,1-7 0,4-4 1,1-4-1,-1 2 1,-5-3-1,-8 2 1,-6 9-1,-2 1 0,-12 12 0,0 0 1,0 0-1,-4 25 0,-4-3 0,3 4 0,5-1 0,5 0 1,4-3-1,8-9 1,7-6 0,3-9 1,2-10-1,0-6 0,0-10 0,-2-3-2,-3-3 0,-9 0-3,1 5-4,-14-10-18,13 19-11,-15-6-1,0 26-3,0-21 2</inkml:trace>
  <inkml:trace contextRef="#ctx0" brushRef="#br0" timeOffset="22094.2637">6671 5548 90,'-12'-5'39,"38"1"-1,20-19 1,31-1-34,28-9-1,38 1 0,22-7-1,17 2-2,15 2-1,-2-2-4,0 21-18,-30-13-16,-8 18-1,-37-8-2,-22 16 1</inkml:trace>
  <inkml:trace contextRef="#ctx0" brushRef="#br0" timeOffset="22797.3039">6223 6074 87,'20'-20'36,"1"-11"1,11 7 0,-6-1-33,9 5-2,-5-1 1,0 9 0,-9 10-1,-7 12-1,-7 10 0,-8 9 0,-7 11 0,-5 6-1,-4 9 0,-4 5 0,-1 0-1,3 1 3,8-6-2,2-5 2,11-10 0,8-10 1,12-16-1,12-14 2,7-16-1,8-13-1,2-12 1,2-7-1,-3-12 1,-4-3-3,-6-7 3,-7 5-3,-9 1 1,-2 4 0,-6 10-2,-2 2-1,2 17-3,-3 2-8,11 32-21,-11-5-5,10 24-1,-8 0-2</inkml:trace>
  <inkml:trace contextRef="#ctx0" brushRef="#br0" timeOffset="23375.337">6991 6342 98,'8'-15'37,"-8"15"2,9-12-1,-9 12-32,12-6-2,-12 6-1,0 0 0,-7 22-1,0-5-1,0 4 2,-6 3-2,0 4 1,2 1-1,3-3 0,2-3 0,6-7 0,6-5 0,4-8-1,10-6-1,2-7 2,4-5-1,0-2 0,2-6 0,-3 1-2,-3 3 2,-3 1-1,-3 2 1,-16 16-1,16-14 0,-16 14 1,1 14-1,-2 2 3,-4 3-2,3 1 1,1 5 0,1-3 0,0-3 0,5-6 1,-5-13-1,23 5 0,-9-11 0,4-9 0,2-6-1,-2-4-1,1-2 0,-4-2-2,4 2 0,-10-2-6,12 13-17,-17-10-12,14 14 0,-9-8-1,15 8-1</inkml:trace>
  <inkml:trace contextRef="#ctx0" brushRef="#br0" timeOffset="23593.3494">7855 5957 106,'0'0'39,"-20"6"0,11 14-1,-7 1-34,-1 9-2,4 10-1,-3 1-1,4 8-2,2-4-1,8 4-3,-6-14-7,15 3-24,-9-15 1,12-1-2,-10-22-1</inkml:trace>
  <inkml:trace contextRef="#ctx0" brushRef="#br0" timeOffset="23735.3576">7745 6206 113,'-18'-25'40,"18"25"0,2-16-2,-2 16-37,32-8-8,-9-8-26,22 11-6,1-12 0,10 6-2</inkml:trace>
  <inkml:trace contextRef="#ctx0" brushRef="#br0" timeOffset="24785.4176">8184 6001 86,'18'-17'35,"2"-12"1,17 2-2,-1-5-29,10 2-1,-3 1 0,0 8-1,-10 10-1,-6 7 0,-12 11-1,-10 13 1,-14 9-1,-6 9 0,-8 7 0,-3 6 1,3 2-1,3 0 1,7-3-1,13-5 1,13-9-1,13-12 1,8-10-1,12-10 1,5-12-1,3-13 1,-2-9 0,-2-8 0,-8-9 0,-9-5-1,-10-4 1,-6 1-1,-9 1-3,-6 4 3,-1 7-4,-3 5 2,3 12-4,-2 6 0,10 25-18,-9-5-12,23 14-2,-9 1-3,12 12 1</inkml:trace>
  <inkml:trace contextRef="#ctx0" brushRef="#br0" timeOffset="25109.4362">9252 6087 101,'-19'-8'38,"5"10"1,-13-9-1,16 1-34,-7 4 0,8 4-1,10-2 0,-9 11-1,9-11 0,18 20-1,-3-5 0,0 2 0,2 2-1,-3 0 1,-4 2-1,-9 0 1,-2 1-1,-11-3 1,-5 2-1,-5-4 0,-1-2-2,-1-7-1,5 2-5,-10-17-19,29 7-11,-14-19-1,24 1-1,2-16 0</inkml:trace>
  <inkml:trace contextRef="#ctx0" brushRef="#br0" timeOffset="25350.4499">9804 5388 94,'-12'12'39,"0"16"0,-13 4-4,-3 5-33,9 15-34,-14-6-4,8 7 0,-2-11 0</inkml:trace>
  <inkml:trace contextRef="#ctx0" brushRef="#br0" timeOffset="25965.4851">10806 4630 53,'34'-62'38,"-11"-12"-1,3 1 0,-16-10-12,1 16-18,-13 4-2,-3 12 0,-15 13-3,-6 17 1,-9 24-2,-7 24 1,-10 25 0,-2 24-1,-5 20 0,1 16 1,5 11 0,6 5-3,11 3 0,8-14-3,17-4-2,2-29-17,27-3-14,-8-27-2,17-11-1,-11-23 2</inkml:trace>
  <inkml:trace contextRef="#ctx0" brushRef="#br0" timeOffset="26135.4948">10285 5039 107,'-22'-16'40,"22"16"1,4-25-3,21 4-35,23-1-7,13-21-13,26 12-21,-3-18-3,22 4 0,-4-12-1</inkml:trace>
  <inkml:trace contextRef="#ctx0" brushRef="#br0" timeOffset="26320.5054">11616 4004 105,'-30'27'39,"1"21"0,-11-6-3,-9 7-39,21 17-4,-6-10-30,18 10-2,-2-12 0,15 1-1</inkml:trace>
  <inkml:trace contextRef="#ctx0" brushRef="#br0" timeOffset="26502.5158">11571 4496 103,'0'0'40,"0"0"0,19-11-4,5 3-43,-2-10-27,22 15-5,-7-6 0,2 13-1</inkml:trace>
  <inkml:trace contextRef="#ctx0" brushRef="#br0" timeOffset="26673.5256">11369 4909 102,'-1'17'42,"14"-20"-3,24-5-4,26-5-65,-5-16-10,17 7 2,-6-10-3</inkml:trace>
  <inkml:trace contextRef="#ctx0" brushRef="#br0" timeOffset="27190.5552">12505 4404 63,'16'-15'40,"-10"-7"-2,9 19 2,-16-9-14,-1 26-21,-10 7-1,0 10-1,-6 7 0,-1 4 0,4 2-2,7 1 1,7-7-1,15-11 0,18-15-2,17-14-1,27-6-8,-6-21-24,25 4-5,-11-21-1,9 4-1</inkml:trace>
  <inkml:trace contextRef="#ctx0" brushRef="#br0" timeOffset="27362.565">12921 4297 102,'-61'70'39,"14"19"2,-4-10-2,15 6-37,9-4-4,16-7-3,25-1-25,2-25-8,21-4 0,5-23-2</inkml:trace>
  <inkml:trace contextRef="#ctx0" brushRef="#br0" timeOffset="27637.5808">13314 4391 100,'-16'9'40,"-10"3"1,8 17-1,-6-6-36,9 14 0,2-2-2,12 6 1,1-4-1,10-7-1,15-6-1,7-13-1,14-6-3,11-20-5,23 2-20,-9-23-10,12 0-1,-10-17-2,6 3 1</inkml:trace>
  <inkml:trace contextRef="#ctx0" brushRef="#br0" timeOffset="27783.5891">13656 4320 99,'-59'82'38,"-7"-1"-1,12 9-3,1-2-37,14-18-11,30 2-21,12-19-1,30-9-1,8-24 0</inkml:trace>
  <inkml:trace contextRef="#ctx0" brushRef="#br0" timeOffset="28092.6068">13942 4456 104,'-43'23'41,"-13"5"0,13 18 0,-6-6-36,16 7-1,12-2-1,20 4-1,11-10 0,18-8-1,15-14-1,13-12 1,5-13-1,1-11-1,-3-12 0,-8-8 1,-7-6-1,-13-7 0,-14 0-1,-14-1-1,-10 5-1,-7 1-1,4 19-6,-14-7-20,15 21-8,0-1 0,9 15-1</inkml:trace>
  <inkml:trace contextRef="#ctx0" brushRef="#br0" timeOffset="28302.6188">14625 4441 95,'-57'37'38,"4"16"0,-11-3-1,16 8-33,1 0-3,5-6-4,22 6-12,-4-24-21,24-6-1,0-28 0,0 0-1</inkml:trace>
  <inkml:trace contextRef="#ctx0" brushRef="#br0" timeOffset="28460.6278">14267 4591 117,'-10'-19'42,"24"20"1,-1-5-2,19 11-37,11 3-2,4 3-4,9 9-7,-7-17-12,19 22-15,-19-14-6,2 6 0,-10-10-2</inkml:trace>
  <inkml:trace contextRef="#ctx0" brushRef="#br0" timeOffset="29624.6944">15489 4275 87,'7'-22'39,"20"8"-1,8-10 0,23-5-35,6 6-2,5 7 1,0 1 0,-4 8-1,-12 8 0,-15 6-1,-16 8 0,-20 4 0,-18 7 1,-12 0-1,-8 3 1,-4-2-1,3-2 1,6-5-1,7-3 0,15 0 0,14-4 0,18-1 0,7 1 0,5 5 1,2 1-1,-3 5 1,-10 4-1,-11 7 1,-15 0-1,-15 6 1,-13-2-2,-4-4 0,1-2-4,-3-17-5,23-1-27,13-15-1,13-19 0,16-16-2</inkml:trace>
  <inkml:trace contextRef="#ctx0" brushRef="#br0" timeOffset="29828.7061">16391 4246 88,'-35'9'40,"5"12"-2,-9-5 2,16 2-34,2 6-2,19 0 0,11-5-1,20-5-2,17-7-1,17-9-1,18-5-3,3-15-5,21 4-24,-12-19-6,4 3 1,-20-8-3</inkml:trace>
  <inkml:trace contextRef="#ctx0" brushRef="#br0" timeOffset="29976.7145">16769 4104 83,'-71'58'37,"11"14"-2,9 3-4,8-5-53,24 7-12,14-14-1,28-4-2,15-19 0</inkml:trace>
  <inkml:trace contextRef="#ctx0" brushRef="#br0" timeOffset="30278.7318">17146 4256 93,'-46'34'39,"-7"0"2,16 22-4,5-6-32,19 5-1,9-5-1,17-5 0,17-10-1,17-12-1,12-17 1,8-11-2,2-12 1,-6-11-1,-7-11 1,-8-7-2,-19-5-1,-13-4-2,-14 9-5,-29-12-15,5 27-15,-24-6 1,-3 27-4,-17 3 3</inkml:trace>
  <inkml:trace contextRef="#ctx0" brushRef="#br0" timeOffset="30593.7498">15576 5092 103,'-24'-3'41,"36"1"-1,25-22-2,42-7-32,25-2-5,42-3 1,29-7-2,32 3 1,20-4-2,16 9 1,-7 2 0,-7 11-4,-20 9 1,-25 2-2,-27 13-4,-47-8-15,-23 19-16,-46-13 0,-26 12-1,-30-11 1</inkml:trace>
  <inkml:trace contextRef="#ctx0" brushRef="#br0" timeOffset="31689.8125">15595 5441 89,'10'-17'37,"17"5"-1,12-11 1,13 2-36,11-1 0,7 4 1,-1 3-2,-7 6 0,-11 9 0,-14 10 0,-23 9 0,-19 8 1,-21 9 0,-13 7 0,-11 2 0,3-2 3,1-1-3,9-8 2,15-8-1,17-6 1,23-8-3,21-10 3,9-3-3,9 1 1,-4 0-1,-3 3 1,-14 7-1,-16 7 0,-20 5 2,-16 4-3,-19 7 2,-8-2-4,-1-1 1,-4-12-7,30-3-25,3-18-4,25-6 0,15-19 0</inkml:trace>
  <inkml:trace contextRef="#ctx0" brushRef="#br0" timeOffset="31915.8255">16517 5396 76,'-27'19'40,"-12"-3"-1,15 10 1,0-9-23,19 3-12,14-8-1,19-2-1,15-7-2,14-4 0,10-4-3,8-7-2,7-1-3,-9-17-13,11 13-19,-19-16 0,3 7-1,-17-10 1</inkml:trace>
  <inkml:trace contextRef="#ctx0" brushRef="#br0" timeOffset="32079.8348">16870 5250 91,'-71'58'38,"12"16"0,-1-5-1,24-4-34,14 3-6,8-18-28,32-2-5,8-18 0,26-9-1</inkml:trace>
  <inkml:trace contextRef="#ctx0" brushRef="#br0" timeOffset="32366.8513">17205 5299 86,'-52'25'40,"-13"2"-1,17 16 2,-2-1-32,15 9-4,11-8-1,19 0 2,10-11-5,13-5 4,16-11-4,14-10 2,4-12-2,-1-12-1,1-8-1,-7-4-2,-6-9 2,-10-2-5,-7-3 1,-15-8-7,11 18-20,-24-14-7,9 18-1,-8-5 0</inkml:trace>
  <inkml:trace contextRef="#ctx0" brushRef="#br0" timeOffset="32607.865">17596 5243 89,'10'-4'39,"-10"4"-1,0 0 1,-10 2-34,2 11-1,-4 9-2,-2 8 0,0 7-2,2 4 1,-5 9-2,4 0 0,3 2-3,0-11-3,13-2-28,-5-11-2,11-7-1,-9-21 0</inkml:trace>
  <inkml:trace contextRef="#ctx0" brushRef="#br0" timeOffset="32764.874">17486 5458 72,'-13'-8'41,"3"-6"-2,10 14 0,18-30-15,12 7-27,22 11-23,2-16-12,18 4 0,-3-8-2,13 9 1</inkml:trace>
  <inkml:trace contextRef="#ctx0" brushRef="#br0" timeOffset="33237.9011">17991 5170 83,'-44'12'39,"15"8"-1,6-17 0,23-3-33,18 3-4,20-7 1,7 1 0,11-3 0,1 0-1,1 2 1,-6-3 0,-10 5 1,-12 2-1,-12 3-1,-18-3 1,0 12-1,-13-3 0,-6 1 0,-4 4-1,-3 0 0,0 1 0,1-2 0,7 4 0,5-5 0,12 1 0,7-4 0,12-2 0,8 1 0,4 0 0,3 4 1,1-2-1,-6 5 0,-7 2 1,-10 6-1,-15 4 1,-10 0-1,-7-1 1,-7 1-1,-3-7-1,3-4-2,8-1-4,4-20-15,27 5-17,0-18-1,25 3 0,6-12 0</inkml:trace>
  <inkml:trace contextRef="#ctx0" brushRef="#br0" timeOffset="33507.9165">18671 5234 103,'-16'-23'41,"-1"28"0,-14-5-1,8 16-36,-6 6-2,6 9 1,0 5-1,6 4 0,9 1-1,6 0 0,9-5 0,9-8 0,11-8 0,3-7-1,7-12 0,0-9-1,0-8 0,-2-10-1,-5-6-2,-10-10-1,-3 7-4,-22-21-14,14 23-12,-24-11-4,8 18 0,-13-4 0</inkml:trace>
  <inkml:trace contextRef="#ctx0" brushRef="#br0" timeOffset="33936.9411">18810 4748 68,'0'0'38,"15"3"0,9 15 1,-2-4-31,14 15-1,-1-1-1,4 11 0,1-1-1,-6 9-1,-5 5-1,-7 2-1,-9 3 0,-12 1-3,-10 3 0,-14-4-4,-4 10-5,-26-21-19,5 17-10,-13-16 2,-1 2-2</inkml:trace>
  <inkml:trace contextRef="#ctx0" brushRef="#br0" timeOffset="34348.9646">15666 4952 87,'-28'26'36,"-15"21"1,-3 28 0,-7 19-33,-4 19 0,6 9 1,13 7-3,13 0-3,17-18-4,35-13-28,15-22-4,32-20 1,15-20-2</inkml:trace>
  <inkml:trace contextRef="#ctx0" brushRef="#br0" timeOffset="35010.0024">10849 7133 73,'10'-39'36,"-1"2"1,-7-1 2,0 9-29,-19 1 1,3 15-2,-18 7-1,-6 15-2,-10 13-2,-2 19-2,-8 12-1,2 11-1,1 16 0,3 10-1,6 8 0,5 0-1,11 4-2,6-11-5,17 2-28,-4-23-3,19-8 0,-2-24 0</inkml:trace>
  <inkml:trace contextRef="#ctx0" brushRef="#br0" timeOffset="35185.0124">10203 7681 109,'-12'-11'38,"0"-8"2,24 6-2,14-7-35,14-5-4,23 0-6,4-16-27,27 3-5,3-13 1,16 4-2</inkml:trace>
  <inkml:trace contextRef="#ctx0" brushRef="#br0" timeOffset="35394.0244">11657 6632 109,'-29'23'36,"-8"-1"1,3 12-2,-11 3-36,10 9 1,4 4-2,4 1-1,8 16-11,0-12-23,16 3 0,0-10 1,11-4-3</inkml:trace>
  <inkml:trace contextRef="#ctx0" brushRef="#br0" timeOffset="35605.0365">11534 7335 111,'13'-7'39,"17"-1"-1,2-16-4,6 1-40,12 9-14,-7-6-18,-1 10 0,-14 4-1,-9 12 1</inkml:trace>
  <inkml:trace contextRef="#ctx0" brushRef="#br0" timeOffset="35747.0446">11500 7619 111,'-14'15'39,"14"-15"-1,15 2-3,3-21-42,29 1-28,2-11-4,16 3 0,-3-10-1</inkml:trace>
  <inkml:trace contextRef="#ctx0" brushRef="#br0" timeOffset="36160.0682">12618 6985 106,'16'-20'39,"-1"13"1,-15 7-2,0 0-30,-28 23-2,8 9-5,-9 3 1,-2 8-2,0 5 0,3 4 0,1-4 1,14 0-1,12-8 0,15-10 2,18-11-2,17-10-1,22-12-2,11-8-5,22-1-14,-9-19-15,9 5-2,-11-15-1,-1 3-1</inkml:trace>
  <inkml:trace contextRef="#ctx0" brushRef="#br0" timeOffset="36338.0784">13007 7031 116,'-70'59'38,"10"16"1,0-4-2,12 4-38,17 2-2,13-13-8,37-3-25,3-20-3,26-7 0,8-23-1</inkml:trace>
  <inkml:trace contextRef="#ctx0" brushRef="#br0" timeOffset="36595.0931">13508 7051 118,'-36'7'39,"6"22"0,-11-1 0,-2 10-37,12-1 1,10 3-2,7-1 1,14-2-3,13-9 2,17-11-1,17-7-1,16-15-1,14-4-4,4-21-7,21 9-17,-14-23-11,4 5 2,-16-12-1,-7 6 1</inkml:trace>
  <inkml:trace contextRef="#ctx0" brushRef="#br0" timeOffset="36761.1026">13741 7238 104,'-55'76'37,"5"-10"0,21-2-2,14-15-35,25-17-3,28-3-14,8-24-20,24-11-1,4-19-1,16-5 1</inkml:trace>
  <inkml:trace contextRef="#ctx0" brushRef="#br0" timeOffset="37031.118">14297 7090 91,'-39'17'40,"-14"6"0,2 18-2,-6 1-10,16 13-26,3 1 1,14 1-3,12-5 1,14-5 1,12-12-1,15-10 1,13-13-1,2-17-1,2-14 0,3-11 1,-5-13-1,-10-5-1,-5-8 1,-14-6-1,-7 7-5,-12-6-7,4 25-12,-20-8-12,14 21-2,-5-2 0,11 25-2</inkml:trace>
  <inkml:trace contextRef="#ctx0" brushRef="#br0" timeOffset="37257.131">15047 7078 92,'0'0'41,"-30"6"-1,4 16-2,-18-8-12,3 19-27,-4 5 1,-1 6-3,3 5 0,3-2-4,12 7-4,-4-23-24,22 1-4,-1-20 0,11-12-2</inkml:trace>
  <inkml:trace contextRef="#ctx0" brushRef="#br0" timeOffset="37430.1409">14724 7214 122,'0'0'42,"0"0"1,20 22-4,0-8-37,9 0 0,11 1-5,4-4-2,13 10-11,-15-18-9,12 12-12,-20-11-4,-7 7-2,-27-11 1</inkml:trace>
  <inkml:trace contextRef="#ctx0" brushRef="#br0" timeOffset="37911.1684">13740 7102 100,'0'0'36,"-16"8"2,16 10-10,-6-8-22,9 12-2,-4 1-1,1 8-1,-7 5 0,1 3-2,-1 7-2,-6-8-3,13 10-29,-9-13-4,13 0-1,-3-12-1</inkml:trace>
  <inkml:trace contextRef="#ctx0" brushRef="#br0" timeOffset="39397.2534">15689 6965 99,'28'-27'38,"8"11"0,6-9-1,13 1-34,-3-3-2,10 4 0,-8 5 0,-10 7 0,-9 11-1,-15 13 1,-16 8-1,-15 8 1,-4 4 0,-12 2 0,-2-1 0,3 0 0,7-7-1,8-4 1,13-10-1,9-5 1,18-7-1,10-3 0,7-4 1,1 3-1,-4 0 1,-4 3-1,-10 6 1,-10 5-1,-12 9 1,-19 7-3,-10 4 2,-6 2-2,-5 3 1,-2-5-3,4 2-2,2-17-8,17 0-25,12-16 2,11-1-2,10-16 0</inkml:trace>
  <inkml:trace contextRef="#ctx0" brushRef="#br0" timeOffset="39644.2675">16661 6836 106,'-23'9'39,"4"16"0,-11-1-1,5 7-33,-1-1-2,11 0 0,9-2-1,14-3 0,15-8-2,16-8 0,14-7-1,12-11-3,15-3-2,1-14-2,9 8-8,-13-19-23,-2 6 1,-19-8 0,-11 6 0</inkml:trace>
  <inkml:trace contextRef="#ctx0" brushRef="#br0" timeOffset="39811.2771">16926 6910 111,'-25'67'39,"-2"-10"0,16-1-3,14-8-37,3-18-7,27-1-26,0-18-6,17-4 2,2-18-3</inkml:trace>
  <inkml:trace contextRef="#ctx0" brushRef="#br0" timeOffset="40095.2933">17461 6754 93,'-38'8'39,"-12"8"1,5 18-1,-3 1-20,7 12-14,7-4 0,12 7-1,16-5-1,10-4-1,16-11 0,17-3 0,7-13 0,8-11-2,3-7 0,-3-11 0,-5-7 0,-5-9-3,-10-3 1,-12-10-3,-6 10-8,-19-16-15,2 18-12,-22 0 0,2 14-1,-14 7 1</inkml:trace>
  <inkml:trace contextRef="#ctx0" brushRef="#br0" timeOffset="40403.3109">15807 7598 97,'12'-7'40,"24"-16"1,39 0-1,26-15-34,41-1-3,32-6 1,32 1-1,13 1 0,9 5-1,-3 3-2,-9 3 0,-17 10-4,-35-5-7,-18 20-23,-52-8-6,-28 15 0,-43-4-1</inkml:trace>
  <inkml:trace contextRef="#ctx0" brushRef="#br0" timeOffset="41864.3945">16236 7784 76,'0'0'38,"7"-11"-2,19-2 1,10-12-32,19 2-2,5-6 1,10 5-2,-4 0 0,-3 7 0,-8 5-1,-11 11-1,-22 10 0,-20 10 1,-20 8-1,-16 7 1,-12 4 1,-10 3 0,0 0 0,3-6 0,9-3-1,13-8 1,20-7-1,11-17 0,28 13 0,9-13-1,6-2 0,4-2 0,-3 3 1,-9 7 0,-14 5-1,-11 4 0,-20 6 0,-14 4 0,-8 2-1,-7-2-1,5 1-1,-1-16-7,26 6-24,9-16-5,0 0 0,23-30-1</inkml:trace>
  <inkml:trace contextRef="#ctx0" brushRef="#br0" timeOffset="42192.4132">17011 7585 89,'-13'-2'39,"13"2"0,0 0 1,0 0-29,19-8-7,5 3-1,3-3 1,6 3-1,0-2-1,-1 2 0,-3 3 0,-3 5-1,-9 4 0,-8 6 0,-11 5-1,-7 6 1,-9 8-1,-5 0 0,-5 9-1,0 0 1,-1 4-2,2-1 0,10-1-4,2-18-14,30 8-17,-3-21-5,25-4 3,7-13-3</inkml:trace>
  <inkml:trace contextRef="#ctx0" brushRef="#br0" timeOffset="42507.4313">17734 7563 114,'-19'-14'39,"-2"19"1,-11-1-7,-1 23-30,-4 11-1,4 10 0,-4 5 1,8 4 0,6-4 0,10-2-2,11-9 1,7-12-1,13-15 1,10-12-1,7-16 0,6-11-2,1-13 1,-3-6 0,-1-10-1,-10-4-1,-2 4-1,-14-1-2,-7 12 0,-14 2-4,2 25-10,-20-10-12,14 21-9,-9 2 1,8 11 0,1-1 1</inkml:trace>
  <inkml:trace contextRef="#ctx0" brushRef="#br0" timeOffset="42766.4461">17526 7525 117,'-17'7'41,"22"7"1,-5-14-9,25 24-29,-1 3-1,10 5 1,3 3-3,6 2-1,1 1-3,1-7-5,13 8-15,-23-18-15,9 2-2,-13-15-2,3-2 0</inkml:trace>
  <inkml:trace contextRef="#ctx0" brushRef="#br0" timeOffset="43200.4709">17347 6736 96,'0'0'38,"-15"-15"2,15 15-1,0 0-31,6 10-1,2 4-1,7 9-1,2 3-2,9 7 0,3 0-2,4 2-2,8 5-5,-11-12-17,18 12-15,-9-13-3,5 8 1,-7-10-4</inkml:trace>
  <inkml:trace contextRef="#ctx0" brushRef="#br0" timeOffset="44202.5282">11089 9065 71,'6'-43'34,"-1"1"0,-8-6 2,3 9-31,-14 0 1,-2 16 0,-11 3 1,2 21 0,-16 7 0,9 24-2,-13 11-1,2 22-1,-3 13-2,4 15 1,-1 9-1,6 8 0,7-2-2,7-3-3,20 4-19,-1-26-15,19-10 0,-4-22-1,18-12-2</inkml:trace>
  <inkml:trace contextRef="#ctx0" brushRef="#br0" timeOffset="44386.5387">10603 9614 105,'-32'-14'41,"16"10"-1,3-8 0,31-1-34,7-4-6,23-7-5,22 2-19,3-18-15,19 1-1,3-13-1,16 2 0</inkml:trace>
  <inkml:trace contextRef="#ctx0" brushRef="#br0" timeOffset="44586.5502">11954 8461 89,'-32'5'38,"-2"24"0,-13 9 1,9 8-36,-10 16 0,6 8-2,7 7-3,-4-8-21,18 11-13,4-12-2,17-3-1,4-12 1</inkml:trace>
  <inkml:trace contextRef="#ctx0" brushRef="#br0" timeOffset="44820.5636">11917 9169 101,'0'0'40,"-12"-4"1,12 4-1,11-16-36,8 0-3,13-1-1,8-2 0,6 4-1,-1 1-3,10 13-5,-17-3-28,7 9-2,-16-1-1,-2 11 0</inkml:trace>
  <inkml:trace contextRef="#ctx0" brushRef="#br0" timeOffset="45031.5756">11836 9432 109,'6'13'42,"7"-13"-1,20 0 0,11-10-39,11-1 0,6-6-1,4-2-2,1 1-3,-7-7-7,10 17-23,-21-8-7,-1 12 0,-20-5-1</inkml:trace>
  <inkml:trace contextRef="#ctx0" brushRef="#br0" timeOffset="45388.5961">12265 8745 115,'-30'-3'42,"-7"-5"2,8 13-5,-6 0-42,11-6-8,28 17-27,-4-16-3,17 35 0,0-13-2</inkml:trace>
  <inkml:trace contextRef="#ctx0" brushRef="#br0" timeOffset="45573.6066">12389 9622 126,'-11'33'46,"-9"-17"-2,13-6-5,7-10-39,-9-18 0,22 9-9,-10-15-14,20 12-12,-14-8-8,10 8 0,-7-3-1</inkml:trace>
  <inkml:trace contextRef="#ctx0" brushRef="#br0" timeOffset="49783.8475">20608 8081 67,'11'-9'33,"-11"9"-1,-10 13-2,-19 6-24,-2 22 2,-15 14-2,4 22 0,-9 17 1,1 16-2,1 8 1,3 12-2,8 2-1,10-7-2,19-15-2,9-23-8,27-19-25,16-29-3,23-15 0,10-30-1</inkml:trace>
  <inkml:trace contextRef="#ctx0" brushRef="#br0" timeOffset="50211.8719">20880 8845 89,'0'0'35,"0"0"1,8 13 0,-10-1-31,-1 10 1,-8-1-1,-1 8-1,-3 2-1,-1-4-1,-1-5 0,2-1 0,2-7 0,13-14-1,0 0 1,3-14-2,9-6 1,9-4-1,0-1 1,4-5 0,3 2-1,-2 4 0,-5 4 1,0 8-1,-6 6 0,-1 6 0,-14 0 0,12 19-1,-10 0-1,0-1 0,5 5-3,-4-6-3,14 9-11,-8-14-18,17 1 0,-5-11 1,12-2-1</inkml:trace>
  <inkml:trace contextRef="#ctx0" brushRef="#br0" timeOffset="50497.8883">21348 8843 68,'9'-17'34,"-10"0"1,1 17-6,-23-17-11,12 25-5,-16-4-2,9 17-2,-5 2-3,5 9-1,-1 3-2,6 1 0,6-3-1,10-2 1,7-4-2,9-12 1,6-11-2,9-10 1,3-12-1,1-6 0,-3 0 0,-5-9-1,-7 2-1,-8 0-2,-6 9-2,-13-2-5,4 24-26,-16-22-1,16 22-1,-14-8 1</inkml:trace>
  <inkml:trace contextRef="#ctx0" brushRef="#br0" timeOffset="50850.9085">22350 8809 106,'0'0'38,"-7"-13"1,7 13-1,-27 4-34,7 4 0,-9 7-1,-4 8 0,-2 2-1,2 9 0,-1-1-1,9 3 0,6-6-1,13-3 0,19-8-2,7-6-2,17-5-7,-4-21-17,21 7-11,-4-12 1,9 4-1,-12-9 1</inkml:trace>
  <inkml:trace contextRef="#ctx0" brushRef="#br0" timeOffset="51179.9273">22570 8822 106,'-10'2'37,"-12"-1"3,8 15-2,-8-2-33,4 13 0,0-1-1,6 4-1,2 0-1,7-1 0,7-4-1,5-5 0,10-12 0,5-8-1,7-9 0,3-9 1,2-7-1,-1-6 0,-2-3 1,-3 1-1,-7 0 0,-5 4 1,-7 8-1,-4 5 1,-7 16-1,0 0 0,-12 8 0,0 11 0,2 7-2,-1-2 0,8 7-3,-1-7-3,22 4-24,-4-20-8,21-3 1,0-17-2</inkml:trace>
  <inkml:trace contextRef="#ctx0" brushRef="#br0" timeOffset="51375.9385">23245 8393 104,'-25'2'38,"-19"14"1,5 27-2,-4 12-32,6 10-3,6 6 0,8-1-3,15 3 0,7-9-7,23-6-26,-1-12-5,16-6 1,-5-15-2</inkml:trace>
  <inkml:trace contextRef="#ctx0" brushRef="#br0" timeOffset="51609.9519">23394 8766 112,'-29'8'40,"3"13"0,-10-2-1,7 7-36,3 1-1,5 3 0,7 1-2,7-6-1,14-2-3,9-9-2,17 3-18,-6-20-15,16-3 0,-7-11 0,8-4-1</inkml:trace>
  <inkml:trace contextRef="#ctx0" brushRef="#br0" timeOffset="51933.9704">23561 8795 100,'-20'19'38,"4"9"1,-2-5-2,5 10-32,2-2-1,6 0 0,5-5-2,5-1 0,6-11-1,7-9-1,7-8 1,2-10-1,3-6 0,0-1 0,-1-8 0,-1 1 1,-6 4-1,-3 3 1,-9 6 0,-10 14 0,0 0 0,0 0 0,-1 17-1,-7-2-1,3 5 0,2-4-1,5 3-4,-2-19-6,14 13-26,-4-22-2,21 1 0,-5-14 0</inkml:trace>
  <inkml:trace contextRef="#ctx0" brushRef="#br0" timeOffset="52120.9811">24158 8451 105,'-21'27'40,"-12"4"3,3 18-3,-3-1-37,7 5-2,4 5 0,1-3-4,18 5-5,-2-12-29,16 0-3,1-16 0,12-2-1</inkml:trace>
  <inkml:trace contextRef="#ctx0" brushRef="#br0" timeOffset="52458.0004">24304 8773 69,'-9'-13'39,"-3"25"-1,-11-2 2,2 25-15,-17-6-18,11 3-2,3-1-1,4 2 1,4-7-3,10-3 1,8-10-2,10-11 0,7-8-1,5-9 0,5-5 0,1-6 0,-1-1 0,0-3 0,-6 6 0,-4 5 0,-9 6-1,-10 13 1,0 0 0,-8 13 0,2 3-1,-6 5-2,7 1-1,-1-5-3,21 5-27,-15-22-4,32 8-2,-13-20 0</inkml:trace>
  <inkml:trace contextRef="#ctx0" brushRef="#br0" timeOffset="52661.012">24753 8419 87,'-27'30'38,"-13"9"1,10 16-3,-9-2-27,9 4-6,6 2-2,2-2-3,12-1-2,-2-13-31,15-3-3,-3-16 0,9-4-1</inkml:trace>
  <inkml:trace contextRef="#ctx0" brushRef="#br0" timeOffset="53119.0382">24538 8713 102,'1'14'39,"12"-4"0,2-7 0,15-3-35,0 0-3,4 1 1,2-3-2,0 0 0,-5 0 0,-5 2 0,-9 2 0,-5 3 0,-12-5 1,-5 20-1,-9-4 1,-1 0 0,-4 5 0,3 2-1,1 0 1,5 2 0,5-2-1,6-2 0,7-3 0,4-5-1,5-5 0,4-7 0,1-4 0,-2-8 0,-2-2 0,-3-8 0,-1-1 0,-6-2 0,-1 2 1,-3 0 0,-1 5 0,-1 1 0,-2 16-1,0-13 0,0 13-1,0 0-1,-5 11-3,5-11-2,7 14-28,-7-14-1,0 0-1,16 5 0</inkml:trace>
  <inkml:trace contextRef="#ctx0" brushRef="#br0" timeOffset="53390.0537">25027 8785 87,'0'0'37,"2"17"0,-12-3-1,11 9-27,-10-1-6,3 4 1,-3 1-2,1 1 0,-2-5 1,8 0-1,-3-12 1,5-11-1,0 0 0,16 1 0,-5-15 0,8-7 0,3-5-1,2-1 0,3-3-1,-2 1 1,-2 3-1,-9 3-2,4 7-3,-14-10-18,8 14-17,-12-6 1,6 7-2,-6-6 0</inkml:trace>
  <inkml:trace contextRef="#ctx0" brushRef="#br0" timeOffset="53690.0709">25204 8390 112,'5'18'41,"0"-6"0,20 15-8,2-8-28,7 6-1,3 0 0,5 6-1,-2 1 0,-8 11 0,-5 0-1,-9 6-1,-15 3 2,-13 5-3,-11-1 0,-9 4 0,-8-1 0,-5-5-5,1-1 0,-10-15-9,23 11-21,-16-26-7,20-1 0,-8-15-2</inkml:trace>
  <inkml:trace contextRef="#ctx0" brushRef="#br0" timeOffset="55042.1482">19106 10287 71,'11'-18'36,"-1"9"-5,-9-12 2,12 13-24,-9-12 1,-4 20-1,0 0-1,10 1 0,-18 11-4,1 12 2,-7 5-4,0 8 0,0 2-2,2 5 1,2-4-2,6-1 2,3-4-1,5-5 1,5-10-1,10-7 0,1-8 0,3-8 1,3-9-1,-1-5 0,-1-5 0,-4-6 0,-2 0 0,-4 2 1,0 1-1,-5 3 0,1 8 0,-10 14 0,10-11 0,-10 11 0,9 23 0,-6 2 0,-1 0 0,5 2 1,-1 1-1,2-2 1,1-5 0,3-6 0,0-12 0,5-4 0,0-7 0,-1-7 0,2-5 0,-3-6-2,3-2-1,-4-4-2,6 5-3,-11-10-5,19 16-23,-15-8-5,12 9 2,-9-8-3</inkml:trace>
  <inkml:trace contextRef="#ctx0" brushRef="#br0" timeOffset="55238.1594">19773 10183 88,'13'21'38,"-16"-7"-3,8 15 4,-11-4-25,2 11-7,0 2-3,-1 5 0,0 1-4,4-3 1,-1-5-1,4-6-1,4-9-4,-6-21-8,24-4-24,-10-19-2,15-5 1,-7-15-1</inkml:trace>
  <inkml:trace contextRef="#ctx0" brushRef="#br0" timeOffset="55373.1671">19854 9985 99,'-25'-28'35,"10"12"2,4 0-6,11-1-39,8 4-24,7-4-2,11 3-1,2-7-2</inkml:trace>
  <inkml:trace contextRef="#ctx0" brushRef="#br0" timeOffset="55574.1786">20191 9704 71,'0'0'36,"8"37"0,-16-5 2,7 23-10,-12 1-22,8 17-1,-4 4-2,2 8 0,-2 0-2,4-2 1,2-4-5,1-12 0,6-5-7,-9-24-23,15-6-5,-6-21 1,9-6-2</inkml:trace>
  <inkml:trace contextRef="#ctx0" brushRef="#br0" timeOffset="55741.1882">20086 10301 110,'-16'-10'38,"-3"-3"0,19 13-4,-6-10-28,18-1-6,17-3 0,5-12-6,22 6-8,-4-19-22,15 3-1,-3-13 0,6 6-2</inkml:trace>
  <inkml:trace contextRef="#ctx0" brushRef="#br0" timeOffset="56075.2073">20684 9620 108,'-10'3'38,"-13"11"1,4 23-1,-11 9-31,7 16-2,-4 6-1,3 15 0,-1-1-2,6 3 1,0-7-2,8-6 2,1-13-3,9-10 1,7-17-2,4-15 4,9-13-3,3-12 0,3-10 0,7-8 0,-7 0 0,2-2 0,-6 3 0,-2 6 0,-6 9 0,-2 13 0,-7 12 0,-1 4 0,3 17-9,-7-14-17,21 15-16,-8-16 0,20 1 0,3-15-1</inkml:trace>
  <inkml:trace contextRef="#ctx0" brushRef="#br0" timeOffset="56543.2341">21466 10035 116,'0'0'38,"-20"-6"0,15 16-4,-23 2-31,-1 10 0,-7 8-2,1 7 0,-2 4 0,5 4 0,7-2-1,10-3 1,13-8-4,9-14-5,27-3-28,-1-22-2,16 0-1,2-15-3</inkml:trace>
  <inkml:trace contextRef="#ctx0" brushRef="#br0" timeOffset="56943.2569">21738 10091 109,'-25'0'37,"1"14"2,-9-5-3,15 15-24,-9-3-8,7 2 0,2 0-3,5 3 2,7-4-2,6-3 1,1-3-2,9-4 2,-10-12-2,24 14 1,-10-12-1,3-4 1,1-5 2,-1-1-3,1-8 0,0-3 0,0-5 0,-3-1 0,-1-2 0,-3 4 0,-3 2 0,-1 4 0,-7 17 0,0 0 0,0 0 0,-12 16 0,4 6 0,-1 2 0,3 6-2,0-1-2,9-1-2,5-13-2,18 4-13,-5-22-19,17-3 2,-1-22-2,8-4 3</inkml:trace>
  <inkml:trace contextRef="#ctx0" brushRef="#br0" timeOffset="57123.2672">22148 9629 112,'-4'-49'37,"-1"27"2,-16 14-3,5 30-29,-9 20-3,1 21 0,0 16-3,2 9 1,4 6-5,8-2 0,10 1-9,0-20-24,16-3-4,0-22 2,14-8-3</inkml:trace>
  <inkml:trace contextRef="#ctx0" brushRef="#br0" timeOffset="57394.2827">22445 10045 129,'-31'5'41,"12"6"-1,-11-8-6,2 18-28,-2 1-1,2 5-5,4 5 0,3 2 0,7-2 0,8 1 0,8-2 0,9-7-3,10-5-4,8-11-2,17 5-20,-9-24-11,14 5 0,-7-16-2,9 1 4</inkml:trace>
  <inkml:trace contextRef="#ctx0" brushRef="#br0" timeOffset="57732.3021">22660 10065 118,'-9'31'39,"-7"-5"-2,12 14-3,-12-9-26,8-1-3,0-5-3,12-7 1,1-7-3,10-8 2,7-10 0,6-3-3,6-7 2,1-3 0,2-5 0,-4-1 0,-4 1 1,-5 4-2,-5 5 0,-5 3 0,-14 13 0,10-4 0,-10 4 0,-3 23 0,-3-1 0,3 3-3,-3 5-1,1-1 0,10 4-4,-8-18-16,15 11-15,-12-26 0,27 8 0,-8-23-3</inkml:trace>
  <inkml:trace contextRef="#ctx0" brushRef="#br0" timeOffset="57945.3143">23311 9557 108,'-12'-2'40,"4"37"0,-16 6-2,9 20-25,-7-1-10,3 4-1,1 0-2,3-6-3,12 8-21,-3-26-15,11 1-1,-4-19-1,11 0 0</inkml:trace>
  <inkml:trace contextRef="#ctx0" brushRef="#br0" timeOffset="58370.3386">23581 9991 113,'5'-14'38,"-5"14"2,-17-2-4,17 2-29,-34 18-3,6 3-1,-7 7-1,-3 5 0,-5 2 0,6-2 0,6-1-1,7-3 1,11-8 1,15-7-3,16-13 0,14-9 0,11-9 0,7-1 0,0-6 0,1-1 0,-5 4 0,-10 1 0,-7 7 0,-11 4 0,-18 9 0,12 12 0,-19 3 0,1 2-2,0 2-2,-1-7-4,15 8-7,-8-20-22,19-1 0,-3-18-3,21-3 0</inkml:trace>
  <inkml:trace contextRef="#ctx0" brushRef="#br0" timeOffset="58557.3493">24056 9542 117,'-24'63'41,"-13"6"-1,9 21-10,-10-8-26,5-1-4,9 5-4,0-16-1,17-3-31,-6-20-2,17-9-1,-3-23-3</inkml:trace>
  <inkml:trace contextRef="#ctx0" brushRef="#br0" timeOffset="59297.3916">23841 9881 95,'-11'11'40,"-4"1"0,15 9 0,0-21-18,17 20-18,5-14-1,12-3 0,7-5-1,8-3 0,0-5 0,1 0 0,-5-1-2,-3 4 0,-10-2 0,-6 5 0,-10 7 0,-16-3 0,1 25 0,-13-2 0,-7 6 0,-4 4 0,2 5 0,1-1 0,4-2 0,7-5 0,12-4 0,8-11 0,8-10-2,8-13 0,7-9 1,2-11-1,-2-4 1,2-11 0,-6-1 0,-5-1 2,-9 3 0,-6 5-1,-8 8 1,-8 7-1,-7 8 0,-1 9 1,2 9-1,0 6 0,5 3 0,4 3 0,8-1 0,4-2 1,9 1-1,1-6 1,1 0-1,3-2 2,-3 2 0,-3 1-2,-6 0 0,-2 5 0,-9 5 0,-5 7 0,-4 4 0,0 2 0,-5 2 0,0-2 0,4-2 0,-1-6 0,3-4 0,8-20 0,0 0 0,0 0 0,1-25 0,7-5 0,-3-10 0,10-4 0,-2-1 0,2 1 0,-1 3 0,10 8 0,2 9 0,4 8 0,3 14-5,-4-10-13,23 24-14,-10-17-10,11 13 0,-5-9-2,14 8 3</inkml:trace>
  <inkml:trace contextRef="#ctx0" brushRef="#br0" timeOffset="59414.3983">25094 9985 103,'-10'21'43,"-16"-17"0,5 5-3,-5-16-20,2-12-36,24 19-23,-17-32-5,22 17 1,-6-7-2</inkml:trace>
  <inkml:trace contextRef="#ctx0" brushRef="#br0" timeOffset="96291.5075">13000 8877 76,'0'0'38,"4"-17"0,-4 17-1,0 0-28,0 0-4,-17 16 1,12 9-1,-10 6-1,-1 13-1,-10 6-1,5 4 0,2-1 0,8-3 0,14-9 0,19-11-1,17-17 1,21-20-2,21-15-1,12-14-1,16-7-4,-12-19-14,12 14-9,-27-19-5,0 15-4,-27-8-2,-6 10 1</inkml:trace>
  <inkml:trace contextRef="#ctx0" brushRef="#br0" timeOffset="96468.5177">13448 8763 99,'-51'49'41,"16"15"0,1 0-2,16 12-36,4-2-3,14-2-3,18 8-15,0-24-7,29 8-7,0-26-4,21-9-4,1-23 0</inkml:trace>
  <inkml:trace contextRef="#ctx0" brushRef="#br0" timeOffset="97080.5527">14126 8863 93,'-46'29'39,"1"23"1,-11 3 0,15 6-34,2 4-2,14 1-1,13-9-1,18-11 0,18-12-1,22-17 0,15-17-1,14-14 1,8-16-1,-2-8 0,-6-7 0,-11-7 0,-11 2 0,-17-2-1,-22 4 1,-15 9 0,-21 8 0,-9 13 0,-11 7 0,-6 10 0,1 9 0,4 7 0,10 2 0,15 4 1,20-1-1,21-7 0,20-7 1,16-3-1,10-7 0,10-4 0,-1 0 0,-7-5 0,-11 5 1,-14 3-1,-17 5 1,-12 9-1,-19 6 0,-12 9 1,-8 10-1,-5 4 1,-2 5-1,6 1 0,2-2 0,10-2 1,11-9-1,12-11 0,11-10 0,8-13 1,2-11-1,0-9 1,-1-11-1,-5-9 0,-2-8 0,-9-6-2,-4 1-2,-8-9-6,12 17-8,-16-14-6,20 26-8,-13-13-2,15 23-5,-3-1 2</inkml:trace>
  <inkml:trace contextRef="#ctx0" brushRef="#br0" timeOffset="97276.5639">15252 8760 94,'0'0'39,"4"28"1,-12-13-2,5 13-32,-9 8-3,-2 9-1,-2 4-1,2 10-1,0 2-1,5-3-2,4 5-10,-8-25-9,25 7-9,-12-24-4,16-4-3,-3-20 0</inkml:trace>
  <inkml:trace contextRef="#ctx0" brushRef="#br0" timeOffset="97456.5742">15241 9094 108,'-22'-12'41,"22"12"1,13-9-1,10 3-37,11-8-2,14-4-3,13-3-3,1-12-9,22 11-8,-16-19-10,15 8-6,-14-14-1,2 5-3,-13-7 2</inkml:trace>
  <inkml:trace contextRef="#ctx0" brushRef="#br0" timeOffset="97629.5841">15941 8611 100,'-43'32'40,"3"14"1,-11 6 0,13 12-36,0 0 0,5 6-4,9 2-1,7-9-4,17 5-12,-6-24-7,26 6-8,-12-26-4,18 2-3,-4-25-3,11-1 3</inkml:trace>
  <inkml:trace contextRef="#ctx0" brushRef="#br0" timeOffset="97967.6034">16015 8945 99,'0'0'41,"0"0"1,10 5-2,-1-9-33,19 0-3,5-5 0,4 3-1,2-4-1,2 3 0,-7 3-1,-2 4-1,-9 4 1,-13 7 0,-10 6-1,-10 6 0,-11 2 1,-5 4-1,0 2 1,1 1-1,6-4 0,6-1 0,13-9-1,10-7-1,17-1-4,2-21-9,26 11-6,-11-27-5,27 14-9,-12-18-6,16 7 0,-6-9 1</inkml:trace>
  <inkml:trace contextRef="#ctx0" brushRef="#br0" timeOffset="98808.6515">13275 10251 64,'3'-16'41,"-3"16"-3,6-16 4,-5 27-15,-11-9-21,1 14-2,-7 6-2,-3 15 1,-4 7-1,-2 11 0,0 3 0,4 6 0,6-4 0,13-6 0,13-9 0,19-16-1,18-15 0,15-17-3,16-12 0,13-21-3,10 2-9,-13-27-8,12 13-10,-22-20-10,-4 8 3,-25-6-4</inkml:trace>
  <inkml:trace contextRef="#ctx0" brushRef="#br0" timeOffset="98989.6619">13670 10196 101,'-38'52'38,"9"15"2,-1-1-2,12 1-35,8 4-4,6-3 0,21 1-10,-10-21-13,29 3-9,-3-22-5,17-6-1,-1-17 0</inkml:trace>
  <inkml:trace contextRef="#ctx0" brushRef="#br0" timeOffset="99342.6821">14128 10174 100,'-20'13'42,"-14"10"-3,11 25 3,-6 7-40,5 10 2,4 3-2,7 3 2,8-6-2,10-6 0,9-14 0,14-14-1,10-19 1,10-17-2,5-18 1,4-17-1,0-14 0,-3-11 0,-8-8 1,-12 0-2,-14 0 1,-11 7-1,-18 11 0,-14 10-1,-5 18 0,-9 9-2,8 17-3,-4-5-10,29 24-7,-7-14-9,31 7-5,5-11-2,23 4 2</inkml:trace>
  <inkml:trace contextRef="#ctx0" brushRef="#br0" timeOffset="99627.6984">14852 10074 93,'-13'6'40,"4"12"3,-15-5-3,11 14-20,-13-3-17,9 4 1,-2 5-3,4 5 2,6-3-2,4 2 1,10-1-2,10-5 2,13-9-1,6-6 1,17-11-2,11-10 0,12-9 0,1-11-3,9-5 1,-3-17-7,4 9-5,-17-21-8,7 21-5,-33-20-6,2 18-1,-25-15-6,-5 12 1</inkml:trace>
  <inkml:trace contextRef="#ctx0" brushRef="#br0" timeOffset="99799.7082">15311 10046 122,'-44'64'40,"12"16"3,-10-6-3,4 5-38,16-2-2,9-6-1,9-4-4,0-21-9,26 5-8,-8-34-9,24 5-4,-12-29-2,19-1-5,-4-18 2</inkml:trace>
  <inkml:trace contextRef="#ctx0" brushRef="#br0" timeOffset="100213.7319">16152 9874 83,'5'-13'40,"-5"13"0,0 17-1,-5 17-19,-7 2-17,-4 13-1,-2 6-1,-2 13 0,1 5-1,1 6 1,3-3-2,5-2 0,6-6-4,3-17-5,21 5-16,-14-24-12,17-6 0,-6-24-3,9-4 2</inkml:trace>
  <inkml:trace contextRef="#ctx0" brushRef="#br0" timeOffset="100378.7413">16034 10355 105,'0'0'40,"-15"-14"2,30 14-2,2-2-36,20-8-2,10-3-4,9-9-5,18 7-12,-10-25-11,15 11-8,-9-14 0,2 6-1</inkml:trace>
  <inkml:trace contextRef="#ctx0" brushRef="#br0" timeOffset="100575.7526">16644 9797 117,'-36'37'39,"7"24"2,-7-4-10,12 16-27,0 5-4,7 1 1,8 0-4,2-18-8,23 7-11,-10-27-8,30 1-6,-8-25-2,16-3-3,0-21 1</inkml:trace>
  <inkml:trace contextRef="#ctx0" brushRef="#br0" timeOffset="100971.7752">16978 10039 109,'0'0'42,"19"5"0,-2-14-1,20-3-36,-3 5-2,8 4 1,-4-2-1,2 9-1,-5 0 0,-3 4 0,-9 8-2,-7 4 0,-14 7 0,-9 4 0,-11 6-2,-14 3 2,-5 5 0,-5 0 0,-2 2 0,1 0 2,6-2-4,10-5 4,12-8-2,14-3 0,16-7 0,15-11 0,16-6 0,11-11 0,14-4-4,-1-10-4,11 5-7,-19-18-5,10 15-4,-36-20-5,5 20-6,-33-16-6,-5 10 2,-21-3 1</inkml:trace>
  <inkml:trace contextRef="#ctx0" brushRef="#br0" timeOffset="101151.7855">17106 10264 108,'-24'12'41,"19"7"3,5-19-2,33-2-33,8-8-5,11 0-4,12-2-2,-3-10-8,24 18-8,-19-19-8,17 26-9,-19-13-7,8 16-2,-13-7 6</inkml:trace>
  <inkml:trace contextRef="#ctx0" brushRef="#br0" timeOffset="101280.7929">17940 10347 122,'-19'7'41,"5"3"-1,-3-13-7,-7-15-48,24 18-9,-6-30-15,6 15-2,-8-12-4,11 6 5</inkml:trace>
  <inkml:trace contextRef="#ctx0" brushRef="#br1" timeOffset="472631.0329">1877 11579 59,'-38'-26'35,"10"7"-2,4-2-2,15 5-30,1 2-2,8 4 0,12 2 0,4 3 0,14 4 1,6 1-1,11 1 1,9 2-1,6 3 1,12 3-1,12 4 1,8 2 0,10 0 0,7 5 0,13-2 1,13 2 0,11-4 0,9 1 0,13-4 0,16-3 0,14-1 0,14-2 0,15-3 0,12-3 0,14-2 0,14-3 0,8-1 0,3-2-1,11-5 1,7 0 0,2-1-1,7-1 1,1 2 1,7 3-2,8 2 0,0 3 1,8 0-1,3 3 1,12 2-1,4-1 0,14 0 0,51-3 0,-19-4 0,17-2 0,61-4 0,-27-3-1,18 0 1,15-4 0,10-1 0,-34 5 0,80 5 0,-39 0 0,-37 8 1,86 3 0,-34 0 0,10 0 1,11 1-1,37-3 0,-14-9 1,15-1-3,12-1-1,-42-14-19,75 10-13,-54-4-1,-26 3-1,-62 1 0</inkml:trace>
  <inkml:trace contextRef="#ctx0" brushRef="#br1" timeOffset="473613.0891">2147 12621 69,'-1'-39'37,"-21"-4"-1,4 17-5,-18-3-27,-6 13 0,-7 9 0,-3 20 0,-5 12-1,1 21-1,4 20 1,-1 24-1,8 14-1,4 10 0,7 8-1,12 0-1,7-3-2,10-12-2,13-4-7,-1-34-26,18-10 1,-8-31-2,10-10 2</inkml:trace>
  <inkml:trace contextRef="#ctx0" brushRef="#br1" timeOffset="473772.0982">1437 13430 77,'-32'-7'39,"23"5"-1,4-14 0,37-8-35,16-14-3,14-23-17,32-5-21,1-18 1,23-6-1,4-14-1</inkml:trace>
  <inkml:trace contextRef="#ctx0" brushRef="#br1" timeOffset="473948.1083">2802 12228 75,'-40'68'40,"-7"-3"-3,4 6-1,-3-2-43,3-6-29,20 3 1,4-11-3,20-3 1</inkml:trace>
  <inkml:trace contextRef="#ctx0" brushRef="#br1" timeOffset="474199.1226">3010 12810 83,'0'0'41,"18"-11"-1,7-4-1,2-13-39,8 2-4,13 12-22,-12-7-12,6 19-1,-14 1-1</inkml:trace>
  <inkml:trace contextRef="#ctx0" brushRef="#br1" timeOffset="474343.1309">2985 13183 87,'-35'22'40,"21"-5"0,14-17-2,19-23-41,38 2-33,3-13-2,20 1 0,2-6-3</inkml:trace>
  <inkml:trace contextRef="#ctx0" brushRef="#br1" timeOffset="474756.1545">4544 12396 70,'2'-33'39,"-6"-9"0,1 10 0,-15-5-34,4 8-1,-9 3 0,-5 13 0,-8 13-2,-2 17 0,-7 17-1,-2 19 1,-4 14-1,6 17 0,-1 16 0,9 8 0,4 6 0,11 0-1,12-3-1,9-10-2,10-8-1,10-20-3,10-4-8,-11-31-23,15-5-2,-14-25 0,1-1 2</inkml:trace>
  <inkml:trace contextRef="#ctx0" brushRef="#br1" timeOffset="474913.1635">3964 13207 79,'-37'-24'41,"2"-9"1,18 13-3,8-10-30,27 2-3,20-2-2,19-4-4,15-2-3,14-15-13,33 14-23,1-14-2,24 10-1,-5-5 0</inkml:trace>
  <inkml:trace contextRef="#ctx0" brushRef="#br1" timeOffset="475822.2155">5411 12444 73,'0'0'40,"-2"-29"-1,22 10 0,2-13-37,16 4 1,8-4-2,5 4 0,-3 4 0,-4 6 0,-7 12 0,-8 11 0,-8 12-1,-11 14 1,-5 14 0,-5 11-1,-6 8 0,2 9 1,0 0-1,3-1 0,6-9 1,9-6 0,11-16 0,9-13 1,10-18-1,3-17 1,9-16 0,-3-14-1,-2-10 1,-7-12-1,-10-4 1,-8-5-1,-13 0 0,-6 6 0,-6 2 0,-5 9-2,4 6 0,2 9 0,6 12-3,2 2-4,20 23-7,-7-7-24,14 17 0,-4-3-2,13 12 2</inkml:trace>
  <inkml:trace contextRef="#ctx0" brushRef="#br1" timeOffset="476336.2449">6600 12590 69,'-4'16'39,"-6"-5"1,8 8 0,-8-4-32,6 6-3,0-1-2,-1 4-1,1-1 0,4 0-1,3-1 0,4-4-1,0-2 1,3-6-1,0-6 0,7-6 0,0-10 1,2-3-1,-4-4 0,2-5 0,-2-1 0,0-1-1,-1 5 1,-2 0 0,-3 10-1,-9 11 1,16 0 0,-10 11 0,-1 9 0,2 4 1,-2 4-1,2 1 1,5-2-1,3-4 1,3-8 0,6-8 0,3-12 0,1-10 0,1-9 1,-2-8-2,-4-5 1,-6-3-1,-6 1-1,-7-2-2,-2 13-3,-12-11-31,8 23-3,-7-3-1,9 19-1</inkml:trace>
  <inkml:trace contextRef="#ctx0" brushRef="#br1" timeOffset="476656.2632">5868 13288 70,'4'-13'41,"36"-5"-1,19-18-1,28 1-34,27-12 0,26 2 0,20-6-2,16 6 0,6 4-2,3 4-1,-1 8-2,-15 5-2,-2 18-24,-36-4-12,-13 14 1,-36-1-3</inkml:trace>
  <inkml:trace contextRef="#ctx0" brushRef="#br1" timeOffset="477369.3039">5672 13799 59,'15'-14'39,"-2"-14"-2,10 5 2,-5-7-33,10 3-2,-4 0-1,3 6-1,-3 8-1,-6 12 0,-5 13 0,-7 12-1,-6 12 1,-6 11 0,-3 11-1,-4 9-1,3 3 1,-2 0 0,6-4 0,6-5 0,8-14 0,13-7 0,7-22 1,13-13 1,6-16-1,5-13 1,-1-16 0,1-10 1,-5-8 0,-9-3-1,-11-6 1,-10 3-1,-9 0-1,-7 7 0,-4 6-3,-3 4-2,11 17-7,-10-6-29,20 22 0,-2-2-2,15 16 1</inkml:trace>
  <inkml:trace contextRef="#ctx0" brushRef="#br1" timeOffset="477932.3361">6429 14166 40,'2'-24'36,"-2"24"2,0-15-2,0 15-28,0 0-1,1 15 0,-6-3-3,2 10 0,0 0-1,2 3 0,-2-1-2,7 3 1,-1-7 0,4-2-1,2-6-1,5-7 1,1-7 0,2-8-1,-1-1 1,-1-6-1,-1-1 1,-1-4-1,-3 4 1,-2-2-2,-1 7 1,1 0 0,-8 13 0,15-8 0,-15 8 0,18 15 0,-10 0 0,2 3 0,2 2 1,2 2 0,-6-5 0,4-3 0,1-7 1,0-8 0,0-7-1,-1-12 1,1-7-1,0-5-1,-2-2-2,0-9-3,7 12-34,-13-12-1,9 13-1,-9-3 0</inkml:trace>
  <inkml:trace contextRef="#ctx0" brushRef="#br1" timeOffset="478572.3728">7038 13802 72,'0'0'41,"9"-3"-3,5 11-1,1-11-32,10 4-2,5-1 0,9 0-1,6 2-1,6-1 0,4 0-1,-1-2-1,5 2-3,-16-13-33,10 11-1,-14-9-3,-3 3 2</inkml:trace>
  <inkml:trace contextRef="#ctx0" brushRef="#br1" timeOffset="479480.4247">7830 13659 62,'16'-22'38,"2"-12"-1,10 7 0,-1-10-34,4 5-2,0 2 1,-1 8-1,-7 8 0,-1 14 0,-10 14 0,-9 11 0,-6 13 0,-6 13 0,-8 11 0,1 10 1,1 3-1,5 1 0,5-7 0,9-4 1,10-16-1,16-11 1,9-19 0,14-18-1,8-20 1,1-12 1,-3-15 0,-1-7-1,-10-7 0,-11-2 0,-16-1 0,-13 6-1,-12 3-1,-7 8-1,-1 10 0,-3 1-2,6 17-2,2 1-3,21 17-31,-14 0 0,30 15-2,-8-2 1</inkml:trace>
  <inkml:trace contextRef="#ctx0" brushRef="#br1" timeOffset="479841.4453">8756 13891 59,'-14'1'40,"-10"-2"-3,5 14 3,-14-4-32,14 7-3,-7-1 0,8 6-2,3-2 0,7 2-2,10-5 1,8-2-1,7-6 0,10-1 0,4-1 0,-1 1-1,0-2 1,-6 5 0,-9 5 0,-10 3-1,-13 6 1,-8 3-1,-7-2-1,-4-3 0,4-1-4,-3-22-9,26 1-26,-18-15 0,28-5-2,3-17 1</inkml:trace>
  <inkml:trace contextRef="#ctx0" brushRef="#br1" timeOffset="481362.5323">10906 13087 63,'0'0'38,"13"17"0,-13-17-7,0 0-24,-22-26-2,7 5-1,-13-14 0,-6-6-3,-7-11 0,-7-10-1,-9-10 1,-3-8-1,-1-9 1,1-7 0,3-3 1,10 3-2,12 2 1,15 5 0,15 7-1,20 11 1,15 8 0,16 14-1,10 13 0,7 6 0,2 10 0,-4 12 0,-10 12 0,-13 15 0,-18 17 0,-23 19 1,-28 17-1,-18 18 3,-16 15-2,-11 12 2,-7 3-1,7 1 0,10-12 0,23-10 0,26-25-1,35-22-2,34-32 0,34-28-2,41-11-15,14-31-21,33-9 0,6-17-3,14-1 2</inkml:trace>
  <inkml:trace contextRef="#ctx0" brushRef="#br1" timeOffset="482004.5691">12449 11771 65,'-15'-27'39,"-4"5"-3,2 16 0,-14 5-30,2 16-1,-7 15 0,0 17-3,-7 17 1,4 16-1,-4 10 0,8 9 0,3 3-1,6 0 0,12-5-2,4-9-3,16-8-3,-6-32-18,18 3-12,-6-24-2,8-6 0,-20-21 1</inkml:trace>
  <inkml:trace contextRef="#ctx0" brushRef="#br1" timeOffset="482169.5785">11907 12500 70,'-20'-23'42,"19"7"-1,3-3 0,23 9-21,12 1-16,13 0-4,13-1-2,8-6-8,14 9-29,-4-9-1,12 9 0,-11-4-3</inkml:trace>
  <inkml:trace contextRef="#ctx0" brushRef="#br1" timeOffset="482771.6129">12908 11783 42,'-37'34'19,"10"17"-10,-7 2-12,7-3-26,10 4-1</inkml:trace>
  <inkml:trace contextRef="#ctx0" brushRef="#br1" timeOffset="483082.6307">13065 12318 65,'0'0'42,"0"0"-3,28-1 1,0-19-21,7 4-23,17 10-14,-4-11-21,10 9 1,-10-1-2,3 10 1</inkml:trace>
  <inkml:trace contextRef="#ctx0" brushRef="#br1" timeOffset="483236.6395">13183 12513 92,'-23'18'39,"7"-18"2,28-6-3,19-10-38,11-15-7,24 7-31,-6-5-1,7 8 1,-5 2-3</inkml:trace>
  <inkml:trace contextRef="#ctx0" brushRef="#br1" timeOffset="483633.6622">5086 13232 82,'21'2'41,"-21"-2"-7,0 0-30,-12 0-43,3-14-2,13-1 1</inkml:trace>
  <inkml:trace contextRef="#ctx0" brushRef="#br1" timeOffset="484451.709">14832 11706 44,'-21'-33'37,"1"10"2,-7 4-2,1 21-10,-16 7-20,2 19-4,-12 13 3,-5 25-2,-4 15-1,3 15 0,-4 5 0,11 6-2,5-2-1,15-7 0,16-7-2,11-19-3,26-4-12,0-30-22,16-5 0,-9-21-2,7-5 2</inkml:trace>
  <inkml:trace contextRef="#ctx0" brushRef="#br1" timeOffset="484604.7178">14103 12356 96,'-6'-15'41,"12"-9"1,27 8-1,22-6-41,6-1-5,24 9-31,-1-9-4,15 12-1,1 1-1</inkml:trace>
  <inkml:trace contextRef="#ctx0" brushRef="#br1" timeOffset="485099.7461">15710 12058 78,'0'0'38,"-19"13"-2,8 16-1,-23-3-34,-2 10 0,-4 6 0,-2 2 0,2-1-2,0-2-1,12-2-7,-3-24-10,22 5-14,-2-22-1,11 2 7,9-20 14,7 1 9,-6-3 4,-2-8 9,8 15 10,-16-11 18,10 14 1,-15-10-9,14 24-13,-9-2-6,0 0-5,15 10-2,5 0-2,8 3-4,4-10-8,17 16-27,-3-12-1,12 7-1,-4-13-2</inkml:trace>
  <inkml:trace contextRef="#ctx0" brushRef="#br1" timeOffset="485937.794">17185 12248 80,'-18'-19'39,"22"1"-1,6-11 1,27 3-36,-8-5-2,13 5 0,-3 2 0,3 9 0,-10 9 0,-7 8-1,-11 10 1,-5 11 1,-11 7-1,-2 7 0,-9 8 0,3 4 1,-3 5-2,7 2 0,6-6 1,10 0-1,9-13 1,11-7-1,16-15 2,8-10-2,5-18 2,3-14 0,-1-11 1,-4-12-1,-5-13 0,-9-2-1,-12-6 1,-11 0-1,-10 5-1,-5 3-1,-5 12 0,-6 6-1,0 16-2,-1 6-1,7 23-5,0 0-28,14 7-1,-5 8 1,15 14-3</inkml:trace>
  <inkml:trace contextRef="#ctx0" brushRef="#br1" timeOffset="486421.8217">18272 12351 90,'-20'11'36,"4"9"3,-4-2-1,1 4-36,2 3 1,5 3-1,-1-3-1,5 3 0,2-7 1,9-5-2,-3-16 1,26 5 1,-2-15-2,5-7 2,3-6-1,2-4 1,-3 2-1,-3-1 0,-5 6-1,-8 8 2,-15 12-2,13 2 0,-17 15 0,-4 7-2,-1 5 2,1 5-1,0 2 1,6 1-1,6-5 2,10-9-1,7-9 2,8-9-1,4-17 1,5-7-1,2-13 0,-3-8 2,-6-7-2,-7-4 0,-6 0-2,-8 2-2,-5 8-2,-12-1-8,7 26-25,-16-2-3,16 18 0,-25 13-1</inkml:trace>
  <inkml:trace contextRef="#ctx0" brushRef="#br1" timeOffset="486772.8418">16580 13157 75,'12'-19'40,"33"4"-3,20-13 1,31-2-36,21-1 0,22-1-1,17-2 1,14 2-1,13 0 1,18 1 0,3 1-1,2-2-1,-1 5-2,-13-7-6,-8 16-28,-30-5-1,-21 9-1,-42 0-1</inkml:trace>
  <inkml:trace contextRef="#ctx0" brushRef="#br1" timeOffset="487507.8838">16608 13538 69,'12'-14'39,"8"-7"-2,15 3 1,5-4-37,2 0 0,2 2 1,-1 7-2,-9 9 1,-5 6-1,-13 13 1,-8 11-1,-9 8 1,-4 11 1,-8 5-1,-2 8 1,3-3-1,0 4 2,9-10-1,9-4 1,12-11 0,11-15-1,10-14 0,13-13 0,6-14 1,7-14-2,-5-9 1,-5-10-1,-9-5 0,-8-5 0,-11 0 0,-12-2-1,-8 5-1,-7 5 0,-1 7-2,-5 7-2,17 17-27,-11-1-6,17 17-2,-2 2 0</inkml:trace>
  <inkml:trace contextRef="#ctx0" brushRef="#br1" timeOffset="488174.922">17693 13746 50,'0'0'38,"6"-21"-2,-6 21 0,0-14-19,0 14-12,0 0-3,0 0 0,0 0 0,-13 22-1,2-4 1,1 7 0,1 1 0,0 2 0,4-1-1,3 2 2,4-8-2,6-4 0,4-8 0,4-4 0,4-8 0,-2-5-1,7-5 1,-6-6 0,-2 3 0,-4 0-1,-3 2 0,-10 14 1,9-12-1,-9 12 0,5 15-1,-5 1 2,3 5-1,4 2 0,-1 2 1,8-2-1,2-6 1,6-5 0,0-12 1,7-13-1,3-9 1,1-10-1,-1-10-1,-3-3 0,0-3-3,-10-6-3,7 11-31,-21-4-2,8 18 1,-17-6-4</inkml:trace>
  <inkml:trace contextRef="#ctx0" brushRef="#br1" timeOffset="488938.9657">18796 13252 49,'0'0'38,"13"5"-3,-13-5 1,3 36-16,-10-11-16,7 9-1,-6 6-1,4 9 1,-1 5-2,-2 3 1,3 3-2,-3-8-2,4 3-8,-6-19-25,10-3-1,-7-17-2,4-16 2</inkml:trace>
  <inkml:trace contextRef="#ctx0" brushRef="#br1" timeOffset="489111.9756">18652 13533 83,'-29'-18'40,"11"13"0,2-6 0,16 11-34,16-11-3,15 6-2,13 0-3,11-9-6,27 10-29,-3-11-1,14 10-1,-7-10-2</inkml:trace>
  <inkml:trace contextRef="#ctx0" brushRef="#br2" timeOffset="508939.1096">5621 12234 24,'-2'-14'33,"-9"9"2,-15 2-1,-1 17-16,-19-6-6,7 25-3,-18 10 0,1 26-4,-5 20-1,2 30-1,-7 32 0,4 37 0,-4 32-2,0 31 1,7 20-3,11 16 1,17-4-1,25-14 0,32-27-2,40-45-4,59-40-31,27-58-2,50-45-1,17-47 1</inkml:trace>
  <inkml:trace contextRef="#ctx0" brushRef="#br2" timeOffset="509533.1436">8792 12140 76,'6'20'28,"13"27"0,0 0-1,26 27-15,10 6-4,21 18-3,14 10-2,11 16 0,3 5-1,-3 15-1,-16 8-1,-18 14 1,-33 10-2,-30 9 1,-32 9-2,-25 0-2,-18 1-4,-13-25-32,2-14 2,-1-33-3,21-34 1</inkml:trace>
  <inkml:trace contextRef="#ctx0" brushRef="#br2" timeOffset="510329.1891">16827 11674 35,'8'-11'34,"-8"11"2,-20 18-2,-19 9-19,-6 41-2,-26 18-2,-2 38-3,-21 25-2,0 35-1,-1 19-1,7 20-3,19 8 2,20 1 0,32-8-3,33-11-1,41-18-1,45-32-3,47-10-14,38-41-21,40-19 2,29-37-4,31-22 2</inkml:trace>
  <inkml:trace contextRef="#ctx0" brushRef="#br2" timeOffset="510884.2209">20091 11516 55,'-7'-20'36,"-3"7"-2,10 13 1,0 0-21,7 33-7,12 8-3,23 19-2,11 15 1,19 25-1,17 18 1,9 15-1,-1 7 0,-7 12-2,-14 9 2,-30 7 0,-29 6 0,-27 7 1,-42 1-2,-33 5-1,-16-1 0,-14-10-1,-4-13-3,6-33-28,23-16-8,12-45 1,36-32-3</inkml:trace>
  <inkml:trace contextRef="#ctx0" brushRef="#br2" timeOffset="515419.4803">19339 13485 65,'29'-24'37,"7"-12"0,8 4-1,-10-5-31,9 3-4,-2 7 1,-4 10 0,-11 9 0,-9 12 0,-9 7 0,-8 11 0,-9 6 0,-2 15 0,0 4 0,-2 7-1,3 4 0,4 4 0,5-1-1,8-2 1,8-9 0,6-10 0,8-14 0,4-12 0,6-16 0,-2-15 1,2-17 0,-3-7-1,-5-10 1,-4-4-1,-5-4 0,-8-3-1,-6 3 0,-1 5-1,-3 10-1,0 0-4,6 24-23,-8-3-10,10 15 0,-12 8 0</inkml:trace>
  <inkml:trace contextRef="#ctx0" brushRef="#br2" timeOffset="515832.5039">20139 13656 83,'-11'15'39,"-13"-7"-1,5 12 1,-4-3-34,3 1-1,2 0-2,9 2 0,4-4-1,10 0 1,4-3-1,9-1 0,2-1-1,3 1 0,2-1 1,-7 0-1,0 4 0,-9 1 1,-8 3-1,-1-1-1,-9 0 1,-2-2-1,1-1-1,-6-11-9,11 5-10,-10-23-20,14-3 3,-3-19-4,18-8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6T00:03:45.78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2340 1405 62,'14'-18'36,"-9"1"0,0 5 0,-15 7-31,10 5 1,0 0-1,0 0 1,0 0-1,-13 19-1,4 1-1,-1 9 0,-5 10-1,-4 12-1,-7 9 1,-6 5-1,-8 7 2,-1 3-3,-5 0 3,6-4-3,2-12 3,9-5-2,9-9 0,16-9 0,17-14-1,15-8 1,13-9-1,12-2 0,9-3-2,6-6 0,6 4-3,-8-13-10,4 15-23,-12-8-1,5 5 0,-12-11-2</inkml:trace>
  <inkml:trace contextRef="#ctx0" brushRef="#br0" timeOffset="242.0138">3081 1718 75,'-6'-12'41,"6"12"-3,-14-5 2,14 5-21,-22 29-18,10 0 1,-5 13 0,0 10-3,0 2 0,-2 7-1,10 3-4,-3-19-9,16 3-23,0-20-1,16-14 0,2-25 1</inkml:trace>
  <inkml:trace contextRef="#ctx0" brushRef="#br0" timeOffset="392.0224">3036 1375 99,'-24'-10'38,"3"8"-1,21 2-5,11 15-67,12-6-3,21 4 0,10-2-2</inkml:trace>
  <inkml:trace contextRef="#ctx0" brushRef="#br0" timeOffset="910.0521">3657 1662 102,'-64'19'42,"1"15"0,-6-3-1,8 6-37,7 2 0,16 5-2,14-3 0,14-3-1,23-5-1,17-8 0,13-13 0,12-6-1,3-19 2,3-8 0,-4-8 0,-6-9 0,-11-2-1,-10-8 1,-10 5-1,-10 1 2,-5 9-3,-6 7 0,-5 16 0,-5 13 1,-4 22-1,-4 23 1,3 19 0,-6 27-2,0 16 2,0 14 0,-3 7 1,6 0-1,-1-10 1,0-9 0,2-17 1,2-20 1,-2-25-1,4-18 0,3-27-1,1-20 1,9-23-2,7-19 0,9-29-2,6-17 0,11-13 0,7-12-2,8 6 0,-2-3-1,11 16-4,-13-8-24,17 32-8,-10 1 2,8 22-2</inkml:trace>
  <inkml:trace contextRef="#ctx0" brushRef="#br0" timeOffset="1324.0757">4501 1140 118,'23'-42'44,"-35"46"-1,-12 19-1,-14 22-40,-1 28 0,-11 17-1,3 12 0,3 1-1,10 0-1,12-10 1,5-10-2,8-16 3,7-14-3,7-18 3,10-14-2,8-23 2,4-14 0,5-11-1,4-10 2,0-8 0,2-4-2,-2 1 0,-6 4 0,-6 13 0,-5 10 0,-5 14 0,-14 7 0,15 27 0,-15 0 0,5 8 0,3 7-5,7-1 1,6-7-5,23-1-14,-7-25-18,21-4 0,-5-19 2,16-7-2</inkml:trace>
  <inkml:trace contextRef="#ctx0" brushRef="#br0" timeOffset="1488.0851">5174 1248 117,'-1'-15'41,"-16"15"0,5 29-2,-11 11-35,4 18-3,1 10-1,3 7-3,6 6-2,-3-14-14,17 9-19,-8-19-3,10 1 2,-10-28-3</inkml:trace>
  <inkml:trace contextRef="#ctx0" brushRef="#br0" timeOffset="1642.0939">4966 1617 122,'-19'-35'42,"10"13"1,-4 0-2,25 11-36,6 4-5,16-1-7,26 3-31,6-3-4,30 5 0,13-7-2</inkml:trace>
  <inkml:trace contextRef="#ctx0" brushRef="#br0" timeOffset="2310.1321">6270 1622 80,'22'-53'41,"14"6"-3,-5 0 2,13 16-13,-17-2-24,3 7 0,-10 12-1,-10 14 1,-10 9-1,-6 14 0,-6 11 0,-6 7-1,0 11 1,-2 4-1,0 0 0,6-1-1,4-5 1,8-6-1,10-13 0,10-9 1,11-14-1,8-14 1,6-11 0,5-12-1,-1-9 1,4-6 1,-9-3-2,-7 1 0,-8 7 0,-4 3 0,-8 10 0,-6 15 0,-9 11 0,3 24 0,-5 4 0,5 10 0,-3 1 0,12 5 0,3 1 0,9-9 0,11-16 0,8-9 0,8-16 0,2-12 0,5-14 0,-3-15 0,-7-4 0,-7-7 0,-9 3 0,-10 0 0,-9 11 0,-11 3-8,6 18-13,-13 5-19,5 17-1,0 0 0,24 4-1</inkml:trace>
  <inkml:trace contextRef="#ctx0" brushRef="#br0" timeOffset="2713.1552">7828 1455 117,'-33'6'40,"-20"-3"2,8 10-3,-13-2-34,5 8 0,-3 5-2,10 5-1,10 3 0,6 3-2,16 1 0,13-4 0,14-4 0,12-11 0,12-8 0,10-12 0,6-12 0,1-6 0,-1-10 0,-6-6 0,-9 4 0,-4-2 0,-12 5 0,-7 6 0,-7 8 0,-8 16 0,0 0 0,-9 18 0,-4 8 0,5 8 0,-3 5 0,7 3 0,5 1-2,5-4-3,15-10 1,10-14-4,21-7-10,-9-21-21,21-4-2,-8-20 2,9-4-1</inkml:trace>
  <inkml:trace contextRef="#ctx0" brushRef="#br0" timeOffset="2982.1706">8355 1402 112,'0'0'38,"-17"13"2,12 13-1,-6 4-35,3 11 0,1 4 0,3 5-2,1-2 0,3-2-1,0-3 1,4-11-1,7-10 1,6-14-1,4-14-1,7-14 3,3-13-3,4-11 0,2-4 0,0-6 0,-1-3-3,-5 2 1,-3 7-3,-10 5-5,11 13-17,-18 4-14,7 11 1,-12 3-1,8 12 0</inkml:trace>
  <inkml:trace contextRef="#ctx0" brushRef="#br0" timeOffset="3345.1913">8794 1541 91,'-15'16'40,"16"5"3,-1-21-3,20 21-16,4-26-20,18-3-1,4-5-1,11-3 0,1-5-1,0-4-1,-7-2 1,-9-2-1,-10 5 1,-14-1-1,-16 0 0,-14 4 0,-11 9 0,-10 7 0,-13 12 0,-1 8 1,-6 12-1,0 10 2,8 7-2,7 6 0,15-2 0,16-1-2,17-9 1,24-5-3,23-12 0,9-22-10,30-5-22,-8-21-5,14-2 0,-8-15 0</inkml:trace>
  <inkml:trace contextRef="#ctx0" brushRef="#br0" timeOffset="3606.2063">9633 1289 97,'-38'-4'41,"6"14"1,-7 2-1,16 13-12,1-7-28,16 1 0,10 0 0,13 0 1,13-6-2,12 0 0,2-1 0,-1-3 0,-3 4 0,-7 3 0,-17 6 0,-16 8 0,-16 1 0,-17 7 0,-6-1 0,-8 2 0,0-3 0,0-8-7,11-5-3,2-22-12,20 1-19,5-19-2,23-4 1,1-17-1</inkml:trace>
  <inkml:trace contextRef="#ctx0" brushRef="#br0" timeOffset="4380.2505">12100 1692 97,'-23'-14'38,"6"2"0,-14-12-7,5-2-24,-6-8-2,0-5-1,0-10-2,-6-7-1,38 56 1,-33-73-2,33 73 1,-37-92-3,23 42 3,7 0-2,-1-1 1,6-3 0,4 2 1,5 0-2,2 5 2,5-1-1,-14 48 1,40-73-1,-40 73 0,44-51 0,-44 51-1,0 0 3,54-1-1,-54 1 3,-3 68-2,-4 15 1,-28 9 0,-8 10 0,-18-8-2,2-6 1,5-17-3,34-14 1,29-28 0,26-17-2,35-9-5,15-23-28,38-4-5,9-17 0,-55 18-2</inkml:trace>
  <inkml:trace contextRef="#ctx0" brushRef="#br0" timeOffset="4725.2703">13555 839 108,'-55'-17'40,"55"17"1,0 0-9,0 0-30,0 0 1,0 0 0,0 0 0,0 0 0,-8 22-1,-3 38 0,0 6-2,-2 19 1,-1 5-3,7 2-2,13-10-8,4-23-26,22-26-2,-5-15 0,12-16 0</inkml:trace>
  <inkml:trace contextRef="#ctx0" brushRef="#br0" timeOffset="5018.287">13509 984 110,'-10'-78'43,"10"78"0,13-75 0,-13 75-40,42-58-1,-42 58 0,66-38-2,-66 38 2,77-3-3,-77 3 3,81 38-1,-42 6 0,21 28-1,-27 8 1,-33 15 0,-38 2-2,-23-6 2,-10-14-5,5-17 0,21-28-1,13-21-9,32-11-25,21-23-3,30-8 2,-51 31 0</inkml:trace>
  <inkml:trace contextRef="#ctx0" brushRef="#br0" timeOffset="5332.305">14263 1030 108,'0'0'43,"48"-27"1,-48 27-1,0 0-38,7 15 0,-36 19-2,-15 14 1,-4 7-4,10 4 0,19-6 0,32-7 0,23-21 0,11-10 0,7-18 0,0-9 0,2-14 0,-56 26 0,45-39 0,-45 39 0,38-48 0,-38 48-3,14-57 0,-14 57-2,2-52 1,-2 52-1,-13-48-6,13 48-20,0 0-10,-16-53 3,16 53-2</inkml:trace>
  <inkml:trace contextRef="#ctx0" brushRef="#br0" timeOffset="5920.3386">14709 996 94,'59'10'41,"-59"-10"1,0 0-1,35 32-20,-14-4-18,-26 6 0,-8 12-1,-12 5-1,5 7 1,-2-1-2,12-1 1,2-16-2,4-7 2,2-6-1,3-13 0,-1-14 0,17-11 0,-3-13 1,3-9-1,-17 33 1,23-49 1,-23 49-2,19-76 0,-19 76 0,33-85 0,-33 85 0,27-90 0,-27 90 0,32-82-2,-32 82 1,34-70 1,-34 70 0,45-52-2,-45 52 3,50-37 0,-50 37-1,52-7 0,-52 7 0,0 0 0,45 53 0,-19-1 1,-21 1-2,-10 0 0,-20-7 0,-16-3 1,-15-13 0,2-5 0,5-6 0,6-3 0,9 2 0,5 2 1,11 5-1,0 5 0,3 13 0,-3 13-1,-3 11 2,-1 8-1,-6 8 1,1 1-3,2-4 2,-1-5-5,12-11 0,1-23-13,23-5-21,-5-26-2,25-10-1,1-24 0</inkml:trace>
  <inkml:trace contextRef="#ctx0" brushRef="#br0" timeOffset="6521.373">15418 1124 90,'0'0'43,"51"-57"1,-36 54-3,-10 23-14,-12 17-25,-9 21 1,-11 15-3,1-1 1,-5-5-1,14-4 0,6-11 0,-4-8-1,7-12 1,4-9 0,4-23 0,0 0 1,4-19-1,4-13 1,4-7-1,2-15 1,-14 54 1,22-73-2,-22 73 0,22-87 0,-22 87 0,32-82 0,-32 82 0,29-80-3,-29 80 3,38-64 1,-38 64-1,35-52 2,-35 52-2,0 0 0,57-36 0,-57 36 0,16 12 0,2 25 0,-17 6-2,-6 10 2,-20-1-1,-7-7 1,-15-6 0,-1-10 1,4-1 1,0-5-2,5 4 0,3 1 0,9 1 0,5 14 0,6 2 0,0 9 0,2 5 0,0 7 0,0-2 0,1 1-2,1-6 0,1-14-3,12-6-4,-3-29-12,25 0-20,-5-30-1,23-8 1,2-26-1</inkml:trace>
  <inkml:trace contextRef="#ctx0" brushRef="#br0" timeOffset="6734.3852">16107 783 119,'32'-50'44,"-32"50"0,51-61-2,-51 61-40,0 0-2,34 23 1,-59 64-3,-18 35 0,2 3-4,-8-2-11,13-7-22,7-23-3,13-26 2,5-36-2</inkml:trace>
  <inkml:trace contextRef="#ctx0" brushRef="#br0" timeOffset="7355.4207">16217 1152 93,'0'0'42,"0"0"1,0 0-1,39-54-17,-39 54-24,0 0 0,52-23 1,-52 23-2,50-11 0,-50 11 0,56-10 0,-56 10 0,69-17-1,-69 17-1,62-30 1,-62 30-1,48-33 2,-48 33-1,0 0 2,0 0 0,0 0 1,0 0 2,0 0-2,0 0 1,-21-22-3,-23 52 0,-1 9 0,19 9 0,19-4 0,37-6 0,20-14 0,28-12 0,-78-12 0,88-13 0,-88 13 0,80-14 0,-80 14 0,80-13 0,-80 13 0,46-7 0,-8 10 0,-19 12 0,-19 9 0,-15 8 0,-12 11 0,2 3 0,-11 0 0,12-4 0,8-13 0,12-11 0,4-18 0,25-8 0,1-17 0,7-12 0,-33 37 0,44-50 0,-44 50 0,60-65 0,-60 65 0,76-62 0,-76 62 0,76-59 0,-76 59-6,88-46-14,-40 28-9,-48 18-13,102-29 0,-43 20-4,6 3 2</inkml:trace>
  <inkml:trace contextRef="#ctx0" brushRef="#br0" timeOffset="7475.4276">17975 1170 122,'48'6'39,"-48"-6"-11,0 0-25,0 0-42,0 0-3,0 0 0</inkml:trace>
  <inkml:trace contextRef="#ctx0" brushRef="#br0" timeOffset="8256.4722">2742 3724 60,'3'-78'36,"-8"11"1,-25-1 0,0 22-14,-23 6-19,-2 23 1,-9 13 1,1 34 0,-3 21-1,5 34-2,3 27 0,7 19-2,3 19 0,15 6-2,8 5-2,8-13-4,20 2-21,-5-34-11,14-14 1,-8-31-1,14-16 0</inkml:trace>
  <inkml:trace contextRef="#ctx0" brushRef="#br0" timeOffset="8422.4817">1859 4629 113,'-1'-33'40,"24"10"1,13-15-7,22 5-35,19 4-9,11-18-26,25 3-4,-4-18-1,18 4 0</inkml:trace>
  <inkml:trace contextRef="#ctx0" brushRef="#br0" timeOffset="8609.4924">3628 3063 91,'-23'6'39,"-1"28"2,-14 16-3,1 29-29,-3 4-10,-6 3-11,12 29-25,-8-4-1,17 2 0,4-13-2</inkml:trace>
  <inkml:trace contextRef="#ctx0" brushRef="#br0" timeOffset="8820.5045">3834 3990 110,'14'-15'43,"-3"-14"-1,21 9-1,-2-6-40,12-3-2,9 4-1,3-1-4,7 23-32,-13-7-2,-2 20-1,-16-2-1</inkml:trace>
  <inkml:trace contextRef="#ctx0" brushRef="#br0" timeOffset="8992.5143">3900 4241 86,'-46'36'41,"3"-16"0,22 0 0,8-18-20,28-9-21,34-10-2,15-10-2,24 11-20,10-21-14,26 2-2,9-10-1,21 8 1</inkml:trace>
  <inkml:trace contextRef="#ctx0" brushRef="#br0" timeOffset="9390.5371">6344 3188 56,'-19'-77'38,"0"7"0,-16-7-2,1 17-7,-20-6-17,2 24-5,-12 14-3,1 21-1,-7 20 0,3 31 0,0 31-1,2 30-1,6 16 0,9 20 0,4 17 0,3 6-1,10-1-1,13-12-3,7-9-2,0-33-12,21-2-21,-8-34-1,14-19 0,-8-33-2</inkml:trace>
  <inkml:trace contextRef="#ctx0" brushRef="#br0" timeOffset="9556.5466">5172 4048 112,'-12'-17'42,"27"12"1,19-13-2,34-6-36,25-4-10,16-17-28,36 11-8,9-15 1,25 9-3</inkml:trace>
  <inkml:trace contextRef="#ctx0" brushRef="#br0" timeOffset="10614.6071">8567 3240 52,'14'-23'36,"-12"-14"0,-2 18-13,-20-17 10,0 26-15,-22-10-6,1 20-3,-13 6-2,2 15-2,-5 13 0,4 13-2,8 9 0,8 5-2,14 8 1,11 0-2,14 2 1,18-8-2,14-8-1,15-14-2,19-7-4,-2-26-26,22 1-6,-8-28 0,10-2-1</inkml:trace>
  <inkml:trace contextRef="#ctx0" brushRef="#br0" timeOffset="10953.6265">7466 4374 95,'-17'13'39,"17"-13"2,48-15-2,13-8-31,44-10-4,40-9 0,30-5 0,36-6-1,31 0-1,22 0-1,11 4-1,3 8-4,-14-4-5,-4 20-29,-46-7-3,-31 18 1,-58-6-2</inkml:trace>
  <inkml:trace contextRef="#ctx0" brushRef="#br0" timeOffset="11543.6603">8495 4760 48,'7'-16'38,"-16"-7"0,-4 9-1,-17-7-12,-1 25-7,-21 0-12,-3 18-1,-13 11 1,2 17-3,-6 10 2,7 13-2,7 3 0,14 0-1,19-2 0,20-9-2,23-14-2,19-14-1,25-10-4,10-29-21,29 3-11,-6-24-1,9 0-1,-10-23 0</inkml:trace>
  <inkml:trace contextRef="#ctx0" brushRef="#br0" timeOffset="12072.6905">8784 4938 75,'-13'6'41,"13"4"-3,0-10 3,4 11-22,-4-11-17,29-9 2,3 1-5,4-3 1,17 7-15,0-14-21,15 5-4,-9-9 1,10 5-2</inkml:trace>
  <inkml:trace contextRef="#ctx0" brushRef="#br0" timeOffset="12562.7185">9465 4679 90,'17'-8'39,"1"-11"0,8 8 0,-9-5-35,10 2-3,2 2 0,-2 6 1,-8 8-1,-4 9 0,-11 8 0,-3 10-1,-3 9 1,-8 9 0,0 5 1,1 4-2,1 2 2,3-3-2,10-3 2,9-10-2,10-13 3,11-15-3,7-15 2,9-15-1,4-17-1,-1-8 2,-3-15-2,-5-7 2,-7-3-3,-9 1 2,-5 2-1,-7 3 0,-2 8 0,2 6 0,0 12-3,1 4-2,14 24-19,-7-3-17,17 10 0,2-3-1,18 10 0</inkml:trace>
  <inkml:trace contextRef="#ctx0" brushRef="#br0" timeOffset="13604.7781">13170 4270 56,'5'17'37,"-17"-22"0,0-1-2,-18-25-9,4 3-20,-20-12-2,1-6 0,-8-14-2,-2-7 0,1-13 0,-1-4 0,4-12 0,8-5-1,8-11 0,7-2 0,8 1 0,8 6 0,6 9 0,9 8 0,7 10 0,8 12-1,8 18 1,8 11-1,1 16 0,0 10 0,-3 17 0,-9 12-1,-12 22 1,-17 17 0,-19 20-1,-16 16 1,-15 12 0,-10 9 0,-6 1 1,5 2 0,7-10 0,19-7 0,19-16 0,30-15 1,32-17-3,31-25-2,47-4-24,15-33-11,34-7 0,11-25-2,29-2-1</inkml:trace>
  <inkml:trace contextRef="#ctx0" brushRef="#br0" timeOffset="14122.8078">15126 2640 62,'-10'-45'36,"-17"-10"0,-1 10 0,-12-8-12,2 22-17,-15 9-2,0 19 0,-4 17-1,3 23 0,-6 25-1,2 24 1,-5 22-2,5 16 0,1 8-1,9 5 0,7-7-1,9-8-3,19-12-3,3-31-23,28-8-9,-2-35-1,16-12-1,-4-28 2</inkml:trace>
  <inkml:trace contextRef="#ctx0" brushRef="#br0" timeOffset="14282.8169">14336 3340 110,'0'0'41,"-7"-25"-1,33 15-1,19-13-38,19-9-5,26 0-27,3-19-8,27 3 1,-5-16-2</inkml:trace>
  <inkml:trace contextRef="#ctx0" brushRef="#br0" timeOffset="14449.8265">15803 2183 100,'-35'48'39,"-16"7"-1,3 18-2,0 13-41,-9-4-27,15 12-5,5-12 1,20 0-3</inkml:trace>
  <inkml:trace contextRef="#ctx0" brushRef="#br0" timeOffset="14633.837">16069 2969 111,'7'-17'40,"16"6"-1,-3-11-5,18-4-44,7 14-28,-4-7-1,8 13-1,-15 1 0</inkml:trace>
  <inkml:trace contextRef="#ctx0" brushRef="#br0" timeOffset="14816.8475">15835 3280 115,'-23'8'40,"23"-8"2,32-5-4,32-17-40,19 8-18,9-18-18,22 7-2,-2-10-1,15 11-1</inkml:trace>
  <inkml:trace contextRef="#ctx0" brushRef="#br0" timeOffset="15347.8778">17797 2472 74,'0'-61'37,"-10"-10"-1,1 18-3,-20-11-23,4 20-1,-14 9-2,-4 24-3,-11 22 0,-9 30-1,-3 24 0,-6 24 1,-1 18-2,3 17 1,1 9-2,7 8 1,12-4-1,13-13-1,16-11-3,8-21-3,25-6-8,0-32-24,16-4-2,-4-33 1,6-1-2</inkml:trace>
  <inkml:trace contextRef="#ctx0" brushRef="#br0" timeOffset="15512.8873">16944 3164 111,'-23'-32'41,"28"15"0,9-6-1,37 8-37,21-5-2,15-4-6,26 15-13,3-19-21,21 13-3,-15-8 1,12 12-2</inkml:trace>
  <inkml:trace contextRef="#ctx0" brushRef="#br0" timeOffset="15784.9028">18328 3280 93,'0'0'39,"15"-15"-3,4 4-7,-1 13-65,-3-19-1,7 5-1,-7-10-2</inkml:trace>
  <inkml:trace contextRef="#ctx0" brushRef="#br0" timeOffset="16218.9277">19930 2537 89,'-44'-10'37,"-1"18"2,-25-3-9,1 24-22,-16 6 0,5 14-1,0 6-2,10 3 1,13 2-2,23-3-1,26-5-2,31-13 0,37-8-3,17-10-3,23 9-20,-3-24-14,7 6-2,-13-12 0,-6 6-2</inkml:trace>
  <inkml:trace contextRef="#ctx0" brushRef="#br0" timeOffset="16586.9487">18816 3577 72,'-20'7'41,"20"-7"-1,15-2 1,27-16-19,39 5-16,30-9-2,37-3 1,34-5-2,29 0-1,16 4-3,6 2-1,2 9-5,-21-6-30,-7 20-3,-44-7-1,-29 15-1</inkml:trace>
  <inkml:trace contextRef="#ctx0" brushRef="#br0" timeOffset="17154.9812">19347 4093 66,'15'-11'36,"-3"-5"-2,8 8-4,-21-13-21,5 10-1,-12-10 0,8 21-2,-29-21-1,2 23 0,-12 7-1,-7 12-1,-13 12 1,-5 14-2,-8 11 1,1 9-1,-2 3 1,12 4-2,14-5 0,19-5-1,28-14-1,23-15-1,38-18-3,17-23-7,38-1-26,-3-24-2,18 2 0,-10-19-1</inkml:trace>
  <inkml:trace contextRef="#ctx0" brushRef="#br0" timeOffset="17353.9926">19827 4096 98,'-15'-15'38,"15"15"3,-14 20-3,12-1-34,-6 11-2,-5 12-2,0 6 2,-1 6-3,-3 4 1,2-3-3,4 2-3,-5-21-20,15 7-13,-6-21-1,14-1 0,-7-21 1</inkml:trace>
  <inkml:trace contextRef="#ctx0" brushRef="#br0" timeOffset="17522.0022">19704 4375 102,'-9'-21'40,"9"21"0,1-23-9,16 15-26,2 0-3,11-2-3,12 3-2,-1-15-29,23 11-7,-6-14 1,16 8-2</inkml:trace>
  <inkml:trace contextRef="#ctx0" brushRef="#br0" timeOffset="17954.0269">20564 4004 112,'0'0'40,"12"9"1,-1-17-11,16 10-26,-7-2 0,5 5-2,-4 1 0,1 3 0,-9 6-1,-6 4 0,-4 4 0,-6 6-1,-8 6 1,-3 4-2,0 6 2,-5 3-2,1 1 1,4-3-1,6-2 1,10-8 0,9-10 0,10-10 1,6-15 0,8-11 0,7-16 0,4-9 0,-1-13 1,-1-3-1,-4-8 0,-2 1 0,-1 3-1,-3 5 1,-3 10-1,-7 7 0,-1 8-1,-3 9-3,7 21-10,-17-13-14,13 23-13,-8-8-1,13 15-1,-5-10 1</inkml:trace>
  <inkml:trace contextRef="#ctx0" brushRef="#br0" timeOffset="18123.0366">21550 4291 106,'-24'3'42,"13"4"0,-4-11-3,17-17-34,7 22-27,-1-15-17,12 8-3,-13-6 1,6 5-2</inkml:trace>
  <inkml:trace contextRef="#ctx0" brushRef="#br0" timeOffset="251252.3708">10320 4109 35,'-14'-1'31,"-1"-1"-1,-6-1 1,1-9-17,2 9-10,-8-4-1,0 6 0,-7-4 0,-1 10 1,-13-3-1,0 9 1,-9-1-1,-2 7 0,-9-1-1,1 6-2,-5-1 1,1 1-1,-1-2 1,1-2 0,-1-2 0,0-1 0,2-5 1,-1 1 0,0-5-1,0 1 1,4-2-1,-4 2 0,3-1-1,2 0 1,-1 1-1,5-2 1,-6 4-1,-2-3 0,1 0 0,-2 2 1,1-1-1,-1 2 0,-1 5 0,-5 2 0,3 3 1,-5 6-1,-1 8 0,-7 6 0,1 3 0,2 6 0,-4 4-1,6 1 1,4 2 1,4-1-2,7-3 2,9 1-2,6-3 2,9 1-2,10 2 2,7 0-2,8 4 1,8 2-1,10 3 1,7 0-1,9 6 0,10-5 3,16-1 0,11-3-1,18-8 1,18-4-1,20-6 1,13-4-1,21-10 2,13-3-4,15-5 1,9-6 1,9-3-1,9-7 1,6-7-1,3-4 1,8-11-2,-3-8 2,5-9-2,-3-11 1,1-9-1,-16-8 1,-8-12-1,-16-7 1,-20-7 2,-20-5-2,-26-7 0,-20-5 1,-28-4 0,-19-6 0,-27 0-1,-19 3 1,-22 2-2,-20 5 1,-20 7 1,-27 12 0,-23 15-1,-19 16 0,-19 14-2,-16 12 0,-5 18-7,-2-1-28,23 15 0,17-7-1,38 6 0</inkml:trace>
  <inkml:trace contextRef="#ctx0" brushRef="#br0" timeOffset="252651.4508">22051 3612 71,'-50'-14'34,"-3"5"-2,-10-4 2,-4 3-33,-6 1 0,-3 5 1,-4-4 0,0 3-1,-2-3 1,2 1 1,-7-6 0,4 5-1,-8-4 1,4 3-1,-5 0 0,-7 5 0,-6 2-1,-6 2-1,-4 4 0,-7 2 0,-2 2 0,-3 0 0,-5 4 0,0-4 1,4 1-1,5-2 1,5-3-1,7 2 1,1-1-1,6 3 1,1 0-1,7 6 0,2 4 0,5 6 0,3 5 0,6 5-1,6 7 1,7 4-1,7 6 0,7 1 0,5 2 0,6 0 1,5 5-1,5-1 0,6 3 1,5 1-1,4 4 1,5 4-1,6 6 0,9 2 0,6 2 0,7 0 1,12-1 2,7 0-2,14-4 2,10-1-1,11-8 1,15-2-1,8-7 2,16-1-2,13-7-1,10 1 1,12-6-1,13-8 1,12-3-1,10-8 0,5-5 1,9-7-1,4-5 1,7-9 0,0-9 0,0-5 0,-5-9 0,-3-9 1,-5-8-1,-7-8 1,-11-10-1,-12-4 2,-19-8-3,-13-5 1,-18-7-1,-18-2 0,-25-10 0,-17-3 1,-20-1-1,-19-6 0,-21-6 2,-14-1-1,-25-3 1,-18 9-1,-28 7 1,-23 11-1,-31 16 0,-28 15-1,-26 19 0,-22 20 0,-12 12-1,1 6-2,20 9-4,17-12-30,52 0-4,38-14 1,52-1-3</inkml:trace>
  <inkml:trace contextRef="#ctx0" brushRef="#br0" timeOffset="260601.9056">2099 6804 87,'0'0'36,"-26"-19"0,5 23 0,-9 1-30,0 9-2,-9 2 0,1 11-1,0 2-1,9 1 0,4-4-1,9 4 0,5-6 0,11-4-1,13-6 1,7-6-1,4-2 0,5-2 0,2 2 1,-3 2-1,-5 5 0,-6 12 1,-12 7-1,-13 8 0,-7 6 0,-8 3 0,-2 1 0,-1-6-2,11-8-2,8-19-3,23-6-9,10-27-21,25-8 1,8-22-2,22-7 3</inkml:trace>
  <inkml:trace contextRef="#ctx0" brushRef="#br0" timeOffset="260850.9198">2600 6862 110,'0'0'37,"-36"25"1,-1 26-5,-14 1-28,0 13-1,4 3-2,4 1 0,12-3 0,18-10-1,20-16 1,20-20-1,17-22 1,19-20-1,10-21 1,5-11-1,-3-13 1,-9-5-2,-11-3 0,-22 7-2,-14 11-2,-26 4-6,-4 32-28,-22 8-2,2 21 0,-3 7-1</inkml:trace>
  <inkml:trace contextRef="#ctx0" brushRef="#br0" timeOffset="261495.9567">5064 6896 89,'-28'-20'36,"-16"5"1,-7 21 0,-15 6-32,-5 19 0,-13 12-1,12 16 1,-3 7-2,11 4 0,16 0 0,20-2-3,27-8-1,25-17-4,37-6-30,14-24-4,25-6 0,10-22-1</inkml:trace>
  <inkml:trace contextRef="#ctx0" brushRef="#br0" timeOffset="261682.9674">5406 7243 118,'-27'21'40,"8"-18"-1,19-3-7,37-2-34,6-24-9,25 5-26,3-9-3,13 4 1,3-4-2</inkml:trace>
  <inkml:trace contextRef="#ctx0" brushRef="#br0" timeOffset="262170.9953">6144 7194 96,'-11'-16'37,"24"0"2,10-14-4,19 4-33,1-5 0,9 2 0,-4 8 0,-1 7 0,-13 7 0,-2 11-1,-16 8 1,-8 11-1,-6 14 1,-7 6-1,-6 10 1,0 7-1,2 3 0,1 1-1,8-4 1,10-9-1,11-15 1,10-11 0,12-21 0,11-16 0,8-20 1,1-11 0,-1-15 0,-8-8-1,-8-2 1,-13 1-2,-9 3 0,-11 6 0,-11 10-2,-3 6 0,4 14-1,4 2-5,19 17-30,-4 0-2,25 11 0,2-3-1</inkml:trace>
  <inkml:trace contextRef="#ctx0" brushRef="#br0" timeOffset="262840.0336">7806 7131 97,'0'0'38,"0"0"3,26-6-3,17 1-34,13-8-1,17-3-1,14-6 1,16 1-2,5-1 0,5-3-1,1 2-1,-7-3-2,0 14-7,-21-8-27,-13 14-2,-25-1 1,-18 14-2</inkml:trace>
  <inkml:trace contextRef="#ctx0" brushRef="#br0" timeOffset="263036.0448">8107 7401 106,'15'6'39,"26"-20"1,30-3-2,10-20-36,24-4 0,13-3-3,5-1-1,8 13-29,-15-7-7,-6 9-1,-21-2-1</inkml:trace>
  <inkml:trace contextRef="#ctx0" brushRef="#br0" timeOffset="263193.0538">8639 6625 117,'-66'-17'41,"19"12"0,5-4-5,22-6-50,20 15-25,29 0-1,13 7-1,1 1 0</inkml:trace>
  <inkml:trace contextRef="#ctx0" brushRef="#br0" timeOffset="263370.0639">8902 7619 127,'-42'34'44,"1"-29"-4,17-19-10,9-12-69,25-24-3,23-1-1,8-14-1</inkml:trace>
  <inkml:trace contextRef="#ctx0" brushRef="#br0" timeOffset="263954.0973">10240 6795 96,'-14'-27'39,"-2"10"0,-14-7 0,0 18-30,-12-6-3,-2 10-1,-6 10-1,3 9-2,-3 14 1,5 10-2,2 8 0,13 8 0,8 1 0,16 5-3,17-6 2,17-8-2,24-9-2,11-23-6,27-5-27,3-21-3,20-9 1,-1-22-1</inkml:trace>
  <inkml:trace contextRef="#ctx0" brushRef="#br0" timeOffset="264147.1083">10950 6575 112,'-29'7'39,"0"23"0,-7 7-2,13 17-35,-6 10-1,4 8 0,7 6-2,4-1-1,10 0-1,4-10-5,15 0-19,-5-23-12,15-10 1,-7-18-2,6-9 3</inkml:trace>
  <inkml:trace contextRef="#ctx0" brushRef="#br0" timeOffset="264307.1175">10754 7045 110,'-43'-28'39,"13"15"1,0-2-1,20 9-33,10 6-3,25-15-1,20 7-4,12-10-7,23 6-27,1-8-3,18 2 0,-4-6-2</inkml:trace>
  <inkml:trace contextRef="#ctx0" brushRef="#br0" timeOffset="264725.1414">11539 6672 115,'0'0'39,"-10"-15"2,23 7-2,2-8-36,12-1 0,3 0 0,3 6 0,-5 4-1,0 6 1,-9 8-1,-9 12 0,-8 11-2,-9 12 0,-7 9 0,1 6 0,-5 7 0,5 3 0,4-3 0,10-3 0,17-7 0,11-18 0,15-10 0,14-16 0,8-15 0,1-13 0,1-13 0,-10-13 0,-5-7 0,-10-5 0,-10-1 0,-15-2 0,1 3 0,-5 4 0,4 7 0,7 6 0,12 15 0,2-6-18,22 24-22,-3-2-2,19 15 0,-4 0-1</inkml:trace>
  <inkml:trace contextRef="#ctx0" brushRef="#br0" timeOffset="265296.1741">3535 8928 95,'-32'12'37,"19"7"2,13-19-3,14 11-31,26-15-2,24-7-1,18-6-1,17-5-1,13-4-3,-1-3-2,11 11-24,-22-7-9,-4 17 0,-32 1 0</inkml:trace>
  <inkml:trace contextRef="#ctx0" brushRef="#br0" timeOffset="265474.1843">3651 9222 106,'-41'29'39,"29"-23"1,35-8-2,30-29-37,29-10-1,31-10-5,5-13-30,19 3-3,-5-9-1,3 6-2</inkml:trace>
  <inkml:trace contextRef="#ctx0" brushRef="#br0" timeOffset="265732.199">4378 8592 104,'11'8'40,"19"-17"1,34 2-2,14-10-37,19-3 0,2 4 0,0 8 0,-16 13-1,-15 14 1,-25 20 1,-31 14-3,-29 14 2,-27 13-3,-20 7 1,-14 2-2,1 0-2,-8-22-27,25-7-8,8-22-2,27-17-1,25-21 1</inkml:trace>
  <inkml:trace contextRef="#ctx0" brushRef="#br0" timeOffset="266295.2312">5655 8681 94,'5'-30'37,"21"-5"2,14-14-2,21-3-35,-1-4-1,6 9 1,-8 3 1,-2 12-1,-18 14 1,-10 19-2,-13 20 0,-13 14 1,-11 17 1,-7 14-1,-4 12 0,4 8-1,4 1 1,8 1-1,13-11 2,14-9-2,19-16 0,12-18 0,10-25 0,7-17 1,4-25 0,-3-15 0,-6-18-1,-8-12 0,-12-12 0,-8-3 0,-9-1-1,-10 5 0,-5 10-1,-4 11 0,-1 12-1,3 11-2,11 21-5,3 2-8,27 27-12,1-7-12,30 15 1,10-2-2,32 7 2</inkml:trace>
  <inkml:trace contextRef="#ctx0" brushRef="#br0" timeOffset="266610.2492">7400 8803 100,'-17'-8'40,"31"3"0,12-11-2,31-1-34,21-7-3,23 0 2,10-5-2,14 2 0,5 5-3,-1-3 0,-5 10-4,-32-5-28,-6 19-5,-33-2 0,-17 11-1</inkml:trace>
  <inkml:trace contextRef="#ctx0" brushRef="#br0" timeOffset="266793.2597">7636 9011 103,'-9'23'39,"24"-21"1,37-11-3,20-14-35,27-16-1,24-5-6,-1-19-16,6 9-16,-15-3-1,-6 7-2,-22-1 1</inkml:trace>
  <inkml:trace contextRef="#ctx0" brushRef="#br0" timeOffset="266927.2674">8234 8223 104,'-58'-15'40,"6"-1"-1,18 16-3,15 14-47,19-14-26,19 19-3,5-5 0,19 14-1</inkml:trace>
  <inkml:trace contextRef="#ctx0" brushRef="#br0" timeOffset="267084.2763">8486 8958 105,'-32'23'37,"3"-9"-8,9-10-28,8-12-40,21-3 0,1-11-2</inkml:trace>
  <inkml:trace contextRef="#ctx0" brushRef="#br0" timeOffset="267550.303">9548 8365 97,'-7'-34'40,"-5"14"1,-22-1-2,-5 12-33,-13 11-4,-14 17 0,0 15 0,-7 16 0,2 14 1,8 15 0,12 3 0,21-2-1,23-5 1,35-16-1,27-14 0,28-21-1,18-19 0,16-26 1,2-15-3,-5-13 1,-18-12-1,-22-9 1,-29 0-1,-32 2-1,-32 5 0,-22 7-1,-22 16 0,-16 8-1,-4 25-4,-12-1-19,24 26-12,5 2-2,28 7 0,19-2-1</inkml:trace>
  <inkml:trace contextRef="#ctx0" brushRef="#br0" timeOffset="268930.3819">11996 7701 94,'-30'-7'37,"-19"-2"0,4 19-2,-20-3-32,-4 10 1,-2-2 1,4 5-1,1-2 0,14 3-1,7-8 0,14-3-1,9-5-1,22-5 0,0 0 0,0 0-1,22 20 0,-4 5 0,-3 9 0,-7 20 0,-11 19 0,-11 20 0,-12 16 0,-12 13 1,-8 5 1,-4 0 0,0-6 0,9-10 0,14-16 0,12-19-2,25-17 1,22-23-3,22-15-2,16-20-2,29-3-11,0-27-22,23 1-2,-4-17 1,6 2-2</inkml:trace>
  <inkml:trace contextRef="#ctx0" brushRef="#br0" timeOffset="269255.4005">12483 8317 97,'-32'6'40,"-5"20"1,-16 1-1,0 15-36,-6 6-2,5 7 2,12-1-1,9 0 0,18-8-1,21-10-2,29-14-1,24-16-4,23-2-8,7-23-26,21-3-2,-4-19 0,6 3-1</inkml:trace>
  <inkml:trace contextRef="#ctx0" brushRef="#br0" timeOffset="270032.445">12885 8359 108,'-66'13'41,"3"18"1,-3-2-4,10 5-33,14 6-2,16-2-1,18-4-1,18-4 1,23-7-1,14-9-1,15-8 0,5-8-1,6-10 1,-4-9-1,-5-5 0,-13-8 0,-15-3 0,-16-5-1,-16 0 2,-11 1-1,-8 4 1,-6 2-1,-2 10 1,0 6 0,5 8 0,5 9 1,13 2-1,0 0 0,13 13 1,10-6-1,7 1 1,8-4-1,3-2 1,1 1-1,-3-3 1,-6 0-1,-4 0 1,-7 3-1,-7 5 1,-5 4-1,-10 5 1,-2 5-1,-6 3 0,0 6 1,-2-1-1,1 0 0,-2-1 0,3-6 1,6-6-1,2-17 0,0 0 0,15-2-1,3-19 2,1-6-1,9-4 0,-3-6-1,1 1 2,-2 2-1,-6 8 0,-4 4 1,-6 11-1,-8 11 0,0 0 1,-10 17-1,1 0 0,-1 5 0,6-2 0,2-1 0,8-4 0,11-7 1,8-10-1,15-10 0,4-6 1,10-7 0,2-5 0,0-4-1,-2 2 0,-9 3 1,-8 11-1,-14 7 0,-12 12 1,-14 13-2,-8 9 1,-4 11-1,-4 8-1,1 2-2,6 9-2,2-14-5,21 9-4,-6-27-6,31 10-13,-9-27-6,16 0-1,-3-20 3</inkml:trace>
  <inkml:trace contextRef="#ctx0" brushRef="#br0" timeOffset="270577.4761">14131 8289 95,'0'0'39,"-27"-1"0,16 20 0,-10 9-33,9 7-1,-3 5-1,6 6-2,-1 2 1,3 2-1,1-6 1,1-1-2,2-13 1,2-9-1,1-21-1,0 0 1,10-9-1,-1-15 0,4-12-1,2-15 0,4-6 0,2-7 1,1 1 0,2 0 0,-2 7 0,2 7 0,1 9 0,3 13 1,1 11-1,4 10 0,-1 8 1,1 7-1,-3 4 0,1 2 0,-4 1 0,-5 3-1,-9-3 1,-9 1 0,-10-2 0,-11 1 0,-7-1 0,-9 1 0,-2 1 1,-4 2-1,0 3 1,0 5-1,5 4 1,5 8 0,3 5 1,8 6-1,4 7 1,3 1-1,1 2 0,0 2 0,-3-1-1,-1-5-1,-5 1-3,-6-12-6,8 5-4,-15-23-2,21 11-13,-15-29-13,26-9 0,-15-10 0,23-14 3</inkml:trace>
  <inkml:trace contextRef="#ctx0" brushRef="#br0" timeOffset="271163.5097">15146 8228 89,'-19'-4'39,"-20"-3"0,-3 11 1,-19 2-33,1 9-4,-3 1 0,2 10-1,0 2 0,10 9 1,7-3-1,17 2 0,10-1-1,17-6 1,17-4 0,10-9-1,20-10 0,6-7-1,8-9 1,3-8 0,0-10-1,-7-4 1,-8-4-1,-7 2 0,-16 0 0,-10 7 0,-13 6 0,-10 7 0,-9 11-1,-5 15 1,-5 9 0,-1 7-1,5 7 1,5 1-1,13 3-1,12-5-1,19-3-3,8-18-6,26 7-16,-10-25-12,20 2 2,-10-17-2,6 2 2</inkml:trace>
  <inkml:trace contextRef="#ctx0" brushRef="#br0" timeOffset="271463.5268">15508 8312 97,'-17'10'38,"-11"-1"2,10 15-1,-11 1-34,9 5-1,4 0-2,4-1 0,6 0-1,3-5 1,3-6-1,3-9 1,-3-9 0,14-2-1,-7-16 1,6-8-1,-3-9 0,6-7-1,1-5 0,1-1 0,2 4-1,1 0 1,1 11-1,-3 5 0,4 13 0,-6 7-1,4 12-2,-6-2-7,15 23-16,-13-16-12,12 12-1,-4-13 0,13 7-1</inkml:trace>
  <inkml:trace contextRef="#ctx0" brushRef="#br0" timeOffset="272136.5653">15932 8287 107,'-33'12'41,"21"9"1,1-19-3,11-2-35,25 12-1,9-12-1,9-6-1,5-4 0,7-3 0,-6-5 0,-2-3-1,-9-3 1,-9 0-1,-12-1 0,-12 3 1,-8 3-2,-11 5 1,-12 6 0,-5 11 0,-7 8 0,-4 8-1,1 10 1,3 7-1,6 5 0,13 3 0,10-1-1,18-4-2,17-9 0,19-4-2,7-15-4,24 3-8,-5-28-16,18 3 0,-15-17 22,2-1 6,-17-4 4,-15-5 5,-14 8 4,-25-10 9,-9 23 15,-26-6 5,-1 23-22,-18 2-4,0 16-4,0 8-1,6 11-2,10 3 0,14 4-1,14-1-1,15-8 0,17-6-1,11-14 0,14-14 0,9-15 0,1-17 0,4-12 0,-2-12 0,-3-15 0,-3-12 0,-4-10 1,-12 3-2,-5 5 2,-8 10-2,-10 15 1,-12 21 0,-14 24 1,-7 27-1,-14 27 0,-5 23-2,-3 5-5,9 19-7,-11-13-10,21 8-17,-2-14 0,24-3-1,4-20-1</inkml:trace>
  <inkml:trace contextRef="#ctx0" brushRef="#br0" timeOffset="272485.5853">17934 7679 110,'0'0'40,"-8"14"1,8 20-4,-9 2-33,-3 17-1,-8 8 0,-4 12-3,-1 6 1,0 7-2,3-2-1,5-5-2,15 0-8,-3-25-27,26-3-2,2-26 1,12-9-1</inkml:trace>
  <inkml:trace contextRef="#ctx0" brushRef="#br0" timeOffset="272920.6102">17695 8133 113,'-42'1'41,"20"10"1,10-7-1,31 0-38,14-3-2,18-1-1,23-2 1,10 0-1,6 2 0,0-2 0,0 0 1,-9 2-2,-15 1 2,-11 0-1,-22 0 1,-15 2-1,-18-3 1,0 0 0,-22 9 0,-3 0 1,-4 5-2,-2 3 1,-1 6 0,8 7 0,5 4-1,12 0 1,10 1-1,11-5 2,15-7-2,12-5 0,6-10 0,2-9 0,0-8 0,-6-11 0,-9-4-2,-11-6 1,-14-1-2,-14-3-1,-7 4-4,-16-11-6,12 20-8,-19-13-13,14 15-5,-3-3-1,18 9 0</inkml:trace>
  <inkml:trace contextRef="#ctx0" brushRef="#br0" timeOffset="273341.6342">20110 7936 101,'-2'-17'41,"-7"4"1,-24-2-1,-6 15-31,-19 3-6,-8 14-1,-10 7 0,1 9-2,4 5 1,13 10 0,16 2-1,24 2 1,29-1 0,30-10-4,30-6 1,21-10-2,20-2-5,3-20-8,19 8-14,-21-27-12,-2 0 0,-20-13 0,-11-1 1</inkml:trace>
  <inkml:trace contextRef="#ctx0" brushRef="#br0" timeOffset="273852.6635">20403 7562 91,'-19'-17'41,"19"17"1,4-29-1,27 22-14,8-9-24,18 3 0,4 0 0,5 3-1,1 2 0,-4 1-2,-6 4 0,-10 2 0,-11 2 0,-8 4 0,-9 6 0,-10 6 0,-6 10 0,-3 9 0,-3 16 0,-2 11 0,2 13 0,1 8 0,0 9 0,2 2 0,3 1 0,-1-1 0,-1-3 0,-3-10 0,-2-7 0,-7-7 0,-2-10 0,-8-6 0,-4-9 0,-8-11 0,-3-10 0,-5-6 0,-6-9 0,-2-7 0,-2-6 0,0-9 0,3-2 0,5-7-5,13 6-9,-3-16-3,28 20-12,-8-16-14,28 15 2,-1-5-1,19 13 3</inkml:trace>
  <inkml:trace contextRef="#ctx0" brushRef="#br0" timeOffset="274006.6723">20749 8692 132,'0'13'45,"0"-13"-5,-14-6-2,14 6-49,-13-38-5,19 26-12,-16-20-16,5 12 2,-11-9-3,-3 1 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6T00:11:22.52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6T00:11:54.589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1496 9827 36,'68'11'32,"11"-11"2,15 3-2,13-12-14,27 5-12,16-7-1,22 0-1,19-2-3,17 1 2,15-1-3,22 1 1,14 1 1,19-1-1,20-2 2,26 1-1,22-5 1,24 0 0,51-5 0,-7 4 1,28-4-1,48 3 0,-11 0-1,11 4 0,13-2-1,55 3 0,-52-1 0,47-1-1,16 1 1,-15-1-1,60-3 1,26 0-1,26 0 1,-15 2 1,56-2 0,17 4 0,10-1 0,16 0 1,-9 6 0,8-3 0,-4 6-1,-1 5 0,-45 4-1,-11-2-2,1-2-4,-18-23-14,-5 15-20,-36-11-2,-40 2-2,-61-18 0</inkml:trace>
  <inkml:trace contextRef="#ctx0" brushRef="#br0" timeOffset="904.0517">2460 15006 34,'-72'2'34,"14"-12"1,20 3-4,10-13-28,20 3-3,19-4 1,10 1-2,16-1 0,9-1-1,15 2 1,12-2-1,12 5 1,19-3 2,19 1 0,22 0 1,17 0 1,28 1 1,20-1-1,27 5 2,22-3-2,28 4-1,17-2 1,22 2-1,27 1 0,20-3 0,67-1 0,-16-3 1,28-4 0,51-5 0,45-2-1,-10 0 0,28 2 0,15 2 0,-21 1-1,76 6 1,17 6-1,2 4 1,-3 1-1,3 3 1,16-2-1,14 2 0,63-1 0,-3-3 1,0-2-1,1-2 1,0-1 0,51 0 0,-3 3 0,5 5 0,-57 2-1,-60 11-2,-24 6-1,-36 0-8,-37 25-15,-69-14-13,-75 5-2,-85-13-4,-98-11 1</inkml:trace>
  <inkml:trace contextRef="#ctx0" brushRef="#br0" timeOffset="1438.0823">3317 12358 77,'39'7'41,"5"-7"-6,8-11-20,11 7-52,15-14-2,29 0-1,7-9 0</inkml:trace>
  <inkml:trace contextRef="#ctx0" brushRef="#br0" timeOffset="1622.0928">6674 12076 75,'151'3'39,"1"4"-3,-3-7-1,1-4-39,19 12-12,-2-16-20,14 4-1,5-10-1,5 5 1</inkml:trace>
  <inkml:trace contextRef="#ctx0" brushRef="#br0" timeOffset="1774.1015">10547 11972 80,'178'20'40,"-13"-10"0,6 4 0,-12-7-37,10-10-7,19 8-29,-6-18-4,15 3-3,-3-11-1</inkml:trace>
  <inkml:trace contextRef="#ctx0" brushRef="#br0" timeOffset="1939.1109">14912 12011 86,'189'12'40,"6"2"-1,4-10-4,-3-19-58,15 15-15,-1-9-1,15 3-2,-4-8 1</inkml:trace>
  <inkml:trace contextRef="#ctx0" brushRef="#br0" timeOffset="2090.1196">19493 12163 82,'209'19'26,"2"-15"-23,11-7-3,5-9-39,16 1 1</inkml:trace>
  <inkml:trace contextRef="#ctx0" brushRef="#br0" timeOffset="2256.1291">22898 12039 83,'113'-8'47,"2"1"-1,0-14-2,23-10-21,31 4-28,30-9-15,64 15-9,-2-23-12,40 1-3,0-11 0,9-7-1</inkml:trace>
  <inkml:trace contextRef="#ctx0" brushRef="#br1" timeOffset="12408.7098">12960 976 108,'-8'-50'42,"-3"-2"2,11 52-4,-18-89-38,18 89-4,-19-71-5,19 71-33,-9-49-2,9 49 1,0 0-3</inkml:trace>
  <inkml:trace contextRef="#ctx0" brushRef="#br1" timeOffset="18063.0332">12242 2416 95,'-18'-7'38,"0"2"-18,4-7-19,14 12-24,-13-20-17,25 20-2</inkml:trace>
  <inkml:trace contextRef="#ctx0" brushRef="#br1" timeOffset="20137.1518">21658 12752 63,'2'-22'35,"2"8"-2,-5-6 1,1 20-28,0-11-1,0 11-1,5 23 0,-5 10 0,-4 14-2,3 16 1,-6 10-2,-2 12-1,-2 2 0,0 2 0,2-4-3,2-20-10,10-4-23,1-21 0,12-13-2,0-24 1</inkml:trace>
  <inkml:trace contextRef="#ctx0" brushRef="#br1" timeOffset="20918.1965">21771 12734 72,'-28'0'35,"18"5"-2,10-5 2,0 0-32,26-11-1,16 3 0,13-3 0,17-2 0,12-4 0,11 2 0,14-6-1,3 5 0,8 0 0,3 1-1,2 1 1,6 4-1,2 2 0,1-1 0,-5 4 1,0-2-1,-4 1 0,-3-1 1,-2 1-1,-6 1 0,-11-5 0,-11 5 2,-10 2-2,-12 2 0,-14 1 0,-11 4 1,-14 1-1,-11 3 1,-11 7 0,-5-1-2,-8 5 1,-5 6 1,0 6-1,-1 10 1,1 4-1,3 6 0,3 7 0,2 1 1,1 3-2,1 4 2,2 0-2,1-1 1,-4 2 0,0-1 0,0-1-1,-2-3 1,-3-5 0,3-3 0,-2-14 0,1-3 0,0-13 0,1-6 0,2-18 0,-12 14 1,-3-14-1,-9-3 0,-13-2 1,-11 1-1,-8-3 1,-15 0-1,-9 1 0,-7-2 0,-8 0 1,-7-3-1,-3-1 0,-7-2 0,-2 2 0,-5 2 0,-6 2 1,-9 8 0,-2 3 0,-4 9-1,3 5 1,4 5-2,6 5-2,8-16-15,33 8-19,18-24-1,39-8-3,22-22 1</inkml:trace>
  <inkml:trace contextRef="#ctx0" brushRef="#br1" timeOffset="22564.2906">14740 12652 69,'0'0'37,"17"8"-1,-17-8-12,14 34-15,-16 2-6,4 13 1,-2 11-3,0 10 0,-4 10-1,1 0-3,6 0-5,-6-10-28,11-14 0,2-19-1,10-15 0</inkml:trace>
  <inkml:trace contextRef="#ctx0" brushRef="#br1" timeOffset="23480.343">14816 12555 83,'0'0'40,"0"0"-1,16 17 1,11-13-38,10-4-1,15-2 0,10 0 1,10-6-1,7 1 0,8-6 0,4 0 0,2 2-1,1 3 1,1 2-1,-4 4 1,-2 4-1,-3 5 1,-1 3-1,-9 4 0,0 0 0,-9 0 0,-4 2-1,-5-3 1,4-5 0,-1-1 0,3-5 0,-3-6 0,-2-1 0,3-2 0,-6-3 0,-3 0 0,-6 1 0,-6 0 0,-7 3 0,-6-2 0,-5 3 0,-8 2 0,-3 2 0,-12 1 1,12-4-1,-12 4 0,0 0 0,0 0 0,-12 0 0,12 0 0,0 0 1,-13 6-1,13-6-1,0 0 1,-14 17 0,13-6 0,1 2 0,3 6 0,1 3 0,1 3 0,4 9 0,-1 5 0,1 6 0,-2 7 0,3 4 0,-6 4 0,1 0 0,-2 0 0,-1-6 0,1-5 0,1-11-1,-1-8 0,3-10 0,-2-9 0,-4-11 1,0 0-1,12-2 1,-12 2-1,-2-19 1,2 19 1,-11-21-1,11 21 1,-24-16-1,10 10 0,-6 2 0,-3 0 0,-5 1 0,-5-1 0,-10 3 0,-7 0 0,-10 2 0,-14 4 0,-6 2 0,-14 4 0,-10 5 1,-14 2-2,-10 4 1,-6 0 0,-1 3 0,-1-2 0,-2-1 1,5-4-2,6 0 1,15-7-2,18 2-6,7-19-20,31 4-12,7-13 1,29 0-3</inkml:trace>
  <inkml:trace contextRef="#ctx0" brushRef="#br1" timeOffset="27847.5928">6372 7365 29,'5'-14'29,"-5"14"-1,-5-25-3,5 25-4,-17-20 2,17 20-11,-34-17-2,14 17-3,-9-6-1,0 11-2,-5 0-1,2 9 0,-3 5-1,-4 12 1,5 7-2,-2 11 1,2 6-1,6 7 1,3 5-1,6 2 0,9 5-1,11-2 1,16-4-1,19-8 0,19-10 0,12-7 0,14-15 0,14-13 0,8-19 1,8-18 0,-2-22 0,-8-14 0,-12-18 0,-12-13 0,-18-9 1,-19-1-1,-21-2-1,-29 9 1,-21 5-2,-20 8 1,-16 15-3,-11 11 0,0 15-3,-6-2-22,21 22-8,1-2-2,24 10-1,15-5 0</inkml:trace>
  <inkml:trace contextRef="#ctx1" brushRef="#br1">17749 11807,'0'-24</inkml:trace>
  <inkml:trace contextRef="#ctx0" brushRef="#br1" timeOffset="32613.8654">8409 6807 86,'17'-8'38,"-7"-2"0,5 8 0,-6-9-21,4 18-13,-2 7-2,3 8 0,4 6 0,1 13-1,1 5 1,-4 15-1,-1 6 1,-4 7-1,-5 1 1,-6 3-1,-9-1 1,-7-1-2,-9-6 1,-6-13 1,-7-8-3,-5-14 1,-9-13-2,-1-17 0,-2-14-2,-2-21-3,10-8-4,-10-26-22,22-3-6,-3-17 0,21 3-1</inkml:trace>
  <inkml:trace contextRef="#ctx0" brushRef="#br1" timeOffset="32813.8769">8046 6800 101,'5'-17'39,"-10"3"2,5 14-2,0 0-29,0 0-4,23 9-2,8-9-2,8-2 0,17 0-1,15-6-1,9-5-2,13 1-1,3-2-3,17 11-9,-8-11-22,12 14-2,-18-7 0,1 10-1</inkml:trace>
  <inkml:trace contextRef="#ctx0" brushRef="#br1" timeOffset="33431.9122">9333 6872 106,'-32'30'38,"5"12"2,-13-5-2,8 13-34,0-5 1,6 5-1,-2-2-1,14-3 0,10-7-1,13-7-2,11-15 2,15-13-1,9-16-1,5-13 1,6-12-1,0-10 0,-2-8 0,-12-4 1,-11-2-1,-10 6 0,-14 5 0,-12 9 0,-6 12 0,-8 9 0,-4 8 0,2 8 0,4 10 0,6 5 0,12-10 1,5 20-1,13-13 1,7 1-1,10 1 1,3 1 0,5 4-1,-5 4 1,-1 7 1,-8 4-2,-7 9 0,-11 6-2,-7 1 2,-5 2 0,-8-1 0,-5-7 0,-3-5 0,1-9-1,7-11 2,9-14 1,-5-16-2,12-10 0,5-11 0,9-9 0,1-6 0,5-3 0,-2 1 0,-1 5 0,-5 11 0,-1 10 0,-9 7 0,8 8 0,0 10 0,6 3 0,14 1 0,6-2 0,14-2 0,8-9-7,23 7-11,-14-19-18,15 8-5,-17-11 2,3 6-2</inkml:trace>
  <inkml:trace contextRef="#ctx0" brushRef="#br1" timeOffset="33753.9307">10525 6658 117,'-44'14'38,"-21"-1"3,7 16-1,-15-7-30,13 17-5,3 3-1,14 3-4,15 2 0,13-7 0,20-7 0,19-11 0,19-13 0,17-15 0,9-19 0,6-13 0,5-15 0,-3-11 0,-7-10 0,-6-8 0,-10-2 0,-7 0 0,-11 3 0,-6 11 0,-9 11 0,-9 18 0,-9 23 0,-3 18 0,-22 41 0,-3 9 0,-1 20 0,0 8 0,8 7-3,4-4-2,20 3-13,-4-30-14,29 0-9,-2-26 0,23-7 0</inkml:trace>
  <inkml:trace contextRef="#ctx0" brushRef="#br1" timeOffset="34136.9526">11174 6528 129,'-34'18'42,"6"16"0,-4-8-7,11 11-32,12-6 1,9-1-4,9-7 0,13-10 0,10-11 0,7-8 0,2-13 0,5-10 0,-5-4 0,1-4 0,-8-6 0,-6 5 0,-6 5 0,-5 7 0,-9 16 0,-8 10 0,-8 32 0,-3 18 0,-4 25 0,-6 14 0,-1 12 0,-2 6 0,0 4 0,-3-4 0,-1-9 0,-1-16 0,0-16 0,0-19-2,3-12-4,-3-31-9,17 0-20,-5-28-6,13-9 0,2-25-2</inkml:trace>
  <inkml:trace contextRef="#ctx0" brushRef="#br1" timeOffset="34361.9654">11669 6621 129,'29'-2'43,"-9"-9"0,17 4-3,-3-8-40,14-3 0,13-2 0,5-9-5,14 10-27,-5-15-10,9 6 0,-9-5-2</inkml:trace>
  <inkml:trace contextRef="#ctx0" brushRef="#br1" timeOffset="34851.9935">13285 5654 82,'12'-31'38,"-2"22"-1,-10 9 1,0 25-23,-12 3-9,1 23-2,-6 9 1,1 15-1,-3 13-1,5 2 0,0 5 0,6-4-1,8-5-3,6-13-2,13-6-10,-1-27-22,25-10-5,2-24 1,15-12-2</inkml:trace>
  <inkml:trace contextRef="#ctx0" brushRef="#br1" timeOffset="35031.0037">13749 6034 111,'-23'8'39,"3"20"1,-8 6-3,8 16-32,1 8-3,8 0 0,4 3-3,9-12-1,13 1-7,-2-24-23,20-5-7,-2-23 0,9-13-2</inkml:trace>
  <inkml:trace contextRef="#ctx0" brushRef="#br1" timeOffset="35174.0119">13784 5735 116,'-40'-7'36,"12"3"-13,16 9-24,12-5-37,26 10 1,17-14-3</inkml:trace>
  <inkml:trace contextRef="#ctx0" brushRef="#br1" timeOffset="35473.029">14475 5860 103,'-50'36'40,"-2"8"0,-9-11-1,11 9-31,2-11-2,14 2-2,15-12-1,19-5-1,21-5-1,17-7 0,11-6 0,8 0-1,2-2 1,-4 3-1,-5 5 0,-13 5 1,-11 7-1,-16 3 1,-13 9-1,-10 1 0,-6 2-1,-7-2 0,5 0-4,-3-12-4,21 5-24,3-22-7,0 0 0,21-13-2</inkml:trace>
  <inkml:trace contextRef="#ctx0" brushRef="#br1" timeOffset="35703.0421">15060 5399 102,'0'0'40,"-13"17"2,-17 21-2,8 26-33,-9 3-4,4 11 0,4 9 0,0 6-2,4 0-1,6-7-3,8 1-7,-4-19-28,18-3-2,-7-20 0,10-14-1</inkml:trace>
  <inkml:trace contextRef="#ctx0" brushRef="#br1" timeOffset="35888.0527">14742 5932 121,'-10'11'41,"10"-11"2,7 27-3,18-14-39,13-7-1,14-1-3,9-8-2,19 7-25,-6-16-10,12 6 0,-8-12-1,0 8-1</inkml:trace>
  <inkml:trace contextRef="#ctx0" brushRef="#br1" timeOffset="36539.09">15396 5929 114,'-23'28'40,"-1"-9"2,18 4-2,-7-6-37,33-10-1,8-8 0,13-4-1,7-5 0,4-3 0,2-5 0,-2-2-1,-10 0 0,-11 1 1,-10-3-1,-10 1 0,-14 2 1,-11 1-1,-5 7 0,-9 1 1,-3 12-1,-3 7 1,-1 9-1,2 10 1,3 8 0,10 4 1,10 3-2,10-5 0,10-2 0,17-11 0,11-11 0,13-13-2,10-9-1,2-13 0,5-10 0,-1-5 0,-2-3 0,-9-3 0,-8 3 1,-9 5 1,-14 7 2,-8 8 0,-17 19 1,0 0 1,0 0 0,-19 33-1,0-4 1,4 7-1,-1 2-1,2 0 1,5-5-2,6-8 1,7-8 1,9-15-2,9-16 0,2-9 0,10-12 0,3-8 0,2-6 0,2 2 0,-3 1 0,-7 5 0,-4 13 0,-8 9 0,-7 15 0,-12 4 0,8 25 0,-9 1 0,2 8 0,-1 0-6,12 10-2,-5-19-12,25 9-15,-5-20-7,17-1 2,-3-20-2</inkml:trace>
  <inkml:trace contextRef="#ctx0" brushRef="#br1" timeOffset="36721.1004">16827 5699 99,'-13'-5'39,"3"23"0,-11 0 1,9 13-34,-8 5 1,6 8-5,1-3 2,6 2-5,7-7-1,0-14-7,18-2-25,-18-20-5,30-9 0,-10-20-2</inkml:trace>
  <inkml:trace contextRef="#ctx0" brushRef="#br1" timeOffset="37464.1429">17040 5447 112,'9'21'41,"-14"-9"1,17 15-9,0-16-30,3 6 0,-4-2 0,5 4-1,-6 1 0,-2 3 2,-5 6-3,-5 1 2,-7 5 0,-3-3 0,1 7-3,-4-5 0,1-3 0,6-7 0,5-8 0,3-16 0,22-2 0,3-15 0,5-10 0,4-10 0,6-8 0,-2-2 0,-2 1 0,-5 7 0,-5 7-2,-10 17 0,-16 15 2,0 0-2,8 18 2,-10 11 1,2 5 0,4 1 0,13-2 0,8-6 1,17-3-4,10-13 1,14-5-1,3-13-1,8-3-3,-2-13 3,-4-6-2,-12-7 0,-14-3 3,-10-5 0,-18-3 1,-11 4 1,-16 1 3,-9 6-1,-10 8 1,-1 13 0,-4 11 0,-2 14 0,4 14-1,5 10 0,9 8-1,12 3 2,8 0-3,8-3 3,9-8-3,10-7 4,-1-11-4,5-12 0,-2-14 0,-1-4 0,-7-9 0,-4 2 0,-5-6 0,-3 7-2,-6 8 2,-5 12-3,-14 15 3,-8 15 2,-1 15 1,-10 11-3,2 9 0,-8 0-2,6 10-7,-6-15-5,12 8-7,-17-27-12,16 6-9,-10-17-1,4 0 0</inkml:trace>
  <inkml:trace contextRef="#ctx0" brushRef="#br1" timeOffset="38699.2135">5933 13197 57,'0'0'36,"6"13"-2,-6-13-6,-6 33-20,-2-3-1,9 18-2,-8 10-1,4 16-1,-3 6 0,-2 7-1,2-2-1,1 2 0,1-5-3,-4-17-5,15 0-30,-9-23 0,8-6-3,-4-18 1</inkml:trace>
  <inkml:trace contextRef="#ctx0" brushRef="#br1" timeOffset="39367.2517">5887 13297 8,'0'0'27,"0"0"1,0 0 3,2 13-21,-2-13-1,0 0 2,0 0-1,0 0 0,0 0-1,16 1-2,-16-1-2,14-3 0,-3 0-2,7 2-1,1-3 0,7 1-1,6-1 0,6 1 0,6 0 0,2-1-1,2 1 1,0 0-1,3 0 1,5-3-1,-2-3 0,3-3 1,1 0-1,5-3 1,4 1 0,3 0 0,5-2-1,-3 4 1,5 3-1,2 2 1,-1 3-1,1-3 0,1 0 0,-1 0 0,1 0 0,-2 1 0,-1-1 0,-5 3 0,-3 2 0,-6 4-1,-6 3 1,-7 5 0,-8 3-1,-6 5 0,-4 1-2,-9-1-1,0 5 0,-8-6-1,1 6-5,-18-10-22,9 4-4,-7-17-1,-4 15 2</inkml:trace>
  <inkml:trace contextRef="#ctx0" brushRef="#br1" timeOffset="39727.2723">8061 13088 59,'0'0'37,"0"0"-1,0 28-5,-6-13-21,7 15-5,-1 4-1,0 13-2,2 7 0,-1 12-1,-2 7 0,1 6 0,-4-2-1,2 0 0,2-2 0,2-3-1,0-11 0,2-13-3,6-5-2,-5-21-15,11 1-17,-4-12 0,2-3 0,-14-8 1</inkml:trace>
  <inkml:trace contextRef="#ctx0" brushRef="#br1" timeOffset="40156.2968">8194 13913 22,'0'0'33,"-17"1"1,5 1 1,-6-9-18,4 12-9,-14-10-2,8 6-2,-7-6 0,2 1-1,-6-2 1,1 3 0,-7-5-1,1 6 1,-14-4 0,-2 7-1,-13-1 0,-7 7-1,-8 2-1,-12 8 0,-7 4-2,-12 3 0,-6 8 1,-6 0-1,-4 4 0,3-3 1,-4-3 0,8-3 0,-2-7 0,11-6 1,8-5-2,10-10-3,20 7-21,1-22-12,24 5-2,6-10-1</inkml:trace>
  <inkml:trace contextRef="#ctx0" brushRef="#br2" timeOffset="44934.5701">23444 13061 32,'-28'-9'27,"1"3"3,-1 0-1,-9-7-18,8 11-1,-16-10-1,6 12 0,-13-7 1,4 13-1,-11-9-2,2 8-3,-3-3-1,1 3-1,-4 2-1,2 1 0,-2 5-1,2 1 1,2 4-1,2-2 0,11 3-1,1 1 1,11-4-1,5-7-4,21 5-25,-5-13-5,13-1 0,0 0-3</inkml:trace>
  <inkml:trace contextRef="#ctx0" brushRef="#br2" timeOffset="45715.6148">22312 13093 65,'-5'10'36,"5"-10"-2,-10 11-1,10-11-24,0 0-2,-4-12-2,4 12-2,11-15 0,-3 5-1,0-3-1,3 1 0,-1 1 0,1 2 0,-11 9-1,19-14 1,-19 14-1,14-6 0,-14 6 0,0 0 0,0 0 1,4 10-1,-4-10 0,-9 15 0,9-15 0,-13 19 1,6-5-1,-1-2 0,4 1 0,0 0 0,2 0-1,1-2 1,1-11 0,4 16 1,-4-16 0,26-4 0,-5-10 0,11-7 0,10-9 1,9-8 0,2-5-1,7-1 1,-2-2-1,0 7-1,-10 3 1,-8 9 0,-13 8-1,-13 8 0,-14 11 0,0 0-1,-12 18 1,-9 1 0,-7 4 0,-6 7-1,-6 2 1,-3 4 0,1-3 0,-1 1 0,1-1 0,7-6 1,4-2-1,11-4 2,10-7-1,9 2 1,11-5 0,10 2-1,11 0 0,6 0 1,6 1-1,5 4-1,9-1-1,0-6-3,9 6-8,-7-20-9,16 14-11,-15-21-6,6 10-3,-14-16 0</inkml:trace>
  <inkml:trace contextRef="#ctx0" brushRef="#br2" timeOffset="46842.6793">16632 12876 37,'-23'-5'33,"-10"-6"2,6 7 0,-17-7-24,12 10-1,-10-11-1,3 8-4,-2-7 0,-2 4-1,-7-2-2,0 4 1,-9 1-2,-6 4 1,-9 3-2,-4 7 1,-4 2-1,-5 6 1,-1 2-1,3 3 1,5-3-1,5-3 1,14-4 0,12-3 0,8-6-1,12-5 1,10-6-1,10-5 0,10 1 1,7-2-1,5 3 0,2-1 0,0 4 0,2 0 0,-3 4 0,-3 1 0,-1-1 0,-10 3 0,20-10 1,-7 1-1,4-9 0,7-4 0,5-1 0,4-4 0,5-2 0,0 2 0,3 3 0,-5 3 0,-9 9 0,-3 4 1,-12 5-1,-12 3 0,0 11 0,-11 1 0,-9 3 0,-8 3 0,-5 2 1,-4 2-1,-6 1 1,-1 3 0,-1-1 0,1 2 0,2-1 0,5 0 1,8-5-2,9-1 2,11-4-1,12 0 0,14-6 0,15-3 0,11-4-1,9 0 1,7 1 0,5 1-1,1 1-1,-5 3-2,1 14-10,-21-15-10,11 19-14,-18-8-2,8 5-3,-8-9 2</inkml:trace>
  <inkml:trace contextRef="#ctx0" brushRef="#br2" timeOffset="48036.7476">7638 13676 42,'-17'-5'33,"-5"-1"2,-5 7 0,-11-3-29,4 9-1,-9-4-1,1 6-1,-9-1 1,0 7 0,-1-4-2,-1-1 1,-2 2-1,0 0 0,-5-2 0,3 0 0,1-4-1,-1 1 0,4-4 0,0-3 0,2 0-1,5-3 0,1-5 1,6 3-1,3-4 1,6 3-1,1-2 1,5 2 0,7 1-1,3 4 0,14 1 1,-11-3-1,11 3 0,0 0 0,24-12 0,-4 5 0,7-5 1,14-3-1,5-6 1,9-2-1,6-5 0,4 1 0,-2-1 0,-4 0 0,-6 5 0,-10 2 0,-10 8 0,-9 3 0,-14 8 1,-10 2-1,-9 10 0,-11 3 1,-9 6-1,-8 6 1,-14 5 0,-2 2 1,-5 5-1,-4 1 1,2-2 0,8-2 0,6-4 0,11-4 0,13-3-1,15-5 1,16-3-1,17-7 0,15-2 1,12-1-2,8 1 1,4-2 0,3 2-1,-3-1 0,-2 1-4,-7-8-8,7 22-11,-18-26-14,12 8-3,-5-11-3,14 1 1</inkml:trace>
  <inkml:trace contextRef="#ctx0" brushRef="#br2" timeOffset="49076.8071">21347 10984 68,'1'-22'39,"4"8"1,-7-3-1,2 17-19,-4-18-14,4 18-1,-14 8-3,3 7-2,-6 10 2,-1 6-2,-7 5 2,2 4-2,5 0 2,7-1-2,13-7 3,18-10-1,17-13 0,18-12-1,23-12-2,12-13-2,12-8-3,-6-18-14,13 10-12,-25-9-5,-6 9-1,-27-4 0</inkml:trace>
  <inkml:trace contextRef="#ctx0" brushRef="#br2" timeOffset="49249.817">21834 10830 88,'-52'40'34,"-4"0"2,8 13-1,3-2-18,15 9-14,3-2 0,12-1-5,13-2 1,9-9-4,23 3-21,-1-24-10,18-3-1,5-21-1,17-2 1</inkml:trace>
  <inkml:trace contextRef="#ctx0" brushRef="#br2" timeOffset="49545.8339">22184 10994 82,'-34'-8'38,"2"14"-1,-13 4 1,16 16-27,-8 0-5,12 11 0,6-1-2,11 2 0,14-2-1,12-8-1,14-7 1,9-9-1,13-12-1,2-10 0,2-10 0,-1-9 0,-11-5-1,-10-4-1,-15 4-1,-14-2 0,-12 4-1,-14 5 1,-3 12-6,-14-7-12,20 21-15,-11-5-2,27 6-1,-10 3-1</inkml:trace>
  <inkml:trace contextRef="#ctx0" brushRef="#br2" timeOffset="50113.8664">22715 11060 98,'0'0'38,"-18"7"1,13 5-2,-10-1-32,1 6-1,-4 2-1,0 5 0,0-2 0,2 1-1,3-6-1,7-2 1,6-15-2,12 2 1,7-10-1,6-10 0,7-5 0,1-6 0,2 0 0,-3-2 0,-3 4 0,-9 8 0,-7 3 0,-13 16 0,0 0 1,0 0-1,-8 14 0,2 3 0,1 4 0,2 1 1,6-3-1,8-2 0,4-6 1,7-4-1,2-8 1,5-6-1,0-6 1,0-2 0,-4-3 0,-4-1 0,-5 4 0,-3 1 0,-13 14-1,14-11 1,-14 11-1,-1 16 0,-5 3 0,-2 8-1,-1 6 0,-4 4-2,4 6-2,-4-8-3,15 7-10,-5-24-8,21 5-13,2-22 0,21-4-2,6-18 1</inkml:trace>
  <inkml:trace contextRef="#ctx0" brushRef="#br2" timeOffset="50316.878">23695 10748 115,'-16'28'40,"-21"8"0,4 16-2,-5 3-36,-5 7-2,3 6 0,2 0-3,7 3-1,1-17-9,23 11-13,-6-22-13,24-1 0,0-22-2,19-8 2</inkml:trace>
  <inkml:trace contextRef="#ctx0" brushRef="#br2" timeOffset="50631.896">23799 11009 91,'0'0'39,"-23"-7"1,23 7-2,-16 19-24,13-8-11,8 1 0,2 0-1,2 0 0,3-1 0,-1-1 0,2 0 0,-1-2 0,-2 0-1,-10-8 0,13 21 0,-11-10-1,-2 4 0,-4 0 0,-6 4-1,-4-1 0,-5 2-1,-2 1-2,-14-7-4,6 13-11,-21-20-9,11 10-12,-18-14 0,3 7-1,-19-10 1</inkml:trace>
  <inkml:trace contextRef="#ctx0" brushRef="#br2" timeOffset="51299.9342">15040 11201 86,'11'-17'40,"-11"17"-1,0 0 2,-8 15-37,-4 2-2,1 14 1,-1 6-1,3 6 1,-1 3-1,14 4 0,8-6 0,15-12-1,12-11 1,17-20-2,15-18-1,7-15-1,10-13-3,-6-17-6,13 11-15,-27-15-13,2 12-2,-26-2 0,-12 17 1</inkml:trace>
  <inkml:trace contextRef="#ctx0" brushRef="#br2" timeOffset="51466.9438">15441 11181 83,'-30'40'39,"8"9"-2,-1-5 0,6 5-34,6-2-2,5-2-2,9-1-3,1-17-15,18 3-18,3-15 0,13-7 0,0-13-2</inkml:trace>
  <inkml:trace contextRef="#ctx0" brushRef="#br2" timeOffset="51783.9619">15812 11239 88,'-28'-2'39,"4"19"-1,-10 1 3,2 12-36,4 6-1,6 4 0,6 0-1,6 2 0,10-9 0,10-5-1,12-12 0,8-9 0,9-13-1,8-7-1,-1-14 1,1-5-1,-6-5 0,-10-1-1,-9 0 0,-12-1-1,-13 6-2,-10 4 0,-4 14-3,-17-4-7,23 27-13,-15-12-13,26 4 0,-11 14 0,22 0 1</inkml:trace>
  <inkml:trace contextRef="#ctx0" brushRef="#br2" timeOffset="52300.9915">16311 11274 73,'0'0'39,"-6"14"0,-11-9 1,3 12-31,-6-8-2,5 14-2,-5-6 0,4 3-1,4-1-1,6 1-1,1-6 0,9-2 0,-4-12-2,18 0 0,-3-13 1,5-3-2,2-5 1,1-4 0,-1-2 0,-2 1 1,-4 3-1,-5 2 0,-2 8 0,-9 13 0,0 0 0,0 0 0,0 0 1,8 21-1,-6-7 0,6-4 0,3 3 0,7-8 0,0-7 1,6 0-1,2-8 1,1-2-1,0-3 1,0 1-1,-5-2 1,-5 5-1,-4 3 1,-13 8-1,10 2 0,-13 9 0,-7 10 0,-1 5 0,0 5-1,-1 1-2,4 6-1,2-9-2,15 6-9,-5-25-5,27 8-11,-9-27-8,24-4-2,-2-18 1</inkml:trace>
  <inkml:trace contextRef="#ctx0" brushRef="#br2" timeOffset="52495.0026">17245 10901 99,'-40'46'39,"1"23"0,-17-2 0,12 10-36,-5 0-1,6-3-2,9-5-4,9-18-8,27 2-14,-1-32-14,25-6 0,5-28-1,20-5 1</inkml:trace>
  <inkml:trace contextRef="#ctx0" brushRef="#br2" timeOffset="52751.0172">17412 11070 94,'-17'6'40,"-14"2"2,7 12-3,-6 3-33,10 0-3,8-2-1,15-1 0,7-1 0,10-2-1,3-2 0,4 0 1,-4-1-1,-6 1 0,-5 3 0,-14 3-1,-10 7 0,-11-1-2,-6 9-4,-18-10-8,10 17-7,-21-20-11,9 10-8,-17-11-4,2 1 3</inkml:trace>
  <inkml:trace contextRef="#ctx0" brushRef="#br2" timeOffset="53453.0574">6374 11470 78,'11'7'39,"-11"-7"-2,-3 29 2,-6-7-34,-4 15 1,-5-2-2,3 5 0,1-2-1,8-2 0,10-14-1,17-11 1,12-13-1,17-18-2,15-9-1,10-16-1,12 2-8,-8-21-13,11 10-15,-16-1-2,-5 8-1,-15 4 0</inkml:trace>
  <inkml:trace contextRef="#ctx0" brushRef="#br2" timeOffset="53630.0675">6812 11363 91,'-34'40'39,"-5"-3"-1,16 14 2,8-2-39,3 5 1,2 2-2,8-4-2,11 2-3,3-20-13,17 3-20,-1-17-1,20-6 0,-2-19-1</inkml:trace>
  <inkml:trace contextRef="#ctx0" brushRef="#br2" timeOffset="53937.0851">7207 11362 95,'-25'10'40,"-15"9"0,10 22-2,-4 0-34,1 7 2,11 3-3,6 3 0,9-8 0,12-3-1,11-14 0,9-14-1,11-14 1,9-17-3,4-14 2,0-11 0,-4-6-1,-3-5 0,-11-3-2,-10 8 0,-11 7-1,-11 7-3,-6 24-4,-12-8-9,10 30-14,-8-6-7,10 14 1,1-4-2</inkml:trace>
  <inkml:trace contextRef="#ctx0" brushRef="#br2" timeOffset="54456.1148">7638 11617 91,'0'0'39,"-11"16"3,-2-11-3,13-5-33,-18 17-2,9-4 1,9-13-2,-14 24 0,12-12-2,-1 0-2,-2 0 2,5-12-3,1 11 2,-1-11 1,17-11-1,1-6-1,2-3 2,4-8 0,0 0-1,4-4 1,-6 1 0,-1 3-2,-7 6 2,-5 6 0,-6 6-1,-3 10 1,0 0 0,-13 20-1,7-2 1,2 4-1,5-2 0,8-1 0,7-6 1,10-11-1,14-8 0,6-11 0,4-5 0,3-6 1,-4-3-1,-3 2 1,-8 2 0,-4 10-1,-17 7 1,-6 11-1,-7 12 0,-8 5 0,-5 11-2,-1-1-1,5 6-3,-5-10-6,16 6-6,-6-30-5,28 13-10,-4-31-7,27-7-2,1-20 2</inkml:trace>
  <inkml:trace contextRef="#ctx0" brushRef="#br2" timeOffset="54639.1252">8734 11096 88,'-52'57'40,"0"23"3,-19 2-4,14 9-32,-5 1-5,11-3-1,13-7-5,8-19-9,35-4-15,5-30-12,25-13 0,6-30-3</inkml:trace>
  <inkml:trace contextRef="#ctx0" brushRef="#br2" timeOffset="54923.1415">8868 11394 94,'-24'23'39,"6"11"2,-3-10-6,9 5-30,9-6-1,11-4-1,7-7 0,9-5-1,3-6 0,3 1 0,-2 1 1,-4 5 0,-8 3-1,-10 12 1,-8 3-1,-9 5-2,-6 5 0,-9-4-3,8 5-8,-12-20-8,19 10-3,-14-33-11,25 6-10,-11-27-1,18-4 1</inkml:trace>
  <inkml:trace contextRef="#ctx0" brushRef="#br2" timeOffset="56038.2052">14773 14900 58,'4'-43'41,"8"9"-1,-8-1 0,1 12-33,-1 10-3,-4 13-1,9 31-2,-8 14 0,-2 20-1,-4 14-1,-4 17 0,5 5-2,-2 0-1,0-15-10,11 6-24,-4-28-1,11-9-1,-2-25 0</inkml:trace>
  <inkml:trace contextRef="#ctx0" brushRef="#br2" timeOffset="56249.2173">14916 15292 44,'-13'-22'42,"-11"-2"-2,11 15 0,-5-9-15,18 18-21,0 0-1,13-11-1,11 3-1,13-4-1,12-4-1,8-11-3,13-1-2,-4-20-6,15 10-25,-15-18-2,7 7 0,-17-12-1</inkml:trace>
  <inkml:trace contextRef="#ctx0" brushRef="#br2" timeOffset="56421.2271">15540 14629 49,'-25'-9'39,"6"25"2,-18 10-4,9 27-20,-10 3-8,9 15-5,-5 8-1,15 1-3,6 1 0,3-7-3,15-5 0,7-18-1,18-6-7,-1-31-21,19-2-6,-4-23-1,13-4 1</inkml:trace>
  <inkml:trace contextRef="#ctx0" brushRef="#br2" timeOffset="56706.2435">15708 15066 62,'-15'0'39,"-17"-1"0,6 19 1,-11-3-30,10 16-5,4 3-1,9 1-1,8 4 0,6-1 0,9-5-1,10-5-1,8-11 1,4-9-1,1-9-1,1-12 1,-5-8-1,-3-6 0,-8-11 0,-7-1-1,-9-1-1,-10-3 0,-1 4-2,-1 1 0,3 11-3,-3-8-8,22 27-10,-13-12-13,23 12-1,-2-5 0,17 4 0</inkml:trace>
  <inkml:trace contextRef="#ctx0" brushRef="#br2" timeOffset="56910.2551">16231 14718 74,'0'0'40,"-15"13"-1,5 22 1,-11 16-37,6 2-2,1 11 0,0 7-2,9 4 0,-2-4 0,11 0-5,-8-25-9,20 3-20,-15-25-4,9-5-1,-10-19 1</inkml:trace>
  <inkml:trace contextRef="#ctx0" brushRef="#br2" timeOffset="57061.2638">16041 15096 79,'-2'-11'43,"2"-10"-2,19 14 0,1-5-37,15-3-4,13 2-7,-1-13-10,28 17-15,-9-13-7,20 7-4,0-8 1</inkml:trace>
  <inkml:trace contextRef="#ctx0" brushRef="#br2" timeOffset="57795.3057">17252 14854 62,'-6'-21'40,"6"21"-1,0 0 1,-10 11-34,5 13-1,3 12-2,-3 14-1,0 11 0,-2 8-1,0 10 1,-1-3-1,0-4-1,2-8 1,1-11-2,1-15 1,3-18-1,1-20 1,5-22 0,0-16 0,7-17 1,2-10-1,2-14 1,3-8-1,4-4 1,2 4 0,2 5 1,1 13-2,-3 13 2,2 12-2,1 16 2,1 18-2,-3 13 1,2 11-1,0 8-2,0 7 2,-3 2-1,-5 2 0,-2 2 0,-7-3 1,-11 2-1,-5-6 1,-10 0 0,-8-6 0,-1-1 0,-9-4 0,2-4 1,2-4-1,5-1 1,4-3 0,10 2 0,10-7 0,-5 24 0,8-3 0,4 2 0,3 7 0,2 3-1,5 0 1,2-1-2,8-6-1,3-7-1,13-6-6,-3-18-6,22 6-7,-13-31-8,15 8-9,-13-16-1,6 7 2</inkml:trace>
  <inkml:trace contextRef="#ctx0" brushRef="#br2" timeOffset="58059.3208">17955 15061 85,'-26'13'39,"-14"-7"1,8 19 1,0-2-36,4 4-1,9 5-2,6 0 0,11 1-1,7-2-1,11-4 1,8-4-1,8-11 0,3-9 0,2-7 1,0-14-1,-7-6 0,-3-8 0,-9-6 0,-11-4 0,-3-4-1,-8 0-1,-1 6-1,-8 2-3,4 16-5,-6-6-5,15 28-6,-11-10-5,22 25-9,-11-15-3,22 26 1</inkml:trace>
  <inkml:trace contextRef="#ctx0" brushRef="#br2" timeOffset="58450.3432">18437 15102 61,'0'0'40,"-13"2"-1,-2-1 2,-16-1-25,3 2-13,-2 3 1,2 11-1,3 6 0,3 8-1,4 5 1,8 4-2,9-2 1,8-8-1,10-12 0,15-15 0,8-20 0,6-19 0,7-20 0,5-18-1,-1-11 1,-1-10 0,-8-2 0,-8 1 0,-11 13 0,-7 15 0,-13 20 0,-14 25 0,-6 29-1,-10 26 0,-6 27 0,-2 19-2,4 15-1,0 0-5,16 10-6,0-21-2,29 4-3,-3-40-8,40-1-4,-4-36-5,32-8-4</inkml:trace>
  <inkml:trace contextRef="#ctx0" brushRef="#br2" timeOffset="59449.4004">19697 14994 71,'4'-17'40,"-4"-11"-1,10 10 0,-5-3-36,1 9-1,-6 12 1,-2 12 0,-5 16 0,-2 17 1,-5 8-1,0 13 0,0 4-2,1-1 1,0-4 0,2-10-2,3-10 0,4-14 0,2-16-1,2-15 1,11-23 0,1-11 0,3-13-1,2-15 2,4-12-1,2-11 0,0-7 1,1-2 0,2 6 0,-4 7 0,0 13-1,-2 12 1,-1 20 0,5 14 0,-2 18 0,1 18-2,0 9 1,1 7-1,-1 7 0,-1 1 0,-2 4 0,-7 1 0,-6-1 0,-8-3 0,-8-2 1,-9-6 0,-6 0 0,-5-8 0,-5-2 0,2-7 0,-1-3 1,9-4-1,2-2 0,8-2 0,14-3 0,-2 15 1,11-3-1,7 5 1,7 5-1,4 2 1,3-2-1,6 2 0,5-4-1,-1-8-3,9-2-4,-9-18-6,18 11-3,-17-28-5,12 19-2,-21-25-5,12 16-4,-24-14-2,-4 4 37,-5 12 8,-23-11 5,12 24 4,-32-17 5,18 24 4,-24-13 5,18 23 6,-7-2-33,8 7-3,2 5 0,12 4-1,2 1-1,9 1 1,8-1-1,7-8 0,7-8 0,4-10-1,3-11 1,-2-11-1,-1-8 0,-5-9 1,-2-3-1,-10-6-1,-8-1 0,-7 3-1,-5 7-2,-6 6 0,-1 12-5,-10 0-4,22 15-4,-30 1-5,30 19-3,-14-19-4,23 14-8,-9-15 0</inkml:trace>
  <inkml:trace contextRef="#ctx0" brushRef="#br2" timeOffset="59915.427">20975 14942 62,'-19'-13'41,"8"17"-2,-12-3 2,5 16-28,-7 3-8,2 10-2,-3 1-1,5 5 0,6-2-1,7-4 0,9-7 0,14-11-1,10-8 1,11-10-1,6-8 0,7-2 0,-1-1 1,-2 4-1,-9 5 1,-9 10-1,-14 11 0,-12 11 1,-12 11-1,-10 6 1,-4 3-1,-3-2 0,6-4-2,3-9-2,14-9-5,4-20-5,23-4-6,-3-32-4,27 7-6,-10-22-9,17 4 2,-13-8 0</inkml:trace>
  <inkml:trace contextRef="#ctx0" brushRef="#br2" timeOffset="60065.4356">21365 15008 80,'-4'15'39,"-4"16"0,-12-2 0,5 9-35,4 5-1,4 1-2,5 0-2,2-8-2,9 2-10,-9-25-7,19 7-11,-19-20-8,25-20-1,-12-12-1</inkml:trace>
  <inkml:trace contextRef="#ctx0" brushRef="#br2" timeOffset="60207.4437">21378 14715 83,'-18'-4'41,"-6"0"-2,15 15-4,3 9-46,6-20-17,14 11-12,1-8-3,18 8 2</inkml:trace>
  <inkml:trace contextRef="#ctx0" brushRef="#br2" timeOffset="60683.4709">21691 15004 68,'4'20'41,"6"-7"-1,19 5 1,-6-12-35,20-1-1,5-10-2,2-1-1,-6-10 0,-2 0-1,-11-6 0,-10-1 0,-16 0-1,-10 1 0,-15 3-1,-9 6 1,-8 4 0,-4 8-1,-7 13 1,1 10 1,-1 12 0,8 13 0,8 5 1,14 4-1,13-1 1,17-5 0,19-11-1,15-11-1,13-13-1,16-15-1,7-10-4,-2-12-5,14 7-5,-20-17-5,13 26-4,-28-14-5,3 28-9,-25-5 1</inkml:trace>
  <inkml:trace contextRef="#ctx0" brushRef="#br2" timeOffset="60867.4815">22521 15261 4,'-2'24'14,"10"22"6,-29-23 6,23 18 8,-21-26 6,18 8 4,-13-23-3,14 0-37,0-14-4,0-7-9,6 6-3,-11-17-5,18 12-2,-20-27-8,27 19-5,-20-21-12</inkml:trace>
  <inkml:trace contextRef="#ctx0" brushRef="#br3" timeOffset="129841.4265">1402 2054 49,'11'-15'33,"-1"4"1,-5 2 0,-5 9-17,0 0-12,13-2-1,-13 2 1,9 24-1,-8 1-1,6 23 0,-7 11-1,1 13 2,-1 10-4,-7 15 1,2 2-3,-7-4-1,12 3-10,-9-23-21,14-12-1,2-20-1,15-12 1</inkml:trace>
  <inkml:trace contextRef="#ctx0" brushRef="#br3" timeOffset="130218.4481">1837 2518 71,'8'-21'34,"-7"2"2,-1 19 0,0 0-27,-11 20-1,1-3-2,3 6-1,-1 2-3,2 3 1,2-3-1,2 4 1,3-10-1,4 0-1,-5-19 1,22 13-1,-5-18 1,4-1-1,2-12 0,2-6 1,0-5-1,2-3-1,-2-5 0,0 1-1,-2 2 1,-2 4-1,-2 3 0,-4 5 0,0 8 0,0 11 1,-2 9-1,-1 9-1,3 12 0,-3 5-2,9 15-7,-11-13-25,18 15-2,-4-19 2,11 2-4</inkml:trace>
  <inkml:trace contextRef="#ctx0" brushRef="#br3" timeOffset="130465.4622">2951 1834 85,'7'-29'38,"-10"4"0,3 25 1,-16 15-34,10 21-1,-4 11-1,4 15-3,0 11 0,-1 14-3,1 7 0,1 0-2,7 8-8,-2-22-24,2-2-1,-1-18 1,7-12 0</inkml:trace>
  <inkml:trace contextRef="#ctx0" brushRef="#br3" timeOffset="130653.473">2820 2277 89,'-23'-21'38,"10"15"0,1 1 0,12 5-34,0 0-2,26-11-1,8-4-3,8-7-2,18-1-3,-6-26-22,20 8-8,-3-12 2,0 4-3</inkml:trace>
  <inkml:trace contextRef="#ctx0" brushRef="#br3" timeOffset="131183.5033">3440 1726 91,'-18'18'38,"5"17"0,-10 6 2,6 12-35,-1 0 0,3 15-2,-4-1 0,5 9-1,2-6 0,5-4-1,4-10 0,5-5 0,5-15 0,-1-11 0,11-16-1,1-13 1,3-16 1,1-7-2,1-10 1,2-5 0,-3 1 0,0 0-1,-7 7 0,-1 8 0,-5 11 1,-9 15-1,13 7 0,-11 19 0,0 6-1,-4 7 1,5 8-3,-3-2 0,10 1-1,-3-5-2,8-5-3,-1-23-4,20 9-17,-9-30-9,11 0 2,-7-22 0,11 9 21,-18-27 6,8 3 9,-9 4 6,-13-17 21,6 21 10,-13-2 1,7 23 0,-19-10-19,14 38-5,-13 3-5,5 18-2,-4 9-3,0 5-1,4 0-2,-1 2-2,12 1-9,-6-21-27,19-2-1,-2-26-2,13-6 1</inkml:trace>
  <inkml:trace contextRef="#ctx0" brushRef="#br3" timeOffset="131352.513">3961 1786 115,'-20'9'39,"-2"4"1,16 8-11,23-8-33,-3-9-9,28 12-26,-2-10-1,18 9 2,-1-13-3</inkml:trace>
  <inkml:trace contextRef="#ctx0" brushRef="#br3" timeOffset="131614.528">4403 1937 88,'-5'21'37,"-16"-16"1,0 11-1,-12-6-31,5 3-1,0 1-1,4 3 0,1-2-2,5 3 1,13-1-1,8 0 0,14-6-1,9-1 0,6-3 0,5-1 0,2 1 1,-6 4-1,-7 5 0,-14 7-1,-12 8 1,-15 11-1,-12 3 0,-6-3-2,1 4-5,-10-19-24,22 8-8,1-25-2,19-10-1</inkml:trace>
  <inkml:trace contextRef="#ctx0" brushRef="#br3" timeOffset="132178.5602">5102 2125 96,'0'0'39,"0"0"0,18 0-1,-3-2-35,20-3-1,10-2 0,12-1 0,0-4 0,10-4 0,-5-8 0,-1 0 2,-10-5-2,-8 1 1,-15-2-2,-14 1 2,-17 5-2,-18 4 1,-16 12-1,-16 8 0,-8 14-1,-13 11 0,0 7 0,0 10 0,6 5 0,14 6-1,20-3 1,18 2-2,28-18 0,28-7-1,31-6-5,9-25-19,35 9-11,-4-23-1,22 1 0,-7-16-1</inkml:trace>
  <inkml:trace contextRef="#ctx0" brushRef="#br3" timeOffset="132552.5816">6335 1835 113,'-29'7'40,"-17"3"-1,3 20-1,-13 1-36,-2 12 0,-3 4-1,-9 11-1,4-2-1,6 2 0,13-6-2,6-12-1,16-8-2,8-22-6,17-10-24,20-11-2,7-8 0,-5-23 3,10 6 24,-10-9 5,-3-1 7,-3 9 7,-20-6 28,9 22 2,-18 1-1,13 20-1,-20-1-22,16 19-5,2 3-4,10 9-1,10 1-3,21-6-3,16-4 0,16-8-3,28 8-24,1-27-9,22 5 0,-10-16-1,12 3 1</inkml:trace>
  <inkml:trace contextRef="#ctx0" brushRef="#br3" timeOffset="132913.6023">6864 1920 101,'-53'12'40,"-16"-4"2,7 16-1,-10-6-24,11 10-13,4 2-1,10 2-1,7 2-1,13-2 0,11-3 0,18-5 1,15-8-2,17-4 0,6-12 0,10-11 0,3-7 0,6-9 0,-1-8 0,-4-3 0,-7-4 0,-8-1 0,-8 6 0,-6 3 0,-11 8 0,-6 11 0,-8 15 0,-13 11 0,-3 13 0,-5 12 0,3 2 0,0 3-2,9 7-2,6-10-2,16 2-5,5-31-19,27 6-10,-2-23 1,23 1-2,-9-19 2</inkml:trace>
  <inkml:trace contextRef="#ctx0" brushRef="#br3" timeOffset="133424.6315">7342 1883 107,'0'0'40,"-26"9"1,8 13-1,-14 4-33,8 2-4,3 1 0,3 5-1,0-2-1,8 0 0,5-9-1,5-2 0,4-8 1,6-4-2,-10-9 2,23-9-1,-5-6 0,-2-8 0,1-7 0,3-6 1,-2-3-1,-4-4 0,4 6 0,-7 3 1,0 5-1,-2 7 0,-9 22 1,14-10-1,-14 10 0,7 27 1,-4-4-1,2 4-1,3 3 1,0-3 0,4-4 0,7-3 0,9-8 0,0-11-1,9-13 2,1-3 0,2-9 0,1-5 1,-2 0 0,-6 2-2,-5-2 0,-7 7 0,-6 9 0,-15 13 0,0 0 0,0 13 0,-9 9 0,-3 8 0,2 1 0,0 6-4,5 1-2,1-9-9,20 9-17,-6-28-10,14 5 1,-2-21 0</inkml:trace>
  <inkml:trace contextRef="#ctx0" brushRef="#br3" timeOffset="133980.6633">8119 1827 80,'-12'26'40,"-8"-1"0,7 17 0,-12-9-14,13 10-23,-5-1 0,7 4-1,3-6-1,0-4 0,5-7-1,1-7 0,2-10 0,-1-12 1,0 0-1,11-20 0,-8-4 0,5-7 0,-2-9 1,5-7-1,1-3 1,3-2-1,0 5 0,3 3 1,0 6-1,3 6 1,-2 13-1,0 7 0,-1 8 0,-4 8 0,3 1 0,-2 7 0,-1-1 0,-3 3 1,-4 0-1,-2 1 0,-4 1 0,-1 5 1,-5-4-1,-2 4 0,-1 0 1,-6 2-2,-1-1 2,0 2-1,-3 3 0,-6-3 0,1 9 1,-3 5 0,-2 7-1,1 9 1,-5 6 0,4 6 1,4-1-2,5 0 1,6-6-3,10-15-1,14-5-9,-11-39-16,39 11-12,-13-34-3,23-6 1,-7-29-2</inkml:trace>
  <inkml:trace contextRef="#ctx0" brushRef="#br3" timeOffset="134205.6762">8684 1220 120,'0'15'42,"-15"28"1,-3 21-2,1 5-39,1 11-2,1 8 1,-2 5-2,1-6-2,-2-8-2,10 0-4,-9-25-23,22 5-9,-7-26 0,15-3-2</inkml:trace>
  <inkml:trace contextRef="#ctx0" brushRef="#br3" timeOffset="134556.6962">8762 1787 102,'0'0'42,"14"5"0,-14-5 0,22 12-29,-4-12-11,9 0 1,9-6-2,13-2 1,5-7-2,6-4 1,0-6-1,0 0 0,-11-1 0,-7-2 1,-16 4-1,-18 7 1,-21 11 0,-16 10 1,-14 12-2,-10 11 0,-2 9 0,1 10 0,2 6 0,9 0 0,15-1 0,11-7 0,20-10-3,13-11-2,21-2-7,-2-31-18,25 0-12,-4-14 1,17-2-3,-5-15 2</inkml:trace>
  <inkml:trace contextRef="#ctx0" brushRef="#br3" timeOffset="135197.7329">9917 1861 69,'21'-13'41,"-11"-1"0,7 7 0,-14-10-17,-3 17-18,-10 29-2,-5 6-2,-9 12 0,-7 11-3,1 9-2,-3-3-5,27 10-28,-5-21-6,29-11 2,10-25-3</inkml:trace>
  <inkml:trace contextRef="#ctx0" brushRef="#br3" timeOffset="136925.8317">10567 1691 30,'-11'17'33,"11"-17"1,0 0 0,-8 15-13,8-15-8,0 0-1,9-22-6,8 9 1,-1-9-4,7-3 3,2-4-3,7-2 1,-3 0-2,3-3 0,-3 3 1,-1 6-2,-5 3 0,-3 6 0,-2 7-1,-6 6 0,-12 3 0,11 20 0,-12 3 0,0 12 0,-6 8 0,1 13 0,-1 6 1,4 7-1,2 3 0,4 0-1,9-5 2,8-8-1,7-13 1,8-14 0,9-17 1,7-19 0,8-20 0,1-14 2,1-17-2,-5-10 1,-8-11-1,-10-4 1,-8 0-2,-14 0 2,-10 7-2,-7 4 0,-4 12 0,-1 10-1,2 12 0,4 8-3,10 13-2,4-2-16,17 20-18,-8 8-2,17 9 0,-6 3-2</inkml:trace>
  <inkml:trace contextRef="#ctx0" brushRef="#br3" timeOffset="137645.8729">11755 1769 92,'0'0'36,"0"0"2,0 0-4,-9 6-29,-7 6 0,-5 3-1,-3 6-1,-4 1-2,3 5 1,5-4-1,7 1 0,9-8 0,10-1-1,11-8 1,8-4-1,7-3 0,1 0 0,-1 4 1,-3-1 0,-6 9 0,-9 2-1,-13 11 2,-11 5-2,-12 5 1,-2 3-1,-5-3 0,0-3-1,8-5-2,5-12-3,23 4-25,1-32-8,23 0 0,1-16-2</inkml:trace>
  <inkml:trace contextRef="#ctx0" brushRef="#br3" timeOffset="138292.9099">12450 1676 86,'-13'-9'38,"13"9"1,0 0 0,0 0-26,14 0-9,10 4-1,14-8 0,25 0-1,22-7 1,23-5-1,16-4 0,16-7 0,7 1-1,6-3 0,-11 3-1,-14 4-1,-20 10-3,-27 0-6,-16 13-27,-34 3-5,-20 15 2,-29-1-2</inkml:trace>
  <inkml:trace contextRef="#ctx0" brushRef="#br3" timeOffset="138547.9245">12639 1897 95,'-21'7'38,"8"-11"3,32 7-2,20-11-33,31-3-1,21-7-1,29-5-1,16-4-2,12-3 2,4-1-4,-4-4 0,-12 7-6,-28-8-27,-8 11-7,-33-7 1,-17 11-1</inkml:trace>
  <inkml:trace contextRef="#ctx0" brushRef="#br3" timeOffset="138750.9361">13208 1210 90,'0'0'42,"-56"-27"2,56 27-3,0 0-16,0 0-28,0 0-20,-36-37-16,53 40-3,-4 6 1,20 16-3</inkml:trace>
  <inkml:trace contextRef="#ctx0" brushRef="#br3" timeOffset="139486.9782">13119 1200 81,'0'0'37,"0"0"-3,0 0 0,-20-47-24,20 47-1,0 0-2,0 0-1,0 0 0,0 0-2,0 0 0,0 0-1,0 0-1,0 0 0,0 0-1,2-34 1,13 57-2,-2 16 0,14 12 0,2 12-1,15 15 1,3 12 0,16 12-1,0-9 1,3-1 0,-4-8 0,-7 1-1,-7-11 2,-9-4-2,-10-11 1,-7-5-1,-5-12 0,-5-13 0,-2-12-2,-10-17-1,19 0-4,-19-27-25,12 9-6,-14-18-1,5 4-1</inkml:trace>
  <inkml:trace contextRef="#ctx0" brushRef="#br3" timeOffset="140117.0143">14605 1322 63,'13'-18'38,"-8"-4"-1,9 12-13,-14-4 10,0 14-25,1-16-1,-1 16-1,-10 6-3,-2 9 0,-6 4-1,-3 10-1,-3 5 0,3 4-1,-1 2 1,8 4-1,8-4 0,10 1 0,10-10 0,17-8-1,12-12 0,12-7 0,19-12-3,11-12-1,15-1-11,-7-17-23,20-3-2,-17-7 0,4 6-1</inkml:trace>
  <inkml:trace contextRef="#ctx0" brushRef="#br3" timeOffset="140313.0255">15263 1142 113,'-102'31'41,"2"15"0,5 18-3,28 16-36,11 0-2,43-4-2,13-5-1,11-7-4,26-7-7,0-18-23,32-5-3,1-20 1,20-11-1</inkml:trace>
  <inkml:trace contextRef="#ctx0" brushRef="#br3" timeOffset="140635.0439">15684 1285 111,'-38'-14'41,"1"18"1,-10 10-1,13 5-36,-9 16-2,6 7 0,11 4-2,6 1 0,14 1 0,21-8-1,13-10 1,15-12-1,11-12 0,15-12 1,1-11-1,1-12 1,-5-6-1,-7-12 0,-12-1 0,-13-3-2,-11-1-1,-18 9-1,-7 4 0,-16 6-2,0 15-5,-17 4-27,12 13-2,-4 8 1,16 9-1</inkml:trace>
  <inkml:trace contextRef="#ctx0" brushRef="#br3" timeOffset="141177.0749">16273 1373 109,'9'14'40,"-22"-6"1,5 8-4,-8-3-34,-4 4 1,-3 3-2,4 5 0,-2-2 0,2 3-1,6-8-1,4 0 1,6-6 0,3-12-1,0 0 1,15-8-1,-2-8 1,5-6-1,2-3 0,-2-4 1,1 1-1,-3 2 0,-1 4 0,-2 5 0,-3 3 0,-10 14 1,0 0-1,0 0 0,10 18 0,-8-2 1,0 2-1,3-2 0,3 2 0,1-6 1,3-4-1,6-8 1,5-7-1,5-7 1,2-6 0,7-4 0,1-9 1,0 3-2,-3 0 0,-5 2 0,-8 10 0,-5 6 0,-17 12 0,1 23 0,-16 10 0,-5 5 0,0 5 0,-1 8 0,7-1-4,3-5-2,23-4-5,0-27-13,26 0-16,5-20-2,23-7 1,-1-17-2</inkml:trace>
  <inkml:trace contextRef="#ctx0" brushRef="#br3" timeOffset="141370.0859">17304 1040 93,'0'-25'44,"-22"25"-2,-13 30 1,-12 18-32,-9 33-11,-8 16-3,9-2-1,22 0-26,11-23-8,25-9-2,1-18-1,18-7 1</inkml:trace>
  <inkml:trace contextRef="#ctx0" brushRef="#br3" timeOffset="141673.1033">17417 1250 102,'0'0'40,"-30"10"1,8 17-2,-5 8-34,10-8-2,3 1-1,12 0 0,8-5-1,8-1 1,8-8-2,3-3 1,3-1-1,-4-1 1,-3-2 0,-6 4-1,-15-11 1,11 25-1,-22-6 0,-8 4 0,-5 2-1,-7 2-2,6 1-2,-11-11-12,17 7-22,-4-13-2,20 3 0,3-14-1</inkml:trace>
  <inkml:trace contextRef="#ctx0" brushRef="#br3" timeOffset="142117.1287">18496 1277 99,'17'-5'41,"-3"8"0,-13 10-3,2 10-35,-13 8-1,-2 5 0,-8 7-1,1 5-2,2 2 0,2-4-3,9-4-5,-5-21-29,22-3-2,-11-18 0,34-14 0</inkml:trace>
  <inkml:trace contextRef="#ctx0" brushRef="#br3" timeOffset="142572.1547">18550 1121 88,'0'0'41,"-23"-57"2,23 57-2,0 0-22,-9-62-22,9 62-2,0 0 0,0 0 1,64-25 0,-60 40 0,51 25 0,29 6 3,-10 5 1,-4 9 2,-23 4 1,-15 0 1,-32-3 0,-15-10 0,-9-12-1,8-8 0,-2-8-1,7-8 1,11-15-2,0 0 1,22-10-1,6-13 0,7-6 0,4-9 1,8-4 0,0-7-1,-4 3 1,-4 6 0,-6 7 0,-10 10-1,-5 13 1,-18 10-1,12 26 0,-17 13-1,-3 7-1,1 5-1,3 9-3,-3-7-10,23 0-26,-11-14-2,15 3 0,0-17-1</inkml:trace>
  <inkml:trace contextRef="#ctx0" brushRef="#br3" timeOffset="143191.1901">1943 3366 49,'14'-20'36,"3"7"0,-9-6 1,7 18-13,-18-12-11,3 13-5,0 0 1,3 20-3,-10 3-1,1 15-1,-1 12-1,-2 10-2,0 10 0,-2 8-2,1 9-1,-2-8-5,13 4-30,-12-18-2,15-3 0,-7-24-2</inkml:trace>
  <inkml:trace contextRef="#ctx0" brushRef="#br3" timeOffset="143378.2008">1785 3797 113,'-29'-9'40,"-4"-4"1,19 13-2,14 0-35,17-17-3,19-2-1,18-15-6,29 3-20,3-23-14,28-3 1,-1-13-1,12 2-1</inkml:trace>
  <inkml:trace contextRef="#ctx0" brushRef="#br3" timeOffset="143746.2219">2760 2969 110,'-35'48'41,"-5"5"1,7 19-3,2 4-36,2 7-1,6 4 0,6 4 0,-1 0-1,4-3 0,5-12 1,6-12 0,1-10-2,7-15 2,7-17-1,2-14-1,6-18 1,4-10 0,3-14 0,4-8-1,1-5 0,-3-2 0,-1 5 0,-5 9 0,-5 12-1,0 11 0,-7 14 1,-4 18-1,-1 12 0,-4 6-1,7 9-1,0-1-1,12 4-5,-5-21-13,22 10-17,-4-25-2,17-5 0,-3-19 0</inkml:trace>
  <inkml:trace contextRef="#ctx0" brushRef="#br3" timeOffset="144074.2406">3266 3637 109,'-5'20'40,"5"-20"1,5 20-4,14-21-34,11-5 0,8-9-1,2-5-1,1-6 1,1-5-1,-10-6-1,-8 0 1,-13-5 0,-10 4 0,-11 0 0,-11 7 0,-9 10 0,-4 15-1,-8 18 1,-2 16 0,1 15 0,6 9-2,9 9 2,13 2-2,14-4 0,14-9-4,25-6-8,2-27-23,31-1-6,3-23 1,26 0-2</inkml:trace>
  <inkml:trace contextRef="#ctx0" brushRef="#br3" timeOffset="144492.2645">4989 2917 90,'5'-25'40,"6"18"1,-17-4-1,6 11-26,8 19-11,-16 10-2,1 13 0,-2 15 0,-1 15 0,-3 11-1,4 6 0,-1 6-1,5-4 0,-1-8-3,8-12-1,-1-27-6,22-6-26,-11-31-2,12-9 0,-5-24-1</inkml:trace>
  <inkml:trace contextRef="#ctx0" brushRef="#br3" timeOffset="144776.2808">4994 3035 101,'-15'-24'40,"-1"-3"1,16 27-2,16-19-29,14 13-6,15-3-1,13-2-1,14 3 0,4 6 0,0 5-1,-5 12 0,-8 12 0,-17 17 0,-18 11-1,-24 14 0,-23 7 1,-17 4-2,-16 0 1,-12-5-1,-3-6 0,-3-15-2,12-11-1,6-19-3,21-3-13,7-30-18,24 9-4,24-41 2,22 13-1</inkml:trace>
  <inkml:trace contextRef="#ctx0" brushRef="#br3" timeOffset="145639.3301">5784 3263 86,'0'0'38,"0"0"2,0 0 0,-20 23-16,-4-11-20,-1 8-1,1 6-1,-3 8-1,2 2 2,3 4-3,8 0 2,7-4-2,8-3 2,10-11-2,13-11 1,12-15 0,8-16 0,7-10 0,1-11 0,2-10 0,-5-6-1,-10-2 1,-13 1-1,-10 9 0,-11 7-1,-12 15 1,-9 12-1,-11 15 1,1 11 0,-1 7-1,2 7 1,11 6 0,10-3 0,4-2 0,14-4 0,10-7 0,8-4 0,8-5 1,3-4-1,-2-2 0,-1-2 1,-7-1-1,-6-1 1,-4 3-1,-9 1 1,-14 0-1,9 16 0,-14 6 0,-4 5 0,0 5 0,-1 6 0,-2 3-1,3 0 1,0-1 0,2-6 0,2-10-1,3-8 1,2-16 0,0 0 0,5-17 0,0-9 0,2-9 0,-2-9-1,2-6 2,1-6-1,2-3 1,3-2-1,2 6 1,-1 8-1,2 9 0,3 9 0,0 11 0,2 12 0,2 12 0,-1 9 0,2 7 0,-6 3 0,4-1 0,-5 5-1,-3 0 1,-9 1-1,-6-2 1,-6 2 0,-9 0-1,-6-5 1,-4 4 0,-6-3 0,-3 4 0,-6 3 0,8 0 0,-8 11 0,3 7 0,1 4 0,0 3 1,4 2-1,10-2 0,2 1-2,10-10-1,16-4-8,0-32-8,34 6-16,-8-27-6,21-5 0,-1-26-2</inkml:trace>
  <inkml:trace contextRef="#ctx0" brushRef="#br3" timeOffset="146246.3649">6765 3261 118,'-7'15'42,"-12"-7"0,12 20-2,-8-11-35,3 13-3,-4 1 0,4 6-2,-2 5 1,-2 0-1,5-2 0,-3-6 0,5-5 0,2-6-1,4-9 1,3-14 0,0 0 0,10-27 0,3-4 0,3-6 1,-2-10-1,7-6 1,-2-8 1,3 0-2,0 0 0,-2 6 0,0 7 0,3 9 0,-2 11 0,4 11 0,2 11 0,3 12 0,-1 9 0,3 6 0,0 4 0,-7 1 0,-2 3 0,-8-1 0,-6 0 0,-14-1 0,-10 2 0,-9-2 0,-10-4 0,-7 0 0,-5-2 0,0-2 0,1 0 0,-1-1 0,7 4 0,3 2 0,7 10 0,5 11 0,-4 16 0,3 10 0,-3 10 0,2 4 0,2-1 0,1 1 0,5-12-3,3-16-2,15-14-3,0-43-8,33 16-8,-15-47-16,21-4 0,0-32 0,18-11 0</inkml:trace>
  <inkml:trace contextRef="#ctx0" brushRef="#br3" timeOffset="146481.3783">7407 2710 122,'-11'21'44,"-2"27"-1,-16 7-2,7 24-36,-8-1-5,7 10 0,-4 2 0,2 2 0,2-1 0,8-7 0,2-9-3,7-16-3,9-5-6,-6-32-10,23 0-17,-10-29-2,15-2 1,-8-27-1</inkml:trace>
  <inkml:trace contextRef="#ctx0" brushRef="#br3" timeOffset="147063.4116">7388 3278 100,'0'12'41,"5"10"1,-5-22-2,17 30-17,2-26-21,11-1 0,6-8 0,9-5-1,3-6 1,8-9-2,-3-5 0,-5-2 0,-8-2 0,-7-3 0,-10 3 0,-13 2 0,-11 10 0,-10 7 0,-7 8 0,-10 9 0,2 12 0,-4 9 0,3 5 0,5 5 0,5 2 0,9 0 0,11-4 0,7-4 0,14-9 0,5-4 0,11-11 0,5-3 0,0-7 0,3-3 0,-5 0 0,-5 2 0,-6 4 0,-8 6 0,-9 12 0,-11 8 0,-8 6 0,-6 5 0,-2 5 0,-1-3 0,-2-1 0,3-7 0,4-11 0,8-16 0,0 0 0,13-27 0,3-6 0,3-7 0,3-9 0,1-5 0,1-4 0,4 5 0,-6 11 0,-1 0 0,2 12 0,-1-1-12,14 19-3,-14-14-9,25 24-13,-8-18-5,20 7-2,0-10 3</inkml:trace>
  <inkml:trace contextRef="#ctx0" brushRef="#br3" timeOffset="147622.4436">9178 3100 75,'28'10'39,"-9"-17"0,17 9 0,-3-18-22,15 11-14,-5-4 0,12 0-1,-6-1 0,-1-2 0,-5 1 0,-6-3-1,-12-2 1,-7-3-1,-13-1 1,-7 0-1,-11 2 0,-6 0 0,-9 7 0,-10 7 0,-5 9 0,-4 13 1,-5 9 0,2 11-1,5 5 1,11 3-1,12-1 0,17-4-1,25-10 0,20-11-2,23-9-2,17-12 0,19-3-3,8-21-5,20 14-19,-18-18-9,5 8 1,-23-10-1</inkml:trace>
  <inkml:trace contextRef="#ctx0" brushRef="#br3" timeOffset="148099.4708">10283 3002 102,'-14'4'39,"-6"-12"1,6 8-1,-11-3-35,1 3 0,-11 5-1,-8 15 1,-9 7-1,-5 7 0,0 3-1,5 3 1,8 1-2,13-4 1,23-12-2,23-15 1,25-16-1,23-13 0,11-10 0,11-9 1,1-3-1,-1-2 1,-14 6-1,-15 5 0,-15 10 1,-26 12-1,-15 10 0,-17 32 0,-19 13-1,-14 15 1,-11 14 0,-10 10 0,-3 9 0,1 4 0,9-6 0,10-6 0,11-14 0,24-17 0,20-19 0,24-22 0,25-19 0,16-18 0,18-17-1,13-16 0,13-9-3,-1-14-2,5 4-7,-19-16-5,5 24-10,-29-14-10,-1 19-3,-25-2 1,-6 21 2</inkml:trace>
  <inkml:trace contextRef="#ctx0" brushRef="#br3" timeOffset="148500.4938">11013 2897 86,'0'0'41,"-15"-8"0,15 8 1,-26-4-18,26 4-17,-24 26-3,10-1 0,-4 6-3,3 8 1,3 4-2,2 2 1,9-5-1,8-5 2,9-9-2,8-8 0,5-13 0,8-13 0,3-15 0,8-6 0,-3-6 0,-6-3 0,-3 0 0,-6 1 0,-5 4 0,-9 12 0,-7 9 0,-9 12 0,0 0 0,-7 30 0,-4 0 0,2 7 0,1 7-2,4-2-1,8 4-3,4-10-2,21-1-6,-3-28-6,26 9-10,-10-31-11,18 2 3,-9-20 0,11-1 3</inkml:trace>
  <inkml:trace contextRef="#ctx0" brushRef="#br3" timeOffset="148839.5132">11749 2917 114,'-2'-20'40,"-22"-2"0,5 23 0,-19 1-30,4 14-7,2 4-1,-2 12 0,7 5-1,3 2 0,10 3-1,9-5 2,9-10-2,11-6 0,6-12 0,6-12 0,5-10 0,1-9 0,2-4 0,-4-9 0,-2 3 0,-6 1 0,-5 4 0,-7 12 0,-11 15 0,0 0 0,-5 15 0,-4 14 0,-1 8 0,3 2 0,3 3-3,5-3 0,12-7-3,4-16-4,22-3-5,-2-34-7,28 5-12,-10-32-5,20-1 1,-9-26 0</inkml:trace>
  <inkml:trace contextRef="#ctx0" brushRef="#br3" timeOffset="149019.5235">12453 2317 108,'-12'9'40,"-27"19"1,6 38 0,-17 5-33,11 14-4,5 2-2,10-2 0,3 1-3,8-6-1,11-3-6,-5-27-9,19 8-17,-18-34-7,13 2 1,-7-26-1</inkml:trace>
  <inkml:trace contextRef="#ctx0" brushRef="#br3" timeOffset="149207.5342">12025 2826 124,'0'0'42,"-2"-10"2,20 22-2,-5-1-39,14-4-3,11 2 0,6-1 0,16 5-6,2-13-8,22 15-12,-12-19-13,23 10-4,-1-12 1,17 8-2</inkml:trace>
  <inkml:trace contextRef="#ctx0" brushRef="#br3" timeOffset="149601.5568">12883 2691 116,'16'6'40,"-30"15"2,3 22-8,-13-1-30,-6 7-2,3 0 0,0 6-2,9-1-2,8-12-1,16 2-9,3-30-24,28 3-4,1-24 0,14-1-1</inkml:trace>
  <inkml:trace contextRef="#ctx0" brushRef="#br3" timeOffset="149752.5654">13011 2507 87,'-36'-23'38,"-1"3"0,14 12-3,11 4-26,12 4-46,0 0-2,34 11 0,7 4-1</inkml:trace>
  <inkml:trace contextRef="#ctx0" brushRef="#br3" timeOffset="150403.6026">13387 2727 107,'-18'19'40,"-18"-12"2,8 14-3,-12 1-33,7 3-1,2 5-2,4 1 0,10-1-1,8-1-1,13-2 0,11-5 0,12-8 0,7-9-1,6-10 0,6-8 1,4-9-1,-2-3-1,-9-7 1,-4-4-1,-10-3 1,-6 1-1,-8 4 0,-7 4 0,-6 7 1,-3 2 0,-3 9 0,8 12 0,0 0 0,0 0 1,0 0-1,30 6 1,-2-1-1,8 6 1,1-4 0,7 3 0,-5-3-1,-2 2 1,-8 3 1,-6-4-2,-12 7 0,-7-3 0,-5 7 0,-8-2 0,-5 6 0,-4-1 0,3-1 0,-3 1 0,8-4 0,4-2 0,6-16 0,10 8 0,10-13 0,11-10 0,4-5 0,4-5 0,9-8 0,-1-3 0,-3 1 0,-2 7 0,-8 6 0,-10 11 0,-7 7 0,-17 4 0,11 36 0,-17-1 0,-2 10 0,-5-2-8,16 16-7,-17-22-6,26 23-11,-9-26-10,23 3 0,-5-23-1,14-5 3</inkml:trace>
  <inkml:trace contextRef="#ctx0" brushRef="#br3" timeOffset="152294.7108">14648 2875 100,'14'-15'39,"4"10"0,-18 5-3,18-10-31,-18 10-3,-11 27 0,3-5-2,-5 3-1,3 5-2,-4-6-2,10 15-9,-6-21-23,24-1-1,-4-19 1,18-1-2</inkml:trace>
  <inkml:trace contextRef="#ctx0" brushRef="#br3" timeOffset="152495.7223">15181 2578 85,'0'0'39,"0"0"1,-17 26-1,3 16-22,-13 1-15,-2 8-1,6 4-1,-1-2-2,10 1-5,4-19-20,19-5-11,6-22 1,18-6-3,-1-23 2</inkml:trace>
  <inkml:trace contextRef="#ctx0" brushRef="#br3" timeOffset="152640.7306">15160 2209 103,'-37'-16'38,"8"7"-4,3 7-31,26 2-40,14 3-1,17-3-2</inkml:trace>
  <inkml:trace contextRef="#ctx0" brushRef="#br3" timeOffset="152957.7487">15665 2154 95,'7'-13'38,"-7"13"2,2-13-3,-2 13-30,0 0 0,12-7-2,-12 7-1,-7 24-1,-1 4-1,-5 14-1,-2 11 0,-4 13 0,-2 8-1,-2 10 1,0 2-3,1-5-1,8 0-5,-8-25-17,20 8-14,-9-26 0,16-2-1,-7-24-2</inkml:trace>
  <inkml:trace contextRef="#ctx0" brushRef="#br3" timeOffset="153111.7575">15442 2607 120,'-12'-20'39,"-7"-7"3,19 27-10,-1-15-29,15 9-4,16 3-4,5-16-20,24 18-13,0-13-2,18 10 0,3-10-1</inkml:trace>
  <inkml:trace contextRef="#ctx0" brushRef="#br3" timeOffset="153337.7705">16677 2455 74,'5'31'42,"-13"-14"-3,7 18 4,-14-13-15,5 20-24,0 2-2,2 3 1,1 0-3,1-3-1,7-3-2,0-11-7,24 2-23,-15-23-8,17-5 1,-9-17-1</inkml:trace>
  <inkml:trace contextRef="#ctx0" brushRef="#br3" timeOffset="153487.779">16734 2380 96,'-38'-60'40,"8"13"1,-7 2-3,16 13-33,8 13-8,8-2-18,29 23-17,0-7 0,23 12-2,1-6 0</inkml:trace>
  <inkml:trace contextRef="#ctx0" brushRef="#br3" timeOffset="153779.7957">17152 2303 106,'-11'14'41,"-13"-13"-1,8 20-6,-7-12-32,6 0 0,6 4 0,8-2-1,11 3 1,10-1-2,13-1 1,3 5 0,6-2 0,3 3-1,-3 2 1,-7 2 2,-11 3-2,-11 6 1,-14 4-1,-12 0 1,-13 1-2,-6 0-1,-1 0-2,-5-12-4,18 13-13,-13-29-19,21 7-3,-1-20 0,15 5-1</inkml:trace>
  <inkml:trace contextRef="#ctx0" brushRef="#br3" timeOffset="154298.8254">18457 1847 98,'4'-13'40,"-3"24"0,-11 10-3,3 15-34,-7 10-1,1 14-2,-10 12 0,0 15-1,-5 6 1,-1-1-1,6 1-3,-4-16-6,20 0-28,-3-20 0,22-9-1,-1-24-1</inkml:trace>
  <inkml:trace contextRef="#ctx0" brushRef="#br3" timeOffset="154644.8452">18480 2456 93,'-12'4'39,"19"10"2,-7-14-2,42 8-36,-4-7-1,18-4 0,6-5 0,7-5 0,-2-11-1,-1-1 0,-9-5 0,-12-1-1,-14-1 1,-19 1-1,-16 5 0,-11 3 1,-14 8-1,-9 12 1,-9 14 0,-2 12 0,-3 11 0,1 10 0,8 5 0,13 4 0,13 0-1,22-6 0,24-6-5,16-24-8,37 5-26,2-25-2,22-2 2,1-22-5</inkml:trace>
  <inkml:trace contextRef="#ctx0" brushRef="#br3" timeOffset="154944.8624">19519 2177 107,'-63'5'42,"12"14"0,-2-8-1,18 9-39,14-2 0,18-1 0,19 0-2,15 0 1,16-4 0,5 2-1,3-2 0,0 3 1,-8 0-1,-11 5 1,-17 1-1,-17 6 1,-16 1-1,-12 0 1,-7 1 0,-5-5-1,3-2-2,3-11 0,14 2-6,5-22-10,40 7-21,2-17-5,27 0 2,6-14-2</inkml:trace>
  <inkml:trace contextRef="#ctx0" brushRef="#br3" timeOffset="155282.8817">20172 2121 105,'-37'2'41,"6"15"1,-11-8-2,-3 9-37,17 0 0,8 6-1,7-1 0,11 6 0,9-4-1,11 0 0,6-5 0,7 1-1,4-1 1,4-5 0,0 0-1,-1-5 0,-7 3 0,-2 0 1,-9 3-1,-6 1 0,-14 2 0,-10 3 1,-12 3-1,-8-1 1,-2 4-2,-11-2 0,1 4-3,-1-9-5,12 13-13,-13-22-19,18 10-1,-8-13-1,11 6 0</inkml:trace>
  <inkml:trace contextRef="#ctx0" brushRef="#br3" timeOffset="155545.8968">18686 2967 96,'-16'6'41,"22"-17"2,40 5-2,23-15-31,29 1-6,23 2 0,22-1 0,6 7-1,2-1-1,-12 7-1,-12 6 0,-20 1-2,-20 0-2,-18 7-6,-32-13-11,0 10-20,-30-16-2,6 3-2,-13-13 1</inkml:trace>
  <inkml:trace contextRef="#ctx0" brushRef="#br3" timeOffset="156417.9466">21357 1754 105,'8'-30'38,"6"10"1,-13-4-11,4 9-22,-5 15-2,0 0-1,-14 6 1,5 18-2,-5 10 1,-2 13-1,-4 11 1,-2 8-2,-2 8 2,-4 12-3,0-1 1,5 0-1,0-4 0,7-12 0,-1-9 0,8-9 1,4-13-1,8-15 0,-1-9 1,-2-14-1,16-6 1,-6-8-1,2-7 1,0-5-2,-1-8 1,3-4 1,4 1-1,-2-1 0,5 5 1,0 4-1,1 7 0,2 12 0,3 8 0,-2 10 1,2 8-1,-4 9 0,-3 5 0,-3 2 0,-5 3 0,-9 0 0,-6-1 0,-8-6 1,-7 1-1,-3-7 1,-8-4-2,-1-2 1,0-5-3,-3-8 0,11 2-5,-6-20-11,28 15-17,-14-25-7,21 12 4,-2-17-4</inkml:trace>
  <inkml:trace contextRef="#ctx0" brushRef="#br3" timeOffset="156831.9703">21643 2430 109,'0'0'39,"33"-3"2,-12-10-4,20 4-32,-2 0-3,3 1 1,5-6-2,-2 3 0,2-4 0,-4-2 0,-6-4 0,-5-3-1,-8-4 1,-4 0 0,-8-1-1,-6 4 1,-10 2-1,-8 3 0,-11 10 1,-10 8-1,-9 10 1,-8 14-1,-7 9 1,2 7-1,8 4 0,5 8 1,14 0-1,19-4 0,23-2-2,19-14-1,20-3-4,8-20-7,28 10-21,-12-22-5,18 4 0,-16-19-2</inkml:trace>
  <inkml:trace contextRef="#ctx0" brushRef="#br3" timeOffset="157160.9891">22874 2227 77,'0'0'41,"-19"-19"-2,5 19 2,-17-15-11,3 16-24,-17 9-2,-6 13-1,-5 3-1,1 9 1,3 2-2,9 3 0,10-1 0,15-1-1,18-6 0,22-12-2,18-2-2,15-12-2,18 7-8,-10-28-19,20 11-6,-12-22-2,5 9 1</inkml:trace>
  <inkml:trace contextRef="#ctx0" brushRef="#br3" timeOffset="157514.0093">23121 2237 105,'0'0'39,"-23"0"1,8 17-1,-9-2-32,-4 13-2,-7 0 0,1 6 0,-1 3-2,2-2 0,8-2-2,8-6 0,8-9-1,9-18 2,26 8-2,2-18 0,9-10 0,5-4 0,3-10 0,-2-2 0,-4-1 0,-8 3 0,-9 4 0,-4 9 0,-9 6 0,-9 15 0,0 0 0,-18 25 0,6 4 0,-2 1-3,5 9-2,-2-3-2,13 12-5,-6-24-10,21 12-18,-5-23-1,20 3 3,-3-20-3</inkml:trace>
  <inkml:trace contextRef="#ctx0" brushRef="#br3" timeOffset="157884.0305">23522 2211 116,'-25'21'40,"9"18"2,-12-9-4,5 10-33,3 1-1,7 0-1,4-5-1,11-10-1,5-9 0,12-10-1,5-11 1,6-13 1,4-11-2,-1-8 0,6-6 0,-4-5 0,-1-2 0,-6 4 0,-5 8 0,-7 7 0,-3 12 0,-13 18 0,0 0 0,-8 29 0,-6 6 0,0 9-2,3 6-3,-2-4-1,10 10-6,-4-25-10,31 8-16,-10-25-4,24 1 3,-1-23-2</inkml:trace>
  <inkml:trace contextRef="#ctx0" brushRef="#br3" timeOffset="158182.0475">24143 2130 113,'-32'-5'41,"3"19"1,-11-7-1,10 14-34,-3-5-4,7 6-1,4 0 0,8 1-1,9-2-1,3-1 1,10 0-1,3-4 0,3-1-1,-1 0 1,-1 0 0,-2 1 0,-5-2 0,-2 3 0,-6 2 0,-2 0 0,-1 0-1,-4-4-1,5 4-3,-6-13-7,17 16-12,-6-22-17,0 0 1,0 0-1,27-11-1</inkml:trace>
  <inkml:trace contextRef="#ctx0" brushRef="#br3" timeOffset="158535.0677">24135 2301 106,'21'6'41,"-21"-6"0,31 18-3,-17-19-29,14 5-5,4-7 0,4-2-1,-2-2-1,1-7-1,-4-3 1,-3-3-2,-9-3 1,-1-2 0,-12 3-1,-8-2 2,-6 3-2,-7 4 0,-8 8 0,-6 9 0,-7 9 0,-6 14 0,0 7 0,-1 13 0,6-2 0,3 10 0,12-3 0,12-5-2,19-4-4,6-20-6,31 11-11,-12-32-16,20 7-2,-3-19-3,11 4 1</inkml:trace>
  <inkml:trace contextRef="#ctx0" brushRef="#br4" timeOffset="230571.188">1211 4976 65,'0'0'38,"0"0"0,12-29-1,12 11-15,1-14-20,4 2 0,8-8-1,4 4 0,-2 3 0,0 5-1,-4 9 0,-9 11 1,-8 11-1,-8 13 0,-8 15 1,-7 10-1,-8 10 1,-1 9-1,2 3 1,-1 1-2,8-7 2,8-6-1,12-13 1,16-11 1,13-21 0,12-15 0,7-17 0,6-13 1,2-11-2,-4-9 1,-5-4-1,-15-7 1,-10 5-3,-16 1 1,-8 7-2,-10 7 1,-9 10-1,1 5-2,-1 15-1,-2 1-5,8 17-27,0 0 0,29 13-1,-13 0-1</inkml:trace>
  <inkml:trace contextRef="#ctx0" brushRef="#br4" timeOffset="231036.2146">2531 4961 86,'-11'6'37,"-15"-5"1,3 11 1,-15-5-31,6 11-3,-4-5-1,5 5-1,3-1-1,10 2-1,11-7-1,9 0 1,18-6-1,7-6 0,8-4 0,7 2 1,-4-4-1,-2 0 1,-7 5 0,-9 8-1,-16 7 1,-14 7 0,-13 4-1,-11 7 1,-2-1-1,0-1-2,6-1-3,3-21-9,27 4-24,6-24-2,27-3 0,4-19-1</inkml:trace>
  <inkml:trace contextRef="#ctx0" brushRef="#br4" timeOffset="248702.225">3719 4531 92,'10'-31'39,"5"12"1,-15-6-3,0 25-35,0 0 0,4 32 0,-14 8-1,-4 11 0,-1 10 0,0 6-1,-3 2 1,1-6-4,9-2-4,-8-21-29,20-4-3,1-23 1,14-7-1</inkml:trace>
  <inkml:trace contextRef="#ctx0" brushRef="#br4" timeOffset="248867.2344">3782 4347 79,'-16'-26'37,"-5"4"0,6 18-1,-6 4-33,21 0-3,-4 18-8,4-18-26,40 2-2,-3-9-1,14 4 0</inkml:trace>
  <inkml:trace contextRef="#ctx0" brushRef="#br4" timeOffset="249190.2529">4290 4429 80,'-23'13'38,"6"8"-1,-7-4-1,5 10-33,3 2 1,8 5-1,3-1-1,5 2 0,7-4-1,7-1 0,3-6 0,5-3-1,-1-4 1,1-2-1,-1-3 1,-4 1 0,-6 2-1,-9 1 1,-5 6-1,-8 1 1,-6 2 0,-2 2-2,3 3-2,-6-13-12,16 8-23,6-25 0,11 12-1,14-25 0</inkml:trace>
  <inkml:trace contextRef="#ctx0" brushRef="#br4" timeOffset="249641.2787">5911 4218 76,'-3'-14'36,"3"14"-2,0 0 2,-13 17-32,5 13-2,0 19 0,-3 10 0,0 12-2,-1 8 0,-1 3 1,3 1-4,-2-14-12,8 0-20,-3-15 0,8-11-1,-5-19 0</inkml:trace>
  <inkml:trace contextRef="#ctx0" brushRef="#br4" timeOffset="249806.2881">5718 4675 87,'0'0'38,"-14"-2"-2,14 2 1,18 15-36,4-22-4,26 2-30,0-19-2,23-2 0,3-16-3</inkml:trace>
  <inkml:trace contextRef="#ctx0" brushRef="#br4" timeOffset="250175.3092">6467 4125 97,'-32'31'37,"5"22"1,-9-5-2,14 15-34,-6 6 0,7 7 0,-2-5 0,5 1 0,7-9 0,7-7-1,6-12 1,11-14-1,5-18 0,5-12 0,10-17 0,-2-7 0,4-7 1,1-6-1,-8-1-1,-1 4 1,-6 5-1,-5 11 0,-3 11 0,-2 10 0,0 11 0,-3 9 0,7 6-1,2 0-1,12 4-2,2-5-3,20 3-12,-7-20-20,20 0 1,-12-20-2,14 1 1</inkml:trace>
  <inkml:trace contextRef="#ctx0" brushRef="#br4" timeOffset="250526.3293">7038 4501 89,'-11'25'37,"-4"-9"-1,15 10 1,5-10-32,14-2-1,7-9 0,13-1-1,5-10-1,6-7 0,-3-7 0,-2-6 0,-7-4-1,-9-2 0,-14 2 0,-13 1 0,-16 5 0,-9 10 0,-13 7 0,-5 15-1,-11 13 1,1 15 0,3 11-1,4 6 1,18 1-1,18-5 0,23-5-4,20-28-15,34 0-18,16-29-4,32-9 1,11-19-2</inkml:trace>
  <inkml:trace contextRef="#ctx0" brushRef="#br4" timeOffset="251458.3826">8512 4004 81,'-2'10'35,"-9"4"-1,5 18 0,-11 9-29,1 19-2,-9 5 1,2 21-1,-8 1 1,3 8-2,-2-4 1,3-10-1,6-13 0,6-15 1,3-22 0,12-31-1,13-14 1,7-31-1,13-25 0,5-18 0,5-11 1,3-15-1,-3-9-1,-1 4 1,-2 11-1,-10 16 1,-4 17-2,-9 19 2,0 21-2,-1 23 1,-6 26-1,4 23 1,0 19-1,0 13 0,6 15 0,2 12-1,2 10 0,0 2-1,-1 2 0,0-7-1,2-7-2,-7-17-3,11-2-22,-22-30-9,5-11 0,-12-36 0</inkml:trace>
  <inkml:trace contextRef="#ctx0" brushRef="#br4" timeOffset="251646.3934">8530 4357 111,'-3'-19'40,"19"15"0,2-14-4,17 3-37,17-1-1,7-8-1,14 5-6,-2-13-27,19 11-1,-11-11-1,8 9-2</inkml:trace>
  <inkml:trace contextRef="#ctx0" brushRef="#br4" timeOffset="252098.4192">9392 3985 99,'-21'15'38,"7"18"2,-7 1-2,9 7-35,-6 18 0,10 12-1,-3 10 0,0 7-2,1 3 1,-1 2-1,4-13 1,0-6-1,3-14 0,0-14 2,7-18-2,-3-28 1,9-8-1,5-26 1,-3-17-1,7-15 1,-1-17 0,3-14-1,-3-10 1,3-7 0,0-2-1,-2 8 1,1 12 0,5 11-1,-2 16 1,3 19-1,3 18 0,4 20 0,0 16 0,2 11-1,-2 5 1,-4 10-1,-7 8 1,-7 5-1,-14 2 1,-14 4-1,-12-2 0,-14 0 0,-9-4-2,-9-8-2,11 4-12,-10-23-22,23-2 0,5-17-2,29 3 1</inkml:trace>
  <inkml:trace contextRef="#ctx0" brushRef="#br4" timeOffset="252600.448">10151 3975 103,'0'0'39,"0"0"2,0 0-4,-11 5-35,0 14 0,2 13 0,-5 12 0,0 14-2,-6 10 1,3 9-1,-4 3 1,2-1-1,1-4 0,2-9-1,4-15 1,3-13 0,6-17 0,3-21 0,10-13 1,1-15-1,5-16 0,-2-12 0,5-14 1,-2-11 0,4-16 0,-1-7 0,1 2-1,2-1 1,1 12-1,0 7 1,3 14 0,1 16-1,4 22 0,1 17 0,4 14 0,0 10 0,5 7 0,-8 8 0,-2 10 0,-7 4 0,-16 7 0,-13 3 0,-15 2 0,-19-1 0,-12-4 0,-8-2-2,-3-7-2,-1-19-5,23 4-27,0-26-4,39 5 0,-11-31-1</inkml:trace>
  <inkml:trace contextRef="#ctx0" brushRef="#br4" timeOffset="253277.4867">10820 3948 93,'11'-12'37,"-7"-13"1,13 22-5,-14-13-25,-3 16-2,12 10-1,-11 12 0,-8 14-2,-5 13 0,-4 11-1,-2 8-2,-6 7 1,2 0-2,-1-3 2,5-5-2,1-8 1,4-14-1,7-13 1,7-15 0,-1-17-1,17-18 1,2-13 0,2-13 0,1-16 1,2-9 0,5-13 0,-1-5 0,1-2 0,0 3 0,-3 6 0,1 11 0,-3 9-1,1 15 0,-2 14 0,-2 17 0,2 10 0,-1 11 0,2 5-1,2 7 1,-2 5 0,-2 2 0,-3 4-1,-9 2 1,-11-1-1,-13 2 1,-10-1 0,-12 0 0,-8-5 0,-5-1 0,0-6 0,5-2 0,11-4 0,10-3 0,11 1-1,14 0 2,12 2-1,9 5-1,5 2 1,6 4 0,0 5 0,2 5 0,-1 1-1,-6-1-2,5 1-2,-6-17-9,16 11-17,-13-26-9,19-3 0,-8-23-1</inkml:trace>
  <inkml:trace contextRef="#ctx0" brushRef="#br4" timeOffset="253614.506">11771 3796 113,'-27'-19'41,"2"27"0,-9-1-1,-6 18-37,5 10-1,8 11 0,1 7-1,6 11 0,6 0-1,11-4 0,6-6-1,13-8 1,10-13-1,9-14 1,8-15 0,3-19-1,3-13 2,-1-14 0,-4-16-1,-5-7 0,-7-6-1,-13-4-1,-9 6-1,-10 5-1,-8 16-1,-6 8-1,-1 24-1,-7 3-4,13 32-11,-7-8-15,19 20 1,-2-8 0,20 10 1</inkml:trace>
  <inkml:trace contextRef="#ctx0" brushRef="#br4" timeOffset="254020.5292">12249 3803 114,'12'-23'39,"1"17"1,-19-6-3,6 12-32,-22 24-1,7 8-2,-7 10 0,-2 8-1,-2 13-1,0 8 0,4-2 0,0-2-1,4-6 2,3-10-2,7-15 1,6-15-1,2-21 1,22-15 1,-2-22 0,9-16 0,3-20 0,9-14 1,0-9-1,4-4 0,-3 8 0,-6 10 0,-8 14 0,-4 19 1,-6 27-2,-7 23 0,-4 28 0,-3 20 0,-6 19 0,2 12 0,4 12 0,1 5-2,-1 0-2,3-7-1,5-1-3,-8-25-9,16 0-6,-22-37-11,16-1-6,-14-26-1,9-15 1</inkml:trace>
  <inkml:trace contextRef="#ctx0" brushRef="#br4" timeOffset="254182.5384">12339 4064 115,'-14'3'41,"-1"-4"-1,21 14 1,-6-13-39,37 12-1,8-6-4,8-16-8,27 12-24,-6-20-5,17 4 1,-5-22-2</inkml:trace>
  <inkml:trace contextRef="#ctx0" brushRef="#br4" timeOffset="254403.5511">13181 3644 118,'-32'11'40,"-20"-1"2,2 24-3,2 3-36,-10 9 0,5 11-1,6 0 0,10 7-1,10-1 0,19-5-2,19-10-1,22-7 0,12-16-4,22-6-3,0-31-13,26 4-16,-7-31-3,9 0 2,-18-21-1</inkml:trace>
  <inkml:trace contextRef="#ctx0" brushRef="#br4" timeOffset="254576.561">13639 3654 86,'-19'-18'39,"5"37"0,-13 2 1,7 31-11,-8 1-27,5 5 1,3 6-2,3 2 0,4 0-3,3-6-3,18 2-15,-8-24-18,14-2-2,-6-23-1,13-4 0</inkml:trace>
  <inkml:trace contextRef="#ctx0" brushRef="#br4" timeOffset="254750.5709">13641 3850 113,'0'0'38,"23"3"1,-23-3-6,30 4-36,4 12-10,-6-19-23,15 6-3,-10-16 1,10 0-2</inkml:trace>
  <inkml:trace contextRef="#ctx0" brushRef="#br4" timeOffset="254917.5805">14024 3501 92,'-28'20'42,"1"29"0,-11 8-1,10 22-15,-1 2-24,7-5-3,8 8-4,-3-17-15,19 2-19,-6-21-2,13-9 0,-8-21-3</inkml:trace>
  <inkml:trace contextRef="#ctx0" brushRef="#br4" timeOffset="255815.6319">14969 3976 85,'-10'-11'38,"-7"-9"-1,5 15 1,-12-6-25,8 8-8,-2 3-1,0 11-1,1 7-1,1 5 0,3 7-1,2 4 0,7 2-1,4-1 1,2-4-1,8-4-1,5-7 1,8-9-2,3-9 2,6-6-1,3-9 0,2-9 0,0-7 0,-4-3 1,0-7 0,-1 1 1,-8 0-1,-7 2 0,-4 3 1,-6 6 0,-6 7 0,-4 7-1,3 13 1,-12-6 0,12 6-1,-7 15 0,9-4 0,9 2 0,7 0 1,6-4-1,9 0 0,5 0 0,5-2 0,-2 4 0,-4 1 0,-7 5 0,-7 4 0,-9 6 0,-12 5 0,-9 2 0,-4-1 0,-1-4 0,-4-1 0,3-8 0,4-8 1,9-12-1,0 0 2,19-22-1,-1-2 1,2-5 0,4-7 0,-1-2 0,0-5-2,-1 2 0,6-1-6,-6-8-11,20 17-21,-8-9-2,14 15-1,2-6-2</inkml:trace>
  <inkml:trace contextRef="#ctx0" brushRef="#br4" timeOffset="256612.6774">16660 3642 72,'0'0'39,"0"0"-1,0 0 0,13 11-20,-13-11-15,-7 28 1,-4 2-2,0 14 1,-3 10-1,1 9 0,0 5 0,1 4-1,3-8 0,6-4-1,4-15 1,3-14-1,3-13 0,-7-18 1,16-13 0,-9-12-1,-3-16 1,1-7 0,-3-13 0,1-11 0,-3-6 0,4-6-2,5-3 1,2 5 1,6 6-1,6 6 0,8 12 0,6 12 0,10 12 0,1 14 0,3 18 0,-2 5-2,-3 12 2,-5 7-1,-14 7 1,-13 5-2,-12 4 2,-18 4-1,-13-2 1,-10 1 0,-9-3 1,-4-6-1,-4-4 0,9-8 1,4-5 0,14-3-1,13-4 1,16-8-1,14 16 0,11-5 1,15 8-1,2 8 0,5 11 0,-1 3 0,-3 7 0,-5 2-1,-3 0-1,-6-7-2,1-5-2,-7-23-9,21-2-23,-14-25-2,20-6 1,-6-25-1</inkml:trace>
  <inkml:trace contextRef="#ctx0" brushRef="#br4" timeOffset="256807.6886">17574 3397 76,'-20'24'41,"13"19"-1,-15 3-1,15 23-16,-11 1-22,6 6 0,3 3-1,4-7-2,5 2-5,-3-24-15,19 4-17,-6-25 0,14-9-2,-6-27 1</inkml:trace>
  <inkml:trace contextRef="#ctx0" brushRef="#br4" timeOffset="257004.6999">17588 3388 104,'-11'-6'41,"29"13"0,4-14-3,24 4-37,11-4-3,4-6-3,20 14-16,-15-16-17,4 15 0,-25-5-3,-7 15 0</inkml:trace>
  <inkml:trace contextRef="#ctx0" brushRef="#br4" timeOffset="257189.7104">17580 3750 98,'-17'16'41,"24"3"0,10-21-1,22-7-36,7 5-3,8-2 0,7 0-4,-5-8-8,10 15-27,-27-4-2,-3 13 1,-23-7-2</inkml:trace>
  <inkml:trace contextRef="#ctx0" brushRef="#br4" timeOffset="257356.72">17517 4089 94,'-20'28'41,"20"-28"-1,19 12 0,15-20-36,36-14-3,25-9-1,14-6-2,15 5-11,-7-16-25,14 10-1,-19-8-1,1 11-1</inkml:trace>
  <inkml:trace contextRef="#ctx0" brushRef="#br4" timeOffset="257639.7362">18861 3479 87,'-23'-1'41,"-18"-8"1,9 19-1,-17-6-23,3 17-14,-6 8-2,1 9 0,-4 6-1,7 8 0,7 1-1,10 4 1,12-6-1,19-4-1,18-9 1,17-13-2,20-5 0,7-17-3,17-3-4,-2-26-12,14 4-19,-18-19 0,7 6 0,-20-17 1</inkml:trace>
  <inkml:trace contextRef="#ctx0" brushRef="#br4" timeOffset="257814.7462">19218 3507 104,'0'0'39,"0"0"0,0 0 1,-26 32-36,8 3-1,-6 10-1,-2 12-1,-4 4-1,2 7 0,8-1-2,-3-6-1,14-2-4,-3-22-10,24 1-22,-12-38 0,28 12 0,-9-32-3</inkml:trace>
  <inkml:trace contextRef="#ctx0" brushRef="#br4" timeOffset="258002.757">19232 3493 109,'0'0'41,"0"0"1,23-4-2,-9-2-38,22-5-2,17 2-2,4-4-2,7 9-7,-9-11-28,9 16-1,-18-9 0,-6 17-2</inkml:trace>
  <inkml:trace contextRef="#ctx0" brushRef="#br4" timeOffset="258223.7696">19164 3741 82,'-52'27'42,"27"7"-2,12-19 2,33 2-19,20-19-22,24-7 0,10-2 0,7-6-1,-1 2-2,-9-3-2,-6 14-12,-35-6-22,-7 17-2,-36-5 0,-8 19-1</inkml:trace>
  <inkml:trace contextRef="#ctx0" brushRef="#br4" timeOffset="258369.7779">19042 4106 95,'-28'19'40,"31"2"1,15-21-1,31-3-30,15-13-8,18-6-1,17-4-4,-1-15-7,19 12-27,-17-13-4,4 7 2,-12-12-3</inkml:trace>
  <inkml:trace contextRef="#ctx0" brushRef="#br4" timeOffset="258685.796">20344 3555 89,'-41'2'40,"-23"-4"1,-4 17-1,-17-16-25,4 15-13,13 5 0,14 3 0,11 3 0,21 0-1,23 0-1,25-5 0,21-2 0,10-2 1,7-3-1,5 0 0,-7-2 1,-4 6 0,-18-1 0,-15 7 0,-19 1 0,-19 4 0,-10 4-1,-15-2 1,-3 2-2,-7-5-2,9 4-6,-3-23-13,28 9-19,2-21 1,31 5 0,7-22-2</inkml:trace>
  <inkml:trace contextRef="#ctx0" brushRef="#br4" timeOffset="259007.8144">20726 3522 110,'-35'0'39,"2"16"1,-18-9-9,7 12-28,8 1 0,8 3 0,12-3-1,11-3-1,15-3-1,17-3 1,7-3-1,11-3 1,0 1-1,2 1 1,-7 2 0,-7 4 0,-14 6 1,-14 8-1,-15 3 0,-10 4 0,-11 3-1,-3-1 0,-1 1-4,-3-11-6,19 9-15,-1-29-16,20-6 1,0 0-2,35-12 2</inkml:trace>
  <inkml:trace contextRef="#ctx0" brushRef="#br4" timeOffset="259219.8266">21256 3480 117,'-9'3'43,"0"22"0,-20-4-2,15 1-37,-17 20-3,1 11 0,-7 6-1,4-1-1,5 4-2,3-8-4,17 6-14,-11-25-20,23-1 0,-4-34-1,19 14-1</inkml:trace>
  <inkml:trace contextRef="#ctx0" brushRef="#br4" timeOffset="260368.8923">21690 3544 68,'30'-11'37,"-13"-12"0,5 14-14,-24-16 9,6 14-20,-15-6-6,-5 12-1,-12 4 0,-7 12-1,-2 9-1,-5 13-1,1 10 1,5 10-1,4 6 0,13 4-1,13-2 0,14-4 0,19-8-1,14-12 0,17-15 1,5-12-1,10-19 0,-4-12 0,0-11-1,-11-11 1,-12-5-1,-14-8 0,-15 2 0,-14-5 0,-10 7 0,-10 6 0,-11 7 1,-1 9 0,-1 8 1,3 12 0,12 6 0,15 4 0,-2 19 1,24-8-1,16 2 0,14 1 0,6 1 0,4-1 0,-3 1 0,-5-2 0,-10 5 0,-15 0 0,-14 4-1,-19 6 2,-14 2-4,-8 4 4,-10 3-4,-5 6 2,-2-2-1,6-3 0,7-4 1,11-8-1,16-14 1,15-11 0,13-15 1,16-12 0,1-12 0,6-7 1,-3-4-2,-2-4 0,-9 6 0,-11 4 0,-12 11 0,-7 8 0,-4 24 0,-15-6 0,2 22 0,-2 15 0,1 10 0,5 13 0,4 3 0,10 7 0,12-5 0,9-7 0,11-7 0,6-12 0,9-16 0,2-16 0,1-17 0,-1-14 0,-6-15 0,-7-8 0,-11-10 0,-5-10 0,-9-2 0,-9 2 0,-12 6 0,-1 8 0,-3 10 0,0 10 0,5 21-8,-6 0-10,17 31-3,-7-13-8,10 23-14,0-7 0,9 11 0,1-6 4</inkml:trace>
  <inkml:trace contextRef="#ctx0" brushRef="#br4" timeOffset="261309.9461">1250 6263 79,'1'-24'39,"9"4"0,-8-8 0,12 6-19,-10-9-13,13-3-2,1-3 0,6 2-2,1 1-1,6 6 0,-6 7-1,-1 8 0,-4 9 0,0 13 0,-10 11-1,-3 15 1,-3 9-1,-7 7 0,3 2 0,-3 1 1,3-2-2,1-9 2,6-9-1,4-9 0,8-19 0,9-11 1,4-17 0,2-14 0,8-11 1,-9-11-1,4-9 0,-8-3 1,-3 0-2,-9 5 0,-7 10 0,-3 8 0,-5 15 0,-1 10-4,-1 22 0,12-2-4,9 26-9,-8-13-11,22 15-11,-5-7 0,19 5-2,-8-14 2</inkml:trace>
  <inkml:trace contextRef="#ctx0" brushRef="#br4" timeOffset="261670.9668">2137 5971 83,'-4'14'40,"21"2"-1,2-19 1,24 5-17,4-17-18,6-7-1,4-6 0,-5-4-2,-6 1 0,-8-4-1,-15 4-2,-10 6 2,-21-1-2,-9 15 0,-12 7 1,-8 11 1,-7 13-1,-1 14 0,-3 16 2,4 5-2,10 12 2,10-4-1,16-3-1,20-12-1,20-12 0,22-22-3,23-21-2,9-29-10,26-4-21,-12-24-2,7 1 0,-15-23 0</inkml:trace>
  <inkml:trace contextRef="#ctx0" brushRef="#br4" timeOffset="261834.9761">2995 5513 106,'-48'43'40,"8"24"1,-6-2-3,9 14-34,9 2-1,11-4-3,13-1-4,7-22-11,24 2-22,5-23-2,16-7 0,4-21-1</inkml:trace>
  <inkml:trace contextRef="#ctx0" brushRef="#br4" timeOffset="262119.9924">3285 5774 112,'-20'-2'39,"-15"4"2,5 22-2,-4 7-34,1 13-1,5 4 0,6 7-1,10-2-1,10-3-1,12-10 1,12-10-1,10-17-1,11-17 0,3-15 0,2-14 0,-1-9-1,-4-9-1,-6-4 0,-12-1-1,-11 12-1,-12 1-2,-4 21-4,-17-6-9,19 28-17,-21-11-3,21 11 1,-8 12 0</inkml:trace>
  <inkml:trace contextRef="#ctx0" brushRef="#br4" timeOffset="262376.0071">3879 5744 102,'-28'1'41,"-10"-4"1,7 9-2,-11 3-23,6 7-15,6 6-1,6 6 0,8 7 2,6 4-3,10 3 0,13-3-1,13-4-2,7-15-2,22 2-7,-11-30-14,22 2-14,-10-21 1,10-2-1,-15-16 2</inkml:trace>
  <inkml:trace contextRef="#ctx0" brushRef="#br4" timeOffset="262535.0162">4182 5725 119,'-6'13'39,"-16"6"1,3 27-3,-10 10-32,8-4-2,6 7-3,8-3-1,7 1-2,5-14-3,20-2-15,-8-35-17,17-11-2,-5-27 1,11-7-1</inkml:trace>
  <inkml:trace contextRef="#ctx0" brushRef="#br4" timeOffset="262677.0243">4258 5321 117,'-19'-23'38,"19"23"1,0 0-15,0 0-41,25 1-21,-2-6-1,17 5-2,-2-9 2</inkml:trace>
  <inkml:trace contextRef="#ctx0" brushRef="#br4" timeOffset="262857.0346">4592 5175 79,'0'0'41,"3"31"-2,-20-1 1,12 22-19,-7 3-19,2 11 1,3 12 1,4 6-3,3 1 0,1-1-3,7 1-2,-7-19-6,16 4-26,-17-27-4,11-9 1,-9-24-1</inkml:trace>
  <inkml:trace contextRef="#ctx0" brushRef="#br4" timeOffset="263333.0618">4441 5693 109,'3'17'40,"-3"-17"2,24 25-5,3-18-34,12-9 0,5-7-1,4-5-2,3-3-1,-1-4 0,-4-1 0,-5 3 1,-11-1 1,-6 5-2,-13 8 2,-11 7 1,0 0-1,-9 23 0,-1-1 2,2 5-2,0 2 1,5 2-1,4-4 1,8-4-2,10-6 2,5-14-1,4-16-3,4-7 1,5-9-1,-2-5 1,1-3 0,-6 5 0,-6 3-1,-5 13 1,-10 22 1,-7 17 1,-7 24 1,-10 25 0,-9 12 0,-2 14 0,-8 9 0,-1-1-1,3-8 1,-2-10 0,7-15-8,-5-33-9,20-8-9,-13-34-16,17-13-2,-1-30 1,8-15-4</inkml:trace>
  <inkml:trace contextRef="#ctx0" brushRef="#br4" timeOffset="263931.096">6531 5453 82,'-13'3'39,"-11"-3"-1,-1 15 1,-16-3-34,-1 19 0,-4 9 0,-1 7 0,0 6-1,5 1-2,14-2 1,17-7-3,21-9 0,18-18-4,31-6-8,7-25-25,30-2-3,-3-21 3,15 1-3</inkml:trace>
  <inkml:trace contextRef="#ctx0" brushRef="#br4" timeOffset="264743.1425">6904 5495 93,'-55'9'39,"3"20"1,-6 1-2,4 15-31,9 2-1,9 8-1,6-4-1,16 1-1,11-8 1,18-15-2,17-13 1,12-15-3,17-16-3,4-12 3,10-15-4,-7-8 1,-4-5 0,-11-2-1,-19 7 1,-13 3 0,-16 11 2,-16 7-1,-12 13 2,-1 8 1,-4 9 0,4 6 0,7 4 0,12 0 0,5-11 0,26 16 0,6-16 0,10 0 0,6-6 0,2-3-1,-3-1 1,-4 0 0,-9 4 0,-10 4-1,-5 5 1,-19-3-1,9 25 1,-11-2-1,-10 4 0,3 9 1,-5 0 1,-1 1-1,1 0 1,0-5-1,4-7 1,0-11-1,10-14-1,15-4 1,4-17-2,4-6 0,6-11 0,5-1 0,-2-5 0,2 3 0,-2 6 1,-13 6-2,-4 11 3,-15 18-1,9-9 0,-9 9 0,-9 26 0,-2-3 1,4-2-1,0 8 0,3-5 0,4-3 2,4-5-1,11-5-1,5-9 1,9-9-1,7-4 1,2-7-1,7-9 1,0-2-3,1-2 3,0-3-1,-5 5 0,-10 2 0,-6 7 0,-6 8 0,-19 12 0,11 13 0,-14 12 0,-7 13-1,-6 10-2,-1 5 2,7 7-3,-4-6-2,16 6-5,-1-23-6,28 4-6,-4-29-15,19-5 2,0-22-2,12-6 1</inkml:trace>
  <inkml:trace contextRef="#ctx0" brushRef="#br4" timeOffset="265261.1721">8243 5454 101,'-16'11'38,"-10"0"2,16 23-5,-6-3-29,2 8-1,1 0 0,8 5-2,-2-2 0,6-2 0,0-4 0,2-9-1,-1-7 0,4-7-2,-4-13 0,0 0 0,17-30-2,-9 2 3,5-11-3,2-7 1,2-7-1,3-3 0,1 0 1,0 3-1,0 5 2,1 7-2,-2 10 2,1 8 0,-1 9 1,-2 7-1,0 9-1,-1 5 1,-2 4 0,-3 4-1,-5 3 1,-6 3-1,-4 5 1,-9 2 0,-7 1 0,-5 4 0,-1 1 0,-4 0 3,-3-1-3,9 1 1,-1 0 1,4 3 0,3 2-1,3 6 1,-2 2 0,-1 10-3,0 5 2,-8 4-1,-1 3-3,-4-5-3,8 7-9,-12-26-8,20 2-16,-3-25 1,18-8-3,-1-14 0</inkml:trace>
  <inkml:trace contextRef="#ctx0" brushRef="#br4" timeOffset="266189.2252">8980 5375 56,'-3'-14'37,"-9"15"-1,-16-3 1,-1 18-15,-16-13-13,5 16-2,-3 3-2,4 9 0,0 1-2,5 6 1,10-2-2,9-1 3,7-8-3,12-4 1,10-9-1,15-10 1,8-14-2,11-10-1,-1-7 1,1-2-3,-3-6 2,-7 2-2,-8 1 2,-9 4-2,-14 11 2,-7 5-1,0 12 1,-23 3 0,7 8 0,-6 9 0,6 3 0,3 8 0,9-2 0,11-1 3,9-8-3,12-5 1,15-9-1,8-9 0,8-7 1,4-9-1,-7-8 1,-1 2-3,-10 4 2,-10-2 1,-13 8-1,-12 6 0,-10 9 1,-12 8-1,-8 9-1,-2 10 1,-5 4 0,-1 4 2,0 3-2,5-3 1,7-4-1,6-4 3,6-11-3,4-16 3,20-6-3,-2-14-2,5-9 3,4-9-2,-1-4 1,-2-6-2,-1 1 3,-4 3-3,-4 8 2,-4 8 0,-4 9 0,3 6 0,-10 13-1,19-1-3,1 15-6,-7-7-6,19 13-7,-15-18-11,22 9-7,-5-16-1,15 1 2</inkml:trace>
  <inkml:trace contextRef="#ctx0" brushRef="#br4" timeOffset="266508.2434">9735 5409 104,'-21'17'40,"23"4"0,-2-21-3,42 4-33,1-16-2,14-3-1,3-8 0,-2-1 0,-6-4 0,-10 0 0,-15 1-1,-17 6 1,-18 5-1,-10 8 1,-14 7-1,-9 8 0,0 9 0,-6 8 0,3 6 0,5 5 0,9 3-1,11 0 1,19-1-3,18-8-1,23-2-6,6-21-9,34 6-17,-9-19-2,23 2-2,-6-14 1</inkml:trace>
  <inkml:trace contextRef="#ctx0" brushRef="#br4" timeOffset="266838.2623">10528 5271 105,'-35'-3'39,"-19"-4"2,11 27-7,-13-5-26,15 13-5,6 4-1,16 2 0,16-2-2,16-4 1,13-10-1,13-10 0,10-13 0,8-12 0,7-11 0,-6-14 0,-2-11 0,-6-8 0,-6-8-1,-6-6 3,-5 0-3,-6 9 1,-8 11-1,-9 13 2,-5 25-2,-5 17 2,-19 37 1,1 22-3,-7 18 1,2 6-5,13 16-9,-12-23-10,23 5-15,-5-19-1,18-5-2,6-32 4</inkml:trace>
  <inkml:trace contextRef="#ctx0" brushRef="#br4" timeOffset="267243.2855">11901 4840 65,'-16'3'38,"-4"12"1,6 16 1,-5-4-17,6 25-19,-3 3 2,2 11-3,1 0 0,6-1-3,4-1-2,3-11-4,16-1-27,-8-24-6,12-3 1,-8-23-2</inkml:trace>
  <inkml:trace contextRef="#ctx0" brushRef="#br4" timeOffset="267643.3084">11727 5188 85,'-23'1'39,"23"13"1,0-14 0,19 17-23,13-18-14,12-9-1,13-2-1,10-3 1,4 3-1,-4-3-1,-2 4 1,-11 4-1,-11 7 1,-15 11-1,-18 2 1,-17 7-1,-11 3 1,-9 6 0,-2 0 0,-3 0 0,5 1-1,9-4 1,11-4 0,15-6 0,16-5-1,11-9 0,9-8 0,9-4 1,-2-8-1,-3-5 0,-11-3 1,-13-3-2,-12-2 1,-17 2-2,-10 6-2,-13-7-8,9 21-8,-24-14-18,17 15-2,1-7 0,25 15-2</inkml:trace>
  <inkml:trace contextRef="#ctx0" brushRef="#br4" timeOffset="268085.3336">13756 4648 66,'16'-17'40,"-13"-1"-2,-3 18 1,-7-12-15,-8 28-21,-4 11-1,0 15 0,-7 17 1,-5 10-2,0 12 1,1 3-2,7 2 1,3-8-3,10-1-2,-2-27-22,21-1-13,-4-23 1,12-9-1,-17-17 0</inkml:trace>
  <inkml:trace contextRef="#ctx0" brushRef="#br4" timeOffset="268245.3428">13360 5093 108,'0'0'40,"0"0"1,23 0-3,15-5-37,15-10-3,18 3-5,1-18-28,19 6-6,-4-16 2,7 4-2</inkml:trace>
  <inkml:trace contextRef="#ctx0" brushRef="#br4" timeOffset="268612.3638">14271 4417 86,'-18'6'39,"-10"7"0,6 17 2,-8-4-25,-3 24-13,9 6 0,1 10 1,-4 5 0,6 6-1,-2-1 0,1-1-1,5-8 0,6-9-1,3-10 1,8-13-2,8-16 0,7-16 0,7-13 1,9-9-1,1-8 0,-2-4 1,3 0-1,-6 1 0,-3 8 0,-7 14 0,-6 11 0,-6 12 0,-6 14-1,1 6 0,3 8-3,1-4-3,17 14-10,-9-30-7,29 5-17,-5-23 1,16-2-1,-3-24 2</inkml:trace>
  <inkml:trace contextRef="#ctx0" brushRef="#br4" timeOffset="268927.3818">14518 5005 73,'0'19'38,"-3"-10"1,16 12-1,-13-21-11,35 14-22,-13-15 0,14-4-1,-6-4-3,3-9 1,0-4-2,-6-5 0,-5-3-2,-9 3 2,-10 1-2,-16 7 2,-6 7 0,-6 12 1,-7 8 1,-3 14-1,-3 10 2,3 9-2,11 6 1,8 0-3,16 5-4,4-22-14,26 2-19,6-20-2,26-5 0,1-23-1</inkml:trace>
  <inkml:trace contextRef="#ctx0" brushRef="#br4" timeOffset="269545.4172">15997 4912 96,'-14'-3'36,"-15"-10"-1,11 16-3,-11-10-25,1 10-2,-1 4 1,0 8-2,-2 7 0,2 6-1,5 3 1,2 1-1,7-2 0,9-5-1,6-10-1,10-11 1,13-15-4,11-15 4,12-12-3,6-12 1,5-10-1,5-8 0,-1-6 0,-2-3 0,-7 5 1,-8 6-2,-10 8 2,-8 14-1,-9 17 1,-17 27 0,0 0 0,-21 49 0,-4 10 0,-1 11-1,0 12 0,3 1-3,14 7-6,-4-19-10,35 1-15,-8-27-4,20-4 0,-1-26-1</inkml:trace>
  <inkml:trace contextRef="#ctx0" brushRef="#br4" timeOffset="269896.4372">16378 4946 85,'-1'11'39,"1"-11"1,5 22-1,10-25-24,14 10-12,4-6-1,11-1 1,-3-2-4,3-6 3,-2-4-3,-9-2 1,-7-7-1,-10-1 2,-10-3 0,-8 0-1,-8-1 1,-5 4-2,-8 3 2,-5 7 0,-4 13-1,-3 13 1,3 9-1,-5 11 0,8 7 2,7 3-1,12 2 0,15-4-3,20-6-2,14-21-11,32 5-11,-2-29-13,25-5-2,-4-19 0,17-2 0</inkml:trace>
  <inkml:trace contextRef="#ctx0" brushRef="#br4" timeOffset="270098.4488">17333 4475 94,'-52'35'40,"10"24"0,-11-4-2,9 20-34,7 2 1,9 4-2,7 4-1,6-7-3,13-1-4,-6-23-15,17 3-18,-9-26 0,10 0-3,-10-31 1</inkml:trace>
  <inkml:trace contextRef="#ctx0" brushRef="#br4" timeOffset="270287.4596">16914 4918 79,'0'0'42,"0"0"-2,17 1 0,6-9-16,22 6-25,14-3-1,4-4-5,17 11-15,-14-11-19,5 7 2,-19-11-2,-1 12 0</inkml:trace>
  <inkml:trace contextRef="#ctx0" brushRef="#br4" timeOffset="270632.4793">17431 4896 80,'-9'3'39,"14"9"1,-5-12-1,29 9-31,-6-7-4,12-1-1,-4-2-1,5-2 0,-4-6-1,-6-1 1,-2-4-1,-5-2-1,-7-5 1,-7 1 0,-3 0-1,-8 2 0,-5 3 0,-8 10-1,-7 7 1,-7 9-1,-4 14 0,-3 3 1,-1 8 2,4 2-2,8 3 2,14-9-2,19-4-2,11-17-5,33 2-12,-1-22-18,24-2-3,2-18 0,15 4-1</inkml:trace>
  <inkml:trace contextRef="#ctx0" brushRef="#br4" timeOffset="270834.4909">18046 4798 73,'-19'11'42,"-18"-7"-2,5 15 2,-9-10-21,11 14-17,0 1 0,4 5-1,5 0 0,11 1-2,11-1 1,8-6-3,13-5-1,3-14-4,23 3-11,-6-29-10,17 2-15,-1-23 1,17 3-1,-10-16 3</inkml:trace>
  <inkml:trace contextRef="#ctx0" brushRef="#br4" timeOffset="271000.5004">18477 4396 66,'-27'15'40,"5"26"-1,-11 3 2,16 21-16,-6-3-23,-1 6-1,7 1-1,-5-8-8,21 12-21,-11-25-8,12-4-1,-4-20-2</inkml:trace>
  <inkml:trace contextRef="#ctx0" brushRef="#br4" timeOffset="271684.5395">18291 4765 90,'-5'10'37,"19"5"2,-14-15-5,35 14-29,-4-9-1,9-5-1,1-6 0,1 0-1,-4-5 1,-4 1 0,-6-1-1,-6 0 0,-11 1-1,-11 10 0,5-10 0,-5 10 0,-20 7 0,2 3-1,-2 8-1,-3 8 1,3 5-1,-2 1 1,12 3 1,0-3-1,10-3 1,6-7-1,12-9 0,1-10-1,10-9 0,-1-8 0,2-6-2,1-8 1,-5 0-1,-4-2 2,-5 0-1,-4 7 2,-6 1 1,-5 8-1,-2 14 1,-3-11 0,3 11 1,0 0-1,-4 14-1,4-14 1,19 17-1,-4-11 1,8 0 0,1-2 0,5 0 0,-2 3 0,-3 1 0,-3 4 0,-5 7 0,-9 4 1,-9 6 0,-5 6 0,-9 5 0,-4 1-1,-1 0 1,0-6-2,2-6 2,6-6-2,5-12 0,8-11 0,10-14 0,8-12 1,6-6-3,5-9 3,6-4-3,0-10-2,4 9-5,-12-9-5,11 21-8,-25-15-7,13 21-12,-13 1-3,7 12 2</inkml:trace>
  <inkml:trace contextRef="#ctx0" brushRef="#br4" timeOffset="279670.9963">21625 13138 11,'0'0'13,"0"0"0,0 0 0,0 0-4,0 0-1,0 0-2,0 0-1,0 0-3,0 0 0,0 0 1,0 0-2,-4 16 0,4-16-1,-3 9-1,3-9-2,0 0 1,0 0-1,0 0 1,0 0 0,0 0-1,13-4-1,-13 4-2,11-12 1,-11 12-2,0 0-3,12-10 0,-12 10 1,0 0 1,0 0 3,-12 2 4,12-2-3</inkml:trace>
  <inkml:trace contextRef="#ctx0" brushRef="#br4" timeOffset="288423.4969">23200 13978 71,'11'-15'35,"-6"-3"-1,9 15-10,-14-10-16,0 13-1,0 0-3,0 0 0,-7 21 0,0 2-2,-8 7 1,0 8-1,-2 9 0,-3 5-2,-1 3 2,1-1-2,2-4 1,4-5 0,4-12-1,6-8 1,4-25-1,11-3 1,5-24 0,6-14-1,6-16 1,3-9 1,0-10 0,3-6 0,1-5-1,-3 2 1,-2 7 0,-4 7 0,-2 16-1,-2 10 0,-5 13-1,-1 13 1,1 18-1,-2 17 0,0 9 0,-1 14 1,1 8-2,0 10 0,0 6 0,-3 3-1,-1 1-1,-5-4-1,1 2-2,-9-12-3,8 5-19,-18-21-10,7-1 1,-11-16-1</inkml:trace>
  <inkml:trace contextRef="#ctx0" brushRef="#br4" timeOffset="288611.5077">23235 14076 80,'-28'-16'38,"17"16"-1,-3-4 1,14 4-31,4 14-3,15-10-1,10-3-3,9-8-3,14-3-3,0-21-21,18 10-10,-8-17 0,14 6 0</inkml:trace>
  <inkml:trace contextRef="#ctx0" brushRef="#br4" timeOffset="289017.5309">23724 13424 76,'-57'-12'37,"-9"0"-1,5 14 1,-12-1-29,5 22-3,0 12-1,2 20 0,5 14-2,6 20 1,9 14-1,11 6-1,13 9 0,20 2 0,20-7-1,24-9 0,21-20 0,19-20 0,22-24 0,18-28 0,16-29 0,3-30 0,0-24 0,-14-22 0,-22-12 1,-19-9 0,-30-4-1,-27-1 1,-39 5 0,-33 8-1,-30 7 0,-26 11 0,-16 16-3,-20 8-2,-4 31-20,-19-2-13,6 24 0,-11 8-2,-1 14-1</inkml:trace>
  <inkml:trace contextRef="#ctx0" brushRef="#br4" timeOffset="289986.5863">15705 13724 59,'5'-11'38,"-2"-7"-1,-3 18 1,14-31-30,-4 24-3,-10 7-1,15-6-1,-10 16-1,2 10 1,-5 11-2,0 8 2,-2 11-2,-1 8 0,-2 0-1,2 3 0,-2-5 0,3-7 0,1-8-1,0-14 0,6-16 1,-7-11 0,20-26 0,-9-9 0,2-13 1,-1-10-1,-3-13 1,-3-8 0,-3-5 0,1-4-1,-3 8 1,1 5-2,3 6 2,2 9 0,7 11-1,3 12 1,8 10 0,6 13 0,2 5 0,2 10 1,1 7-2,0 2 0,-6 11 1,-5 6-2,-7 6 1,-14 7 0,-8 6-1,-10 5 0,-8 0 1,-9 1 1,-4-3-2,-2-8 1,0-5 0,8-11 0,11-8 0,18-17-1,0 0 1,22-9 0,12-3 0,9 0-1,4 1 1,3 6 0,-6 7 0,-6 9 0,-14 11 0,-14 9 1,-17 10-1,-16 7 0,-13 3 0,-10-1 0,-4-3-1,-2-9-2,4-4-4,1-27-18,27-4-14,3-25-1,26-10 0,9-21 1</inkml:trace>
  <inkml:trace contextRef="#ctx0" brushRef="#br4" timeOffset="290351.6072">16064 12978 75,'-68'32'38,"0"28"0,-6 7-2,4 27-32,8 16 0,6 21 0,13 10-2,18 5 0,19-6 0,24-9-1,29-20 0,21-31 0,21-37-1,20-34-1,14-41 2,4-29 0,-2-26 0,-13-21 0,-23-10 0,-23-7 0,-31 3 0,-32 8 0,-31 9-2,-27 8-2,-24 18-3,-25 4-14,-5 33-18,-20 8 0,3 26-4,-12 13 3</inkml:trace>
  <inkml:trace contextRef="#ctx0" brushRef="#br4" timeOffset="291052.6473">7401 14487 63,'-4'-17'39,"-10"-3"0,0 22-3,-17-3-30,0 17 0,-11 6-2,6 13 0,-3 4-3,3 7 1,9 2-1,6-4-2,13-4 1,11-7-2,13-10 0,8-9-2,13-6 0,6-18-6,19-2-29,-9-14 1,13-3-1,-4-15 1</inkml:trace>
  <inkml:trace contextRef="#ctx0" brushRef="#br4" timeOffset="291435.6692">7416 14027 59,'-82'25'39,"-13"3"0,12 26 2,-4-2-35,16 21 0,13 5-2,15 15 0,18 8-3,25 10 1,25 2-2,22-2 1,22-11-1,20-15 0,17-25 0,17-27 0,6-32 1,2-32 0,-9-29 2,-10-24-1,-17-18 1,-23-11-1,-30-5 0,-29 0 0,-30 12-1,-30 8-1,-27 14-1,-20 15-1,-16 19 1,-11 23-1,0 20 0,4 16-1,13 22-5,7-7-22,42 17-11,12-11 0,34-5-3</inkml:trace>
  <inkml:trace contextRef="#ctx0" brushRef="#br4" timeOffset="690673.5043">21186 10770 29,'0'0'19,"0"0"0,0 0 0,0 0-4,0 0-4,0 0 0,0 0-1,0 0-1,0 0 1,0 0-1,0 0 0,0 0-1,0 0-3,0 0 0,0 0-2,0 0 0,0 0 0,-9-7-1,9 7 0,0 0 0,-11-10 0,11 10-1,-13-10 0,13 10 1,-18-16-1,9 4-1,-2-1 1,-3 1-1,-1-3 0,0 3 1,-2-1-1,0 3 0,-3 2 0,0 2 0,-1 3 0,-1 0 1,1 1-1,2-1 0,-2-1 1,2 2-1,3-4 0,-1-2 1,0 1-1,2-1 0,-2-1 0,1 0 0,-2-1 0,-5 1-1,-1 1 1,1 0 0,-2-1 0,-2-3 0,1 2 0,-1-2-1,0-3 1,0-1 0,-1 0 0,3-2 0,-3-1 0,0 1 0,-1-1 0,-3 3 0,2-1 0,-3 3-1,0 0 1,-2-1 0,0 1 1,0 1-2,4-2 2,1-3-3,0-1 4,1 0-2,-1-5 2,2 0-2,1 0 0,-1-2 2,-1 0-2,-1 3 2,-1 1-2,-1-1 0,-3 3 0,-2 0 0,-5 1 0,2 3 0,-3-3 0,-1 2-1,1 0 1,-4 0 0,6 5 0,0-3-1,3 0 1,1 2 0,1-2 0,4 2 0,3 1-1,1-4-1,7 9-5,-7-11-26,14 14-4,-1-8 1,15 12-2</inkml:trace>
  <inkml:trace contextRef="#ctx0" brushRef="#br4" timeOffset="691687.5623">20355 10188 30,'0'0'28,"7"-11"1,-7 11 1,-14-12-13,14 12-5,-14 1-2,14-1-2,-19 1 0,8 4-1,-10-12-1,10 8 2,-10-8-3,5 4 1,-6-3-2,2 1 0,-4 2-2,-2 5 1,-3 5-2,-1 0-1,-1 2 1,2 3-1,1-1 1,4 0-1,5-2 1,5-2 0,14-7-1,0 0 1,0 0-1,0 0 0,23 5-1,-6-1 2,0 5-3,-2 5 3,0 6-2,-1 5 2,0 5-3,-1 0 3,1 4-3,1-9-3,18 4-28,-6-18-4,16 1 0,-4-14-2</inkml:trace>
  <inkml:trace contextRef="#ctx0" brushRef="#br4" timeOffset="693205.6491">15002 10976 19,'0'0'31,"5"-11"1,-5 11 0,0 0-15,0 0-6,-12-7-4,12 7-3,0 0-1,0 0 0,-11-5-1,11 5 0,0 0 1,0 0-1,0 0 1,0 0 0,-11-3-2,11 3 1,0 0-2,0 0 1,0 0-1,0 0 1,-11-3-1,11 3 0,0 0 1,-12-9 0,12 9-1,-13-10 1,13 10 0,-15-9 0,15 9 0,-18-11 1,7 5-1,11 6 2,-21-14-2,21 14 2,-18-17-2,18 17 1,-16-20-1,6 7 0,3 3-1,1-3 0,-4 2 1,0-1-1,-1 2 0,0-4 0,-2 4 1,-1-3-1,-1-1 0,-3 2 0,1-3 0,0 0 0,-2-3 0,1-1 0,1 0 0,-2 1 1,2-3-1,-3 1 0,-2 1 0,2 0 1,-4 1-1,-2 1 0,1-1 0,-3 0 0,-2 2 0,1-2 0,-2 0 0,1-2 0,1 0 0,-1 0 0,2-2 0,3 1 0,-2 2 0,1-2 0,0 2 1,5 2-2,-1 1 2,2 2-3,1 2 3,2-1 0,1 2-1,3 2 1,3 0-1,10 9 2,-14-13-1,14 13 1,0 0-2,-11-11 0,11 11 1,0 0-2,0 0-1,0 0-2,0 0-2,0 0-5,11 14-4,-11-14-4,0 0 1,0 0 0,17 10 2,-17-10 3,0 0 4,12 5 7,-12-5 7,10 3 5,-10-3 1,0 0-1,0 0-1,0 0-12,0 0-19,0 0-5,-15-10 0,15 10-4</inkml:trace>
  <inkml:trace contextRef="#ctx0" brushRef="#br4" timeOffset="693745.68">13993 10156 55,'-1'-19'36,"1"19"0,-3-10-3,3 10-21,0 0-5,0 0-1,-10 13-4,10-13-1,-9 20 0,4-3-1,1 2 0,0 2 2,0 2-2,3 0 1,-1-2-1,2 1 2,0-6-1,2-3 0,-2-13 0,0 0 1,0 0-1,13-7 0,-8-10 1,1-1-1,-3-7 1,3-1-2,-1 0 2,1 3-1,-2 0 1,1 5-1,2 3 0,-1 5 0,-6 10 0,18-6 1,-3 8-1,3 4-2,1 2-2,3-11-13,13 9-21,-1-9-1,8 3 0,0-9-2</inkml:trace>
  <inkml:trace contextRef="#ctx0" brushRef="#br4" timeOffset="695084.7566">6906 10989 23,'0'0'31,"0"0"3,14-6-2,-17-6-16,3 12-4,4-15-1,-4 15-3,11-20-1,-11 20 0,9-18-3,-9 18 1,4-13-2,-4 13 1,0 0-1,0 0-2,-10 10 1,10-10-3,-10 13 2,10-13-2,-10 10 2,10-10-2,0 0 2,0 0 1,0 0-1,7-15 2,-7 15-3,12-15 3,-12 15-2,10-15 2,-10 15-3,0 0 1,4-10 0,-4 10-1,0 0 0,0 0 0,-12-3 0,12 3 0,0 0 0,-2-10 0,2 10 0,6-12 0,-6 12 0,0 0 0,0 0 0,9-3 0,-9 3 0,-4 16-1,-1-2 1,0-3-2,-1 5 1,-1-1-1,2-4 2,-1 0-3,6-11-1,0 0-6,3 13-26,-3-13-1,0 0-2,11-20 1</inkml:trace>
  <inkml:trace contextRef="#ctx0" brushRef="#br4" timeOffset="732215.8804">19186 9686 15,'0'0'19,"-10"-9"0,10 9 0,0 0-15,0 0-3,0 0 0,0 0 2,0 0 2,-12 3 0,12-3-2,0 0 1,0 0 0,0 0 0,0 0-1,0 0-2,0 0 0,0 0-1,0 0 0,0 0 0,0 0-1,0 0 0,0 0-1,0 0-2,0 0-4,0 0-1,0 0-1,7 16 1,-7-16 1,0 0 2,-2 12 2,2-12 3,0 0 5,0 0 3,-3 11 0,3-11 0,0 0-1,0 0 1,0 0-3,0 0-1,0 0-1,0 0-1,0 0 0,-5 11 1,5-11 1,-14 16 1,8 2 1,-8-4 0,4 7 1,-9 1 0,5 9 0,-8-3 0,5 13-1,-8 0-1,1 6 0,-5 8-1,-3 7 2,-5-5-2,2 9 3,-8-1-4,5 2 2,0-6-4,2-1 1,2-6-4,2-8-1,12 1-5,-4-11-2,10 2-3,-8-14-2,15 6 1,-7-14 0,9 2-2,5-18-7,-9 11 1,9-11 3</inkml:trace>
  <inkml:trace contextRef="#ctx0" brushRef="#br4" timeOffset="733875.9753">18616 10933 0,'0'0'6,"-12"-2"4,12 2 4,0 0 0,-15-8 4,15 8-1,0 0 0,0 0-2,-11-12-5,11 12-1,0 0-6,0 0 2,0 0-4,0 0 2,0 0-2,11-7-1,-11 7 1,12 1 0,-12-1 0,17 3 0,-7-1 1,4 1-4,0 0 4,4 0-4,4-2 4,3 2-1,1-6 1,6 2 0,1-3 0,4 2 2,0-2-2,0 1 2,-2 2-3,1 2 0,-7 4-1,2 0-2,-2 2 2,0-2-3,0 3 2,-1-3-1,3 0 2,3-1-3,-1-4 4,2 1-1,5-2 1,-5 1 0,5 0-1,3 4 1,0-3-2,1 4 2,0-2-1,1 0 0,0 1 0,0-1 0,5-1 0,-1-2 0,0-3 1,1-1-1,1 1 1,0-1 0,1-1 0,2 3 0,-1 1 0,-1 2 0,0 1-1,-2 4 0,1-3 0,-4 2 0,2-2 0,0 2 0,-2-3 0,2-6 0,1-1 2,4-2 1,1-1-2,0 0 3,7-2-3,-4 2 2,2 1-2,-2 2 2,-3 4-2,0-1-1,-1 2 0,-2-2 0,-3 1 1,-3-3-2,2 4-6,-8-8-25,3 2 1,-5-5-3,1 0 2</inkml:trace>
  <inkml:trace contextRef="#ctx0" brushRef="#br4" timeOffset="734912.0346">19081 10129 2,'-14'-6'16,"14"6"-1,0 0-4,-9-2-4,9 2-2,0 0 0,0 0 0,-11-15 2,11 15 3,0 0 1,0 0 0,0-18 1,0 18 0,0 0 0,0 0-3,0 0-2,0 0-1,-4-12-1,4 12 0,0 0-3,0 0 0,0 0 0,0 0-1,14-11 0,-14 11 1,19-1-1,-6 2 0,1 1 0,1 6 1,0 1-1,2 5-1,-1 1 0,-1 0 0,-3 7-3,1-5-3,6 5-7,-10-10-14,7 2-6,-1-9-2,7 2 4</inkml:trace>
  <inkml:trace contextRef="#ctx0" brushRef="#br4" timeOffset="735325.0582">19311 10210 18,'0'0'22,"-13"-1"4,13 1-9,-10 11 0,10-11-3,-5 15-1,5-15-1,-4 12-1,4-12-1,0 0-2,9-12 0,9-1-1,-7-11-1,12-1-1,-1-8-1,5-3 0,-1-3-3,3-1 2,-2 4-3,-2 1-1,0 7-1,-9-1-4,4 20-19,-15-5-9,-5 14 0,0 0-2,0 0 1</inkml:trace>
  <inkml:trace contextRef="#ctx0" brushRef="#br4" timeOffset="737128.1614">15000 10973 11,'-16'-5'25,"16"5"3,0 0-10,-15-4-4,15 4-3,0 0-2,0 0-2,-20-4-1,20 4-1,-14 0-2,14 0 0,-19 3-1,8-2 0,-2 0-1,0 2 1,0-2-2,-3 1 0,0-1 1,-1 2-1,-2-2 1,-4 1 0,2-3 0,-2 3 0,-5-1 1,-1 2-1,-1-2 0,-1 2 0,-5-2-1,2-1 0,-1-1 0,-4-1 0,-1-2 0,0-1 0,-2-1 1,-1-2-1,-3 2 1,2-1 0,-2 1-1,1 4 0,-3 1 0,-3 1-1,1 3 1,-4 2-1,0 0 1,-3-1 0,-3 2-1,2-3 2,-2 1-1,2-2 1,0-1-1,2 1 1,-4-2-1,6 2 1,-1 0-1,3 0 0,-1 3 0,-2-3 0,-2 2 0,1 0 0,4-1 0,-5 2 0,0-2 0,1-1 1,0 0-1,4 0 1,-2-1 0,3-1 0,0-1 0,4 1-1,-1-4 1,5 3 0,-2 0-1,-2-2 0,-1 2 2,4 2-2,-2 3 0,-2-2 1,2 3-1,0-1 0,5 0-1,-2-6-6,16 4-26,-2-8 0,10-1-3,5-8 1</inkml:trace>
  <inkml:trace contextRef="#ctx0" brushRef="#br4" timeOffset="738656.2488">13394 10724 46,'0'0'34,"0"0"0,12 4-1,-12-4-23,0 0-2,-16-4 0,16 4-3,-14 15-1,5-1-1,-11 3-1,1 5 1,-10 4-1,2 5 0,-7 0 0,2 1 0,-3-4 0,2 1-1,6-7 0,3-4 0,9-3 1,6-3-2,9-12 1,1 16 1,-1-16-1,21 18 0,-5-9 0,4 5-1,3-3 1,5 0-1,1 1 0,8-4-1,3 0-1,6-5-1,17 13-14,-2-16-21,14 9 0,-1-7-2,12 8 1</inkml:trace>
  <inkml:trace contextRef="#ctx0" brushRef="#br4" timeOffset="739438.2935">20089 10781 64,'16'-12'34,"-16"12"-1,0 0 0,0 0-22,0 0-3,0 0-2,-12-4-2,2 9-1,-6 1 0,-3 6 0,-6 0 0,-3 7 0,-5 3-1,-2 4 0,-2 0 0,2 1-3,1-1 2,9-1-2,8-3 2,13-4-2,11-1 1,15-9-1,15-1 0,10-6-2,17 3-4,-5-8-28,20 6-2,-5-7 0,3 7-2</inkml:trace>
  <inkml:trace contextRef="#ctx0" brushRef="#br4" timeOffset="741030.3846">14002 10173 7,'0'0'23,"-17"-6"-2,17 6 2,-15-7-3,15 7-2,-17-12-4,17 12-2,-15-15-4,15 15-1,-14-20-2,14 20-3,-17-19 0,17 19 0,-19-17 0,19 17 0,-25-5 1,15 5-2,-3-2 0,4 0-3,9 2-16,-10-1-14,10 1 0,4-17-2,6 5 1</inkml:trace>
  <inkml:trace contextRef="#ctx0" brushRef="#br4" timeOffset="741924.4357">13920 9956 2,'0'-12'22,"0"12"3,-2-13-1,-5 3-10,7 10-2,-10-12 0,10 12-2,-13-7 0,13 7-2,0 0-3,-12 1-1,12-1-2,-13 4 1,13-4-1,-12 10-1,1-4 1,0 5 1,-5 3-1,-2 4 1,-5-1-1,0 4 2,-6-3-3,1 4 1,-6 0-1,1-1 0,-3 0 0,1 3-1,-2 1 0,-1-1 0,2 3 0,-1 1 0,-6 6-1,0 4 1,-3 1-1,-6 7 1,-5 2 0,-4 1 1,-7 1-2,-3-1 2,0-1-1,-3-5 0,1-3 1,2-3-1,2-3 1,5-3 0,1-1 0,2 0-1,2-1 1,0 1-2,-3 1 1,3 0-2,3 0 0,0-6-7,13-1-25,0-10-1,15-4-1,9-11 1</inkml:trace>
  <inkml:trace contextRef="#ctx0" brushRef="#br4" timeOffset="742810.4864">13719 10273 22,'0'0'30,"-11"-8"0,11 8 1,0 0-15,-7-9-3,7 9-2,0 0-3,0 0-2,0 0 0,0 0-2,0 0 0,0 0 0,3-11-2,-3 11 1,0 0-1,11-2 0,-11 2 0,12 4 0,-12-4-2,16 13 2,-9-4-3,2 6 3,-2 1-3,0 2 3,-2 3-3,-1 1 1,0 0 0,1-1 0,-2-2 0,2-1 0,0-5 0,1-2-1,-6-11 1,11 9 0,-11-9 0,11-5 0,-11 5-1,11-20 1,-3 4 0,-1-3 0,4-2 0,1-2 0,5-2 1,2 1-2,2-3 0,-2-2-5,13 11-27,-9-6-2,1 8 0,-5-4-3</inkml:trace>
  <inkml:trace contextRef="#ctx0" brushRef="#br4" timeOffset="742956.4947">14301 10250 92,'-10'18'30,"-6"-5"-26,-6-3-3,-4-6-35,4-3-6</inkml:trace>
  <inkml:trace contextRef="#ctx0" brushRef="#br4" timeOffset="745063.6152">6971 10947 2,'0'0'24,"0"0"0,0 0-6,0 0 0,0 0 1,-7-11-4,7 11 0,0 0-4,0 0 0,-10-6-4,10 6 1,0 0-5,-10 0 0,10 0-2,0 0-1,-17 1 0,17-1 1,-9 1-1,9-1 0,-14 0 1,14 0 0,-15 0-1,15 0 1,-21-4 0,21 4-1,-19 0 1,5 0-1,1 2 0,-3 0 0,3 1 0,-6 0 0,0 1 0,1 1 0,-1-1 0,0 0 1,0-1-1,1 0 0,-3-1 0,-1-1 1,2 0-1,-5 4 0,0-3 0,-4 2-3,0-1 3,-1 1-2,-4 1 2,0 1-3,-1-1 3,-1-4-2,-1 3 2,-1-2 0,-3-1 0,0 0 0,-2-1 0,0 1 0,-1 1 0,0 1 0,1 1 0,-2 1 0,0 3 0,0-1 0,-2 0-1,1 1 1,0 0 0,-1-1 0,1-1-1,2-1 1,-4-1 0,5-2 1,2-1-1,0 1 0,0-2 0,2 0 0,2 0 0,1 0 0,3 0 0,-3 1 0,0 1 0,0 0 0,2-1 0,0 2-1,0-1 1,4 0 0,-4 1 1,5-2 0,0-2 0,2 1 1,-2-3-1,1 2 0,-1-2 1,1 3-1,3-4-1,0 1 0,2 2-2,0-2-1,6 7-3,-5-9-6,22 5-17,-22 8-5,22-8-1,-18 12 1</inkml:trace>
  <inkml:trace contextRef="#ctx0" brushRef="#br4" timeOffset="746912.721">6981 10878 9,'-3'-12'20,"3"12"-2,0 0-9,0 0-6,0 0 0,0 0 0,0 0 1,0-10-1,0 10 0,0 0 1,0 0 2,0 0-1,0 0 2,0 0-1,0 0 0,0 0-2,0 0 1,0 0-2,0 0 1,0 0-2,0 0-1,0 0 0,-1 10 0,1-10 0,0 0 1,0 0-1,0 0 1,0 0 1,0 0 0,0 0 0,0 0 0,0 0 0,0 0-1,0 0 1,0 0-1,0 0 0,0 0-1,-13-8 2,13 8-1,0 0 2,0 0-2,-12-15 1,12 15 0,-10-13-1,10 13 0,-7-17 0,7 17 0,-6-21-1,6 21 1,-3-23-1,2 14 0,-3-4 1,4 13 0,-6-19 0,6 19-1,-5-16 0,5 16 1,-5-20-2,5 20 1,-2-16 0,2 16-1,2-15 0,-2 15 0,2-12 0,-2 12 1,0 0-1,0 0 1,0-11-1,0 11 1,0 0-1,0 0 0,0 0 0,0 0 0,0 0 0,0 0 0,0 0 0,0 0 0,0 12-1,0-12 1,4 20 0,-4-7-1,0 2-1,-1 1-1,-1 3-2,-5-8-7,17 10-22,-10-11-2,7 5 0,-7-15 0</inkml:trace>
  <inkml:trace contextRef="#ctx0" brushRef="#br4" timeOffset="748618.8186">4636 11078 30,'0'0'21,"0"0"-1,10-10-2,0 11-4,-10-1-2,18-9-5,-18 9-1,29-11-2,-14 5 0,5-1-1,-5 1 0,8 1-1,-6-1 0,4 2 0,-7 2 0,4 0-1,1-3 0,-2 1 2,3-2-2,-1 1 3,0-5-2,1 4 2,4-5-2,1 2 3,-2-1-3,2 3-1,-2-1 0,-1 2 0,0 2 0,-1 1-1,-4 1 0,-1-1 0,1 2 0,0 0 0,1-3 0,0 3 0,1-1 0,2 0 0,1-1 0,0 2 0,1 0 0,0 0 0,-1 2-1,1-1 1,0 1 0,1-1-1,-1 0 0,1-1 1,3-1 0,-2-4 0,4 0 0,4-1 0,-1 0 1,-2 0-1,3 1 0,-6 0 1,1 2-1,-1 2 1,1 0-1,1-1 1,0 1-1,4-4 0,4 1 0,3-3 0,6-4 1,2 0-1,0-3 0,1 0 1,-3 3-1,-1 0 1,-4 1-1,-4 3 1,-3 2-1,-3 1 0,-6 1 0,1 0 1,-1 1-1,-3-2 0,3 1 0,-3-3 1,2 0-1,-3 0 0,-3 0 0,0-1 0,-4 3 0,-2-1 0,1 3 0,-13 3-1,16-5 1,-16 5 0,13-3-1,-13 3 1,16-5 0,-4 2 0,-1-4 0,3-1 0,1 1 0,-3 0 0,0-1 0,-12 8-2,19-6-9,-19 6-21,0 0-1,0 0-1,-12 1 0</inkml:trace>
  <inkml:trace contextRef="#ctx0" brushRef="#br4" timeOffset="749385.8625">6733 10743 18,'-11'-16'27,"11"16"0,-1-12 0,-6-1-15,7 13 0,-4-12-1,4 12-2,0 0-1,0 0-1,-9-15-1,9 15 0,0 0-1,0 0-2,0 0 0,0 0-1,0 0-1,0 0 0,0 0 0,-2 15 0,2-15 0,0 12 0,0-12 0,-4 20 0,4-9-1,0-11 1,-4 19-1,4-19 0,0 14 1,0-14 0,0 0 0,0 0 0,14 0 0,-14 0 0,19-9 0,-5 2-1,2 1 1,1 1-1,-2-1 0,-1 0 0,-1 1 0,4 0 0,-2 0-1,-3-2 0,2 1-1,-2-1-1,5 7-4,-12-13-22,9 14-5,-14-1-1,13 0-1</inkml:trace>
  <inkml:trace contextRef="#ctx0" brushRef="#br4" timeOffset="749535.871">6970 10706 71,'0'0'31,"0"0"-8,0 0-22,-12 0-30,12 0-4,-4-12 1</inkml:trace>
  <inkml:trace contextRef="#ctx0" brushRef="#br4" timeOffset="751380.9766">7205 10547 34,'0'0'30,"8"-14"1,-8 14 0,0 0-18,0 0-4,0 0-2,-7-12-1,7 12-1,0 0-1,-9 15-1,3-3-2,1 5 0,-3 3 0,-2 5 0,3 2 0,-5 1 0,2 1 0,3 0 0,-1-7-1,2-1 2,1-7 0,5-14 0,0 0 0,0 0 0,0 0 0,12-23 0,-7-1 1,3 0-2,-4-8 1,3 2-1,0-7 1,-2 4-1,2-1 0,-1 3 0,2 5 0,-1 3 0,0 2-1,2 7 1,-9 14 0,17-12-1,-6 14 0,-1 3 1,3 8 0,1 4-1,1 4 1,0 4-1,0 1 1,0 4-1,1 0 0,-1 0 0,3 0-1,-2-7-1,2 0-1,-1-5-2,2 3-2,-6-15-3,7 10-13,-20-16-12,15 0 0,-15 0-2,-1-16 3</inkml:trace>
  <inkml:trace contextRef="#ctx0" brushRef="#br4" timeOffset="751706.9952">7256 10526 87,'-9'-12'35,"9"12"1,2-19-9,-2 19-20,14-14-1,-4 10-1,-10 4-1,0 0 0,11 9-1,-10 6-2,-3 2 1,0 11-1,-1 5-1,1 6 1,-2 5-1,4 3 0,4 4 0,0 0 0,4-1-2,2-5-2,4 0-1,-4-10-6,15 2-26,-13-13-1,5 0-2,-5-12 1</inkml:trace>
  <inkml:trace contextRef="#ctx0" brushRef="#br4" timeOffset="752584.0454">7704 10477 69,'0'0'35,"4"-16"1,-4 16-1,8-26-27,5 13-3,-4-5-1,5 5-1,-4-1-1,2 7 0,-12 7-1,16-8 0,-16 8 0,6 14-1,-9 2 1,0 6-1,-3 7 0,2 4 1,-1 7-1,5-1 0,1 0 0,7-1 1,3-6-1,7-4 1,6-7-1,4-11 2,4-9-1,1-5 1,2-16 0,-3-1 0,0-10 0,-7-6 0,-5 0 1,-4-4-2,-9-1 1,-4 3-1,-5 3 0,-3 4 0,-1 7-1,-1 4 0,0 6-1,2 6-2,5 9-1,0 0-3,27 3-21,-15-3-10,20 9 0,-3-11-1,15 9 1</inkml:trace>
  <inkml:trace contextRef="#ctx0" brushRef="#br4" timeOffset="753309.0869">8402 10552 60,'0'0'34,"0"0"-1,-12-5 1,-3 4-21,3 11-8,-8-2-1,1 9-1,-3 3 0,3 2 1,2-3-2,8-1 0,1-1 0,11-3-1,-3-14 0,31 9 0,-4-12 0,9-1 0,-2-3 0,3 1 0,-4 2 0,-5 4 0,-8 8 0,-12 3 0,-12 8-1,-8 2 1,-8 4-2,-4 2 0,2 4-5,-9-12-30,18 4 0,-1-15-1,14-8-2</inkml:trace>
  <inkml:trace contextRef="#ctx0" brushRef="#br4" timeOffset="754587.16">14563 10100 53,'1'-28'36,"5"13"-1,2-6 0,7 6-15,-10-11-12,10 10-3,-2-3-1,5 5-1,-3 1-1,2 7 1,-4 1-1,4 2-1,-7 5 0,3 2 0,-4 5 0,-3 10-1,-3 3 1,2 7-1,-4 9 0,0 4-1,-1 4 1,5 1 0,0-5 0,4-3 1,7-9-1,5-8 1,3-15 1,5-11-1,2-13 2,2-9 0,-4-13 0,1-5-1,-10-7 1,-2-6-1,-5 2 0,-7 1 0,-6 6-2,0 2 0,-3 9 0,1 7-2,2 10 0,5 6-1,-5 14-3,14-4-9,9 21-22,-9-7-1,15 17-1,-4-10 0</inkml:trace>
  <inkml:trace contextRef="#ctx0" brushRef="#br4" timeOffset="754962.1814">15359 10080 88,'0'0'37,"-14"-5"-1,14 5 2,-15 1-32,15-1-1,-21 14-1,13 0-2,-1-3 0,1 4-1,5-1 0,2 4 1,7-6-2,3 0 1,5-5 0,4-2-1,1-1 0,3 1 1,-3-1-1,-1 2-1,-3 2 1,-8 5 0,-7 2 0,-7 4 0,-7 1-1,-5 4 2,-6 3-2,1-6 2,1 3-4,0-13-4,19 5-28,-7-18-3,11 2-1,21-24-2</inkml:trace>
  <inkml:trace contextRef="#ctx0" brushRef="#br4" timeOffset="756059.2442">20500 9852 82,'0'0'36,"0"-21"-2,9 8 1,2-9-29,7 7-2,1-6 0,7 6 0,-2-2-1,1 2 1,-2 1-1,2 4 0,-7 2-1,1 5 0,-8 6 0,-11-3-1,8 22 0,-9 1-1,-7 5 1,0 11-1,-6 3 0,5 4 1,2 0-1,2 1 0,7-7 0,7-5 1,7-8 0,7-9 0,9-14 1,3-8-1,5-14 1,-1-6 0,-2-13 0,-2-4-1,-6-8 1,-6 0-1,-7-6 1,-4 7-2,-8 2 1,1 4-1,-3 10 0,1 4-1,2 11-1,4 4-1,7 11-2,-2-5-19,16 22-13,-7-8-1,13 11-1,-6-4-1</inkml:trace>
  <inkml:trace contextRef="#ctx0" brushRef="#br4" timeOffset="756499.2693">21318 9901 101,'-9'-16'36,"9"16"1,-21-3-3,6 15-27,-10-3-1,1 9-2,-5 0 0,4 5-1,0-3-1,9-2 1,4-2-1,12-3-1,13-7 0,9-4-1,7 0 0,4-1 1,4 2-1,-7 3 0,-2 3 1,-10 8-1,-12 6 1,-7 6 0,-17 3-2,-4 3 2,-9 1-2,-1-5 1,3-2-3,1-13-4,21 1-23,7-17-11,7-15 4,13-17-6,21-1 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6T00:24:08.938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6T00:24:09.612"/>
    </inkml:context>
  </inkml:definitions>
  <inkml:trace contextRef="#ctx0" brushRef="#br0">16506 8559 61,'9'-14'35,"6"15"1,-1 0-1,18 6-29,-7-2-3,16 5 0,6-7 0,13 3-1,13-2-1,14-2 0,15-1 0,15 0 0,10 2 0,15 0 0,11 5 0,11 1 1,12 1-1,12 5 1,11-7-1,12-1 0,18-5 0,14-6 0,18-5 0,14-6-1,11-7 1,9-2-1,6-4 1,-1 1 0,2-2 0,-7 2 0,-11 3 0,-9 2 0,-12 5 1,-12 0-2,-17 4-1,-19-8-10,-16 11-26,-30-6-1,-17-2 0,-34-6-1</inkml:trace>
  <inkml:trace contextRef="#ctx0" brushRef="#br0">23661 8191 49,'0'0'34,"5"-14"1,-5 14 0,0 0-18,-11-6-6,11 6-3,-13 9-4,13-9-2,-20 11-1,20-11-1,-16 7 0,16-7 0,-11 3 0,11-3 0,0 0 1,0 0-1,-15-12 1,15 12-1,-18-10 1,6 6 0,-5 0 0,-2 3 0,-5 0 0,-4 0-1,-4-3 1,-1-1-1,0-4 1,-4-1 0,-5-7-1,1-5 1,-5-1 0,0-8 0,-5-4-1,-2 2 2,-8-2-2,-5-1 2,-7-1-2,-2-1 2,-12 0-2,-3 3 1,-4-5-1,-4-5 0,-1-2 0,-1-5 0,-3-1 1,2-5-1,-1-3 1,-1 0 1,-1 1-1,-6 0 0,0 0 0,-6 3 0,-1-2 0,-1-1 0,-1 2-1,-4 1 0,-1-2 0,-4-3 0,3 3 0,1-6-2,4 1 2,-1 0-1,0-2 1,1 0-2,1 0 3,2 0-3,1 0 3,2 9-2,0 1 2,-4 3-1,4 5 0,1 6-1,7 3-1,2 2-1,14 12-8,-5-10-26,23 8-2,6-7 2,23 4-3</inkml:trace>
  <inkml:trace contextRef="#ctx1" brushRef="#br0">24238 13562</inkml:trace>
  <inkml:trace contextRef="#ctx0" brushRef="#br0" timeOffset="1720.0984">18362 5611 69,'-5'-14'33,"4"3"1,1 11-3,4-27-25,-4 27-8,11-20 3,-11 20-1,14-18 1,-14 18-1,9-12 2,-9 12 0,0 0 0,0 0 0,0 0 0,0 0 0,-3 16 0,-2-7 0,-3 4-2,1 5 0,-2 5 0,-1 3 2,-4 5-1,1 6 0,-7 5 1,1 7-1,-4 6 1,-6 2-1,-3 8 1,-7 3-2,1 6-1,-3 4 1,-7 6 0,-2 3 1,-4 4-1,-3 6 2,-1 6-3,-7 4 3,-2 8-2,-7 3 0,-6 4 0,-2 8-1,-9 3 1,2 7 0,-5-2 1,-2 7-2,-2 3 1,-2-1 1,6-2-1,2-10-2,12-4-20,0-27-15,18-15 1,10-31-3,23-25 2</inkml:trace>
  <inkml:trace contextRef="#ctx0" brushRef="#br0" timeOffset="2860.1636">20988 6542 90,'-27'3'35,"-8"-4"0,5 5 1,-10-7-29,6 8-1,-4-6-2,1 3-1,4-2 0,5 1-1,2-1 0,3 2 0,1-3-1,7 2 1,1 1 0,0-1-1,5 1 0,9-2 1,-19 8-1,19-8-1,-20 11 1,20-11-1,-12 9 1,12-9-1,0 0 0,-7 12 1,7-12-1,0 0 0,10 2 0,-10-2 1,14 0-1,-14 0 1,10 1 0,-10-1-1,0 0 1,10 10-1,-9 1 1,1 6-1,-1 6 0,3 7 0,2 6 0,4 5 1,9 6-2,4 1-1,8 4-4,-6-14-25,17 8-7,-4-9 0,5 2-1,-6-9-4</inkml:trace>
  <inkml:trace contextRef="#ctx0" brushRef="#br0" timeOffset="3919.2242">18357 9362 76,'16'-20'37,"2"-11"-1,9 1 2,-5-11-30,14 8-2,-3-5-2,1 11-1,-5 4 0,-4 13-1,-8 13-1,-5 14 0,-10 17 0,-4 12-1,-4 9 1,-1 11 0,0 6-1,6-2 2,5-3-2,13-8 2,15-14 0,16-14 0,14-22 0,13-17 0,10-20 1,3-14-1,-1-15 1,-8-10-2,-12-8 1,-14-2-1,-16 4 0,-17 5-3,-12 9-1,-13 5-2,1 19-3,-14 0-3,18 35-18,-15-14-10,15 14 2,3 17-1,11 8 2</inkml:trace>
  <inkml:trace contextRef="#ctx0" brushRef="#br0" timeOffset="6896.3945">19594 9677 74,'11'-9'38,"-1"18"-2,-11 4 1,-5 27-14,-8 2-22,-2 6 1,0 9-1,-4 4-1,6 5-1,0-5-1,10 0-5,-1-19-11,12 3-19,-5-11 2,7-4-3,-2-16 3</inkml:trace>
  <inkml:trace contextRef="#ctx0" brushRef="#br0" timeOffset="7063.404">19540 10052 101,'-7'-18'39,"-3"-1"-1,10 19 0,0 0-31,14-1-2,11 0-3,7-3-2,11 1-4,2-18-19,17 11-14,-8-16 0,7 1 0,-12-8-2</inkml:trace>
  <inkml:trace contextRef="#ctx0" brushRef="#br0" timeOffset="7234.4138">19976 9654 110,'-23'31'37,"-5"6"2,11 15-1,-8-3-36,11 7-1,6 4-1,4-1-2,9 2-4,-2-16-19,18 1-14,-1-16 0,13-6 1,-4-19-1</inkml:trace>
  <inkml:trace contextRef="#ctx0" brushRef="#br0" timeOffset="7789.4456">20250 9818 104,'-14'-17'38,"14"17"1,-27 7-2,17 11-33,-4 7-1,3 11 1,-1 6-2,1 6 0,4-1-1,2-2-2,2-2 2,2-12-3,3-3 2,2-14-2,-4-14 2,15-6 0,-5-15-1,4-8 2,0-10-1,-1-8 1,3-7-2,-2-3 3,0-2-2,1 4-1,-1 4 2,4 8-1,-3 10 0,4 9 1,2 10-1,1 6 1,2 9-1,-2 7 1,0 3-1,-2 2 0,-3 5 0,-6-1 0,-7 4 0,-7 2-1,-6 1 1,-8 4 0,-8-3 1,2 0-1,-5 0 1,4-6 0,2 0 0,3-1 0,6-3 1,12-1 0,3-1-1,10-1 1,2 4-1,7 3 1,1-2-1,6 2-1,-1 1 0,1-6-3,2 4-3,-2-21-12,10 11-19,-9-13-2,11 0 1,-11-12-2</inkml:trace>
  <inkml:trace contextRef="#ctx0" brushRef="#br0" timeOffset="8353.4778">20893 9781 107,'0'0'38,"-22"0"1,10 17-1,-10 5-29,9 4-5,1 6-1,3 6-1,0 6 0,5 4 0,0 3-2,3-5 0,1-4-1,2-7 1,-1-6-2,-1-9 1,0-20 1,0 0-3,6-9 3,-1-19 0,-1-10 1,3-13-1,0-8 2,3-7-2,0-2 0,3 0 2,-2 5-2,2 8 0,0 6 0,1 11 0,0 13 1,0 9-1,1 10 0,-1 9 0,-3 7 0,0 6 1,-1 4-1,-5 7 0,-5 3-1,-7 0 2,-5 1-2,-6 0 1,-4-1 0,-2-3 1,1-7-1,4 1 0,1-8 1,9-2 0,9-11 1,13 9-1,9-11 0,7 5 1,7-2 1,4 5-3,3 2 0,-4 3 0,-3 7 0,-6 0 0,-5 5 0,-11-3 0,1 10-11,-18-19-30,16 8 2,-13-19-1,13 4-1</inkml:trace>
  <inkml:trace contextRef="#ctx0" brushRef="#br0" timeOffset="9284.5311">20630 5883 90,'16'-40'34,"9"2"3,0-8-1,12 9-31,-8-5-1,8 15 0,-9-3-3,1 12-1,-7 5 2,-3 8-2,-2 8 1,-5 11 0,-2 7 0,-2 6 1,-4 7 0,-3 9 1,-1 8-1,4 5 0,-4 3 1,6 1-1,-2-4 1,10-4-3,4-8 0,7-9 1,9-16 0,5-13 0,3-16 0,1-17 1,2-13 0,-3-11 0,-9-11-1,-5-4 1,-10-8-2,-8 0-1,-10 3 1,-5 6-1,-5 7 0,-2 9-1,2 8 3,3 8-4,7 11 3,8 9 0,12 7-2,8 6 0,13 10-2,3-1-3,20 17-20,-4-16-12,11 17 1,-12-10-2,7 12 2</inkml:trace>
  <inkml:trace contextRef="#ctx0" brushRef="#br0" timeOffset="9623.5505">21738 5885 125,'-37'26'40,"-7"-9"0,9 11-2,4-8-36,7 2 0,7-3-1,11 1 1,7-2-2,16-5 1,15-6 0,10-3-1,13-1 1,3-1 1,-5-1-2,1 1 0,-14 5 0,-13 5 0,-18 9 0,-20 3 0,-20 6 0,-5-1 0,-7-2 0,2-4 0,5-3-2,1-18-9,35-2-28,-14-15-2,35-5 1,4-17-3</inkml:trace>
  <inkml:trace contextRef="#ctx0" brushRef="#br0" timeOffset="11676.6679">15098 8515 33,'-14'-1'28,"14"1"0,0 0-2,0 0-22,0 0-1,-7-13 0,7 13 1,0 0 1,0 0 0,-17 0 1,17 0 1,-15 7 1,15-7-1,-18 9 0,18-9-2,-19 4-2,19-4 0,-20 0 0,10 1-2,-1-2 0,0-1 0,-2 1-1,0 1 0,2 1 0,-5 3 1,-2-2-1,1 1 0,-3-2 1,0 0-1,-2 0 0,2-3 1,-5-2 0,1-2-1,-4 0 1,3-1 0,-4-3 0,-1 1-1,-6 2 1,2 1-1,-6 1 1,-5-1-1,-1 1 0,-5 1 0,-1-2 0,-5 0 0,4-2 0,-3-1 0,0 0 0,-1-3 0,-3 2 0,-2 1 0,-3-1 0,-2 3 0,-7 3 0,-4 0 1,2 2-1,-7 3 0,-2 1 0,-2 0 1,1 0-1,-4 0 0,-1 2 0,-1-2 1,1 0-1,-2-1 0,2-1 0,-2 2 0,2-1 1,-1 0-1,-2 0 0,2 4 0,-2-3 0,-1 1 0,-1 1 0,-1 2 0,-4-1-1,4 2 1,-4-3 0,4 3 0,-2-3 0,3-2 0,4 0 0,-1-1 0,6 1-1,2-3-1,12 2-2,-6-8-6,22 10-25,-9-9 0,17 6-2,-1-7 1</inkml:trace>
  <inkml:trace contextRef="#ctx0" brushRef="#br0" timeOffset="15033.8599">15037 8561 6,'0'0'25,"12"5"0,-12-5 1,8-21-11,-8 21-4,10-17-2,-10 17 0,6-13-1,-6 13 0,0 0 0,0 0-1,-7-9-1,7 9 1,-12 1-3,12-1-1,-10 1-1,10-1 0,0 0 0,0 0 0,-12 1-1,12-1 0,0 0 0,0 0-1,0 0 1,0 0 0,0 0 0,0 0 0,-14 1-1,14-1 1,-13-9-1,2 0 1,-2-3-1,1 0 0,-5-2 1,3-4-1,-2 0 0,1-2 0,-2 2 0,-1-1 0,2-2 1,1-1-1,-1-1 1,1-3 0,-2-1 0,3-3-1,-6-5 1,1-4 0,-1-4-1,-4-1 1,-2-1-1,-4-3 1,-5-1-1,-3 0 1,-4-4-1,-7 3 1,-3-2-1,-5-2 0,-1-2 0,-3-2 0,-3-1 1,2-2-1,-1-4 1,3 1 1,-1-4 0,-1-2 0,0-5-1,-3-2 2,1 0-2,-2-2 1,4 1-1,-5 2-2,3-2 1,-1 2-1,8 3 1,-3 3-1,8-2 1,-1 4-1,4 1 1,5 4-2,2 8-1,-1-4-12,13 18-21,-4 7 0,12 13-1,4 5-1</inkml:trace>
  <inkml:trace contextRef="#ctx0" brushRef="#br0" timeOffset="16002.9153">12922 5644 34,'-14'6'26,"-8"0"2,1 3-3,-10 9-14,-4-2-6,-7 10-5,-5 3 2,-9 12-1,-8 4 2,-2 4-1,-10 4 4,-2 6-2,-12-3 0,0 8 2,-14-6-2,1 6-1,-11 0 3,-9 6-1,-14 6-3,-8 10 1,-5 8-2,-11 6 2,-7 9-1,-8 1 1,-1 2-2,2 1-1,-3 0 1,7-1 0,2-8 0,9-3 0,2-4-1,7-1 1,1-8-1,12-4-1,11-9 1,4-4 0,5-3-2,4-2-1,17-6-2,0-12-27,18-2-2,10-11-1,16-11 0</inkml:trace>
  <inkml:trace contextRef="#ctx0" brushRef="#br0" timeOffset="16408.9386">8314 8519 46,'15'-2'29,"10"1"2,5-6-7,13 11-13,-1-11-3,15 10-2,0-2-2,13 6-2,4 1 0,10 3-1,4 0 0,10 3 0,9-5 0,8-7-3,19 0-15,7-16-14,15-9-1,3-12-1,15-6 1</inkml:trace>
  <inkml:trace contextRef="#ctx0" brushRef="#br0" timeOffset="16566.9476">11455 8446 47,'-11'7'24,"1"-5"-24,-1-3 0,0-11-22,11 12-6</inkml:trace>
  <inkml:trace contextRef="#ctx0" brushRef="#br0" timeOffset="17595.0064">9735 8442 47,'12'-1'33,"-12"1"2,15 10-2,-15-10-19,13 12-3,-3-12-3,19 2-2,5-6-1,15-3-1,9-7-2,13-2-1,14 2-1,10-5-3,17 14-3,-5-8-27,15 15-3,-4 1 0,14 7-1</inkml:trace>
  <inkml:trace contextRef="#ctx0" brushRef="#br0" timeOffset="18204.0412">11581 7923 69,'14'-9'37,"-14"9"-1,0 0 1,-29 28-25,-14-10-4,-7 11-5,-12 2 0,-9 13-1,-4 0 0,-4 8 0,6 0-1,6-2 1,13-2-1,14-1 1,17-8-1,21-2 0,17-7 0,20-4 0,16-6 0,17-1-1,13-1 1,6 2 0,5 0-2,0 5 1,-1 9-2,-7 0-5,3 15-28,-17-5-3,-1 10 0,-6-7-1</inkml:trace>
  <inkml:trace contextRef="#ctx0" brushRef="#br0" timeOffset="18836.0774">10600 9294 92,'0'0'37,"4"-16"0,10-7 0,16 0-36,8-1 0,5 0 0,3-2 0,2 14 1,-11 2-1,-4 12 0,-4 8 1,-8 13-1,-9 13 0,-5 11 0,-8 12 0,-2 8 1,1 4-1,2 4 1,8-6-1,5-8 0,12-11 0,8-14 1,12-19-1,12-16 0,3-20 1,4-15-1,-7-17 1,3-6-1,-9-16 0,-11-1-1,-9-4 1,-12 3-1,-6 6 0,-9 8 0,0 10 0,-4 9 0,0 15-2,2 6-2,10 26-9,-12-5-25,30 20-1,-14-2 0,16 15-2</inkml:trace>
  <inkml:trace contextRef="#ctx0" brushRef="#br0" timeOffset="19226.0997">11645 9704 92,'0'0'37,"0"0"1,11 6-2,-11-6-30,4 16-1,-3 3-2,4 11-1,-5 7-1,0 9 0,0 5-3,-3-1-1,6 6-3,-9-17-7,17 7-23,-15-20-3,17-5 3,-13-21-2</inkml:trace>
  <inkml:trace contextRef="#ctx0" brushRef="#br0" timeOffset="19383.1087">11704 10010 95,'-15'-18'37,"15"18"2,-17-17-3,17 17-27,0 0-4,13-15-1,5 8-3,6-5-3,10 7-5,0-13-29,14 4-1,-6-10-2,5 7 0</inkml:trace>
  <inkml:trace contextRef="#ctx0" brushRef="#br0" timeOffset="19563.119">12040 9681 96,'-23'4'37,"15"12"0,-7-2-1,9 22-31,-4-5-3,3 10 0,4 2-3,1 0-2,10 9-17,0-19-18,11 1 2,-1-16-2,14-9 1</inkml:trace>
  <inkml:trace contextRef="#ctx0" brushRef="#br0" timeOffset="20090.1491">12293 9788 86,'-18'2'35,"4"13"1,4 16 1,-5-1-33,6 11 0,-4-1 0,7 3 0,-2-2-1,8-4-1,-1-8 0,2-6-1,2-11 1,-3-12-1,0 0 0,14-18-1,-9-8 1,1-8-1,3-6 0,0-8 0,5-6 1,0-1-2,1 2 1,4 2 0,0 10 1,2 5-1,0 10 0,3 7 0,0 10 1,-4 8-1,0 6 1,-4 2-1,-2 5 0,-6 4 1,-6 0-1,-8 4 0,-7-2 1,-4 2-1,-3-4 0,-3 1 1,0-2 0,3-4 0,5 3 0,2-6 0,13-8 0,-6 17 0,11-6 0,4 2-1,2 2 1,7 2-1,0 4 1,1 1-1,1 2-1,-2-4-3,10 1-3,-11-14-27,14 4-5,-5-20 0,14 4 0</inkml:trace>
  <inkml:trace contextRef="#ctx0" brushRef="#br0" timeOffset="20615.1792">12784 9789 100,'-5'-14'37,"5"14"1,-18 12-1,13 4-30,-7 8-3,4 7 0,-2 6-2,1 5 0,1 1 0,2 4-1,-2-6 0,3-5 0,-1-10 0,3-3-1,-2-10 1,5-13-1,0 0 0,7-25 0,-1-3 0,0-5 0,3-11 0,0-7 0,4-4 0,-1-2-1,3 5 1,-2 0 0,1 9 0,5 6 0,1 8 0,-2 9 0,5 9 0,2 7-1,-3 5 1,-3 5 0,6 1 0,-7 2 0,-2 3 0,-4-1 0,-11 2 1,-7 1-1,-8-1 0,1 0 1,-11 1 0,0-1 0,0 0 0,1-4 0,4 2 0,5 2 0,9 1 0,10 2 0,4-1-1,10 4 1,10 0-1,3 1 0,3-2 0,6-4-3,4 3-6,-14-19-23,18 7-9,-12-21 1,6 2-3</inkml:trace>
  <inkml:trace contextRef="#ctx0" brushRef="#br0" timeOffset="21434.226">13521 6854 81,'-12'-23'36,"12"23"0,1-27 0,-1 27-28,8-19-2,-8 19-1,8-13-1,-8 13 0,0 0-1,7 18-1,-9-3 0,-1 10-1,-3 4 1,3 6-1,-1 0-1,-1 6 1,1-3-1,4 0 0,0-8 0,3-4 0,-2-7 1,4-8 0,-5-11-1,0 0 0,15-12 1,-11-10-1,2-4 1,1-8 0,-1-6 0,1 0-1,1-6 2,0 4-2,-3 3 2,2 3-2,0 8 1,0 5 0,1 10 0,6 7 0,5 5-1,5 6 0,9 2 1,8-1-1,12 0 0,8-1-1,9-4-2,4-8-4,18 8-29,-15-15-2,3 10-1,-14-9 0</inkml:trace>
  <inkml:trace contextRef="#ctx0" brushRef="#br0" timeOffset="22158.2674">12453 6019 81,'-11'-10'37,"-6"-6"0,17 16 1,-27-21-30,27 21-1,0 0-2,0 0-1,0 0-2,0 0 0,16 26-1,3-3 1,-2 5-1,5 7 0,-2 3 0,3 0 0,-3 1 0,-3-1-1,2-2 1,-8-5-1,3-5 0,-3-7 1,-1-10-1,-10-9 1,20 2 0,-8-10-1,4-11 1,4-4 0,1-3-1,9-3 1,0-1-1,4 3 0,3 3 0,-2 2-3,8 9-3,-12-10-29,13 14-3,-9-11 0,10 10-1</inkml:trace>
  <inkml:trace contextRef="#ctx0" brushRef="#br0" timeOffset="23522.3454">14262 6394 87,'14'-27'34,"9"2"2,-1-6-1,16 9-30,-12-2-2,6 4 0,-3 7 0,-1 6-2,-12 7 1,-3 9 0,-7 7 0,-4 11-1,-7 7 1,3 9 0,-3 5-1,1 8 2,4-1-3,6 3 2,6-5-1,7-8 2,10-12-2,8-9 1,6-18 0,7-13 0,-1-16 1,0-14-1,-5-12 1,-1-9-2,-11-8 1,-6-2-2,-11 0 2,-6 2-3,-4 3 2,-5 9-2,0 11 0,0 6-1,4 16-3,0 8-4,18 17-28,-12 4-2,16 19 0,-5-2-1</inkml:trace>
  <inkml:trace contextRef="#ctx0" brushRef="#br0" timeOffset="23838.3635">15372 6501 111,'-37'6'37,"8"7"4,-13-7-3,5 6-34,4-1-1,11-1-1,4 2 0,10-1 0,8-11-1,18 14 0,8-8-1,5-2 1,2 6-1,-1-1 1,-7 5-1,-3 5 1,-10 4-1,-7 4 1,-15-1-1,-5 3 0,-2 0-3,-7-16-7,6 11-28,-8-21-1,8 0-1,-4-11-1</inkml:trace>
  <inkml:trace contextRef="#ctx0" brushRef="#br0" timeOffset="25047.4327">7269 8411 48,'0'0'33,"0"0"0,0 0 0,-23 7-23,23-7-2,-24 6 0,14 0-2,-10-9-2,3 6 0,-4-6-1,-1 3 0,-10-2 0,0 0-1,-5-3-1,-7 3 0,-3-3 0,-2 0 0,-7 1 0,-5-3 0,-3-1-1,-1-3 1,-5 2-1,-7 0 1,-4 0 0,-8-2 0,-4 7-1,-4-4 0,-5 8 0,-7 1 1,-5 5-1,-8 3 0,0 2 0,-1 4 1,1-2-1,-3 3 0,-2-2 1,2 0 0,2 0-1,4-4 1,1 2 0,-3-1-1,-1 1 0,-8 3 1,4 0-1,1 2 0,-5 0 0,0 3 0,-4-3 0,-3-1 1,7 0-1,1-1 0,1-3 1,4-2-1,-4 0 1,-1-1-1,7-1 0,0-1 1,-5 4 0,8 1-1,-8-1 0,-1 3 1,8-3-1,2-2 0,3-2 1,6 0-1,2-7 0,4-6 0,8-1-1,11-3 1,1-3-2,12-2 1,9 2-6,1-10-27,21 12-4,5-9 1,21 9-3</inkml:trace>
  <inkml:trace contextRef="#ctx0" brushRef="#br0" timeOffset="26349.5071">4295 8236 19,'2'-18'29,"0"1"1,-2 0 3,0 17-12,0-25-6,0 25-3,3-17 0,-3 17-3,0 0-2,-9 17-1,-6-6-1,1 12-1,-9 7-2,-6 7 0,-10 7-1,0 7 1,-8 0 0,5-1 0,4-3 0,10-4 0,13-6 0,15-11 0,21-6 0,19-8-1,17-9 0,11-1-1,14-5 1,5 1-2,7-2-2,-6-2-4,10 10-29,-23-5-3,4 11 2,-16-5-3</inkml:trace>
  <inkml:trace contextRef="#ctx0" brushRef="#br0" timeOffset="27028.546">2099 9618 79,'9'-10'37,"-2"-13"-1,10 3 2,-2-14-31,18 3 0,2-11-1,7 5-1,1 0-1,0 11-1,-3 6-1,-3 14-1,-10 17 0,-6 18-1,-8 17 0,-6 18 0,-6 18 0,-2 9 0,4 6 0,2-1 0,10-6 0,8-11 1,9-17 1,10-22-1,6-26 1,11-22 0,1-26 1,3-17-1,-5-15 1,0-17-1,-12-5-1,-8-5 1,-9 3-1,-7 3-1,-9 8 0,-7 13 0,-4 9-2,5 12-1,8 15-2,4 5-3,20 25-19,-4-5-13,18 21 1,-4 1-2,17 15 2</inkml:trace>
  <inkml:trace contextRef="#ctx0" brushRef="#br0" timeOffset="27374.5658">3199 10376 82,'5'-43'39,"4"18"-2,-14 4 1,5 21-33,0 0-1,-17 38 0,3 1-3,-1 12 2,1 11-4,4 5 2,1 4-2,2-3 1,8-6-3,1-12 0,11-7-5,-4-23-19,13-5-9,-5-22 1,8-2-1</inkml:trace>
  <inkml:trace contextRef="#ctx0" brushRef="#br0" timeOffset="27532.5748">3262 10646 100,'0'0'36,"-12"-14"1,12 14-2,0 0-29,18-2-2,4-8-4,5-7-2,9-2-2,1-17-8,15 6-24,-8-16 0,9 7-1,-19-15-2</inkml:trace>
  <inkml:trace contextRef="#ctx0" brushRef="#br0" timeOffset="27689.5838">3654 10196 99,'-25'21'33,"6"17"3,-8-1-3,7 14-29,4 0-2,6 8-1,2-2-2,8-9-2,14 5-15,-1-19-17,12-5-1,-1-19-2,14-4 2</inkml:trace>
  <inkml:trace contextRef="#ctx0" brushRef="#br0" timeOffset="28223.6143">3875 10431 91,'-13'18'35,"-6"1"1,8 14 1,-11 2-34,11 7 0,1 0 0,3 5 0,1-5-1,5-4 0,-1-5-1,3-8 1,1-11-1,-2-14-1,9-9 1,1-13-1,-1-11 0,0-7 0,3-12 0,-1-6 0,-1-1 0,0 1 0,2 4 1,-2 6-2,2 9 2,4 8-1,0 13 0,-1 6 1,7 11-1,0 7 0,-1 5-1,-4 5 2,0 2-2,-6 4 1,-4 1 1,-3 1-1,-10 2 0,-6 0 1,-5-1-1,-5-1 1,-3-4-1,2-3 1,0-3 0,5-4 0,0-5 0,18-5 0,-14 5 1,14-5-1,0 0-1,20 3 1,-4 4-1,3 2 0,3 5 0,0 2-2,4 6-2,-2-6-4,9 10-25,-10-16-6,7 4 1,-6-18-1</inkml:trace>
  <inkml:trace contextRef="#ctx0" brushRef="#br0" timeOffset="28756.6448">4346 10398 109,'-9'18'38,"-9"3"2,8 17-10,-4-4-25,7 9-1,-2 1-1,5 2-1,1-4-1,4-1 0,1-6 0,1-8 0,0-9-1,-3-18 0,0 0 1,6-12-1,-3-13 1,1-8-1,-1-8 0,2-5 0,2-6 0,1 0 0,0 5 0,3 2-1,-1 7 1,3 8 0,-2 5 0,7 6 0,-2 8 0,2 5 0,1 4-1,0 3 1,-4 3 0,-2 5 0,-6 2 0,-4 2 0,-8 3 0,-5 1 0,-3 3 0,-6 1 1,0-3-1,-1 0 1,2-1 0,2-1 0,5-4 0,5 2 0,6-1-1,6-2 1,3 1-1,7 0 0,3-1 0,5 1 0,3-2-2,1-5-5,15 10-13,-15-20-19,14 7-1,-4-9-1,12 3-1</inkml:trace>
  <inkml:trace contextRef="#ctx0" brushRef="#br0" timeOffset="30115.7226">7151 8233 13,'0'0'27,"-3"-15"1,3 15 1,0 0-14,-14-8-5,14 8-1,0 0-3,-9 13 0,9-13-2,-1 12-2,1-12-1,5 15 0,-5-15 1,9 12-1,-9-12 0,9 12 1,-9-12 0,0 0 0,0 0 0,10 7 0,-10-7 0,0 0 1,0 0-2,0 0 0,0 0 0,0 0-1,0 0 0,0 0 0,0 0 0,5 11 0,-5-11 0,0 0 1,5 11-1,-5-11 1,0 0 0,0 0 1,0 0 0,0 0 0,0 0 0,0 0 0,0 0 1,0 0-2,0 0 1,0 0-1,0 0 0,0 0-1,3-11 0,-3 11 0,0 0 0,0 0 0,0 0-1,0 0 1,0 0 0,0 0 0,0 0 0,4-10 0,-4 10 1,0 0-1,0 0 0,0 0 0,0 0 1,0 0-1,-4-13 0,4 13 1,0 0 0,-2-15 0,2 15 0,-5-22 0,3 6 0,-2-3 0,-2-2 0,-1-2 0,-3-5-1,1-5 0,0-1 1,1-3 0,-4 0 0,3 0 0,2-3 1,-4 1-1,2 0 1,-2 4 0,0 2-1,-2 5-1,1 0 0,-6 8-2,7 5-3,-6-4-7,17 19-24,-9-16-1,9 16-1,13-7 0</inkml:trace>
  <inkml:trace contextRef="#ctx0" brushRef="#br0" timeOffset="31189.784">7148 7562 36,'-10'3'30,"-4"0"1,-1-2-2,4 10-15,-11-15-5,8 12-3,-4-7-1,-2 4-2,-3-3 0,5 4-1,-11-4 2,0 4-2,-4-4 1,0 4-1,-6-2 0,0 0 0,-7-1 1,0 4-1,-6-3-1,4 2 0,-7 3 1,1-1-1,-6 1-1,-6 4 1,-5-1 0,0 3 0,-8-3 0,2 2 0,-5 0 0,-4 1 0,-5 0 0,1 1 0,-7 0-2,-5 2 1,-8 5 0,-3 2-1,-6 4 0,-11 5 0,-3 0 0,0 6 0,-4 1 1,1 0 0,-3-1 1,-2-3 0,6-2 0,3-2 1,7-4-1,-3-2 1,3-5-1,2-3-1,3 0 0,4-3 0,-3 0 0,2 0-1,-6 4 1,-2 2-1,4 1 0,1 2 1,1 3-1,0-2 2,1 1-1,0-1 1,5-4-1,7-3 1,7-3-1,4-7 0,5-3-2,7-7-2,13 5-11,2-13-21,13 7 1,1-11-2,13 6 2</inkml:trace>
  <inkml:trace contextRef="#ctx0" brushRef="#br0" timeOffset="32188.8411">7042 7861 40,'10'-14'33,"-2"-1"0,1 5 1,-6-7-13,-3 17-10,6-12-3,-6 12-2,0 0 0,0 0-2,-13 8 0,7 2-2,-3 3 0,-2 6-1,-1 0 0,-1 7 0,-1 0-1,1 1 0,3-3 0,2-3 0,2-4 1,6-3-1,0-14 2,0 0-1,15-23 0,-1 2 2,0-7-1,5-2 1,-2-6-1,1 3 1,0 0-2,-1 5 1,-1 3 0,-2 5-1,0 8 0,1 7-1,-1 8 1,1 7-1,0 10 0,4 4 0,3 5-1,-3 7-2,10 2-3,-3-17-16,10 13-17,-6-15 1,11 1-1,-7-17-2</inkml:trace>
  <inkml:trace contextRef="#ctx0" brushRef="#br0" timeOffset="33196.8988">7356 7278 69,'0'0'36,"3"-24"-1,7 8 2,-4-7-22,8 4-10,-1-2-2,5 5 0,-3 1-1,-1 6 1,-14 9-1,15 12-2,-16 8 2,1 9-1,-4 6 1,-2 8-1,1 5 0,-1 4 0,4-1 0,7-5 0,3-5 0,10-9 0,2-11 0,13-13 0,1-15 1,8-10-1,0-11 1,-3-10 0,-2-8 0,-4-3-1,-8-4 0,-8 2 0,-6 4-1,-10 6 1,-2 0-1,-4 9-1,1 9-2,-2 3 0,6 20-3,4-14-5,16 23-26,-11-7-2,19 13 1,-6-6-1</inkml:trace>
  <inkml:trace contextRef="#ctx0" brushRef="#br0" timeOffset="33503.9163">8096 7289 98,'-18'8'36,"-9"-7"3,6 8-2,-11-3-33,12 6 0,0-3-1,9 3 0,11-12-1,2 17-1,14-13 1,7 1-2,6-3 1,1 2 0,-1-1 0,-2 7 0,-8 0-1,-9 8 1,-11 4-1,-9 5-1,-8 4-2,-7-5-2,2 14-9,-12-16-23,9 4-2,-3-17 0,10 4-1</inkml:trace>
  <inkml:trace contextRef="#ctx0" brushRef="#br0" timeOffset="34217.9572">6630 7695 62,'0'0'35,"-3"-12"-1,3-1 1,0 13-22,9-21-4,-9 21-3,11-23 0,-11 23-1,8-16-1,-8 16-1,0 0 0,0 0-1,0 0 0,0 0 0,6 15-1,-4-3 0,-1 6-1,-1 1 1,0 4-1,1 4 0,-1-3 1,-1 3-1,1-2 1,1-4-1,-1-2 1,5-1 0,2-6-1,5-4 1,6-3-1,2-5 1,8-4-1,8-2 1,4-5-1,6-2 1,2-2-1,-3 2-1,-1 1-1,-6-1-4,4 11-24,-20-7-9,0 11 1,-22-2-3</inkml:trace>
  <inkml:trace contextRef="#ctx0" brushRef="#br0" timeOffset="34352.9649">7183 7863 105,'0'0'39,"0"0"-2,0 0-11,0 0-60,-2-15-5,2 15 0,3-25-2</inkml:trace>
  <inkml:trace contextRef="#ctx0" brushRef="#br0" timeOffset="110841.3398">20349 11263 89,'0'0'38,"-11"8"0,-5 8 0,3 19-36,-1 8 0,4 15 2,-7 11-2,-2 13-1,-7 0 2,3 0-2,-1-9 2,4-9-2,1-12 1,3-9-3,7-25 3,9-18-1,7-16 0,8-22-1,5-13 1,6-15 0,9-14-1,3-13 1,9-1 0,0 3 1,1 10-2,-3 17 2,-2 17 0,-4 21-1,-3 26 0,-8 25 1,-6 24-1,-8 13 1,-2 13-2,6 10 2,-6 2-2,1-1-2,2-3 0,2-11-3,3-7-3,-6-15-27,9 0-4,-14-28-2,4-3 2</inkml:trace>
  <inkml:trace contextRef="#ctx0" brushRef="#br0" timeOffset="111010.3495">20406 11823 98,'-55'-12'37,"4"-6"1,20 12 2,13-10-36,34-2-2,30-7-6,15-18-11,28-2-21,11-17 0,15 2 0,-2-16-4</inkml:trace>
  <inkml:trace contextRef="#ctx0" brushRef="#br0" timeOffset="111314.3668">20754 10752 107,'-161'5'37,"-2"29"1,-7 20-2,14 43-33,-1 27 0,28 34 0,24 26-1,38 21-2,37 3 0,38-9-2,42-18 3,45-31-1,44-38 0,35-44-3,41-52 5,20-48-1,17-47 1,7-26 0,-15-28 0,-24-11 1,-36-11-2,-47-1 1,-56-1-3,-58 2-1,-51 12 0,-59 5-3,-37 25-29,-52 12-4,-23 36 0,-47 16-1</inkml:trace>
  <inkml:trace contextRef="#ctx1" brushRef="#br0" timeOffset="110937.3452">25081 16663</inkml:trace>
  <inkml:trace contextRef="#ctx0" brushRef="#br0" timeOffset="112245.4201">12229 11156 79,'12'-12'38,"-12"12"1,13 14-4,-10 9-29,6 18-1,-5 14-1,4 10 0,-3 13-2,1 5-1,-1 3 1,-2-1-2,0-4 1,-1-12-1,3-12 0,-4-11-2,2-21 2,1-13 1,-4-12-1,10-37 0,-3-8 0,0-11 1,-1-15 0,0-14-1,-2-9 0,0-1 1,-3 1-1,-1 10 1,0 10 0,-1 13-2,-2 15 2,3 21-1,0 25 0,13 0 1,-2 17-1,7 10 0,4-2 0,6 5 1,7-2-1,2-2 0,0-4 0,-2-4 1,-5 2-1,-13 2 1,-10 0-1,-17 7 1,-15 2-1,-10 1 0,-10 6 0,0-6 0,2-3 0,7-3 0,16-10 0,20-16 0,12 7 0,23-14 0,16-1 0,10-3 0,9 7 0,-1 4 0,-10 7 1,-13 17 0,-24 13-1,-22 12 0,-24 11 0,-23 11 0,-19 2 0,-17 1-1,-2-8-2,0-24-5,25-9-30,1-32-2,27-18 0,13-28-2</inkml:trace>
  <inkml:trace contextRef="#ctx0" brushRef="#br0" timeOffset="112591.4399">12498 10422 87,'-88'13'37,"-20"34"1,-2 41 0,-9 36-35,9 39 2,9 36-2,22 31-1,22 17-1,34-1-1,37-18 1,38-25-1,41-44 1,36-52-3,41-67 3,24-64 1,18-58 0,3-40 1,-14-31 0,-20-22-1,-40-9 1,-41-5-1,-50 3 0,-48 7-1,-51 9-3,-52 7 0,-39 25-3,-45 21-3,-21 52-23,-41 20-8,-24 49 1,-22 30-3</inkml:trace>
  <inkml:trace contextRef="#ctx0" brushRef="#br0" timeOffset="113139.4712">4352 11786 89,'-40'0'38,"-6"20"0,-22 4-4,1 26-28,-2 9-3,9 7-1,7 8 0,14-3-1,26-6 0,18-7 0,29-14-2,19-20-2,26-12-6,1-31-28,33-10-1,-1-28 1,8-7-4</inkml:trace>
  <inkml:trace contextRef="#ctx0" brushRef="#br0" timeOffset="113477.4906">4091 11100 100,'-145'79'41,"5"34"-1,24 42-10,17 25-28,29 20 0,40 7 1,32 2-2,40-18 1,40-21-3,38-44 2,30-43-1,25-57 1,21-49 0,0-47 1,-6-40 0,-17-34 0,-29-21 0,-40-10 0,-43-6 0,-53 4-1,-53 9-1,-46 20-1,-41 29-1,-31 32-1,-34 35-1,-6 43-2,-7 29-4,23 35-28,18 13-1,42 15-4,36-7 2</inkml:trace>
  <inkml:trace contextRef="#ctx1" brushRef="#br0" timeOffset="229452.1239">24838 10964,'0'0,"0"0,0 0,0 0,0 0,0 0,0 0,0 0,0 0,0 0,-46-47,46 47,0 0,-23-35,23 35,0-11,0 11,0 0</inkml:trace>
  <inkml:trace contextRef="#ctx0" brushRef="#br0" timeOffset="230749.1981">18188 6164 49,'0'0'31,"0"0"3,-1-13-11,1 13 7,0 0-20,0 0-3,0 0-2,0 0 0,2-12-1,-2 12-1,17 2-1,-3 1 1,5 0-2,2 6 1,5 1-1,0 5 0,2 4-1,2 2 1,0 2-1,-2 0 0,1 0-1,-3-10-4,14-1-28,-11-14-3,11-4 1,-2-13-2</inkml:trace>
  <inkml:trace contextRef="#ctx0" brushRef="#br0" timeOffset="231095.2179">18563 6360 88,'0'0'37,"0"0"-1,11-17 2,2-16-30,16 1-2,5-18 0,10-3-2,1-6-1,5 2-2,-4 2 0,-4 6-1,-10 11-2,-12 4-5,-1 24-28,-19 10-3,-10-1 0,-6 7-1</inkml:trace>
  <inkml:trace contextRef="#ctx0" brushRef="#br0" timeOffset="232057.2729">20150 8318 82,'16'-25'37,"4"7"-2,-7-3 2,-3 10-33,-6 0 1,-4 11-1,0 0-1,-20 20 1,-7 1 0,-6 12 0,-15 2-1,-3 7 0,-7 3-1,3 4 0,3-4 0,5 1 1,11-7-2,14-2 1,21-9 1,20-6-1,16-11-2,18-7 0,16-9-1,10-8-2,10-3-2,0-9-3,8 16-14,-21-17-18,7 16 3,-15-5-2,-6 12-1</inkml:trace>
  <inkml:trace contextRef="#ctx0" brushRef="#br0" timeOffset="232439.2948">20960 8152 98,'-2'-11'38,"-5"24"1,-18 3-2,2 19-31,-13 2-1,-1 10 0,-9 6-2,-1 5 0,5-2 0,3-4 0,10-5-1,13-3 1,10-9-2,16-10 2,14-9-3,15-7 1,14-6-2,9-7 0,9-2-1,4-5-2,8 4 0,-6-5-3,4 14-3,-16-7-28,3 11 0,-18-4-1,0 5 1</inkml:trace>
  <inkml:trace contextRef="#ctx0" brushRef="#br0" timeOffset="233267.3422">12693 8067 31,'0'0'29,"-2"13"2,2-13 0,0 0-21,0 0 0,9-17-1,-4-2 1,9 7 0,-5-9-2,6 8-1,-2-5-3,-3 6 1,-4 1-1,-6 11 0,0 0-1,-4 23-2,-15-2 2,-4 7-1,-10 6 1,-1 11-1,-10 6 0,-3 7 0,-5-2 0,9 0 0,3-6 0,6-4-1,12-9 0,11-11 0,14-8 0,12-16 0,14-8-1,11-4 0,4-5 0,9-1 0,1-2 0,5 5 0,2 0-1,0 2-2,0 10-1,-4-2-4,9 17-29,-15-6-2,7 15 0,-13-5-2</inkml:trace>
  <inkml:trace contextRef="#ctx0" brushRef="#br0" timeOffset="234679.4229">20610 6270 90,'-28'8'34,"-5"-2"1,-1 6-1,-11-5-27,3 6-2,-3-4 0,3 5-1,-1-6 0,9 1-1,0-4 0,10-1-1,6-1 0,18-3 0,-16-6-1,16 6 0,0 0 0,-4-10 0,4 10 0,0 0 0,0 0-1,0 0 1,0 0-1,-14 4 1,8 13-1,0 5 3,3 8-3,1 7 2,2 9-2,2 7 2,3 2-2,2-1 1,7 0-5,-6-10-10,14 7-24,-8-16-2,12 0 0,2-17-1</inkml:trace>
  <inkml:trace contextRef="#ctx0" brushRef="#br0" timeOffset="235411.4648">21641 6751 73,'0'0'36,"0"0"-1,0 0 1,0 0-12,-14 4-18,0 0-2,-7-2-2,-6 5 0,-7 1 0,-5 5 0,-8-1 0,1 4 1,-3-4 0,5 3 0,-1-5-1,8 0 0,3-4 0,7-2-1,-2 1 0,7-1 0,0 1-1,4-1 1,3 3-1,2 1 0,13-8 1,-4 18-1,4-18 1,21 20-1,0-8 1,6-2-1,3 6 0,3 4 1,-5 4-1,-4 11-1,-5 6 0,-10 9 0,-6 4-1,-4-2-3,8 7-30,-7-19-4,13-6-1,3-23-1</inkml:trace>
  <inkml:trace contextRef="#ctx0" brushRef="#br0" timeOffset="259649.8512">21497 9517 124,'0'0'40,"0"-16"1,11 10-2,-4-9-38,14 0-1,11 0-3,3-6-3,15 18-15,-17-10-16,11 17-1,-13-4 0,2 12-2</inkml:trace>
  <inkml:trace contextRef="#ctx0" brushRef="#br0" timeOffset="259824.8612">21629 9647 119,'-37'12'38,"12"6"1,-2-12-2,27-6-33,0 0-4,25-21-3,17 5-5,5-16-26,20 3-4,4-11 0,13 3 0</inkml:trace>
  <inkml:trace contextRef="#ctx0" brushRef="#br0" timeOffset="260109.8775">22309 9231 105,'-13'7'37,"-7"-7"1,6 7 1,0-3-33,5 9 0,-1 4-1,1 9 0,-8 6 0,1 11-2,-4 3 0,1 5 0,1-4-3,6-4 0,12-10 0,14-12 0,21-13 0,18-16 0,17-8 0,9-12 0,9-6 0,-2-6 0,1 3-6,-11-11-10,2 13-21,-26-8-4,-9 15 1,-22-13-1</inkml:trace>
  <inkml:trace contextRef="#ctx0" brushRef="#br0" timeOffset="260289.8878">22682 9165 118,'-47'44'39,"-9"-1"2,16 20-2,-3-6-33,17 4-1,13-4-3,13-1 0,8-4-3,14-10-1,16-1-8,1-27-9,23 2-19,-3-23-1,11 1 1,-5-25-1</inkml:trace>
  <inkml:trace contextRef="#ctx0" brushRef="#br0" timeOffset="260566.9036">23075 9254 120,'-14'-18'38,"-11"4"2,7 23-2,-6 9-31,6 17-1,2 10-2,7 7-2,6 4-2,11 1 0,9-8 0,12-10 0,8-12 0,7-15 0,-2-17 0,2-15 0,-6-13 0,-9-11 0,-13-10 0,-12-4 0,-15 2 0,-11-4 0,-4 11-3,-17 0-13,9 30-10,-14-11-11,14 24-4,-5 0 0,16 16 0</inkml:trace>
  <inkml:trace contextRef="#ctx0" brushRef="#br0" timeOffset="261279.9444">12373 9189 96,'-6'11'39,"6"-11"0,0 0-3,0 0-35,18-5-2,3 1-2,2-6-4,16 13-21,-8-13-9,11 12 0,-5-8-1</inkml:trace>
  <inkml:trace contextRef="#ctx0" brushRef="#br0" timeOffset="261453.9543">12618 9233 77,'-44'12'36,"7"6"1,-3-10-1,13 6-29,4-8-4,23-6 0,0 0-3,17-10-4,21 4-8,1-17-22,20 3-1,2-8-1,11 1 1</inkml:trace>
  <inkml:trace contextRef="#ctx0" brushRef="#br0" timeOffset="261731.9702">13114 8932 88,'-23'5'39,"5"12"0,-12-6 1,8 8-32,-4-2-2,5 5-1,2-2-2,9 3-1,6-2 0,14-4 0,11-7-1,11-5-1,14-6 1,8-4-1,6-6-2,1-8-1,2 1-2,-9-14-5,8 11-28,-23-10-1,2 8 0,-18-8-1</inkml:trace>
  <inkml:trace contextRef="#ctx0" brushRef="#br0" timeOffset="261897.9797">13424 8828 93,'-32'19'37,"5"13"0,-9 1 1,6 8-35,4 7-2,7 2-1,9 1-5,0-12-6,23 4-25,1-20-1,21-3 0,5-20 0</inkml:trace>
  <inkml:trace contextRef="#ctx0" brushRef="#br0" timeOffset="262195.9968">13857 8835 90,'-36'5'39,"10"22"-1,-14 4 2,14 13-33,-7-1-3,13 8 1,7-7-2,17-1 0,12-12-1,12-14 0,12-16 0,10-12-1,1-15 1,-1-12-2,-5-7 1,-8-9-1,-13-5 0,-13-1-1,-12 6-3,-12 3 1,-7 13-4,-12 5-2,10 27-20,-18-7-10,16 26 0,-7-1-1,14 12 3</inkml:trace>
  <inkml:trace contextRef="#ctx0" brushRef="#br0" timeOffset="262917.038">3492 9501 97,'20'6'37,"-20"-6"1,32-6-2,-13-5-33,12 1-2,7-4 0,6-1-1,9 5-5,-7-9-5,13 16-25,-14-4 0,-2 12-1,-17-3-1</inkml:trace>
  <inkml:trace contextRef="#ctx0" brushRef="#br0" timeOffset="263081.0474">3679 9659 86,'-41'27'33,"0"-12"1,21-1 1,8-16-29,12 2-3,32-18-3,3-11-9,28 4-24,3-11-1,10-1 1,4-9-3</inkml:trace>
  <inkml:trace contextRef="#ctx0" brushRef="#br0" timeOffset="263369.0639">4495 9114 89,'0'0'37,"-15"-11"1,15 11 1,-23 15-32,10 7 0,-5 3-1,1 14 0,-5 6-2,5 8 0,-2 0-1,1 1 0,9-5 0,6-6-1,7-11-1,11-12 0,13-15 0,13-16-1,13-12 0,10-13-2,6-8-1,6-8-2,0-5-2,-2-12-12,7 14-20,-18-5-2,-4 18 2,-21-8-1</inkml:trace>
  <inkml:trace contextRef="#ctx0" brushRef="#br0" timeOffset="263549.0742">5028 8948 105,'-32'25'37,"-11"-6"3,9 23-2,-12 8-35,16 5-1,1 4-1,6 6 0,11 3-1,6-4-3,17-1-2,0-20-29,29-4-3,-1-23-1,18-7-1</inkml:trace>
  <inkml:trace contextRef="#ctx0" brushRef="#br0" timeOffset="263832.0904">5380 8991 99,'-32'24'39,"4"26"2,-10 4-3,9 14-31,5 1 0,11 5-2,7-10 0,14-9-2,14-17-1,15-21 0,9-20-1,8-18-2,2-20 1,2-19-1,-8-7 0,-9-7-1,-9-2 0,-18 4-1,-12 13-1,-20 6-3,-3 29-10,-24 1-19,13 25-4,-10 2 2,12 19-3</inkml:trace>
  <inkml:trace contextRef="#ctx0" brushRef="#br0" timeOffset="264533.1305">5899 9232 88,'-3'22'36,"-2"5"0,-6-8-1,1 19-31,0-4 0,2 4 0,-1-6-2,5-2 1,4-10-1,5-9 0,-5-11-1,23-13-1,-3-7 0,-2-11 0,3-5 1,3-5-2,-6-1 1,-1 4-1,-3 4 2,-4 5-1,-3 9 0,0 8 0,-7 12 1,0 0-1,14 11 1,-7 2 0,3 5-1,2-1 1,3 3 0,3-2 0,-2-3 0,6-5 0,-2-6 0,3-6 0,1-9 0,4-7 0,0-11 0,1-5 0,0-2 0,-2 2 0,-2 1 0,-6 5-1,0 12 1,-9 11 0,-5 16 0,-6 14-1,-7 12-1,-4 6 0,3 5-3,0 0-1,9 8-13,-7-25-19,21-5-2,1-27 0,23-11-1</inkml:trace>
  <inkml:trace contextRef="#ctx0" brushRef="#br0" timeOffset="264714.1408">6877 8774 101,'-40'52'39,"-1"27"1,-11 2-2,6 14-34,3 1-2,8-2-2,14 1-8,1-25-24,23-4-6,5-28 1,20-13-3</inkml:trace>
  <inkml:trace contextRef="#ctx0" brushRef="#br0" timeOffset="265029.1588">6993 9108 93,'-16'23'38,"-6"-10"1,7 9-1,-5-4-34,17 1-1,5-6 0,9-3 0,7-3 0,5-1-1,1-1 0,3 0 0,-2 1-1,-5 2 1,-4 4 0,-4 3-1,-7 7 0,-2 2 0,-6 6 0,-8 2 0,-3 4-1,0 0 0,-2-1-4,-6-15-10,21 12-14,-12-27-10,13-5-4,9-19 0,15-13 0</inkml:trace>
  <inkml:trace contextRef="#ctx0" brushRef="#br0" timeOffset="266155.2232">14195 9000 72,'15'-15'37,"-15"15"-2,0 0 1,1 22-31,-10-3-2,3 8 1,-6 3 0,3 7 0,-2-2-1,0-1 0,1-6-1,5-4 0,4-6 0,1-18-1,0 0-1,22-5 0,-5-17 1,3-3-1,0-3 0,3-2 0,-1 0 1,-4 4-1,-3 4 0,-3 6 1,-12 16-1,9-11 1,-9 11 0,0 0-1,0 17 1,0-17 0,8 15 0,3-9-1,4-1 1,6-3 0,1-2 0,4-2-1,-1-2 1,-2 1 0,-2-1-1,-4 2 1,-4 0-1,-13 2 0,14-1 1,-14 1-1,0 0 0,0 0 0,4 18 0,-5 1 0,-2 4-2,-3 2 0,5 7-2,-2-8-3,16 6-18,-13-30-13,29 11-1,-6-30-1,17-7 2</inkml:trace>
  <inkml:trace contextRef="#ctx0" brushRef="#br0" timeOffset="266337.2337">14949 8823 91,'-33'69'38,"-8"5"-2,4 10 1,4-3-39,-5-16-22,16 6-12,5-15-1,12-10-1,10-16 0</inkml:trace>
  <inkml:trace contextRef="#ctx0" brushRef="#br0" timeOffset="266621.2499">15118 9094 89,'-23'15'38,"-6"0"0,13 7 1,-6-6-36,18 6 1,10-8-1,13-3 0,4-5-1,8-2 0,-1 1 0,3 3-1,-10 4 1,-7 7-1,-13 7 0,-7 6-1,-15 5 1,-3 0-1,-3 1-2,-4-13-13,15 5-22,-5-17-2,19-13-2,0 0-1</inkml:trace>
  <inkml:trace contextRef="#ctx0" brushRef="#br0" timeOffset="267936.3251">23613 9328 82,'0'0'38,"-4"-19"-1,4 19 1,-4-12-29,4 12-1,0 0-2,-5 14-2,-6 3-1,2 8 1,-6 4-1,1 4 0,0 1-1,0-1 0,5-5 0,5-5-1,1-10 1,3-13-1,18-5-2,-1-11 0,2-7 1,5-5-1,-1-7 1,2 2-1,-3-1 1,-3 6-1,-5 6 1,-2 7 0,-12 15 1,0 0-1,0 0 0,4 13 0,-4 1 0,4 1 0,1-3 1,9-3-1,5-5 0,5-5 1,6-6 0,0-4-1,3 0 1,-3-3 0,-7 3 0,-3 3 0,-6 9 0,-10 10 0,-9 9-1,-5 6 2,-6 9-2,-1-3 0,4 7-1,3-10-2,14 4-6,-4-33-16,33 5-14,-1-27-3,21 0 2,-2-22-3</inkml:trace>
  <inkml:trace contextRef="#ctx0" brushRef="#br0" timeOffset="268109.335">24458 8982 102,'-32'41'38,"-20"15"0,-5 22 0,-9 5-34,3 7-1,3 6-3,13-6-1,14 2-21,9-26-14,24-6-1,9-23-1,25-10-2</inkml:trace>
  <inkml:trace contextRef="#ctx0" brushRef="#br0" timeOffset="268410.3522">24604 9395 87,'-36'19'40,"-11"-1"0,9 16 2,-5-10-23,18 9-14,7-3 0,16-4 0,9-5-3,13-8 0,10-6 0,5-3-1,0-3 0,-5 4-1,-7 2 1,-12 8 0,-16 10-1,-13 8 2,-11 6-2,-9 1-2,4 5-1,-6-10-7,23 11-17,-6-28-13,24 1-1,-1-19-1,39-19-1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06T00:33:43.12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06T00:33:44.191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8490 7512,'-12'-35,"12"24,0 11</inkml:trace>
  <inkml:trace contextRef="#ctx1" brushRef="#br0">2944 2460 39,'-1'-13'32,"-3"-4"1,-2 1 0,-4-11-24,7 7-3,-6-14 0,6 4-2,-2-9-1,5 2 0,0-9 1,4 1-2,-3-10 1,6 6 1,-3-8-1,2 2 0,-3-6-2,-2-3 3,-1-1-2,0-3 1,0 1-2,-3-2 0,-1-4 0,4 73 0,-1-73 1,1 73-2,1-78 0,-1 78-3,1-79 0,-1 79-5,6-79-10,-6 79-21,3-76 2,-3 76-3,1-61 2</inkml:trace>
  <inkml:trace contextRef="#ctx1" brushRef="#br0" timeOffset="3677.2103">3061 1102 41,'-30'-45'30,"30"45"-5,0 0-3,0 0-2,0 0-7,-25-47-2,25 47-3,0 0-1,0 0-4,0 0 2,0 0-2,-21-47 0,21 47 0,0 0 0,0 0 0,0 0-1,0 0 1,-23 22-2,17 7 0,-3 9 0,1 8 1,1 9-3,2 7 1,1 3 0,11-2 0,3-6 0,-1 2-1,-1 5 1,-2 4-1,-1 7 0,-4 1-1,-1 1 2,-3 0-1,3 0 0,-1 3 1,4 0 0,-3 3 0,2-2 0,-1 6 2,0-1-2,1 9 1,-3 1-1,0 1 2,-3 4-1,-1-1 0,3-2 0,0 1-2,2-3 2,3 2-1,-1-1 0,0-3 0,0 0 1,2 1-2,-5 2 1,-1 1 0,-3 0 0,-3 4-1,-3-5 1,2 0 0,-1-3 0,1 0-1,3-6 1,-2-2 0,2-2 1,4-2-1,-1 1 1,3 0-1,-2 1 1,2-1-1,2 2 1,-1 4-1,2 0 1,-2-2 0,-2 1 1,2 2-1,-1-3 1,-2-1-1,2-4 1,-2-5-1,0-1-1,3-5 0,-1-2 0,-3-6 1,3-2-1,-1-1 1,1-2-2,-2-3 0,6 2-5,-12-20-27,17 0-5,-4-27 0,5-10-2</inkml:trace>
  <inkml:trace contextRef="#ctx0" brushRef="#br0" timeOffset="5002.2861">9090 6260</inkml:trace>
  <inkml:trace contextRef="#ctx1" brushRef="#br0" timeOffset="4818.2756">1898 6567 19,'0'0'23,"0"0"-1,0 0 0,13-1-16,-13 1-2,14-15-1,-14 15 2,20-12 1,-20 12 1,20-3 2,-20 3 0,18 7 0,-18-7 1,27 15 0,-17-12-2,10 5-3,3-6-1,6 1-2,4-5 0,11 1 0,4-1-1,9 2 0,4 2 0,6 1 0,9 2 0,7 5 0,5-2 0,8 3 0,12-3 0,8-1 0,9-5 0,9 0-1,14-5 1,8-2-1,10-2 1,6 1-1,6-1 0,5 4 0,5 1 0,7 1 0,3 1-1,3 0 2,8-2-1,7 0 0,6-4 1,5 1 0,10-8-1,6 1 1,5-2 0,12 1 1,6-3-1,1 2 0,6 0 0,3-1-1,3 0 1,2-1-1,7 1 0,4-4 0,9 0 0,7-1-1,5 2 2,12-2-2,-4 5 2,10 0-1,0 2 0,45 2 1,-45 2 0,3 1 0,2 1 0,-1 0 0,6 1 0,-1 0 0,9 0-1,-44 2 1,52-3-1,-2 1 0,7-1 0,2-1 0,4-2 1,5-1-1,5 0 1,1 0-1,3-2 2,8 2-1,2-1 0,45 5 0,-43 1 0,42 2 1,-50 4-1,-6 4 0,-8-1 0,-11 1 0,-13 0-3,-59-8-2,35 13-15,-64-23-17,32 4-4,-22-12 2,-22 0-3</inkml:trace>
  <inkml:trace contextRef="#ctx1" brushRef="#br0" timeOffset="6222.3559">1302 1978 73,'-6'-26'38,"4"4"0,-11-4 1,6 5-31,-17-3-1,4 11 1,-16 1-2,1 6-2,-11 3 0,1 8-1,-3 7-1,1 8-1,3 8 0,4 10-2,6 9 2,5 18-2,5 17 1,8 16 0,2 14 0,7 9 1,4 6-1,6 2 2,7-4-2,5-12-1,4-15-2,5-20-6,14-14-22,-14-31-8,5-8 1,-14-29-3</inkml:trace>
  <inkml:trace contextRef="#ctx1" brushRef="#br0" timeOffset="6403.3663">556 2908 109,'-32'-18'40,"22"10"1,10-13-1,24 1-37,18-11-1,19-9-2,15-6-3,12-20-9,24 7-25,-2-20-5,4 9 3,-8-8-4</inkml:trace>
  <inkml:trace contextRef="#ctx1" brushRef="#br0" timeOffset="6635.3795">2100 1257 101,'-23'22'40,"-17"21"1,-6 26-3,-19 13-37,6 8-3,3 13-5,0-7-31,26 2-1,2-14-2,30-5 1</inkml:trace>
  <inkml:trace contextRef="#ctx1" brushRef="#br0" timeOffset="7575.4333">3030 3552 90,'-28'11'36,"-2"-10"0,10 12-7,-6-12-24,14 2-2,12-3 0,0 0-1,1-12-1,20 3 1,11 1-2,5-3 1,7-1-1,2 1 1,6 1-1,-7 1 0,-4 1 1,-10 4 1,-14 2-1,-17 2 0,0 0 1,-31 21 0,-6-10 0,-8 2 0,-4-1-1,1 0 0,-2-3 0,10-3 0,7-4-1,6-4-2,27 2-2,-10-15-7,29 14-26,0-10-3,13 9 0,2-9 0</inkml:trace>
  <inkml:trace contextRef="#ctx1" brushRef="#br0" timeOffset="8371.4788">4030 3062 67,'6'-36'37,"-13"-7"0,3 20-10,-16-16 0,4 16-21,-13 3-1,6 11-2,-9 10 0,2 15 0,-6 11-1,2 20-1,4 11 0,2 12 0,5 7-1,6 3 0,6 3-1,9-6-3,8 3-2,-2-26-10,21 6-23,-12-20 1,13-3-2,-14-15 2</inkml:trace>
  <inkml:trace contextRef="#ctx1" brushRef="#br0" timeOffset="8552.4892">3561 3553 93,'0'0'39,"-12"-23"0,12 23-1,26-13-36,-2 5-1,11 0-2,5-5-5,20 10-29,-4-12-2,8 10-2,-5-4 0</inkml:trace>
  <inkml:trace contextRef="#ctx1" brushRef="#br0" timeOffset="8884.5082">4177 3468 68,'-15'2'40,"1"9"-2,-7-3 2,6 17-16,0-9-20,6 8 0,-1 0-2,7 4 0,3 1-1,6 0 0,6-5 0,5-6 0,1-7-1,7-10 0,-1-9 1,-1-8-1,1-8 0,-5-7 0,-6-2 0,-9-1-1,-7 3-2,-11 0-2,3 15-8,-21-10-25,10 17 0,-8 0-1,7 14-1</inkml:trace>
  <inkml:trace contextRef="#ctx1" brushRef="#br0" timeOffset="9265.53">3438 3443 69,'11'-5'37,"7"7"-2,-2-8 2,8 8-29,-2-2-7,-2-2-31,10 6-5,0-8 0,5 6-3</inkml:trace>
  <inkml:trace contextRef="#ctx1" brushRef="#br0" timeOffset="9438.5399">4786 3353 68,'71'4'35,"-10"-5"-2,1 3-2,-13-3-30,-5-6-8,7 7-23,-2-2-2,0 3-1,2-4 0</inkml:trace>
  <inkml:trace contextRef="#ctx1" brushRef="#br0" timeOffset="9603.5493">6308 3308 102,'64'-2'38,"3"8"2,-16-12-5,3 0-40,10 5-29,-15-15-3,16 8 0,-12-12-3</inkml:trace>
  <inkml:trace contextRef="#ctx1" brushRef="#br0" timeOffset="9753.5579">7865 3093 94,'85'-12'37,"1"11"-1,-20-6-7,1 3-32,2 9-30,-13-6-2,5 8-1,-9-9-2</inkml:trace>
  <inkml:trace contextRef="#ctx1" brushRef="#br0" timeOffset="9911.5669">9167 3122 58,'74'11'36,"-1"-11"-1,0 9 0,-7-14-16,5 5-17,4 3-7,-5-10-29,12 5-1,-2-9-1,6 9 1</inkml:trace>
  <inkml:trace contextRef="#ctx1" brushRef="#br0" timeOffset="10055.5752">11003 3115 82,'85'7'38,"-10"-10"-4,6 4-1,2 4-57,-8-12-9,9 2-2,-2-7-1</inkml:trace>
  <inkml:trace contextRef="#ctx1" brushRef="#br0" timeOffset="10203.5836">12780 3039 85,'94'2'35,"4"4"-1,-8-3-2,-1-11-44,11 9-21,-1-7-1,7 6-2,-1-8 1</inkml:trace>
  <inkml:trace contextRef="#ctx1" brushRef="#br0" timeOffset="10354.5923">14759 3092 63,'104'9'34,"-2"-6"-1,4 2-1,-3-11-27,7 0-8,10 2-24,-1-7-5,4 3-1,-3-4 0</inkml:trace>
  <inkml:trace contextRef="#ctx1" brushRef="#br0" timeOffset="10519.6017">17453 3066 79,'119'9'38,"-12"-10"-2,7 8-1,-8-6-35,-6-9-17,10 9-19,-6-10 0,8 6-2,-8-10 1</inkml:trace>
  <inkml:trace contextRef="#ctx1" brushRef="#br0" timeOffset="10688.6114">19672 3109 88,'73'10'39,"4"10"-1,-11-14 0,13-1-38,2 7-14,-1-21-23,14 4 0,-8-12-3,17 3 2</inkml:trace>
  <inkml:trace contextRef="#ctx1" brushRef="#br0" timeOffset="10798.6177">21987 3019 58,'124'5'6,"0"-3"-5,4 2-3,-11-4-25</inkml:trace>
  <inkml:trace contextRef="#ctx1" brushRef="#br0" timeOffset="10925.6249">23819 3030 86,'90'-1'35,"-6"4"-2,-7 1-32,-10-1-32,-8-5-3,-4-3-1</inkml:trace>
  <inkml:trace contextRef="#ctx1" brushRef="#br1" timeOffset="20410.1674">3184 1310 37,'0'0'26,"0"0"0,-13 9-7,13-9-4,0 0-3,0 0-3,0 0-2,0 0-1,14-1-1,-14 1-1,23-8 1,-10 5-2,3 3-1,2 0-1,1 2 0,1 2 0,-1 2-1,-1 0 0,2-3 0,3 0 0,-2-1 0,2-1 0,4-1 0,-2-2 0,2 2 1,0-2-1,3 2 1,0 1-1,5-1 0,2 1 1,2-2-1,6 0 1,7-4-1,5 2 0,1-7 0,3 2 1,2-1-1,3-3 0,0 1 1,0 2-1,-1 2 0,0 1 1,0 3-1,3 0 1,-1 3-1,-2 3 1,1 0-1,-2 2 0,-1-3 0,0-2 1,-3-1-1,-4 0 1,1-1-1,2-2 1,0-1 0,0-1 0,-1 1-1,2-1 1,1 2-1,1-1 1,-5 0 0,3-2-1,-2 1 0,-3 0 1,0 0-1,-2-2 0,3 3 0,0-2 1,2-2-1,-58 9 1,62-7-1,-62 7 1,67-7-1,-67 7 2,75-7-2,-75 7 1,81-10-1,-81 10 1,90-7-1,-90 7 0,92-7 1,-45 1-2,2 2 1,2 1 1,1-1-1,1 0 0,-2 2 0,1-2 0,-4 2 0,4 0 0,2-1 0,-4 0 0,2 1 0,0-1 0,1 2 0,-1-3 0,3 1 0,-1 1 0,-1 0 1,3-1-1,-3 2 0,1-1 0,2-1 1,-4 0-1,5-1-1,-3 1 1,-1 0 0,1 1 0,0-1 0,-1 0 0,-1 0-1,1 1 1,-1 0 1,-1 2-1,-2-1 0,1 0 0,-2-2 1,0 2-1,-1 0 0,-47 1 0,90-1 0,-90 1 0,88-1 0,-88 1 0,83 0-1,-83 0 2,82-2-1,-82 2 0,79-2 0,-79 2 1,82-2-1,-82 2 0,81-5 0,-81 5 0,85-4 0,-85 4 0,81-6 0,-81 6 0,85-2 0,-85 2 0,81-3 1,-81 3-1,84-1 0,-84 1 1,85-1-1,-85 1 1,84 0-2,-84 0 1,90 2 0,-90-2 0,87 5 0,-87-5 0,89 7-1,-89-7 1,89 9 0,-89-9 1,90 12-1,-90-12 0,88 12 0,-88-12-1,86 14 1,-86-14 0,85 16 0,-85-16 0,62 15-1,20 2 1,-4 4 0,-7-5-1,-3 3 1,-7-1 0,-3 1 0,-10-2-1,-8 3 1,-4-3 0,1 4 0,-2-4 0,-2 0-1,4 1 1,-4-1 0,1 1 0,-2-2-1,2 1 1,-3-1 0,-1 1 0,4-1 0,-2 3 0,2-2 0,-2 1-1,-3 4 1,1 0 0,2 1 0,-3 0 0,0 4-1,-2-3 1,0 3 0,-3-2 0,4-2-1,-4 2 2,4 1-2,-3-3 2,-2 3-1,2 0 0,-3 4 1,5 0-2,-6 1 1,1 0 0,2 1-1,-1-1 1,2 3-1,0-1 1,2-2 0,-1 1-1,1 3 2,0 1-2,2 3 1,-4 0 0,2 3 0,-2-1 0,1 2 0,-2 0 0,-1-3 1,0 1-1,1-2 1,-5 0-1,3 2 1,-1-2-1,0 0 1,0-2-1,3 3 1,-1-1-1,2 0 0,0-4 0,-2 2 0,3 0 0,0 2 0,0-1 0,-2 1 0,4 2 0,-3-4 0,6 4 0,-2-3-1,0-1 1,4 1-1,1-1 1,-2 1-1,2-1 1,-2-1 0,2 1 0,-2-1 0,-2 3 0,-2-4 0,1 1 0,-2 3 0,-3-3 0,4 2 0,0-2 0,-2 1 1,0 0-1,0-1 0,0-1 0,-2 0 1,4-4-1,0 1 0,-3-1 0,1-2-1,4-2 1,0-1-1,-1-2 1,1-1-1,1 0 1,1-2 0,-1-1 0,-1 2 0,-1-4 0,1 2 0,-1-2 0,-1 1 0,-4-3 0,3 1 0,-2-1 0,0 0 0,2-2 0,-1-2 1,1-1-1,-4 0 0,6-2 0,-4 0 0,1 0 0,3 1 0,-3-4 0,3 5 0,1-1 0,2 1 0,0 0 0,2-3 0,2 3 0,-2-2 0,3 1 0,3-2 1,-2 0-1,1 0 0,2-1 0,-2 0 0,3-2-1,2 2 1,-3-1 0,4-2 0,0 2 0,0 2 0,4-3 0,-2 2 0,3-2 0,2 3 1,2-1-2,1-2 1,1-2 1,-2 2-2,3-3 1,1 1 0,0-1 0,1-1 0,0 0 0,5 0 0,3 0 0,1 1 0,3-1 0,0 0 1,0 0-1,1 0-1,2 3 1,-2-3 0,-2 1-1,-2-1 1,3 2 0,-2 0-1,6-1 1,-5 1 0,3-2 0,-1 0-1,-3 0 1,4-1 0,-2 0 0,0-1-1,0 1 1,4-2 0,-1 1 0,1-4 0,0 1-1,2 0 1,-4-1 0,0 2 0,-2-3 0,-1 3 0,1-2 0,0 0 0,4 0 0,-4-1 0,0-1 0,0 1 0,2 0 1,-3 1-1,-2-2 0,-4 2 1,2 3-1,1-1 0,-3 1 0,6 0 1,-3 0-1,-1-1 0,-2 1 0,3 0 0,-1-1 0,-6 2 1,3-2-1,-2 0 0,-2 0 0,2 1 1,1-1-1,1 2 0,-2 0 0,-1 0 0,2 0 1,-1 1-1,-2 0 0,-1 0 0,-6-4 1,4 4-1,-3-1 0,-1 3 0,0-2 1,0 2-1,2 1 0,0-1 0,1 1 0,-1-1 0,3-1 0,3-1 1,1-1-1,4-1 0,4-8 0,6-1 0,10-3-3,-3-10-5,14 7-28,-14-10 0,3 7 0,-16-10-2</inkml:trace>
  <inkml:trace contextRef="#ctx1" brushRef="#br2" timeOffset="33011.8882">3373 1272 0,'-4'-9'18,"4"9"-7,0 0-3,0-10 2,0 10-1,0 0 3,0 0 0,0 0 2,0 0-6,0 0-1,7-10 0,-7 10 0,0 0-1,3-11 0,-3 11-1,0 0 1,0 0-2,0 0 1,10 11-1,-10-11-1,5 15 0,-5-15-1,7 12-1,-7-12 1,11 11-1,-11-11 0,19 1 0,-10-3-1,5-4 1,1 0 0,1 2-1,1-1 1,-4 2-1,1 2 0,3 2 1,-5 0-1,1 4 0,-3-3 1,3 2 0,-2 0-1,3-3 1,-1 0-1,5-3 1,0-2-1,3 0 0,2 0 1,1-1-1,0 0 0,-1 3 0,1 1 1,0 2-1,0 1 0,-4 1 0,2 1 1,-2 1-1,-2-3 0,1 1 0,-2 1 0,-1-3 1,-1 1-1,-1-1 0,0 1 0,-3-1 0,2 1 1,-4 1-1,2 0 1,-11-3-1,18 12 1,-18-12 0,19 14 0,-19-14-1,18 13 1,-8-10-1,0-3 0,4 0 1,1-1-1,-1-3 0,4-4 1,3 0-1,-1-2 1,0 2-1,-1 1 1,0 2-1,4 0 1,-3 3-1,-1 2 1,0-2-1,2 2 0,-5 0 0,5 0 1,0-1-1,-2 1 0,0-1 0,2 1 0,0 0 1,2 0-1,0 1 0,-2-1 0,4 1 1,1 2-1,2-1 0,-1-1 1,2 2-1,-1-2 0,-1 1 0,1-1 0,0-1 1,-1 0-1,7-1 1,-2-1-1,0 1 1,4-3 0,-3 4 0,4-1 0,1 0-1,2 1 1,-4 2-1,3-2 0,2 1 0,3 0 0,0 1 1,0-4-1,0 1 0,1-2 1,-2-1-1,0 1 0,-1 1 0,-2-2 1,-1-1-1,-3 4 0,-1-1 0,-3 2 1,2 0-1,-2 0 0,-4 1 0,-1 1 1,3 0-1,-2-2 0,1-2 1,1 1-1,1-1 1,3 0-1,-4-1 0,2 0 1,1 1-1,-4-1 0,0 4 0,-3-1 0,-1 2 1,-3-2-1,-2 1 0,2 0 0,-2-1 0,-1 1 0,0-3 0,1-1 0,2 0 0,-1-2 0,3 0 0,-1-1 0,1 1 0,-1 1 1,0-1-2,-1 0 2,-1 3-1,-2 1 0,-1 0 0,2 0 0,-2 1 0,3 0 0,-3 0 0,3 0 0,0-3 1,2 0-1,2 1 0,2-1 0,-1-1-1,5 0 2,-2 0-1,4-1 0,-3 3 0,1-3 0,-1 2 0,-30 3 1,0 0-2,56-10 2,-56 10-1,0 0 0,68-12-1,-68 12 1,50-11 0,-50 11 0,60-10 0,-60 10 0,64-13 1,-64 13-1,73-9 0,-73 9 0,75-10 1,-75 10-1,81-10 0,-81 10 0,80-6 0,-80 6 0,80-5 0,-80 5-1,81-5 1,-81 5 0,84-3 0,-84 3-1,79-4 2,-79 4-1,80-2 0,-80 2 0,83-1 0,-83 1 0,80-1 0,-80 1 1,81 0-1,-81 0 0,78 1 0,-78-1 0,77 2 0,-77-2 0,75 4 0,-75-4 0,76 3 1,-76-3-1,71 2 0,-71-2-1,72 4 1,-72-4 1,70 2-1,-70-2 0,73 1 0,-73-1 0,73-1 0,-73 1 1,71 0-1,-71 0 0,72-1 0,-72 1 0,70-1 0,-70 1 0,66-1 0,-66 1 1,66 0-1,-66 0 0,61 1 0,-61-1 0,56 2 1,-56-2-1,55 3 0,-55-3 0,54 0 0,-54 0 0,52-2 0,-52 2 1,55-3-1,-55 3 0,54-2 0,-54 2 0,55-6 0,-55 6 1,52-5-1,-52 5-1,49-6 2,-49 6-1,50-6 0,-50 6-1,46-6 2,-46 6-1,0 0 0,66-9 1,-66 9-2,0 0 1,63-7 0,-63 7 0,0 0-1,57-8 1,-57 8 0,0 0 0,49-7 1,-49 7-1,0 0-1,51-6 1,-51 6 0,0 0 0,50-7 1,-50 7-1,0 0-1,50-6 1,-50 6 0,0 0 0,51-10 1,-51 10-1,0 0 0,57-9 0,-57 9-1,0 0 1,60-12-2,-60 12 1,0 0 0,61-6 0,-61 6 0,0 0 0,63-9 2,-63 9-2,0 0 2,66-7-1,-66 7-1,0 0 1,67-8-1,-67 8 0,46-2 0,-46 2 1,0 0-1,69-6 1,-69 6 1,47-2-1,-47 2 1,47-4-1,-47 4 1,46-1-1,-46 1 1,50-1-1,-50 1-1,48 1 1,-48-1-1,48 1 1,-48-1 0,51 1 0,-51-1-1,49 4 1,-49-4 0,51 2 0,-51-2-1,47 4 2,-47-4 0,46 3-1,-46-3 2,0 0-1,64 9 2,-64-9-2,0 0 1,57 7-2,-57-7 0,0 0 0,47 11 0,-47-11 0,0 0 0,0 0-1,51 15 1,-51-15 1,0 0-1,0 0 0,0 0 0,0 0 0,52 21 0,-52-21 0,0 0 0,0 0 0,0 0 0,0 0 0,0 0 0,0 0 0,0 0 0,47 22 0,-47-22 0,0 0 0,0 0 0,0 0 0,0 0 0,0 0 0,0 0 0,0 0-1,0 0 1,0 0 0,0 0 0,0 0 0,50 11 0,-50-11 0,0 0 0,0 0 0,0 0 0,0 0 0,0 0 0,0 0 0,0 0 0,0 0 0,47 14 0,-47-14 0,0 0 0,0 0 0,0 0 0,0 0 0,0 0 0,50 20-1,-50-20 1,0 0 0,0 0 0,0 0 1,0 0-2,52 25 1,-52-25 0,0 0 0,0 0 1,0 0-1,51 24 0,-51-24-1,34 19 1,-11-8 0,1 0 0,-5-1 0,4 2 0,-9-1-1,2 0 1,-3-4 0,-3 1 0,3 1-1,-3 1 1,2-1 0,-1-1 0,1-1 0,0 5 0,-1-2 0,1 1 0,0 1 0,0 0 0,1 2 0,0 2 0,-2 1 0,1-2 0,-3-2 0,3 4-1,-4-2 1,1-2 0,0 0 0,2 0 0,-2-1 0,2 1 0,-1-1 0,0 0 0,-2 3 0,-1-1 0,1 5 0,-4-3-2,2 3 3,-5 1-3,3 2 2,0-1-2,-1-1 2,-1 0-1,2-3 1,-3 5 0,2-3 0,-2 6 0,2-2 0,-2 2-1,3 0 1,-3-1-1,-1 2 1,0-3-1,0 2 1,-2-2 0,1-1-1,-1 0 1,2 2 1,-1-1-1,-1-1 0,2 2 0,1-2 0,-1 1 0,-1-1 0,0 0 0,0 1 0,1 0 0,1 1 0,-1-1 0,-1 0 0,-1 0 0,2 0 0,0-1 0,0-1 0,-1-1 0,1-3 0,-1 1 0,0-1 0,0-2 1,0 1-2,0-1 2,-2 1-1,3-1 0,-1 1 0,1 2 0,-1 4 0,1-1 0,0 2 0,-2 2 1,-1-1-1,1 1 0,0 1 0,-3-3 0,0 3 0,2-4 0,-2 0 0,3 2 0,-2 0 0,3-2 0,-1 3 0,2-2 0,0 1 0,0 1 0,0-1 0,0 1 1,-1 4-1,-1-3 0,-1-2 0,0 4 0,0-3-1,-1 1 0,3-2 1,-1-1-2,0 0 2,7 0-1,-5-3 1,4 4-1,-1-1 1,3 1 1,-5-2-1,3 3 1,0 2-2,-3-2 2,-1 1-1,2 0 0,1 4 0,0-1 1,1 1-1,-2-2 0,2 5 0,1-7 0,1 3 0,-1-1 0,3-1 1,-3-1-1,-1 0 0,3-1 0,0 0 0,-3 1 1,3 0-1,-2 0-1,0-1 1,3 0-1,-1-1 1,1 2-2,1-3 2,0-1-1,2 1 1,-2-3-1,0 0 1,2 2 0,1-1 0,-1 1 0,-1-1 0,1 1 0,0-1 0,3 0 0,-3-2 0,3 0 0,-1-3 0,4-2 0,1-1 0,1-3 0,-1 0 0,3 0 0,0-1 0,2-1 0,0 3 0,0-1 0,0 0 0,0-1 0,0 3 0,-1-3 0,0-1 0,3-3 0,0-1 0,2 0 0,1-5 0,2 1 1,1-3-1,1 2 1,3-2-1,-1 1 0,5 4 0,-3 2 0,2-1 0,1 0 0,3 3 0,-2 0 0,2-1 0,1 0 0,-1-2 0,-2 2 0,1 1 0,-3-4 0,0 4 0,0-2 0,0 2 0,-1 2 0,-3-1 0,3 1 1,-1 2-1,1-2 0,3-3 0,-4 2 0,5-3 0,0-1 0,4-2 0,-1 0 0,0-1-1,0 3 1,3-3 0,-5-1 0,2 3 0,0 0 0,-3-1 0,0 2 0,-1 0 0,-2 2 0,2 1 0,-3-2 0,1 1-1,-2-1 1,2 1 0,0-2 0,2 1 0,0-2 0,0 1 0,1-2 0,-1-1 0,1 1 0,-1 0 0,-3 0 0,1 3 0,-1-3 0,-1 1-1,0-2 1,-1 0 0,1-2 0,0 1 0,1-3-1,-1 3 1,2-1 0,1 1 0,1 1 0,-1 0 0,2 1 0,-2 1 0,-2 0 0,-1 1 0,-1 0 0,2-2 0,-7 2 0,2-2-1,3 1 1,0-1 0,0 0-1,-1-2 1,2 0-1,2-1 1,3 1-1,1-2 1,1 1 0,-1 1 0,5 0 0,-3 1 0,1 0 0,4 0 0,-5 0 0,1 0-1,-1-3 1,2 1 0,-3-3-1,0 2 1,0-1 0,2 1 0,2 0-1,-1-1 1,3 3 0,1-1 0,0 2 0,2-2-1,0 2 1,-1 0 0,2-1 0,3 0 0,-5-1 0,4-3 0,-2 1 0,4-2 0,0 0 0,5 0 0,2 2-1,0-2 1,4 0 0,0 3 0,0-2 0,3 3 0,-1 0 1,-3 0-1,2 1 0,2 0 0,2 0 1,4 2-1,5-2 0,-5-1 1,5 0-1,4-1 0,0 2 1,1-1-1,2 2 0,0 0 0,4 1 1,2 1-1,0 3 0,1 2-1,0-3 0,7 2-2,-1-11-2,14 6-17,-6-21-14,19-2 2,-1-19-4,20-2 1</inkml:trace>
  <inkml:trace contextRef="#ctx1" brushRef="#br3" timeOffset="38667.2117">21157 4516 0,'-1'14'15,"1"-14"-1,-15 2-16,15-2 2,-21 11 2,10-3 2,-3 2 0,-3-3 1,2 0 1,-2 1-1,2-3 0,3 0-1,-4 1-1,5-5-3,-1 0 0,1 1 0,1 0 0,-4-1-1,1 1-2,-2-1-4,0 0-5,-2 4-3,-3-3 3,0 3 4,-3-1 4,0 0 4,-1-4 5,3 6 6,-4-7 8,5 1 2,-6-5-2,5 6-4,-3-7-6,3 3-6,-3 1-6,0-9-8,1 9-9,-4-2-5,-2 1 1</inkml:trace>
  <inkml:trace contextRef="#ctx1" brushRef="#br3" timeOffset="48582.7788">21087 4592 22,'0'0'23,"0"0"-3,-7 14-3,7-14-2,0 0-4,-12 3-4,12-3 0,0 0-2,0 0 1,0 0-2,0 0 0,-11 5-1,11-5 0,0 0-1,0 0-1,-11 0 0,11 0 0,-15 6 0,15-6-1,-19 6 1,5 0 1,-1-3-1,-1 0 1,-5-1 0,2 1 0,-1-3 0,-4 1 0,-3-2 1,2 2-1,0-2-1,-1 2 0,-5-1 0,2 0-1,0 0 0,-1-1 0,0 1 0,0-2 0,0 0 1,-4 1-1,2-2 1,0 0 0,-2 2 0,-3 0 0,-2 0-1,0 1 1,-3-1-1,-2 2 1,1 0-1,-1 1 0,-1 1 0,5 0 0,-7-3 0,4 0 0,1 0 0,0-1 0,1-3 0,2 1 1,-3 1-1,3-2 0,-2 1 1,-2-1-1,3 1 1,0 0-1,-2 2 0,0 0 0,0 0 0,3 0 0,-2 0 0,4-2 0,-6 3 0,5 0 0,-2-1 0,1 2 0,-2 2 0,0-2 0,-2 1-1,-2 2 1,0 0 0,-3 1 1,0 2-2,-1-3 1,0 1 0,1 0 1,0 1-1,1-1 0,3 0-1,-1 0 1,-2-1 0,3 1 0,-1-2 0,2 3 0,-3-3 0,-2 2-1,2-3 1,1 0 0,-5 2 0,1-1 0,2-1 1,-2 0-1,1 0 0,-1-1 0,1 2 0,3 0 0,-2-1 0,0 2 1,0-1-1,2 1 0,-3-1 0,1 1 0,3-2 0,-1-2 0,2 0 0,0-1 1,1-1-1,0 0 0,4-2 1,0 1-1,4 1 0,-3 1 0,0-1 1,0-1-1,0 1 0,1 1 1,-2-1-1,0-2 0,-2 2 0,-2-3 1,0 1-1,-3-1 0,1-1 1,2 0-1,-3-2 1,2 4-1,0-4 0,0-2 1,5 4-1,-1-2 0,-3 1 1,-1-3-1,2 2 1,0-2 0,0 0-1,1-1 1,-2 0-1,4-3 1,-1 3-1,1-1 1,0 1-1,1-2 0,0 0 1,2 0-1,2-1 0,-2 2 0,4-3 1,-1 2-1,2-2 0,2 2 0,1 2 0,-1-3 0,-2 4 1,2-3-1,1 2 1,2 0-1,-2-1 0,0 2 1,2-2 0,2 1-1,-2-3 0,2 3 0,-1-3 0,1 0 1,-4 0 0,2 0 0,-4 2-1,1 0 1,-2-1-1,0-1 1,-1 1-1,0 1 0,1-2 0,0-2 0,0 1 0,1-1 0,1 0 1,-1-3-1,0 2 0,-2 0 0,1-4 0,-3 3 1,3-2-1,-2 0 0,-1 0 0,0-3 0,-1 2 1,2-1-1,-4 0 0,0 0 0,-1 1 0,0 1 0,-4 0 0,3 2 0,-5 0 0,1-1 0,0 1 0,0 2 0,2-2 0,-1-1 0,1 1 0,2-3 0,-1 1 0,2 1 0,0-1 0,0 1 0,1-1-1,-1 0 1,-3 1 0,3 2 1,-1-2-2,-1 2 2,3-2-1,-3 1 1,5 1-1,-2-1 1,3 1-1,4-1 1,-2 1-1,1 2 0,-3-1 0,1 1 0,2 0 0,0 3 0,1-3 0,-1 0 0,1 1 0,1-2 0,1 1 0,2 1 0,-2-1 1,4 1-1,-2 1 0,-3 2 1,0-1-1,0 3 0,2 0 1,-3-3-1,1 4 0,-4-1 0,4 1 0,0-2 0,2 0 0,0-1 0,-1 0 1,3-1-1,-2-3 0,3 3 1,-4-3-1,4 2 0,-2-4 0,-2 2 0,-1-1 0,-1 1 0,-2-3 0,0 0 0,-4-2 0,3 1 0,-8-2 0,0 1 0,0 2 0,0-7 0,-3 5-1,1 1 0,-1-3 1,2-2-1,1 1 1,0-1-1,-2 0 1,3 0 0,-3-2 0,-1 0 0,0 1 0,0-5 0,-2 3 0,-1 0 0,1 0 0,-2 1 0,-1 1 0,2-1 0,2 4 0,-3-1 0,5 2 0,0 1 0,3-1 0,1 3 0,-3-1 0,3-1 0,0-2 1,0 1-1,1 3 1,-3-2 0,2 0-1,-1 0 1,-2 2-1,-1-3 1,2 3-1,0 1 0,0 1 0,0-4 0,-1 3 0,1-2 0,3 1-1,0-1 1,-1 0 0,2 2 1,0-2-2,3 0 2,-2-2-1,0 3 1,-1-4-1,-1 1 1,1 4-1,-2-2 0,-1 3 1,-2-2-1,3 0 0,-4 3 0,4-1 1,-5 0-1,5 0 0,-4-1 0,5 0 1,-4 2-1,3 0 0,-2 0 0,1 2 0,0-1 0,-3 0 0,2 1 0,-2-1 0,-1 3 0,0-2 0,-4-2 0,-1 3 0,3 2 0,0-1 0,-1-1 0,46 12 0,0 0 1,-70-16 0,70 16-1,-48-13 1,48 13-1,-54-13 1,54 13-1,-56-15 1,56 15-2,-60-14 2,60 14-2,-67-15 1,67 15 0,-73-16 1,73 16-1,-77-14 0,77 14-1,-80-14 1,80 14 0,-80-13 1,80 13-1,-78-10 0,78 10 0,-79-9 0,79 9 1,-78-11-1,78 11 0,-78-8 0,78 8-1,-76-7 1,76 7 0,-82-7-1,82 7 2,-81-4-1,81 4-1,-85-5 1,85 5 0,-90 0 1,42 0-1,0 1 0,1 2 0,-4-2 0,-1 2 1,-2-2-1,1 5 0,-4-2 0,3 0 0,-1 0 0,-2 0 0,0 2 0,0-1 0,-1-1 0,-2 1 0,2-2 0,2 2 1,-3 0-1,-1-3 0,1 3-1,-1-2 1,2 0 0,-4 2 0,6-3-1,-1 2 0,-3 0 1,1 0 0,2-2 1,-1 2-1,1-1 0,0-1 0,-1 1 1,-1 0-1,3-3-1,0 1 1,-3-1 0,3 0 0,2 0 0,-3 0 0,-1 1 0,1 1 0,1-2-1,-3 0 1,-3 2-2,2-1 2,-5 0 0,14 3-1,-80 1 0,6 8 0,6-1 1,5 5-1,5-2-1,9-1 1,8 0-3,17-3 0,5 0-9,-6-10-25,10-1 1,-5-8-1,9 3-1</inkml:trace>
  <inkml:trace contextRef="#ctx1" brushRef="#br0" timeOffset="54211.1007">1811 12070 30,'51'-1'29,"10"1"1,1-2-2,18 2-22,5-9-3,15 4-1,9-5-1,16-3-1,13-2 0,14 0 1,10-4-1,13 4 0,13-3 1,10 2-1,21-4 2,15 2-1,16-4 0,18 1 1,17-6-1,16 2 2,7-2-2,8 1 2,11 1-2,3 0 1,11 2-1,3 7 2,10 1-1,9 1 0,10 2 1,12 2 0,5 2 0,20 1 0,-1 3 1,16 0-1,37-1-1,-18 2 0,7-2-1,53 0 0,-35-5-1,9-1 0,48 0 0,-46 4 0,-31 1 1,31 5-1,-3 3 1,-14 6 0,14 7 0,-4 2 1,-6 2 0,16-1 0,2-1-1,42-3 1,-28 0-1,-27-1 1,56-1 0,-25-1 0,-35 2-1,58 2 0,-50 6-1,-42 2-4,10 3 0,-30-1-16,-48 11-16,-21-1-2,-43 7 1,-99-1-2</inkml:trace>
  <inkml:trace contextRef="#ctx1" brushRef="#br0" timeOffset="55271.1613">1809 15239 11,'14'1'29,"5"4"2,-1-5-1,10 4-21,0-10-5,13 5 0,5-7-3,9-1 0,12-5 0,11 0-1,9 3 0,10-1 0,12 3 0,12 2 0,15 1 0,11 3 0,14 1 0,15 0 0,19-2 0,14 0 1,21-3-1,17 1 1,12-4 0,19 3-1,13-2 2,11 5-2,12 0 2,15 3-1,6 2 1,10 4-1,11 3 1,10 2 0,57 1 1,-39 0 0,46-1 0,-22 2 0,11-2 0,8 0 0,6-6 0,43 1-1,-74-3-1,55 0 1,15 0-2,-4 0 0,8 2 0,45 0-1,-31 1 0,-29 3 0,71 0 0,-29 4 0,-34 1 1,66 4 0,-26 4 1,-37 4 0,61 3 0,-25 4 2,-31 1 0,36 0 1,44-4-1,-64-2-2,39-6 1,11-4-2,14-8 0,-6-5-3,9 6-9,-31-20-23,-54 9-1,-1-9-2,-51 4 0</inkml:trace>
  <inkml:trace contextRef="#ctx1" brushRef="#br0" timeOffset="56060.2065">4331 13597 46,'156'3'34,"0"2"2,-13 1-1,12 2-28,-11-6-3,6-1-1,-6-1-4,5-15-13,8 6-20,2-12-2,8 0 1,-2-7-2</inkml:trace>
  <inkml:trace contextRef="#ctx1" brushRef="#br0" timeOffset="56217.2155">8142 13393 62,'162'13'39,"-11"-4"-1,4 2 1,-10-3-34,5-6-3,7-2-5,-7-11-27,21 1-7,-3-8-1,14 3 0</inkml:trace>
  <inkml:trace contextRef="#ctx1" brushRef="#br0" timeOffset="56374.2244">11978 13412 67,'176'21'39,"-7"-11"-1,7 3 1,-2-8-38,1-9-4,21 3-30,-7-13-3,15 3-2,-1-8 1</inkml:trace>
  <inkml:trace contextRef="#ctx1" brushRef="#br0" timeOffset="56525.2331">16369 13424 64,'204'21'37,"-2"-8"-3,1-6-7,16-1-60,5-8-2,10 1 0,7-10-1</inkml:trace>
  <inkml:trace contextRef="#ctx1" brushRef="#br0" timeOffset="56675.2417">21086 13570 72,'199'19'36,"4"-10"-14,9-4-20,11-18-37,7 8-2,6-9 0</inkml:trace>
  <inkml:trace contextRef="#ctx1" brushRef="#br0" timeOffset="56809.2493">25026 13584 72,'113'22'31,"-19"-10"-29,-9-4-2,-8-19-37,-8 8-1</inkml:trace>
  <inkml:trace contextRef="#ctx1" brushRef="#br0" timeOffset="58982.3736">18853 14338 36,'0'0'33,"4"-11"0,-4 11-1,0 11-24,4 12-3,-8 8-2,7 12-1,-7 6-2,0 12 1,-5 7-2,0 2-1,5 0-3,-6-12-16,10 0-11,-1-16-3,10-8 2</inkml:trace>
  <inkml:trace contextRef="#ctx1" brushRef="#br0" timeOffset="59764.4183">18965 14296 50,'0'-11'33,"0"11"1,14-2-2,-2 4-29,6-1-2,10 2 1,4-2-1,7 2 0,3 1 0,6-1 0,9-1 0,2 1-1,9-1 0,5 2 0,0-1 0,7 0 0,5-1 0,0-1 0,10-2 0,6-1 0,8-2 0,2-1 0,11-3 1,2-2-1,8 2 0,5 0 0,4-2 0,-7 7 0,-1 2 1,-2 2-1,-6 4 0,-2 2-1,-8-2 1,-13 1-1,-6 2-1,-13-3-1,-5-1 0,-12-3 1,-6 3-1,-16-5 1,-7 1 1,-9-1-1,-4-1 2,-7 2-1,-6 0-1,-11 0-3,17 9-5,-17-9-2,5 9-2,-5-9 1,0 11 1,0-11 5,0 0 3,-7 13 5,7-13 5,0 0 2,-9-10 3,9 10-1,4-12-3,-4 12-3,10-13-2,-10 13 1,12-9 0,-12 9 1,11-3 1,-11 3 1,0 0 0,15 15 0,-15-15 0,5 26-1,-5-7-1,4 6-2,-1 3 0,0 5-1,-2 2-2,1 3 0,0 3-3,-4-1-2,3 6-2,-12-11-22,10 15 9,-12-18-5,9 11-3</inkml:trace>
  <inkml:trace contextRef="#ctx1" brushRef="#br0" timeOffset="60393.4543">22435 14850 26,'0'0'32,"0"0"-1,0 0 1,0 0-24,-17 7-3,17-7-2,-16 7-1,3-2 0,1-3 1,-1 3-1,-6-4 0,2 0 0,-5-1 0,-4 0-1,-2-1 1,-7 1-1,-5 0 0,-5 2-1,-12 0 0,-5 3 1,-12 1-1,-4 2 1,-8 0-1,-7-1 0,-7 1 1,-3-2 0,-1-1 0,-4-2 0,2-3-1,2-1 1,-1-3 0,4-3-1,-2 3 0,2-2 0,3 0 1,-1 1-1,2 1 0,0 2 0,-2 2 0,-1 1 0,1 1 0,-1 3 0,1-3 0,0 3 0,0-2 0,0 2 0,4-3 1,0 0-1,2-2 0,4 0 0,5 0-1,1-3-1,13 6-5,-1-7-27,22 4-1,7-6-1,20 4 0</inkml:trace>
  <inkml:trace contextRef="#ctx1" brushRef="#br0" timeOffset="63556.6352">20452 16000 39,'-11'-1'35,"-10"-3"0,-2 12-1,-11-3-28,6 10 0,-5-1-2,9 3 0,-3-1 0,12 4 0,4-6-2,13 3 1,7-2-2,11-2 1,7-4-1,6 2 0,2 1 0,-2 1-2,-4 6 2,-5 0-1,-11 5 1,-8 6-3,-13 2 3,-10 3-2,-3-3 1,-4-4-1,4-3-3,1-18-6,24 3-25,-2-21-1,21-2-3,4-14 3</inkml:trace>
  <inkml:trace contextRef="#ctx1" brushRef="#br0" timeOffset="64272.6762">20861 16150 43,'-11'9'35,"-5"8"3,-16-9-3,8 18-21,-8-10-7,7 8-5,0 4 1,6 1-2,6-2 2,10 4-3,9-5 1,7-4 0,6-6 0,8-11-1,2-8 1,2-4-1,2-12 0,-4-6-1,-2-1 1,0-8 2,-4 5-3,-4-5 3,-4 4-2,-4 5 0,-4 2 0,-3 10 2,-4 13-2,0 0 0,-11 0 0,11 0 0,-10 23 0,8-9-1,4 3 1,-2-17-1,17 14 1,2-12 1,4-3-1,6-3 1,3-5-1,0 1 3,-3 0-3,-2 0 3,-3 1-2,-8 4 0,-6 3-1,-10 0 1,0 10 0,-6 2-3,-4 3 3,0 4-2,-4 4 1,2 9-1,2-5 2,4 2-3,8-2 3,5-2-1,7-5 0,5-5 1,5-9-1,1-6 0,9-6 0,-5-5 0,0-4 1,-1-4-1,-6 1 0,-1 1 0,-8 4 0,0 2 0,-13 11 0,0 0 0,0 0 0,-9 19 1,1-2-2,-3 1 1,6-1-3,-5-1-1,11 2-4,-1-18-12,14 5-17,-14-5 0,34-11-3,-15-7 2</inkml:trace>
  <inkml:trace contextRef="#ctx1" brushRef="#br0" timeOffset="64571.6933">21616 16316 31,'0'0'35,"0"0"0,0 0 1,-7 28-19,-6-13-11,5 5-2,0 3-1,2 7 0,1-2-2,2 1 1,0-5-1,5-2 0,0-5 0,1-5 0,-3-12 1,12-4-1,-6-8 0,3-7 1,-1-4-1,5-5 1,-2-4-1,2-2-1,6-3 1,-1 3 1,2 2-2,4 4 0,2 5-2,-1 2-1,8 15-6,-15-11-19,12 23-9,-8-6-2,7 14 1</inkml:trace>
  <inkml:trace contextRef="#ctx1" brushRef="#br0" timeOffset="64862.71">22167 16353 7,'10'-6'31,"-10"6"-1,2-17-10,-2 17-5,-11-12 0,11 12-2,-20-8-1,20 8-3,-24 0-2,10 7-1,-4 0-1,-2 10 0,-7 2-2,3 10 1,-6 1-1,3 5-1,3 0 0,9-4-1,7 1-2,8-11-2,15 1-4,0-27-17,23 16-14,-9-21-1,17 10 0,-7-16 1</inkml:trace>
  <inkml:trace contextRef="#ctx1" brushRef="#br0" timeOffset="65245.7319">22297 16447 51,'-21'7'38,"10"12"-2,-2-12 1,14 6-31,-1-13-1,11 17-2,7-16 0,8 1-1,3-7 1,8 0-1,0-7 0,3-3-1,0-3 0,-5-2-1,-7 2 0,-10-4 0,-7 3 0,-11 4 0,0 15-1,-29-14 1,2 18 0,-4 10 0,-5 7 0,-2 13 1,5 3 0,3 6 0,8-2 0,13 1 0,11-5-1,18-11 1,16-10-3,17-17-3,25 5-21,-10-30-11,20 7-2,-9-17-3,0 5 1</inkml:trace>
  <inkml:trace contextRef="#ctx1" brushRef="#br0" timeOffset="66927.8281">20970 17125 31,'18'-5'36,"-18"5"0,0 0-1,-18-23-19,7 20-9,-8 0 0,2 4-1,-9 2-2,1 11 1,-3 2-1,4 7-1,-4 9 1,8 2-2,5 1 0,6-1-2,8 0 1,8-4-2,9-6-2,8-8-1,18-4-4,-2-13-3,24 3-7,-12-11-2,24 5-1,-17-14 1,18 11 1,-18-12 5,5 8 5,-14-6 5,-8-1 8,-6 3 5,-16-6 1,0 9 2,-18-9 2,1 11-2,-17-6-2,14 16 1,-34-22-2,16 15 2,-11-3-3,3 9 1,-6 1-2,5 8-1,-3 4-1,2 4-2,0 6 1,6 4-2,3 2 1,7 0-1,8 0-1,8-3 0,7-6 0,7-1 0,11-7-1,2-4 0,4-4 1,4-7-2,-1-6 2,-5-2-1,-2-6-1,-3-4 1,-7-4 0,-2-1 0,-6 3-1,-7 3 1,-1-1 0,-3 8 0,-2 14 0,0 0 0,-11 12 0,3 8 0,-2 8 1,3 0-1,0 10 1,4-8-1,4 1-1,4-10 0,10-6-2,1-8 0,11-10-1,-1-6 0,8-9 0,-3-4-1,2-4 2,-2 1 0,-5 0 1,-2 3 0,-6 8 2,-6 3 0,-12 11 2,0 0-1,7 21-1,-11 3 2,-4 7-2,-1 2 2,0 7 0,2-4 0,0-3 0,4-6 1,1-5 0,4-12 0,-2-10-1,12-11 0,0-11 0,-1-4 0,1-6 0,2-1 0,-3-3-1,3 4 1,0-2-1,1 8 0,1 5 0,1 4-2,6 3-1,1-2-5,18 14-16,-16-7-15,24 0-3,-2-11-2,18 3 0</inkml:trace>
  <inkml:trace contextRef="#ctx1" brushRef="#br2" timeOffset="74229.2457">12785 1271 42,'9'-13'32,"-9"13"2,0 0 0,0 0-19,0 0-6,-1 20 0,0-2-3,-6 5-2,-1 5-1,-1 2 0,3 4-1,-3 2 1,3 0-2,1-4 1,2-2 0,2-8-1,1-2 0,0-5 1,0-15-1,1 12 1,-1-12 0,3-15 0,-2-2 0,-2-1 0,2-7 0,3-5 0,-3-5-1,4-9 1,4-5-1,-9 49 1,15-49-1,-15 49 1,17-53-1,-17 53 2,29-52-3,-29 52 2,28-50-2,-28 50 1,0 0 0,49-53 0,-49 53-1,37-22-1,-1 30 1,-2 12 0,-2 17 0,-8 9-1,-4 8 0,-5 4-1,-2-3 0,-10-6-1,-3-5-2,5-8-3,-12-14-16,10 4-15,-3-26 0,-6 15 0,6-15 0</inkml:trace>
  <inkml:trace contextRef="#ctx1" brushRef="#br2" timeOffset="74395.2552">12916 1357 99,'-41'-9'39,"12"9"1,2-1-1,27 1-34,0 0-2,20-11-1,21 1-4,-41 10-17,71-28-19,2 4-1,4-1-2,2 5 0</inkml:trace>
  <inkml:trace contextRef="#ctx1" brushRef="#br2" timeOffset="94202.3881">13720 13062 20,'4'-11'33,"-4"11"0,5-12 0,-10-1-17,5 13-4,0 0-3,0 0-2,0 0-3,-11 21 1,-4-4-3,0 10 0,-7 0-2,-1 7-1,2 3-2,-6-9-3,13 9-9,-7-17-18,12-4-3,9-16 1,0 0 0</inkml:trace>
  <inkml:trace contextRef="#ctx1" brushRef="#br2" timeOffset="94375.398">13604 13157 45,'0'-15'35,"0"15"2,5-18-3,-5 18-19,0 0-4,10 5-3,-10-5-3,17 16-2,-2-8-1,6 0-2,8 2-3,-1-12-18,13 8-16,-7-7 0,13 1-2,-4-9 1</inkml:trace>
  <inkml:trace contextRef="#ctx1" brushRef="#br2" timeOffset="95201.4452">14518 12764 48,'0'0'33,"-7"14"1,1 4 0,-7-5-26,4 17-3,-8 0-1,8 9 2,-10 1-3,7 3 1,-5-1-1,4-1-1,2-6 0,3-8 0,2-4-2,2-10 1,4-13 0,0 0 0,15-15 0,-1-9 0,4-7 0,3-8 1,1-10 1,4 0-2,-3-9 1,3 4 0,-2 3 0,-1 6-1,-2 7 0,-1 7 0,-2 11-1,3 10 0,-3 11 0,-1 11 0,-3 7 0,-1 9 0,-2 9-1,0 7 1,0 3-3,-8 1 0,4 1-3,-6-12-6,8 3-26,-9-14 1,5-3-1,-5-23 1</inkml:trace>
  <inkml:trace contextRef="#ctx1" brushRef="#br2" timeOffset="95345.4535">14632 12911 88,'-23'-19'38,"23"19"0,-10-26-6,22 19-28,6 1-5,4-2-34,21 3-3,-5-5 0,12 3-3</inkml:trace>
  <inkml:trace contextRef="#ctx1" brushRef="#br1" timeOffset="99233.6759">13701 10720 60,'12'-15'37,"3"8"1,-10-5-1,8 13-23,-13-1-6,0 0-1,-12 21-3,0-1-2,-9 4 0,0 6-3,-5 2 0,-2 2-2,1 0-1,0-4-1,5-2 0,-3-10-3,15 2-1,-4-17-3,14-3 3,0 0 0,16-21 3,-2-1 5,5-4 2,4 1 5,-8-6 1,8 11 4,-14-8 2,9 20 0,-17-7-4,-1 15-1,0 0-2,14 5-3,-14-5-1,15 18-1,1-6-4,4-15-17,17 7-18,3-10 0,11 1-2,2-8 1</inkml:trace>
  <inkml:trace contextRef="#ctx1" brushRef="#br1" timeOffset="99940.7163">14482 10527 89,'-9'-11'37,"9"11"0,0 0 0,0 0-33,-9 24-1,9 0-1,-3 7-1,2 8 0,-2 6 0,1 8 0,-2 0-1,-1-2-2,-1-1 2,3-9-2,-2-5 2,1-7-2,0-12 1,4-17 0,0 0 1,0-11-1,5-14 2,2-9 1,-3-9-1,2-8 1,-1-6-1,-1-7 1,2 0-1,-1 0 2,-1 5-2,1 5-1,6 4 1,1 10-1,6 7 1,3 10-1,7 7 0,5 8 0,1 6 1,3 6-1,-4 4 0,-4 7 0,-8 6 1,-7 6-1,-9 5 0,-12 3 1,-11 4-1,-5 3 1,-7 0-1,-3-2 0,5-6 0,4-5 0,9-7 0,14-7 0,13-10 0,10-5 0,14-4-1,4-3 1,5 3 0,-3 4 1,-5 3-1,-9 9 1,-16 6 0,-12 11 0,-19 3-1,-11 5-1,-11 1 1,-4-2-1,-1-5-2,1-9-5,17-1-29,-8-20-3,20-3-1,3-16-2</inkml:trace>
  <inkml:trace contextRef="#ctx1" brushRef="#br3" timeOffset="104434.9734">13773 8066 51,'8'-18'37,"-5"-4"0,0 8 0,-9-3-16,6 17-13,-16 1-3,2 13-2,-11 12 0,-4 15-3,-10 8 1,-2 10-1,-2 7 0,1-7-2,7-1-1,3-13-2,17-3-6,-1-29-17,16-13-7,14-17-2,10-3 10,-8-24 17,14 1 6,-8-5 5,-7-8 9,5 21 16,-19-8 10,2 20 2,-17-6-8,14 29-17,-25-7-4,25 7-2,-12 21-2,20-5-2,13-1-2,11-5-3,21 8-18,4-18-17,23 3-2,1-9-1,15 2-1</inkml:trace>
  <inkml:trace contextRef="#ctx1" brushRef="#br3" timeOffset="105083.0104">15427 7785 62,'-7'-21'38,"-12"-4"-1,-4 9 0,-19-6-25,4 19-2,-19-2-2,-1 15-2,-10 6-1,0 12-1,1 9 0,2 12-1,7 8 0,12 7-2,9 6 1,17 5-1,11 1 1,19-3-2,17-7 1,28-14-1,21-17-1,17-16 0,23-16-5,5-33-16,31-2-17,-6-18 0,10-1-3,-14-9 0</inkml:trace>
  <inkml:trace contextRef="#ctx1" brushRef="#br3" timeOffset="156617.9581">17975 6347 91,'0'0'36,"0"0"1,0 0-1,0 0-34,-24 15 1,8 13 1,-10 11-1,-2 13 2,-7 9-3,1 11 2,2 1-2,4 3 2,13-5-3,9-6-1,13-7-2,13-18-3,22-2-17,1-25-16,13-4 0,-2-19 0,1-3-1</inkml:trace>
  <inkml:trace contextRef="#ctx1" brushRef="#br3" timeOffset="156814.9693">17758 6775 110,'-53'3'39,"13"11"1,11-7-2,25 7-34,14-14-2,23-4-2,20-1-2,13-9-2,15 6-4,0-19-16,15 9-13,-11-5 0,2 10-2,-18-2 2</inkml:trace>
  <inkml:trace contextRef="#ctx1" brushRef="#br3" timeOffset="156949.977">18385 6759 107,'-25'40'37,"-9"-3"2,7 7-3,-1-4-33,5-4 0,8-4-2,8-8-1,8-3-7,-1-21-28,20 5-3,0-19 0,15-7-1</inkml:trace>
  <inkml:trace contextRef="#ctx1" brushRef="#br3" timeOffset="157565.0122">18469 6501 102,'-18'5'37,"-5"2"1,10 6-1,4 6-37,9-19-1,19 19-2,4-11-2,12 1 1,3-1 0,8 5 1,-6 1 2,-2-2 2,-9 9 1,-10-1 3,-5 6 1,-19 2 0,-3 8 1,-13-3-1,-2 6-1,-8-3-1,5-1 0,1-8-2,3 0-1,8-9 0,14-18-1,0 0 1,10-8-1,13-16 0,10-7 1,2-8-1,8-4 1,-1-4 0,1 3 0,-6 5-1,-8 6 1,-6 10 0,-5 8-1,-18 15 1,14 12-1,-19 9 1,-4 11-1,0 5 0,3 4 0,2 2 0,4-2 0,11-8 1,8-12-1,8-11 2,10-14-2,6-11 0,4-11 0,4-9 0,-4-3 0,-4-1 0,-6 4 0,-13 8 0,-4 12 0,-20 15 0,9 10 0,-18 19 0,-1 10 0,-5 12 0,5 4 0,3 9 0,1-9-10,20 8-21,-2-20-11,17-5 2,-4-19-3,18-8 3</inkml:trace>
  <inkml:trace contextRef="#ctx1" brushRef="#br3" timeOffset="157933.0333">19503 6775 101,'-13'16'40,"0"-9"1,21 10-1,5-8-21,18 3-16,12-6 0,8-4-1,8-4 0,3-8-1,-5-6 0,-6-5-1,-10-6 2,-10-4-2,-13 1 0,-15-3 0,-13 6 0,-16 7 0,-15 11 0,-12 17 0,-11 14 0,-3 15 0,3 8 0,7 10 0,13 6 0,23-1 0,26-7 0,31-8 0,31-11 0,16-14 0,29 0-12,-3-27-21,20 6-7,-14-15-3,-2 5 1,-25-8 0</inkml:trace>
  <inkml:trace contextRef="#ctx1" brushRef="#br3" timeOffset="158067.0409">20464 7053 113,'-28'20'42,"-8"-9"0,13 3-1,-1-18-24,11 1-17,22 6-24,-5-13-16,11 6-3,-6-10 1,6 8-2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06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7265451"/>
              </p:ext>
            </p:extLst>
          </p:nvPr>
        </p:nvGraphicFramePr>
        <p:xfrm>
          <a:off x="304800" y="762000"/>
          <a:ext cx="8610600" cy="481584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Solve yesterday’s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numerical question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equation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frequency for receding and look at the amount of symmetry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can discern from the amount of symmetry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importance of components in Doppler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two different parts of Physics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units 5, 6, 7 and 9 from the Waves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the website for completion of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completed the waves topic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date for our class’s End of Topic (EOT) Test on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the Waves units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64800" y="1137960"/>
              <a:ext cx="1443240" cy="198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5800" y="1131840"/>
                <a:ext cx="1456560" cy="201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33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1203609"/>
              </p:ext>
            </p:extLst>
          </p:nvPr>
        </p:nvGraphicFramePr>
        <p:xfrm>
          <a:off x="533400" y="533401"/>
          <a:ext cx="8094663" cy="25735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5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Fri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92840" y="1756800"/>
              <a:ext cx="8156880" cy="3083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440" y="1742400"/>
                <a:ext cx="8169840" cy="310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6520" y="420480"/>
              <a:ext cx="8137080" cy="2836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2120" y="408960"/>
                <a:ext cx="8161200" cy="285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3760" y="567360"/>
              <a:ext cx="8343000" cy="4415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8640" y="559800"/>
                <a:ext cx="8369280" cy="443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192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7160" y="327240"/>
              <a:ext cx="8862840" cy="5167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1680" y="311760"/>
                <a:ext cx="8894880" cy="518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6560" y="241920"/>
              <a:ext cx="7449840" cy="3090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800" y="225360"/>
                <a:ext cx="7479360" cy="312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126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5960" y="239400"/>
              <a:ext cx="8874720" cy="537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520" y="228960"/>
                <a:ext cx="8887680" cy="538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692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720" y="1945800"/>
              <a:ext cx="8776800" cy="405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960" y="1929960"/>
                <a:ext cx="8791920" cy="407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233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040" y="325080"/>
              <a:ext cx="8982360" cy="599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920" y="310320"/>
                <a:ext cx="9001440" cy="601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053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1342</TotalTime>
  <Words>244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162</cp:revision>
  <dcterms:created xsi:type="dcterms:W3CDTF">2006-08-16T00:00:00Z</dcterms:created>
  <dcterms:modified xsi:type="dcterms:W3CDTF">2013-08-06T00:43:10Z</dcterms:modified>
</cp:coreProperties>
</file>