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8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4T22:07:13.49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4T22:07:14.403"/>
    </inkml:context>
  </inkml:definitions>
  <inkml:trace contextRef="#ctx0" brushRef="#br0">15359 7980</inkml:trace>
  <inkml:trace contextRef="#ctx1" brushRef="#br0">9989 3952 35,'0'0'34,"0"0"1,0 0 0,0 0-16,12 2-2,-12-2-8,0 15-1,-1-6-2,6 14-1,-5 3-1,3 8 0,-3 1-1,5 3-1,-4-3 0,7-5-1,4-10 1,5-12-2,16-19 2,13-21-1,18-26 1,17-15-1,17-17 0,9-13-2,6-8-2,-3-9-4,12 15-29,-22-6-4,-1 26 1,-18 1-2</inkml:trace>
  <inkml:trace contextRef="#ctx1" brushRef="#br0" timeOffset="1157.0662">13343 4864 64,'7'-16'35,"-4"-5"-1,4 11 1,-6-5-28,-1 15-1,6-14-1,-6 14 0,6 18-1,-3 7 0,-3 7 1,-1 12-2,-4 5 1,2 8-1,-3-4 0,5-4 0,1-7 1,9-14-2,11-23 0,18-23 0,19-27-2,21-22 1,13-23-2,11-13 0,12-11-3,1-9-3,7 17-23,-25-11-9,-3 25 1,-25 3-3</inkml:trace>
  <inkml:trace contextRef="#ctx1" brushRef="#br0" timeOffset="2788.1595">10995 4774 70,'11'-14'38,"-3"-11"-2,11-1 2,5-10-35,9-2 0,10-12 0,8-1-2,6-1 0,2-4-4,7 10-8,-13-9-25,5 13 2,-16-1-3,-3 12 2</inkml:trace>
  <inkml:trace contextRef="#ctx1" brushRef="#br0" timeOffset="3402.1946">11793 4008 65,'5'-12'34,"-5"12"1,8-14-1,-8 14-26,0 0-3,0 0 0,-9 18-1,5 4-1,-1 6-1,0 9-2,-1 5 0,3 7 0,-2 4 0,3 1-1,1 0 1,-1-4-1,0-5 1,1-7 0,1-7 0,0-6 0,1-10 1,-1-15-1,0 0 0,9-13 1,-2-12 0,0-9-1,1-7 1,2-6 0,-1-9 0,1-2 1,1-3-1,2 0 0,-1 2 0,0 5 1,1 3-1,1 6 0,-4 7 0,4 9-1,-4 6 0,4 7 1,0 3-1,0 10 0,0 2 1,-5 5-1,5 8 0,-6 4 0,-1 8 0,-9 6 0,-5 5 0,-8 3 1,-4 2-2,-4-3 1,-4 0-1,-3-7-3,6 1-8,-7-17-25,16-1 0,0-18-2,15 5 2</inkml:trace>
  <inkml:trace contextRef="#ctx1" brushRef="#br0" timeOffset="3819.2185">12397 3907 75,'0'-20'37,"0"20"-1,3-25 1,-3 25-29,0 0-3,0 0 1,-13 7-1,3 14-2,-7 6 0,-1 6 0,-2 2-1,-2 8 0,0-2 0,3 0-2,5-7 1,8-2-1,6-8 1,10-7-2,8-9 1,8-8-1,8-7 0,4-4 0,6-5-3,-2-17-5,13 9-25,-16-16-4,11 6 0,-14-13 0</inkml:trace>
  <inkml:trace contextRef="#ctx1" brushRef="#br0" timeOffset="4005.2291">12728 3779 91,'-28'33'37,"-10"-2"0,8 18 1,-9-5-33,10 11-1,0-5-1,10 3-1,7 0-2,6-8-2,12 0-5,2-18-26,24 4-6,2-19 1,20 0-2</inkml:trace>
  <inkml:trace contextRef="#ctx1" brushRef="#br0" timeOffset="4507.2578">13151 3826 99,'-25'-17'38,"-8"-4"1,11 20-1,-6 0-34,6 10 0,-2 5 0,3 9-2,3 3 0,5 6-1,5 0-1,8 4 1,0-3-1,7 2 0,1-3-1,2 0 1,4-1 0,-3-3-1,-1-1 0,-3-3 0,-1 1 1,-5-1-1,-5-2 0,0 0 0,-8 0 1,-3-3-1,-2-4 1,-2-4-1,1-2 1,0-11-1,7-8 0,5-10 0,11-9 0,4-11 2,8-10-1,6-7 0,9-10 1,1 1 0,1 1-1,4 5 1,-10 7 0,-4 11-1,-1 7 0,-10 9 0,-7 14 0,-6 12-2,0 0-3,-17-13-13,17 13-18,-16 7-2,16-7 0,-15 5-2</inkml:trace>
  <inkml:trace contextRef="#ctx1" brushRef="#br0" timeOffset="7092.4057">11500 6028 69,'0'0'35,"0"0"0,0 0 2,0 0-28,1 21-3,-2 6-1,-7 3 0,2 11-1,-2-4-1,5 5 1,5-10-1,10-10 1,14-23-1,20-26 0,20-23-1,25-24 1,20-14-4,7-16 0,8-4-5,-11-14-13,6 15-21,-21 3 0,-11 18-2,-26 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43:53.5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44:17.215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2184 4492 97,'-40'2'39,"-1"16"-1,-15-2-6,-2 17-29,-6 7-2,-1 6 0,5 5 0,7 8 0,10-2 0,9-1-1,21-4 1,17-4-1,22-6 1,13-4-1,14-4 2,10-5-3,4-1 1,-5 2 0,-5 1 0,-9 6 1,-21 5-1,-12 8 0,-19 5 0,-15 10 2,-17 0-1,-7-2 0,-3-7-2,-3-12-6,19-3-24,1-25-5,29-16-1,-4-13-3</inkml:trace>
  <inkml:trace contextRef="#ctx0" brushRef="#br0" timeOffset="413.0237">2662 5097 91,'-25'9'37,"-21"2"1,2 16-1,-14 2-31,0 14 0,-3 3-1,7 9-1,8 3-1,11-1 0,16-6-2,16-6 1,22-15-1,21-16 0,17-19 0,10-14 0,8-18 0,6-10-1,-5-5 1,-8 0-1,-12 2 0,-15 6 0,-15 12 0,-13 9-1,-13 23 0,0 0 1,-24 13-1,7 11 1,1 13-2,5 0 0,7 7-2,5-5-1,18 2-4,3-20-4,25 7-13,-6-27-12,23-1 0,-6-20 1,6 1 1</inkml:trace>
  <inkml:trace contextRef="#ctx0" brushRef="#br0" timeOffset="717.041">3316 5249 98,'0'0'37,"-26"20"1,6 12-1,-13 4-32,9 9-1,-4 1-2,6 0 0,5-1 0,4-5 0,5-9-1,12-13 0,7-15 1,9-14-1,2-14 1,4-13-1,2-8 1,0-6-1,0-8 0,-3-1-1,-1 9-1,-7 4 0,-1 12 0,-1 13-1,1 13-2,-2 7-1,7 20-3,-2-9-8,15 23-10,-7-14-12,14 7 0,-1-11 0,12 1 1</inkml:trace>
  <inkml:trace contextRef="#ctx0" brushRef="#br0" timeOffset="1059.0606">3892 5156 97,'-42'10'38,"2"19"1,-8-3-1,5 17-31,3-1-3,8 7 0,9-5-1,13-1-1,9-10 0,11-7-1,11-14 0,13-13 0,5-15 0,7-11-1,0-7 1,-2-7 0,-5-5-1,-7 2 0,-6 3 1,-8 10-2,-8 8 1,-10 12-1,0 11 0,-10 21 0,1 11-1,-2 10-2,4 9 0,-2 1-4,18 9-6,-11-23-7,29 7-6,-10-30-9,24-13-2,0-29 1,15-14 1</inkml:trace>
  <inkml:trace contextRef="#ctx0" brushRef="#br0" timeOffset="1385.0793">4583 4611 102,'-35'56'40,"3"27"0,-6 0 0,6 16-36,4-1 0,14-3-2,7-11 0,9-10-1,11-18-1,4-13 0,4-18-1,4-15 1,-1-16-1,4-13 1,-3-7 1,1-11-1,-7 0 0,1-1 1,-3 8-1,-4 8 1,-13 22-1,19 0-2,-10 24-3,-9-2-9,16 26-9,-19-16-4,22 21-3,-7-20-8,18 7-3,-2-15 1</inkml:trace>
  <inkml:trace contextRef="#ctx0" brushRef="#br0" timeOffset="2237.128">3426 6199 83,'0'-33'39,"-9"3"0,-20-7 0,-5 14-25,-20-8-10,1 9 0,-4 10-1,1 15 0,2 15-1,5 21 0,5 18-1,13 20 0,7 21-1,3 13 2,11 10-4,6 5 2,4 2-5,-2-11 1,10-3-6,-7-31-14,13-2-15,-6-28 2,7-12-1,-7-25 0</inkml:trace>
  <inkml:trace contextRef="#ctx0" brushRef="#br0" timeOffset="2437.1394">2723 6959 122,'-17'-17'40,"17"17"1,19-19-2,6 9-37,11-7-2,16-5-2,14-1-3,6-16-6,24 11-15,-12-17-12,12 9-1,-11-12-2,4 5 3</inkml:trace>
  <inkml:trace contextRef="#ctx0" brushRef="#br0" timeOffset="2688.1538">3667 6089 106,'-4'45'39,"-14"2"1,10 17-3,-7 4-33,2 12 1,-1 4-2,3 6 0,-4 1-1,8-1-1,2-2-2,2-7-1,7-8-6,1-26-10,22 0-10,-9-31-11,18-14 0,-5-21 0,11-11 2</inkml:trace>
  <inkml:trace contextRef="#ctx0" brushRef="#br0" timeOffset="3035.1736">3902 6643 112,'-3'12'37,"-12"2"3,6 17-1,-3 1-35,5 5 0,-2-1 0,5 1-1,8-5-1,5-3 0,4-9-1,9-8 1,8-12-1,8-7 0,1-12 0,7-8-1,0-6 2,0-4-2,-3-3 0,-9 2 0,-4 6 0,-9 6 0,-7 8 0,-14 18 0,0 0 0,1 18 0,-9 10 0,-4 7-2,4 9 0,-1 0-2,9 8-4,-3-14-8,18 7-6,-5-26-5,21 9-4,-7-22-9,16-5 0,-3-17 2</inkml:trace>
  <inkml:trace contextRef="#ctx0" brushRef="#br0" timeOffset="3410.1951">4956 5878 104,'7'-13'40,"-8"-3"1,1 16-2,-14 31-36,5 6-1,-2 16 0,-5 18 1,-1 16-2,1 11 1,1 8-1,2 1 0,4-3-2,1-12 0,8-6-5,-4-24-7,18 2-11,-19-32-4,17-6-9,-12-26-2,0 0 1,2-22 1</inkml:trace>
  <inkml:trace contextRef="#ctx0" brushRef="#br0" timeOffset="3598.2058">4674 6496 119,'-13'-7'41,"13"7"1,6 12-3,18-2-35,6-7-1,10-1-3,12 2 0,5-6-5,12 7-7,-12-15-10,19 12-5,-22-17-6,8 10-7,-15-13-1,0 2 3</inkml:trace>
  <inkml:trace contextRef="#ctx0" brushRef="#br0" timeOffset="3921.2243">5282 6460 112,'-17'25'39,"11"10"4,0-16-4,20 2-34,6-6-1,10-3-1,5-11-1,5-6 0,1-7-1,-3-8-1,-5-5 0,-8 0-1,-9 0 1,-14 0-1,-8 4 0,-7 12 0,-13 5 1,-1 10 0,-4 15 1,-1 6 1,5 10-2,4 7 2,10 2-2,12-3 1,15-4-3,13-15-3,18-4-8,1-33-5,25 1-8,-12-37-4,24 2-2,-9-27-11,7-5 4,-4-21 0</inkml:trace>
  <inkml:trace contextRef="#ctx0" brushRef="#br0" timeOffset="4474.2559">5566 4931 91,'-14'1'39,"-12"-2"1,8 10-2,-13 4-34,12-5-2,3 2 2,7 4-2,4 2 0,5 1 0,9 2-1,5-1 0,5 1 0,0 4 0,3-3-1,-3 8 1,-8-1 0,-1 5-1,-10 4 0,-11 0 0,-4 1 0,-9-1-3,2 0-3,-9-20-7,19 5-10,-16-30-4,29-3-4,1-30-8,15-7-2,-2-22 3</inkml:trace>
  <inkml:trace contextRef="#ctx0" brushRef="#br0" timeOffset="4590.2626">5324 4434 109,'-35'64'33,"4"8"-30,10 4-11,12-7-30,17 5-3</inkml:trace>
  <inkml:trace contextRef="#ctx0" brushRef="#br0" timeOffset="6461.3696">8323 7039 55,'-38'-28'33,"1"4"0,-5 4 0,-3 18-11,-10-3-18,-2 16-1,-14 8 1,-5 18-1,-8 5 2,4 10-1,-1 6 0,10 12-1,10 6 0,13 9-1,22 3-1,23 1 1,18 2-2,26 1 0,23-7 0,15-12 0,21-15 0,14-19 0,15-20 0,6-27 2,1-26 1,-8-23-1,-9-22 1,-13-16-1,-21-9 0,-21-8 1,-28 1-2,-30 2 0,-26 8-1,-22 7-1,-28 17 0,-16 9-1,-13 15-2,-9 13-2,11 28-21,-2 5-11,21 23-1,12 6-1,35 17 1</inkml:trace>
  <inkml:trace contextRef="#ctx0" brushRef="#br0" timeOffset="7379.4221">11703 6963 101,'-46'-25'36,"-8"14"2,-10-4-9,1 25-24,-11 9-1,6 19-4,-1 15 3,7 17-3,6 18 1,15 13 0,15 9-1,18 3 0,23-8 0,26-5 2,26-25-2,23-20 1,20-30 0,15-30-1,9-30 2,2-18-1,-11-17 0,-21-16 1,-24-3-2,-26-3 1,-32 2-1,-31 2 0,-26 12-4,-27-5-1,-6 20-9,-25-4-21,11 24-3,-7 6 0,18 16 1</inkml:trace>
  <inkml:trace contextRef="#ctx0" brushRef="#br0" timeOffset="9705.5552">11562 7373 20,'0'0'28,"0"0"2,-3 16-4,3-16-11,0 0 1,-13 3-2,13-3-1,0 0-3,0 0-3,0 0-1,-7-10-1,2 0-2,5 10-1,-5-24-1,1 12 0,-1-4 0,0 0 0,-3-2 0,0 1 0,-1-6 0,-2 3 2,0-6-1,-1 0 0,-2-2 0,2-1 0,-2-4-1,0 0 1,-4-1-1,2-2-1,-1-1 1,0-1-1,-2-3 0,-2-1 0,4-2 1,-1-1-1,2 2 0,-1-1 0,-1 0 0,5-1-1,-4 2 2,5 1-2,-5 2 1,2 2-1,0 1 2,-1 1-3,2 0 3,0 0-1,-4 1 0,3-1 0,0-1 0,-3-3 0,4 0 1,0-1-1,0-3 0,1 2 0,-2 0-2,-2 2 3,5 0-4,-7 3 5,2-1-4,-1-1 0,-3 2 1,2-1-1,-2 2 3,-1-3-4,-2 1 4,4-2-3,-2 4 2,-1-2 0,2 1 1,-1-2-1,-1 2 0,-1-2 0,1 2 1,-1 2-1,1 2 0,0 0 0,-3 2 1,1 1-1,0 4-1,1-1 4,0 3-5,-2 5 4,-3 7-3,-1 4 2,-1 8-1,-5 11 1,-3 8 0,-1 10-2,2 5 3,-1 4-4,5 6 2,6 1-1,8 2-3,5-3-4,20 9-28,-7-13-1,17 3-1,-5-12-1</inkml:trace>
  <inkml:trace contextRef="#ctx0" brushRef="#br0" timeOffset="11222.6419">7909 4723 42,'0'0'29,"-8"-10"2,8 10-7,0 0-13,0 0-2,4 30-1,-1 0 0,5 25-2,-4 12 1,1 27-3,0 17-1,1 22-2,-1 17 4,-1 16-3,1 5 1,8 2 0,-3-5 0,9-4 1,1-9 0,4-5 0,-1-10-3,1-4 0,-1 0-1,-1-3 3,-3-2-3,-2-9-1,5-8-2,-3-25-14,19-6-19,-2-25-1,10-19-2,-3-25 1</inkml:trace>
  <inkml:trace contextRef="#ctx0" brushRef="#br0" timeOffset="12124.6935">8690 7228 0,'0'0'19,"-13"2"-2,13-2 3,-16 14-11,16-14-7,-18 15 0,18-15-11,-17 21-8,3-17-1,9 10 0</inkml:trace>
  <inkml:trace contextRef="#ctx0" brushRef="#br0" timeOffset="12672.7249">8443 7366 39,'0'0'27,"0"0"1,-10-8-1,10 8-18,-21 7-4,9 0-1,-1-2-2,1 0 0,3-1 1,9-4 0,0 0 1,0 0 1,0 0 0,31-19 2,-3-7-2,17-5 1,8-15-2,18-7 1,5-8-4,11-6-2,7 8-11,-4-8-21,1 13-1,-11 3-1,-7 14 0</inkml:trace>
  <inkml:trace contextRef="#ctx0" brushRef="#br0" timeOffset="13115.7502">8253 6523 36,'0'0'31,"-18"-16"2,18 16-1,-13-6-9,20 17-6,-7-11-7,31 14-4,5-7-2,21-1-1,17-3-2,21-6-1,22-1-5,15-15-12,15 8-17,4-5-1,-1 2-1,-7 1-1</inkml:trace>
  <inkml:trace contextRef="#ctx0" brushRef="#br0" timeOffset="13777.7881">9441 6952 94,'34'4'37,"17"3"0,7-8 0,12-3-34,11-5-4,9-13-5,13 4-29,-3-12-1,3 6 0,-3-4-1</inkml:trace>
  <inkml:trace contextRef="#ctx0" brushRef="#br0" timeOffset="14359.8214">10417 6832 83,'1'-30'30,"-3"-10"-2,6-12-5,-6-2-27,6-3 2,-2-4 0,-2 0 3,0 4 0,-4-2 3,-2 15 0,-12 2 2,6 18-3,-15 8 1,-1 16-1,-8 9-2,2 10-1,-2 5-3,1-2-4,13 4-26,-1-4 0,11-2 0,9-9-1</inkml:trace>
  <inkml:trace contextRef="#ctx0" brushRef="#br0" timeOffset="14617.8361">10210 6236 92,'-16'-1'35,"-4"-4"-2,-1 12-9,-8-7-23,-13 7-1,-12 4 2,-16 7-1,-15 2-1,-16 7 1,-17 5 0,-12-2 0,-9 1-1,1-8-4,11 1-30,-4-9 1,13-2-2,12-12-1</inkml:trace>
  <inkml:trace contextRef="#ctx0" brushRef="#br0" timeOffset="17187.9831">9533 1784 49,'-2'-60'37,"-15"-5"-1,-1 12 1,-22-1-12,0 15-18,-13 9-1,-3 15 0,-7 20-1,1 19-2,-3 21 1,6 18-2,4 20 0,6 19-2,7 19 0,15 19 1,8 8-1,11 1-1,13-3-2,6-10-3,20-3-30,-5-28-1,10-13 0,-8-34-3</inkml:trace>
  <inkml:trace contextRef="#ctx0" brushRef="#br0" timeOffset="17405.9956">8678 2465 112,'0'0'40,"17"-21"0,17 15-7,14-13-32,21-1-2,17 0-3,8-10-3,19 18-20,-8-13-11,8 14 0,-12-10-3,0 20 2</inkml:trace>
  <inkml:trace contextRef="#ctx0" brushRef="#br0" timeOffset="17602.0068">9522 2459 102,'-25'15'40,"7"-19"-1,18 4 0,27-10-38,13-4-1,12-2-2,5 0-3,10 13-5,-15-6-28,12 19 1,-22 1-2,-8 18-2</inkml:trace>
  <inkml:trace contextRef="#ctx0" brushRef="#br0" timeOffset="17766.0162">9485 2901 105,'-25'10'40,"25"-10"0,20-14-1,28-12-38,27-8-6,7-20-16,36 15-6,-3-14-14,18 11 2,3-5-4,12 8 3</inkml:trace>
  <inkml:trace contextRef="#ctx0" brushRef="#br0" timeOffset="18878.0798">11075 2062 51,'15'-11'32,"-15"11"2,6-15-5,-6 15-18,0 0 2,0 0-3,5-16-1,-5 16-3,0 0-1,0 0-1,-5 18-1,-1 4 0,-4 11-2,-4 17 0,-6 10 0,-3 10 2,-4 5-2,3 0 1,6-6-1,12-6 2,10-16-1,21-19 1,22-20-1,26-19-2,19-19-1,18-14-2,10-8-3,-6-22-15,19 20-5,-24-15-14,-3 11 2,-23-3-3,-11 16 2</inkml:trace>
  <inkml:trace contextRef="#ctx0" brushRef="#br0" timeOffset="19085.0916">11584 2027 103,'-40'22'40,"18"17"-1,-2-3-3,10 22-35,11 7-1,1 8 0,8 8-5,0-3-3,13 9-30,-3-19 1,10-5-1,3-21-1</inkml:trace>
  <inkml:trace contextRef="#ctx0" brushRef="#br0" timeOffset="19389.109">12115 2053 102,'-16'-14'40,"5"17"-1,-16 4-1,0 14-36,5 7 0,4 10 0,2 4 0,2 9 0,6-3-1,6 3 0,11-5 0,10-6 0,15-10-1,13-21 0,18-15-1,9-21-2,18-5-3,-2-23-10,23 9-9,-23-20-7,7 14-6,-20-8-2,-9 14 2</inkml:trace>
  <inkml:trace contextRef="#ctx0" brushRef="#br0" timeOffset="19553.1184">12459 2009 104,'-45'62'38,"1"-1"2,18 11-2,-1 1-38,13-9-3,19 3-6,-5-12-24,25 0-6,2-20 3,15-3-4</inkml:trace>
  <inkml:trace contextRef="#ctx0" brushRef="#br0" timeOffset="19914.1391">12969 1905 118,'-40'37'40,"-16"7"2,10 24-8,-2 6-32,12 9-1,12-2 1,15-2 0,19-11-1,19-10 1,19-17-1,18-21 0,11-21 0,4-17 0,0-20 0,-1-11-1,-18-11 1,-12-10-2,-20 0 0,-21-9-1,-16 8-1,-20 3-3,-10 16-3,-23 4-8,11 27-10,-26-3-4,19 25-8,-3 7-1,23 13 1</inkml:trace>
  <inkml:trace contextRef="#ctx1" brushRef="#br0">23545 9045</inkml:trace>
  <inkml:trace contextRef="#ctx0" brushRef="#br0" timeOffset="24363.3935">14855 1933 92,'4'-26'40,"1"-12"0,19 6-1,-2-3-32,17 2-4,4 4-1,4 5 0,-4 10-1,-3 11 0,-13 14 0,-5 13 0,-16 12 0,-6 16-1,-10 11 2,-7 22-2,-1 7 0,-4 10 2,6-1-2,9 0 1,15-7 0,13-11 0,13-20 0,19-24 2,10-29-2,13-27-1,7-25 2,4-22-1,-6-16 1,-6-22-2,-9-3 1,-14-8 0,-13 0 0,-10 1 1,-15 18-2,-9 7 1,-5 17-1,-7 15 0,4 13-2,2 16-1,1 26-4,17-6-8,14 30-10,-13-4-10,25 18-5,-11-5 0,19 11-1</inkml:trace>
  <inkml:trace contextRef="#ctx0" brushRef="#br0" timeOffset="25230.4431">16152 2200 18,'10'-12'28,"-10"12"2,0 0 2,9-2-15,-9 2-2,0 0 0,-14-7 2,14 7-4,0 0-5,-1 11-2,1-11 0,0 0-1,0 0-1,0 0 0,0 0-1,0 0 0,0 0 0,10-6-1,-10 6 0,19-3-1,-19 3 1,15 0-1,-15 0-1,14 15 0,-14 1 1,-4 9-1,0 6 0,-8 8 1,4 5-1,-1 4 1,1-1-1,1-3 2,6-3-2,2-9 1,3-6-1,11-10 1,3-14-1,3-7-1,5-15 1,3-9-1,-1-7 1,5-6-1,-5-6 1,-1-1-1,-3 0 2,-3 4-1,-3 8 0,-3 3 0,-6 7 0,0 5 0,-4 10 0,-5 12 0,5-13 0,-5 13 0,0 0-1,0 10 1,0-10 0,-10 28 0,3-8 0,-2 9 0,-1 1 0,-3 3 0,4 2-1,-1-3 1,2 0 0,5-8 0,3-5 0,6-6 0,-6-13 0,16 2 0,-7-9 0,1-8 0,0 2 0,-2-5-1,-2 3 1,-6-5-1,-2 6 1,-4 3-1,6 11 0,-21-12 0,21 12 1,-19 0-1,19 0-1,-14 10-1,14 1-3,0-11-9,10 12-14,-10-12-9,11 3-1,-11-3-2</inkml:trace>
  <inkml:trace contextRef="#ctx0" brushRef="#br0" timeOffset="25781.4746">16503 2254 60,'-6'-18'37,"6"18"0,0 0 0,0 0-12,0 0-20,0 0 0,0 0 1,-5 13-2,5-3-1,5 10 1,-3 0-1,4 5 0,-1 0-1,0 1 0,2-1-1,3-8 1,3-3-1,6-8 0,3-10 0,3-7 0,5-10 0,2-7-1,0-9 1,-2-2 0,-2-2-1,-4-6 0,-7 6 1,-4-4-1,-7 6 1,-1 0 0,-6 6-1,-2 6 1,1 7-1,-4 7 0,6 13-1,0 0 0,0 0-3,20 8-5,8 10-7,-6-20-14,21 16-10,-2-15-2,17 8 0,-2-17 0</inkml:trace>
  <inkml:trace contextRef="#ctx0" brushRef="#br0" timeOffset="26065.4909">17506 1815 96,'0'0'38,"0"0"2,38-2-3,-9-12-34,12 0-4,13 1-2,-7-10-20,15 13-16,-15-5 2,1 11-3,-18-1 1</inkml:trace>
  <inkml:trace contextRef="#ctx0" brushRef="#br0" timeOffset="26227.5002">17444 2175 108,'-29'19'42,"30"-1"0,14-25-3,32-6-39,22-3-5,7-23-11,29 17-7,-17-23-12,22 16-6,-10-11-2,14 12 1</inkml:trace>
  <inkml:trace contextRef="#ctx0" brushRef="#br0" timeOffset="26896.5384">18650 1484 100,'-5'-16'40,"29"7"1,9-7-1,17 2-39,4-2 0,9 2-1,3 2 0,-7 6 0,-8 8 1,-13 9-1,-15 5 0,-13 12 1,-18 8 0,-10 4 0,-8 3 1,-6 2-2,1-7 1,8 0 0,10-7 0,11-8-2,18-6 2,16-7-1,14-5 0,6 0 1,1 0-1,-2 3 1,-9 2 0,-12 8-1,-21 10 1,-19 7-2,-18 3 0,-15 6 0,-6-5 0,-3-2-3,6-4-2,3-22-16,30-2-19,10-20 1,33-6-1,10-20 1</inkml:trace>
  <inkml:trace contextRef="#ctx0" brushRef="#br0" timeOffset="27152.5531">19768 1426 102,'-37'21'41,"4"13"1,-9-3-2,13 11-37,4-7 1,12 1-2,13-5 2,14 2-2,20-11 1,18-7-3,14-9 1,14-8-2,10-8-3,7-15-5,13-1-11,-21-17-5,9 3-13,-26-5-2,-5 0-2,-20-10 3</inkml:trace>
  <inkml:trace contextRef="#ctx0" brushRef="#br0" timeOffset="27302.5616">20201 1366 112,'-77'71'39,"-5"5"3,19 10-4,-6-9-39,28 1-2,21-5-3,11-18-20,38-1-12,8-19-1,32-4-1,5-20-1</inkml:trace>
  <inkml:trace contextRef="#ctx0" brushRef="#br0" timeOffset="27601.5788">20593 1504 114,'-59'15'42,"5"20"1,-9 7-1,8 9-38,12 2-1,14 9-1,20-5 0,15-6 1,24-10-3,19-11 0,15-15 0,7-11 0,4-13 0,-2-14 0,-9-8-2,-7-14 1,-15-8-2,-15-9 1,-17 9-4,-14-6 0,-5 13-4,-21-5-16,10 17-15,-10 7 0,11 18 0,4 7 2</inkml:trace>
  <inkml:trace contextRef="#ctx0" brushRef="#br0" timeOffset="28135.6093">21210 1618 110,'-40'24'41,"7"14"0,-7-9-6,5 8-32,8-6 1,7 4-1,9-11-1,9-1-1,10-12 0,9-4-1,4-9 0,3-11 1,4-4-1,1-9-1,-1-7 0,-2-4 1,0-3-1,-6 2 1,-4 3-1,-5 8 1,-1 6-1,-10 21 2,0 0 0,0 0-1,-4 26 2,1-3-2,0 3 2,8 0-2,4-4 2,4-6-1,8-8 1,8-4-1,3-10-1,1-4 1,4-7-1,-2-3 1,-4-5-1,-2 3 0,-6 1 0,-8 5 0,-6 8 0,-9 8 0,-3 15 1,-9 4-2,-5 14 1,-2 2-3,3 10-1,-2-6-5,18 17-12,-11-26-17,25 4-3,5-21-1,21-4-1</inkml:trace>
  <inkml:trace contextRef="#ctx0" brushRef="#br0" timeOffset="28369.6227">22358 1169 123,'-30'-1'42,"-26"27"2,-15 33-2,-14 26-40,-2 16-3,7-1-1,26-10-3,20 3-8,1-21-9,38 8-7,-5-25-14,27-8 3,1-21-3,19-9 2</inkml:trace>
  <inkml:trace contextRef="#ctx0" brushRef="#br0" timeOffset="28669.6398">22402 1529 113,'-30'4'41,"4"11"2,-9 2-3,20 7-35,-6-1-3,10 4 1,10-5 0,8-2-1,14-5 1,8 0-3,3 1 0,4 1 0,-2 1 0,-5 5 0,-10 6 0,-15 8 0,-17 5 0,-12 2 0,-16 4 0,-11-3-2,-1 3-10,-18-13-6,17 11-6,-16-31-10,23 8-8,-3-17-2,10 3 2</inkml:trace>
  <inkml:trace contextRef="#ctx0" brushRef="#br0" timeOffset="31230.7863">14527 3960 94,'13'-21'34,"11"5"-6,-6-17-1,16 6-19,-2-9-2,7 6-2,3-2 0,-3 8-2,-5 8 0,-2 12 0,-9 18-1,-11 19 0,-9 18 0,-5 20 0,-8 16 0,-5 12-1,1 9 0,1-1 1,7-6-1,6-13 1,9-20 0,17-20 0,15-30 1,14-26 0,12-28 0,7-18 0,3-21 1,-6-8-1,-7-8 0,-13 1 0,-16 1 0,-12 8-1,-12 12 0,-7 9 0,-4 8-1,5 6 0,10 9-3,7-2-3,27 20-14,-8-13-13,34 16-8,-2-9 0,16 13-2</inkml:trace>
  <inkml:trace contextRef="#ctx0" brushRef="#br0" timeOffset="32207.8422">15905 4254 86,'-14'9'37,"-11"-4"2,5 10-1,-15-4-34,10 8 0,2-3-2,5 4 1,6-1-1,11 2 0,13-5 0,14-2-1,15-3 1,7-3-1,8 2 0,2 0-1,-5-1 1,-5 5 0,-12 9 0,-21 8-1,-15 6 1,-14 8 0,-15 2-1,-5 2 1,-5-4 0,3-5-2,2-9 0,7-12-3,21-3-11,-2-31-16,28 3-10,0-19 0,14-1-1</inkml:trace>
  <inkml:trace contextRef="#ctx0" brushRef="#br0" timeOffset="36333.0782">16707 4016 96,'0'0'40,"12"-19"0,6-11-3,16-2-38,8-1-2,10-4-4,14 14-29,-15-3-1,0 17-1,-19 3-1</inkml:trace>
  <inkml:trace contextRef="#ctx0" brushRef="#br0" timeOffset="36499.0877">16790 4284 93,'-4'15'38,"4"-15"2,29-21-2,1-5-38,21-11-4,28 1-22,3-18-12,19 3 1,-3-12-2</inkml:trace>
  <inkml:trace contextRef="#ctx0" brushRef="#br0" timeOffset="36980.1152">17665 3709 92,'-47'5'40,"23"3"0,13-18-2,17-3-37,36-5 1,24-1-1,10-4 0,9 1 1,-1 5-1,-4 2-1,-9 7 1,-16 9-1,-21 8 1,-19 12 0,-28 5 0,-10 8 0,-13 2 0,-1 1 1,-1-4-2,9-2 1,9-6-1,16-9 0,21-9 0,14-3 0,16-1 0,0-2 0,5 5 0,-7 5 0,-9 7 0,-16 10 0,-18 10 0,-20 7 0,-18 4 0,-7 0-1,-7 0-1,0-9-3,13-7-2,3-23-19,34-10-14,14-15 1,30-11-2,10-22 2</inkml:trace>
  <inkml:trace contextRef="#ctx0" brushRef="#br0" timeOffset="37258.1311">18801 3622 97,'-19'-9'41,"-9"30"1,-23 3-2,-1 17-30,-8 19-8,5 11 0,9 4-1,10 5 0,15-2 0,23-12-1,21-13 1,23-18-2,27-22 2,9-17 0,12-16 0,-4-20 0,-3-12-1,-8-9 0,-17-8-1,-22-4-1,-21 7-2,-22-2-4,-8 24-10,-26-6-20,7 31-3,-13 0 0,16 21 0</inkml:trace>
  <inkml:trace contextRef="#ctx0" brushRef="#br0" timeOffset="37783.1611">19507 3803 101,'-28'6'40,"5"12"1,-15-4-1,10 9-37,0 7 0,2 5 0,1 5-1,6-2-1,6-2 0,7-5 0,10-8-1,7-9 1,10-11-1,6-9 0,3-13 0,6-10 0,0-7 1,-4-6-1,1-1 0,-7 2 0,-3 4 0,-10 4 0,-4 12 1,-4 6-1,-5 15 0,0 0 0,0 15 0,0 1 0,5 1 0,6 0 0,8-2 0,4-4 0,7-7 0,4-4 1,2-3 0,-4-4 0,0-2-1,-6 3 1,-8 0 0,-4 7-1,-14-1 0,9 28 0,-18 1-1,-1 3 0,-4 10-1,-3-1-1,7 6-3,0-13-4,24 5-14,-8-27-16,26-7 1,6-24-2,26-7 3</inkml:trace>
  <inkml:trace contextRef="#ctx0" brushRef="#br0" timeOffset="37971.1719">20552 3380 110,'-29'38'41,"-26"12"0,1 27-2,-6 9-36,2 7-4,7 3-2,5-10-6,25 13-13,-3-24-14,28-3-4,3-22-2,26-8 1</inkml:trace>
  <inkml:trace contextRef="#ctx0" brushRef="#br0" timeOffset="38309.1912">20689 3756 113,'-34'31'41,"-9"-8"0,18 17-4,3-14-34,11 0 1,13-6-2,13-5 0,10-8-1,11-1 0,5-6 0,0-2-1,0 2 1,-5 4 0,-7 5 0,-13 10 0,-11 7 0,-12 11 0,-17 4 0,-7 4-2,-8 6 1,1-7-2,0 0-3,5-17-6,24 1-4,9-28-5,24 6-6,8-28-15,37 0 0,6-15-1,20 5 4</inkml:trace>
  <inkml:trace contextRef="#ctx0" brushRef="#br0" timeOffset="38460.1998">21309 4172 126,'-31'25'44,"-20"-13"-3,16 5-1,-11-9-41,16-10-4,30 2-9,-22-13-4,35 16-8,-19-21-12,25 7-5,-12-10-1,4-4 1</inkml:trace>
  <inkml:trace contextRef="#ctx0" brushRef="#br1" timeOffset="44217.5291">22960 4457 73,'-9'-24'33,"-5"-1"-1,-5 5 1,-3 5-30,-7 6 1,0 11-1,-13 4 2,4 15-1,-10 11 0,7 15 0,-3 11-1,9 11 0,8 5 1,17 10-2,15 0 1,20 4-2,18-11 1,19-11-1,23-19 2,11-17-1,9-22 0,8-20 0,-8-21-2,-3-18 2,-15-17-1,-14-13 0,-22-5-1,-20-3 1,-25 1-2,-20 1 0,-24 8 0,-14 11 0,-12 20-2,-11 12-3,6 32-23,-8 4-9,17 22-1,6 13 0</inkml:trace>
  <inkml:trace contextRef="#ctx0" brushRef="#br1" timeOffset="44667.5549">23084 5226 96,'3'-14'38,"-3"14"0,4-22 0,-4 22-32,7-10-2,-7 10 0,3 22-2,-3 11 0,-3 13-1,-1 20 1,-6 19 0,-4 18 0,-2 20 0,-2 8 1,-1 0-2,2-5 0,8-6-3,4-24-14,20-8-22,0-24-1,19-22-1,-1-18 0</inkml:trace>
  <inkml:trace contextRef="#ctx0" brushRef="#br1" timeOffset="45027.5755">23040 6450 96,'8'-12'36,"-9"2"3,1 10-1,-27 19-28,5 14-3,-12 12-2,-2 17 0,-9 7-3,-3 8 1,0 3-2,4-5-2,8-5-3,9-18-6,24-2-26,3-29-4,20-7 1,6-21-1</inkml:trace>
  <inkml:trace contextRef="#ctx0" brushRef="#br1" timeOffset="45260.5888">23124 6473 129,'-13'0'43,"13"19"-1,-3-3-1,14 11-41,7 3 0,7 7 0,4 1 0,8 2 0,8-2 0,4-4 0,5-1 0,-3-9-3,8 11-20,-11-24-17,3 3-1,-14-14-1,-2-2 0</inkml:trace>
  <inkml:trace contextRef="#ctx0" brushRef="#br1" timeOffset="45651.6112">23051 5481 99,'-23'10'37,"-13"4"0,0 16-2,-12 4-34,2 6 1,2 7-1,1-2-5,19 9-27,-2-10-4,19-2 1,10-18-1</inkml:trace>
  <inkml:trace contextRef="#ctx0" brushRef="#br1" timeOffset="45855.6228">23207 5507 115,'-16'-9'41,"15"21"1,-2-2-3,21 11-35,3 4-2,13 1-1,14 4-4,3-10-13,23 15-21,-6-9-2,20 8-1,-8-11-1</inkml:trace>
  <inkml:trace contextRef="#ctx0" brushRef="#br1" timeOffset="46019.6322">24259 5977 129,'-13'1'43,"-12"-17"0,6 3-3,-10-8-40,12-5 0,5 3-6,-6-11-17,20 19-13,-13-3-5,11 18-1,-13-11 0</inkml:trace>
  <inkml:trace contextRef="#ctx0" brushRef="#br1" timeOffset="51507.9461">11696 6349 81,'-16'1'37,"16"-1"-1,-9 4 1,9-4-31,0 0-1,25-6-1,-3 0 0,13-1-1,10-5 0,13 1-1,11-1 0,11 0-1,1-1 0,3 7-1,0 0 1,-6 5 0,-7 3-1,-6 1 1,-14 2-1,-11-2 0,-6 2 1,-8-4-1,-8-7 0,-8-2 0,-6-7 0,-8-4 0,-5-5 0,-10-5 0,-6-5 0,-6 1-1,-11 4 1,-1 0 0,-7 8 1,0 4-1,3 6 1,6 6-1,12 4 1,11 3-1,18-2 1,16 7-1,15-5 0,18 1 1,9 0 0,8 2 0,3-1 0,0 6 0,-9 6 0,-11 9 0,-12 6 0,-26 11 0,-19 7-1,-17 10 0,-23 3 0,-14 3 2,-8-2-2,-3-7 0,10-8-8,2-24-20,30-5-11,15-25 0,27-10-1,14-19-4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3:19:38.3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2165 2206 50,'3'-13'31,"-2"2"3,-1 11-1,0-13-28,0 13 0,0 19 0,4 13 0,-5 8 0,3 21 0,-3 15-3,2 14 1,-1 13-3,0 7 2,1 3-2,-2-6 0,2-3-4,-3-23-12,9-7-17,-3-21-1,9-15-1,-2-23 1</inkml:trace>
  <inkml:trace contextRef="#ctx0" brushRef="#br0" timeOffset="345.0197">2076 2250 78,'1'-19'36,"11"14"0,10-16-4,13 13-28,10-4-1,13 5 0,7 2 0,6 7-2,-3 8 1,3 17-1,-12 12-1,-8 20 2,-15 9-2,-17 16 2,-14 12-1,-13 4 0,-14 4 0,-10-2 0,-10-7 0,-6-10-2,1-11-1,-4-20-1,9-6-6,-5-33-18,22-7-9,6-27 0,15-8-2,10-16 2</inkml:trace>
  <inkml:trace contextRef="#ctx0" brushRef="#br0" timeOffset="759.0434">3090 2592 76,'5'13'35,"-18"-4"1,-7 13-1,-8-1-30,0 7-2,-9 4 2,2 12-2,-4 3 0,7 6 0,7 2-1,9 1-1,6-3 0,14-5 1,11-10-2,14-10 1,12-18-1,7-10 0,9-14 0,-1-16 1,4-8-1,-7-10 0,-6-6 0,-11-3-1,-15 2 0,-10 2 1,-17 3-1,-12 8 0,-6 9 0,-5 10 1,-3 9-1,-4 7 0,2 12 0,9 0-3,12 15-10,13-20-22,6 13 0,11-15-1,20 1 0</inkml:trace>
  <inkml:trace contextRef="#ctx0" brushRef="#br0" timeOffset="1391.0796">3603 2657 58,'-10'49'37,"-7"2"-1,4 10 3,-8-4-25,12 9-7,-5-11-1,6 3-1,-1-9-2,6 1-1,0-15 0,4-1-1,2-15-1,-3-19 0,11 5 0,-3-20-1,-2-14 1,-2-8 0,3-8 0,-4-8 0,-1-9 0,-1-9 0,-1-1 1,6-2-2,3 3 1,5-2-1,3 5 1,10 8 0,2 6 0,6 17 0,0 9 0,-1 13 0,2 13 0,-7 11 0,-6 16 0,-3 7 2,-13 9-2,-5 10 1,-10 9 0,-2 2 0,-10 4-1,-4-3 1,-2 0-1,-2-4 0,2-4 0,-4-9 0,2-8-1,1-7 1,4-10 0,3-4 0,2-5 0,0-6 0,3-3 0,5 3 0,10-6 0,-19 27 1,10 2 0,3 14-2,-3 11 2,1 16-1,1 14 0,-7 5 0,3 7-1,-2-2-1,6-6-1,-2-16-3,12-3-9,-6-32-22,20-17 0,2-31-1,14-19 1</inkml:trace>
  <inkml:trace contextRef="#ctx0" brushRef="#br0" timeOffset="2036.1165">4078 2593 89,'0'0'38,"-4"32"1,-4-8 0,3 10-36,3 6-1,-1 9 0,3 4 0,-1 11-1,0-1 0,1 0 0,1-4-1,-1-2 1,-1-12-1,0-5 0,1-11 0,-1-9 0,1-20 0,0 0 0,-3-20 0,6-10 0,-1-14 0,-1-10-1,4-13 2,1-12-1,2-7 0,6-1-2,0 2 3,2 8-2,3 8 2,7 9-1,-2 13 0,2 17 0,2 11 0,-2 12 1,2 10-1,-2 6 1,-2 10-2,-3 5 3,-7 7-3,0 9 2,-12 6-1,-6 3 0,-7 4 0,-10 3 0,-7 1 0,-2-2-1,-4-1 1,-2-9-1,4-3 0,4-7 1,0-7-1,9-6 0,5-6 0,3 0 1,7 2-1,1 3 1,2 9-1,2 10 1,1 9 0,-2 15 0,-4 12 0,0 2 0,-2 4-1,-2-6-2,3 1-7,-5-27-25,13-6-2,-2-30 1,14-21-3</inkml:trace>
  <inkml:trace contextRef="#ctx0" brushRef="#br0" timeOffset="2283.1306">4755 1825 80,'-2'23'41,"-17"21"-2,5 27-1,-12 5-16,-1 16-20,10 8-1,1 12 0,7 1-2,0-4-2,14 1-7,-10-24-24,19 0-5,-6-21 1,12-4-1</inkml:trace>
  <inkml:trace contextRef="#ctx0" brushRef="#br0" timeOffset="2923.1672">4874 2592 80,'4'19'40,"-1"-8"-1,12 7 1,-4-13-27,15-1-11,3-10 1,7-3-1,1-5 0,5-8-1,-1-4-1,-1-7 0,-5-1 0,-9-6-1,-7-1 1,-10 2-2,-6 4 2,-10 7-1,-11 12 1,-8 8-1,-5 15 1,-7 10 1,1 17-1,-1 7 2,4 8-1,7 5 1,8-6 0,13 3 0,9-9-1,14-8 2,14-15-2,12-10 1,10-12-1,13-10 1,5-7-1,-4-6-1,4-3 1,-7 2-1,-10 4 1,-6 6-2,-10 9 0,-15 9 1,-10 14-2,-10 9 3,-9 10-3,-5 7 2,0 7-2,-3 1 2,2 1-1,1-8 0,3-4 1,6-12 0,4-11 0,-2-15 1,20-9 0,-5-13 0,0-13 0,4-9 1,-1-9 0,3-3-2,-3-9 1,3-1-2,-3-1-1,0 1-3,11 16-18,-11-11-16,9 19-1,-1-3 0,11 19-1</inkml:trace>
  <inkml:trace contextRef="#ctx0" brushRef="#br0" timeOffset="3381.1934">7067 2093 76,'9'-24'37,"2"10"-1,-8 0 2,-3 14-24,0 0-10,-14 29 0,3-1-1,-2 19 0,-4 12-1,2 11 0,1 6-2,3 5 1,7 0-2,1-11-1,11-3-3,-2-30-10,14-4-22,-3-25 1,9-7-1,-7-24-2</inkml:trace>
  <inkml:trace contextRef="#ctx0" brushRef="#br0" timeOffset="3585.2051">7053 2011 83,'1'-10'40,"-1"-5"-2,14 16 2,1-14-17,17 10-21,5-8 0,10-1-1,4-2-1,1-2-3,5 9-6,-13-9-27,8 16-3,-21-8 1,2 18-2</inkml:trace>
  <inkml:trace contextRef="#ctx0" brushRef="#br0" timeOffset="3802.2175">7031 2386 98,'-9'30'38,"4"-20"0,20 2-1,9-15-35,11-6 0,12-6-1,4-3-1,1-4-1,1-3-3,5 11-6,-19-11-27,8 19 1,-26-5-1,-4 20 0</inkml:trace>
  <inkml:trace contextRef="#ctx0" brushRef="#br0" timeOffset="3967.2269">7137 2573 97,'-25'29'38,"8"-17"0,20 4 0,-3-16-35,32 4-1,8-17-1,18-2-2,15-4-4,6-23-12,19 12-20,-3-17-1,13 8 0,-9-11-1</inkml:trace>
  <inkml:trace contextRef="#ctx0" brushRef="#br0" timeOffset="4252.2432">8526 1616 103,'-36'-52'40,"-3"14"0,-13 5-1,-8 18-35,1 15 0,0 25-1,-5 16 0,3 18-1,4 14-1,8 10-1,8 5 1,9 17-1,10-1 0,12 4-1,10-7-1,9-4-1,13-4-4,-3-23-12,14 5-21,-4-27 2,3-5-2,-12-24 1</inkml:trace>
  <inkml:trace contextRef="#ctx0" brushRef="#br0" timeOffset="4447.2544">7830 2283 104,'-12'-17'39,"0"-3"1,12 20-2,19 1-35,11-7-1,10-4-2,16-6-1,13 1-4,4-16-19,25 10-15,-4-12 1,10 4-2,-5-14 0</inkml:trace>
  <inkml:trace contextRef="#ctx0" brushRef="#br0" timeOffset="4688.2682">9114 1438 75,'-36'-15'41,"-13"8"-2,2 13 1,-17 12-19,12 18-17,-7 12 1,8 17-3,-3 12 1,5 16-2,7 2 1,11 15-3,10-3 1,8-1-1,15-3-3,3-10-2,22-3-31,-10-24-1,17-2-2,-12-29 1</inkml:trace>
  <inkml:trace contextRef="#ctx0" brushRef="#br0" timeOffset="4904.2805">8451 2264 106,'-30'-27'39,"16"20"2,0-2-2,14 9-35,25-2-3,7-2 0,16-5-1,7-1-3,15-1-3,-1-14-17,19 14-17,-9-8 0,3 8-1,-12-7 1</inkml:trace>
  <inkml:trace contextRef="#ctx0" brushRef="#br0" timeOffset="5274.3017">9003 2175 79,'-33'24'39,"18"6"0,3-13 0,19 11-24,8-19-12,15-4 0,6-9 0,15-1-1,2-13 0,4-2 0,-2-5 0,-6-5-1,-5 4 0,-11-9 0,-14 2 0,-11 2 0,-10 1 0,-12 5 1,-15 6 0,-7 10-1,-15 9 0,-10 13 0,-1 14 0,1 8-1,3 11 0,6 6-1,14 4 1,12-1-1,19-3 0,19-8 0,19-5-2,19-13-1,18-3-3,4-28-10,24 9-22,-5-27-1,13 4 0,-9-19-1</inkml:trace>
  <inkml:trace contextRef="#ctx0" brushRef="#br0" timeOffset="5508.3151">9836 2083 114,'-37'13'41,"-17"0"1,7 25-11,-9 1-27,6 10 0,3-3-2,10 7-1,13-2 0,12-5 0,15-8-1,19-15 0,19-12-1,18-13 1,18-13-2,7-16 0,12-13-2,3-12-2,8 0-13,-14-28-21,3 5 1,-18-19 0,-3-5-1</inkml:trace>
  <inkml:trace contextRef="#ctx0" brushRef="#br0" timeOffset="5672.3245">10605 1409 105,'-20'4'39,"-2"33"2,-17 18 0,-2 15-36,-3 12 0,1 11-4,5 1 1,2 11-4,12-9 1,4-7-4,11-1-4,-1-24-23,19 1-8,-9-22-1,15-6 0</inkml:trace>
  <inkml:trace contextRef="#ctx0" brushRef="#br0" timeOffset="5852.3348">10145 1938 97,'-9'-24'42,"18"22"1,-9 2-1,38 14-25,0-14-16,10 0-3,21 7-12,-5-14-26,23 3-2,-6-12 0,16 13-2</inkml:trace>
  <inkml:trace contextRef="#ctx0" brushRef="#br0" timeOffset="6699.3832">11632 1543 92,'10'-9'36,"-10"9"0,-4 10-6,6 9-25,-8 4 0,1 8-2,-1 2 0,5 6-1,-3-2 1,10 1-1,2-9 1,11-5 0,4-13 0,11-11-1,3-13 0,10-11-1,2-10-1,3-7-1,0-2-3,-6-8-2,2 8-9,-20-7-23,4 11-1,-19 7 0,-1 11 0</inkml:trace>
  <inkml:trace contextRef="#ctx0" brushRef="#br0" timeOffset="6895.3944">11775 1975 91,'-15'49'37,"10"-1"-1,-3-14 1,7-1-35,6-6-1,3-8-1,9 1-8,-4-18-27,12 0 0,-2-13-2,13-2-1</inkml:trace>
  <inkml:trace contextRef="#ctx0" brushRef="#br0" timeOffset="7616.4357">12093 1942 92,'-24'20'37,"6"6"-1,-7-6 1,3 11-34,7-4 0,9 2-1,2-6 0,7 0 0,6-4-1,8-10 0,11-8 0,5-9 0,4-9 0,4-6-1,-2-7 0,-1-9 1,-4-2-1,-6 0 0,-9 0 0,-5 2 1,-7 2-1,-4 5 0,-8 8 1,0 6-1,-2 7 1,7 11 0,-14-5 0,14 5 0,-4 13-1,4-13 2,15 17-2,2-11 1,8-2 0,8 0 0,1-4 1,4-3-1,-2 2 0,-4 1 0,-6 1 0,-3 6 0,-9 1 0,-9 3-1,-5 3 1,-2 10-1,-6 4 0,-1 3 0,0 3 0,3-3 0,1 3 0,5-3 0,5-6 0,10-7 0,6-9 0,10-6 1,7-10-1,10-6 0,4-12 1,5-7 0,-3-3 0,-3-3 0,-8 2-1,-7-1 1,-7 5-1,-8 8 1,-12 7-2,-9 17 1,0 0 0,-12 4-1,-3 19-1,-2 6-1,7 8-3,-4-4-4,19 15-21,-5-15-10,19 3 0,0-17-1,25-5 2</inkml:trace>
  <inkml:trace contextRef="#ctx0" brushRef="#br0" timeOffset="7946.4545">13557 1185 94,'9'-11'39,"-5"-1"1,-4 12 0,10 30-33,-10 12-3,-11 11-2,-1 17 1,-5 9-2,5 5-2,7-3 0,-2-3-5,8 3-7,-3-10-25,13-2-1,-8-17-1,13-6 0</inkml:trace>
  <inkml:trace contextRef="#ctx0" brushRef="#br0" timeOffset="8472.4846">13443 1672 77,'-26'-20'40,"13"11"-1,-1 2 0,22 19-11,7-17-26,15-2-2,20-3-2,3-2-1,10 2-3,-3-7-4,15 10-14,-16-4-15,0 11 3,-23-9 13,1 21 12,-20-4 5,-8 7 6,-5 7 5,-17-5 18,3 11 12,-9-1 0,8 13-12,-12-10-10,17 5-3,-7-1-4,11 3 0,2-5-2,9-1-2,4-8 0,9-8-1,1-9 1,7-8-1,4-9 0,3-8 0,4-6-1,-4-2 1,1-7 0,-2 2-1,-6 2 1,-6 8-1,-6 5 0,-6 5 0,-12 12 0,0 0 0,-8 20 0,-4 11 0,-5 5-1,-1 3-2,6 4-1,-4-3-4,23 8-20,-9-18-13,24 0 2,-3-20-3,22-6 2</inkml:trace>
  <inkml:trace contextRef="#ctx0" brushRef="#br0" timeOffset="8967.5129">14751 1249 98,'-19'-43'41,"-9"24"1,0 27-1,-6 26-26,1 31-11,1 21-1,17 8-1,8-3-1,2 6 0,5-5 0,2-9-2,6-10 1,-3-11-1,4-11 0,-4-12 1,3-15-1,-2-14 0,-6-10 1,19-15 0,-4-6 0,-4-11 1,1-7-1,7-9 1,-1-4-1,2-5 1,-2 8-1,3 3 2,0 11-3,-6 10 1,4 9 0,-3 11 0,-3 13 0,0 14-1,-2 4 1,-3 7 0,-2 0 0,-4 9 0,-5-2 0,-7 3-1,-4-4 0,-8-3 0,-5-4-1,-3-7-1,1-4-2,-3-15-6,17 4-14,-6-19-15,13-1 0,6-20-2,16 0 1</inkml:trace>
  <inkml:trace contextRef="#ctx0" brushRef="#br0" timeOffset="9314.5328">14937 1873 75,'13'22'40,"-3"-12"0,21-1 1,-4-18-19,19 3-14,-1-8-4,7-5 0,1-7-2,-1-6 0,-4-5-1,-8-4 1,-12-2-2,-9-1 2,-19 8-2,-15 9 2,-17 12-1,-15 14-1,-12 16 2,-5 15-2,-3 12 2,4 14-2,8 4 1,14 1-2,19-4 1,20-6-2,24-8-1,17-14-5,27-2-10,-8-27-17,22 6-7,-9-16 1,2 2-2</inkml:trace>
  <inkml:trace contextRef="#ctx0" brushRef="#br0" timeOffset="9952.5693">4968 3624 87,'5'-16'36,"-5"16"-2,-11 15-4,2 7-29,2 2-1,-2 7 0,0 2 0,5 0-1,6 3-4,0-20-6,16 5-20,2-21-1,8-2-3,4-18 2</inkml:trace>
  <inkml:trace contextRef="#ctx0" brushRef="#br0" timeOffset="10117.5787">5254 3599 96,'-13'30'38,"-7"-6"1,6 13-2,-8-2-32,15-1-3,6 0-5,2-16-14,18 9-20,5-17-1,14 4-1,2-14-1</inkml:trace>
  <inkml:trace contextRef="#ctx0" brushRef="#br0" timeOffset="10899.6234">5731 3727 96,'0'0'38,"0"9"0,-9 5 0,8 16-35,-5 13-1,-1 15 1,-3 8-2,4 15-1,-3 4 1,4 5-1,1-1-1,4-6 1,1-6-1,4-13-1,2-12 1,0-14 0,6-14-2,1-17 1,0-14-1,0-13 1,1-12 0,-6-12 0,0-10 1,-5-8 0,-4-12 2,-4-7 0,-6-8 1,1-4 0,-1 0 0,4 3 0,0 4 1,9 11 0,8 13-1,6 12 0,6 15 0,6 12 0,2 9-1,8 9 0,-1 6 0,-1 9 0,-6 9-1,-2 7 1,-9 9-1,-9 8 0,-11 8 0,-9 1 0,-12 3 0,-4 1 0,-9-1 0,1-8 0,0-4-1,8-13 1,3-6-1,8-9 1,14-15-1,0 0 1,16 0 0,8-11-1,4 2 1,8 5 0,1 4 1,4 8-1,-3 7 0,-6 8-1,-12 10 2,-5 9-2,-13 7 2,-11 7-2,-9-2 2,-11 3-2,-6-5 1,-4-1 1,5-8-2,0-11-1,9-8-2,2-21-8,23-3-20,-4-19-7,22-9 0,2-20-1</inkml:trace>
  <inkml:trace contextRef="#ctx0" brushRef="#br0" timeOffset="11101.635">6548 3917 106,'14'28'38,"-28"1"0,4 26-8,-9-3-26,2 8-2,-3 1 0,7 0-2,8-2-1,-1-13-4,15-1-5,-9-24-24,21-5-4,-6-28 0,13-1-2</inkml:trace>
  <inkml:trace contextRef="#ctx0" brushRef="#br0" timeOffset="11265.6444">6572 3628 110,'-13'-22'38,"-8"5"1,21 17-2,-10 17-39,10-17-15,28 8-21,2-3 0,21 12 0,-2-9-2</inkml:trace>
  <inkml:trace contextRef="#ctx0" brushRef="#br0" timeOffset="11800.675">7204 3863 105,'-38'28'40,"-15"-3"1,6 13 0,-14 9-35,15 1-3,2 0 0,12 1-2,8-2 0,14-6-1,15-6 1,13-13-2,15-12 1,5-12 0,7-12 1,7-10 0,-3-8 0,0-9 0,-8-5 0,-6-3-1,-8-1 0,-5 5 1,-8 8-2,-7 8-1,-3 13 1,-4 16 0,-16 21 0,1 22 1,-6 20-2,-2 19 0,1 17 1,-2 14-1,4 7 0,2 2 0,2-4 1,6-9-1,4-13 2,0-15-1,3-18 1,-2-16-1,-4-19 2,0-17-2,-4-16 2,3-16-1,-3-10-1,1-15 3,1-13-2,7-10 1,4-11-1,10-3 1,7-4-1,6 0 0,12 4-3,-3-8-14,23 22-15,-12-6-7,14 17 1,-6-2-3</inkml:trace>
  <inkml:trace contextRef="#ctx0" brushRef="#br0" timeOffset="12738.7286">8351 3389 86,'3'-17'37,"-11"0"-1,8 17-3,0 0-27,-10 18-2,0 2 2,10 15-2,-3 11 0,1 13-2,0 14 1,4 9-2,-1 5 1,-1 3-1,1-4 0,1-6-1,0-7 1,2-13-2,1-14 1,2-12 0,-4-16 0,-3-18-1,9-10 1,-2-18 1,-1-10-1,-4-15 1,1-9-1,-1-16 1,1-8-1,-1-8 0,1-4 0,-1-3 1,8 5-1,0 10 0,5 9 0,0 15 0,6 16 0,3 16 1,2 15-1,4 15 0,1 13 0,-2 3 0,0 11 0,-3 5 0,-4 6 0,-6 5-1,-9 4 1,-7 4 0,-11 4 1,-6-2-2,-12 1 2,-2-4-1,-9-3 0,4-5 0,2-8 0,5-6-1,10-11 1,10-3 0,9-14 0,28 1-1,5-5 1,9-2-1,7 0 1,2 5 0,1 3 0,-7 10 0,-9 6 0,-12 10 0,-12 8 0,-17 4 1,-11 5 0,-12 3-1,-9 0 0,-6-2 0,-5-5-1,-3-6 0,1-6 0,8-12-4,15-4-6,-3-24-18,30 11-10,2-32 0,25 7 0</inkml:trace>
  <inkml:trace contextRef="#ctx0" brushRef="#br0" timeOffset="13219.7561">9297 3765 92,'-22'5'39,"-17"-7"1,5 16-1,-16 0-31,9 8-3,-8 5-1,8 7 0,-2 3-2,6 6 1,7 2-2,6-1 1,12-6-2,10-3 1,11-7-1,14-12-1,13-10 1,12-10 0,4-11 1,8-6-2,-1-11 1,-3-7 0,-4-5 0,-9-1 1,-14 3-1,-6-2 0,-14 7 0,-4 6 0,-9 9 0,-6 12 0,-5 11 0,-2 14 0,-2 10 0,-1 12-1,4 7 0,2 4-1,6 3-1,8-6 0,13 0-2,1-15-5,24 2-6,-9-26-17,21 3-4,-7-23-2,10 3 1</inkml:trace>
  <inkml:trace contextRef="#ctx0" brushRef="#br0" timeOffset="13617.7789">9791 3810 77,'1'-21'38,"-1"21"-1,0 0 2,-15 16-29,-5 11-3,5 11 0,-7 6-4,-1 10 1,2-1-1,1 1-1,6-2 0,2-7-2,3-9 2,6-7-2,5-15 1,-2-14-2,26-11 2,-1-14 0,1-11 0,7-10 0,4-6 0,2-8 0,1-2 0,0 5 0,-7 7-1,-5 7 0,-1 13 0,-7 10 0,-6 16 0,-4 16 0,-6 13-1,2 10 1,-5 11-2,4 1 1,5 3-2,6 0 1,10-5-2,5-13-2,17 0-5,-4-29-13,25 4-13,-9-22-1,10-1 0,-7-19 0</inkml:trace>
  <inkml:trace contextRef="#ctx0" brushRef="#br0" timeOffset="14136.8086">10603 3745 102,'-33'6'39,"-13"2"2,8 23-1,-5 1-35,2 11-2,9 1 0,3 6 0,10-4-2,13 0 1,15-11-1,10-7 0,11-13-1,6-11 0,2-13 1,8-12-1,-2-10 0,-3-11 0,-2-2 0,-6-9-1,-5 1 1,-8 4-1,-2 5 1,-7 11-1,-7 13 0,-4 19 0,0 0 0,-14 36 1,-4 20-1,-3 22 0,-7 18 0,-9 15 0,1 12 0,-2 7-1,3 4 3,3-8-3,3-11 3,7-12-3,6-21 4,4-18-2,6-22 2,-1-22-2,7-20 0,-8-13 2,4-19-2,2-15 1,2-15-2,2-15 1,7-11 0,6-12 0,6-6-1,5-4 1,6 9-1,0 9 1,-3 21-3,-6 5-8,11 34-10,-13 0-13,15 26-4,-9-2-4,22 11 2</inkml:trace>
  <inkml:trace contextRef="#ctx0" brushRef="#br0" timeOffset="14646.8378">12024 3010 95,'-10'-12'38,"1"26"2,-11 7-3,13 20-29,-13 16-6,5 15 0,0 13 0,3 9-1,4 5 0,3 1-1,8-4-1,0-7 0,8-9-2,0-18-1,11-3-5,-15-31-23,15 1-6,-8-25-1,1-5 0</inkml:trace>
  <inkml:trace contextRef="#ctx0" brushRef="#br0" timeOffset="15223.8708">11584 3227 111,'-28'-7'40,"16"15"1,12-8-4,0 0-35,40-20-1,4 2 1,16-7-1,12-7 0,12-7 0,10-5 0,-2 0 0,2-3 0,-12 9 0,-3 1 0,-18 10-1,-9 2 1,-21 14 0,-9 7 0,-22 4-1,8 32 1,-17 6-1,-7 17 1,-6 12 0,-1 17-1,-4 8 0,2 7 0,2 4 1,3-3-1,5-8 1,4-6-1,6-17 0,3-14 1,5-10-1,5-15 1,3-17-1,4-14 0,3-12 1,0-11 1,2-12-2,3-3 0,-2-8 0,2 4 0,-3 1 0,-2 12 0,-5 5 0,0 12 0,-3 15 0,-1 13 0,-1 10 0,-6 9 0,7 8 0,-2 3 0,11 5-3,-5-4-1,9-1-3,0-20-8,24 10-9,-16-33-10,18 4-6,-9-25 0,8 0 0</inkml:trace>
  <inkml:trace contextRef="#ctx0" brushRef="#br0" timeOffset="15607.8927">12868 3568 107,'-22'15'40,"15"15"0,-2-13-1,14 2-36,15-6-1,11-1 0,7-10 0,10-4-1,9-8 0,3-5 0,-3-7-1,-2-5 1,-8-1-1,-13-2 0,-7-1 1,-12 4-1,-15 0 0,-11 8-1,-15 5 2,-5 9-1,-8 11 0,-5 8 1,-7 12 0,1 12-1,-1 3 1,10 8 0,7 2-1,11-3 0,17-4 0,15-5-1,19-14-2,17-9 1,20-10-3,4-17-4,26 3-10,-18-30-16,17 7-4,-14-20 1,4 10-1</inkml:trace>
  <inkml:trace contextRef="#ctx0" brushRef="#br0" timeOffset="16194.9263">13679 3433 111,'-46'2'39,"3"22"2,-11-5-5,5 21-30,4 3-3,8 5 1,8 4-2,14-1 1,10-5-2,16-3 0,13-11 0,13-10-1,12-16 0,4-12-1,4-9 1,-1-13-1,-1-10 0,-9-8 0,-9-3 0,-9-5 0,-9 1 0,-14 4 0,-5 5 0,-5 6 1,-5 8 0,1 7 1,1 8-2,8 15 1,0 0 1,0 0-2,22 6 3,0 8-2,3-4 1,6 6-1,2 0 1,2-1 0,-3-1 1,-2 5-1,-4 0 0,-8 2-1,-5 5 1,-4 2 0,-7 4-1,-8 1 0,-2 1 0,-3 2 1,2-1-1,0-7-1,1-3 1,3-6 0,5-19 1,7 11-1,3-19 0,5-13 0,7-7 1,3-9 0,0-4-1,3-8 2,0 0-2,-1 1 0,-7 6-2,-2 6 1,-4 9-1,-5 7-2,3 12-4,-9-5-6,17 29-9,-20-16-11,31 16-5,-11-10 0,16 10-1</inkml:trace>
  <inkml:trace contextRef="#ctx0" brushRef="#br0" timeOffset="16697.9551">14695 3427 104,'-22'-4'40,"4"17"0,-12-3 0,10 9-32,-10 10-4,3 7 0,6 1-1,4 3 0,9 0-1,9-11-1,5-2 0,11-9 0,6-12 0,11-12-1,3-9 1,2-11-1,3-8 0,0-5 0,-3-5 0,0 0 0,-4 3 0,-9 7 0,-7 10 0,-7 13-1,-12 11 1,-7 26-1,-8 17 1,-13 18-1,-7 24 1,-6 16-1,-7 9 1,1 7-1,0 3 0,6-6 0,0-8 1,10-16 0,7-21 0,6-19-1,11-21 1,7-19 1,7-20-1,7-18 1,3-16-1,4-14 0,2-11 0,10-10-1,-1-6-1,3 0 0,1 3-2,-2-1-6,7 18-6,-12-15-8,15 25-12,-14-8-3,16 14-1,-6-9-1</inkml:trace>
  <inkml:trace contextRef="#ctx0" brushRef="#br0" timeOffset="16909.9672">15579 2652 80,'-20'-15'41,"2"20"-3,-12-3 2,14 21-16,-3-5-24,-2 1-4,13 15-13,-7-18-20,22 7 0,-7-23-2,31 19 0</inkml:trace>
  <inkml:trace contextRef="#ctx0" brushRef="#br0" timeOffset="17059.9758">15637 2703 113,'-21'17'42,"10"16"-2,-11-12 0,15 6-37,-4 8-6,-4-14-15,22 16-20,-9-10-4,12 12 1,-3-5-2</inkml:trace>
  <inkml:trace contextRef="#ctx0" brushRef="#br0" timeOffset="17239.9861">15862 3861 91,'-23'17'4,"-1"-11"-2,6-11-2,-3-6-42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1:54:14.11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2751 835 54,'-19'-52'36,"19"52"1,0 0-2,0 0-29,0 0 0,0 0 0,0 0-2,-47-29-1,47 29 0,0 0 0,-34 58-2,17 16 2,2 9-2,0 9 0,1 2 0,5-1 0,3-9-1,10-18 0,11-44 1,10-22 0,6-21 1,-31 21-1,0 0 2,65-73-2,-65 73 1,47-73-2,-47 73 1,50-81-3,-50 81 3,44-79-2,-44 79 0,39-62 0,-39 62 3,0 0-1,41-35-1,-19 47 3,-8 16-3,-2 28 2,-2 17-2,8 6 2,6 0-2,13-16 2,9-42-1,8-17 2,1-16-1,1-16 0,-56 28 0,52-46 0,-52 46 1,44-67-4,-44 67 1,37-78-3,-37 78 1,25-83-4,-25 83-2,18-75-8,-18 75-25,13-63 1,-13 63 0,19-45 0</inkml:trace>
  <inkml:trace contextRef="#ctx0" brushRef="#br0" timeOffset="412.0236">4003 1015 89,'49'-12'39,"-49"12"0,0 0 2,0 0-32,-45-9-4,45 9 0,-73 29-1,8 3-1,5 8-1,17 11 0,11-1-2,30 1 1,19-13-1,26-25 2,12-14-1,3-14 0,-58 15 1,67-22-1,-67 22 1,64-43-1,-64 43 0,61-45 0,-61 45 1,45-45-2,-45 45 2,0 0-4,30-45 1,-30 45 0,-2 10-1,-4 13-1,-5 17-3,1 9 0,16 2-10,8-18-23,24-11-2,5-16 1,17-11-1</inkml:trace>
  <inkml:trace contextRef="#ctx0" brushRef="#br0" timeOffset="699.04">4691 1071 96,'0'0'38,"0"0"3,37-39-1,-37 39-35,-19 27 1,-9 9-1,2 18-2,-4 10-1,23-4 1,8-6-2,14-19 2,5-14-1,8-13-1,1-18 1,5-15 0,-34 25-1,0 0 0,50-67-1,-50 67-4,38-62 1,-38 62-6,38-69-20,-38 69-12,26-67 0,-26 67-4,21-54 4</inkml:trace>
  <inkml:trace contextRef="#ctx0" brushRef="#br0" timeOffset="1052.0602">5201 1181 114,'0'0'40,"0"0"-1,0 0-1,0 0-36,57-23 1,-57 23-1,0 0 0,56-43-2,-56 43 1,0 0-1,61-59 0,-61 59 1,0 0-1,39-55 0,-39 55 2,0 0 2,0 0-1,0 0 1,-61-17-4,20 43 0,-11 13 0,7 14 0,5 2 0,28 0 0,22-9-2,24-25-30,29-13-8,2-13-3,19-5 1,3-12-2</inkml:trace>
  <inkml:trace contextRef="#ctx0" brushRef="#br0" timeOffset="1698.0971">6481 714 113,'0'0'39,"0"0"2,0 0-2,-49-31-37,49 31 1,-55 19 0,55-19 0,-63 38-1,63-38 2,-57 55-2,57-55 0,-22 56 0,22-56-2,3 48 0,-3-48 0,0 0 0,59 59 0,-59-59 0,67 24 0,-67-24 0,73 20 0,-51-8 0,34 19 0,-19 1 0,-25 10 0,-36 8 0,-22 8 0,-12 3-5,8-14-3,40-26-31,10-21-1,22-1-1,11-18-1</inkml:trace>
  <inkml:trace contextRef="#ctx0" brushRef="#br0" timeOffset="2416.1382">6940 988 111,'0'0'42,"0"0"1,0 0-2,0 0-36,-14-19 0,-21 43-1,-16 14 0,8 13-4,5-8 0,17 11 0,12-8 0,23-8 0,22-22 0,11-15 0,-47-1 0,62-15 0,-62 15 0,66-36 0,-66 36 0,68-48 0,-68 48 0,50-58-2,-50 58 1,37-57 0,-37 57 0,13-49 2,-13 49-1,0 0 1,-3-54-1,3 54 1,0 0-1,0 0 2,0 0-2,0 0-2,0 0 2,0 0-1,0 0 0,63-32-1,-63 32 1,54 2 1,-54-2 0,63-1 0,-63 1 1,59 1 1,-59-1 2,0 0-4,59 16 0,-69-7 0,20 22 0,-12 10 0,-18 6 0,7 5 0,4-4 0,15-4 0,15-14 0,18-22 0,-39-8 0,52-12 0,-52 12 0,60-32 0,-60 32 0,69-42 0,-69 42 0,61-53 0,-61 53 0,58-51 0,-58 51 0,0 0 0,53-57 0,-53 57 0,0 0 0,0 0 0,10-20 0,-6 38 0,-4 13-5,0-31-10,0 0-19,0 0-8,45 58 2,-45-58-2</inkml:trace>
  <inkml:trace contextRef="#ctx0" brushRef="#br0" timeOffset="2712.1551">8215 999 97,'46'-21'42,"-46"21"1,0 0-1,29-4-23,-39 22-16,-9 17 0,-14 6-2,11 12 1,2-19-1,14-2 1,6-19-2,11-10 0,-11-3 0,0 0 0,0 0 0,0 0 0,41-58 0,-41 58 0,0 0 0,25-68 0,-25 68 0,18-47 0,-18 47 0,18-48-4,-18 48-2,0 0-2,48-62-17,-48 62-15,0 0-2,66-53 1,-66 53-1</inkml:trace>
  <inkml:trace contextRef="#ctx0" brushRef="#br0" timeOffset="2937.168">8717 811 115,'0'0'42,"0"0"3,0 0-7,0 0-31,2 47-2,-2-47-2,0 0-3,-46 54 0,4-8 0,14 7 0,12-3 0,25-9 0,-9-41-2,0 0-9,71 29-19,-71-29-12,79-7-1,-79 7 2,90-25-4</inkml:trace>
  <inkml:trace contextRef="#ctx0" brushRef="#br0" timeOffset="3336.1908">9178 912 117,'-62'7'44,"62"-7"2,0 0-3,-56 28-38,56-28-5,0 0 0,0 0 0,0 0 0,-17 47 0,17-47 0,0 0 0,56 0 0,-56 0 0,61-20-3,-61 20 2,54-30 0,-54 30 1,0 0-1,49-47 2,-49 47 2,0 0-1,0 0-2,0 0 0,-53-25 0,53 25 0,-54 18 0,62-6 0,-63 24 0,10 7 0,21 5 0,24-48 0,0 0-11,28 56-9,-28-56-13,58 14-10,-58-14 2,97-10-4,-39-3 1</inkml:trace>
  <inkml:trace contextRef="#ctx0" brushRef="#br0" timeOffset="4252.2432">10647 535 94,'0'0'38,"0"0"2,0 0-2,0 0-34,0 0 0,0 0-1,0 0 0,-56-21 0,56 21-1,-71 28 1,71-28-1,-69 36 0,69-36-1,-56 42 0,56-42-1,0 0 0,-33 67 1,33-67-1,0 0 2,32 64-2,-32-64 0,53 34 0,-53-34 2,62 33 0,-62-33-1,55 38 0,-55-38 1,19 55-1,-8-7 1,-30 1-2,-19 0 0,-18-6-1,4-7-1,52-36-2,0 0-2,0 0-16,0 0-18,0 0-2,0 0 1,0 0-1</inkml:trace>
  <inkml:trace contextRef="#ctx0" brushRef="#br0" timeOffset="4536.2595">11106 542 102,'55'-80'41,"-55"80"1,37-65-3,-37 65-35,0 0 0,27-49 0,-27 49-2,0 0 0,0 0-1,-10 48 0,10-48 0,-18 71 1,18-71-1,-22 95 0,10-40-1,-4-26-1,0 88-2,7 1-1,6-13-9,0-27-26,12-20-2,-9-58 1,0 0-1</inkml:trace>
  <inkml:trace contextRef="#ctx0" brushRef="#br0" timeOffset="4754.2719">11006 890 99,'0'0'43,"-47"-46"1,47 46-1,0 0-28,-55-55-13,55 55 1,0 0-2,0 0-1,0 0-1,0 0-1,66-41-1,-66 41-3,89 2-8,-37-4-27,11 1-1,-4 1 1,10 3-1</inkml:trace>
  <inkml:trace contextRef="#ctx0" brushRef="#br0" timeOffset="5236.2995">11973 807 94,'0'0'40,"0"0"1,0 0-2,0 0-32,0 0-1,-64 5 0,64-5-2,-60 19 0,60-19 0,-65 29-1,65-29-1,-65 37 1,65-37-1,-48 39-2,48-39 0,0 0 0,-26 55 0,26-55 0,0 0 0,0 0 0,57 33 0,-57-33 0,58-5 0,-58 5 0,67-20 0,-67 20 0,71-27 0,-71 27 0,62-30 0,-62 30 0,50-25 0,-50 25 0,0 0 0,0 0 0,0 0 0,0 0 0,0 0 0,50 35-2,-50-35-3,0 0-6,0 0-20,59 54-10,-59-54-1,52 17 1,-52-17 0</inkml:trace>
  <inkml:trace contextRef="#ctx0" brushRef="#br0" timeOffset="5505.3149">12736 465 107,'0'0'42,"26"-73"1,-26 73 0,0 0-37,0 0-3,0 0 0,0 0-1,0 0-1,-20 49-1,6-2 1,0 5 0,-2 5 0,2 2-2,20-24 0,-29 87-2,3-12-4,20-110-22,-13 79-10,13-79-2,-5 57 0,5-57-1</inkml:trace>
  <inkml:trace contextRef="#ctx0" brushRef="#br0" timeOffset="5882.3365">12549 904 109,'0'0'43,"-41"-58"2,41 58-2,0 0-38,0 0-2,-31-49 0,31 49-1,0 0 0,0 0-2,60-11 0,-60 11 0,66 2 0,-66-2-2,88-5 0,-38-1 0,-1 0 0,0 1 0,4-3 1,-7 2-1,-46 6 2,83-14-1,-83 14 2,63 0 0,-63 0 0,0 0 1,0 0 0,47 45 0,-47-45-1,-9 48 1,17-1 0,-41 14-2,8 3 0,-3 1-4,15-11-3,15-12-16,3-23-17,-5-19-2,0 0 2,0 0-1</inkml:trace>
  <inkml:trace contextRef="#ctx0" brushRef="#br0" timeOffset="6055.3464">13251 700 96,'1'-51'42,"-9"3"3,8 48-3,-18-88-12,18 88-32,-20-72 1,20 72-8,-12-47-32,12 47-2,0 0 0,0 0-1</inkml:trace>
  <inkml:trace contextRef="#ctx0" brushRef="#br0" timeOffset="6648.3803">13793 818 98,'0'0'41,"0"0"1,0 0 1,0 0-35,-12-57-3,12 57-1,0 0-1,0 0 0,-62-15-2,62 15 1,-51 12 0,51-12 1,-58 26-3,58-26 0,-55 36 0,55-36 0,-40 49 0,40-49 0,-18 56 0,18-56 0,10 51 0,-10-51 0,0 0 0,53 53 0,-53-53 0,60 7 0,-60-7 0,67-15 0,-67 15 0,66-39 0,-66 39 0,53-57 0,-53 57 0,34-65 0,-34 65-4,13-59 0,-13 59-5,-6-47-14,6 47-18,0 0-1,0 0 0,-31-45 0</inkml:trace>
  <inkml:trace contextRef="#ctx0" brushRef="#br0" timeOffset="7257.4151">14065 761 109,'51'-26'42,"-51"26"0,0 0-5,0 0-32,0 0 1,0 0-3,0 0 0,0 0 0,0 0-2,-24 58 3,24-58-4,0 0 0,-27 57 0,27-57 0,0 0 0,-28 61 0,28-61 0,0 0 0,-14 46 0,14-46 0,0 0 0,0 0 0,0 0 0,0 0 0,0 0 0,51-29 0,-51 29 0,0 0 0,66-68 0,-66 68 0,52-52 0,-52 52 0,48-48 0,-48 48 0,50-43 0,-50 43 0,0 0 0,66-38 0,-66 38 0,0 0 0,48 6 0,-48-6 0,0 0 0,34 48 0,-34-48 0,0 0 0,16 70 0,-16-70 0,7 53 0,-7-53 0,6 50 0,-6-50 0,0 0 0,14 59-18,-14-59-6,0 0-9,0 0-11,0 0 1,0 0-1,0 0 3</inkml:trace>
  <inkml:trace contextRef="#ctx0" brushRef="#br0" timeOffset="8105.4636">15155 768 74,'0'0'38,"0"0"-1,0 0 2,0 0-29,0 0-1,0 0 0,0-50-2,0 50-1,0 0-1,-51-18-1,51 18-1,-47-1-1,47 1 0,-57 6-1,57-6 1,-60 21-2,60-21 1,-59 33 1,59-33 0,-49 45 0,49-45-2,-30 49 0,30-49 0,-11 49 0,11-49 0,0 0 0,36 52 0,-36-52 0,55 9 0,-55-9 0,69-11 0,-69 11 0,77-28 0,-77 28 0,72-41 0,-72 41 0,60-44 0,-60 44 0,0 0 0,52-53 0,-52 53 0,0 0 0,0 0 0,0 0 0,0 0 0,0 0 0,0 0 0,0 0 0,9 68-8,-9-68-11,0 0-14,31 58-9,-31-58 0,0 0-1,68 39 4</inkml:trace>
  <inkml:trace contextRef="#ctx0" brushRef="#br0" timeOffset="8511.4868">15593 826 103,'0'0'41,"0"0"0,30-49-1,-30 49-35,0 0 1,0 0-2,0 0-1,0 0 0,-7 50-1,7-50 0,-9 48 0,9-48-1,-9 49 1,9-49-2,-7 48 0,7-48 0,0 0 0,0 54 0,0-54 0,0 0 0,0 0 0,0 0 0,0 0 0,0 0 0,0 0 0,46-64 0,-46 64 0,16-54 0,-16 54 0,18-59 0,-18 59 0,23-58 0,-23 58 0,31-52 0,-31 52 0,0 0-3,68-62-8,-68 62-13,57-28-14,-57 28-4,62-14 0,-62 14-1</inkml:trace>
  <inkml:trace contextRef="#ctx0" brushRef="#br0" timeOffset="12379.7081">16245 709 85,'0'0'35,"0"0"2,0 0-1,-11-51-28,11 51-2,0 0 0,0 0-2,0 0 0,0 0 0,0 0-2,0 0 2,0 0-2,0 0 0,0 0 0,0 0-1,0 0 0,0 0 0,0 0 0,-54 25-2,54-25 2,0 0 0,-16 63 1,16-63-2,0 0 1,4 65-2,-4-65 2,0 0 0,0 0-2,56 42 1,-56-42-1,54-10 1,-54 10 0,58-27 1,-58 27 0,59-43 0,-59 43-1,54-51 1,-54 51-1,49-47 1,-49 47-1,0 0-1,46-32 1,-46 32 0,0 0 0,-6 42 1,-1 31-1,1 22 0,-11 19 0,1 13 2,-7 7-3,4-5 0,-7-20 2,1-36-1,1-15 0,-4-9 0,-1-14 1,0-7-1,-2-14 1,-4-8 0,0-13-1,2-13 2,-3-8-2,3-11 0,6 0 0,1-9-2,11 4-1,4-2 0,13 4-5,2-9-7,30 12-11,-5-4-14,-29 43-1,53-35 0,-53 35 2</inkml:trace>
  <inkml:trace contextRef="#ctx0" brushRef="#br0" timeOffset="12604.721">17072 955 124,'48'-13'43,"-48"13"1,0 0-2,0 0-40,0 0-2,0 0-2,0 0-7,0 0-20,0 0-13,0 0 1,0 0-1,0 0-1</inkml:trace>
  <inkml:trace contextRef="#ctx0" brushRef="#br1" timeOffset="18746.0722">3133 1553 21,'-6'-17'30,"6"17"-1,0 0 4,0 0-15,20-3-6,-20 3-2,24 4 0,-10-5-2,9 2-3,-1-3-1,4 1-2,2 1 0,0 1-1,1 0 0,2 1-1,-1 2 0,6-1 0,2 3 0,6-1 1,7-3-1,9-1 0,14-3 1,9-2-1,9-4 1,11-1-1,11-3 1,10 4-1,9-2 1,5 2 0,8-2 0,2 3-1,12 2 1,6 3 0,5-4 0,8-2-1,9 1 1,7-1-1,11 0 1,6-1-1,9-2 0,5 0-1,7 3 1,-3 0 0,4 1-1,-2 1 0,0 4 1,-5 0-1,-3 4 0,0 0 1,-1 0-1,6 2 1,5-2-1,2-2 1,11-1 0,5 0 0,9-2 0,1-1 0,3-2 0,3 2 0,-4-1 1,-1 0-1,-3-1 0,-3 3 1,2-4-1,-3 0 1,-1-2 0,1-6 0,-8 0 0,7-2-1,-8-3 2,-4-3-1,-124 11 0,14 1 0,-3-2 1,11 2-2,-6-1 1,11 2 0,-8 0-1,11 2-1,-12 1-2,6-1-3,-5 0-16,-1 3-14,-5-1 2,-2 1-2,-10 2 0</inkml:trace>
  <inkml:trace contextRef="#ctx0" brushRef="#br2" timeOffset="22542.2894">12020 8804 65,'-41'14'38,"6"5"-1,-7-6 1,13 10-17,3-10-17,11 2-2,5-3 1,10-1-1,0-11 0,27 19-1,-3-16 1,5 1-1,4-6-1,0-2 1,0-5 0,-4-4-1,-10-3 1,-5 1 0,-11 1-1,-11 5 0,-10 1 0,-8 6 1,-6 11-1,-6 2 0,1 10 0,-1 7 1,5 0 0,5 5-1,12-2 1,8 0 0,13-8 0,9-3 0,12-12 0,9-7-1,3-10 1,9-8-1,-5-7 1,-3-8-1,-7 0 1,-10-3-1,-15 2 1,-9 3 0,-12 9-1,-13 7 1,-7 11-1,-7 6 1,-1 9-1,3 4 1,6 6-1,6 4 0,15-3 1,12 3 0,12-9-1,20-6 1,11-7-1,14-8 1,4-5-1,4-8 0,-5-2 1,-8-1 0,-12-1-1,-15 4 1,-20 4-1,-19 7 0,-17 8 1,-13 8 0,-7 4-1,-1 2 0,2 1 1,5 3-1,13-5 0,13-5 0,19-10 1,15-2-1,11-6 0,9-7 0,-1 1 0,0 1 1,-7-1-1,-10 5 0,-17 9-2,0 0-1,-17 8-3,-11-7-11,17 18-19,-16-17-5,27-2 0,-19 3 0</inkml:trace>
  <inkml:trace contextRef="#ctx0" brushRef="#br2" timeOffset="22804.3044">11913 8418 98,'-3'-33'39,"-1"-21"0,4 0-3,3-14-37,-2-15-5,19 8-25,-9-7-7,14 12 2,-4 2-3</inkml:trace>
  <inkml:trace contextRef="#ctx0" brushRef="#br2" timeOffset="23091.3208">12509 8524 89,'17'8'39,"-4"-30"0,15-3 1,-2-7-36,10-9-2,3-3-2,7 1-3,4 15-9,-10-3-25,4 16-1,-17 7-2,0 16 1</inkml:trace>
  <inkml:trace contextRef="#ctx0" brushRef="#br2" timeOffset="23331.3345">12560 8956 102,'0'0'38,"7"11"1,-7-11-10,22 3-27,-1 7-1,7 1-1,3 5 0,2-3-2,8 9-3,-5-8-25,6 6-8,-7-3 0,-1 4-1</inkml:trace>
  <inkml:trace contextRef="#ctx0" brushRef="#br2" timeOffset="23540.3464">12325 9248 102,'-45'37'38,"10"10"1,3-9-7,7 7-32,12-1-2,0-11-11,17 3-24,3-12 1,10-4-1,-2-13-1</inkml:trace>
  <inkml:trace contextRef="#ctx0" brushRef="#br2" timeOffset="23714.3564">11788 9324 102,'-47'20'38,"14"10"1,-6-5-3,-2 3-41,22 2-30,-2-12-1,9 2-1,0-17-2</inkml:trace>
  <inkml:trace contextRef="#ctx0" brushRef="#br2" timeOffset="23910.3676">11639 8750 93,'-73'-25'36,"-2"4"0,-8-1-3,4-4-50,13 15-19,8-3 0,17 7-2,18 0 0</inkml:trace>
  <inkml:trace contextRef="#ctx0" brushRef="#br2" timeOffset="25194.4411">12572 7675 53,'-29'-19'26,"-13"-12"-2,5 11-6,-10-9-32,-1 10 2,-13-10 2,4 13 2,-8-4 4,-2 7 4,-4 9 5,-8-2 7,8 12 3,-13-1-2,7 16-1,-11-3-2,8 14-3,-8-2-2,1 8-1,2 1-1,3 5-1,-1 7-1,7 3-1,3 2 1,8 4-1,3 4 0,3 4 0,7 4-1,8 8 0,0-2 1,7 2 0,4 4 2,9 3-2,1-2 2,8 5-1,6-6 1,2 6 0,9 0 1,5 2-2,6-2 0,7 5 0,3-3 0,9 1 0,1 1 0,8-3 0,3-1-1,6-4 2,-2-2-2,4 1 1,2-5-1,4-1 2,2-5-1,7-5 1,3-7-1,9-2 1,3-12-2,6-7 2,11-10-1,7-8 0,9-10-1,6-12 1,4-8 0,2-14-1,2-5 0,4-8 0,0-10 1,-2-8-2,-6-7 2,2-8-1,-9-8 1,0-9-2,-3-6 2,-6-4-1,-5-8 0,-6-2 0,-7-7-1,-9-2-1,-8-3 2,-13-3-2,-8-1-1,-16-5 2,-12-2-1,-11-4 1,-8 0 0,-17-4 1,-8 2-2,-11 2 3,-13 5 0,-12 1-1,-14 11 0,-15 13 1,-14 14-2,-19 19 0,-16 21-1,-22 12-3,-7 28-3,-17 5-17,4 21-9,0 1 0,13 5 1</inkml:trace>
  <inkml:trace contextRef="#ctx0" brushRef="#br2" timeOffset="26695.5269">9895 7480 20,'-47'69'26,"5"14"-1,1 1-5,-2 0-4,10 8-4,-6 0-5,10 8-3,-1-2-2,4 5-2,1 1 1,1 2 0,2 1 1,3 5 0,0-2 1,1 3 1,4-5 0,8 5-1,-4-3 1,7 5 1,3-2-2,7 1 0,0-1 0,3-2-1,4-1-2,11 0 1,-1-6-2,6-1 1,3-6-1,9-4 1,4-4-1,9-6 2,-2-4 0,11-1-1,1-8 0,7 0 0,4-6 1,4-2-2,7-2 2,4-4-2,9-1 1,4-3 1,9-6-1,4-4 1,8-6-1,9-5 0,4-7 1,4 0-1,2-9 0,1-3 1,8-5-1,-4 0 0,1-5 0,-7-2 1,3-7-1,0-4 1,-2-10-1,1-4 1,-4-9 0,1-6-1,2-12 1,0-3 0,-3-9 0,-3-5-1,-7-7 2,-1-5 0,-4-6 0,-5-9 0,-9-6-1,-10-6 0,-7-5 1,-6-9 0,-13-6-1,-7-5-1,-15-2 0,-3-2-1,-13-2 2,-4-4-2,-11-2 1,-9 5-1,-7-1-1,-11 3 2,-7-4-1,-9-1 1,-9 6-1,-8-1 2,-9 6-3,-8 1 3,-7 2-2,-10 2 1,-6 10 0,-6 3 0,-7 4 0,-5 6 1,-8 5 0,-9 5 1,-3 5 0,-8 8 0,-5 6 1,-4 6-1,-10 1 0,-6 14 0,-1 4-1,-3 9-1,-3 9 0,-8 8 0,1 12 0,-5 6 0,3 9 0,-1 8 0,-5 8 0,6 2 0,-2 6 0,7 3 0,-2 6 1,4 9-1,1 7 0,5 13-2,2 12 2,-2 21-1,2 16 0,5 12-3,10 23-8,6-4-25,20 6 1,12-9-2,26-13 1</inkml:trace>
  <inkml:trace contextRef="#ctx0" brushRef="#br2" timeOffset="28665.6396">10422 5829 45,'-87'19'22,"9"16"2,-13-1-2,0 10-24,-3 9 2,-1 3 0,-2 9 4,-6-1 4,8 17 3,-10-12-1,13 17 2,-10-8-3,16 15 2,-5-4-5,12 9 0,3-3-3,5 5-2,10-1 0,9 4-2,5 3 1,5-2-1,4 0 0,1 3-1,7-2 1,-2 1 0,1 0 0,2 0 1,-3-1-1,7-1 1,-2 1 1,5-4-1,4 4 1,4 1-1,2 3 1,4-3-1,3 4 1,3 1-1,1 3 0,2-1 0,4 1 0,-2 2 1,5-6-1,2 2 1,1-3-2,3-2 2,3-3-2,3-1 2,0-2-3,7-4 3,1-4-2,5-3 1,7-2 0,4-4-1,5-7 0,6-1 0,4-5 1,7-3-1,3-5 1,8 3-1,3-4 1,2-2 1,8 1-1,2-6 1,8-2-1,6 0 2,4-4-2,2-3 2,6-2-1,4-4-2,1 1 1,4-1-1,0-2 2,0 1-3,-1 0 2,2-5-2,1-1 3,3 0 0,3-6-1,-3 0 1,0-3 0,5-3-1,-3 0 1,4-5 0,-5-3-1,-1 0 1,-1-6-1,0-3 1,3-7 0,0-4-1,0-7 1,4-4-1,2-8 1,1-6-1,5-3 0,1-3 0,-1-4 1,1-2-1,-1-5 0,2-1 2,-3-2-3,-7 0 2,-1-5-1,-1-2 1,-3-8-1,-5-2 1,-6-3-1,1-3 0,-10-4 0,0-5-1,-8-3 2,-2-4 1,-10-4 0,-6-4-1,-7-3 1,-9-7-2,-6-5 2,-3-4 1,-8-7-2,-6-2-1,-8-3 2,-2-2-3,-5-4 2,-2 0 0,-8-4-1,-4 1-2,-8 2 2,-4-1-1,-9 0 0,-7-3 1,-10 5 0,-4-2 0,-8 3-1,-5 4 2,-9 0-1,-4 0 0,-10 6 0,-2 3 1,-7 2 0,-7 7 0,-2 1 1,-8 3-1,-7 7 0,-5 4 1,-5 3-1,-9 5 0,-3 5 0,-5 4-3,-2 3 3,-12 6-2,1 4 1,-3 2-1,-1 2 2,0 4-2,-8 2 2,2 2-1,-3 3 0,2-2 0,5 2 1,-2 2-1,2 3-2,1-2 3,6 5-3,0 1 3,4 2-4,-2 2 2,-3 7-2,-2 5 1,-3 8 1,-5 8-3,-11 13 3,-10 11-1,-12 14 3,-10 10-2,-10 14-1,-13 5-2,4 18-15,-14-5-17,8 4 1,4-4-3,13 3 1</inkml:trace>
  <inkml:trace contextRef="#ctx0" brushRef="#br2" timeOffset="30617.7513">9874 4768 63,'-130'48'35,"-2"5"-2,-3 0 1,0 15-32,1 0 2,4 4-4,-1 6 3,1 5-4,-4 5 2,10 5 2,3 0 1,5 6-1,2 2 0,4 4 0,5-1 0,5 7-2,5 0 1,6 1 1,3 4-4,6 2 3,7 2-2,4 2-1,5 4 1,4 3 2,4 5-3,3 3 1,0 6-1,4 0 0,-1 1 1,5 4 0,3 4-1,5-1 1,4-1 1,4 4-1,8-4 1,5 6-1,6 1 2,6 1-1,4-3 1,2 6-2,8-6 1,0 0-1,2-5-1,5-2 3,2-5-3,4-4 1,6-9-1,4-6 1,6-8-1,6-6 0,6-2 1,6-8-2,7-3 2,4 0-2,6-4 2,7 0 1,9-1-2,2-2 1,6-4-1,2 2 1,7-4 0,9-4 0,0 0 0,5-1-1,3-4 1,8-3 1,3 1 0,5-4-1,4-3 0,1-3 0,4 0 0,7-3 0,7-5 1,2-3-2,6-3 2,8-4-1,0-3 1,7-5-1,5-6 0,-1-3 1,3-2-1,3-4 0,1-2 0,3-4 1,2-6-1,1-1 0,3-5 1,0-4-1,3-6 0,0-7 1,6-4-1,-1-9 0,1-8 1,8-5-1,-2-8 0,0-12 1,4-4-1,0-9 0,-4-10 0,-1-6 0,-2-8 1,-7-8-1,-9-2 1,-4-10-1,-4 1 0,-9-5 1,-8-4-1,-10-3 0,-10 2 0,-10 0-1,-8-6 2,-9 0 1,-13-9-1,-7-3 0,-14-5 2,-8-2-2,-8-8 2,-11-3-1,-7-4-1,-9 1-2,-8 0 3,-9-1-3,-9 1 2,-7-1-1,-9 0-1,-8 0 0,-11 2 1,-7-8 0,-7 6-1,-8-1 1,-10-2-1,-6 2 0,-7 2 2,-9 4 1,-9 2-1,-8 5 0,-11 0 0,-8 5-1,-8 8 2,-5 3-3,-13 4 2,-5 4-3,-5 3 3,-12 4-3,-2 4 1,-9 2 2,-5-1-1,-7 2-1,-3 1 1,-3 1 0,-3 2-3,-4 2 5,-1-2-3,-2 8-1,-6 1 1,-3 4 1,-4 7-1,-6 5 0,-4 11 1,-11 7-1,-12 12 0,-4 7 1,-13 16-1,-11 12 1,-9 12-1,-13 11 1,-15 15-1,-11 10 1,-9 14 0,-11 15-1,-4 14 0,-9 16-2,0 24 1,2 22-4,5 38-12,-8 16-19,11 32 2,3 11-5,12 22 4</inkml:trace>
  <inkml:trace contextRef="#ctx0" brushRef="#br2" timeOffset="39138.2386">15961 2031 94,'0'0'39,"-20"-14"-1,2 18-1,-22 8-34,5 5-1,-9 8-1,-1 10 1,-5 4 0,0 12 0,6-1-1,7 2 0,9-7 1,17 0-1,9-13 0,21-6 0,15-12-1,16-7 1,8-1-1,8 0 0,-1-1 1,-4 6 0,-10 8 0,-14 13 0,-19 7 0,-21 7-1,-18 6 1,-12 0 0,-5-3-2,-1-6-1,7-7-3,5-26-6,27-10-26,3-10 0,34-17-3,4-20-1</inkml:trace>
  <inkml:trace contextRef="#ctx0" brushRef="#br2" timeOffset="39372.252">16642 1718 98,'11'-15'38,"-11"15"2,-19 23-4,3 12-33,-6 16-1,1 11 0,-2 15-2,0 14 2,-3 8-2,2 6 0,-1 3 1,2-2-3,4-14-3,7 5-17,-3-33-15,18-8 0,-3-26-1,14-12-1</inkml:trace>
  <inkml:trace contextRef="#ctx0" brushRef="#br2" timeOffset="39567.2631">16303 2305 103,'-28'-13'39,"17"24"2,11-11-3,4 13-36,20-11-1,18-3-2,21-3-1,10-3 0,18 5-5,-5-15-28,20 18-3,-13-14 1,6 18-3</inkml:trace>
  <inkml:trace contextRef="#ctx0" brushRef="#br2" timeOffset="39927.2837">17165 2302 91,'-34'14'39,"-18"-8"1,8 20-1,-20 4-33,10 6 0,0 3 0,3 7-1,4-1-1,14 3-1,13-9-1,18-5 1,16-14-2,19-15 0,16-12-1,11-9-1,7-11 0,4-11 0,-2-7 0,-3 0 0,-10 1 0,-13 7-1,-14 5 2,-11 11 0,-12 10 0,-6 11 0,-15 21-1,-6 3 1,0 11 0,1 1 0,1 5-2,9-3 0,6 0-2,8-13-2,21 7-19,-2-28-13,25 5-1,-11-21-2,15 2 4</inkml:trace>
  <inkml:trace contextRef="#ctx0" brushRef="#br2" timeOffset="40513.3172">17646 2339 85,'0'0'37,"-4"-18"-1,4 18 2,-14 11-34,9 4-1,-5 1 0,4 8 1,-2-2-2,1 3 1,2-4-1,0-1 1,0-8-1,3 0-1,2-12 1,-3 13-1,3-13 0,0 0-1,0 0 1,0 0-1,0 0 0,0 0 0,0 0 1,0 0-1,0 0 0,1 10 0,-1-10 0,0 16 1,0-16-1,0 15 2,0-15-3,1 16 3,-1-16-2,0 0 0,6-15 0,-1-7-1,4-13 1,2-10-1,1-11 2,5-9-2,3-13 2,1-6 0,2 0 0,0-6 1,-1 13-2,0-1 2,-5 15-1,-2 8 2,-4 17-3,-5 9 2,-6 29-2,0 0 1,-19 29 0,5 10-1,-4 15 1,-1 14-3,-1 12 2,1 16-1,3 2 1,3 3-1,5-4 0,0-7-2,8-2-1,0-16-3,9 2-11,-16-34-18,16-2-5,-13-26 1,12 1-1</inkml:trace>
  <inkml:trace contextRef="#ctx0" brushRef="#br2" timeOffset="40888.3387">17470 2239 110,'-29'-12'40,"18"20"2,-2-11-3,13 3-37,35 3-1,8-6-1,13-1 0,11-4-3,14-1 0,2-5-3,9 3-2,-9-9-5,3 15-3,-26-13 3,0 11 4,-19 0 4,-11 3 3,-15 5 2,-15-1 5,5 19 5,-20-6 3,6 20-1,-15-1-5,6 17-1,-7 1-2,7 7 1,-4 1-2,8-4 0,2-2-3,7-11 1,6-10-4,3-18-2,23 0-24,-11-29-11,12-2 2,-9-28-4</inkml:trace>
  <inkml:trace contextRef="#ctx0" brushRef="#br2" timeOffset="41025.3465">18196 1812 87,'-16'-3'40,"-2"7"-3,9 12-2,10 18-39,6-15-35,23 7 1,-1-1-3,19 4 2</inkml:trace>
  <inkml:trace contextRef="#ctx0" brushRef="#br2" timeOffset="41677.3838">18689 2126 92,'-12'23'40,"-17"-3"1,6 17-2,-5 0-35,1 8-1,2 2 0,3 5 1,8-1-3,6-4 2,8-5-3,9-12 1,9-9-2,9-14 0,11-12-2,3-14-1,4-9 1,-3-14-2,1-9 2,-6-7-2,-10 2 3,-2-2 1,-16 8 2,-6 8 1,-7 9 0,-5 13 2,-5 10 0,0 10-1,-1 3 0,8 7 0,4 0-1,13 3-1,8-3 1,8-1-1,11-4 1,1 0-1,5-2 1,0-1 0,-5 0-1,-3 2 0,-9 0 0,-2 4 0,-11 3-1,-3 0 1,-8 8-1,-7 3-1,-2 2 1,-9 8 0,1 0-1,-5 1 1,3-2-1,1-3 1,7-9 0,9-19 0,10 4 0,13-21 0,6-13 1,9-8-1,8-8 1,-2-6 0,1 5 0,-4 4 0,-7 9 0,-10 6-1,-10 20 1,-14 8-1,3 19 0,-15 9 0,-2 7-2,-1 1-5,10 16-13,-13-26-10,23 10-12,-4-21 0,21-1-1,1-28 0</inkml:trace>
  <inkml:trace contextRef="#ctx0" brushRef="#br2" timeOffset="42332.4213">20017 2063 95,'-17'-12'40,"-12"-4"0,7 15-1,-9-2-34,-1 8-1,-6 6 0,2 11-1,-6 3-1,6 10 0,4-1-1,5 4 1,12 0-1,11-1 0,13-7 0,15-5-1,14-14 1,11-7 0,8-11 0,2-11 0,1-8-1,-3-7 1,-6-2-1,-9-4 0,-11-1 0,-10 2 0,-12 5 0,-6 6 1,-6 5-1,-6 10 1,-5 8-1,-1 10 0,-4 10 0,3 8 0,0 12 0,4 4-1,4 8 1,6 1-2,6-3 1,9 1 0,10-9-2,4-6-1,10-4-3,-2-23-3,16 13-13,-20-33-16,14 8 1,-12-23-2,4 9 4</inkml:trace>
  <inkml:trace contextRef="#ctx0" brushRef="#br2" timeOffset="43037.4616">20472 2189 91,'0'0'37,"-4"-16"-1,4 27 2,-19-2-29,12 18-3,-5 2-2,1 6-1,-1 3-1,3 3 0,0-4 0,3-4 0,3-5-1,3-10 1,0-18 0,13 3-1,0-21 0,2-9 0,5-11 1,2-9-2,-2-2 1,3-5 0,-5 4-1,0 3 0,-7 12 0,-1 5 0,-4 12 0,-6 18 0,0 0 0,12-3 0,-8 16 0,4 6 0,4-1 0,8 3 0,6-2-1,4-4 1,7-3 0,1-7 0,6-5-1,-5-9 1,3-3 0,-8-7 0,-5 1 0,-6-4 1,-8 1-1,-9 0 1,-3 5-1,-6 2 1,3 14-1,-20-6 1,4 15-1,-2 12 1,0 6 0,3 11-1,1 6 1,5 3-1,9 2 0,4-5 1,14-11-1,12-9 1,10-17 0,15-14-1,7-13 1,5-13 1,9-6-2,-6-6 0,2 0 0,-13 1 0,-8 13 0,-14 3 0,-12 18-2,-25 10 1,-5 30 0,-23 21 1,-11 23-1,-12 21 3,-17 11-3,-7 13 2,-7 1-2,-2-2 2,8-8-3,2-17 0,7-9-9,-5-36-8,27 5-6,-16-39-9,19 7-7,-9-26-3,-1-5 2</inkml:trace>
  <inkml:trace contextRef="#ctx0" brushRef="#br2" timeOffset="43630.4955">16349 3518 91,'-16'-3'37,"-9"-6"1,2 11 1,-12-6-34,-1 14-1,-3 3-1,-1 7 1,1 7-2,5-1 0,5 5 0,12 0-1,10-1 0,11-1 0,13-3-1,9 0 0,9-1 0,2 2-1,1 1 1,-3 3 0,-8 1 0,-11 7 1,-14 1-1,-13 3 1,-15 0 0,-5-3 0,-8-4-1,0-8-1,6-12-1,10-17-1,21-13-4,13-33-10,36-2-21,7-27 0,34-3 1,-1-25-3</inkml:trace>
  <inkml:trace contextRef="#ctx0" brushRef="#br2" timeOffset="43843.5077">16974 2960 99,'-12'28'39,"-13"8"2,10 22-2,-8 8-34,6 13-3,5 9 0,2 10-1,3 6 0,-1-1-2,0-3-1,-2-12-1,5-4-4,-9-30-14,10-1-17,-7-26 0,11-9-2,0-18 1</inkml:trace>
  <inkml:trace contextRef="#ctx0" brushRef="#br2" timeOffset="44361.5374">16660 3638 93,'-30'-21'39,"18"21"2,1-1-3,22 9-23,10 2-14,16-6 0,19 0-1,10-4-1,15-3 0,13-2-1,2-5 0,1-1-1,-7 4 1,-11 1 1,-15 4 0,-18 1 1,-18 3 0,-28-2 1,-10 15 0,-22-2 1,-12 3 0,-8 6 0,-6 0 0,2 11 1,-1-2-1,10 10 0,9-5 0,15 5-1,13-7 0,15-2 0,17-11 0,17-10-1,13-9 0,7-11 1,7-10-1,-1-8 0,1-7 1,-9-3-1,-8-1 0,-10 1 0,-12 5 0,-10 3 0,-6 9 0,-6 7 0,-5 13 0,0 0 0,-14 31 0,5 1-1,-1 8 0,1 3 0,4 1-2,4-6-1,15-7-3,1-25-8,28 2-9,-9-39-10,27-1-5,-4-30-1,17 0 2</inkml:trace>
  <inkml:trace contextRef="#ctx0" brushRef="#br2" timeOffset="44561.5488">18256 3014 96,'-22'27'38,"-18"16"3,3 33-3,-14 2-30,4 14-6,10 6 1,2 1-2,8-3-1,7-13-3,9-7 0,2-16-3,16 0-15,-14-30-18,12-4 1,-5-26-2,0 0 1</inkml:trace>
  <inkml:trace contextRef="#ctx0" brushRef="#br2" timeOffset="44861.566">17866 3512 105,'15'12'40,"-15"-12"2,25 28-2,-4-12-37,7 0 0,1 0 0,5-1-1,-2 2-1,2 0 0,-2 0 0,-5 4 0,-4 2-1,-10 8 0,-7 1 0,-8 6 1,-7 0-1,-2 3 0,-6-7 0,1-3 1,0-5-2,4-14-2,12-12-1,0 0-5,20-18-9,-12-25-9,24 10-12,-15-26-1,15-2-2,-13-19 2</inkml:trace>
  <inkml:trace contextRef="#ctx0" brushRef="#br2" timeOffset="44990.5733">18290 3228 89,'-11'-15'40,"11"15"-1,-15 2-1,15-2-20,13 16-35,-13-16-20,30 7-2,-11-7-1,15 12 0</inkml:trace>
  <inkml:trace contextRef="#ctx0" brushRef="#br2" timeOffset="45647.6109">18614 3518 77,'-32'28'43,"6"15"-2,-12-12 1,15 13-13,-3-6-27,11 1 0,5-1 0,9-5-1,5-5-1,11-8-1,10-11 1,4-9-2,5-9 0,0-11 0,1-9-1,-2-7 0,-5-3 0,-8-6-1,-6 4 2,-7-3 0,-7 8 1,-8 3 1,-3 8 0,2 6 1,-4 7 1,13 12 0,-11-7 0,11 7 0,15 11 0,1-3 1,6 0-1,6-1 1,4 1-1,4 0 0,-5-1 0,-3 1 0,-1 1-1,-6 4 0,-5 0-1,-9 3 1,-6-1-1,-6 5 0,-3 2 0,-5-2 0,-1 2 0,2-2 0,1-8 0,11-12 0,0 0 0,0 0 0,32-17 0,-3-8 1,4-5-1,9-7 0,-3 0 1,-2 3-1,-3 4 1,-4 7 0,-8 8 0,-10 10 0,-12 5-1,-3 19 1,-12 4-1,1 6-1,0 8-2,-4-2-3,10 13-9,-13-19-5,33 15-5,-19-28-8,26 2-8,-5-18-2,14 1 3</inkml:trace>
  <inkml:trace contextRef="#ctx0" brushRef="#br2" timeOffset="46983.6873">19544 3515 94,'-17'24'38,"2"-12"2,16 6-2,9-11-34,9-2-1,8-10-1,6-3 1,7-6-1,5-4 0,-5-8 0,-1 1-1,-8-5 0,-10 1 1,-9-2-1,-12 5 1,-7 2-1,-6 6 0,-9 9 0,-9 6 0,-1 13 0,-4 9-1,-1 9 1,7 4 0,3 8-1,11 3 0,11-3 1,15-1-1,15-11 0,16-7 0,11-8 0,8-12-1,10-6 0,0-11-2,2-1 0,-7-13-1,0 2 0,-13-5 0,-6 3 0,-12 3 1,-10 3 0,-11 7 3,-10 8 0,-3 9 1,-16 4 1,1 12-1,-6 7 2,3 6-1,-3 2 1,1 7-1,6-1 1,2-2-1,2-4 0,6-2 0,-1-7-1,7-6 0,-2-16 0,15 5 0,-2-18 0,2-7 0,4-6 0,0-7-1,1-6 1,-1-3-1,-1 0 0,-2 5 1,-5 5-1,-2 4 0,-7 10 0,7 4 0,-9 14 0,18-2-2,-1 10 0,1 2-2,12 3 0,-1-3-2,10 4 0,0-9-2,6-1 2,-6-6 0,3-2 3,-9-5 4,-7-1 0,-5-3 3,-10-4 1,-11 17 2,1-22 0,-1 22 0,-19-7-2,5 13-2,-5 5 0,2 11-1,-2 2 0,3 6-1,6 3 0,1-2-1,6 1 1,10-5-1,6-10 1,5-9-1,7-8 1,4-8-1,3-8 1,2-6 0,5-9-1,-2 0 1,-2-1-1,1 5 0,-8 5-1,-7 8 1,-5 12 0,-16 2-1,4 33 1,-15 6-1,-9 16 1,-5 9-1,-3 15 1,-5 6 0,-3 4 0,3-3-1,0-3 1,2-9-1,1-12 1,1-11-1,5-15 0,1-15 0,-1-11 0,2-16-3,6-5 0,-4-18-3,15 2-10,-15-29-1,27 10-8,-16-32-3,28 14-8,-7-12-3,20 5 1</inkml:trace>
  <inkml:trace contextRef="#ctx0" brushRef="#br2" timeOffset="47124.6954">21436 3609 102,'-28'0'3,"7"-5"-1,4-8-3,15-2-42</inkml:trace>
  <inkml:trace contextRef="#ctx0" brushRef="#br2" timeOffset="56801.2489">18716 5427 83,'0'0'39,"7"-14"-1,-7 14 0,-1 11-36,-4 4-1,-1 7 0,2 14 1,-4 7-1,0 10 1,-2 7 1,2 4-1,2 1 1,-1-3 0,4-5 0,-2-8-1,4-12 1,1-7-2,1-14 0,-1-16 0,0 0 0,11-14 0,-7-16 0,2-8 0,-1-9-2,3-11 2,-1-11-3,0-3 0,0-7 0,1 3 0,1 5 0,5 3 0,5 6 2,3 15-2,4 9 2,7 15 0,0 10 0,5 13 0,-2 10 0,-3 12 0,-4 7 0,-8 8 0,-9 10-1,-10 4 1,-11 6-1,-8-2 3,-8-1-2,-9-4 1,-5-6 2,-7-3-2,2-11 2,-2-3-1,4-10 0,4-2-3,5-3 4,5-3-3,7 5 0,2 7 0,7 7 0,0 17 0,6 11-1,0 9 2,2 12-2,2 3 1,2 6-4,-5-13-4,14 2-29,-4-20 2,10-12-4,-1-21 2</inkml:trace>
  <inkml:trace contextRef="#ctx0" brushRef="#br2" timeOffset="57254.2748">19561 5260 96,'-28'3'39,"-15"-1"1,6 16-1,-10 0-37,6 12 1,-6 6-1,9 8 1,0 5-2,8 4 2,7-2-2,13-4 1,10-6-1,12-9 1,15-13-2,11-10 3,9-19-3,10-10-1,2-14 1,1-6-1,-6-5 2,-7-2-3,-9-2 3,-10 9-3,-12 9 3,-13 12-1,-3 19 0,-28-3 0,2 20-1,0 7 1,3 12-2,2 4 0,6 6-1,9-6 0,20 1-5,4-19-25,24 2-5,-4-20 2,24-3-2</inkml:trace>
  <inkml:trace contextRef="#ctx0" brushRef="#br2" timeOffset="58104.3234">20055 5337 89,'-13'8'36,"-7"3"1,7 18 0,-14 5-32,16 15-1,-3 2-1,8 5 1,-3 2 1,6 0-2,3-11 1,4-3 0,0-13 0,5-14-1,2-16-1,5-12 0,4-21-3,1-11 1,-3-11-1,2-10 1,-3-9-1,-3-1 0,-5 0 3,-4 9-3,-5 10 3,-2 9-1,0 10 0,3 13 0,6 7-1,7 9 1,11 4-1,15 0 0,9 0 0,12-3 0,7-1 0,7-2 1,-3 0-1,-1-3 0,-10 6 0,-13 2 0,-12 6 0,-13 8 0,-12 11 0,-14 8 0,-15 9-1,-4 7 1,-10 8-1,-4 2 1,-6 3-1,-5 0 1,-3-3-1,-4-4 3,1-8-3,0-7 3,0-9-3,1-7 3,4-5-2,5-12 2,6-9-1,7-3-3,5-7 2,7-1-2,7-3 3,6-1-3,5-2 2,7 1-2,2 4 2,4-4 0,1 7 1,1 2-1,-3 4 0,0 2 0,-12 7 0,12-3 0,-12 3 1,-5 15-1,-2-4 0,-2 2 0,-1 2-1,-2 4 1,2-5 0,2 1 0,8-15 0,-12 19 0,12-19 0,-3 14 0,3-14 0,1 23 2,-2 4 0,-4 16 0,-3 21 0,-8 16 0,-11 18 0,0 8-2,-3 3 0,2-6-3,11-2-12,-6-34-12,25-12-13,11-34-1,23-20 1,10-27-2</inkml:trace>
  <inkml:trace contextRef="#ctx0" brushRef="#br2" timeOffset="58950.3718">20839 5409 71,'-11'35'40,"15"2"-2,1-13 1,18 1-15,10-16-22,14-9 1,10-14-1,4-6-1,1-13 1,-1-7-2,-4-7 2,-10-2-1,-16-7 0,-11 2 0,-13 0 1,-9 4 0,-13 8-3,-5 6 3,-11 12-1,-1 12 0,-8 16 0,-2 12 0,4 14 0,5 10 0,8 7 2,11 4-3,19 2 1,15-4-1,14-9 1,19-5 0,8-15 0,7-5 0,5-10 0,-4-6 0,-7-7 0,-10-4 0,-6 2 0,-16-1-1,-12 7 0,-18 4 1,5 16-1,-18 6 0,-7 14-1,-3 5 1,0 6 0,1 4 2,2-4-3,5-3 4,8-12-3,8-10 0,10-19 0,9-18 0,5-13 0,5-9 0,1-14 0,2-5 0,-2-9 0,0 0 0,-3 0 0,1 7 0,-8 6 0,-2 9-3,3 15-1,-8 5-7,16 30-13,-30-7-16,26 30-2,-18-5 1,11 14-1</inkml:trace>
  <inkml:trace contextRef="#ctx0" brushRef="#br2" timeOffset="59340.3941">20912 6002 126,'-47'16'41,"13"-15"3,34-1-3,20 2-38,25-6-3,20-6 0,21-1 0,13-4 0,18-2 0,10-1 0,4-2 0,-5 0 0,-12 0 0,-16 2 0,-14 3 0,-19 0 0,-15 3 0,-21 4 0,-17 1 0,-12 7 0,0 0 0,-17-10 0,0 7 0,17 3-7,-34-3-19,34 3-16,-24-7-2,24 7 1,-16-20-1</inkml:trace>
  <inkml:trace contextRef="#ctx0" brushRef="#br2" timeOffset="60362.4526">19689 3785 91,'-25'-6'39,"11"7"1,-5-6-2,19 5-32,-4 13-1,14-1-2,12-2 0,10 2-1,19-9 0,14-1 0,15-9-1,11-5 1,7-6-1,2-4 0,-4-3 1,-8 0-1,-13 4 0,-13 4-1,-18 4 1,-18 3-2,-15 4 0,-11 6-1,-13-1-1,-7 2-3,5 20-16,-12-19-18,11 13 1,-8-10-1,16 10-1</inkml:trace>
  <inkml:trace contextRef="#ctx0" brushRef="#br2" timeOffset="61835.5368">19848 778 66,'0'0'40,"44"-46"1,-44 46-1,0 0-20,0 0-16,0 0 2,-21-55-2,21 55-2,0 0 1,-53-6 0,53 6-1,-52 19-1,52-19 1,-55 27 0,55-27 0,-51 43 0,51-43-1,-37 53-1,37-53 0,-14 53-1,14-53-3,0 0-3,42 65-10,-42-65-24,67 20 0,-67-20 1,97 5-1</inkml:trace>
  <inkml:trace contextRef="#ctx0" brushRef="#br2" timeOffset="62270.5617">20338 815 88,'57'-34'38,"-57"34"2,0 0-1,0 0-33,0 0-1,0 0 0,-55-5-2,55 5 2,-53 23-1,53-23 0,-55 34 0,55-34-2,-54 38 2,54-38-2,0 0 0,-51 57-2,51-57 1,0 0-1,0 0-2,0 0 1,49 42 0,-49-42 0,53-9 1,-53 9-1,62-27 0,-62 27 0,69-37 2,-69 37-1,61-41 1,-61 41-1,0 0-1,60-49 1,-60 49 0,0 0 1,0 0-1,0 0 1,0 0 0,0 0-2,0 0-1,17 49-2,-17-49-1,0 0-7,0 0-24,66 45-6,-66-45 1,56 9 0</inkml:trace>
  <inkml:trace contextRef="#ctx0" brushRef="#br2" timeOffset="62639.5828">20810 863 95,'46'-24'38,"-46"24"0,0 0 0,0 0-33,0 0 0,0 0-2,0 0 0,0 0-1,20 54 0,-37-6 2,1 4-2,9 2 2,-2-8-3,10-2 1,-1-44-1,0 0 1,0 0 0,0 0 0,0 0-1,0 0-1,0 0 1,55-75-1,-55 75 1,25-67-1,-25 67 0,23-74 1,-23 74 1,29-75-2,-29 75 0,32-76 0,-32 76 0,39-61 0,-39 61 0,47-44 0,-47 44-2,56-26-5,-56 26-7,67-15-16,-67 15-13,75 0 0,-75 0 0,77 6 1</inkml:trace>
  <inkml:trace contextRef="#ctx0" brushRef="#br2" timeOffset="63202.615">20289 1264 107,'-15'3'40,"-6"-4"1,21 1-4,-15 0-32,15 0 0,0 0-1,34 0 0,4-4-1,18-3 0,12-1-1,14-3 2,12-5-4,9-2 0,-47 11 0,2-3 0,-6 2 0,0 0 0,-3 1 0,-1 0 0,-48 7 0,77-11 0,-77 11 0,65-8 0,-65 8 0,0 0 0,55-7 0,-55 7 0,0 0 0,0 0-10,0 0-12,0 0-15,0 0-6,0 0 2,0 0 0</inkml:trace>
  <inkml:trace contextRef="#ctx0" brushRef="#br2" timeOffset="64966.7159">19954 2630 85,'-26'12'39,"-4"-11"0,9 8 3,-8-9-35,14 3-2,1-7 0,14 4 0,0 0-2,10-1 0,13 0 0,11 1-1,8-4-2,11 3 2,4-2-2,9-2 1,-4 0 0,2-1-2,-7-4 1,-7 2-1,-9-1 1,-4-2-2,-9 1 2,-9 0-2,-6 1 0,-13 9-2,12-10-7,-12 10-27,0 0-1,-22-1-1,18 12-2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1:55:26.53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2303 1092 71,'0'0'38,"-6"-55"-2,6 55 3,0 0-34,-35-13 0,17 29-1,-1 26 2,2 16-2,2 12-1,6 1-1,11 3 1,1-8-1,14-12 0,-2-11 0,11-13 1,2-22-1,10-11 0,3-14 0,5-16 0,-3-12 0,3-6-1,-46 51 0,44-58 0,-44 58 1,37-61-2,-37 61 0,34-45 0,-17 9 0,4 21-1,-21 15 0,14 30 1,-14 11-2,0 21 1,-1 8 0,7 5 0,3-4 2,7-13-2,7-17 3,10-19-1,5-25 1,8-16 1,2-19-2,-2-16 2,-3-12-1,-43 66 0,33-79 0,-33 79-2,31-84-1,-31 84-1,17-83-2,-17 83-1,16-62-3,-16 62-5,11-49-27,-2 21 0,4 18 1,4 18 1</inkml:trace>
  <inkml:trace contextRef="#ctx0" brushRef="#br0" timeOffset="697.0398">3616 1268 86,'-35'-15'38,"4"7"1,-17 7 1,8 10-25,-10 6-11,4 14 2,3 5-2,10 5-1,1 1-1,14 3 0,10-3-1,12-3 0,11-13 1,13-7-1,10-16-1,3-6 1,3-11 1,3-11-1,-3-8 0,-4-4 0,-9 0 0,-2-2-1,-10 10 1,-8 0-1,-6 8 0,-4 5 0,-1 18 0,-13 8-1,4 12 1,1 10-1,0 1-1,0 8 0,8 3-1,4-2-1,11-3-1,4-13-3,17-6-3,-5-21-14,20 3-14,-5-17 1,10-6 1,-11-12 20,4 1 11,-12 1 6,-7-1 6,-1 11 15,-23-5 16,3 11 0,-14 0 2,5 17-21,-11 1-9,3 11-2,-6 8-3,4 5-2,-2 6 0,5 6 0,2 1-1,5 3 1,0-5-1,9-9 1,5-9 0,5-12 0,2-11 0,5-16-1,4-13 1,2-8-1,-4-8 1,6-9-2,-34 59 0,28-60-4,-28 60 1,15-60-5,-15 60-9,14-50-24,-14 50 0,0 0 0,10-51 2</inkml:trace>
  <inkml:trace contextRef="#ctx0" brushRef="#br0" timeOffset="1081.0618">4470 1371 112,'8'17'40,"-8"-17"1,19 19-1,4-21-37,9-3 0,6-11 0,6 0 0,-1-7 0,2 0-2,-4-5 1,-5 2-1,-12 1 0,-11 4 1,-13 21-2,0 0 0,-27-34 0,3 27 0,-18 3 0,3 18 0,-17 1 0,15 17 0,-13 2 0,17 11 0,13-1 0,9 4 0,11-2 0,18-7 0,14-6 0,13-16-6,24-1-23,-4-17-12,19-2 0,-4-12-1,23-2-1</inkml:trace>
  <inkml:trace contextRef="#ctx0" brushRef="#br0" timeOffset="1682.0962">6439 911 110,'0'0'40,"0"0"1,10-52-1,-10 52-36,0 0 1,-75-5-1,75 5 0,-73 22-1,73-22-1,-77 37 0,77-37-2,-65 42 0,56-9 0,-11 11 0,33-4 0,23-8 0,20-5 0,2-4 0,-2-2 0,-16-1 0,-15 4 0,-15 4 0,-10 4 0,-15 4 0,-10-1 0,-12 0 0,-3 2 0,-4-6 0,4-5-3,5-5 0,8-12-2,27-9-7,-10-5-26,38-8-1,1-16 0,25-2-1</inkml:trace>
  <inkml:trace contextRef="#ctx0" brushRef="#br0" timeOffset="2748.1571">6685 1176 119,'50'-26'39,"-31"11"2,-6 11-2,-13 4-35,-21 24-1,-8 9 1,-14-1-2,7 10 0,1-4 0,21 0-2,7-5 0,9-4 0,7-6 0,13-6 0,7-9 0,7-8 0,4-7 0,1-10 0,0-5 0,-2-10 0,-2-6 0,-37 38 0,0 0 0,39-68 0,-39 68 0,17-46 0,-17 46 0,0 0 0,11-63 0,-11 63 0,0 0 0,-1-46 0,1 46 0,0 0 0,0 0 0,0 0 0,0 0 0,35-48 0,-35 48 0,0 0 0,0 0 0,59-4 0,-59 4 0,0 0 0,53 3 0,-53-3 0,0 0 0,70 17 0,-63 1 0,-7 10 0,-12 2 0,-2 7 0,-6-2 0,7 2 0,0-5 0,22-10 0,4-10 0,14-12 0,6-11 0,2-10 0,-35 21 0,50-29 0,-50 29 0,0 0 0,66-60 0,-66 60 0,0 0 0,62-63 0,-62 63 0,0 0 0,41-45 0,-41 45 0,0-15 0,0 15 0,1 20 0,-1 10 0,-4 3 0,8 4 0,4-1 0,13-9 0,7-12-7,6-12-2,13-5-5,-47 2-6,0 0-8,66-31 3,-66 31 15,49-27 6,-49 27 4,0 0 4,56-48 7,-56 48 7,0 0 9,0 0-4,47-53-13,-47 53-4,0 0-3,0 0 0,1 14-2,-1 16 1,-12 4-1,4 5 0,-6 1 1,12 1-1,1-20 0,2-1 2,1-10-3,-2-10 0,11-9 0,-3-8 0,2-6 0,0-12 0,-10 35 0,0 0 0,18-62 0,-18 62 0,14-50 0,-14 50 0,14-47 0,-14 47 0,0 0 0,22-60 0,-22 60 0,0 0 0,0 0 0,39-56-13,-39 56-8,0 0-10,54-30-12,-54 30 3,0 0-2,63-7 2</inkml:trace>
  <inkml:trace contextRef="#ctx0" brushRef="#br0" timeOffset="3087.1765">8346 991 115,'0'0'41,"0"0"0,0 0 0,0 0-36,0 0-1,0 0 0,0 0 0,0 0-4,0 0 0,-66 30 0,18 1 0,8-4 0,-3 11 0,11 5 0,0 0 0,15 4 0,4-10 0,21-12 0,11-9 0,9-11 0,10-6 0,9-7 0,17-7-16,-64 15-5,64-30-11,-64 30-10,72-31 1,-72 31-2,67-37 3</inkml:trace>
  <inkml:trace contextRef="#ctx0" brushRef="#br0" timeOffset="3452.1974">8596 1094 113,'-11'12'41,"-3"3"0,11 0-3,3-15-34,0 0-1,0 0 0,0 0-1,50 8 0,-50-8-1,0 0 1,59-27-2,-59 27 1,0 0 0,56-40-1,-56 40-1,0 0 1,38-47 1,-38 47 0,0 0 1,0 0-2,-28-7 0,-6 26 0,-5 15 0,-10 7 0,8 14 0,5 3 0,18 4 0,20-14 0,29-26 0,22-15-13,0-25-9,26-5-16,-79 23-5,76-38 2,-76 38-2</inkml:trace>
  <inkml:trace contextRef="#ctx0" brushRef="#br0" timeOffset="4416.2526">10249 927 99,'20'-49'41,"-20"49"1,22-49-2,-22 49-35,0 0-3,15-46-1,-15 46 1,0 0 1,0 0-1,0 0 1,0 0-1,-52 74 0,15-14-1,4 8 1,1 1-1,8-1 0,2-14-1,15-12 0,7-23 0,0-19 1,0 0 0,0 0 0,0 0 2,46-56-5,-46 56 4,31-58-2,-31 58 0,29-77 0,-29 77 0,32-85 0,-32 85 0,25-86 0,-25 86 0,27-77 0,-27 77 0,22-63 0,-22 63 0,0 0 0,37-52 0,-37 52 0,0 0 0,52 3 0,-52-3 0,48 25 0,-48-25 0,61 32 0,-61-32 0,73 20 0,-73-20 0,78 11 0,-78-11 0,80-9 0,-80 9 0,77-27 0,-77 27 0,66-32 0,-66 32 0,52-37 0,-52 37 0,0 0 0,0 0 0,0 0 0,0 0 0,0 0 0,19 52 0,-41-36 0,6 61 0,6 15 0,3-1 0,12 4-2,12-19-5,20-29-6,20-24-7,-57-23-8,60-9-12,-60 9 1,67-18-2,-67 18 3</inkml:trace>
  <inkml:trace contextRef="#ctx0" brushRef="#br0" timeOffset="5088.291">11327 1075 126,'30'-52'41,"-30"52"1,0 0-8,0 0-30,0 0-1,0 0 0,-45-22-1,12 51-2,-3 8 0,4 9 0,4-1 0,15 4 0,6-3 0,18-7 0,16-30 0,8-10 0,8-12 0,-43 13 0,0 0 0,75-46 0,-75 46 0,44-50 0,-44 50 0,37-59 0,-37 59 0,24-60 0,-24 60 0,10-56 0,-10 56 0,-1-47 0,1 47 0,0 0 0,-13-52-2,13 52 4,0 0-2,0 0 0,0 0 0,0 0 0,0 0 0,0 0 0,0 0 0,66-23 0,-66 23 0,48 5 0,-48-5 0,53 7 0,-53-7 0,53 11 0,-53-11 0,0 0 0,65 30 0,-37 5 0,-19 5 0,-6 6 0,-10 1 0,7 0 0,-7-6 0,8-9 0,10-24 0,1-8 0,-12 0 0,0 0 0,0 0 0,0 0 0,59-62 0,-59 62 0,24-47 0,-24 47 0,25-52 0,-25 52 0,23-55 0,-23 55-2,22-50-7,-22 50-8,22-49-2,-22 49-6,0 0-7,38-55-9,-38 55 0,0 0 3</inkml:trace>
  <inkml:trace contextRef="#ctx0" brushRef="#br0" timeOffset="5288.3024">12176 863 110,'51'28'43,"-51"-28"0,0 0 0,19 47-36,-6-34-1,-18 27-3,-4 2-3,-11 1 0,0-6 0,10-3 0,10-1 0,5-14-6,-5-19-7,0 0-11,0 0-12,0 0-5,46-37-2,-46 37 0</inkml:trace>
  <inkml:trace contextRef="#ctx0" brushRef="#br0" timeOffset="6173.3531">12420 842 119,'0'0'41,"24"-59"3,-24 59-4,0 0-37,0 0-1,0 0 0,0 0 0,0 0 0,0 0-2,48 25 0,-48-25 0,0 0 0,17 61 0,-11-3 0,-7-5 0,0 4 0,-14-5 0,2-3 0,-11-7 0,10-8 0,14-34 0,0 0 0,0 0 0,0 0 0,0 0 0,0 0 0,58-63 0,-58 63 0,38-46 0,-38 46 0,44-49 0,-44 49 0,0 0 0,65-60 0,-65 60 0,0 0 0,55-29 0,-55 29 0,21 0 0,8 26 0,-13 13 0,2 8 0,5 1 0,6-7-8,13-9-8,-4-21-3,21-11-4,-59 0-7,53-17-4,-53 17-4,66-28 1,-66 28 37,52-38 10,-52 38 4,48-44 7,-48 44 7,32-47 7,-32 47 6,0 0-1,10-55-34,-10 55 0,0 0-2,0 0-4,0 0 0,-65-19 0,55 33 0,-24 6 0,6 16 0,5 0 0,18-1 0,5-35 0,0 0 0,0 0 0,0 0 0,61 19 0,-61-19 0,0 0 0,58-36 0,-58 36 0,0 0 0,58-43 0,-58 43 0,0 0 0,52-25 0,-52 25 0,14 35 0,-11 11 0,-7 22 0,-17 17 0,5 13 0,-15 4 0,2-4 0,-5-25 0,3-10 0,-4-15 0,5-14 0,5-17 0,0-17 0,11-15 0,4-23-10,16-8-7,-7-22-2,28 0-5,-10-16-8,-17 84-8,47-76-2,-47 76 3</inkml:trace>
  <inkml:trace contextRef="#ctx0" brushRef="#br0" timeOffset="6341.3627">13755 1132 141,'33'11'46,"-33"-11"-2,0 18-20,0-18-24,-17-2 0,17 2 0,0 0-3,0 0-18,-31-9-10,18 10-11,-1 10-3,-16 4-1,5 12 1</inkml:trace>
  <inkml:trace contextRef="#ctx0" brushRef="#br1" timeOffset="11319.6474">2849 1735 49,'13'-4'32,"0"3"-1,0-2 2,4 8-21,-7-5-5,12 3-1,0-3-2,5 4 0,3-6-1,7 5-1,5-3 0,3 1 0,3 0 0,6 2 0,2-3-1,6 1 0,1-1 0,6 0 0,5-1-1,9 2 1,4-2-1,4 0 0,3-1 1,5 2-1,1-2 1,4 1-1,5-1 1,4-1-1,-1-2 0,3-1 2,7 0-2,6-1 1,4-2-1,5 1 2,-5 1-2,1 2 1,4 0-1,0 0 0,4-1 1,0 2-1,1-2 0,1-1 0,4-1 0,8-4 0,5-2 0,-5 1 0,6-6 0,5 3 0,-4 0 0,-1-1-1,1 5 1,-3 2 0,-1 2 0,-3 1-1,-5 0 1,-1 0-1,-1 2 1,-2 1 0,1-5 0,-4 0 0,-2 0 0,1-2 1,3 1 0,-1 1-1,-2 0 1,-6 2-1,-3 0 1,4 0-1,-5 1 0,-5 1 0,-5 1 0,-4 1 0,-2-1 0,-4 1 0,1-2 0,-5 2 0,-3-1 1,1 2-1,-4-5 1,1 2-1,0 1 1,3-1-1,-7 1 1,3-1-1,-4 1 1,-2 1-1,-5 1 1,-3 2-1,-8 0 0,-4 1 1,-8 0-1,-10 0 0,-1 0 1,-6-1-1,-4 1 0,-1-2 1,0-1-1,-2-1 0,2-1 1,-1 1-1,5-1 0,-4 1 0,1-1 1,-6 1-1,-1 0 0,-9 3 1,-4 0-1,-8 0-1,-6 2 0,-13-2-1,11 2-3,-11-2-16,0 0-17,-11-10 2,11 10-3,0 0 2</inkml:trace>
  <inkml:trace contextRef="#ctx0" brushRef="#br2" timeOffset="17314.9903">19646 9317 47,'0'0'34,"-10"-11"1,10 11 0,-18 0-15,20 14-6,-17-12-3,10 12-4,-6-5-1,3 6-2,1-2-2,3 3 0,-1-3 0,3-2-2,4 2 0,-2-13 0,7 14 1,-7-14-2,14 8 2,-14-8-1,21-7 1,-11-1 0,1-5-1,-2-1 1,0-3-1,1-3 1,-6 3 0,-3 1 0,-1 2-1,0 14 0,-9-14 0,9 14 1,-23 6-1,11 7 1,-5-1-1,3 4 1,2 1 1,3-1-2,1-5 2,8 0-2,0-11 2,17 1-1,0-8 0,3-6 0,0-2 0,0 1 1,-6-2-1,-4 2 0,-10 3 0,0 11-1,-24-9 0,4 9-1,2 3-4,-2-6-3,20 3-29,0 0-2,0 0 0,20-21-2</inkml:trace>
  <inkml:trace contextRef="#ctx0" brushRef="#br2" timeOffset="22972.3139">12890 3788 20,'-61'60'10,"0"1"1,-1 0 1,3 5-4,-2-3-1,4 5-2,-2-3 0,6 7-2,-2-1 1,1 6-2,-3 1 0,1 0 0,0 6 2,-1 1-1,0 4 0,5-2-1,1-2 0,2 2-2,2-3 2,2 1-1,2-4-1,-1 3 5,3-8-1,0 6 0,-2-5 0,0 9 0,-5-2 0,4 3-2,-3-2-1,-3 1-3,4 6 0,-5-2 3,3 0-3,-2 5 3,5-3-2,0 0 3,2 3-1,3-1 1,3 1-1,-1 1-2,3-1 2,6 2-2,-4 5 1,4-3-1,1 6-1,-1 0-2,6 0 0,-3-3 1,4 4-1,0-3 1,3 2 0,2-4 0,0 1 4,7 1-1,1-1 3,1 1-2,4-1 1,2 2-1,3 0 1,4 1-1,2 1 0,0 2 0,2 3-1,-3 0 0,8 1 0,-5 0 1,1-2-1,1 3 2,-1-2-2,3 2 2,1-8-2,3 2 2,-2-4-1,8-4 0,1-1-1,-1-1-1,6-3 1,-2 0-2,2-2 2,2 1-2,0 1 2,2-2 1,4 0-1,1-1-1,0-3 2,5 1-2,3 1 1,6-4-1,4 2 1,3 1-2,4 0 1,4-3 1,2 1 0,2-1 0,2 0 0,0 0 0,2 1 0,1-1 0,4-2 1,0-2 0,1 1-1,-1-1 0,4-4 1,0 2-1,1-6 1,1 3 0,0-1 0,2 3 0,3-5-1,-2 1 2,4-3-2,-2 3 0,3-6 0,1-1 0,-1-2 0,2-2 0,0-3 1,0 2-1,2-6 0,-1-3 1,1 1-1,3-2 1,1-1-1,-2-1-1,3-1 0,-2 1-1,1 0 2,-3-2-2,1 0 2,-3 1-1,-3-4 2,2 3 0,-1-1 0,3 0 1,-3-3-1,5 3 0,-3-4-1,3 3 1,-3 1-1,3 2-1,-2-3 2,2 3-2,2-5 1,-4 0 0,8 1 1,0-4-2,3-3 2,-1-6 0,7-2 0,5-1 0,4-2 1,4-4-1,-1 2 0,2-1 0,3-3-1,0 3 1,1-1-1,2 2 0,0-3 1,0-1-1,-1-4 0,5 0 1,1-2-1,0-4 1,-5 2-1,4-5 1,-1 3-1,4 1 1,-4-1-1,-4-2 1,4-6-1,4-3 0,9-6 0,4-6 0,10-7-1,12-10-1,19-2-7,2-15-24,19 0-1,0-10 0,2-8-1</inkml:trace>
  <inkml:trace contextRef="#ctx0" brushRef="#br2" timeOffset="24327.3914">12216 4336 54,'-4'-19'32,"6"-3"-1,3-5-1,7-7-26,7-3-4,9-2 2,3-1-2,7 0 2,4-4-2,4 1 0,5-3 1,2 1 0,5-3 1,7-1-1,5-4 1,4 0-1,2-7 2,9 1-1,2-4 1,7-3-1,3-4-1,5-2 1,-1 1-2,5-1 1,0 4 0,-1 2-1,4 3 0,-4 0 0,3 3 1,0 5-2,-3 0 1,5 0-1,-1-1 1,5 2-1,3-1 1,2 3-1,-1-1 1,3 4 0,-2 3 0,4 4 0,0 1 0,-2 4 0,2 4 0,-1 0-1,3 1 1,2-4-1,6 1 1,3 1 0,-4 1 0,3 2 1,-1 3-2,2 4 2,0 2-1,-1 6 0,-4 0 0,1 4 0,2 0-1,2 1 1,2 1 0,0 1-1,-4 1 2,5 1-2,2-1 2,1 2-2,2 1 2,-4-1-1,1 3 1,0 3-1,5 1 1,-3 1-1,-3 5 1,-3 1-1,1 2 0,1 2 1,-2 3 0,-1 3-1,-2 0 0,1 3 1,5-2 0,0 3-1,5 1 1,-1 3-2,3 0 1,6 1 0,5 2-1,1 4-1,2 10-3,-3-4-6,11 21-20,-8 3-1,1 15-1,-7 5 3</inkml:trace>
  <inkml:trace contextRef="#ctx0" brushRef="#br2" timeOffset="26030.4888">18144 9374 71,'10'8'35,"-10"-8"-2,0 0 2,0 0-30,0 0-1,0 0 0,0 0 0,0 0 0,0 0 0,-1 10-2,1-10 0,-3 13 0,3-13-1,0 0 0,0 0 0,13 7-1,-3-12 1,1-2-1,2-2 1,-4 0 0,3-3 0,-12 12 0,12-16 0,-12 16 0,0 0 0,-14 0 0,0 5 1,-1 3-1,-2 2 0,0-2 0,3 3 0,0-4-1,14-7-1,0 0-5,0 0-28,13-4-3,-1-11-2,11 5 0</inkml:trace>
  <inkml:trace contextRef="#ctx0" brushRef="#br2" timeOffset="29350.6787">15647 3261 12,'-38'4'24,"0"4"-1,0-3 4,0-1-12,0 6-6,-2-5-1,3 8-1,-6-3-2,6 6 0,-11-1 0,2 7-2,-4-1 1,0 6-3,-4-1 2,3 5-3,-6 1 2,5 0-2,-2 5 0,-1 3 1,4-5 0,-2 6 0,-1 1 0,-1 4 1,-4 2 0,5 2-1,-8 0 0,4 2 0,-2 3 0,-1 2-2,-1-2 1,1 3-1,-1 1 1,2-2-1,-1 3 1,3 0 0,-8 3-1,4-2 2,-2 0-1,2-2 0,1 2 2,2 2-1,-2-4 1,1 2-2,1 2 1,2-3-1,1 3 2,-3 1-2,-3-1-2,4-1 2,-2-1-1,-1 1 1,4-3 0,0 0 3,1-2-1,8-2-1,-3 1 1,6 1-1,0 0 0,1 2 0,-3 0 1,4 2-4,-4 0 2,0 1 1,2 0-2,1 0 2,1-3 0,5-3 1,1-1-1,4-3 1,2-1-1,5 2 1,3-3-2,2-1 2,0 2-2,1 1 0,-2 2 0,1-1 0,-2 1-1,0 1 2,-2 1-2,-1-2 0,1 1 1,1-4-2,-1 4 2,2-4-1,-2 4 1,3-2-2,-1 2 2,5 0 1,-4 4-1,1 0 0,-2 0 0,-2 1 0,3 0-1,1-1 0,-2-2 1,4 1-1,-3-2 0,2 2 1,1 0 0,5-1-1,1 1 1,2 0 1,0-2-1,4 2 0,-1 2 1,3 1-1,0-1 2,1 1-2,0 2 1,2 0-1,-1 2 2,2 2-2,1 0-1,-1 0 2,6 2-2,-5-2 2,6 1-1,2 0 1,-4 0 0,6-2 0,4 2 0,-3-1 0,4 2 0,3 1 0,-3 0-2,3 0 2,-1 5-3,0-2 2,-1-1-1,-1 2 1,4-2-1,-4-2 1,2-2-1,3 0 1,-2-3-1,5-4 2,-3 0-2,2-2 1,5 1 0,-2-3-2,2 1 1,-1 1 0,1-3 0,0 5-1,4-3 1,-2 1 0,2 0 1,4-3 1,-3-1-1,7 0 0,5-2 0,1-4 2,1 4-1,1-1-2,0 0 1,1-2-1,0 0 1,1 3 0,1-1 0,-3-1-2,3-1 1,2 2 2,4-5-1,2 0 1,1 2-1,2-3 0,5-1 0,1 1 1,-2-1-1,6-1 0,-2 1 0,-1-2 0,0 2 0,3-1 0,3 1 0,2-5-1,3 3 1,0-1 1,4 0-1,3-2 1,1 1-1,-2-4 0,6 2 0,4-1 1,0-3-1,2 1 0,3-2 0,-1-2 0,4 1 0,3-1-1,2-1 1,-3-2-1,2 0 1,1-3-1,0-1 1,1-1-1,2-2 0,0 0 2,-2-2-1,-1 2-1,0-2 1,4-1 1,2 0-1,0-5 0,3 0 0,-2-3 0,2-1 0,6-1 0,2-3 1,5-2-1,2 1 0,-4-3 0,2-2 1,3-2-1,3-2 0,3-3 1,-2-3-1,3-5 0,1-3 1,7-6-1,5-2 0,-2-4 0,1-6 1,-1-3-1,9-5 1,-5 0 0,-3-2-1,-1-4 0,-8 3-2,1-6-3,7 8-11,-14-8-17,2 5 0,-2-11-3,8-1 1</inkml:trace>
  <inkml:trace contextRef="#ctx0" brushRef="#br2" timeOffset="31289.7896">14849 3526 64,'0'0'29,"7"-17"0,11 5-3,9-7-26,10-3 1,10-3 0,7-2 0,8-1-1,4 1 2,4 3-2,6 3 2,-2 1-1,6 6-1,1-1 1,8 3 0,1-2-1,5-2 0,5 0 0,4-1 0,3-3 0,7 2 0,2-4 1,-3 4-1,3 2 0,1 3 0,-3 4 1,3 4-1,-2 4 0,-3 5 0,-1 4 0,-2 3 0,-2 1 0,2 3 1,-1 0 0,0 2-1,-3 0 1,2 1 0,-1-3 1,0 4 0,-1-1 0,0 1-1,-3 2 0,0 4 0,-1 1 1,-2 2-2,-2 2 1,-5 4-1,3-2 1,-1 3 0,1-3 0,-2 3-1,1 0 1,-3 0 0,3 1-1,-1-1 1,-3 5 0,-3 2 0,0 2-1,-4 6 1,2-2-1,-8 4 0,2 2 1,-3 0-1,1 1 0,-5-1 0,3 0 0,-4 0-1,3-2 2,2 2-1,0 3-1,-2 1 1,-4 0 0,5 5 1,-6 0 0,-2 3 0,-4 2 1,-2 0-1,-1-2 2,2 0-2,-1-1 1,5 1-1,0-3 1,0-1-2,0 2 0,3-2 0,-4 2 0,-2 0 2,-1 2 0,-2 2 1,1 1-2,-4 4 1,0-1 0,0 6 0,-3-3-1,2 1-1,-2 2-1,-1-1 2,-2-1-1,0 1 1,-6 1-2,-1-1 2,-2 3-1,-1 1 1,-5 0-1,0 6 0,-4-3 0,-1 6-1,-1-2 1,-4 3-1,-1 2 0,0-2 1,0 2-1,-2-1 0,-1 0 0,-1-3 1,-2 1-1,5-5 0,-5-3 0,-2 4 0,-2 0 0,-1-3 0,-4 0 3,0 2-1,-1-1 0,-5-1-1,0 2 1,-2-4-1,1 5 2,-2-2-2,1 1 0,-2 1 0,-2 1 0,-1 1 2,-1-3-2,-1 5 2,-4 0-2,-3 0 1,-3 1 0,-3 4 0,-3-4-3,-3 1 3,-3 3-3,-1-5 3,-4 0-2,-1-5 1,-2 0-1,2-4 1,-3-2-1,-1 0 0,-4-4 0,1 1-1,-5-3 0,-2-1 0,-4 2 1,-3 2-1,-8 0 1,-4-1 0,0 2 1,-5 1 2,-8 1-3,2-1 1,-5-2 0,-2-1-1,-4 0 1,-6 0-1,-4 3 0,-2-1-1,-5 2 1,-5 2 2,-10 5-3,-4-3-1,5 11-6,-11-12-26,16 1 0,0-10-3,12-5 2</inkml:trace>
  <inkml:trace contextRef="#ctx0" brushRef="#br2" timeOffset="32523.8602">21856 15957 19,'63'-19'26,"1"-4"-5,-1-15-10,14 5 0,-9-13 0,15 7-2,-6-13-1,10 7 0,-7-9-3,5 5 0,-6 0-2,1 0 1,-6-1-2,3-1 1,-6-3-1,2 2 0,-2-6 0,4-1-1,-1-2 0,-1-3-1,3-2 2,-1-2 0,1-2 1,1-1-1,-3 0 0,3-3-1,2 0 1,-1-1 0,0-2-1,-3-2-1,0 0 0,-3-3 2,-5 0-1,-3-7 0,-6 2 1,1-4 0,-4-5 0,-3 0 0,4-4 0,-5-2-1,1-6 1,-1 3-1,0-3 0,0-1-1,0-4 2,0 4 0,-1-7-1,1-1-1,-1 1 1,0-2-1,1 4 1,-2-2-1,-3 1-1,-8 1 1,0 1-1,-4 1-1,-3 5 1,-4-4-2,1-1 2,-8 1 1,3 3-1,-5-4 0,0 3 1,0-2 0,-3 3 1,-1-4 0,-6 6-2,-2-5-2,2 11-6,-18-8-25,5 7 1,-4-3-2,4 4 0</inkml:trace>
  <inkml:trace contextRef="#ctx0" brushRef="#br2" timeOffset="33602.9219">22034 2012 24,'-5'-16'26,"5"16"1,7-18 1,-7 18-12,20 4-7,-20-4-3,24 21 0,-10-8-1,6 11 0,2-8-1,5 9 0,1-4-1,9 1 0,3-1 1,5 4-2,4-1-1,6 5 0,4 4 0,1 0-1,2 5 0,2 2 0,-2 4 0,5 0 2,-1 0-1,-3 1 0,-2 2 0,5-2 1,4 2-1,-2 2 0,2-2 0,-1 7-2,-2 2 1,3 4 0,-6 2 0,0 1 0,-2 6-1,-2-2 1,1 3 0,3-1 0,3 1 1,1-3-1,-1-2 0,3-1 0,1 3 0,-4 2 1,2 0-1,-1 4 0,-7 2 0,2 1-1,-3 4 1,-3 2 0,1 2-1,-4 2 0,-2 5 0,-4 4 1,-3 1 0,-4 5-1,7 4 1,-3-2-3,6 11-8,-4-7-21,6 7 0,3-1-1,4 5-1</inkml:trace>
  <inkml:trace contextRef="#ctx0" brushRef="#br2" timeOffset="34992.0014">16846 9385 40,'0'0'32,"0"0"-1,0 0 0,5-12-18,-5 12-5,0 0-2,0 0-2,9-11 1,-9 11-2,0 0 0,0 0 0,3 12-1,-3-12 0,-3 17 0,3-6-1,0-11 1,0 17-2,0-17 2,5 14-2,-5-14 1,0 0 1,11-1 0,-11 1 0,13-17-1,-5 6 1,-2-4 0,1-4 0,-2 2 0,2-1 0,-5 0-1,0 3 1,-2 15 0,-7-11 0,7 11-1,-18 8 0,3 7 1,1 2-1,5 1-1,-1-1 0,8-3 1,2-14-2,14 15-3,1-29-9,17 3-24,-4-9-1,8 0 1,-5-10-4</inkml:trace>
  <inkml:trace contextRef="#ctx0" brushRef="#br2" timeOffset="36307.0766">12015 8834 15,'0'0'22,"0"0"-2,0 0-18,0 0-19,0 0-3,0 0-1</inkml:trace>
  <inkml:trace contextRef="#ctx0" brushRef="#br2" timeOffset="40379.3095">12127 9147 23,'-9'-20'22,"6"5"0,-6-8 1,1 4-20,7 0 1,-5-5 2,6 7 1,-6-7 1,6 14 1,-8-8 1,8 18-1,-10-15-1,10 15-3,-11-5-1,11 5-1,-10 10-2,8 1 0,2 3-1,-3 2 0,6 2 2,-3 4-2,7 2 1,-5 5 0,3 3-1,-1 4 1,0 3-1,-2 1 1,3 3-1,-4 5 0,2-3 1,0 1 0,1-5 0,5 0 0,5-3-1,1-1 1,2 0 0,1-1 0,1-1-1,2 0 0,-2 0 0,-1 5 0,-1-3 0,-2 2 0,-1-2 0,0 0 0,-1-4 0,2 3 0,-3-4 0,5-4 0,0-2 0,0-2 1,1 2-1,1-3 0,2 3-1,-2 1 1,-1 2-1,0 0 1,-3 3-1,1 0 1,-2 2 0,-3-2 0,1 2 0,3-2 0,1-2 0,2 2 0,1-2 0,1 1 0,0 0 0,4-2 0,-3 2 0,2 1 0,1-1 0,0 3 1,0-3-2,3 1-1,-4 2 2,2-2-2,-2 0 2,2 1-2,-2-1 2,0 1-1,-2-1 2,1-1 0,-4 1 0,6-1 0,-5-1 0,5 1 0,-2-1-1,2 2 1,0 0 0,-1 0-1,-2-1 0,4 1 1,-1 1-1,-1 0 0,0-2 0,0 0 1,-2-1 0,2-3 1,3-1-2,-1 2 2,2-4-1,1 0-1,1-2 1,3-1-3,-3 1 2,1 0-1,3-1 1,-3-2-2,0 2 2,-2-1 1,1-2-1,-5 3 0,3-4 0,-3 3 0,0-1 0,4-1 0,0-1 0,-1-1 0,2-1 0,-1-1 0,1 2 0,4-1 0,-4 2 0,0 1 0,-1 0 0,4 1 1,-3 1-1,5-2 0,-3-1 0,2 1 0,2 0 0,0-3 0,2 0 0,0-3 0,1 2 0,1 0 1,-1-1-1,1-1 0,-1 0-1,2-2 2,-1 2-2,2-1 2,0 1-1,7-4 1,-4 3-1,5-4 1,-1 3-1,3-1 1,3-1-1,-2-1 0,0 1 0,-1 0 1,1-2-1,1 3 0,-2-1 0,1-1-1,-1 0 1,4 0-1,-1 0 0,4 0 1,-2 0 0,2-3-1,1 2 1,-3 1 0,1-1 0,-5 1 0,2-2 0,-3 3 0,-4-2 0,1 0-1,-2 0 1,1-3 0,4-1 0,0 1 0,3-1 0,-1 2 0,0-4 0,0 1 0,-2 0 0,-1 2 0,-2 0 0,3-1 0,-6-1 0,0-1 0,3-1 0,-2-1 0,5-4 0,2-1 0,3-1 0,2-3 0,3-1 0,5-4 0,-1-1 1,2-2 0,0-1-1,1 1 2,0-2-2,-3-1 1,-2 1 0,5 2-1,1 1 1,-5 0-2,3 1 2,-4-1-2,0 1 1,1-3 0,-1 1 1,-1-1-2,-3-4 2,4-1-1,-2-1 0,5-1 0,0 0 0,1-5 0,1 1 1,0 1-1,-3 0 0,0 0 0,-4-3 0,-1 1 0,-5-2 1,-1 0 1,-2-3-2,-1 3 1,-1-6-1,0 1 1,-4-5-1,2-2 1,0-1-1,-4-3-2,0-3 2,0-2 0,0 0 1,-1-7-1,-1 6 0,0-6 0,-4 1 1,4-1 1,-3 1-1,2-1 1,-7-5-1,2 0 1,-1-6 0,-3 2 0,2-3-1,0-2-3,-3-4 4,1-2-2,0-1 2,0-5-3,0 0 3,-3 0-2,2-1 2,-2-1-1,1 1-1,-1 3-1,-5-3 1,-2 1 0,1 0 0,-3 4-1,1-1 1,-2 1 0,-1-2-2,-4 3 2,1 0-1,-4 5 0,2-4 0,-5 1 0,1 1 0,-3-2 1,-2 1 0,-3 4 0,-2-4 1,-2-1 0,-4 3-1,3-1 1,-4 1 0,1-2 0,-4-2 0,-1 1 0,-5 1 0,-4 3-2,-3 1 2,0-1 0,-6 3-1,-3 1 1,-1 2 0,-5-2 0,-2 1 0,1 1 0,-3-1 0,-2-1-2,2 0 2,-2 3-2,-2 0 2,1 4-3,-2-3 3,-1 4-2,-1-2 1,-3 1-1,-3 2 3,-1 2-3,-7 0 2,-3 5-1,-5-1-3,-1 1 4,-4 3-3,-3 2 0,2 2-1,-2 1 2,-1 1-2,-4 0 1,1 1 3,-3 6-4,-1 2 3,-2 0 0,-2 4 0,-3 0 0,-6 5 0,0 0-1,-3 4 1,-3 7 0,-2-2-1,1 4 1,-6 5 0,-3 2 0,-3 4 0,0 4 0,-1 3 0,-2 6 0,0 1 0,-8 8 1,0 2-1,-1 4 0,0 3 0,0 3 1,-2 6-1,-4 0 0,0 5 0,1-1 1,4 5-1,-1 4 1,-3 1-2,0 0 4,9 5-3,0-1 1,6 2 0,5 2 0,-4 4 0,3-1 0,4 1 0,5 1-2,6 1 2,1 1-1,3 1-1,8 0 1,1 4 0,6-3 1,2 2-2,4 2 2,0 2-1,3 4 1,1 1-1,2 1 1,2-1-1,5 2-3,3-2 3,5-3-2,0-2 1,10-4 0,1-3 0,3-2-1,3 1 2,7-4 0,0 2 0,5-2 0,-1 1 0,3-3 0,-3 0 0,5-3 0,-4 2 0,3-5-1,-1-1 1,1 0-1,1-4 1,1 4 0,0-2 0,0 4 0,-2-4 0,4 7 0,-3 2 0,-1 5 1,-3 7 0,-1 6 0,-2 2 0,-4 5-1,-1 2 1,-1 3-1,1 3 0,1-9-3,16 6-13,-2-18-21,17-2 0,6-18-2,19-6 1</inkml:trace>
  <inkml:trace contextRef="#ctx0" brushRef="#br2" timeOffset="42039.4045">15204 9388 45,'-10'-8'32,"10"8"1,0 0 0,-13-16-24,13 16-2,0 0-2,0 0 1,0 0-3,0 0 1,0 0-1,0 0 0,-6 18-1,2-4 1,3-3-1,1 4 0,0-1-1,1 0 0,4-1 1,-5-13-2,17 9 1,-3-9 0,4-6 0,-1-1 0,-1-5-1,4 0 2,-5-3-2,-1 0 1,0 1 0,-5 2 0,-1 0 0,-8 12-1,6-14 1,-6 14 0,0 0-1,0 0 1,-17 16 0,8-1-1,-2 3 1,2 1-1,0 0 2,4 1-2,0-1 1,4-6 1,1-13-1,13 12 0,-2-14 0,5-4 0,1-5-1,-1-4 1,-3-4 0,1 1-1,-5-2 0,-5 2 2,-1 0-1,-6 6-1,-5 1 1,-1 7-1,-5 5-1,-6 3-1,7 9-3,-12-5-6,18 15-25,-10-8-1,11 7-1,-5-8-1</inkml:trace>
  <inkml:trace contextRef="#ctx0" brushRef="#br2" timeOffset="45524.6038">12974 8578 32,'0'0'31,"-14"12"0,14-12 0,-17 10-18,15 4-4,2-14-4,-8 22-1,4-8 1,2 7-2,-2 2 1,0 4 0,-1 0 0,3 6-2,-2-3 2,3 6-1,-1-3-1,4 1 0,-2-3-1,4 0 0,0 0 0,0 2 0,-4-2-1,5 2 1,-5 1 0,5-2 0,-5 0 0,2 0 0,3 1-1,-4-3 1,3-3 0,1 3-1,1-4 1,1 4-1,-1-4 1,3 3 0,-1 0 0,2-1 1,-4 2-1,3 1 0,0 2 0,-4-2 0,5 4-1,-3-2 1,-3 3-1,3 1 0,-2 2 0,-3-3 0,3 3 1,-1-1-1,2-1 0,1 0 1,-1 1-1,2-3 0,0 0 0,1-1 0,1 0-1,-1 0 1,0-2-1,0 3 1,-2-3 0,1 0 0,1 2 0,0-2 0,0-1 0,4-1 0,1 0 0,-1-3 1,0-1-1,4 1 0,-2-3 0,2 1 0,0-2 0,-1 2 0,-1-1 0,3 0 0,-1-1 0,0 0 0,6-1 0,-3 0-1,3-1 1,2-1-1,0 0 0,0 0-1,3-1 2,-3 1-2,1 1 1,-1-1 0,1 1 0,-3 0 0,-1 2 1,2-1 0,-2 1 0,3 1 0,-5 1 0,1 0 0,2 1 0,-2 0 0,1-3 0,0 2 0,3-1 0,-3 0 1,1 0-2,2-3 2,-2 2-1,5-1 0,0 0 0,-1-1 0,2-2 0,0 0 0,1-2 0,2 1 0,1 0 0,0-2 2,3 2-2,-2 0 2,-2-2-2,3 1 2,-3-3-1,2 1 1,1-1-2,-4-1 1,4-2-1,0 0 1,-1-3-1,4 2 0,-2-4 0,5 3 0,-2-2 0,4 1-3,-1-2 4,1-3-4,3 5 3,-1-5-2,3 1 2,-3-1-3,2-3 3,-3 0 1,3 0-1,-3-1 0,1-5 0,-3 6 2,1-5-2,-2 3 3,-1-5-3,5 7 3,-1-4-3,0 4 2,2-2-1,3 2-1,-1-1 0,0-2 0,1-1 0,-2-2 0,1 2 0,-3-5 0,0-3 0,-1-1 0,-1 1-1,1-5 0,-2-1 1,2-3-2,2-1 1,1-2-1,1 0 3,3-3-3,-1-1 3,0 0-1,-1-4 0,-2 0 0,-3 1 0,-4-4 0,0-1 1,-3 0-2,-4-2 2,1 0-1,-2-2 0,-2-3 0,2 0 1,0-2 1,-2 0-1,3-3 1,0-3-1,2-1 1,-1-2 0,3-1 0,0-3-2,0-3 0,1-1 0,-1-2 0,-2-1 2,0-2-2,-1-5 1,0 1-1,-2-1 1,2-3-1,-2 3 2,0-2-3,-2 2 1,-1 1 0,-1 2 0,-2 2 0,-5 1-1,-2 4 1,-4-4 0,-1 0-1,-5 1 1,0-2-1,-4 0 2,-1-1-2,-2 0 2,-2 0-1,-2 1-2,-2-1 3,-2 1-2,-2 1 1,-3-2-2,-1 1 2,-3-3-1,-2 1 2,-1 1-1,1-2 0,-3 1 0,-5-1 0,1 3 0,-1 2 1,-5 1-1,-1 0 1,-2 2-1,-5 0 1,-1 3 0,-6 1-2,-1 0 2,-5 2-2,-1 3 2,-4 1-2,4 2 2,-4 5-1,3-1 0,-2 3 1,2 0 0,-3 3 0,-3 2-1,1 0 2,-7 5-2,-2 0 1,1 5-1,-5 4 0,0-1 0,-2 4 0,3 1-1,1 4 1,0-1 0,-3 5 0,-1 1 0,-2 0-1,-1 5 1,0 1 0,-1 3 0,2 2 0,-2 2 0,0 1 0,2 2 0,-2 3 0,0 1 0,-1-1 0,3 4 0,-2-2 0,2 4 0,2-2 0,2 1 0,1 2 0,4 4 0,-4-1 0,1 2 0,0-2 0,-1 4-1,-2 4 1,2 0 0,1 1-2,1-1 1,2 2-1,4 0 1,-2 2-2,3 1 2,2-2-1,-5-2 1,3 2 1,3 1 0,-3 4 0,4-2 0,0 2 0,6 3 0,7-1 0,0 0 0,6 0 0,4 0 0,5-2 0,1 0 0,5-1 0,0-1 0,3-3 0,1 2 0,2 2 0,1 0 0,1 0-1,-1-1 1,3 1 0,0-2 0,5 1-1,1 2 1,2-2-1,-1-1 1,2 6 0,-1 1 0,-5 5 1,1 2-1,-1 3 0,-3 6 0,-1 3 0,0 3 2,1 4-2,3 3 1,2 2-1,2 3 0,4-2-2,5 9-4,-6-23-15,19 8-16,-9-19 0,14-5-3,-6-20 2</inkml:trace>
  <inkml:trace contextRef="#ctx0" brushRef="#br2" timeOffset="51692.9566">1712 8579 28,'11'-12'26,"-11"12"2,11-13 1,-11 13-17,6-14-1,-6 14 1,2-9-1,-2 9-2,0 0 1,0 0-3,6-12-1,-6 12-2,0 0 0,0 0-1,0 0-1,12 15 1,-9-1-2,1 13 1,-5 6 0,1 13-1,-4 12 0,-5 10-1,-8 8 1,-5 11 0,2-1 0,0 2-1,0-9 0,5-5 1,3-10 0,13-9-1,12-18 2,8-14-1,11-13 0,7-10 1,5-10-1,8-9 1,-1-2-1,4-7-1,-3 2-1,-2 1-3,2 10-8,-17-6-24,12 16-2,-16-8 0,5 12-1</inkml:trace>
  <inkml:trace contextRef="#ctx0" brushRef="#br2" timeOffset="51911.9692">2517 8963 89,'7'-12'36,"-13"0"0,6 12-1,-10 16-29,5 9-1,-5 8-1,1 11-2,1 4-1,5 4-1,2 0-2,1-8-3,14 3-11,-5-19-20,11-7 0,-2-20-2,10-11 2</inkml:trace>
  <inkml:trace contextRef="#ctx0" brushRef="#br2" timeOffset="52093.9796">2584 8711 80,'-32'-24'37,"-5"4"-1,12 18 0,3 6-23,22-4-13,4 18-4,10-17-11,23 13-19,2-7-2,20 4 1,-2-6 1</inkml:trace>
  <inkml:trace contextRef="#ctx0" brushRef="#br2" timeOffset="52382.9961">2994 8841 81,'-23'12'37,"-3"7"-1,-11-6 2,12 12-27,-10-8-3,13 6-2,0-7-2,14 4-1,7-6 0,11 2-2,9-4 0,10 0 0,3 0 0,1 4-1,-1 2 1,-4 6 0,-7 6-1,-6 3 1,-12 5-1,-6 4 0,-6-2 0,-5-4 0,0-3-2,-5-11-2,11-3-3,-2-28-20,10 9-11,21-43 0,8 3-1,1-19 0</inkml:trace>
  <inkml:trace contextRef="#ctx0" brushRef="#br2" timeOffset="52587.0078">3356 8531 99,'-3'-22'37,"3"22"2,-14 20-2,6 20-30,-10 7-1,7 13-3,-4 13-1,2 9 0,4 1-1,1 2-1,2 0-2,2-11-2,8 0-8,-13-23-25,17-3-1,-4-24-1,7-9 0</inkml:trace>
  <inkml:trace contextRef="#ctx0" brushRef="#br2" timeOffset="52775.0185">3185 8978 107,'-1'11'39,"1"-11"1,22 12-1,1-3-37,14-15-2,12 0-2,4-11-8,12 6-26,-6-9-3,6 8 1,-13-6-2</inkml:trace>
  <inkml:trace contextRef="#ctx0" brushRef="#br2" timeOffset="53413.055">3628 8992 104,'-22'20'39,"13"1"1,-2-6-2,6 0-35,5-15 1,21 13-2,-1-14-1,1-6 1,4-2-1,0-6-1,-2-6 1,-3-1 0,-5-4-1,-5-2 1,-4 5 0,-6 0-1,-5 4 1,-2 4-1,-6 8 0,2 5 0,-5 12 0,-2 7 0,2 10 1,2 3-1,5 4 0,4 2 1,5-5 0,10-4-1,8-8 1,10-11 0,9-8 0,7-4-1,5-11 1,0-5-1,-1-2 1,-3 1-1,-6-1 0,-10 7 0,-5 4 0,-13 6 0,-11 5-1,8 19 0,-13 0 1,-5 7-1,2 5 0,-1 1 1,0-1 0,3-2 0,2-13 0,4-16 1,13 6-1,2-21 1,5-14 0,5-10 0,2-5 0,5-7 0,0-2-1,-1 4 2,-6 8-2,0 7 1,-9 12 0,-4 14-1,-12 8 0,7 15 0,-10 8 0,2 7-3,0 4 0,0-1-4,12 11-12,-10-24-16,21 8-6,0-16 1,18 3-2</inkml:trace>
  <inkml:trace contextRef="#ctx0" brushRef="#br2" timeOffset="54030.0903">4596 8883 111,'-24'26'41,"19"8"-1,1-21-1,19 2-35,14-10-1,9-7-1,5-11-1,5-4 0,3-9-1,-5-2 1,-11-6-1,-3 0 1,-13-1-2,-7 3 1,-10 4-1,-6 6 1,-10 7-1,-5 7 1,-2 14 0,-2 10 1,-6 9 0,1 9-1,4 3 2,3 4-1,6 0 0,9-1-1,8-7 1,8-6-1,11-11 1,8-4-1,4-10 0,2-3 1,3-5-1,-2-2 0,-7 1 0,-3 2 0,-5 6 0,-6 4 0,-8 5 0,-3 4-1,-6 4 1,-3 6 0,0-3 0,-4 0 0,2-6 1,1-4-1,6-11 0,0 0 1,11-19 0,3-6-1,2-5 3,6-9-3,7-3 0,2-1 0,2-2 0,2 5 0,3 3 0,0 7 0,3 12-8,-11-4-7,8 26-7,-38-4-11,28 6-9,-36 7 0,-4 17-1</inkml:trace>
  <inkml:trace contextRef="#ctx0" brushRef="#br2" timeOffset="54472.1156">2095 10127 107,'9'-27'40,"9"18"1,-17-6-11,-1 15-22,0 24-3,-5 5-2,-5 8-1,1 10 0,-5 12-1,-1 6 1,-3 1-1,6 0 1,1-7-1,10-2 1,6-16-1,6-7 1,12-17-2,13-12 0,10-13 0,7-10-2,9-7-2,4-11-3,10 10-6,-15-18-9,14 21-15,-18-11-3,5 17 0,-22-4-1</inkml:trace>
  <inkml:trace contextRef="#ctx0" brushRef="#br2" timeOffset="54795.1341">2798 10423 86,'-14'-1'39,"14"1"0,-24 9 1,24-9-22,-23 19-12,8-2-1,-1 6-1,-1 7-1,2 2-1,2 5 1,4-1-1,5-1 0,8-6-1,10-9 0,9-9 0,9-14 0,4-12 1,5-7-2,0-10 0,-2-5 0,-6-7 0,-10-1 0,-9 3 0,-11 1-3,-6 9 1,-10 4 0,-3 15-2,-4 5-1,4 11-1,-3 0-5,19 21-11,0-24-11,10 27-4,8-22-1,20 5-2</inkml:trace>
  <inkml:trace contextRef="#ctx0" brushRef="#br2" timeOffset="55119.1526">3416 10331 96,'0'0'40,"0"0"1,-28-3-1,1 15-26,-10 4-8,4 7-1,-7 5-2,11 8 0,2-2-1,9 8 0,12-4-1,11-2 1,11-5-2,9-8 0,6-9 0,5-10 0,5-9 0,-2-14 0,-2-10 0,-2-7 0,-8-7 0,0-8 0,-11 3-2,-7-5-3,-5 7 3,-6 5-2,-2 10-1,-4 9-2,8 22-8,-23-13-12,23 25-10,0-12 2,1 22-5,-1-22 3</inkml:trace>
  <inkml:trace contextRef="#ctx0" brushRef="#br2" timeOffset="55350.1658">4002 9749 111,'-17'-18'41,"5"26"-1,-15 5 0,15 16-33,-9 16-3,6 11-1,1 15-2,5 6 0,5 3-3,3 2 0,6 1-3,-1-18-5,17 6-21,-8-26-8,12-6-2,-2-27 1,12-6 0</inkml:trace>
  <inkml:trace contextRef="#ctx0" brushRef="#br2" timeOffset="55660.1835">4166 10088 97,'-23'-9'39,"2"21"3,-10 1-3,9 19-24,-16-4-8,10 4-1,4-3-3,4-4 0,7-3-2,13-3 2,10-7-3,8-4 0,9-2 0,1-3 0,4-2 0,2-1 0,-2 1 0,-3 0 0,-3 0 0,-3 1 0,-6 2-2,-2-3-1,0 3-2,-3-10-7,9 13-10,-14-20-9,19 11-8,-12-13-3,15 7 0,-6-10 1</inkml:trace>
  <inkml:trace contextRef="#ctx0" brushRef="#br2" timeOffset="56235.2164">4473 10298 96,'-3'11'42,"3"-11"0,0 0-2,18-8-26,15 0-10,1-12 1,8 3-3,-1-5 1,-2-1-1,-5 0 0,-11 1-2,-9-1 1,-12 5 1,-11 0-2,-10 6 0,-6 6 0,-5 5 0,-6 9 0,2 9 0,0 8 0,1 7 0,10 2-2,4 3 4,14-1-2,8-6 0,13-6 0,15-10 0,14-11 0,8-7 0,6-5 0,5-6 0,-4-3 0,-3 3 0,-9 3 0,-9 7 0,-15 8 0,-11 11 0,-10 8 0,-11 8 0,-3 6 0,-7 2 0,0 1 0,-1-5 0,4-6 0,2-6 0,13-22 0,0 0 0,3-11 0,7-12 0,4-11 0,9-3 0,3-5 0,0-4 0,4 3 0,-2 3 0,3 7 0,-2 0 0,7 14-9,-10-3-5,11 25-6,-17-16-6,17 30-9,-21-7-6,6 17-1,-19 2 5</inkml:trace>
  <inkml:trace contextRef="#ctx0" brushRef="#br2" timeOffset="56666.2411">1765 11518 91,'7'-15'38,"3"13"1,-10 2-6,0 0-26,-10 28-2,11 8 0,-5 7-2,4 10-3,0 7 0,4 4 0,2 1-2,4-4-1,4-2-3,-4-24-12,14 8-18,-11-22-2,7-4-1,-20-17 0</inkml:trace>
  <inkml:trace contextRef="#ctx0" brushRef="#br2" timeOffset="56981.2591">1778 11474 95,'-4'-19'39,"3"2"1,15 18 0,3-3-34,7 3-3,6 0 0,9 3 0,3 0-2,1 4 0,2 5 0,-3 7 0,-9 6-1,-3 10 1,-11 9-1,-15 11 0,-9 7 1,-13 6-1,-13 4 0,-8-2-1,-9-2 1,-3-7-3,7-10 1,1-15-3,15-4-8,5-33-14,23 0-11,11-26-2,19-4-2,3-17 1</inkml:trace>
  <inkml:trace contextRef="#ctx0" brushRef="#br2" timeOffset="57342.2797">2219 11873 64,'-4'31'41,"-7"-13"-1,15 4-1,-4-22-15,22 5-19,4-11-1,15-5-1,6-4-1,5-6 0,-2-3-1,-3 2 2,-3-2-3,-12 3 3,-13 3-2,-15 5 1,-12 2-1,-12 7 1,-7 5-2,-7 6 0,-2 8 0,-1 5-2,0 9 2,7 2-2,4 7 2,10 2-2,11 0 3,10-5-3,10-4 2,14-8-1,14-9-2,9-18-3,19 2-11,-8-30-11,23 3-9,-10-23-2,8-5-3,-9-13 2</inkml:trace>
  <inkml:trace contextRef="#ctx0" brushRef="#br2" timeOffset="57528.2904">3203 11264 109,'-36'41'41,"10"21"0,-8-2-11,9 16-26,5 2-2,8 0-2,0 1-2,4-9-3,8 4-5,-9-26-21,17 7-9,-13-28-2,12 1 2</inkml:trace>
  <inkml:trace contextRef="#ctx0" brushRef="#br2" timeOffset="57738.3024">2952 11691 102,'-19'-13'41,"19"13"4,0 0-4,30 16-35,-5-17-3,15-1-2,6-1-3,6-2-2,7 5-9,-10-17-17,11 17-12,-16-7-1,4 10 1,-18-9 0</inkml:trace>
  <inkml:trace contextRef="#ctx0" brushRef="#br2" timeOffset="58105.3234">3336 11813 77,'1'26'38,"-1"-13"1,21 2-1,-1-14-26,12-2-6,3-8-1,8-5-2,-3-6 0,-4 2 2,-3-4-4,-9 2 2,-8 0-2,-11 4 2,-8-1-3,-7 7 2,-9 4-1,-4 6-1,-1 4 0,-5 8 1,0 7-1,2 4-2,4 5 2,7 0-2,6 4 2,7-6-3,11-1 1,11-10-3,11-5 0,7-12-3,20 4-5,-5-21-5,27 5-7,-17-19-8,18 5-6,-15-9 2,-2 6 2</inkml:trace>
  <inkml:trace contextRef="#ctx0" brushRef="#br2" timeOffset="58303.3347">4063 11605 85,'-27'4'39,"-11"3"0,4 19 1,-13 2-31,9 13-4,0 4 0,9 3-3,8-1 1,15-2-3,12-11 2,15-12-4,18-11 1,12-17-2,14-11-4,2-25-6,20 1-5,-13-29-5,21 9-14,-20-19-2,1 1-1,-17-11 4</inkml:trace>
  <inkml:trace contextRef="#ctx0" brushRef="#br2" timeOffset="58453.3433">4545 11187 95,'-41'48'41,"7"22"0,-11 4-1,16 6-33,0 4-5,5-6-3,14-1-4,-5-23-23,20 0-12,-5-19 0,11-9-2,-11-26 0</inkml:trace>
  <inkml:trace contextRef="#ctx0" brushRef="#br2" timeOffset="59341.3941">4166 11604 100,'11'12'41,"17"-5"3,3-12-4,19-3-36,3-4 0,12-1-2,1-1-1,7-4-1,-4 1 1,-3 2-1,-9 4-1,-8-1 1,-13 7 0,-13 5 0,-23 0 0,2 15 0,-19 0 0,-10 6 1,-4 7-1,-10 3 2,6 7-2,0-2 0,8 2 0,5-1-1,8-3 1,12-6 0,10-6 0,14-11-2,2-8 1,10-10 1,2-12 0,0-5 1,1-6-2,-5-6 2,-3-3-1,-6 0 0,-4 2 0,-4 3 1,-1 4-1,-5 3-1,2 10 2,-3 4 0,-8 13 0,23-7 0,-23 7 1,15 10-1,-15-10 1,20 20-1,-11-10 0,2 3 1,0-1-1,-4 3 0,1 2-1,-3 3 2,-5 6-2,-3 5 2,-5 3-2,-2-1-2,-4 2 2,2-3-1,-2-2 0,6-8 0,4-8 1,4-14-1,16-5 1,-2-11 0,12-11 1,1-4 1,7-6-1,2-3 1,2-3-2,-7 5 0,6 3 0,-3 5 0,-4 5 0,3 3-4,3 10-5,-2-7-3,10 14-2,-8-16-4,17 21-4,-15-19-7,24 21-4,-22-9-5,9 8 6,-11 2 2,-5-2 38,-11 19 10,-20-10 5,3 12 5,-17-11 7,3-2 4,-5-3 3,2-5-4,-3 0-36,15-1-15,-2-29-3,2 29-4,-18-31-11,9 19-8,-19-8-6,-3-1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11:25.17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11:40.262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2337 844 11,'15'-58'30,"-15"58"2,0 0 2,0 0-17,11-48 3,-11 48-13,0 0 0,0 0 0,0 0-1,0 0-2,28 82-2,-39-12 1,2 16-2,-1 8 2,3 10-3,-2 3 1,1-2-1,-3-15-2,7-13-1,-4-20-11,10-9-19,3-19-1,8-14 0,4-22 0</inkml:trace>
  <inkml:trace contextRef="#ctx0" brushRef="#br0" timeOffset="240.0137">2415 1011 91,'-21'-59'39,"21"59"1,-11-51-1,11 51-37,0 0 0,30-63 1,-30 63-3,54-31 0,-54 31 0,83-21-3,-35 10-10,3-2-26,0 5 0,5 1-2,-8 4 3</inkml:trace>
  <inkml:trace contextRef="#ctx0" brushRef="#br0" timeOffset="452.0258">2415 1241 100,'-14'12'40,"14"-12"0,19-1-2,-19 1-37,47-19 0,-47 19 0,71-26-2,-71 26-3,90-32-8,-35 16-27,-1 0 1,4 1-1,0 2-2</inkml:trace>
  <inkml:trace contextRef="#ctx0" brushRef="#br0" timeOffset="866.0495">3313 1047 94,'0'0'39,"16"30"1,-55-12-2,-8 11-33,-5 2-1,-1 12 0,-2 6-2,12-1 0,9 3-2,20-1 0,13-5 0,11-3 0,11-10 0,15-10 1,11-15-1,9-10 1,5-15 0,7-14-1,-5-12 2,-3-9-1,-60 53 0,58-60 0,-58 60 1,35-67-2,-35 67 1,22-60-1,-22 60 1,-2-54-1,2 54 1,0 0-2,-36-48 1,36 48-1,0 0-3,0 0 1,-51-27-8,51 27-26,0 0-3,0 0 0,0 0 0</inkml:trace>
  <inkml:trace contextRef="#ctx0" brushRef="#br0" timeOffset="1705.0975">3827 1132 92,'-5'38'37,"-10"7"0,-8 2 0,5 0-34,3-8 0,3 4 0,2-8-1,3-1-1,1-6 0,0-7 0,3-8-1,3-13 0,0 0 1,0 0-1,19-30 1,-9-3-1,1-10 1,6-8 0,-17 51 0,18-57 1,-18 57 0,16-59-1,-16 59 3,19-57-2,-19 57 0,19-54 0,-19 54 1,33-46-1,-33 46 0,0 0 0,65-55-2,-65 55 1,53-23 0,-53 23 0,61-15-1,-61 15 1,61-3-1,-61 3 0,55 7 0,-55-7 1,42 27-2,-10 4 1,-18 5-2,-12 11 2,-15-1-1,-2 6 0,-10-4-1,9-4 1,2-12 1,6-5-1,9-14 1,12-14 0,5-12 0,7-15 1,-25 28 0,0 0 0,50-63 2,-50 63-3,38-58 3,-38 58-2,38-56 0,-38 56 1,34-56-2,-34 56 0,0 0 0,29-53 0,-29 53 0,0-12 0,0 12 0,0 0 0,8 23 0,-4 5 0,1-5-2,10-1 2,-15-22 0,0 0 2,0 0-2,71-9 0,-71 9 0,47-23 0,-47 23 0,46-29 0,-46 29 0,49-29 0,-49 29 0,0 0 0,57-32 0,-57 32 0,9-4 0,7 21 0,-18 14 0,-7 16 0,-7 10-7,2-1-3,14 5-18,-5-17-12,24-14 0,-3-16-1,21-11 0</inkml:trace>
  <inkml:trace contextRef="#ctx0" brushRef="#br0" timeOffset="2072.1185">5099 1123 115,'25'-33'40,"-34"27"1,9 6-3,-25 25-35,4 6 1,-2 9-2,17-6 0,8-7-1,17-11 1,5-11-1,5-9 0,-29 4 1,0 0-1,58-29 1,-58 29-2,0 0 0,67-49 0,-67 49 0,0 0 0,59-58 0,-59 58 0,0 0 0,48-46 0,-48 46 0,0 0 0,0 0 0,19 14 0,-19 13 0,2 11-5,1 6-4,5-10-9,23-8-22,2-26 1,-33 0-1,61-17-1</inkml:trace>
  <inkml:trace contextRef="#ctx0" brushRef="#br0" timeOffset="2270.1298">5991 722 131,'25'-53'43,"-25"53"-2,0 0-6,0 0-32,0 0-1,0 0-2,-56 78-4,15 11-4,14 3-30,10 4-1,17-12-2,13-17-2</inkml:trace>
  <inkml:trace contextRef="#ctx0" brushRef="#br0" timeOffset="2726.1559">6528 981 115,'0'0'42,"0"-55"2,0 55-1,0 0-38,-70-9 1,70 9-6,-56 25 0,-16 17 0,-9 6 0,11 10 0,4 4 0,24 4 0,18-14 0,32-17 0,28-30 0,10-17 0,-46 12 0,60-30 0,-60 30 0,66-50 0,-66 50 0,73-63 0,-73 63 0,66-69 0,-66 69 0,62-57 0,-62 57 0,0 0 0,49-51 0,-49 51 0,0 0 0,7 32 0,-16 14 0,-3 19 0,-1 9 0,3-6-7,24-9-20,-2-31-11,24-8-5,-10-14 0,18-4-2</inkml:trace>
  <inkml:trace contextRef="#ctx0" brushRef="#br0" timeOffset="3650.2088">3022 1665 63,'0'0'34,"0"0"-2,0 0 0,0 0-26,0 0-1,0 0 0,0 0 0,22 6-1,-4-3 2,18 2-1,7-4 0,15 3-2,9-6-1,16 0 0,12-1-1,11-2 0,11 0-1,11 2 0,3 0 1,11-2 2,11-1-2,9 2 1,7-8 0,8-1 1,12-3-1,5-6 0,0 3 0,3-3-1,-7 3 1,-7 0-1,-17 5 0,-20 6-1,-20 2 0,-24 5-1,-20-1 0,-25 3-1,-18 2 0,-18-1-2,-7 3-2,-14-5-8,0 0-22,-29-2-2,17 4 1,-12-5-2</inkml:trace>
  <inkml:trace contextRef="#ctx0" brushRef="#br0" timeOffset="4567.2612">2626 2675 70,'3'-46'38,"-15"-5"-1,-4 13-1,-14-2-20,-3 22-12,-9 7 0,0 16 1,-10 11-1,4 20 0,0 10-1,1 15 1,4 10-2,7 18 0,2 8 0,8 8-2,4 5 0,9-1-1,4-3 0,4-5-2,7-10 0,4-16-2,8-11-5,-9-29-13,13-2-16,-18-33 1,23 13 0,-22-28 2</inkml:trace>
  <inkml:trace contextRef="#ctx0" brushRef="#br0" timeOffset="4726.2703">1945 3473 97,'-48'-27'39,"11"10"1,-1-7-1,24 16-32,9-16-2,23 2-2,20-9-2,20-5-2,18 0-5,0-15-28,31 6-5,-4-12-1,13 9-1</inkml:trace>
  <inkml:trace contextRef="#ctx0" brushRef="#br0" timeOffset="4958.2836">3329 2184 101,'-26'-3'41,"9"20"0,-13 0-2,8 19-37,-4 11-1,3 6 1,-1 12-2,1 4-3,16 19-28,-9-21-8,19 1 0,2-18-2</inkml:trace>
  <inkml:trace contextRef="#ctx0" brushRef="#br0" timeOffset="5258.3007">3514 2824 105,'20'-5'39,"-6"-10"2,15 9-3,0-4-38,-1 0 0,3-2-1,2 1-3,8 14-22,-13-15-13,5 12 1,-9-6-2,-1 10 0</inkml:trace>
  <inkml:trace contextRef="#ctx0" brushRef="#br0" timeOffset="5442.3113">3522 3064 125,'-14'18'42,"19"2"1,-5-20-12,40-15-30,7 1-3,10-9-1,16 8-8,-8-20-27,19 14-3,-10-11-1,4 14-1</inkml:trace>
  <inkml:trace contextRef="#ctx1" brushRef="#br0">10406 7208</inkml:trace>
  <inkml:trace contextRef="#ctx0" brushRef="#br0" timeOffset="16011.9158">4872 2689 66,'1'-17'35,"-1"17"-1,0 0 2,0 0-23,-2 11-10,2 6-1,-1 2 1,5 10-1,-4 6 0,4 7 0,-4 9-1,2 5 0,-1-1 0,2 3 0,-3-6 0,1-2-1,-2-13 1,2-5-1,-1-10 0,0-22 1,0 0-1,14-23 1,-7-9 0,1-10-1,-4-7 1,6-10 0,-5-8 0,3-7 1,-1 4-2,1 2 0,-1 1 1,9 6-1,-1 8 1,1 8-2,3 10 1,1 11 0,2 9 0,1 7 0,1 10 0,-2 9 0,-3 5 0,-1 9 1,-5 8-2,-6 9 2,-3 5-1,-12 5 0,-3 2-1,-8 3 2,-6-5-2,-6-2 0,1-7 1,-1-7-1,3-8 1,2-10 0,6-4 0,3-8 0,7-3 1,10-3-1,0 0 0,-13-9 0,13 9 0,0 0 0,13 18 1,-12 10-1,-1 9 0,0 19 0,-7 12 1,-4 12-1,-5 11 1,-4 2-2,-1 0 0,-2-10-2,6-4-7,-3-24-26,20-12 0,3-29 0,14-14-3</inkml:trace>
  <inkml:trace contextRef="#ctx0" brushRef="#br0" timeOffset="16455.9412">5305 2861 86,'-4'20'36,"4"-20"1,6 12 0,6-13-26,17 0-9,3-4 0,9-3 1,5-2-1,3-7 0,2-6 0,0-3 0,-9-4-1,-3 0 1,-12-4-1,-6 0-1,-12 0 1,-9 5-1,-8 6 0,-14 5-1,-5 10 1,-12 13 0,-3 12 1,-11 10 1,1 13-2,2 5 2,6 7-1,5 1 0,12-5 0,17 1-1,20-10 0,16-11-1,21-11 0,13-12-2,15-7-2,7-18-6,19 4-23,-12-22-3,8 9 0,-16-17 0</inkml:trace>
  <inkml:trace contextRef="#ctx0" brushRef="#br0" timeOffset="16796.9607">6174 2726 100,'-23'42'35,"-8"-3"2,11 10-3,-4-6-30,8 1 0,3-8-1,7-2-1,2-10 0,3-5 0,1-19-1,14 3 0,-2-19 0,3-9 0,2-13 0,3-4 0,-6-12 1,4-4-1,-6-4 0,-3 2 0,-1 6 0,-4 7-1,-3 6 1,0 10-2,2 12 1,4 5-1,7 13-1,4 3-1,12 11-3,-2-11-7,26 15-23,-7-12-1,16 13-1,-7-12-1</inkml:trace>
  <inkml:trace contextRef="#ctx0" brushRef="#br0" timeOffset="17086.9773">6972 2492 68,'-14'-13'38,"-12"-3"-2,-1 16 3,-15-3-12,5 17-18,-9 6-2,2 11-1,-3 3-2,10 11 0,3-3-2,6 2 1,14 0-1,7-5-2,9-8 0,16-5-1,13-9-1,7-12-2,19-1-2,-6-22-21,21 10-11,-11-21 1,11 4-2,-16-13-3</inkml:trace>
  <inkml:trace contextRef="#ctx0" brushRef="#br0" timeOffset="17461.9988">7066 2691 104,'-13'24'38,"18"2"2,2-13-4,18 2-33,8-13 0,10-4 0,5-11-1,8-3-1,1-9 0,-6-5-2,-4-3 2,-10-4-2,-10 0 1,-12 1 0,-13 8 0,-11 2 0,-13 9 1,-6 10 0,-11 10 1,-3 10 0,-4 12 0,6 8 1,2 9-2,7 0 1,8 6-1,10-6 0,19-1-1,8-6-1,14-4-2,11-13-1,16-1-3,-3-23-17,24 12-13,-10-21-1,9 1-1,-14-17-1</inkml:trace>
  <inkml:trace contextRef="#ctx0" brushRef="#br0" timeOffset="17643.0091">7850 2615 111,'-11'49'41,"-10"-8"-2,11 10 1,-2-9-37,8-4-3,10-5-2,3-19-5,19-3-29,-8-20-2,17-1-1,-7-25 0</inkml:trace>
  <inkml:trace contextRef="#ctx0" brushRef="#br0" timeOffset="17802.0182">8049 2166 110,'-29'-29'38,"11"21"0,-2 3-3,9 6-40,14 13-10,-3-14-21,24 22-2,-6-13 0,15 15 0</inkml:trace>
  <inkml:trace contextRef="#ctx0" brushRef="#br0" timeOffset="18064.0332">8195 2344 98,'10'42'39,"-14"-13"0,5 16 2,-12-11-29,5 9-6,-1 0-3,5-1 1,-1 1-2,5-4 0,1 0-1,5-6 0,-1-5 0,7-8-1,-1-12 1,5-8-1,3-13 1,5-11 0,3-10-1,-2-9 0,3-10-1,-1-10 0,3-1-2,-6-2-1,2 13-3,-15-7-17,11 29-14,-18-5-3,10 28 0,-16 8-1</inkml:trace>
  <inkml:trace contextRef="#ctx0" brushRef="#br0" timeOffset="18447.0551">8677 2608 103,'0'0'40,"19"7"2,-9-14-3,13 3-36,2-7-1,6-2-1,3-6 0,4 0-2,1-7 1,-3 0-1,-3-2 1,-4-3-1,-9-3 1,-5 7 1,-10 1-1,-8 6 1,-10 9 0,-7 9 0,-9 11 1,-3 11-1,-5 12 1,2 6 1,-1 7-2,7-1 2,5 2-2,14 0 0,10-11-1,10-4 0,18-7-4,6-17-5,32 11-21,-7-28-10,24 4 0,-6-23-4,14 10 3</inkml:trace>
  <inkml:trace contextRef="#ctx0" brushRef="#br0" timeOffset="18851.0782">9500 2470 91,'-26'13'39,"-7"-11"1,6 12-1,-4-8-31,12 11-4,-2-2 0,7 6 0,3-2-2,6 3 2,3-5-3,7-3 2,-5-14-2,22 13 0,-3-21-1,7-9-1,3-9 1,5-9-1,2-13 2,4-8-3,0-8 2,1-7-1,-4 2 2,-5-1-1,-5 9 1,-8 11 1,-8 17-1,-11 17 0,-9 18 1,-10 23-1,-8 19 0,-5 17 0,1 9 0,4 8-1,8 0-2,5-3 0,18 4-14,-7-28-8,30 4-16,-12-21 1,17-5-5,-13-21 1</inkml:trace>
  <inkml:trace contextRef="#ctx0" brushRef="#br0" timeOffset="19484.1144">11152 1967 83,'-7'-45'39,"-15"-3"-1,-1 11 2,-21 2-32,6 11-1,-9 17-3,4 14 1,-8 17-2,0 21-1,1 13 0,3 18-1,4 11-1,7 12 0,8-1 0,9 6-1,10-8-3,7-9 0,20-1-9,-10-27-23,21-2-3,-7-28 2,7-8-3</inkml:trace>
  <inkml:trace contextRef="#ctx0" brushRef="#br0" timeOffset="19964.1419">10472 2405 104,'-28'-17'39,"28"17"3,-19-6-3,37 5-35,5 0-1,14 0-1,10-4 0,8 3 0,0-3-1,5 3 0,-6-3 0,-3 5 0,-8 5 0,-10 2-1,-5 3 0,-9 4 0,-4 5 1,-11 5-1,1 5 0,-10 2 0,3 6 0,-9 3 1,4 0-1,-1-3 0,-1-3 0,8-8 1,0-8-1,1-18 0,11 4 0,0-21 0,2-12 1,2-7-2,2-11 2,-6-6-2,5-12 1,-5 8 0,0 4 0,-3 6-1,-2 6 1,2 9 1,-1 10-1,4 8 0,5 12-1,2 1-1,6 5-2,4-1-3,20 16-13,-15-22-12,21 21-8,-12-14 0,9 13-1</inkml:trace>
  <inkml:trace contextRef="#ctx0" brushRef="#br0" timeOffset="20387.1661">11427 2459 85,'-18'8'39,"14"9"1,4-17 0,22 0-23,4-6-14,11-1 1,10-7-2,2 1 0,4-12 0,1 3-1,-6-3 0,-5-1 0,-12-1 0,-5-2 0,-17 4 0,-8 2-1,-10 2 1,-9 5-1,-13 9 0,-7 9 0,-6 11 0,-2 13 0,-6 10-1,5 13 2,1 6-1,11 1 1,12 0 0,13-5 1,21-8-1,17-12 0,20-11 0,14-14 1,17-13-2,9-9 0,7-10 0,-4-10-3,3-1-3,-23-20-12,0 26-9,-30-21-15,-6 19 1,-23-9-2,-5 16 1</inkml:trace>
  <inkml:trace contextRef="#ctx0" brushRef="#br0" timeOffset="21211.2132">12412 2284 77,'-3'-22'38,"3"22"-1,-12-24 2,12 24-27,-27-8-5,11 14-2,-11 1 0,-3 12-1,-6 9 0,0 8-1,-3 3-1,6 5 1,4-1-1,10-3 1,6-3-1,16-13 0,12-10-1,12-8 0,11-17 0,6-6-1,4-13 0,3-8 0,-1-8 1,-6 2-2,-8-3 2,-6 5-1,-11 10 1,-8 8-1,-11 24-1,-11 1 1,-8 28-1,-9 17 2,-10 16-2,-5 17 1,-4 12 0,-4 7 1,2 5-1,3 0 2,9-8-2,4-10 1,9-14-1,12-13 1,8-18-1,8-16 2,12-21-2,8-18 0,5-15 0,8-13 0,6-12 0,5-12-3,9-2-7,-7-16-11,18 22-4,-20-14-10,18 22-5,-14-6-4,10 20 3</inkml:trace>
  <inkml:trace contextRef="#ctx0" brushRef="#br0" timeOffset="21850.2498">12974 2207 82,'0'0'40,"-14"-15"-2,14 15 2,-9-10-23,9 10-12,0 0 0,0 0-1,-15 1-1,5 17-1,-5 7 0,0 8 0,-4 7 0,1 4-1,1 3 0,6 0 0,7-7 0,9-5 1,14-11-1,7-14 0,7-10 0,6-8 0,6-15 0,1-5-1,0-11 2,-2-5-4,-7-2 4,-3 0-2,-6 2 0,-6 5 0,-6 7 0,-7 10 0,-9 22 0,0 0 0,5 9-2,-14 25 2,-5 9-2,3 9 1,-2 7-2,3-2-1,10 5-7,-5-21-7,26 16-7,-10-39-5,27 5-8,-9-23-3,18 1 1,-8-17 0</inkml:trace>
  <inkml:trace contextRef="#ctx0" brushRef="#br0" timeOffset="22226.2713">13516 2309 98,'0'25'39,"0"-9"0,15 11 0,-2-12-34,16-3-1,8-9-1,3-6 0,4-7-2,4-5 1,-4-8-2,-5-2 1,-7-3 0,-7-4 0,-12 4 0,-10-2-1,-11 6 1,-6 3-1,-7 5 1,-10 9-1,-2 10 1,-6 11-1,0 12 1,5 9-1,3 8 1,9 5-1,12 0 0,12-1 0,15-6-2,15-13-1,17-3-6,0-28-12,25 12-11,-12-32-7,14 9 0,-12-25-2</inkml:trace>
  <inkml:trace contextRef="#ctx0" brushRef="#br0" timeOffset="22578.2914">14254 2183 104,'-19'16'39,"-14"-1"2,11 20-2,-11-3-35,7 9 0,0 0-1,5 1 0,7-3-1,7-7-1,5-6 0,6-6 1,-4-20-1,23 5 0,-5-19 0,8-8-1,2-10 1,5-10 0,3-4 0,3-3-1,-1 3 1,-4 4 0,-2 6-1,-6 7 1,-6 14 0,-5 13-1,-9 12 0,-7 16 0,-6 7-2,-4 11 0,3 7-2,-3-2-3,15 12-12,-13-24-5,26 16-7,-11-31-7,23 6-3,-2-20-1,14-4 4</inkml:trace>
  <inkml:trace contextRef="#ctx0" brushRef="#br0" timeOffset="25753.473">15161 2063 80,'6'-23'37,"-6"23"-2,-12-23 2,12 23-31,-32-8-2,5 10 1,-8 2-1,-6 14 0,-10 5 0,-7 16 1,-3 2-2,4 7 0,7 0-1,6 2 0,14-3-1,11-1 0,18-9-2,18-9 0,18-4-3,9-12-2,20 2-4,1-25-16,20 11-12,-6-19 0,6 1 0,-11-16 1</inkml:trace>
  <inkml:trace contextRef="#ctx0" brushRef="#br0" timeOffset="26257.5018">15500 2075 95,'-22'-10'39,"6"17"0,-7-3-1,8 14-30,-9 5-4,2 11-1,-2 4-1,8 4 0,3 1 0,9-1-1,5-10-1,12-6 1,11-14-1,8-13 0,8-15 1,6-7-1,0-9 0,4-8 1,-5-2-1,1-4-1,-7-1 1,-3 1 0,-7 6 0,-5 10 0,-6 5-1,-18 25 1,0 0-1,0 23 0,-19 25 1,-3 26-1,-3 17 1,-7 10 1,0 18-1,-2 3 1,2 0-1,-3 2 2,1-10-2,2-11 2,-2-17-1,3-16-1,1-12 1,1-14 0,-1-16 0,1-18-1,4-17 0,-1-10-1,1-18 0,3-14-2,5-11-1,0-21-6,22 9-14,-10-21-17,20 16 1,-2-5-1,11 21 2</inkml:trace>
  <inkml:trace contextRef="#ctx0" brushRef="#br0" timeOffset="27510.5735">2732 4328 73,'-8'-57'38,"-6"12"-1,-13 0 2,-1 20-29,-15 6-3,2 19-1,-5 12-3,2 24-2,5 15 0,2 18-1,6 11 0,8 14 0,4 8 1,9 2-2,4 5 2,3-7-1,1-7-1,3-11-2,6-8-2,-13-26-14,15-6-18,-5-21 0,4-12-2,-6-24 2</inkml:trace>
  <inkml:trace contextRef="#ctx0" brushRef="#br0" timeOffset="27669.5826">2184 4923 93,'-38'-12'38,"15"12"-1,-1-1 0,24 1-33,0 0-2,29-2-3,20-6-4,6-18-29,31 1-4,3-14 1,15-6-2</inkml:trace>
  <inkml:trace contextRef="#ctx0" brushRef="#br0" timeOffset="28105.6075">3586 4573 94,'0'0'38,"1"-23"1,18 12-2,0-4-38,9-5-3,13 14-9,-4-9-24,8 13-1,-8-4 0,1 16 0</inkml:trace>
  <inkml:trace contextRef="#ctx0" brushRef="#br0" timeOffset="28277.6174">3556 4850 81,'-30'31'42,"4"-19"-2,23 0 0,3-12-24,32-20-17,17 2-1,11-10-6,22 5-29,-2-11-3,12 6 1,-3-5-1</inkml:trace>
  <inkml:trace contextRef="#ctx0" brushRef="#br0" timeOffset="31043.7756">4747 4353 63,'0'0'34,"-11"-3"0,3 13-9,-7-10-17,5 10 1,-11-4 0,11 13-1,-11-2-2,7 9-1,-4 3-2,7 9 0,2 3-1,7 3 0,4-3-2,7-2 1,13-6-1,7-6 0,3-12 0,10-11 0,2-12 1,-2-13-1,1-10 1,-2-7-1,-11-11 1,-7-5-1,-7-2 0,-12-1 0,-6 7 1,-10 7-2,-9 8 1,-9 12 1,-6 16-2,-3 12 1,-2 8 0,2 11-1,7 3 0,8-1-2,19 1-3,5-27-7,32 21-23,1-28 1,26 1-3,-3-13 1</inkml:trace>
  <inkml:trace contextRef="#ctx0" brushRef="#br0" timeOffset="31403.7962">5263 4271 85,'-9'16'35,"-9"-5"1,8 13 0,-6 3-33,8 1 0,-2 6 0,5 6 0,0 1 0,1 3 0,1-1-1,2-5-1,1-6 0,1-4 0,1-9 0,-2-19 0,10 7-1,-1-21 1,2-9 0,3-11-1,0-7 2,2-10-2,1-3 1,-3 1 0,3 2 0,-6 6-1,-2 9 0,-3 7 0,0 10 0,3 8-1,4 8-1,4 2-1,7 7-1,2-8-5,20 12-26,-9-11-2,11 10-1,-3-8-1</inkml:trace>
  <inkml:trace contextRef="#ctx0" brushRef="#br0" timeOffset="31675.8117">5908 4229 92,'0'0'38,"0"0"0,-11 17 0,5 11-32,-1 4-2,2 11-1,-1 6-1,-2 4-1,1 1-2,2-4-1,5-4-2,-3-24-12,17 2-21,-14-24-1,33-11 0,-9-23-2</inkml:trace>
  <inkml:trace contextRef="#ctx0" brushRef="#br0" timeOffset="31817.8199">5972 3937 105,'-23'-19'37,"-6"6"-1,15 16-3,5 15-50,9-18-20,15 32 2,8-17-2,18 9-1</inkml:trace>
  <inkml:trace contextRef="#ctx0" brushRef="#br0" timeOffset="32359.8509">6472 4195 83,'-34'-4'39,"4"9"-1,-13-5 1,13 21-30,-12-4-4,9 12 1,-3 3-2,10 8-1,8-3-1,12 1 0,11-6-1,13-6 0,11-14-1,9-10 1,5-12 0,8-10-1,-3-7 1,-1-8 0,-5-8 0,-9 0 1,-8 1-2,-6 5 1,-5 7-1,-9 7 0,-5 23-1,-14-5 0,-1 31-1,-5 15-1,1 22 2,-5 13-1,0 16 1,2 7-1,4 6 2,-1-3 0,9-8 0,2-9 0,4-15 0,2-16 0,-2-15 1,8-16-1,-4-23 1,0 0-1,9-32 0,-4-4 2,2-12-2,0-16 1,1-7-2,2-10 1,1-5-2,2 5 1,1 5-1,3 3-3,2 18-6,-6-6-20,18 28-7,-9-1 1,16 19-3</inkml:trace>
  <inkml:trace contextRef="#ctx0" brushRef="#br0" timeOffset="32561.8624">6967 4185 106,'0'0'40,"0"0"0,-18 15-2,9 3-33,-2 6-1,1 9-3,-3 0 0,3 8-1,2-1-1,3-3-1,7-3-2,-2-14-9,20 3-25,-20-23-1,34 7-1,-18-27-1</inkml:trace>
  <inkml:trace contextRef="#ctx0" brushRef="#br0" timeOffset="32977.8862">7081 4037 116,'-6'-17'39,"6"17"2,0 0-3,9 18-36,7-8 0,8 3 0,3 0 0,0 7 0,1 2-2,-1 2 1,-8 2 0,-5 4-2,-9 4 1,-5-1 0,-6 3-1,-5-4 1,-2-1 0,0-6-1,0-7 1,6-9 0,7-9 0,0 0 0,26-25 0,-6 0 1,5-7-1,5-1 1,3-5 0,0 6 0,-5 3 0,-5 7 0,-2 8-1,-4 9 1,-6 10-2,-4 7-2,1 7 0,0 2-2,6 8-1,-1-7-6,19 17-10,-12-22-15,23 11-2,-5-18 2,13 3-3</inkml:trace>
  <inkml:trace contextRef="#ctx0" brushRef="#br0" timeOffset="33360.9081">7980 4124 107,'-20'3'41,"-17"1"1,7 19-3,-16 1-34,9 10-3,1 7 1,4 5-1,5-1-1,10-4-1,9-5 1,16-12 0,7-11 0,12-14-1,6-11 1,2-10 0,1-10-1,-1-7 1,0-4 0,-8 1 0,-5 4-1,-6 6 2,-8 5-2,-3 16 1,-5 11-1,-13 5 0,6 15-1,-6 5 0,4 10-1,4-3 0,5 2-2,5-7 0,12-5-1,3-15-5,18 2-11,-8-31-5,25 3-14,-10-23 2,17 1-1,-8-22 2</inkml:trace>
  <inkml:trace contextRef="#ctx0" brushRef="#br0" timeOffset="33551.9191">8526 3554 118,'-10'-15'41,"-13"10"1,7 37-1,-6 11-38,-5 22 0,2 10-1,-3 13-1,8 3-1,2 0-1,7 0 0,2-10-4,9 0-9,-9-31-10,18 4-17,-9-25-1,9-5-1,-9-24 0</inkml:trace>
  <inkml:trace contextRef="#ctx0" brushRef="#br0" timeOffset="34379.9664">9635 3495 89,'-8'-39'38,"-12"0"0,4 18 2,-3 7-37,-8 16 2,-5 13-1,0 15 0,-4 14-1,-1 16-2,1 12 1,2 11-2,3 4 1,5 3-1,7 0-1,10-4-3,9-6-2,0-22-9,16 1-22,-5-25-1,10 0-1,-9-23-1</inkml:trace>
  <inkml:trace contextRef="#ctx0" brushRef="#br0" timeOffset="34866.9943">9139 3951 105,'-9'-8'40,"-2"-5"-1,11 13-2,20 3-33,7-1-2,10-4 1,7 2-1,5-2 0,8 1-1,-2 0 0,-3 1 0,-4 1 0,-6 6-1,-11 2 0,-6 6 1,-5 6-1,-12 4 0,-4 5 0,-7 6 1,-2 3-1,-5-1-1,-1-1 1,-1-3-1,6-6 0,-2-6 1,6-9 0,2-13-1,0 0 2,16-19-1,-4-5 2,3-8 0,-3-8-1,5-4 1,-2-8 0,0 5-1,-6 3 1,-1 5-1,-2 6-1,-1 9 0,-5 7 0,0 17-1,12-7-1,-12 7-1,21 16-1,-2-7-1,13 6-3,-3-11-8,23 15-7,-17-21-11,17 14-4,-12-16-2,8 8 3</inkml:trace>
  <inkml:trace contextRef="#ctx0" brushRef="#br0" timeOffset="35236.0154">10020 4013 100,'-1'18'39,"1"-18"0,10 21-2,9-19-34,13 1 1,3-7-1,12-1-1,1-7-1,5-3 1,-2-5-1,-2 0 0,-11-2 0,-6-2 0,-12-3 0,-11 5-1,-12-1 1,-11 7 0,-10 6-1,-9 6 0,-5 9 0,-4 10 1,-2 10-1,1 7 0,3 6 0,7 7 1,11 1-1,11-2-1,13-3 1,13-9-1,19-4-2,9-13-3,20 3-6,-1-27-12,24 9-15,-11-19 0,13 3-1,-15-14 1</inkml:trace>
  <inkml:trace contextRef="#ctx0" brushRef="#br0" timeOffset="35783.0467">10838 3890 101,'-21'-2'39,"10"12"2,-8-13-2,4 11-33,-6-1-1,3 7-1,-7 3-1,1 7-1,-4 6 0,0 3-1,4 3 0,3-2-1,8 1 1,10-7-2,14-9 1,10-11-1,12-12 1,6-11 0,7-11 1,5-6 0,-1-6 0,-5-5 0,-7-4 0,-7 5 0,-8 6 0,-8 4-1,-11 11 0,-4 21 0,-13-3 0,-5 25-1,-9 18 1,-5 22 0,-10 11-1,1 14 0,-2 6 0,-4 2 0,7-4 1,7-7-1,11-11 1,10-17-1,13-15 1,9-23-1,15-17 1,7-17 0,10-18 0,4-13 0,3-11-1,1-14-2,-1-1 0,-1-7-2,3 11-6,-16-10-6,11 27-5,-22-12-3,12 30-9,-17-4-4,6 22 1,-7 0 1</inkml:trace>
  <inkml:trace contextRef="#ctx0" brushRef="#br0" timeOffset="36205.0708">11400 3827 105,'-20'-8'40,"9"21"1,-13-6-1,16 11-34,-13 5-2,5 8-1,-3 2-1,8 3 0,4-2-1,6 1 0,6-6 0,8-4-1,6-9 1,5-4-1,7-10 0,-1-6 0,6-8 1,-3-8-1,2-8 0,-6-3 0,2-4 0,-6-2 0,-2 0 1,1 3-1,-9 8 0,-1 6 0,-14 20 0,12-8 0,-15 25 0,-3 10 0,-4 10-1,-7 2 0,8 9-1,-5-1-2,12-2-1,1-13-5,22 4-8,-9-28-5,31 6-3,-9-29-9,18 2-3,-1-21-1,6 2 3</inkml:trace>
  <inkml:trace contextRef="#ctx0" brushRef="#br0" timeOffset="36872.109">11967 3971 103,'-28'22'39,"23"7"0,-4-20-1,14 5-35,18-9 0,6-6-2,9-10 1,4-4-1,-1-8 0,-5-3-1,-4-8 1,-5 2 0,-11-3 0,-9 3-1,-9 6 1,-8 3 0,-9 6 0,-5 9 0,-6 12-1,-1 11 1,-6 10 0,3 6 0,4 11 0,6 0 0,8 1 0,12 0 0,11-9 0,13-5-1,9-16 1,13-8-1,8-14 0,6-8 1,3-12-1,4-3 0,-5-4 1,-10 2-1,-5-1 1,-9 6 0,-13 9 0,-11 9-1,-10 11 1,-10 11-1,-9 10 0,-3 9 0,-1 7 0,-3 6 0,3-2-1,8 1 1,7-7 0,7-10 0,10-10 0,6-13 0,8-13 1,5-8-1,2-10 1,2-5 1,-1-5-2,-4-2 0,-2 6 0,-6 2 0,-7 11 0,-1 9 0,-11 13 0,0 0 0,3 25 0,-6-1-4,0 12 0,1-3-3,11 13-8,-7-20-5,22 14-2,-7-28-5,25 12-2,-8-26-7,18 2-2,-5-19 2</inkml:trace>
  <inkml:trace contextRef="#ctx0" brushRef="#br0" timeOffset="37098.1219">13102 3802 113,'-38'0'41,"6"20"0,-16-4-1,13 9-37,0 4-1,2 5 1,4 1-2,19-3 0,9-3-2,11-10 0,14-6-2,4-13-3,20 3-12,-15-30-5,27 12-12,-13-23-4,11 6-1,-13-13 1</inkml:trace>
  <inkml:trace contextRef="#ctx0" brushRef="#br0" timeOffset="37504.1451">13285 3815 118,'-20'32'41,"-12"-9"0,17 10 0,-7-6-38,13-1 0,3-6-1,10-3-1,6-1 0,5-6-1,4-5 0,4-5 0,1-5 0,-1-5-1,2-3 1,-2-3 0,1-6-1,0-1 1,3-3 0,-1-5 0,-2 3 0,1 3 0,-5 5 0,-1 4 1,-10 9-1,-9 7 1,-5 28-1,-13 9 1,-9 16-1,-11 13 1,-6 12-1,-4 10 0,-4 2 0,1 0-1,3-6 1,6-5-1,0-11-1,7-11-3,4-6-6,-7-27-7,19 10-4,-20-32-4,22 10-4,-19-28-7,9 1-5,-6-18 3</inkml:trace>
  <inkml:trace contextRef="#ctx0" brushRef="#br0" timeOffset="38704.2137">2033 6192 100,'0'-19'38,"1"-12"0,15 1-3,1-7-32,7 1-1,3-1 1,2 8-1,-2 6 0,0 9 0,-10 11 0,-1 11-1,-8 12 0,0 15 0,-6 10-1,-4 13 1,2 12-1,-1 9 1,-1 3-1,3 1 1,8-7-1,5-9 2,7-12-2,8-16 3,9-22-2,8-18 1,1-21-1,3-18 1,1-16 0,-4-12-1,-8-14 1,-6-5-2,-11 0 1,-8 1-1,-6 7 1,-6 8-1,-3 10 1,-3 13-2,-1 12 1,4 8-1,3 16 0,11 5-2,8 10-1,5 4-2,16 12-7,-4-13-10,27 21-13,-11-10-2,12 13-1,-14-4 0</inkml:trace>
  <inkml:trace contextRef="#ctx0" brushRef="#br0" timeOffset="39299.2478">3038 6456 99,'0'0'39,"0"0"0,0 0-1,-14 3-31,14-3-2,0 0 0,0 0-3,0 0 0,-4 12 0,4-12 0,-5 22-1,5-5 0,-2 1 0,-1 3 0,3 2 0,2-2-1,0-2 0,2-2 0,1 0 0,-5-17 0,22 13 0,-9-14 0,7-6 0,-2-3 0,2-6 1,1-3-1,-2-3 0,-2 2 0,-4-1 0,0 3 0,-4 4 0,0 2-1,-9 12 1,15-7 0,-15 7 0,8 16 0,-2-2 0,-1 2 1,1 2 0,3-2 0,-1-4 0,3-2-1,0-8 1,3-7 1,0-5-2,1-10 1,2-3-1,-4-5 0,3-5-2,-5 1 1,-2 0-2,3 2 0,-6 4-4,4 10-5,-9-12-10,23 24-4,-15-13-11,16 9-2,-2-9-1,16 8 2</inkml:trace>
  <inkml:trace contextRef="#ctx0" brushRef="#br0" timeOffset="39487.2585">3931 6175 109,'0'0'38,"0"0"0,6-10-2,14-4-38,4-3-1,14 5-5,-8-11-19,14 16-10,-6-4 0,0 16-2,-15-1 2</inkml:trace>
  <inkml:trace contextRef="#ctx0" brushRef="#br0" timeOffset="39645.2676">4008 6406 108,'-18'26'41,"-1"-12"-2,15-2 0,4-12-38,19-10-5,20 3-17,-4-13-17,22 1 1,3-7-3,15 2 0</inkml:trace>
  <inkml:trace contextRef="#ctx0" brushRef="#br0" timeOffset="40408.3112">4960 6122 101,'1'-14'38,"1"-15"0,15 7-1,1-11-36,7-2 0,-1 4 1,2 9 0,-1 5 0,-5 15 0,-4 14-1,-7 12 1,-7 17-1,-2 7 0,-4 12 0,-2 5 0,5 2-1,2-4 2,4-6-2,8-11 2,9-15-2,11-10 2,9-19-1,6-13 0,7-15 0,-1-11-1,1-12 2,-6-7-3,-7-8 3,-8-3-2,-11-1 1,-9 2 0,-5 4-2,-8 3 1,-4 11-1,2 8 1,-3 11-3,-1 5 1,5 24-1,7-10-3,8 24-6,-15-14-11,42 32-11,-15-16-4,14 10 1,-2-8-3</inkml:trace>
  <inkml:trace contextRef="#ctx0" brushRef="#br0" timeOffset="40787.3329">5950 6064 88,'-16'14'37,"12"4"0,4-18 1,18 12-31,3-15-3,17-3-1,6-8 1,5-1-1,4-10 0,-1 1-1,-9-6 0,-5 1 0,-10 0-1,-14 1 0,-14 3 0,-9 3 0,-11 7 0,-8 6-1,-6 8 0,-7 11 1,-2 11-1,-2 13 0,3 10 0,6 7 1,11 3-1,10 1 0,15-3 0,14-7-1,20-14-1,17-16-1,20-10-4,0-29-11,31 1-12,-11-28-8,13-5-1,-9-17 0,4-1-1</inkml:trace>
  <inkml:trace contextRef="#ctx0" brushRef="#br0" timeOffset="40966.3431">6906 5397 104,'-36'32'40,"-12"11"-1,7 25-3,0 3-32,9 11-2,5 7 1,8-3-4,13 1 0,8-11-5,24-2-13,-7-23-19,18-5 0,3-24-2,11-9 1</inkml:trace>
  <inkml:trace contextRef="#ctx0" brushRef="#br0" timeOffset="41282.3612">7111 5865 107,'-11'-21'39,"-14"2"1,6 23-1,-12 7-36,6 13 1,1 5-2,5 12 1,6 3-2,12 2 1,10-3-2,10-5 1,11-9 0,7-13-1,8-12 0,3-9 0,-2-16 0,-1-9 0,-4-7-1,-5-10 0,-10-1-1,-7-4 0,-7 5-4,-14 1 2,-7 14-2,-9 3 2,-1 19-3,-6-2-7,14 26-8,-12-8-11,20 17 0,-2-6-4,23 5 3</inkml:trace>
  <inkml:trace contextRef="#ctx0" brushRef="#br0" timeOffset="41538.3758">7784 5763 102,'-11'0'39,"-16"-2"2,4 16-4,-9 3-32,1 13-1,-5 7 2,4 8-4,5 7 2,11 2-2,8 0-1,15-9-2,14-4 0,11-16-3,14-6-1,10-22-4,19 1-11,-14-28-11,13 1-8,-9-17 1,-1 4 0</inkml:trace>
  <inkml:trace contextRef="#ctx0" brushRef="#br0" timeOffset="41711.3857">8191 5850 104,'-20'23'39,"7"12"1,-11 3-1,10 8-31,-4 4-4,4 4-2,6-3-1,5-4-1,6-9-2,7-13-2,10-3-9,-5-29-12,21 0-14,-11-22 1,11-4-3,-4-21 2</inkml:trace>
  <inkml:trace contextRef="#ctx0" brushRef="#br0" timeOffset="41847.3935">8301 5438 103,'-12'-9'36,"-2"6"1,14 3-9,15 9-62,-15-9-5,35 0 1,-8-9-1</inkml:trace>
  <inkml:trace contextRef="#ctx0" brushRef="#br0" timeOffset="42048.405">8691 5329 104,'-9'25'41,"0"17"0,-13 4-2,3 15-35,2 10 0,-1 9 0,1 4-2,5 1 0,7 1-2,-1-4-1,7-7-3,-4-22-10,16 4-13,-13-27-13,14-6 0,-14-24-1,17-8 1</inkml:trace>
  <inkml:trace contextRef="#ctx0" brushRef="#br0" timeOffset="42642.439">8476 5841 115,'-12'11'40,"19"8"0,-7-19-9,35 3-29,-2-2 0,14-3 0,6-6 0,5-5-2,3-4-1,1 0 1,-7-1-2,-5 1 2,-10 4-2,-10 3 2,-14 8 1,-16 2 1,-1 16 1,-14 5-1,-4 4 2,-4 7-2,4 3 2,3 3-2,7-2-2,7-3 1,6-8 0,13-11-1,6-10 1,3-12-1,10-11 0,1-10 0,5-9-2,-1-5 3,-1 0-2,-5 0 2,-6 9-3,-8 7 3,-7 13-3,-14 14 2,-2 15 1,-13 23-1,-7 16 2,-8 19-3,-6 10 3,-5 12-4,-1 5 5,1-1-1,3-4-4,1-9 4,3-14-4,7-13 2,7-18-1,6-19 2,14-22-3,-13 2 1,14-21 1,4-19-2,6-13 0,-2-14-3,8-5-1,-4-21-9,21 17-5,-15-22-5,30 23-8,-9-8-5,24 15 0,6 3 1</inkml:trace>
  <inkml:trace contextRef="#ctx0" brushRef="#br0" timeOffset="43235.4729">10160 5754 92,'0'-11'38,"-10"0"-2,10 11 1,-28 6-27,9 13-5,-5 2 2,1 9-4,0 4 2,3 6-2,7 1 1,6-2-1,8 1-2,12-9 1,8-5-2,11-10 1,11-12-1,6-11 1,1-9-1,-3-10 0,-2-6 1,-9-9-1,-10 1-2,-17-3 2,-10 6-3,-13 4 3,-8 11-4,-7 3 2,1 13-2,-1 3 0,14 11-3,2-9-12,29 18-3,-3-14-13,35 1-1,5-13-3,26-4 0</inkml:trace>
  <inkml:trace contextRef="#ctx0" brushRef="#br0" timeOffset="43480.4869">11061 5068 93,'-47'-39'39,"0"27"1,-9 17-1,-3 31-34,4 20-2,10 20 0,4 19 1,8 5-1,10 6-1,10 2-1,13-9-1,6-11-2,15-4-5,-11-29-12,19-2-13,-14-24-6,4-8-2,-19-21 1</inkml:trace>
  <inkml:trace contextRef="#ctx0" brushRef="#br0" timeOffset="43630.4955">10554 5758 115,'-19'-18'41,"1"-4"0,24 11 0,6-1-38,16 1-2,13 5-4,5-14-12,24 20-9,-9-17-16,24 13 0,-6-10-2,15 6 2</inkml:trace>
  <inkml:trace contextRef="#ctx0" brushRef="#br0" timeOffset="43994.5163">11964 5218 90,'14'-37'39,"9"17"0,-19 7 1,-4 13-35,-2 23-2,-10 16 0,-6 14-1,-5 15 0,-7 10-2,0 9 3,-1 3-1,5-4-1,7-1 0,3-13-2,13-5-2,1-25-11,24-1-15,-5-20-10,13-10 0,-5-19-1</inkml:trace>
  <inkml:trace contextRef="#ctx0" brushRef="#br0" timeOffset="44182.5271">11773 5736 111,'-27'0'39,"1"-5"-1,26 5 2,-12 6-37,29-13-1,21-6-2,17-6-1,17-6-4,4-7-7,20 5-17,-10-12-12,9 5 3,-14-9-4,0 5 3</inkml:trace>
  <inkml:trace contextRef="#ctx0" brushRef="#br0" timeOffset="44587.5503">12526 4975 98,'-25'4'40,"7"26"0,-12 6 0,8 23-36,-7 8 0,1 16 0,-4 4-1,1 6 1,0-1 0,3-2 0,3-9-1,4-6 0,6-17 1,7-9-4,10-19 0,7-13 0,10-17 0,6-15 0,8-11 0,0-11 0,5-7 0,1-3 0,-6 2 0,-3 4 0,-6 11 0,-9 11 0,-15 19 0,10 4 0,-13 19 0,-7 7 0,0 13 0,9 0 0,0 8 0,3-6-3,14-1-4,-5-18-9,22 5-5,-10-29-3,22 11-4,-18-32-5,15 5-5,-13-14 0,2-5 4</inkml:trace>
  <inkml:trace contextRef="#ctx0" brushRef="#br0" timeOffset="44933.57">12719 5745 109,'-23'13'39,"25"2"0,-2-15 0,21 16-35,-2-8 1,8-1-2,2-5-1,5-2 0,-2-6-2,2-3 3,-6-7-3,-2-5 2,-5-4-3,-7-6 3,-9-3-3,-6 4 0,-12 3 1,-6 10-1,-9 12 2,-5 10 0,-5 15 1,-4 17-1,4 9 2,3 9-1,8 4-2,9-3 0,13-6 0,12-6 0,23-6 0,10-20-14,35 6-6,-4-31-4,37 11-6,-3-23-6,30-1-5,3-11 0,14-4 1</inkml:trace>
  <inkml:trace contextRef="#ctx0" brushRef="#br0" timeOffset="45667.612">14214 5660 95,'16'-26'36,"-7"-5"1,1 9-1,-6-2-29,-2 7-4,-4 2 2,2 15-3,-13 8 2,3 14 1,-8 5-2,3 9 1,-3 8-1,4 3 0,3 3 0,4-2-1,5-3 0,11-4-3,5-11 3,9-10-2,4-9 1,8-12-1,1-11 0,1-8 0,-1-6 0,-3-9 0,-6 1-1,-6-1 2,-6 3-2,-6 5 2,-4 5-3,-4 10 3,-1 12-2,0 0 0,-6 17 3,6 7-3,2 5 2,2 4-2,5 1 3,3 2-3,4-10 3,5-5-2,7-11 2,0-7-2,5-13 0,1-7 0,-4-9 0,-3-8 0,-2-3 0,-6-5 0,-6-2 0,-5-1-2,-1 4-2,-4 2-2,1 12-1,-8-6-9,16 25-5,-13-14-4,21 35-2,-20-13-4,30 11-7,-11-2 4,9 4 1</inkml:trace>
  <inkml:trace contextRef="#ctx0" brushRef="#br0" timeOffset="46382.6529">15156 5587 94,'-32'-17'37,"10"18"0,-16-3 2,5 19-27,-11-3-6,5 11 0,-1 5 0,6 6-2,2 4 0,7-3 0,7 1-1,10-2-2,8-7 1,11-7-2,12-11 0,6-10 0,8-6 0,6-12 0,0-5 0,1-9 0,-4 0 0,-6-6 0,-9 0 0,-6 6 0,-6-2 0,-8 10 0,-6 2 0,1 21-3,-17-7 3,3 16-2,2 14 3,-5 4 0,7 10-1,-1-1 0,7 5-2,4-6-1,12-4 0,7-12-5,17 2-7,-8-25-5,24 7-3,-15-26-1,21 9-3,-17-22-4,10 7-6,-17-5 7,-3 0 4,0 10 40,-17-12 1,5 24 3,-20-9 6,1 21 8,0 0 3,-14 14 2,-5-1 0,4 15-33,-2 7 2,6 5 0,-2-3-1,8 4-3,5-4 2,3-5 0,3-9-2,8-8 1,6-13-1,-2-10 0,5-10-2,6-9 0,-3-5 0,-2-10 0,-3 3 0,0-5 0,-4-1 0,-5 3-3,-2 8-2,-6 2-2,3 18-6,-12-10-8,17 28-3,-19-15-2,18 29-5,-11-18-2,13 28-5,-6-11 5</inkml:trace>
  <inkml:trace contextRef="#ctx0" brushRef="#br0" timeOffset="46744.6736">15837 5746 118,'3'16'39,"-3"-16"1,24-1-2,4-8-37,8-1 2,5-5-2,7-3 1,2-5-3,-2-1 0,-4-1 2,-5 0-2,-14 1 2,-9 1-3,-16 2 3,-14 7-2,-9 8 2,-9 9 1,-10 12 0,-4 8 0,-3 6 1,9 7 0,5 6 0,9 3-3,16-3 0,10-5 0,16-5 0,10-7 0,17-3 0,2-15-7,17 8-10,-14-24-4,25 11-4,-19-25-5,19 13-7,-11-19-4,4 0 1,-8-2 5</inkml:trace>
  <inkml:trace contextRef="#ctx0" brushRef="#br0" timeOffset="47253.7027">17423 4507 80,'-52'86'40,"-14"14"1,5 32-1,-6 12-35,10 13-1,9-2 2,16-6-3,18-16 0,23-24-5,39-9-17,10-43-17,34-13-2,9-30 1,18-10-5</inkml:trace>
  <inkml:trace contextRef="#ctx0" brushRef="#br0" timeOffset="48523.7754">17619 5414 60,'0'0'36,"2"-16"0,-2 16-1,0 0-27,-8 13-2,-4 0 0,3 13 0,-5 3-2,3 9 1,-2-5-2,7 5 2,2-4-4,5-7 3,8-9-3,11-7 3,7-19-3,0-6-3,9-9 3,-1-3-3,0-4 3,-4-4-4,-4 4 4,-8 1-4,-1 10 3,-9 4 0,-9 15 0,0 0 0,0 0-1,-9 16 1,1 4 0,2 10 0,2-2 0,4 6 2,4-4-2,5-3 3,6-1-3,4-10 3,3-5-3,3-8 3,2-10-2,-5-9-3,1-5 3,-2-6-5,-1-1 3,-5-8-5,1 6 0,-9-9-5,15 20-10,-18-11-16,13 14 0,-8-1-1,8 11 2</inkml:trace>
  <inkml:trace contextRef="#ctx0" brushRef="#br0" timeOffset="48929.7986">18322 5473 66,'0'0'36,"0"0"0,-14-16 0,14 16-26,-26-1-3,7 7 0,-9 3-2,1 8-1,-6 4 0,3 6 0,0 1-2,8 1 3,3-4-3,13-1 2,8-8-3,12-7 2,10-11-2,8-6 0,7-8-1,2-3-2,-3-4 3,0-2-3,-8 0 2,-8 2-2,-6 6 3,-7 2-1,-7 3 0,-2 12 0,-13-3 0,3 8 0,-4 7 0,5 4-1,1 1-1,5 4 0,5 2-3,-2-23-4,36 22-13,-15-35-9,25 4-7,-5-17-2,15 0 2</inkml:trace>
  <inkml:trace contextRef="#ctx0" brushRef="#br0" timeOffset="49139.8106">18820 4859 89,'-21'2'38,"-12"11"2,6 24-1,-1 13-35,-1 14-2,6 9 2,5 8-3,0 2 1,8-1-2,8-2-4,-1-14 0,17 1-17,-14-23-15,12-6-2,-8-20 0,10-5 0</inkml:trace>
  <inkml:trace contextRef="#ctx0" brushRef="#br0" timeOffset="49327.8214">18591 5337 97,'-21'-15'39,"21"15"1,0 0-1,23 4-35,2-4-4,15-4-1,11 1-4,4-10-10,15 10-22,-10-8-1,6 8-2,-11-8 0</inkml:trace>
  <inkml:trace contextRef="#ctx0" brushRef="#br0" timeOffset="49785.8476">18865 5464 70,'-10'25'40,"4"-11"-2,22-1 2,9-17-18,14-1-19,13-7 0,5-3-1,1-7 0,-2 1-1,-9-5 0,-10 1 0,-9 0 0,-14 0 0,-13 0-1,-11 5 1,-9-1-1,-10 6 0,-2 6-1,-5 6 1,-5 10 0,2 13 1,1 6 0,5 6-1,8 3 1,9-1 1,14-2-1,13-5 0,14-11 0,15-7 0,10-13-1,7-2 0,3-9 0,-1-4 0,-4-2-1,-5-3-1,-11 1 0,-12 2 0,-8 5-1,-14-1-1,-5 17-2,-17-15-9,15 26-8,-25-12-11,13 15-3,-4-6-2,8 9 1</inkml:trace>
  <inkml:trace contextRef="#ctx0" brushRef="#br0" timeOffset="50396.8825">19410 5349 68,'15'-6'39,"-8"-7"-1,8 11 2,-14-13-24,-1 15-8,0 0-1,0 0-2,6 11-2,-8 1 0,-2 8-2,0 3 1,-1 6-2,0 6 1,-1 4-1,-2 4 0,5 1 1,-2-6 1,-1-3-2,4-5 2,0-8-2,2-7 3,0-15-3,13-9 3,-1-12-2,5-8-3,1-6 3,5-6-2,0-7 2,3-1-3,-2 2 2,-3 7-2,-1 6 3,-5 4-2,-1 10-1,-3 6-3,8 18-10,-19-4-7,24 10-11,-24-10-6,30 28-2,-16-14 0</inkml:trace>
  <inkml:trace contextRef="#ctx0" brushRef="#br0" timeOffset="50545.8911">19892 5570 103,'-11'30'41,"-12"-5"-1,5 7 0,-5-1-39,4-5-8,17 11-22,-9-14-8,12 3 0,1-10-4</inkml:trace>
  <inkml:trace contextRef="#ctx0" brushRef="#br0" timeOffset="51137.9249">20363 5263 90,'-24'-5'38,"1"13"0,-10-4 0,0 10-34,4 1-1,6 1 0,4 2-1,9 3 0,5-2 0,12-4-1,6-1 0,5-1 0,7 0-1,2-3 1,1 3-1,1 0 1,-6 3-1,-4 2 1,-10 4-1,-7 3 0,-7 4 1,-10 0 1,-6-2-2,-2-1 2,1-3-3,-2-5 1,11-1-5,-1-18-5,26 5-16,-6-18-13,20 2 0,0-14-3,14 1 3</inkml:trace>
  <inkml:trace contextRef="#ctx0" brushRef="#br0" timeOffset="51844.9654">20631 5355 95,'0'0'38,"-14"-2"2,4 15-2,-15 3-34,7 3-2,-1 4 1,4 6-1,0 2 0,6 5 0,5-4 0,7 0 1,4-8-2,6-3 2,8-15-3,5-4 0,3-10-1,-1-11 1,1-6 0,-4-5-3,-3-4 2,-5-7-2,-3 4 3,-8 0-1,-5 5 1,-3 2 0,-5 5 0,1 8 0,-3 3 0,9 14 1,-9-2-1,9 2 1,4 14 0,6-3 0,3-3 0,6 4 0,3-5 0,3 1 0,0-5 1,-1 1-1,-3-4 0,-5-1 0,-3 0 1,-13 1-2,12-4 1,-12 4 0,0 0 0,-21 22-1,6-5 0,-4 8 1,1 5-1,0 4 0,4 2 0,4 0 1,6-3-1,8-6 2,6-11-1,11-5-1,5-12 0,6-13 1,3-5-1,1-9 1,-3-9-1,3-2-1,-6-3 1,-6 0 0,-5 6 1,-5 6-1,-9 6 0,-2 12-1,-3 12 1,-13 6-1,3 15-1,-4 5 0,5 7-2,0 2-1,9 5-3,-5-12-4,24 14-8,-15-27 0,25 16-6,-15-28-1,15 6-6,-6-16-4,10 0 3</inkml:trace>
  <inkml:trace contextRef="#ctx0" brushRef="#br0" timeOffset="52196.9855">21382 5386 91,'0'0'37,"-17"12"1,8 9 1,-11-1-33,8 9 0,-6 0-1,4 6-1,2-3 0,2-4 0,3-5-1,5-6 1,2-17-2,10 3-1,2-12 0,4-10 0,3-4 0,1-7-1,-1-3 0,4 1-1,-5 3 2,-3 7 0,-6 5 0,-2 7-1,-7 10 0,0 0 0,-1 20-2,-3-2-1,4 8-2,-1-5-4,14 16-9,-11-23-2,24 19-6,-13-23-3,20 11-7,-9-15-1,10 4 1</inkml:trace>
  <inkml:trace contextRef="#ctx0" brushRef="#br0" timeOffset="52340.9937">21664 5650 116,'-21'10'38,"11"3"2,-13-3-1,11 6-36,-9 5 1,4 4-4,1 8 1,-4-5-11,15 17-10,-10-17-13,15 4-6,-1-14 0,13 0-3</inkml:trace>
  <inkml:trace contextRef="#ctx0" brushRef="#br0" timeOffset="53189.0422">21790 5471 58,'0'0'36,"-2"10"-1,2-10 0,-11-1-9,0-6-21,11 7-1,-28-13 1,7 13-1,-5-1 0,2 10 1,-10 4-1,5 15 0,-3 2-1,5 9 1,3 1 1,10 3-1,9-5 0,13-5 0,12-13-2,17-14 2,13-18-4,13-14 0,8-19 0,6-7-2,-1-14 1,-5-7 0,-9-10 2,-6-1-2,-20 0-1,-14 2 3,-13 5-2,-9 8 1,-9 14-2,-6 17 1,-7 22 1,-6 22-1,-3 27 3,3 21-3,-1 20 2,2 13-1,6 8-1,9 0-2,12 3-2,3-18-9,28 2-7,-9-30-3,26-1-10,-11-25-4,14-7-2,-8-20 3</inkml:trace>
  <inkml:trace contextRef="#ctx0" brushRef="#br0" timeOffset="53633.0676">22399 5710 112,'-28'19'40,"14"-2"-2,-15 4-2,2 2-40,11 10-7,-11-6-25,22 4-1,-3-11 0,16-3-2</inkml:trace>
  <inkml:trace contextRef="#ctx0" brushRef="#br0" timeOffset="53903.0831">22893 4916 96,'-10'8'38,"-12"22"2,1 21-2,-11 7-33,1 13-3,-1 5 2,5 3-3,5 0-2,6-8-2,16 2-9,-1-26-22,22-6-5,4-21 3,17-8-3</inkml:trace>
  <inkml:trace contextRef="#ctx0" brushRef="#br0" timeOffset="54100.0943">23045 5361 104,'-17'15'38,"-12"8"2,9 14-2,-8 8-34,8 6 0,2-1 1,6 1-3,9-6-1,4-6-2,14-4-6,-6-22-23,24-4-8,-5-17-1,12-4-2</inkml:trace>
  <inkml:trace contextRef="#ctx0" brushRef="#br0" timeOffset="54251.103">23141 5181 108,'-17'-24'37,"-1"5"0,8 9-9,10 10-61,0 0-5,28 24 0,-4-9-2</inkml:trace>
  <inkml:trace contextRef="#ctx0" brushRef="#br0" timeOffset="54752.1316">23354 5474 97,'-21'6'39,"-10"-7"1,8 9-1,-9-1-29,7 6-5,1 4-1,7 13 0,-1-2-1,5 5 1,10-2-2,5-4 0,9-7-1,7-5 1,8-11-2,5-10 1,4-12-1,-2-2-1,3-8 1,-6-2-2,-2-2 2,-8 3-3,-7 4 2,-6 6-1,-7 19 1,0 0 0,-24 20 0,0 14 2,-6 17 0,-8 11 1,-3 13-1,-2 5 1,4 2 0,2-3 0,8-10 1,9-10-3,6-10 0,6-15 0,11-16 0,-3-18 0,16-11 0,-1-12 0,2-10 0,-1-9 0,5-9 0,4-8 0,5-5 0,-3-13-6,12 9-7,-15-21-9,22 24-5,-19-19-10,11 17-4,-5-1 0,4 10 2</inkml:trace>
  <inkml:trace contextRef="#ctx0" brushRef="#br0" timeOffset="55169.1555">23768 4945 109,'-14'0'41,"4"18"1,-12 2-1,8 21-36,-7 3-1,1 15-1,-2 5 1,0 7-2,2-1-1,6 3 0,3-12 1,4-5-2,8-9 0,4-15 0,3-15 0,7-10 0,6-12 0,1-11 0,4-6 0,-1-8 0,-2-1 0,0 0 0,-6 7 0,-5 5 0,-12 19 0,0 0 0,0 0 0,-14 14 0,4 8 0,0 1 0,1-1 0,5-1 0,8-1-6,-4-20-1,29 17-8,-15-30-6,23 11-3,-17-27-5,21 9-5,-7-21-5,3 1 3,-8-17 1</inkml:trace>
  <inkml:trace contextRef="#ctx0" brushRef="#br0" timeOffset="55337.1651">24061 5014 115,'0'0'39,"-19"4"2,5 30-3,-4 7-35,1 11 1,-3 4-2,5 7-1,1 1 0,4-3-2,5-4-1,0-7-2,9 1-8,-17-27-10,26 8-10,-13-32-6,6 14-2,-6-14 0</inkml:trace>
  <inkml:trace contextRef="#ctx0" brushRef="#br0" timeOffset="55474.1729">23974 5363 114,'-9'-14'39,"9"14"1,0 0-4,3-15-48,19 25-21,-6-10-6,11 10-1,-1-4-1</inkml:trace>
  <inkml:trace contextRef="#ctx0" brushRef="#br0" timeOffset="55637.1823">24293 5584 112,'-14'-3'39,"14"3"1,-11-9-5,12-4-48,17 6-22,-5-8-5,6 7 1,2-1-2</inkml:trace>
  <inkml:trace contextRef="#ctx0" brushRef="#br0" timeOffset="55787.1908">24558 5569 88,'-15'4'39,"15"-4"-2,-20 0-8,7-7-42,13 7-26,4-12 0,9 9-1</inkml:trace>
  <inkml:trace contextRef="#ctx0" brushRef="#br0" timeOffset="55938.1995">24715 5647 119,'0'0'42,"0"0"1,0-30-4,17 6-40,-10 4-3,-9-12-18,21 19-13,-14-8-7,7 9 0,-5-8-1</inkml:trace>
  <inkml:trace contextRef="#ctx0" brushRef="#br0" timeOffset="56269.2184">24850 4864 102,'0'0'41,"11"31"1,3-11-1,13 17-37,-2-5 0,10 13-1,0 2 1,1 9-1,-6 7 1,-7 7-2,-14 5 0,-9 8-1,-11 1 1,-15-1-2,-12-1 0,-8-7 0,-8-4 0,4-11-5,10 4-10,-6-36-8,28 11-12,-1-26-8,19-13 1,15-1-1</inkml:trace>
  <inkml:trace contextRef="#ctx0" brushRef="#br0" timeOffset="56405.2262">24991 5885 124,'-29'-21'40,"4"10"-1,-4-1-11,-1-29-55,6 26-14,-7-7-1,1 9-1,-23-6 1</inkml:trace>
  <inkml:trace contextRef="#ctx0" brushRef="#br0" timeOffset="57691.2997">2089 7800 93,'10'-20'37,"-1"-7"0,10 2 1,-6-5-32,6 3-2,-1-3 0,1 10-1,-4 4-1,-3 13 0,-12 3 0,12 27-2,-12 8 1,2 9-1,-5 14 0,4 6 0,2 9-1,4-1 0,3-4 1,9-6-1,10-11 0,4-16 1,12-16 1,5-17 0,5-21 0,1-12 1,0-20 0,-3-11 1,-9-8-1,-7-6 1,-10-4-1,-12 5 0,-10 2-1,-5 8 1,-6 8-1,-6 12-1,1 9-1,1 10 0,8 10-1,3 3-1,14 15-6,4-9-13,24 18-13,-5-12-4,25 9-2,3-9 0</inkml:trace>
  <inkml:trace contextRef="#ctx0" brushRef="#br0" timeOffset="58714.3583">3146 8013 87,'0'0'36,"-14"4"0,14-4 1,-31 17-32,13-2-1,-6 0-1,5 5-1,1-2-1,4 0 0,4 1 0,6-5 0,6-3-1,9 0 1,6-3-1,4-2 1,3-2 0,3 3 0,-4 1 0,0 1 0,-6 5 0,-9 2 0,-11 4 0,-4 3 1,-6-2-2,-6 1 1,1-3-1,-1-4-1,4-3-2,15-12-1,0 0-7,-5-13-20,30 0-7,-2-14 1,14 4-2</inkml:trace>
  <inkml:trace contextRef="#ctx0" brushRef="#br0" timeOffset="58926.3704">3559 8006 89,'0'0'36,"4"-12"0,-4 12 0,0 0-33,18-10 0,-2 5-1,2 0-1,5 4-5,-9-11-23,13 13-10,-10-4 1,2 6-3</inkml:trace>
  <inkml:trace contextRef="#ctx0" brushRef="#br0" timeOffset="59097.3802">3517 8265 106,'0'0'40,"3"12"-1,12-29-2,11-4-38,18-4-4,-2-15-21,20 7-13,-9-8 1,7 11-2,-3-3 0</inkml:trace>
  <inkml:trace contextRef="#ctx0" brushRef="#br0" timeOffset="61547.5203">4424 7725 86,'5'-10'37,"-5"-7"0,0 17 1,5-18-30,-5 18-3,5-10 0,-5 10-1,0 0-2,4 20 0,0-1-1,-3 5-1,4 6 1,3 7-2,1 3 1,0 4 0,0 1 0,3-3-1,0-3 1,3-5 0,-4-7 1,4-16 0,4-11 0,2-12 0,4-17 1,3-10 0,-1-11 0,0-6 0,2-8 0,-1 3-1,-2 1-2,-4 7 0,-6 9-2,-4 7-1,4 15-5,-8-8-14,10 29-16,-18 1 1,24 11-1,-17-1 2</inkml:trace>
  <inkml:trace contextRef="#ctx0" brushRef="#br0" timeOffset="61948.5432">4976 7800 103,'0'0'37,"0"0"2,0 0-3,11-4-32,5-6-1,9 1-1,2-4 0,7 0 0,-2-5-1,2 2 0,-4-5 1,-7 3-1,-6 0 0,-6 2 0,-9 0 1,-8 5-2,-5 5 1,-10 6-1,-4 6 1,-5 9-1,-6 10 1,2 5-1,0 8 0,0 6 0,9 2 1,5-1-1,9-5 0,11-4-1,14-18 1,10-7-1,16-15-1,15-14-1,18-12-3,2-23-12,21 4-15,-11-19-5,10 5-1,-13-12 0</inkml:trace>
  <inkml:trace contextRef="#ctx0" brushRef="#br0" timeOffset="62148.5547">5750 7116 105,'-23'20'40,"-5"6"-1,7 15 0,3 6-36,-1 10-1,3 6 0,5 2 0,5 0-2,6-3-1,9-4-2,6-13-5,18 3-19,-7-23-12,16-6 0,-4-18-1,12-4 1</inkml:trace>
  <inkml:trace contextRef="#ctx0" brushRef="#br0" timeOffset="62483.5738">6077 7509 108,'-25'-8'40,"9"16"0,-12-9 0,-2 14-37,13 1 0,6 6 0,4 6 0,7-1-1,7 3-1,10-4 0,2-1 0,11-8 0,4-5-1,3-10 0,2-11 1,0-6-1,0-10 0,-8-6 0,-2-4 0,-10-2 0,-10 1-1,-12 2-1,-8 8-1,-8 6 0,-10 10 0,-3 6-2,7 14-2,-5-6-7,23 22-10,-9-16-10,25 12-4,2-13 0,24 7 1</inkml:trace>
  <inkml:trace contextRef="#ctx0" brushRef="#br0" timeOffset="62748.589">6688 7438 96,'5'-27'39,"-7"17"0,-11-10 0,1 12-33,-5 0-1,1 10 0,-5 7-1,0 8-1,-1 11-1,2 5 0,1 8 0,9 6-1,1 1-1,14-2 0,4-3-1,11-10-1,10-9-2,8-14-3,18-1-11,-9-31-10,25 4-10,-15-23 0,9 4-1,-10-12 1</inkml:trace>
  <inkml:trace contextRef="#ctx0" brushRef="#br0" timeOffset="62914.5985">7133 7386 105,'-18'5'39,"-2"11"0,6 17-1,-5 2-34,4 10-1,2 0-1,3 3-1,9-2-2,3-5-1,9-6-5,-2-22-14,19-3-16,-7-20-2,12-6 0,-3-25-1</inkml:trace>
  <inkml:trace contextRef="#ctx0" brushRef="#br0" timeOffset="63067.6073">7220 6882 110,'-29'-29'37,"11"20"2,1 3-4,17 6-41,5 13-23,-5-13-9,34 13 0,-8-10-1</inkml:trace>
  <inkml:trace contextRef="#ctx0" brushRef="#br0" timeOffset="63284.6197">7620 6870 93,'-10'22'39,"8"14"0,-14 0 0,10 15-32,-7 5-2,9 10 0,-7 4-2,5 7-2,-3 1 0,5 0-3,4-3-2,-7-20-12,15 4-22,-9-21-2,11-9 1,-10-29-2</inkml:trace>
  <inkml:trace contextRef="#ctx0" brushRef="#br0" timeOffset="63822.6504">7447 7316 104,'-17'5'40,"17"11"0,0-16-1,29 10-35,3-11-1,11-2 0,9-5 0,6-2 0,2-4-1,-1 1-1,-7 1 1,-8 0-1,-10 4 1,-11 7-1,-10 1 0,-13 0 0,-5 26 0,-7-3 0,-3 5-1,2 7 1,1-1-1,3 3 0,7-2 0,6-4 0,10-14 0,8-9 0,9-13 2,4-9-2,9-13 0,-1-7 0,-1-4 0,3-2 0,-8 6 0,-6 6 0,-9 12 0,-8 15 0,-11 17 0,-8 22 0,-8 21 0,-8 16 0,-10 18 0,-3 10 0,0 4 0,-3 3-2,-2-6 1,5-11 0,1-18 0,5-14-1,3-19 1,3-14 0,6-17-2,-1-16-2,11-7-8,-13-27-8,17 3-3,-22-35-7,18 1-6,-11-23-3,9-6 1</inkml:trace>
  <inkml:trace contextRef="#ctx0" brushRef="#br0" timeOffset="64391.683">9275 7234 103,'-28'-18'39,"15"21"0,-10-2 1,4 9-34,-5 9-3,0 10 0,1 7-1,4 6 1,8 4-1,7 1 0,12-3-1,11-6 1,10-9-2,7-8 1,8-14 0,1-10 0,0-13 0,-7-7-1,-4-6 1,-8-6-1,-13-2 0,-7-2 0,-8 0-2,-5 1 0,-6 5 0,-1 5-2,5 11 1,0 3-2,9 14-1,0 0-8,23 14-9,-6-8-9,22 12-5,3-10 0,20 3-1</inkml:trace>
  <inkml:trace contextRef="#ctx0" brushRef="#br0" timeOffset="64642.6973">10264 6779 112,'-23'-39'39,"-16"6"1,5 21-1,-12 16-36,1 19 0,-1 21 1,5 20-3,-2 16 1,13 8-2,3 8 1,12 2-2,8-1-1,7-12-2,15-4-4,-6-29-11,23 0-12,-18-28-9,9-12 1,-12-22-1</inkml:trace>
  <inkml:trace contextRef="#ctx0" brushRef="#br0" timeOffset="64807.7068">9793 7271 111,'-24'-12'41,"-2"1"1,26 11-2,0 0-27,16 2-10,21-2-3,13-2-4,17 8-9,-2-22-11,29 13-14,-6-14-2,23 5-1,-8-9 0</inkml:trace>
  <inkml:trace contextRef="#ctx0" brushRef="#br0" timeOffset="65221.7305">11310 6767 102,'7'-26'39,"7"14"1,-13-6 0,-1 18-27,0 0-9,-11 23-1,-3 15-1,-5 12 1,1 17-3,-5 10 0,3 10 0,4 1-1,6 5 0,4-8-1,10-4-2,5-17-3,18 0-10,-11-32-12,23-1-10,-15-23-1,9-5-1,-11-20 2</inkml:trace>
  <inkml:trace contextRef="#ctx0" brushRef="#br0" timeOffset="65407.7411">11166 7301 107,'-38'-17'41,"14"13"0,3-4-1,21 8-30,0 0-7,30-14-1,9 2 0,16-7-2,14-2-1,8-10-2,14 3-6,-7-18-12,16 10-14,-16-11-4,0 3-2,-18-11 0</inkml:trace>
  <inkml:trace contextRef="#ctx0" brushRef="#br0" timeOffset="65805.7639">11973 6500 121,'-24'30'43,"-13"5"-1,8 18 0,4 1-38,-3 12-1,2 1-3,5 9 0,-1 0 0,10-5 0,3-5 0,7-9 0,3-10 0,7-11 0,6-12 0,5-14 0,1-10 0,7-12 0,1-8 0,-3-8 0,-2-4 0,3 1 0,-5 0 0,-5 5 0,-1 7 0,-5 11 0,-10 8 0,12 16 0,-8 8 0,-2 7 0,0 6 0,4 3 0,3 1 0,7-7-9,13 4-6,-7-24-5,24 8-4,-14-29-4,20 10-6,-14-23-5,10 3-1,-11-17 5</inkml:trace>
  <inkml:trace contextRef="#ctx0" brushRef="#br0" timeOffset="66156.7839">12374 7107 115,'-12'18'38,"1"-5"1,15 9-1,-4-6-34,20 0-1,5-5 1,10-7-4,5-7 3,5-4 1,0-11-2,-1-1 1,-9-6-1,-3-3-2,-12-2 0,-9-2 0,-11 4 0,-11-1 0,-9 11 0,-12 6 0,-2 13 0,-8 13 0,1 14 0,-2 11 0,5 8 0,9 4 0,8 4 0,9-4 0,16-5 0,10-8-2,19-8-3,8-15-4,29 1-9,2-20-5,34 8-3,-8-21-7,31 6-6,-2-13-2,16 0 2</inkml:trace>
  <inkml:trace contextRef="#ctx0" brushRef="#br0" timeOffset="66723.8164">14056 7015 102,'-5'-14'39,"-5"10"1,-16 2-1,-3 9-30,-9 4-6,1 14 1,-6-3-2,6 8-2,3 1 0,10-1-1,10-4 1,14-2-1,14-7 1,15-7-2,8-3 2,11-1 0,3-1 1,-5 2-1,-4 4 0,-9 6 1,-13 7-1,-18 8 0,-14 7 1,-14 1-1,-9 3 0,-3-3-1,-1-2 0,2-8-2,11-7-1,11-21-4,27 3-9,-1-30-7,36 4-9,-5-23-5,27 2-1,1-13 2</inkml:trace>
  <inkml:trace contextRef="#ctx0" brushRef="#br0" timeOffset="67776.8766">14475 7083 111,'-21'11'41,"-13"2"-2,5 11-2,-2 3-34,0 5-1,1 2 0,7 7-2,5-4 2,16-4-2,4-4 0,14-4 1,10-7 0,7-8 0,6-11-1,3-11 0,3-6 0,-2-12-1,-3-7 1,-7-7 1,-9-2-1,-7 0 0,-10 1 0,-8 3 1,-9 8 0,-4 6 1,-6 10-1,-1 12-1,1 8 2,1 6-1,10 7 1,6 3-1,10 0 0,11 2 0,10-6 1,9-5-2,8-7 0,3-3 0,3-4 0,-2-3 0,-5-3 0,-7-2 0,-9 3 0,-12 0 0,-16 10 0,9-11 0,-9 11 0,-18 9 0,4 10 0,-5 2 0,2 9 0,2 3 0,3 5 0,4-1 0,8-3 0,10-4-3,9-9 3,9-9 0,8-11 0,9-11 1,2-8 1,5-7-2,0-10 0,-8-3 0,-4-3 0,-6 1 0,-11 3 0,-11 5 0,-7 9 0,-7 9 0,-8 14 0,-5 12 0,0 11 0,0 9 0,2 6 0,2 6 0,11 1 0,5-2-5,16-5-2,6-16-6,17 3-4,-6-25-3,22 7-1,-11-30-2,18 8-1,-17-26-2,8 8-3,-11-5 35,-19-9 6,4 12 5,-26-8 1,8 25 3,-29-9 5,15 27 2,-34 4 4,10 17-30,-3 6 1,5 10-1,2 6 0,2 4-2,4 0 2,7-4-2,1-8 1,6-6 1,3-11 0,-3-18-1,16 6 1,-1-21-1,1-11 1,3-7 1,1-10-3,3-4 0,-1-7 0,-4 2 0,-2 3 0,-2 8 0,-4 5 0,-1 10 0,-1 8 0,-8 18 0,19-3 0,-6 8 0,12 10-8,-4-10-5,24 16-5,-13-19-3,27 16-2,-12-22-3,22 12 0,-20-12-5,12 6-2,-13-5 4,-8-6 6</inkml:trace>
  <inkml:trace contextRef="#ctx0" brushRef="#br0" timeOffset="68052.8924">16340 6972 78,'-25'0'39,"13"6"0,-8-7 1,6 17-11,-9-13-18,5 9-4,-7-3-1,5 6 0,-5-2-6,0 5 0,-3-1 0,3 10 0,-2-1 0,6 3 0,4 3 0,2 2 0,9-4 0,8 0 0,10-6-2,9-10 0,12-4-2,4-13-6,15 3-7,-9-26-3,23 14-4,-19-29-3,20 16-3,-16-19-4,7 9-4,-10 0 7</inkml:trace>
  <inkml:trace contextRef="#ctx0" brushRef="#br0" timeOffset="68477.9167">16525 7141 114,'-4'14'42,"-10"-14"0,14 0 0,0 0-35,14 7-2,3-8-2,6-2-3,9 0 0,4-6 0,6 2 0,1-9 0,4-1 0,-2-5 0,-5-1 0,-5-1 0,-9-5 0,-11 1 0,-12 1 0,-12 6 0,-15 4 0,-11 11 0,-16 9 0,-5 13 0,-3 11 0,1 11 0,6 9 0,9 1 0,14 3 0,19-7 0,20-6 0,20-9 0,20-11 0,14-15 0,17-3-12,-2-25-5,20 10-2,-21-24-3,15 16-4,-37-24-2,6 13-6,-34-7-2,-27 4 5,-21 10 4</inkml:trace>
  <inkml:trace contextRef="#ctx0" brushRef="#br0" timeOffset="69562.9788">2212 9929 64,'-8'-32'38,"-7"-11"-1,2 10 2,-20-12-12,6 19-18,-11 2-3,-3 17-2,-6 12-1,-1 24-1,-6 21-1,3 21 0,2 21-1,6 18 1,10 19-1,5 9 1,13 5-2,10 2 1,15-3-2,7-7 0,8-6-1,8-15-4,7-10-8,-8-29-13,15 0-10,-19-34-1,6-9-1,-18-28 1</inkml:trace>
  <inkml:trace contextRef="#ctx0" brushRef="#br0" timeOffset="69746.9893">1542 10998 102,'0'0'42,"-10"-22"0,38 16-1,15-11-40,13-8-2,16 0-5,6-22-14,29 11-15,-3-21-4,20 4-1,-9-12-2</inkml:trace>
  <inkml:trace contextRef="#ctx0" brushRef="#br0" timeOffset="69953.0011">3156 9344 106,'-40'16'39,"-11"15"0,6 26-1,-1 14-37,5 11 0,8 8-2,3 1-3,24 8-21,-1-18-15,25-4 2,4-19-4,18-7 1</inkml:trace>
  <inkml:trace contextRef="#ctx0" brushRef="#br0" timeOffset="70167.0133">3427 10329 78,'-11'4'42,"11"-4"-2,0 0 1,33-23-19,-2 6-22,11-10-2,15 11-5,-8-11-23,13 13-6,-11-5-1,1 15-3</inkml:trace>
  <inkml:trace contextRef="#ctx0" brushRef="#br0" timeOffset="70337.023">3398 10675 114,'-32'44'41,"5"-24"0,26-5-2,19-18-38,12-15-2,21-6-3,8-16-9,31 13-19,0-18-8,22 9 0,0-8-1</inkml:trace>
  <inkml:trace contextRef="#ctx0" brushRef="#br0" timeOffset="70907.0556">6451 9487 95,'-18'-61'38,"-2"8"0,-23-6-1,-8 14-35,-8 6 2,-3 16-1,-6 15 0,-2 24 1,1 24 0,3 24 0,5 24-1,8 24 1,9 20-2,12 15 0,5 7-1,15 2 0,7-4-2,12-12 0,10-11-3,3-23 0,8-12-8,-5-34-12,12-6-11,-16-30-6,3-11 0,-22-13 1</inkml:trace>
  <inkml:trace contextRef="#ctx0" brushRef="#br0" timeOffset="71104.0669">5431 10521 104,'-29'0'43,"7"-7"1,33 11-2,12-6-27,27-16-12,19-6-2,15-5-2,13 3-1,9-8-3,13 15-8,-16-14-13,15 23-11,-18-6-4,3 8-1,-13-4-3</inkml:trace>
  <inkml:trace contextRef="#ctx0" brushRef="#br0" timeOffset="72634.1544">7973 10055 88,'-14'-10'37,"14"10"2,-5-32 0,19 12-31,4-19-2,14-4-2,4-4-1,8 1-1,1 1 0,-2 7-1,-1 9 0,-10 13 0,-12 17-1,-11 18 1,-13 19-1,-7 16 1,-10 18 0,-2 13 0,-3 8-2,1 7 2,11-2-1,6-5 1,14-17-1,17-14 1,15-23-1,19-23 2,13-25-1,10-23 0,2-22 2,1-17-1,-9-14 1,-6-7-2,-21-6 1,-10 1-1,-20 5 1,-12 7-2,-12 13 0,-4 11 0,-9 13 0,4 11 0,2 14 0,7 13 0,7 10 0,14 2-2,12 5-1,11 0-2,24 6-2,1-13-9,27 14-8,-13-22-8,20 13-6,-12-10 0,4 7-3,-10-3 2</inkml:trace>
  <inkml:trace contextRef="#ctx0" brushRef="#br0" timeOffset="73919.2279">9199 10271 21,'0'0'29,"0"0"0,0 0 3,0 0-12,-11-10-9,11 10-1,0 0 0,4 10 1,-4-10-3,-3 16-1,-4-5-1,7 7-1,-3-2 0,2 4-1,-3-3-1,5 3 0,2-6-1,1-2 0,8-7-1,2-5 1,6-6-2,0-5 1,1-3-1,5-5 1,-4 2-1,-3-1 0,-2 3 0,-5 3 0,-12 12 0,15-6 0,-15 6 0,0 23 0,0-5 1,0 7-1,4 1 0,1 2 1,4-1 0,6-5-1,3-7 2,6-5-1,-4-10 0,4-8 0,-2-5 1,-3-9-1,-4-4 0,-2-5 0,-7-1-2,-1-2-2,-1 3 2,-5-7-8,7 18-10,-15-13-17,13 14-1,-10-4-2,10 10 0</inkml:trace>
  <inkml:trace contextRef="#ctx0" brushRef="#br0" timeOffset="75136.2975">6893 11062 40,'0'0'33,"0"0"1,-1-11-1,12 8-16,1-7-12,8 5-1,3-4 0,8 3-1,-3-1-1,8 4-1,1-2 0,6 3 1,2-1-1,9-3 1,7-1 0,14-2 2,6-4-2,13-1 1,10-3-1,8-2 2,6-1-3,12-1 2,2-1-2,3 0-1,2 0 1,2 1-1,6-1 1,1-1-1,2 2 1,-4-3 0,3 3 0,4-3 0,6 6 1,-1 0-1,1-2 0,2 5 0,2 2 0,2 2-1,0 2 1,-2 2-1,-1 1 0,0 1 0,-4 1 0,-5-1 0,-9 2 0,-5-2 0,-7 0 0,-8-2-1,-14 0 0,-15-3-3,-7 11-10,-30-11-22,-9 8-2,-29-3 0,-18 5-2</inkml:trace>
  <inkml:trace contextRef="#ctx0" brushRef="#br0" timeOffset="76722.3883">7389 11821 44,'0'0'33,"0"0"2,0 0-3,0 0-20,-6-21-3,16 11-1,-9-12-1,13 1-1,0-7-1,9 0-1,1-6-1,3 3 0,2-2-1,-4 7-1,2 3 0,-6 4 0,-3 5-1,-5 7 0,-13 7 0,10-4 0,-10 4 0,5 19 1,-8-3-1,0 8 1,-1 5 0,-6 9 0,6 5-1,-3 6 0,3 5 0,2 6-1,4-1 1,3 4-2,9 0 2,3-4-1,9-7 1,7-5 1,8-12-1,2-12 1,4-13 0,1-17 0,-1-11 0,-4-17 0,-1-13 1,-6-14-2,-6-11 2,-4-9 0,-2-6-1,-5-2 1,-4-3-1,0 7 0,-4 9-1,-5 10 2,2 14-2,-4 13 0,1 15 0,0 11 0,6 15-2,8-1 0,19 8-4,4-12-10,24 15-18,3-15-4,17 7-2,3-9 0</inkml:trace>
  <inkml:trace contextRef="#ctx0" brushRef="#br0" timeOffset="77578.4372">8577 11898 61,'0'0'36,"0"0"0,0 0-2,0 0-29,0 0-2,-14 7 1,11 9 0,-2 2-1,1 8-1,-1 4 1,4 8 0,0 2-1,3 3 1,3-3-2,4 0 1,4-9 0,6-7 0,1-10-1,5-12 0,3-12 1,-1-12-1,1-6 1,-4-5-1,3-3 0,-6-1-1,-2 3 1,-7 4-1,-1 6 0,-6 10-1,-5 14 1,0 0 0,0 0 0,10 28 0,-10 1 0,2 3 1,3 5-1,-1-3 1,6 0-1,-1-7 1,2-7 0,3-11 1,4-14-1,-2-9 1,2-13-1,0-7 0,-2-9-1,0-3 0,2-1-1,-7-4-1,5 9-2,-4-4-5,16 18-15,-14-9-13,14 14-2,-4-2-2,9 7 1</inkml:trace>
  <inkml:trace contextRef="#ctx0" brushRef="#br0" timeOffset="82453.7161">10790 11322 81,'3'-19'39,"7"6"-1,-2-13-2,8 4-33,5-1-2,3 2 1,1-1 0,-1 10 0,-5 4-1,0 9 0,-7 9 0,-5 10 0,-6 9-1,-4 11 1,-3 7-1,0 7 1,0 4-1,0 2 2,6 1-2,6-2 0,7-5 1,5-7-1,7-10 1,12-8-1,2-13 2,12-12-3,1-18 2,3-10 2,-1-13-2,-4-11 1,-5-10-1,-7-6 2,-9-4-3,-10 0 2,-10 1-1,-9 4-1,-4 3 1,-6 7-2,2 9 1,-1 9 0,7 14-2,4 0-1,12 16-6,-14 5-21,40 0-10,-9 8 0,11 10-2</inkml:trace>
  <inkml:trace contextRef="#ctx0" brushRef="#br0" timeOffset="83217.7598">12033 11552 71,'-19'5'40,"-13"-4"-2,4 8 2,-5-5-31,5 8-3,-6-4 0,16 4-1,-1-2-2,9 1 1,10-11-3,12 17 1,5-11-1,11-3 1,3 3-1,3 3-1,-4-1 1,2 4-1,-8 2 1,-5 1-2,-9 4 2,-10 3-2,-10 4 3,-9-2-3,-6 0 2,-2-1-1,-3-6 1,0 1-1,2-8 0,5-5-1,10-3-2,8-12-4,22 8-15,-9-22-16,21 12-3,-1-14-1,11 5 0</inkml:trace>
  <inkml:trace contextRef="#ctx0" brushRef="#br1" timeOffset="92700.3021">9903 11098 58,'-6'-22'38,"6"22"-2,-7-18 2,7 18-28,-1-11-2,1 11-1,0 0 0,0 0-1,-5 17-2,5 2-1,-3 6-1,3 11 0,-2 2-1,-1 9-1,1 5 1,0-1-2,0-1 0,2-4-2,6-7-2,-3-15-7,13-1-27,-16-23 0,23 9 0,-23-9-1</inkml:trace>
  <inkml:trace contextRef="#ctx0" brushRef="#br1" timeOffset="92925.315">9766 11229 90,'-24'-1'40,"12"12"1,1-10-1,11-1-34,11 10-2,12-8 0,9-2-2,5 0 0,7-2-1,1-4-2,8-1-1,-4-11-6,11 9-28,-12-13-5,5 7 0,-10-8-2</inkml:trace>
  <inkml:trace contextRef="#ctx0" brushRef="#br2" timeOffset="96883.5414">9782 11809 54,'-17'-3'37,"17"3"-2,-16-2 1,16 2-25,0 0-5,0 0 0,-9-3-2,9 3 0,11-1 0,3 1-1,3-2 0,11 1-1,6-4 1,5 3-1,6-1 0,4 0-1,2 1 0,-2 1 0,-4-1 0,-3 4-1,-9-1 0,-4 0 0,-3-1 0,-9-1 1,0 0-1,-5-3 0,1-1-1,-13 5 3,15-11-5,-13 1 0,-2 10-30,0 0-6,0 0 0,-8-17-1</inkml:trace>
  <inkml:trace contextRef="#ctx0" brushRef="#br1" timeOffset="102254.8486">14771 9369 15,'0'0'27,"4"-15"2,-4 15 2,0 0-17,0-16-1,0 16 0,0 0-1,0 0-3,0 0 1,9 6-3,-6 4-2,4 11-1,-4 8-1,3 12 0,-4 10-1,4 9 0,-5 9-1,2 3 0,-2 0-1,-4-3-1,8-4-5,-7-20-10,10-1-20,-7-16 0,8-12-1,-9-16 0</inkml:trace>
  <inkml:trace contextRef="#ctx0" brushRef="#br1" timeOffset="102491.8622">14647 9716 91,'-12'2'38,"0"-7"1,12 5 0,18-6-34,6-1-1,9-4-1,5-1-1,8 4 0,5-2-2,2 3-2,1-1-3,12 9-31,-11-9-3,8 7 0,-11-10-1</inkml:trace>
  <inkml:trace contextRef="#ctx0" brushRef="#br1" timeOffset="103186.9019">15967 9607 75,'-11'2'36,"-2"-4"1,13 2 0,-11-2-29,11 2-2,21-4-1,2 4-1,4-2-1,11 1-1,2 2 0,5 1-1,4 4-2,3-7-4,14 8-29,-8-12-4,11 2 0,-5-12 0</inkml:trace>
  <inkml:trace contextRef="#ctx0" brushRef="#br1" timeOffset="103646.9283">17526 9012 76,'-17'-38'37,"2"10"-2,-12 3 2,3 10-29,-8 2-3,0 15 0,-4 10-2,5 10-1,-5 12 1,5 15-1,1 10 0,3 10-1,4 7 1,7 5 0,2 2-1,9 2-1,6-5-2,5-10-1,10 4-14,-1-26-20,12-7-1,-6-22 0,10-6-1</inkml:trace>
  <inkml:trace contextRef="#ctx0" brushRef="#br1" timeOffset="104373.9698">17101 9473 89,'-29'-11'38,"15"9"-2,0-1 3,14 3-34,0 11-2,14-4 0,6-3-1,12 2 0,3-4 0,9-1 0,6-3-1,1-3 0,1-1-1,-4-2 1,-5 3-1,-6-2 0,-11 1 0,-6 4 1,-20 2 0,0 0-1,1 16 1,-16-2 0,-5 2-1,-2 4 1,-3 9-1,2 1 2,0 4-3,7-1 2,8-2-1,13-2 0,9-7 0,14-6 1,5-11-2,9-6 1,2-9 0,0-6 0,-3-6-1,-6-9 0,-4 2 1,-14-3-1,-5 1 0,-10 4-1,-9 2 2,-8 5-1,-4 7 2,1 6-2,-1 4 2,0 7-2,5 3 2,8 2 1,7 5-2,8 0 2,5 0-1,6 1 0,3 1 0,0-1 0,4 1 0,-6 5 0,-3-2-1,-3 2 1,-3 1-1,-5-3 0,-4-1 1,-2-1-1,-1-7 0,0-10 0,-3 12 0,3-12 0,-1-14 1,3-1-1,2-3 0,3-1 1,-2-6-1,7-1 1,0 0-1,3-2 1,3 3-1,4-2-3,4 5-1,3-8-8,19 14-23,-10-9-6,13 10 2,-5-6-4</inkml:trace>
  <inkml:trace contextRef="#ctx0" brushRef="#br1" timeOffset="104901">18696 9467 99,'0'0'38,"14"-7"-1,-14 7-5,0 0-26,-4 14-2,2 4 0,2 1-2,0 7 1,-1 4-2,0 4 2,0 2-2,1-2 0,0-1 0,1-8 0,-1-2-1,5-6 1,-5-17-1,11 6 1,-1-17 0,-1-10 0,-2-6 1,7-4-1,-5-7 0,0-4-1,1-3 1,3 2-1,-4 3 0,0 3 0,4 9 0,-2 5 0,3 8-2,1 7 0,6 11-4,-7-10-12,15 22-19,-11-9-3,12 11 0,-8-8 0</inkml:trace>
  <inkml:trace contextRef="#ctx0" brushRef="#br1" timeOffset="105281.0217">19130 9520 104,'0'0'39,"25"11"-1,-9-12-1,9-1-32,7-6-2,9-2-1,0-5 0,1-2 0,-1-5-1,0-2-1,-8 1 1,-6-2-1,-11 1 0,-11 3 1,-10 5-1,-11 2 0,-8 9 1,-11 5-1,1 8 0,-6 10 1,1 6 0,1 11-1,4 2 1,10 3 0,8 1 0,11-1 0,10-7-1,11-6 0,13-6-3,9-14-3,27 4-16,-7-20-15,17 2-3,-4-14 1,5 3-2</inkml:trace>
  <inkml:trace contextRef="#ctx0" brushRef="#br1" timeOffset="105548.037">19951 9358 110,'-26'11'40,"-12"-5"0,10 11-2,-5-9-32,5 6-2,4-2 0,5 4-2,5 1 0,10-1 0,4 3-1,10-5 0,7 1-1,3-4 0,7-2-2,2-6-2,7 1-2,-6-17-11,17 10-21,-13-15-2,6 4-1,-8-8 0</inkml:trace>
  <inkml:trace contextRef="#ctx0" brushRef="#br1" timeOffset="105943.0596">20144 9468 103,'-18'18'37,"13"0"4,5-18-4,5 22-29,11-21-3,7-2-1,8-12-1,5 3-1,3-6-1,2-5 0,-7-2 0,-4 1-1,-8-2 0,-6 1 0,-11 3 1,-11 4 0,-8 2-1,-7 10 1,-3 5-1,-8 7 1,-1 9 0,0 10-1,-1 6 1,5 3 1,7 4-1,9-4 0,6 2 1,12-9-2,13-5 0,11-10-3,12-4-1,5-12-5,19 8-16,-12-21-14,15 0-2,-7-13 1,5 5-1</inkml:trace>
  <inkml:trace contextRef="#ctx0" brushRef="#br1" timeOffset="106343.0825">20830 9357 121,'-14'3'40,"-15"-4"0,6 16-5,-5-5-31,-3 8 0,1 2-1,1 8 0,0 5-1,7-1 1,2 1-3,8-4 0,7-4 0,7-7 0,-2-18 0,29 1 0,-3-17 0,3-10 0,4-8 0,5-15 0,1-8 0,2-10 0,-1-4 0,-5-5 0,-4 6 0,-6 8 0,-6 9 0,-8 14 0,-9 21 0,-2 18 0,-22 29 0,2 19 0,-4 13 0,0 9 0,0 5 0,6-2 0,6-1 0,6-15-5,21-1-11,-8-31-8,27 2-11,-9-25-5,18 0 0,-7-18 0</inkml:trace>
  <inkml:trace contextRef="#ctx0" brushRef="#br1" timeOffset="106514.0922">21221 9373 125,'-14'12'40,"4"16"0,-15-5-6,12 12-30,-3-3-1,4 4-3,3 2-3,0-7-2,13 7-12,-11-24-16,18 3-7,-11-17 1,22-4-2</inkml:trace>
  <inkml:trace contextRef="#ctx0" brushRef="#br1" timeOffset="106972.1184">21306 9133 112,'4'-9'40,"-4"9"0,-4 16-3,-5 1-29,8 7-3,2-2-3,6 2 0,2 1 0,5-3-1,2 0 0,-1 1 0,2-2 0,-6 4 0,-4-2 1,-1 3-2,-6 2 0,-6-3 0,1 2 0,-4-4 0,0-1 0,2-5 0,6-6 0,1-11 0,18-7 0,2-7 0,4-9 0,5-4 0,6-10 0,3-2 0,1-2 0,-2 5 0,-8 4 0,-3 10 0,-6 9 0,-11 15 0,-8 11 0,-6 10 0,-5 12 0,0 3 0,2 1 0,2-1 0,8-1-5,6-11-3,21 7-11,-8-30-7,23 10-10,-7-22-3,13 3-2,-9-15 3</inkml:trace>
  <inkml:trace contextRef="#ctx0" brushRef="#br1" timeOffset="107438.1451">22147 9260 96,'0'0'40,"-17"-11"1,6 23-7,-22-14-5,4 15-22,-8 2-2,1 5-2,-2 3-3,5 5 0,2 2 0,5 0 0,8-1 0,5 1 0,11-9 0,8 0 0,8-7 0,4-6 0,5-10 0,6-10 0,4-6 0,-4-8 0,7-5 0,-2-4 0,-1-5 0,-4 7 0,-6 2 0,-6 9 0,-17 22 0,15-8 0,-20 25 0,-13 17 0,0 11 0,-10 15 0,-1 11 0,-8 7 0,-1 4 0,-6-2 0,3-2 0,2-7 0,2-7 0,3-8 0,5-16 0,0-9-6,7-6-2,-10-20-11,18 10-3,-15-28-7,16 9-3,-13-19-6,11 0-1,-3-10 1</inkml:trace>
  <inkml:trace contextRef="#ctx0" brushRef="#br1" timeOffset="111118.3556">16289 9442 39,'0'0'30,"0"0"-8,0 0 4,0 0-5,-11 0-13,11 0 0,0 0 1,-14-5-2,14 5-1,0 0-1,0 0 0,0 0-2,0 0 0,0 0-1,-5-10 0,5 10-1,0 0 1,0 0-1,0 0 0,0-12 0,0 12 0,0 0 0,0 0 0,0 0 0,0 0 0,0 0-1,0 0 1,9 3-1,3-3 1,1 2 0,5 0-1,5 2 1,6 0-1,-1 3 1,1-2-1,-1 4 0,-4 0 0,-3 3 1,-5-1 0,-8 2 0,-3 0 0,-8 4-1,-3 2 2,-9 3-2,-7 1 1,-6 5 0,-3 4 0,-5 3-1,-3-1 1,-1 0 0,4-3 0,4-5-1,6-7-1,12-7-2,14-12-3,0 0-24,15-17-8,13 3 0,-4-10-1</inkml:trace>
  <inkml:trace contextRef="#ctx0" brushRef="#br1" timeOffset="114405.5436">18878 10472 78,'4'-14'36,"-4"14"0,-5-17-9,5 17-14,-18-2-4,6 7-3,-5-4-2,-1 7-1,-1 2-1,3 3 0,1 2-1,4 4 0,5 0-1,1 3 0,5 0 1,4-2-1,0 2 0,6-5 0,1-3 0,6-3 0,-1 0 0,3-4 0,2-3 0,0-1 0,-2 4 0,-3-1 0,-5 5 0,-6 4 0,-7 4 1,-7 2-1,-8 3 0,0-1-1,0 1 0,-4-7-2,11-1-5,-6-17-26,16 1-3,19-15 0,5-2-1</inkml:trace>
  <inkml:trace contextRef="#ctx0" brushRef="#br1" timeOffset="115157.5866">19230 10520 80,'0'0'35,"0"0"-1,-23-6 2,14 17-29,-10-4-3,4 13 1,-3 4-1,-1 8 0,3-1-1,2 5 0,6-3-1,3 2 0,5-6-1,10-6 0,4-8 0,5-10-1,9-10 0,1-8 0,3-12 0,2-7 0,-1-7-1,-5-6 1,-1-1 0,-7-1 0,-6 5 0,-9 3-1,-9 8 2,-1 7-1,-8 9 1,0 4-1,-1 8 1,2 5-1,12-2 0,-9 13 0,9-13 1,16 14 0,0-6 0,5 0 0,3-3-1,2 1 2,-2-1-1,-1-1 0,-4 0 0,-4 3 0,-15-7 0,17 15 0,-15-2 0,-2 3-1,-5 2 1,0 7-1,-2 6 0,-2-1 1,3 2-1,4-2 0,1-2 0,7-5 0,5-11 1,8-8-1,6-9 1,8-8 0,1-10 0,5-4-1,0-6 1,-2-1 0,-3-4-1,-4 1 1,-9 5-1,-3 4 1,-7 6-1,-3 6 1,-8 16-1,1-10 0,-2 21 0,-4 9 0,0 6 0,-2 10 0,3 4 0,2 5 0,2-1-2,4-5 0,8-3-3,3-15-4,21 4-16,-7-26-12,16-1-1,-2-17-1,9-2 0</inkml:trace>
  <inkml:trace contextRef="#ctx0" brushRef="#br1" timeOffset="115516.6072">20268 10531 97,'-18'13'36,"7"13"1,-7-7-1,12 10-31,-6-3-2,4 2 0,1 1 0,2-2-1,-2-5 0,4-3 0,0-6 0,3-13 0,0 0 0,14-4 0,0-17-1,4-7 1,2-8-1,3-5 1,0-8-1,-1 1 0,-6-1 1,-3 6-1,-7 6 0,-3 9 1,-5 6-2,1 8 1,1 14-2,0 0-1,9 6 0,5 1-3,14 4-1,-3-12-10,26 16-15,-8-16-7,12 7-1,-5-12-1</inkml:trace>
  <inkml:trace contextRef="#ctx0" brushRef="#br1" timeOffset="115953.6322">20938 10456 89,'-7'-18'37,"7"18"0,-24-20 2,12 23-27,-16-4-4,4 12-2,-10 3-1,5 10-1,-3 2-1,2 7-1,4 1 0,7 1-1,5 0 0,9-2 0,10-5-1,4-5-1,11-4-2,6-10-3,11 1-11,-11-17-20,19 2-3,-10-16 1,10 2-2</inkml:trace>
  <inkml:trace contextRef="#ctx0" brushRef="#br1" timeOffset="116297.6518">21044 10547 101,'-19'19'38,"7"9"2,-2-10-2,19 7-29,2-12-5,14 0-1,5-12-1,11-6 0,6-7 0,1-4-1,4-8 0,-7-2 0,-5-1-1,-10-3 1,-9 2-1,-14 5 1,-9 2-1,-13 7 1,-5 7-1,-9 11 0,-2 10 0,-1 8 0,-5 9 0,6 8 0,4 5 0,10-2 1,13 1-2,12-9-1,15-6-1,14-15-2,20 0-13,-1-28-14,23-1-7,-4-19 0,9 0-1</inkml:trace>
  <inkml:trace contextRef="#ctx0" brushRef="#br1" timeOffset="116606.6695">21763 10288 115,'-28'17'39,"-12"-1"2,5 16 0,4-1-37,4 4-1,7-2-1,6-3 0,13-2-1,8-9 1,10-4-2,6-7 1,2-1 1,0-3-2,-3-1 2,-3 3-2,-2 2 0,-10 3 0,-3 6 0,-8 1 0,-5 4 0,-6 5 0,-4-3 0,-2 1 0,-1 3-6,-5-13-7,13 9-7,-16-20-7,20 7-11,-7-13-3,17 2-1,-16-14 1</inkml:trace>
  <inkml:trace contextRef="#ctx0" brushRef="#br2" timeOffset="120115.8702">14436 12220 66,'0'0'39,"0"0"-1,0 0 1,-11-9-30,11 9-4,0 0 0,15 1-2,2-2 0,8 1-1,10-7 0,13 1-1,8-6 0,10 1-1,6-3-2,3-1-1,3 12-6,-16-9-27,11 14-2,-16-2-1,2 11-1</inkml:trace>
  <inkml:trace contextRef="#ctx0" brushRef="#br2" timeOffset="121100.9266">15791 12263 65,'-12'5'37,"2"-7"-1,10 2 0,0 0-30,4-16-3,11 1 0,10 2 0,3-3 0,7 3-1,2 0 0,3 4 0,5 4-1,2 2 0,-1 5-1,2 1 0,3 0 0,-2 0 0,6-1 0,2-3 0,2 0 0,-3-2 0,-1 0 0,-3-3 0,-5 5 1,-7 0-1,-9 2 0,-7 0 0,-7 2 0,-7-1 0,-10-2 0,0 0 0,0 0 0,0 0 0,-15-17 0,1 3 0,-3-4 0,-3-3 0,-7-1 0,-2-1 0,-6-2 1,-4 5-1,-4 2 1,4 3 0,-1 4 0,6 2 0,4 4 0,9-1 0,8 4 0,13 2-1,16-5 0,9 3 0,15 1 0,11 1 1,6 3-1,4 3 0,1 3 0,-1 7 0,-10 4 0,-7 6 1,-15 8-1,-10 3 0,-13 2 0,-11 1 1,-11 3-1,-11-1 1,-9-4-1,-4-4 1,-2-4-1,-1-8 0,5-5-4,4-14-2,25 1-21,-5-19-13,24 0 1,7-13-2</inkml:trace>
  <inkml:trace contextRef="#ctx0" brushRef="#br2" timeOffset="121625.9566">17907 11687 70,'-16'-38'38,"4"8"-1,-14-3 1,5 12-30,-8 4-4,-1 10-1,-3 12 0,-1 13 0,-3 13-1,3 13-2,1 12 2,3 11-2,3 9 1,5 4-1,9 4 0,7-4-3,9-2-2,0-16-4,18 2-28,-9-21 2,11-8-5,-11-19 2</inkml:trace>
  <inkml:trace contextRef="#ctx0" brushRef="#br2" timeOffset="122348.998">17448 12105 75,'-12'-8'39,"3"-6"-1,9 14 1,16-6-32,9 4-3,9-3 0,7-2-2,4 0 0,6 1-1,1-3 0,-5 1-1,-1 1 1,-8 3-1,-6 4 0,-7 0 1,-10 4-1,-15-4 1,5 17-1,-14 0 1,-4 3-1,-5 6 0,-3 4 0,-3 4 1,5 2-1,3 1 0,4-4 0,11-1 1,7-9-1,8-8 1,12-8-1,9-11 0,3-10 0,9-7-1,5-7 1,-5-7-1,-6-3 2,-6-2-2,-11 0 1,-9 5 0,-11 4 0,-13 5 0,-7 7 0,-2 5 1,-1 7-1,1 5 0,3 5 1,15-3-1,-10 18 1,16-4-1,9-1 1,6 2 0,2-1-1,3 3 1,1 2 0,0 2-1,-4 6 1,-6 3-1,-4 0 0,-4 3 1,-5 1-2,-2-4 1,2-4-1,-6-6 1,0-6-1,2-14 2,0 0-1,0 0 0,13-21 2,-4-6-2,4-5 2,3-5-2,3-8 2,1 4-2,-1-3 1,3 6-2,0 6 0,-2 3-3,4 16-6,-5-10-10,16 23-16,-10-9-4,20 13-1,-6-5 1</inkml:trace>
  <inkml:trace contextRef="#ctx0" brushRef="#br2" timeOffset="122919.0306">19384 12042 75,'0'0'38,"-22"-12"-2,6 14 2,-15-3-30,7 9-2,-9 1-2,4 8-1,-1 5 0,3 6 0,4 2-1,6 6 0,6-5 0,7 5 0,13-8-1,5-6 0,9-6 0,4-12 0,8-8 0,2-12-1,2-9 1,3-4-1,-8-7 1,-2 1-1,-6-5 1,-5 7-1,-6 1 0,-5 7 0,-7 12 0,-3 13 0,-10-4-1,-1 20 1,0 11-1,0 7 0,2 7-1,3 1-1,10 2-1,1-5-1,16 3-6,0-27-11,23 5-18,-6-20 3,11-2 0,-5-16-1</inkml:trace>
  <inkml:trace contextRef="#ctx0" brushRef="#br2" timeOffset="123475.0624">19828 12078 71,'-11'12'36,"-3"-2"0,3 13 1,-5-2-26,10 10-6,-4 0-1,4 6 0,0-1-2,2-1 0,4-2 0,-3-4-1,6-8-1,-3-4 1,0-17-1,0 0 1,12 0 0,-4-15-1,-1-10 1,1-8-1,-2-5 1,5-5-1,-3-7 1,2 0-1,-1 3 0,3 1 0,2 5 0,1 8 0,-1 10 0,4 7 0,-1 9 0,0 7 1,2 8-1,-4 7 0,-3 3 0,-1 6 0,-4 6 0,-5 3 0,-5 2-1,-7 0 1,-4 2 0,-2-5-1,-7 0 1,0-6 0,-1-5 0,-2-5 1,4-6 0,0-2-1,5-6 1,-1 4-1,1 3 1,2 6-1,1 8 0,0 10 0,0 9 0,0 9-1,-1 10 0,0 3-2,6 5-4,-6-17-13,21 10-16,-10-20-1,15-2-3,-2-25 1</inkml:trace>
  <inkml:trace contextRef="#ctx0" brushRef="#br2" timeOffset="124248.1066">20274 12052 77,'0'0'39,"0"0"-2,0 0 2,0 0-31,0 0-2,-18 26-3,9-1 0,0 9-1,0 3 0,-3 5-1,5 5 1,-2 1-2,7-5 2,-3-5-2,3-8-1,4-7 1,0-6 0,-2-17 0,0 0 1,17-11 0,-13-13-1,2-6 1,1-9 1,-2-9-1,2-6 0,0-6 0,0-1-1,3 4 0,7 1 0,1 8 0,3 7-1,2 12 1,2 8 0,2 11 0,-3 10 0,1 9 0,-3 6 0,-6 8 0,-2 5 1,-6 6-1,-4 6 0,-8 3 0,-4 2 0,-6-2 0,-6-1 0,-4-6 0,-2-4 0,-3-7 0,4-8 0,-3-5 0,4-8 0,2-4 0,1-1 0,5 0 0,-1 3 1,2 8-1,-1 7 0,-2 13 0,0 8-1,0 13 1,-2 11 0,3 6-1,-2 2-2,9 2-4,-4-19-10,23 9-10,-9-26-12,15-6 0,4-26-3,13-6 2</inkml:trace>
  <inkml:trace contextRef="#ctx0" brushRef="#br2" timeOffset="125037.1517">20682 12075 57,'0'0'37,"9"12"-1,-9-12 0,9 22-18,-9-22-10,-2 23-3,-5-3-1,2 5-2,0 2 1,-5 2-1,-2-1 0,1 0 0,2-4-1,2-4 0,5-9 1,2-11-1,14-1 0,-2-13 0,5-12 1,1-5-1,3-8 0,0-4 0,-3-7 0,-4 1 0,-3 4 0,-3 4-1,-2 10 1,-5 6-1,-1 5 1,4 10-1,-4 10 0,14-2 0,0 5 0,11 2 0,2-1 1,10-1-1,2-2 0,3-2 0,0-2 0,-5 1 0,-7 0 1,-4-2-1,-12 3 0,-14 1 0,0 0 1,-10 9-1,-7 3 0,-7 6 0,-3 4 1,-1 8-1,1 5 0,1 2 1,10 3 0,7-2-1,9-2 1,10-7 0,11-4-1,9-12 1,6-10-1,4-7 0,0-10 1,-2-8-1,-6-6 0,-4-4 0,-12-6 0,-6-3-2,-8 5 0,-4 0 0,-5 7-2,-2 1-1,7 14-6,-10-6-8,12 20-12,0 0-6,20-5-1,-3 3 0</inkml:trace>
  <inkml:trace contextRef="#ctx0" brushRef="#br2" timeOffset="125435.1745">21700 11930 86,'-18'-6'38,"1"7"-1,-14-4 2,3 13-31,-6 0-2,-2 11-1,-3 4 0,7 10-1,-2-2 0,9 8-1,5-3-1,10-2 0,7-7-1,15-7 0,8-9-1,6-13 1,10-13-1,4-9 1,1-4-1,-2-11 0,-2-1 0,-7-3 0,-7 3 1,-6 8-1,-11 6 0,-1 9-1,-5 15 1,-14 1 0,3 17-1,-1 5-2,6 10-1,-2-1-4,16 17-9,-9-20-7,26 15-9,-3-21-7,22 2 0,4-17 1</inkml:trace>
  <inkml:trace contextRef="#ctx0" brushRef="#br2" timeOffset="125770.1936">22196 11959 64,'-19'-7'38,"5"10"-2,-8-7 2,6 16-15,-13-11-15,5 10-2,-5 3-1,5 8-1,-3 2 0,7 5-1,3 1 0,9-1-1,10-5 0,9-4-2,8-9 0,14-11-1,13-8-3,-1-19-9,20 10-9,-15-24-14,14 5-3,-9-12-2,8 2 1</inkml:trace>
  <inkml:trace contextRef="#ctx0" brushRef="#br2" timeOffset="126149.2153">22631 11513 97,'-15'36'42,"-12"-3"-2,7 18 1,-11 0-36,10 5-1,-2 4-1,3 4 0,3-4-1,3-2-3,4-6 2,9-10-3,2-10 3,4-12-1,7-12 0,4-12 1,2-8-1,8-13 0,4-5 1,-2-2-1,3-2 1,3 4-1,-8 4 1,-1 11-1,-8 7 1,-7 14 0,-3 7-1,-7 10-1,-2 5-1,-3 5-1,4 5-2,-2-8-4,12 11-9,-10-26-11,18 9-11,-6-19 1,16 0 0,-2-20 1</inkml:trace>
  <inkml:trace contextRef="#ctx0" brushRef="#br2" timeOffset="126344.2265">23043 11922 94,'2'12'39,"-17"4"2,7 12-2,-16-5-29,11 11-6,1-2-1,3 1-2,1-3-2,3-6-2,6-2-2,-1-22-12,13 10-15,-7-21-8,14-3 0,-3-14 0</inkml:trace>
  <inkml:trace contextRef="#ctx0" brushRef="#br2" timeOffset="126774.2511">23234 11800 74,'0'0'40,"3"17"-1,-3-17 2,5 30-19,-4-18-16,5 8 0,-5-3-2,1 6 0,-4 2-1,-3 4 0,-3-1-1,-3 4-1,1-2 0,-1 0 0,-1-6-1,4-4 0,5-10 0,3-10 0,0 0 0,23-11 0,-1-10-1,6-4 1,4-5 0,2-5-1,3 2 1,-1 0 0,-4 6-1,-4 5 1,-6 8 0,-8 7-1,-14 7 0,7 17-1,-10 4-2,-3 6 0,1 5-1,-2-2-1,9 6 0,5-10 0,11 5-1,-2-19-7,27 10-8,-9-22-7,22 3-5,-7-17-1,7 3 1</inkml:trace>
  <inkml:trace contextRef="#ctx0" brushRef="#br2" timeOffset="127118.2707">23951 11933 69,'0'-31'38,"-19"-9"0,2 19 2,-14-7-14,5 20-18,-6 5-3,3 16 0,-1 8-2,8 8 0,1 3-1,9 1 0,4 3 0,7-3-1,3-7 0,5-1-1,4-10 1,1-4-1,2-9-1,1-4 1,0-6 0,-2-5 0,-4 0 0,1 2 0,-3-1 0,-7 12 0,0 0 0,0 0 0,0 14 0,-11 15 0,1 12-2,-10 6 2,-4 7-4,-6 3-1,5 8-5,-12-17-8,18 10-8,-20-26-9,19-2-4,-5-22-2,15-3 2</inkml:trace>
  <inkml:trace contextRef="#ctx0" brushRef="#br2" timeOffset="127289.2805">23245 11544 106,'-63'-7'30,"-13"1"-15,1 9-14,1-1-41,6 8-2,-9-3-1</inkml:trace>
  <inkml:trace contextRef="#ctx0" brushRef="#br2" timeOffset="127914.3163">18375 12870 66,'0'0'41,"0"0"-1,0 0-1,-15 28-19,-10-13-18,-2 7 0,-1 3-1,1 2-1,0 3 1,9 0 0,8 1 1,13-5-1,10-5 1,12-1-1,6-8 1,12 1-1,-3-6 0,2-1-1,-8 0 0,-6-1 1,-9 3-1,-9 7 0,-15 2 0,-14 4 0,-3 5-1,-7 0 1,0 2-2,-1-4 0,9 0-2,5-15-5,27 2-8,-6-26-12,33 2-10,3-19-1,24 0 1</inkml:trace>
  <inkml:trace contextRef="#ctx0" brushRef="#br2" timeOffset="128936.3747">18901 13059 75,'13'-17'40,"-13"17"-1,-14-5 0,-4 18-25,-11 0-9,-1 6-2,1 5-1,3 2 1,4 3-2,8 2 1,7-1 0,12-3-1,7-4 0,10-5 0,5-5-1,7-10 1,1-5-1,3-11-1,2-6 1,-5-8 0,-1-5 0,-4-5 0,-6-6 0,-8 1 0,-2-1 0,-7 6 0,-4 4 0,-3 7 0,-3 7 0,-1 7 0,4 12 0,0 0 1,-12 14-1,14-1 1,4 2 0,5-3 0,8 0-1,4-4 2,9-7-1,3-2-1,2-5 1,0 3 0,-3-3 0,-6 1 0,-8 4 0,-6 6-1,-12 4 1,-7 9-1,-6 5 0,-4 6 0,-1 6 0,-1 3 0,2 1-1,8-1 0,7-3 1,10-9-1,9-5 1,10-11-1,8-11 2,11-10-1,1-12 2,4-5-1,-3-8 0,1-2 0,-9-6 0,-3 4 1,-8 1-2,-9 7 1,-3 4-1,-9 11-1,-10 17 0,0 0 1,5 10-1,-10 14-1,-2 11-1,-3 4 0,1 5-2,5-3-1,7-2-1,2-11-2,19 0-5,-4-24-4,22 7-3,-10-26-9,21 4-3,-7-13-2,6 3 3,-14-4 30,-6-3 11,2 13 5,-22-9 6,8 22 11,-27-10 5,7 12 3,-10 11-3,7 4-27,-9 3-5,2 8-2,1 2-2,0 6-1,1 0 0,3 0 0,4-2 1,0-5-1,1-4 1,1-9 0,-1-14 1,0 0 0,14-14 1,-5-6-1,-4-9 1,4-3 0,-1-6 0,4-2-1,-2-4 1,3 0-1,2 4 0,4 2 0,4 4-1,5 3-2,6 9-3,1-3-7,15 17-3,-12-12-3,23 25-8,-17-17-7,16 18-6,-9-6-1,2 9 4</inkml:trace>
  <inkml:trace contextRef="#ctx0" brushRef="#br2" timeOffset="129303.3957">20943 12994 94,'-7'-26'38,"7"26"1,-34-22-9,20 21-21,-15 2-4,-3 11-2,-5 4 0,-2 13 0,-1 4-1,4 8 0,3-1 0,6 3-1,7-2 0,8-5 0,15-7-1,12-8 0,16-10-2,11-13-3,17 1-7,1-25-7,26 10-11,-12-18-8,15 4-1,-16-10-1</inkml:trace>
  <inkml:trace contextRef="#ctx0" brushRef="#br2" timeOffset="129726.4199">21165 13107 88,'-4'18'41,"4"-18"-2,2 25 2,-2-25-32,23 4-6,-1-8 1,7-1 0,4-8-2,6-2 0,2-6 0,2-3-1,-5-6-1,1 1 0,-8-4 0,-8 2 1,-9 2-1,-12 6 0,-11 3 0,-8 11 0,-9 8 0,-7 10 0,-5 12 1,-4 9-1,3 7 0,7 4 1,4 0-1,8 2 0,15-6 0,9-3-1,11-11-1,18-5 0,11-6-4,2-12-1,26 1-8,-12-23-6,31 15-9,-17-23-7,16 8-1,-14-14 1,6 5 2</inkml:trace>
  <inkml:trace contextRef="#ctx0" brushRef="#br2" timeOffset="130047.4383">22099 12850 94,'-39'-21'38,"6"13"2,-15-4-2,10 16-30,-5 0-4,1 5-1,9 4-1,5 4 0,4 4-1,5-1 1,13-1 0,6 1-1,9-3 0,8-3 0,11-3 0,4-3 0,6-4-1,4 3 0,0-1 1,-4 2-1,-4 2 0,-7 5 0,-12 4 1,-10 6-1,-8 5-1,-11 5 1,-6-1-1,-4 0 0,-1-1-1,1-9-3,9 2-7,-1-22-4,23 7-6,-8-27-8,33 10-9,-4-16-2,20 6 2</inkml:trace>
  <inkml:trace contextRef="#ctx0" brushRef="#br2" timeOffset="130198.4469">22431 13250 112,'-3'22'40,"-17"-17"2,20-5-5,-23 21-46,9-41-9,23 16-9,-18-18-12,23 8-4,-4-8 0,10 3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4T22:15:17.64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4T22:15:20.640"/>
    </inkml:context>
  </inkml:definitions>
  <inkml:trace contextRef="#ctx0" brushRef="#br0">17380 8671</inkml:trace>
  <inkml:trace contextRef="#ctx1" brushRef="#br0">8717 1981 36,'-56'2'29,"-3"3"2,-11-2-2,-7 3-24,2 6 1,-11-4 1,0 16 2,-16-9-2,4 14-1,-8-4 1,2 12-2,-6 1-2,2 6-1,-4 6-2,4 0 1,-5 7-1,3 1 1,-2 4-1,4 5 1,-3 0 0,4 3 0,-2 3-1,0 6 1,4 3-1,0 4 0,2 1-1,0 6 0,6 1 0,5 3 0,3 4 0,9-3-1,5 2 1,2 3-1,7 0 1,3 2-1,7 3 0,0-1 0,4 5-1,1 0 2,3 1 2,0-2-3,4 2 3,4-3 0,2 3 1,3-1-2,4-1 1,4 4-1,2 1 1,5 5 0,0 1 0,2 4-1,-1 0 1,3 5 1,-2 1 0,3-1 0,-2 1-3,1-1 3,3-5-3,4 2 2,2-3-1,5 0 0,2-3-1,5-3 1,4-3-1,6-1 1,2-4-1,5-1 0,5 0 0,2 1 0,1 2 0,8-2 1,-1 3 0,1 0-1,4 2 2,2 4-2,5 1 2,2 1-1,8 2 1,6-2 0,2 5-1,9 0 1,3 0-1,3 1 1,4-4-1,2 2 1,3-2-2,-1-2 1,0-5-1,3-2 2,2-7-2,-1-7 0,5-3 1,4-9-1,6-5 0,5-5 0,8-8 1,4 1-1,7-4 1,12-4-1,8 0 1,0-3 0,9-2-1,5-3 3,4-2-3,3-4 1,5-5 0,-1-1 0,3-6 0,0-2 0,5-4 2,-2-2-4,5-6 3,2-1 0,-1-2 0,5-5 0,5-2-1,-1-4 0,4-6 1,-2 0-1,4-7 0,1-1 0,1-7 0,-8 1 0,2-7 0,-2-2 0,-5-5 0,-2-4 1,0-9-1,-5-1 1,-3-8 0,3-6 0,-3-7-1,-1-2 1,-6-13 0,-1-2 0,-2-7-1,-6-1 0,-10-6 3,-3-3-1,-7-8 0,-5-3 0,-14-3-1,-5-4 0,-7-7 2,-3-7-1,-6-5-1,-4-5-1,-7-2 2,-4-5-2,0-1 1,-9-4 0,-6-1-1,-8-3-2,-5 2 1,-13-5 1,-5-5-1,-9 0-1,-8-3 2,-8 1 1,-11-4-1,-2-3 1,-13 1 0,-1 0 1,-12-1-1,-2 1 2,-8-3-1,-5-1-2,-8 1 2,-6 1-1,-5-5 0,-6 3 1,-10-4-2,-10-2-1,-4-4 1,-9-1 1,-7-3-3,-6-3 2,-9 1-1,-5 1-1,-5 4 1,-5 2 2,-7 7-1,-5 8 0,-9 4 1,-4 6 0,-6 6-1,-7 3 2,-7 2-2,-6 7 1,-2 3-1,-11 2 0,0 4 1,-2 3-2,-5 2 1,2 10-1,-5 7 2,3 7-2,-6 10 1,2 7 0,-7 13 0,-5 7 1,-10 12-2,-3 7 2,-4 6-1,-10 4 1,-4 9-1,2 6 0,-3 7 0,0 8-2,7 13-6,-12 1-23,14 28-8,-7 7 1,4 28-1</inkml:trace>
  <inkml:trace contextRef="#ctx1" brushRef="#br0" timeOffset="3672.21">2149 6465 68,'-20'-19'35,"-2"8"0,-7-7-6,2 21-16,-14-7-3,6 18-2,-9 1-3,2 13-1,-4 5-1,4 11 0,4 7-1,5 6 0,8 10 0,11 6-1,10 6-1,13 8 0,11 4 1,14 0-1,9 2 0,10-5 0,11-9 0,9-15 0,9-22 1,12-22 1,7-27-1,3-23 0,1-27 1,2-20 0,-9-21-1,-8-10 1,-22-6-1,-19-5 0,-27 1-1,-27 2 0,-29 6 0,-24 8-2,-30 18 1,-15 16-2,-14 24 1,-7 18-1,5 24-1,10 5-14,26 35-20,18 2 2,36 12-3,22 1 1</inkml:trace>
  <inkml:trace contextRef="#ctx1" brushRef="#br0" timeOffset="5372.3073">19182 6574 83,'-18'-21'35,"-13"2"2,-7 10-1,-19 3-24,-5 14-8,-9 9 0,-2 18 0,-5 14-1,4 24 2,2 15-2,14 13-1,13 7 0,26 9 0,23-8-1,31-4 1,32-25-1,34-24 0,33-30 1,34-27 0,22-29 0,11-26 0,-3-21 0,-12-13 0,-27-10 0,-28-6-1,-43 1 0,-42-2-3,-41 3 0,-38 5-3,-26 13 0,-29 12-2,-17 31-2,-23 8-21,6 41-9,-15 16 1,6 31-1,6 13 3</inkml:trace>
  <inkml:trace contextRef="#ctx1" brushRef="#br0" timeOffset="8759.501">16269 786 81,'14'-53'39,"-14"53"-1,0 0 1,0 0-32,0 0-2,-54-40-1,54 40 1,-49 16-2,49-16 1,-54 42-1,19 5-1,-22 33 0,16 11 0,8 8-1,26 7 1,15-12-2,31-8 0,13-25 0,21-25 0,9-25 1,9-21 0,3-21 0,-46 5 0,-1-6 1,1-5 0,-48 37-1,82-90-2,-51 38 2,-2-4-2,-9-1 0,-12 1-2,-7 0 1,-5 10-1,4 46 1,-31-80-1,31 80-2,-48-58-12,48 58-20,-50-37-3,50 37 1,0 0-2</inkml:trace>
  <inkml:trace contextRef="#ctx1" brushRef="#br0" timeOffset="9164.5242">16870 962 106,'0'0'42,"64"12"-1,-64-12-1,0 0-37,49 25 1,-32-7-1,-20 9-2,-6 11 1,-12-1-2,7 4 2,-5 1-2,11-2 2,-1-9-2,14-11 1,6-11 1,5-16-1,8-10 1,-24 17-1,0 0 1,46-55-2,-46 55 0,42-54 0,-42 54 0,43-57 0,-43 57 0,42-57 0,-42 57 0,0 0 0,54-54 0,-54 54 0,34-4 0,-5 16 0,-10 11 0,-3 21-5,-1 15-4,0-6-11,18 1-18,-2-17-4,18-22 0,-4-15 1</inkml:trace>
  <inkml:trace contextRef="#ctx1" brushRef="#br0" timeOffset="9532.5452">17706 1055 111,'0'0'42,"0"0"1,0 0-1,0 0-39,0 0-1,0 0 1,0 0-1,0 0-1,0 0 0,66-11 0,-66 11 0,71 2 0,-71-2-2,75-14-1,-75 14 1,75-26-1,-75 26 1,57-37 0,-57 37 0,0 0 0,32-50 4,-32 50 0,0 0-1,0 0 0,-27 9 0,-32 27-2,-10 15 0,16 12 0,12 12-4,36 2-2,43-6-18,19-22-12,46-29-6,9-15-1,32-8-1</inkml:trace>
  <inkml:trace contextRef="#ctx1" brushRef="#br0" timeOffset="10045.5746">19183 909 59,'0'0'43,"11"-51"-3,-11 51 2,0 0-14,14-52-22,-14 52-1,0 0 1,0 0-1,-49 4-2,49-4 1,-56 33-1,56-33-1,-61 43 1,61-43-1,0 0-2,-50 57 1,50-57-1,0 0 1,16 52-1,-16-52 0,0 0 2,69 39-2,-43-27 0,33 18 0,-6 4-2,-10 5 1,-34 7-1,-28 12 1,-31 2-3,-7 2 0,15-17-3,7-20-10,35-8-19,0-17-5,45-15 1,5-12-1</inkml:trace>
  <inkml:trace contextRef="#ctx1" brushRef="#br0" timeOffset="10298.589">19821 1051 101,'60'-43'40,"-60"43"1,0 0-1,0 0-36,48-51-3,-48 51 1,0 0 1,0 0 0,-28 9-1,-14 22-2,4 20 2,7-10-2,15 2 1,11-2-3,14-6 1,17-8-5,6-28-13,25-4-18,-4-9-3,-53 14-1,70-13 0</inkml:trace>
  <inkml:trace contextRef="#ctx1" brushRef="#br0" timeOffset="10990.6286">19931 978 94,'0'0'38,"0"0"3,0 0-2,0 0-35,0 0 0,0 0 0,0 0-1,0 0 1,0 0-2,0 0 1,55 17 0,-55-17-3,56-16 1,-56 16-1,62-23 0,-62 23 0,55-31 0,-55 31-1,0 0 0,53-57 2,-53 57-2,0 0 1,0 0 1,0 0 0,-53-45 1,53 45 0,-63 12 2,63-12-2,-61 23 1,2 21-1,21 13-2,15 8 0,36-4 0,26-10 0,39-14-8,29-18-20,-59-22-12,12 2-1,4-4-1,11-5-1</inkml:trace>
  <inkml:trace contextRef="#ctx1" brushRef="#br0" timeOffset="11471.6561">20802 950 104,'0'0'40,"0"0"1,0 0-5,-58-26-30,58 26 0,-52 7-1,52-7 0,-59 31-2,6 6-1,7 8 2,10 6-5,18 3 0,19-8-1,27-12-3,26-11-7,6-25-21,30-7-9,-90 9 2,95-20-1</inkml:trace>
  <inkml:trace contextRef="#ctx1" brushRef="#br0" timeOffset="12166.6959">21222 1029 114,'0'0'43,"0"0"0,0 0-1,0 0-38,4-30-1,-41 49 0,-11 12 0,6 11-3,8 2 0,16 5 0,11-6 0,23-4 0,21-25 0,7-11 0,2-12 0,9-7 0,-55 16 0,59-32 0,-59 32 0,44-49-3,-44 49 1,42-56 0,-42 56 1,25-64-2,-25 64 3,15-56-1,-15 56 0,3-53 1,-3 53 0,0 0 1,0 0 1,-7-55 1,7 55-1,0 0 0,0 0 1,0 0-3,0 0 0,0 0 0,46 35 0,-46-35 0,0 0 0,56 35 0,-56-35 0,0 0 0,66 25 0,-66-25 0,0 0 0,52 14 0,-52-14 0,0 0 0,0 0 0,0 0 0,0 0 0,0 0 0,-10 52 0,10-52 0,0 0 0,0 0 0,0 0 0,0 0 0,0 0 0,47 8 0,-47-8 0,0 0 0,58-31 0,-58 31 0,46-29 0,-46 29 0,0 0 0,65-29 0,-65 29 0,0 0 0,74 3 0,-35 14-6,0 15-9,-12-1-16,16 10-10,1-3 1,15-11-3,-59-27 3</inkml:trace>
  <inkml:trace contextRef="#ctx1" brushRef="#br0" timeOffset="12515.7159">22433 1063 92,'0'0'41,"0"0"0,18-51 1,-18 51-11,0 0-26,0 0-2,-52-24-3,34 30 0,-29 14 0,10 18 0,2 0 0,23 3 0,12-41 0,0 0 0,0 0 0,68 22 0,-68-22 0,78-33 0,-78 33 0,94-66 0,-45 26 0,3-2 0,-52 42 0,82-90 0,-82 90 0,71-70 0,-71 70 0,0 0 0,58-57 0,-58 57 0,0 0 0,-6 19 0,-1 33 0,-6 28 0,4 28-16,-6 0-5,30 2-16,0-20-6,17-18 0,-12-26-1</inkml:trace>
  <inkml:trace contextRef="#ctx1" brushRef="#br0" timeOffset="15933.9114">16483 2227 72,'0'0'36,"-15"-20"-1,3 24 1,-13-4-31,-1 16-1,-5 4 1,3 13 0,-7 4-1,9 5 0,1 6-1,11 1 1,6-5-2,16-2 1,6-14-2,16-3 2,9-17-2,3-8 0,6-11 0,-1-12-1,-3-10 2,-4-4-2,-9-10 1,-11-2-2,-11 3 1,-11 0-2,-6 6 0,-10 5-1,-1 10-2,-3 4-3,22 21-18,-22 1-12,28 12 1,7-4-2,16 10 1</inkml:trace>
  <inkml:trace contextRef="#ctx1" brushRef="#br0" timeOffset="16211.9273">17623 1851 78,'-22'-50'40,"-19"-2"-2,3 25 1,-17 5-32,5 21 0,-9 16 0,3 26-2,-1 19-1,5 21-3,9 13 0,6 15-1,12 0-2,10 1 0,12-2-4,2-21-19,19 2-14,-7-28 1,12-9-3,-11-28 3</inkml:trace>
  <inkml:trace contextRef="#ctx1" brushRef="#br0" timeOffset="16384.9372">16919 2367 106,'-16'-33'40,"22"20"2,6-6-4,22 8-36,16 2-2,20-4-3,20 15-16,-3-17-20,26 13-1,-8-11-1,13 11-1</inkml:trace>
  <inkml:trace contextRef="#ctx1" brushRef="#br0" timeOffset="16608.95">18554 1778 98,'-21'-4'42,"6"14"0,-17 8-1,7 27-36,-8 5-3,5 13-1,-2 13 0,0 13-2,5 6-1,7 1-1,8 3-5,-8-26-23,23 9-9,-7-24 0,12-7-2</inkml:trace>
  <inkml:trace contextRef="#ctx1" brushRef="#br0" timeOffset="16941.969">18192 2247 101,'-15'-10'43,"-3"1"-1,18 9 0,9 9-39,15-5 0,15-2-1,12-2 0,7-4-1,11-1 0,6-7 0,3-2 0,-2-4-1,-6 2 0,-11 0 0,-10 1 0,-13 5 0,-11 9 0,-25 1-1,6 27 1,-24 5-1,-9 9 0,-3 7-1,-5 4-1,5 5-2,2-8-2,20 7-19,-5-30-12,28-2-1,0-24-3,26-7 3</inkml:trace>
  <inkml:trace contextRef="#ctx1" brushRef="#br0" timeOffset="17581.0056">19083 1804 112,'-14'-4'42,"11"18"1,-12-1-2,21 7-39,1 2-2,12 5 1,1-1 0,4 7-2,4-3 1,-5 5-2,-5 2 2,-6 4-1,-8 5 0,-9 0 0,-8 0 0,0 0 1,-6-7 1,3-3-1,0-8 1,7-12 0,9-16 0,0 0 0,17-31 0,1-2 0,7-2 1,1-10-1,2 0 0,2-3-1,1 7 1,-5 8-1,-8 6 0,0 10 1,-8 6 0,-10 11-1,0 0 1,5 25-1,-10-6 0,-1 5 1,2 1-1,0 1 0,7-2 0,2-5 0,9-7 1,6-7-1,7-7 1,5-11 1,6-3-2,2-11 0,1 0 0,-2-6 0,2 0 0,-6 6 0,-4-1 0,-6 11 0,-6 2 0,-8 15 0,-11 0 0,3 28 0,-12 4 0,-5 7 0,-6 9 0,3 4 0,0 5 0,2-7-7,13 1-3,2-17-3,25 4-5,-8-38-7,36 11-11,-9-35-4,19-2-2,-3-18 4</inkml:trace>
  <inkml:trace contextRef="#ctx1" brushRef="#br0" timeOffset="18091.0348">20178 2046 106,'-31'7'41,"12"16"0,-3-12 0,20 10-33,9-8-5,10-2 0,6-5-1,9-4 0,3-6-1,7-6 1,0-1-1,-5-8 0,-3-4-1,-5 0 3,-10-2-3,-8 3 0,-4 1 0,-14 7 0,-10 9 0,-12 7 0,-8 11 0,-5 4 0,-8 14 0,3 3 0,2 8 0,8 3 0,8-2 0,20 2 0,14-8 0,21-3 0,23-8-3,10-7-1,24-3-7,2-20-2,24 13-7,-15-33-10,19 20-9,-19-18-2,-5 16 1,-23-11 3,-10-2 45,-24 28 4,-32-9 8,10 15 11,-37-17 7,7 20 4,-15-19 1,17 15-2,-10-6-38,28-8-3,0 0-7,-14-25-5,26 27-6,-20-24-7,23 25-12,-23-19-6,8 16-1,-28-23 1</inkml:trace>
  <inkml:trace contextRef="#ctx1" brushRef="#br0" timeOffset="47962.7433">7020 4065 85,'0'0'34,"14"33"1,-14-8-8,9 22-22,-14 9-1,1 17-3,-5 10 0,-2 3-3,0 8-1,-6-7-3,9 3-4,-7-22-24,10-10-1,5-20 0,5-16 1</inkml:trace>
  <inkml:trace contextRef="#ctx1" brushRef="#br0" timeOffset="48962.8005">6752 4519 88,'-31'13'37,"3"-4"0,21 10 2,7-19-35,23 9-2,21-12 0,15-1-1,11-8 1,11-6-1,5-2 0,-1-3-1,-4 1 1,-11 2-1,-12 1 1,-16 4-1,-11 8 1,-15 4 0,-16 3-1,0 0 1,-17 25-1,-7-1 1,-7 6-1,-1 7 1,-4 5-1,6 3 0,3 0 0,10 0 1,10-5-1,14-11 0,12-8 1,16-13-1,8-12 1,5-14-1,7-13 0,4-11 0,-7-5 0,-5-7 0,-13-3 0,-7 3 0,-17 4 1,-10 8-1,-9 8 0,-14 10 1,-2 10 0,-7 10-1,3 5 1,4 8 0,5 5-1,10 1 1,10-1-1,8-1 0,12-5 0,8-3 1,10-3-1,3-3 0,2-1 0,0 0 1,-5 2-1,2 2 0,-9 5 0,-9 8 0,-7 4 0,-6 13 1,-4 5-2,-6 5 1,-4 7 0,-3-2 0,1 2 0,1-4 0,-1-4 0,6-10 0,-4-10 0,5-21 0,0 0 0,19-4 0,-9-18 1,0-10-1,2-7 0,-1-13 0,3-8 1,-4-5-1,1 1 0,-2 0 0,1 6 1,3 6-1,0 8 0,3 10 0,3 13 0,0 10 0,4 10 0,2 7 0,-3 9 0,-3 2 0,-1 8-1,-4 4 1,-7 6 0,-6 2 0,-8 2-1,-5-1 1,-9 0 0,-3-1-1,-4-7 1,-1-4 0,2-5 0,2-1 1,3 2-1,4 1 0,5 6 0,-1 8 0,7 9 1,-2 14-2,1 10 1,-6 4-2,5 6-5,-7-15-18,20 9-11,-9-22-4,19-5 0,4-29-1</inkml:trace>
  <inkml:trace contextRef="#ctx1" brushRef="#br0" timeOffset="49428.8272">9283 4385 67,'8'-42'37,"10"11"0,-9-1 1,5 20-20,-14 12-13,10 1 0,-10 19-1,0 15-1,-4 11 0,1 12 0,1 3-1,2 4 0,3-8-1,4-1 1,7-15 0,1-11-1,5-19 1,7-18-1,2-16 0,1-13 0,-1-10 0,1-11-1,-2-6-1,-4-6-1,4 2-1,-10 0-1,5 13-3,-9-3-7,14 27-20,-17-4-4,12 22 0,-9-3-1</inkml:trace>
  <inkml:trace contextRef="#ctx1" brushRef="#br0" timeOffset="49624.8384">9976 4200 103,'5'33'38,"-17"-7"2,6 22-7,-5-6-30,-2 2 1,-1-1-1,5 0-2,3-4-1,1-9-3,12-7-2,-7-23-7,35 1-26,-17-23-1,16-1 0,-5-26 0</inkml:trace>
  <inkml:trace contextRef="#ctx1" brushRef="#br0" timeOffset="49766.8465">10077 3906 110,'-19'9'40,"-8"-3"-1,18 12-3,3-1-43,6-17-29,31 3-3,1-8 0,20 7-1</inkml:trace>
  <inkml:trace contextRef="#ctx1" brushRef="#br0" timeOffset="50121.8668">10409 4241 95,'-14'20'37,"25"4"2,0-20-3,19 0-32,9-7-2,6-3 0,-1-6-1,3-1-1,-6-7 1,-8 3 0,-14-4 0,-10 1 0,-12 0 0,-12 3 1,-7 6 0,-11 4 0,-5 7-1,-4 8 0,-1 9-1,1 10 0,7 9 0,7 3 0,6 3-1,13-1-1,18-1-1,14-10-3,25-2-1,-1-21-4,31 5-23,-9-25-4,15 1 1,-11-20 0</inkml:trace>
  <inkml:trace contextRef="#ctx1" brushRef="#br0" timeOffset="50522.8897">11069 4201 95,'-4'-25'38,"4"25"2,-23-14-2,10 25-29,-10 5-3,2 12-2,-2 6-2,6 4 0,6 2-1,11 0 0,7-6 0,6-5 0,14-11-1,6-10 1,10-14-1,3-11 1,3-6-1,-3-10 0,-2-4-1,-2-4 1,-5 3 0,-8 7 0,-6 5 0,-8 13 1,-15 13-1,0 0 0,1 32 0,-7 2 0,1 6 0,0 1-1,5 4 1,5-7 0,7-9 1,7-10 0,5-19 1,2-15-1,5-14 1,-2-11-1,-5-11-1,-1-9 0,-1 1-5,-11-12-12,12 24-12,-25-9-6,7 26-6,-7 5-2,2 25 1</inkml:trace>
  <inkml:trace contextRef="#ctx1" brushRef="#br0" timeOffset="51606.9518">8849 15391 57,'1'-11'37,"-1"11"1,-30-3-11,3 19-21,-9-3 2,5 7-3,-4 0-1,6 0-2,5-3 1,7-2-1,17-15 0,-4 16-1,21-16 0,8-1 0,5-4 0,5 0-1,3 0 1,-5 6 0,-4 6-1,-2 6 1,-13 8-1,-8 6 0,-9 10 1,-6 5-2,-4-1 0,-2-6-2,5 0-3,-4-27-9,14-8-24,10-8 0,18-15-1,2-26 2</inkml:trace>
  <inkml:trace contextRef="#ctx1" brushRef="#br0" timeOffset="51771.9612">9206 15361 38,'4'14'37,"-6"22"2,-17 5-1,3 23-14,-8-13-18,10 12-2,-1-10-1,7-7-2,7-9-2,2-23-9,22-5-28,-7-29 0,15-6-2,-2-28 0</inkml:trace>
  <inkml:trace contextRef="#ctx1" brushRef="#br0" timeOffset="51907.969">9281 15096 64,'-27'15'38,"3"4"-3,10 6-5,24 1-64,0-6-2,17-1-1,12-4-1</inkml:trace>
  <inkml:trace contextRef="#ctx1" brushRef="#br0" timeOffset="52258.989">9741 15391 33,'-30'20'38,"-6"6"1,-6-2 0,6 14-14,-10-5-17,13 12-2,0-6 1,11 9-3,7-10 0,16-1 0,8-16-1,15-15 0,15-21-1,13-19 0,8-19 0,8-15 0,3-14-1,-5-5 0,-7 3-1,-9 2 1,-8 13-1,-15 11 1,-12 20-2,-13 16 1,-2 22-1,-26 28 0,5 14 0,-3 16-2,3 17-3,-6-1-8,25 23-20,-12-19-7,20 4-1,0-21 0</inkml:trace>
  <inkml:trace contextRef="#ctx1" brushRef="#br0" timeOffset="52610.0091">10113 15534 70,'4'23'42,"-4"-11"-1,20 8 1,3-14-37,8-4 0,5-10-2,6-7-1,0-5 0,-3-7 0,-3-1-1,-7-2 0,-11 0 0,-8 4 0,-10 3-1,-10 8 1,-3 9 0,-11 10-1,0 11 0,-4 10 0,4 10 0,2 5-1,5 7 0,4-1-1,9 2-2,5-13-5,25 8-22,-8-22-11,28-2 1,-1-20-2</inkml:trace>
  <inkml:trace contextRef="#ctx1" brushRef="#br0" timeOffset="53111.0378">11362 15423 66,'0'0'41,"-15"14"-2,13 3 2,-15 0-37,12 6-2,-2 2 1,3 6-2,0 0 2,3 4-1,2-6 1,7 2 0,3-12-1,1 1 0,7-14-1,2-6 1,3-11-1,0-5 0,-3-7-1,-1-3 1,-4-4-1,-4-1 0,-3 0 0,-4 1 0,0 2-1,0 1 2,0 4-3,-1 3 2,6 3-4,-3 2 0,9 20-16,-12-19-17,15 19-3,-9-9-3,10 9 3</inkml:trace>
  <inkml:trace contextRef="#ctx1" brushRef="#br0" timeOffset="53313.0493">11844 15392 75,'-5'20'44,"-6"-13"-3,9 13 2,-7-9-35,5 7-7,3 3 1,1 4-2,1 2-1,1-1-2,4 2-1,-5-14-5,12 8-10,-13-22-20,15-2-2,-7-21 0,11 2 3</inkml:trace>
  <inkml:trace contextRef="#ctx1" brushRef="#br0" timeOffset="53448.0571">11912 15321 68,'-3'-35'40,"-11"-1"-2,7 16 0,-5-3-32,5 11-3,7 12-1,0 0-4,18 13-12,-7-6-24,16 12 0,-2-7-2,11 9 0</inkml:trace>
  <inkml:trace contextRef="#ctx1" brushRef="#br0" timeOffset="53779.076">12185 15381 72,'0'11'43,"0"-11"-3,12 14 2,-12-14-36,24 8-1,-8-7-2,5-2-1,-1-5-1,0-2 0,0-2 0,-1-5-1,-5-4-1,-3 0 1,-6 0-1,-7-1 0,-3 1 0,-9 8-1,-5 3 1,-1 5 1,-7 9-1,1 8 1,2 3 0,3 9 0,7 4-1,4 1-1,15 3-5,-5-16-19,30 10-14,-4-16 0,20 2-1</inkml:trace>
  <inkml:trace contextRef="#ctx1" brushRef="#br0" timeOffset="54213.1008">12632 15285 75,'-18'15'40,"-9"-6"-1,13 19-6,-1-9-27,8 8-2,0-4-1,7 7-1,1-6 0,7-1-1,3-4 1,3-7-1,1-6 0,3-7-2,3-7 2,0-7 0,1-5-2,-2 1 2,-2-7-2,-3 6 1,-1 2 0,-3 8 0,-11 10-1,17 2 0,-12 12 0,-4 7-1,0 7 1,1 0 0,1 1 1,0-5 0,0-3 1,0-9 0,-3-12 1,16-4 0,-8-11 0,5-7 1,-3-8-1,2-3-1,-3-3-2,-4-8-7,11 17-18,-22-14-15,11 14 0,-17-7-3,9 10 1</inkml:trace>
  <inkml:trace contextRef="#ctx1" brushRef="#br0" timeOffset="55881.1962">2145 13603 55,'-8'-18'32,"8"18"-7,-16-10 0,3 16-16,-13-8-1,3 15 0,-10 2-3,1 12 2,-8-3-3,4 15 0,-5 4-1,7 9 0,-1 8-2,6 4 0,5 3 0,9 2-1,5 3 0,14-3 1,12-8-1,14-7 0,18-17 1,13-15 0,14-22 1,15-22-1,11-22 0,4-17 1,0-18-1,-10-10 0,-14-8 0,-18-2-1,-20 8 0,-31 9-1,-26 14-2,-31 15 0,-18 16-2,-21 12-1,-6 18 0,-13 9 0,10 16-2,-3-2-17,30 16-9,14-8-2,27 5 3</inkml:trace>
  <inkml:trace contextRef="#ctx1" brushRef="#br0" timeOffset="56723.2444">1865 13750 14,'11'-21'25,"-6"9"1,-5 12-8,-4-23-1,4 23-3,-11-18-2,11 18-1,-22-10-1,11 11-2,-12-7 0,8 10 0,-9-3-3,4 7-1,-4 6-1,2 8-1,-1 9-1,3 12 0,1 12 0,2 8-1,3 8 1,6 2-1,7-1 0,6-10-2,14-6-3,4-23-31,23-13-1,0-22-1,19-11 0</inkml:trace>
  <inkml:trace contextRef="#ctx1" brushRef="#br0" timeOffset="57406.2835">2747 13676 34,'0'0'33,"13"-19"1,-13 19-1,9-20-21,4 19-4,-13 1-1,16-3-3,-16 3-1,6 23 1,-10 2 0,-2 14-1,-8 6 0,-1 10 0,-7 3-1,-1 1 0,-3-3-2,5-6-2,2-8-2,-2-21-5,21-3-26,-10-30-2,10-5 1,0-15 0</inkml:trace>
  <inkml:trace contextRef="#ctx1" brushRef="#br0" timeOffset="59479.402">19395 13776 6,'2'-12'24,"1"0"1,-7-3-8,4 15 1,0-23-3,0 23-2,-5-24-2,5 24-2,-3-24-1,3 14-2,-6-10 1,3 7-2,-8-5 1,2 7-1,-6-5 0,1 11 0,-5-1 0,-4 8-1,-5 3-1,0 12 0,-6 5-1,-1 10 1,-4 9-1,3 6 0,1 8 0,4 5-1,8 4 0,8 2-1,10 1 1,14 3-1,16-6 1,14-7-1,12-10 1,20-11-1,13-17 1,11-14-1,8-22 1,-2-17-1,2-12 1,-12-15-1,-12-8 1,-17-5 0,-24-3 0,-17 2-1,-23 4 0,-22 3 0,-16 5 0,-15 13-1,-7 8-1,-6 8-1,6 18-1,0 4-4,25 26-20,-3-4-10,23 20 0,11-7-2</inkml:trace>
  <inkml:trace contextRef="#ctx1" brushRef="#br0" timeOffset="60090.437">19978 13816 70,'0'0'33,"0"0"-7,0 0 0,8-17-18,-8 17-1,5-12-2,-5 12-1,0 0 0,17-9-1,-17 9 0,21-1-1,-4 2 0,4 3-1,0 2 1,1 3-1,-5 6-1,-2 2 0,-7 7-1,-9 3 0,-8 7 1,-12 2-1,-6 3 1,-5-1 0,-4-1 0,1-3-1,6-5-2,3-13-3,21-2-30,5-14 1,5-14-3,12-13 1</inkml:trace>
  <inkml:trace contextRef="#ctx1" brushRef="#br0" timeOffset="60786.4768">19216 13705 9,'20'-9'26,"-20"9"2,0 0-1,0 0-14,0 0 0,0 0-2,-23-6 0,13 17-1,-14-14 0,8 16-1,-12-4 0,5 11-3,-5 1-1,1 11-1,-4 6-2,1 5-1,5 1 0,2 4-1,5-2-1,7-7-1,14 3-2,7-24-10,18 9-23,0-17 1,22 3-2,-2-13 1</inkml:trace>
  <inkml:trace contextRef="#ctx1" brushRef="#br0" timeOffset="60914.4841">19457 14150 63,'26'9'39,"-26"-9"-1,3 10 0,-20-9-24,-2-1-13,1 1-7,-9-11-30,17 4-1,-8-11-1,14 4 0</inkml:trace>
  <inkml:trace contextRef="#ctx1" brushRef="#br0" timeOffset="62025.5477">19188 13720 10,'0'0'27,"10"-7"3,-9-3-11,12 12-1,-18-16-1,16 17-1,-16-16-4,5 13-1,2-14-1,-2 14-4,-4-22-2,0 13 0,-4-5-2,8 14 0,-23-18-1,7 15 0,-6 5 1,-4 9-1,-5 9 1,-4 11 1,-5 5-1,4 12 0,0 3 0,7 1 0,7 0-1,13-3-1,13-6 0,14-11-3,15-3-2,4-23-27,25 4-5,-7-16 0,10 4-2</inkml:trace>
  <inkml:trace contextRef="#ctx1" brushRef="#br0" timeOffset="62162.5555">19373 14020 76,'-15'-2'37,"15"2"-5,-19-7-14,8-13-52,8 5-1,-6-13-2,4 4 0</inkml:trace>
  <inkml:trace contextRef="#ctx1" brushRef="#br0" timeOffset="64616.6959">10155 6679 88,'-12'3'34,"-5"9"2,-1 17-2,-12 0-27,2 13-1,-7 0-1,7 6 0,2-5-1,12 0 0,7-6-1,14-10 0,15-13-1,12-12 0,12-10 0,5-9-1,1-11 1,-2-5-2,-7-2 1,-7-2 0,-13 0-1,-14 7 0,-17 7 0,-11 6 0,-11 13-1,-9 10 1,-6 12 0,-3 9 0,3 10 0,3 5 1,11 2-1,11 1 1,15-6-1,11-8 1,18-10 0,14-9 0,9-12 0,8-16 0,4-8 0,1-9 0,-5-9 0,-9-3 0,-13 0-1,-13 2 1,-12 5-1,-17 10 1,-14 8-1,-15 13 0,-6 12-1,-7 12 1,0 9 0,-1 8 0,10 4 0,11 2 0,12-2 0,16-2 1,15-9-1,17-10 0,13-10 1,8-9-1,7-9 2,0-6-2,-4-8 0,-9-2 0,-7-3 0,-18-1 0,-13 2 0,-16 7 0,-10 6 0,-12 8 0,-9 9 0,-6 8 0,-2 11 0,1 5 0,8 5 0,5 3 0,10-1 0,11-4 0,14-7 0,15-4 0,10-13 0,16-7 0,4-9 0,7-9 0,0-5 0,-3-5 0,-6-3 0,-12-1 0,-15 0 0,-10 6 0,-15 3 0,-14 7 0,-6 8 0,-14 5 0,-2 7 0,-1 11 0,1 7 0,6 5 0,4 4 0,14 1 0,6-3 0,15-1 0,11-8 0,11-11 0,8-9 0,6-8 0,3-9 0,-1-7 0,-1-6 0,-8-2 0,-8 0 0,-9 0 0,-12 7 0,-5 1 0,-10 6 0,-12 6 0,-2 8 0,-4 3 0,-2 7 0,2 4 0,2 2 0,7 6 0,9 0 0,7-1 0,13 2 0,7-1 0,9 1 0,8-5 0,2-3 0,1 0 0,-1-3 0,-3-4 0,-9-4 0,-5-2 0,-14 5 0,10-20 0,-10 20-3,-19-26-12,19 26-11,-29-6-7,19 15-7,-11 3-1,8 16 0,-7 5 2</inkml:trace>
  <inkml:trace contextRef="#ctx1" brushRef="#br0" timeOffset="65076.7222">10226 7731 99,'-15'-10'39,"-12"0"0,3 14-1,-14 8-32,5 4-3,1 9 0,3 8-3,4 2 1,5 2-1,9-4 0,10 3 0,11-9 0,6 0 0,5-6 0,8-6 1,-6 0 0,3-4 0,-6 4-1,-5-2 1,-6 0-2,-6 3 1,-6 0-2,-6-1-2,-1 4-2,-3-8-4,16 12-16,-3-23-13,-2 11 2,2-11-2,30-12 2</inkml:trace>
  <inkml:trace contextRef="#ctx1" brushRef="#br0" timeOffset="66101.7808">10620 7856 87,'-14'-19'40,"-4"20"-1,-17-1 0,5 14-20,-11-3-16,5 11-1,1 2 0,5 9-1,3-2 0,9 3-1,9-2 1,9-1 0,13-6 0,7-10-1,16-8 1,5-9-1,3-11 0,6-4 0,-5-14 1,0-3-1,-8-4 1,-11-1 0,-9-4-1,-10 6 1,-7 2 0,-6 5 0,-8 7 0,0 4-1,0 5 0,3 7 0,11 7 1,0 0-1,0 0 1,10 13-1,10-5 0,3-2 1,6 1-1,2-3 1,-2 0-1,-1-3 1,-5 0-1,-2 1 0,-6 2 1,-3 1-1,-12-5 0,7 16 0,-11 1 0,-3 8 0,-3 4-1,-3 3 0,0 4 0,3-1 0,5-3 1,5-7-1,9-8 1,8-13 0,13-14 0,8-10 2,6-10-1,7-8 1,1-6-1,-3 2 0,-3-3 0,-12 9 1,-6 6-2,-13 12 0,-15 18 0,0 0 0,-16 16 0,-4 6 0,3 9-3,-1 3 0,7 6 0,7-5-2,13-2-1,9-14-4,21 2-4,-3-26-7,27 12-10,-16-29-4,18 5-1,-18-14 23,7 2 9,-13 0 6,-13-3 6,-5 16 12,-21-16 8,7 20 6,-23-6 3,14 18-23,-19-10-6,8 13-3,-7 6-1,8 7-2,-3 6-1,3 9 0,1 1-1,4 4 0,-2-1 1,5-5-1,2-3 1,3-8-1,-3-19 0,18-1 2,-7-19-1,9-7 1,-2-6 0,1-10-1,-1-5 0,2 0 0,-1 1-1,-5 6 0,-4 6-2,-1 6-1,3 14-3,-5 0-3,11 25-11,-18-10-11,25 14-7,-13-8-1,17 13 1,-4-11 1</inkml:trace>
  <inkml:trace contextRef="#ctx1" brushRef="#br0" timeOffset="66318.7932">12071 7633 94,'-13'4'38,"-19"0"1,8 15-2,-12-4-27,5 14-2,-2 0-3,3 6-1,6-1 0,4 1-2,11-4-1,12-7-1,12-5-2,12-12-2,23 3-10,-5-25-15,26 7-9,-8-15-2,12 4 0,-11-14 0</inkml:trace>
  <inkml:trace contextRef="#ctx1" brushRef="#br0" timeOffset="66653.8124">12298 7750 102,'-32'19'39,"17"8"1,3-14-1,25-3-34,1-5-1,12-4-1,6-7 0,7-6-1,3-8 0,-3-4-1,-1-6 0,-10 0 1,-6-2-1,-8 2-1,-9 3 1,-11 10 0,-8 7 0,-5 12-1,-9 13 1,-2 11 0,-2 10-1,3 7 1,4 5-1,6 4 1,11-6-2,9-4-1,15-4-3,3-29-12,28 6-12,-8-27-8,20 0-4,4-24-1,18 0 1</inkml:trace>
  <inkml:trace contextRef="#ctx1" brushRef="#br0" timeOffset="69224.9594">9228 6273 27,'-46'57'27,"16"-1"-3,-1 2 3,12 1-15,9 7-9,1 5-3,13 3 3,3 2-2,11 1 2,5 5-1,15 2-1,3-3-1,11-4-1,10 0-3,9-6-3,15 0-2,2-10-1,17-8 4,-3-10 5,10-12 3,10-10 3,1-27 4,14-5 3,-5-34 2,11-3 0,-6-30-2,12-1-2,-7-20-5,-2-4-2,-13-7-3,-15-4-2,-15 4-4,-28-7-1,-19 9 2,-30-1 0,-27 7 4,-30 4 0,-29 5 5,-14 9 1,-30 3 5,-3 18-4,-19 8-2,-4 13-13,0 15-23,3 16 0,4 15-4,5 12 2</inkml:trace>
  <inkml:trace contextRef="#ctx1" brushRef="#br0" timeOffset="70109.01">11364 6663 94,'38'-32'26,"24"-4"-23,8-1-5,10-1-32,4-1-4</inkml:trace>
  <inkml:trace contextRef="#ctx1" brushRef="#br0" timeOffset="70252.0182">12433 6626 101,'6'25'35,"-2"-14"-13,-4-11-21,16-7-29,3-6-10,3-10-1</inkml:trace>
  <inkml:trace contextRef="#ctx1" brushRef="#br0" timeOffset="70388.026">13290 6658 109,'57'29'36,"-2"-12"-10,-1-6-25,-1-11-38,15-5-1,4-12-1</inkml:trace>
  <inkml:trace contextRef="#ctx1" brushRef="#br0" timeOffset="70523.0337">14571 6700 123,'50'21'41,"-7"2"0,-16-11-5,-11-17-64,10 0-11,-6-18-2,9-1-1,-5-12-2</inkml:trace>
  <inkml:trace contextRef="#ctx1" brushRef="#br0" timeOffset="71131.0685">7980 6922 104,'-81'16'33,"-1"-6"-29,6-9-3,-1-9-40,8 0-1</inkml:trace>
  <inkml:trace contextRef="#ctx1" brushRef="#br0" timeOffset="71282.0771">6517 7042 105,'-93'16'40,"18"-6"-2,4-8-11,10-15-63,12-3-3,3-13-1,10 3 0</inkml:trace>
  <inkml:trace contextRef="#ctx1" brushRef="#br0" timeOffset="74119.2394">10290 13876 30,'-13'-6'34,"-1"5"3,-7-1-1,6 13-18,-8-13-8,9 12 0,-9 1-3,8 8-2,-5 2-1,6 11-2,0 1 1,4 7-1,1-3 0,11 5-1,-1-9 0,14-2 1,6-12-1,7-6 0,6-13 0,1-9 0,3-8 0,-1-10-1,-6-3 1,-7-6-1,-8 1 1,-6-1 0,-10 4 0,-10 5-1,-5 6 1,-8 11 0,-5 6-1,-4 10 0,0 8-1,1 11 1,4 3-1,3 3 1,6 3-1,9-2 1,7-4 0,12-3 1,8-9-1,7-7 1,7-7-1,5-12 1,2-6-1,-1-5 0,-3-5 1,-6-3-1,-8 0 1,-3 0 0,-11 4-1,-9 4 1,-6 6 0,-7 6 0,-6 9-1,-5 9 0,-3 9 0,-2 4-1,0 9 0,1 1 0,5 5 1,5-3-1,6-2 1,13-4 0,10-9 1,10-9 0,10-10 0,9-10-1,5-10 1,4-7 0,1-6-1,-6-5 1,-9 1-1,-6 2 1,-16 3 0,-12 12 0,-14 5-1,-8 9 1,-9 12-1,-7 8 0,-2 7 0,-1 7-1,3 4 0,5 1 0,7 0 1,13-5-1,14-5 1,7-6 0,12-10 0,12-9 0,6-5 1,10-10-1,-1-2 1,-4-7-1,-6-1 1,-9-1-1,-7 3 0,-11 4 0,-13 1 1,-10 7 0,-11 7-1,-2 5 0,-3 8 0,-5 6 0,0 7 0,3 6 0,6 5-1,6 1 0,9-2 1,6-2 0,12-6 1,7-6-1,7-12 0,10-6 1,2-8 0,3-8-1,-4-5 1,-3-2-1,-6-3 1,-6-1 0,-11 2-1,-9 3 1,-11 4-1,-2 6 1,-7 8-1,-4 6 0,-1 6 0,-1 8-1,6 9 1,2 1-1,5 4 1,4 1-1,10 1 1,3-1-1,5-4-1,3-7-4,11 10-14,-20-28-9,25 21-10,-25-21-3,15-4-1</inkml:trace>
  <inkml:trace contextRef="#ctx1" brushRef="#br0" timeOffset="75034.2917">9217 13759 54,'-14'-3'35,"0"20"1,-10 3-6,3 24-24,-10 3 0,10 13-1,-6 4-1,9 7-2,12-5-4,0-9-34,22-12 0,6-15-1,14-10-1</inkml:trace>
  <inkml:trace contextRef="#ctx1" brushRef="#br0" timeOffset="75653.3271">8034 13714 45,'-8'-10'34,"-6"3"1,0 13 0,-8 4-29,3 16 1,-10 9-2,7 17 1,-6 4-1,9 9 0,4-1-2,7-4-2,14-4-6,-1-20-31,25-6-1,2-17-2,10-9 0</inkml:trace>
  <inkml:trace contextRef="#ctx1" brushRef="#br0" timeOffset="76236.3605">6689 13657 58,'-28'8'38,"7"14"-1,-8 1 1,10 14-32,-2 5-2,9 13-2,2 0 0,7 5-1,6-2-3,8-5-2,10 0-6,-4-19-28,15-5 1,-1-17-1,3-7 0</inkml:trace>
  <inkml:trace contextRef="#ctx1" brushRef="#br0" timeOffset="76741.3894">5253 13665 55,'-17'12'35,"6"17"1,-7-4-7,-1 24-22,-1 2-2,7 13 0,-1 0-2,8 4-2,4-2-3,4-11-4,21 0-27,-6-24-4,12-5 0,0-22 0</inkml:trace>
  <inkml:trace contextRef="#ctx1" brushRef="#br0" timeOffset="77310.4219">4007 13495 47,'-26'12'35,"3"13"0,-4 7 0,5 15-27,-2 7-3,9 13 0,-1 5-4,8 7-2,3 3-4,5-14-12,15 1-18,4-17-2,8-6 1,0-22-1</inkml:trace>
  <inkml:trace contextRef="#ctx1" brushRef="#br0" timeOffset="79062.5221">11558 13694 30,'0'0'32,"4"-11"-4,-4 11-7,0 0-3,0 0-4,-12-2-4,12 2-2,0 0-2,0 0 1,0 0-1,0 0-2,9 16 0,4 0-1,2 2 0,4 7-1,-3 9-2,-4 8-2,-7 11 0,-7 5-2,-7 13 0,-10-4-4,5 11-20,-15-13-10,10-6 0,-5-20 1</inkml:trace>
  <inkml:trace contextRef="#ctx1" brushRef="#br0" timeOffset="79895.5698">12815 13683 35,'0'0'32,"-11"4"1,11-4 0,0 0-22,-16 2-3,16-2-2,0 0 0,12-3 1,-12 3-2,24 3 1,-10 5-1,8 12-1,-4 7-2,1 11 0,-6 11-3,-7 6 0,-7 9-2,-12 0-1,-2 7-4,-16-10-29,6 1-1,-7-16 0,6-7 0</inkml:trace>
  <inkml:trace contextRef="#ctx1" brushRef="#br0" timeOffset="80720.617">14139 13688 30,'6'-12'34,"-6"12"3,0 0-3,13 26-16,-13-26-7,2 27-2,-4-7-4,3 11-2,-7 1-2,-3 11 1,-2 4-3,-6 4-1,-2 6-1,-3-3-2,5 9-8,-12-10-21,14-3-2,-1-14-1,9-8 1</inkml:trace>
  <inkml:trace contextRef="#ctx1" brushRef="#br0" timeOffset="81344.6527">15522 13585 44,'0'0'34,"0"0"2,12 0-1,-12 0-26,11 15-2,1 3 0,-4 2-2,7 11-1,-4 7-2,3 12 2,-2 5-4,-2 9 1,-6 3-2,-5 2-1,-4 2-3,-4-14-11,2 5-20,-6-17-2,4-2 0,0-24 1</inkml:trace>
  <inkml:trace contextRef="#ctx1" brushRef="#br0" timeOffset="81945.687">17115 13623 56,'2'-11'36,"-2"11"1,0 0-1,17 3-29,-15 12-2,8 13 0,1 2-1,4 10 1,5 4-3,0 8-1,1-1 0,0 1-1,-3-1-1,-9-2-3,-1 10-25,-21-13-8,-1 7 0,-19-7-2</inkml:trace>
  <inkml:trace contextRef="#ctx1" brushRef="#br0" timeOffset="85296.8787">18534 13561 17,'5'-15'33,"-5"15"0,9-15 2,-9 15-13,0 0-8,0 0-3,0 0-3,14 18-2,-9-3-2,5 7-1,2 5-1,6 9-1,-3 3 0,0 7 0,-1 6-1,-6 7 0,-7 1 0,-10 3 0,-7 0-1,-7-3-1,-4 0-6,-11-15-29,9-5 2,-5-18-2,11-10-1</inkml:trace>
  <inkml:trace contextRef="#ctx1" brushRef="#br0" timeOffset="90585.1812">19433 11963 53,'0'0'37,"0"0"-2,-2 12 1,-3 21-19,-6 6-10,6 16-2,-3 12-3,4 13 0,-1 9-2,-2 10 0,0 8-3,-6-6-3,11 3-28,-12-17-1,10-10-1,0-19 0</inkml:trace>
  <inkml:trace contextRef="#ctx1" brushRef="#br0" timeOffset="91389.2272">20035 12485 24,'-18'5'29,"-1"2"0,-5-4 3,4 6-21,-12-11-2,6 8-1,-11-7-3,0 3-2,-9-3 0,-4 4-2,-9 0 0,-7 0 0,-5 2-1,-11 3 0,-7-3 0,-8 4 0,-9-1 0,-8 1 1,-6-3 0,-7 2 1,-8-5-1,-4 3 1,-7-4 0,-2 5 0,-4-1-1,0 1 1,-14 2-2,1 1 0,-3 4-2,-1 0 2,-3-1-1,-6-1 0,1-1 1,7-2 1,-5-2-1,4-2 1,-3-4 1,4 0-1,-3 1 0,-2 2-1,4-1 1,-8 4-1,1 2 0,-2 2 0,1 4 0,-4 0-1,2 1 1,1-1 0,1 0 0,2-4 0,6-1 0,2-2 0,-1-5 0,10-1 1,-1-2-2,6 3 1,0-3 0,0-3 1,5 7-1,2 2 0,0 3 0,3 0 0,-3 3 0,2 0 1,5 1 0,7 1-1,-1-3 1,2-5-1,9 0 1,6-2-1,7-1-1,8-6-1,15 10-12,1-12-20,16 2-1,12-5-1,14 1 1</inkml:trace>
  <inkml:trace contextRef="#ctx1" brushRef="#br0" timeOffset="91834.2526">10359 12598 55,'1'-29'37,"-4"5"0,4 13 0,-1 11-27,0 0-2,2 26-3,5 16 0,-2 13-2,4 19 0,-4 17-2,0 11 1,-5 11-1,-2 5-2,-1-5 1,-4-13-4,5-7-4,-10-28-30,19-16 0,-3-31-1,14-15 0</inkml:trace>
  <inkml:trace contextRef="#ctx1" brushRef="#br0" timeOffset="92065.2658">10769 12530 63,'-26'19'39,"-4"26"-1,-21 16 1,-8 19-21,-16 18-18,-6 10 1,-8 7-1,1 1 0,1-6 0,7-17-2,20-13-6,7-29-31,32-24 1,21-27-1,10-28-1</inkml:trace>
  <inkml:trace contextRef="#ctx1" brushRef="#br0" timeOffset="96614.526">18764 6391 40,'-2'-29'15,"2"4"5,-7-4 2,3 1-1,-9-8-11,6 7-3,-7-7-1,7 1-3,-5-4 0,2-2 0,-1-2 0,5-2-1,-7-4 0,8 2 1,-5-3-4,2 3 4,-2-6-3,1 3 1,-2-4-1,3 5 0,-5-6 1,4 0-1,-5-5 3,3 4-3,-3-6 3,1 0-2,-1-2-1,-6-2 1,6-3-2,-4-2 0,-1 0-1,0-1 1,0 2 0,-4 0 0,3-3 2,-2 3-2,-2 2 2,-3-3 1,-1 2 0,-2 1-1,1-2-1,-6-3 2,4 0-2,-3-1 1,1-3-1,-5 2-1,-1 1 2,2-1-2,-3 1 1,0 2 1,-6 4-2,2 1 2,-5 3-2,0-2 2,-1-1-1,-2 3 1,-3-3-1,-2 0 0,2-2 1,-2-2-1,0 4 0,-4-1 0,3 3 0,-2-2-1,-2 2 2,1-1-1,-2 3 0,-3 3-1,-1 0 1,-2 2 0,-2 4 1,2-2-1,1 0 0,-2 2 1,0 1 0,4 0 0,0 0 0,1-2 1,-2-2-2,-1 8 3,-3-1-4,2 2 2,-2 4-1,-3-1 1,-3 4-1,1 3 0,1 0 1,0 1-1,-3-2 1,78 39-1,-83-39 1,83 39-1,-96-43 1,45 23 0,-1-6-1,-5 4-1,-4-2 1,-3-2-1,-5-1 1,-7 2-2,0-2 0,-7 2-5,-3-3-7,-7 0-17,-8-2-3,-2 2-2,-2-1 1</inkml:trace>
  <inkml:trace contextRef="#ctx1" brushRef="#br0" timeOffset="97494.5764">5604 766 61,'-66'-16'32,"66"16"0,0 0 1,-58 3-28,58-3-2,0 0 1,-66 24-1,66-24-1,-53 31 1,53-31-2,-64 46 2,64-46-2,-111 69 0,34-1 0,-4 0 1,-3 5-1,-2 2 0,0 0-1,2 5-1,6-4 1,6-3-1,2 4 0,-2 5 0,0-3 0,2 1-2,3 4 3,-2 1-1,0 5 0,-1 3 0,4 1 1,-1 5 0,1 5 0,4 2 2,1 4-2,6-2 2,0 3-2,4 5 0,2 0 1,-1 1-1,0 5 0,1 3 0,-2 2 0,-1 1 0,-2 2 0,1 3 0,0 1-1,2-1 1,2 2 1,2-1-2,-1 3 3,3 2-2,2 2 1,4-2 0,-4 6 1,-4 0-2,3 6-2,-5-8-12,7 5-19,-2-7 2,10 1-3,2-2 2</inkml:trace>
  <inkml:trace contextRef="#ctx1" brushRef="#br0" timeOffset="98012.606">2753 7869 74,'-2'-10'29,"2"10"0,0-13-3,0 13-29,3 14-1,-1 8 0,6 14 2,-4 14 2,6 18 3,3 18 2,-3 7 1,6 22 1,-7 4 0,6 17-2,-3 9-7,-1 2-28,6 13-1,-1 5-3,10 12 1</inkml:trace>
  <inkml:trace contextRef="#ctx1" brushRef="#br0" timeOffset="98709.6459">18647 7724 50,'3'24'30,"2"21"2,2 11-2,-5 24-25,7 22-1,-9 19 1,-4 14-10,-10 12-22,-5 13-3,-10-5-1,-8-6-1</inkml:trace>
  <inkml:trace contextRef="#ctx1" brushRef="#br0" timeOffset="100797.7653">13918 12370 46,'-1'-23'35,"-4"11"-1,-8-4 2,13 16-26,-29-23-1,11 20-3,-8-6-1,3 13 0,-8 3-1,5 12 0,-5 1 0,8 10 0,1 0-1,9 5-1,7-1 0,12-3-1,9-4 0,12-9 0,8-7 0,5-15-1,10-10 1,0-11 1,3-15-1,-2-12 0,-6-10 0,1-4 0,-13-3 1,0 1-2,-14 4 1,-5 9-1,-5 10 1,-7 14-1,-7 16 1,-5 19-1,-4 18 0,0 16 0,0 13-1,-1 7-1,10 7-3,-1-10-8,21 6-27,-1-15 1,20-6-3,2-20 2</inkml:trace>
  <inkml:trace contextRef="#ctx1" brushRef="#br0" timeOffset="101001.777">14583 12225 87,'0'0'38,"0"0"-1,15 3 0,6-10-40,1-8-5,16 9-28,-10-6-1,5 8-1,-9 0 0</inkml:trace>
  <inkml:trace contextRef="#ctx1" brushRef="#br0" timeOffset="101151.7856">14578 12429 78,'-19'25'41,"3"-20"-1,16-5-1,22-2-28,6-24-26,23 6-22,1-9-2,14 8 0,-3-6-1</inkml:trace>
  <inkml:trace contextRef="#ctx1" brushRef="#br0" timeOffset="102164.8435">15525 12080 75,'0'0'38,"7"-27"-1,10 15-4,-9-14-26,12 0-3,5-4 0,5 0-2,3 3 1,0-1-2,1 6 1,-5 6-1,-5 8-1,-5 9 1,-10 11-1,-7 8 1,-6 9-1,-6 9 1,-1 12-1,-1 7 0,1 2 0,5 5 2,6-2-2,6-6 2,9-6-1,13-11 1,8-15-1,5-11 1,9-19 0,4-10-1,0-17 1,-3-10-2,-7-10 2,-4-7-2,-12-5 1,-7 0-1,-8 4 0,-9 3 0,-6 8 1,0 5-1,-2 9 0,8 4 3,4 9-4,8 1 3,15 7-6,5-6-14,24 15-20,2-7 0,15 13-4,-5-9 0</inkml:trace>
  <inkml:trace contextRef="#ctx0" brushRef="#br0" timeOffset="109626.2702">22714 15563</inkml:trace>
  <inkml:trace contextRef="#ctx1" brushRef="#br0" timeOffset="107440.1452">16581 12176 67,'0'0'37,"0"0"-2,0 0 1,4 12-31,-4 4-2,-4 1 0,2 6-1,-4 1 0,6 2 1,0-3-2,5-1 1,4-8 0,4-4 1,3-8-2,7-5 0,5-8 0,0-1-2,2-3 2,0-3-1,-3 0 0,-4 4 0,-1 3 0,-7-1 0,-15 12 1,15-7-1,-15 7 1,8 14-1,-8 0 1,1 7 0,1 5-1,4 4 1,0 1-1,8-2 0,0-8 1,8-10 1,2-11 0,5-11 0,1-16 0,1-11 0,-3-10 1,-2-4-1,-8-1 0,-5 3-3,-5 6 0,-6 5-2,0 14-3,-8-6-17,6 31-16,10-18-1,9 20-1,-2-6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17:22.21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18:01.899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7875 7178 31,'23'-5'27,"-7"-5"1,7 3-1,-6 4-21,2 1-5,2 2 0,-4 2 0,2 3-1,-5 4 1,6-1-1,0-1 2,8-1 0,2-3-4,13-3 5,1-5 0,12 1 1,0-7-2,5 5 0,8-4-1,2 5 1,-2-6 4,2 8-5,7-5 0,1 4 0,5 0-1,6 0 1,4-3 1,1 4 0,4-3 0,4 1 1,0 0 0,1 5 0,-4-2 0,4 8-1,-3-2-1,-1 4 0,0 2-1,-3 2 0,-1-1 0,1 2-2,-4-2 3,1 2-1,-2-6 2,4 3-2,-6-6 3,5 3-2,-5-6 1,1 2 0,-2-4 0,2 3-1,-6-3 0,2 1-1,-5 1 0,-4 2 0,-4-3 0,-5 2-1,-5 2 1,-5-1 0,-4 2 0,-4-2 0,-8 3-1,-5-3 2,-8 0-2,-6 0 2,-7 1-1,-5-2 0,-12-2 0,0 0 1,-10 0-1,-6-4 1,-5-1-1,-3-2 0,-2-5 1,-5-3 0,-2-2 0,-3-2 2,4-4-2,0 1 2,-2-1-2,2 3 3,0-2-2,3 6 0,-1-2 0,7 6 0,4-5 0,11 6 0,7-3-1,10 3 0,10-2 0,12 8-1,11-1 0,7 6 0,6 6 0,1 6 0,-1 6-1,-1 4 2,-9 6-1,-13 5-2,-6 3 2,-16 1 0,-16 1 0,-12-2-1,-13-4 1,-9-7-5,1 7-9,-7-22-21,10-4-2,2-16 0,20-7 0</inkml:trace>
  <inkml:trace contextRef="#ctx0" brushRef="#br0" timeOffset="1183.0677">9149 6546 58,'-16'0'32,"3"2"0,-2-4 0,15 2-22,-18 2-1,18-2-3,0 0-2,-9 12-1,9-12-1,-13 11-1,13-11 0,-7 10-1,7-10 1,0 0 1,0 0 0,0 0 1,0 0 0,0 0 0,7-12 1,-7 12 0,7-12-1,-7 12 0,0 0 0,-12-4-1,-2 11 0,-3 8 0,-5 0-1,3 8 1,-2 4-1,4-1-1,5 1 1,10-3 0,6-4 0,15-5-1,9-11 1,10-6 0,4-10-1,5-6 1,1-5 0,-7-1 0,-10-5-1,-6 0 1,-15 3-1,-16 7 0,-13 3 1,-13 7-1,-3 8 0,-7 7 0,1 6 1,2 4-1,8 3 0,7 4 1,14-1-1,8-3 1,14-3 0,9-4-1,8-8 1,7 0 0,-5-5 0,0-3 0,-7 0 0,-4-2-1,-20 6-1,10-10 0,-10 10-3,-13-10-5,13 10-9,0 0-7,19 10-6,-6-16-9,21 3-1,9-2 2,19 1 2</inkml:trace>
  <inkml:trace contextRef="#ctx0" brushRef="#br0" timeOffset="1817.104">10978 6545 98,'-13'15'36,"-5"-2"2,4 4-3,-6-11-29,10 10-2,-1-5-1,8 2 0,3-13-1,8 17 1,3-15-2,11-1 1,2-7 0,1-1-1,1-3 1,-2-4-1,-8-2 1,-4 1-2,-5 2 1,-14 1 0,-5 5-1,-8 3 0,-2 5 0,0 6 0,-1 5 0,2 2 0,4 1 1,4 2-1,7-2 1,4-1 0,2-14 0,14 14 0,-5-14-1,6 1 1,-2-5 0,-2 0 0,-11 4-1,18-11-1,-18 11-1,10-5-2,-10 5-9,0 0-9,28 15-5,-28-15-6,37-3-6,-4 0-2,22 3 2</inkml:trace>
  <inkml:trace contextRef="#ctx0" brushRef="#br0" timeOffset="2411.138">12764 6476 90,'-16'-8'36,"3"13"1,-9-3 0,2 11-31,-7 0-2,2 6 1,0 2-1,4 4 1,4-4-2,6 1 0,7-5-1,9-3 0,9-7-1,11-7 0,7-8 0,3-5 0,1-4 0,-2-3 0,-6-1 0,-5-1 0,-12 2 0,-9 4 0,-15 5 0,-6 5 0,-9 5-1,-6 7 1,1 2-1,0 5 1,6 3-1,3 1 0,14 2 1,8-3-1,9-2-1,8-4 0,12-1-4,2-11-10,22 11-8,-12-20-4,14 12-7,-8-16-5,7 6-3,-4-6 3</inkml:trace>
  <inkml:trace contextRef="#ctx0" brushRef="#br0" timeOffset="3020.1728">14679 6519 99,'0'0'38,"0"0"0,-6 15 0,-7-1-32,-2 3-3,-2 2-1,2 1 0,1 3 0,5-4-1,9-6 1,0-13 0,18 12 0,2-17-1,7-5 0,2-5 1,1-6-1,-4-1 1,-7-1-1,-4 1 0,-12 5 0,-11 1 0,-7 8-1,-6 7 0,-5 8 0,-2 3-1,4 5-1,5 7-3,4-8-7,22 16-11,-7-19-3,27 15-8,-3-19-4,15 3-3,2-9 2</inkml:trace>
  <inkml:trace contextRef="#ctx0" brushRef="#br0" timeOffset="6927.3963">14791 5875 36,'0'0'26,"0"0"3,0-11-4,-2 0-5,2 11-6,9-11-4,4 7-3,-13 4 0,27-8-2,-13 6-2,3 5 0,0 1 0,2 7-1,1-1 0,-4 6-1,1-1 0,-2 3 0,-1 0 0,2 0 0,-2 0-1,2-1 1,3 0-1,-2-2 0,0 0 0,1-1 0,2 0 0,0 1 0,-2-3 0,-1 0 0,1 0 0,-3 0 0,0 2 0,-1-3 0,-1 3 0,-3-3 1,-1 0-1,1 2 0,-1-1 0,1 0 0,-1 1 0,-2-4 0,0 2 0,3 1 0,-6 2 0,6-3 0,-6 1 0,2 1 0,-1 2 0,-1 0 0,0 0 0,-2 3 0,2-1 1,-3 3 0,2-2-1,-2 2 1,2-3-2,-1 3 2,-1-1-1,1-5 1,0 2-2,-1-1 2,0 2-2,-1-2 1,-1-2 0,-2 5 1,1 0-1,-3-1 0,3 2 0,-5 0-1,3 1 0,-3-1 1,0-1-1,-3 2 0,1 2 1,-2-3-1,-1 1 0,-2-1 1,1 2 0,-2-2 0,0-1 0,-1-2 0,2-2-1,-1 0 1,1 0 0,-1-3 0,-2 2 0,-2 2-1,-2-2 1,0 0 0,-2 2 0,-3-1 0,0 1 0,0-2 0,-1-3 0,0 1 0,3-3 0,1-3 1,-3-1-1,1-2 0,2-2 0,1-1 1,-4 0-1,2-1 1,-1-1 0,2 1-1,-3-1 1,1 0-1,0-3 1,-1 3-1,1-3 0,-1 2 1,1-6-1,-3 1 0,4-4 1,-4 0-1,5-6 1,0 1-1,-1-6 1,4-1-1,-2-2 0,3-6 0,2 3 0,-1-4 0,4-1 1,-1-2-1,3 2 1,3-1-1,0 0 1,3 1-1,2 0 1,3-1 0,2-1 0,6-1-2,2 1 3,5-2-3,1-1 2,2-1-1,2 0 1,2 0-1,2 3 1,0 1 0,0 0 0,4 4-1,0 0 1,3 1-1,1 6 0,3 1-1,4 6 0,2 4-2,4 10-3,-5-3-24,13 14-7,-5-2 1,9 6-1</inkml:trace>
  <inkml:trace contextRef="#ctx0" brushRef="#br0" timeOffset="10847.6205">12001 3998 40,'0'0'30,"24"-6"0,-5-1 0,-3-9-21,12 7-3,-2-10-1,7 7-2,-1-7 0,8 5 0,-8-4 0,7 7 0,-4-3-1,6 3 2,-2-1-1,4 2 0,1 1-1,5 1 0,-1-1 0,7 1-1,1-1 0,2 3 0,3-1 0,-3 5 0,2-3 0,-2 4 0,2 1 0,0 0 0,-3 0 0,1 1 1,-3 0-1,2 3 0,5-1 0,-1-2 0,-4 1 0,4 4-1,-2-1 1,-1 2 0,1 1 0,-2-1-1,-1 3 1,-4 2-1,-4-1 1,2 3-1,-1 0 0,2 1 0,-5 0 0,2 2 1,0-2-1,1 1 0,0 3 0,-2-2 0,-3 0 0,0 3 0,-4 1 0,1-2 0,-4 2-1,-2 2 1,-1-1 0,-1 1-1,0 0 1,-1 0-1,2 0 1,-4-2-1,3 2 1,0-1 0,0 2-1,1 0 2,1 2-2,-2 4 1,0-1 0,-1-2 0,-3 6 0,4-3 0,-4 1 0,0-1 0,-4 1 0,1 0 0,-2-1 0,-3 3 0,2 0 0,-3-1 0,3 0 0,0 2-1,-2-2 3,2 1-2,0 1 1,-1 0-1,0 2 2,2 2-2,-5 1 2,2 3-2,-3 1 0,0 0 0,-1 6 0,-1-2 0,-2-1 0,-3 0 0,4-1 0,-1 2 0,3 0 0,-5-5 0,3 1 1,0-1 0,1 1 0,-2 4 0,0-2 0,0-2 0,-3 2 0,0 3-1,-3-1 0,2 1 0,-2 0 0,-1-2 0,1 0 0,0-1 0,1-1 0,-3 1 0,4-3 0,-3 3 0,-3-2 0,1 0 1,-3 3-1,1-1 1,-6-1-2,1 2 2,-3-1-1,1-2 0,-1 4 0,-3-2 0,2-2 0,-3-1 0,0-3 0,2 1 0,-3 1 0,-2-4-2,2 1 1,-3-1-1,-3 0 1,-2-1-1,-1 4 2,-3-2-2,-3 0 1,1 1 1,-7 1-1,5 1 1,-7 0 0,3 1 0,-6-2 0,4 2 0,-2-2 0,-4-1 0,1 2-1,-6-3 2,-2 1-1,-3 5 0,-2-2 0,-3 1-1,-1-2 1,-3 1-2,3 0 2,-3 0-1,1 2 1,-2-6-1,5 1 1,-5-1 0,-1 0 0,1-1 0,-4-1 0,-2-3 0,-3 0 0,1-2 0,0-2 0,-1-3 0,-1 2 0,0-5 0,2-1 1,-1-1-1,-3 1 1,-2-1-1,-4 3 1,-4-1-1,1-3 1,-6 2-1,-1 2 0,-1-4 0,0 1 0,-3-2 0,3 2 0,-2-2 0,4-3 0,2 0 1,-1-1-1,2-5 0,6 0 0,-1-2 0,3-4 0,-1 0 0,2-3 0,-4-1 0,3-1 0,0-2 0,3-1 0,0-1 0,1 1 0,4-5 0,0-2 0,3 2 0,-1-5 0,-1-1 0,1-1 0,-1-2 0,3 1 0,-1-5 0,2-2-1,-1-1 2,5-4-2,4 1 1,-1-5 0,3-2 0,1-5-1,-2-1 2,2-1-1,4-3 0,-7-4 0,8-3 0,-2-3 1,4-1-2,1-4 2,4-5 0,4 0 0,3-7 0,3 0 0,5-3 0,5-7 1,1-3-1,4-4 0,3 2-2,2-6 2,4 1 0,2-5 0,4-1 0,2 1-1,3 1 2,0-2-2,6-3 1,2 2-1,3 0-1,2-1 2,4-1-3,4-3 3,1 2-2,4-3-1,8 2 3,1-2-3,3 4 1,6-4 0,2-1-1,5-1 1,5-1 1,2-5-1,3 4-1,3-8 1,5 1 2,0 2-2,-1 1 1,-3 8 0,-4 6 0,-1 7 0,-2 9 2,-2 10-2,-5 8 1,2 10-1,1 10 1,9 6-3,3-1-4,17 21-17,-8-15-13,19 14 1,0-9-3,15 8 2</inkml:trace>
  <inkml:trace contextRef="#ctx0" brushRef="#br0" timeOffset="14324.8194">10304 2068 26,'11'-13'28,"8"1"1,1 2 1,3-4-14,10 7-11,0-4 1,7 8 0,1-2 0,9 5-1,-1-3-1,8 8 1,-5-4 0,11 6-2,-4 0 0,7 2 0,-2-1 0,5 4-1,5-1 0,3 4 0,0-2-1,3 4 1,1-3-1,2 1 0,-1 0 0,0 5 1,-1-5-1,5 2 0,0 1 0,2 4 1,-1 0-2,4 1 1,-2 3 0,3 1-1,-3 2 0,0 2 1,-1 2-1,1-2 1,-4-1 0,3 1 0,-3-1 0,-4 0 0,1-2 0,-3 0 1,-2 2-1,2-2 0,-4 1-1,-3-3 1,2 3-1,-4 2 0,-3 0 0,-3-1 0,-5 2 0,-2-1 0,-8 0 0,2 1 0,-2 0 0,-1-2 0,-1 0 0,-1-2 0,2 0 0,1 1 1,-1-2-1,-1 1 0,-3 0 0,1-2-1,-7 2 1,4 2 0,-4-1 0,0-1-1,-1 1 1,0-1 0,-3 0 0,5-1 0,2 1 0,-3-3 0,-1 3 0,5 0 1,-4 3-1,3-1 0,-3 2 0,-2 3 0,-2 0 0,2 1 0,-2 0-1,-5 3 2,2-4-2,-2 2 1,0-2 0,-1-1 0,3 0-1,-1-1 0,3-1 0,-1 0 0,-2 3 1,4-1-1,-3 3 0,0 4 0,0-1 1,-3 3 0,-1-1 0,1 3 0,-3 3 0,1-5 0,1 2 0,-2 2 0,2-4-1,-3 2 1,4 0 0,-5-2 0,-3 4 2,3-1-2,-6 3 1,-2 2-1,0-1 2,-1 2-2,-1 0 1,0 3 0,-2-3-1,2-1 0,-1 0-1,-2 0 1,2-3 0,0 3 1,0-2 0,1-1-1,-2-1 1,3 4 0,0-2 0,1-2 0,-3 3 0,-1 2 0,0 0-2,-3 0 2,-2 1-2,3-1 1,-4-2 0,0 2 0,-5 1 0,4-1 1,-3 0-1,2 2 1,-3 2-1,0-1 1,0 3-1,-1 2 1,-2-3-1,-2 3 0,-2 1 0,-1 2 0,-6-2-1,0 0-1,-4 0 1,-3-2-1,-2 3 2,-3 2-2,-4-1 1,-3 0 0,0 2 0,-5 0 2,-1 0-2,-4 0 1,-3-2 0,1 1 1,-2-2-2,0-2 1,1-1-1,1 3 1,-3-1 0,2 3-1,0-1 1,-3-1-1,2 2 0,-7-1 1,-2 3 1,-1-3-1,-3 1 1,-2-4-1,0-2 1,-4 0-1,3 1 1,-3-4-1,2-3 0,-1 3 0,1-1 0,-1 0 0,-5-1 0,0 0 0,-6 2 1,1-1 0,-4-1-1,-3 2 1,-5-1-1,-2 1 1,-7 0 0,-3 2 0,-4-1-1,-3 3 1,-4-1-1,1-2 1,-7-2-1,3-3 0,0-1 0,2-6 0,1 0-1,1-6 1,-2-4-1,-1-1 1,1-5-1,2-2 1,-1-3 0,-1 0 0,-4-5 0,-4 1 1,-1-2-1,-3-1 0,2 0 0,-3 1 0,2-5 0,-2 3 0,-3-2 0,2-4 0,4-2 0,-1-1 1,0-2-1,3-4 0,-4-1 0,4-7 0,4-2 0,-1-5 0,5-2 0,5-9 0,-2 0 0,4-6 0,4-4 1,1-4-3,6-2 4,2-6-2,-3-2 1,5-6-1,1-5 1,3-6-1,1-9 0,2-3 2,0-7-3,2 0 0,3-9 1,2-3-1,2-1 0,1-4 0,3 2 1,-1-2-1,-2 0-1,2-4 2,0-2-1,1 2 0,-1-5 1,6 1 0,8-4-1,-2-3 2,7-3 0,3-3-1,8 0 1,3-4-1,0-1 1,5 1 0,1-2-1,3 1 0,6-2 0,-1 3 1,3 4-1,3-2-1,2-1 2,3 0-2,5-1 1,4-1 1,4-1-2,6-2-1,2-2 1,9-3 0,3 0 1,3-1 0,4 1-2,8 1 1,3-2 1,-1 0 1,6 2-1,3 4 1,8 3 0,4-3-1,7 3 1,1 1 0,10 0 0,7 3 1,3-2-2,7 4 1,5-1-1,5 4 0,7 9 0,-1 3 0,5 5 0,2 5-2,6 4 2,10 6-1,6 2 1,3 1-1,5 4 0,17 0-1,4 10 1,0 2-2,11 12-1,-6-1-2,10 25-2,-17-4-7,14 25-22,-16 4 1,8 15-1,-7 1 3</inkml:trace>
  <inkml:trace contextRef="#ctx0" brushRef="#br0" timeOffset="26737.5293">14944 12850 59,'1'-18'34,"-1"18"1,-5-24-10,5 24-18,-15 3 0,8 15 1,-8 1-2,4 15-1,-4-3-1,1 7 0,0-3-1,5 0-1,4-7 0,8-3 0,4-11-1,8-8 0,8-9 0,5-11-1,5-8 0,1-9 0,-2-6 0,-3-1 0,-7-2 1,-10 4-1,-12 3 0,-8 9 1,-8 10-1,-10 13 0,-4 11 0,-1 14 1,-1 7-2,2 10 2,7 2-1,6-2 0,6 2 0,11-7 1,10-7-1,9-11 1,4-12 0,10-10-1,-1-9 1,7-7 0,-8-7 0,-2 1-1,-10-6 1,-5 4 0,-11 1-1,-8 3 0,-7 8 1,-8 8-1,-4 7 0,-2 9 0,0 3 0,0 8 0,4 4 0,7 3 0,1 3 0,8-3 0,7-2 0,9-6 0,4-5 0,10-7 1,5-9-1,3-8 1,2-6 0,0-4-1,-4-6 1,-5 2 0,-8 1 0,-11 4 0,-7 6 0,-12 10-1,-7 7 1,-6 9-1,-4 7 1,-2 3-1,3 5 0,2-1 0,9-2-1,7-5 1,11-19 0,0 0 0,23-2 0,1-15 0,7-4 1,2-4-1,-4 0 0,-4 5 0,-3 2-1,-9 4-2,-13 14-4,0 0-10,0 0-7,-17 5-9,12 9-6,-8-9-3,13 7 2</inkml:trace>
  <inkml:trace contextRef="#ctx1" brushRef="#br0">22725 16932,'0'12</inkml:trace>
  <inkml:trace contextRef="#ctx0" brushRef="#br0" timeOffset="40248.3021">13026 12419 37,'5'-13'35,"-5"13"1,-5-21 0,5 21-14,-31 2-14,5 12-1,-6 6-1,-6 21 0,-8 16 0,1 28 0,-1 15-1,5 17-2,8 4-1,11-1-1,12-10 0,19-13-4,22-18-4,6-39-32,30-18 0,4-35-1,23-16-1</inkml:trace>
  <inkml:trace contextRef="#ctx0" brushRef="#br0" timeOffset="40969.3434">10844 12291 20,'-2'-10'33,"2"10"2,-16-10 0,8 21-14,-20-6-4,9 27-1,-23 0-6,8 26-3,-10 14 0,4 23-2,1 10-1,8 10-1,11 2-1,14-4-1,16-10-2,11-23-4,23-11-16,6-40-18,17-17-1,5-28-3,4-13 4</inkml:trace>
  <inkml:trace contextRef="#ctx0" brushRef="#br0" timeOffset="41681.3841">8244 12200 34,'9'-18'32,"-3"2"4,-8 2-1,2 14-19,-25 2-5,9 15-1,-15 3-3,3 20 0,-15 15-2,2 27-1,-8 22 0,1 31-1,0 15 0,10 15-2,2 1 0,14-8-1,17-19-1,11-41-7,34-32-30,8-51-1,28-30-2,8-43 0</inkml:trace>
  <inkml:trace contextRef="#ctx0" brushRef="#br0" timeOffset="42380.4241">6125 12286 55,'0'0'36,"0"0"-1,0 9-1,-22 16-29,3 17 2,-18 12-1,-1 28-1,-7 16 0,0 24 0,-2 10-1,10 9 0,-2-1-1,21-1-1,5-15-2,17-16-1,14-21-6,5-33-27,29-11-3,0-32-2,18-12-2</inkml:trace>
  <inkml:trace contextRef="#ctx0" brushRef="#br0" timeOffset="43244.4735">4301 12069 50,'0'0'32,"0"11"1,-11 6-1,-15 2-24,-1 19-1,-19 8-1,-2 25 0,-8 22-1,0 26 2,-7 20-3,17 18 1,5 12-2,22 8-1,18-6-2,18-17-3,24-13-24,4-42-11,22-24 0,-5-37-2</inkml:trace>
  <inkml:trace contextRef="#ctx0" brushRef="#br0" timeOffset="51670.9555">2430 12167 35,'0'-11'32,"0"11"1,-24-5 0,10 16-22,-24 2-2,5 19 0,-14 9-1,-1 23 0,-5 17-3,0 25-1,-1 21-1,7 18-1,4 13-1,9 13 0,16-1-1,13-2 0,16-17-4,12-23-4,28-25-29,7-34-1,23-28 0,4-35 0</inkml:trace>
  <inkml:trace contextRef="#ctx0" brushRef="#br0" timeOffset="52957.029">826 12769 10,'0'0'26,"2"-13"2,-2 13 1,-8-14-17,8 14 0,0 0-1,-11-1-1,-3-2-1,14 3-2,-27 11 0,9 2-1,-3-4-1,3 7-1,-4 3-1,1 6 1,-3 5-1,4 7-1,2 7 1,2 8 0,5 6-1,4 6 1,8 4-2,10-1-1,7-4 1,9-3-1,10-11 0,13-14 0,6-14 0,14-15 0,-2-20 1,3-17 0,1-16 0,-3-12 0,-10-13 0,-12-6-1,-17-3 1,-13 4-1,-19 3-1,-17 6-1,-16 12-1,-20 6-1,-9 15-1,-10 8-2,1 22-5,-12 2-23,16 19 0,-3 0 0,20 16 2</inkml:trace>
  <inkml:trace contextRef="#ctx0" brushRef="#br0" timeOffset="53376.053">673 12850 38,'0'0'30,"-10"-14"1,10 14 0,-26-14-19,14 14-3,-5-4-1,2 9-2,-7-2 2,4 12-3,-7 4 1,5 12-1,-1 7-1,-1 11 0,5 6-2,1 8 0,6 5-1,6-1 1,6-5-3,9-12-1,18-4-12,2-27-23,16-8 0,3-29-2,18-6-1</inkml:trace>
  <inkml:trace contextRef="#ctx0" brushRef="#br0" timeOffset="53866.081">1324 12832 62,'0'0'35,"-11"-4"0,9-7-2,11 10-26,-9 1-1,32-13-2,-12 11-1,8 3 0,1 7 0,2 6-1,-11 12 0,-1 9-1,-12 13 0,-10 5 0,-7 9-1,-11 2 0,-8 0 0,-6-5-1,-2-7-3,-4-25-17,14-1-16,-6-26 1,18-15-2,5-20 1</inkml:trace>
  <inkml:trace contextRef="#ctx0" brushRef="#br0" timeOffset="59109.3809">16128 12494 12,'6'-13'27,"-6"13"2,0 0-2,3-15-9,-3 15-8,0 0-1,0 0 2,0 0-3,17 5 0,-17-5-3,25 16-1,-5-5 0,8 10-2,1 0 1,8 6-2,-6 6 0,4 8 1,-11 7-1,-5 13 0,-11 9 0,-15 6 0,-10 6-1,-14-2-1,-2 1-2,-14-19-11,7-3-21,-1-23-1,13-20-2,4-23 0</inkml:trace>
  <inkml:trace contextRef="#ctx0" brushRef="#br0" timeOffset="60251.4462">17472 12261 56,'0'0'35,"-12"-8"-2,12 8 2,0 0-29,7 13 0,3-1-1,10 7-1,2 4-1,11 11 1,-2 1-2,4 8 0,-4 7 0,-3 5 0,-6 5-1,-10 6-1,-14 6 1,-12 6-1,-10 2 0,-12 3 0,-12-2-1,-5-11-5,6-5-27,-7-25-3,16-15-3,6-28 1</inkml:trace>
  <inkml:trace contextRef="#ctx0" brushRef="#br0" timeOffset="61114.4956">18601 12362 30,'0'0'31,"-4"-14"0,4 14 0,0 0-19,-14-13-4,14 13-1,0 0-2,0 0-1,0 0 0,0 0 0,11 7 1,6 2-2,2 4 0,11 11 1,6 3-1,5 10-1,2 5-1,-2 11 0,-6 4 1,-6 13-2,-16 5 1,-11 7-1,-18 3 1,-11 8-1,-10-1 0,-8-4-1,0-4-3,-5-22-28,13-5-4,6-28-1,17-17-1</inkml:trace>
  <inkml:trace contextRef="#ctx0" brushRef="#br0" timeOffset="61956.5438">19789 12271 35,'-11'0'29,"11"0"3,-16 1-1,16-1-17,0 0-4,0 0-1,0 0-3,0 0-1,0 0 0,13 11-1,-13-11-1,10 8 0,-10-8-2,15 22 1,-3-3 0,6 8-1,3 8 0,7 5 0,3 5 0,3 7-1,-2 2 1,1 6 0,-9 2-1,-9 4 0,-12 5 0,-16 6 0,-12 6 0,-12 1-1,-10 2-1,-10-9-4,6 0-18,-7-28-11,17-14-1,7-28-2,20-17 0</inkml:trace>
  <inkml:trace contextRef="#ctx0" brushRef="#br0" timeOffset="62782.591">20946 12278 49,'-14'-3'31,"0"-3"1,5 5 0,-6-4-23,15 5-1,0 0-1,0 0 0,0 0-2,13 16 1,0-11-1,12 12-1,4-1 0,9 9-1,4 7-1,1 11-1,-2 9 0,0 11 0,-11 10-1,-6 11 1,-16 11-1,-11 9-1,-17-1 1,-10 2 0,-6-8-2,-7-9-2,9-4-26,-7-30-8,18-11 1,3-33-2</inkml:trace>
  <inkml:trace contextRef="#ctx0" brushRef="#br0" timeOffset="63541.6344">22245 12296 45,'-17'-6'31,"2"-3"1,1 1 0,-3-8-21,17 16-1,-19-21-3,19 21 0,-10-13-2,10 13 0,0 0-1,0 0-1,0 0 0,5 10 0,5 2 0,6 6 0,7 3-1,8 8 0,7 7 0,0 7-1,6 4 0,-2 11-1,-7 6 0,-9 9 0,-13 9 0,-13 10-1,-19 11 0,-14 5 1,-18 9-2,-15-3 1,-5-4-3,-2-20-4,18-11-28,0-35-1,28-24-2,15-36 1</inkml:trace>
  <inkml:trace contextRef="#ctx0" brushRef="#br0" timeOffset="67606.8669">23906 12452 52,'-19'-3'37,"6"3"-2,-6-8 0,19 8-10,-27-17-18,13 9 0,-3-9-3,-1 6-2,-4-1-1,-2 5 0,-5 6 2,-1 9-1,-12 12 0,2 8 0,-8 12-1,1 11 0,-2 8 0,6 8 0,0 5 0,13 5-2,15-1 1,8 0 1,17 0-2,10-6 1,19-5-1,9-11 1,15-11 0,8-18-1,10-15 1,5-21 1,3-21 0,0-23 0,-5-17 0,-10-11 0,-13-10 0,-14-2-1,-20-6 1,-23 3 0,-20 10-1,-17 7 0,-15 17 0,-11 18 0,-7 18-1,-8 14-2,8 23-6,-4 2-27,27 22-3,6-4 1,27 5-2</inkml:trace>
  <inkml:trace contextRef="#ctx0" brushRef="#br0" timeOffset="68005.8898">24243 12477 71,'-3'-14'39,"3"14"0,17-6 0,1 12-14,-3-1-20,10 9-2,-2 3 0,6 8-2,-3 8 0,2 9-1,-5 4 1,-5 7-2,-7 6 1,-10 4 1,-10 3-2,-12 1 1,-8 0-1,-8-3 0,-8-3-1,-3-13-1,-3-5-3,-4-25-22,18 1-10,-5-25 0,18-8-1,4-20 1</inkml:trace>
  <inkml:trace contextRef="#ctx0" brushRef="#br0" timeOffset="68526.9196">23481 12576 1,'0'0'21,"27"-15"3,-12 3 0,-1-5-6,7 7-1,-8-13-2,5 10-1,-14-10-1,6 12 2,-17-11-2,7 22 0,-19-22-5,3 21 1,-13 3-4,-2 14 0,-7 12-1,-2 11-3,-3 13 1,0 13-2,1 12 2,5 7-2,8 2 0,11 3 0,12-7 0,15-7-1,17-10-1,13-20-5,29-7-28,0-27-4,20 0 0,-4-25-2</inkml:trace>
  <inkml:trace contextRef="#ctx0" brushRef="#br0" timeOffset="68677.9282">23968 13217 104,'-23'21'38,"-10"-14"2,13 8-6,0-9-34,4-13-8,16 7-28,-7-14-2,7 14-1,7-20-1</inkml:trace>
  <inkml:trace contextRef="#ctx0" brushRef="#br0" timeOffset="79660.5564">16676 1027 97,'0'0'40,"0"0"1,53-35 0,-53 35-37,15 32-2,-12 15 1,-11 27 0,-19 24-1,-5 13-1,-6 6-1,10 1-2,14-28-2,9-20-5,25-9-28,3-25-2,23-13 0,3-23-1</inkml:trace>
  <inkml:trace contextRef="#ctx0" brushRef="#br0" timeOffset="80652.6131">17217 1285 87,'0'-12'36,"0"12"1,-5 22 0,8 0-32,-13 6-2,1 11 0,-4 6-1,2 7-1,-2-3 1,3-1 0,0-6 0,6-8 0,4-12 1,10-16-1,6-15 0,12-16 1,4-5-1,7-13 1,3-2-2,-1-7 1,2 7-1,-5 5 0,-5 11 0,-6 13-1,-7 13 1,-5 13-2,-3 11 0,-6 10-1,3 10-3,0-4-4,21 9-29,-9-10-2,22 3-1,1-12 0</inkml:trace>
  <inkml:trace contextRef="#ctx0" brushRef="#br0" timeOffset="80953.6303">18923 966 94,'5'-79'43,"-5"79"2,0-65-3,0 65-33,0 0-8,0 0 3,0 0-1,-16-9-1,0 71-2,6 19 2,-7 18-2,10 11 1,-3 5-4,3-4-5,14-23-29,-4-24-4,18-17-1,1-23-1</inkml:trace>
  <inkml:trace contextRef="#ctx0" brushRef="#br0" timeOffset="81351.6531">19830 1075 115,'0'0'42,"0"0"1,-10-49-2,-22 54-40,-12 17 1,-14 10-1,6 11 0,4 2-2,19 7 2,6-4-2,32-5 1,14-17 0,10-6 0,7-6 0,5-3 0,-3-2 1,-4 2-1,-10 3 0,-8 8 0,-13 6 0,-14 5-2,-8 2 2,-8 1-4,3 2-1,-8-12-8,14-2-26,-4-11-2,18-13 0,0 0 0</inkml:trace>
  <inkml:trace contextRef="#ctx0" brushRef="#br0" timeOffset="81702.6732">20035 1345 101,'-5'18'40,"-6"-4"0,19 3 0,-2-5-34,22-15-3,13-8 1,15-8-1,6-9 0,6-7 0,-68 35 0,68-43-1,-68 43 1,56-48-1,-56 48 0,0 0-2,52-69 0,-52 69 0,0 0 0,-14-30 0,-30 31 0,-6 21 0,-17 9 0,7 14 0,-1 11 0,17 7-2,20-5-1,43-19-1,27-11-5,7-23-21,38-2-11,-2-15 0,23-8-1,-3-10 1</inkml:trace>
  <inkml:trace contextRef="#ctx0" brushRef="#br0" timeOffset="81952.6875">21159 1119 114,'0'0'43,"0"0"0,0 0 0,-45-45-37,-14 55-2,-1 15-2,-4 11-2,7 10 0,10-1 0,19 8 0,14-4 0,28-10 0,18-13-5,16-11-2,28-10-20,-3-17-14,29-1-1,-3-19 1,13 1-2</inkml:trace>
  <inkml:trace contextRef="#ctx0" brushRef="#br0" timeOffset="82756.7335">21741 1104 115,'-50'0'40,"7"11"1,-13 5-3,9 15-34,-6 10-1,2 9-1,11-7 0,15 1-1,5-1 0,11-4 0,9-8 0,15-5-1,11-9 1,13-12 0,8-13-1,10-14 0,2-11 0,1-9 0,-60 42-1,58-50 0,-58 50 1,40-60-1,-40 60 1,27-57 0,-27 57 1,11-52-1,-11 52 1,0 0-1,3-53 0,-3 53 0,0 0 0,0 0 0,0 0 1,0 0 0,0 0 0,0 0 1,58-30-2,-58 30 0,35 13 0,10 3 0,-3-8 0,-2 5 0,-15 0 0,-11 5 0,-21 4 0,-8 9 0,-7 5 0,0 1 0,0 2 0,2-2 0,5-6 0,7-7 0,8-10 0,11-12 0,11-14 0,6-10 0,6-9 0,7-6 0,-41 37 0,0 0 0,56-66 0,-56 66 0,45-54 0,-24 30 0,-5 10 0,-16 14 0,7 20 0,-9 9 0,-5 9 0,9 6 0,3 1-5,5-6-5,24-2-13,-7-21-9,29-2-6,-7-17-3,20-5 1,-8-16 1</inkml:trace>
  <inkml:trace contextRef="#ctx0" brushRef="#br0" timeOffset="83093.7527">22740 1189 106,'0'0'43,"3"-54"-1,-3 54 0,0 0-20,-68-46-22,16 51 0,-4 20 0,2 15 0,6 13 0,19 14 0,16-5 0,31-8 0,16-24 0,16-18 0,4-21 0,7-18 0,-61 27 0,66-47 0,-66 47 0,59-71 0,-59 71 0,59-79 0,-59 79 0,43-80 0,-43 80 0,29-56 0,-29 56 0,-3-24 0,3 24 0,11 15 0,-3 25-3,-7 19-18,13 23-9,-4 0-7,29-8-5,5-27-2,20-14 3</inkml:trace>
  <inkml:trace contextRef="#ctx0" brushRef="#br0" timeOffset="83198.7587">23360 1503 104,'-16'-9'39,"-18"3"-20,-7-8-18,-3 0-16,-3 6-27,7 10-2</inkml:trace>
  <inkml:trace contextRef="#ctx0" brushRef="#br1" timeOffset="89116.0972">18504 14027 47,'-8'-42'36,"-8"-8"2,1 6 0,-15-7-24,8 13-4,-12-1-2,3 16-2,-10 8-2,3 14-1,-8 14 0,2 14-1,-5 18 0,-1 11-2,3 12 1,3 13 0,5 8-2,7 7 1,10 1-1,7-5-1,9-3-4,1-13-5,27-2-27,-10-24 0,16-5-2,-10-23 1</inkml:trace>
  <inkml:trace contextRef="#ctx0" brushRef="#br1" timeOffset="89297.1076">17866 14570 97,'-37'-25'40,"16"13"2,-6-17-11,23 12-24,13-5-2,19 0-3,16-1-1,11-5-2,15 1-1,5-7-7,20 17-18,-13-8-14,11 18 1,-15-7-2,10 16 0</inkml:trace>
  <inkml:trace contextRef="#ctx0" brushRef="#br1" timeOffset="90116.1544">19270 14177 68,'-6'24'37,"-3"-11"0,4 11 1,-10 2-34,6 9-1,-3 3 0,5 8 0,-3 1 0,6 2 0,4-9-1,10-3 0,3-13-1,8-12 1,11-18-1,1-9 0,9-15-1,-2-6 1,0-6-1,-2-4 0,-4 2 1,-4 7-2,-9 7 1,-3 10 0,-7 13 0,-11 7 0,9 18-1,-6 6 1,-2 6 1,3 6-1,2 1 1,3-2 0,6-2-1,4-7 1,6-9 0,2-9 0,1-9 0,1-9-1,-4-14 1,-3-9-1,-3-5 0,-3-2-1,-5-3-1,-4 0-2,1 6-2,-8-4-5,14 22-26,-10-6 0,11 20-2,-6-6 2</inkml:trace>
  <inkml:trace contextRef="#ctx0" brushRef="#br1" timeOffset="90519.1774">20207 14186 70,'-4'-12'38,"4"12"-1,-18-12 2,4 13-31,-13 0-3,2 12-1,-5 5 0,1 10-1,-7 5 0,6 10 0,2-3 0,6 1-1,6 0 0,11-7-1,7-9 0,12-10 0,12-11-1,10-10 0,4-12 0,7-6 0,-2-7 0,-2-2 0,-6-4 0,-4 3 1,-10 7-1,-6 4 0,-9 6-1,-8 17 1,0 0 0,-11 6-1,2 10 0,-1 7 0,6 9-3,-5-5-2,14 16-7,-5-22-14,20 12-11,-2-19-1,18 3 0,-5-21 1</inkml:trace>
  <inkml:trace contextRef="#ctx0" brushRef="#br1" timeOffset="90800.1935">20661 14221 82,'9'-13'39,"-12"-2"-1,3 15 2,-11 11-33,4 7-4,-2 9-1,2 10 0,-2 5-1,2 5 1,1 0-1,4-2 1,2-7-1,5-5 1,4-13-1,7-14 0,6-13 0,3-15 0,4-12-1,4-10 0,-2-8 0,3-4-1,-3-1-1,-10 5-2,-3 10-3,-13 2-7,12 25-14,-22-3-12,5 18 1,0 0-1,0 0 1</inkml:trace>
  <inkml:trace contextRef="#ctx0" brushRef="#br1" timeOffset="91213.2171">21109 14231 85,'-5'17'40,"5"-17"-1,0 16 0,11-13-35,4-3-2,7-1 0,5-1-1,5-2 0,1 0 0,-2-5 0,5 2 0,-8-5 0,-1-5 0,-6-1-1,0-5 1,-7-1-1,-3-4 0,-8 3 1,-4-2-1,-4 7 0,-8 5 0,-4 13 0,-8 8 0,-4 11 1,-6 11-1,1 11 1,2 6 0,5 4-1,6 0 0,13-3-2,12-9 1,17-6-2,12-19-3,24-1-7,-3-28-13,29 3-13,-1-23 1,15 2-1,-9-15 1</inkml:trace>
  <inkml:trace contextRef="#ctx0" brushRef="#br1" timeOffset="91506.2339">21985 14035 95,'-37'-1'38,"6"17"2,-14-8-4,5 8-33,4 1-2,6 3 0,3 3 0,12-2-1,6-2 0,9-2 0,8-5 0,5 0 0,6-4 0,4 1 1,-1 2 0,-3-2 0,-2 6 0,-6 5 0,-6 5 0,-12 4-1,-7 5 1,-8 3 0,-5-1-1,-2 2-1,2-1-4,-6-15-7,22 8-9,-13-29-9,24-1-9,2-16-4,10-11 2</inkml:trace>
  <inkml:trace contextRef="#ctx0" brushRef="#br1" timeOffset="96929.5441">5385 14314 9,'6'-33'31,"0"6"-7,-25-12-7,11 17 3,-26-16 2,11 21-1,-22-15-6,10 17-4,-10 0-4,7 13-2,-5 8-1,5 17-1,1 19-2,2 22 1,4 20-3,3 21 3,0 14-3,6 10 0,5 4-1,4-6-2,8-7-3,-3-31-29,15-6-1,-2-31-4,9-16 2</inkml:trace>
  <inkml:trace contextRef="#ctx0" brushRef="#br1" timeOffset="97103.5541">4746 14856 62,'-19'-8'41,"19"8"-2,12-7 1,11 2-38,26-4-5,6-19-13,25 15-22,2-8 0,14 7-3,-3-6 2</inkml:trace>
  <inkml:trace contextRef="#ctx0" brushRef="#br1" timeOffset="97666.5863">5828 14633 62,'-5'-18'42,"5"18"-3,0 0 0,0 0-35,-13 30-2,7 2-1,-4 6 0,4 8-1,-2 4 0,6 0 0,2-4 0,6-8 0,7-11 1,7-12-1,9-13 2,5-14-2,6-10 1,1-9-1,2-6 0,-3-2 2,-3-1 0,-5 6 0,-14 8-1,-3 6 1,-15 20-2,0 0 2,0 0-2,9 20-1,-9 5 0,2 6-1,1 5 1,8-3 0,4 2 1,2-7 0,7-9 1,4-11 0,2-14 0,1-11 0,3-9 1,-4-11 0,-3-7-1,2-3-1,-10 2-1,-2 1-3,1 10-4,-18-4-19,18 26-11,-11-7-2,10 19 0</inkml:trace>
  <inkml:trace contextRef="#ctx0" brushRef="#br1" timeOffset="98072.6095">6812 14612 56,'5'-17'37,"-5"17"1,-6-20 1,6 20-27,-32-10-6,13 15-2,-10 8 1,4 11-2,-2 6-1,4 7 0,2 1-1,8 0 0,4-3 0,9-4 0,8-9-1,11-11 0,6-12 1,9-12-1,3-9 2,3-6 0,-3-5-1,-2-1 1,-5 0-1,-9 3 1,-6 8-1,-8 5 1,-3 6-2,-4 12 0,0 0 0,-14 17 0,6 2-1,2 5 0,2 6 0,3 0-2,6 0 0,1-1-3,9-6 0,-1-14-5,18 4-11,-12-31-16,20 3 1,-8-13-2,12-2 2</inkml:trace>
  <inkml:trace contextRef="#ctx0" brushRef="#br1" timeOffset="98311.6232">7240 14558 75,'0'0'39,"-11"9"-1,3 14 0,-9 0-32,5 9-2,2 4-2,2-1-1,8 4 1,8-8 0,3-5 0,6-7-1,3-12 2,5-10-3,-1-13 3,3-7-1,-3-6 1,-1-9-2,-1-1-2,-4-4 0,-4 4-3,-6-1-6,10 21-18,-19-10-13,14 18 0,-13-3-2,12 16 2</inkml:trace>
  <inkml:trace contextRef="#ctx0" brushRef="#br1" timeOffset="98657.6429">7631 14693 78,'0'0'40,"-1"17"1,1-17-1,0 0-36,21-9 0,1 0 0,7-5-2,0-4 0,3-4-1,2-7 0,-2 2-1,-6-1 0,-3 0 1,-9 2-1,-9 3 0,-9 9 0,-5 5 0,-10 7 0,-3 10 0,-8 9 0,-1 8 0,0 8 0,2 3 0,2 6 0,10-3-2,8-2 0,13-4-1,9-10-4,20 2-9,-7-28-20,25 6-4,-1-21-2,11 1 3</inkml:trace>
  <inkml:trace contextRef="#ctx0" brushRef="#br1" timeOffset="98951.6598">8212 14451 64,'-14'4'41,"-14"-2"-1,11 14 2,-7-8-24,7 11-15,7-1 0,7 3-1,4-5 0,6 0-1,7-5 1,4-3-1,1-4 0,4 0 0,-2-2 0,0 1 0,-2 4 0,-4 3 0,-7 3 0,-2 5-1,-5 2 0,-7 4 0,-2-1-1,-1 0-2,1 0-3,-11-13-14,21 10-15,-14-20-6,12 0-2,-7-15 0</inkml:trace>
  <inkml:trace contextRef="#ctx0" brushRef="#br1" timeOffset="99071.6666">8237 14645 72,'-17'-1'19,"-1"1"-18,3-5 0,5-13-31,-5-8-12</inkml:trace>
  <inkml:trace contextRef="#ctx0" brushRef="#br1" timeOffset="100443.7451">14915 10743 77,'0'0'40,"-3"-15"-2,3 15 1,-9 23-23,-1 8-14,0 12-1,-2 14-2,-4 18 0,1 11-1,0 10-2,-2-1-2,12 0-31,0-16-2,15-10 2,3-18-3</inkml:trace>
  <inkml:trace contextRef="#ctx0" brushRef="#br1" timeOffset="101390.7993">15142 11218 57,'-38'2'33,"-5"3"-2,-4-8-6,-1 8-21,-4-3-1,-2 4-1,-2-1 1,-3 2-1,-9-4 1,-5 5 0,-11-4 2,-3 3-3,-8-5 1,-3 4-1,-11-4-1,-11 3 0,-6-1 0,-3 1-1,-10-2 0,-8 3 1,-11 4-1,-5 1 1,-9 1-1,-3 1 0,-8-1 1,-2 0-1,-7 0 0,-2-3 1,-2-4-1,0 0 1,-1-7 0,1 2 0,-1-1-1,3-1 1,-1 2-1,1-1 1,2 1-1,-3 1 0,1 1 0,-3 0-1,0-1 1,-1 1 0,0-2 0,-3 0 1,3 1-1,-2-1 0,-4 0 1,5 3-1,1 2 0,-1-2 0,-1 7 0,5-2 0,3 2 0,3-2 0,5-2 0,1 0 0,4-5 0,-1-4 1,4-3 0,-1-3-1,1-1 1,-3-1 0,4-1-1,-3 2 1,-2 2-1,3 2 0,2 3-1,-1 5 1,1 1-1,5 4 1,3 1 0,7 0 1,-2 1-1,7-1 1,4 1 0,8-5 0,5 1 0,6 1 0,1-5 0,6 1 0,9-3-1,9 0 0,8-4 0,5 2 0,9-2 0,9-1 0,5 0 0,6 3 1,7 1-1,0-1-1,4 9-2,2-10-6,13 10-27,-2-11-1,18 2-2,8-13 1</inkml:trace>
  <inkml:trace contextRef="#ctx0" brushRef="#br1" timeOffset="102133.8418">1127 10941 65,'0'0'37,"-5"-31"-1,13 19 2,-7-5-30,-1 17-1,15-9 0,-1 22-2,-3 11-2,4 21-1,-6 17-1,-2 19 0,-6 17-1,-2 11 0,-12 10-2,-3 2-1,-2-2 1,-1-8-3,4-10-5,-5-29-27,23-9 1,-5-38-3,20-20 2</inkml:trace>
  <inkml:trace contextRef="#ctx0" brushRef="#br1" timeOffset="102390.8565">1686 10918 88,'-36'18'35,"-8"24"-2,-18 11 2,-5 19-34,-16 16 1,-8 17-1,-10 8 1,0 4-2,9-3 1,6-10-1,18-14-3,12-36-18,36-17-16,20-37 0,32-27-1,17-30 0</inkml:trace>
  <inkml:trace contextRef="#ctx0" brushRef="#br1" timeOffset="103427.9158">15179 10995 9,'19'-20'31,"-1"0"2,-2 0 2,-1 8-15,-7-10-6,10 17 3,-18-5-3,0 10-2,-7 17-3,-14 7-4,-19 6 0,-12 13-1,-13 6-1,-7 8-2,-7 8-1,-1-3-2,14 8-7,6-18-28,28-2-1,15-22-2,24-13-1</inkml:trace>
  <inkml:trace contextRef="#ctx0" brushRef="#br1" timeOffset="105426.0301">3174 10896 63,'0'-11'37,"3"-6"-2,11 5 1,-2-21-18,7 8-14,3-11 0,6 4-1,0-6 1,3 8-2,-3 1 0,-1 6-1,-6 9 1,-3 9-1,-18 5 1,16 24-1,-16 2-1,-2 8 1,-3 10-1,2 5 0,-1 8-1,4 3-1,4 0 1,5-2-1,6-6 1,12-6-1,5-10 2,5-12 0,7-17 1,5-14 1,1-15-1,1-13 4,-1-13-2,-9-10 1,-5-8-1,-6-3 0,-10-3-1,-8 4 1,-3 8-2,-7 6-1,-2 12-2,-1 10-1,7 16-3,-2 4-10,21 27-9,-12-9-5,20 21-9,-5-8 0,12 12 0</inkml:trace>
  <inkml:trace contextRef="#ctx0" brushRef="#br1" timeOffset="105989.0623">4186 10984 78,'-1'-19'39,"1"19"-1,-2-19 1,2 19-32,0 0-2,-6 12 0,1 3-3,-1 6-2,1 2 1,0 5-1,-3-2 0,7-1 0,2-2 1,4-7-1,10-10 0,3-9 1,10-7 0,0-11-1,5-4 1,1-5 1,0 0-1,-8 3 1,-1 2 0,-9 8-1,-5 7 0,-11 10 0,4 13 0,-7 7-3,-1 5 1,4 3 0,-1 6 0,3-1 0,7-3 2,5-7-2,4-8 2,5-10 0,0-10 1,5-13 0,-6-6-1,2-10 1,-1-8 0,-5-1 0,-2-2-3,-3 0-2,7 14-9,-15-9-11,20 20-15,-12 1 0,13 12-4,-4 1 1</inkml:trace>
  <inkml:trace contextRef="#ctx0" brushRef="#br1" timeOffset="106793.1083">5230 10731 78,'0'0'38,"1"-23"-1,-1 23 2,-8-11-28,8 11-3,0 0-2,-7 20-1,2-2-2,2 8-1,2 8-1,-5 4-1,5 5-1,-3 2-2,3 2 0,-2-4-4,6 2-5,-9-13-27,12 0 0,-6-16 1,8-1-1</inkml:trace>
  <inkml:trace contextRef="#ctx0" brushRef="#br1" timeOffset="106973.1186">5175 11024 93,'-25'-11'40,"10"9"0,-7-5-1,9 7-32,13 0-2,0 0-2,34-19-1,2 3 0,17-2-7,5-13-11,23 12-13,-8-14-9,10 8-2,-7-4-1,4 10 0</inkml:trace>
  <inkml:trace contextRef="#ctx0" brushRef="#br1" timeOffset="107768.164">5897 10719 90,'0'0'38,"0"0"-1,-5-15 1,5 1-33,12-2-1,2-3-1,5 3 0,-3 0 0,6 5-1,-5 8-1,2 6 1,-5 11-2,-3 7 1,-4 8-1,-1 8 1,-4 8-1,-2 4 0,-1 8-1,3-2-1,2-2 2,2-1-2,6-3 1,6-13-1,10-8 2,6-14 0,10-15 0,3-13 1,5-16 0,3-9 3,-1-14-2,-8-6 1,-8-7-1,-8-2 1,-15 1-1,-6 4 1,-13 3-2,-6 9-1,-3 7 0,-1 9 0,1 8-1,11 9-1,2 18-2,17-17-7,16 32-14,-4-13-15,17 15 0,4-10 0,12 10-1</inkml:trace>
  <inkml:trace contextRef="#ctx0" brushRef="#br1" timeOffset="108269.1927">7024 10807 88,'0'0'38,"-17"-11"0,6 15 2,-13-1-28,6 4-8,-7 2 0,2 2-1,2 2-1,6 1 0,8-4-1,8 1 1,12-4-1,7-5-1,8-2 1,2 1 0,1-1-1,-2 5 1,-1 2 1,-9 5-2,-9 4 0,-6 5 0,-11 1 0,-4 2-1,-4-1 1,-3-4-3,5-1 0,-1-12-5,14-6-7,-12-5-10,27-4-14,-11-15-2,11 0-1,-1-14 2</inkml:trace>
  <inkml:trace contextRef="#ctx0" brushRef="#br1" timeOffset="115349.5977">14908 9488 77,'0'-26'36,"-3"5"0,3 21 0,0 0-32,5 42 1,0 6-2,-1 24 1,-4 23-2,-4 16-1,1 13-2,-4 7 1,5 2-7,-9-16-28,17-5-2,0-27 1,15-16-3</inkml:trace>
  <inkml:trace contextRef="#ctx0" brushRef="#br1" timeOffset="116166.6444">14805 10106 94,'-18'-3'37,"18"3"0,0 0-1,33-18-36,6 7 0,12-1 0,10 1 0,11 0 0,3 1 0,5 3 0,5 3 0,0 2 0,4 5 0,2-2 0,0 1 0,7-1 0,4-2 0,2-3 1,8-5-1,9 1 0,4-5 0,2-1 0,8 0 1,1 1-1,10 2 0,1 3 0,5 1 1,-4 3-1,1-2 0,7 1 0,0-2 1,4-2-1,-3-5 0,3 1 1,5 0-1,0 1 0,0 0 1,1 3-1,-4 4 1,1 2 0,-2 3-1,-4 1 1,-4 0 0,4 0 0,0-5 0,-1 1 0,-1-10 0,4 1 0,1-4 1,2-4-1,-1-3 0,-2 2 0,-2 0 0,0 1 0,-6 5 0,0 1-1,-10 7 0,0-2 1,-7 4-1,3 2 0,-10-1 0,-5 0 1,-8 0-1,-5 0 0,-3-1 0,-7 1 0,-6-1 0,-5 3 0,-3 0-1,-9 2 1,-2-2-1,-5 4 1,-3 2 0,-9-2 0,-4 2 0,-7-1 0,-7 1-1,-6-3 0,-5 6-2,-9-7-2,2 7-2,-21-7-1,26 8-1,-26-8-3,22 15-11,-22-15-11,25 5 0,-12-2 2,4-7 1</inkml:trace>
  <inkml:trace contextRef="#ctx0" brushRef="#br1" timeOffset="116701.675">23766 9208 86,'0'0'36,"-6"-15"-1,6 15 2,6 18-29,6 12-2,-2 7 0,3 17-2,-1 11-2,1 13 1,-4 10-1,-3 4-1,-6 5-1,-1-8-2,2 4-22,-6-20-14,9-8 2,-4-23-3,10-19 1</inkml:trace>
  <inkml:trace contextRef="#ctx0" brushRef="#br1" timeOffset="116918.6874">24154 9144 105,'-50'48'39,"-17"21"0,-11 38-5,-11 8-31,-5 16 1,-6-1-2,11-10-2,16-15-2,16-30-9,26-16-24,20-33-5,24-26 2,14-26-1</inkml:trace>
  <inkml:trace contextRef="#ctx0" brushRef="#br1" timeOffset="117497.7205">15118 9776 95,'-45'81'38,"2"10"0,-13-2-2,-4 4-34,5-4-3,-1-9-2,13-8-7,-2-21-26,24-10-2,7-29 2,14-12-3</inkml:trace>
  <inkml:trace contextRef="#ctx0" brushRef="#br1" timeOffset="118225.7622">16285 9199 86,'13'-21'37,"-1"-7"0,9 7 0,-3-9-32,7 4-2,-2 1 0,-3 3-2,-2 6 1,1 4-1,-8 7 1,-11 5-1,14 19 0,-10 9 1,-4 10-1,-3 11 0,2 10 0,1 7-1,4 1 0,5-3 1,5-5 0,10-11 1,7-15 0,10-16 0,5-20 0,6-17 0,-1-16 0,4-11-1,-10-12 1,-6-8-1,-12-1 0,-8-1 0,-11 4 0,-8 3-1,-7 7 0,-3 9-1,4 10 0,0 7-2,8 8-2,2 4-5,19 20-28,-7-1-2,15 14 1,-5 0-1</inkml:trace>
  <inkml:trace contextRef="#ctx0" brushRef="#br1" timeOffset="118738.7915">17181 9331 95,'-18'1'37,"11"12"2,-10-5-3,9 9-32,-4 5 0,-1 5-1,4-1 0,3 2 0,2-5-1,9-4 0,4-10-1,7-5 1,11-9-2,-3-9 1,9-2-1,0-7-1,0-2 2,-5 5-2,-5-1 1,-7 8 0,-16 13 0,14-12 1,-14 12-1,-5 16 0,0 0 1,0 3-1,4 6 0,2 2 1,4 0-1,4-3 2,5-3-1,3-5 1,3-8-1,4-7 2,-1-11-1,-2-6-1,1-13 0,-3-5 0,-4-8-1,-6-3 0,5-5-2,-9-2-2,5 8-1,-7-3-9,12 22-24,-10-5-3,13 23 2,-18 7-2</inkml:trace>
  <inkml:trace contextRef="#ctx0" brushRef="#br1" timeOffset="118988.8058">17947 9262 114,'0'0'41,"0"0"0,28 2-2,-3-9-36,11 2-2,12-6-2,4-6-5,18 5-31,-4-12-3,13 6 1,-12-8-2</inkml:trace>
  <inkml:trace contextRef="#ctx0" brushRef="#br1" timeOffset="119826.8538">18932 9072 83,'12'-16'39,"1"-14"-1,14 3 1,-12-11-20,17 2-15,4-9-1,0 7 0,-4 5-2,-1 9 1,-8 8-1,-5 10 0,-9 12 0,-7 11 0,-8 13 0,-2 12-1,-5 9 1,1 8 0,2 4-1,5 5 1,7-2-1,6-5 1,12-9-1,8-11 1,10-15 0,8-19 1,6-17-1,1-19 1,2-12 0,-6-10 0,-3-12 0,-8-4 0,-12-2-2,-9 2 0,-8 4 0,-8 6 0,-2 11-2,1 9 1,1 11-3,3 7 0,11 19-7,-15 0-25,35 19-3,-14-4-1,16 15 0</inkml:trace>
  <inkml:trace contextRef="#ctx0" brushRef="#br1" timeOffset="120341.8832">20122 9043 93,'0'0'36,"-15"2"2,15-2 0,-23 0-28,10 7-5,-6-1 0,0 7-1,-4 3 0,8 2-1,-5 1-1,12-1 0,2-2 0,12-1-1,6-3 0,10-4 0,8-3-1,3 0 1,2 2-1,-2 4 1,-6 2 0,-6 8 0,-11 3 0,-10 5 0,-12 2 0,-10 3 0,-4-4 1,-2-4-2,1-6-2,3-9-1,8-5-5,-2-22-26,23 2-6,-1-17-1,15 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19:31.80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19:32.727"/>
    </inkml:context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1481 1167 76,'0'0'39,"25"-58"1,-25 58-1,25-46-21,-25 46-12,8-17-1,8 26-1,-10 21-1,-2 23-1,-9 27-1,-9 20-2,-4 13 0,0 14-4,15-11-6,-10-19-29,19-7 2,-2-21-3,18-12 1</inkml:trace>
  <inkml:trace contextRef="#ctx0" brushRef="#br0" timeOffset="354.0203">2003 1613 101,'16'-40'39,"-16"5"1,4 15-1,-17 2-34,13 18-1,-19 5-1,13 19-1,-3 8 1,0 10-2,-4 2 1,5 4-2,0 1 2,4-6-1,4-9 1,5-10-1,6-16 0,9-14 0,8-16-1,7-11 1,2-11-1,4-9 1,0 4-1,0 0 1,-8 9-2,-7 13 2,-8 18-1,-6 19-2,-8 18 2,-4 16-4,3 4 0,0 1-5,24 7-26,-2-15-7,29-7 2,6-19 0</inkml:trace>
  <inkml:trace contextRef="#ctx0" brushRef="#br0" timeOffset="721.0413">4143 1240 78,'-8'-88'40,"-1"41"0,0-2 0,-8-1-16,-1 1-19,18 49-1,-52-82-1,52 82-1,-66-52-1,66 52 0,-74-9 0,-4 30-1,-3 38 1,3 33-2,15 32 1,15 22 0,20 1-1,13-9-4,18-27-1,12-29-13,-4-29-22,12-12 2,-8-29 1,5-10-3</inkml:trace>
  <inkml:trace contextRef="#ctx0" brushRef="#br0">3463 1438 106,'-18'-15'40,"-1"2"2,19 13-1,0 0-33,28-12-4,3 2-1,14-1 0,4-1-1,8 3-1,0 2 1,-3 4-1,-6 6-1,-3 10 2,-15 6-2,-9 13 0,-12 8-2,-10 8 1,-6 3 1,-8 1-1,-4-5 1,1-4-1,-2-7 1,4-13-1,7-12 2,9-11-1,3-20-1,12-10 2,5-6 0,6-9 0,7-5-1,-3 1 3,6 0-3,-6 7 0,-2 12 0,-8 5 0,-2 9 0,-4 7 0,-2 9 0,0 3 0,2 6 0,5-1 0,7 0 0,7-3 0,4-1 0,3-4 0,6-2 0,-4-1 0,-3-6 0,-2 3 0,-13 2 0,-11 0 0,-13 4 0,-8 9 0,-13 6 0,-8 3 0,-7 9 0,-3 7 0,0 6 0,3 5-2,8-1 2,7-1-1,11-5 1,13-4-1,12-9 1,11-12 0,10-11 0,8-12 1,5-10-1,3-13 1,-6-4-1,0-8 2,-9-2-2,-8-1 0,-10 0 0,-7 8 0,-7 7 0,-3 5 0,-3 5 0,-2 4 0,7 8 0,-4 11 0,22-14 0,-1 11 0,5 0 0,5 2 0,2 1 0,0 4 0,-1 1 0,-8 6 0,-3 6 0,-8 3 0,-5 3 0,-8 7 0,-7 0 0,-2 2 0,-3 0 0,3-1 0,-1-6 0,1-7 0,9-18 0,0 0 0,19-5 0,1-16 0,6-8 0,7-7 0,0-3 0,2 1 0,-2 4 0,-7 9 0,-5 4 0,-4 11 0,-6 13 0,-9 12 0,-4 9 0,-3 6 0,1 4 0,0 3 0,9 0 0,4-5 0,10-16 0,12-14 0,17-11 0,12-19-7,11-10 1,1-16 0,-72 54 2,85-68-1,-85 68 2,80-90 1,-42 42 4,0-1 1,-38 49 2,56-86-2,-56 86 2,36-62 0,-36 62 0,0 0-2,-3-34-1,-6 57-2,-13 22 0,-3 29 0,-3 22-6,6 4-5,18-2-9,0-28-10,15-18-11,-10-23 1,13-13 0,-14-16 2</inkml:trace>
  <inkml:trace contextRef="#ctx1" brushRef="#br0">12669 7547</inkml:trace>
  <inkml:trace contextRef="#ctx0" brushRef="#br0" timeOffset="2089.1195">5611 1296 139,'0'0'42,"-23"-54"0,23 54-10,0 0-32,-9-65 0,9 65 0,0 0 0,42-47 0,-42 47-4,66-23-26,-66 23-10,95-8-2,-44 7-1,8 0 0</inkml:trace>
  <inkml:trace contextRef="#ctx0" brushRef="#br0" timeOffset="2246.1285">6288 1430 132,'-25'49'42,"-10"-10"-1,15 1-3,-7 3-41,1-31-29,26 8-8,-12-5-2,15 4 0,-6-2 0</inkml:trace>
  <inkml:trace contextRef="#ctx0" brushRef="#br0" timeOffset="3170.1814">7519 1151 82,'0'0'39,"0"0"-1,0 0-14,-19-56 9,19 56-25,0 0-1,-53-9-2,-4 23 0,-6 14-3,1 12 1,-3 2-2,13 10 1,13-2-2,21 2 1,31-23-1,14-14 0,12-13 1,12-12 0,9-9 0,2-7 1,-3-5-2,0-1 0,-9 0 0,-12 5 0,-10 5 0,-10 8 0,-18 14 0,0 0 0,-2 24 0,-5-1 0,1 8-3,2 3-1,9-1-2,8-3-4,22-2-19,-5-17-11,24 2 1,-3-15 0,13-6-1</inkml:trace>
  <inkml:trace contextRef="#ctx0" brushRef="#br0" timeOffset="3727.2132">8131 1211 106,'0'0'38,"0"0"1,0-54-1,-21 54-31,-6 16-2,-7 14 0,4 9-2,-6 8-1,6 5 0,8 7-1,7-9 0,5-4 0,4-7-1,6-11 1,7-17-1,7-9 0,4-12 1,2-13-1,6-9 1,-4-11-1,3-5 1,-2-9 0,-23 57-1,27-61 2,-27 61-2,23-64 0,-23 64 0,30-55 0,-30 55 0,31-52 0,-31 52 0,0 0 0,58-48 0,-58 48 0,37-17 0,2 22 0,-12 13-2,-3 16 2,-14 4-2,-13 6 2,-18-4-1,-13 1 1,-8-11-1,0-3 1,-1-2-1,0-7 1,5-3 0,6-1 0,7 2 0,5 0 0,4 10 0,7 12-1,-6 8 1,3 17 0,-3 6 0,-4 12-2,0 1 2,-3 2-4,7-7 0,-5-18-9,21 3-14,-2-35-13,24-11 1,5-29-2,22-12 1</inkml:trace>
  <inkml:trace contextRef="#ctx0" brushRef="#br0" timeOffset="4298.2459">8651 1268 115,'25'-43'39,"-18"12"2,-7 31-2,0 0-36,-9 46 0,-10 4-2,4 6 1,2 0-1,2 0-1,2-1 0,1-4 0,-2-8 0,2-9-1,5-10 2,-1-9-1,4-15 0,9-19 1,4-9 0,0-11 0,-1-11 0,4-12 1,-16 62-2,21-71 2,-21 71-1,19-79 1,-19 79-2,26-70 0,-26 70 0,22-66 0,-22 66 0,30-47 0,-30 47 0,13-29 0,17 11 0,-1 21 0,-1 15-3,-6 18 3,-12 7-2,-2 6 2,-14-5-1,-16-3 0,-4-5 1,-7-5 0,-4-2 0,0-5 0,3-1 0,3-1 0,2 0 0,10 3-1,1 3 2,3 12-2,1 6 1,4 10-1,-4 4 1,-2 4-3,3-1 0,2-2-3,16-2-12,-13-29-14,28-2-8,-1-30-1,27-7 0</inkml:trace>
  <inkml:trace contextRef="#ctx0" brushRef="#br0" timeOffset="5029.2877">9451 1221 99,'0'0'40,"-3"-69"3,-26 62-2,-25 13-20,-1 16-17,-16 10-1,4 16-1,4-5 0,18 4-2,12-5 0,16-7 0,17-9 0,17-9 0,16-12 0,12-11 0,9-9 0,2-4 0,-1-15 0,2 0 0,-11-7 0,-9 1 0,-37 40 0,0 0 0,37-71 0,-28 54 0,-18 5 0,9 12 0,-31 23 0,17 8 0,-13 3 0,17 10 0,1 0 0,5-6 0,15-5 0,13-7 0,11-15 0,10-11 0,6-10 0,6-12 0,-1-8 0,3-3 0,-6-8 0,-53 41 0,40-44 0,3 10 0,-22 4 0,0 13 0,-21 17 0,0 0 0,-24 16 0,12 16 0,-14 6 0,4 2 0,1 2 0,6-3 0,4-7 0,10-5 0,5-13 0,5-12 0,7-13 0,7-8 0,0-13 0,2-9 0,-25 41 0,32-49 0,-32 49 0,23-60 0,-23 60 0,29-54 0,-29 54 0,24-50 0,-24 50 0,0 0-9,48-55-10,-48 55-4,0 0-7,64-38-8,-64 38-5,54-15 1,-54 15 4</inkml:trace>
  <inkml:trace contextRef="#ctx0" brushRef="#br0" timeOffset="5697.3259">10391 1213 119,'-24'25'41,"12"0"2,7-11-3,5-14-36,24-2-1,6-7-1,6-6 1,4-7-3,-40 22 0,0 0 0,61-35 0,-61 35 0,0 0 0,0 0 0,38-52 0,-38 52 0,0 0 0,-24-18 0,-16 18 0,1 15 0,-22 8 0,11 10 0,-4 7 0,18 10 0,10-1 0,30-6 0,12-13 0,20-9 0,11-12 0,12-9 0,11-9 0,1-12 0,-1-5 0,-4-6 0,-9 0 0,-9 1 0,-14 7 0,-7 2 0,-17 7 0,-10 15 0,0 0 0,-16 16 0,-5 8 0,2 7 0,-2 1 0,0 3 0,1-2 0,10-4 0,5-8 0,5-21 0,19 7 0,0-20 0,7-11 0,6-5 0,4-9 0,-3 1 0,-1-2 0,-5 8 0,-9 6 0,-2 10 0,-16 15 0,11 1 0,-11 17 0,-5 6 0,1 10 0,-2 0 0,2 4 0,7-4 0,4-3 0,5-9 0,15-10-8,-1-17-6,21-10-4,-8-22-2,-39 37-4,62-47-8,-62 47-6,65-74-3,-31 27 6</inkml:trace>
  <inkml:trace contextRef="#ctx0" brushRef="#br0" timeOffset="5852.3348">11515 873 114,'0'0'41,"15"-46"2,-15 46-1,22 0-37,-45 14-2,-1 34 0,-11 29-3,-5 26-2,6 1-3,12-18-9,26-22-19,0-46-8,12-10 0,-11-21-1</inkml:trace>
  <inkml:trace contextRef="#ctx0" brushRef="#br0" timeOffset="6014.344">11375 1162 131,'0'0'44,"0"0"-2,-13-61-4,13 61-38,0 0 0,26-48-17,-26 48-16,0 0-11,71-36 2,-71 36-1,90-5 1</inkml:trace>
  <inkml:trace contextRef="#ctx0" brushRef="#br0" timeOffset="6448.3689">13171 1008 113,'-32'-62'41,"32"62"3,-18-56-3,18 56-38,-10-53-1,10 53 0,0 0 0,0 0 1,0 0-1,78-7 0,-35 79-2,7 5 0,0 15 0,11 7 0,2 5 0,3-8-3,-5-20-3,-12-30-7,6-4-15,-19-22-14,0-6 1,-16-14-1,-4-10 3</inkml:trace>
  <inkml:trace contextRef="#ctx0" brushRef="#br0" timeOffset="6626.379">13538 1233 122,'-46'-23'42,"11"20"0,-9 13-1,15 3-37,-13 23-2,9 10 0,-6 10-2,2 7-2,4 3 0,6-5-5,21 0-10,-8-19-16,33 0-8,-2-15 0,26-8-1</inkml:trace>
  <inkml:trace contextRef="#ctx0" brushRef="#br0" timeOffset="7152.4091">14563 1181 120,'0'0'42,"0"0"0,0 0-2,69-34-42,-69 34-6,71-25-31,-24 10-2,5-1 2,0 2-2</inkml:trace>
  <inkml:trace contextRef="#ctx0" brushRef="#br0" timeOffset="7317.4186">14735 1405 120,'-37'27'42,"8"-12"1,30-4-2,13-7-37,27-21-7,30-2-13,5-15-23,23-1-1,-3-4-1,22 3-1</inkml:trace>
  <inkml:trace contextRef="#ctx0" brushRef="#br0" timeOffset="7667.4386">15959 845 118,'-57'-71'43,"57"71"2,-47-59-3,47 59-41,0 0 2,0 0-2,0 0 1,0 0-2,0 0 0,0 0 0,28 41 0,34 34 0,-2 19 0,6 4 0,4 4 0,1-13-8,-3-18-12,-18-22-17,-4-23-5,-19-15 1,-2-5-1</inkml:trace>
  <inkml:trace contextRef="#ctx0" brushRef="#br0" timeOffset="7851.4491">16222 1180 124,'-38'-14'41,"1"13"0,3 11 0,1 14-40,1 14 0,6 5-2,11 7 0,-1 1-4,0-6-4,23 0-29,-8-17-3,21-3 2,-4-15-2</inkml:trace>
  <inkml:trace contextRef="#ctx0" brushRef="#br0" timeOffset="8068.4615">16867 656 110,'19'-47'42,"-19"47"-1,0 0-10,0 0-68,0 0-1,0 0-1,-62 79-1</inkml:trace>
  <inkml:trace contextRef="#ctx0" brushRef="#br0" timeOffset="8937.5112">1509 3117 111,'-7'-35'40,"8"18"2,-4-3-3,3 20-35,13 0 0,-2 22-1,8 13 0,13 18-3,1 12 1,9 15 0,11 14 0,-1 8-1,4 4 0,8 2 0,-4-7-1,-4-6 1,1-5-3,-6-14-2,1-8-2,-13-21-9,8-1-23,-22-23-1,5-7 0,-18-20 0</inkml:trace>
  <inkml:trace contextRef="#ctx0" brushRef="#br0" timeOffset="9137.5227">2036 3811 113,'-57'-30'39,"6"31"2,-8 7-3,3 32-33,0 10-2,0 14 0,4 8-2,2 2-1,9 1-1,7-10-2,19-5-4,0-27-19,27 1-14,5-29 1,26-6-2,4-23-1</inkml:trace>
  <inkml:trace contextRef="#ctx0" brushRef="#br0" timeOffset="9588.5485">2962 2566 95,'-27'21'41,"0"18"2,-20 6-4,5 26-27,-6-3-14,-1-6-8,13 13-27,2-11-2,18-3 1,9-15-3</inkml:trace>
  <inkml:trace contextRef="#ctx0" brushRef="#br0" timeOffset="9892.5659">3365 3510 110,'0'0'41,"0"0"1,14 0-4,8-10-37,17-10-1,13-3-1,10 0 0,9 9-10,-6-9-27,6 14-3,-14 2 2,-13 13-2</inkml:trace>
  <inkml:trace contextRef="#ctx0" brushRef="#br0" timeOffset="10056.5752">3418 3802 119,'-39'23'43,"27"-5"1,12-18-3,50-26-39,8-1-2,21-10-2,14 14-14,4-18-23,10 14-4,-7-3 1,4 12-3</inkml:trace>
  <inkml:trace contextRef="#ctx0" brushRef="#br0" timeOffset="29942.7127">4833 3250 90,'2'-17'37,"-2"-14"0,11 11-6,-4-16-25,12-3-2,8-4 1,3 1-2,4 1-1,1 5 0,-1 8 0,-3 8-1,-5 5 0,-7 12 1,-7 10-1,-6 8 0,-10 14-1,-3 8 1,-6 14 0,2 8-1,-2 10 0,-1 7 0,3 7 0,5 2-1,8-3 1,9-8-1,7-12 2,12-11-1,13-23 2,12-20 0,7-24 0,9-21 0,3-23 0,0-16 1,-6-13-1,-5-8 0,-13-5-1,-15 2 0,-15 9 0,-10 10 0,-8 13-1,-3 13-1,-4 15 0,1 11-1,12 17-3,3 3-5,24 22-24,-10-8-4,23 21-1,-6-10 0</inkml:trace>
  <inkml:trace contextRef="#ctx0" brushRef="#br0" timeOffset="30593.7499">6164 3353 86,'0'0'36,"-18"-5"-2,18 5 2,-10 0-29,10 0-2,0 0 0,0 0-1,0 0-1,0 0 0,0 0-1,0 0 1,-8 16-1,4-2-1,-2 2 1,-3 7-1,0 2 0,-2 3-1,0 4 0,0-1 0,9-2 0,0-5 0,6-4 0,11-7 1,4-10-1,6-5 0,4-7 1,4-8-1,2-2 1,-3-4-1,-1-4 1,-6 4 0,-1 0-1,-9 6 0,-2 5 0,-13 12 1,9-4-1,-9 4 0,0 24-1,-3-3 1,1 6 0,2 0-1,5 3 1,1-4 0,8-6 1,3-5 0,7-12 0,9-7 0,-2-12 1,3-7-1,-2-9 1,-5-3 0,-1-5-1,-7-2 0,-7 3-2,-8-1 0,-3 8-4,-2-4-5,12 20-25,-11-7-5,15 17 1,-6-4-2</inkml:trace>
  <inkml:trace contextRef="#ctx0" brushRef="#br0" timeOffset="31986.8296">7476 3015 100,'-20'3'38,"20"-3"1,-19 3-1,19-3-31,0 0-1,34-8-2,6-6-1,13 2-1,11-4-2,6 3-2,12 5-5,-8-5-29,9 17-3,-13-6 1,0 15-4</inkml:trace>
  <inkml:trace contextRef="#ctx0" brushRef="#br0" timeOffset="32857.8794">8507 2822 90,'13'-26'37,"-3"15"-1,-2-15 1,4 8-31,2-8-1,5 5-1,-1-1-2,2 3 0,-3 2-1,1 3 0,-4 6 0,-3 6 0,-11 2 0,13 17 0,-12 2 0,-2 9-1,-4 6 2,3 12-2,-4 6 0,1 4 0,2 4 0,4 0 0,7-2 0,1-5 0,10-8-1,2-10 1,8-16 1,6-7-1,5-19 1,6-17 0,5-12 0,1-13 0,-2-9 1,-1-10-1,-9-4 1,-4-3-3,-7 2 2,-9 7-1,-9 1 0,-6 13-1,-5 7 1,-1 9-1,2 11 0,4 11 0,6 10-2,7 7-1,13 13-7,-9-8-22,28 19-7,-9-8 4,19 15-4</inkml:trace>
  <inkml:trace contextRef="#ctx0" brushRef="#br0" timeOffset="33248.9018">9579 2867 103,'-12'0'38,"-14"-7"2,2 19-3,-4-1-34,-1 3 0,2 2 0,3 5-1,7-2-1,14-1-1,8-4 1,19-2-1,8-4 0,10-2 1,3 0-1,-2 2 1,-2 1 0,-8 7 0,-15 7 0,-16 8 0,-19 5 0,-14 3 0,-11 2-1,-3-5-2,2 3-4,-8-24-21,26 6-11,1-21-1,24 0-1,9-18-2</inkml:trace>
  <inkml:trace contextRef="#ctx0" brushRef="#br0" timeOffset="33916.94">5526 4057 57,'26'2'33,"11"4"0,4-10-3,16 10-19,4-15 0,26 4-4,10-10-2,21 0-2,11-7 1,21 2-2,11-7 0,18 2-1,4-1 0,8 3-1,1 1 1,-2 3-1,4 3 0,-5 1 1,-3 1 0,-7 2-1,-6 0 1,-7-1 0,-1-1 1,1-1-1,-6 0 0,-8 0 0,-9-3-1,-3 3 1,-9 3-1,-9 1-2,-18 5-2,-19-7-9,-12 18-23,-27-9-1,-12 12-1,-34-8 1</inkml:trace>
  <inkml:trace contextRef="#ctx0" brushRef="#br0" timeOffset="34420.9688">8402 4322 69,'7'-23'37,"5"6"-1,-14-12 2,9 6-26,-16-10-4,4 6 0,-10-2-3,-2 7 0,-8 1-2,-3 12 1,-5 7-2,-7 14-1,-1 15 1,-8 16-2,0 15 1,-3 15-1,5 15 0,4 9 0,4 5 1,8 3-2,8-3 1,9-8-2,12-7 0,4-18-6,20 1-19,-11-31-12,14-5 0,-8-27 0,6-5 0</inkml:trace>
  <inkml:trace contextRef="#ctx0" brushRef="#br0" timeOffset="34634.981">7689 4811 100,'-15'-6'42,"5"-4"0,28 9 0,10-4-30,26-8-9,18-7 0,14-3-1,10-5-1,8 0-3,3 4-2,-4-7-9,6 25-17,-26-10-12,1 19 1,-19-3-2,-2 14 1</inkml:trace>
  <inkml:trace contextRef="#ctx0" brushRef="#br0" timeOffset="53239.0451">1693 5716 96,'0'0'37,"-17"4"2,-6 15-2,-18-1-31,-5 8-4,-6 1 3,2 0-3,2 2 1,14 0-2,7-1 1,15-4-1,17-3 0,11-3-1,17-3 1,5 2-1,6 1 0,-2 2 1,-5 3-1,-8 9 0,-13 10 0,-20 8 0,-11 5 0,-14 3 0,-3 3-3,-11-9 0,15 1-9,-4-28-24,28-5-1,11-32 0,30-8-2</inkml:trace>
  <inkml:trace contextRef="#ctx0" brushRef="#br0" timeOffset="53554.0632">2076 5994 105,'0'0'37,"0"0"3,-22 19-2,-6 8-34,3 11 0,5 6-1,6 8 0,4 2-2,13 4 1,9-6-1,15-11 1,8-11-1,8-14 0,7-16 0,2-13 0,-1-17 0,-5-15 0,-11-13 0,-9-6-2,-14-2 1,-12-2-3,-12 3 1,-9 5-3,-2 17-2,-10 2-11,17 36-7,-11-6-5,25 30-2,-1 1-5,24 19-2,12 1 2</inkml:trace>
  <inkml:trace contextRef="#ctx0" brushRef="#br0" timeOffset="54042.0911">4150 5322 81,'-16'-49'39,"0"8"-1,-20-3 1,-1 12-34,-19 9 1,-2 18-1,-9 17 0,-8 22-1,-4 23-1,-1 22 0,4 15 1,5 18-1,10 12 0,8 10-1,13 3 0,17-4-1,10-8 0,14-12-2,13-7-5,5-25-13,17-4-19,-9-29 0,7-11-1,-11-24 0</inkml:trace>
  <inkml:trace contextRef="#ctx0" brushRef="#br0" timeOffset="54230.1018">2995 6312 119,'-18'4'42,"18"-4"-1,25-8 0,37-8-40,12-11-2,16-5-3,11-17-7,30 16-18,-10-19-10,12 12-1,-15-10-1,0 10 0</inkml:trace>
  <inkml:trace contextRef="#ctx0" brushRef="#br0" timeOffset="54489.1166">4831 4959 97,'0'0'39,"-18"4"2,4 22-2,-8 1-35,-4 15-5,0 11 1,-3 9-3,6 10-1,-9-8-14,16 11-20,2-12 0,17 4-2,4-18 2</inkml:trace>
  <inkml:trace contextRef="#ctx0" brushRef="#br0" timeOffset="54807.1348">5026 5655 102,'-17'20'42,"-1"-19"0,18-1 0,0 0-39,34-11-2,4-4 1,13-6-1,7 2-2,9-3-1,6 8-2,-10-11-13,7 27-14,-23-8-10,-2 17 2,-24-3-4</inkml:trace>
  <inkml:trace contextRef="#ctx0" brushRef="#br0" timeOffset="55007.1463">5012 6076 116,'-29'24'43,"26"-7"-1,3-17-1,43-24-38,12-2-2,17-11-1,13 3-4,4-14-10,15 21-12,-23-15-8,8 20-7,-23-4 0,-4 17-2</inkml:trace>
  <inkml:trace contextRef="#ctx0" brushRef="#br0" timeOffset="59034.3766">6304 5609 72,'0'0'38,"6"-29"-2,4 11 2,3-12-33,6 1-1,3-7 0,10 4-1,-2-1-1,1 7 0,-2 11-1,1 9 0,-11 17 0,-4 16 0,-11 21-1,-7 12 2,-3 14 0,-7 9-1,2 6 0,0-1 0,6-6 1,6-8-1,14-16 2,7-18-3,19-23 2,12-22-1,13-21 1,8-19 0,1-20-1,0-9-1,-9-5 0,-7-1 1,-18 3-1,-17 8 0,-17 10-1,-11 11 0,-14 15 1,1 7-1,-2 13 0,5 6-2,14 7-2,0 0-2,31 26-21,-4-20-10,17 15 0,-3-9-1,10 6 1</inkml:trace>
  <inkml:trace contextRef="#ctx0" brushRef="#br0" timeOffset="59566.407">7383 5739 91,'0'0'38,"0"0"-3,0 0 2,-14 14-29,2 5-6,-6 2 3,0 9-3,-5 6 1,5 0-2,3 1 3,9-3-3,6-8 1,14-10-1,11-13 1,7-12-1,10-10 0,5-7 0,4-7 0,-2-3 0,-9 0-2,-3 3 1,-11 10-2,-9 7 2,-17 16 1,0 0-1,-9 15-1,-6 9 1,0 13 2,1 3-2,7 6 2,7-1-2,12-7 0,11-7 1,10-11 0,10-14 0,1-16 1,5-8-1,-5-12 1,-2-7-1,-12-6-2,-8-3 0,-12 6-2,-7 0-1,-3 13-5,-14-5-9,14 32-11,-17-16-10,17 16 1,-15 9-3,15 9 3</inkml:trace>
  <inkml:trace contextRef="#ctx0" brushRef="#br0" timeOffset="59913.4269">6253 6450 102,'0'0'39,"41"0"2,23-22-1,35-1-36,43-13 1,35-2-1,24-11 0,17 2-3,5-3 1,2 6-3,-12 8 0,-21 5-2,-27 13-4,-41-5-18,-20 23-13,-45-5-1,-21 15-2,-38-10 0</inkml:trace>
  <inkml:trace contextRef="#ctx0" brushRef="#br0" timeOffset="61151.4977">7062 6674 75,'0'0'36,"-11"-13"0,11 13 0,-13-8-25,13 8-2,0 0-2,8 11-2,2 3-2,6 8 0,2 9-1,10 6 1,6 8-2,0 4 1,8 3-2,1 0 1,3-1-2,-4-2-1,2-5 0,-1-7-3,-3 2-9,-12-17-24,5 0 1,-15-11-1,2-3-1</inkml:trace>
  <inkml:trace contextRef="#ctx0" brushRef="#br0" timeOffset="61355.5094">7310 7037 104,'-24'29'37,"-6"6"2,8 16-1,-7-2-34,6 9-2,4-3-1,3 1-2,7-5-2,4-25-17,14 2-18,8-23 0,14-6-1,7-18-1</inkml:trace>
  <inkml:trace contextRef="#ctx0" brushRef="#br0" timeOffset="61957.5438">8154 6335 71,'0'0'39,"0"0"0,0 0 1,-25 15-14,13 7-19,-7 1-2,1 8-2,-4 4-4,-3-3-9,12 9-27,-5-8-1,14 2-1,1-11-2</inkml:trace>
  <inkml:trace contextRef="#ctx0" brushRef="#br0" timeOffset="63534.634">10231 5213 77,'-15'-39'37,"4"15"0,-4 1 0,15 23-29,-20-6-3,17 22-2,0 13 0,3 14-1,0 12 0,2 17 0,-3 9-1,4 11 2,-2 4 0,3 1 0,-3-1 0,-2-9-1,2-11 0,-1-14 0,1-14 1,3-15-3,5-20 1,4-14-1,5-17 1,4-11 0,4-14 0,1-6-1,7-8-1,-2 0 2,6-2-3,-4 8 0,-2 6 0,0 16 0,-5 14 0,0 15 1,-5 14 4,-5 15-4,-5 14 3,-7 8-1,-6 11 2,-10 0-2,-8 1 1,-9-2-1,-6-4-2,-6-9 1,-2-11-1,2-15-1,-1-10-2,9-24-4,15-1-15,1-27-15,22-5 1,4-11-2,22-1 0</inkml:trace>
  <inkml:trace contextRef="#ctx0" brushRef="#br0" timeOffset="63907.6553">10808 6001 99,'-2'22'38,"12"-1"1,-10-21-1,26 7-34,0-21 0,7-6 0,3-9-1,4-1 0,-3-5 0,-1-1 0,-10 4-4,-7-1 4,-14 8-3,-10 5 2,-14 8-4,-5 5 3,-8 10 0,-8 10-1,-1 9 3,-5 10-4,8 7 3,6 4-3,11 1 4,10 0-3,17-9-1,9-4-1,25-10-2,7-13-4,30 4-13,-4-26-12,22 5-8,-4-18 2,9 4-2</inkml:trace>
  <inkml:trace contextRef="#ctx0" brushRef="#br0" timeOffset="64135.6684">11812 5774 121,'-38'1'40,"8"9"1,-13-9-9,6 14-30,0 5 3,3 7-4,5 1 2,9 5-2,11-1-1,10-3-1,15-4 0,15-11-3,20 1-6,-3-20-21,27 5-8,0-16 0,9 4-2</inkml:trace>
  <inkml:trace contextRef="#ctx0" brushRef="#br0" timeOffset="64495.689">12276 5796 114,'-25'3'39,"-16"-3"2,8 15-3,-5 0-34,-4 12 0,3 0-1,6 7 0,2 2-1,9-2 0,9-3-1,14-8 0,12-8 0,10-12-1,15-11 2,6-11-2,6-7 0,-1-9 0,2-1 0,-8-2 0,-10 7 0,-7 3 0,-10 10 0,-10 6 0,-6 12 0,-11 13 0,-3 10 0,3 11 0,-1 6-4,3 4 0,9 11-5,-3-12-8,21 10-9,-8-21-13,21 0 0,-1-20-2,9-6 3</inkml:trace>
  <inkml:trace contextRef="#ctx0" brushRef="#br0" timeOffset="64848.7092">12663 5814 110,'-24'17'39,"7"18"0,-7-5 0,11 13-33,1-4-2,11 2 0,5-9-2,10-8 1,6-15-2,11-9 1,4-16-1,3-10 1,3-7-1,-1-8 1,-4-2-4,-2 0 4,-10 2-4,-3 6 4,-7 9-2,-9 7 0,-5 19 0,0 0-2,-19 21 4,9 7-4,0 8 2,5 5-5,9 5 0,0-13-8,24 12-7,-10-30-5,32 4-10,-6-24-4,16-7-1,-5-21 4</inkml:trace>
  <inkml:trace contextRef="#ctx0" brushRef="#br0" timeOffset="65159.727">13437 5616 113,'-29'13'40,"-7"-1"0,7 18-3,-3-3-31,10 0-1,5 2-1,10 0-1,11-7 1,8-7-4,12-4 3,4-6-3,6-3 0,-6-3 0,0-1 0,-1 0 0,-12 4 0,-15-2 0,6 22 0,-19 1 0,-3 2 0,-4 8 0,2 1-3,-1 0-3,16 5-9,-8-24-5,32 11-8,-11-26-12,25 0 0,-1-20-1,14-6 2</inkml:trace>
  <inkml:trace contextRef="#ctx0" brushRef="#br0" timeOffset="65510.747">13748 5807 115,'-5'28'40,"5"-28"2,15 21-2,-1-17-34,15-5-2,5-6-1,3-4-1,1-7-2,0-1 3,-1-7-3,-4 0 0,-10 2 0,-11-3 0,-7-1 0,-10 10 0,-12 3 0,-5 9 0,-7 10 0,-8 11 0,2 8 0,-2 10 0,0 12 0,11 5 0,8-3 0,10 0 0,16 2 0,10-16-8,19 5-8,1-23-5,30 11-5,-11-29-12,29 8-3,-1-17-1,17 0 2</inkml:trace>
  <inkml:trace contextRef="#ctx0" brushRef="#br0" timeOffset="66081.7797">14959 5608 121,'58'-35'39,"-7"-8"1,6 14-4,-7-7-35,-9 10-2,-9 16 1,-15 13 0,-13 16 1,-9 14 0,-8 15 0,3 9 1,-3 10 0,5 6 0,4-1 0,10-2 0,13-10-1,9-14 1,13-16-1,13-18 1,7-17-2,5-16 0,4-18 0,-7-10 0,-3-12 0,-13-3 0,-14-6 0,-8 5 0,-13 9 0,-10 4 0,-8 13 0,-1 8-2,2 14 1,9 5-1,12 10-2,8 3-1,19 7-8,1-9-3,28 15-4,-7-21-7,23 16-5,-15-13-8,3 6 1,-12-7 1</inkml:trace>
  <inkml:trace contextRef="#ctx0" brushRef="#br0" timeOffset="66294.7919">16155 5760 107,'-14'14'40,"23"0"-1,7-17-2,19 0-32,9-9-4,9 0 2,2-2-6,-1-3-2,4 12-18,-20-10-14,-4 13 0,-21-4-2,-13 6-1</inkml:trace>
  <inkml:trace contextRef="#ctx0" brushRef="#br0" timeOffset="66448.8007">16181 5986 122,'-33'33'42,"19"1"0,10-21-2,21-11-37,19-10-4,18-14-2,17 1-4,5-17-11,33 9-10,-5-11-12,16 8 0,-3-6-1,10 11-1</inkml:trace>
  <inkml:trace contextRef="#ctx0" brushRef="#br0" timeOffset="66845.8234">17885 5140 88,'-19'-70'37,"0"7"1,-14-5 0,0 13-34,-10 6-3,6 19 1,-6 17 1,4 26-2,-5 19 3,7 26-2,-4 16 2,9 16-2,3 10 0,5 9 0,9 0 2,5-4-3,12-3-1,3-17-3,16 1-10,-10-31-18,19-1-7,-12-29 1,8-2-4</inkml:trace>
  <inkml:trace contextRef="#ctx0" brushRef="#br0" timeOffset="67046.8349">17309 5693 122,'-24'-14'40,"24"14"2,13-12-3,21 10-36,19-5 0,15 2-5,15-7 1,13-4-4,12 1-1,-1-7-10,11 12-6,-24-21-13,5 16-5,-23-15-2,-1 5 2</inkml:trace>
  <inkml:trace contextRef="#ctx0" brushRef="#br0" timeOffset="67263.8473">18475 5000 75,'-6'-22'42,"6"22"-2,-14 5 2,11 29-16,-7 6-20,1 16-2,2 11 0,4 9-2,3 9-1,8 3 1,4-3-1,2-9-3,13-4-4,-8-27-9,19 7-13,-17-27-10,9-6-1,-13-19-2,3-6-1</inkml:trace>
  <inkml:trace contextRef="#ctx0" brushRef="#br0" timeOffset="67425.8566">18438 5534 86,'-47'-8'41,"12"27"-3,-10 2 4,14 22-17,0 0-20,13 0-2,7 7-3,7-11-11,21 12-8,-11-26-13,30 5-8,-6-17-1,13 1-3</inkml:trace>
  <inkml:trace contextRef="#ctx0" brushRef="#br0" timeOffset="67583.8656">18576 5947 129,'-21'14'42,"-7"-12"-4,12-8-10,6 6-48,-2-23-10,22 7-12,-6-6 0,7 8-1,0-4 2</inkml:trace>
  <inkml:trace contextRef="#ctx0" brushRef="#br0" timeOffset="72375.1397">1582 8653 57,'2'-15'37,"-11"-3"-3,9 18 2,-28-21-11,5 26-19,-10 5 0,0 19 0,-12 5 1,2 15-3,0-1 0,7 4-2,8-6 1,11-3-1,17-14 0,17-12-2,16-12 0,14-8-1,9-6 1,-3 1 0,1 4 0,-7 4-1,-16 10 1,-13 11-1,-22 11 1,-14 12-1,-14 4-1,-7 4 0,1-2-2,-5-12-3,17 4-14,6-29-16,20-13 0,15-17-1,18-13 1</inkml:trace>
  <inkml:trace contextRef="#ctx0" brushRef="#br0" timeOffset="72653.1556">1915 8815 94,'0'0'37,"-20"23"0,2 15 1,-7 2-31,2 15 0,-2 1-1,13 7-1,6-6-1,13-4-1,13-13 0,11-16-1,13-20-1,7-23 1,8-18-1,1-17-1,-5-11 0,-10-9-1,-15-3 0,-13 0-2,-17 12-1,-18 6-1,-9 22-4,-15 5-9,4 31-21,-7 5 1,20 20 0,1 2-1</inkml:trace>
  <inkml:trace contextRef="#ctx0" brushRef="#br0" timeOffset="73194.1865">3897 8314 85,'5'-51'37,"-2"6"0,-21-10 2,1 4-32,-20 1 0,-5 12-1,-15 15-1,-3 19-1,-13 20-1,-3 30 0,-9 27-1,6 30 1,2 21-1,6 19-1,10 6 0,12 8-1,17-3-1,14-11-1,21-16-2,8-25-9,29-11-22,-9-34-3,12-16-2,-10-30-1</inkml:trace>
  <inkml:trace contextRef="#ctx0" brushRef="#br0" timeOffset="73374.1968">2870 9112 120,'-38'-21'41,"8"3"1,30 18-2,16-17-36,22 5-2,24-4-3,16-4-3,26 4-8,2-16-12,30 9-13,-4-12-4,13 3 0,-13-12-2</inkml:trace>
  <inkml:trace contextRef="#ctx0" brushRef="#br0" timeOffset="73667.2136">4729 7756 89,'-20'28'38,"-16"9"-1,2 17 1,-17 0-29,9 13-3,-4 1-2,10 6-4,4 4-7,5-12-27,24-6-5,7-15 0,23-7-1</inkml:trace>
  <inkml:trace contextRef="#ctx0" brushRef="#br0" timeOffset="73907.2273">4746 8644 105,'0'0'39,"16"-9"1,13-11-2,18-1-37,4 4-3,10-6-4,6 18-19,-13-5-14,1 14 0,-23 0-2,-8 13 2</inkml:trace>
  <inkml:trace contextRef="#ctx0" brushRef="#br0" timeOffset="74080.2372">4643 9046 113,'-46'26'42,"26"-5"-1,20-21-1,0 0-37,54-25-3,5 3-4,21 6-12,-2-17-7,20 12-12,-8-8-5,4 5-2,-10-5 0</inkml:trace>
  <inkml:trace contextRef="#ctx0" brushRef="#br0" timeOffset="77603.4387">17517 6230 101,'-20'11'40,"27"5"1,20-15-1,37-5-35,30-8-1,31 0 0,28-8-1,25-5-1,12 0 0,6 1 0,-9 0-1,-18 6 0,-24 7 0,-30 6-1,-30 6-1,-36 3-1,-24 6-1,-33-1-1,-16 9-1,-20-8-4,2 13-21,-19-16-9,10 7 1,-2-12-1,10 2 1</inkml:trace>
  <inkml:trace contextRef="#ctx0" brushRef="#br1" timeOffset="105686.0449">6193 8515 94,'19'-27'37,"0"-12"-1,19 0-7,3-13-26,11-1-1,3 1 0,-4 6 0,-2 9 0,-7 14 0,-11 14-1,-8 19 0,-15 19 0,-7 19 0,-10 20-1,-5 13 1,0 11 0,0 8 0,9-2 1,8-5-1,7-12 1,19-17-1,10-20 3,17-17-2,8-27 0,9-22 1,-3-19-2,0-13 1,-8-15-1,-9-4 1,-13-10-1,-14 3 0,-14 2-2,-11 11 1,-5 11 0,-4 9-1,-1 12-1,3 11-1,6 24-3,1-14-7,19 30-22,-2-3-5,15 15 1,-3-7-2</inkml:trace>
  <inkml:trace contextRef="#ctx0" brushRef="#br1" timeOffset="106271.0784">7498 8674 87,'-3'-17'36,"3"17"1,-9-13-1,9 13-30,-16 13 1,7 6-4,-3 5 2,2 9-3,1-1 1,4 3-2,0-2 2,10-2-1,5-5-1,9-13 0,4-8 0,12-10-1,3-8 1,4-9 0,0-6-2,-3 0 2,-4-2-2,-9 6 1,-5 0-1,-10 9 1,-11 15 1,0 0-1,1 10 2,-6 12-3,1 8 3,2 4-2,2 5 1,8-3-1,3-1 1,6-9 0,2-11 1,5-7 0,0-16 0,1-11 0,-3-10 1,-3-10-1,-7-6-2,1-5 1,-9-2-3,1 3 1,-3 5-3,-2 3-1,5 20-9,-12-11-17,19 26-9,-12 6 0,23-1-1,-7 3 0</inkml:trace>
  <inkml:trace contextRef="#ctx0" brushRef="#br1" timeOffset="108307.1949">6217 9405 33,'-12'1'32,"2"-2"0,10 1 1,-21-6-13,21 6-10,-13 0 0,13 0-2,0 0-1,0 0-1,0 0-1,0 0-1,0 0-2,0 0 1,0 0-2,0 0 0,10 11 0,-10-11 0,15 11 0,-3-6-1,2-1 1,1 1-1,4-1 1,2 0-1,0-4 1,2 2-1,0-2 1,2 0-1,3 0 0,0 2 1,6-2-1,-3 0 1,4-2-1,2 1 0,1-1 1,5 0-1,3-1 0,2 1 0,6 0 0,0-1 0,2 1 0,1 2 0,0-1 0,-1 0 0,1-1 0,0 0 0,0-1 1,4-2 0,4 1-1,4-3 1,7 0 0,4-2 0,0 1-1,4 1 1,-1 0-1,2 1 1,2 1 0,-5 1-1,3 0 0,-1 1 1,2-1-1,2 0 0,-1-1 1,1-3-1,-1 0 1,1-1-1,1-4 1,5 3 0,-1-2-1,-2-1 1,4 1-1,-1-1 1,3 3-1,2 0 0,0 1 0,1-1 0,-2 3 0,4 2 0,-3-3 0,4 3 0,-2-2 0,5 1 0,-4-1 0,1 1 0,3-2 0,-1 2 0,2 2 1,2 1-1,3-1 0,-4 1 0,-3 3 0,6-1 0,-2 1 0,1 1-1,3 1 2,-1-1-2,-1 1 1,0-1 1,-1-1-1,2-1 0,-1 0 0,5 0 0,-2-3 1,2 1-1,4-3 0,-2-2 0,1 5 0,7-2 0,-2 3 0,-2-2 0,-3 3 0,-1 2-1,-3-1 1,1 5 0,-4-3 0,-4 4 0,-4-5 0,2 1 0,-8-2 0,-3-2 0,-2 1 0,-7-6 0,-7 1-2,-6-5-2,-3 7-4,-17-19-19,6 14-13,-11-8 1,-2 3-3,-7-8 1</inkml:trace>
  <inkml:trace contextRef="#ctx0" brushRef="#br1" timeOffset="112190.417">6727 10254 61,'0'0'36,"17"-28"0,-1 11 2,-8-9-27,19 7-2,-5-8-3,7 9-1,-4-1-2,1 10 0,-6 8-1,-2 10-1,-5 13 0,-9 10 0,-4 9-2,-4 11 2,-1 4-1,-4 8 0,4-2 0,1 0 0,5-4 0,8-4 0,6-10 0,7-13 1,9-13 0,4-12 1,8-15-1,6-13 1,-3-15 1,1-8-1,-7-7 1,-7 2-1,-7-5 0,-10 7-2,-4 4 2,-12 5-3,-5 4 3,0 4-3,5 4 1,0 1-2,10 9-1,4-3-3,18 19-21,-8-8-12,13 15 1,-4-4-4,6 13 4</inkml:trace>
  <inkml:trace contextRef="#ctx0" brushRef="#br1" timeOffset="113212.4754">7577 10602 79,'0'0'37,"6"-15"0,-6 15 0,-4-13-29,4 13-4,2-11 0,-2 11 0,0 0-2,0 0 0,0 0 0,0 0-1,-8 21 0,8-4 1,-4 4-2,3 3 1,-4-3 0,5 4-1,0-3 0,3-6 0,3-4 1,-6-12-1,23 0 0,-4-10 0,1-6 1,4-2-1,-1-6 0,0 0 0,2 3 1,-7 3-2,-3 4 1,-4 6 1,-11 8-1,12 8 0,-12 9 0,3 2 0,-3 3 0,2 6 0,1-2 1,1-2 0,3-3 0,0-3 0,4-10 0,3-7 0,0-9 1,2-5-1,1-9 0,-1-3 0,-2-3-1,-3-3-1,0 1-2,-7-1-1,3 10-5,-12-10-24,14 21-6,-10-9 0,1 19-2</inkml:trace>
  <inkml:trace contextRef="#ctx0" brushRef="#br1" timeOffset="113467.49">8125 10491 103,'0'0'40,"-5"16"0,5-16-1,0 0-35,14-10-1,3 9-1,3-3-1,6-2-3,9 3-2,-4-13-21,15 10-14,-4-6 0,5 5-2,-9-7 1</inkml:trace>
  <inkml:trace contextRef="#ctx0" brushRef="#br1" timeOffset="114105.5265">8743 10223 90,'4'-22'40,"9"8"1,-1-13-1,22 0-35,-5-6-1,6 3 0,-4-1-1,0 9 1,-3 6-2,-5 12-1,-8 12 0,-9 14 0,-7 13-2,-5 11 2,-7 12-1,3 8 0,1 3-1,3-1 1,2-2-1,14-11 2,7-9-1,11-12 1,9-18 0,8-16 0,5-15 0,2-15 1,-1-10-1,-6-13 1,-4-4 0,-11-3-1,-11-2 2,-5 3-3,-8 6 2,-4 7-2,-4 9 0,-2 7-4,7 14-4,-8-5-19,19 27-12,-14-6-2,30 14 0,-9-4-2</inkml:trace>
  <inkml:trace contextRef="#ctx0" brushRef="#br1" timeOffset="114655.558">9713 10354 102,'-14'-1'39,"-7"3"1,6 12-1,-3-2-36,-3 4 0,1 0 0,7 4-1,2-3 0,10 0-1,6-3 1,6-3-1,6 1 0,6 0 0,2-3-1,-3 1 1,-3 2 0,-1 0 0,-9 7-1,-4 2 1,-8 0 0,-6 1-1,-4-2 0,-3 1 0,2-2-2,-3-6-2,10 2-14,-7-20-20,14 5-3,-5-20 0,9 2-2</inkml:trace>
  <inkml:trace contextRef="#ctx0" brushRef="#br1" timeOffset="115104.5836">9159 8868 116,'-13'7'39,"-5"-5"-3,-1-6-26,19 4-50,0-15 0,18 5-2,1-16 1</inkml:trace>
  <inkml:trace contextRef="#ctx0" brushRef="#br1" timeOffset="115857.6267">9190 8867 80,'0'0'37,"0"0"0,0 0 1,-26-11-28,26 11-4,-16 11-2,10-1-1,6-10 0,-13 24-1,13-12-1,4 0 0,-4-12 0,16 17-1,-5-14 1,3-4-1,4-3 1,-3-3-1,-1-5 0,-1-2 0,-3-2 1,-4 0-1,-4 1 0,-6 3 1,4 12-1,-22-13 1,4 13 0,-1 6 0,-5 2 0,2 5 0,2 0 1,2 0-1,5 2 0,7-3 0,6-12 0,6 12 0,7-12 0,3-2 0,1 0-1,2-1 1,-3-2-1,-2 2 0,-4 0 0,-10 3-2,12-2-1,-12 2-5,10-1-20,-11-10-11,1 11-2,16-26 0,-2 9 0</inkml:trace>
  <inkml:trace contextRef="#ctx0" brushRef="#br1" timeOffset="116824.682">10474 7968 70,'-1'-55'39,"-7"4"-1,-11-3 2,-2 22-26,-18-10-6,7 23 0,-11 8-3,1 19-1,-6 15-1,6 27-1,-1 16-1,3 21-1,3 17 0,6 11 1,6 9 0,5 0-1,9 0 0,7-12-1,11-13-2,3-20-3,14-7-19,-5-35-15,9-13 1,-5-26-1,2-10 0</inkml:trace>
  <inkml:trace contextRef="#ctx0" brushRef="#br1" timeOffset="117007.6925">9928 8554 105,'-36'-6'41,"-2"-2"0,22 12 0,16-4-35,0 0-2,38-8-2,6-4-1,13-1-3,10-9-2,12 11-11,-4-18-24,13 7-2,-10-9 0,6 8-2</inkml:trace>
  <inkml:trace contextRef="#ctx0" brushRef="#br1" timeOffset="122546.0093">1241 12656 80,'-27'12'41,"1"-5"-1,22 3-1,4-10-34,19 2-1,17-4-2,16-5 0,14-1-1,15-5 0,13-3 0,6-4-2,2 1-1,-7-3-3,2 15-12,-24-13-8,1 20-7,-30-2-6,-10 12-2,-34-10 1</inkml:trace>
  <inkml:trace contextRef="#ctx0" brushRef="#br1" timeOffset="122725.0195">1480 12969 88,'-80'28'39,"28"-4"1,12-23-1,40-1-36,16-21-1,32-6-2,24-2-2,16-7-2,21 5-7,2-16-15,23 16-5,-17-14-5,3 15-3,-16-14 1</inkml:trace>
  <inkml:trace contextRef="#ctx0" brushRef="#br1" timeOffset="123019.0363">2160 12168 80,'-22'-7'39,"11"0"-1,24 21 0,12-4-33,22 9-1,10 4 0,9 9 0,4 9-1,0 6 0,-10 8-1,-11 9-1,-22 8 1,-20 10-1,-26 6 0,-19 2-1,-19-1 0,-8-8-1,-2-8-2,-1-16-3,19-4-14,-2-38-4,38 0-7,6-35-4,39-10-6,11-17 0</inkml:trace>
  <inkml:trace contextRef="#ctx0" brushRef="#br1" timeOffset="123637.0717">4436 11951 69,'-29'-60'39,"-17"-4"-3,-6 12 3,-14 3-33,-5 21 0,-9 8-1,3 30 2,-3 20-4,11 26 0,7 22 0,10 22-1,11 20 0,15 13-2,9 5 1,15 5-2,3-3 1,6-5 0,7-16-4,0-20-3,16-8-12,-18-34-7,14-6-4,-18-30-5,6-10-4,-14-11 0</inkml:trace>
  <inkml:trace contextRef="#ctx0" brushRef="#br1" timeOffset="123800.081">3464 12891 96,'-11'-24'41,"20"10"1,12-9-2,20 2-35,16-10-4,21-6-3,19 1-8,1-17-11,23 20-6,-14-20-4,20 16-8,-14-5-3,1 7 2</inkml:trace>
  <inkml:trace contextRef="#ctx0" brushRef="#br1" timeOffset="124021.0936">5244 11649 95,'-25'-1'40,"2"19"2,-16 8-5,-6 16-37,9 16-3,-6 2-8,15 27-17,-7-9-10,16 7-2,6-10-2</inkml:trace>
  <inkml:trace contextRef="#ctx0" brushRef="#br1" timeOffset="124288.1089">5723 12493 82,'-14'6'40,"-1"-16"1,15 10 1,2-21-31,16-5-10,16 2-1,10-1 0,11 8-5,-4-11-14,18 24-7,-22-8-7,4 18-7,-23-3 0,-10 14-1</inkml:trace>
  <inkml:trace contextRef="#ctx0" brushRef="#br1" timeOffset="124438.1175">5565 12815 98,'-36'29'41,"15"-26"1,21-3-2,43-22-39,10-12-4,26 7-11,7-21-8,35 15-6,-7-18-5,33 11-9,3-7 3</inkml:trace>
  <inkml:trace contextRef="#ctx0" brushRef="#br1" timeOffset="125002.1498">8235 11703 79,'1'-54'39,"-20"-5"0,-4 12 0,-23 0-34,3 11-2,-14 8 1,-5 19 0,-11 14 0,1 22 0,-7 19-1,8 21-1,2 19 1,8 19-2,7 15 0,15 12 0,11 1-2,13 1-1,16-9 0,8-8-2,15-12-5,-6-36-12,27-1-6,-19-43-5,16-3-5,-23-28-3,0-12 0</inkml:trace>
  <inkml:trace contextRef="#ctx0" brushRef="#br1" timeOffset="125182.16">7261 12396 101,'-10'-12'43,"38"17"0,7-13 0,34 0-41,11-3-2,12-8-3,24 9-10,-12-24-10,21 24-5,-22-21-5,15 16-7,-24-9-3,-4 9 2</inkml:trace>
  <inkml:trace contextRef="#ctx0" brushRef="#br1" timeOffset="128058.3246">9648 11190 39,'0'-10'32,"0"10"1,-13 1 0,-3-2-25,16 1 0,-23 8-1,10 5 0,-10-3 0,0 13-1,-11 6-2,-4 17 0,-16 15 1,-9 23 1,-15 22-2,-6 30-1,-12 24 2,1 27-3,2 12 2,13 13-2,15 0 0,26 3-3,26-8 2,22-13-2,34-10-1,17-19-6,28 5-18,-6-24-16,15-5 1,-9-20-2,2-14 1</inkml:trace>
  <inkml:trace contextRef="#ctx0" brushRef="#br2" timeOffset="133889.6581">7724 7847 54,'-29'-16'35,"-13"-5"-2,-2 4 1,-13-10-22,7 10-2,-12-6-5,3 2-3,-4 4-1,1 2-1,-4 6 0,-6 4 0,-1 4 0,-5 6 0,2 5 0,-5 6 0,-2 5 1,1 5-1,1 6 1,4 10 0,-4 3-1,5 7 0,-5 7 0,6 4 0,0 4 0,5 7-1,2 6 1,2-3 0,6 4 1,6 5 0,6 3 0,1 0-1,7 3 1,0 6-1,3 1 1,5 1-1,5 4 0,4-1 0,5-3 1,4 2 0,8-5-1,5-6 1,8-5 0,7-3-1,5-7 0,4 0 0,6-4-1,6-4 1,4-1-1,2-3 2,5 1-2,3-4 1,2-1 0,6-5 0,-1-3 0,9-3 1,3-4-2,1-5 2,3-3-2,2-4 2,4-2-1,-3-1 0,-2 2-1,2-1 0,-2-1 0,4 3-1,-3-2 2,-1 0-2,2-4 1,3-3 0,-1-3 1,2-6 0,4-5 0,4-4 1,4-1-1,4-5 1,2-4-1,4 3 1,0-1-1,0-1 0,1 2 0,0 0 0,-3-1 0,-2-2 0,2 1 0,-3-3 0,-4-2 0,6-2 0,-6-6 1,2 1-1,-5-2 0,2 1 2,-3-1-2,-4 0 2,1 1-1,-10 3 1,-2-1-2,-3 2 2,-8 0-2,1 3 0,-3-3 0,-3 0 0,-6 4 0,-1-3 0,-5 1 0,-3-2 0,-5 2 0,-4-3 0,-2 1 0,-4-3 0,0-2 1,-3 0-2,-1-2 2,0-1-1,-3-1 0,-5-2 0,-2 3 0,-3-3 0,-4 1 0,-7 0 0,-4-4 0,-4-1 0,-4-4 0,-2-2 0,-1-5 0,-1-4-1,-1-4 2,0-1 0,0-4 0,0-2-1,-2-1 2,0-2-2,-2 1 1,-2 0 1,-3-3-2,-4 0-1,-1 1 2,-5-1-2,-4-2 1,1 0-1,-4-2 1,0 2-1,-2-4 0,0 1 1,0 1-1,-2 1 1,0-2 0,-3 3 0,-5 6 0,-3 0 0,-2 1 0,-2 2 1,-4 0-3,0 0 2,-2 0-1,1 0 1,0-2-1,5-2 1,-3-8-2,5 6 2,-1-5 0,2-3 0,0-1 1,-3 0-2,2 1 2,-4 0 0,1 4-1,-7 2 1,3 5-2,-3 0-2,7 15-19,-7-9-13,14 6-1,3-2-1,14 1-1</inkml:trace>
  <inkml:trace contextRef="#ctx0" brushRef="#br2" timeOffset="135032.7235">9715 11871 81,'20'-37'40,"1"-11"-2,7 7 2,-8-4-38,13 6 0,-2 9-1,-1 9 2,-8 11-3,-3 14 3,-6 10-2,-9 10 2,-4 12-2,-3 11-1,-2 11 1,-1 11-1,3 6 1,6 3-3,2 0 2,15-8-2,2-12 3,10-15 0,7-18 1,11-22 0,2-21 0,2-19 0,-3-16 0,-7-11 0,-4-9 1,-10-1 1,-10-5-3,-12 8 0,-9 6 0,-6 8 0,-3 8-1,0 9 0,3 10-1,7 4-1,12 13-1,8 5 0,17 11-7,-4-5-10,25 22-11,-10-10-5,12 12-3,-8-5 0</inkml:trace>
  <inkml:trace contextRef="#ctx0" brushRef="#br2" timeOffset="136956.8335">9775 12993 71,'3'-18'40,"7"-7"-1,13 1 1,-3-6-34,9 0-2,-1-3 0,3 7-2,-5 5 0,-3 13 0,-6 7-1,-5 9-1,-5 12 1,-5 6 0,-4 11-1,-3 6 1,-1 9-1,-1 4 0,3 4 0,3 3-1,1 1 1,5-3 0,8-8 0,3-6 0,6-11 1,6-12-1,0-17 2,8-14-1,0-15 1,1-15 0,-2-10 0,-3-6 0,-1-9-1,-6-5 1,-6 0-1,-4 4 0,-7-3 0,-6 4 0,-2 2 0,0 2-1,0 5 1,-2 7-1,5 8 1,3 7-2,2 10 0,0 9-2,9 18-6,-17-6-11,35 23-15,-18-14-5,15 11-3,3-14 2</inkml:trace>
  <inkml:trace contextRef="#ctx0" brushRef="#br2" timeOffset="137813.8825">10672 13157 70,'0'0'39,"7"-20"-1,-7 20 1,0-11-32,0 11-1,0 0-2,-5 21-2,1 0 0,-1 6-1,0 5 0,1 3-1,2 3 1,3-1-2,3-7 1,2-5 0,7-8 0,3-8 1,3-10-1,3-8 1,1-10 0,-1-4-1,0-3 1,-1-4-1,-4-2 1,-1 7-1,-3-3 0,-3 10 1,-3 4-1,-7 14 1,11-7 0,-11 7-1,6 23 1,-3-2-2,3 3 1,3 0 0,3 3 1,3-4-1,2-4 1,2-6-1,2-10 2,2-8-1,0-13 0,0-9 1,-1-9-1,1-4 1,-2-7-2,-1-7-1,1 3-4,-4-10-7,12 21-15,-15-9-13,12 14-1,-9-4-1,14 14 1</inkml:trace>
  <inkml:trace contextRef="#ctx0" brushRef="#br2" timeOffset="138631.9293">11815 13010 58,'-2'-17'38,"2"17"0,5-20 1,6 15-30,-7-6 0,11 7-2,-1 1-1,11 6-1,3 1 0,14-1-2,6-3 0,13 0-1,6-8-1,5-3 0,4-7 0,-1 2-1,-3-3 1,-9 1-1,-11 3-1,-13 4 1,-11 6-1,-13 4-1,-15 1-2,5 10-2,-5 9-10,-20-23-16,20 4-8,-12 6-1,12-6 1</inkml:trace>
  <inkml:trace contextRef="#ctx0" brushRef="#br2" timeOffset="139307.968">12900 12653 80,'17'-11'40,"-3"-6"-2,10 2 0,-3-4-36,6 1-1,-4 3 1,2 4 0,-7 4 0,-1 11-1,-6 4 0,-2 10 1,-7 10-1,-1 8 0,-2 10-1,-1 11 2,-2 4-2,3 6 1,4 1 0,2-4-1,5-7 1,9-8 0,4-16 0,10-15 1,6-19 0,10-18 0,4-20 0,3-10 0,-2-16 0,-4-5-1,-11-4 1,-7 2-2,-14 4 1,-12 8-1,-8 11 1,-9 12 0,-5 8-2,1 9 1,5 12-2,10 8-1,0 0-3,11 13-7,25 14-11,-8-14-16,21 14 0,-5-11-2,10 11 3</inkml:trace>
  <inkml:trace contextRef="#ctx0" brushRef="#br2" timeOffset="139682.9894">13989 12889 94,'-19'3'39,"-9"-10"1,7 11-1,-6-3-36,3 5 0,2 1-1,6 4 0,5 3-1,6 1 0,8-1 0,9-4 0,9-1-1,6-2 1,5 0-1,4 1 0,-4 0 1,-3 4-1,-4 6 1,-10 5-1,-11 6 1,-13 6 0,-7 2 0,-7 1-1,-5-2 1,2-5-1,1-6-1,5-11-1,20-14-2,-6-19-8,30 2-8,-9-28-12,18 4-8,-4-18-2,7-1 1</inkml:trace>
  <inkml:trace contextRef="#ctx0" brushRef="#br2" timeOffset="140285.0239">14329 10873 82,'13'2'38,"18"11"-1,4 1-1,12 15-35,13 6 1,9 20-2,4 7 1,6 17-1,-6 17 2,-4 11 0,-11 12 1,-13 17-1,-17 8 1,-17 13 1,-25 2-1,-14 4-1,-18-6 0,-16-5-2,1-14 0,-2-22 0,8-22-3,6-34-10,29-11-9,-3-47-9,37-14-8,1-35-2,27-15-1</inkml:trace>
  <inkml:trace contextRef="#ctx0" brushRef="#br2" timeOffset="143885.2298">9386 12477 10,'12'8'28,"-12"-8"0,0 0-9,15 13-3,-15-13 0,27 6-1,-15-13-3,15 8-1,-3-13-3,10 9 0,-2-11-5,6 5 0,2 0-1,-1-1 0,2 8-2,2-1 1,2 3-1,-2 0 1,3 1 0,0-1 0,3-1 0,3-4 0,3 0 0,-1 0-1,5-2 1,3 0-1,-1 1 0,6 1 0,-1 2 0,1 1-1,1 0 1,-1 4 0,0-1 1,0-2-1,0 2 0,-1-2 0,4-3 0,-2 1 1,4-5-1,4 2 0,-1-1 0,-4 1 0,0 0 0,2 2 1,-6 1-1,-2 3 1,-4 0-1,-3 3 0,3-2 0,-5 2 1,2-1-1,-1-2 0,4-2 0,-1 1 0,2-3 0,4 0 1,-2-3 0,3 1-1,-3-3 1,5 2 0,-2-1 0,4-2-1,2 2 1,-1 0-1,-3 1 0,0 0 0,3 0 0,-6 1 0,0 0 0,-3 3 1,0 0-1,-1-2 0,3 0 1,1 2-1,0-3 1,0 4-1,0-2 0,0 3 1,1 0-1,-4 1 0,-1 1 0,-3-1 0,-3 1 0,6-2 0,-1-2 0,5-3 0,0-1 0,0-7-3,6 12-15,-13-18-19,5 11 1,-14-6-3,-6 7 1</inkml:trace>
  <inkml:trace contextRef="#ctx1" brushRef="#br2" timeOffset="143171.1889">15198 18032</inkml:trace>
  <inkml:trace contextRef="#ctx0" brushRef="#br2" timeOffset="144827.2837">10775 11984 70,'2'-15'37,"-2"15"-1,2-19 0,-2 19-31,0 0-2,-7 16 0,2-4-2,2 4 0,3 2 0,0 5 0,3 0 0,4-1 0,0-1 0,5-4 1,-1-6-1,4-5 0,1-8 0,5-3 0,-1-9 0,3-2 0,-2-2-1,2 0 1,-4-2-1,0 4 0,-5 3 0,0 8 0,-2 4 0,-12 1 0,12 12 0,-7 6 0,0-1 0,-1 4 1,5-1 0,-3 0 0,4-7 1,2-5 1,4-11-1,2-7 1,2-13-1,5-7 0,1-3 0,-2-7-1,0 5-2,-3-1-4,6 14-17,-14-6-18,7 16 0,-8-2-2,11 10 1</inkml:trace>
  <inkml:trace contextRef="#ctx0" brushRef="#br3" timeOffset="148858.5143">12288 13185 55,'-6'-21'39,"9"10"-1,-5-6 2,2 17-23,3-25-12,-3 25 0,6-14 0,-6 14-2,0 0-1,5 22 0,-4 1 1,-2 10-3,0 8 1,-3 5-1,4 7 1,-3 0-2,0 5 1,-1-5-1,4-2-1,0-8-1,4-7-4,-4-16-4,14 1-27,-14-21-1,12 6-1,-10-20 1</inkml:trace>
  <inkml:trace contextRef="#ctx0" brushRef="#br3" timeOffset="149135.5301">12124 13374 82,'0'0'41,"-13"-6"-1,13 6 1,17-5-34,9-1-2,7-6-1,10 2-1,7-4 0,4 5 0,3-6-2,3 6 1,-4-3-2,-3 1 0,2 0-1,-9 1 0,-4 2-3,-7-6-3,3 14-12,-24-22-6,11 22-6,-24-14-10,-1 14 0,-2-21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42:09.3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1705 1318 74,'0'0'35,"6"15"-2,-16 10 1,-1 15-33,-7 12-1,-1 14 3,0 13-1,-5 11 1,2 4-2,-5 0 2,10 1-2,-2-10 1,7-13 0,-5-15 0,9-12 0,4-26 1,4-19 0,4-20-1,8-23 0,5-17 0,-1-13 1,2-17-1,7-11 2,2-5-3,2-3 2,-1 4-2,-2 14 3,3 11-3,-3 10 1,-26 70-1,33-50 0,-6 13 0,7 24-1,-7 13 0,14 19 0,-7 12 0,10 15-1,-5 14 1,5 12-1,-5 13 1,-2 8-1,-5 4 0,-8 4-1,-7-3 0,-7-4-2,-7-7-2,-8-24-8,5 2-24,-11-31-1,2-10 1,-10-27-2</inkml:trace>
  <inkml:trace contextRef="#ctx0" brushRef="#br0" timeOffset="518.0296">1822 1778 102,'-31'-8'39,"-1"3"0,18 14-2,14-9-33,4 11-1,17-10 0,19-2-2,12-5 0,13-1-1,7-8 1,6-1 0,2-5-2,-2 1 1,-6-2 0,-9 5 1,-10 0-2,-9 6 3,-14 6-2,-3 3 1,-12 7 0,-7 5-1,-7 10 2,-5 5-2,-2 6 1,-4 6-2,1 9 2,-5 4-2,5-3 1,0-2-1,3-7 0,1-7 0,9-8 2,0-8-2,9-21 1,1-10 2,3-10-1,3-9 1,3-6-1,-1-4 1,0-5-1,2 2 1,-2 7-2,-4 6 1,-3 7-2,4 11 1,-5 12 0,1 11-1,-1 10 0,1 9-1,2 11 0,0 3-2,9 10-1,-4-6-5,20 10-17,-14-17-14,18 2 3,-7-15-3,12-4 3</inkml:trace>
  <inkml:trace contextRef="#ctx0" brushRef="#br0" timeOffset="934.0534">3360 1590 92,'-13'-23'39,"-15"8"1,0 24-1,-15 10-31,8 17-2,-9 9-1,6 11-3,2 2 1,12-1-3,9-2 2,12-12-2,17-11 2,12-14-2,12-24 1,12-19 1,8-20-2,3-19 4,3-13-4,-2-17 3,-8-12-2,-30 50 2,-1-5 0,-1 10-3,-2 1 0,-8 1 0,0 5 0,-12 44 0,13-42 0,-21 22 0,-11 27 0,-2 26 0,-3 27 0,1 20-3,-2 19 0,17 12 0,22-35-2,14-13-2,21-11-6,1-23-26,20-8-1,-5-22 2,8-11-3</inkml:trace>
  <inkml:trace contextRef="#ctx0" brushRef="#br0" timeOffset="2136.1222">4092 1505 97,'-33'-8'38,"14"32"1,-16 8 0,9 11-32,-4 5-3,3 11-1,3 2 0,10-1-3,0-4 2,10-10-1,7-10-1,6-9 0,4-11 0,4-16 0,2-15 0,-2-8 2,3-11 0,-1-10 0,-1-8-2,-3-8 3,1 0-2,-4 0 2,2 9-3,-4 6 1,2 7-1,0 8 2,5 8-2,-2 10 1,4 6-1,7 5 0,0 0 1,6 1 0,1 2-1,3-1 0,0 1 1,-2 0-1,-4-1 0,-5-1 2,-5 0-2,-6-1 0,-14 1 0,0 0 0,0 0 0,-14 20 0,-7 1 0,-5 10 0,-3 8 0,-4 8 0,2 3 0,4 8-2,4 1 2,6-7-2,9-6 2,16-10-1,7-10 2,13-12-2,13-14 2,4-19-1,10-8 1,2-12 2,3-11-3,-9-7 0,-7-2 0,-7 1 0,-13 5 0,-12 6 0,-10 7 0,-11 10 0,-10 15 0,-2 6 0,-5 9 0,3 7 0,6 5 0,4 4 0,9-1 0,13 0 0,11-7 0,12-4 0,8-1 0,6-9 0,1-2 0,1-3 0,-1 2 0,-12-1 0,-6 4 0,-8 3 0,-7 5 0,-9 9 0,-6 7 0,-9 7 0,1 5 0,-5 9 0,0-3 0,0 8 0,-1-6 0,6-5 0,3-6 0,6-10 0,0-17 0,14 9 0,0-19 0,3-7 0,1-11 0,1-7 0,2-6 0,-2-5 0,-1 0 0,0 1 0,-2 6 0,-3 4 0,-1 12 0,-1 11 0,-11 12 0,10 13 0,-9 11 0,-4 9 0,-3 5 0,3 3 0,-3-3 0,4-3 0,3-4 0,6-11 0,7-12 0,4-12 0,7-13 0,3-5 0,5-9 0,4-3 0,-1-3 0,-1 2 0,-3 4 0,-6 5 0,-7 12 0,-3 7 0,-16 7 0,7 17 0,-11 6 0,-1 8 0,-2 6 0,-2 6 0,2 4 0,1-4 0,6 2-2,0-11-9,19-2-4,-13-18-2,21 3-10,-16-22-11,21 0-2,-12-16 2,12-2 1</inkml:trace>
  <inkml:trace contextRef="#ctx0" brushRef="#br0" timeOffset="2478.1418">5678 1494 127,'5'18'40,"-9"0"0,17 5-8,3-10-29,6-1 0,5-6-1,8-8 0,3-7 0,8-5-1,-3-6 0,-3-5 1,-6-1-2,-8-6 0,-8 5 0,-8-2 0,-12 9 0,-12 2 0,-8 9 0,-6 10 0,-5 11 0,-6 10 0,-3 11 0,4 10 0,2 6 0,9 5 0,9-4 0,11-4 0,15-5 0,9-5-5,23-11-2,4-19-13,30 5-19,-2-17-1,20 1 0,-6-14-1</inkml:trace>
  <inkml:trace contextRef="#ctx0" brushRef="#br0" timeOffset="3026.1731">6620 1445 118,'-28'-14'40,"4"8"1,-18 2-2,-1 7-37,-4 11 1,0 14-1,-6 7 1,6 13-1,5-1 0,10 1 1,10-3-3,15-4 0,15-15 0,15-13 0,15-19 0,15-16 0,12-16 0,1-15 0,7-11 0,-7-17 0,-66 81 0,66-89 0,-40 42 0,3-4 0,-11 6 0,5-1 0,-23 46 0,19-73 0,-19 73 0,-5-25 0,-13 21 0,4 28 0,-22 23 0,14 28 0,-2 23 0,12 15 0,13 2 0,25-32-4,14-15-6,5-22-7,31 3-12,-14-32-12,18-9 2,-9-18 0,4-9 1</inkml:trace>
  <inkml:trace contextRef="#ctx0" brushRef="#br0" timeOffset="3386.1937">7350 1473 125,'-1'-28'41,"-20"1"1,8 24-4,-15-1-32,-3 11-3,-6 13-3,-4 10 0,1 11 0,0 4 0,8 2 0,1-1 0,16-7 0,5-2 0,15-12 0,7-13 0,10-15 0,12-12 0,6-13 0,-1-10 0,5-6 0,-1-7 0,-5 1 0,-3 2 0,-7 10 0,-12 9 0,-6 18 0,-10 11 0,-4 18 0,-5 15 0,-5 10 0,0 9 0,4 7 0,1-4-14,17 4-1,0-16-6,29 5-7,-4-26-11,27 0-2,3-19 0,21-4 4</inkml:trace>
  <inkml:trace contextRef="#ctx0" brushRef="#br0" timeOffset="4009.2293">8987 1019 95,'17'-58'39,"-17"58"3,0 0 0,0 0-35,-50-25-2,36 35 1,-53 22-2,-2 19 0,-11 18-1,10 12-2,2 8 0,19 7 0,12-5 0,27-11-2,11-13 1,12-7-1,13-15 0,14-10-2,11-17 1,5-19-3,15-12-2,-2-23-3,17 3-23,-15-17-6,2 9-1,-18-6 0</inkml:trace>
  <inkml:trace contextRef="#ctx0" brushRef="#br0" timeOffset="4460.2551">9168 1424 82,'5'-14'39,"-5"14"0,4-14 1,-4 14-28,0 0-4,5-12-2,-5 12-3,-14 10 0,2 3-1,-2 11 0,-2 8-1,1 8-1,-2 5 0,2 3-1,8-1 0,0-4-2,11-2-3,-3-20-19,20 2-13,-6-16-1,12-2-2,-9-17 2</inkml:trace>
  <inkml:trace contextRef="#ctx0" brushRef="#br0" timeOffset="4671.2672">9026 1334 115,'-20'-2'43,"-2"3"-1,12 9 0,-4 10-40,14-20 0,20 6 0,5-5-2,11-3-1,10-4-1,16 0-2,-1-5-5,27-2-27,-16-2-4,13 5 0,-12-1-2</inkml:trace>
  <inkml:trace contextRef="#ctx0" brushRef="#br0" timeOffset="5158.295">9897 1432 93,'0'0'40,"-32"-14"0,11 14 0,-22 4-31,9 5-2,-9 0-1,1 12-2,-2 1-1,3 8 0,4 1-2,6-1 0,10 0 1,10-2-2,13-3 1,10-9-1,15-8 1,12-5 0,5-11-1,13-7 3,0-9-3,1-6 0,-7-1 0,0 0 0,-12 0 0,-6 1 0,-15 6 0,-4 3 0,-9 11 0,-5 10 0,-14 2 0,2 7 0,-4 12 0,1 7 0,0 6-2,2 6-2,12-1 1,3-7-3,18-2-4,-2-20-12,33-5-14,-8-21-5,18-10 2,-5-10-2</inkml:trace>
  <inkml:trace contextRef="#ctx0" brushRef="#br0" timeOffset="5347.3059">10534 1051 117,'13'-67'43,"-13"67"3,0 0-4,-12-40-39,-14 65-2,3 30 0,-6 31-3,8 19-1,3 10-4,10-16-22,29-5-11,5-25-2,18-11-1,2-20 0</inkml:trace>
  <inkml:trace contextRef="#ctx0" brushRef="#br0" timeOffset="5761.3295">11097 1346 114,'-21'-23'42,"5"13"1,-16 4-1,-3 8-37,-2 6 0,-1 9-1,-3 10-4,-1 5 0,4 4 0,7 5 0,5 0 0,13 0 0,11-5 0,8-7 0,16-12 0,12-5 0,9-15 0,3-12 0,7-8 0,-3-9 0,2-5 0,-8-6 0,-3 6 0,-11 3 0,-8 5 0,-5 8 0,-9 12 0,-8 9 0,-9 13 0,-2 10 0,-3 7 0,-3 9 0,7 4 0,1 0-7,18 4-5,-7-19-5,30 7-9,-10-22-11,31-4-4,0-17-2,17-8 3</inkml:trace>
  <inkml:trace contextRef="#ctx0" brushRef="#br0" timeOffset="6129.3506">11849 1272 92,'-42'8'41,"1"23"2,-20 1-2,9 16-18,-6-1-21,6 5-1,0 0 0,15-5-2,8-3-1,8-11-2,17-4-1,-1-18-6,26-7-24,-15-19-5,12-1 1,-10-21 7,10 0 23,-11-5 6,-3-3 5,3 6 7,-18-1 26,13 14 5,-13 0 1,15 17-7,-4 9-22,0 0-5,0 0-2,20 9-2,3 6-1,7-1-2,7 3-2,5-2-2,13 0-8,-11-16-17,21 3-12,-9-11 0,10 1-2,-13-10 2</inkml:trace>
  <inkml:trace contextRef="#ctx0" brushRef="#br0" timeOffset="6580.3764">12201 1267 115,'-25'29'41,"-16"5"2,11 5-2,3-5-39,-2 3 0,6 0 0,8-5 0,11-7-1,5-9 0,11-15 0,8-1-1,10-13 1,5-10 0,7-7-1,2-8 2,4-2-2,1-2 0,-6 7 0,-6 2 0,-8 11 0,-11 13 0,-18 9 0,3 34 0,-19 12 0,-17 18-2,-7 14 2,-10 16-1,-6 9 1,2 1-2,0-4 2,5-1-2,5-14 1,13-12 0,8-19 0,7-16-1,9-22 2,7-16 0,-2-11 0,5-23 1,8-16-1,0-16 0,8-8-1,-2-5-1,9 7-8,-11-11-11,20 13-14,-18 3-6,15 20 0,-4 6-1</inkml:trace>
  <inkml:trace contextRef="#ctx0" brushRef="#br0" timeOffset="7113.4069">13079 1210 96,'-2'-14'39,"-9"20"1,-16 4-1,5 1-33,-8 4-2,3 4 0,-2-2-1,10-1 0,6 2-1,11-3 0,10-3-1,10 1 0,12 2 0,4 2-1,3 2 1,2 2-1,-7 4 0,-5 5 1,-7 2-2,-14 5 0,-12-2 0,-10-3-1,-4-2 0,-9-9-6,15-1-22,-15-20-10,15-4 0,0-18-1,14-5 1</inkml:trace>
  <inkml:trace contextRef="#ctx0" brushRef="#br0" timeOffset="7270.4159">12994 839 110,'0'0'40,"-50"-39"-5,50 39-30,-36-1-44,-7 22-1,6 45 0</inkml:trace>
  <inkml:trace contextRef="#ctx0" brushRef="#br0" timeOffset="7796.4459">14428 1009 73,'29'-51'40,"-29"51"0,0 0 1,27-53-20,-27 53-15,0 0-1,-7 22 0,-13 23-1,-2 28 0,-9 4-2,7 8 2,-3 1-5,14 0 1,2-13-2,15-19-1,7-12-2,5-19-3,23-10-25,-12-16-7,20-5 0,-8-20 0</inkml:trace>
  <inkml:trace contextRef="#ctx0" brushRef="#br0" timeOffset="7984.4567">14750 1206 108,'-25'19'39,"11"13"1,-4 7 0,4 4-37,1 9 0,2 1-1,5 0-3,4-5 0,9-9-3,6-5-4,-6-21-29,21-5-3,-5-22 1,11-8-1</inkml:trace>
  <inkml:trace contextRef="#ctx0" brushRef="#br0" timeOffset="8141.4657">14825 1097 107,'-29'-81'39,"29"81"0,-30-67-7,30 67-35,-21-52-19,21 52-17,0 0 2,0 0-3,0 0 3</inkml:trace>
  <inkml:trace contextRef="#ctx0" brushRef="#br0" timeOffset="8735.4997">15324 1190 114,'-21'-5'40,"-16"0"2,3 16-8,-13-5-28,1 14-1,-5 6 0,0 5-1,1 8-2,8 2 1,7-2-3,11-4 0,15-4 0,14-7 0,16-11 0,17-5 0,10-12 0,14-7 0,3-9 0,3-8 0,0-6 0,-3-13 0,-65 47 0,59-48 0,-59 48 0,40-49 0,-40 49 0,21-34 0,-12 11 0,-9 23 0,-7 12 0,-5 27 0,-15 22-3,2 24 2,0 11 0,0 15 0,3-9 0,3 2 0,-1-13 1,6-4 0,0-21 1,0-12-1,3-17 1,-1-14 0,2-16 0,10-7 0,-13-23 0,12-10-1,1-12 2,1-15-2,6-10 0,4-13 0,6 2 0,1 1 0,5-1 0,2 6-2,5 9-4,2-2-7,23 17-14,-15 8-13,17 1 0,-57 42-1,65-46-1</inkml:trace>
  <inkml:trace contextRef="#ctx0" brushRef="#br0" timeOffset="9163.5241">15997 841 114,'0'0'42,"33"-60"2,-33 60-2,0 0-39,0 0 1,0 0 0,0 0-2,-39-16-2,-3 76 0,-11 21 0,11 12 0,-6 7 0,12 4 0,5-18 0,15-11 0,16-34 0,9-16 0,5-16 0,11-13 0,8-13 0,6-9 0,3-10 0,3-5 0,-45 41 0,50-48 0,-50 48 0,0 0 0,62-62 0,-44 51 0,3-4 0,3 16 0,-24-1 0,19 35 0,-21-5 0,10 10 0,-1 1 0,6-11-3,12-8-10,-6-17-2,28-8-7,-17-20-9,24-2-10,-54 25 2,53-46-2,-53 46 3</inkml:trace>
  <inkml:trace contextRef="#ctx0" brushRef="#br0" timeOffset="9350.5348">16740 842 83,'0'0'43,"0"0"3,36-52-4,-36 52-11,-5 13-29,-8 23 1,-17 33-2,-8 23-1,-7 8-4,5-8-5,17-9-21,1-23-10,22-24-1,-9-22-1,9-14 0</inkml:trace>
  <inkml:trace contextRef="#ctx0" brushRef="#br0" timeOffset="9517.5444">16493 1177 125,'0'0'45,"9"-60"-3,-9 60 1,0 0-43,55-53 0,-55 53-9,68-28-19,-68 28-14,75-20 0,-75 20 0,80-2-2</inkml:trace>
  <inkml:trace contextRef="#ctx0" brushRef="#br0" timeOffset="10080.5766">1991 3186 104,'19'-13'38,"-13"-5"2,6 16-3,-12 2-33,0 0-2,8 26 1,-14 12-2,-2 10 0,-8 12 0,1 8-2,0 4 0,4 2-3,-1-13-4,20-6-28,-7-27-2,18-11-1,4-30 0</inkml:trace>
  <inkml:trace contextRef="#ctx0" brushRef="#br0" timeOffset="10238.5856">2014 2821 108,'-45'-11'39,"-3"5"0,20 13-3,17 8-46,11-15-25,29 6-4,14-9 0,29 6-2</inkml:trace>
  <inkml:trace contextRef="#ctx0" brushRef="#br0" timeOffset="10575.6049">2803 3034 109,'-44'23'41,"6"12"1,-5-14-3,7 6-37,9-2 0,16-3 0,10-2-1,12-5 0,17-2-1,10-4 0,6 1 0,5 3 0,-2 1-1,0 0 0,-9 6 1,-7 11 0,-13 4 1,-14 4-1,-13 3 1,-11 2-1,-8-1 1,-5-3 0,-4-2-2,3-15 0,3-3-4,2-23-19,29 3-14,-12-18-3,22-1-1,1-14-1</inkml:trace>
  <inkml:trace contextRef="#ctx0" brushRef="#br0" timeOffset="11319.6475">4636 2379 92,'-10'-22'39,"10"22"1,-10-11-2,8 22-34,-5 10-2,3 11 2,3 14-2,-4 12 2,4 11-2,-2 11 0,2 4 0,-3 6 0,6 2-1,1-1 0,-4-9-1,6-11 0,1-8 1,2-14-1,2-9 0,3-19 1,-3-11-1,5-13 1,-2-9 0,-4-10-1,1-8 1,1-5 0,0-5 0,2-2-1,1 3 0,0 3 0,8 8 0,2 2 0,2 12-1,1 10 1,4 7 0,-1 11 0,-4 7 0,0 5 0,-12 7 0,-5 6 0,-9 0 1,-9 1-1,-16 0 0,-7-2 0,-6-7 1,-6-5-2,-2-11 0,5-7-1,8-10-1,10-14-2,23-1-11,-2-33-15,33 12-8,-3-22 1,25 8-2</inkml:trace>
  <inkml:trace contextRef="#ctx0" brushRef="#br0" timeOffset="11580.6624">5396 2492 100,'0'0'38,"0"-15"1,0 29 0,-10 5-33,-2 19 0,-5 7-2,-1 17-1,-2 9-1,-3 11 0,1 4-1,1 4-1,7-2 0,6-10-2,7-6-1,6-17-3,25-4-24,-1-35-10,18-7 1,-1-27-2</inkml:trace>
  <inkml:trace contextRef="#ctx0" brushRef="#br0" timeOffset="12206.6982">5650 2938 105,'10'-11'39,"-10"-3"0,0 14-1,0 0-34,7 24 0,-14-3-1,1 11-1,-1 5-1,0 5 1,0 0-2,2 1 1,4-6-1,6-5 1,4-11-1,13-17 1,2-8 0,7-17-1,4-10 2,4-8-1,-1-9 0,0 2 0,-4 0 0,-9 6 0,-5 9 0,-5 6 0,-9 13 0,-6 12 0,0 9-1,-5 13 0,-4 11 0,-2 9-1,6 6-1,-3 3-1,6 7-1,5-11-5,19 11-18,-13-28-14,25 0 3,-5-21-2,13-5 0</inkml:trace>
  <inkml:trace contextRef="#ctx0" brushRef="#br0" timeOffset="12588.72">6315 3041 107,'12'23'38,"-2"-18"2,16 5-2,-2-12-34,16-6 1,0-11-1,3-7-2,-1-6 0,-1-3 0,-6 0 0,-6 0-1,-10 4 0,-11 4 0,-13 7-1,-10 12 1,-12 10 0,-6 13 0,-5 10 0,-4 8 0,-1 8-1,6 13 3,6-1-3,10 2 0,11-3 0,14-8-2,19-4-1,10-16-4,24 5-16,-3-30-14,27 3-3,-6-23-1,12 5-1</inkml:trace>
  <inkml:trace contextRef="#ctx0" brushRef="#br0" timeOffset="12762.73">7021 3087 121,'-5'25'40,"5"-25"0,22 28-2,14-27-38,8-9-2,13 13-18,-5-25-17,13 7-3,-7-11 0,4 8-1</inkml:trace>
  <inkml:trace contextRef="#ctx0" brushRef="#br0" timeOffset="13325.7622">8348 2680 92,'-4'-17'38,"4"17"-1,-21-12 3,2 27-32,-14 0-2,-2 9-1,-1 2-1,0-1-1,6-1-1,9 2 0,11-10-1,10-5 0,15-4 0,14-4-1,7-1 0,10 0 0,1 0 1,6 5-1,-7 0 0,-3 8 1,-11 5-1,-10 9 1,-16 3 0,-12 5 0,-11 0-1,-3 0 0,-1-4-2,-3-8-1,10-4-3,-1-29-15,29 7-17,-4-27-2,26 2 0,0-26-1</inkml:trace>
  <inkml:trace contextRef="#ctx0" brushRef="#br0" timeOffset="13745.7862">8904 2104 106,'0'0'41,"-15"25"0,5 16 0,-11 5-38,5 14 0,-6 10 0,6 13 1,-8 3-1,4 4 0,-1-2-2,2-8 2,4-8-2,6-10 1,3-11-2,3-15 0,8-13 0,10-15 0,6-15 0,5-12 0,3-11 0,7-7 0,-5-5 0,5 1 0,-7 1 0,-3 8 0,-7 8 0,-5 14 0,-14 10 0,9 18 0,-10 12 0,-3 2 0,3 13 0,1-4 0,7 10-4,3-11-1,14-4-2,1-20-6,21 7-9,-9-29-10,18-1-8,-11-22 1,8-1-1,-10-17 2</inkml:trace>
  <inkml:trace contextRef="#ctx0" brushRef="#br0" timeOffset="13911.7957">9424 2670 110,'0'0'40,"-28"3"2,12 26-3,-10 0-33,5 14-3,2 6-2,2 5 0,10-1-1,2-7-1,11-3-4,4-20-8,22 8-19,-14-31-8,16-2 0,-5-25-2</inkml:trace>
  <inkml:trace contextRef="#ctx0" brushRef="#br0" timeOffset="14058.8041">9470 2336 108,'-14'-37'40,"0"0"-1,14 27-3,9 16-47,2-13-25,27 20-3,3-11-1,29 12-1</inkml:trace>
  <inkml:trace contextRef="#ctx0" brushRef="#br0" timeOffset="14323.8193">10366 1929 103,'-51'5'41,"-11"3"0,7 32-2,-4 10-33,6 24-2,1 11-1,8 15 1,3 6-2,13 3-1,12-2-1,10-5 0,13-8-4,3-18-1,16 1-15,-12-37-18,14-3-3,-13-27 0,6-5-1</inkml:trace>
  <inkml:trace contextRef="#ctx0" brushRef="#br0" timeOffset="14512.8301">9758 2688 90,'-16'14'42,"0"-11"1,19 16-2,-3-19-15,34-3-23,9-1-3,16-10-1,11 2-3,8-19-10,25 14-20,-13-22-8,16 8 1,-14-19-3</inkml:trace>
  <inkml:trace contextRef="#ctx0" brushRef="#br0" timeOffset="14743.8433">10822 1983 113,'-42'12'41,"6"28"1,-8 0-7,2 26-30,2 11-2,4 8 1,-1 7-2,12 5 0,2 0-2,9-7-1,6-5-2,5-15 0,17 0-16,-14-31-17,18-2-5,-18-37 0,33 16-1</inkml:trace>
  <inkml:trace contextRef="#ctx0" brushRef="#br0" timeOffset="14933.8542">10398 2656 116,'-26'-15'42,"26"15"1,-12 0-1,29 1-39,9-1-1,16 1-1,10 2-3,4-6-2,17 11-11,-15-22-16,18 15-10,-16-11 0,5 9-2,-20-10 2</inkml:trace>
  <inkml:trace contextRef="#ctx0" brushRef="#br0" timeOffset="15263.8731">10967 2715 88,'-3'24'39,"2"-14"0,15 4 1,1-18-25,13 2-12,10-8 1,4-3-2,-1-6 0,3-1-1,-8-5 0,-5 0-1,-10-4 0,-10 2 0,-10-1 0,-10 4 0,-9 2 1,-6 8-1,-6 6 1,-6 14 2,-5 8-2,4 8 1,0 9-1,6 10 0,4 5-1,12-5-1,12 0-2,9-12-2,20 3-7,-3-24-16,33 7-12,-4-23 1,20 1-2,-7-16 1</inkml:trace>
  <inkml:trace contextRef="#ctx0" brushRef="#br0" timeOffset="15608.8928">11618 2627 111,'-38'10'42,"5"21"2,-18-6-3,12 9-37,0 2-1,7 3 0,6-3-1,15 1-1,16-12 0,13-12-1,12-13 1,12-13-1,9-12 0,2-17 0,2-8 2,0-16-4,0-13 4,-6-9-4,-6-1 2,-7 6 0,-12 11 0,-8 12 0,-9 18 0,-8 26 2,-9 29-2,-6 28 0,-4 19 0,-4 10 0,2 14-4,2-2-3,11 10-8,-2-26-9,22 11-10,-2-28-7,12-1-1,1-19-1</inkml:trace>
  <inkml:trace contextRef="#ctx0" brushRef="#br0" timeOffset="16397.9379">12996 2058 95,'0'0'38,"-18"-13"1,18 13-2,-16 0-33,16 0 0,-18 16 0,11 4 0,-4 12-1,6 19 0,-2 7-1,2 16 1,3 1-2,3 10 1,2-4-1,0-5 1,1-8-1,2-17 0,-4-12 0,3-9 0,0-13 0,-5-17 0,0 0 0,5-18 0,-5-6 0,0-3-1,4-5 0,0-4-2,6-2 2,0 6-1,8 9 0,2 3 0,7 10 1,3 6-1,-2 9 1,6 4 1,-5 10-1,-5-3 2,-6 7-2,-11 4 1,-9 1-1,-12-1 0,-11 3-1,-14-5-1,-5 3 0,-5-5-1,0-1-3,-2-18-8,25 11-13,-7-24-10,33 9-2,-2-33-2,31 9 1</inkml:trace>
  <inkml:trace contextRef="#ctx0" brushRef="#br0" timeOffset="16763.9589">13266 2672 103,'3'24'41,"-3"-24"-1,30 21-2,-5-22-33,23-7-2,6-7 0,7-8-1,0-6 0,-4-2-1,-9-4 1,-12 2-1,-19 0 0,-17 4 0,-19 6 1,-14 7-2,-10 9 1,-10 11 0,-6 11 1,0 9 0,-1 11-2,12 8 2,10 4-2,13 2 2,18-4-2,18-2 0,22-10-2,17-7-2,28-2-3,3-22-7,33 11-13,-14-26-10,23 7-4,-14-17 1,9 2-1</inkml:trace>
  <inkml:trace contextRef="#ctx0" brushRef="#br0" timeOffset="17050.9753">14465 2531 105,'0'0'41,"-36"-30"1,11 27-1,-7-3-36,-6 9-2,-6 8 1,-3 8 0,0 4-2,3 13 0,9 2-1,6 1 0,14-3-1,13-1 1,17-5-3,16-7-2,20-1-4,8-22-11,26 10-13,-8-18-8,17 6-1,-9-20 0</inkml:trace>
  <inkml:trace contextRef="#ctx0" brushRef="#br0" timeOffset="17440.9976">14860 2553 103,'-48'-1'40,"2"16"2,-12-5-2,13 21-33,-9-2-1,7 8-1,3-1 0,12 3-2,7-3-1,16-5 0,15-7-2,11-9 0,12-9 0,15-10 0,6-13 0,4-5 0,1-10 0,-1-4 0,-7-6 0,-6 1 0,-8-3 0,-10 10 0,-7 5 0,-8 11 0,-8 18 0,0 0 0,-17 11 0,3 18 0,-2 7 0,3 4 0,1 6-3,3 0 0,10-2-3,3-13-6,22 6-6,-9-33-9,24 6-8,-2-22-3,12-3-2,-4-19 2</inkml:trace>
  <inkml:trace contextRef="#ctx0" brushRef="#br0" timeOffset="17803.0183">15357 2474 111,'-22'2'39,"8"23"4,-15-3-3,6 15-34,-5 5-2,6 4 0,1-1-2,8-2 1,9-6 0,8-7-3,9-10 0,10-13 0,6-9 0,8-11 0,5-13 0,0-6 0,2-9 0,0-4 0,-3-6 0,-2 3 0,-2-2 0,-7 8 0,-8 8 0,-1 12-2,-10 16 2,-11 6 0,-2 29-1,-11 2 1,-3 14-2,-4 5-1,4 4-2,1-8-5,16 5-7,-1-27-8,30 5-11,0-28-4,29-3 0,3-23 1</inkml:trace>
  <inkml:trace contextRef="#ctx0" brushRef="#br0" timeOffset="18118.0363">16149 2268 115,'-59'30'41,"-12"-6"1,17 14-1,7-5-39,14-1 0,18-3 0,16-6-1,20-7-1,17-3 1,10-6-2,4-2 1,2-2 0,-5 0-1,-6 4 1,-12 2 2,-17 5-2,-10 7 2,-15 3-1,-10 6 1,-9 4-1,-1-3-1,-4 3-3,0-6-3,17 5-8,-7-21-11,26 11-8,-1-23-9,14-1 1,5-19-1</inkml:trace>
  <inkml:trace contextRef="#ctx0" brushRef="#br0" timeOffset="18494.0578">16501 2531 105,'0'13'42,"0"-13"-1,9 10 1,6-10-39,10-1 0,6-4 0,7 0-1,1-6-1,1-5-1,-4-1 1,-2-5-3,-9-2 3,-8-3-1,-10-2 0,-9 1 0,-11-1 1,-9 11-1,-10 6 1,-7 9 0,-8 13 0,0 8 0,-1 14 0,5 3 0,6 5-1,9-4 2,13 1-3,11-13 0,20-2-4,6-18-8,28 7-7,-11-27-11,26 9-8,-8-16-5,13 1 1,-9-11 0</inkml:trace>
  <inkml:trace contextRef="#ctx0" brushRef="#br0" timeOffset="18892.0806">17399 2705 107,'0'0'41,"10"-24"0,12 15-2,6-2-44,-3-19-26,16 18-9,-3-10-2,5 10 1</inkml:trace>
  <inkml:trace contextRef="#ctx0" brushRef="#br0" timeOffset="19071.0908">18101 2664 116,'0'0'43,"0"0"-1,-9-12-3,1-9-44,23 18-14,-7-22-21,21 13-1,0-12-3,22 14 2</inkml:trace>
  <inkml:trace contextRef="#ctx0" brushRef="#br0" timeOffset="19223.0995">18630 2552 105,'-4'15'44,"-15"-16"-2,19 1-2,-23-1-38,23 1-7,0 0-13,-7-23-22,19 17 0,-8-9-3,9 9 1</inkml:trace>
  <inkml:trace contextRef="#ctx0" brushRef="#br0" timeOffset="19951.1412">16478 2425 76,'9'-11'36,"-9"11"2,12-13-2,-12 13-28,14-1-1,-7 12-1,-7 2-1,1 12 0,-2 2-2,1 5 1,0 4-1,5 4 0,13-6-2,10-1 2,16-11-2,15-5 0,15-11-2,6-9 0,7-4-3,-4-18-9,5 13-25,-25-17-4,-11 14 2,-23-10-3</inkml:trace>
  <inkml:trace contextRef="#ctx0" brushRef="#br0" timeOffset="21018.2022">19025 2581 94,'-9'8'37,"9"-8"-4,0 0-31,0 0-42,19-8 2,1 1-4</inkml:trace>
  <inkml:trace contextRef="#ctx0" brushRef="#br0" timeOffset="21182.2116">19614 2631 111,'4'14'41,"-17"-18"0,13 4-4,-16-6-42,5-17-22,18 13-13,-7-11-2,16 6 1,-4-7-2</inkml:trace>
  <inkml:trace contextRef="#ctx0" brushRef="#br0" timeOffset="28038.6037">21393 4014 79,'11'-14'36,"-11"14"0,0 0 0,12 19-32,-16 4-2,5 16 1,-5 11 0,2 13-1,-4 8-1,-2 9-1,3 5-1,-1-7-4,11 9-16,-5-23-15,11-4 0,-1-20-3,13-9 2</inkml:trace>
  <inkml:trace contextRef="#ctx0" brushRef="#br0" timeOffset="28541.6325">21704 4137 98,'0'0'40,"0"0"-2,34-16 1,-2 3-39,13-2 1,6 0 0,3 2 0,-2 4 0,-2 5 0,-10 5-1,-9 7 1,-12 5-1,-9 6 0,-10 1 0,-10 6 1,-3 0-1,-4 2 0,-1-4 0,-1 1 0,5-3 1,4-1-2,7-4 1,6 0 0,7-4 0,7 2 0,3 0 0,2 5 0,-1 1 0,-6 3 0,-6 4 0,-9 5 0,-13 3 0,-7 0 0,-4 0-2,-9-8 0,6 3-4,-5-18-5,25 0-26,7-13-1,7-18 0,12-12-2</inkml:trace>
  <inkml:trace contextRef="#ctx0" brushRef="#br0" timeOffset="28841.6497">22480 4185 97,'-19'-7'39,"-1"14"0,-12 1 0,7 9-34,-10 6-2,6 8 0,3 3 0,8 6 0,4 2-2,10-3 0,13-6 0,10-2 0,9-9 0,6-4-1,9-11 0,3-10 1,-1-9-1,-4-7-1,-4-6-1,-8-8-1,-11 0-1,-9-6-1,-4 0-2,-15-11-5,11 21-17,-21-10-10,12 15 3,-12 2-1</inkml:trace>
  <inkml:trace contextRef="#ctx0" brushRef="#br0" timeOffset="29126.666">22936 3827 102,'5'-22'39,"-15"-3"-1,10 25 1,-18 0-34,8 18-1,-3 11-1,2 16-1,-3 12-1,4 12-2,2 9 1,-3 5-2,9 5-3,0-13-2,15 6-27,-10-22-5,12-3 0,1-23-1</inkml:trace>
  <inkml:trace contextRef="#ctx0" brushRef="#br0" timeOffset="29412.6823">23133 4099 111,'-43'18'40,"-12"-6"0,9 17-1,2-8-35,7 4-1,10-3 0,13 0-1,9-3 0,15-7-1,16 2 0,9-7-1,9 1 0,5-1-1,4-1-2,-5-4-1,3 9-6,-15-16-20,6 18-10,-18-11 0,4 8-1,-14-6 2</inkml:trace>
  <inkml:trace contextRef="#ctx0" brushRef="#br0" timeOffset="29971.7143">23461 4241 101,'0'0'38,"-21"7"2,9 12-2,-10-2-33,4 11 0,-6-1-1,2 9-1,-2-3-1,7-1 0,3-6-1,7-5-1,5-6 1,2-15-1,23 3 0,-4-18 0,5-2 0,4-9 0,-3-4 0,2 1 0,-3-7 1,-5 5-1,-5 3 0,-5 7 0,-5 6 0,-4 15 0,0 0 0,0 0 0,-12 15-1,9 0 1,1 3 0,6 0 1,4-3-1,4-3 0,6-9 1,6-4 0,4-6 0,1-6 0,1-3 0,-1-5 0,-4 0 0,-1 2 0,-6 1 0,-6 4-1,-12 14 1,11-7-1,-11 7 0,-7 25 0,-4 3-1,-3 7 0,2 7-1,-4 0-2,6 4-1,0-15-6,20 12-20,-6-24-8,18-4 0,-1-23-1,20-2 0</inkml:trace>
  <inkml:trace contextRef="#ctx0" brushRef="#br0" timeOffset="30156.7249">24331 3747 112,'-26'35'41,"-19"13"0,-3 30-1,-14 3-35,12 9-3,1 7-1,8-4-3,14 8-9,-6-18-26,27-2-4,2-16-1,17-8 0</inkml:trace>
  <inkml:trace contextRef="#ctx0" brushRef="#br0" timeOffset="30506.7449">24506 4215 109,'-48'16'41,"-13"-2"1,13 9-2,10-4-38,2 6 1,18-8-1,13 1 0,18-3 0,13-2-1,12 0 0,0-3 0,-1-2 0,0 6 0,-10 0 0,-10 7 0,-12 1 0,-14 6 0,-11 6 0,-4 0-1,-6 4-1,-2-1 0,4 0-6,-4-18-19,26 12-12,6-31-5,13 17 2,10-23-3</inkml:trace>
  <inkml:trace contextRef="#ctx0" brushRef="#br0" timeOffset="30667.7541">24909 4722 97,'-27'1'43,"4"7"2,-7-15-3,13 5-17,-2-6-27,10-6-3,9 14-22,-6-14-13,6 14-3,-3-13 0,3 13-1</inkml:trace>
  <inkml:trace contextRef="#ctx0" brushRef="#br0" timeOffset="31666.8112">24375 3233 73,'0'0'30,"0"0"1,-12-5-6,1 2-23,-8-5 2,1 5 1,-14-8-2,0 7 2,-11-10-1,-3 6 1,-13-7 0,-3 6-2,-12-5 0,-1 5-1,-12-5 1,-3 7-2,-12-1 1,-3 2 0,-7 3-1,-6 3 0,-7 4-1,1 3 1,-11 5-1,2 1 0,-2 7 0,0 3-1,1 3 0,-6 5 1,5 1-1,1 5 1,4 2 0,6 5 0,4 2 1,2 6-1,9 0 1,9 4-1,9 5 1,10 4-1,9 3 0,9 4-1,11 0 1,7 5-1,12 3 1,7 2-1,6 3 0,7 1 0,9 0 1,8 3-1,10-3 0,15-2 1,13 1 2,18-3-1,15-2 1,14-4 0,14 0 0,15-2-1,16-1 1,9-3-1,13-2-1,10-2 2,14-14-2,22-8 0,27-17-1,26-19 0,39-12-4,27-31-14,53-5-19,21-25-1,21-7-2,-3-10 0</inkml:trace>
  <inkml:trace contextRef="#ctx0" brushRef="#br1" timeOffset="42662.4402">1128 8963 69,'3'-23'35,"2"11"-2,-7-2 2,2 14-29,0 0-1,-4 29-1,2 1-1,1 19 0,-2 12-2,0 13 0,-2 10 0,5 10 0,-1-2-1,0 0 0,3-6-3,-4-16-4,14-6-25,-11-22-1,8-10-1,-9-32-1</inkml:trace>
  <inkml:trace contextRef="#ctx0" brushRef="#br1" timeOffset="43197.4708">760 9018 74,'-20'-14'37,"20"14"-1,-6-12 1,23 0-25,14-6-7,16 1-1,14-13 0,10-3 0,11-4-2,9-3 0,1 2-2,0 0 2,-6 6-2,-5 7 1,-15 11-2,-6 10 1,-14 14 1,-12 16 0,-13 14 1,-11 16-2,-12 11 1,-9 11-1,-7 9 1,-2 0-2,-4 1 1,3-6 0,1-10 0,8-13 0,4-13 0,8-13 0,3-18 1,11-17 0,7-15-1,2-13 1,6-8 0,2-6 0,-1-5 0,3 1 0,-5 7 0,-3 8 0,-6 7-1,-3 15 1,-2 13 0,-9 14-1,0 14 0,-3 7-1,1 14 0,-2-1-1,5 8-1,-4-5-3,12 2-5,-9-18-24,14-2-4,-3-22 2,13-5-2</inkml:trace>
  <inkml:trace contextRef="#ctx0" brushRef="#br1" timeOffset="43547.4908">2129 9331 92,'-5'19'37,"1"-8"-1,12 7 1,-8-18-32,18 16-1,2-20 0,12-5-1,1-7 0,3-10-2,2-7 1,-2-2 0,-7-1-1,-7-1 0,-13 1 0,-11 8 0,-12 6 0,-7 6-1,-10 14 1,-5 12-1,0 10 0,0 12 1,1 9-1,12 3 0,3 5 0,15 4 0,5-3-1,13-10-1,15-6-2,10-17-7,24-1-26,-1-23-2,20 2 1,-2-18-2</inkml:trace>
  <inkml:trace contextRef="#ctx0" brushRef="#br1" timeOffset="43958.5143">3395 8742 85,'7'-25'36,"0"14"0,-7 11 2,-8 24-32,0 9 0,0 15-2,-3 11-1,0 16-1,1 6 0,2 6-1,4-6-1,4-1 0,4-10 0,4-12-3,11-13-1,-2-27-7,16-6-26,-8-23 1,12-8-1,-7-19-1</inkml:trace>
  <inkml:trace contextRef="#ctx0" brushRef="#br1" timeOffset="44138.5246">3700 9060 96,'-14'20'37,"7"12"1,-7 2-2,8 7-31,-3 8-3,5 5-1,3-2 0,1-2-2,7-1-2,-1-19-4,14 0-26,-9-24-4,12-9 0,-5-21-1</inkml:trace>
  <inkml:trace contextRef="#ctx0" brushRef="#br1" timeOffset="44303.534">3752 8781 96,'-27'-19'36,"12"17"2,-1 5-4,14 13-33,8 4-4,5-9-21,20 12-12,7-6 0,16 5-1,-2-9 1</inkml:trace>
  <inkml:trace contextRef="#ctx0" brushRef="#br1" timeOffset="44837.5646">4205 8983 97,'-36'16'38,"6"16"1,-13 0-1,7 11-31,-2 1-2,9 5 0,3-3-2,13-4 0,11-6-2,14-13 1,11-14-1,6-12 0,10-13-1,4-9 1,0-11-1,0-6 0,-5-4-1,-7 1 1,-5 2-1,-8 7 0,-3 6 1,-8 8-2,-7 22 2,0 0-1,-4 15 0,-4 23 1,-4 16 0,0 16 0,1 16 0,-2 14 0,2 8 1,1 5-1,6-1 0,0-9 1,1-9-1,4-15 1,-1-16-1,0-15 2,-1-19-1,-2-15 0,3-14 0,-10-23 0,2-12 0,3-16 0,1-16-1,5-14 0,3-11 0,10-6-1,2-1 1,3 4-2,7 8 1,-2 4-2,7 14-1,-1 5-4,17 19-17,-13-10-14,16 8-1,-5-9 0,17 3 1</inkml:trace>
  <inkml:trace contextRef="#ctx0" brushRef="#br1" timeOffset="45217.5863">4940 8438 97,'-26'0'40,"7"23"0,-10 5-1,11 15-32,-10 12-2,2 11 0,-1 8-1,2 4-1,7 3 1,1 3-2,2-6 0,10-7-2,0-10 0,7-8 1,5-12-1,2-16 1,5-16-1,1-12 1,5-15-1,-1-8 0,3-6 1,-5-4-1,5 2 0,-7 6 1,-1 5-1,-1 10-1,-3 14 1,-2 14 0,-1 10-1,1 4-1,2 9-1,4-3 0,4 1-2,4-12-2,13-1-10,-9-31-17,22-4-6,-9-23 1,11-7 0</inkml:trace>
  <inkml:trace contextRef="#ctx0" brushRef="#br1" timeOffset="45400.5968">5393 8664 95,'-4'11'36,"-15"12"3,11 28-9,-11 3-21,5 16-5,4 8 0,1 5-4,4 1 0,1-7-2,8-3-2,-12-23-16,16 2-17,-10-23 0,9-9-1,-7-21 1</inkml:trace>
  <inkml:trace contextRef="#ctx0" brushRef="#br1" timeOffset="45558.6058">5239 9148 94,'-16'-35'41,"12"16"1,-5-4-2,15 11-23,3-1-12,10 2-4,14-1-3,9-4-5,19 10-23,1-15-10,19 9-1,-1-4-1,15 8 0</inkml:trace>
  <inkml:trace contextRef="#ctx0" brushRef="#br1" timeOffset="46052.6341">6765 8578 64,'-10'-40'37,"-3"-7"-1,6 2 3,-11-11-28,8 16-3,-11 0-2,2 17 0,-6 11-2,-6 19-1,-8 17-2,2 22 1,-5 13 0,-1 17-1,3 12 0,6 11 0,2 7 0,11 2-2,11 2 0,7-10-3,16 1-6,-6-24-27,19-4-2,-6-26 2,10-9-3</inkml:trace>
  <inkml:trace contextRef="#ctx0" brushRef="#br1" timeOffset="47321.7067">6234 9049 99,'-15'-4'40,"5"-5"2,10 9-1,21-3-34,6-4-3,14-4-1,8 0-1,4-2 0,4 2 0,3-1-1,-6 6 0,-7 3 0,-4 7-1,-10 8 1,-10 4-1,-12 9 0,-6 8 0,-9 4 0,-7 3 0,1-1 0,-4 0 1,-1-4-2,1-4 1,5-8 0,0-7 0,9-16 0,0 0 0,4-18 0,6-7 0,-4-11 0,7-6 0,2-6 0,3-1 0,-2 0 0,1 0 0,2 8 0,-1 7 0,2 7 0,1 6 0,3 6 0,0 5 0,2 5 0,1 3 0,2 2 0,-3 2-1,1 1 1,-3 2 0,-3 0 0,-4-1 0,-4 4 0,-13-8 0,12 12 0,-12-12 0,-6 21 1,-4-9-1,-8 5 0,-2 3 0,-2 6 0,0 2 0,2 4 0,3 3 0,3 0 0,10 3 0,7-2 0,7-5 0,9-6 0,9-7 0,8-10 0,-1-12 0,5-12 0,1-9 1,-1-13-1,-6-6 0,-6-5 1,-9-3-1,-9 1 0,-10 1-1,-5 4 1,-9 7-1,-2 8 1,-5 12-1,4 5 0,-2 12 1,6 4 0,13-2 0,-4 20 0,19-9 0,3 1 1,10-5-1,9 1 0,4-7 1,2 0-1,2 0 1,-6 0 0,-5 4-1,-6-1 0,-5 1 0,-13 7 1,-5 6-1,-10 5 0,-6 7 0,-6 5 0,-3 4 1,1 5-1,-2 0 0,3-3 0,3-6 0,7-10 0,8-7 0,0-18 0,20-13 0,2-11 0,7-9 1,1-8-1,3-2 0,-3-1 0,-2 6 1,-7 7-1,-3 8 0,-10 14 1,-8 9-1,0 0 0,-3 13 0,1 5 0,-1 4 0,8-2 0,1-1-1,8-4 1,6-4 0,6-8 0,2-4 0,-2-6 1,0-5-1,0 0 0,-1-3 2,-6 2-2,-1 3 0,-7 0 0,-11 10 0,18 10 0,-17 5 0,-1 7 0,0 9-2,0 6-1,-5 3-1,5 7-3,-8-9-6,17 12-3,-11-24-5,29 16-11,-5-23-8,21 2 0,6-15 1,22-6 3</inkml:trace>
  <inkml:trace contextRef="#ctx0" brushRef="#br1" timeOffset="48142.7536">8999 8936 92,'7'-21'38,"5"12"2,-14-3-2,2 12-32,0 0-2,-12 4 0,3 7-2,-1 10 1,-2 4-1,2 12 0,-3 4-1,1 8 0,2-2 0,-2 3 0,4-5 0,3-5-1,2-10 1,3-7 0,0-23-1,0 0 1,21-15-1,-8-12 1,4-11 0,1-7-1,1-7 1,-2-2-1,2 2 0,-2 4 0,-4 9 1,-5 10-2,2 11 2,-10 18-1,0 0 0,11 10 1,-8 11-1,1 3 1,5 4-1,4 0 1,5-2 0,10-10-1,1-4 1,13-12 0,1-10-1,5-7 1,0-7 0,-1-2 0,-6-4-1,-7 7 1,-7 2-1,-7 2 2,-10 15-2,-10 4 0,-6 17 0,-4 7 0,-3 4-2,-1 9 2,4 2-3,1 5 1,4-1-2,10-7-1,12-2-2,2-19-5,22 8-9,-11-28-13,26 0-4,-8-17 0,9-1-1</inkml:trace>
  <inkml:trace contextRef="#ctx0" brushRef="#br1" timeOffset="48435.7704">9955 8969 81,'5'-19'38,"-22"-3"1,7 17 0,-18-4-13,9 17-19,-9 3-2,8 10-1,1 7-1,1 8 0,9 3 0,3 0-1,7 1-1,8-5 0,9-4 0,6-9-1,5-8 2,5-13-2,4-15 0,0-7-2,-1-10 2,-4-7-1,-6-7 0,-6-2-2,-6 1 0,-8 2-2,-7 13 0,-7 0-4,7 31-7,-23-26-11,23 26-13,-16 6 3,16 8-2,0-4 2</inkml:trace>
  <inkml:trace contextRef="#ctx0" brushRef="#br1" timeOffset="48773.7897">10579 8758 101,'0'0'38,"-29"-13"3,3 18-2,-22 0-33,9 7-2,-3 2 1,6 4-2,6 2-1,7 1-1,11-3 0,11 0 0,9-1 0,11-2-1,5 0 0,6 0 0,0-3 0,2 3 1,-7 3-1,-2 2 0,-11-2 1,-5 6-1,-9 1 0,-5-2-1,-3 2-1,-2-8-1,4-3-2,8-14-4,0 0-10,-2-13-13,24-3-10,-3-22 3,15 1-2</inkml:trace>
  <inkml:trace contextRef="#ctx0" brushRef="#br1" timeOffset="48974.8012">10872 8280 99,'0'17'40,"-18"9"1,4 26-1,-10 11-36,-1 7 0,2 5-1,4 4-1,1 0-2,2-5-2,9-6-1,-5-15-13,21 2-21,-13-24-4,12-2 1,-8-29-1</inkml:trace>
  <inkml:trace contextRef="#ctx0" brushRef="#br1" timeOffset="49134.8104">10645 8792 104,'-3'-29'39,"13"10"2,2-3-2,13 15-34,8-2-6,3-3-4,17 15-22,-5-12-12,13 8-1,0-5-1,17 6 0</inkml:trace>
  <inkml:trace contextRef="#ctx0" brushRef="#br1" timeOffset="50531.8903">12202 8754 58,'3'-12'36,"-10"-1"-2,7 13 3,-33-20-27,14 26 1,-14-9-2,2 15-2,-11-2-2,9 8 0,-9 2 1,7 4-3,6 4 1,6 0-2,4-2 0,14 6-1,6-4 0,8 1 0,8-5-1,9-1 1,2-7-1,10-4 0,0-9 0,-1-8 0,3-7 0,-2-9 1,-2-6-1,-4-9 0,-3-2 0,-2-1 1,-5-2-2,-5 4 1,-3 6-2,-7 12 2,-7 19 0,0 0 0,-13 31 0,-4 16-1,-5 24 2,-6 19-1,-4 18 2,-1 7-1,2 5 0,1 0 1,6-5-1,4-12 0,5-14 1,4-18 0,6-21-1,-2-15-1,0-18 1,7-17 0,-18-24 0,10-12-1,1-14 1,0-12-1,4-11-1,6-12-1,5-5 1,9-2-2,7 0 0,6 2-1,9 6-1,2 1-6,18 23-15,-15-5-14,20 18 1,-11 0-1,13 14 1</inkml:trace>
  <inkml:trace contextRef="#ctx0" brushRef="#br1" timeOffset="50961.9149">12953 8667 73,'-13'0'40,"-13"-5"-1,0 11 2,-16-10-17,5 20-21,-9 9 3,2 7-2,-1 10 1,4 7-2,5 8 1,9-3-1,8-1-2,12-4 0,9-11 0,13-8 0,12-15-1,10-13 1,8-15-1,6-11 0,3-8 0,-1-10 0,-8-5 0,-4 1 0,-11-4-1,-11 4 1,-6 9-1,-12 8 1,-6 10 0,5 19 0,-25 1 0,8 17-1,3 14 1,1 3-2,7 10 0,6-2-2,14 1-3,0-17-5,24 5-9,-9-30-14,27-1-4,-7-24 0,14-5-1</inkml:trace>
  <inkml:trace contextRef="#ctx0" brushRef="#br1" timeOffset="51163.9264">13640 8009 101,'-31'39'40,"-15"24"0,6 31-1,-3 3-32,9 14-4,11-5-1,12 3-2,12-7-1,10-14-5,22 1-19,-4-34-14,17-3-2,-3-23-1,13-9 1</inkml:trace>
  <inkml:trace contextRef="#ctx0" brushRef="#br1" timeOffset="51605.9517">14033 8617 97,'-33'11'41,"3"13"1,-16-4-2,3 10-34,-5-3 0,4 8-2,1-5 0,6 3-1,6 0-2,9-8 0,13-1 0,11-2 0,12-8-1,10-6 0,12-3 0,3-10 1,5-5-1,1-9 0,0-6 0,-2-9 0,-3-5-2,-5 0 2,-5-4-1,-8 2 1,-6 3-2,-9 8 2,-4 8-1,-3 22 1,-18-1 1,0 19 0,-2 12 0,-2 9-1,2 6 1,6 1-1,4 3 0,7-5-3,7-4-2,0-17-8,20 8-3,-10-26-9,21 9-13,-13-21-3,15 0-1,-8-12 2</inkml:trace>
  <inkml:trace contextRef="#ctx0" brushRef="#br1" timeOffset="52101.9801">14678 8526 80,'0'0'38,"-16"21"0,-10 0 2,3 18-34,-15 0-2,4 9-2,-8 0 0,2 4-2,2 2 0,3-8-2,13 2-3,0-23-6,22 3-27,0-28 1,9 11-1,0-21 1</inkml:trace>
  <inkml:trace contextRef="#ctx0" brushRef="#br1" timeOffset="52281.9904">14403 8773 95,'-19'-23'40,"7"18"0,-4-7-1,16 12-32,-11 14-3,22-3-1,8 4-2,10-1-1,14 1-1,9-7-3,12 5-2,-1-18-14,10 10-20,-6-10 2,4 1-3,-14-11 3</inkml:trace>
  <inkml:trace contextRef="#ctx0" brushRef="#br1" timeOffset="52485.002">15040 8582 93,'-18'14'40,"-11"9"1,7 18-2,-4 3-33,3 7-3,2 3 1,6 2-3,6-1 1,6-13-4,11-6 0,4-13-3,14-3-8,-6-26-27,14-4 1,-1-20 0,5-5 0</inkml:trace>
  <inkml:trace contextRef="#ctx0" brushRef="#br1" timeOffset="52632.0104">15018 8240 93,'-30'-20'38,"11"22"-2,-2 7-2,11 8-41,22 19-29,0-6-1,17 14-2,3-6 1</inkml:trace>
  <inkml:trace contextRef="#ctx0" brushRef="#br1" timeOffset="52999.0314">15368 8763 106,'-8'22'39,"8"-22"3,-4 27-10,4-27-28,22 7-1,-2-11-1,7-3 0,3-7-1,7-5-1,-3-2-1,3-5 1,-8 0-1,-5-3 1,-5 0-1,-8 1 1,-8 5-1,-8 8 1,-7 5 1,-6 9-1,-9 9 1,-5 11-1,-2 16 2,-1 5-1,4 8 1,6 1-2,6 1 0,10-2-2,18-6-1,11-19-6,26 3-20,0-25-11,21-3 0,0-19-1,14-6 2</inkml:trace>
  <inkml:trace contextRef="#ctx0" brushRef="#br1" timeOffset="53288.0479">16034 8507 95,'-39'17'40,"2"15"1,-5-2-1,14 6-33,3 0-2,12 1-2,12-10 0,15-5-1,10-9 1,11-3-3,7-5 1,-4-5 0,-1-1-1,-5 4 1,-11 5 0,-13 6-1,-10 9 1,-11 7-1,-11 4 0,-7 4 0,-5 1-3,-1-2-1,10 6-9,-8-23-7,25 6-19,-6-18-2,16-8-2,0 0 2</inkml:trace>
  <inkml:trace contextRef="#ctx0" brushRef="#br1" timeOffset="54085.0935">16875 8774 80,'7'-16'39,"5"5"-1,-6-8-1,10 10-27,-11-6-6,-5 15 1,0 0-2,0 0 0,3 31-2,-10 5 0,-5 5 2,3 9-2,-4 5 0,2-4-3,5 1-1,0-15-6,19 0-28,-4-25-2,16-5 0,-3-21-1</inkml:trace>
  <inkml:trace contextRef="#ctx0" brushRef="#br1" timeOffset="54285.1049">16931 8310 97,'-35'-21'39,"11"19"0,1 3-1,23-1-37,-3 16-3,20-8-3,17 9-5,2-13-23,20 12-4,6-6 0,13 5-1</inkml:trace>
  <inkml:trace contextRef="#ctx0" brushRef="#br1" timeOffset="54572.1214">17493 8530 90,'-26'21'39,"-13"-4"-1,3 7 2,-8-8-32,8 10-3,1-9 1,10 4-3,7-3 1,16-1-2,10-3 1,19 0-3,5 1 3,11-2-3,-1 4 1,3 2-1,-8 4 0,-3 4 1,-15 2-1,-9 8 1,-15-1-1,-7-1 0,-7-1 0,-3-4-2,1-7-1,-2-7-2,15 4-11,-7-25-21,15 5-3,16-25-1,10 2-1</inkml:trace>
  <inkml:trace contextRef="#ctx0" brushRef="#br1" timeOffset="55620.1813">18498 8639 79,'0'0'38,"-9"-18"-2,9 18 3,-23 1-35,23-1 0,-20 22 1,11 1-1,-5 6-1,7 8-1,-1 7 2,0 3-2,3 5 1,1 0-2,4-6 0,-2-6-1,2-9 1,2-6 1,1-12-1,-3-13 0,10-13 1,1-11-1,-2-11 0,0-8 0,1-7-2,-1-7 2,-4-4-2,-2 3 1,-2 5-1,-1 9 1,-1 5-1,2 10 1,3 11 0,4 7-1,10 10 0,4 5-2,14 6-1,-1-4-8,26 9-24,-8-6-4,11 5 1,-8-6-1</inkml:trace>
  <inkml:trace contextRef="#ctx0" brushRef="#br1" timeOffset="55970.2013">18912 8712 99,'-23'17'40,"13"4"0,5-6 0,18 0-35,8-8-2,13-6-1,9-7 0,4-3 1,2-6-3,-3-2 2,-6-3-3,-7 2 2,-12-3-1,-9 3 1,-15 4-2,-9 2 1,-10 6 0,-8 6 1,-5 6-1,-7 10 1,-2 7 0,3 5 0,7 8 1,6 1-2,13 2 1,11-1-3,19 0 1,16-13-4,20 5-7,3-20-22,26 1-6,1-14 1,16-5-2</inkml:trace>
  <inkml:trace contextRef="#ctx0" brushRef="#br1" timeOffset="56331.222">19676 8638 104,'-58'15'41,"4"18"0,1-2-2,6 10-33,9-2 1,18 6-4,12-9 2,16-5-3,14-13 0,14-14-1,12-11 0,9-15 0,2-12-2,1-9 2,-2-9-2,-5-7 1,-9-4-1,-9-4 1,-11 4-1,-5 5 1,-10 11 0,-10 9 0,-5 18 0,-10 19 0,1 19-1,-8 20 0,2 13 1,-2 11-3,10 12-1,0-7-9,21 13-10,-8-23-15,28 0-1,-2-20-1,15-4-2</inkml:trace>
  <inkml:trace contextRef="#ctx0" brushRef="#br1" timeOffset="56511.2323">20169 8699 115,'-10'13'42,"-2"-8"-1,20 8-1,2 1-36,19-10-6,19 5-7,-7-17-28,25 8-3,-4-10 0,10 3-2</inkml:trace>
  <inkml:trace contextRef="#ctx0" brushRef="#br1" timeOffset="57014.261">21050 8650 100,'-25'-13'38,"0"20"3,-16 1-2,2 8-33,-5 5-1,6 4-3,3 0 1,8-1-1,12-2 1,13-4-3,16-9 1,16-3-1,13-4 1,7-2 0,6-1-1,-3 0 1,-1 1 0,-10 4-1,-12 7 1,-11 4-1,-19 6 0,-13 9 1,-8 1-2,-5 2 0,0 2-1,-2-5-2,13 3-6,-4-23-18,26 5-12,5-22 1,18-2-2,6-17 2</inkml:trace>
  <inkml:trace contextRef="#ctx0" brushRef="#br1" timeOffset="57424.2845">21629 8267 113,'-20'32'41,"-12"5"1,7 18-4,-4 1-34,3 10 1,1 0 0,5 1-2,2 0 1,4-6-4,0-7 0,8-6 0,-1-10 0,8-10 0,4-10 0,-5-18 0,18 5 0,-4-15 0,5-8 0,1-6 0,3-3 0,-2 1 0,-3 0 0,1 7 0,-3 6 0,-5 8 0,-11 5 0,13 19 0,-8 2 0,-4 3 0,4 5 0,-1 3 0,6-1-3,-1-4-4,14-2-7,-8-18-10,17 4-10,-6-19-7,11-3 1,-5-16 1</inkml:trace>
  <inkml:trace contextRef="#ctx0" brushRef="#br1" timeOffset="57622.2958">22034 8645 114,'-7'22'42,"-18"5"1,7 14-4,-6 1-33,0 4-3,2 1 1,7 0-4,6-6-1,7-8-2,10-4-1,1-18-5,19 6-16,-11-30-14,11 0-2,-5-16 2,9-4-1</inkml:trace>
  <inkml:trace contextRef="#ctx0" brushRef="#br1" timeOffset="57743.3027">22118 8389 100,'3'-29'37,"-7"7"-3,4 9-29,18 17-38,0 4-3,13 7-2</inkml:trace>
  <inkml:trace contextRef="#ctx0" brushRef="#br1" timeOffset="58028.319">23026 8137 90,'-42'-15'39,"1"15"2,-16 3-1,5 19-29,-15 2-4,6 21-1,-10 5-1,8 13-1,2 6-1,10 7 1,8 1-1,11 0-1,13-1-2,10-8-2,12-5-2,3-14-5,17 7-16,-12-23-16,7-2-2,-4-19 2,2-3 0</inkml:trace>
  <inkml:trace contextRef="#ctx0" brushRef="#br1" timeOffset="58195.3286">22351 8816 104,'-1'-15'39,"-1"-5"2,13 10-1,4-6-29,11 2-9,11 3-4,5-4-1,12 7-9,-8-11-25,22 4-4,-5-8 0,6 3 0</inkml:trace>
  <inkml:trace contextRef="#ctx0" brushRef="#br1" timeOffset="58412.341">23243 8197 98,'-35'45'40,"-13"8"1,4 15-1,-7 0-31,8 10-3,0 0-1,11-1-3,6-6-1,9-5-2,11-9-1,2-13-8,16 2-24,-6-23-8,9-3 2,-4-19 0</inkml:trace>
  <inkml:trace contextRef="#ctx0" brushRef="#br1" timeOffset="58607.3522">22901 8705 112,'-7'-11'42,"-8"-4"-2,15 15 2,0 0-36,15 5-3,7-1-2,6-2-1,12 0 0,1-2-3,8 3-1,-6-14-10,16 15-22,-19-13-7,8 7 3,-14-6-2</inkml:trace>
  <inkml:trace contextRef="#ctx0" brushRef="#br1" timeOffset="58982.3736">23358 8787 102,'-9'23'40,"-9"-10"3,14 7-2,4-20-24,-3 15-13,17-10-2,5-1 0,8-6-1,9 0 0,4-5 1,4-1-2,0-7 0,-1-1 0,-3-5 0,-6-1 0,-9-4-2,-6 0 2,-11 3-2,-9 3 2,-13 5-2,-9 8 3,-10 9-1,-5 10 0,-7 9 2,1 8-2,0 4 3,7 2-3,9-1 0,11-1-2,13-4 0,17-11-1,16-5-2,12-12-2,24 4-9,-10-22-13,29 5-13,-3-13 2,11 6-2,-11-11 3</inkml:trace>
  <inkml:trace contextRef="#ctx0" brushRef="#br1" timeOffset="59298.3917">24196 8730 113,'-47'25'41,"-21"-1"3,6 12-3,-8-1-36,13 3-1,9 1 0,17-5-1,16-5-3,23-9 0,21-16 0,15-10 0,17-12 0,8-13 0,4-10 0,1-5 0,1-10 0,-6-3 0,-6-1 0,-9 0 0,-12 5 0,-15 12 0,-7 11 0,-17 14-3,-3 18 2,-31 10-2,2 22-1,-15 4-8,6 19-3,-20-11-9,22 18-12,-13-12-6,9 6 1,-2-7 0</inkml:trace>
  <inkml:trace contextRef="#ctx0" brushRef="#br1" timeOffset="59862.4239">19279 9390 58,'14'0'37,"1"0"-1,13 6 1,-5-10-10,29 9-19,8-8-3,25 1-2,13-5-1,26-2-1,22-2 0,19 0-1,17 0 1,18 2 1,13 1-1,13 3 1,12 1 0,9 6 1,7-6-1,10 6 0,5-5-1,8 0 0,-3-7 0,3 0-1,-7-4 0,-7-3-1,-17-2 1,-19 2-2,-26 1 0,-26 2-3,-28 14-15,-42-9-19,-29 11 0,-42-5-1,-34 3 0</inkml:trace>
  <inkml:trace contextRef="#ctx0" brushRef="#br1" timeOffset="61078.4935">1089 10546 88,'0'0'37,"0"0"0,0 0 0,0 0-32,-5 16-1,4 9-1,5 13 0,-2 9-1,2 11-1,0 8-1,1 4 0,0 5 1,-1-2-2,-3-5 1,1-6-1,-3-7 1,1-9 0,-2-10 0,-1-9 0,6-12 0,-3-15 1,0 0-1,16-21 1,-5-6-1,6-9 0,0-2 1,6-7-1,-2-3 2,4 6-1,2 1-1,0 9 1,-2 5-1,-2 11 1,2 11-2,-2 10 2,-5 11-3,-5 10 1,-5 6 0,-4 8 0,-8 7 1,-6 2-1,-12 3 2,-5 0-1,-8-7 2,-3-2-1,-3-10 0,-2-6 0,4-15-1,9-14-2,15-13-2,7-20-7,22 2-7,-5-22-14,30 4-7,2-11-2,14 8 3</inkml:trace>
  <inkml:trace contextRef="#ctx0" brushRef="#br1" timeOffset="61461.5154">1649 11195 81,'6'19'38,"16"0"-1,-1-17 1,8-2-32,4-11-1,11-8-1,-2-7-1,1-4 0,-7-10 0,-2 5 2,-12-6-2,-10 6 1,-8 3-2,-10 8 2,-14 7-2,-10 10 0,-6 15-2,-11 9-2,0 12 2,1 10-2,2 8 2,6 4-2,15 2 1,9 1 0,22-11 1,14-6-1,18-9 0,17-13-3,15-9-1,9-19-4,21-1-7,-6-23-10,18 6-14,-12-14 1,2 5-1,-16-9 2</inkml:trace>
  <inkml:trace contextRef="#ctx0" brushRef="#br1" timeOffset="61761.5326">2804 10984 61,'-13'-1'39,"13"1"0,-10-13 2,10 13-21,-22-7-11,6 9 1,-13 3-5,-2 6-2,-4 8 0,-3 5-2,-3 3 0,6 4-1,2 0 1,12 2-2,8-5 1,14-4 0,17-6 0,7-7-2,20-6-2,5-9-1,20 1-9,-9-20-9,25 8-16,-12-12 0,8 8-2,-12-11 2</inkml:trace>
  <inkml:trace contextRef="#ctx0" brushRef="#br1" timeOffset="62182.5567">3279 10895 96,'-35'-6'38,"5"18"0,-13-7 0,7 19-29,-11 0-3,8 9-3,-4-1 0,7 9-1,7-2-1,10 0-1,9-5 2,10-7-3,11-6 2,10-7-1,7-9 1,10-7-1,1-6 0,3-10 0,5-5 0,-7-6 0,-4-2 0,-6-3 2,-3 0-1,-7 0 1,-8 4-1,-6 6 1,0 6-1,-6 18 1,0 0-2,0 0-2,-10 27 0,4 1-1,1 7 0,1 4-1,1 1 0,6-3-2,6-6-1,0-13-4,19-1-6,-8-25-11,21 0-10,-6-21 0,14 0 0,-11-22 2</inkml:trace>
  <inkml:trace contextRef="#ctx0" brushRef="#br1" timeOffset="62543.5773">3704 10813 106,'0'0'41,"-10"-8"-1,2 25-1,-20 9-35,11 9 0,-1 9-1,5 4-2,3 1 0,2 0-1,8-8 1,9-5-1,5-13 1,9-13-2,9-14 2,2-14-1,2-11 2,6-12 1,-2-6-2,-1-4 2,-5-1-2,-3 5 1,-9 4 0,0 10-2,-9 11 0,-13 22 0,0 0 0,0 10 0,-8 18 0,-1 10-3,-1 7 0,0 1-3,6 5 1,3-7-4,14-1-4,3-21-4,23 4-3,-11-34-12,25 3-6,-4-23-1,12-3 3,-9-16 3</inkml:trace>
  <inkml:trace contextRef="#ctx0" brushRef="#br1" timeOffset="62873.5962">4509 10692 75,'-16'-12'38,"1"22"1,-17-2 1,4 23-10,-15-1-25,12 1-1,5 0-2,8 0 0,4-3 0,11-6-1,9-6 1,9-7-1,8-8 0,5-5 0,1-5 0,0-1 0,0-1 0,-1 2 0,-6 0 0,-6 8 0,-16 1-1,14 16 0,-16 1 0,-6 5-2,-6 3 1,0 5-2,-5 3 0,2-2-2,2 3-2,-1-12-5,15 9-4,-12-24-7,26 6-13,-13-13-3,26-13-2,-7-9 2</inkml:trace>
  <inkml:trace contextRef="#ctx0" brushRef="#br1" timeOffset="63302.6207">4830 10947 87,'-4'17'41,"4"-17"-1,-7 13 2,7-28-25,16 9-12,2-8-2,9-3-1,1-3 0,5-3-1,5 1-1,0-5 1,-9 0-1,-2-1-1,-2-2 2,-14 3-2,-4 0 1,-11 0 0,-15 7 0,-4 8 1,-8 11 0,-5 14 1,-6 10-1,3 14 1,-2 8 0,6 10 0,6 3-2,10-2 0,10-5-1,10-8 0,14-9-1,16-10-3,18-9-1,9-20-7,24 6-2,-1-27-4,25 13-11,-8-19-11,10 5 0,-5-9 3,-1 5 0</inkml:trace>
  <inkml:trace contextRef="#ctx0" brushRef="#br1" timeOffset="63752.6465">5901 10954 70,'-13'3'39,"13"-3"-2,0 0 3,0 14-21,0-14-17,14-10 0,2 7-5,0-9-23,12 11-11,0-6-1,11 7-2,1-6 1</inkml:trace>
  <inkml:trace contextRef="#ctx0" brushRef="#br1" timeOffset="63902.655">6515 11029 91,'18'16'39,"-18"-16"2,20 17-3,-20-17-35,21 0-4,-1-2-7,-6-13-27,20 4-4,0-9-1,13 5 1</inkml:trace>
  <inkml:trace contextRef="#ctx0" brushRef="#br1" timeOffset="64069.6646">7168 10954 94,'10'21'39,"-13"-9"1,5 5-2,-2-17-32,-7 15-8,7-15-3,18-9-14,7 7-21,3-12 0,15 6-1,0-8 1</inkml:trace>
  <inkml:trace contextRef="#ctx0" brushRef="#br1" timeOffset="64203.6723">7861 10975 89,'34'20'38,"-15"-6"0,5 5 2,-10-6-35,1-5-8,13 6-11,-4-16-24,18 2-1,1-7 0,18 2-1</inkml:trace>
  <inkml:trace contextRef="#ctx0" brushRef="#br1" timeOffset="64353.6808">8881 11040 100,'43'19'41,"-12"-9"1,-2 5-5,-8-6-37,-4-11-12,18 10-18,-12-18-11,13 4 0,-2-9-1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z0EaoilzgGE" TargetMode="Externa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165409"/>
              </p:ext>
            </p:extLst>
          </p:nvPr>
        </p:nvGraphicFramePr>
        <p:xfrm>
          <a:off x="304800" y="762000"/>
          <a:ext cx="8610600" cy="48158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graphical account of Doppler’s ideas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concept behind Doppler’s 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the weather is okay, go outside to experience the Doppler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Wiggles guitar to learn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our way through the green book’s proof of the Doppler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is, where it comes from and how to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it.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5, 6, 7 and 9 from the Waves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website for completion of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completed the waves topic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date for our class’s End of Topic (EOT)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Waves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6040" y="1167840"/>
              <a:ext cx="1933560" cy="1705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4880" y="1162080"/>
                <a:ext cx="1954080" cy="172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6240" y="219240"/>
              <a:ext cx="6524280" cy="627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2200" y="204480"/>
                <a:ext cx="6554160" cy="629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240" y="275400"/>
              <a:ext cx="8721360" cy="3837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58840"/>
                <a:ext cx="8738280" cy="386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67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6520" y="420480"/>
              <a:ext cx="8137080" cy="283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120" y="408960"/>
                <a:ext cx="8161200" cy="28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70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92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203609"/>
              </p:ext>
            </p:extLst>
          </p:nvPr>
        </p:nvGraphicFramePr>
        <p:xfrm>
          <a:off x="533400" y="533401"/>
          <a:ext cx="8094663" cy="2573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7360" y="418320"/>
              <a:ext cx="4963320" cy="1429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9080" y="403920"/>
                <a:ext cx="4979160" cy="145908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381000" y="2133600"/>
            <a:ext cx="8305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400" dirty="0">
                <a:hlinkClick r:id="rId5"/>
              </a:rPr>
              <a:t>http://</a:t>
            </a:r>
            <a:r>
              <a:rPr lang="en-NZ" sz="4400" dirty="0" smtClean="0">
                <a:hlinkClick r:id="rId5"/>
              </a:rPr>
              <a:t>www.youtube.com/watch?v=z0EaoilzgGE</a:t>
            </a:r>
            <a:r>
              <a:rPr lang="en-NZ" sz="4400" dirty="0" smtClean="0"/>
              <a:t> 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242969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27000" y="125280"/>
              <a:ext cx="7029000" cy="457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3320" y="109440"/>
                <a:ext cx="7059240" cy="460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720" y="240840"/>
              <a:ext cx="8674560" cy="557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1320" y="224280"/>
                <a:ext cx="8701200" cy="560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389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1520" y="240840"/>
              <a:ext cx="8483040" cy="4584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8560" y="224280"/>
                <a:ext cx="8512560" cy="461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464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080" y="249480"/>
              <a:ext cx="7643520" cy="543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4120" y="234720"/>
                <a:ext cx="7661880" cy="546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6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480" y="292680"/>
              <a:ext cx="8660520" cy="580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800" y="276840"/>
                <a:ext cx="8689320" cy="583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51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1381</TotalTime>
  <Words>260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162</cp:revision>
  <dcterms:created xsi:type="dcterms:W3CDTF">2006-08-16T00:00:00Z</dcterms:created>
  <dcterms:modified xsi:type="dcterms:W3CDTF">2013-08-04T23:20:55Z</dcterms:modified>
</cp:coreProperties>
</file>