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  <p:sldId id="284" r:id="rId9"/>
    <p:sldId id="28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1T21:02:01.21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9355 4117 65,'9'-27'35,"-2"1"-2,2 6 0,-4 7-28,-5 13-1,9-7 1,1 26 0,-10 3 0,1 16 1,-7 0-1,8 7-1,-3-1 0,3 1-1,3-10 2,6-7-3,11-14 1,15-20-1,18-28 0,31-32-1,30-34-4,24-46-12,36-9-22,8-36-1,18-5-2,-10-9-3</inkml:trace>
  <inkml:trace contextRef="#ctx0" brushRef="#br0" timeOffset="2187.1251">13160 5482 62,'0'0'36,"0"-15"-1,0 15 0,0 0-23,0 0-3,-7 17-2,7 4-2,-2 1 0,2 10-1,0-1-1,6 2 2,1-7-3,10-8 3,9-21-2,12-14-1,11-23 1,17-24-2,14-23-2,11-30-3,21-11-15,3-38-19,26-8-2,1-21 1,8 2-3</inkml:trace>
  <inkml:trace contextRef="#ctx0" brushRef="#br0" timeOffset="4791.2741">7281 7435 22,'10'-17'33,"1"6"1,-5-1-3,6 13-7,-12-1-5,2 13-3,-7 3-7,6 16-3,-5 4-3,3 11-2,-5 5 0,5 4 0,-3 0-1,4-2 1,-2-5 0,3-8 0,0-11 0,-1-7 1,0-23-1,0 12 0,4-26 0,-3-8 0,2-18 1,0-9-1,0-11 0,2-9 0,1-3-1,3-5 1,0 4 0,0 7 0,4 8-1,2 11 1,-2 12-1,8 10 1,3 12-1,3 11 1,-2 7-1,1 10-1,2 5 1,-2 9 0,-10 7 1,-6 5-1,-10 8 0,-12 4 0,-11 2 0,-7-4 1,-6-4-3,-2-9-2,5 2-7,0-25-26,18-4 0,1-18-1,14 7-1</inkml:trace>
  <inkml:trace contextRef="#ctx0" brushRef="#br0" timeOffset="5223.2988">7910 7739 80,'-13'4'36,"-9"-9"-1,4 3 1,-7-6-30,1 10 0,-3-4-1,2 9 0,-1 1-2,3 9 1,2 2-2,6 5 0,5-1 0,8 2-1,9-6 0,7-3-1,9-8 1,5-5 0,5-11 0,3-5 0,0-7 0,0-4 0,-7-6 0,0-1 0,-10 1 0,-4 1-1,-6 5 0,-3 7 1,-6 17-1,0 0-1,0 0 0,-7 27 0,7 3-1,-2 4-2,8 6-3,0-11-7,15 3-23,-4-18 0,15-3 0,0-23-2</inkml:trace>
  <inkml:trace contextRef="#ctx0" brushRef="#br0" timeOffset="5407.3093">8356 7276 89,'-15'-12'35,"-8"6"2,5 27-1,-11 12-29,6 24-2,-4 9-2,6 12-2,2 2-1,9-1-1,8 3-7,-5-18-26,14 4-4,-5-19 1,5-11-1</inkml:trace>
  <inkml:trace contextRef="#ctx0" brushRef="#br0" timeOffset="5593.3199">8112 7626 98,'0'0'36,"0"0"1,17 14-2,-3-13-34,15-10-3,20-2-6,-3-18-6,23 2-19,-9-13-1,8 1-2,-8-8 1</inkml:trace>
  <inkml:trace contextRef="#ctx0" brushRef="#br0" timeOffset="5894.3371">8692 7272 79,'-2'-11'35,"-6"25"1,-12 5-1,5 20-22,-11 2-4,6 18-2,-9 2-1,9 5 0,-4-1-2,8-1 0,2-6-2,7-5 1,7-13-2,6-11 1,4-10-1,9-14 0,5-8-1,0-10 1,3-5 0,1-5-1,-4-3 1,-4 2-1,-1 4 0,-6 4 1,-13 16-2,14-10 1,-14 10-2,5 18-2,2 2-3,-7-20-23,18 32-9,-4-21 0,18 1-1,-3-11-2</inkml:trace>
  <inkml:trace contextRef="#ctx0" brushRef="#br0" timeOffset="6141.3513">9376 7384 108,'-14'17'39,"7"19"-1,-9-1-2,4 16-33,1 6-1,4 4 0,-1 2-2,3-1-1,0-2-2,4-13-4,12-1-31,-9-22-1,9-7 2,-11-17-3</inkml:trace>
  <inkml:trace contextRef="#ctx0" brushRef="#br0" timeOffset="6428.3677">9390 7382 104,'14'-2'38,"2"-5"2,13 10-2,4-5-33,4 4-1,1-2 0,-1 6 0,-7 3-2,-5 6 1,-9 4-2,-7 12 0,-16 5 0,-8 9 0,-11 7-1,-6 2 0,-4 3 0,-3-4-1,2-1-1,8-11-2,9-2-6,1-23-28,25-3-1,-6-13-1,35-16-1</inkml:trace>
  <inkml:trace contextRef="#ctx0" brushRef="#br0" timeOffset="6616.3784">9823 7659 100,'-8'24'39,"4"16"1,-11-2-1,5 6-33,-5-1-3,1 3 0,4-4-2,3-7-3,7-2-4,0-33-20,17 22-13,-5-31 0,14-2 0,-3-21 0</inkml:trace>
  <inkml:trace contextRef="#ctx0" brushRef="#br0" timeOffset="6744.3858">9928 7422 103,'-10'-8'36,"-3"9"-2,13-1-26,-9 22-43,22-10-1,11 6-1</inkml:trace>
  <inkml:trace contextRef="#ctx0" brushRef="#br0" timeOffset="7050.4033">10601 7329 99,'-18'-30'38,"5"7"3,-12-4-2,12 11-31,-10 3-3,3 14-1,-4 5 0,1 20-1,-4 8 0,0 14-2,-2 12 0,4 13-1,-3 4 1,5 3 1,3 1-2,9 1-1,1-6-1,6-10-2,13-7-5,-7-27-15,16 2-17,-8-20 0,10-6 1,-14-22-2</inkml:trace>
  <inkml:trace contextRef="#ctx0" brushRef="#br0" timeOffset="7209.4124">10238 7817 109,'-14'-14'40,"-4"-5"0,18 19 0,-5-19-34,20 10-4,7-2-1,8-1-4,10 3-4,-3-9-30,19 9-2,0-13-1,5 9-1</inkml:trace>
  <inkml:trace contextRef="#ctx0" brushRef="#br0" timeOffset="7472.4274">10991 7183 114,'-15'-12'40,"-11"2"2,5 27-8,-11 2-27,2 15-2,-5 10-2,0 14-1,0 8 0,5 7-2,4 2 0,9-1 2,9-1-4,7-9-1,10-3-4,-2-25-20,15 2-12,-8-19-2,5-4 2,-19-15-4</inkml:trace>
  <inkml:trace contextRef="#ctx0" brushRef="#br0" timeOffset="7645.4373">10592 7775 118,'-16'-21'41,"17"7"2,0-6-2,20 0-34,3 2-2,10 1-5,8 0 0,4-2-6,13 15-17,-4-14-17,8 13-2,-11-8 1,7 12-3</inkml:trace>
  <inkml:trace contextRef="#ctx0" brushRef="#br0" timeOffset="8411.4811">11038 7800 97,'5'10'38,"-5"-10"0,18 8-1,1-11-33,6-2-1,8-9 1,7 1-1,-4-8 0,6-3-1,-8-4 0,-3 0-1,-12 2 0,-9 2 0,-15 6 0,-9 6-1,-9 9 0,-6 12 1,-5 9 0,1 8 0,-3 7 0,8 5 1,4-1-1,13-1 0,8-2 0,15-6 1,13-10-2,14-8 1,16-13 0,9-4-1,4-8 0,3-5 0,-4-4 1,-2 2-1,-17 0 0,-6 4 0,-18 3 0,-10 3 0,-14 12 0,0 0 1,-18 12-1,3 4 0,-5 6-1,-2 5 1,2 0 0,2 4 0,4-3 0,3-5 0,6-3 0,5-11 0,0-9 0,10-4 0,4-11 0,1-6 1,3-11-1,2-2-1,3-8 1,-4 3-1,5-1 1,-5 3-2,-1 6 1,0 6-2,-2 10-1,-2 2-3,5 23-13,-19-10-19,28 12 0,-18-6-1,8 7 0</inkml:trace>
  <inkml:trace contextRef="#ctx0" brushRef="#br0" timeOffset="9056.518">11987 7743 95,'22'8'38,"-11"-10"1,15 3-1,-5-8-33,10 0-1,-5-4 0,3-1-1,-7-5-1,-2 0-1,-6-4 0,-4 1 0,-8 0 0,-3 1-1,-9 5 1,-1 6 0,-8 9 0,-5 11 0,-5 8 0,0 7 0,-2 10 1,2 5-1,5-1 1,6 1-1,9-4 0,11-9 1,14-11-1,16-11 0,11-10 0,5-11 0,9-9 0,3-7-1,-2-5 1,-1 3 1,-14-1-2,-5 10 0,-15 6 0,-5 9 0,-18 8 0,0 17 0,-11 5 0,-4 5 0,-1 5 0,-3 4 0,5-2 0,3-4 0,7-5 0,7-8 0,-3-17 0,27 5 0,-3-17 0,1-8 0,5-4 0,-1-5 0,0-1 0,-2 4 0,-4 2 0,-6 7 0,-5 12 0,-12 5 0,14 11 0,-11 5 0,-2 10-3,2-1-2,6 9-4,-7-16-10,20 14-7,-9-19-15,21 1 1,-4-14-2,15-1 4</inkml:trace>
  <inkml:trace contextRef="#ctx0" brushRef="#br0" timeOffset="9299.5319">13073 7709 89,'-16'-13'41,"16"13"1,-26 4-1,12 12-18,-8-5-17,2 8-2,-4 3-2,2 1 1,1 2-2,2-3 0,3 2 1,8-4-2,8-5 0,0-15-3,27 15 0,-5-23-6,18 9-12,-14-21-16,21 6-5,-3-11 0,8 4 0</inkml:trace>
  <inkml:trace contextRef="#ctx0" brushRef="#br0" timeOffset="9664.5528">13254 7775 102,'-10'20'40,"-8"-10"0,18 3 0,0-13-36,14 7-1,5-9-1,4-5 0,6-6 0,1-3-2,1-7 1,1-2-1,0-6 1,-4 0-1,-4-3 0,-5 3 0,-5 2 1,-9 7-1,-9 10 0,-10 10 1,-9 13 0,-10 13 0,-2 9 1,-5 10-1,1 4 0,4 3 1,5-3-2,15-5 1,9-9-2,13-9 0,15-9-2,10-15-5,25 6-13,-11-22-19,23 2-2,-4-11 1,9 5 0</inkml:trace>
  <inkml:trace contextRef="#ctx0" brushRef="#br0" timeOffset="9778.5593">13881 7852 97,'-15'10'40,"11"4"1,4-14-5,-18 1-49,18-1-25,0-13-1,7 3-3</inkml:trace>
  <inkml:trace contextRef="#ctx0" brushRef="#br1" timeOffset="1.76352E6">4352 9421 60,'0'0'35,"13"-3"-2,-13 3 2,0 0-18,0 0-13,4 21-1,-4 2 1,-8 7 0,3 5 0,-4 3 0,2 6-1,0-5 0,1-2 0,3-8-1,6-7 0,-3-22 0,20 2 0,-5-18 0,7-7-1,5-10 0,0-5 0,6-8 0,1 1-1,-1 0 0,1 7 0,-3 6 0,-3 12 0,-1 8 1,-7 11-1,-2 10 0,-1 11 1,-2 6 0,-4 9 0,-2 3-1,4 1 0,-5 1-1,1-4-2,8 3-3,-12-15-30,17 3-2,-7-18 0,10-2-1</inkml:trace>
  <inkml:trace contextRef="#ctx0" brushRef="#br1" timeOffset="1.76382E6">5072 8951 90,'-8'-21'38,"8"21"0,-9-7 0,10 20-33,-1-2-1,9 9 0,2 8-1,6 5-1,6 9 0,5 8-1,2 3 0,5 6-1,3 2 0,4 4 1,0-5-2,3-4 0,-2-4-3,-5-15-5,9 2-26,-14-19-2,5-3-1,-15-18 0</inkml:trace>
  <inkml:trace contextRef="#ctx0" brushRef="#br1" timeOffset="1.76401E6">5445 9434 89,'-40'10'37,"6"19"1,-9 0 1,12 9-33,-7 8-2,9 6 0,0 1-2,6-3-3,10 0-9,3-18-25,23-4-3,6-21 1,23-9-3</inkml:trace>
  <inkml:trace contextRef="#ctx0" brushRef="#br1" timeOffset="1.76422E6">5902 9405 93,'0'0'37,"-3"20"1,3-20 0,24 3-35,0-7-3,8-3-1,9-1-3,1-11-11,9 17-21,-12-9-1,4 13-1,-17-2 0</inkml:trace>
  <inkml:trace contextRef="#ctx0" brushRef="#br1" timeOffset="1.76438E6">5971 9645 108,'-14'16'39,"3"-14"1,11-2-2,30-7-36,-2-8-6,19 7-32,0-9-1,15 7-2,1-4-1</inkml:trace>
  <inkml:trace contextRef="#ctx0" brushRef="#br1" timeOffset="1.76494E6">7137 9487 78,'-33'-13'37,"12"12"0,-17-7 1,3 9-31,-12-4-1,-1 10-1,-3 0 1,-2 13-2,4 6 0,4 11 0,7 2-1,10 5 0,10-3 0,13-2-1,14-10-1,18-15 1,16-16-1,16-19 0,12-19-1,6-17 0,4-18 0,3-8 0,-7-10 1,-7-4-1,-17 5 0,-5 4 0,-18 10 1,-7 15-1,-13 21 1,-12 19-1,-11 23-1,-6 23 1,-9 27-1,-2 21 1,3 15-2,2 6 0,11 9-2,4-9-4,31 3-29,1-23-2,25-4 0,1-29-1</inkml:trace>
  <inkml:trace contextRef="#ctx0" brushRef="#br1" timeOffset="1.76536E6">8147 9387 97,'-21'12'39,"-12"-8"0,7 13 0,-7-5-34,0 8 0,-3-2-1,2 5-1,4-5 0,8 4-1,9-5-1,11-3 1,2-14-1,30 15 0,0-12-1,6-2 0,4-4 1,-1 3-2,-1 4 2,-6-1-1,-9 9 1,-9 0 0,-10 7 0,-8 1 0,-7 4 0,-4-1 0,-5 0-1,3-2-1,-2-1-2,6-9-2,11 7-11,2-18-22,13-4-2,3-15 1,21 1-2</inkml:trace>
  <inkml:trace contextRef="#ctx0" brushRef="#br1" timeOffset="1.76555E6">8495 9432 111,'-10'5'41,"-15"9"0,1 18-1,3 1-37,-1 7-1,-1 3-1,6 2-1,10 3-3,4-16-6,22 7-29,-3-26-1,18-1-1,-5-22 0</inkml:trace>
  <inkml:trace contextRef="#ctx0" brushRef="#br1" timeOffset="1.76601E6">8648 9194 101,'-15'0'38,"-4"4"0,13 13-1,-3 2-36,13-1-1,8 6-2,0-3-3,16 13-12,-13-13-19,13 9 0,-10-9-1,2 9 1,-13-12 26,5 10 8,-9 0 6,-12-13 13,8 13 20,-16-11 1,3 11 3,-8-9-3,14 10-23,-16-16-7,10 7-3,4-6-1,10-14-2,0 10 0,15-14-1,11-11 0,4-7 0,7-5-1,1-5 0,4-1 0,-3-1 0,-2 4 1,-8 8-2,-5 5 2,-8 11-1,-16 6 0,8 25 1,-14 1-1,-1 7 0,1 7-2,0 0-1,16 9-9,-9-19-23,27 2-5,5-21 0,18-2-2</inkml:trace>
  <inkml:trace contextRef="#ctx0" brushRef="#br1" timeOffset="1.76657E6">9850 9268 103,'-2'-14'41,"-15"-9"-1,17 23 0,-31-16-36,8 19 0,-9 12-2,2 11 1,-11 9-1,-1 14 0,-1 3 0,6 3 0,3 2 0,10-3 0,14-5-1,14-7 1,12-10-1,21-11 1,14-11-2,20-11 0,9-9 0,8-13 0,0-13 0,-3-8-2,-5-8 0,-19-8 1,-11-7 0,-19 2 0,-22-3 0,-10 3 0,-16 10 1,-17 10 1,-10 14-1,-8 16 1,-6 18 0,0 15 0,4 16 0,2 11 0,12 4 0,12 5-1,15-4 0,17-5 2,19-6-4,14-12 1,18-7-4,6-20-11,26 10-11,-12-27-15,20 1 1,3-17-2,9 1 1</inkml:trace>
  <inkml:trace contextRef="#ctx0" brushRef="#br1" timeOffset="1.76712E6">12541 9254 92,'5'-12'39,"-5"12"1,-9 15-1,-7 11-32,-12 7-2,-1 10-1,-2 3 0,3 3 0,4-5 0,17-4-1,21-21 0,22-19-1,32-29 0,27-27-1,28-18 0,15-22-2,14-14-1,11-17-2,2-1-8,-16-23-19,-2 16-11,-23 2 0,-11 21-3</inkml:trace>
  <inkml:trace contextRef="#ctx0" brushRef="#br1" timeOffset="1.77033E6">5708 10857 85,'3'30'39,"-6"-13"0,16-1 2,7-26-31,26-19-3,15-27-1,26-23-4,15-18 1,13-16-8,18 1-30,-11-7-6,4 11 2,-12 9-4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1T20:56:43.05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3161 914 33,'0'0'31,"-6"-45"2,6 45 0,0 0-23,0 0-4,0 0 0,-4-46-1,4 46-2,0 0 0,0 0-1,0 0 0,0 0-1,0 0 2,-2 50-2,2-50 1,4 45-1,10-21 0,-11 44-1,-3 9 2,3 9-1,-3 6 1,2 1-3,-6 4 1,3-2 0,1-10 1,-2 3 0,2 2-1,-5-3 1,3 7-1,-3 3 2,5 0 0,-4 1-1,6 2 1,-3-1-1,7 4 0,2-2 0,3-1 1,0-2-2,2 3 2,-2-2-2,2 1-1,-2-2 2,-1 0 0,-6 4-1,1-1 0,-2 1 1,-1-3-1,-8 2 1,1-4-1,1 1 0,-5 0-1,0-3 1,-1 1 0,0-3-1,0-2 1,1-3 0,1 1 0,1-4 1,-3-4-1,3 0 1,2 0 0,0-4 0,0 0-1,2-4 1,-3 0-1,2-2 0,0 0 0,-1-2 1,-2-11-3,6 4-5,-8-18-27,10 0 0,-5-19-1,4-4-2</inkml:trace>
  <inkml:trace contextRef="#ctx0" brushRef="#br0" timeOffset="1082.0619">3104 6463 42,'0'0'27,"0"0"1,-9-11-1,9 11-17,0 0-3,-5-14 0,5 14-1,0 0-1,13-5-2,-13 5 1,0 0 0,0 0-1,9 19 0,-8-5-1,-1 5 1,0 6-1,0 2 1,-1 3-2,0 2 2,0 2-1,3 0-1,-2-1 1,3 3-1,-1-4 0,0 1 0,2 1 0,2 1 0,-2 2 0,1 4 1,-2 0-1,-2 4 0,4 4 1,-5-1-1,0 3 0,-1 0 1,0-3-1,-2 5 0,3-3 0,0 0-1,4 1 0,-2 1 1,3 1-1,-2 0 0,7 0 0,-5 4 1,2 0-2,-1 1 0,0-4 1,-1 1 0,0 1-1,0-2 1,3 1 0,-3-5-1,-1 1 1,2 2 1,-1-4-1,-2 2 1,2 0-1,-2 1 0,-3 0 0,3 2 1,-4 0 0,-2 1-1,2-4 0,-1-2 1,-2-8-1,1-9-3,4-3-5,-1-29-26,0 0-4,7-16 1,3-8-2</inkml:trace>
  <inkml:trace contextRef="#ctx0" brushRef="#br0" timeOffset="2262.1294">3219 9591 46,'0'0'30,"0"0"0,-1-14-1,1 14-17,0 0-3,0 0-1,0 0-1,-4 11-2,4-11-2,-2 17 0,1-4-1,4 6-1,0 5 0,-1 7 0,1 7 0,3 6 0,-4 5-1,2 6 1,1 3 0,2 5 0,-3 0-1,2 3 1,0 1-1,1 4 1,-2 4-1,1 5 0,-2 3 0,-3 0 0,0 5 0,-1 2 0,-1 2-1,0 0 0,-2 0 1,3 1-1,-1-2 0,2 4 1,-1-2 0,3 1 1,0 3 0,1 5-1,1-2 1,0 6-1,1 1 0,-1 5-1,0 3 1,-1 5-1,2 3 1,-3 3 0,-3 2 0,0 4 0,-3 1 0,-3 5 0,-3 4 0,-2 2 1,-3 6-2,-1 1 0,-1 6 1,0 2 0,1-5-2,-2-6 0,7-7-3,1-12-8,10 0-23,-10-21-2,9 0-2,-7-19 0</inkml:trace>
  <inkml:trace contextRef="#ctx0" brushRef="#br1" timeOffset="5980.342">3274 5428 50,'12'-2'32,"2"-5"2,6 3-1,1-2-25,9 9-3,2-3 0,11 14 1,-5 2-3,10 11 0,-3 8-2,1 10-1,-3 10 3,-1 10-3,-10 6 2,-6 8-2,-7 6 0,-11 4-1,-6 3-2,-17-4-5,-5 8-8,-23-17-13,-4 3-3,-16-13 0,-3-8 0</inkml:trace>
  <inkml:trace contextRef="#ctx0" brushRef="#br1" timeOffset="6453.3691">3727 5025 52,'-3'-18'33,"17"6"-2,14 4 0,10 4-23,13 5-7,10 6 1,12 10 1,4 7 1,8 16-2,2 16 2,2 17-2,-4 11 1,-7 20-1,-13 13 2,-8 17-1,-21 10 0,-18 12 0,-22 2 1,-18 3-1,-15-3-1,-16-12-9,-4-2-28,-11-22 1,2-17-2,4-26-1</inkml:trace>
  <inkml:trace contextRef="#ctx0" brushRef="#br1" timeOffset="10202.5835">17139 7135 62,'-10'0'32,"-4"3"1,-3 5-1,-1 13-26,-11-2 2,11 14-2,-10-3 1,11 8-2,-3-5 0,13 6-3,6-5 0,11-6 0,9-7-1,10-6-1,6-9 1,4-9-1,3-11 0,1-6 1,-6-3 0,-4-6 0,-12 1 0,-8-1 0,-12 2-1,-11 10 2,-11 5-1,-12 9 0,-2 8 0,-4 7-1,-5 6 1,5 5 0,6 5-1,9-3 0,11-2 0,11-4 0,10-6 0,13-10 1,10-3-1,7-8 0,8-4 1,-4-3-1,-1-4 1,-3-2 0,-11 2 0,-12 0 0,-8 3 0,-14 7 0,-9 2 0,-11 6 0,-4 3-1,-5 5 1,2 2-1,3 6-1,5 3 1,8-2 0,9-2-1,11 1 1,11-7 0,9-6 1,7-4-1,9-4 0,0-8 2,4 1-1,-9-4 1,-5-1-1,-9-2 1,-10 7 1,-9 0-1,-13 7-1,-6 4-1,-6 5 1,-3 3-2,1 4 0,7 4-2,5 0-3,11 11-4,0-12-26,21 8-4,-1-11 1,16 7-1</inkml:trace>
  <inkml:trace contextRef="#ctx0" brushRef="#br1" timeOffset="12463.7129">18403 6942 77,'7'-24'36,"-2"2"-2,-9-4 1,2 14-28,-18-4-1,0 13-2,-16 10 0,-6 13 0,-10 8-1,-5 12 0,-4 11 0,4 10-2,1 1 1,9 4-1,12-3 0,14-4-1,20-5-1,16-8-2,23-9-1,13-17-3,26-4-28,4-17-2,16-6 0,-3-15-1</inkml:trace>
  <inkml:trace contextRef="#ctx0" brushRef="#br1" timeOffset="13034.7455">18716 7239 87,'-38'19'35,"3"9"0,-1 0 2,8 10-31,4-3-2,10 5 0,0-2-1,10 2-1,4-5-2,9-5 1,1-4-1,4-10 0,5-8 0,0-8 0,3-8 1,-2-9-1,0-9 0,-2-3 1,-1-5-1,-1-1 0,-1-2 1,1-1-1,0 4 0,6 1 0,1 2 1,8 2 1,1 6 0,3 4 1,0 4-1,-1 7 1,-4 3-1,-3 10 1,-8 9-2,-10 9-1,-5 4 1,-8 9-2,-7 2 2,-5 2-2,1-1 1,0-8-2,6-8 2,8-12 0,11-13 1,10-13-1,8-13 1,14-6-1,5-9 2,0-1 0,1 0-1,-5 9 1,-6 7-1,-11 14 1,-7 12-1,-8 11 0,-9 14-1,-7 8-2,-1 6 1,-1 3-3,4 5-2,-1-16-12,22 6-20,0-17-2,22 0 1,5-18-1</inkml:trace>
  <inkml:trace contextRef="#ctx0" brushRef="#br1" timeOffset="13319.7618">19808 7288 109,'-33'0'40,"4"10"1,-8-5-2,8 3-35,8 2-1,13 1 0,9-1-2,9 4 0,11 0-1,4 2 1,-1 0-1,4 5 0,-4 1 0,-5 1 1,-9 0-1,-6 1 0,-4-4-1,-9-1 0,0-4-1,-4-9-1,13-6-3,-17-12-13,17 12-19,6-35-2,11 8 1,3-14-2</inkml:trace>
  <inkml:trace contextRef="#ctx0" brushRef="#br1" timeOffset="13531.7739">20378 6657 115,'14'0'39,"-21"10"1,-3 24-1,-16 6-33,1 17-4,-4 10 0,-1 12 0,-3 5-2,1 1-3,4 1 0,5-10-5,15 4-24,-12-20-8,16-8 0,-5-22-1</inkml:trace>
  <inkml:trace contextRef="#ctx0" brushRef="#br1" timeOffset="14350.8208">20086 7167 110,'3'10'42,"-3"-10"-2,11 24 1,0-27-36,17 8-1,4-4-1,7 0 0,5-2-1,-1-3-1,0 4 0,-5 3 0,-5 5 1,-9 4-4,-10 7 2,-9 4 0,-9 3 0,-3 3-1,-6 2 1,-5-2-1,-1-1 1,4-3 0,0-3 0,6-6 0,4-5 0,5-11 0,11-2 0,3-9 1,4-9-1,3-6 1,2-4 1,0-4-2,1 0 0,-6 2 0,-3 5 0,1 7 0,-4 5 0,-3 7 0,3 4 0,-1 7 0,5 4 0,2-2-4,6 2-1,2-10-4,13 14-8,-10-16-23,13 7 1,-13-13-1,11 10 3,-22-11 26,4 8 6,-8 6 8,-14-2 10,0 0 24,0 0-1,-11 17 3,-7-10-2,13 15-24,-12-7-5,6 6-3,2 2-1,4 1-2,1 0 0,6 4 0,2-5-1,7-1 0,4-4 0,8-6-1,2-6 1,4-10-1,4-6 0,4-9 0,-2-4 2,1-3-4,-2-8 4,-4 4-2,-3-3 0,1 4 0,-3 6 0,-6 7 0,-4 9 0,-4 10 0,-7 12 0,-4 4 0,-7 13 0,1 4-3,-1 2 1,1-2-2,9 1-1,3-12-3,23 5-14,0-22-16,20-3-3,-3-20 3,17 1-2</inkml:trace>
  <inkml:trace contextRef="#ctx0" brushRef="#br1" timeOffset="14553.8324">21755 7228 124,'-31'-12'41,"6"23"1,-12-1-2,8 7-34,-6 7-4,9 5-2,4 4 0,6-2 0,12 1 0,13-8 0,11-4-2,12-12-1,16-6-4,2-19-23,25 0-10,-2-20-2,13-1 4,-9-15-2</inkml:trace>
  <inkml:trace contextRef="#ctx0" brushRef="#br1" timeOffset="14717.8418">22342 6899 127,'-13'10'39,"-9"3"2,2 23-3,-5 3-35,-3 13-2,-1 5-1,1 3-1,5 3-4,0-4-4,16 5-30,-14-8-2,13-1 0,-3-18 0</inkml:trace>
  <inkml:trace contextRef="#ctx0" brushRef="#br1" timeOffset="15050.8608">22029 7275 116,'0'0'41,"19"7"1,-19-7-3,37 13-34,-11-9-2,11 0 0,2-5-1,8-4-1,1-1 2,4-1-3,-6-3 0,-7 4 0,-6 3 0,-9 3 0,-6 3 0,-18-3 0,5 23 0,-12-4 0,-4 7 0,-4-1 0,2 6 0,-1-4-3,8 4-2,-2-16-7,22 7-28,-14-22-1,28 11 1,-8-22-1</inkml:trace>
  <inkml:trace contextRef="#ctx0" brushRef="#br1" timeOffset="15407.8813">22754 7042 112,'-4'-12'40,"4"12"1,-12 8-1,10 7-28,-4 1-8,5 2 0,1 1-2,6 0-2,-1-3 0,5 4 0,-1-3 0,2 4 0,-4 0 0,-2 1 0,0 3 0,-5 1 0,0 1 0,0-4 0,3 3 0,-2-6 0,4-5 0,-5-15 0,18 11 0,-2-18 0,8-7 0,-1-6 0,5-10 0,0-3 0,6-2 0,-5-4 0,4 9-3,-16-10-20,14 18-17,-17-2-2,7 17 2,-14-5-3</inkml:trace>
  <inkml:trace contextRef="#ctx0" brushRef="#br1" timeOffset="15723.8993">23093 7224 114,'5'21'40,"-5"-21"0,28 4 0,-6-12-35,6 2 0,-1-8-1,0 2-1,0-3-1,-4-1 0,-7 1-2,-9-4 0,-7 4 0,-9 4 0,-8 4 0,-11 5 0,-2 4 0,-2 7 0,1 3 0,3 10 0,5 2 0,12 4 0,12-3 0,12 1 0,22-3 0,12-6-2,20 3-7,-4-24-21,27 9-11,-10-20-1,4 1 2,-15-14-2</inkml:trace>
  <inkml:trace contextRef="#ctx0" brushRef="#br1" timeOffset="17173.9823">16817 2073 70,'0'0'35,"0"0"1,0 0-1,0 0-26,0 0-2,0 0-2,0 0-1,-7 19 0,1-4-2,-4-1 0,-4 3 0,-1 5 0,1 0 0,0 2-1,5-1 0,5-1 0,8-6 0,10-6-1,9-7 1,9-9-1,3-2 0,4-7 0,-3-1 1,-4-5-1,-11 3 1,-10 0 0,-11 4 0,0 14-1,-30-5 1,1 9 0,-2 8 0,-2 3 0,2 1-1,6 7 1,6-2-1,9 0 0,8-6 0,9-2 0,8-8 0,6-5 0,2-5 1,2-7-1,-1-3 1,-4 0 0,-4-4 0,-4-1 0,-9 3 0,-7 0 0,-8 7-1,-4-1 1,-5 9 0,-2 0-1,-1 4 0,3 1 0,5 6-1,5-4-3,17 9-7,-6-14-26,32 6-4,1-10 1,17 7-3</inkml:trace>
  <inkml:trace contextRef="#ctx0" brushRef="#br1" timeOffset="17739.0146">18660 1313 92,'-23'-13'39,"-16"2"1,-2 24-2,-15 3-33,2 15 0,-5 12-1,2 16-2,1 10 0,9 5-2,6 4 1,15-4-2,13-3 0,18-4-1,19-10-2,12-19-5,29 0-14,0-29-16,24 0 1,-2-20-1,12-1 1</inkml:trace>
  <inkml:trace contextRef="#ctx0" brushRef="#br1" timeOffset="18338.0489">19001 1720 99,'-30'-3'39,"-18"1"1,10 21-3,-9 0-32,2 7-2,2 9 0,4 8-2,10 7 1,9 0-2,10-2 1,13-2-1,12-4 0,13-10-2,5-10 2,12-11-2,4-13 1,2-8 0,-1-12 1,-2-9 0,-5-7-1,-9-6 1,-6 0 0,-8-3 1,-7 2-1,-4 7 2,-6 7-1,-3 5-1,-3 10 1,3 6 0,0 10 0,0 0 0,18 1 0,-2 6 0,5 0 1,2 3-1,4 0 0,-1 2 0,0 1 0,-2 4 0,-5 3 0,-8 1-1,-6 5 0,-6 8 1,-7-1-1,-6-1 0,0-3 0,1-4-1,3-7 1,10-18-1,0 0 1,14-28 0,12-4 1,9-6 0,4-4-1,5-2 1,2 3-1,-4 9 1,-4 10-1,-10 10 1,-7 12-1,-8 11 0,-7 9 0,-5 8-1,-1 7-2,1 5-1,10 3-3,-4-19-14,24 8-20,-2-19 0,25 2 1,-3-21-1</inkml:trace>
  <inkml:trace contextRef="#ctx0" brushRef="#br1" timeOffset="18678.0683">20156 1703 105,'-14'-12'39,"-11"-2"0,8 18 0,2 1-35,0 9-1,-2 5 1,8 6-2,3 2 0,6 0-2,7-2 1,4-3-1,8-2 1,5-5 0,5-7-1,4 0 0,-2-7 1,2-1-1,-5-2 0,-2-2 1,-9 3-1,-4 2 1,-13-1-1,1 15 0,-13 0 0,-6 7 0,-3-1-1,-1 2 0,7 2-3,1-5-3,20 2-13,-6-22-20,39-8-1,2-21 2,25-1-2</inkml:trace>
  <inkml:trace contextRef="#ctx0" brushRef="#br1" timeOffset="18879.0798">20934 1259 98,'20'-71'41,"-20"29"3,-14 32-4,-12 28-29,-9 33-10,-2 47 3,-2 13-3,4 11-3,9-7-3,12-19-5,14-7-29,-9-21-2,12-6 2,-6-33-3</inkml:trace>
  <inkml:trace contextRef="#ctx0" brushRef="#br1" timeOffset="19330.1056">20634 1576 111,'0'0'42,"13"11"0,15-3 0,6-6-40,13 0 1,5-4-1,7 1 0,-4 1-1,-4 3 0,-5 4-1,-11 8 1,-12 5-1,-13 6 0,-11 7 1,-8 5-1,-8 3 1,-4 0-1,-3-2 1,0-2-1,6-10 0,4-1 0,4-11-1,10-15 2,0 0-1,24-5 0,-5-16 1,4-7 1,5-8-2,1-6 0,-1-5 0,1-1 0,-8 10 0,-4 0 0,-2 11 0,-2 6 0,-4 11 0,2 8 0,4 8-6,0 5 0,11 2-9,-7-13-9,23 8-17,-8-7 0,15-1 0,-11-8 1</inkml:trace>
  <inkml:trace contextRef="#ctx0" brushRef="#br1" timeOffset="19661.1245">21603 1595 115,'-19'26'41,"-11"1"0,7 12-1,-4-1-34,6 6-1,2-4-1,7-3-1,11-5-3,10-10 0,11-8 0,14-10 0,6-9 0,10-10 0,7-8 0,1-4 0,0-6 0,-7 1 0,-6-2 0,-9 7 0,-9 5 0,-9 7 0,-18 15 0,0 0 0,-5 22 0,-8 1 0,4 8 0,-4 0-2,9 6-2,1-6-4,19 1-7,-7-21-9,32 3-18,-5-17 3,20-1-2,-4-15 2</inkml:trace>
  <inkml:trace contextRef="#ctx0" brushRef="#br1" timeOffset="19863.1361">22396 1589 118,'-9'-8'41,"-19"6"1,9 15-2,-14 13-36,5 2-1,5 5 0,6 4-1,-1 1 0,14 1-2,5-3 0,10-8-3,15-10 1,8-13-5,22-5-13,-9-22-20,27-4-1,-5-20 1,12-3-2</inkml:trace>
  <inkml:trace contextRef="#ctx0" brushRef="#br1" timeOffset="20051.1468">22963 1369 107,'0'0'41,"22"-47"3,-4 20-4,-26 13-17,4 30-23,-21 18 0,1 25 0,-15 10 0,7 16 0,18-15 0,-2-4 0,9-1-6,-10-20-11,21 3-18,-15-19-7,13-5 1,-2-24-1</inkml:trace>
  <inkml:trace contextRef="#ctx0" brushRef="#br1" timeOffset="20361.1646">22724 1574 121,'0'0'41,"-17"7"1,23 4-1,6-6-41,10 3 2,11-4-1,3 1 0,10-3 0,1 0 0,7-2 0,-4-2 0,-8 0 1,-3 2-2,-10 0 0,-6 5 0,-9 7 0,-6 4 0,-9 6 0,-7 4 0,-2 5 0,-2-1 0,5 7-7,-11-14-14,22 8-14,-12-16-6,17 0 0,-9-15 0</inkml:trace>
  <inkml:trace contextRef="#ctx0" brushRef="#br1" timeOffset="20762.1875">23325 1418 59,'3'-26'40,"-9"7"-1,6 19-6,-9 13-3,17 12 0,-19 2-22,14-4-5,-1-1-1,5 1-2,6-5-1,-2 1-1,5-5 0,-2-2 0,3-2 0,-5-3 1,2-1-1,-2 4 2,-8 2 1,-1 6 0,-6 4 1,0 3 0,-3 4 1,-3 4 0,2 2 1,3-2-2,0-5 1,7-6-1,7-9-2,3-8 0,12-15 0,3-7 0,6-13 0,5-11 0,3-3 0,-1-6 0,1-1 0,-6 0-3,-2 10-11,-19-5-10,13 19-16,-21 6-3,5 16 2,-12 5-1</inkml:trace>
  <inkml:trace contextRef="#ctx0" brushRef="#br1" timeOffset="21081.2058">23786 1597 76,'0'0'40,"-3"20"0,3-20 1,23 15-13,-4-13-20,14-2-3,3-3 0,8-2-2,-1-1 0,2-5-1,-7-3-1,-7-6 2,-9-3-3,-11-2 0,-13 1 0,-16 4 0,-9 6 0,-12 11 0,-3 10 0,-6 11 0,4 13 0,3 15 0,15 0 0,11 10 0,17-3 0,19 1 0,26-4 0,19-10-9,38 13-15,-2-23-14,37 15-6,-2-7-1,9 13-1</inkml:trace>
  <inkml:trace contextRef="#ctx0" brushRef="#br1" timeOffset="22185.2689">17031 12464 88,'0'0'36,"-17"5"2,13 5-9,-14-2-23,10 7-4,-2 6 0,-2 7-1,-3 4 0,2 4-1,3 0 1,3-4-1,5-7 2,9-10 0,7-12 0,9-11-1,6-12 1,9-7-1,1-8 1,2 2 1,-8-1-2,-5 5 1,-13 9-1,-15 20 1,0 0-2,-19 6 1,-9 17-1,0 3-1,-2 2 1,4 0-1,9-3 2,7-8-1,10-17 1,16 2 0,2-11 0,4-3 1,-1-2 0,-7 3-1,-14 11 0,0 0 0,-10 0-1,-11 10-1,-1 6-2,2-5-3,16 8-11,4-19-12,16-4-13,16-15 2,33 2-3,3-18 3</inkml:trace>
  <inkml:trace contextRef="#ctx0" brushRef="#br1" timeOffset="22782.303">18684 11967 55,'-5'-18'37,"-14"14"-1,-19 10 1,-9 28-11,-24 8-22,-1 23 2,-13 13-1,-1 19 0,2 6-1,10 9 0,15-4-1,16-4-1,25-13-2,27-17-1,26-19-2,25-24-2,35-8-17,13-32-17,28-9 1,2-24-1,14-3 0</inkml:trace>
  <inkml:trace contextRef="#ctx0" brushRef="#br1" timeOffset="23450.3413">19218 12550 87,'-44'23'39,"-7"-7"0,3 12 1,-1-5-33,3 12-2,4 1-1,5 10-1,8 4-1,11 3 0,11-2-1,13-3 0,16-10-1,12-11 1,15-17-1,14-16 0,3-17 0,2-14 0,-1-11 0,-5-9 0,-11-3 0,-13 0 0,-7 3 0,-19 3 0,-5 10 0,-14 8 1,-3 9-1,-1 9 2,-2 7-2,13 11 1,-9-2 0,9 2-1,28 8 1,1-3-2,12-2 2,8 0 0,5 4 0,0-2-2,-2 6 2,-6 6-1,-12 7 1,-12 13 0,-16 7-1,-12 9 0,-13 5 0,-9 2 0,-3-1 1,-4-9-1,4-9 0,9-11 0,9-17 0,13-13 0,27-34 1,8-10-1,8-9 0,9-10 1,3-4 0,-1 0-1,-7 6 1,-6 13 0,-11 15 0,-7 15-1,-13 15 0,-6 16 0,-9 13-1,2 14 0,2 9-2,-3-1-2,13 5-2,4-12-3,23 5-7,-6-28-5,37 5-7,-10-30-10,18-5 1,-4-16 1,0-3 4</inkml:trace>
  <inkml:trace contextRef="#ctx0" brushRef="#br1" timeOffset="23739.3578">20556 12717 8,'49'-35'18,"-28"-19"6,5 21 15,-26-9-1,1 18 2,-15-5-1,14 29-23,-31-15-10,9 20-2,-6 9-1,0 6-3,3 10 2,3-1-3,7 5 2,5-7-2,10 0 2,11-6-1,12-9 0,5-6 0,5-3 0,6 0 0,-4-2-1,-2 5 2,-9 3-1,-8 8 0,-11 6 0,-10 8 0,-7 5 0,-7-1 0,2-3-1,-3-5-1,7-6-3,3-17-8,23 3-10,-11-29-14,30-2-3,0-20-1,16-3 1</inkml:trace>
  <inkml:trace contextRef="#ctx0" brushRef="#br1" timeOffset="23949.3698">21467 11896 90,'0'0'41,"-8"10"0,-7 29-1,-16 8-15,3 15-22,3 15-2,-2 10 1,3 6-3,0 3 0,9-1-4,-4-12-7,16 6-14,-14-28-16,13-4 2,-11-28-2,15-5 2</inkml:trace>
  <inkml:trace contextRef="#ctx0" brushRef="#br1" timeOffset="24121.3796">21007 12446 114,'0'0'43,"13"-20"0,16 21-2,4-1-40,11-2-3,17 1-3,7-13-13,31 14-17,-3-15-7,23 8 2,-2-9-3</inkml:trace>
  <inkml:trace contextRef="#ctx0" brushRef="#br1" timeOffset="24702.4129">21663 12570 101,'14'-5'39,"6"5"-1,-20 0-10,14-11-22,-14 11-3,0 0-1,4 14 1,-11 7-1,-6 5 0,-3 11 0,0 8 0,-3 5 0,0 6-1,4 1 0,1-4 0,5-7 0,3-9-1,6-9 0,2-18 1,-2-10-1,23-24 1,-5-7-1,-2-14 2,0-6-2,-4-9 1,0-3 0,-5 0-1,1 7 2,-3 7-2,-4 8 1,3 11-2,2 6 0,12 12-3,2 2-2,17 18-7,-6-16-12,26 18-14,-6-12-1,16 10 0,-9-15 2</inkml:trace>
  <inkml:trace contextRef="#ctx0" brushRef="#br1" timeOffset="25009.4304">22243 12498 95,'-11'15'37,"-15"-4"2,11 12-2,-8 0-29,5 4-4,3 4 1,1 4-2,4 0 0,10 2-1,0-4-1,11-5 1,3-4-1,9-11 0,6-13 0,7-10 0,-2-10 0,5-10-1,-1-2 1,-3-7 0,-5-4-1,-6 3 1,-2 3 0,-7 8 0,-6 6 0,0 13 0,-9 10-2,0 0 0,9 27-2,-9-1-2,7 15-7,-7-12-11,23 23-8,-9-20-11,19 6 2,-4-16 0</inkml:trace>
  <inkml:trace contextRef="#ctx0" brushRef="#br1" timeOffset="25249.4442">22962 12549 94,'-14'-32'39,"7"20"2,-14-2-2,8 17-30,-10 9-3,2 12 0,1 8-2,1 9-3,1 1 1,9 1-1,7-6-1,8-8-1,14-11-1,15-20-3,18-6-8,3-32-11,26-1-16,-2-21 0,14 0 1,-9-20-1</inkml:trace>
  <inkml:trace contextRef="#ctx0" brushRef="#br1" timeOffset="25406.4531">23628 12037 102,'-21'3'38,"3"32"3,-14 7-3,12 26-29,-7 3-5,1 5-3,2 4-1,-2 1-3,12 5-7,-10-22-20,16 4-9,-4-23-2,13-7 0</inkml:trace>
  <inkml:trace contextRef="#ctx0" brushRef="#br1" timeOffset="25721.4712">23325 12455 115,'10'-2'42,"1"-6"-1,20 14-4,2-8-35,7 1 0,6-5-1,1 3 0,-1-2-1,-3 2 1,-6 1 0,-5 2 0,-11 2 0,-6 6 1,-7 7-1,-8 3-1,-8 7 0,1 5-1,-6 5 0,-1 6-2,2-1 0,0-4-4,8 3-7,-11-20-11,20 1-15,-5-20 1,0 0-1,15-17 1</inkml:trace>
  <inkml:trace contextRef="#ctx0" brushRef="#br1" timeOffset="25865.4794">23863 12246 113,'-5'-11'39,"5"11"0,0 0-8,0 0-44,8 14-24,-8-14-2,6 17 0,-6-17-3</inkml:trace>
  <inkml:trace contextRef="#ctx0" brushRef="#br1" timeOffset="26241.5009">23990 12381 112,'1'13'40,"8"14"1,-19-8-10,11 10-25,-8-2-2,4 2-3,0 0 1,3-2-2,3-1 0,3-7-1,3-3 1,4-2 1,4-6-1,-1-4 0,4-6 0,1-4 0,-5-7 1,3-6-1,0-6 1,0-6 1,-4-6-2,6-5 1,0-3-2,2-1 1,0 2-3,-3 4-3,8 19-13,-20-8-11,12 21-11,-20 8 1,19 3-1,-19-3 0</inkml:trace>
  <inkml:trace contextRef="#ctx0" brushRef="#br1" timeOffset="26630.5232">24522 12434 76,'-12'14'43,"-2"-7"-2,14 9 2,0-16-16,21 8-20,4-5-3,13 0-1,9-6 0,11-4-2,6-6 0,-1-7-2,-1 0 1,0-6 0,-11-1 0,-18-2-1,-14 0 1,-18 2-1,-12 8 2,-16 5-1,-13 14 1,-12 8-1,-5 14 1,3 14 2,6 10-2,5 5 1,11 2-2,16-4 0,12-4 0,18-8-3,18-7-3,2-21-12,28 7-5,-14-26-7,32 5-14,-2-9 2,15-1-2,-1-12 2</inkml:trace>
  <inkml:trace contextRef="#ctx0" brushRef="#br0" timeOffset="31085.778">16958 9982 79,'0'0'36,"-13"2"-2,13-2-1,-14 9-27,14-9-2,-13 15 0,11 4-1,-6-3-1,2 9 1,-2 3 0,2 6-1,0 2-1,3 0 1,3-3-1,2-4 0,5-9 0,7-5 0,2-14 0,4-9 1,3-12 0,1-4-1,-3-8 1,0-3-1,-5-1 1,-5 1-2,-9 2 1,-5 5-1,-10 4 0,-5 8 0,-4 9 1,-4 10-1,-4 7 1,0 9 0,-1 7 0,8 6-1,4 1 1,5 6-1,9-5-1,10 0 2,10-10-1,13-8 0,9-12 0,5-11 1,6-9 0,4-11 0,0-9 0,-7-3-1,-5-4 2,-11 1-2,-14 3 1,-12 6 0,-12 8-1,-12 11 0,-14 13 0,-6 11 0,-8 12 0,-2 11 0,2 6 0,7 5-1,9-3 1,9-2 0,19-8 0,14-6-1,18-17 1,12-8 1,11-11-1,7-7 1,1-2 0,-1-4 0,-10 0 0,-9 1 1,-13 5-1,-16 6-1,-9 12 1,-21-6-1,-7 12 0,-8 5 0,-1 3 1,0 2-1,5 2 0,3-3 0,12 0 0,8-5 0,9-10 1,12 5-1,4-9 0,10-3 0,-1-3-1,1-2 1,-3 3-2,-5-5-2,3 7-4,-16-13-9,12 17-10,-24-16-13,12-3 0,-9-15-2,10-10 1</inkml:trace>
  <inkml:trace contextRef="#ctx0" brushRef="#br0" timeOffset="32002.8304">17188 4463 78,'-24'-13'38,"4"10"-1,-14-3 1,2 13-33,-2 5-1,6 8 1,-5 4-1,8 5-1,5-1-1,12-3 1,9-8-2,17-9 0,11-10 0,13-8-1,10-10 1,5-9-1,0-2 1,-4-3-1,-10 5 0,-11 1 1,-15 7-1,-17 9 1,-17 7-1,-13 10 1,-9 7-1,-6 9 1,0 3-1,-1 2 1,9 3-1,13-2 0,9-5 1,15-8-1,14-7 0,12-9 0,10-10 0,7-4 0,1-7 0,-2-1 1,-4-3-1,-8-2 0,-12 5 1,-11 4-1,-16 7 1,-7 3-1,-12 10 0,-7 10 1,-4 7-1,-5 8 1,3 5 0,5 3-1,3-2 1,12 0-1,12-6 1,13-10-1,11-8 0,9-13-1,10-5 0,-1-8-3,9 4-4,-10-17-7,12 16-5,-22-18-9,13 17-11,-13-9-3,11 6 2</inkml:trace>
  <inkml:trace contextRef="#ctx0" brushRef="#br0" timeOffset="32431.855">18202 4035 85,'-1'-32'38,"5"17"1,-8 5-1,4 10-34,-9 31-1,7 12-1,-7 16 1,1 15-2,-4 12-1,4 9 0,-1 1 0,1-3-2,8-9-1,0-18-5,18-6-27,-6-29-3,13-13-1,-2-27 0</inkml:trace>
  <inkml:trace contextRef="#ctx0" brushRef="#br0" timeOffset="32734.8723">18216 4066 96,'0'0'40,"0"0"0,36 0-1,2 7-36,12 2 0,10 4-1,5 4 0,-3 8 0,-5 9-1,-11 10-1,-16 9 0,-19 10 0,-18 11 0,-20 7-1,-14 4 0,-13 0 1,-6-4-1,-1-8-2,3-14 1,16-8-12,-1-34-8,36-5-16,4-31-1,31-7-2,2-22 1</inkml:trace>
  <inkml:trace contextRef="#ctx0" brushRef="#br0" timeOffset="33076.8919">18789 4557 94,'-23'15'39,"18"6"1,5-21-2,19-1-36,17-13 1,9-3 0,6-9-1,4-2 0,0-4 0,-6 1 0,-11-1-1,-12 4 0,-15 5 1,-15 6-2,-11 8 1,-10 9-1,-11 5 1,-6 14-1,-3 7 0,-2 8 0,4 9-1,7 2 1,13 2-2,13-5 0,22-1-4,11-22-6,33 6-7,2-33-10,30 5-10,-3-26-1,23-1 1,-5-17 2</inkml:trace>
  <inkml:trace contextRef="#ctx0" brushRef="#br0" timeOffset="33377.9091">19717 4261 92,'-41'7'39,"-15"-5"2,7 14-3,-5 2-29,12 1-7,11 1 1,17 1-1,14-3 0,14-2-2,14-1 1,10-1 0,2 0 0,-1-3 0,2 1 0,-11 4 0,-6 1-1,-13 3 1,-9 3-1,-10 0 0,-12 1 0,-3 0-1,5 0 0,-8-8-2,5 1-1,3-11-2,12 4-5,-1-24-12,24 8-15,-4-19-1,21 2-1,-3-15 2</inkml:trace>
  <inkml:trace contextRef="#ctx0" brushRef="#br0" timeOffset="33635.9238">20556 3587 113,'-21'-12'42,"1"26"0,-17 4-2,-6 24-38,3 15-1,6 17 0,-8 14 0,4 15-1,4 2-1,3 4-2,14-3-2,1-14-5,20 5-21,-13-31-10,18-7 0,-9-32-1</inkml:trace>
  <inkml:trace contextRef="#ctx0" brushRef="#br0" timeOffset="34102.9506">20060 4191 107,'7'12'42,"-7"-12"-1,30 27-1,1-16-37,12 4 0,2-1-1,6-1 0,-1-1-1,-3 2 0,-4-1-1,-6-1 0,-9 4 0,-8 3 0,-10 3 0,-6 5 1,-8 0-1,0 1 0,-7 2 0,-1-2 0,0-4 0,0-6 0,5-5 0,7-13 0,0 0 1,2-13-1,8-11 1,3-7 0,5-10-1,1-6 2,0-4-2,0 1 2,-3 7-2,-3 8 1,-4 7-1,-1 8 0,-8 20 0,13-8-2,-13 8 0,21 15-2,-3-3-3,2-12-6,17 15-4,-8-25-4,22 15-11,-15-19-7,14 6 0,-14-9 2</inkml:trace>
  <inkml:trace contextRef="#ctx0" brushRef="#br0" timeOffset="34428.9692">20987 4184 115,'-24'10'39,"10"20"2,-11-8-1,8 14-37,-1 3 1,5 5-2,2 3 0,5-3-1,8-2 0,10-10-1,8-12 1,12-9 0,10-21 0,6-10-1,12-13 1,0-8-1,0-11 1,-6 4 1,-4 0-2,-11 4 0,-11 12 0,-8 10 0,-20 22 0,0 0 0,4 18 0,-14 9 0,2 10-3,-2 6-2,5 4 0,2-5-6,18 3-3,-6-25-4,30 14-4,-8-35-9,23 1-8,2-25 1,8 1 2,-3-15 5</inkml:trace>
  <inkml:trace contextRef="#ctx0" brushRef="#br0" timeOffset="34639.9813">21850 4206 114,'-27'-24'40,"3"22"2,-20 0-2,9 15-34,-6 8-2,8 9-2,4 7 0,9 4-1,8-1 0,17-2 0,9-8-1,13-9-2,14-11-1,11-14-3,19-6-6,-8-27-3,25 8-5,-19-34-7,19 9-11,-14-20-1,2 4 0,-15-9 4</inkml:trace>
  <inkml:trace contextRef="#ctx0" brushRef="#br0" timeOffset="34826.992">22443 3755 129,'-19'26'42,"-18"6"-1,9 30-1,-4-1-39,3 9 1,-4 5-2,4 1 0,6 0 0,5-5-3,2-5-1,0-15-6,19-1-5,-19-28-6,25 8-5,-21-30-13,12 0-2,-8-22 1,4-2 2</inkml:trace>
  <inkml:trace contextRef="#ctx0" brushRef="#br0" timeOffset="35156.0108">22027 4165 110,'9'12'40,"10"2"2,-4-8-2,15 4-35,5-5 0,7 0-1,4-5 0,5-3-2,-3-4 1,0-3-3,-7 0 0,-5 1 0,-6 0 0,-4 5 0,-9 6 0,-5 10 0,-9 9 0,-6 10 0,-3 6 0,-2 7 0,-5 8 0,2-3 0,0 3-2,0-16-7,13 1-5,-2-37-2,24 15-6,-13-41-7,26-3-11,-8-19-1,12-12 4,-6-13 4</inkml:trace>
  <inkml:trace contextRef="#ctx0" brushRef="#br0" timeOffset="35526.0319">22791 3906 132,'-9'-13'43,"6"28"-2,-8-8-2,16 13-39,-3 3 0,5 3 0,-1 2 0,3 1 0,3 2 0,0-4 0,-1 2-2,-3 1 1,-2-1 0,-2 0 1,-1 0 1,-3-2 0,1-1 1,1-2-2,-2-1 0,9-4 0,1-6 0,4-2 0,3-8 0,4-4 0,2-7 0,1-8 0,1-6 0,-3-6 0,1-8 0,0-4 0,0 0 0,2-4 0,2 12-5,-6-8-8,14 22-4,-17-11-4,21 29-5,-25-13-5,17 24-7,-21-3 0,3 8 6,-6 3 2</inkml:trace>
  <inkml:trace contextRef="#ctx0" brushRef="#br0" timeOffset="35850.0505">23273 4170 106,'-14'2'38,"14"-2"3,0 0-2,37 14-29,-12-19-5,12 3-1,-4-4 0,11-3-2,-1-6 0,2 1 0,-7-7 0,-5-2-2,-6-3 0,-11-2 0,-9 2 0,-8 3 0,-12 10 0,-10 6 0,-11 15 0,-6 12 0,-8 12 0,2 14 0,3 8 0,5 2 0,5-1 0,18-4 0,15-10 0,20-10 0,21-5-2,13-23-10,26 3-3,0-21-3,29 18-5,-17-22-10,13 19-8,-24-2-1,-12 12 4</inkml:trace>
  <inkml:trace contextRef="#ctx0" brushRef="#br0" timeOffset="36458.0853">17806 9682 85,'16'-37'36,"-5"1"2,0 17-2,-11 1-24,0 18-7,0 13 1,-3 19-1,-9 11-1,6 17-1,-5 13-1,3 7 1,1 9-4,4-2 1,3 0-3,3-8-1,9-3-8,-9-30-21,22-5-8,-5-25 2,6-12-1</inkml:trace>
  <inkml:trace contextRef="#ctx0" brushRef="#br0" timeOffset="36759.1025">17904 9580 104,'-9'-38'40,"13"19"1,2 5 0,15 13-33,6 5-5,9 10 0,5 3-1,7 9 0,2 6 0,-2 10 0,-5 13-1,-9 8 1,-17 14-2,-12 8 1,-19 7-2,-15 4 1,-15 0-1,-8-3 1,-6-9-2,0-12 1,8-17-5,6-24-1,30-8-14,4-36-12,34-6-8,10-30-1,24 0 3</inkml:trace>
  <inkml:trace contextRef="#ctx0" brushRef="#br0" timeOffset="37103.1222">18422 10111 108,'-9'31'41,"-1"-15"-1,23 5 1,3-20-35,21-3-1,12-13-1,10-7-1,4-8 0,1-5-1,-2-4 0,-11-1-2,-11 4 0,-15 0 0,-20 11 0,-14 6 0,-16 12 0,-10 12 0,-8 16 0,-7 11 0,2 12 0,2 10 0,9 4 0,8-1 0,14 1 0,17-11 0,21-10-4,17-13-1,29-7-7,4-27-4,29 8-3,-9-33-12,19 8-4,-14-16-5,-1 4 3,-21-10 2</inkml:trace>
  <inkml:trace contextRef="#ctx0" brushRef="#br0" timeOffset="37404.1394">19382 9927 121,'-33'6'39,"-15"-5"1,12 17 0,-3-4-34,16 4-3,8-1 0,13 3 0,9-4-3,12-2 0,7-1 0,9-2 0,0 2 0,-1-4 0,-3 6 0,-8 2 0,-7 3 0,-6 4 0,-10 4 0,-5 2 0,-9 1 0,-6 1 0,2-3 0,-2-5 0,3-2-3,5-13-1,12-9-6,0 0-7,24-22 0,1-24-10,32 6-7,-7-27-6,18-6 2,0-15 1</inkml:trace>
  <inkml:trace contextRef="#ctx0" brushRef="#br0" timeOffset="37599.1505">20015 9432 130,'-14'19'41,"-13"19"0,4 28-7,-7 3-30,1 13-1,0 10-1,-1 4-2,5 2 0,5-7-2,2-3-4,-1-16-6,13 1-7,-16-35-7,21 0-16,-9-27 3,10-11-2,0-17 1</inkml:trace>
  <inkml:trace contextRef="#ctx0" brushRef="#br0" timeOffset="38765.2172">19676 9926 122,'19'-1'41,"8"12"2,-2-14-2,12 6-36,12-9-2,10-2-3,-1 0 0,2-3 0,-7 2 0,-1 4 0,-11 7 0,-11 6 0,-11 10 0,-15 9 0,-6 5 0,-11 8 0,-2 5 0,-7-1 0,2-1 0,1-5 0,5-5 0,1-7 0,11-9 0,2-17 0,14 2 0,2-13 0,2-9 0,6-9 0,-5-5 0,2-4 0,-2-5 0,-2 1 0,-3 3 0,-4 6 0,2 3 0,-2 7 0,8 4 0,3 9 0,3 4 0,8 6 0,1 1 0,2 3 0,5 3 0,-2-3 0,1 3 0,-8-2 0,-3-2 0,-6 1 0,-4-3 0,-6 1 0,-12-2 0,0 0 0,1 19 0,-12-7 0,-2 8 0,0 3 0,-3 6 0,-1 4 0,6 4 0,-3-2 0,6-1 0,4-3 0,4-3 0,10-7 0,4-11 0,9-11 0,6-12 0,3-7 0,9-13 0,1-5 0,0-8 0,1 0 0,-4 3 0,-6 5 0,-6 12 0,-7 11 0,-7 14 0,-11 12 0,-6 13 0,-3 11 0,-5 5 0,2 4 0,1 0 0,4-8 0,19-6 0,1-15-4,22-5-5,3-24-2,20 4-5,-9-27-1,20 7 0,-14-10 14,-2-6 3,-14 4 4,-13 3 2,-7 9 3,-22-4 5,1 34 4,-22-19-1,2 25-11,-10 7-3,2 12-3,-1 7 0,4 7 0,4-1 0,7 7 0,7-6 0,10-6 0,10-6 0,8-12 0,12-11 0,5-13 0,14-9 0,0-20-9,19 1-4,-12-24-1,18 9-5,-15-23-1,15 21-6,-20-7 21,-7 4 5,-8 15 5,-22 3 5,1 27 5,-28-3 2,7 36 5,-26-4 2,8 22-16,-11 9-3,3 9-5,-1 7 0,2 5 0,3 0 0,3-1 0,5-4-6,-7-16-5,21 5-8,-18-26-3,22 5-7,-14-31-3,22 4-4,-11-24-5,6-3 9</inkml:trace>
  <inkml:trace contextRef="#ctx0" brushRef="#br0" timeOffset="38946.2276">21716 10004 131,'0'0'42,"11"10"-1,12 3 0,1-10-41,6 1 0,7-6 0,2-6-2,8 4-10,-10-23-5,22 19-8,-18-22-9,10 9-6,-9-2-2,2 7 3</inkml:trace>
  <inkml:trace contextRef="#ctx0" brushRef="#br0" timeOffset="39124.2378">22321 9944 108,'-14'28'41,"6"17"1,-13-8 0,7 12-22,-11-5-18,5 2-2,-1 0 0,5-5 0,2-3-4,0-17-8,18 7-6,-4-28-4,0 0-10,16-5-10,6-12 3,-5-19-3,10-4 7</inkml:trace>
  <inkml:trace contextRef="#ctx0" brushRef="#br0" timeOffset="39216.243">22340 9823 104,'-12'-29'4,"-2"13"-4,2 5 0,0 10-37</inkml:trace>
  <inkml:trace contextRef="#ctx0" brushRef="#br0" timeOffset="39719.2718">22699 9952 106,'-18'7'38,"10"11"2,-3-5-3,18 13-29,-11-2-2,9 9 0,-1-2-2,4 5 0,-1-4-1,5-2 0,-3-4-3,5-7 0,2-10 0,3-10 0,3-14 0,7-7 0,2-13 0,4-4 0,1-9 0,-3-8 0,9 14-18,-18-19-7,13 28-14,-18-5-3,5 18 0,-11 3 0</inkml:trace>
  <inkml:trace contextRef="#ctx0" brushRef="#br0" timeOffset="40071.2919">23189 10023 107,'16'8'40,"-16"-8"1,30-8 0,-14-8-29,13 8-6,2-9-2,3 1 0,3-4-4,0-7 0,-1 1 0,-2-3 0,-8 1 0,-6 1 0,-10 4 0,-8 8 0,-14 8 0,-11 11 0,-13 14 0,-6 12 0,-5 12 0,-5 11 0,5 6 0,8 3 0,11-2 0,12-7 0,18-5 0,12-13 0,24-3-11,-2-26-12,30 8-6,-11-25-10,18 4-1,-4-14-4,5 5 5</inkml:trace>
  <inkml:trace contextRef="#ctx0" brushRef="#br0" timeOffset="40230.301">23873 10180 137,'-17'-1'42,"17"1"1,-20-7-10,10-2-33,10 9 0,2-34 0,12 26-25,-19-19-7,12 16-11,-7-13 0,8 9 0,-8-9-1</inkml:trace>
  <inkml:trace contextRef="#ctx0" brushRef="#br2" timeOffset="50092.8651">3039 9784 58,'0'0'28,"13"-11"-1,-13 11-4,0 0-19,16-13-3,-16 13-1,18-8 1,-7 4 1,5 1 0,3-5 1,5 1-1,1-1 0,8 0 1,2-1-1,6-3 0,4 0-1,6-3 0,3-1-1,10-5 1,7-1-1,11-2 2,7-4-2,11-2 2,6-2-1,10-1 1,6-3-2,11 1 1,7-4-1,0-3 0,13 4 0,8-3-1,6 0 1,10 2 0,4 0 0,10-3 0,6 2 0,3 3 0,8-6 1,1 4-1,5-2 0,3 1 0,8 1-1,-3 1 2,3 1-2,8 4 1,-5-1-2,2 1 4,0 0-2,2-3 1,-1-1-1,5-2 0,5-2 1,-3 0-1,9-3 0,3 3 0,3-1 1,3 3-1,0 2 0,-11 1 1,1 3-1,-6-1 1,-9 4-1,-2 0 0,-4 0 0,-2-1 0,-2 0 0,-2 2 0,1-2 1,-1-2 0,-3-3 1,1 1 0,-5-3 1,-2 4-1,1-2 1,-2 4-2,0 3 1,3 3-3,1 6 0,-6 1-2,2 10-5,-17-3-25,5 4-1,-17-3 0,-9 0-1</inkml:trace>
  <inkml:trace contextRef="#ctx0" brushRef="#br2" timeOffset="51552.9486">3038 5996 11,'18'-10'22,"-18"10"3,18-2 2,-4 9-9,-4-9-5,19 11-2,-4-8-1,19 7 0,2-5-2,13 5-2,5-4-2,11 3-3,7-2 0,10 3 0,3 4-1,5-3-1,7 6 1,4 0-1,8 1 1,8 4 0,9 0-1,3 0 1,11 2 0,14 2-1,6 0 1,9 1 0,10-2 0,9 2 0,4 2-1,6-1 1,7 0 0,6 0 0,7 1 0,7 0 2,7-1-2,3-4 2,4 1-1,5-1 2,2-3-2,1 0 2,0 0-1,1-2 0,-1 1-1,3 2 1,-1 1 0,9 3-1,2-3 0,2 4 0,0 0-1,1 0 1,-2 2-2,0 1 2,-4-2-2,2 1 2,0-3-2,-5 2 1,-1-3-1,-3-3 1,-2 0 1,-4-2-1,-4-1 0,-10 1 1,-7-1-1,-8 0 1,-7 2-1,-10 0 0,-6 4 0,-12 2-1,-6-2 1,-8-1-2,-14-2 2,-5 0-1,-15 0 1,0-3-1,-15-6 1,-9 1-1,-7-3 1,-10 2 1,-11-5-2,-11 0 0,-13 7-8,-22-8-23,-12 3-1,-19-4 0,-13-4-1</inkml:trace>
  <inkml:trace contextRef="#ctx0" brushRef="#br3" timeOffset="77997.4612">16768 2141 22,'0'0'27,"-3"-9"0,3 9-6,0 0-2,0 0-3,-12-10-3,12 10-2,0 0-3,0 0-1,0 0-2,0 0-2,-12-7 0,12 7-2,0 0 0,-16 7-1,16-7-1,-15 12 1,4-6 0,-3 3 0,0 0 0,-5 2 1,-4 2-1,-5 2 1,-8 3-1,-6 9 0,-9 5-1,-13 10 1,-6 7-2,-17 6 2,-12 9-1,-12 3 2,-9 8-1,-17 3 0,-11 5 1,-10 1 0,-6 7 0,-4 2 0,-6 5-1,-2 4-1,-2 2 0,-9 6-1,1 5 0,-10 4 0,-6 5-1,-10 2 0,-8 8-1,-8 6 1,-10 9 0,-6 3 1,-3 5 2,-11 5-3,0 4 3,-8 4-1,-7 2 3,-3-3-1,-6 0 1,-2-2-1,-5-3 0,1-6 2,2-1-1,4-1 3,1-1-5,3 1 0,-2-3 1,-1 5 0,1 1-2,-5 0 1,-1 5-1,-5-9 0,0 3 0,-1 0 1,-1-3 1,1 0-1,-1-7 2,7 0-1,1-1 2,7 1 1,5-7 0,11-4 0,15-6-2,7-2-1,24 1-3,10-16-18,27-2-13,22-16-2,26-13-1,23-21 0</inkml:trace>
  <inkml:trace contextRef="#ctx0" brushRef="#br3" timeOffset="79154.5274">2891 6543 27,'-10'14'24,"-3"-6"2,13-8 0,-9 18-9,9-18-12,0 0-1,0 0 0,25-2 0,-6-8 1,5 2-1,3-7-1,6-2-1,3 2-1,6-1 0,5 1 0,7 0-1,-1-1 1,12-1-2,5-5 2,9-3 0,8-7 1,15-6 0,7-7 1,14-6-1,8-6 1,17-1-1,8-3 1,10-1-1,5-3-3,12 4 0,6-2 0,10-4 0,13-2 0,9-7-1,7-5 1,17-1 0,14-7 1,5 1 2,9-8 0,13-2 0,-3-1-1,5-1 0,0 2 0,2 0 0,1 2-1,6-1 1,4-2 0,8-4-1,7 1 1,10-1 0,5-2-1,-1-4 1,10-1 1,-3-3-1,5-2 1,-4 5 0,0 0 0,0 2 0,-7 3-1,-1 8 1,-15 0-1,0 9-1,-17-3 1,-12 4-1,-15 0 0,-11 4-1,-11-4 2,-16 2 0,-16 7-1,-18 3 0,-18 12-1,-27 8-1,-22 13-3,-30 1-2,-14 22-19,-34-2-7,-6 12-2,-30 0 1</inkml:trace>
  <inkml:trace contextRef="#ctx0" brushRef="#br3" timeOffset="81368.654">3210 6508 63,'0'0'29,"0"0"0,-12-3-2,12 3-24,0 0-2,0 0 0,0 0-1,0 0 1,10 14 0,0-2 1,-2 7 0,3 7-1,-1 10 1,4 6 0,-1 4-1,3 5 0,-3 3-1,3 2 1,1-4-2,0-1 2,2-5-2,-1-2 1,3 0 0,-2-2 0,-1 1-1,0 1 1,1 2 0,-1 1-1,0 3 1,1 1-1,-1-3 1,0 0-1,1-4 1,1-1 0,-1-4-1,3-3 2,-2-4-2,2-1 1,4-2 0,-5 2 0,2 0 0,-3 6 0,-4-2-1,2 4 0,-1-1 1,0 4-1,0-2 1,0 0-1,1-3 1,2-3-1,4 0 1,-1-3 1,-1 2-1,4-2 1,-6 1-1,3 3 1,-2-1 0,1 3 1,-6-2-1,2 3 0,1-4 0,-1 2 1,2-1-1,-4-2 2,4-6-2,1-1 0,-1 1 1,0-2-2,-2-2 1,1-3-1,-2 2 0,-2 0 0,-1 0 0,-3 2 0,0 1 0,0 2 0,-4 1 0,1 4 0,0-1 0,0 0 0,-1 0 0,3-2 0,-1-5 0,0-5 0,3-3 0,-12-16-2,21 17-2,-21-17-5,23-6-20,-23 6-1,14-18-2,-11 5 1</inkml:trace>
  <inkml:trace contextRef="#ctx0" brushRef="#br3" timeOffset="82093.6955">4407 8824 72,'0'0'35,"11"-16"-1,-3-3 0,13-3-27,1-6-3,13 0 1,-5-10-2,13 2-1,-2-2-1,1 6 0,-2-3-1,-4 9 0,-8 1 1,-2 9-1,-8 6 0,-7 8 0,-11 2 0,0 0 0,9 16 0,-9-2 0,0 4 0,5 0 0,-5 6 0,9 3 0,1 1 1,2 8 0,3 4 0,2 4-1,1 1 1,0-5-3,5 3-5,-9-17-26,12-1-2,-3-22-1,8-11-1</inkml:trace>
  <inkml:trace contextRef="#ctx0" brushRef="#br3" timeOffset="82217.7026">5434 8555 96,'-12'23'35,"-6"-2"-24,-2-3-12,1-7-33,4-13-4,11-10 1</inkml:trace>
  <inkml:trace contextRef="#ctx0" brushRef="#br1" timeOffset="120631.8997">4425 9154 31,'0'0'24,"2"22"0,-2-12 2,0-10-20,5 21 1,-5-21 1,6 14 1,-6-14 0,0 0 0,0 0-1,4 10 1,-4-10-2,0 0-2,0 0 0,0 0-1,-10-16 0,10 16-2,-10-14 0,10 14-1,-9-20 1,8 10-1,-4-2 0,1 0 0,-1 0-1,-2 0 1,0 0 0,7 12-1,-10-22 0,2 12 1,2 1-1,6 9 1,-14-21-1,6 9 0,2 1 1,1 0-1,2 1 1,3 10-1,-6-20 1,6 20 0,-9-14-1,9 14 1,-12-11 0,12 11-1,-16-7 0,16 7 1,-20-6-1,20 6 0,-18-5 0,18 5 0,-19-5 0,19 5 0,-19-6 0,19 6 0,-19-3 0,19 3 1,-18 1-2,6 2 1,3 2 0,-2 1 0,0-1 0,-1 5 0,1 0 0,-1 2 0,2-3 0,0 3 0,3 1 0,-1-2 0,2 2 0,0 2 0,1-1 0,0 1 0,-1-1 0,-1 1 0,3-3 0,0-2 0,4-10 0,-10 16 0,10-16 0,0 0 0,-15 10 1,15-10-1,-13 2 0,13-2 0,-18 0 0,7-2 0,-2 2 0,-2-1 0,0 2 0,0-2 0,-1 2 0,2-2 0,-1 0 0,-3 1 0,6-3 0,-1-1 0,-1-3 1,-1 0-2,3-3 2,1 0-1,2-5 0,-3 1 0,3 1 0,2-3 1,1 1-1,3-1 1,0 2 0,0 2-1,2 1 1,1 11-1,0-19 0,0 19 1,0-10-1,0 10 0,0 0 0,0 0 1,0 0-1,0 0 0,0 0 0,0 0 0,0 0 0,0 0 0,0 0 0,0 0 0,4 14 0,-4-14 0,3 13 0,-3-13 0,4 19 0,0-6 0,-2 1 0,1 3 0,0-2 0,-1 0 1,1 0-1,-1-1 0,-2 0 0,0-4 0,0-10 0,1 19 0,-1-19 0,0 16 0,0-16 0,2 14 0,-2-14 0,0 0 0,2 13 0,-2-13 0,0 0 0,-5 15 0,5-15 0,0 0 0,-6 14 0,6-14 0,-13 12 0,13-12 0,-10 11 0,10-11 0,-14 9 0,14-9 0,-15 12 0,15-12 0,-17 9 0,17-9 0,-19 12 0,9-8 0,-3 0 0,13-4 0,-22 9 0,12-5 0,-2-1 0,12-3 1,-16 7-1,16-7 0,-13 3 0,13-3 0,-10 6 0,10-6 0,-13 6 0,13-6 0,-12 11 0,12-11 0,-16 19 0,6-10 0,1 3 0,-1 0 0,2-1 0,-1-1 0,2 0 0,7-10 0,-17 19 0,17-19 0,-16 19 0,9-6 0,-5-2 1,3 4-2,-3-2 1,0 4 0,-1 1 0,1-1 0,-3 4 0,1 1 0,1 0 0,-1 1 1,-1 5-1,3 4 0,3 4 1,-1 4-1,3 4 0,0 2 1,7 2-1,4-2-2,7-1-2,3-19-11,17 2-17,-4-22-5,13-7 0,1-22-1</inkml:trace>
  <inkml:trace contextRef="#ctx0" brushRef="#br1" timeOffset="121418.9447">3617 8900 46,'0'0'31,"0"0"2,-7-13-1,7 13-17,0 0-2,-19-12-2,19 12-3,-12 2-3,12-2-1,-17 6 0,6-3-1,-4-2-1,-1 2 0,-4-3 0,0-4-1,-6-2 1,-2-1-1,-7-6-1,0-5 2,-9-2-3,-7-1 1,-2-2-1,-3-4 2,-1 1-2,-6 0 1,-3 0 0,1 0 0,1-1 1,-5-3-1,1-1 1,-2-4-1,2-5 0,6-8-1,0-6 1,7-8-1,7-6 1,7-6 1,9-3-1,2-2 0,6 4 0,0 5 0,0 9-5,-12 1-20,11 24-10,-11 2-1,2 16-2,-3-2 0</inkml:trace>
  <inkml:trace contextRef="#ctx0" brushRef="#br1" timeOffset="123064.0388">1074 6850 92,'-5'-13'36,"-4"1"0,9 12 1,-14-6-32,14 6-1,4 12 0,10 7 0,-3 1-1,8 6-1,3 3 0,6 2 0,3 0-1,4 1 0,1-3 0,0 0-1,-2-7 0,-4-4 1,-4-4-2,-4-4 2,-5-7-1,-17-3 1,7-9 0,-16-6 1,-7-3-1,-8-6 0,-10-4 0,-5-6 0,-13-8-1,-4-6 0,-8-9 0,2-3 0,2-3 1,2-1-1,10 0 1,7 6-1,15 8 1,11 9-1,15 9 1,7 11-1,12 7 1,8 6-1,6 7 0,4 6 1,2 5 0,5 4-1,0 5 0,-7 8 1,-2 10-1,-9 11 0,-8 9 0,-5 2-1,-6 3-1,-10-3 0,2-2-2,-7-15-1,8-11-4,0-31-9,0 0-17,-4-44-3,17 4 1,-3-18 0</inkml:trace>
  <inkml:trace contextRef="#ctx0" brushRef="#br1" timeOffset="123486.063">1467 6346 98,'0'0'36,"-1"11"1,-10-7-1,11-4-29,-17 16-1,5-2-1,-2 2-1,2 7 1,3 3-2,8 11 0,0 4 0,6 8 0,8 2-1,3-3 0,4-5-1,3-6 1,0-15 0,3-14-2,-3-17 0,-2-18 0,-5-13 0,-4-10 0,-7-6 0,-5-4 0,-4 3 0,-4 8 0,-4 6 0,-1 12 0,2 8 0,3 9 0,8 14 0,0 0 0,-3 16 0,12 2-2,7 2 0,3-1 1,8-5-3,-1-12-2,8-6-11,-15-34-10,13-5-12,-18-29 0,5-8 0,-16-21 1</inkml:trace>
  <inkml:trace contextRef="#ctx0" brushRef="#br1" timeOffset="123658.0728">1492 5627 101,'9'55'37,"19"17"1,3-5-2,15 7-31,4-4-4,3-12-3,4 4-21,-9-19-13,0-5 1,-15-21-1,-4 0-2</inkml:trace>
  <inkml:trace contextRef="#ctx0" brushRef="#br1" timeOffset="123831.0827">1731 6184 115,'-11'-4'38,"17"-8"2,-4-22-3,10-2-35,-1-15-3,-4-18-6,15-1-27,-17-17-5,6 8 1,-11-13-2</inkml:trace>
  <inkml:trace contextRef="#ctx0" brushRef="#br1" timeOffset="124185.103">1639 5233 97,'-4'37'39,"17"18"1,-5-6-1,17 5-24,-2 0-11,10 3 1,3-8-1,7-4-1,-1-8-1,-4-9 0,0-9-2,-1-8 1,-9-12 0,-2-12-1,-8-6-1,-4-5 1,-8-2-1,-3-3 1,-7-1 1,-2 2-1,-3 4 0,0 3 1,4 3-1,2 4 0,3 14-1,21-8 0,-1 15 0,3 3-3,11 9-2,-7-11-9,19 15-11,-21-21-14,11-1 0,-15-22-2,8-7 1</inkml:trace>
  <inkml:trace contextRef="#ctx0" brushRef="#br1" timeOffset="124619.1278">2089 4543 98,'0'0'38,"0"0"1,5 18-2,21 9-34,-4 10-1,12 6 0,6 5 0,10 9 0,3-2 0,4 3-1,-2-5 0,0-6-3,-9-6 0,-7-15-5,0-1-10,-21-25-20,-1-5 0,-17-21 1,3 0-3</inkml:trace>
  <inkml:trace contextRef="#ctx0" brushRef="#br1" timeOffset="124897.1437">2266 4711 73,'-50'-20'38,"20"7"1,1-10 0,26 8-13,4-18-19,17-3-3,7-2-1,11 0 0,7 1 0,7 8-1,2 11 0,5 14 0,-4 18-1,-1 15 0,-8 11-1,-3 11 1,-6 8-1,-11 5-1,-4 1 0,-8-7-1,-2-5 1,-5-12-4,0-6-3,-5-35-10,7 14-18,-8-36-4,10-5 1,-10-22 1</inkml:trace>
  <inkml:trace contextRef="#ctx0" brushRef="#br1" timeOffset="125063.1532">2793 4421 79,'0'0'38,"5"13"-2,-6 9 2,13 19-15,-4 2-20,6 5 0,3 0-2,5-3 0,4-5-4,-4-16-5,16-1-25,-18-23-5,5-4 1,-13-23-2</inkml:trace>
  <inkml:trace contextRef="#ctx0" brushRef="#br1" timeOffset="125213.1618">2674 4163 106,'-41'-19'39,"12"16"0,10-10-6,10-1-38,26 5-28,0-20-4,20 5 0,-4-17-2</inkml:trace>
  <inkml:trace contextRef="#ctx0" brushRef="#br1" timeOffset="125483.1772">2893 3274 94,'-47'7'39,"-8"0"1,10 19-1,-6 9-31,21 13-2,7 13-1,18 20 0,15 15-1,17 11-2,10 3 0,16-1-1,9-4-1,8-14-1,4-15-2,-2-22-3,5-17-6,-23-31-18,6-2-11,-22-19 2,-4 1-2,-25-12 1</inkml:trace>
  <inkml:trace contextRef="#ctx0" brushRef="#br1" timeOffset="125663.1875">2920 4251 112,'0'0'40,"-14"-29"1,29 8-1,-4-11-37,11-12-1,3-12-2,5-8-1,7-2-5,-7-18-18,14 16-16,-5-16 0,5 9 0,-12-13-2</inkml:trace>
  <inkml:trace contextRef="#ctx0" brushRef="#br1" timeOffset="125911.2017">3222 2855 109,'-49'-3'41,"2"18"0,-7-1-1,11 18-37,2 14 0,17 16 1,7 16-1,14 13-2,13 11 1,13 5-1,12 2 0,13-4-1,8-8 0,6-18-2,7-13-2,-3-23-5,9 0-17,-21-30-15,1 3 1,-19-19-2,-5 4 0</inkml:trace>
  <inkml:trace contextRef="#ctx0" brushRef="#br1" timeOffset="126111.2131">3212 3992 117,'-22'-12'41,"-1"-21"-1,17 2-1,12-14-36,8-7-2,9-7-1,6-4-3,8 4-3,-6-12-19,17 20-15,-10-8 0,6 20 0,-12-6-1</inkml:trace>
  <inkml:trace contextRef="#ctx0" brushRef="#br1" timeOffset="126729.2485">3512 3479 108,'3'27'40,"-3"-27"2,11 13-3,-2-30-35,3-13 0,0-10-2,-1-9 0,3-5-1,-5 1 1,-4 4-1,-2 4-1,-5 9 1,-3 10-2,-9 15 1,-3 9 0,1 10 0,-3 12-1,2 10 1,-1 8 1,7 6-1,7 6 0,6-3 1,7-4 0,8-9 0,5-9-1,8-16 1,5-13 0,0-15-1,4-15 2,-3-13-2,0-8 1,-8-3-1,-3-3 2,-6 4-2,-8 6 0,-2 6 0,-8 6 0,-2 16 0,-3 5 0,4 18 0,0 0 0,-12 5 0,12 14 0,4 7-2,3 5 2,2-2-1,3 5 1,0-7 0,1-2 1,-1-11 1,-1-10-2,-11-4 0,13-19 0,-14-3 0,-5-6 0,0-7 0,-5-2 0,-1-3 0,-2 1 0,3-3 0,0 1 0,7 3 0,-1-1-4,10 8-4,-5-12-9,22 25-6,-15-18-3,24 30-5,-17-13-7,11 15-3,-6-2 1</inkml:trace>
  <inkml:trace contextRef="#ctx0" brushRef="#br1" timeOffset="127353.2842">4068 2694 120,'0'0'41,"0"0"0,5-14-5,0-3-33,6-10 0,2-5-1,-3-12 0,5 1-2,-5-6 1,0-1-2,-8 6 1,-2 6 0,-6 6 0,-4 8 0,-4 13-1,-1 9 1,-4 15-1,4 13 1,3 11-1,0 9 2,6 6-1,6 0 2,6 1-2,3-10 3,9-9-3,1-13 2,4-17 0,3-16-4,-3-14 4,4-12-4,-8-16 4,1-3-4,-5 0 2,-3 1-1,-5 9 2,-3 7-1,-2 10 0,-1 13 0,-1 17 0,1 14 2,2 7-2,1 7 0,4 5 0,0 1 0,6 0 0,-2-8 0,0-11 0,-1-9 0,1-15 0,-6-13 0,2-9 0,-3-8 0,-5-5 0,1-5 0,-4 7 0,-2-3 0,3 12 0,-1 5 0,1 8 0,3 7 0,-1 13 0,14 4-2,-1 8 0,1 5-3,9 4-2,-9-8-9,18 16-5,-17-23-3,21 12-4,-22-27-3,16 3-10,-15-16 4,7-2 1</inkml:trace>
  <inkml:trace contextRef="#ctx0" brushRef="#br1" timeOffset="127617.2993">4654 1699 111,'0'0'42,"-29"13"1,20 4 0,-14 11-32,12-6-8,2 1-1,4 4-2,5-2 0,9 4 0,-1-7 0,6 0 0,3-8 0,1 1 0,6-11 0,-5-5 0,2-6-7,-10-23-12,16 12-4,-24-27-4,20 10-9,-18-18-6,10 8 0,-11-4 2</inkml:trace>
  <inkml:trace contextRef="#ctx0" brushRef="#br1" timeOffset="127947.3181">4794 1550 93,'-12'17'42,"8"5"1,-3-9-2,13 4-10,-6-17-28,18-7-1,1-6-2,1-11 0,3-3 0,0-6 0,-2-3 0,-3 0 0,-4-1 0,-9 2 0,-5 10 0,-7 9 0,-10 9 0,-5 12-3,-2 12 0,0 10 1,3 9 0,6 7 2,8 0 1,11 1 0,10-9 0,6-5-1,7-16-2,6-14-5,12-10-13,-14-21-6,13 1-11,-13-5-4,5 5-1,-13-3 1</inkml:trace>
  <inkml:trace contextRef="#ctx0" brushRef="#br1" timeOffset="128281.3372">4346 3346 100,'9'-48'40,"14"-2"2,-3-16-4,21-3-30,-10 3-9,-1-9-10,20 23-27,-19 6-2,7 25 0,-13 7-1</inkml:trace>
  <inkml:trace contextRef="#ctx0" brushRef="#br1" timeOffset="128443.3465">4577 3485 118,'0'0'42,"16"-2"2,-7-32-3,14-12-41,2-6-6,-3-19-17,16 12-17,-5-13-1,11 12 0,-2-7-2</inkml:trace>
  <inkml:trace contextRef="#ctx0" brushRef="#br1" timeOffset="128882.3716">5058 2159 107,'-22'-23'42,"-3"-2"0,12 15-1,-2 1-37,15 9 0,0 0-1,11 19-1,11 2 1,10 15-1,13 0 0,8 14-1,10 1 1,5 3-2,3-4 0,-5-5 0,4-6-4,-13-17-4,10 0-8,-29-35-6,13 11-10,-22-30-11,0-2 2,-13-20-2,-2 1 4</inkml:trace>
  <inkml:trace contextRef="#ctx0" brushRef="#br1" timeOffset="129202.3899">5328 1550 120,'-21'-7'42,"21"7"2,-11-4-2,24 4-37,4 6-3,13 3-2,13 5 0,13 5 0,8 0 0,14 2 0,3 1 0,4 1 0,-1-4 0,-3-1 0,-2-2 0,-9-4 0,-8-1 0,-14-7-4,-1 3-12,-27-16-5,5 14-10,-25-5-10,-12-9-1,-16-4 0,1 6 4</inkml:trace>
  <inkml:trace contextRef="#ctx0" brushRef="#br1" timeOffset="129397.4011">5884 1731 122,'-4'53'42,"6"18"0,-4-7-1,-3 3-38,13-6 0,1-6-3,5-10 0,0-13-6,16-14-8,-13-29-6,20 4-11,-18-19-11,10-2-1,-5-13 0,-2 0 0</inkml:trace>
  <inkml:trace contextRef="#ctx0" brushRef="#br4" timeOffset="136714.8196">17195 12645 30,'0'0'31,"0"0"2,0 0-10,0 0-7,-10-8-3,10 8-4,0 0-3,0 14-2,0-14-3,0 0 0,-4 12 0,4-12-1,0 0 0,0 0 2,0 0-1,0 0 1,0 0-1,0 0 1,0 0 0,-4 9 0,4-9 0,0 0-1,0 0 0,0 0-1,-11 5 1,11-5-1,0 0 0,0 0 0,0 0 0,0 0 0,-2-11 0,2 11 0,0 0 1,0 0-1,0 0 0,0 0 1,0 0-1,-6 12 0,6-12 0,0 0 0,0 0 0,-12-1 0,12 1 0,-12-9 0,12 9 0,-20-15 0,7 6 0,-1-5 0,-5 2 0,-1-6 0,-6 1 0,1-5 0,-5-2 0,-6-3 1,-3 0-1,-7-4 0,-2-3 0,-7-4 0,-4-2 0,-7-4 0,-2-4 0,-4-5-1,-7-1 1,2-3-1,-10-2 2,-4-3-2,-8 1 1,-2 1 1,-8 0-1,-3 2 0,-11-2-1,-7-1 2,-4 0-2,-2 0 2,-2-3-1,-9 0-1,-4-3 1,-8 0-1,0-1 2,-5 1 1,-5-2-1,-6-1 1,-5-1-1,-1-3 1,-5-3-1,-1-1 1,-3-4-1,-4-2-2,-2-3 2,-2 0-1,-3-6 2,-4 3-2,2-2 1,-5 0-1,-3 1 0,-6-2 1,6-1-1,-5 2-1,-3-3 1,-1 1-1,2 1 1,-6 3-1,4-2 2,3 1-1,-4 2-1,0-2 1,3 0-1,1-1 1,-3-4-1,5-2 1,3-5-2,0-2 2,0 3 0,5-3 0,4 2 1,-3-1-1,8 6 1,0 4 0,5 5 0,3 1-1,3 4 1,2 2 0,1 3 0,5-1 0,6 2 0,-1 1 0,2-4 0,7 6 1,3-3-1,2-1 0,2 2 0,9 2-1,9-5 2,4 7-2,10 0 1,5 1-3,15 12-4,0-1-29,22 15-1,2 0 0,13 15-4</inkml:trace>
  <inkml:trace contextRef="#ctx0" brushRef="#br4" timeOffset="142351.142">3463 9086 51,'0'0'29,"0"0"0,0 0-1,5-10-15,0-1-13,-1-2 1,2-9 1,3-2-1,4-9 2,4-7-1,0-7-1,3 0 1,1-5-2,4-1 1,-3 1-1,3 2 1,-2-3-2,2 4 1,-1-5 1,4 2-2,-3-5 2,3-3-1,2 1 0,-2-7 1,2 0 0,-1 5 0,1-2 0,-2 4 1,3-3-1,-1 2 2,4-4-1,2 5 0,-3-6 1,6 1-1,-2-4 0,0-1 0,1-1 0,-6 4-1,1 2-2,-8 2-2,4 11-4,-11-8-10,5 17-13,-8 1-2,-1 10-2,2-1 2</inkml:trace>
  <inkml:trace contextRef="#ctx0" brushRef="#br4" timeOffset="142495.1502">4612 6806 45,'0'0'27,"16"-4"1,-16 4-1,0 0-15,0 0-6,-10 13-4,10-13-3,-11 14-14,11-14-12,-12 6-2,12-6 2,0 0-1</inkml:trace>
  <inkml:trace contextRef="#ctx0" brushRef="#br4" timeOffset="145350.3135">4404 6937 8,'-5'11'18,"5"-11"3,0 0-1,0 0-11,-14 11 3,13 0 0,1-11 0,-14 17 1,5-14-2,4 12 0,-5-10-2,5 8-2,5-13-2,-14 11 1,14-11-3,-16 9-1,16-9-1,-14 7 1,14-7-2,-16 5 1,16-5 1,-18 3-1,18-3 1,-15 3-1,15-3 1,-18-4-1,18 4 0,-16-7 0,16 7 0,-16-12 0,16 12 1,-16-18-1,7 7 0,2 0 0,-1-2 0,1-2 0,-1-3 0,2 0-1,2 1 1,-1-3-1,1 0 0,1 1 1,2-1-1,-2 4 1,0 1 0,1 0 0,0 0-1,1 2 1,-2 1 0,4-2-1,2 1 0,0-2 0,-1 2 0,3-2 0,0 2 0,-1 1 1,1 1-1,-5 11 1,6-15 0,-6 15 0,0 0-1,0 0 1,0 0-1,0 0 0,0 0 0,0 0 0,0 0 0,0 0-1,0 0 2,0 0-1,0 0 0,0 0 0,0 0 1,0 0-1,0 0 0,0 0 0,0 0 0,0 0 0,0 0 0,0 0 0,0 0 1,-11 7-2,11-7 2,0 0-1,0 0 0,0 0 0,0 0 0,0 0 1,0 0-1,0 0 0,0 0 0,0 0 0,-9-9 0,9 9 0,0 0 0,0 0 0,-14 2 0,14-2 0,0 0 1,-14-2-1,14 2 0,0 0 0,-9-2 0,9 2 0,0 0 0,-14-1 1,14 1-2,-10 3 1,10-3 0,-14 9 0,14-9 0,-14 8 0,14-8 0,-15 11 0,15-11 0,-14 13 0,14-13 0,-10 17 0,1-4 0,5 1 0,-4-3 0,3 3 0,-2 1 0,1-1 0,1-1 0,0-4 1,5-9-1,-7 17 0,7-17 0,-7 12 0,7-12 1,0 0-1,-8 12 0,8-12 0,-12 9 0,12-9 0,-11 13 0,11-13 0,-18 16 0,18-16 0,-14 14 0,14-14 0,-13 15 0,13-15 0,-12 11 0,12-11 0,-14 3 0,14-3 0,-15 1 0,15-1 1,-19 1-1,19-1 0,-18 1 0,18-1 0,-14 3-1,14-3 1,0 0 0,-10 1 0,10-1 0,0 0 0,0 0 0,-2-13 0,2 13 1,0 0-1,0-10 0,0 10 0,0 0 1,0 0-1,0 0 0,0 0 0,0 0 0,0 0 0,-5 10 0,5-10 0,0 0 0,-4 12-1,4-12 1,0 0 0,0 0 0,0 0 0,0 0 0,0 0 0,0 0 0,7-14 1,-7 14-1,8-19 0,-3 7 0,1-2 0,-2 2 0,-1-4 0,2 1 0,-3-1 0,3-1 0,-1 0 0,-3 2 1,1 0-1,-1 2 0,-1 2 0,0 11 0,-1-17 0,1 17 1,-4-10-1,4 10 0,-5-12 0,5 12 0,-8-11 0,8 11 0,-9-9 0,9 9 0,-18-4 0,8 4 0,-4 2 0,0 2 0,-1 3 0,0 0 0,0 1 0,-1 0 0,2 0 0,2-2 0,1 1 0,-1-2 0,0-1 0,1 0 0,-2 2 0,-2 1 0,-1-1 1,0 0-1,-3-2 0,3 2 0,-4-1 1,-1-3-1,3-1-1,-2-3 1,2-4 0,-2 0 0,0-4 1,2-2-1,1-2 0,1-1 0,1-1 0,-3 1 0,-1-3 0,3-1-1,-3 1 1,1-2-1,-2-2 0,2-3 1,4-1-2,1-4 2,2-4-2,5 1 3,2-4-2,2 3 1,2 3 0,0 5 0,2 3 0,0 4 0,-2 4-1,5 5-1,0-4-1,10 0-2,2-9-2,12 10-7,-3-15-21,13 5 0,-8-3-1,9 7 0</inkml:trace>
  <inkml:trace contextRef="#ctx0" brushRef="#br4" timeOffset="146715.3916">3724 6907 37,'0'0'27,"0"0"3,0-12-1,0 12-15,0 0-4,0 0-2,0 0-2,-10 18-1,10-18 0,-16 23-4,7-8 0,0 2-1,-5 3 0,0 1 1,-1-5 0,3 5 1,-4-3 0,1 1 1,-3-3-1,3 1 1,-4-5 0,4 3 0,-4-7-1,1 3 0,-3-4-1,0-1-1,-2 0 1,-5-2-1,-2 0 0,-6-1 1,-4-1-1,-1 0 1,-3-4-1,0 1 1,-3-4 0,0-2-1,2-6 2,3 0-1,-3-5 1,4-2-1,-1-4 0,1-4 1,-2-3-1,6-2 1,0-3-1,4-4 0,0-6-1,7-4 1,-2-1-1,6-1 0,2-1 1,0 5-1,3-2 1,2 4-1,0 8 1,1 2-1,1 7 2,-1 3-2,2 2 2,1 4-2,4 3 0,1 1 1,2 3-1,0 0 0,3 0 0,1 13 0,1-19 0,-1 19 0,2-16 1,-2 16-1,0 0 0,0-12 1,0 12-1,0 0 0,0 0 1,0 0-1,0 0 0,-12-3 0,12 3 0,-5 11 0,1 4 0,4 7 0,-5 8-1,0 8 1,-5 7 0,3 1 1,-5 5-1,4-4 2,-2-5-2,-2-7 1,7-8-1,-1-12 1,6-15-1,0 0 0,-6-16 0,5-12-1,1-5 2,-1-9-2,-3-6 2,2-2-2,-4-3 2,1 5-1,-2 2 1,5 7-2,1 4 2,2 6-1,6 7 1,7 5-1,5 7 0,7 5 0,7 5 1,3 8-1,6 7 0,-1 8 1,-2 6-2,2 1 0,-2 6-2,-6-11-7,11 10-14,-15-23-14,8-4 0,-3-18-2,8-4 0</inkml:trace>
  <inkml:trace contextRef="#ctx0" brushRef="#br4" timeOffset="173873.945">3495 9382 29,'-12'8'27,"12"-8"-4,0 0-1,0 0-2,0 0-4,0 0-4,14 8-2,-14-8-3,16-1-2,-16 1-4,19 2 0,-8 2-1,4-1 0,4 4 0,6 2 0,7 1-1,6 0 1,8 2 1,11 1-1,4 1 0,10 2 1,3 3 0,5 3-1,3 0 1,0 2-2,5 3 1,6 3 0,2 0 0,6 4 0,9-1-1,1 1 1,9-1 0,7 3 0,2 0 0,5 2 1,-1-1-1,2 1 1,1-1-1,1 2 0,-3 0 0,0-2 1,0 1-1,1-2-1,3-2 0,-1 0 2,5-2-2,-2-1 2,3 0-2,3 0 2,1 1-2,2 0 3,0 0-3,-1 3 1,2 1 0,0-1 0,2 4-1,-3 1 1,2-5 0,-1 3 0,3-2-1,1 0 2,4-3-2,5-3 2,3 2-1,2-1-2,2-1 2,1 2-2,9 1 2,-6 2-3,1 1 2,2 5-1,-1 1 1,2 0 0,2 6 0,0-1 0,0 5 0,2-4 1,1 0 0,-1-2 0,2-2 1,-3-3 0,3 1 0,-2-4-2,3 0 2,-1-4-2,3 4 1,2-2-1,-3 3 1,0 0-3,-2 0 2,0-3 0,-2 6-1,-6 1 2,-5-2-2,-3-1 2,-3-1-1,-1-1 1,-4-4-1,-6-4 1,-3-3 0,0-3 1,-6-5-1,-2 1 1,-4-3-1,-6 1 1,-3 2-4,-5-3-8,4 8-19,-10-1 0,-1 4-1,-4-4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1T21:02:19.90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3923 12833 62,'6'-11'35,"-6"11"-1,0 0-1,10 24-30,-14 1 2,4 13-1,-7 11 1,5 9-2,-4 8-1,0 12 0,-3-2-1,1 1 0,-1-5 0,-1-9-1,4-12 0,4-16 1,3-20 0,-1-15 0,17-28-1,1-14 1,-1-20 0,5-11 1,0-14 0,-1-13-1,1-3 1,-2 0-2,-1 4 2,-1 9 0,2 10-2,0 16 1,2 15-1,2 23 1,3 17-1,2 14 1,-2 14 0,-2 13-1,0 6 1,-2 12 0,-13 7 0,-3 3-1,-16 6 0,-8 2-1,-10-3-1,-8-8-2,2-1-5,-14-24-27,24-1-2,-2-21 0,25-10-1</inkml:trace>
  <inkml:trace contextRef="#ctx0" brushRef="#br0" timeOffset="392.0224">4582 13159 71,'-9'10'38,"0"6"-1,-10-11-1,0 11-28,-7-7-2,3 5-2,-4 0-1,4 7-1,3-1 0,3 7 0,4-3-1,9 3 0,2-3 0,8-5 0,7-4 0,6-8 0,4-8 0,5-5 0,-1-6-1,1-7 1,-4-3-1,-2 0 1,-4 3-1,-7 0 1,-1 5-1,-10 14 1,0 0-1,0 0 0,-4 13-1,3 1 0,2 4-2,4-3-2,11 7-14,-2-22-20,23-1 0,-2-24-3,16-5 4</inkml:trace>
  <inkml:trace contextRef="#ctx0" brushRef="#br0" timeOffset="579.0331">5155 12629 82,'-31'41'38,"2"26"0,-4 5-2,5 15-32,-1 6-4,9 3 0,5-3-3,4-18-8,13-2-26,-3-24 0,13-8-2,-7-24 1</inkml:trace>
  <inkml:trace contextRef="#ctx0" brushRef="#br0" timeOffset="762.0435">4880 13182 80,'-13'-5'40,"13"5"-2,0 0-1,33-1-34,0-10-3,14-14-4,19 4-18,-1-27-15,12-1 1,-3-12-2,3 5 0</inkml:trace>
  <inkml:trace contextRef="#ctx0" brushRef="#br0" timeOffset="1062.0607">5522 12662 76,'-37'24'39,"10"17"0,-9 7 0,5 17-30,-7 4-3,6 10-1,3 0-3,5 0 1,7-10-2,10-7 1,1-13-1,8-10 0,8-15-1,3-12 1,5-16 0,4-8 0,2-13-1,2-3 1,-3-7 1,0 0-1,-3 3 0,-3 7 0,-1 10 1,-3 11-2,-4 12-1,1 12 0,0 10-3,2 2-1,4 12-5,-8-17-18,21 12-14,-13-19 1,19-2-1,-9-21 1</inkml:trace>
  <inkml:trace contextRef="#ctx0" brushRef="#br0" timeOffset="1352.0773">6082 12840 89,'0'0'41,"0"-11"1,0 11-1,0 0-37,-1 16-1,-2 6 0,3 12-1,-6 11-1,-1 8 0,0 10-1,-3 4-2,2-2 0,1-6-3,7-4-6,-8-25-22,18 3-10,-10-33 2,17 9-1</inkml:trace>
  <inkml:trace contextRef="#ctx0" brushRef="#br0" timeOffset="1646.0941">6062 12818 80,'-4'-13'41,"4"13"-1,0 0 1,8 12-29,18 2-9,3-5-1,10-1 0,4 0-1,6-1 1,-3 1-2,-3 3 1,-7 3 0,-12 5-1,-10 12 1,-14 5-1,-14 10 0,-13 7 0,-7 7 0,-8-1-1,-2 1-1,1-6-1,9-5-2,2-22-11,29-1-22,3-26-3,20-5-1,6-20 2</inkml:trace>
  <inkml:trace contextRef="#ctx0" brushRef="#br0" timeOffset="1812.1036">6614 13028 94,'-6'33'41,"-16"-6"-1,7 21-1,-3-2-39,4 1-2,-2 7-4,-3-15-14,20 10-20,-8-18 0,15-6-1,-8-25 0</inkml:trace>
  <inkml:trace contextRef="#ctx0" brushRef="#br0" timeOffset="1963.1122">6678 12851 99,'-14'-34'43,"-9"4"-1,4 19-2,3 11-42,-11-10-21,27 10-18,-9 9 0,23-5-3,8-6 1</inkml:trace>
  <inkml:trace contextRef="#ctx0" brushRef="#br0" timeOffset="2344.134">7270 12505 74,'-19'-30'42,"-10"-1"-2,2 18 2,-7 7-33,4 18-5,0 7-1,3 17 0,-2 12-1,2 18 0,-3 15-1,6 10 1,0 8-2,2 3 1,5 0-1,8-6-2,9-12-1,3-17-4,19-7-20,-10-35-14,14-5 1,-9-29-3,4-5 2</inkml:trace>
  <inkml:trace contextRef="#ctx0" brushRef="#br0" timeOffset="2504.1432">6872 13125 87,'0'0'41,"0"0"1,25 11-1,-1-15-34,18-9-7,13-5-4,3-20-17,20 8-19,-6-16 1,10 3-3,-7-12 0</inkml:trace>
  <inkml:trace contextRef="#ctx0" brushRef="#br0" timeOffset="2728.156">7643 12355 92,'-37'6'40,"-6"6"1,9 24 1,-7 15-38,9 13-1,1 9 0,8 15-2,1 6 1,5 4-1,3 0-1,3-8-3,9-5-2,-7-26-13,19 0-23,-8-25 0,9-8-2,-11-26 1</inkml:trace>
  <inkml:trace contextRef="#ctx0" brushRef="#br0" timeOffset="2886.165">7232 13035 94,'0'0'42,"-7"-9"0,23 12 0,4-5-39,10-5-3,11 5-6,0-19-23,17 17-11,-9-14-1,5 10-2</inkml:trace>
  <inkml:trace contextRef="#ctx0" brushRef="#br0" timeOffset="3484.1992">7592 13089 83,'3'22'42,"-3"-22"-1,24 19 1,-8-22-37,17-1-2,6-9 0,-1-4-1,-1-7-1,-1-4-1,-8-3 0,-6-1 0,-11 2 0,-9 1 0,-4 6-1,-7 5 1,-4 9 0,-4 9 0,-3 12 0,-3 8 0,4 9 0,-3 8 0,5 4 1,5-2 0,10-2-1,7-5 2,11-9-2,8-9 1,10-14 0,10-7-1,2-10 1,5-3-1,-3-3 1,-4 0-2,-7 4 2,-6 3-1,-8 9 0,-10 7 0,-13 0 1,7 26-1,-14-3 0,-5 9 0,2 0 0,-4 4-1,0-4 1,4 0-1,2-11 0,5-4 0,3-17 1,0 0 1,20-22-1,-6-5 2,1-9-1,1-4 0,-1-5 0,-1-1 0,-1 6 0,-2 2-2,-1 9-1,0 0-2,9 12-8,-9-13-14,24 22-12,-8-12-3,22 12-2,-4-9 1</inkml:trace>
  <inkml:trace contextRef="#ctx0" brushRef="#br0" timeOffset="4276.2445">8619 13082 80,'15'-5'41,"10"5"-1,-7-16-10,8 13-20,-8-7-3,5 3-2,1-9-2,-1 1 0,-1-6-2,-4 1 0,-3 0-1,-4-2 0,-9 3-1,-6 5 1,-6 5-1,-8 2 1,-10 10 0,-5 7 0,-4 8 0,0 12 2,0 4-1,4 10 1,8-4-1,10 10 1,12-7 0,12-7-1,17-10 1,12-10 0,10-14-1,15-12-1,7-10 1,0-10 0,2-8-1,-6-2 1,-10-1 0,-10 1-1,-10 4 1,-13 10-1,-16 7 1,-7 19-1,-14 0 0,-3 18 1,-8 10-1,-1 9 0,-2 7 0,4 2 0,4-2 0,3-7-1,7-6 1,10-9 0,0-22 0,22 2 0,-1-20 0,7-11-1,8-7 1,-1-8-1,3-3 0,-5-4-2,1 11-2,-11 1-3,2 22-8,-25-5-10,13 32-9,-13-10-3,-5 35-3,-5-8 1</inkml:trace>
  <inkml:trace contextRef="#ctx0" brushRef="#br0" timeOffset="5037.2881">9499 12974 78,'20'-17'40,"5"8"0,-11-4 1,0 12-35,-14 1-1,7 12-2,-12 6-1,-2 6 0,-2 6 0,-3 4-1,-3 9-1,3-2 0,1 1-1,-2-3-2,11-1-2,-13-16-25,21 3-10,-6-25-1,16 13-1</inkml:trace>
  <inkml:trace contextRef="#ctx0" brushRef="#br0" timeOffset="5410.3094">10023 12971 83,'-15'-22'40,"0"14"0,-11-9-6,-1 28-26,-10 4-1,4 14-1,-1 6-2,7 10 0,0 0-1,15 3-1,6-6-1,9-4-1,16-10-1,4-10-3,19 4-14,-7-24-21,13 1-3,-4-16-1,5 2 1</inkml:trace>
  <inkml:trace contextRef="#ctx0" brushRef="#br0" timeOffset="5788.331">10135 13146 82,'10'9'43,"3"-17"-3,11 2 2,-1-12-34,13 1-4,-2-7 0,4 3-2,-4-4 0,-7 2-1,-3-3 1,-9 5-1,-7 1 0,-8 4 0,-8 4 0,-11 7 0,-9 8 0,-3 12-1,-10 10 0,-1 12 1,-2 5-1,1 9 0,9 2 0,10-2-1,12-9 1,12-8-1,22-13 0,7-20-6,22-2-10,-13-32-10,20 6-15,-15-20 1,6 7-2,-18-9 1</inkml:trace>
  <inkml:trace contextRef="#ctx0" brushRef="#br0" timeOffset="6228.3562">9560 13127 54,'5'11'41,"-5"-11"-2,0 0 3,0 0-17,0 0-17,4-11-2,-4 11-2,10-27-1,-7 7-2,-2-5 1,-3 2-1,-9 0-1,-4 8 0,-9 8 1,-7 9-2,-5 13 1,-7 5-2,1 10-1,-1-5-4,23 15-22,-5-22-13,22-3 1,3-15-2</inkml:trace>
  <inkml:trace contextRef="#ctx0" brushRef="#br0" timeOffset="6717.3842">11042 12911 83,'0'0'41,"-14"-4"-2,14 4 1,19-17-38,9 0-5,16 5-3,-1-11-25,17 17-7,-5-1 0,-2 12-2</inkml:trace>
  <inkml:trace contextRef="#ctx0" brushRef="#br0" timeOffset="6873.3931">11011 13171 88,'-47'15'41,"26"-3"1,21-12-3,7-19-35,32 1-9,10-18-32,29 10-4,3-9 0,12 10 0</inkml:trace>
  <inkml:trace contextRef="#ctx0" brushRef="#br0" timeOffset="7356.4207">11972 12854 87,'0'0'40,"0"0"0,-21 16 2,2 10-40,-3 4 1,2 9 1,-5 2-2,6 4 1,0-4-1,7-6 0,7-6 0,3-8 0,2-21-1,20 8 0,-1-19 1,6-9-1,3-10 0,6-7 0,-2-7 0,6 0 0,2 1-1,-3-1 1,-4 7-1,-4 7 0,-1 10 1,-4 15-1,-2 10 0,-4 16 0,-2 13 0,-6 8-1,2 9-1,-2 2-2,8 9-7,-7-20-11,25 12-13,-8-26-7,16-4-2,1-23 1</inkml:trace>
  <inkml:trace contextRef="#ctx0" brushRef="#br0" timeOffset="7656.4379">12894 12339 95,'-14'17'42,"14"15"2,-1-1-3,10 20-37,2 2-2,7 8 0,6 3-1,4 3-1,5-4 0,0-9-1,4-5-2,-4-15-2,6 3-9,-18-32-14,9 7-13,-15-18 1,4 0-2,-14-14 1</inkml:trace>
  <inkml:trace contextRef="#ctx0" brushRef="#br0" timeOffset="7821.4473">13012 12800 95,'-36'37'42,"-9"3"2,9 12-2,-3-3-37,7-3-4,12 2-6,1-21-11,31 10-15,-5-25-11,20-6 1,5-21-3</inkml:trace>
  <inkml:trace contextRef="#ctx0" brushRef="#br0" timeOffset="9243.5287">3971 14511 29,'7'-12'37,"-11"-1"1,4 13 0,0-23-16,0 23-11,0-18-3,0 18-2,0 0-2,5 19-1,-6 3-1,2 8 0,-2 7-1,1 1-2,1 4-2,1-6-2,9 1-12,-7-23-24,19-9 3,-6-20-3,10-6 2</inkml:trace>
  <inkml:trace contextRef="#ctx0" brushRef="#br0" timeOffset="9391.5371">4031 14111 65,'-26'1'38,"2"-2"-1,24 1-2,-7 16-44,7-16-25,42 1-2,-5-4-2,16 3-1</inkml:trace>
  <inkml:trace contextRef="#ctx0" brushRef="#br0" timeOffset="9645.5516">4819 13961 65,'-30'-38'40,"-2"13"-1,-8 4 1,5 20-34,-13 9-2,8 28 0,-5 13-1,3 23-1,3 13-1,6 11-1,10 8-3,3-9-5,24 4-28,-6-24-4,20-9-3,-3-26 0</inkml:trace>
  <inkml:trace contextRef="#ctx0" brushRef="#br0" timeOffset="9812.5612">4347 14464 86,'0'0'42,"-17"-21"0,30 18-2,15-9-39,5-5-6,24 13-26,-5-15-10,17 12 0,-1-8-2</inkml:trace>
  <inkml:trace contextRef="#ctx0" brushRef="#br0" timeOffset="10368.593">5684 14291 56,'12'-13'40,"-12"13"-2,0 0 2,-11 16-31,5 12-3,-8 3-1,4 11-2,-5 0 0,3 6-1,1-3 0,3-6 1,3-5-2,4-9 1,1-11-1,0-14 1,23-12-1,-6-11 0,4-12 0,7-5 1,2-6-1,-3 1 0,4 5 0,-5 4 0,-2 9 0,-2 13-1,-5 13 1,-4 10-1,-3 12 0,0 12-1,-2 8 0,-1 4-1,4 5-1,-1-7-3,13 10-11,-10-25-13,21 6-9,-5-22-3,13-5 2</inkml:trace>
  <inkml:trace contextRef="#ctx0" brushRef="#br0" timeOffset="10555.6037">6328 14379 76,'0'0'41,"0"0"-1,16-14-1,6 8-35,8-1-1,9-2-3,5 2-3,-2-14-15,12 19-21,-16-10 1,5 15-3,-22-6 1</inkml:trace>
  <inkml:trace contextRef="#ctx0" brushRef="#br0" timeOffset="10698.6119">6392 14610 81,'-10'14'42,"10"-14"-2,35-21-2,12 0-47,4-23-24,25 7-5,0-9-3,18 8 1</inkml:trace>
  <inkml:trace contextRef="#ctx0" brushRef="#br0" timeOffset="11577.6622">7793 14164 48,'0'0'38,"-32"-17"-1,10 21 1,-13 0-31,6 14 2,-9 4-2,6 14-1,-1 6-1,9 12 0,5 1-1,9 4-1,10 0 0,10-7-1,13-9 0,11-13 0,12-13-1,9-19 0,5-18 0,7-15 0,-6-13 0,-4-12-1,-10-5 1,-15-4-1,-13 3 0,-13 3-1,-12 8 0,-13 9 0,-4 15-1,-6 10-2,1 15-1,0 3-5,19 24-25,-7 0-5,15 12-2,3-4 1</inkml:trace>
  <inkml:trace contextRef="#ctx0" brushRef="#br0" timeOffset="11727.6707">8348 14511 68,'-1'37'40,"-5"8"0,-13-9-3,1-8-34,11 4-41,-5-11 0,13-3-3,-1-18 2</inkml:trace>
  <inkml:trace contextRef="#ctx0" brushRef="#br0" timeOffset="11953.6837">8866 14172 78,'0'0'41,"-10"9"-1,-3 13 1,8 13-38,-4 9-2,3 8-1,-1 10-3,-3-7-7,9 13-30,-4-12 0,7-3-2,-2-18 1</inkml:trace>
  <inkml:trace contextRef="#ctx0" brushRef="#br0" timeOffset="12283.7025">9210 14591 76,'-20'24'39,"7"8"-2,8-1-36,-5-2-38,14-2-3,1-10 0</inkml:trace>
  <inkml:trace contextRef="#ctx0" brushRef="#br0" timeOffset="12703.7266">9587 14247 72,'0'0'42,"24"-23"-1,7 14 1,-1-5-37,16-1-1,1-1 0,3 7-1,-4 7-1,-8 7 0,-11 11-1,-11 11 0,-16 6 0,-14 9-1,-13 6 1,-8 6 0,-7 3 0,0-4 0,4-2-1,9-9 1,13-5 0,14-11 0,16-10-2,13-15-2,21 0-4,-5-22-16,26 9-18,-11-15-1,14 6-1,-13-9 1</inkml:trace>
  <inkml:trace contextRef="#ctx0" brushRef="#br0" timeOffset="12834.7341">10235 14607 79,'-21'46'40,"-7"-4"-1,6 0-4,12 7-62,-8-17-11,13-3-2,0-11-1</inkml:trace>
  <inkml:trace contextRef="#ctx0" brushRef="#br0" timeOffset="13386.7656">10599 14238 83,'0'0'42,"-9"-14"-1,24 7 1,5-7-40,11 2 1,6-3-1,5 4 1,-1 4-1,7 3 0,-5 1 0,-6 9-1,-6 2 0,-8 5-1,-14 9 1,-9 2-1,-9 8 0,-10 6 0,-9 2 1,-1 1 0,-4-3-1,4-3 1,11-10-1,7-3 0,11-22 1,15 2-1,14-14 0,8-7 0,6 1 0,0-2 1,-1 4-1,-9 11 0,-8 11 1,-11 11-1,-20 11 1,-11 9 0,-12 3-1,-5 7 0,-5 2-1,-2-5-2,7-6-1,2-10-8,25 5-12,-10-22-16,21-2-4,-4-9-1,39-18 3</inkml:trace>
  <inkml:trace contextRef="#ctx0" brushRef="#br0" timeOffset="13604.7781">11274 14587 88,'-18'-4'42,"18"4"2,1-15-5,16-3-44,23 6-30,-4-15-7,11 10 2,0-5-4</inkml:trace>
  <inkml:trace contextRef="#ctx0" brushRef="#br0" timeOffset="13763.7872">11857 14615 81,'-15'15'41,"-5"-14"-2,8-3 0,12 2-43,-12-34-30,26 14-4,1-12-3,10 12 2</inkml:trace>
  <inkml:trace contextRef="#ctx0" brushRef="#br0" timeOffset="14103.8066">12571 14484 67,'12'4'41,"2"10"-1,-14-14 1,13 13-32,-13-13-5,0 0-3,8 14-12,-8-14-28,19-9 1,-1-3-4,16 4 1</inkml:trace>
  <inkml:trace contextRef="#ctx0" brushRef="#br0" timeOffset="18495.0578">12871 14264 53,'-25'4'38,"1"-11"0,24 7 0,-14-16-25,28 8-7,7-4-1,14 8-2,4-1 1,11 5-2,2 1 0,8 3-2,5-1-1,-6-4-2,8 6-8,-13-11-26,5 6-1,-15-11-1,-1 10 0</inkml:trace>
  <inkml:trace contextRef="#ctx0" brushRef="#br0" timeOffset="18677.0682">13026 14458 77,'-29'20'40,"24"-3"-2,5-17 0,37-17-36,14-5-3,11-6-2,19 1-5,-8-14-28,11 7-1,-8-8-1,-1 7 0</inkml:trace>
  <inkml:trace contextRef="#ctx0" brushRef="#br0" timeOffset="18953.084">13404 13895 69,'0'0'40,"0"0"-2,13 21 2,14-8-31,14 9-4,4 3-2,4 10 0,-7 2 0,0 10-1,-18 5-1,-10 4 0,-17 3 0,-12-2-1,-8-3 0,-12-3 0,-1-6-2,-2-11-1,6-4-5,-3-25-12,24 5-19,-5-23 0,24-5-2,2-14 0</inkml:trace>
  <inkml:trace contextRef="#ctx0" brushRef="#br0" timeOffset="19374.1081">14575 13814 68,'-18'-12'37,"-5"26"0,-15 3 0,-4 14-30,-10 10-3,3 12-1,0 2 0,5 10-1,8-1 0,9-2-1,16-6 0,15-8-2,12-6-1,16-18-4,19 3-28,-3-22-3,15-4 0,-6-11-2</inkml:trace>
  <inkml:trace contextRef="#ctx0" brushRef="#br0" timeOffset="19953.1412">14707 14198 64,'-23'-5'38,"-1"12"-2,-4-5 1,4 11-30,0-4-3,4 11 0,3-2-2,7 6 0,0-1-1,6 4 1,7-3-1,3 0 0,9-4 0,3-5 0,3-9 0,6-3-1,-2-6 1,7-10-1,-4-4 0,-1-5 0,-3-4 0,-5-1-1,0 0 1,-2 0 0,-4-1 0,-5 6 0,0 4 1,-1 4 0,-7 14-1,16-15 1,-16 15 0,12 10 0,-8 3 0,2 5 0,-6 4 0,0 7-1,-1 1 0,-5 5 0,-2-3 1,1 0-1,-1-2 0,2-8 0,2-6 0,4-16 0,0 0 0,19-16 0,-1-12 1,6-6-1,2-3 0,3-6 1,1 4-1,-4 2 0,-4 11 1,-2 7-1,-6 12 0,-14 7 0,10 23 0,-11 1 0,-5 8-1,2 4-1,4 4-1,1-7-3,13 6-7,-5-23-25,25 4 1,-3-22-1,16 1 1</inkml:trace>
  <inkml:trace contextRef="#ctx0" brushRef="#br0" timeOffset="20254.1584">15402 14215 77,'-15'-2'38,"-13"-8"0,9 15 0,-1-3-34,5 5 0,2 4-1,7 2-1,8 2-1,3-1 1,10 0-1,6 1 1,0-3-1,3-3 0,-2 1 0,0 1 0,-6-3 0,-3 2-1,-6 3 0,-4-1 1,-3 2-1,-4 3 0,-4-2 0,1 0-1,-4 0-2,0-3-2,6 2-7,-10-18-26,15 4 1,1-13-2,15-4 0</inkml:trace>
  <inkml:trace contextRef="#ctx0" brushRef="#br0" timeOffset="20463.1704">15747 13865 81,'0'0'38,"-6"22"2,-13 8-3,5 15-34,-4 5-3,3 9 1,2 3-1,2 3 0,2 0-2,-1-4-1,6-2-4,-6-16-28,10 2 0,-4-22-4,4-5 2</inkml:trace>
  <inkml:trace contextRef="#ctx0" brushRef="#br0" timeOffset="21199.2125">15623 14214 78,'0'0'39,"0"0"0,0 0 0,0 0-32,19 1-3,5-5-1,4 0-1,5-2 1,4 1-2,0 0 1,-1 2-2,0 6 1,-10 6 0,-8 5-1,-10 8 1,-8 3-1,-7 6 1,-5 4-1,-3-3 0,-3 0 0,4-3 0,4-6 0,3-6 0,7-6 0,0-11 0,17-12 0,0-5 0,0-6 0,0-7 0,0-2 1,0-5 0,-3 2-1,-5 4 1,-3 5-1,0 4 0,-2 7 1,2 3-1,-6 12-1,19 0 1,-5 9 0,-1 3 0,5 1 0,0 3 0,2-2 0,0 2 0,-2-4 0,1-4 0,-1-6 0,1-6 0,-1-5 0,2-5 0,-1-3 0,-3-1-1,1 1 1,-3 1 1,-3 3-1,-11 13 0,0 0 1,0 0-1,-2 23 1,-2-1-1,-1 5 0,1 3 0,-1-3 0,5 2 1,1-6-1,8-5 0,1-8 0,6-10 0,5-9 0,1-3 0,2-7 0,0-4 0,0 1-1,-1-1 2,-7 3-1,-1 4-1,-15 16 0,12-13-1,-12 13-3,0 0-7,6 24-11,-6-24-9,0 22-8,0-22 0,24 18 1</inkml:trace>
  <inkml:trace contextRef="#ctx0" brushRef="#br0" timeOffset="21523.231">16728 14117 68,'0'0'38,"0"0"1,3 22 0,-20-18-29,7 15-3,-7-1-2,-1 9-1,2-4-1,1 3-1,2 0-1,7-2 0,6-4-1,10-9 0,8-7-2,4-11-1,13-4-2,-2-18-7,25 8-25,-15-21-1,13 9-1,-11-15 1</inkml:trace>
  <inkml:trace contextRef="#ctx0" brushRef="#br0" timeOffset="21719.2422">17186 13815 80,'-19'16'39,"13"7"0,-11-1-2,6 14-31,-2 3-2,2 12-2,-1 3-2,-2 5-1,1 3-4,-8-14-16,14 11-17,-8-16 1,13-2-2,-5-21 0</inkml:trace>
  <inkml:trace contextRef="#ctx0" brushRef="#br0" timeOffset="22035.2603">16978 14125 93,'0'0'40,"-11"-13"1,11 13-2,24-1-36,-2-4-2,8-3-1,9-1-1,3-1 0,1-3-1,5 0 0,-5 0 1,2-1-2,-5-2 2,-4 4 0,-9 7 1,-9 3-1,-4 8 1,-9 9 0,-5 7-1,-7 9 2,-3 12-2,-2 2 0,2-2-2,0 5 0,3-9-3,12 8-21,-10-25-9,13 2-1,-8-24 0</inkml:trace>
  <inkml:trace contextRef="#ctx0" brushRef="#br0" timeOffset="22187.269">17515 13927 92,'-18'-30'39,"7"16"-2,-7 2-5,-5 0-67,23 12-2,-1-11-2,20 10-1</inkml:trace>
  <inkml:trace contextRef="#ctx0" brushRef="#br0" timeOffset="22553.2899">17782 13974 78,'-11'7'40,"15"4"1,-4-11-1,-8 20-32,4-2-2,-3 9-3,-1 3 1,0 8-2,-2 2-1,4 1 0,5-6 0,4-3-1,4-12 0,5-8 0,8-12 1,2-13-2,7-8 1,-1-9 0,2-5-2,-1-5-1,2 1 0,-7-9-5,5 17-12,-17-9-19,8 16 1,-12-6-1,6 19 1</inkml:trace>
  <inkml:trace contextRef="#ctx0" brushRef="#br0" timeOffset="22870.3081">18062 14063 82,'5'19'39,"-5"-19"-1,19 0 0,-4-9-34,5-3-1,0-8 0,2 0-1,0-4-1,-2 3 1,0-4-1,-6 4 1,-5 4-1,-4 2 0,-5 15 0,0 0-1,-14 0 1,5 17 0,-7 3-1,6 6 0,1 2-1,5-2 1,4-1-1,8-5-1,11-6-2,2-18-5,22 6-21,-13-21-10,15 0 2,-10-13-2</inkml:trace>
  <inkml:trace contextRef="#ctx0" brushRef="#br0" timeOffset="23507.3445">4041 15597 47,'0'0'40,"13"-9"0,-13-8-1,9 3-33,-9 14-5,5-11 3,-5 11-3,-2 15-1,-2 9 0,0 5-2,0 6 1,-2-2-3,7 4-2,-1-19-8,14 5-22,-14-23-1,29-10-1,-10-25 1</inkml:trace>
  <inkml:trace contextRef="#ctx0" brushRef="#br0" timeOffset="23642.3522">4193 15243 49,'-25'-43'37,"5"18"0,-8 0-1,10 12-33,-2 6-3,8 3-5,12 4-28,17-2-2,11 4-2,5-11 0</inkml:trace>
  <inkml:trace contextRef="#ctx0" brushRef="#br0" timeOffset="23874.3655">4721 15029 49,'-31'-5'38,"0"10"-1,-12-4-1,6 15-31,-1 7 0,4 21-1,4 9-1,3 14 0,4 9-2,5 4-2,6-2 0,4-6-3,8-7-5,-4-31-15,17-1-13,-13-33-3,20 0 2</inkml:trace>
  <inkml:trace contextRef="#ctx0" brushRef="#br0" timeOffset="24008.3732">4407 15374 56,'-29'-38'40,"7"20"1,-8 2-1,14 12-33,-1 6-4,17-2-2,17 30-14,10-24-25,30 5-1,10-11-2,29 1 0</inkml:trace>
  <inkml:trace contextRef="#ctx0" brushRef="#br0" timeOffset="24541.4036">5749 15483 40,'0'-18'40,"0"18"2,0-17-4,0 17-21,0 0-13,-9-9 0,9 9 0,0 0-1,-11 13-1,11-13 0,0 14-1,1-4 1,0 1-1,4 3 1,-1-1-1,4 2 0,-4-1 0,3-1-2,-1-3 1,-6-10-1,20 7 1,-6-17 0,2-3 1,1-5-1,4-8 0,1-1 2,6-1-1,-3 2 0,-1 4 0,0 10-1,-3 7 0,-4 14 0,-3 9 0,-5 8 0,1 10-2,-6 1-3,10 5-1,-7-12-10,25 8-15,-11-23-10,19 1 0,-3-23-1</inkml:trace>
  <inkml:trace contextRef="#ctx0" brushRef="#br0" timeOffset="24730.4145">6476 15439 66,'0'0'41,"-18"2"-2,18-2 2,23-8-38,-5-5-1,6 0-1,3-3-3,9 14-9,-6-13-28,5 16 2,-15-5-3,3 14 1</inkml:trace>
  <inkml:trace contextRef="#ctx0" brushRef="#br0" timeOffset="24873.4226">6528 15633 68,'0'0'42,"14"-9"-1,7-12-1,10-8-44,31 8-33,-9-9-1,18 9-2,-2-6 0</inkml:trace>
  <inkml:trace contextRef="#ctx0" brushRef="#br0" timeOffset="25859.479">7619 15151 47,'6'-23'38,"-6"23"0,3-14-4,-3 14-25,-5 12-3,2 5-1,-8 3-3,2 4-2,3 1-2,-2-3-2,13 5-4,-5-27-17,14 15-11,6-24-3,16-1 2</inkml:trace>
  <inkml:trace contextRef="#ctx0" brushRef="#br0" timeOffset="26030.4888">8009 15109 54,'-27'30'37,"-3"18"0,-10-5-3,-1 18-29,-3-2-1,9 4-2,-1 2-3,10-12-5,21-2-29,0-23-2,24-6-2,3-23 1</inkml:trace>
  <inkml:trace contextRef="#ctx0" brushRef="#br0" timeOffset="26359.5076">8093 15465 58,'-6'14'39,"6"-14"-2,0 0 3,0 0-36,20-13-1,-1-1 1,3 4-1,-5-3 0,1 7 0,-18 6-1,14 10 0,-19 6 0,-6 6-1,-4 4 1,-1 4-2,-2-1 2,1 1-2,7-7 0,3-2 0,7-10 0,12-6 0,5-10-1,11-10-1,10-1-2,1-13-4,21 9-29,-13-12-2,9 13-1,-11-9 1</inkml:trace>
  <inkml:trace contextRef="#ctx0" brushRef="#br0" timeOffset="26577.5201">8605 15652 65,'-13'41'41,"-6"-2"-2,2 3-3,0 11-70,-1-29-4,14-1-2,4-23 1</inkml:trace>
  <inkml:trace contextRef="#ctx0" brushRef="#br0" timeOffset="27103.5502">9120 15114 63,'0'0'41,"-6"13"-1,-10 7 1,7 16-33,-7 9-3,3 15-2,1 7-1,-2 9-1,1 5 0,3-5-2,6-7-1,8-14-2,16-7-8,-2-31-28,18-9-1,0-25 0,16-8 0</inkml:trace>
  <inkml:trace contextRef="#ctx0" brushRef="#br0" timeOffset="27338.5636">9434 15104 64,'4'11'39,"-4"-11"-1,-3 36-1,-3-20-36,5 5 0,-4-2 0,4-3-2,6 0-5,-5-16-8,18-4-22,-1-8-2,10-1 0,1-9 1</inkml:trace>
  <inkml:trace contextRef="#ctx0" brushRef="#br0" timeOffset="27501.573">9721 15130 38,'-17'24'36,"2"10"2,-11 2-1,3 16-23,-10-10-7,9 11-2,1-6-2,-1-7-7,18-1-32,-2-13-2,12-10 0,9-16 0</inkml:trace>
  <inkml:trace contextRef="#ctx0" brushRef="#br0" timeOffset="27832.5919">9780 15483 60,'-13'8'40,"13"-8"-3,0 0 3,0-18-36,21 3-3,1-2 0,7 2 2,-4 7-1,-2 5 1,-6 7 0,-9 12-1,-14 6 2,-6 9-2,-12 5 1,-2 6-1,-5 0 1,-1 2-2,6-5 1,7-6-1,9-11 0,14-9-1,13-12 0,13-15-3,14-2-3,-6-27-20,22 17-16,-10-18 2,11 14-2,-13-9 2</inkml:trace>
  <inkml:trace contextRef="#ctx0" brushRef="#br0" timeOffset="27975.6001">10226 15625 73,'-17'34'41,"5"8"-3,-6-7 0,3 1-40,12 12-20,-7-20-16,11 4-1,-1-16-1,14-5 0</inkml:trace>
  <inkml:trace contextRef="#ctx0" brushRef="#br0" timeOffset="28515.631">10637 15198 72,'-15'-4'42,"15"4"-1,0 0 0,-1-12-39,21 4 0,8 4-1,-1-2 0,7 6 1,1 5-1,-3 4 0,-4 5 0,-8 6 0,-10 8 0,-6 4 0,-13 6 0,-4 7 0,-8 3 0,-4 1 0,-1 0 0,1-3-1,6-7 1,5-3-1,9-11 0,11-6 0,11-11-2,9-10 0,9-6-1,5-8-2,12 1-5,-11-23-26,13 12-4,-7-16-1,4 8 2</inkml:trace>
  <inkml:trace contextRef="#ctx0" brushRef="#br0" timeOffset="28714.6423">11278 15111 68,'0'17'40,"-14"-4"0,5 9 0,-3-6-37,1 0-2,6-4-1,5-12-2,10 5-5,-4-20-31,25 3 0,-3-11-2,12 4 1</inkml:trace>
  <inkml:trace contextRef="#ctx0" brushRef="#br0" timeOffset="28831.649">11461 15173 37,'-27'54'29,"-9"-1"-29,11-7 1,5-3-27,5-6-7</inkml:trace>
  <inkml:trace contextRef="#ctx0" brushRef="#br0" timeOffset="29229.6718">11500 15445 68,'-7'16'41,"7"-16"-2,0 0 0,0 0-36,20-2 0,-3-9-1,9 4 0,-5-5 0,1 2-1,-4 4 1,-4 4-1,-14 2 0,7 17 0,-15 1 1,0 8-2,-7 3 1,-1 4-1,-4 2 1,6 0-1,0-5 1,6-2-1,5-7 0,7-10 1,-4-11-2,26 0-1,-7-8-2,0-18-14,15 15-23,-7-16 1,12 9-3,-13-8 2</inkml:trace>
  <inkml:trace contextRef="#ctx0" brushRef="#br0" timeOffset="29373.68">11874 15631 74,'-3'38'41,"-4"-7"-1,4 9-1,-1 1-41,-5-15-29,12 10-8,-6-13-2,7 0 0</inkml:trace>
  <inkml:trace contextRef="#ctx0" brushRef="#br0" timeOffset="30102.7217">12294 15192 61,'0'0'40,"28"-19"-1,-8 0 0,15 2-35,-5 1-2,0 4 0,-3 5-1,-4 7-1,-4 4 0,-9 10 1,-6 5-1,-10 4 1,0 3-1,-2 1 1,-2-2-1,2 2 1,2-6-1,3-3 1,8-7-1,8-4 0,3-3 1,5 0-1,3-4 1,5 4 0,-5 3 0,2 3 1,-9 7 0,-3 9 0,-11 3-1,-8 7 0,-8 2 0,-5 2-1,-6-6 1,1-1-2,2-7 0,5-14-4,16-12-1,-4-14-20,26-1-13,-3-19-1,23 1-1,-4-16 1</inkml:trace>
  <inkml:trace contextRef="#ctx0" brushRef="#br0" timeOffset="30319.7341">12988 15067 60,'0'0'38,"0"10"-1,-1 12-2,-11-9-30,6 10-2,-3-3-2,0-2-3,12 10-17,-3-28-17,12 17-1,2-24-1,13-2 1</inkml:trace>
  <inkml:trace contextRef="#ctx0" brushRef="#br0" timeOffset="30475.7431">13222 15124 68,'-32'42'40,"9"9"-3,-5-7 1,10 0-39,8 7-26,-2-11-10,12-2-1,-5-8-1</inkml:trace>
  <inkml:trace contextRef="#ctx0" brushRef="#br0" timeOffset="30868.7655">13248 15434 67,'0'0'40,"0"0"0,0 0-1,27-18-34,-8 7-3,3 5 1,0 0-2,1 6 0,-2 6 0,-9 3 1,-5 6 0,-4 7 1,-8 1-1,-5 6-1,-10-1 2,2 1-2,0-2 2,2 0-3,-1-6 1,12-4-2,4-7 2,1-10-1,24 1-1,-3-10-2,13-1-4,-9-20-18,26 11-16,-13-15 0,18 11 0,-11-12-1</inkml:trace>
  <inkml:trace contextRef="#ctx0" brushRef="#br0" timeOffset="31153.7818">13833 15591 59,'0'0'41,"-12"5"-1,12-5-2,0 0-28,0 0-24,0 0-25,14-9 2,4 9-4,-5-7 3</inkml:trace>
  <inkml:trace contextRef="#ctx0" brushRef="#br0" timeOffset="31316.7912">14107 15655 72,'-1'24'41,"-12"-14"-1,7 3 0,-7-10-38,13-3-3,6-18-3,2-10-13,20 10-22,-4-8 0,18 7-1,-4-7 1</inkml:trace>
  <inkml:trace contextRef="#ctx0" brushRef="#br0" timeOffset="31470.8">14575 15608 69,'8'22'39,"-8"-22"-1,1 21 0,-1-21-37,0 0-4,1-13-17,3-6-17,12 3-1,-7-9-1,13 9 0</inkml:trace>
  <inkml:trace contextRef="#ctx0" brushRef="#br0" timeOffset="31610.808">14820 15591 83,'12'21'43,"-12"-21"-1,11 12 0,0-17-42,-3-13-3,7 8-13,-8-22-25,16 12 0,-5-10 0,11 10-1</inkml:trace>
  <inkml:trace contextRef="#ctx0" brushRef="#br0" timeOffset="32099.836">15698 15144 58,'0'0'40,"-10"-22"-2,10 22 1,-13 10-29,5 6-9,2 14 1,2 10 1,0 12-2,2 13-1,0 5 0,3 0-1,2 1-2,2-17-7,17-1-27,-7-23-2,9-7 0,-6-27 1</inkml:trace>
  <inkml:trace contextRef="#ctx0" brushRef="#br0" timeOffset="32407.8536">15704 15055 75,'0'0'41,"0"0"-2,16 5 0,2 0-36,10 3-1,7 1 0,6 4 0,3 3 0,0 6-1,0 4 0,-3 9-1,-8 3 1,-7 5 0,-12 6 0,-11 5 0,-12 3 0,-11 2-2,-11 0 0,-7-3-1,-3-6-1,1-14-4,11 6-10,-4-35-24,33-7 2,-9-19-2,30-9 1</inkml:trace>
  <inkml:trace contextRef="#ctx0" brushRef="#br0" timeOffset="32739.8726">16137 15486 66,'-9'34'38,"5"-16"-1,21-3 0,7-19-33,18-10-2,11-8 0,4-4 1,0-4-2,0-1 2,-10 2-1,-11 5 1,-11 1-2,-15 5-1,-15 4 1,-9 5 0,-10 5 0,-4 4-1,-8 6 1,1 6-1,2 9 0,0 5 1,9 5 0,5 4-2,11-2 0,8-5-3,13 7-8,1-19-26,24 2-1,-1-14-3,25 2 2</inkml:trace>
  <inkml:trace contextRef="#ctx0" brushRef="#br0" timeOffset="33173.8974">17026 15207 64,'-15'20'38,"-12"-1"-1,3 12 1,-6-3-35,-1 2-1,2-6 0,5 1 0,9-6-1,6-6 2,9-13-2,15 9 1,6-12-1,7 1 1,3-2 0,1 4-1,-3 4 1,-1 6 0,-8 8 0,-7 5-2,-9 3 2,-7 5-2,-6-1 1,-2 0-3,-3-6 1,3-9-4,8-4-4,-2-25-21,20 4-8,0-25-3,18-3 2</inkml:trace>
  <inkml:trace contextRef="#ctx0" brushRef="#br0" timeOffset="33366.9084">17489 14892 78,'-16'17'40,"0"19"-1,-10 0 0,3 14-38,2 4-1,4 9 0,0 5-1,0 3 0,5 3-6,-8-19-22,15 8-8,-9-24-2,14-3 1</inkml:trace>
  <inkml:trace contextRef="#ctx0" brushRef="#br0" timeOffset="33796.933">17201 15235 71,'-11'14'40,"-1"-7"-2,19 15 2,-7-22-34,37 13-2,-1-16 0,15-2-1,2-7 0,4 1-1,1-3 0,-7 6 0,-9 5 0,-8 10-1,-13 7-1,-10 13 1,-12 5-1,-8 9 1,-3 4-1,-3 0 0,-1-1 0,-2-3-1,4-8 1,4-9-1,9-11 1,1-13-2,14-15 2,1-8 0,4-8 0,4-10 2,-2-2-2,1-4 1,-4 0 0,1 8 0,-9 3-1,-2 11 0,-2 5-4,0 3-1,9 13-10,-10-9-7,25 21-10,-11-16-7,24 11-2,-4-11 2</inkml:trace>
  <inkml:trace contextRef="#ctx0" brushRef="#br0" timeOffset="34241.9585">18038 15203 79,'0'0'40,"0"0"-1,-8 20 0,-8 10-33,0 2-2,-2 9-2,0 4 1,4-1-2,2-2 1,9-4-2,8-12 1,10-7-1,8-17 0,10-12 0,9-13 0,2-10 2,2-5-2,0-5 1,-6-4 0,-4 6 0,-8 5 0,-8 7-1,-9 9 1,-11 20-1,0 0 0,0 0-1,-2 24-1,-7-5-2,7 14-5,-7-16-9,20 19-10,-16-22-7,22 10-5,-17-24-1,32 17 3</inkml:trace>
  <inkml:trace contextRef="#ctx0" brushRef="#br0" timeOffset="34579.9778">18584 15242 51,'0'0'40,"10"-18"-2,2 13 1,-12-6-18,0 11-14,0 0-1,0 0-2,-13 5 0,2 12-1,-6 0-1,2 6 0,-2 1-1,7 4 0,-4-5-1,10 1 1,5-5-1,7-8 0,10-4 0,-1-5-2,11-2-2,0-8-3,16 9-10,-16-25-12,19 16-8,-10-20-4,15 10 2,-6-21 0</inkml:trace>
  <inkml:trace contextRef="#ctx0" brushRef="#br0" timeOffset="34774.989">19121 14841 76,'0'0'40,"-23"-3"-1,14 22 0,-11 8-33,8 10-2,-3 10-2,1 9 0,0 5-2,3 4 0,3-2-4,0-11-4,16 7-20,-15-24-10,17-3 0,-10-32-3</inkml:trace>
  <inkml:trace contextRef="#ctx0" brushRef="#br0" timeOffset="34985.001">18958 15177 100,'-11'-4'40,"-8"-5"0,14 19-13,5-10-24,0 0-2,19-8-2,4 2-1,6 0-1,3-3 0,11 6-2,-4-7-3,8 12-3,-13-15-11,11 19-14,-14-12-1,3 12 0,-11-9 2</inkml:trace>
  <inkml:trace contextRef="#ctx0" brushRef="#br0" timeOffset="35134.0095">19376 15166 73,'0'0'39,"0"36"-1,-9-16 1,9 14-31,-8 1-4,2 7-1,0 3-2,1-3-3,2 1-1,-5-18-10,17 7-21,-9-32-3,13 8-2,-1-28-1</inkml:trace>
  <inkml:trace contextRef="#ctx0" brushRef="#br0" timeOffset="35279.0178">19533 15019 75,'-11'-43'40,"6"20"-1,-8-3 0,6 12-32,7 14-15,-16-12-25,16 12-6,0 0-1,24 14 0</inkml:trace>
  <inkml:trace contextRef="#ctx0" brushRef="#br0" timeOffset="35611.0368">19708 15091 48,'-10'15'38,"10"-15"0,-4 23 1,-3-12-22,10 14-8,-6 0-1,5 7-2,-4-1-2,3-1 0,-1-3-1,1-5-2,5-8 1,-6-14-2,25-2 1,-6-16-1,11-9 0,2-11 0,7-5 0,-1-4 0,2-2-2,-2-1-2,-3 15-8,-16-11-12,9 31-11,-24-6-4,7 20-1,-11 1-1</inkml:trace>
  <inkml:trace contextRef="#ctx0" brushRef="#br0" timeOffset="35990.0585">20067 15098 73,'-7'16'41,"-5"-12"-2,16 8 2,-4-12-35,18 6-1,14-9-1,15-4-2,9-6 1,12-4-1,-1-5 0,7-2-1,-5 1 0,-8-3-1,-15 4 0,-10-1 0,-18 7 1,-14 6-1,-4 10 0,-30-5 0,-6 14 1,-7 8-1,-5 7 0,-6 9 0,3 5 0,5 5 1,9 1-1,13-2 0,14-4 0,20-6-1,18-7-1,13-12-4,25 4-9,-7-25-6,26 17-8,-11-20-9,15 12-2,-16-9 0</inkml:trace>
  <inkml:trace contextRef="#ctx0" brushRef="#br0" timeOffset="36134.0667">21064 15355 93,'-3'22'41,"-19"-16"0,8 4 0,-14-14-36,9-7-4,4-6-4,0-14-6,12 12-11,-17-22-11,17 16-10,-12-15-2,5 13 0</inkml:trace>
  <inkml:trace contextRef="#ctx0" brushRef="#br1" timeOffset="221694.6802">13475 12233 56,'-15'-17'36,"1"5"0,-4-9-1,3 8-28,-8-5-2,0 10-1,-11-4-1,0 9 0,-4-2-1,-2 6 0,-3-4 0,1 1-1,-2-3 1,-1 2 0,0-7 0,-2 1-1,-3-4 1,-2 4-1,-4 0 0,-2 2 1,-7 4-2,-1 3 1,-3 4 0,-6 3-1,-5 2 0,0 6 0,-1 3 0,-1 0 0,3 4 0,4 0 1,4 3-1,5 4 0,5 4 0,2 1 0,1 3 0,4 6 1,0 0-1,0 3 0,5 2 0,1-1 0,8 1 0,12-4 0,7 0 0,10-6-1,14-1 1,10 1 0,9-2 0,8 2 0,6 2-1,3 2 2,3 2-2,2-1 1,5 4 0,0-1 0,2 0 0,7-1 0,3-6 0,9-1-1,13-5 1,7-6 0,11-7 0,8-10-1,13-8 1,13-7 0,4-10 0,3-9 1,1-9-1,-1-4 1,2-11-1,-2-7 1,-5-8-1,-11-8 1,-8-7-1,-10-5 0,-11-6 0,-14-6 0,-20-8 1,-17-2-1,-22-3 1,-19 2-1,-25 4 2,-21 11-1,-25 12 0,-30 17-1,-24 23 1,-29 25-1,-24 26-1,-22 18-3,2 25-20,-11-7-15,26 1-1,23-14-1,35-13 0</inkml:trace>
  <inkml:trace contextRef="#ctx0" brushRef="#br2" timeOffset="375021.45">18808 6343 94,'7'-11'36,"-7"11"0,10-9 0,-10 9-34,5 16 0,-4 5 0,-6 6 0,0 10 3,-5 0-2,3 6 1,-2-5-1,1-4 1,3-7-1,6-7 0,-1-20-1,18 3 0,0-17-2,6-12 0,8-6 1,2-6-1,5-4 0,-2-2 0,0 0 0,-5 6-1,-3 6 2,-4 9 0,-7 9-1,-3 9 0,-15 5 1,16 21-1,-10 1 0,-3 8 0,0 6-1,3 3 0,5 0-2,0-7-3,13 10-15,-8-23-6,18 7-11,-9-16 2,14-3-3,-12-11 0</inkml:trace>
  <inkml:trace contextRef="#ctx0" brushRef="#br2" timeOffset="375187.4594">19476 6459 110,'0'0'37,"0"0"1,6-12-1,16 2-35,7-2-3,14 2-1,3-6-4,13 9-29,-10-6-2,4 11 0,-16 0-2</inkml:trace>
  <inkml:trace contextRef="#ctx0" brushRef="#br2" timeOffset="375336.468">19507 6654 99,'0'0'35,"27"-13"-8,17-8-25,12-10-36,12-1 1,9-7-4</inkml:trace>
  <inkml:trace contextRef="#ctx0" brushRef="#br2" timeOffset="375660.4865">20370 6271 109,'-41'36'40,"-10"3"0,11 7 1,8-3-36,16 3 2,12-8-3,21-6 1,22-11-3,14-12 0,18-17-2,7-13 0,0-13 0,-4-9 0,-8-8 0,-18-2 0,-18 1 0,-24 3-2,-19 7 1,-21 12-1,-17 16-1,-11 12-2,-4 18-4,-10-1-11,24 23-6,-3-12-8,27 2-4,14-9-2,29-8 1</inkml:trace>
  <inkml:trace contextRef="#ctx0" brushRef="#br2" timeOffset="376463.5324">19360 3372 78,'0'0'38,"0"0"-1,0 0 1,-10 19-31,0 9-2,-6 1 1,5 8-2,-6 0-1,6-2-1,2-2 0,6-9 0,6-10 0,8-12 0,8-16-1,8-9 2,6-13-2,6-6 2,2-8-2,2-1 1,-4 1-2,3 6 2,-10 6-2,-7 11 1,-6 13-1,-5 16 0,-5 9 0,-3 12 0,-2 8 0,-3 10-1,-1 3 1,4-2-2,8 3-2,0-13-5,17 9-9,-14-27-7,30 9-5,-14-27-8,18 5-2,-9-19 1</inkml:trace>
  <inkml:trace contextRef="#ctx0" brushRef="#br2" timeOffset="376643.5427">20147 3364 91,'0'0'39,"0"0"1,0 0-3,19-9-23,-6 6-14,2 0-2,6 4-3,-6-10-21,12 19-12,-11-9 0,5 13 0,-21-14-1</inkml:trace>
  <inkml:trace contextRef="#ctx0" brushRef="#br2" timeOffset="376801.5518">20060 3596 100,'0'0'38,"0"0"1,24-3-3,3-6-39,8-12-33,21 4 0,0-8-1,11 6-1</inkml:trace>
  <inkml:trace contextRef="#ctx0" brushRef="#br2" timeOffset="377302.5804">21018 2956 98,'-5'-14'38,"5"14"0,0 0-1,-7 9-36,3 13-1,2 7 1,0 5-3,4-1-3,18 5-30,1-17-2,15-1 0,6-20-1</inkml:trace>
  <inkml:trace contextRef="#ctx0" brushRef="#br2" timeOffset="377484.5908">21419 2914 105,'-51'59'38,"7"18"1,-7-7-2,10 9-34,8-4-3,8-9-6,21 2-29,0-19-4,20-6 0,3-20-1</inkml:trace>
  <inkml:trace contextRef="#ctx0" brushRef="#br2" timeOffset="377823.6102">21456 3248 111,'0'0'39,"15"-19"1,4 14-2,0-5-38,3 2 0,-2 4 1,-8 10-1,-5 7 1,-7 6-1,-9 7 1,-2 7 0,-14 1 0,1 4 0,-5-5 1,6 2-1,3-10 0,13-2 1,7-23-1,29 12 0,16-22-2,15-11-5,27 4-13,-6-26-4,24 14-6,-16-27-9,5 9-2,-19-12-2,-11 3 2</inkml:trace>
  <inkml:trace contextRef="#ctx0" brushRef="#br2" timeOffset="378529.6506">19417 891 79,'0'0'40,"0"0"-1,0 0 2,0 0-31,0 0-3,0 0-1,0 0-1,0 0-1,17 50-1,-17-50 1,0 0-1,0 0 0,-11 59-2,11-59 0,0 0 0,0 0-1,0 0 0,0 0-1,0 0 1,61 10 0,-61-10 0,46-38-1,-46 38 1,55-47 0,-55 47 1,58-53 0,-58 53-1,57-44 0,-57 44 1,51-27-2,-51 27 0,0 0 2,50 10 0,-50-10-1,0 0-1,29 60-3,-29-60 0,19 57-8,-19-57-5,22 59-10,-22-59-4,27 47-5,-27-47-5,0 0 2</inkml:trace>
  <inkml:trace contextRef="#ctx0" brushRef="#br2" timeOffset="378725.6618">20118 993 103,'0'0'41,"47"-55"1,-47 55-2,0 0-37,48-34-1,-48 34-1,0 0-2,68-25-2,-68 25-6,54-12-25,-54 12-5,0 0-2,63-13 0</inkml:trace>
  <inkml:trace contextRef="#ctx0" brushRef="#br2" timeOffset="378893.6714">20319 955 110,'-56'38'43,"56"-38"0,0 0-4,-55 38-36,55-38-3,0 0 0,0 0-8,64 6-11,-64-6-11,75-19-12,-25 7 1,8-6-3</inkml:trace>
  <inkml:trace contextRef="#ctx0" brushRef="#br2" timeOffset="379295.6944">21353 527 111,'23'-62'41,"-23"62"3,0 0-2,0 0-38,18-50 0,-18 50 0,0 0-1,0 0-1,0 0-2,3 51 0,-3-51 0,-9 60 0,9-60 0,-3 76 0,3-76 0,-5 90 0,3-42 0,2-48 0,-5 95 0,5-95 0,-1 89 0,1-89 0,0 72 0,0-72-4,0 0-11,6 59-7,-6-59-3,0 0-8,0 0-8,0 0-4,0 0 3</inkml:trace>
  <inkml:trace contextRef="#ctx0" brushRef="#br2" timeOffset="380663.7727">20318 9249 87,'13'-13'35,"-3"8"2,-10 5 0,14 2-31,-14-2-1,0 29 0,-6-6 0,1 9-1,-6 1 0,2 1-1,-3-1 0,4-3-1,4-7 0,4-6-1,0-17 1,13 9-1,5-18 0,3-7 0,5-8-1,4-6 1,2-5 0,0-1 0,1-2 0,-4 5-1,-2 2 1,-2 8 0,-7 5 0,-3 10-1,-5 11 1,-1 9 0,-5 11-1,0 7 1,-6 8-1,0 3-1,4 0 1,1 1-2,3-4-1,3-15-3,14 1-7,-3-26-7,26 7-8,-10-22-10,14 4 1,-7-16-2,7 2 3</inkml:trace>
  <inkml:trace contextRef="#ctx0" brushRef="#br2" timeOffset="380828.7821">21024 9313 113,'0'0'39,"0"0"0,0 0-1,15-8-35,7 0-1,5-3-2,1 0-4,7 14-9,-9-13-23,5 12-3,-15-2 1,-2 9-1</inkml:trace>
  <inkml:trace contextRef="#ctx0" brushRef="#br2" timeOffset="380979.7907">21021 9467 108,'-21'28'38,"-1"-15"1,22-1-1,0-12-33,34-12-7,12 2-16,2-20-18,18 5-2,-5-18 0,10 7-1</inkml:trace>
  <inkml:trace contextRef="#ctx0" brushRef="#br2" timeOffset="381181.8023">21801 8820 117,'-22'18'40,"3"15"-1,-8-3 0,1 6-38,9 4-2,2-3-5,17 7-25,-1-22-8,21-3 0,9-17-1</inkml:trace>
  <inkml:trace contextRef="#ctx0" brushRef="#br2" timeOffset="381369.8131">22216 8795 99,'-29'31'38,"-10"6"2,3 17-1,-8 5-28,6 8-9,3 2 0,5 2-3,11-1-6,-4-14-28,23 0-4,0-21 1,18-6-2</inkml:trace>
  <inkml:trace contextRef="#ctx0" brushRef="#br2" timeOffset="381699.8319">22184 9203 113,'0'0'40,"20"-10"1,-3-4-2,18-2-35,-1 4-1,4 1 0,-6 7-1,-7 7 0,-14 9 0,-10 11-1,-14 10 0,-14 9 1,-12 1 0,-3 8-2,-1-4 0,4-3 0,10-11 0,15-6 0,20-14 0,19-13 0,22-7 0,10-19-11,28 14-9,-10-26-5,24 21-4,-25-15-10,7 23-1,-17 0-2,-11 18 4</inkml:trace>
  <inkml:trace contextRef="#ctx0" brushRef="#br2" timeOffset="382300.8663">20523 11544 87,'11'17'39,"-11"-17"-2,5 18 3,-9-3-34,8 4 1,-5 7-3,1 9 2,-4 4-2,-5 3-2,4-3 0,0-1-1,2-6 1,1-8-3,7-12 2,5-13-2,4-15 1,8-10 4,4-7-4,4-5 2,0-4-2,3 1 2,-4 6-2,-3 6 1,-5 11-1,-2 13-1,-7 8 1,-7 12 2,-3 6-2,-2 10 2,0 4-3,0-3-2,9 1-2,0-13-8,20 6-5,-7-26-8,27 7-3,-7-24-10,16 0-1,-6-12 3,8 0 2</inkml:trace>
  <inkml:trace contextRef="#ctx0" brushRef="#br2" timeOffset="382465.8757">21299 11580 79,'0'0'40,"10"-10"0,-10 10-1,23-7-14,-8 0-23,8 1 0,4 1-3,-7-2-3,9 15-15,-12-11-18,3 8-1,-20-5 0,14 13-2</inkml:trace>
  <inkml:trace contextRef="#ctx0" brushRef="#br2" timeOffset="382623.8848">21195 11774 108,'-14'4'39,"14"-4"0,23-8-2,11-7-32,12-2-6,6-7-3,20 11-25,-10-16-12,13 11 3,-11-8-5</inkml:trace>
  <inkml:trace contextRef="#ctx0" brushRef="#br2" timeOffset="384028.9652">22097 11212 79,'0'-17'38,"0"17"-1,0 0 2,-4 26-30,-7 5-2,10 18 0,-7 7-2,3 14 1,-3 1-3,6 9 1,-4-1-2,3 1-2,-3-5 0,-1-3-2,0-4 0,-3-11-7,12 5-15,-10-30-18,15-5 3,-7-27-1,20-1 0</inkml:trace>
  <inkml:trace contextRef="#ctx0" brushRef="#br2" timeOffset="452720.8941">7580 1310 102,'-3'-12'39,"3"12"0,0 0 0,0 0-35,0 0-1,60-55 1,-60 55-2,54-29 1,-54 29-2,64-22 0,-64 22-1,70-15 0,-10 23 0,-16 11 0,-7 18 0,-28 12 0,-19 14 1,-24 7-1,-9 5 0,-8-1 2,-1 1-2,4-6 1,6-7-1,1-6 1,12-5 0,13-13 0,21-10 0,15-14 0,17-13 0,15-10-1,14-8 0,7-4-1,3-5-2,2 2-4,-18-9-26,6 17-8,-20-2 1,-4 13-4</inkml:trace>
  <inkml:trace contextRef="#ctx0" brushRef="#br2" timeOffset="453321.9285">9141 1122 87,'58'-56'38,"-58"56"1,0 0 0,0 0-34,-40-12-1,-7 36 3,-26 17-2,-8 12-1,6 3-2,9 9 1,25-9-1,34-7-1,39-27 0,17-10-1,10-3 1,10-5 0,-1-3-1,-3 1 1,-11 5-1,-13 6 0,-18 7 0,-21 11 0,-22 4 0,-13 8-1,-10 2 2,-1-3-3,0-6-1,4-10-2,24-5-5,2-32-22,40 0-8,11-18 1,21-2-2</inkml:trace>
  <inkml:trace contextRef="#ctx0" brushRef="#br2" timeOffset="454373.9887">9657 1372 108,'-18'5'39,"-3"3"1,4 12-1,-11-3-36,6 5-1,-1 5 0,2 5 0,-1 2 0,8 4-1,1-2 0,13-1-1,7-7 1,9-8 0,9-14 0,10-10 0,7-8 0,3-15-1,4-4 1,-4-12 0,-9-2-1,-6-1 0,-12 4 0,-9 2 0,-14 6 0,-12 11 0,-4 4 0,-3 9 1,-2 8-1,4 6 0,8 3 0,10 3 0,4-10 0,23 15 0,6-10 0,9 0 0,6-3 0,2-2 0,1 0 0,-9 0 0,-2 2 0,-6 3 0,-10-2 1,-9 3-1,-11-6 1,1 21 0,-9-7-1,-7 8 1,1 3-1,-2 1 1,1 6-1,-1 1 0,11 0 0,3-1-1,9-8 1,11-9 1,7-12-1,6-8 1,8-8 1,5-11-2,4-11 0,-4-5 0,0-10 0,-2-1 0,-42 51 0,42-47 0,-42 47 0,0 0 0,53-78 0,-36 53 0,-17 25 0,12 0 0,-15 24 0,-5 10 0,-1 10 0,2 2 0,0 0 0,9-3 0,9-12-5,10-8 1,14-9-3,6-18-5,19-1-7,-12-17-4,18 0-1,-19-12 12,4 4 7,-9 2 4,-12 1 5,-7 7 4,-20 0 10,9 15 4,-24-4 1,12 9-10,-10 11-7,2 4-2,-5 7-1,3 5-1,-3 6-1,2 6-1,-1 2 1,4 1-2,1-8 2,2-1-1,1-10 0,5-9 1,-1-14 0,17-9 0,-4-13 0,3-8 2,0-10-3,1-9 0,2-3 0,0-2 0,-1 5 0,-3 4 0,-15 45 0,24-35 0,-15 1 0,16 10 0,-8 9-3,10 10-5,8-1-7,-35 6-5,50-1-4,-50 1-9,50-7-7,10 7-1,14 3 3</inkml:trace>
  <inkml:trace contextRef="#ctx0" brushRef="#br2" timeOffset="454643.004">11540 1265 122,'0'0'41,"-23"2"1,7 3-7,-1-5-31,1 5 0,-7 4-1,-2 6-1,-2 9 0,-1 5-2,-3 8 0,-1 0 0,3 1 0,5-1 0,7-4 0,12-3 0,11-8 0,16-5 0,13-11 0,7-3 0,15-4-5,-1-10-7,16 4-7,-17-15-3,16 9-8,-26-8-9,5 2-2,-12-4-1,3 1 5</inkml:trace>
  <inkml:trace contextRef="#ctx0" brushRef="#br2" timeOffset="454982.0234">11813 1420 117,'-11'8'41,"16"4"2,-5-12-2,29 5-38,-1-9 0,6-1 0,-2-6-2,7-1 0,-6-6 1,-2-5-2,-11-2 0,-20 25 0,0 0 0,0 0 0,15-52 0,-20 34 0,-18 8 0,-7 10 0,-8 11 0,-6 9 0,2 14 0,2 5 0,7 6 0,23-3 0,11-8 0,14-8 0,24-6-13,3-19-5,30-1-4,-13-20-5,35 1-11,-5-10-4,15-5-1,4-5 4</inkml:trace>
  <inkml:trace contextRef="#ctx0" brushRef="#br2" timeOffset="455476.0517">12938 1109 96,'14'-46'40,"-14"46"2,0 0-2,0 0-34,0 0-2,8-19 0,-25 58-1,-3 22 0,-6 15-1,6 9-1,-1 3-3,13 0-1,6-11-4,13-41-4,26-11-26,-5-18-4,15-9 2,-4-13-1</inkml:trace>
  <inkml:trace contextRef="#ctx0" brushRef="#br2" timeOffset="455845.0728">13181 1341 105,'-14'0'39,"-5"12"1,1 7 0,3 11-33,2 0-3,8 2-1,0-2 1,4 0-2,0-5 0,4-3 0,4-7 0,-7-15-1,22 6 0,-5-10 0,2-9 1,2-3-2,2-6 0,3-6 0,-2 1 0,-4 0 0,-3 3 0,-2 4 0,-2 4 0,-13 16 0,16-4 0,-16 4 0,16 27 0,-10-5 0,3 5 0,3-2 0,5 2-6,4-9-1,18-6-8,-8-20-6,26-7-8,-10-18-12,16-7 2,-63 40 0,61-54 2</inkml:trace>
  <inkml:trace contextRef="#ctx0" brushRef="#br2" timeOffset="456042.0841">13892 1079 122,'0'0'40,"5"-58"2,-5 58-7,0 0-30,0 0-1,-6-18-2,-6 46-1,-9 24-1,0 27 0,-1 15-2,-1 0-2,9-1-6,2-30-9,23-23-5,-16-21-15,19-8-1,-14-11-1,15-15 2</inkml:trace>
  <inkml:trace contextRef="#ctx0" brushRef="#br2" timeOffset="456230.0948">13638 1308 125,'-21'1'42,"-1"1"1,22-2-1,23 7-39,14-14-3,-37 7 0,72-10-2,9-4-4,-81 14-10,101-17-7,-101 17-8,96-15-10,-17 4 0,1 5 0,-14 5 2</inkml:trace>
  <inkml:trace contextRef="#ctx0" brushRef="#br2" timeOffset="456831.1292">14101 1369 113,'-19'17'41,"21"5"0,-2-9 0,29-8-37,3-1-1,12-4 1,2-6-2,4-3 1,-4-6-2,-5-4 1,-6-1-2,-12-2 0,-23 22 0,0 0 0,0 0 0,6-49 0,-25 32 0,-5 8 0,-11 8 0,-7 9 0,-2 10 0,-2 9 0,2 6 0,16 4 0,9 0 0,8-2 0,18-7 0,14-10 0,18-8 0,11-6 0,10-6 0,4-3 0,1-5 0,-3 0 0,-7-3 0,-11 4 0,-12 4 0,-10 5 0,-11 5 0,-5 7 0,-9 4 0,-1 3 0,-2 2 0,-2 3 0,2-4 0,0 1 0,0-9 0,6-12 0,0 0 0,0 0 0,18-12 0,-5-15 0,-1-4 0,7-13 0,3 2 0,-4-6 0,-3 4 0,-1 6 0,-14 38 0,0 0 0,21-47 0,-21 47-2,0 0-12,0 0-5,64-48-4,-64 48-7,61-16-5,-61 16-5,89-11 0,-35 8 6</inkml:trace>
  <inkml:trace contextRef="#ctx0" brushRef="#br2" timeOffset="457281.1549">15630 1093 93,'0'0'38,"54"-71"-1,-54 71 3,12-53-34,-12 53-2,-7-52 2,7 52-1,0 0-1,-54-60-1,54 60 1,-61-18-1,61 18 0,-66 7-1,66-7 0,-47 37 0,-24 28 1,2 21-3,17 18 0,12 5-3,23-7 0,18-13-6,12-30-22,26-30-10,-12-17 1,4-7 0,-14-14-1</inkml:trace>
  <inkml:trace contextRef="#ctx0" brushRef="#br2" timeOffset="457462.1653">15083 1267 121,'-31'-8'41,"12"7"1,19 1-2,0 0-38,38-1 0,7-3-2,-45 4-1,59-4-3,-59 4-10,82-12-25,-82 12-2,87-16 1,-41 10-1</inkml:trace>
  <inkml:trace contextRef="#ctx0" brushRef="#br2" timeOffset="458114.2026">15644 1264 98,'-26'30'41,"3"-2"0,18-5-1,15-13-26,18-11-10,10-14-1,11 0 0,-49 15 0,53-23-1,-53 23 1,50-27-2,-50 27 1,0 0-2,56-45 0,-56 45 0,0 0 0,0 0 0,0 0 0,-5-46 0,-29 51 0,-12 10 0,-3 9 0,3 13 0,-4 2 0,22 12 0,14-5 0,30-11 0,17-15 0,18-9 0,13-11 0,9-13 0,3-7 0,4-10 0,-80 30 0,76-35 0,-76 35 0,65-43 0,-65 43 0,58-35 0,-58 35 0,0 0 0,44-48 0,-31 43 0,-13 5 0,-14 27 0,0 4 0,-2 14 0,-6-1 0,7 3 0,4-9 0,3-10 0,4-6 0,4-22 0,0 0 0,24-11 0,-5-19 0,3-8 0,-22 38 0,27-48 0,-27 48 0,24-58 0,-24 58 0,31-55 0,-31 55 0,22-51 0,-22 51 0,0 0 0,44-58-5,-44 58-13,0 0-9,51-33-7,-51 33-9,0 0 1,61-13 1</inkml:trace>
  <inkml:trace contextRef="#ctx0" brushRef="#br2" timeOffset="458783.2409">16671 1214 119,'-12'14'40,"11"2"3,2-5-2,18-9-37,-19-2-1,0 0-1,49-8 1,-49 8-3,0 0 0,66-17 0,-66 17 0,0 0 0,48-36 0,-48 36 0,0 0 0,0 0 0,25-51 0,-25 51 0,0 0 0,-46-5 0,8 14 0,-7 11 0,-5 8 0,7 11 0,6 8 0,22 4 0,12-13 0,31-14 0,16-15 0,13-12 0,5-13 0,4-6 0,-66 22 0,79-30 0,-79 30 0,67-37 0,-67 37 0,66-32 0,-66 32 0,0 0 0,65-42 0,-49 40 0,-11 13 0,-11 13 0,-8 5 0,-3 11 0,-6-1 0,9 5 0,4-15 0,8-12 0,2-17 0,32-4 0,-2-18 0,-30 22 0,0 0 0,66-58 0,-66 58 0,53-50 0,-53 50 0,53-53 0,-53 53 0,51-46 0,-51 46 0,0 0 0,62-29 0,-38 27 0,-5 11 0,-4 13 0,-12 17-12,-3-1-4,15 4-5,-6-16-5,37-13-12,-8-13-3,13-4 1,-4-15 3</inkml:trace>
  <inkml:trace contextRef="#ctx0" brushRef="#br2" timeOffset="459015.2541">17841 1232 104,'0'0'42,"28"-59"2,-28 59-1,0 0-21,0 0-22,0 0 0,-46-38 0,5 45 0,-11 17 0,13 12 0,2 4 0,16 6 0,13-6 0,24-12 0,15-14 0,9-9-4,21-11-11,-61 6-7,65-24-10,-65 24-11,82-29 0,-82 29 1,79-37 1</inkml:trace>
  <inkml:trace contextRef="#ctx0" brushRef="#br2" timeOffset="459380.275">18196 1174 113,'0'0'41,"0"0"3,0 0-3,0 0-37,0 0-1,0 0 1,0 0-2,0 0 1,0 0-3,0 0 0,47 6 0,-47-6 0,0 0 0,59-40 0,-59 40 0,0 0 0,42-49 0,-42 49 0,0 0 0,0 0 0,0 0 0,0 0 0,-76-22 0,39 46 0,-7 6 0,12 9 0,13 4 0,22-5 0,23-11 0,-26-27-13,54 2-8,-54-2-11,71-13-10,-71 13 0,80-27 0,-80 27 0</inkml:trace>
  <inkml:trace contextRef="#ctx0" brushRef="#br2" timeOffset="461232.3809">8725 631 79,'0'0'39,"-103"-31"0,47 19-1,-10 5-30,0 6 0,-3 3-2,1 5-2,-1 4-1,5 6-2,-1 6-1,8 4 0,5-2-1,52-25 0,-77 56 0,77-56 0,-43 53 0,43-53 1,-20 45 0,20-45 0,0 0 0,5 50 1,-5-50 0,0 0-1,0 0 1,0 0 0,-66 52 0,66-52 1,-84 28-1,31-12 0,16 7-1,-97 38 2,-20 9-2,3 12 1,9 14-3,22 9 1,30 1 1,42-6-1,50-29 1,22-8-1,27-9 1,21-7-1,13-7 1,20-6-1,7-7 0,3-4 1,0-2-1,-8-5 0,-11-2 0,-15-6 0,-14 1 1,-17-6 0,-14 3 0,-13-5 0,-11 3 0,-12-4 0,-1 15 1,-6-3-1,-5 8 1,3 8-1,2 7 0,2 9 0,7 6 0,16 1 0,12-4-1,18-3 1,18-11 0,18-9-1,21-19 1,15-18-1,13-14 1,12-10-1,6-11 1,0-1 0,-8 0 0,-10 2-1,-14 7 1,-13 7 0,-22 13 0,-20 9 0,-19 12 0,-17 12 0,-16 10 0,-10 15 1,-8 7-2,-1 9 2,7 3-2,6 3 2,16-7-2,22-8 2,27-9-1,23-18 0,24-13 0,27-16 0,21-14 1,9-11-2,11-6 2,0-8-1,-6-2 0,-12 2 0,-15 8 1,-25 1-1,-20 13 0,-20 6 0,-24 6 0,-22 7 1,-13 8 0,-15 6-1,-8 8 1,-4 6 0,1 7 0,6 6 0,11 4-1,16 4 1,19-8-1,21-4 0,22-10 0,21-12 0,26-13 0,17-15 0,11-9 0,5-16 0,8-3 0,-9-8 1,-9 7-1,-16 0 1,-26 14-1,-21 5 1,-24 13-1,-24 17 2,-23 15-2,-16 12 0,-8 6 0,-5 7-1,6-1 1,12-2-1,27-10 0,20-17-2,35-11-2,19-25-6,40-4-25,3-19-1,21 2-2,-7-13 0</inkml:trace>
  <inkml:trace contextRef="#ctx0" brushRef="#br2" timeOffset="466875.7037">14901 1937 55,'0'0'30,"0"0"-1,19 6 0,2-14-24,9 1-3,8-7 2,12 4 0,2-10 0,8 5 1,-2-3 0,11 3 0,-8-1-3,2 3 2,-3 1-2,-2 3 1,-2 3-3,4 1 1,-4 1-1,2 0 0,2-1 0,0-1 1,2-4 0,1-2 1,-1-2-1,3 0 0,-4-4 1,2 3-1,-4 0 0,-3 4-1,-2 1 0,-4 7 0,0 2 0,-6 1-1,-3-1 2,0 1-1,-6-5 1,2-1 0,-2-1 2,-1-1-1,-4-3 0,6 0 0,-5 3 0,3-2-1,0 5 0,1 4-1,-2 0 0,2 1 0,0 2-1,1 1 1,0 0 0,-2-2 0,1-1 0,0-2 1,-3-5 0,-1-2 0,2-2 0,-4-2 0,0-1 0,1 1 0,-2-1-1,0 4 1,-1-1-1,0 3 0,0 4 0,-2 2-1,-2 2 1,-1 0 0,-3 0 0,1-2 0,-2-1 0,1-3 0,0 0 1,0-3-1,5-4 0,-1 3 1,1-1-2,2 2 1,-3 4 0,3 1 0,-7 2 0,2 3-1,-2 3 1,-1-1 0,0 0-1,-1 0 1,-2-3 0,4-1 0,0-3 0,5-4 0,1-5 0,-1 2 1,5-5-1,0-2 0,-29 18 0,0 0 0,48-26 2,-48 26-2,0 0 1,60-25-1,-60 25 1,0 0-1,52-25 2,-52 25-3,0 0 1,55-26 0,-55 26 0,0 0 0,51-32 0,-51 32 0,0 0 0,55-40-2,-55 40 1,0 0-1,49-49 2,-49 49-3,0 0 2,47-56-2,-47 56 2,0 0 1,43-65 1,-43 65-1,28-49 0,-28 49 2,24-53-2,-24 53 2,18-51-1,-18 51 0,6-48 0,-6 48 0,0 0-1,-10-66 0,10 66 1,0 0-1,-36-54 1,36 54-1,0 0 0,-59-37 0,59 37 1,-56-15 0,56 15 0,-65-8 0,65 8-1,-76-6 1,76 6 0,-82-5 1,82 5-1,-89-4-1,41 2 1,1 0-1,-4-2 0,-1 2 0,-3-2 0,0 2 0,-3 0 0,-5-2 0,-2 2 0,-1-3 0,-2 2 1,-3-2-1,-4 2 0,-1-1 1,-5 2-1,-4-1 0,-4-1 0,-2 2 1,-2 1-1,-4-1 0,0 2 0,-2-1 1,-5 2-1,2-2 0,-1 4 0,1-1 0,-2-1 0,1 3 0,0-1 0,-1 0 0,2 2 0,-1-1 0,4 1 0,-3 1 0,2 0-1,1 0 1,1 1-1,1-2 1,-1 1 0,2 0-1,-3 1 0,2 0 1,-1 1 0,-3 0 0,-2-4 1,3 2-2,0 1 2,-4-1-1,-1-4 0,2 0-1,-4 2 1,-3-4 0,1 0-1,-2 0 1,0-1-1,0-2 0,-3 1 1,-2 0 0,-1 0 0,0-2 0,-3-2 0,-1 5 0,1-3 0,-4 1 0,1 0 0,-1 0 0,0-1 1,0 2-1,0-2 0,0 1 1,-3-1 0,4 3 0,-2-2 0,3 0 0,3 0 0,1-1-1,2 1 1,2-3 0,1 2-1,6-3 1,3-1 0,3 1-1,4-4 1,1 2-1,6-3 1,0 2-1,1 2 1,0 0-1,0 3 0,-2 4-1,1 2-1,0 4-2,5 4-17,-4 0-16,8 2-4,-4 1 0,13 1-2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1T21:03:06.49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2184 1275 20,'-3'-12'25,"3"12"1,0 0-3,0 0-9,0 0-3,-12-6-3,12 6-1,-3 11-1,4-1-2,-6 1 0,9 7 0,-5 3-3,2 2 0,2 6-1,-1 5 0,1 4-1,0 4 1,-1 7 1,0 2-2,-2 5 2,3 0-1,-1 2 1,-1 2 0,1 4 0,3-4-2,-3 0 2,4 2-1,-2 4 1,3 2 0,-2 0 0,4 0 0,-3-3 0,3 2 2,-3-3-1,1 3 2,-2-4-3,1 2 1,-5-3-1,-1 7 1,2 0-2,-3 4 2,1 1-2,3 0 1,-2-1 0,4 2 0,0-3-1,-1 0 1,3 0-1,3-1 0,-3 1 1,-1-1-2,0 3 1,0 0 1,-5 4-2,-2-3 1,2 4 0,-4-2 0,0-1 1,1 3-1,0-4 0,-1 1 1,1-4-1,2 0 1,2 2 1,-2-2-2,4 0 1,-2 3-1,2 0 1,-4 3-1,0 0 1,0 6-1,-3-4 0,1 6 1,1 2 1,-5 3-1,-2-1 2,0 5-1,-2-3 1,0 2-1,-2-2 1,3-2-1,-1-4-1,1 0 1,4-3-2,-1-1 1,2 1-3,-2-5-3,9 8-23,-8-12-7,5 5 0,-6-14-2</inkml:trace>
  <inkml:trace contextRef="#ctx0" brushRef="#br0" timeOffset="1338.0765">2238 7510 51,'0'0'29,"0"0"1,-4-11-8,4 11-10,0 0-2,0 0-2,0 0-2,0 0 0,0 0-2,0 0 0,-9-8-1,9 8 0,0 0 0,0 0-1,0 0 0,0 0 0,0 0-1,5 14 1,-3-2-1,-1 5 0,0 1-1,4 3 1,-6 1-1,4 0 0,1 2 1,-2 0-1,0 1 0,1 1 1,0 0-1,1 3 0,-3 2 1,-1-2-1,0 4 0,3-1-1,0-1 1,-1-4-1,0-2 0,0-1 0,5-5 1,-2 3-1,2-4 1,-1 2 1,0 0-1,-3 4 1,1 3-1,-4 4 1,0 6-1,-3-1 1,0 4 0,-1-2 0,-2 0 0,3-2 0,0-4 0,1-4 0,1-6 0,4-2-1,0-2 1,-1-2-1,2 1 1,0 2-1,1-3 0,1 3 1,-3 1-1,2 1 0,-5 1 1,0 1-1,1-1 1,-1-3-2,0 1 2,0-3-1,0-1 0,0-3 0,2-2 0,-2-11-1,3 17 1,-3-17-1,0 0 0,0 0-2,0 0-4,0 0-15,15-10-14,-16-5 2,1 15-4,9-13 3</inkml:trace>
  <inkml:trace contextRef="#ctx0" brushRef="#br0" timeOffset="2752.1574">2314 8756 50,'0'0'31,"-6"-13"2,6 13-3,0 0-17,0 0 0,-10-9-5,10 9-1,0 0-3,0 0-1,0 0 0,0 0-1,0 0 0,0 0 0,0 0 0,0 11-1,0-11 1,0 0-1,2 13 0,-2-13-1,4 11 1,-4-11-1,0 0 0,4 11 0,-4-11 0,0 0 1,0 0-1,0 0 0,0 0 1,0 0-1,0 0 1,4 15-1,-6-6 0,6 5 0,-6 9 0,2 5 0,-1 8 0,2 6 0,-2 9 1,1 6 0,-3 5-1,3 2 0,-2 6 0,1 0 0,0 1 0,-4 0 0,3-1 0,-3-4 0,4-5 0,0-3 1,3-12-1,-2-8 0,4-5 0,1-6 1,4-7-1,-1 0 0,2 0 0,2-2 1,-2 6-1,-2 2 0,-1-1 0,0 3 1,-2-3-1,-4-5 0,1-2 0,-4-5 0,2-13-1,0 0-2,0 0-2,-2-31-22,4 11-8,-3-12 0,3 4-3,-4-6 1</inkml:trace>
  <inkml:trace contextRef="#ctx0" brushRef="#br0" timeOffset="3841.2197">2330 10744 20,'0'0'24,"0"0"2,2-12 0,-2 12-11,0 0-4,0 0-2,-6-10-1,6 10-2,0 0 0,0 0-2,0 0 0,0 0-1,0 0-1,0 0 1,-7-9 0,7 9-1,0 0 0,0 0 0,0 0 0,0 0-1,0 0 1,0 0 0,0 0-1,0 0 0,1 14 0,-1-14 0,-2 18 0,2-5-1,-2-1 1,4 7-1,-2 0 0,1 3 0,0 3 0,0 6-1,4 2 0,-2 4-1,2 3 1,1 4-1,2 1 2,-5 6-2,4 1 2,-2 3-1,-1 4 1,-1 6 1,-1 0 0,-2 9 1,0 3-2,-2 8 1,-3 3 0,6 5-1,-3 2 2,4 8-2,-2 0 1,3 3-2,1-1 2,4 8 0,-1 0-1,3 2 0,-1 4 0,-1 2 0,2 2-1,-5 5 1,1 6 0,-3 1 0,0 4-1,-6 3 0,-1 4 0,0 2 1,-2-1 0,-4-4-1,4-10-1,-2-7-1,3-9-3,-5-27-24,11-12-5,-9-26-4,9-16 1</inkml:trace>
  <inkml:trace contextRef="#ctx0" brushRef="#br0" timeOffset="6550.3746">22876 1739 29,'0'136'13,"9"29"-7,-4 1-3,1 29 0,-2 7 1,1 17 2,5 21 1,-9 9 4,12 26 8,-12 4 6,9 26-3,-9-3-7,7 23-5,-7 7-4,8 14-2,-8 9 0,4 9-1,-1 15 0,1 10-1,1 7 1,0 16 0,1 15-1,-4 19 0,1 13-2,-4 10 2,-2 6-2,-7 15 1,-2 59-4,-5-32 3,1 9-4,-3 4 1,3-3 0,6 0-1,4-10 2,12-20-2,9-71 2,12 6-3,14-41-1,2-48-11,17-36-18,-5-40-3,-24-151 2,0 1-1</inkml:trace>
  <inkml:trace contextRef="#ctx0" brushRef="#br0" timeOffset="7882.4508">2455 7416 28,'11'-7'21,"10"7"0,-4-5-1,-1 2-12,12 4-1,0-4 0,7 4 0,1-4 1,15 5 0,-2-9 1,21 3-1,9-6-2,19-4-2,10-10-1,23-3-1,12-7-1,24-6-1,15-5 0,17-4 0,13-5 0,13 3 0,17-3 2,11-2-4,55 3 2,-30-2 0,15 0 0,14-6 0,18-3 0,22-5-1,49-6 4,-21-9-3,-26-10 3,55 0-1,17-8 0,54-1 0,-32-6 0,10 0-1,-32-6 1,41 5-1,28-6-3,-14 2 3,4-2 0,-32 1-2,35-4 1,1 3 1,28-1-1,-17 5 1,-14 0-1,21 3-1,-2-2 1,-8 2 0,28 2 0,-36 2 1,-33 3-1,11 5 1,-19 0 0,-22 4 1,-20 3 0,-17 4 0,-57 7-1,9 5 1,-30 2 0,-24 10 0,-27 6 0,-21 6-2,-29 11 1,-25 5-3,-19 14-5,-32-3-24,-9 8-2,-25-5 0,-10 8-3</inkml:trace>
  <inkml:trace contextRef="#ctx0" brushRef="#br0" timeOffset="8660.4953">2212 10347 27,'0'0'7,"3"-10"-4,-3 10-3,0 0-18</inkml:trace>
  <inkml:trace contextRef="#ctx0" brushRef="#br0" timeOffset="9318.533">2210 10324 14,'0'0'23,"0"0"0,10 0 2,-10 0-11,11-1-5,-11 1-3,19-6-2,-5 0 0,8 1 0,3-3-2,2 1 3,7-4-3,7 2 2,3-4-2,8 3 2,2-4-2,10-1 1,5-4-1,16-6-1,11-3 0,13-8 0,10-8 0,18-8-1,21-6 1,12-6-1,13-11 0,21-6 0,9-8 0,11-5-1,26-13 2,9-1-2,17-6 2,11-5-1,17-3 0,10-5 1,53-3 1,-25 4 0,41 1-1,-30-1 2,2 0-1,5-2 1,5-3 1,9 3-2,-4-5 0,17 1 1,-38-8-1,52-4 0,14-5 0,3-2-1,14 2-1,8-4 1,-33-5 0,39 1-1,-5 3 0,3 6-2,30 0 1,-40 4-1,-13 0 2,-7 6 1,-5 4-4,-11 3 0,-5-3 3,-4-2 0,-41 3-1,40-1 3,-4 3-2,-2-4 0,1-1 2,-8 1 0,-8 9 0,-8 5-1,-16 8-1,-15 7 0,-18 8-3,-26 3-7,-19 18-22,-26 0 0,-21 14-1,-30-3 1</inkml:trace>
  <inkml:trace contextRef="#ctx0" brushRef="#br0" timeOffset="11867.6788">2465 7576 51,'-3'-13'28,"3"13"1,-4-14 1,4 14-21,-3-11 0,3 11-1,0 0 1,0 0-3,0 0-1,0 0-1,0 0 0,0 14-2,0-4 0,3 3-1,-1 1-1,2 3 1,0 3-1,4 2 0,3 2 0,-2 0 1,5 3-1,0 3 1,0 0-1,1 1 0,0 3 0,0 3-1,-2-1 0,-1 1 0,-2-3 0,0 0 0,-1-1 1,1-2-2,0-4 2,0-3 0,3-2 0,-2 2 1,3 1-1,-2-1 0,-2 0 0,5 5 1,-6-1-1,0 4 0,-3-5 0,2 3 0,-1-2 0,-1-1 0,1-2 0,2-3 0,-1-2 0,0 0 0,1 0 0,3-3 0,0-1 0,-2 2 0,-1 0 0,-1 1 0,-1-2 1,0-1-1,1 2 1,-3 3 0,0-2-1,-1 0 0,2 0 1,-1-2-2,-1 0 2,1 3-2,2-3 1,0-1 0,0-1 0,0 3 0,1 0 0,0-2 0,0 4 0,0 1 0,-2 0 1,1 1-1,-1 0 0,0 3 0,1-5 0,-3 3 0,5-2 0,0-1 1,0 0-1,0-1 0,0 2 0,1-3 0,0 5 0,-1 0 1,2 1-1,0 0 0,-4 1 0,3 0-1,-2 2 1,2-2 0,-1-1 0,-1 2-1,-2-2 1,5 0 0,-1-2 0,-1-1 0,0-3 0,1 3 0,2-3 1,-1 1-1,0 2 0,-2-2 1,0 2-1,0 1 1,1 3-1,-3 0 0,-2 2 0,1-4 0,-1 0 1,-1-1-1,2-2 0,-2-1 0,0-4 0,2-1 1,2 1-1,-3 0 0,3 4 1,0-2-1,1 5 0,-1 1 1,1 2-1,-1 4 1,-3-1-2,0-7-6,3 1-26,-8-22-3,0 0 1,1-17-2</inkml:trace>
  <inkml:trace contextRef="#ctx0" brushRef="#br0" timeOffset="12544.7175">3270 9573 69,'-9'13'36,"-5"-6"0,9 7-1,5-14-10,0 0-20,0 0-1,0 0-1,16-23 0,3 12-1,3-6 1,4-1 0,0-4 0,4 2-1,2-2 0,0 0-1,-1 2 0,-2 0 0,0 4-1,-5-3 1,-1 9-1,-4 1 0,-4 3 0,-3 0 0,-12 6 0,15-3 0,-15 3 0,0 0 1,0 0-1,0 0 0,0 0 1,0 0-1,0 0 0,0 0 0,-5 16 0,5-16 0,1 24 0,4-2 0,4 7 0,0 9 0,1 6 1,4 8-1,-2 0 1,5 3-1,-1-4 1,-2-6-2,0-5-1,-2-16-5,8 4-22,-20-28-8,20 3-1,-16-18 0,9 5-3</inkml:trace>
  <inkml:trace contextRef="#ctx0" brushRef="#br0" timeOffset="12660.7241">3839 9836 116,'-11'12'39,"5"3"-2,6-15-7,-17-6-64,17-5-3,-2-16-2,8 2-2</inkml:trace>
  <inkml:trace contextRef="#ctx0" brushRef="#br0" timeOffset="14183.8113">9633 7288 95,'8'22'37,"-14"-8"1,6 12-2,-14 9-31,5 14-1,1 9-2,-2 12 0,-1 6-3,2-1-4,14 8-30,-3-16-2,13-10-1,5-27 0</inkml:trace>
  <inkml:trace contextRef="#ctx0" brushRef="#br0" timeOffset="14347.8206">10166 7163 111,'-24'29'37,"0"29"0,-6 16-1,-2 13-38,18 17-31,-6-12-5,18-1 2,3-19-2</inkml:trace>
  <inkml:trace contextRef="#ctx0" brushRef="#br0" timeOffset="14844.8491">9351 5829 101,'-18'-1'37,"11"29"0,-10 6-1,-3 22-35,5 6 1,-3 7-4,8 5 1,-3-11-10,13-3-25,5-21 0,18-17 0,6-29-1</inkml:trace>
  <inkml:trace contextRef="#ctx0" brushRef="#br0" timeOffset="14986.8572">9791 5784 111,'-29'50'38,"-9"6"4,4 20-6,-8 10-37,4-7-34,22 5-1,1-13-3,20-7-2</inkml:trace>
  <inkml:trace contextRef="#ctx0" brushRef="#br1" timeOffset="22786.3033">1752 8656 56,'0'0'31,"0"0"1,14-13-2,0 11-19,-14 2-5,27-11 0,-13 8-3,9 4-1,0-2-2,5 1 1,2 0-1,9-1 0,7-2 0,6-4 0,7-1 1,10-3-2,9-2 2,6 0-1,7 0 0,3 0 0,4 1 0,4 3 0,5 1 0,3 5 0,1-2 0,1 3 0,6-1-1,5-2 1,10 0 0,6-2 0,3-6-1,5-1 1,9-1 0,9 1-1,5-3 1,4 1 0,1-1-1,9 2 0,6 2 0,3 1-1,9 3 1,-2-1-1,10 3 1,8-2 0,2 1 1,2 1 1,10-1 0,3-1 1,1-2-1,5 3 0,4-2 1,-10 1-2,4-1 1,-1 3-1,-3-2 0,-4 1 0,4-1 0,-3 2 0,4-2 0,4 1 0,3-1 0,3-1 0,6 0 1,1-6-1,-2 1 0,9-3 1,-2 1-1,2 1 0,5-1-1,-5 2 2,4 1-2,-2 5 1,1 1-1,1 4 1,-1 3 0,-7 1 0,3 3 0,-2 1 0,-5 2 1,8-1 0,-2 2 0,0 1 0,2-1 0,0-3 1,1 3-1,4-5 0,-4-1 1,-4 0-1,0-3-1,-4 4 1,-6 0 0,4 0-2,-8-2 2,-5 3-1,-4 1 0,-1 3 0,-9-3 2,7-3-2,-4 1 2,-4-1-1,1-5 1,3 3 0,-3-8-1,-1-1 2,-1 0-2,-6 0 1,-5 2-2,-7 1 1,-8 7-1,-10 2 0,-7 7-1,-12 2 0,-15 5 0,-9-2-1,-3 2 2,-13-1-3,-4 1-4,-16-10-26,4 1-2,-10-5 1,-3-2-3</inkml:trace>
  <inkml:trace contextRef="#ctx0" brushRef="#br1" timeOffset="24304.3901">2037 8594 38,'12'-2'29,"1"-5"1,7 0-2,1-10-11,12 5-6,-2-8-5,8 4-2,5-3-2,5-3-1,6 5 0,6 1-1,0-2 0,5 0 0,11 0 0,0-3 1,13-5-1,7 1 0,11-7 2,6 1-1,9-7-1,9-4 1,10-1-1,8 3 1,2-4 0,-2 4-1,9-5 0,9 0 0,1-6 1,11 3-1,6-6 1,5-4-1,9-7 1,12-2-1,4-4 0,0 1 1,9-3-1,5-1 1,-3 0 0,7-2 0,2 2 0,2-1 0,-2 4 1,3-3-1,3 4 0,-3-3 0,7 3 0,1 3-1,0-3 2,11 0-2,5-5 2,6-1-2,4 0 2,10 0 0,1 0-3,2-4 3,-2 2-2,-1 2-1,-3 1 1,-5-1-1,-4 1 0,-1-1 0,-2-4 3,-2 4-3,1-1 1,4-2 1,1 1-2,-2-4 2,4-3-1,1 2 0,-3-1-1,-1-1 1,2 5 1,-5 0-1,-4 4 0,-1 3 0,-3 5 0,-2 2 0,0 0-1,-2-1 1,4-1 1,-9 0-1,4 0 0,0-1 1,-5-1 1,0 4-1,-4 1 0,-10 3 1,-4 1-2,-3-1 2,-11 4-1,-7-5 0,-4 9-1,-10-2 0,-7 4 1,-3 1-1,-11 5 0,-4 1-1,-5 8 0,-6-2 0,-9 4 0,-12-1 1,-5 5-1,-13-2-3,-1 10-12,-23-8-19,-6 6 3,-20-3-3,-12 10 1</inkml:trace>
  <inkml:trace contextRef="#ctx0" brushRef="#br1" timeOffset="25595.464">12556 5557 72,'-24'-3'36,"11"3"-1,-1-7 1,14 7-30,-11-12-1,11 12-2,8-13-1,-8 13 0,0 0-1,12-9 0,-12 9 0,7 11 0,-5 0-1,3 3 0,3 4 1,0 2-1,12 1 1,3 5-1,12 2 1,9 1 2,7 2-3,8 2 2,6 5 0,-1 5 0,1 9 0,-3 6 0,-4 7 0,-10 8-3,-6 4 3,-7 7-2,-5 8-1,-7 1 3,-4 3-3,-10 5 3,0 3-2,-11 1 1,-11 6-2,-5 3 2,-10 7-3,-10 2 1,-10 1 0,-4-6-1,-8-6 1,3-9 0,7-16 0,10-12 0,8-13-4,4-31-30,27-15-2,1-16 0,33-24-2</inkml:trace>
  <inkml:trace contextRef="#ctx0" brushRef="#br1" timeOffset="26362.5078">14223 6655 70,'-6'-16'35,"-3"2"-3,-11 1 3,0 3-20,-9 5-12,-1 7 1,-8 5-1,0 11 1,-8 5 0,4 10 1,-7 8-2,5 8 1,1 6-2,9 8 1,4-1-1,12 5-1,11-3 0,14-2-2,15-8 0,11-13 0,16-11 1,12-12-1,9-17 1,9-14 1,6-11-1,-1-13 3,-5-9-1,-5-5 0,-8-9-1,-14-2 1,-14 1-1,-14 0-1,-15-1 1,-16 5-2,-15 1 1,-11 9 0,-17 9 1,-4 10-2,-10 13 2,-2 13 1,-4 15-1,5 9 1,8 12-1,7 6 1,15 3-1,14 0 1,17-4-2,17-2 1,13-7-1,16-6 0,14-5-2,15-8 0,10 0-7,-4-19-27,17 6-3,-9-11 1,7 2-3</inkml:trace>
  <inkml:trace contextRef="#ctx0" brushRef="#br1" timeOffset="26505.516">14910 6966 114,'-26'11'36,"9"-6"-4,6-6-30,-2-6-39,13 7 0,-1-17-2</inkml:trace>
  <inkml:trace contextRef="#ctx0" brushRef="#br1" timeOffset="27533.5748">2466 9185 36,'-22'-9'32,"9"3"1,13 6 1,-23-14-10,23 14-7,-17-15-6,17 15-3,-10-16-2,10 16-2,-1-15-1,1 15-1,0 0 0,0 0 0,9 4-1,1 10 1,-1 4-1,7 1 0,6 1 0,7-2 1,8-9-1,11-5 1,4-8 0,9-8-1,3-15 1,2-3-1,-3-5 0,-3-3 0,-7 1 0,-10 4-1,-8 3 0,-11 2 0,-10 2 1,-9 3-1,-7 3-2,-7 2 2,-4 3-3,-1-2-1,5 16-12,-5-12-20,14 13-2,0 0-1,0 0-1</inkml:trace>
  <inkml:trace contextRef="#ctx0" brushRef="#br1" timeOffset="28352.6217">2623 8838 51,'0'0'28,"-9"7"3,9-7-2,-11-2-20,11 2-3,0-11-1,0 11 0,10-35-2,0 9 1,4-17-1,0-6 0,4-17 0,2-7 0,-1-13 1,7-12-1,1-20 0,8-8 0,3-20-1,11-9-1,5-15 0,12-10 0,2-9 0,3 0-1,5-6 1,-6 4-3,1 7 2,-6 5-1,-6 15-4,-15 8-4,4 22-24,-20 8-3,-2 26-1,-13 11 2</inkml:trace>
  <inkml:trace contextRef="#ctx0" brushRef="#br1" timeOffset="29149.6673">4446 4297 70,'-12'-29'36,"2"6"-2,-12-7 1,-3 8-30,-4-1-1,-1 9 0,-7 4 0,1 10 0,-11 4-1,-1 15-1,-5 7 1,4 10-2,-2 8 0,0 10 1,6 6-1,2 7 0,12 0 0,11 0-1,13-5 1,18-1 0,11-10-1,24-10 1,10-12-1,16-12 1,8-13-1,6-15 1,2-13 0,-3-7-1,-7-14 1,-9-9 0,-12-5 0,-10-2-1,-16-8 2,-14 1-1,-12 2 0,-15 1 0,-12 4 0,-8 6 0,-12 4 0,-6 12 0,-6 14-1,-6 14 1,-3 17-1,-4 16 1,4 15 0,7 10-1,9 10 1,12 5-1,13-3 1,18-4-1,23-9 1,19-16-2,22-13 1,17-14-1,17-10-3,9-20-5,15 4-29,-14-18-1,4 10-1,-18-6-2</inkml:trace>
  <inkml:trace contextRef="#ctx0" brushRef="#br2" timeOffset="58895.3686">1684 7334 65,'0'0'34,"5"12"-2,-19-10 1,0 4-25,-14-8-3,4 6 1,-13-8 0,3 6 0,-5-7-1,-7 5 1,-6-5-1,-1 4-1,-8 1 0,-10 4-1,-8-1-1,-5 6 0,-10 1-1,1 1-1,-4 0 1,1 1-1,7-4-1,6-7-1,17-1-6,3-13-28,24-2-2,10-18-1,20 2-1</inkml:trace>
  <inkml:trace contextRef="#ctx0" brushRef="#br2" timeOffset="59556.4064">1895 10427 72,'-23'2'36,"-3"5"-1,-12-8 1,-4 2-29,-13-3-3,-6 3-1,-9-5 1,-9 1-2,-11-4 1,-5 1-2,-12-1 1,-1-2-1,-2-2 0,0-3-2,6 3-5,-5-12-29,18 12 1,-2-11-3,20 6 1</inkml:trace>
  <inkml:trace contextRef="#ctx0" brushRef="#br2" timeOffset="60022.4331">1098 6943 94,'-28'-3'35,"19"26"0,-11 16 0,14 24-32,-3 30-2,4 28 1,-2 35-1,11 38 0,-2 36 1,-1 36-1,-1 35 1,-2 29-1,-7 13-1,0 6 0,-2-13 1,3-18-1,3-35-2,4-35-2,14-40-13,-4-57-20,17-39 0,-9-48-3,12-26 2</inkml:trace>
  <inkml:trace contextRef="#ctx0" brushRef="#br2" timeOffset="60307.4494">1382 9863 65,'0'0'31,"-15"7"0,-7 7 0,-9 14-28,-11 16 2,-9 29 2,-18 13-2,-7 31 3,-11 12-3,0 12 0,-3 1-5,-1-14-33,23-15-2,7-33 0,26-32 0</inkml:trace>
  <inkml:trace contextRef="#ctx0" brushRef="#br2" timeOffset="60799.4775">1355 6947 95,'0'0'37,"2"38"-1,-36 11 1,-12 35-31,-21 11-3,-10 16-1,-9 9-1,-3 3-1,4 1-7,-2-14-27,29-12-4,8-24 0,28-14-2</inkml:trace>
  <inkml:trace contextRef="#ctx0" brushRef="#br2" timeOffset="61480.5165">527 8827 93,'0'0'37,"-16"-13"0,16 13 0,-41 3-31,18 6-2,-6 6-1,2 7-1,-5 8 0,6 7-1,4 1 0,10 1 0,6-6 0,17-5 1,9-14 0,12-14 0,9-19 0,11-16-1,4-17-1,-2-15 1,-2-10-1,-5-8 1,-13-2-2,-6 2 1,-12 5-1,-10 9 2,-10 13 0,-5 13-1,-6 19 0,-2 19 0,2 25 0,1 20 1,4 21-1,4 15 1,7 12-2,5 5-2,12 12-22,-3-21-12,13-1-3,-5-26-2,11-8 0</inkml:trace>
  <inkml:trace contextRef="#ctx0" brushRef="#br3" timeOffset="71106.067">2702 6824 66,'-2'-19'32,"-6"-2"0,-7 8-5,-12-10-19,2 9 0,-15-4-3,-1 11-2,-9 1-1,-2 12 0,-12 6-1,0 8 0,-6 13-1,-5 7 1,-3 11 0,-3 6 0,-2 9 0,4 3 0,2 3 1,11 3-1,11 1 1,11 0-1,18-1 0,16-1-1,16-9 0,12-5 1,13-8-1,4-8 0,4-14 1,-1-9-1,-5-8 0,-7-10 0,-9-5-1,-17 2 0,0 0 0,-25-11 0,-7 16 0,-11 5 0,-6 12-1,-5 13 1,-5 13 0,-6 11 0,5 15 2,1 11-2,2 11 2,6 4-1,3 6 1,10 0 1,7-2 0,13-1-1,10-10 1,11-3-1,9-10 0,12-6 0,7-11-1,4-7 0,3-11-1,2-7 1,-6-9-1,-6-6 0,-4-8 0,-8-7 0,-16-8 0,0 0 1,-1 11 0,-16-3 1,-5 6 0,-7 8 0,-7 11 0,-1 12 0,-4 12 1,-3 9-1,3 14-1,-3 5 1,3 5-1,5 4 0,6-1-1,6-2 1,5-4-1,13-5 2,10-10-2,9-6 1,9-8-1,3-12 2,5-8 0,3-8-1,-2-8 1,-8-9-1,-1-3 0,-7-7 0,-15-3 0,0 0 0,7 11 0,-19 0 0,-1 8 0,-7 5 0,-6 11 0,0 12-1,-4 9 1,0 9-1,3 10 1,3 5 0,7 3 0,12 0-1,10-3 1,14-7 0,16-10 0,12-8 1,11-13-2,10-13 0,10-14 1,4-9-1,3-11 1,1-7-1,-2-5 0,-5-3 0,-8 0 1,-9 0 0,-7 3 0,-13 5 0,-11 7 0,-7 7 0,-9 8 0,-2 9 0,-8 9 1,1 6 0,3 10 0,7 2-3,1 2 2,11-2-1,9-4 1,9-6-1,12-12 1,13-8-3,9-18 4,8-11 1,4-13-1,7-14 0,6-10 0,1-9 0,-1-8 0,-2-3 0,-10 0-1,-3 3-1,-12 8 0,-10 8 1,-13 13 0,-14 9-1,-13 14 1,-13 11 0,-15 4 0,14 20 0,-14-3 0,0 1 1,5-3-1,4-4 1,8-9-1,9-8 0,17-15 0,9-10 1,14-12 0,7-14 1,9-7-1,-1-10 1,1-7-2,-5-6 2,-4-3-2,-8-2 1,-15 3-1,-10-1-3,-14 8 4,-8 8-2,-10 11 2,-8 13 0,-11 16 1,-3 10 0,-9 13 0,-1 11 1,2 7-2,3 4 1,2-3-1,17-8-1,0 0 1,3-11-1,14-17 0,10-9-1,9-16 1,2-9 0,4-11 0,-2-5 0,2-5-1,-7-2 1,-5-1-1,-6 0 1,-12 4-1,-8 2 0,-7 4 1,-6 2-1,-10 10 1,-3 3 0,-3 9 1,-3 7-2,-1 6 2,1 5 0,0 5-1,4 4 1,1-1-2,5-1 1,6-8-1,3-4 1,9-8-1,0-12 1,5-8-1,4-5 0,-1-8 1,-1 0 1,-1-3-1,-8 2 1,-3 4 0,-9 7 0,-10 7 0,-5 6 0,-8 6 0,-5 12 0,-12 8 0,-1 11-1,-4 3 1,1 7 0,5 2 0,4 3 0,9-4-1,5-3 1,14-8-1,11-8 0,10-6 0,5-7 0,4-4 1,-2-3-1,-4-5 0,-4 1 1,-7 0 0,-12 3-1,-9 1 1,-10 3 0,-12 3 0,-10 2 0,-11 4 0,-9 7 1,-7 8-2,-6 11 2,-5 15-1,-5 16 1,-3 14-1,-1 15-2,0 8-2,4-18-20,25 4-12,4-31-6,33-26 0,21-34-2</inkml:trace>
  <inkml:trace contextRef="#ctx0" brushRef="#br3" timeOffset="77145.4125">14698 9074 44,'0'0'28,"-5"-17"1,5 17-1,0 0-24,0 0 0,0 0 1,-11 10 0,14 14 1,-7 2 1,7 14-1,-3 1 0,4 14-2,-4 3 0,5 10-1,3 7-1,-2 9 0,3 9-1,-1 6 1,1 9-2,3 9 2,-2 2-3,3 9 3,-4 5-2,3 1 1,-2-1-1,1 4-1,-5-1 2,3 7-1,-4-2 1,0 2 0,0 1 0,-2 4-1,2 1 2,1 3 0,3 0-1,2-1-1,-2 0 1,4 5-3,-4 1 2,6 1 1,-7 0-2,2 5 0,-5 2 1,2 7 1,-5 0-2,0 0 1,-4 1-1,-1-2 1,-2-1 0,3-1-1,-2-3 0,2 1-1,0-5 2,2 4-2,-2-1 1,0 1-1,0 5 2,0 1-1,1 6 1,1-1-1,-5-4 1,3-6 1,-2-6 0,4-6-1,-4-10 0,4-11 1,-3-13-1,-3-14-1,5-57-5,-1 5-16,2-55-13,-7 87-1,10-20-3,-14-34 0</inkml:trace>
  <inkml:trace contextRef="#ctx0" brushRef="#br3" timeOffset="78382.4832">14793 9242 41,'-22'-5'29,"5"-3"2,-1 2-6,-2-14-15,11 11-2,-7-11 0,9 10-2,-7-4-1,14 14 2,-22-14-3,22 14 0,-21 0-1,21 0 0,-19 11 0,19-11-1,-10 15 0,10-15-1,6 21 0,1-8-1,3 2 0,3 5 1,2 5-1,5 4 0,2 9 1,1 6 0,2 6 0,0 5 1,4 4-1,3 2 1,2 0-1,0 4 1,3 0-2,6 3 2,1 4-3,5 0 1,2 9-1,1 3 1,0 10-1,0-1 2,2 6-2,2-1 1,0 0-1,1 2 1,2-6 0,3 3-1,5-6 1,6 2-1,0 1 1,2 0 1,3 4 0,-1 4-1,-1 3 0,-3 2 0,-1 4 0,-1 1 0,-2 0 0,3 4-1,-4-5 1,1 2 0,0-3 0,0 0 0,-2-9 0,0 2 0,-1-5 0,0 0-1,-5 1 1,4-1-1,0 4 1,0-2 0,0 2-1,-5 3 2,-1-2-2,0 0 0,-3 3 1,-5-2 0,-5-2 0,1 0 1,-3-2-2,0-2 1,-2-1 0,-3-1-1,6-2 1,-2-1-1,2-6 1,4-3-1,-2-2 1,2-6-1,2-1 2,-2-4-2,0-6 2,-1 2-1,-1-3 1,-3 2-2,-3-1 2,-1-2-1,-3-2 0,-1-3 1,-5-3-1,-2-6 0,-2-4 0,-5-13-2,1-2-2,-8-11-3,12 4-17,-17-22-11,14 7-1,-24-8-2,26-7 1</inkml:trace>
  <inkml:trace contextRef="#ctx0" brushRef="#br3" timeOffset="79190.5294">15369 17618 13,'0'0'31,"-15"16"0,15-16 1,-14 2-23,14-2-1,0 0-1,11-7-1,-11 7-1,21-14 0,-5 5-2,12 2 0,2-10 0,8-1-2,8-8 1,9-4 0,7-4-1,13-11 0,9-7-1,6-4 1,10-5-1,9-1 1,7-4-1,4-1-1,3 4 1,5 3 1,-3 0 0,4-1-1,3-6 2,4 0 0,1-5-1,-4-1 2,5-9-1,3-3 0,5-5-1,-4 1 0,0 5 0,-9 4 0,-1 4 0,-8 9-2,-6 8 1,-15 14 0,-13 7 0,-13 8-2,-11 12-5,-23-5-25,-1 17-3,-24-10-2,-8 11-1</inkml:trace>
  <inkml:trace contextRef="#ctx0" brushRef="#br3" timeOffset="79951.573">15002 12379 38,'-16'3'31,"16"-3"1,-15 18 1,-4-15-24,18 11 0,1-14-2,-8 29 1,3-14 0,14 13-2,-8-1-1,11 7-1,4 1 0,9 5-2,11-5 0,9-2-1,12-8 1,11-10 0,12-13-1,9-12 1,8-19 0,6-12 1,5-19-1,0-7-1,-8-10 1,-6-4-1,-10 1 0,-13 3-1,-15 9 1,-19 8-2,-15 9 1,-9 10 0,-13 10 0,-4 6-1,-5 10-1,-5 0-2,14 15-5,-22-12-20,22 12-9,0 0 0,12-1-2</inkml:trace>
  <inkml:trace contextRef="#ctx0" brushRef="#br3" timeOffset="80870.6255">18272 15195 23,'6'-15'32,"1"5"2,-7-5-1,0 15-21,-2-13-1,2 13-3,-29 8-3,-1 11-1,-13 4 0,-7 9 0,-10 6-2,-3 6 1,-4-4-1,3 4 1,5-8-1,12-5-1,7-9 1,11-5 0,10-10-1,7 0 0,12-7-1,0 0 1,0 0-2,0 0 3,1-13-2,-1 13 1,0 0 0,0 0 0,0 0-1,0 0 1,0 0 1,0 0-1,0 0 0,12-1 0,-12 1 0,13 18-2,-1 3 2,3 10-1,4 14 0,4 13-1,-2 13 2,2 11-2,0 6 1,-3 4 0,2-5-1,-2-11-2,4-7-2,-3-29-18,18 5-13,-7-31-1,13-1-2,-2-26 1</inkml:trace>
  <inkml:trace contextRef="#ctx0" brushRef="#br3" timeOffset="80989.6323">18373 16214 48,'-15'-2'2,"-3"-6"-1,-1-20-2,5-13-36</inkml:trace>
  <inkml:trace contextRef="#ctx0" brushRef="#br3" timeOffset="81825.6801">15602 11527 21,'10'13'26,"-10"-13"3,0 0 1,19 10-21,-16-23 0,3 4 0,-7-16 1,5 5-1,-15-12 0,4 10-2,-15-6 0,0 11-2,-15 2-1,0 13 0,-9 10 0,-2 12-1,-5 14 0,2 10 2,0 8-1,13 9 0,4 7-1,16-3-2,13-1 1,16-5-1,14-11 1,17-9-3,11-16 1,9-18-2,8-14 3,4-15-1,-2-15 1,-5-7 0,-4-11-1,-12-7 0,-12-3 0,-14 2 1,-17-1-1,-20 5 1,-16 3-1,-15 9 0,-10 8 0,-8 14 0,-4 12 0,0 13 0,2 17 1,9 13-1,11 9 1,13 7 0,18 4 0,14-2 0,16-4 0,22-8 0,13-12-1,17-11-1,16-11-6,-1-26-17,19 7-10,-12-18-5,4 6-2,-15-11 0</inkml:trace>
  <inkml:trace contextRef="#ctx0" brushRef="#br3" timeOffset="81972.6886">16188 11537 103,'-12'24'40,"-9"-19"-1,21-5-5,-12 2-58,10-25-15,15 4 0,-8-8-2,9 10 1</inkml:trace>
  <inkml:trace contextRef="#ctx0" brushRef="#br3" timeOffset="82869.7399">15328 17747 13,'38'26'15,"-38"-26"-1,0 0-3,0 0 1,0 0 2,0 0-1,0 0-1,0 0-1,0 0-3,0 0 1,-58 35 0,58-35-3,0 0-1,-65 24-2,65-24-1,0 0 1,-64 31-2,64-31-1,0 0 0,-56 30-2,56-30-9,0 0-21,0 0 1,-56 34-5,56-34 3</inkml:trace>
  <inkml:trace contextRef="#ctx0" brushRef="#br3" timeOffset="83036.7494">15213 17511 49,'-10'39'33,"10"-39"-4,-24 53-28,24-53-32,-17 53-1,2-20-2</inkml:trace>
  <inkml:trace contextRef="#ctx0" brushRef="#br3" timeOffset="83800.7931">13733 13424 77,'-13'-15'39,"-16"-1"-1,-4 15 0,-16 4-33,-1 12-1,-8 15-1,-5 15 0,5 14-1,3 9 1,7 3-1,15 5 1,13-11-1,17-12 0,16-21 0,21-25 0,19-29-1,15-26 1,8-26-1,9-25 0,5-20 1,-7-11-1,-9-9 0,-5-4 0,-21 9 0,-16 3-1,-15 8 1,-15 20 0,-6 20-1,-10 21 1,-9 22 0,0 26 0,3 29 0,-3 34-1,3 34 0,6 27 1,4 26-1,3 13-1,8 7 0,4 0-1,13-5-3,1-30-11,23-10-12,-6-39-8,21-19-4,-6-34-3,19-14 2</inkml:trace>
  <inkml:trace contextRef="#ctx0" brushRef="#br3" timeOffset="83943.8013">14381 13722 118,'-32'27'41,"-11"-18"-1,14 2-10,12-15-50,-4-32-13,22 5-10,4-16 1,15 3-3</inkml:trace>
  <inkml:trace contextRef="#ctx0" brushRef="#br3" timeOffset="87331.9951">5823 9997 95,'0'0'36,"-26"19"0,-5 0 0,-2 11-33,-8 2-1,6 7 0,2-4 0,8 1 0,12-8 0,11-5-2,16-10 2,15-5-1,8-3 1,6-4-2,3 1 1,0 4 0,-7 4-1,-10 9 3,-12 12-3,-12 6 1,-13 8-2,-6 3 3,-7 1-4,-1-7 0,6 0-4,-3-27-19,26-2-12,1-30 0,30-8-2,2-23-1</inkml:trace>
  <inkml:trace contextRef="#ctx0" brushRef="#br3" timeOffset="87506.005">6321 10104 81,'-14'14'39,"3"15"-1,-14 4-1,11 21-11,-2-3-25,5 7 0,5 2-3,1-3 0,12 2-9,-6-20-23,17-4-4,-4-24 1,13-12-3</inkml:trace>
  <inkml:trace contextRef="#ctx0" brushRef="#br3" timeOffset="87955.0307">6366 9774 106,'-36'-21'37,"10"24"1,3 4-2,17 8-35,10 1 0,15 1-2,12 1 0,10 5 1,2 5-1,2 1 1,-1 6 1,-7 3-1,-5 5 1,-9 5 1,-13 4 0,-8 0 0,-9-1-1,-6-1 2,-3-6-2,0-6 1,0-8-1,3-7 1,6-12-1,7-11 0,10-18 1,8-9-2,6-9 2,9-7-1,1-4 2,3-2-3,-1 3 3,-6 7-3,-1 10 1,-8 12 1,-6 13-1,-15 4-1,11 33 0,-15-1-2,2 9-1,-5 2-2,10 12-9,-7-19-9,25 11-8,-9-22-6,25-1-3,1-23 1,18-7 2</inkml:trace>
  <inkml:trace contextRef="#ctx0" brushRef="#br3" timeOffset="88494.0616">7718 9638 97,'-2'-39'38,"4"13"1,-16-4-1,1 18-31,-14 0-3,-8 19 0,-8 9 1,-6 19-1,-4 12 0,-2 13-1,2 9-1,8 7 1,7 4-1,14-4 0,11-2-2,20-8 1,15-12 1,18-13-5,16-14 3,16-18-1,12-16 1,2-15-1,0-17 0,-11-11 0,-4-14 0,-10-9 2,-18-3-1,-13-6-1,-18 0 1,-10 1-1,-10 7 1,-11 9 0,-10 13 1,-9 21-1,-9 15 1,-8 22 0,-6 19 1,1 17 2,2 12-4,8 7 0,14 0 0,21-6 0,23-7 0,28-13 0,22-12 0,18-17-4,23 0-8,4-28-6,22 12-6,-20-29-11,10 11-5,-19-13-1,-6 10 1</inkml:trace>
  <inkml:trace contextRef="#ctx0" brushRef="#br3" timeOffset="88689.0727">8521 9751 120,'-34'23'42,"20"1"-1,14-24 0,11-2-38,21-15-1,17-5-2,10-1-3,-7-6-5,10 17-12,-22-12-6,4 25-7,-30-5-5,-8 23-3,-22 0 2,-8 16 3</inkml:trace>
  <inkml:trace contextRef="#ctx0" brushRef="#br3" timeOffset="88835.0811">8449 10079 121,'-38'24'40,"25"-4"1,13-20-2,12-15-37,34-5-8,7-19-12,25 11-6,-13-23-7,26 15-4,-6-12-6,13 5-2,-5-2 2</inkml:trace>
  <inkml:trace contextRef="#ctx0" brushRef="#br3" timeOffset="91636.2413">15621 18142 31,'-26'-58'30,"26"58"-4,0 0 0,0 0-17,0 0 0,-10-56-1,10 56-2,0 0 1,0 0-2,0 0-1,0 0-1,0 0-1,-2-50-1,2 50 2,0 0-2,0 0 0,0 0 0,0 0 0,0 0 0,0 0 0,45 57-2,-45-57 1,0 0 2,0 0-1,54 67 0,-54-67 0,0 0 0,64 43-1,-64-43 1,51 19 1,-51-19-2,58 8 0,-58-8 1,61-2-1,-61 2-1,65-13 1,-65 13 2,66-26-2,-66 26-2,65-35 4,-65 35-3,63-45 0,-63 45 4,55-48-2,-55 48-2,49-51 2,-45 41 2,38-41-6,-8 5 3,-8-1 0,1 5-2,-11 2 0,-1 8 2,-4 2-2,-3 15 1,-1-3 1,-1 2 0,-6 16 0,13-16 0,-13 16-1,17-6 1,-7 7 0,0-3 0,2 3 0,1 6 0,4-2 0,1 2 0,-1 1 0,0 1 0,-2-2 1,4 8-1,-4-5 0,-2 3 0,-1-2 0,-1 0 1,-2 0-1,-9-11 1,19 15-1,-19-15 0,18 14 1,-7-8-1,1-6 0,0 1 0,1-1 0,-2 0 0,2 0 1,-3-1-1,0 1 0,-10 0 0,0 0 0,24 6 0,-24-6 0,23 4 0,-13-8 0,8 5 0,-5-10 1,8 1 0,-3-10 0,3-2-1,-2-9 1,-1-4 0,1 5 0,-4-7 0,1 4-1,-8-3 0,-1 7 0,-4 3 0,-1 5 0,-2 5 0,-4 0 0,4 14 0,-5-15 0,5 15 0,0 0 0,0 0 0,-4-11 1,4 11-1,0 0 0,11 0 0,-11 0 0,11 6 0,-11-6 0,14 9 1,-14-9-1,18 9 0,-7-5 1,3 0-1,0 1 0,4-1 0,1 4 0,0-1 0,2-1 0,2 2 0,4 3 0,2-3 1,0-3-1,3 0 0,3-10 0,4-4 0,2-2 1,2-8-1,3-5 0,-1-5 0,3-1 1,-4 0-1,-2 0 1,-3 1-1,-2-2 0,0-2 1,-4-1-1,1-4 1,1-10-1,4-5 0,2-7 1,4-2 0,3-4-1,-4 5 0,0-5 1,-3 6-2,-2 6 2,-6 5-2,-4 4 1,-1 2 0,-5 1 0,0-1 2,2-2-2,-2-2 1,-1-1 0,1-2 0,-1 4 0,-6 1 0,0 5 0,-2 5-3,-3 12 1,-5 5-3,-6 18-8,-2-10-18,7 21-8,-5-11 0,-2 23-1</inkml:trace>
  <inkml:trace contextRef="#ctx0" brushRef="#br3" timeOffset="91775.2492">18746 16025 86,'21'-1'40,"-24"-9"-3,3 10 0,11-12-48,-22-17-21,11 12-5,-12-13-3,10 6-1</inkml:trace>
  <inkml:trace contextRef="#ctx0" brushRef="#br3" timeOffset="93766.3631">2423 10670 33,'0'0'25,"-3"-13"2,3 13-7,-2-12-10,2 12 1,0 0 0,0 0-1,3-13-1,-3 13-1,0 0-1,0 0-1,0 0-2,0 0 0,0 0-1,0 0 0,0 0-1,0 0-1,8 12-1,-8-12 1,6 11-1,-6-11 1,14 20-1,-10-8 1,5 5-1,1 0 0,-1 0 1,1 0-1,2 2 0,0-2 1,1-2-1,4-1 0,-1-4 0,-1-2 0,3-2 0,-2-3 1,1-6-1,-1-3 1,-2-3 0,1-2 0,-2-4 0,0-3 0,-2-1 0,1-2-1,-1 0 1,3 1-1,-2 0 0,-1 3 0,4 3 0,-1 3 0,-1 4 0,-1 3-1,-12 4 1,19-2 0,-19 2 0,11 9 0,-11-9 0,7 15 0,-7-15 0,4 19 1,1-7-1,0 3 0,-2 1 0,2-1 0,-1 5 0,3-2 0,0 3 0,-1-3 0,0 0 0,0-2 0,1-1 0,0-5 0,-7-10 0,12 15 0,-12-15 1,13 1-1,-13-1 0,14-10 0,-6-1 0,-1-1 0,1-4 0,1-2 0,-2 1 0,-1 0 0,-1-1 0,-2 2 0,2 1 1,-5 4-1,0 11 0,-4-17 0,4 17 0,0 0 0,-1-12 0,1 12 0,0 0 0,11 8 0,-11-8 0,18 10 0,-4-3 0,-5 0 0,4 2 0,1 2 1,-2-2-1,4 1 1,0-5-1,6-1 1,-1-6-1,2-2 1,1-8 0,2-7 0,1-4-1,-4-5 1,-5-4 0,2-2 0,-6 2-1,-5 2 1,-3 6 0,-4 1-1,-4 5 0,-3 4 1,5 14-2,-9-17-3,9 17-19,0 0-14,-1-15-1,-1 4-2,11-3 0</inkml:trace>
  <inkml:trace contextRef="#ctx0" brushRef="#br3" timeOffset="94379.3982">3072 11147 72,'0'14'32,"-4"20"-7,-6 4-4,5 21-15,-5 11-1,5 19 0,3 12-3,3 11 1,4 3-2,2-3-10,10-1-21,-5-8-4,8-10-1,0-19 0</inkml:trace>
  <inkml:trace contextRef="#ctx0" brushRef="#br3" timeOffset="95019.4348">2920 12688 70,'0'0'36,"-5"12"-1,1-2 1,10 13-33,-4 7 0,7 8 0,-2 7-1,5 10 0,-1 4 0,0 3-1,1 2 0,-3-6 0,-1-7-1,-3-3 0,0-10 1,-3-12-1,0-10 0,-2-16 1,0 0 1,2-24 0,-3-8 0,-2-8 0,-1-13 0,-6-9-1,1-9 1,1-7-1,-2-1-1,3 5 0,2 6 0,6 6 0,4 12 0,9 9 1,5 12-1,5 14 0,3 9 1,2 7-1,0 9 0,-1 6 1,-7 9-1,-4 9 0,-12 7-1,-6 5 0,-5 5-2,-8-5 0,1 8-5,-9-21-16,17 9-13,-8-19 1,21 0-1,-8-23-1</inkml:trace>
  <inkml:trace contextRef="#ctx0" brushRef="#br3" timeOffset="95418.4576">3540 12855 70,'0'0'37,"0"0"-2,-18-7 1,18 7-29,-27 4-2,10 4 0,-7 2-1,6 10 0,-7 4-1,4 6 0,4 2 0,0 4 0,7-2-1,6-1-1,5-5 1,7-10-1,8-11 0,5-10 0,7-15 0,2-6-1,2-7 0,-3-1 1,0-4-1,-6 5 0,-5 5 0,-7 8 1,-11 18-1,13-5 0,-16 17-1,0 11 1,-1 9-1,1-1 0,1 5-2,3-8-2,12-2-8,-13-26-19,29-14-6,-11-26-1,22-13 0</inkml:trace>
  <inkml:trace contextRef="#ctx0" brushRef="#br3" timeOffset="95583.467">3822 12298 74,'-23'58'35,"10"19"-1,1 6-1,8 6-31,5-4-6,1-13-25,11 3-4,3-19-2,2-7 0</inkml:trace>
  <inkml:trace contextRef="#ctx0" brushRef="#br3" timeOffset="95764.4774">3755 12818 76,'-17'-1'39,"-3"-5"-1,20 6 0,0 0-28,7-27-8,20 3-2,11-23-7,21 4-25,-7-23-4,11-3-1,-3-12-1</inkml:trace>
  <inkml:trace contextRef="#ctx0" brushRef="#br3" timeOffset="96063.4945">4186 12076 78,'-20'31'39,"4"18"-1,-6 3 0,8 15-32,2 0-1,5 5-2,3-3 0,3 0-1,3-10 0,6-8-1,3-15 0,3-11 0,2-14 1,1-13-1,1-11-1,-1-9 1,-1-4 0,-2-7-1,1 4 1,-9 2 0,2 6-1,-6 10 1,-2 11-1,0 0 0,16 12-2,-11 2-5,13 20-10,-11-22-17,16 14-4,-2-16-2,13 0-2</inkml:trace>
  <inkml:trace contextRef="#ctx0" brushRef="#br3" timeOffset="96463.5174">4530 11987 74,'5'-10'39,"4"17"-2,-4 6 1,9 21-33,-10 7-1,11 18-1,-4 7 0,3 11-1,1-1-2,2 3 1,-2-8-2,5-7-1,2-10-3,-8-24-7,9-5-24,-9-21 0,3-11-3,-8-20 2</inkml:trace>
  <inkml:trace contextRef="#ctx0" brushRef="#br3" timeOffset="96754.534">4588 12117 78,'-10'-10'40,"10"10"-1,0 0 0,15 0-24,17 0-12,6-7 0,10-2-1,3 2-1,4 3 1,-2 4-2,0 7 2,-10 13-2,-12 11 1,-14 14 0,-12 10-1,-14 9 0,-6 4 0,-7 1 0,-10-2-1,1-9 0,1-11-1,10-16-2,6-25-5,14-6-16,12-29-14,15-9 2,0-24-2,17-1 1</inkml:trace>
  <inkml:trace contextRef="#ctx0" brushRef="#br3" timeOffset="96928.544">5178 12138 91,'-1'32'39,"-10"-3"-1,4 17 1,-7-2-36,5 6 0,3-3-3,6-6-1,4-1 0,0-14-3,8-5-2,1-21-3,12 0-20,-11-27-7,14-5-1,-13-20-1</inkml:trace>
  <inkml:trace contextRef="#ctx0" brushRef="#br3" timeOffset="97063.5517">5182 11954 69,'-42'-32'37,"18"19"-1,-5-4 1,19 13-25,10 4-9,1-22-10,27 13-28,7-16-1,21-2-1,5-12 0</inkml:trace>
  <inkml:trace contextRef="#ctx0" brushRef="#br3" timeOffset="97310.5658">5822 11377 95,'-31'0'40,"-16"-6"0,3 10-1,-11 1-35,6 9-2,-1 10-1,7 13 0,4 16 0,5 15 2,10 14-2,9 7-1,10 8 1,10-1-2,12-1 0,8-12-3,8-5-5,-4-31-22,14-2-7,-12-25-1,6-8-2</inkml:trace>
  <inkml:trace contextRef="#ctx0" brushRef="#br3" timeOffset="97476.5753">5459 12061 80,'-29'-11'39,"-4"-5"-1,33 16 1,-14-27-32,35 9-3,16-2-3,14-10-4,19 4-22,1-25-13,21 1 2,-8-11-3,6 2 1</inkml:trace>
  <inkml:trace contextRef="#ctx0" brushRef="#br3" timeOffset="97700.5881">6154 11216 92,'-37'-17'39,"4"17"0,-8 3 0,11 20-36,-4 12 1,10 24-1,-4 17 0,6 17 1,5 4-2,10 5-1,2 0 0,8-7-1,8-5-3,2-21-3,16-5-17,-11-35-18,11-5 2,-12-26-2,3-6 1</inkml:trace>
  <inkml:trace contextRef="#ctx0" brushRef="#br3" timeOffset="97866.5976">5820 11917 101,'-14'-2'41,"4"-8"1,20 3-3,9-11-36,14-4 0,15-10-4,7-9-4,19 16-17,-13-17-17,8 15 0,-10-7-2,-1 18 1</inkml:trace>
  <inkml:trace contextRef="#ctx0" brushRef="#br3" timeOffset="98470.6322">6272 11777 90,'-15'20'39,"11"-1"0,4-19 2,11 3-35,7-17-3,11-9-1,4-6 0,4-5 1,0-2-2,-2-4 0,-7 5-1,-8 1-1,-10 4 1,-6 7 0,-9 3 0,-10 11 0,-4 7 0,-4 9 0,-1 6 0,-1 11 1,3 7 0,3 2 1,8 3-1,7 2 1,8-7-1,7-1 2,8-10-3,14-11 2,3-9-1,4-7-2,7-9 2,-2-7-1,-1-2 0,-5-3 0,-2 1 1,-8 4-2,-6 4 1,-4 5 0,-5 8 0,-14 6 0,9 11 0,-10 6 1,-2 6-1,-6 6 1,4 0-1,0 1 1,0-7-1,3-4 2,2-19-2,0 0-2,11-11 3,-5-18-2,3-8 1,-4-12-1,3-7 1,2-5-1,-4 3 1,-3 3 0,3 6-1,0 8 0,2 9 0,4 10-2,3 15-4,-1-1-6,15 18-11,-14-8-16,14 11 0,-8-8 0,9 4 0</inkml:trace>
  <inkml:trace contextRef="#ctx0" brushRef="#br3" timeOffset="99098.6681">7176 11320 98,'2'22'40,"-2"-22"1,0 0-1,12-4-36,3-15 0,1-6-2,4-3-1,-3-6 0,1-1 0,-6-1-1,-5 4 0,-6 4 0,-6 9-1,-8 10 1,-3 7 0,-6 12 0,-5 13 1,-2 12-1,2 9 2,2 5-1,8 1 0,3-2 1,11-5-1,9-11 1,12-15-1,12-15 0,8-12 0,6-16-1,5-8 1,2-10-1,-2-3 0,-5 1 0,-4 5 0,-14 6 1,-4 6-1,-3 10 0,-19 19 0,0 0 1,0 0-1,-1 18 0,-6 6 0,0 1 0,2 4 1,2-1-1,0 0 0,6-6 0,4-10 1,4-10-1,2-10 0,4-9 1,5-10-1,-2-5 1,3-8-1,-1 0 1,1 2 2,-5 5-3,2 8 0,-4 7 0,-2 11 0,-2 10 0,-2 9 0,1 7 0,1 2-5,6 3 1,-1-8-5,10 8-3,-7-20-4,23 7-6,-15-29-12,19 5-6,-10-17 0,7 1 3</inkml:trace>
  <inkml:trace contextRef="#ctx0" brushRef="#br3" timeOffset="99325.6811">8195 10795 115,'-29'1'41,"11"16"2,-11-2-2,5 10-35,2 2-2,7 3-1,1-2-1,9 0-2,5-2 0,7-7-2,9-5 1,3-7-3,13-3 0,-5-17-6,16 1-3,-10-19-4,22 8-12,-19-22-11,12 3 0,-11-9 1,3 7 1</inkml:trace>
  <inkml:trace contextRef="#ctx0" brushRef="#br3" timeOffset="99633.6987">8450 10727 93,'-28'27'39,"10"7"1,-5-10 0,12 8-23,4-18-13,7-14-1,17 6-1,3-17-1,2-8 1,3-4-1,-2-10-1,-2-1 0,-7-1 1,-7 4-1,-10 5 0,-8 5 1,-5 10-1,-8 15 1,-3 17 0,-1 13 0,0 11 1,7 4-1,4 4 0,11-1 0,11-5-1,10-15-5,17-11-4,-1-27-3,25-5-4,-4-38-8,33-7-18,2-27 0,26-13 1,12-19 1</inkml:trace>
  <inkml:trace contextRef="#ctx0" brushRef="#br3" timeOffset="108893.2283">16904 7559 55,'-11'-5'33,"-8"10"0,-3 9 1,-17 0-13,5 16-16,-11-2 1,6 13 0,-1-6-1,9 6 0,8-8-2,14 0-1,14-10-2,15-10-3,21 1-17,0-16-16,18-3 0,-1-7-2,6-1 2</inkml:trace>
  <inkml:trace contextRef="#ctx0" brushRef="#br3" timeOffset="109522.2643">17091 7718 87,'0'0'36,"15"5"-1,3-15 0,13 5-32,2-9 1,9 2-1,-2-7-1,0-2-1,-7 0 0,-7 2 0,-11-2 0,-8 6-1,-14 4 0,-8 5 1,-12 6-1,-6 8 0,-6 5 1,-2 12 0,1 3 0,4 6 1,7-1-1,10 1 1,9-8-1,16-5 1,17-12-1,11-10-1,12-12 1,11-6 0,1-7 0,1-2 0,-4 1 0,-9 2 0,-8 5 0,-12 7 0,-11 9 0,-15 4-1,0 24 1,-11 3-1,-3 4 1,-1 3-1,1 4 0,2-2 0,7-5-1,8-8 1,8-12 0,7-12 0,8-12 0,4-9 0,5-10 0,-3-5 0,-2-5 1,-3 7-1,-6 1 0,-7 16-1,-14 18 1,0 0 0,0 25 0,-5 11 0,-4 8-1,5 3 0,9 1-3,2-15-9,27 2-13,-6-22-12,20-6 0,4-20-2,14-5 2</inkml:trace>
  <inkml:trace contextRef="#ctx0" brushRef="#br3" timeOffset="109791.2797">18292 7012 114,'-10'28'38,"6"16"0,-10 2-1,5 14-38,-1 10 2,-3 10-1,-3 5 0,-2 2-3,4-2-4,-10-16-28,15-2-3,-6-16 0,10-6-1</inkml:trace>
  <inkml:trace contextRef="#ctx0" brushRef="#br3" timeOffset="110244.3056">18074 7528 97,'0'0'38,"-19"1"2,24 9-2,-5-10-30,29 13-5,0-8 0,7 1 1,1-2-2,3 1 0,-1-2 0,-4 3 0,-6-2-1,-7 6 0,-8 3 0,-7 4 0,-7 6 0,-6 2-1,-3 4 0,-5 2 0,0 0-1,-1-2 1,1-5 0,3-3 0,3-7 0,8-14 0,0 0 1,0 0 0,14-28 0,0-1 0,1-8 0,0-3 0,3-4 1,-9 5-2,5 4 1,-6 5-1,-1 12-1,-3 4-1,-4 14-1,10-3-6,8 18-6,-18-15-6,33 20-6,-22-17-9,17 11-3,-5-11-1,6 3 2</inkml:trace>
  <inkml:trace contextRef="#ctx0" brushRef="#br3" timeOffset="110559.3236">18652 7671 101,'13'14'37,"0"-18"2,11 4-2,-5-11-29,11-1-3,-2-5-2,1-2-1,-6-1 0,-6-2-1,-4-1-1,-12 4 1,-11 8-1,-10 5 2,-9 8-1,-7 11 1,-5 9-1,-3 9 1,7 3 0,5 7 0,11-2-1,11-4 0,17-5-3,12-14-4,28 2-8,-1-25-5,30 10-8,-10-30-5,25 5-8,-1-14-1,14 2 2</inkml:trace>
  <inkml:trace contextRef="#ctx0" brushRef="#br3" timeOffset="110934.3451">19669 7100 115,'-23'39'37,"-12"6"2,4 16-1,-5 6-36,9 10-1,2 2 0,8 0-1,8-5-2,6-9-3,21 0-15,0-21-18,16-9 1,3-21-2,9-9 0</inkml:trace>
  <inkml:trace contextRef="#ctx0" brushRef="#br3" timeOffset="111114.3554">19903 7552 97,'-8'18'36,"-9"7"2,3 13-1,-5 1-31,8 8-1,-2-2-2,5-1-2,7-4-6,-6-15-30,20-6-2,-13-19-1,34 5 0</inkml:trace>
  <inkml:trace contextRef="#ctx0" brushRef="#br3" timeOffset="111526.3789">20114 7456 94,'-7'12'40,"-5"-5"2,9 9-1,3-16-14,0 19-25,8-4 1,3 5 0,-4 3-2,0 8 1,-4 2-2,-3 2 0,-4 3 0,-5-2 0,-1-5 0,2-4 0,3-9 0,5-18 0,12-1 0,3-15 0,6-12 0,10-5 0,-2-10 0,5 0 0,1 1 0,-4 5 0,-5 8 0,-5 13 0,-5 12 0,-16 4 0,12 35 0,-13-5 0,1 12-3,-4 0-3,11 9-6,-9-14-4,22 8-5,-13-28-6,23 3-13,-8-17 2,10-4-1,-3-14 3</inkml:trace>
  <inkml:trace contextRef="#ctx0" brushRef="#br3" timeOffset="111865.3983">20624 7593 122,'-15'15'39,"-7"-4"2,13 7-1,-4-3-37,20-2 0,9-7 0,11-4-1,5-8 0,10-5-2,2-9 0,-4-2 0,-6-5 0,-9 0 0,-11 1 0,-15 6 0,-13 5 0,-11 11 0,-11 14 0,-3 9 0,-2 14 0,4 6 0,8 6 0,15 3 0,14-2 0,19-6 0,14-7-4,9-20-9,25-2-4,-8-30-4,26 4-7,-17-36-7,11-3-7,-9-20 0,5-16 6</inkml:trace>
  <inkml:trace contextRef="#ctx0" brushRef="#br3" timeOffset="113316.4813">23273 2759 92,'-10'2'36,"10"-2"-1,-14 9 2,14 5-28,0-14-4,-5 24-1,5-9-1,5 2-1,-5 2 0,6 0-1,1-1 1,0-5-1,-7-13 1,23 11 0,-11-16-1,7-4 1,2-11-1,0-3 0,1-6 0,1-2-1,-3-1 0,-3 3 0,-4 5 0,-6 3 0,-7 21 0,-6-10 1,-8 17-1,-5 9 0,-5 10 1,-3 2 0,2 7 0,2 0-1,4-2 1,10-3-1,9-7 0,14-8 0,10-11 0,9-7 0,5-7 0,1-7 0,3-8 1,-4-3-1,-6-3 1,-8 0-1,-10 2 0,-10 4 1,-8 4-2,-10 5 2,-9 10-1,-5 7 1,-7 7 0,0 9-1,-1 3 2,4 6-2,8-1 1,9 0 0,8-5-1,14-2 0,10-6 0,11-10 0,10-7 0,6-7 2,0-4-2,-1-3 0,-3-5 0,-8 1 0,-11 1 0,-6 2 0,-15 5 0,-11 3 0,-8 5 0,-9 5 0,-5 5 0,1 3 0,-1 2 0,3 4 0,11 0 0,6-3 0,19 11-7,-6-20-8,43 19-5,-24-29-3,30 25-10,-11-19-10,12 4-1,-1-10 4</inkml:trace>
  <inkml:trace contextRef="#ctx0" brushRef="#br3" timeOffset="119527.8366">17377 17976 10,'0'0'33,"0"0"4,0 0-1,0 0-16,0 0-10,0 0-1,0 0-3,0 0-1,0 0-1,0 0-3,0 0 1,0 0-1,7 62 2,-7-62-4,6 68 2,-6-68-3,9 78 3,-9-78-1,9 77 2,-9-77-1,9 60 1,-9-60 2,0 0-2,0 0 2,0 0-2,0 0 0,0 0-1,0 0 0,21-63-1,-7-8 2,-15-32-2,7 0 0,0 5-1,4 21 3,2 17-2,9 19-1,2 21 1,6 13-2,3 11 2,-32-4 0,0 0 0,0 0-1,50 45 2,-50-45 0,0 0-1,7 68 1,-7-68-2,-7 57-3,7-57-4,-16 58-30,16-58 1,-11 56-5,11-56 3</inkml:trace>
  <inkml:trace contextRef="#ctx0" brushRef="#br3" timeOffset="119942.8603">17920 17964 52,'0'0'35,"57"-31"-1,-57 31 1,0 0-25,0 0-3,0 0-2,0 0 1,0 0-3,0 0 2,0 0 0,0 0-1,-58 27-1,58-27 0,0 0-2,0 0 0,-34 53 0,34-53 0,0 0-1,0 0 0,0 0-1,0 0 0,49 18 1,-49-18 0,0 0-2,56-22 2,-56 22-1,0 0 1,53-30 1,-53 30-2,0 0 2,0 0 0,50-14-1,-50 14-4,0 0 0,0 0-8,47 6-25,-47-6 1,0 0-3,65-31 0</inkml:trace>
  <inkml:trace contextRef="#ctx0" brushRef="#br3" timeOffset="120114.8702">18499 17346 68,'-25'20'39,"9"20"-2,-4 7 0,20-47-34,-10 64-3,10-64-1,-6 87-7,6-87-29,-4 97 1,4-97-4,4 96 2</inkml:trace>
  <inkml:trace contextRef="#ctx0" brushRef="#br3" timeOffset="120311.8814">18408 17919 77,'0'0'39,"0"0"-1,-29-49 0,29 49-35,0 0 0,0 0-2,-8-48-8,37 27-30,3-9 0,16-2-3,8-22 2</inkml:trace>
  <inkml:trace contextRef="#ctx0" brushRef="#br3" timeOffset="120624.8993">18848 17275 64,'-23'25'40,"14"13"-1,-10 1 0,17 9-33,-9 2-2,11-50 1,-5 57-3,5-57 1,3 62-1,-3-62 0,1 56 0,-1-56-1,0 0 3,40 63-3,-18-51 0,4-15-1,2-8 2,1-18-1,-5-3-1,2 0 1,-15 4-3,1 20 3,-12 8-1,14 10 0,-14-10-1,0 0-1,0 0-10,10 59-20,-10-59-7,0 0-1,0 0-2</inkml:trace>
  <inkml:trace contextRef="#ctx0" brushRef="#br3" timeOffset="122703.0182">19573 16965 57,'-1'-11'36,"-7"-7"-2,8 18-10,-2-22-18,2 22-1,0 0 1,0 0-1,1 15-1,3 3-1,2 12-1,6 8 1,-4 11-1,6 4 1,-4 6-2,3 3-1,-1 3-2,-4-9-6,11 0-29,-9-16 1,6-13-3,-16-27 1</inkml:trace>
  <inkml:trace contextRef="#ctx0" brushRef="#br3" timeOffset="122996.035">19603 16954 74,'-7'-12'39,"28"6"-1,4-20-4,14 5-31,5-2 0,9 2-2,3 0 1,-3 11-1,-10 12-1,-6 17 0,-14 12 1,-9 13-1,-14 12 1,-10 10 0,-5 9 0,-8 1 0,-6-3-2,1-12-1,6-5-6,-6-20-18,23-13-11,5-23 0,7-23-3</inkml:trace>
  <inkml:trace contextRef="#ctx0" brushRef="#br3" timeOffset="123170.0449">20171 16891 61,'16'6'38,"-24"16"-3,2 19 1,-8 3-32,3 11 0,0 2-1,6-1-1,5-7-6,-2-18-18,19-3-14,-3-23-2,15-15 1,-6-24-1</inkml:trace>
  <inkml:trace contextRef="#ctx0" brushRef="#br3" timeOffset="123305.0526">20298 16657 60,'-35'-8'36,"10"2"-8,11 3-27,7-9-35,22 2-2,10-14 1</inkml:trace>
  <inkml:trace contextRef="#ctx0" brushRef="#br3" timeOffset="123562.0673">20776 16106 59,'-34'6'38,"-8"-5"-1,13 20 1,5-2-33,6 16-2,3 11 1,11 17-1,3 15-1,7 9-1,1 8 0,4 1-3,3-1-2,-5-11-7,6 3-26,-8-25 0,8-8-1,-12-21 0</inkml:trace>
  <inkml:trace contextRef="#ctx0" brushRef="#br3" timeOffset="123741.0776">20551 16901 74,'-21'-11'40,"21"11"0,-14-3-1,30-4-35,4-8-3,15-9-2,12-9-4,0-20-14,23 12-18,-6-20-1,9 3-1,-7-11 0</inkml:trace>
  <inkml:trace contextRef="#ctx0" brushRef="#br3" timeOffset="123957.0899">21097 15911 79,'-42'19'40,"13"24"-2,-5-2-3,16 26-33,5 10 0,6 13-1,4 9 0,7 1-1,4 2-1,3-6-3,6 0-15,-10-23-19,10-7 0,-11-26-1,8-12 0</inkml:trace>
  <inkml:trace contextRef="#ctx0" brushRef="#br3" timeOffset="124163.1017">20867 16707 71,'-16'6'42,"-5"-9"0,18 14 0,3-11-30,-5 10-10,19-18-1,10-2-1,10-7-2,3-4-2,14 1-4,-8-20-14,15 15-17,-15-14-1,8 14-1,-18-13 2</inkml:trace>
  <inkml:trace contextRef="#ctx0" brushRef="#br3" timeOffset="124712.1331">21234 16553 75,'9'28'39,"-6"-18"1,17 7-1,1-23-36,5-6-1,2-10 0,6-4 0,-1-5-1,-5-3-1,-6-1 0,-6 2 0,-10 7 0,-6 2 1,-6 5-1,-9 3 0,-3 7 1,-4 5-1,1 7 1,-1 6-1,3 7 0,5 7 0,7 1 1,5 7-1,7-2 0,7-2 1,7-5-1,8-10 1,3-9 0,3-11-1,4-10 1,-3-8-1,0-2 1,-5-2-1,-3 5 1,-10 2-1,2 6 0,-18 17 0,14-2 0,-14 14 0,0 6 0,0 5 0,-1 4 0,-2-1 0,2-3-1,2-1 1,0-10 0,-1-12 1,0 0-1,13-26 0,-7 1 1,1-10-1,0-1 0,2-9 2,0 1-3,4-4 1,-1 9-4,-1-7-6,14 16-7,-20-13-16,23 15-7,-8-7-2,13 13 1</inkml:trace>
  <inkml:trace contextRef="#ctx0" brushRef="#br3" timeOffset="125461.176">22125 16211 87,'12'-16'39,"16"5"0,-11-20-8,11 5-28,-2-9 0,3 1-1,-2-7-1,0 7 0,-9 1-1,-7 8 1,-6 3-1,-7 7 0,2 15 1,-22-6-1,2 18 0,-3 10 1,-1 7-1,-4 11 1,5 6-1,3 0 0,11-4 0,4-4 0,12-9 1,10-9-1,8-16 1,7-13-1,9-12 0,4-7 2,2-4-2,-3-4 2,-4 0-2,-3 3 0,-9 6 0,-6 3 0,-8 6 1,-6 5-1,-8 13 1,0 0-1,0 0 0,0 0 0,-14 17 0,9 2 0,2 5 0,1 5 0,0-4-1,7-3 1,0-7 0,-5-15 0,21 0 1,-5-14-1,0-9 0,3-8 1,-1-4 0,1-1-1,-2 3 1,-1 2-1,-3 9 1,-1 6-1,-12 16-1,13-8 1,-13 8-2,10 22-2,-4-1-3,-8-7-6,13 14-8,-11-28-14,8 30-5,-8-30-2,24-3 3</inkml:trace>
  <inkml:trace contextRef="#ctx0" brushRef="#br3" timeOffset="125769.1936">23096 15654 69,'-14'-17'40,"14"17"-1,0 0 1,-9 14-30,-9-1-4,3 8-2,-5 4-2,1 7 0,0-1 0,8 1 0,2-3-2,10-4 0,9-6-1,2-8-1,11-5-2,-2-14-6,17 10-17,-15-24-13,13 7 1,-12-18-1</inkml:trace>
  <inkml:trace contextRef="#ctx0" brushRef="#br3" timeOffset="126129.2142">23244 15601 71,'-10'11'39,"11"10"-1,-1-21 2,5 14-35,-5-14-1,19-2-1,-6-9-1,2-2 0,4-6-1,-2-3 0,-3-3 0,1-3 0,-7 3-1,-1-3 1,-7 5-1,-5 3 1,-2 10-1,-8 8 2,-3 9-1,-3 13-1,-1 10 1,0 12 0,5 4 0,3 4-1,7-2 0,7-6-2,11-7 0,3-12-3,19-3-8,-10-36-11,21 5-16,-7-21 1,15 4-1,-11-12 1</inkml:trace>
  <inkml:trace contextRef="#ctx0" brushRef="#br3" timeOffset="126275.2225">23655 15533 88,'-25'2'40,"15"9"0,-11-18 0,21 7-33,-20-14-10,6-9-6,14 23-8,-14-31-18,14 20-5,-9-8-1,9 19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1T21:05:15.47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3270 1436 74,'-2'14'33,"-1"3"-3,7 13-6,-10 0-19,7 11 0,-1 10-1,5 10-1,-6 14 1,3 10-2,-6 9 1,3 14-2,-2 4 1,-1 3 1,2 9-2,1 4 0,0 0-1,2 8 2,3 5-1,1 5-1,-1 9 1,2 9 0,-1 7-1,0 4 1,-6 13 0,1 1-1,-2 4 2,0 2-1,2-3 1,0 6-2,-3-1 4,4 2-3,-1 3 1,2 2 0,3 5-1,-1 3 2,-1 5-2,0 1 0,2-1-2,-1 1 3,-2-5-3,5 0 2,-4-2-2,6-2 0,-1-5 0,5 3 3,-2-3-3,-1 4 1,3 6 0,-5 5 0,-2 1 0,-2-1-2,-4-3-3,-8-19-7,9-3-25,-11-33 0,6-19-1,-3-37 0</inkml:trace>
  <inkml:trace contextRef="#ctx0" brushRef="#br0" timeOffset="556.0318">3413 10671 61,'-11'18'32,"-3"-6"-1,5 7-6,-5-15-15,10 10-2,4-14-1,-11 8-2,11-8 0,0 0-2,10-11-1,5 1 0,3-3-1,7-4-1,6-4 1,6-3 0,7 0-1,6-2 0,8-2 1,8-7-1,12-5 1,10-5-2,8-13 3,18-7 0,14-16 0,16-11-1,13-13 2,10-8-3,9-4 2,8-3-1,5 6-3,-8-1-7,0 18-27,-19 7-1,-13 15 1,-19 7-3</inkml:trace>
  <inkml:trace contextRef="#ctx0" brushRef="#br0" timeOffset="1787.1022">3486 1458 59,'-16'-3'34,"4"1"0,-5-1-5,17 3-14,-19-3-6,19 3-2,-20-6-2,20 6-2,-13-6 1,13 6-2,-10-6 0,10 6 0,0 0-1,0 0 0,0 0 0,-6 10 0,7 2-1,4 1 1,1 7-1,0 3 0,5 7-1,0 6 0,5 7 1,0 0-2,5 8 2,2 4-2,3 10 1,2 1-1,4 5 1,1 7-1,3 7 1,5 7 0,-3 7 1,5 0 0,3 6 0,4 4 1,1 3-1,4 2 1,2 0 0,-1 0-1,4 4 1,0-1-2,3 7 2,-2 3-2,1 4 2,1 1-2,3 2 1,-1 6 0,4 2-1,-6 1 1,1-3 0,0 1-1,1 1 1,-2-1-1,0 2 1,-2-1 0,2 2 2,2 2-2,3 4 1,-1 2 0,-3-1 1,3-3 1,-1 0-1,-2-7 0,1-2-2,-3-6 2,-4-2-2,4-6 2,-3-5-2,1 1 0,1-1 0,-2-1 0,0-1-1,-1 2 1,-3-3-1,-3 2 0,1 1 0,-6 0 1,-5-6-1,-3-3 0,1-6 0,-7-22-10,5-4-25,-6-24 0,-4-16 0,-4-24-3</inkml:trace>
  <inkml:trace contextRef="#ctx0" brushRef="#br0" timeOffset="2133.122">6727 8820 50,'0'0'33,"-7"18"1,-5-13 0,3 12-18,-20-12-5,0 15-3,-18 4-3,-7 13 0,-18 5-2,-8 13 0,-10 5-2,-3 6-1,2 1-3,0-12-7,16-2-25,7-20-1,24-10-1,12-20 0</inkml:trace>
  <inkml:trace contextRef="#ctx0" brushRef="#br0" timeOffset="2726.156">6464 8217 63,'-10'21'36,"-6"-9"0,-1 8-3,-17-8-19,4 9-5,-17-2-3,-3 9-1,-13-2-2,-1 3-1,-3 1-1,-5 0 1,6 0-1,7-3 0,7-5-1,10-4 0,14-4-2,4-12-2,24-2-4,-16-9-6,28 7-10,-12-19-3,18 18 7,-12-14 9,10 13 7,-16 4 3,19 3 6,-5 16 6,-14-5 10,16 19 5,-13-7-4,15 23-10,-8-3-4,9 11-3,-5 2 0,5 8-2,0 5 0,2 6-2,-2 1-2,0-7-4,6 10-22,-8-18-9,8-6-2,-9-21-1,12-11 0</inkml:trace>
  <inkml:trace contextRef="#ctx0" brushRef="#br0" timeOffset="2852.1632">6322 9106 98,'-30'-5'20,"3"12"-16,-7-4-3,-6-8-38,-5-13-3</inkml:trace>
  <inkml:trace contextRef="#ctx0" brushRef="#br0" timeOffset="3778.2161">1792 6158 90,'0'0'38,"-28"-21"-1,4 25 0,-15-8-27,2 17-3,-8-1-1,5 11-2,-1 10-1,5 5 0,6 6-2,11 2 0,9-2 0,14-2 1,7-9-1,16-12 0,12-16 0,13-22 1,10-25-1,5-21 1,4-24 0,0-21-1,1-14-1,-8-11 0,-9-2-1,-13 0 1,-8 13-1,-13 12 1,-9 25-1,-9 26-1,-14 34 3,-4 32-1,-6 40 0,-4 35 1,-1 29-1,2 17 0,10 16-5,-4-9-9,28 7-10,-6-36-10,23-17-7,5-36-1,22-28-1</inkml:trace>
  <inkml:trace contextRef="#ctx0" brushRef="#br0" timeOffset="4314.2468">1431 1277 118,'0'0'42,"16"2"0,12 11-1,20 8-41,20 0 1,22-5-1,18-5 0,22-7 0,16-12 0,-68 1-1,12-1-2,-2-6-3,5-2-19,3 4-8,-16 10-7,96-15-1,-20 11-1</inkml:trace>
  <inkml:trace contextRef="#ctx0" brushRef="#br0" timeOffset="4589.2625">2553 1052 97,'-67'-44'40,"67"44"2,-54 13-2,-7 32-34,13 35-3,9 45-1,4 34-2,1 40-3,20 42-19,-13-1-15,27-36-1,0-17-2,16-7-2</inkml:trace>
  <inkml:trace contextRef="#ctx0" brushRef="#br0" timeOffset="5350.306">2013 6963 103,'-5'-15'38,"5"15"0,0 0-1,0 0-33,6 26-2,2 16 0,-2 17 0,3 21-1,-3 21 0,6 16-1,-2 15 0,2 10-2,2 13 1,-6 5 0,3 10 1,-6 3 0,1 6 0,-6 9 0,-7 7 2,0 12 0,-6 3 0,-1 1 0,0-3-2,5-1 1,1-10-1,1-9 0,2-16-8,-4-31-12,18-2-19,-13-33 0,9-14-2,-3-33-2</inkml:trace>
  <inkml:trace contextRef="#ctx0" brushRef="#br0" timeOffset="5801.3318">1886 10701 74,'-24'-2'36,"1"-4"0,9 10 1,-4-8-28,18 4-2,-6 17-2,21-4-1,8 0-1,20 1 0,14-3-1,14 1-1,13-3 1,11-3-2,7-7-2,-2-6-2,5 4-17,-12-16-16,-1 3 1,-14-12-3,-4 1 1</inkml:trace>
  <inkml:trace contextRef="#ctx0" brushRef="#br0" timeOffset="6002.3433">2611 10389 96,'-72'39'37,"-13"12"1,-2 21-2,-11 15-36,-2 12-1,4 5 1,7-4-5,23 0-18,6-28-14,32-21 0,18-34-4,28-31 3</inkml:trace>
  <inkml:trace contextRef="#ctx0" brushRef="#br0" timeOffset="6609.3781">2717 1045 83,'35'-46'40,"-35"46"0,0 0-1,0 0-32,0 0-3,-35 49 0,-31 27-3,-24 27-1,-24 18 0,-3 8-2,-1 22-27,0-2-11,34-38 3,11-29-5</inkml:trace>
  <inkml:trace contextRef="#ctx0" brushRef="#br0" timeOffset="8259.4724">4315 10724 79,'0'0'35,"0"0"0,0 0-6,0 0-20,0 0-3,0 0-2,12 20-2,-5-4-1,3 8 0,1 4 0,1 8-1,3 5 0,-1 4 0,0 1-2,-4-4 3,2 0-2,-3-10 1,-3-5-1,-2-8 3,-4-19-2,0 0 1,13-7 0,-13-16 1,1-8 1,-6-6-1,1-7 2,-5-7-2,1-2 1,-4-7-1,4-1 1,1 2-2,2 2-1,8 2 1,5 12-1,1 7 0,8 10 1,2 13-1,2 15 0,0 12 0,-4 10 0,-1 11 0,-8 6 0,-6 7-1,-6 2 1,-4 3-3,-7-7 0,5 4-11,-7-20-22,11-3 0,6-27-2,2 15-1</inkml:trace>
  <inkml:trace contextRef="#ctx0" brushRef="#br0" timeOffset="8418.4815">4969 10710 108,'-13'12'39,"2"5"0,-9-10-5,-1-9-39,21 2-27,-14-20-5,23-2-1,-4-13-1</inkml:trace>
  <inkml:trace contextRef="#ctx0" brushRef="#br0" timeOffset="8622.4932">5156 10310 97,'-10'28'39,"-5"-2"-3,7 16 3,1 0-37,5 5 2,3 1-2,7 2-2,3-1-1,4-8-3,11 5-19,-11-23-14,13-1 0,-9-16-1,5-5 0</inkml:trace>
  <inkml:trace contextRef="#ctx0" brushRef="#br0" timeOffset="8891.5086">5164 10353 102,'-11'-30'39,"18"7"1,5-9-1,15 4-35,10-2 1,15 2-3,3 3 0,7 9 1,-4 9-2,-5 16-1,-8 16 0,-9 16 1,-16 15-2,-12 14 2,-16 10-2,-12 3 0,-8 4-3,-10-17-6,11-1-27,-10-25-2,19-12 0,0-29-3</inkml:trace>
  <inkml:trace contextRef="#ctx0" brushRef="#br0" timeOffset="9026.5163">5853 10449 110,'-14'23'27,"-5"-9"-23,2-10-3,6-15-38,5-4-3</inkml:trace>
  <inkml:trace contextRef="#ctx0" brushRef="#br0" timeOffset="11647.6662">3306 10783 61,'-16'12'33,"16"-12"1,0 0-1,13-11-19,6-19-6,20-2-2,7-14-1,21-6-2,17-13 1,22-3-2,14-7 1,16-2-1,14-11 1,18 0-2,12-5 1,10-5-2,9-1 0,1-3 0,3-1 0,1-3-1,-10 3 0,-10 5 0,-19 8 0,-20 8-1,-28 16 2,-23 7-3,-22 20-3,-30 3-16,-9 23-13,-33 13 0,0 0-3,0 0 2</inkml:trace>
  <inkml:trace contextRef="#ctx0" brushRef="#br0" timeOffset="12179.6967">4111 10260 69,'-45'6'35,"4"-11"-2,13 0 3,-2-9-25,15 2-4,1-7-1,14 3 0,11-4-1,20 1-1,18-4 1,25-4-2,28-10 0,30-4 0,28-15-1,28-7-1,27-11-1,13-5-1,9-9 1,2-4-2,-14 1 2,-17 4-1,-24 9 0,-29 11 0,-35 9 1,-26 12-1,-33 13 0,-23 10 0,-14 11 0,-24 12-1,0 0 0,-12-1 1,-3 5-1,-4 3 0,2-1 0,-1 0 1,5 0 0,0-3-1,13-3-2,-14 0-10,14 0-20,0 0 0,16 1-1,-16-1 0</inkml:trace>
  <inkml:trace contextRef="#ctx0" brushRef="#br0" timeOffset="12415.7102">6709 9037 97,'-31'0'36,"-5"7"1,-13-2-3,-7 7-32,-13 9-2,-12 13 0,-17 12 1,-17 9 0,-17 9 1,-14 9 0,-9 2 0,-5 1 0,7 1 0,9-11-1,18-9-3,18-16-6,34-1-26,21-29-3,34-6-1,24-21-1</inkml:trace>
  <inkml:trace contextRef="#ctx0" brushRef="#br0" timeOffset="14286.8172">3459 3557 82,'-14'-13'36,"14"13"-1,0 0-4,4 11-25,1 0-2,7 7 0,0-2-1,10 5 0,4-4-1,6 3 0,13-6 0,8-2-1,9-6 0,11-5 0,5-9-1,3-10-1,3-11-2,-5-21-4,2-2-29,-18-20 1,-11 3-2,-24-8-1</inkml:trace>
  <inkml:trace contextRef="#ctx0" brushRef="#br0" timeOffset="14727.8424">3775 3069 66,'-23'15'36,"10"5"0,-1-13 2,18 4-24,0-29-5,26-8-3,11-20-1,18-14-1,12-12-3,11-9-2,8-2-5,-9-10-30,13 18 0,-9-1-1,-8 24 0</inkml:trace>
  <inkml:trace contextRef="#ctx0" brushRef="#br0" timeOffset="15338.8774">4998 2078 80,'0'-17'37,"-8"-6"-2,8 8 3,-7-5-31,4 6-1,-7 3 0,10 11 0,-29 8-2,11 11-2,-15 10 0,-2 12-1,-9 12 0,1 13 0,1 4 0,12 5-1,7-9 0,19-3 1,22-15 0,16-12 0,24-21 0,13-20 0,10-18 0,5-16 0,1-13 0,-5-10 0,-11-11 1,-10-3 0,-17-1-1,-15-2 0,-20 9 0,-15 9 1,-20 3-2,-13 11 1,-14 18-1,-11 14 1,0 18-1,-6 12 1,5 10-1,12 16 0,11 3 0,19 1-1,23-4 0,23-9-2,25-9-3,14-21-13,39 9-19,-2-26-2,21 2 1,-2-14 0</inkml:trace>
  <inkml:trace contextRef="#ctx0" brushRef="#br0" timeOffset="16065.9189">8601 1326 100,'0'0'39,"25"-54"1,-25 54 0,-1-19-34,-20 6-2,-3 18 0,-15 10-2,-1 3 0,-6 11-1,5 5 0,7 3-1,24-5 0,9-6 0,13-6 1,9-1-1,8-4 0,3-2-1,0-1 1,0 1 0,-4 1 1,-5 3-1,-8 6 0,-11 6 0,-7 3 0,-8 4 1,-6-1-2,-1 1 1,-3-3-2,7-6 0,3-15-4,11-12-15,19-8-16,15-17-3,-1-12 1,24-7-1</inkml:trace>
  <inkml:trace contextRef="#ctx0" brushRef="#br0" timeOffset="16238.9288">9055 1347 112,'0'0'37,"-10"28"2,-9-1-8,0 7-28,-4 6-2,4 7 1,4 3-2,-1 2-2,10-4-3,0-19-20,14 1-12,-2-13-1,18-12-1,-4-19 0</inkml:trace>
  <inkml:trace contextRef="#ctx0" brushRef="#br0" timeOffset="16666.9533">9289 1213 101,'12'-48'42,"-12"48"1,0 0-2,10-44-25,-10 44-14,0 0 0,0 0 1,35-7-1,-24 33-1,8 18 1,-10-9-2,10 4 0,-12 0 0,-4 4 0,-12-4 0,1-1 0,-2-7 0,1-4 0,2-8 0,3-6 0,4-13 0,0 0 0,20-18 0,1-9 0,2-3 0,6-3 0,-29 33 0,0 0 0,48-56 0,-32 37 0,14-7 0,-1 16 0,-6 10 0,-5 14 0,-6 14 0,0 4 0,2 9-5,-7-3-9,18 2-17,-8-10-11,17-5 0,2-9-1,21-9 2</inkml:trace>
  <inkml:trace contextRef="#ctx0" brushRef="#br0" timeOffset="17205.9842">10684 1139 103,'0'0'40,"-10"-57"2,10 57-2,0 0-35,-48-31 2,48 31-2,-70 9 0,8 18-2,-1 24 2,-6 9-5,13 16 0,6 3 0,28 1 0,22-21 0,31-16 0,23-18 0,16-14 0,9-19 0,9-18 0,1-12 0,-89 38 0,79-60 0,-79 60 0,75-75 0,-47 27 0,-6-3 0,-3-1 0,-8-2 0,-7 5 0,-11 2 0,7 47 0,-29-74 0,29 74 0,-52-51 0,52 51 0,-57-25 0,57 25 0,-53-1 0,53 1 0,0 0 0,-28 45 0,28-45 0,31 45-11,-31-45-11,72 40-9,-19-25-13,5-3 0,11-6-2,0-5 4</inkml:trace>
  <inkml:trace contextRef="#ctx0" brushRef="#br0" timeOffset="17356.9928">11505 1027 112,'47'0'43,"-47"0"0,0 0 0,0 0-38,0 0-6,57 34-2,-57-34-3,0 0-21,0 0-12,54 18-2,-54-18 0,0 0-1</inkml:trace>
  <inkml:trace contextRef="#ctx0" brushRef="#br0" timeOffset="17524.0023">11499 1331 127,'-57'61'43,"12"-14"-3,34-12 0,13-13-37,14-15-1,20-7-2,10-12-7,20-4-9,-9-13-16,16 6-10,-7-4 0,10 4-2,-6 5 1</inkml:trace>
  <inkml:trace contextRef="#ctx0" brushRef="#br0" timeOffset="18987.086">13116 1048 88,'7'-63'39,"-7"63"-1,0 0 2,4-46-37,-4 46 0,0 0-1,0 0 2,0 0 1,-8 12-3,3 37 2,-8 13-3,4 19 2,0 8-2,-1 7 2,1-4-3,6-9 0,2-30 0,5-14 0,2-15 1,-6-24 0,20 1 0,-9-20 0,2-16 0,0-10 0,-13 45 1,16-60-2,-16 60 2,14-81-2,-14 81 1,18-87-2,-18 87 2,14-91-2,-14 91 2,26-87-1,-26 87 0,29-83 0,-29 83 0,44-68 1,-44 68-1,45-55 0,-45 55 0,0 0 0,61-37 1,-61 37-1,0 0 2,0 0 0,0 0-2,8 66 2,-8-66-4,-32 48 0,32-48-8,0 0-19,-60 63-13,60-63-1,0 0 1,-48 46-1</inkml:trace>
  <inkml:trace contextRef="#ctx0" brushRef="#br0" timeOffset="19731.1286">13927 1165 81,'25'-50'38,"-25"50"1,0 0 0,0 0-20,-14-49-16,14 49 1,0 0 1,-50-12 0,50 12 0,-48 10-1,23 3-1,-32 11-1,11 9 2,9 3-3,20 5 0,17-9-1,22-9 2,14-17-2,-36-6 0,51-5 0,-51 5 0,64-19 0,-64 19 0,60-34 0,-60 34 0,65-42 0,-65 42 0,51-42 0,-51 42 0,48-40 0,-48 40 0,0 0 0,0 0 0,51-31 0,-22 28 0,-28 21 0,2 16 0,-2 10 0,9 1-7,22-6-14,-32-39-12,0 0-9,66 14 2,-66-14-2</inkml:trace>
  <inkml:trace contextRef="#ctx0" brushRef="#br0" timeOffset="19926.1397">14638 830 116,'26'-55'41,"-26"55"0,0 0-5,0 0-33,0 0 1,0 0-3,-36 55 0,13 28-3,1 14-2,9 7-16,0-20-17,16-22-4,-3-26 1,9-20-1</inkml:trace>
  <inkml:trace contextRef="#ctx0" brushRef="#br0" timeOffset="20111.1503">14506 1146 121,'0'0'41,"0"0"4,0 0-2,-47-52-38,47 52-5,0 0 0,0 0-4,57-32-10,-57 32-26,69-23-3,-69 23 2,93-24-2</inkml:trace>
  <inkml:trace contextRef="#ctx0" brushRef="#br0" timeOffset="20482.1715">15223 603 117,'0'0'42,"0"0"0,0 0-3,0 0-34,0 0 1,-66 68-2,66-68-4,-47 85 0,26-40 0,-2 5 0,23-50 0,-31 88 0,31-88 0,-20 78 0,20-78 0,5 54 0,-5-54 0,0 0 0,0 0 0,64 36 0,-64-36 0,53-9 0,-53 9 0,49-14 0,-49 14 0,48-12 0,-48 12 0,0 0 0,61-5 0,-32 7-2,-29-2-17,0 0-8,21 40-12,-13-10-5,-8-30 0,0 0 3</inkml:trace>
  <inkml:trace contextRef="#ctx0" brushRef="#br0" timeOffset="21278.2171">16568 1010 90,'0'0'38,"0"0"2,0 0 1,0 0-28,0 0-7,-46-19-1,46 19 0,0 0-1,-64 16 1,64-16-3,-51 38 1,2 2-2,10 11 1,3 2-2,22 5 0,10-9 0,19-10 0,13-21 0,-28-18 0,48-14 0,-48 14 0,77-44 0,-77 44 0,80-70 0,-34 26 0,0-8 0,-3-7 0,-4-5 0,2 0 0,-3-2 0,-4 4 0,-4 2 0,-2 12 0,-28 48 0,43-78 0,-43 78 0,0 0 0,0 0 0,0 0 0,0 0 0,0 0 0,7 71 0,-25 35 0,3 17 0,13 5 0,9-18 0,14-35-16,17-23-5,-38-52-4,0 0-9,63 9-7,-63-9-1,47-28 2,-47 28 4</inkml:trace>
  <inkml:trace contextRef="#ctx0" brushRef="#br0" timeOffset="21468.2279">17216 1053 93,'0'0'44,"21"-53"0,-21 53-2,0 0-21,0 0-17,-7 9-2,0 23 1,-11 18-1,6 12-2,-4-2-4,13-5-2,12-10-11,-2-25-14,27-20-10,-34 0 1,0 0 0,53-30-1</inkml:trace>
  <inkml:trace contextRef="#ctx0" brushRef="#br0" timeOffset="21633.2374">17472 879 123,'-2'-86'42,"2"86"3,-5-75-5,5 75-43,-7-61-23,7 61-15,0 0-1,7-52 0,-7 52-3</inkml:trace>
  <inkml:trace contextRef="#ctx0" brushRef="#br0" timeOffset="22060.2618">18246 806 94,'0'0'41,"0"0"2,44-74-2,-44 74-36,10-69 1,-10 69-1,-7-73 0,7 73-1,-21-69 0,21 69-1,-33-59 1,33 59-4,0 0 0,-65-56 0,65 56 0,-58-6 0,58 6 0,-66 29 0,66-29 0,-66 60 0,66-60 0,-57 89 0,33-36 0,3 2 0,-20 32 0,30 31 0,9-6 0,12-10-3,11-17-10,0-31-8,12-13-8,-18-26-12,4-15-2,-19 0 1,0 0 3</inkml:trace>
  <inkml:trace contextRef="#ctx0" brushRef="#br0" timeOffset="22248.2726">17870 1192 101,'-55'-40'43,"55"40"3,0 0-2,-48-35-23,48 35-21,0 0 0,0 0 0,-1-53 0,1 53 0,0 0-7,75-35-13,-75 35-10,77-21-15,-30 7 1,1 0-1,4-2 2</inkml:trace>
  <inkml:trace contextRef="#ctx0" brushRef="#br0" timeOffset="22802.3042">19098 583 85,'0'0'40,"33"-48"0,-33 48 2,10-60-32,-10 60-3,-9-60-1,9 60-1,-37-26-1,37 26-1,-58 0 0,58 0-2,-80-2 1,80 2 0,-88 0-2,88 0 1,-93 27-1,93-27 1,-83 101 2,53 1-3,-35 41 0,24 11 0,17-8-4,26-16 1,17-25-2,8-28-4,14-25-12,-21-32-8,14-12-13,-17-19 2,0-7-1,-17 18 2</inkml:trace>
  <inkml:trace contextRef="#ctx0" brushRef="#br0" timeOffset="23006.3159">18533 1120 119,'-53'-49'46,"53"49"-2,0 0-9,-62-59-31,62 59-1,0 0-2,0 0 2,0 0-3,0 0-4,77-34 0,-77 34-8,98 0-12,-47 0-14,12-1-5,-6-4 0,4 4 0</inkml:trace>
  <inkml:trace contextRef="#ctx0" brushRef="#br0" timeOffset="23417.3394">19130 980 104,'-57'29'42,"57"-29"1,0 0-1,0 0-37,0 0 0,0 0-1,0 0 0,0 0-2,75 42-1,-75-42-1,68-11-1,-68 11 0,71-25-1,-71 25 2,66-30-1,-66 30 0,0 0 1,51-47 0,-51 47 0,0 0 0,0 0 1,-51-29 0,51 29 1,-66 9 0,66-9-1,-66 22 1,66-22-2,-54 38 0,54-38 0,0 0 0,-26 64 0,26-64-3,0 0-7,60 55-10,-60-55-6,78 17-14,-78-17-3,96-2-1,-46-8 2</inkml:trace>
  <inkml:trace contextRef="#ctx0" brushRef="#br0" timeOffset="23767.3594">19732 999 102,'0'0'42,"0"0"0,0 0 1,0 0-39,0 0 1,31 8-2,-39 31 1,-8 6-1,4 8-1,-6-3-2,7-1 2,-1-12-2,9-10 0,3-27 1,0 0 1,0 0-2,0 0 0,0 0 0,30-66 0,-30 66 0,19-58 0,-19 58 0,28-66 0,-28 66 0,31-68 0,-31 68 0,35-65 0,-35 65 0,38-59 0,-38 59-2,42-49-3,-42 49-7,0 0-7,67-46-7,-67 46-10,0 0-7,69-15-1,-69 15 3</inkml:trace>
  <inkml:trace contextRef="#ctx0" brushRef="#br0" timeOffset="24177.3829">20266 901 90,'0'0'43,"0"0"2,0 0-2,-31 57-25,31-57-13,0 0 0,0 0-2,0 0-3,48 38 0,-48-38 0,49-1-1,-49 1 0,65-14 0,-65 14 0,66-25 0,-66 25 2,58-31-1,-58 31 1,0 0-1,0 0 1,43-58-1,-43 58 1,0 0 0,-52-2 2,52 2-3,-61 24 0,61-24 0,-65 39 0,75-25 0,-58 41 0,12 4 0,36-59 0,-9 56 0,9-56 0,0 0-15,53 46-5,-53-46-5,74 3-11,-26-7-7,1-10-1,3 1 4</inkml:trace>
  <inkml:trace contextRef="#ctx0" brushRef="#br0" timeOffset="24583.4061">20888 966 122,'0'0'43,"0"0"0,48-35-9,-48 35-28,0 0-1,0 0-3,0 0-2,-58 55 0,58-55 0,0 0 0,-41 54 0,41-54 0,0 0 0,-29 47 0,29-47 0,0 0 0,0 0 0,0 0 0,0 0 0,0 0 0,52 2 0,-52-2 0,0 0 0,69-50 0,-69 50 0,49-36 0,-49 36 0,49-26 0,-49 26 0,0 0 0,60-14 0,-60 14 0,0 0 0,0 0 0,51 41 0,-51-41 0,0 0-18,33 52-2,-33-52-2,0 0-6,0 0-6,55 44-4,-55-44-1,51 5 4</inkml:trace>
  <inkml:trace contextRef="#ctx0" brushRef="#br0" timeOffset="25139.4379">21700 781 106,'0'0'41,"0"0"0,0 0-5,0 0-28,-52-25-2,52 25-2,-52 24-1,52-24 1,-56 38-1,56-38 0,-47 50-3,47-50 0,-32 60 0,32-60 0,-4 60-5,4-60-14,35 50-9,-35-50-13,59 39 0,-59-39-2,88 20 4</inkml:trace>
  <inkml:trace contextRef="#ctx0" brushRef="#br0" timeOffset="25528.4602">22048 993 112,'0'0'41,"-49"-13"2,49 13-3,0 0-38,0 0 1,0 0-2,0 0 0,72 4-1,-72-4 1,53-13 0,-53 13 0,52-23 0,-52 23 0,51-30 0,-51 30 0,0 0 0,0 0-1,38-59 0,-38 59 1,0 0 0,-62-9 1,62 9-2,-65 15 0,65-15 0,-61 25 0,61-25 0,0 0 0,-43 57 0,43-57-9,0 0-12,45 55-8,-45-55-13,68 31-1,-68-31-2,95 19 3</inkml:trace>
  <inkml:trace contextRef="#ctx0" brushRef="#br0" timeOffset="26656.5247">12578 1831 64,'23'-4'37,"15"-2"-3,10-6 1,20 3-17,-2-9-14,14 6 2,6-5-4,9 5 2,0 1-2,10 4 0,0 2 1,7 1 0,5-1-1,5-1-1,7-1 1,5-1-2,6-1 1,1-3 0,2 1 0,7 2 0,3-2 0,3 3 0,4-1 0,3 0 0,8-3 0,8-2 0,5 1 0,11-4-1,2 0 0,9-2-1,-3 0 1,6-1-1,-5 5 1,1-1-1,-4 4 1,0 0-1,0 4 1,-6-3 0,4-1 0,-4 3 0,3-2 1,2 0-1,-1 2 1,-3-2 0,-2 3 0,-1 2 0,-6 3 0,1 0 0,-2 3 0,-1-3-1,-5 3 0,4-1 1,4 0-1,-3 0 1,8-5-1,-2-2 0,2 0 1,0 0-1,-1-4 1,-7 4-1,-5-2 1,-9 1 0,-13 5 0,-15 4-1,-10 1 1,-16 6-1,-12 2 0,-15 8 0,-10-4-1,-8 4 1,-5 0 0,-2-1 0,-3-2-1,-2-7 0,1-3-3,-9-14-7,12 0-16,-25-7-12,0 0 0,-24-2-2,-5 6 0</inkml:trace>
  <inkml:trace contextRef="#ctx0" brushRef="#br0" timeOffset="27508.5734">15805 2516 96,'-17'-29'37,"3"13"2,-11-9-3,-1 11-34,-11-1 0,-5 13 1,-12 7 0,1 19 0,-9 8 0,3 16 2,2 5-1,9 11 1,9-4-2,19-5 0,18-10-1,21-12 0,19-21-1,22-18 0,18-20-1,12-25-1,10-23 2,0-15-2,-1-17 2,-8-7-1,-15-2 1,-11-8-1,-23 1 1,-15 9 2,-15 19-3,-16 9 0,-11 22 0,-11 18 0,-9 30 0,-3 31 0,-5 33 0,0 26 0,6 22 0,5 24 0,13 13 0,13 5 0,14-5 0,16-6 0,17-14 0,8-21-7,15-3-9,-2-40-4,17-2-4,-20-35-9,14-1-9,-17-30-1,6 6 3</inkml:trace>
  <inkml:trace contextRef="#ctx0" brushRef="#br0" timeOffset="27641.581">16545 2753 112,'-10'4'42,"-15"-10"1,13 9-4,-8-3-25,6-16-21,14 16-10,-5-25-13,5 25-12,0 0 1,0 0-2,-24 11 0</inkml:trace>
  <inkml:trace contextRef="#ctx0" brushRef="#br1" timeOffset="37496.1447">7102 1304 112,'0'0'38,"0"0"0,-20-30-2,-8 27-35,-16 3 1,-3 14 0,-10 6 0,-2 16 1,-1 8-1,1 8 1,20 3-2,13 2 1,11-5-1,18-11 0,16-12 1,19-16-1,16-19 1,14-18 0,8-21 0,-76 45 0,89-70-2,-37 25 0,-4-4 0,-1-8 0,1-1 0,-5-6 0,-4-4 0,-8 2 0,1 0 0,-8 4 0,-1 4 0,-9 7 0,-14 51 0,21-75 0,-21 75 0,0 0 0,0 0 0,0 0 0,0 0 0,-16 69 0,2 30 0,14 14 0,18 9-22,-1-14-15,24-17-6,0-27 0,19-32 1</inkml:trace>
  <inkml:trace contextRef="#ctx0" brushRef="#br1" timeOffset="37675.1549">7985 1536 129,'-21'3'44,"8"3"0,-9-8-6,10-21-38,12 23-24,-14-19-16,14 19-2,0-11-1,0 11-1</inkml:trace>
  <inkml:trace contextRef="#ctx0" brushRef="#br1" timeOffset="41917.3976">7437 3802 52,'0'0'36,"0"0"-1,-12-1 1,3-2-8,-27-20-20,-4 4 1,-17-15-2,-8-3-1,-13-16-2,-4-8-1,-3-15 0,4-5-1,11-7-1,12 0 1,16-3-1,22-1 0,26 6-1,25 7 0,21 12 0,14 8-1,9 14 1,5 14-1,-4 13 1,-11 27 0,-19 21 0,-26 25 1,-25 29-1,-30 25 1,-21 19 0,-20 14 1,-8 4-2,-3-4 1,11-7 0,14-17-1,29-25 1,27-29-2,46-24-3,27-43-15,44-7-18,10-31-2,36-6-1,2-21-2</inkml:trace>
  <inkml:trace contextRef="#ctx0" brushRef="#br1" timeOffset="48730.7873">7895 3542 88,'-2'-11'36,"-3"-4"-1,5 15 1,-4-15-32,4 15 1,-4 11-1,5 9 0,-4 4 0,3 9-2,-1 5 0,3 7 0,-4 0-1,4 1 0,-3-2-1,2-6 1,1-4-1,0-10 1,-1-6-1,-1-18 1,0 0 0,9-16-1,-4-11 2,-1-11-1,3-8 0,-1-9-1,0-8 1,2-4 0,4 0-1,1 4 1,1 5-2,6 8 2,-1 8-2,4 13 1,5 12 0,-4 11 0,4 12-1,-4 9 1,-4 9 0,-3 6-1,-7 5 2,-5 5-2,-10-1 2,-5 3-2,-8-3 2,-7-2-1,-6-7 1,-2 0 0,-1-7 0,1-5 0,4-5 0,4 0 0,6 2 0,5 2-1,6 7 0,1 11 0,3 9 0,-2 10 0,1 9 0,-3 3 0,-1 6-3,-1-8-1,7 1-7,-6-25-26,23-3-2,-1-28 1,20-6-2</inkml:trace>
  <inkml:trace contextRef="#ctx0" brushRef="#br1" timeOffset="49135.8104">8555 3499 111,'-9'-18'39,"-14"-1"0,2 23-5,-15 1-31,2 15 1,-8 8 1,0 14-2,-2 5-1,7 5 0,4 0 0,13-4 0,11-11-1,13-7 0,16-17 0,17-15 0,13-17 0,7-7 0,6-16-1,2-5 1,-2-4-1,-6-2 0,-12 4 0,-11 7 2,-9 10-4,-11 11 4,-14 21-4,0 0 2,-10 17-1,-5 12 1,5 7-1,-3 4-1,9-1-1,7-5-4,21 2-12,-4-32-17,25 1-4,4-28 0,18-5 0</inkml:trace>
  <inkml:trace contextRef="#ctx0" brushRef="#br1" timeOffset="49323.8212">9262 3006 83,'-38'1'39,"2"34"-1,-11 9 0,8 26-14,-1 5-22,4 7-1,7 3 0,6-4-4,10 1-2,0-26-19,16 8-13,-9-25 1,14-2-3,-10-21 1</inkml:trace>
  <inkml:trace contextRef="#ctx0" brushRef="#br1" timeOffset="49482.8303">8905 3504 100,'7'-16'37,"-1"-1"0,8 16-1,8-4-33,8 2-3,18 3-15,-1-18-20,19 5-1,-2-19-1,15-2-1</inkml:trace>
  <inkml:trace contextRef="#ctx0" brushRef="#br1" timeOffset="49812.8492">9647 2897 98,'-14'8'38,"-15"11"1,6 26 0,-14 6-33,10 14 0,-5 4-2,9 7 0,3-5-1,5 2-1,8-13 0,6-9 0,3-11-1,6-11 0,5-11 0,3-12 0,3-9 0,3-11-1,1-3 1,-2-6-1,3-3 1,-1 2-1,-3 1 0,-3 6 0,-2 7 0,-3 9 0,-1 7-1,0 9-1,0 8-3,-6-1-9,17 17-14,-12-15-13,15 8 1,-3-15-3,17 1 2</inkml:trace>
  <inkml:trace contextRef="#ctx0" brushRef="#br1" timeOffset="50405.8831">10612 3432 72,'28'-5'41,"-27"-9"-3,-1 14 2,-23-16-20,1 17-10,-15-4-2,-4 6-3,-4 5-1,-2 9-2,2 4 1,7 7-2,2 8 0,11 3 0,7-1 0,15-1-1,12-9 1,12-9-1,11-12 1,10-14 0,9-17 0,5-14 1,6-16 0,-3-12-2,-3-11 0,-4-6 0,-7-4 0,-8 2 0,-4 9 0,-14 9 0,-6 15 0,-11 20 0,-5 21 0,-10 25 0,-3 27 0,-4 19 0,1 13 0,-2 10 0,9 9-3,6-3-1,12-2-3,7-17-7,22-2-7,-7-33-7,24-2-12,-10-26 1,15-4 0,-16-25 3</inkml:trace>
  <inkml:trace contextRef="#ctx0" brushRef="#br1" timeOffset="50571.8926">11179 3435 111,'-3'-34'38,"3"34"1,-15-13-1,-4 26-34,1 11 0,4 13-2,-3 9 0,4 3-2,2 5-1,8-10-3,6 1-4,-3-27-16,21 4-15,-8-29 1,12-4-1,-4-22 0</inkml:trace>
  <inkml:trace contextRef="#ctx0" brushRef="#br1" timeOffset="50718.901">11208 3103 120,'-12'-33'40,"-9"3"1,21 30-2,0 0-37,0 0-8,40 30-19,-3-23-13,23 13-2,-4-10 0,20 7-2</inkml:trace>
  <inkml:trace contextRef="#ctx0" brushRef="#br1" timeOffset="50990.9165">12121 2811 93,'-30'-42'40,"6"17"1,-18-3-1,6 17-20,-9 16-15,-5 18-1,-8 14-1,6 19 0,-2 18-2,4 11 1,8 11-2,9 5 0,9-3 0,16-11-1,13-6-1,7-17-4,18 0-11,-12-36-11,17 0-13,-15-25 2,7-3-3,-22-22 3</inkml:trace>
  <inkml:trace contextRef="#ctx0" brushRef="#br1" timeOffset="51149.9256">11559 3404 97,'-26'-13'41,"26"13"1,-16-10-2,32 17-15,10-13-23,15 3-1,11-4-2,6-6-4,18 13-14,-8-25-15,16 13-6,-8-15 0,5 5-1</inkml:trace>
  <inkml:trace contextRef="#ctx0" brushRef="#br1" timeOffset="51397.9398">12594 2808 111,'-16'-49'40,"-1"21"1,-20-5-1,6 20-37,-18 15 1,-2 19 0,-5 18-1,-2 15 1,4 13-2,5 15 1,10 8-3,6 5 0,13 0 0,11-6 0,11-4-4,7-13-4,16 0-13,-12-34-11,14-1-9,-12-28 0,9-1-1,-17-24 2</inkml:trace>
  <inkml:trace contextRef="#ctx0" brushRef="#br1" timeOffset="51572.9498">12037 3359 127,'-14'-8'41,"14"8"2,0 0-3,21 12-36,10-9-4,8-2 0,15-1-4,1-7-4,17 10-13,-11-24-13,15 14-7,-16-16 1,7 11-1</inkml:trace>
  <inkml:trace contextRef="#ctx0" brushRef="#br1" timeOffset="52187.985">12633 3291 113,'-35'22'38,"15"14"3,-5-17-2,21 7-35,4-8 0,17-5-2,6-9 0,12-4-1,6-8 0,6-5-1,1-12 1,-4-1 0,-4-9-1,-5 2 0,-14-2 0,-7 3 0,-13 7 0,-13 6 0,-9 10-1,-10 10 1,-8 14 1,-2 8-1,-2 12 1,4 5 0,6 3 1,9 3-1,10-4 0,15-2 1,13-8-2,12-10 0,10-5 0,15-11 0,3-8 0,4-9 0,1-4 0,-4-1 0,-6-5 0,-9 4 0,-7 1 0,-12 6 0,-8 8 0,-13 2 0,-1 20 0,-7 1 0,-4 6 0,-2 3-2,1 2 2,2-5 0,2-3 2,5-10-2,4-14 0,9-8 0,5-17 0,8-7 0,-1-11 0,8-9 0,-1-5 0,0 6 0,-3 3 0,-6 10 0,-1 15 0,-9 5-4,12 22-12,-21-4-4,36 28-4,-13-20-6,36 22-11,8-14-1,28 8 4,13-5 4</inkml:trace>
  <inkml:trace contextRef="#ctx0" brushRef="#br1" timeOffset="53073.0356">13613 3399 111,'-17'2'39,"17"-2"2,0 0-2,22-2-36,8-4 1,9-1-1,5-5-1,9-1 1,1-5-2,-3 0 1,-4-4-1,-8-1-1,-8-4 1,-13-1-1,-12 4 0,-14-2 1,-13 7-1,-9 4 0,-8 11-1,-12 12 1,-4 14 0,-3 10 1,0 8-1,13 11 0,8 4 1,18 1 0,18-4 1,23-9-2,20-12 0,20-10 0,15-15 0,10-13 0,2-11 0,2-12 0,-6-11 0,-9-5 0,-12-3 0,-14-3 0,-13 7 0,-13 3 0,-14 9 0,-11 14 0,-14 16 0,-12 11 0,-2 16 0,-6 11 0,2 4 0,0 7 0,4 1 0,3-2 0,14-7 0,10-8 0,8-11 0,6-9 0,11-14 0,7-10 0,3-7 0,1-9 0,1-1 0,-2-4 0,-5 6 0,-5 5 0,-5 9 0,-10 11 0,-9 4 0,12 20 0,-8 5 0,1 3 0,6 9 0,6-1 0,13 7-10,1-14-5,20 4-2,-8-20-4,24 10-1,-15-32-4,24 10-5,-20-23-7,8 0 7,-12-9 4</inkml:trace>
  <inkml:trace contextRef="#ctx0" brushRef="#br1" timeOffset="53298.0485">15167 3285 116,'-29'-10'39,"9"18"2,-11-7-2,1 10-34,-2 6 0,2 5-1,0 4-1,2 7 0,5-3-3,5 1 0,8-2 0,10-4 0,15-4 0,9-11-9,20 5-8,-3-25-5,23 14-10,-6-25-10,16 6 1,-13-13 0,7 6 2</inkml:trace>
  <inkml:trace contextRef="#ctx0" brushRef="#br1" timeOffset="53628.0674">15434 3409 115,'-22'8'40,"12"14"1,-3-17-2,24 5-34,0-3-2,10-2-1,4-3 0,7-6-1,1-6 0,3-3 0,-4-7 0,-6-2 0,-5-4-1,-8-5 1,-10-1-1,-7 0 2,-8 7-2,-10 5 0,-10 12 0,-6 10 0,-4 14 0,0 12 0,1 13 0,7 6 0,6 5 0,14-1 0,13-2 0,10-13-11,21 3-5,-6-26-6,27 7-6,-12-28-12,22 1-2,0-21-1,21-1 3</inkml:trace>
  <inkml:trace contextRef="#ctx0" brushRef="#br1" timeOffset="53944.0855">16477 3283 110,'1'-22'40,"15"14"1,0-14-2,12 6-37,13-1 0,4 1-3,8 6-1,-4-5-6,17 21-20,-14-12-11,3 18 0,-22-12-3,0 11 2</inkml:trace>
  <inkml:trace contextRef="#ctx0" brushRef="#br1" timeOffset="54096.0941">16579 3388 116,'-35'26'42,"10"-15"-1,29 0-2,16-11-40,23-10-6,34 7-20,0-21-13,27 9 0,4-14-3,22 5 2</inkml:trace>
  <inkml:trace contextRef="#ctx0" brushRef="#br1" timeOffset="54629.1246">17865 3094 76,'12'-7'41,"-8"-8"-2,-4 15 2,0 0-19,-13 29-18,-7 0 0,-3 9 1,-10 3-2,0 3-1,2-1 0,4-3 0,8-8 0,8-9 0,10-11-1,1-12 0,28-8 0,-2-8 0,8-10 1,4-5-1,4-6 0,-1-4-1,0 0 2,-3 3-2,-2 6 0,-6 4 0,-5 11 0,-3 9 0,-7 13 0,1 13 0,-10 13 0,0 11-2,1 9 1,1 0 0,4 6-3,2-5-2,15-4-6,-2-24-4,20 1-5,-5-36-5,25 3-7,-11-32-7,11-5 0,-5-24 3</inkml:trace>
  <inkml:trace contextRef="#ctx0" brushRef="#br1" timeOffset="54862.138">18677 2260 104,'-32'30'42,"-2"9"0,16 24 1,0 6-40,18 9 2,16 3-3,9 3 2,10-1-3,9-7 1,7-5-3,2-5-2,1-4-2,-8-21-8,11 9-9,-29-30-11,11 6-8,-20-22 0,5-1-1</inkml:trace>
  <inkml:trace contextRef="#ctx0" brushRef="#br1" timeOffset="55027.1474">18871 3036 112,'-66'18'41,"5"25"2,-12-6-3,21 7-38,-2 9-4,7-8-8,26 14-16,0-22-15,29 2 0,12-22-2,24 2 1</inkml:trace>
  <inkml:trace contextRef="#ctx0" brushRef="#br1" timeOffset="55694.1856">6640 5298 100,'-27'15'41,"15"2"-1,2-14-1,10-3-38,28 10-1,9-12 0,21 1-1,4-3-2,17 0-4,0-11-19,16 14-12,-15-13 1,-4 12-2,-21-3 0</inkml:trace>
  <inkml:trace contextRef="#ctx0" brushRef="#br1" timeOffset="55846.1942">6586 5556 89,'-56'36'37,"21"-20"0,39-4 1,25-20-37,39-15-5,35-11-30,4-11-1,21-5-1,-4-13-3</inkml:trace>
  <inkml:trace contextRef="#ctx0" brushRef="#br1" timeOffset="56122.21">7271 4926 101,'-24'4'42,"11"-9"-1,29 12-1,8-6-37,36 4-1,15 6 1,5 11-1,-3 14 1,-6 16-2,-20 18 1,-22 18-1,-29 11 1,-30 11-1,-28 0 2,-14 2-2,-10-10 0,1-15-3,5-10-3,9-33-15,34 0-10,10-33-12,33-8 0,12-21 0,32-6-1</inkml:trace>
  <inkml:trace contextRef="#ctx0" brushRef="#br1" timeOffset="56780.2477">8959 5654 92,'-18'-17'36,"-12"-4"1,-2 16 0,-6 4-32,-4 16 0,-6 10-1,-5 19 1,-5 12 0,7 14-1,1 4 1,16 3-1,17-8 0,19-10-1,23-24 2,24-24-3,23-32 0,21-24-2,20-28 0,1-21 0,3-15 0,-8-14 0,-10-3 0,-16-1 0,-11 7 0,-23 10-2,-23 20 1,-18 22 1,-16 29-1,-14 29 1,-16 38 0,-5 34-2,-10 26 3,2 22-2,7 16 3,10 3-2,19 1 0,11-12-4,30-6-8,3-31-7,36 0-3,-9-38-6,25-2-13,-13-24-1,11-9 3,-14-20 2</inkml:trace>
  <inkml:trace contextRef="#ctx0" brushRef="#br1" timeOffset="56889.2539">9755 6019 127,'-26'3'37,"-2"-7"-7,10-6-23,20 0-46,5-15 0,27 5-3</inkml:trace>
  <inkml:trace contextRef="#ctx0" brushRef="#br1" timeOffset="57308.2779">10641 5614 100,'-50'11'39,"-3"17"5,-21-9-7,2 15-30,1-4-4,12 3 2,16-5-2,22-11 1,21-17-3,32 14 0,20-17-1,17-3 1,11 1-1,4 3 0,-7 6 2,-14 11-3,-22 10 3,-20 10-2,-25 9 2,-22 5-2,-14-1 2,-8-1-2,1-6-1,4-11-2,17-11-5,10-28-13,40 1-9,4-29-10,31-3 0,4-17-1,19 2 0</inkml:trace>
  <inkml:trace contextRef="#ctx0" brushRef="#br1" timeOffset="57484.2879">11111 5742 94,'-10'36'40,"-15"-9"5,3 16-5,-10-5-10,5 2-29,6-1 2,5 3-4,1-4 2,4-6-7,22 4-13,-11-36-11,20 23-10,-5-30-1,15-5-1,-2-16 1</inkml:trace>
  <inkml:trace contextRef="#ctx0" brushRef="#br1" timeOffset="57933.3136">11174 5499 109,'-13'-13'41,"13"13"1,0 0-2,17-9-38,9 9 0,7 3 0,6 0-1,2 8 0,0 4 0,-4 6-1,-12 14 0,-6 5 4,-14 10-1,-11 7-1,-12 3 3,0 2-5,-6-3 0,-1-2 0,3-13 0,7-8 0,11-13 0,4-23 0,32-1 0,-2-23 0,13-11 0,7-11 0,2-11 0,5 0 0,-4 4 0,-8 5 0,-9 11 0,-8 20 0,-11 14 0,-5 16 0,-4 17 0,-7 12 0,0 11 0,0 5 0,5 6 0,-1-13-12,13 8-4,-8-27-6,21 8-3,-16-35-5,19 1-9,-15-25-2,7-6 3,-7-15 8</inkml:trace>
  <inkml:trace contextRef="#ctx0" brushRef="#br1" timeOffset="58564.3497">11286 5235 108,'-15'6'40,"15"-6"-1,0 0-14,42-10-61,-5-4-3,15 6-2,-7-6 0</inkml:trace>
  <inkml:trace contextRef="#ctx0" brushRef="#br1" timeOffset="59172.3845">12809 5108 95,'12'-34'38,"-18"-8"1,1 14 0,-20-2-35,-4 18 0,-13 12 0,-5 22-1,-19 22 2,-4 20-3,-12 18 2,4 17-2,7 6 1,14 5 0,19-5 0,26-11 0,28-14-1,28-22 0,32-24-2,28-25 0,24-24 0,7-18 0,1-20 0,-3-13 0,-18-15 0,-16-4 0,-25-4 0,-31-1 0,-32 4-2,-24 10 1,-28 7-1,-24 18 1,-19 20-1,-13 20 2,-7 26 0,3 19 0,6 15 2,17 10-1,20 8 1,31 0-1,34-7 1,38-9-2,33-16 0,27-10-3,19-7-2,13-17-7,20 11-8,-20-25-3,7 17-5,-35-23-9,-10 10-3,-25-11-1,-12 6 3</inkml:trace>
  <inkml:trace contextRef="#ctx0" brushRef="#br1" timeOffset="59338.394">13742 5542 120,'-2'16'41,"2"-16"1,30-2-1,-1-10-40,23-5-2,8 3-1,-3-4-5,6 18-16,-22-11-11,-4 22-7,-24-5 1,-9 18-1</inkml:trace>
  <inkml:trace contextRef="#ctx0" brushRef="#br1" timeOffset="59485.4024">13655 5920 126,'-36'19'41,"30"-5"-1,6-14-1,38-21-40,23 3-9,4-20-19,19 6-11,1-12 2,11 3-4,-2-3-1</inkml:trace>
  <inkml:trace contextRef="#ctx0" brushRef="#br1" timeOffset="60270.4473">16280 5361 85,'8'-15'36,"-11"-5"2,3 20 1,-5-19-32,5 19-2,-14 10-1,5 11 1,-11 9-1,2 9 1,-6 8-2,0 9 0,-1-2-1,3-3 3,8-6-4,4-10 3,15-14-3,9-17 3,10-16-3,11-16-1,10-12 1,6-11-2,1-12 2,5-4-3,-1-2 3,-9 7-3,-3 6 3,-3 10-1,-10 13 0,-6 14 1,-4 19-1,-4 17 0,-7 18 0,-2 10 0,1 9-1,-2 7 1,3 5-2,1 1-1,5-6-2,3-16-2,19 1-12,-10-34-1,26 8-8,-14-32-8,21-4-4,-4-20-1,8-6 3</inkml:trace>
  <inkml:trace contextRef="#ctx0" brushRef="#br1" timeOffset="60810.4782">17263 4382 89,'-19'-8'41,"16"19"-1,-6 0 0,15 15-35,8 14-2,14 13 1,4 11-2,14 11 0,4 7 1,9 6-1,5 0-1,-1 4 0,0-7 1,-5-8-1,-1-5 0,-1-8-2,-4-7-2,-9-15-3,10 2-15,-22-29-11,7 2-9,-15-21 1,2-2-1</inkml:trace>
  <inkml:trace contextRef="#ctx0" brushRef="#br1" timeOffset="61013.4898">17777 5165 102,'-46'23'40,"-12"6"3,10 23-3,-7 2-35,2 17-1,-3 2-1,9 1 1,3 0-3,8-11-1,24-1-10,0-27-11,36-2-17,3-26-2,20-4-1,3-23-1</inkml:trace>
  <inkml:trace contextRef="#ctx0" brushRef="#br1" timeOffset="61979.5451">14784 2726 102,'53'-53'40,"35"5"-1,17-20 1,26 5-33,29-2-2,19 1-2,16 3-1,5 9-2,1 8-1,-15 9-1,-7 3-3,-22-1-9,-11 15-25,-36-9 0,-9 9-2,-30-8 0</inkml:trace>
  <inkml:trace contextRef="#ctx0" brushRef="#br1" timeOffset="66281.7911">9225 7847 58,'9'-6'35,"5"8"1,-14-2-1,11 26-10,-22-3-18,6 19-2,-14-1 1,1 15-1,-6-1-1,4 5-1,-4-8-1,7-4-1,8-16 1,9-11 0,9-15 0,14-14-1,6-13 1,8-11-1,6-14 1,1-4 1,1-5-1,2-2 0,-3-4 0,-2 2 0,1 2 0,2 7 0,-1 7 0,2 12-1,-2 12 0,-6 12 1,-6 18-2,1 15 0,-12 14 0,-4 13 0,-4 7-2,0 1 0,3 0-1,5-7-3,13-2-5,-2-22-23,21 0-8,1-19 2,11-3-3</inkml:trace>
  <inkml:trace contextRef="#ctx0" brushRef="#br1" timeOffset="66618.8104">10407 7128 120,'-12'-7'42,"-3"4"-1,16 24-2,-1 3-36,19 14-2,10 12 1,13 15-1,5 12 0,5 10-1,0 6 0,3 1 1,-3 2-2,-5-1 0,-6-7 0,-4-9-2,-1-10-1,-6-15-3,7-1-12,-17-26-19,8-8-3,-9-19 1,0-5-2</inkml:trace>
  <inkml:trace contextRef="#ctx0" brushRef="#br1" timeOffset="66806.8212">10863 7886 115,'-38'-1'39,"7"22"2,-10 4-4,2 15-33,-5 7-1,2 9-1,4 2-1,3 1-2,13 0-3,6-21-14,30 4-20,2-17-3,27-10 0,3-19-2</inkml:trace>
  <inkml:trace contextRef="#ctx0" brushRef="#br1" timeOffset="67220.8448">12352 7859 109,'13'-3'40,"15"0"1,6-11-2,9 3-37,19 1-1,10 3 0,8 4-2,-6 1-3,10 14-17,-18-11-18,2 12 0,-18-6-1,-6 3-1</inkml:trace>
  <inkml:trace contextRef="#ctx0" brushRef="#br1" timeOffset="67385.8543">12522 8149 109,'-47'27'40,"30"-3"1,17-24 0,50-8-38,21-14-2,25-7-4,23 2-20,1-15-15,17 5-2,-6-4 0,10 9-3</inkml:trace>
  <inkml:trace contextRef="#ctx0" brushRef="#br1" timeOffset="68067.8933">15598 7678 75,'-2'-20'38,"1"4"0,-18-6 1,-3 8-27,-19-4-5,-5 17 0,-21 4-2,-8 19 0,-9 11-1,-2 15-1,3 6 0,7 10 0,12 2 0,18-4-2,28-13 1,25-12-1,36-25 1,25-22-1,22-23 0,20-25 0,13-19 0,7-14 2,-5-10-3,-7-7 0,-16-1 0,-17 3 0,-24 7 0,-18 10 0,-20 19 0,-18 15 0,-16 18 0,-11 25 0,-8 28 0,-9 28 0,-3 24 0,2 23 0,5 15 0,6 9 0,11 1 0,16-4 0,16-9-5,15-24-5,22 5-11,0-41-14,21-1-6,-4-26-1,7-7 0</inkml:trace>
  <inkml:trace contextRef="#ctx0" brushRef="#br1" timeOffset="68203.9011">16294 7965 126,'-27'1'40,"16"5"2,-1-17-7,12-6-48,25 9-21,-2-9-8,11 4 1,0-7-3</inkml:trace>
  <inkml:trace contextRef="#ctx0" brushRef="#br1" timeOffset="68738.9317">17986 7422 100,'14'-10'39,"-14"10"2,0 0-2,-33 13-30,-1 6-7,-11 5-1,-9 10 2,-3 1-2,2 5 1,8-4 0,12-2 0,14-4-1,21-10 0,19-8 0,19-5 0,13-5-1,9-3 1,3 0 0,-3 2-1,-8 2 1,-9 7 0,-13 3 0,-15 7 0,-17 3-1,-16 4 1,-7 1 0,-9 0 1,-1-4-2,2-3-2,5 0 1,6-11-2,22-10-3,0 0-7,20 8-14,8-25-14,24 2 0,0-10 0,14 2 2</inkml:trace>
  <inkml:trace contextRef="#ctx0" brushRef="#br1" timeOffset="68940.9432">18504 7636 113,'9'-17'40,"5"12"2,-14 5-1,-18 6-36,4 15-1,-5 9-1,-2 7-1,-5 8 0,1 3-1,2-1-1,8-2-1,2-11-3,18 1-9,-5-35-19,28 11-8,0-27-1,15-6-1,-5-19 0</inkml:trace>
  <inkml:trace contextRef="#ctx0" brushRef="#br1" timeOffset="69389.9689">18641 7291 125,'-15'2'43,"11"12"1,4-14-3,19 14-39,12-6-2,12 4 0,1 2 0,-4 10 0,-5 6 0,-10 11 0,-15 7 0,-12 6 0,-13 4 0,-11 2 0,-9-3 0,-2-5 0,4-8 0,4-9 0,10-15 0,19-20 0,0 0 0,25-15 0,14-18 0,10-11 0,7-7 0,7-5 0,3-3 0,-5 5 0,-4 7 0,-13 10 0,-13 15 0,-9 17 0,-22 5 0,11 32 0,-18 3 0,-4 9 0,3 5 0,1 2 0,12 2 0,1-10-2,18 2-11,2-19-3,27 5-4,-7-27-10,31 4-13,-2-15 1,13-3 3,0-12 4</inkml:trace>
  <inkml:trace contextRef="#ctx0" brushRef="#br1" timeOffset="69921.9993">20288 7241 94,'-31'-47'41,"-2"19"2,-19-5-1,5 28-12,-14 1-25,-2 19-5,-6 12 0,1 14 0,-1 15 0,1 9 0,13 6 0,10 2 0,13 1 0,21-9 0,22-8 0,21-12 0,25-16 0,19-16 0,19-20 0,11-16 0,10-19 0,0-14 0,-7-13 0,-8-11 0,-20-7 0,-12-10 0,-26 0 0,-15 1 0,-27 7 0,-25 14 0,-19 21 0,-23 17 0,-18 27 0,-15 20 0,-9 23 0,4 15 0,9 13 0,16 5 0,25-2 0,28-5 0,35-10 0,35-6 0,29-10 0,26-10 0,16-6 0,6-11 0,7-3 0,-10-11 0,0 5-13,-25-13-2,-1 13-3,-30-19-5,5 25-13,-24-8-5,0 11 2,-10 5 6</inkml:trace>
  <inkml:trace contextRef="#ctx0" brushRef="#br1" timeOffset="70052.0068">21128 7573 134,'-13'12'44,"-9"-15"-4,9-3-5,1 3-45,2-19-9,10 22-16,3-19-8,-3 19 0,0 0-2</inkml:trace>
  <inkml:trace contextRef="#ctx0" brushRef="#br2" timeOffset="74714.2734">8662 6905 77,'0'0'33,"13"-13"-1,3 12 0,9 1-30,7-1-2,7 0 1,20-1-1,17-3 2,15-3 0,20 0 0,18-7 1,23 3 0,19-3 0,20 0-1,18 4 1,12 3-1,13 2-1,15 3 0,11 3-1,7-2 0,12 2 0,15-3 0,12-4 0,15-2 0,16-5 0,13-2 0,12-4 0,14-1 1,6-3-1,9 3 1,4-3-1,5 3 0,-3 1 1,4 0-1,-2 3 0,1 0 0,0 0 0,-5 2 0,43-1 1,-49-1-1,-4 1 2,-9 3-1,-15-4 0,-12 3 0,-19-2 0,-22 5 0,-67 1 0,21 2 0,-32 5-1,-20-2 0,-29 6 0,-26 0 0,-25 3-1,-21-1-1,-22 3 0,-31-1-2,-14 1-1,-27-3-3,-4 8-2,-23-11 0,0 8-2,-13-8 4,3 6 1,-5-5 3,5 2 3,4 0 3,0-4 5,18 1 2,-23 5 1,23 6 1,0-11-1,-2 22-1,0 0-1,13 14-1,-5 7-2,7 16 0,-1 13-3,2 11 1,0 15-3,-3 10 1,-3 7-2,-4 15 1,-7 8 0,-4 4 0,-6-1 0,3-1 0,-5-8 0,4-8 0,8-11 0,6-17-1,7-18 0,10-17-1,7-10-1,1-19 0,3-5-1,-5-12-1,-3-2 0,-10-11 0,-3 0 1,-10-2 0,0 0 1,-21-1 2,8 2 0,-4-1 1,-2 0 0,0 3 1,-2-3 1,1 2 1,-3-3 0,0 2 0,-8-3 0,-4 3 1,-15-2-1,-11 3-1,-22-1 0,-15 4 0,-27 3-2,-26 2 1,-24 3-1,-27 4 1,-28 4-1,-20 0 1,-21 3 0,-21-1 0,-17 0 2,-9 2-1,-13-3 0,-6 1-1,-7-5 0,-9-2-1,-7-1 1,-6-3-2,-8 1 1,-8-4-2,-12-1 2,-3 3-1,-10 0 1,-3 1 0,-2 3 0,-7 1 0,9 1 0,6 4 1,7 1 0,5 2 0,11 2-1,8-1 1,11-2-1,14 3 0,6 2 1,17 0-1,13 1 0,16 2 1,15-2-1,21 2 0,22-5 0,23-4 0,21-3-1,27-7 1,25-6 0,25-4 0,27-5 0,20-4 0,18-3 0,18-1 0,16 0 0,7 0 0,11 11-1,-7-19 1,7 19 0,4-18 0,-2 6 0,3-6 0,2-7 0,3-8 0,5-11 0,3-15 1,4-15-3,3-10 2,1-17 0,3-15 0,-7-11-1,-3-11 2,-5-11-1,-8-5 1,-7-8 1,-4 2-1,-4 6 1,-4 5-1,-1 3 0,2 14 0,7 8 0,5 17 0,8 10-1,4 13 0,4 13 1,6 11-1,0 15-1,0 11 1,-4 12 0,-3 12 0,-15 10 0,16 10 0,-12 7 0,5 2 0,9 2 0,17-5 0,26-7 0,36-9-2,42-3-6,18-21-20,41 3-10,7-13-1,16 8 0,-1-5-3</inkml:trace>
  <inkml:trace contextRef="#ctx0" brushRef="#br1" timeOffset="1.4054E6">23396 828 53,'0'0'35,"48"8"0,-48-8 1,0 0-18,0 0-12,0 0 1,0 0-1,0 0-1,0 0-1,0 0 0,-54-40 0,54 40 0,0 0-1,-66-13 0,66 13-1,-53-3 0,53 3-1,-59 1 0,59-1-1,-59 10 0,59-10 0,-57 14 0,57-14 0,-50 22 0,50-22 1,0 0-1,-47 44 0,47-44 0,0 0 2,-14 48-1,14-48 1,0 0-1,0 0 0,25 60 1,-25-60-1,0 0-1,50 24-1,-50-24-1,0 0 1,67 0 0,-67 0 1,57-17-1,-57 17 1,57-32 1,-57 32 0,58-48 0,-58 48 0,56-60-1,-56 60 1,55-68-1,-55 68 0,47-73 0,-47 73 1,40-73-1,-40 73 0,32-76 1,-32 76-1,21-68 0,-21 68 0,15-65 1,-15 65-1,11-26 1,-11 26-1,4 0 0,-4 0 1,0 0-1,5 0 1,-5 0-1,0 0 0,4 0 0,-4 0 0,0 0 1,0 0-1,5 0 0,-5 0 1,0 0 0,0 0-1,0 0 1,0 0-1,0 0 0,0 0 0,0 0 0,0 0 0,0 0 0,0 0 0,0 0 0,0 0 0,4 0 0,-4 0 0,-4 0 0,4 0 0,-5 0 0,5 0 0,-5 12 0,5-12 0,-6 82 0,6-82 0,-6 82-1,6-82 1,-1 82-1,1-82 1,-5 77-1,5-77 0,-1 69 1,1-69 0,1 59 1,-1-59 1,4 57 0,-4-57-1,3 48 3,-3-48-4,0 0 0,6 64 0,-6-64 0,0 0 0,4 50 0,-4-50 0,0 0 0,0 0 0,0 0 0,2 56 0,-2-56 0,0 0 0,0 0 0,0 0 0,0 0 0,0 0 0,0 0 0,0 0 0,0 0-5,0 0-4,0 0-17,0 0-11,0 0-5,0 0 0,0 0-2</inkml:trace>
  <inkml:trace contextRef="#ctx0" brushRef="#br0" timeOffset="1.41041E6">23032 894 82,'-65'27'38,"65"-27"0,0 0 1,-51 12-33,51-12 0,0 0-1,0 0 1,0 0-3,58-42 0,-10 23-1,17-1-1,5-3 1,18-2-1,6-4-2,9 0 2,0 1-1,4 1 0,2-1 0,-3 2-1,-1-1-1,-6 4-2,-4 1-1,-14 2-9,-6 2-24,-23 5-3,-52 13 2,70-17-2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1T21:31:56.87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4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01T21:32:51.536"/>
    </inkml:context>
  </inkml:definitions>
  <inkml:trace contextRef="#ctx0" brushRef="#br0">2935 912 74,'0'0'39,"0"0"-1,0 0 1,0 0-34,0 0-2,0 0 0,0 0-3,0 0-2,0 0-4,0 0-25,0 0-4,36 64 0,-42-24-2</inkml:trace>
  <inkml:trace contextRef="#ctx0" brushRef="#br0" timeOffset="248.0142">3053 1583 81,'0'0'38,"-3"24"-1,-4-5-1,10 6-31,-12 5 0,2 9-3,-3 2-2,-2 2-4,10 11-16,-5-14-18,9 7 2,-2-9-3,13-2 2</inkml:trace>
  <inkml:trace contextRef="#ctx0" brushRef="#br0" timeOffset="480.0275">3085 2328 79,'0'24'37,"-7"-4"0,8 9 0,-8-4-34,7 6-2,0 0 0,-3 4 0,5 5-4,-6-5-3,11 15-22,-9-16-6,10 9-2,-8-11 1</inkml:trace>
  <inkml:trace contextRef="#ctx0" brushRef="#br0" timeOffset="694.0397">3159 3148 79,'-7'20'35,"4"6"-2,-5 1-1,-4-4-35,10 9-7,-8-9-16,9 8-6,1-4-3,4 5 2</inkml:trace>
  <inkml:trace contextRef="#ctx0" brushRef="#br0" timeOffset="894.0511">3196 3996 78,'3'25'33,"4"2"0,-5-11-11,3 7-18,0 0-7,-10-4-27,5 4-2,-5 1-1,2-3-1</inkml:trace>
  <inkml:trace contextRef="#ctx0" brushRef="#br0" timeOffset="1082.0619">3240 4528 83,'-7'37'38,"-8"-4"-3,5 2 0,-3-9-36,2-2-5,15 11-21,-14-7-8,15 2 0,-5-5-2</inkml:trace>
  <inkml:trace contextRef="#ctx0" brushRef="#br0" timeOffset="1269.0726">3166 5313 74,'-6'30'28,"6"6"-11,-5-1-23,3-4-26,0-2 0,-2 4 1</inkml:trace>
  <inkml:trace contextRef="#ctx0" brushRef="#br0" timeOffset="1456.0833">3199 6011 89,'-9'40'35,"1"5"-2,-6-4 0,-2-5-38,12 5-27,-6-5-1,2 2-1,2-8-2</inkml:trace>
  <inkml:trace contextRef="#ctx0" brushRef="#br0" timeOffset="1623.0928">3151 6836 86,'-3'40'34,"2"4"-1,-4-4-1,4-3-38,-2 7-27,3-2 0,-5-1-2,4-4 0</inkml:trace>
  <inkml:trace contextRef="#ctx0" brushRef="#br0" timeOffset="1795.1027">3134 7805 105,'-12'57'38,"2"2"0,-5-9-2,13-5-39,-3 3-8,-3-10-27,8 6 1,-7-11-2,8 6 0</inkml:trace>
  <inkml:trace contextRef="#ctx0" brushRef="#br0" timeOffset="1963.1123">3023 8984 101,'-8'68'37,"-2"-9"-1,-1 1-6,9 3-55,-10-8-11,9 3-1,-11-2 0,12 6 0</inkml:trace>
  <inkml:trace contextRef="#ctx0" brushRef="#br0" timeOffset="2118.1212">2958 10182 97,'1'68'37,"-11"-8"-1,8 6-1,-5-3-39,-7-10-7,8 9-25,-3-9 0,4 2-1,-4-8 0</inkml:trace>
  <inkml:trace contextRef="#ctx0" brushRef="#br0" timeOffset="2276.1302">2964 11258 78,'-8'57'38,"0"7"-2,-8-4-1,4 7-34,-3 3-11,-7-11-26,9 6 1,-1-8-3,6 7 1</inkml:trace>
  <inkml:trace contextRef="#ctx0" brushRef="#br0" timeOffset="2434.1392">2900 12528 75,'-1'74'38,"3"10"-1,-11-6 1,5 3-34,-5-2-4,-1 0-4,8 2-29,-16-12-2,14 1-4,-7-11 2</inkml:trace>
  <inkml:trace contextRef="#ctx0" brushRef="#br0" timeOffset="2581.1476">2892 13958 59,'-6'70'33,"1"0"-6,-1 2-26,-9-5-34,4 2-1,0-7-1</inkml:trace>
  <inkml:trace contextRef="#ctx0" brushRef="#br0" timeOffset="2764.1581">2873 14896 22,'5'51'27,"0"10"-5,-10-5-11,2 12-24,-8-4 9,3 4 4,-1 4 1,-6-11 3,8 0 2,-10-15 7,12 7 8,-10-19-9,10-7-36,2-11-8,3-16 0</inkml:trace>
  <inkml:trace contextRef="#ctx0" brushRef="#br0" timeOffset="35510.0311">7722 1635 107,'2'-19'39,"11"15"2,-13 4-4,4 35-37,2 12 1,-1 14-1,-1 16 1,-5 11-1,0 12 0,-1 8-1,-2-1-1,3-9-2,6-8-5,-3-25-27,22-5-2,-4-24 1,23-15-2</inkml:trace>
  <inkml:trace contextRef="#ctx0" brushRef="#br0" timeOffset="35682.0409">8246 2175 94,'11'-42'37,"-5"32"0,-17 8 1,1 24-32,-15 20-4,2 16 0,-1 9-2,0 5 0,7 6-5,1-14-7,16 3-24,1-23 1,17-11-3,1-26-2</inkml:trace>
  <inkml:trace contextRef="#ctx0" brushRef="#br0" timeOffset="36118.0658">8563 2024 109,'0'11'41,"0"-11"0,-4 13 0,3-4-39,1-9-1,27 18 2,-9-3-1,1 8-1,-5 5 1,-4 12-1,-4 5-1,-6 4 1,-5 10-1,-8-6 1,0 0-1,-5-9 0,7-7 0,-1-10-1,5-16 1,7-11 0,12-29 1,5-8-1,6-10 0,5-9 1,6-6-1,0-4 1,2 7 0,-4 5-1,-4 14 1,-8 9-1,0 17 1,-6 14-1,-6 15-1,-4 17 1,-4 10-3,2 13 1,0 8-3,6 9-1,-3-11-9,18 13-22,-9-22-3,18 1 0,-4-28-1</inkml:trace>
  <inkml:trace contextRef="#ctx0" brushRef="#br0" timeOffset="36478.0864">9284 2207 73,'0'0'41,"-14"-11"-1,14 11 1,11-3-12,10 4-27,10 1 0,12-2 0,3-4 0,5-3-1,-2-2 0,-2-5 0,-5-2-1,-8-5 1,-11-5 0,-12-4 0,-8 2 0,-9 2 0,-8 4 0,-9 7 0,-13 10-1,-7 19 2,-10 14-2,-4 13-1,1 7 2,4 10-2,15 0 1,16-1-2,28-10-1,21-23-3,43 3-16,11-36-15,33-1-3,0-26 0,16-1-1</inkml:trace>
  <inkml:trace contextRef="#ctx0" brushRef="#br0" timeOffset="36733.101">10240 1937 91,'-43'5'42,"-25"2"1,4 17-2,-7-4-15,16 3-25,13-1 1,24-3-2,21-3 1,25-3-1,24-3 0,19-6-1,6-2 1,1 2 0,-4 3 0,-16 6 1,-24 8-1,-21 14 0,-26 9 0,-30 9 0,-19 3 0,-13 3-2,1-1-2,-4-19-11,32 7-21,-3-32-6,38-5 1,14-30-3</inkml:trace>
  <inkml:trace contextRef="#ctx0" brushRef="#br0" timeOffset="37215.1286">11635 1372 94,'0'0'38,"75"-79"0,-75 79 0,60-64-36,-60 64-1,-18 45 3,-39 32-1,-18 47 0,-28 19 0,-10 28-1,-3 7-1,18-11-1,9-13-1,8-23-8,33-10-28,10-40-1,32-16-2,12-38 1</inkml:trace>
  <inkml:trace contextRef="#ctx0" brushRef="#br0" timeOffset="37764.16">11783 2019 105,'-24'16'40,"0"22"0,-13-2-1,8 14-38,-8 3 1,5 8 0,-2-1 0,2-1 0,6-7-1,3-8 1,9-5-1,5-18 0,9-21 0,11-10-1,9-23 1,8-13-1,3-8 1,8-9 0,1-6-1,-3-3 1,-1 11 0,-7 13-1,-7 11 1,-4 14 0,-7 16-1,-11 7 0,5 21 1,-5 6-1,0 4 0,4 1 0,5 0 0,8-2 0,6-12 0,13-4 1,8-12 0,13-8 0,8-9-1,2-8 1,2-9 0,-1-3 0,-8 2-1,-8 2 2,-13 7-2,-9 4 0,-13 9 0,-17 11 0,5 18 0,-13 8 0,-4 5-3,-4 9 0,-1 6-1,3 3-3,5 11-6,-6-25-19,28 9-6,-8-23-2,26 3 1</inkml:trace>
  <inkml:trace contextRef="#ctx0" brushRef="#br0" timeOffset="38243.1874">12828 2136 104,'-2'-17'38,"2"17"2,-21 2-3,6 15-31,-6 6-2,0 12 0,1 0-2,1 10 0,2 1 0,5-2 0,2-6-1,8-7 0,7-12 0,11-14-1,8-17 1,9-13-1,5-12 1,5-9-1,0-4 1,-1-5-1,0 0 0,-9 4 1,-7 11 0,-11 12 0,-9 9-1,-6 19 2,-14 4-1,0 12-1,-1 10 2,1 5-2,9-1 0,7-2 0,14-5 0,12-15 0,16-6 0,9-12 0,6-8 0,1-4 0,2-7 0,-7 1 0,-8 1 0,-11 13 0,-8 0 0,-10 13 0,-9 15 0,-6 5 0,-8 19 0,-10 5-6,8 31-18,-25-17-13,7 29-4,-25-9-1,2 20-2</inkml:trace>
  <inkml:trace contextRef="#ctx0" brushRef="#br0" timeOffset="38833.2211">5707 4566 76,'9'-31'38,"4"13"0,-17 1 0,4 17-32,-28 4 0,-4 23 0,-16 6 1,-6 12-2,-10 8-1,2 0 0,3-1-1,10-5-1,11-5-1,15-8 0,20-7-1,14-7 0,20-5 0,11-4-1,10-2 1,-1 3 0,-1-1 0,-6 4 0,-13 4 1,-6 3-1,-16 3 1,-17 6-1,-16 7 1,-8-1-1,-11 2-1,-1-3-1,3 1 0,-1-13-2,17-3-2,7-16-2,29 2-13,5-33-12,35 2-4,0-26 0,30 3 0</inkml:trace>
  <inkml:trace contextRef="#ctx0" brushRef="#br0" timeOffset="39107.2368">6221 4683 86,'32'-28'36,"-31"8"0,-12 25 2,-29 9-27,-1 26-2,-13 10-3,3 10-3,3 8 2,10 2-3,16-3 1,21-7-1,21-12 0,21-15-1,22-19 1,15-19-1,10-20-1,3-13 1,-7-13-1,-11-7 1,-21-5-3,-20 2 1,-26 8-3,-25 1-1,-19 21-4,-31 0-15,1 36-11,-23 6-4,12 25 0,-3-3-1</inkml:trace>
  <inkml:trace contextRef="#ctx0" brushRef="#br0" timeOffset="39873.2806">8308 5127 66,'-4'-37'38,"-21"-2"-2,-3 12 2,-18 2-26,-2 19-5,-13 7 0,3 21-1,-7 13 1,4 17-4,0 6 2,15 14-3,11-3 2,20-1-2,15-11 0,21-18 0,23-25 0,20-26 0,20-32 0,12-28 1,11-26-2,2-24 1,-1-16-1,-11-6 0,-14 5 0,-12 4 0,-23 16-1,-15 17 2,-19 27-2,-15 29 0,-10 30 0,-11 32 0,-5 34 0,-7 28 0,-4 25 0,10 15-3,5 11 2,7 5-3,21-5 1,12-13-4,21-11-3,7-33-17,35-3-8,-6-33-3,21-10-2,-14-28 0</inkml:trace>
  <inkml:trace contextRef="#ctx0" brushRef="#br0" timeOffset="40070.2919">9261 5012 106,'-14'-2'39,"14"2"1,12 3-2,20-8-34,9-5-2,12-1 0,15 0-2,2-2-1,2 4-2,-11-6-10,3 22-22,-32-4-5,-7 18 2,-29-2-2</inkml:trace>
  <inkml:trace contextRef="#ctx0" brushRef="#br0" timeOffset="40205.2996">9218 5406 116,'-28'36'40,"16"-26"1,33 3-4,25-26-37,22-12-4,39 6-28,4-18-6,27 5-3,4-9-1</inkml:trace>
  <inkml:trace contextRef="#ctx0" brushRef="#br0" timeOffset="40670.3262">12285 3692 86,'0'0'39,"0"0"0,11 41 0,-18 5-26,3 22-11,2 9-2,5 10 0,4 1-3,5-8-6,17-4-27,2-25-4,14-12 2,3-22-3</inkml:trace>
  <inkml:trace contextRef="#ctx0" brushRef="#br0" timeOffset="40954.3425">11705 5027 107,'12'4'41,"30"-37"0,46-11-4,37-23-35,38-8 0,28-4-1,13 2 1,6 9-2,-1 10-2,-9 23-6,-33 5-26,-20 35-5,-45 3-1,-28 23-2</inkml:trace>
  <inkml:trace contextRef="#ctx0" brushRef="#br0" timeOffset="41631.3812">12571 5351 105,'3'-20'41,"-3"20"1,-1-14-2,1 14-36,-16 7-1,1 12-1,-5 12-1,-3 11 0,-1 15-1,-1 9 2,-4 13-1,-2 9 0,6 3 1,-2-7-1,11-7 1,1-13-1,6-17 0,9-19 0,0-28-1,27-19 0,-1-20-1,5-20 3,4-17-2,2-10 0,-4-11-1,-4-6 1,-4-2 0,-5 7-1,-6 8 2,-7 16-3,-7 18 2,-4 19 1,-1 22-1,0 31 0,3 28 0,1 19 0,7 22 0,6 7 1,10 6 0,13 2 2,12-4-3,13-12 0,7-17 0,11-11 0,5-22 0,-4-12 0,-5-19 0,-9-17 0,-12-14 0,-14-14 0,-11-17 0,-14-11 0,-7-12 0,-7-14 0,-2-9 0,-1 0 0,1 9 0,-1 8 0,3 20 0,1 13-3,10 33-12,-11 0-13,25 33-8,-14-3-5,25 12 1,2-11-3</inkml:trace>
  <inkml:trace contextRef="#ctx0" brushRef="#br0" timeOffset="42524.4323">15788 3922 92,'12'-6'38,"-12"6"-1,5 10 1,-14 14-33,-4 14-2,-6 5 1,-1 10-1,-4 3-1,-1 3 0,1-5 0,4-9-1,5-9 1,9-12-1,6-24 0,10 0 0,9-22 1,6-15 0,6-9-1,6-11 1,0-7-1,3 3 0,-10-1 0,-1 9 0,-10 14 0,-3 10-1,-9 13 0,-7 16 0,-2 16 1,-3 9-1,0 3 1,7 6 0,2-2 0,7-2 0,7-6 0,11-11 0,5-9 0,11-8-1,0-6 1,1-6-1,-1-3 0,-6 1 0,-6 0 0,-6 5-1,-8 4 1,-8 6 0,-11 3 0,7 13-1,-9 5 1,0 4-1,-2 7-2,-2 2 0,5 5-3,-5-7-6,17 14-17,-11-22-8,16 6-4,-4-20 1,15-3 1</inkml:trace>
  <inkml:trace contextRef="#ctx0" brushRef="#br0" timeOffset="43041.4618">16598 3989 96,'5'-28'38,"6"17"1,-20-1-1,16 27-30,-17 2-5,1 12 0,-4 9-1,0 8 0,-1 2 0,2 1-2,1-7 2,5-7-2,4-8 1,5-13-1,-3-14 1,27-15-1,-6-12 1,7-7 0,0-7 0,2-5 0,1-2 0,-7 3 0,-4 6 0,-3 7 0,-10 8-1,-2 12 0,-5 12 1,-5 10-1,0 10 0,0 3 1,4 3-1,2 1 0,7-1 1,4-6 0,7-11-1,7-6 1,3-9 0,4-8-1,3-7 0,-2-7 0,-1-2 0,-1-2 0,-3 2 0,-5 1 0,-1 4 0,-3 5 0,-5 9 0,0 11-1,-5 11 1,-5 16-1,-6 10-2,-5 11-2,-2 13-1,-11-1-8,11 24-12,-19-18-10,13 12-2,-11-18-3,11-1 1</inkml:trace>
  <inkml:trace contextRef="#ctx0" brushRef="#br0" timeOffset="43275.4752">16017 4884 119,'0'0'41,"57"-21"1,21-29-12,37-4-30,36-12 1,18-2-1,14 1-2,2 4-3,3 25-19,-32-5-13,-13 28-3,-42 7-2,-20 21-1</inkml:trace>
  <inkml:trace contextRef="#ctx0" brushRef="#br0" timeOffset="43637.4959">16396 5513 90,'8'-22'40,"2"18"1,-10 4-1,-2 29-31,-10 2-4,2 15-1,-3 5 0,0 8-1,-2 5-1,3 3 0,-1-1-2,4-16-2,11 2-8,-2-26-24,22-2-6,-1-24 1,22-8-1</inkml:trace>
  <inkml:trace contextRef="#ctx0" brushRef="#br0" timeOffset="43818.5063">16839 5721 108,'-16'15'41,"6"6"-2,-11-1 1,7 10-38,-1 5 2,5 2-4,5 3 1,-1-3-3,11 2-5,-12-18-24,22 2-8,-15-23 1,28-2-3</inkml:trace>
  <inkml:trace contextRef="#ctx0" brushRef="#br0" timeOffset="44231.5299">16998 5432 81,'-9'-15'40,"9"15"-2,0 0 2,9 20-25,2-7-11,6 5-1,4 3 0,1 9 1,-4 3-1,0 4 2,-8 7-1,-5 1-1,-6 5 1,-5-1-1,-2-3-1,-5-5 1,4-8-3,1-9 0,3-11 0,5-13 0,17-9 0,6-15 0,6-10 0,10-12 0,4-2 0,8-7 0,1 4-3,-6 7 2,-3 10 1,-5 14-2,-12 10 2,-9 22-3,-8 13 3,-10 11-1,-6 9 0,-4 6-3,1 10-8,-13-17-14,21 14-11,-12-21-2,16-1-1,-2-14-1</inkml:trace>
  <inkml:trace contextRef="#ctx0" brushRef="#br0" timeOffset="44978.5726">17675 5813 94,'-6'14'38,"6"-14"2,2 17-4,-2-17-28,20 7-2,0-10-1,6-3-1,4-9-3,6-2 2,-6-8-3,3-3 1,-5-2-2,-8 1 0,-7 1 0,-8 5-1,-10 6 3,-9 12-3,-9 15 4,-10 16 1,-10 6 1,1 11-1,0 5 1,7 4 0,8-3-1,15-11-1,14-12-2,17-14 0,18-8-3,7-21-10,22 5-22,-13-21-5,8 4-3,-16-9 0</inkml:trace>
  <inkml:trace contextRef="#ctx0" brushRef="#br0" timeOffset="45593.6078">16469 5758 54,'-13'11'36,"13"-11"-2,-12 7 2,12-7-12,0 0-17,-15 1 0,15-1-1,0 0 1,0 0-2,0 0-1,-4-10-1,7-10 0,4-3-2,1-9 1,3-5-2,3-10 2,-1-5-4,5-10 4,-3-6-4,-1-6 4,-1 1 0,-3-3-3,-4 5 2,0 6-2,-3 15 1,-3 10-1,-5 17 1,5 23-1,0 0 0,-15 41 3,6 19-1,-7 19 1,0 8-1,-5 14 1,2 11 0,-3-1 1,5-6-2,4-11-2,4-25-6,24-3-21,-9-34-7,22-14-5,-2-24 0,17-13-3</inkml:trace>
  <inkml:trace contextRef="#ctx1" brushRef="#br0">10880 5816,'0'0</inkml:trace>
  <inkml:trace contextRef="#ctx0" brushRef="#br0" timeOffset="55748.1886">5532 1049 76,'20'-45'37,"-20"45"0,0 0 0,0 0-25,14-50-4,-14 50-3,0 0 0,0 0-1,0 0-2,-20 53 0,11 7-1,-5 13 2,-5 9-3,0 20 0,-7 7-1,-2 12 1,-3 6 0,-2-7-1,-5-8 1,3-4-1,2-10 1,5-14 0,4-16 1,9-11-2,6-22 1,5-12 0,8-10 0,-4-13 1,10-9-1,-5-4 1,1-2 0,-3-1 0,-3 1-1,-1-2 1,-3 6-1,1-3 0,-4 4 0,5-4 0,-1-6 0,6-5 0,1-6 1,7-11 0,4-9 0,2-9 0,6-14-1,3-11 3,2-7-2,2-11 1,-16 48 0,5-3-1,-5 1 0,6-4 0,0 5 0,-2-1-1,2 4 0,-2-3 0,1 12 0,-19 44-2,33-84 3,-33 84-2,29-62 1,-29 62 0,0 0 0,51-47 0,-51 47 0,20 16 2,17 32-3,1 28 3,-4 14-2,8 20-1,-3 9 0,10 10 1,-9 1-1,-8-15 0,-2-10 1,1 1-2,-1-10 2,7-6-1,0-14 1,1-12 0,4-11 0,-2-12 0,1-15 0,2-16 1,-5-19 0,2-19 0,-3-18 0,1-20 0,-3-18 0,0-23 1,-4-12 0,-2-21 0,-17 69 0,5-6-2,-7-3 0,2-2 0,-5 12 0,3-2 0,-9 7 0,3-2 0,-2 14 0,-1-1-5,-1 54-7,1-88-22,-1 88-7,19-58 0,-19 58-1</inkml:trace>
  <inkml:trace contextRef="#ctx0" brushRef="#br0" timeOffset="57384.2822">5399 7527 86,'6'17'38,"11"1"0,-3-11 1,19-9-33,1-7-3,22-9 1,2-12-1,8-8 0,0-7-1,-4-3 0,-11-3-1,-9 4 1,-19 7-1,-20 6 0,-21 6 0,-15 14 0,-18 8 0,-17 14 0,-9 11 1,-8 14-1,1 9 0,5 14 0,12 5 0,13 7-1,23 0 0,27-8-2,30-4-4,22-15-6,34-4-26,11-21-1,26-4 1,3-18-2</inkml:trace>
  <inkml:trace contextRef="#ctx0" brushRef="#br0" timeOffset="57924.3131">6450 7337 70,'-23'-28'38,"-10"-2"-1,6 8 1,-6-7-15,5 14-17,1 0 0,8 10-2,0 3 0,9 3-2,10-1 0,0 0-1,-6 15 0,11-3-1,0 0 1,3 1-1,-2 6 1,-6 1-1,-2 3 1,-5 6-1,-2 2 1,3-3 0,-7 0 0,7-1-1,4-4 0,6-8 1,-4-15-1,26 4 1,-4-19 0,7-6-1,1-9 1,4-3 0,-4-7 0,-5 5-1,0 0 0,-7 9 0,-7 8 0,-11 18-1,13 25 1,-12 17 0,-7 34 0,-1 21-1,-6 25 0,0 14 1,-5 12-1,-2 4 2,-8-3-1,-2-11 1,-8-21-1,0-23 2,0-27-1,-1-22-1,1-31 0,5-30-3,9-28-1,4-30-11,29-10-23,-8-28-4,23-3 2,4-15-1</inkml:trace>
  <inkml:trace contextRef="#ctx0" brushRef="#br0" timeOffset="58106.3235">7007 7498 125,'27'19'41,"-27"-19"0,-10 23-3,10-23-44,-38 2-23,22 2-11,-13-8-1,8 8-1,-10-6 0</inkml:trace>
  <inkml:trace contextRef="#ctx0" brushRef="#br0" timeOffset="58239.3311">6094 7854 115,'-45'14'40,"8"-16"-1,22-6-11,15 8-64,19-35-3,25 12-1,3-11-1</inkml:trace>
  <inkml:trace contextRef="#ctx0" brushRef="#br0" timeOffset="58904.3691">8833 6925 102,'-76'9'39,"-23"7"0,6 19-2,-2-3-32,15 9 0,15 1-2,20 5-1,22 0 0,27-3-1,30 2 0,18-1-1,21-1 1,9 6-1,4 4 0,-6 1 2,-12 6-3,-13 4 2,-23 2-1,-22 1-1,-23-2 1,-17-7-1,-21-12 1,-6-8 0,-9-21 1,0-15-1,9-22 0,18-26 1,13-24 0,22-21-1,22-15 0,18-9-1,21 2-2,4 2-3,16 20-11,-11 3-20,11 29-2,-11 13 1,7 24-1</inkml:trace>
  <inkml:trace contextRef="#ctx0" brushRef="#br0" timeOffset="59223.3874">9531 7106 111,'-38'4'40,"-5"15"1,-18-3-2,1 20-33,-7 5-2,8 15 0,4 6-1,11 13-1,15-3 0,23 0-2,24-8 1,25-16 1,23-18-2,17-18 0,9-24 0,8-21 0,-6-14 0,-10-16 0,-15-9 0,-25-4 0,-25 0 0,-25 3 0,-22 8 0,-18 7-4,-12 15 0,-11 9-4,8 27-12,-12 0-18,25 21-2,7-2 0,28 18 0</inkml:trace>
  <inkml:trace contextRef="#ctx0" brushRef="#br0" timeOffset="59568.4071">10926 6895 109,'3'-25'38,"-3"25"2,1 18-3,-4 24-33,-11 16-3,-2 14-1,-5 16 1,-3 13-1,-1 2-1,3-3-2,12-3-3,-2-24-24,24-4-7,5-22 0,21-16-2</inkml:trace>
  <inkml:trace contextRef="#ctx0" brushRef="#br0" timeOffset="59758.418">11300 7403 111,'-23'6'39,"7"14"0,-9-4 0,9 10-37,2 5-2,5 4-1,7 8-3,-4-11-19,15 13-15,-3-11 0,12 3-1,-4-11-2</inkml:trace>
  <inkml:trace contextRef="#ctx0" brushRef="#br0" timeOffset="60177.442">11561 7125 116,'0'0'41,"0"0"-1,13 29-2,-16-2-33,10 5-3,2 5 0,0 8 0,-3 6-1,1 5-1,-6 3 0,-2-3 2,0-1-2,-7-5 1,3-8-1,1-11 1,4-14-1,0-17 0,14-15 0,4-12 0,6-10 0,4-9 0,5-4 0,0-2 0,-4 2 1,0 11-1,-3 8 0,-10 14 0,-6 13 1,-10 4-1,5 32-1,-6 2 0,0 12-2,-4 5-1,6 10-5,-1-15-9,22 11-17,-8-17-6,15-5 0,-1-23 0</inkml:trace>
  <inkml:trace contextRef="#ctx0" brushRef="#br0" timeOffset="60523.4617">12175 7427 109,'-9'21'40,"0"-5"2,18 6-3,5-6-35,14-4-2,7-9 0,10-3 0,6-8-2,-1-7 1,-3-7-1,-5-4 0,-13-3 1,-8-1-1,-14-1 1,-15 3 0,-11 4-1,-6 10 0,-8 11 0,-10 9 0,1 14 0,2 11 0,3 10-1,8 7 0,11 4-1,9-7-2,25-1-4,9-26-10,34 1-21,2-24-1,24-6 0,3-21 0</inkml:trace>
  <inkml:trace contextRef="#ctx0" brushRef="#br0" timeOffset="60802.4777">12951 7269 96,'-43'17'40,"-19"-2"2,8 12-2,-3 3-22,17 0-14,16-7-2,24-2 0,24-8-1,19-9-1,18-5 0,10-5 0,-4-2 0,-5 4 0,-12 5 0,-22 8 1,-26 13-1,-26 9 1,-24 8-1,-12 6 1,-8 4-2,-3-3-2,14 5-6,1-24-6,36 7-9,-3-27-18,33-6 1,10-17-1,23-6 0</inkml:trace>
  <inkml:trace contextRef="#ctx0" brushRef="#br0" timeOffset="61162.4983">14023 6725 112,'-10'19'39,"-21"20"2,-12 36-3,-24 8-36,-5 22-2,-8 14-1,-2 7-1,-1 7 0,8-8-1,10-10-4,13-24-25,30-7-7,9-24 0,32-20 0</inkml:trace>
  <inkml:trace contextRef="#ctx0" brushRef="#br0" timeOffset="61695.5288">13925 7416 93,'-21'14'38,"-10"6"2,5 16-1,-7-1-34,7 6-2,6 3-1,7-1 1,2-5-1,10-6-1,7-10 1,9-10-1,7-14 0,6-9 0,2-14-1,6-7 1,-2-6-1,2-7 1,-6 0-1,-6 2 0,-5 6 1,-5 6-1,-6 10 0,-6 6 1,-2 15 0,0 0-1,-4 17 1,4 2-1,4 5 1,5 0 0,4-1-1,9-3 1,3-5-1,9-6 1,-1-7-1,12-6 1,-3-8-1,3-6 1,-7-3-1,0 0 1,-6-1-1,-8 0 0,-5 7 1,-9 5-1,-10 10 0,0 0 0,-4 17 0,-3 6-1,-6 6-1,1 7 0,4 4-3,-2-5-3,14 7-6,-6-21-8,23 7-18,-6-20 0,16-2 0,1-19 2</inkml:trace>
  <inkml:trace contextRef="#ctx0" brushRef="#br0" timeOffset="62213.5584">14810 7409 96,'0'0'39,"-17"9"2,11 7-2,-16 5-34,10 9 0,-3-1-2,5 4 0,-2-2-1,6-2 0,3-4-2,3-8 1,0-17 0,17 2-1,-5-15 1,4-10-1,-1-3 0,5-9 1,-4-2-1,-2 2 0,0 2 0,-2 3 0,-2 6 0,-4 8 0,2 3 0,-8 13 0,11-4 1,-11 4 0,11 20-1,-4-2 1,0 1-1,3 3 1,2-2-1,1 2 1,4-5-1,-1-5 0,4-7 0,0-5 1,4-7-1,0-6 0,1-6 1,2-4-1,1-3 1,1 1-1,-4 1 0,-2 3 0,0 8 0,-7 7 0,-5 9-1,-8 9-1,-8 13-2,-9 1-5,4 21-5,-24-11-3,12 25-10,-28-11-15,5 8 2,-19-5-2,-11 6 5</inkml:trace>
  <inkml:trace contextRef="#ctx0" brushRef="#br0" timeOffset="62927.5993">5802 9793 85,'0'0'35,"0"0"-1,-11-5 1,11 5-31,-18-7 0,18 7-1,-24 5 1,8 5 0,-9 3 0,4 6 0,-4 2 0,-1 10 1,1 0-2,6 5 0,3 1-1,10-2-1,12-3 0,14-2-1,11-6 1,13-6-1,12-3 1,5-5-1,4-3 0,-2 0 1,-8-1 0,-12 4 0,-15 2-1,-14 7 1,-23 7-2,-15 4 2,-15 7-2,-11-1 0,-8 4-3,4-7-1,7-3-5,2-23-16,34-5-13,11-25-1,31-8 2,8-22 0</inkml:trace>
  <inkml:trace contextRef="#ctx0" brushRef="#br0" timeOffset="63189.6142">6265 9985 108,'-28'40'39,"-14"-1"1,12 15-2,-3-7-34,15 1 0,12-5-2,15-6 1,16-10-2,12-11 1,12-14-1,4-9-1,-2-13 1,-2-6 0,-7-8 1,-12-5-3,-14 0 1,-12-2-3,-9 4-5,-14-9-5,8 20-12,-17-13-15,13 16 0,-3-4-1,13 15 1</inkml:trace>
  <inkml:trace contextRef="#ctx0" brushRef="#br0" timeOffset="63696.6432">7713 9955 83,'-10'-22'42,"-13"-7"-2,4 18 0,-13-5-13,-2 16-25,-3 12 0,4 11 1,1 9-1,6 4 0,8 1-1,21-3 1,13-12 0,22-13 0,18-19-1,11-12 0,8-21 0,5-11 1,1-13-2,-9-8 0,-8 1 0,-18-1 0,-16 9 0,-12 9 0,-16 14 0,-9 15 0,-9 20 0,-7 18-2,-6 21 4,2 17-2,3 16-2,3 11-1,15 12-3,-1-12-11,34 12-18,-3-20-5,22-1-1,9-22-3</inkml:trace>
  <inkml:trace contextRef="#ctx0" brushRef="#br0" timeOffset="63888.6542">8595 9852 111,'0'0'39,"0"0"1,0 0-2,35 0-38,-7 3-1,1-7-5,13 9-27,-9-10-6,0 9 1,-14-9-1</inkml:trace>
  <inkml:trace contextRef="#ctx0" brushRef="#br0" timeOffset="64030.6623">8619 10038 101,'-23'30'40,"2"-14"0,23-3-2,-2-13-30,32-16-26,11 1-18,5-11-4,17 5 2,5-11-3</inkml:trace>
  <inkml:trace contextRef="#ctx0" brushRef="#br0" timeOffset="64338.68">10261 9027 102,'-12'-8'40,"3"24"0,-18 13-1,1 23-38,-2 12 0,1 13-2,11 13-2,-4-5-23,18 13-13,7-14 2,13-5-3,12-19 1</inkml:trace>
  <inkml:trace contextRef="#ctx0" brushRef="#br0" timeOffset="64556.6924">9874 10094 118,'-30'18'42,"32"0"0,14-20-1,32-5-40,25-8-2,19-4 0,16 1-4,-1-12-26,18 20-9,-16-5-1,-6 16-1</inkml:trace>
  <inkml:trace contextRef="#ctx0" brushRef="#br0" timeOffset="64992.7174">10594 10162 75,'-37'-4'40,"-7"-4"0,4 14 1,-12-5-13,3 17-23,-1 2-1,10 8 0,3 0-2,13 5 1,12-2-2,15-5 0,16-1-1,14-5 1,12-1 0,9 3-1,3 2 1,-5 4-1,-6 4 0,-10 8 0,-15 8 0,-19 1 0,-17 5 0,-15-2 1,-12-4 0,-10-6 0,-5-6 0,-2-14 0,6-18 2,11-14-3,12-23 0,17-15 0,16-16 0,16-12 0,17-2-3,9-5-1,12 11-1,-1-4-12,13 32-13,-17-3-13,3 27 4,-11-1-5,2 18 6</inkml:trace>
  <inkml:trace contextRef="#ctx0" brushRef="#br0" timeOffset="65277.7337">10918 10209 110,'-22'27'43,"-11"-2"-2,8 14 1,-16 5-37,11 10 0,-1 1-3,13 2 1,13-5-1,15-5 0,17-15-2,21-19 0,16-17 0,6-13 0,3-14 0,-2-15 0,-10-6 0,-16-4 0,-19-1 0,-21 2 0,-14 6-4,-20-2-8,1 23-12,-17-9-17,9 16 0,-5-3-1,17 13 0</inkml:trace>
  <inkml:trace contextRef="#ctx0" brushRef="#br0" timeOffset="66059.7784">12031 9701 89,'8'-12'38,"-8"12"0,-9 15 2,4 4-33,-12 7-2,2 9 0,-4 7-1,-1 2-1,1 1 1,4 0-2,2-8 1,4-6-1,4-9-1,5-22 0,14 4 0,1-19 0,8-11-1,3-5 1,0-7-1,2-5 1,-4-2-1,1 7 1,-9 3 0,-4 10-1,-4 8 1,-8 17 0,0 0-1,2 12 1,-2 13 0,5 7-1,2 2 1,3 2-1,11-1 0,3-9 2,9-5-2,1-11 0,6-13 0,1-7 0,-2-12 0,-2-6 0,-4-4 0,-3-4 0,-9 4 0,-1-1 0,-10 11 0,-3 5 0,-7 17 0,0 0 0,0 0 0,2 23 0,-2 5 0,-3 4 0,6 6-3,-1 0-1,8 3-4,-4-15-5,23 8-10,-15-24-11,21 2-7,-6-22 2,9 1-1</inkml:trace>
  <inkml:trace contextRef="#ctx0" brushRef="#br0" timeOffset="66578.8081">12852 9782 105,'-15'-17'39,"15"17"0,-29 17-1,16 3-32,-2 9-1,1 5-1,3 4-1,3 3 0,2-5-1,3-3-1,5-8 1,5-11-1,6-11 0,3-12-1,2-12 1,4-9-1,-1-6 0,2-9 0,2 0 0,-7 1 0,-3 5 0,-2 9 0,-7 7 0,-3 9 0,-3 14 0,0 0 0,-3 25 1,3-3-1,4 2 0,6 3 0,4-4 1,4-5-1,6-7 1,4-4-1,6-7 2,-6-6-2,1-5 0,-5-4 0,-2-2 0,-6-1 0,-3-1 0,0 4 0,-8 3 0,4 1 0,-9 11 0,10 1 0,-7 12 0,3 5 0,-1 8 0,1 5 0,3 4 0,-6-2-7,10 7-4,-12-15-4,17 11-5,-18-25-7,21 10-15,-21-21 0,28 8 1,-9-14 4</inkml:trace>
  <inkml:trace contextRef="#ctx0" brushRef="#br0" timeOffset="68499.918">14490 8705 28,'-51'35'32,"-13"18"3,-10 26-2,-16 22-18,4 35 0,-18 6 2,18 32-2,-9 4-7,14 16-1,2 2-4,17-1 0,9-10-6,11-19-3,28-12-17,4-33-15,30-26-1,7-34-1,19-30 2</inkml:trace>
  <inkml:trace contextRef="#ctx0" brushRef="#br0" timeOffset="69304.964">14853 9276 71,'-33'31'35,"-5"22"1,-28 12-2,-10 26-26,-21 9-2,-4 13 0,-8-1-1,3 1-2,10-13-3,12-11-1,27-9-32,14-32-4,30-16-1,13-32-2</inkml:trace>
  <inkml:trace contextRef="#ctx0" brushRef="#br0" timeOffset="69837.9945">14797 9849 91,'5'10'37,"-4"13"-1,-7 1 1,-1 11-34,-4 8-2,-2 12-1,-3 3 0,-3 3 0,2 0-1,3-10-1,7-1-4,-6-21-23,22 0-8,0-19 2,10-6-3</inkml:trace>
  <inkml:trace contextRef="#ctx0" brushRef="#br0" timeOffset="70049.0066">14970 10119 88,'0'0'36,"-4"26"2,-7-5-1,6 7-29,-5 9-8,0 2 0,3 4 0,2-3 0,1-1-1,1-10-2,10 3-9,-3-21-24,10-6-1,-2-17-1,10-7 1</inkml:trace>
  <inkml:trace contextRef="#ctx0" brushRef="#br0" timeOffset="70539.0346">15127 10023 68,'0'0'35,"12"2"1,-12-2-3,0 0-19,0 0-4,11 20-4,-14-7-1,6 10-1,-5 2-1,4 9-1,-6 3 0,4 1 0,-5-2 0,2-1-1,-3-6 0,6-6 0,0-7-1,0-16 2,18-5 0,1-13-2,5-10 1,5-6-1,4-5 2,-1-3-2,-1 4 1,-4 5-1,-5 12 0,-6 9 0,-16 12 0,14 19 1,-14 8-3,-4 8 2,-1 5-2,-1 4 0,5 3-3,-2-12-5,15 4-28,-9-16-1,15-1 1,-5-17-1</inkml:trace>
  <inkml:trace contextRef="#ctx0" brushRef="#br0" timeOffset="70891.0547">15519 10171 100,'0'0'37,"4"26"2,-4-26-1,19 19-33,1-15-1,12 1 0,2-8-2,4-3 0,0-9-1,-1-3 1,-4 0-1,-9-4-1,-9 2 0,-14 3 0,-11 5 0,-9 3 1,-6 9-1,-8 10 1,-4 7-1,4 9 0,3 8 0,6 2 0,11 3 0,9-3-1,17-1-3,6-16-7,29 10-13,-11-24-14,20-1-2,-3-17-1,10-5 2</inkml:trace>
  <inkml:trace contextRef="#ctx0" brushRef="#br0" timeOffset="71645.0979">15943 8613 72,'15'15'38,"13"21"-2,9 11 1,16 24-30,4 14 0,19 18-3,5 8 0,5 10-2,-6 6-1,-2 3 1,-20 4-1,-14 6 1,-22-3-3,-22 6 3,-21-3-3,-22 0 3,-15-10-3,-12-12 1,-3-17-3,-1-29-16,18-13-18,3-33 0,27-20-2,15-30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1T21:37:49.35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710 5603 17,'-14'34'24,"9"12"0,-4 7 2,9 9-21,6 19 1,-2 6 2,7 22 1,-3 0 0,9 26 2,-7 6-2,6 23 2,-7 9-3,11 24 1,-8 8-3,8 21-1,-6 9-2,6 18 0,-7 9 0,5 19-2,-12 14 2,1 13-2,-10 5 1,-6 10 1,-6-3-3,-3-3 1,-6-12-3,6-22 2,7-24-13,2-40-25,28-27 1,3-37-4,19-31 2</inkml:trace>
  <inkml:trace contextRef="#ctx0" brushRef="#br0" timeOffset="11967.6845">18057 7589 37,'0'-14'30,"5"4"1,-5 10-3,-2-21-14,2 21-2,0-12-1,0 12-1,0 0-2,0 0-2,0 0 0,0 0-1,0 0-1,-3 20-1,3-2-1,5 12 0,-1 8-1,5 12 1,1 8-1,1 11 1,-4 8-1,6 5 0,-5 0 0,-1-1 0,1-8-1,-2-2 0,1-10 1,0-9-2,-1-11 2,3-5-1,-1-9 0,-3-9 0,2-3 0,-4-5-1,-3-10 0,5 11-1,-5-11 0,0 0-1,0 0-1,-4-21-1,4 21-4,-1-35-6,10 23-17,-13-8-4,8 9 0,-8-6 1</inkml:trace>
  <inkml:trace contextRef="#ctx0" brushRef="#br0" timeOffset="14305.8182">7018 13161 30,'11'-11'36,"-11"11"1,11-4-2,-11 4-20,0 34-3,-10-7-3,8 21-2,-10-1-3,5 9 0,-4-2-1,7 5 0,4-10-1,14-10 0,7-13 0,19-10-1,13-16 0,17-13 0,11-9 0,14-14-3,8-6-2,-8-18-25,5 14-9,-21-8-2,-4 10 0</inkml:trace>
  <inkml:trace contextRef="#ctx0" brushRef="#br0" timeOffset="14485.8285">7554 13202 53,'-40'53'39,"1"5"-2,16 11 0,0-6-20,14 5-17,15 1-9,2-13-27,20-3-1,5-17-1,13-8 1</inkml:trace>
  <inkml:trace contextRef="#ctx0" brushRef="#br0" timeOffset="14977.8567">8003 13493 62,'-30'18'39,"7"14"-1,-10-4 1,15 9-33,-6-1-1,7 3 0,3-5-2,10-4-1,5-14 0,-1-16-1,23 1 0,-2-15 0,3-14-1,8-6 0,-3-4 1,-1-6-1,-3 2 1,-4 2-1,-7 8 1,-4 8-1,-5 9 1,-5 15-1,0 0 1,-15 22 0,5 4 0,6 4 0,4-2 0,4-1 0,9-5 0,9-11 0,9-15 0,6-13 0,12-14 1,2-3-1,-2-4 1,-3 0-1,-4 5 0,-8 6 0,-8 16 0,-10 12 0,-7 16-2,-9 12 0,-4 11-1,-1 4-2,10 13-5,-14-18-23,25 12-9,-4-19-1,19 1-1</inkml:trace>
  <inkml:trace contextRef="#ctx0" brushRef="#br0" timeOffset="15628.8939">9079 13683 62,'33'-3'38,"5"-4"-1,13-1-1,6-6-31,13 2-1,10-4-2,13 1-1,10 0 0,8 3-1,14-2 1,11 0-1,11 1 0,8 2 0,14-3 0,10 0 0,11-1-1,12-2 2,12-2-1,13-1 0,9-5 1,11 0-1,12-5 1,9 1 1,4-1-1,14 4 2,1-3-2,8 2 1,2 2-1,10 3 0,-3 1 0,7-1-1,-5 0 1,4 1 0,-2-1-1,-1-3 1,-2 0 0,1-3 0,-5 2 0,-4 2 0,-6 1-1,-7 2 1,-11 6 0,-9 4-1,-24 7 0,-20 3-1,-20 6-1,-27-1-5,-15 14-23,-38-7-8,-25 7 1,-30-5-2</inkml:trace>
  <inkml:trace contextRef="#ctx0" brushRef="#br0" timeOffset="16009.9157">18665 12444 48,'-12'-23'35,"2"9"2,-6 1-2,16 13-22,-30 6-2,20 17-4,-2 7-3,7 15-2,0 14 0,5 16-1,0 10 0,4 9-2,1 3 0,-2-4-3,10 1-24,-6-21-8,8-11-1,0-24-1</inkml:trace>
  <inkml:trace contextRef="#ctx0" brushRef="#br0" timeOffset="16218.9277">18952 12496 82,'-56'25'39,"-10"36"-1,-14 15 0,-1 20-34,-10 5-3,2 2-3,8-2-3,-1-19-20,21-3-13,12-24 0,23-17-1,9-19 0</inkml:trace>
  <inkml:trace contextRef="#ctx0" brushRef="#br0" timeOffset="17250.9867">6568 13722 34,'0'-10'35,"-7"-5"0,-2 5 0,-9-8-16,-3 11-16,-3 1-1,-6 3 0,-12 1 0,-8 5 2,-10 2-2,-7 2 0,-11-2 1,-4 3 0,-12-6-1,-5 0 0,-10-3 0,-8-1 0,-5-6 0,-5 1-1,-6-4 0,-10 1 0,-4 1-1,-5-2 0,-2 5 0,-2 0 0,-8 1 0,2 1 0,0 2 0,2-1 0,-4 2 0,3-3-1,1 2 2,3 0-1,7 1 0,-2-1 1,-3 2-1,4-1 0,9 0 1,-1 0 0,-3-1-1,5-2 1,-1 1-1,6-3 1,7 1-1,7 2 1,-1 1-1,1 0 1,11 7-1,4-2 0,12 6 0,2 3 0,7 1 0,9-3-1,16 6-4,3-12-29,27 3-3,3-16 1,28 9-4</inkml:trace>
  <inkml:trace contextRef="#ctx0" brushRef="#br0" timeOffset="17647.0093">933 13290 65,'-5'-15'38,"5"15"-1,-9 20 1,7 12-29,-15 7-4,2 15-2,-6 16-1,-1 11-1,0 15-1,-4 2-1,8 6-2,0-6-3,18-4-30,-3-19-2,16-13-1,1-30 0</inkml:trace>
  <inkml:trace contextRef="#ctx0" brushRef="#br0" timeOffset="17882.0228">1291 13160 78,'-56'7'39,"-7"28"0,-20 15-2,-10 28-35,1 15 0,2 8 0,4 4-3,11-12-3,28-3-30,6-26-2,33-16-2,11-34-1</inkml:trace>
  <inkml:trace contextRef="#ctx0" brushRef="#br1" timeOffset="22780.3029">18476 8049 15,'23'0'22,"-13"-1"-3,4 0-4,5 3-1,-1-5-3,9 5-2,-5-6 0,10 7 0,-1-6-2,11 5-2,1-5 0,9 3-2,1-2 0,8 1-2,4 0 0,7-2 0,5 0-1,6 1 1,5-1 0,6 3 1,4-2-1,5 2 1,3 1-1,2 5 1,3-4-1,3 4 0,0-3-1,1 5 0,4-5 1,7 1-1,4-4 1,8-5 0,2-2 1,5 0 2,0-7-1,11 4 1,-5-5-1,3 2 0,-5-3 0,-1 6-1,-2-1-1,-3 3 0,-5 0-1,-9 3 1,-7-2-1,-8 5 0,-7 0 0,-9-2-2,-12 5-1,-18-8-9,-2 6-20,-20-2-2,-8 1 1,-19-3-1</inkml:trace>
  <inkml:trace contextRef="#ctx0" brushRef="#br1" timeOffset="24177.3829">23417 7772 50,'15'-7'32,"-15"7"2,14-8-1,-14 8-14,10 5-6,-10-5-7,-6 25-2,-2-3-1,1 8-1,-4 6-1,2 2-2,3 3-2,-4-8-5,16 4-25,-3-10-2,5-1-1,-1-10 1</inkml:trace>
  <inkml:trace contextRef="#ctx0" brushRef="#br1" timeOffset="24765.4165">23471 7778 86,'-5'-12'36,"0"-1"-1,5 13 2,15-18-30,8 16-3,8-1 0,15 4 0,5-4 0,9 7-1,2-2 0,9 0-2,2-2 1,1 0-2,-6-4 1,-4-1-1,-7-5 0,-10 1 0,-5-2 1,-14 2-1,-5 1 0,-9 1 0,-14 7 1,0 0-1,0 0 0,5 10-1,-10 7 1,-1 4 0,3 7 0,-2 2-1,5 6 1,1 3 0,4 1-1,3-1 0,0-5 0,3 1 0,-3-8 0,0 0-1,-2-4 2,-2-7-2,-4-3 1,0-13 1,-10 17-2,-4-12 1,-6-2 1,-12-3-2,-7 0 2,-9-2-1,-8-4 1,-7 1 1,-4 2 0,0 0-1,-2 0 1,5 4 0,5 3-1,6 2-1,10 4-3,5-7-10,19 11-23,4-8 0,15-6 0,10 7-2</inkml:trace>
  <inkml:trace contextRef="#ctx0" brushRef="#br1" timeOffset="24930.4259">24004 8154 103,'-15'-1'38,"4"-2"-2,11 3-18,-26-10-53,26 10-3,-6-20-1,6 20 0</inkml:trace>
  <inkml:trace contextRef="#ctx0" brushRef="#br1" timeOffset="26747.5299">17863 8062 1,'-38'7'11,"-9"-9"-2,-1 4-9,-7-1-3,-1-1-3,-10 1-2</inkml:trace>
  <inkml:trace contextRef="#ctx0" brushRef="#br1" timeOffset="27213.5565">17408 8071 1,'-77'0'6,"-4"-1"2,-4 0 3,2 1 0,-7-2 0,-1-1 3,-5 0-1,1 1-5,-6-2-2,-2-1-7,-1 2-8,-10-3-2,-3 2 0,-2-2 3,-3 4 3,-4-1 3,-3-1 3,-3 4 3,-9-4 8,8 4 2,-9-7 1,3 8-3,-7-3-4,-2 3-4,-5 2-3,0-1-3,1 2-1,-11 0 0,3 5-1,-5-6 2,0 4 0,3-3 2,-3-1 2,2 2 0,-1-1 3,7 3-2,-6-3 2,5 4-3,-4-4 1,6 6-2,-3-5 0,-4 1-2,1-1-1,-1-2 0,6-2 1,-3-1 0,0-3 1,0 1 0,3-5 2,4 1 1,-5-2 0,3 3-1,-4-1-3,2-5-2,0 8-6,-7-7-6,3 6-9,-5 5 0,3-1 0,-4-5 6</inkml:trace>
  <inkml:trace contextRef="#ctx0" brushRef="#br1" timeOffset="27311.5621">7877 8055 15,'-184'3'15,"-3"1"-5,1-2-3,1 0-4,0-1-7,1 9-9,-4-12-4</inkml:trace>
  <inkml:trace contextRef="#ctx0" brushRef="#br1" timeOffset="27573.5771">4773 8174 13,'-169'10'26,"7"3"1,0-4-1,0-2-11,8 4-4,-1-4-5,-2 2-4,3 2-3,-1-2 0,5 4-2,3-5 1,1 2 2,-1-2 1,4-3 3,9 3 2,2-9 1,9 5 0,-7-8-1,13 3-1,-2-1-5,4-4-15,5 3-13,4 1-3,3 3 0,2-1 0</inkml:trace>
  <inkml:trace contextRef="#ctx0" brushRef="#br1" timeOffset="29414.6824">18131 8031 32,'-13'4'31,"-3"0"0,-2-6-4,7 7-10,-12-13-4,14 10-4,-9-10-5,7 4 0,-5-4-1,0 3-1,-2-2-2,-6 4 1,-5 0-1,-7 3 0,-8 1 0,-8 2 0,-10 0 1,-4 1 0,-14-3 0,-5 2 1,-8-2-1,-4 2 1,-7-4 0,-7 3 0,-6-3 0,-8 2-1,0-1-1,-7 0 1,-5-1-1,-8 0 0,-1-3 0,-5 1-1,0-5 1,-2 1 0,-4-4 0,-1 1 0,-1-3 1,3-1-2,-7-1 2,-2-1-1,-5 0 0,-3-1 0,-3 1 0,-8-3 0,-5 4 0,-4-4 0,-1 1 1,-7-1 0,3-3-1,-7 0 1,1-4 0,-1 1 0,0-5 0,-3 1-1,1 0 1,-3-1-1,-9 4 1,2-2-1,-2 3 0,-4 1 0,-7 2 1,4-2-1,0 1 0,-1-1 0,6 1 0,2-2 0,2 0 0,5 2 0,5-3-1,-2 2 1,2 2-1,-2 1 1,1 3-1,-4 4 0,-2 3 0,-1 2-1,2 3 1,0-1 0,2 1 0,5 1 0,7 1 2,1-3-1,9-1 1,3 0 0,6-3 1,5 1-1,0-4 1,5 0-2,4-1 1,3-2-1,3 1-1,-2-3 0,8 3 1,-3-2 0,11 0-1,3 2 2,-1-2-1,0 2 1,12-2 1,1 0 0,6-2-1,4 2 1,-2-3-1,5 3 0,3 0-1,3 2 0,1 1 0,4 2-1,-1 3 0,0 1 0,8 2 1,-1-2 0,3 1 0,5 1 0,2-2 1,4-2-1,7 2 0,10-1 1,0-2-2,8 0 1,0-4 0,7 1-1,1 0 1,5-1-1,3 2 1,2 1-1,6 1 0,5 0-2,5 6-3,-8-7-27,16 6-1,-1-6-1,10 5-1</inkml:trace>
  <inkml:trace contextRef="#ctx0" brushRef="#br1" timeOffset="30773.7601">10933 7460 63,'3'-10'34,"-6"-2"-1,3 12 0,-20-12-22,20 12-4,-32 11-1,13 6 0,-6 1-2,-2 10 0,-6 8 0,8 8 0,-4 2-2,12 7 1,2 3-2,12 1-1,6 5-1,5-7-2,11 0 0,5-9-4,17-2-28,-8-13-3,14-6 1,0-12-1</inkml:trace>
  <inkml:trace contextRef="#ctx0" brushRef="#br1" timeOffset="31246.7872">11152 7806 71,'-15'2'37,"15"-2"1,0-17 0,25-10-21,13-18-9,27-9-2,7-14-2,20-7 0,6-8-1,6-1 0,-1 2-3,-5 5-1,-9 14-6,-25 5-27,-3 16-3,-23 5-1,-7 16-1</inkml:trace>
  <inkml:trace contextRef="#ctx0" brushRef="#br1" timeOffset="31993.8299">13002 6579 75,'-13'-16'34,"-10"10"0,-14 2 3,-6 15-30,-11 0 0,2 13 0,-7 5-1,5 9 1,-2 6-2,13 9-1,6 4-1,12 2 0,11-3-1,16-1 0,14-7-1,19-10 0,17-15 1,24-15-1,15-17 0,13-17 1,6-14-1,4-12 0,-4-10 1,-7-6-2,-18-6 2,-19 2-3,-23 3 2,-21 6-2,-26 5 2,-21 13-2,-19 11 1,-18 12-2,-11 16 2,-9 14 0,-4 10 0,6 11 2,11 5-2,17 4 2,19 0-2,22-4 1,29-1-3,20-15-1,28 7-10,4-23-15,30 5-12,-7-13 1,14 2-2,-10-11 2</inkml:trace>
  <inkml:trace contextRef="#ctx0" brushRef="#br1" timeOffset="33537.9182">1199 8167 75,'0'0'34,"2"-11"1,-2 11-2,0 0-26,0 0-1,0 0-2,-13 18 0,7-3-2,1 5 0,-3 0 0,1 3-1,-2-2 1,5 1 0,0-10-1,3 0 1,1-12 0,0 0 0,18 0-1,-8-12 0,4-4 1,0-3-1,2-8 0,1 0 1,-2-1-1,0-2 1,3 0 0,-3 1-1,1 1 1,-3 2 0,1 5-1,-1 4 1,-3 4-2,-10 13 2,17-5-2,-17 5-1,12 27 1,-7-8-1,-1 8 1,1 2-2,-1 0 0,2-1-1,2-2-2,-1-13-4,16 3-27,-10-16-2,13 1 0,-4-14 0</inkml:trace>
  <inkml:trace contextRef="#ctx0" brushRef="#br1" timeOffset="33733.9295">1664 8056 83,'0'0'38,"7"-12"-1,-4 1 0,12-1-24,-3 1-11,6 3-1,3-2-5,-5-2-13,9 14-17,-4-7-2,2 10 1,-5-4-4</inkml:trace>
  <inkml:trace contextRef="#ctx0" brushRef="#br1" timeOffset="33890.9384">1744 8153 70,'-4'9'30,"14"-7"-15,11-7-15,7-8-29,8-2-1,5-6 1</inkml:trace>
  <inkml:trace contextRef="#ctx0" brushRef="#br1" timeOffset="34197.956">2160 7959 91,'-23'27'35,"9"8"1,-6-8-1,17 9-27,1-11-1,13-1-3,7-10 0,10-6 0,7-9-1,3-7 0,1-7-1,-1-5 0,-8-6 0,-3-5-1,-9-2 0,-9 3-1,-11-1 0,-8 1-1,-9 4-3,-6-2-1,2 16-9,-13-8-22,12 12-2,-5-6 0,13 9-1</inkml:trace>
  <inkml:trace contextRef="#ctx0" brushRef="#br1" timeOffset="34798.9904">935 6325 101,'0'0'38,"20"6"2,-2-29-4,19 3-30,7-11-2,11-1 0,2-10-2,10 0-2,1-1-1,-1-1-2,1 12-5,-16-5-28,13 14-3,-16-1 1,1 10-2</inkml:trace>
  <inkml:trace contextRef="#ctx0" brushRef="#br1" timeOffset="35319.0201">2078 5652 87,'-2'-11'37,"2"11"1,-14 3-1,8 10-33,-8-3-2,6 13 1,-3 5 2,2 6-1,-4 6-1,5 3 0,1 1 1,3-4-2,0-3 2,7-8-2,-2-10-1,7-8 1,-8-11 0,24-12-1,-9-8 0,5-12 1,-2-7-2,3-2 0,0-7 0,-2 6 0,-3 3 0,-6 6 0,0 6 0,-5 10 0,-5 17 0,15-7 0,-15 7 1,15 28-1,-5-1 1,-1 3 0,4 3-1,2 3-1,1 1-2,3-10-3,15 7-13,-14-27-18,21 1-4,-10-21 2,12 1-2</inkml:trace>
  <inkml:trace contextRef="#ctx0" brushRef="#br1" timeOffset="35522.0317">2680 5596 108,'0'0'39,"1"15"0,-1-15-2,0 0-33,0 0-2,21 0 0,-3-3-2,4-1-1,1 3-3,-2-10-6,12 13-24,-15-10-5,5 12 0,-23-4 0</inkml:trace>
  <inkml:trace contextRef="#ctx0" brushRef="#br1" timeOffset="35685.0411">2699 5775 107,'-20'26'38,"-2"-11"2,16 4-2,6-19-32,0 0-4,20-12-4,4-5-1,12-1-5,-1-20-13,21 8-18,-9-14 1,16 5-2,-10-11 2</inkml:trace>
  <inkml:trace contextRef="#ctx0" brushRef="#br1" timeOffset="35869.0516">3274 5296 96,'-3'-17'37,"3"17"1,0 0-1,-10 15-31,-7 8-1,8 13-1,-7 8-1,2 11-1,-1 0-1,6 10 0,-1-2-1,1-10-8,21 4-25,-12-18-5,21-4 0,-8-20-2</inkml:trace>
  <inkml:trace contextRef="#ctx0" brushRef="#br1" timeOffset="35994.0587">3483 5853 111,'-30'7'5,"6"-6"-3,3-12-1,6-8-43</inkml:trace>
  <inkml:trace contextRef="#ctx0" brushRef="#br1" timeOffset="38291.1901">692 6383 47,'0'0'32,"-12"-4"3,12 4-2,0 0-10,-14-7-13,14 7-1,0 0-1,-5 18-2,-6-9 0,5 9-3,-1 0 0,-5 3 0,2-1-1,3 0 0,5-3-1,3-3 0,8-4-1,4-8 1,-2-3-1,11-3-1,1-4 1,-6-6 0,1-1 1,-4 0-1,-5-2 1,-3-1-2,-7 3 2,-4 0 0,-4 6 0,0-1-1,-4 3 0,2 6 0,-3 3 0,0 8 0,-3 3 0,6 7 0,0 3 0,2 1 1,5 1-1,4 1 1,0-6-1,7-2 1,5-8-1,2-7 1,4-6 0,1-4-1,1-9 1,-2-3-1,-4-5 1,-1 1-1,-6-2 1,-6 2-1,-7 2 0,-4 6 0,-7 6 0,-3 5 0,-9 11 1,-1 6-1,4 3 1,-3 5-1,5 3 0,6-1 1,6-1 0,12-2-1,8-4 0,9-6 0,5-4-1,9-7 2,2-6-1,0-2 0,1-5-1,-6-3 1,-4-4 1,-6 0-1,-9 0 0,-7 3 0,-6 3 1,-8 1-1,-10 8 0,1 6 0,-6 4 1,-2 8 0,2 3-1,0 4 1,6 3 0,11-2-1,7 0 0,10-6 1,8-6-2,9-7 1,7-4 0,5-7 0,0-5 0,-6 0 0,1-3 1,-9 0-1,-5 0 1,-13 7-1,-4 11 1,-24-10-1,-2 15 1,-7 4-1,-3 4 0,-5 4 1,7 1-1,1-2-2,16 2-5,5-20-16,12 2-16,25-13-2,9-3-1,8-15-3</inkml:trace>
  <inkml:trace contextRef="#ctx0" brushRef="#br2" timeOffset="44756.5599">1116 6456 22,'0'0'21,"0"0"0,-4-9-2,4 9-1,0 0-4,0 0-3,-11-4-2,11 4-1,-3 10-3,6 7 1,-3 1-1,5 14 0,-6 7-1,7 16 1,-6 12-2,1 16 1,-6 13-3,0 17 0,-5 10 0,-3 12 1,1 0-2,-2 11 0,3-5-1,4-4-2,8-4-3,-4-13-8,16-1-13,-7-14-4,4-4-2,-1-12 1</inkml:trace>
  <inkml:trace contextRef="#ctx0" brushRef="#br2" timeOffset="45222.5866">769 8585 71,'13'-10'35,"10"9"0,5-5 0,14 7-28,2-8-2,16 4 0,1-8-3,12-1-2,3-3-4,-2-20-17,8 8-14,-8-8 1,-1 4-3,-10-4 1</inkml:trace>
  <inkml:trace contextRef="#ctx0" brushRef="#br2" timeOffset="45777.6183">887 6702 67,'0'0'35,"-6"-15"1,17 12 0,1-14-18,17 13-11,7-10-2,14 6 0,5-4-1,16 2-3,7-3-3,3-3-4,19 6-26,-11-12-5,7 7 2,-11-8-4</inkml:trace>
  <inkml:trace contextRef="#ctx0" brushRef="#br2" timeOffset="46702.6712">1389 7219 81,'0'0'40,"-12"-4"-3,12 4 2,0 0-23,21-21-12,-3 6-1,9 6 1,-1-2-2,5 3 0,-7 5 0,4 9-1,-8 7 0,-9 4-2,-10 12 2,-8 4-1,-3 8 0,-11 1 0,1-1 0,-2-4 0,3-6 0,5-8 0,7-13 0,7-10 0,11-14 0,6-11 0,8-6 0,1-11 0,3-3 1,4-2 0,-5 2 0,-1 5 0,-8 8 0,-2 5 0,-7 7 0,-10 20 1,0 0-1,2 12 0,-11 10 0,0 10-1,-2 3 0,1 4 0,5 2 0,2-1-1,14-7-1,6-9-2,15-6-4,2-20-12,22 9-8,-5-19-12,11 1 2,-3-13-3,5 8 4</inkml:trace>
  <inkml:trace contextRef="#ctx0" brushRef="#br2" timeOffset="46837.6789">2190 7432 114,'-30'23'39,"13"4"1,-8-19-3,15-9-38,10 1-9,-9-14-25,19-2-4,-2-13-1,13 7 0</inkml:trace>
  <inkml:trace contextRef="#ctx0" brushRef="#br2" timeOffset="51510.9462">5070 1140 55,'0'0'31,"49"-36"-1,-49 36 0,0 0-22,0 0-2,0 0-1,0 0 1,0 0-1,0 0 0,0 0-1,0 0 0,0 0 0,0 0 0,0 0-1,0 0 1,0 0-1,-54-26 0,54 26-1,0 0 0,-63 37 0,19 1-1,-2 8 0,0 12-1,4 4 0,13 0-1,14 7 2,13-10-2,19-8 1,11-8 0,15-13 1,8-15 0,8-14 1,11-13 0,2-15 0,4-18 1,-1-12-1,-75 57 0,77-69 0,-77 69 0,56-78-2,-56 78 1,40-79-1,-40 79 0,4-79-1,-4 79 1,-23-64-1,23 64 2,-53-46 0,53 46 0,-67-21-1,-4 19 1,-4 23 0,8 15-1,20 10 1,32 3-3,40 2-1,33-15-2,23-17-4,18-15-28,-5-10-1,20-8 1,-67 5-1</inkml:trace>
  <inkml:trace contextRef="#ctx0" brushRef="#br2" timeOffset="51699.9571">5955 1273 116,'-9'5'38,"9"-5"2,0 0-3,0 0-38,0 0 0,47-21-5,-47 21-10,49-14-20,-49 14-1,43-3-1,15 6 0</inkml:trace>
  <inkml:trace contextRef="#ctx0" brushRef="#br2" timeOffset="51863.9664">5957 1563 113,'-15'9'39,"15"-9"0,0 0-2,34-19-38,3-3-17,23 6-17,-2-3-2,17 5 1,1-5-3</inkml:trace>
  <inkml:trace contextRef="#ctx0" brushRef="#br2" timeOffset="57992.317">7124 940 75,'58'-61'38,"-58"61"-1,0 0 0,0 0-18,0 0-17,0 0 1,0 0 2,0 0-3,-26 47 1,-12 20-1,1 16 1,-7 8-1,7 8 0,4 0-1,15-3-1,12-16-1,21-18-1,8-17-1,11-14-1,8-15-5,-4-19-27,14-5-1,-13-19 1,4 1-1</inkml:trace>
  <inkml:trace contextRef="#ctx0" brushRef="#br2" timeOffset="58178.3276">6848 1311 113,'-42'1'39,"23"4"0,6-7-1,28-13-37,18 5 0,-33 10-2,54-11-2,-54 11-4,82-11-9,-82 11-21,95-10 1,5 9-1,3 4-2</inkml:trace>
  <inkml:trace contextRef="#ctx0" brushRef="#br2" timeOffset="58597.3516">7835 1272 109,'-3'-20'38,"-16"17"1,-18 4-8,-1 14-26,-19 7-1,3 16 0,-8 1-1,8 8 0,20-4-1,9-3 0,8-4-1,17-9 1,17-8-2,11-11 1,12-10 0,12-11-1,5-5 1,0-7 0,3-7 0,-10-1-1,-4-3 1,-12-1 0,-10 4 0,-8 6-1,-12 2 1,-4 10-1,0 15 0,-15-3 0,3 18-1,-1 8 1,-1 8-2,4 6 1,4 3-2,2-1-1,8-2 0,4-6-3,18-4-7,-7-14-24,22-7-1,-7-10 1,11-5 0</inkml:trace>
  <inkml:trace contextRef="#ctx0" brushRef="#br2" timeOffset="58928.3705">8259 1340 106,'-14'2'36,"-5"13"2,5 14-1,-12-4-32,6 9-3,4-1 0,5 1 1,0-5-1,10-5 0,6-9-1,6-6 1,8-12 0,4-9 0,5-9-1,1-4 1,4-7 0,0-3 0,-4-2-1,0 1 0,-6 6 0,-6 5 0,-4 8-1,-13 17 0,17-3 0,-15 18-1,-2 11 0,-3 6-1,3 4-1,-2 3-2,9 7-6,-11-10-28,21-1-1,-5-14 0,16-4-1</inkml:trace>
  <inkml:trace contextRef="#ctx0" brushRef="#br2" timeOffset="66665.8131">8417 946 81,'0'0'39,"0"0"1,0 0 0,0 0-32,0 0-3,0 0 0,0 0-1,0 0-1,1-47-2,-1 47 0,0 0 0,0 0 0,47-11-1,-47 11-2,0 0 0,51-8-5,-51 8-5,0 0-27,52-5 0,-52 5-2,0 0 1</inkml:trace>
  <inkml:trace contextRef="#ctx0" brushRef="#br2" timeOffset="67303.8495">8960 654 78,'0'0'36,"0"0"1,0 0-7,0 0-18,0 0-2,0 0-3,0 0-1,0 0-2,0 0 0,0 0-1,0 0-1,0 0-1,0 0 0,0 0 0,0 0 0,0 0-1,0 0 1,18 64-1,-18-64 0,-1 45 0,1-45 0,1 49 0,-1-49 0,0 49 0,0-49 0,0 0-1,4 63 2,-4-63-2,0 0 0,0 0-5,0 0-14,0 0-20,0 0 2,0 0-1,0 0-2</inkml:trace>
  <inkml:trace contextRef="#ctx0" brushRef="#br2" timeOffset="68047.8921">10069 496 44,'0'0'33,"0"0"3,0 0 0,0 0-13,0 0-12,0 0-3,-47-7-2,47 7-1,-52 66 1,18-19-2,-22 38-1,-9 55 0,7 10-1,5 8-1,13 5 0,14-3 0,19-4-2,8-13 0,19-24-1,11-14 1,7-7-2,14-16 1,5-14-3,12-6-5,-6-28-28,20-2 2,-11-24 0,7-1-2</inkml:trace>
  <inkml:trace contextRef="#ctx0" brushRef="#br2" timeOffset="69377.9682">10281 1318 100,'1'-11'40,"7"1"1,7-1-5,-15 11-30,32-12 1,-32 12-1,52-11-2,-52 11-1,76-14 0,-31 3-1,10 2 0,2 0-1,5 0 0,1-2 0,7 1-1,-1 3 2,4-2-2,-8-1-2,7 0 2,-13 2-1,0 1-3,-4 0-3,-55 7-13,75-12-21,-75 12-1,0 0 0,49-10 1</inkml:trace>
  <inkml:trace contextRef="#ctx0" brushRef="#br2" timeOffset="69948.0008">10755 1604 95,'17'-21'39,"-12"1"0,6 13 0,-11 7-34,9-15-2,-9 15 1,0 0-2,0 0 0,-13 16 0,1 6 0,-5 10-1,-3 5 0,-2 6 0,-2-1 1,5 1-2,1 2 2,13-12-1,7-3 0,13-11 0,12-10 0,12-7 0,11-5 0,4-9-1,8-2 1,-1-6-2,3-2 0,-6-8 0,0-1-4,-7-5-1,2 1-17,-15-9-16,4 8-2,-18-8 2,3 8-2</inkml:trace>
  <inkml:trace contextRef="#ctx0" brushRef="#br2" timeOffset="70133.0114">11137 1519 105,'-37'45'39,"12"12"1,-7 0-1,17 0-36,-2 1-1,7 3 0,7-2-2,0-9-4,13-4-7,-5-14-27,18-4-1,-7-18 0,15-1-2</inkml:trace>
  <inkml:trace contextRef="#ctx0" brushRef="#br2" timeOffset="74935.286">11555 1706 64,'0'0'34,"0"0"-1,0 0-1,-4 20-25,-3-6-1,5 8-1,-5-2-1,2 0-2,1 1 1,1-4-2,0-4 1,3-3 0,0-10-1,0 0 0,10-2 0,0-8 0,1-4 0,1-2 1,-1-5-1,2 3 1,-4-1-2,1 4 2,-6 0-1,-4 15 1,8-16-1,-8 16 0,0 0-1,0 0 1,0 0-1,11 12 0,-11-12 1,14 19-1,-5-7 1,0 2-1,1-4 2,5 0-2,-4-2 2,4-2-1,0-6 0,2-8 0,0-3 1,2-8 0,1-6-1,0-2 1,1 0-1,-3-1 1,1 6-2,-4 2 1,0 8 0,-3 7-1,-12 5 0,17 20 0,-15 0-1,4 7 0,-5-3 1,0 4-3,5-2-1,-6-26-16,20 22-18,-11-22-1,14-2 0,-6-11-1</inkml:trace>
  <inkml:trace contextRef="#ctx0" brushRef="#br2" timeOffset="78572.4941">10655 548 36,'0'0'31,"0"0"2,-49 7 1,49-7-13,0 0-13,0 0 1,0 0-1,0 0 0,0 0 0,0 0-2,0 0-2,0 0 0,0 0-1,0 0-1,0 0 0,0 0 0,0 0-1,0 0-1,54 34 1,-54-34 0,0 0 0,62 18-1,-62-18 0,0 0 1,61 30-1,-61-30 0,0 0 1,47 40-1,-47-40 0,0 0 2,16 51-2,-16-51 1,0 0-1,-26 62 1,26-62-1,-43 46 1,43-46 1,-50 44 0,50-44 0,-53 40-1,53-40-1,-52 31 1,52-31-2,0 0-1,-57 33-1,57-33-4,0 0-4,0 0-27,0 0-2,0 0 1,0 0-1</inkml:trace>
  <inkml:trace contextRef="#ctx0" brushRef="#br2" timeOffset="79138.5264">11208 566 72,'0'0'36,"0"0"-1,42-48 2,-42 48-31,0 0-1,0 0-1,0 0 0,0 0 0,0 0 0,0 0-1,0 0-1,0 0 0,0 0 0,0 0 0,-54-6 1,54 6-1,0 0 1,-64 32-1,64-32 0,0 0 0,-67 50 0,67-50 0,0 0-1,-63 52-1,63-52 1,0 0-1,-44 55 1,44-55-1,0 0 1,-23 50-1,23-50 0,0 0 1,0 0 0,5 55-1,-5-55 0,0 0 1,0 0-2,51 35 1,-51-35-2,46 4-1,-46-4-2,56 1-9,-56-1-26,57-2-1,-57 2 1,62-5-2</inkml:trace>
  <inkml:trace contextRef="#ctx0" brushRef="#br2" timeOffset="79995.5755">12315 467 87,'0'0'37,"-42"-45"-1,42 45 3,0 0-37,0 0 0,0 0 1,0 0-2,0 0 2,0 0-1,0 0 1,0 0-1,0 0 0,0 0 0,0 0 0,61 23-1,-61-23 0,65 54-1,-65-54 0,74 70 1,-74-70 0,80 86 1,-44-35-2,-24-14 2,52 88-2,-16 9 2,-22 1-1,-17-6 0,-24-4-2,-13-7 1,-19-7 0,-4-24 0,1-12 0,0-4 0,6-16 1,1-4-2,11-15-1,5-12-3,15-5-4,-4-22-28,16 3-3,8-20 2,6 8-4</inkml:trace>
  <inkml:trace contextRef="#ctx0" brushRef="#br2" timeOffset="98412.6289">14084 1170 50,'0'0'33,"0"0"3,0 0-1,0 0-15,0 0-11,0 0-1,0 0 0,0 0-2,0 0-1,0 0 0,0 0-1,-41-5-1,9 17 0,-9 8-1,1 11 1,-3 7-2,7 6 0,6 2 0,18 1 0,21-19 0,14-11 0,11-14 1,15-21-1,-49 18 1,65-34 0,-65 34 0,76-61-1,-76 61 0,92-81-1,-52 31 2,6-4-2,-6-1 0,5-1 1,-15 2-2,7-1 2,-9 6 0,-28 49-1,45-74 0,-45 74 0,0 0-1,0 0 2,0 0-1,7-19 0,-29 77-2,7 32 0,2 22-3,11 7 0,15 3-8,6-28-18,32-22-10,2-44 1,8-10 0,-11-17 0</inkml:trace>
  <inkml:trace contextRef="#ctx0" brushRef="#br2" timeOffset="98615.6405">14905 1176 111,'0'0'41,"0"0"0,0 0-2,0 0-38,47-44-2,-47 44-2,0 0-17,63-12-13,-63 12-7,46-3 1,-46 3-1</inkml:trace>
  <inkml:trace contextRef="#ctx0" brushRef="#br2" timeOffset="98779.6499">14872 1354 113,'-24'26'41,"10"-11"1,25-2-1,12-7-38,23-21-3,17-3-2,-63 18-13,80-31-9,-80 31-8,93-28-5,-44 13-3,4-3-1</inkml:trace>
  <inkml:trace contextRef="#ctx0" brushRef="#br2" timeOffset="102137.8419">15834 818 77,'0'0'39,"25"-53"-2,-25 53 1,0 0-28,0 0-4,0 0-3,0 0 0,48-36-2,-48 36 1,0 0-1,0 0 0,9 66-2,-9-66-4,-2 54-13,2-54-18,6 82 0,1-7-3,-3-1 2</inkml:trace>
  <inkml:trace contextRef="#ctx0" brushRef="#br2" timeOffset="102426.8585">15585 1461 93,'0'0'37,"0"0"0,33 5 0,10-16-35,19-3 0,13-4-1,10-5 1,10-7-3,5 2-5,-100 28-28,100-31-1,-13 6-1,-3 7-3</inkml:trace>
  <inkml:trace contextRef="#ctx0" brushRef="#br2" timeOffset="102927.8871">16208 1644 75,'5'-15'37,"-12"-3"-2,0 6 3,-16-1-29,2 8-4,-8 2 1,-2 6-2,-6 3 0,2 9-1,-3-1-1,4 7 0,7 1-1,9 7 0,6-3 0,14 4-2,10-2 2,9-1-2,8 1 1,7-3-1,2-2 2,-3 2-1,-3-2 0,-6 5 0,-9 0 0,-11 2 0,-11-1 0,-9 1-1,-12-2 1,-3-1 0,-10-6 0,4-11 0,-1-4 0,6-13 1,10-13-1,12-9 2,14-10-2,12-7 1,10-7-1,12-3 0,4 0-2,4-1-1,5 16-10,-12-3-23,2 14-3,-14 3 1,0 7-2</inkml:trace>
  <inkml:trace contextRef="#ctx0" brushRef="#br2" timeOffset="103295.9082">16531 1559 99,'-23'8'38,"8"15"2,-14 1-2,7 8-35,-2 6 0,4 4-1,2 2 1,9 5-1,8-8-1,9-1 0,10-12 1,14-8-1,4-11 0,10-9 0,2-12 0,-1-8 0,-1-7 0,-9-8 0,-11-3-1,-13-4 1,-13 3-2,-12-3 1,-8 7-1,-8 5 0,-1 12-1,0 3-2,7 14-3,-1-3-12,22 17-19,-5 0-2,25 6 1,0-2-3</inkml:trace>
  <inkml:trace contextRef="#ctx0" brushRef="#br2" timeOffset="104602.9829">17097 850 71,'7'-49'39,"-7"49"-3,0 0 3,0 0-35,0 0 1,0 0-1,0 0 2,0 0-4,-4 53-1,4-53 0,-8 55-2,-1-7-2,-5 14-3,13 4-25,-10-9-5,7-8 0,4-49-1</inkml:trace>
  <inkml:trace contextRef="#ctx0" brushRef="#br2" timeOffset="104781.9932">17053 1191 88,'-28'-53'38,"28"53"0,0 0 0,0 0-29,0 0-6,0 0-1,0 0-3,-19-48-4,19 48-9,0 0-24,0 0 0,63-30-1,-63 30 1</inkml:trace>
  <inkml:trace contextRef="#ctx0" brushRef="#br2" timeOffset="105135.0134">17419 830 74,'0'0'38,"0"0"-1,0 0 2,0 0-31,0 0 1,-12 48-3,12-48-1,-15 48-1,15-48 1,-13 52-2,13-52-2,-6 51 1,6-51-1,0 0 2,12 55-2,-12-55 1,0 0-1,0 0 0,0 0 0,61 25 0,-61-25-1,0 0 1,48-10-1,-48 10-2,0 0 1,46-5-3,-46 5-1,0 0-9,0 0-11,50 15-7,-34-3-6,2 9-4,-18-21 3,0 0 1</inkml:trace>
  <inkml:trace contextRef="#ctx0" brushRef="#br2" timeOffset="106397.0856">17115 658 58,'0'0'36,"12"-47"0,-12 47 0,0 0-22,0 0-7,0 0 0,0 0-2,0 0-2,0 0 0,0 0-2,0 0 0,-3 57 1,3-57 0,-1 57 0,1-57 1,-3 76-3,11-6 1,-14 28-1,3 4 2,-3-4-2,3-7 1,-6-16-3,1-14 2,3-19-4,4-26-1,13-8-14,-5-20-18,11-7-1,-6-11 0,7-3 0</inkml:trace>
  <inkml:trace contextRef="#ctx0" brushRef="#br2" timeOffset="106675.1015">17047 1127 85,'0'0'39,"0"0"1,0 0 0,0 0-31,0 0 0,-50-34-3,50 34-2,0 0-1,0 0 0,0 0-2,0 0 0,0 0-2,0 0-2,59-38-2,-59 38-13,50-14-22,-50 14-2,66-12 0,-66 12-1</inkml:trace>
  <inkml:trace contextRef="#ctx0" brushRef="#br2" timeOffset="107689.1595">17548 668 71,'0'0'37,"0"0"-2,0 0-4,0 0-23,0 0-1,0 0-1,0 0 0,0 0-2,0 0-1,-46-23 0,46 23-1,0 0-1,0 0 1,0 0-1,-9 58 0,9-58-1,0 0 2,-5 73 0,5-73-2,-6 62 2,6-62 0,-7 73-1,14-18 1,-18 17-1,1 0 0,-3-13-2,4-3 3,-1-18-3,4-8 2,-1-15-1,7-4 0,0-11 1,0 0-1,0 0 1,0 0-1,0 0 1,5-11 0,-5 11-1,0 0 1,0 0 1,0 0-2,16-49 1,-16 49-1,0 0 2,23-47-2,-23 47 2,0 0-2,34-52 0,-34 52 1,0 0-1,38-47 0,-38 47 0,0 0-1,0 0 1,49-51 0,-49 51 0,0 0 0,0 0 0,0 0-1,52-28 1,-52 28 0,0 0 0,0 0 0,0 0 0,0 0 0,0 0-1,0 0 1,30 52-1,-20-18 2,-4-2-2,4 10 1,-6-7-1,4 8 1,-7-12-1,8-2 1,-5-8 0,1-1 0,-2-3 0,0-6 0,1-2-1,-4-9 0,0 0-1,0 0-2,0 0-4,3-31-7,8 10-9,-11 21-11,0 0-5,14-51 1,-14 51 2</inkml:trace>
  <inkml:trace contextRef="#ctx0" brushRef="#br2" timeOffset="108486.205">18571 1212 76,'0'0'38,"0"0"0,0 0 0,-48-38-31,27 45-2,-6 8 0,2 12 0,-2 8-4,10 4 1,2 0 0,8 5 0,11-7-1,8-6 0,5-4 0,4-9 0,7-10 0,0-8 0,4-8 1,-1-10-1,-3-6 0,-6-7 0,-6-5 0,-16 36 0,0 0 1,10-58-2,-10 58 2,0 0-2,-15-59 1,15 59-2,0 0 1,0 0-2,-39-56-3,39 56-5,0 0-13,0 0-9,0 0-7,0 0 0,0 0-2</inkml:trace>
  <inkml:trace contextRef="#ctx0" brushRef="#br2" timeOffset="108907.2291">19384 995 77,'17'-61'39,"-17"61"0,8-60 0,-8 60-34,-4-56 1,4 56-1,-14-49-1,14 49-1,0 0 0,-47-54 0,47 54-1,0 0 0,-68-21 0,68 21-1,-60 12-1,60-12 1,-61 34 1,61-34 0,-61 61-1,56-27-1,-45 59 1,2 5-1,17 6 1,7-5-3,16-9-1,7-13-4,11-23-2,19-30-11,-19-23-19,14-7 0,-15-13-1,6-6 1</inkml:trace>
  <inkml:trace contextRef="#ctx0" brushRef="#br2" timeOffset="109087.2394">18976 1279 100,'0'0'40,"-63"-60"2,63 60-1,0 0-35,0 0-3,0 0-1,0 0-1,-8-53-1,8 53-2,0 0-4,74-16-14,-74 16-12,86-14-9,-34 12 1,3-2 0</inkml:trace>
  <inkml:trace contextRef="#ctx0" brushRef="#br2" timeOffset="109598.2686">20156 1222 88,'-10'-48'40,"10"48"2,0 0-1,0 0-32,-70-4-2,27 15-2,-9 10-1,2 10-2,-3 9-1,10 0 0,4 1-1,17-1 1,26-14-1,10-6 0,11-9 1,7-10 0,11-10 0,4-10 0,1-4 0,-2-9 0,-46 32 0,51-36 0,-51 36 1,0 0-1,55-55 2,-55 55-3,0 0 0,0 0 0,46-57 0,-46 57 0,13 6 0,-15 14-2,5 6-3,-1 6-1,6 3-9,0-11-3,24 0-8,-16-13-8,24-3-6,-1-9-2,12-2 2</inkml:trace>
  <inkml:trace contextRef="#ctx0" brushRef="#br2" timeOffset="110348.3115">20954 1194 103,'0'0'39,"5"-11"1,-5 11-1,-5 20-35,-6 6-3,-6 12 2,-2 4-1,0 4 1,1-2-2,9-4 1,0-5-1,2-8 0,5-6 0,2-6 0,0-15 0,13-4 0,-4-11 0,5-11 0,2-6 1,3-11-1,-19 43 0,0 0-1,26-71 1,-26 71 0,0 0 0,30-69 0,-30 69-1,0 0 0,18-48 2,-19 37-2,6-1 0,10 17 0,-10 6-2,11 11 2,-3 4 0,11 1 2,-3-2-4,7-14 4,6-10-2,3-10 0,-37 9 0,0 0 0,62-30 0,-62 30 0,0 0 0,66-39 0,-66 39 0,0 0 0,51-42 0,-51 42 0,13-18 0,5 25 0,-15 8 0,1 14 0,-8 11 0,0 6 0,0 0-4,9 0-3,12-10-10,-8-16-1,25-5-6,-15-19-10,21-2-5,-8-11-2,10-6 4</inkml:trace>
  <inkml:trace contextRef="#ctx0" brushRef="#br2" timeOffset="110934.3451">21731 1257 96,'0'0'39,"0"0"1,4-34-1,-4 34-25,-9 12-11,3 15 1,-9-1-2,1 17 0,-5-2-1,9 8 1,-4-11-1,4-4 0,3-7 0,2-10 0,5-17-1,0 0 1,18-7 0,-4-14-1,0-6 1,5-9 0,-2-4 1,-17 40-2,0 0 3,25-64-3,-25 64 0,0 0 0,16-56 0,-16 56 0,16-19 0,-13 5 0,-3 14 0,13 9 0,-8 6 0,4 5 0,-4 2 0,6 4 0,4-10 0,4-4 0,2-9 0,5-9 0,2-6 0,1-5 0,-29 17 0,0 0 0,48-38 0,-48 38 0,0 0 0,52-45 0,-52 45 0,0 0 0,0 0 0,39-36 0,-27 33 0,7 18 0,-17 6 0,9 14 0,-12 9 0,5 6 0,-3 2 0,-1-10 0,12-7-14,-6-10 0,20-3-5,-12-18-3,25-1-5,-17-12-6,21-1-5,-12-5 1,7 0 7</inkml:trace>
  <inkml:trace contextRef="#ctx0" brushRef="#br2" timeOffset="111071.3529">22428 1489 10,'30'0'19,"-30"0"7,19-8 7,-19 8 7,0 0 2,-16-14-1,16 14-2,-15-11-40,8-1-5,7 12-8,-4-20-8,4 20-9,-10-3-10,0 6 0,-13 3-3,0 4 3</inkml:trace>
  <inkml:trace contextRef="#ctx0" brushRef="#br2" timeOffset="114069.5244">14050 2660 80,'6'-53'38,"-3"8"-3,-15-1 3,-4 17-31,-14 2-2,-4 14-1,-15 12-1,-6 18 1,-7 15-1,-3 19 0,-1 14 0,6 13 1,4 10-2,11 10 1,14 4-1,11 5 0,15-4-3,12-1 0,7-7-2,11-11-3,7-5-3,-3-27-13,7 2-17,-15-25 1,4-2-1,-25-27 1</inkml:trace>
  <inkml:trace contextRef="#ctx0" brushRef="#br2" timeOffset="114449.5461">13269 3384 107,'-36'-18'40,"20"13"2,2-8-4,28 7-34,8-3-2,20 1-1,12-6-1,16-2-1,13 2-2,2-7-2,10 12-3,-7-13-3,9 18-14,-17-16-14,2 15 2,-20-11 0,-3 12 3,-20-6 28,-8-5 8,-6 10 4,-17-12 16,-8 17 14,0 0-1,-9 15 1,-12-5 1,9 22-27,-8 5-6,3 13-1,-4 3 0,4 10-2,3-2 0,5-5-3,4-2-2,2-20-11,20-2-22,-4-26 0,16-10-2,0-23-1</inkml:trace>
  <inkml:trace contextRef="#ctx0" brushRef="#br2" timeOffset="114879.5707">14462 2953 116,'-15'8'42,"15"8"-1,0-16-1,3 26-37,7-9-1,7 2 1,1 4-2,-3 5 1,0 6-1,-5 5 0,-5 5-1,-3 3 1,-6 3-1,-2-2 0,-6-6 0,5-7 0,2-9 0,5-13 0,0-13 0,19-21 0,2-10 0,2-11 2,9-5-2,0-7 0,3-1 0,-4 6 0,-3 5 0,-6 12 0,-1 13 0,-6 11 0,0 13 0,-6 14-2,0 9 0,-1 10 0,4 7-2,4 1-2,10 7-5,-3-13-5,22 13-5,-12-33-9,24 7-7,-6-23-1,8-1 0,-3-19 3</inkml:trace>
  <inkml:trace contextRef="#ctx0" brushRef="#br2" timeOffset="115263.5927">15410 3158 113,'-38'-11'40,"2"28"0,-15-9-1,5 22-34,-1 3-1,9 9-1,4-1 0,14 4-1,11-6 0,21-9-1,15-12 0,13-11 1,11-17-2,12-14 0,5-18 0,4-16 0,-5-11 0,-3-12 0,-9-8 0,-8-6 0,-10-3 0,-13 7 0,-10 10 0,-11 17 0,-7 20 0,-10 26 0,-9 31 0,-5 25 0,-1 27 0,0 17 0,6 13 0,8 7 0,10 5-5,2-16-7,31 3-4,-3-31-4,31 10-4,-8-40-7,28 3-8,-2-27-3,15-8 4</inkml:trace>
  <inkml:trace contextRef="#ctx0" brushRef="#br2" timeOffset="115788.6227">16821 2559 102,'-12'-16'41,"-5"-5"-1,17 21-1,0 0-36,0 0-2,6 15 1,13 9 1,10 11-1,11 12 1,8 7-2,10 10 1,6 5-1,6 5 1,1 4-2,-1 3 0,-4-3 0,-7-3-2,-7-6 1,-12-4-1,-7-7 0,-11-16-3,-2-5-2,-14-20-8,9 6-7,-15-23-10,-8-10-6,-6-13-1,1-1 0</inkml:trace>
  <inkml:trace contextRef="#ctx0" brushRef="#br2" timeOffset="116022.6361">17225 3064 87,'-23'3'40,"-7"0"1,7 22 0,-11 4-23,3 14-15,-3 7 1,-4 13-1,-6 6 0,-6 1-1,0 5-1,1-7-1,6-7-1,7-11-2,17-11-3,12-26-9,34 2-5,-2-36-7,36 2-14,1-23-1,23 0 0,-1-15 2</inkml:trace>
  <inkml:trace contextRef="#ctx0" brushRef="#br2" timeOffset="116179.6451">17819 3412 113,'0'28'44,"-23"-18"-2,1 2-3,-8-19-50,-1-10-8,31 17-5,-14-33-12,20 18-5,-2-9-3,18 8 4</inkml:trace>
  <inkml:trace contextRef="#ctx0" brushRef="#br2" timeOffset="176761.1101">4647 14893 36,'4'17'36,"4"13"1,-8 2-2,0 4-35,9 10-8,-9-5-24,12-1-3,-4-10 0</inkml:trace>
  <inkml:trace contextRef="#ctx0" brushRef="#br2" timeOffset="176934.12">4812 14637 39,'-20'-14'36,"-3"9"-3,0 5-7,23 0-55,-19 19-4,19-19 1,9 10-2</inkml:trace>
  <inkml:trace contextRef="#ctx0" brushRef="#br2" timeOffset="177218.1363">5741 14284 43,'-16'-41'37,"-1"6"1,-13 0 0,1 15-30,-14 7-1,0 26-2,-4 19-2,-2 30 1,0 20-3,1 19 2,7 15-4,8 3 1,10 1-3,9-11 0,17-4-11,4-38-23,19-16-2,-5-31-2,11-15 2</inkml:trace>
  <inkml:trace contextRef="#ctx0" brushRef="#br2" timeOffset="177385.1458">5181 14866 61,'0'0'40,"0"-16"2,33 1-2,10-1-40,19-23-12,25 8-24,3-8-1,12 11-1,3-1-1</inkml:trace>
  <inkml:trace contextRef="#ctx0" brushRef="#br2" timeOffset="177805.1699">6774 14829 51,'2'-19'41,"-9"-8"-2,4 11 2,-3 0-37,6 16 1,-15-3-1,6 21-2,-2 12 0,-1 12-1,-2 7 0,0 5-1,3 2 0,7-3 0,0-8 1,12-11 0,4-14 0,9-15 0,4-17 0,11-17 0,2-10 0,5-7-1,-2-10 2,1 2 0,-9 5 0,-4 7 0,-2 12-1,-10 14 2,-6 15-3,-3 15 1,-4 12-3,-3 8 0,9 10-2,-6 0-2,15 8-6,-9-15-29,22 0 2,-7-16-1,14-4 0</inkml:trace>
  <inkml:trace contextRef="#ctx0" brushRef="#br2" timeOffset="177985.1802">7467 14874 62,'19'-10'40,"16"4"-3,-4-6 0,9 1-38,2 8-4,-10-4-31,7 7-2,-17-1 0,-2 10-1</inkml:trace>
  <inkml:trace contextRef="#ctx0" brushRef="#br2" timeOffset="178143.1892">7431 15173 63,'-14'12'40,"27"-4"-1,4-22 1,13-8-38,22-10-3,10-16-8,8 5-29,9-15 0,7-1-1,-9-11 0</inkml:trace>
  <inkml:trace contextRef="#ctx0" brushRef="#br2" timeOffset="178301.1982">8355 14309 55,'-11'27'42,"-6"24"0,-15 9 0,3 23-17,-5 3-23,7 4-3,8 5-2,-5-18-36,24 0-2,4-25-1,17-7 0</inkml:trace>
  <inkml:trace contextRef="#ctx0" brushRef="#br2" timeOffset="178707.2215">9585 14926 72,'16'0'42,"17"-1"-2,11-16 1,19 1-40,12-5-1,12-2-2,9 7-5,-8-4-31,12 13-2,-18 0 0,-7 11-1</inkml:trace>
  <inkml:trace contextRef="#ctx0" brushRef="#br2" timeOffset="178921.2337">9864 15088 75,'-33'21'42,"21"-18"-1,33-3 1,16-22-40,27-9-1,21-8-2,10-9-3,18 7-9,-4-17-26,5 8 0,-16-6-2,-9 14 0</inkml:trace>
  <inkml:trace contextRef="#ctx0" brushRef="#br2" timeOffset="179164.2476">10354 14569 78,'0'0'43,"23"-5"0,17-12 0,25 4-38,6-4-2,11 5 0,0 9 0,-2 10-1,-13 16-1,-15 17 0,-24 16-2,-20 17 1,-18 14-1,-21 11 0,-19 6 0,-13 1-1,-5 1-2,-6-14-3,22-5-34,-5-26 0,23-20 0,17-33-3</inkml:trace>
  <inkml:trace contextRef="#ctx0" brushRef="#br2" timeOffset="180758.3388">12171 14146 53,'0'0'38,"0"0"0,15 12-1,-14 11-29,10 15-2,-1 6-2,9 12 1,4 4-2,5 6 0,5 0-2,7 2 1,-1-8-2,4-1-1,0-4-1,-3-6-1,-3-1-1,-7-10-3,3 3-1,-16-21-6,11 5-22,-28-25 0,21 4-1,-21-20 2</inkml:trace>
  <inkml:trace contextRef="#ctx0" brushRef="#br2" timeOffset="180930.3486">12497 14613 51,'-41'10'38,"4"24"0,-7 8 0,7 26-22,-7 0-10,7 4-3,3-4-2,11-6-2,11-7-4,3-21-32,25-9-1,3-24-2,18-9 0</inkml:trace>
  <inkml:trace contextRef="#ctx0" brushRef="#br2" timeOffset="181681.3916">13443 14704 61,'0'0'40,"0"0"-1,16 3 0,4-9-35,23 1-2,9-5 1,7 4-3,6-1-3,-6-8-12,8 14-22,-15-4-1,-4 12-2,-20-5 2</inkml:trace>
  <inkml:trace contextRef="#ctx0" brushRef="#br2" timeOffset="181831.4001">13517 15034 69,'-38'31'40,"16"-22"0,22-9 0,37-16-36,19-18-5,25-1-4,7-18-32,26 9-1,3-9-1,18 11-1</inkml:trace>
  <inkml:trace contextRef="#ctx0" brushRef="#br2" timeOffset="182470.4367">15415 14625 61,'-20'-7'38,"-16"-6"-1,1 13 0,-16-7-30,5 14-1,-9 2-1,3 10-1,0 10-2,7 10 0,8 4-1,13 7 0,10-2 0,16-4 0,14-14 0,20-16-2,15-20 3,15-18-1,13-28 1,7-18 0,1-20 0,-2-12 0,-5 0-1,-11-5 1,-13 5-1,-17 8 2,-15 16-2,-11 16-1,-17 20 1,-7 23 0,-8 22-1,-8 26 1,2 29-2,-1 19 1,7 17-1,3 10 1,12 2-5,9-11-4,26 1-30,-4-26-2,22-7 0,0-30-2</inkml:trace>
  <inkml:trace contextRef="#ctx0" brushRef="#br2" timeOffset="182628.4457">16188 14775 74,'-15'15'41,"-11"-9"-2,11 4-1,-2 5-36,2-23-42,15 8 1,8-17-2,9 9 1</inkml:trace>
  <inkml:trace contextRef="#ctx0" brushRef="#br2" timeOffset="183086.4719">17004 14354 70,'-36'-2'39,"4"14"-1,-10-1 0,9 1-34,-4 8-2,15-1 1,5 0-2,10 1 1,9-8 0,11-1 0,13-4-1,7-2 1,5-1 0,3 2 0,-3 2-1,-3 6 1,-8 4 0,-9 3-1,-13 8-1,-13 4 1,-9 3-1,-9 3-2,-2-1 1,-4-8-3,6 0-1,2-15-3,25 3-22,-1-30-10,25 1 2,7-23-1</inkml:trace>
  <inkml:trace contextRef="#ctx0" brushRef="#br2" timeOffset="183259.4818">17474 14493 77,'14'12'39,"-25"1"-1,-3 18 1,-20-4-31,7 13-5,1 4-1,1 4-2,8 4-1,3-4-3,12-1-3,-5-13-31,24-4 0,-4-19-3,11-7 2</inkml:trace>
  <inkml:trace contextRef="#ctx0" brushRef="#br2" timeOffset="183682.506">17610 14296 89,'-9'12'41,"9"14"1,-6-9-1,15 1-38,-3-1-1,4 0-1,5-2 0,5 2 0,-3 5-1,1 1 1,-4 4-1,-3 4 0,-6 4 0,-10 7 1,-4 2-1,-8-2-1,-2-3 0,3-8 1,0-11-1,16-20 0,-7-12 2,21-17-1,10-18 1,13-8 1,3-8-1,8 2 0,2 6 0,-3 10 1,-5 18-2,-10 17 0,-7 24 0,-8 14 0,-10 21-2,-8 7 0,1 7-3,0-6-4,16 10-20,-5-27-12,19 0 0,1-23 0</inkml:trace>
  <inkml:trace contextRef="#ctx0" brushRef="#br2" timeOffset="184245.5382">18922 14217 71,'-2'-19'39,"2"19"-1,-17-20 0,-1 23-32,-13 8-1,-4 11-2,-5 12-1,-3 14 1,-1 8 0,2 5 0,10 1 0,10-5-1,13-7 0,19-14-1,15-17 0,18-18 0,17-19-1,13-18 0,7-16 0,4-11 0,-2-10 0,-9-8-1,-8-1 2,-18 0-1,-18 2 0,-18 6 1,-17 13-1,-22 14 0,-17 19 1,-17 22 0,-13 22-1,-7 21 1,-3 16-1,8 17 1,7 2-1,22 3 1,16-9-1,30-11 0,27-13 0,24-16-2,24-10-3,7-23-14,22 6-21,-7-18 0,7 5-2,-16-15 0</inkml:trace>
  <inkml:trace contextRef="#ctx0" brushRef="#br2" timeOffset="184385.5462">19445 14474 69,'-11'11'37,"11"-11"-34,-10-4-2,10-8-28,7 1-11</inkml:trace>
  <inkml:trace contextRef="#ctx0" brushRef="#br2" timeOffset="342593.5952">19457 3539 79,'15'-13'37,"-15"13"0,28-10 0,-15 8-34,13-3-1,6 3 0,2 3-1,3 1 1,-5 6-1,-3 5 1,-8 8 0,-15 3-1,-14 11 0,-13 4 0,-19 5 0,-7 3 0,-10 1 0,5-5 0,0-6-1,14-12 1,14-14 0,24-11-1,28-33 0,21-5 1,17-15-1,16-8 1,7-9 0,2-1-1,-6 3 1,-8 12 0,-18 10 0,-16 12-1,-22 17 1,-21 17 0,-17 20-2,-16 14 2,-8 12-1,-6 6 1,3 6-2,11 1 0,14-6-3,21-3-4,15-24-27,32 0-3,10-22 1,23-3-3</inkml:trace>
  <inkml:trace contextRef="#ctx0" brushRef="#br2" timeOffset="342797.6069">20502 3469 104,'0'0'39,"-4"14"0,4-14-3,31-5-37,6 4-2,2-6-1,16 9-17,-11-13-16,8 9 1,-16-8-3,-1 12 2</inkml:trace>
  <inkml:trace contextRef="#ctx0" brushRef="#br2" timeOffset="342939.615">20447 3672 88,'-6'19'35,"6"-19"0,34 13 0,3-11-39,14-13-29,17 1-1,1-13 0,15 3-3</inkml:trace>
  <inkml:trace contextRef="#ctx0" brushRef="#br2" timeOffset="343301.6357">21287 3342 98,'-39'22'39,"-13"-5"1,8 16-2,-8-1-32,10 7-2,2-2 1,11 5-3,10-4 0,16-1-1,17-6 1,18-10-2,17-9 1,10-10-1,12-9 1,3-14-1,1-9 0,-3-8 0,-13-4 0,-13-4 0,-14-5-1,-19 4 1,-13-1-1,-16 9 0,-14 10 0,-8 11 0,-7 9-1,-2 9-2,9 17-4,-4-2-29,27 15-1,7-9-1,27 9 1</inkml:trace>
  <inkml:trace contextRef="#ctx0" brushRef="#br2" timeOffset="343498.647">21993 3534 112,'-21'10'42,"-9"-17"-1,16 6-3,-1-3-38,11-19-27,23 20-13,-5-14 2,19 12-2,-6-9-2</inkml:trace>
  <inkml:trace contextRef="#ctx0" brushRef="#br2" timeOffset="343883.669">22300 3297 113,'15'-20'39,"12"16"3,-2-13-3,15 5-35,-6 5-2,8 5 1,-9-1-1,0 4-1,-7 4 0,-3 3-1,-12 4 0,-1 0 0,-11 7 0,-12 5 1,-10 4-1,-12 4 0,-9 3 1,-8 5-1,-5 0 0,0 1-1,6-3 1,8-5 0,16-2 0,16-9 0,20-6-1,20-11 0,24-5-3,8-22-16,21 12-18,-3-20-2,16 2 1,-14-12-2</inkml:trace>
  <inkml:trace contextRef="#ctx0" brushRef="#br2" timeOffset="344223.6885">23011 3207 107,'15'-1'39,"1"-15"1,17 13-1,-2-9-31,8 6-4,-6-2 0,0 5 0,-11 5-1,-7 6-2,-11 7 1,-13 5-1,-13 9-1,-9 2 1,-4 6-1,-8 4 2,0 0-4,0-2 2,5 2 0,12-7-1,6-3 2,11-3-2,13-6 0,11-9-1,14-2-1,4-13-9,28 3-25,-15-16-4,19 7 1,-4-16-1</inkml:trace>
  <inkml:trace contextRef="#ctx0" brushRef="#br2" timeOffset="344741.7181">23640 3361 110,'-27'8'38,"8"16"2,-10-9-2,11 9-33,-8-2 0,5 8-2,2-7 0,0-1-1,5-2 0,4-5-2,7-3 1,3-12 0,0 0 0,20-2-1,-6-12 0,2-2 0,3-6 0,0-6 0,3-1 0,-2 2 0,-5-1 0,1 6 1,-6 5-1,-10 17 1,12-13 0,-12 13-1,9 16 0,-7-2 1,5 1-1,2 2 0,6 1 2,3-8-2,9-1 0,2-8 0,6-8 0,1-2 0,-2-5 0,-2-1 0,-3-3 0,-6 2 0,-6 1 0,-4 7 0,-13 8 0,0 0 0,5 20 0,-13 2 0,3 7-2,-6-2-10,15 21-19,-15-17-9,13 8-2,-9-12 1,13 5-2</inkml:trace>
  <inkml:trace contextRef="#ctx0" brushRef="#br2" timeOffset="347077.8517">17470 4821 45,'7'-17'33,"-7"-5"2,-3 6 0,-14-4-28,6 11-2,-11-5 2,-1 15-1,-9 4-1,-4 9-2,-9 5 0,-2 13 0,-4 3-1,-3 13 1,-2 2 1,9 10 0,2 1 0,8 5-2,10-2 1,12-3-1,16-7 1,20-11-2,15-16 0,22-15 0,16-19-1,16-18 1,9-15-1,4-13 2,0-10-4,-5-10 2,-11-3-2,-18-3 1,-21 2-1,-20 5 2,-23 5-2,-20 5 0,-26 12 3,-16 19-1,-19 11 2,-10 21-2,-5 19 2,0 11-1,7 14 0,18 8 0,18 0-1,31-1 1,34-3-2,28-13-2,33-3-2,10-24-19,31 11-14,-3-15 1,14 1-3,-14-12 1</inkml:trace>
  <inkml:trace contextRef="#ctx0" brushRef="#br2" timeOffset="347281.8634">18274 4887 87,'0'0'40,"13"-7"0,18-2 0,-1-14-38,13 2-5,10 7-2,-8-8-32,9 18 1,-16-7-2,-3 17-2</inkml:trace>
  <inkml:trace contextRef="#ctx0" brushRef="#br2" timeOffset="347445.8728">18230 5097 72,'-21'29'43,"9"-19"0,31-1-2,17-13-12,26-14-28,25-1-6,4-13-26,23 7-9,-11-7 0,6 6-4</inkml:trace>
  <inkml:trace contextRef="#ctx0" brushRef="#br2" timeOffset="373355.3547">19542 4614 72,'0'0'37,"2"-13"-2,21 7-3,9-17-29,15 4-1,15-3 1,5 1-2,7 3 1,-3 5-1,-9 8 0,-12 11-1,-18 9 1,-17 13-1,-23 7 1,-15 10 0,-14 1 0,-5 3 1,-2-5-1,7-2 0,10-4 0,14-9 0,20-9 0,16-7-1,16-7 1,10 0-1,3 2 0,-1 2 1,-6 3-1,-12 7 2,-16 5 0,-17 8 0,-17 2 0,-13 5-1,-10-1 1,-2-3-2,5-4-3,1-18-15,23 4-20,13-18 1,0 0-3,34-29 2</inkml:trace>
  <inkml:trace contextRef="#ctx0" brushRef="#br2" timeOffset="373534.3649">20592 4876 91,'-11'3'38,"11"-3"1,-13-6-2,13 6-40,0 0-26,-10-19-9,10 19 1,5-14-3</inkml:trace>
  <inkml:trace contextRef="#ctx0" brushRef="#br2" timeOffset="374277.4074">21119 4543 39,'0'0'31,"0"0"2,7-11 0,-7 11-22,0 0-2,5 15 0,-5-15 0,-7 32-3,-3-2-2,-2 14-1,-8 4-1,1 9-1,-4 3-1,-2-5-3,12 10-7,-6-23-25,17-1 2,6-19-3,17-7 2</inkml:trace>
  <inkml:trace contextRef="#ctx0" brushRef="#br2" timeOffset="374557.4234">21428 4605 79,'-13'4'37,"-10"4"0,6 12 0,-8 2-33,11 4 1,-1 3-1,11 5 0,5-3-2,16-3 1,12-8-1,13-6-2,15-7 0,11-9-2,12-3-5,-8-16-30,11 5 2,-11-17-3,-3 4-1</inkml:trace>
  <inkml:trace contextRef="#ctx0" brushRef="#br2" timeOffset="374724.433">21801 4630 87,'-46'53'36,"7"10"1,3-6-1,16 4-33,7-6-3,5-13-12,23-1-22,1-14-1,22-3-1,11-17-1</inkml:trace>
  <inkml:trace contextRef="#ctx0" brushRef="#br2" timeOffset="375140.4568">22483 4478 96,'-62'7'37,"6"11"1,-7-1-2,4 10-35,17 4 0,13 5 0,14-2 0,16 1 0,18-3 0,15 1 0,13-1-1,9-1 1,0-2-1,-3 1 1,-9 1-1,-16 5 1,-15-1 0,-18 2 0,-15 0 1,-12-3-2,-9-8 2,-5-3-1,0-9 0,4-11-2,5-12 0,9-11 0,12-10-2,11-15 1,12-8-2,9-13 1,12-1-1,3-7-3,20 14-29,-12-1 0,7 10 1,-13 7-2</inkml:trace>
  <inkml:trace contextRef="#ctx0" brushRef="#br2" timeOffset="375510.478">22941 4334 102,'-23'17'37,"-11"1"2,9 16-4,-2-2-33,8 6 2,10 2-1,9 2 0,13-7-1,11-7 1,11-11-2,3-11 1,5-9 0,-1-10 0,-3-10-1,-3-9 0,-14-5-1,-6-2-1,-11 3 0,-10 3-3,-4 7-2,-15 0-9,7 22-22,-8-3-2,12 15 0,0-2 0</inkml:trace>
  <inkml:trace contextRef="#ctx0" brushRef="#br2" timeOffset="375663.4867">23339 4507 116,'-21'-12'41,"1"9"-1,-14-14-2,2 5-40,15 14-11,-5-14-24,22 12-3,-18 3 0,18-3-2</inkml:trace>
  <inkml:trace contextRef="#ctx0" brushRef="#br2" timeOffset="379400.7005">13310 15677 35,'-1'-21'38,"1"21"0,0-23-1,0 23-26,0 0-5,5 9 1,-1 10-4,3 13 1,1 7-2,1 11 0,3 6 0,2 8-1,2 0-2,2 0 0,4 0-5,-6-19-30,11 6-3,-5-20-1,5 2 1</inkml:trace>
  <inkml:trace contextRef="#ctx0" brushRef="#br2" timeOffset="379592.7114">13478 15971 48,'-22'5'37,"-7"6"-1,7 24 0,-10 4-32,7 7-2,0 0 0,2-2-5,14 1-8,0-18-25,15-7 0,-6-20-1,35-11 0</inkml:trace>
  <inkml:trace contextRef="#ctx0" brushRef="#br2" timeOffset="379803.7235">13825 15928 63,'14'-2'41,"-14"2"-2,12-9 0,-6-6-36,6 5-2,4-3 0,10 1-2,4 2-1,-1-5-3,12 10-7,-12-7-25,5 14-1,-7-9-1,-2 15 1</inkml:trace>
  <inkml:trace contextRef="#ctx0" brushRef="#br2" timeOffset="379969.733">13948 16050 60,'-21'28'41,"4"-18"-2,17 1 1,0-11-34,22-10-3,10-10-2,10-3-2,8 2-5,-4-12-31,14 10-2,-6-5-2,2 12 0</inkml:trace>
  <inkml:trace contextRef="#ctx0" brushRef="#br2" timeOffset="382327.8679">14906 15567 28,'5'-23'34,"-5"23"1,5-18-1,-5 18-27,0 0-2,7 22-1,-7 0-3,-2 8 0,1 6-1,-3 0-2,9 9-6,-11-12-24,12 4-3,-1-11 1,9 1 0</inkml:trace>
  <inkml:trace contextRef="#ctx0" brushRef="#br2" timeOffset="382605.8838">14817 15993 36,'-11'13'35,"7"4"1,4-17-2,3 23-28,8-19-2,12-3-1,6-8-1,9 0 0,8-1-2,2-6-4,10 13-20,-8-12-10,1 14-2,-12-3 1</inkml:trace>
  <inkml:trace contextRef="#ctx0" brushRef="#br2" timeOffset="382882.8996">14986 16259 34,'-15'11'35,"8"8"0,-7 1 0,7 11-27,-7-3-1,6 11-4,-1-3-1,4 4 0,3-5-2,2-1-1,8-3-5,-8-31-17,28 27-13,-5-27 0,11-1 0</inkml:trace>
  <inkml:trace contextRef="#ctx0" brushRef="#br2" timeOffset="383859.9555">15327 16256 44,'-27'2'36,"8"12"0,-12-5-1,8 16-31,-6-4 0,6 9-1,3-2 0,11 2 0,7-2-1,8-3 0,10-6-1,7-4 0,7-9-1,6-6 1,-3-5-1,3-7 0,-3-7 0,-7-5 0,-3-3 1,-4-3 1,-5-2-2,-6 0 1,-6 1-1,-1 4 3,-3 0-4,-1 6 2,-2 4-1,5 17 0,-10-15 0,10 15 0,0 0 0,0 0 0,8 17 1,4-11-1,5 2 1,4-6-1,3-3 1,4-2 0,-1-3-1,1 4 1,-3-1-1,-3 2 0,-7 6 1,-6 8-2,-4 4 1,-10 7 0,-3 4 1,-4 8-2,0 0 2,1 7-1,2-1 1,4-3-1,9-6 1,7-5 0,8-12-1,11-11 0,6-11 0,7-10 0,2-8 0,-5-6 0,-4-4 1,-6-2-1,-10 4 0,-13 0 0,-12 6 0,-12 1 1,-6 7-1,-4-1 2,-3 7-2,2 2 1,4 3-1,3 5-1,10 2 1,11 0-1,0 0 0,13 6-1,8-6 2,5-4 0,3 1 0,3-3 1,2 2-1,-1-8 2,-2 4-2,-4-1 1,-2 3-1,-6 0 0,-5 5 1,-3 1-1,-11 0 0,11 8-1,-11-8 1,-1 27-1,-4-7 2,-1 8-2,-4 3 1,2 8 0,2 1 0,2 1 1,5-4 0,7-5-1,2-11 1,8-9-1,5-14 0,2-13 0,2-9 0,0-8 0,-9-5 0,1-1 0,-9 2 0,-6-1 0,-9 10-3,-7-2-2,7 16-13,-17-12-19,22 25-1,-30-26-1,30 26 2</inkml:trace>
  <inkml:trace contextRef="#ctx0" brushRef="#br2" timeOffset="384292.9803">16826 15706 51,'-16'13'36,"5"11"-1,-13-1 0,5 9-34,-8 7-1,2 3-1,-3 1-1,3-8-6,16 2-24,-8-14-3,16-5 2,1-18-1</inkml:trace>
  <inkml:trace contextRef="#ctx0" brushRef="#br2" timeOffset="384445.989">16709 15821 44,'10'-18'36,"-11"-3"2,1 21-1,0 0-25,4 17-4,-2-1-3,7 4-3,5-2-2,4 1-2,11 4-7,-4-20-27,20 7 0,-8-14-2,11 4 0</inkml:trace>
  <inkml:trace contextRef="#ctx0" brushRef="#br2" timeOffset="384873.0135">17503 15419 48,'3'-14'35,"-8"2"1,5 12 0,-7 19-31,2 10-3,-5 5 3,1 15-2,-1 5-1,1 4-2,4 1 0,3-4-5,14 1-17,-5-19-13,14 0-1,-6-17 0</inkml:trace>
  <inkml:trace contextRef="#ctx0" brushRef="#br2" timeOffset="385159.0298">17304 16007 43,'-19'3'36,"16"10"1,-7-10-1,14 10-29,-4-13 0,22 6-2,5-10-1,9 0-2,10-8 0,4-2-2,5-1-1,1-5-6,10 12-28,-17-7-1,1 17-1,-20-2-1</inkml:trace>
  <inkml:trace contextRef="#ctx0" brushRef="#br2" timeOffset="385625.0565">17756 16123 47,'-19'-4'35,"8"12"0,-14-11-1,7 20-27,-11-8-3,4 8 1,-2-3 0,8 4-3,-1-1 0,7-6 0,8 4-1,5-15 0,9 12 1,10-10-3,5-2 1,4-1 1,5 2 0,-4 4 0,4 1 0,-10 5 0,-1 5-1,-8 9 1,-7 5 0,-9 7 0,-8 0-1,-5 0 0,-3-4-1,-3-1 1,0-10 0,2-11-1,2-13 1,8-13-1,4-8 0,5-13 1,7-2-1,5-8 2,6 3-4,2-12-1,10 21-30,-9-11 0,7 14-2,-12 0-1</inkml:trace>
  <inkml:trace contextRef="#ctx0" brushRef="#br2" timeOffset="385979.0767">18018 16083 52,'0'0'37,"0"0"-1,-14 28 0,-10-13-31,11 13 0,-4-1 0,0 13-2,2 1 1,4 9-1,3-3 0,7-5-1,6-9 0,10-10 0,3-15-1,11-12 0,4-14 0,4-11-1,-4-6 0,-2-7 2,-5-2-2,-11 3 1,-5 7-2,-15-1 0,-3 10-1,-11 3-1,3 7-1,-8-1-7,24 16-26,-32-7 1,32 7-2,0 0 0</inkml:trace>
  <inkml:trace contextRef="#ctx0" brushRef="#br2" timeOffset="386597.1121">18738 15567 51,'7'-12'37,"5"10"-3,-12 2 2,13 1-32,-15 12-1,-2 16-1,-6 12 1,-4 9-1,-5 13-1,-2 4 0,-2-1-1,-1 0 0,6-12-2,-1-16-3,12-5-3,-2-29-3,9-4-2,5-20 3,4-2 4,-4-16 2,-1 3 3,1 4 5,-10-7 4,13 19 5,-19-9 1,11 28-1,-2-21-2,2 21-4,13-4-1,1 9-2,8 1-1,5 3-1,8-2-1,6 0-3,10 5-6,-7-10-29,13 11 0,-13-11-2,6 8 0</inkml:trace>
  <inkml:trace contextRef="#ctx0" brushRef="#br2" timeOffset="389245.2635">19786 15532 4,'0'0'17,"0"0"-11,2-12 0,-2 12-1,0 0 1,0 0 1,10-8 1,-10 8-1,0 0 0,0 0 1,0 0 2,0 0-2,0 0 1,0 0-1,-10-13-1,10 13 0,-14-12-1,14 12 0,-17-7-1,17 7-2,-23 9 0,11 1 0,-5 4-1,5 4 0,-2-1-1,4 0-1,2-3 0,6 1 1,2-15-1,8 14 1,4-11-1,2 1 0,5-3 1,3 2 0,0 2 0,0 2 0,-3 4 0,-3 9 1,-7 2-2,-2 4 1,-10 2 0,-2 1 0,-4-1-1,-4-5 1,2-5-3,-3-12-7,14-6-24,-5-13-1,14-4-2,1-18 0</inkml:trace>
  <inkml:trace contextRef="#ctx0" brushRef="#br2" timeOffset="389434.2744">20095 15486 64,'-19'34'38,"3"9"-3,-11-6 0,11 5-33,1-3-1,4-4-1,10-1-7,-2-19-17,12 8-11,-9-23-1,21 8 1</inkml:trace>
  <inkml:trace contextRef="#ctx0" brushRef="#br2" timeOffset="389847.298">20159 15408 60,'-9'-16'36,"9"16"-1,0 0-2,0 0-26,-8 11-4,8-11 0,19 10-1,-1-4 1,-1 0-2,3 3 2,0 2-1,-5 3-1,-1 5 2,-1 6-3,-10 4 2,-3 4-2,-7 2 1,0-1-1,-1-6 1,0-6-1,2-6 0,6-16 1,0 0-1,20-22 0,-2-5 0,9-8 0,4 0 0,2 2 1,0 5 0,-3 9 0,-3 14 0,-4 11-1,-4 15 0,-9 11 0,-5 8 0,-5 5-2,2 4-2,-5-16-6,15 2-27,-10-22 1,15-1-3,-3-25 1</inkml:trace>
  <inkml:trace contextRef="#ctx0" brushRef="#br2" timeOffset="390838.3547">21058 15383 59,'11'-14'37,"3"-4"-2,13 11-12,1-13-17,8 9-2,4-3-1,0 3-2,1 2 1,-4 6-2,-8 4 1,-8 7-1,-8 5 1,-6 6-1,-14 7 2,-4 8-1,-12 3 1,-2 6-2,-2-2 2,3-1-1,5-4 0,5-7 0,11-10-1,10-8 0,12-12 0,10-8 0,8-4 0,4 0 0,-1 0 0,-3 3 1,-7 9-1,-3 9 1,-13 12 0,-10 10 0,-13 10-1,-8 6 2,-8 5-2,-2-4 1,-2-2-1,1-8-2,8-8-3,2-24-24,18-5-7,4-20-2,19-3 1</inkml:trace>
  <inkml:trace contextRef="#ctx0" brushRef="#br2" timeOffset="390995.3636">21817 15595 67,'-8'14'37,"-8"-9"-2,16-5-2,-11 10-42,7-22-25,4 12-1,17-20-1,0 7-1</inkml:trace>
  <inkml:trace contextRef="#ctx0" brushRef="#br2" timeOffset="391222.3766">22071 15329 64,'-12'6'36,"8"11"-1,-8-4 1,6 14-34,0 7 1,-1 7-3,1 5 1,-1-1-6,7 11-6,-5-16-24,7 5 0,-4-19-3,11-1 2</inkml:trace>
  <inkml:trace contextRef="#ctx0" brushRef="#br2" timeOffset="391540.3948">22341 15358 64,'0'0'36,"0"0"1,-22 11-2,11 1-30,1 2 0,2 7-1,-4 1 1,5 5-3,1-3 1,5 4-2,2-7 2,8 3-3,1-8 1,6-3-1,6-7 0,5-6 0,3-5 1,6-7-2,1-4-1,0-8-3,2 10-5,-11-19-28,7 15 2,-17-8-2,7 12 1</inkml:trace>
  <inkml:trace contextRef="#ctx0" brushRef="#br2" timeOffset="391807.4101">22558 15370 69,'-5'26'39,"-10"-8"-1,11 13-1,-12-3-31,10 2-4,2 0-1,0 0-5,9 9-9,-9-16-24,18 11 0,-10-17-1,15 6-1</inkml:trace>
  <inkml:trace contextRef="#ctx0" brushRef="#br2" timeOffset="392395.4437">23042 15326 68,'0'0'38,"-17"-23"-1,17 23 0,-23-9-33,6 10-1,-3 3-1,2 6-1,-2 5-1,1 6 1,5 3 0,4 2-2,5-1 2,7-1-2,7-4 2,6-3-2,2-4 2,4-6-2,6-3 1,-3-1 0,3-3 1,-4 2-1,-2 1 0,-5 4 0,-3 2 0,-8 6 1,-2 3-1,-4 4 0,-5 1 0,-5 2 0,-4-1 0,-2-2 1,-4-2-1,0-4 0,0-6 0,2-7-1,0-9 1,8-9-1,5-5 1,6-7 0,8-7 0,5-4-1,5-2-1,3-2-1,9 8-8,-11-9-24,10 15 0,-12-7-3,7 11 1</inkml:trace>
  <inkml:trace contextRef="#ctx0" brushRef="#br2" timeOffset="392747.4639">23330 15112 61,'-17'5'37,"7"12"-1,-7-4 1,13 7-29,-6 1-4,8 2 0,2-1-2,7-1 0,2-5 0,7-3-1,6-9 0,3-4 0,1-9 0,0-7 0,-3-8 1,-5-2-1,0-3 0,-10 2-1,-5-3 1,-5 3-1,-5 3 0,-6 6-1,1 8-2,-7 1-3,19 9-24,-35 9-6,23 10-1,-10-11-3</inkml:trace>
  <inkml:trace contextRef="#ctx0" brushRef="#br2" timeOffset="456172.0915">12684 9399 66,'0'0'37,"-9"-19"-2,9 19-5,-5-13-20,5 13-3,0 0 0,0 0-2,14 5-1,-2 11 0,2 2 0,7 13-2,4 7 1,11 11 0,4 10-1,6 8 0,-1 3-1,5 7 0,-5 2 0,1-6 0,-4-1-3,-7-8 0,-4-8-4,-10-17-7,8-2-26,-14-19 0,2-4 1,-17-14-3</inkml:trace>
  <inkml:trace contextRef="#ctx0" brushRef="#br2" timeOffset="456368.1027">12978 9926 96,'-33'31'38,"0"18"1,0-2-3,2 11-33,2 1-2,8-4-2,8-4-3,6-11-4,22-2-28,0-16-1,18-5-1,4-16 0</inkml:trace>
  <inkml:trace contextRef="#ctx0" brushRef="#br2" timeOffset="456610.1166">13554 9851 93,'0'0'38,"0"0"2,0 0-2,13-22-34,4 16-2,5-5-1,10 1-1,2 4-3,0-9-15,5 18-19,-9-3-1,1 12-2,-15-3 2</inkml:trace>
  <inkml:trace contextRef="#ctx0" brushRef="#br2" timeOffset="456775.126">13518 10163 103,'-17'15'40,"19"-3"1,10-19-2,25-12-38,15-2-5,4-14-19,27 6-13,-2-11-2,18 5 0,-2-7-3</inkml:trace>
  <inkml:trace contextRef="#ctx0" brushRef="#br2" timeOffset="457351.159">14808 9218 75,'-12'1'36,"-7"18"0,-13 12 1,2 24-33,-13 11 0,0 22 3,-5 4-2,6 13 1,5-2-2,12-3 2,8-11-2,18-9-1,12-19-1,17-20-1,13-22 0,8-17-1,6-20 1,1-11-1,-5-12 0,-10-7 0,-10-2 0,-14 3 0,-19 5-1,-19 10 0,-11 11-1,-11 7-1,-4 13 0,-2-2-3,13 14-8,1-11-24,21 7 1,12-7 0,23-8-1</inkml:trace>
  <inkml:trace contextRef="#ctx0" brushRef="#br2" timeOffset="457518.1685">15305 9760 107,'-17'1'37,"17"-1"-2,-15-10-8,9-11-62,20 5-3,3-12 1,15 7-2</inkml:trace>
  <inkml:trace contextRef="#ctx0" brushRef="#br2" timeOffset="457932.1922">15710 9360 95,'-31'7'39,"-10"-5"-1,3 11 0,-5 1-35,11 4 0,2 2 1,8 8-2,5-4 1,16 3 0,10-1-1,15-4-1,11-5 0,9-3 1,9 1-1,2-4 0,-3 2-1,-3 3 0,-13 6 1,-7 6-1,-18 5 0,-13 6 1,-18 4-1,-9 0 0,-12 1 0,-2-6 1,-2-5-1,5-12 1,4-13-1,13-17 0,13-15-1,12-20 0,16-12 0,12-12-1,8-2-1,5-7-2,8 10 0,-5-4-8,11 21-23,-14-1-4,-2 20 3,-9 0-3</inkml:trace>
  <inkml:trace contextRef="#ctx0" brushRef="#br2" timeOffset="458252.2105">16300 9266 97,'-17'13'38,"5"19"3,-14-1-2,6 16-34,-7 4 0,0 10 1,0 7-2,8 6 0,5-6-1,8-4 0,9-5-2,11-13 2,12-18-3,5-12 1,7-17-1,4-14 0,-3-11-1,-5-10 0,-5-6-1,-15-3-1,-6 4-1,-17-3-1,-4 8-2,-12-2-4,6 22-18,-12-7-10,12 14 0,1-4-1,18 13 2</inkml:trace>
  <inkml:trace contextRef="#ctx0" brushRef="#br2" timeOffset="458488.224">17003 9459 85,'0'0'39,"3"23"0,-22 2 0,-8 11-29,-11 6-6,-2 12 0,-7 5-2,2 4 1,3-1-2,8-8-2,11-5-5,2-23-15,22-3-17,-1-23 0,21-9-2,-3-20 2</inkml:trace>
  <inkml:trace contextRef="#ctx0" brushRef="#br2" timeOffset="458652.2334">16748 9701 114,'-24'0'41,"10"18"0,-7-3-2,13 9-35,11-2-2,13-3-2,17-4-2,10-10-2,20-1-7,1-23-17,25 2-13,-3-17 1,9 1-1,-6-12 1</inkml:trace>
  <inkml:trace contextRef="#ctx0" brushRef="#br2" timeOffset="458803.242">17501 9460 82,'-45'30'38,"6"19"0,-6-2 0,9 10-24,4-1-13,4-6-3,28 0-31,-1-18-2,23-8-2,7-21-2</inkml:trace>
  <inkml:trace contextRef="#ctx0" brushRef="#br2" timeOffset="459071.2574">17734 9527 91,'-20'35'41,"-12"3"0,13 15 0,-4-5-23,12 1-12,11-8-3,12-1 0,7-14-1,11-7-1,4-14 0,1-15-1,2-10 1,-4-7-1,-10-8 0,-7-8 0,-9 2-2,-10-3-2,-3 7-4,-20-7-15,11 20-16,-13-2-2,9 13-1,-2-2 0</inkml:trace>
  <inkml:trace contextRef="#ctx0" brushRef="#br2" timeOffset="459467.28">18187 9402 105,'0'0'40,"-14"-3"0,26-4-1,0-6-37,19-4-2,11 0-2,6-7-8,13 9-26,-5-6-3,7 7 1,0-4-3</inkml:trace>
  <inkml:trace contextRef="#ctx0" brushRef="#br2" timeOffset="459785.2982">18852 9020 95,'12'15'39,"0"-13"1,12 5-1,-2-5-32,12 1-2,-1-6 0,4 2-1,-5-2-1,-3 3 0,-6 2-1,-7 5-1,-7 5 0,-7 9 0,-9 9 0,-7 6-1,-5 8-2,-3 2 0,4 7-3,-8-15-13,23 14-19,-9-17-2,17-1-3,-1-15 1</inkml:trace>
  <inkml:trace contextRef="#ctx0" brushRef="#br2" timeOffset="460461.3369">19523 9481 79,'0'0'37,"-4"22"1,-14-5 1,5 17-27,-13-5-5,8 10 0,-14-3-2,11 6 1,-4-7-3,9-4 0,4-9-1,10-8 0,2-14-1,16-13 0,3-10 0,4-9-1,2-7 1,0-6-1,-6 0 0,-1 0 0,-6 4 0,-4 8 0,-4 6 0,-4 10 0,0 17 0,0 0 1,-12 7-1,12 11 1,4 5 0,4 0 1,7-1-1,9-5 0,8-8 1,6-8 0,6-10-2,6-5 0,-3-9 0,1-3 0,-9 1 0,-2 3 0,-10 3 0,-4 5 0,-12 10 0,-11 4 0,9 24 0,-15 4 0,2 7 0,-5 5 0,6 10 0,-4-4 0,12 11-18,-13-20-2,25 15-8,-16-30-7,13 2-7,-5-13-1,7-4 2</inkml:trace>
  <inkml:trace contextRef="#ctx0" brushRef="#br2" timeOffset="461227.3807">13151 10999 79,'0'0'40,"0"0"-2,1 18 1,10 8-35,7 9-2,2 9 1,8 8-2,-3 8 1,4 3-1,1 1-1,-1-1-2,-6-11-3,10 3-12,-14-19-22,10-7 2,-10-17-3,4-5 1</inkml:trace>
  <inkml:trace contextRef="#ctx0" brushRef="#br2" timeOffset="461393.3902">13345 11320 74,'-55'17'38,"8"17"0,-3 12 0,10 10-31,0 2-4,10 1 0,15-1-8,1-20-31,26-9-1,12-16 1,17-13-2</inkml:trace>
  <inkml:trace contextRef="#ctx0" brushRef="#br2" timeOffset="461606.4024">13932 11233 90,'-8'14'40,"-5"-9"0,13-5-1,0 0-39,17-2-1,15-7-3,1-10-6,19 13-29,-11-5 1,4 9-2,-9 0 2</inkml:trace>
  <inkml:trace contextRef="#ctx0" brushRef="#br2" timeOffset="461747.4104">13889 11549 87,'-26'26'40,"8"-15"-2,18-11 2,25-11-39,12-21-13,27 4-25,3-10-1,12 3-2,5-7 1</inkml:trace>
  <inkml:trace contextRef="#ctx0" brushRef="#br2" timeOffset="462220.4375">15396 10817 87,'0'0'38,"-9"1"-1,-12 22 1,-31 14-34,1 19-1,-15 16 0,0 16 0,-6 5 0,8 8 0,7-3 1,22-3 0,16-15 0,26-10 0,24-25-2,24-18 1,12-17-3,9-16 1,5-14-2,-5-11 0,-10-9 0,-16-6-1,-18-3 2,-23 5-4,-20 6 3,-19 7-1,-16 7-1,-15 4-1,7 11-1,0 0-1,18 9-5,2-16-19,34 16-9,18-28 0,28 8 0</inkml:trace>
  <inkml:trace contextRef="#ctx0" brushRef="#br2" timeOffset="462657.4625">16090 10893 101,'-29'-3'39,"-3"16"2,-19-3-2,-7 12-37,3 4 0,2 6 0,2 5 0,9 1-1,9-1 0,15 0-1,18-6 2,18-3-1,19-8-1,16-2 1,12-6-1,6 3 0,2 0 0,-3 3 0,-8 2 0,-13 9 0,-17 5 0,-16 1 0,-18 5 0,-13 0 0,-18-6 0,-5 1 1,-10-8-1,-4-10 0,1-12 0,1-14 0,11-15 0,8-17-1,15-12 1,12-13-1,17-7 0,10-3-2,12 5 0,4-3-4,11 21-6,-12-8-8,20 25-11,-15 0-7,8 13 0,-8-3 1</inkml:trace>
  <inkml:trace contextRef="#ctx0" brushRef="#br2" timeOffset="462994.4818">16744 10791 105,'0'0'41,"0"0"2,-25 6-3,10 12-35,-16 10-2,0 16-2,-7 11 1,-3 18-2,2 10 1,5 5-1,8-1 1,10-5-2,12-12 2,14-11 0,11-18 0,11-18 0,6-21-1,0-17 0,-2-12 0,-6-7 0,-14-8 0,-12-3-1,-15 0 0,-15 2-1,-9 4-1,-9 8-1,0 9-2,-4 1-3,13 21-8,-10-13-6,28 26-6,-8-15-6,25 14-6,0-12 2</inkml:trace>
  <inkml:trace contextRef="#ctx0" brushRef="#br2" timeOffset="463616.5173">17567 11130 86,'0'0'38,"1"-17"1,-1 17-1,-20 11-34,4 10-1,-4 5 0,1 13 0,-4 5 0,1 9 1,-4 1-1,9 1 0,2-3-1,4-6 1,7-9-1,8-13-1,7-9 0,4-15 0,11-15 0,2-10 0,6-14 0,1-9-1,0-5 1,4-3-1,-6-1 0,0 7 0,-8 7 1,-3 11-1,-7 14 0,-3 15 0,-4 17 0,-5 12 1,-1 12-1,-2 7 0,3 5-1,6 2 0,2-1-3,4-11-2,15 1-8,-9-27-6,26 9-6,-18-31-7,21 1-4,-8-19-4,2-2 2</inkml:trace>
  <inkml:trace contextRef="#ctx0" brushRef="#br2" timeOffset="464164.5487">18218 11158 90,'-12'-4'39,"4"18"0,-8 0 1,7 13-34,-9 6-2,4 11 0,-4 2-1,2 7 1,-2-5-1,2 0-1,2-8-1,5-8 1,4-12-2,5-20 1,14-3-1,6-23 0,5-10 1,6-9-2,-4-6 2,3-5-1,-2 2 0,-5 3 0,-9 11 0,-3 11 0,-10 12 0,-1 17 0,0 0 0,-5 12 0,4 9 0,6 5 1,1-3-1,6 1 0,8-7 1,9-6 0,5-10 0,4-8 0,6-11 0,-4-3 0,1-5 0,-4-1 0,-6-2-1,-5 6 1,-10 6-1,-3 5 1,-13 12-1,11 3 0,-8 12 0,-6 11 0,3 7 1,-2 5-2,7 6 0,-3 4-2,9 2-4,-1-9-6,19 8-4,-10-24-3,28 11-6,-17-31-2,27 12-4,-17-25-1,15 4 1,-9-8 4</inkml:trace>
  <inkml:trace contextRef="#ctx0" brushRef="#br2" timeOffset="464349.5593">19127 11483 126,'-17'1'38,"17"-1"3,-31-6-2,13-4-41,18 10-11,-10-22-5,25 22-6,-12-19-5,31 20-5,-5-16-7,20 5-1,10-2 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02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9068191"/>
              </p:ext>
            </p:extLst>
          </p:nvPr>
        </p:nvGraphicFramePr>
        <p:xfrm>
          <a:off x="304800" y="762000"/>
          <a:ext cx="8610600" cy="4413504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2 source interference ideas from Y12 – possibly with a web-based simulation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“wake up” knowledge that’s asleep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Come back to the core concept in two source interference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path difference is the foundation of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Prove a formula that is on the resource booklet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=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d.sin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 comes from and what it means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difference between the formula for twin and multi slits – and how to find d if we are given 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difference is between the formulae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N or d if given the other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units 5, 6 and 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three units of learning in one period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56640" y="1171080"/>
              <a:ext cx="3552480" cy="2760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42240" y="1165680"/>
                <a:ext cx="3572280" cy="277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1203609"/>
              </p:ext>
            </p:extLst>
          </p:nvPr>
        </p:nvGraphicFramePr>
        <p:xfrm>
          <a:off x="533400" y="533401"/>
          <a:ext cx="8094663" cy="25735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5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Fri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3040" y="296280"/>
              <a:ext cx="8775360" cy="5123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7200" y="284400"/>
                <a:ext cx="8793720" cy="513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393200" y="149400"/>
              <a:ext cx="6821280" cy="5577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79880" y="132840"/>
                <a:ext cx="6837480" cy="559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5480" y="452520"/>
              <a:ext cx="8432280" cy="6143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360" y="442800"/>
                <a:ext cx="8451360" cy="616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529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5160" y="139320"/>
              <a:ext cx="8285040" cy="3886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3640" y="122760"/>
                <a:ext cx="8301600" cy="390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81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00800" y="328320"/>
              <a:ext cx="5473440" cy="5300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3960" y="314640"/>
                <a:ext cx="5487120" cy="5320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137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2960" y="151920"/>
              <a:ext cx="8575200" cy="5828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9640" y="137160"/>
                <a:ext cx="8603280" cy="5850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7487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787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1367</TotalTime>
  <Words>246</Words>
  <Application>Microsoft Office PowerPoint</Application>
  <PresentationFormat>On-screen Show (4:3)</PresentationFormat>
  <Paragraphs>38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162</cp:revision>
  <dcterms:created xsi:type="dcterms:W3CDTF">2006-08-16T00:00:00Z</dcterms:created>
  <dcterms:modified xsi:type="dcterms:W3CDTF">2013-08-01T21:48:43Z</dcterms:modified>
</cp:coreProperties>
</file>