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060677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waves units 1 to 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4 PLUS unit 8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203609"/>
              </p:ext>
            </p:extLst>
          </p:nvPr>
        </p:nvGraphicFramePr>
        <p:xfrm>
          <a:off x="533400" y="533401"/>
          <a:ext cx="8094663" cy="2573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1271</TotalTime>
  <Words>143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157</cp:revision>
  <dcterms:created xsi:type="dcterms:W3CDTF">2006-08-16T00:00:00Z</dcterms:created>
  <dcterms:modified xsi:type="dcterms:W3CDTF">2013-07-30T03:05:42Z</dcterms:modified>
</cp:coreProperties>
</file>