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24:08.0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10972 4893 38,'0'0'32,"-14"16"5,8 25-2,-7 10-18,7 28-8,-8-4 2,14 6-2,9-18 0,21-25-2,28-51-3,37-55 0,41-61-1,40-52-1,40-34-10,15-42-27,18-10-3,-14-18 1,-11 23-2</inkml:trace>
  <inkml:trace contextRef="#ctx0" brushRef="#br0" timeOffset="776.0443">12473 6858 77,'-2'10'35,"-8"14"1,0 24 0,-13 8-27,6 20-1,-11-3-1,10-3-1,8-20 0,21-33-1,26-50-1,46-50-2,46-56-1,42-51-9,42-23-28,12-34-2,11-9-1,-18-6-4</inkml:trace>
  <inkml:trace contextRef="#ctx0" brushRef="#br0" timeOffset="1818.104">12574 9370 62,'0'0'33,"-8"-13"-1,8 13-1,-24 2-29,12 1 1,8 9 2,-10-1 3,10 15-2,-5 6 2,7 21 0,-7 7 0,8 19-1,-8-4-1,9 3 0,6-24-1,17-29-1,28-48-2,35-56-1,45-61-1,46-55-2,44-31-11,20-42-26,17-9-3,-10-9 0,-15 15-2</inkml:trace>
  <inkml:trace contextRef="#ctx0" brushRef="#br0" timeOffset="5126.2932">3810 10655 59,'-37'-15'33,"2"-8"-2,1 1 1,-3-2-29,4-1-1,-1-1 1,0 3 0,-5 2-1,0 5 1,-9 0-1,-2 6-1,-3-1 0,-7 1-1,-4 3 1,-2 0 0,-3-1 1,-1-1-1,-3 1 1,2 1 0,-2-1 0,-3 2-1,-3 0 0,-2 4 0,-2 1-1,-2 4 0,2 1 0,-3 1 0,1 6 0,3-1 0,-4 3 0,7 1 0,-4 0 0,2 4 1,0 3-1,1 1 0,3 3 1,0 4 0,4 1-1,2 7 0,1 5 0,0 2 0,-1 5 0,6 4-1,1 1-1,0 5 1,4 2 1,2 0 0,8-2 0,6 5 0,7-3 1,2 1-1,9 0 1,3 0-1,10-2 0,2 1 0,9 0 0,3-1 1,4-1-2,6-1 0,7-5 0,4 1-1,2-4 1,5 0-1,4-2 1,4-5-1,2-1 1,9-4 1,3-6 1,5 1-1,8-8 1,4-2 0,5-2-2,3-2 1,1 1-1,3 0 1,4 1 0,-5 4-1,7 1 1,-1 3 0,0-2 1,4 4-1,-4-3 0,6-1 0,-2-3 0,6-4 0,3-3 0,4-5-1,5-4 1,4-4 0,4-1 0,7-1 0,5-3 0,-4 5 0,2 1 0,3-2 1,5 4-1,3 0 0,3-1 0,-2-5 0,4 0 0,6-5 0,8-3 1,5-4-1,2-2 0,4-2 0,7-1 1,-1-3-1,3 2 0,-3 1 1,-2 2-1,-2 1 0,-3 4 0,-5 2 2,-3-1-2,4 4 1,-3 0-1,2-1 0,-4-2 1,7-3 0,1-4-1,7-1 1,-1 0-1,0-2 1,9-1-1,-4 2 0,-2 0 1,-1 2-1,-7 5 0,2 0 0,-3 1 1,-7 1-1,-6-1 0,5 2 0,-2 0 1,-2-2-1,-5 1 1,0-1-1,3 4 0,-3-1 0,-3 3 1,-2 2-1,-8 1 0,2 1 0,0 4-1,-4-3 1,-4 2 0,-3-2 0,1-1 0,1-4 0,-4 1 0,1-1 0,-5-4 0,-1-2 0,-2-1 0,2-3 0,0-1 0,-5-2 0,0-3 0,-4 1 0,1-3 0,-3 3 0,-2-1 0,-2-1 0,-5 2 0,-3 0 0,-4-1 0,-7 4 0,-4-5 0,-3-1-1,-6-4 2,-1 2-2,-6-10 2,-1-4 1,3-1-3,3-7 2,-2-1-2,-3-1 1,-5-3-1,-6-1 2,-8 5-2,-5 2 0,-17 1 1,-14 4 0,-9-1 0,-7 4 0,-13-2 1,-4 0-1,-11-1 0,0 0 0,-9-2 1,-1-5-2,-3 0 2,-5-4 0,0 1 0,-8-1 1,-1 1-1,-7 0 1,-11 0-1,-6 7 1,-12 3-2,-10 3 0,-5 7 1,-9 2-1,-9 5 0,-7 5 0,0 3 0,-5 3 1,-3 0-1,-7 2 0,-5 2 0,-5 1 1,3 2-1,-8 2 0,-3-2 0,-3 2 1,2-2-1,0 1 0,-2-1 0,1 0 0,2-2 0,1 1 1,-3 1-1,1-2 0,-5-2 0,3 4 0,-1-2 0,-5 1 0,1-1 0,-6 3-1,0 0 1,-4 3 0,-2 3 0,-5 2 0,-1 1 0,4 5 1,-1-2-1,4 0 0,4-2 0,4 2 0,3-5 0,7 0 0,4-2 0,-2-1-1,-2-1 1,3 2 0,-5 2 0,-2 1 0,0 2 0,-1-3 0,1 1 0,2-2 1,4-2-1,2-4 1,10-4 0,8-4-1,0-2 1,3-3-1,12 1 0,0 0 0,13 3-1,-5 3-1,7 10-5,-6-1-29,18 16-1,-3-2 0,12 7-4</inkml:trace>
  <inkml:trace contextRef="#ctx0" brushRef="#br1" timeOffset="874669.0282">2019 14270 66,'0'0'36,"0"14"-1,0 6-7,-6-4-27,3 7 1,-2 8 1,3 8-1,-5 6 1,2 8 0,-4-1-1,5 0 0,-3-7 0,6-5-1,-2-11 0,3-10 0,0-19 0,9-14-1,0-17 1,5-12-1,1-9 1,-1-8-1,-1-3 1,1-1-1,-4 10 1,-4 9-1,-1 12 1,-3 15 0,-2 18 0,0 0-1,0 0 1,4 18 0,3-3-1,3 2 1,8-4-1,4-5 1,3-6 0,8-4-1,4-6 1,3-6 0,-1-5 0,2-4-1,-4 3 1,-3-4-1,-5 6 1,-5 1-1,-7 9 1,-7 10-1,-9 13 0,-2 14-1,-4 15 0,-4 9 0,-1 9-2,4 5 0,6-1-2,1-10-4,19 5-23,-6-23-7,20-6-1,-6-20 2</inkml:trace>
  <inkml:trace contextRef="#ctx0" brushRef="#br1" timeOffset="875284.0633">2919 14545 60,'-11'0'36,"0"19"0,-10-1-1,5 13-29,-6 0-4,3 7 2,8-1-3,0 1 0,7-2-1,8-2 0,4-12 0,7-8-1,9-12 2,1-11-1,4-9 1,3-10 1,1-7-1,-4-5 0,-6-3 0,-4 1 1,-7 4-1,-5 6-2,-9 7 1,-4 7 1,-4 5-1,10 13 1,-18-4 0,18 4 0,0 0 1,11 17 0,6-16 0,10-2 0,4-4-1,7 0 1,0 2 0,0 1-1,-5 3 0,-5 6-1,-3 8 1,-12 4-1,-5 5 0,-7 9 0,-5-1-2,-3 3 2,-1-3-2,-3-3 2,7-8-2,4-21 1,0 0 1,23-7-1,-3-20 3,6-10-2,4-5 3,3-6-2,-3 3 2,-1 5-2,-7 5 0,-2 15 0,-10 9 0,0 22 0,-5 9-1,-4 14 1,-2 6-2,6 3 0,3 2-5,-2-5-1,23 6-33,-11-25-1,25 1-2,-4-20-1</inkml:trace>
  <inkml:trace contextRef="#ctx0" brushRef="#br1" timeOffset="875684.0862">4970 14286 66,'7'-17'40,"-4"6"-2,-3 11 1,9 25-36,-7 7-1,-1 13-1,1 13 0,-1 6-2,1 6 0,2 2-6,-4-16-18,12 6-13,-1-21-2,10-8 0</inkml:trace>
  <inkml:trace contextRef="#ctx0" brushRef="#br1" timeOffset="876051.1072">5280 14273 68,'0'0'40,"0"0"-1,0 0 0,21 3-35,5-11-1,10-2 0,6 1 0,-2-1 0,6 4-2,-5 4 0,-5 7 0,-8 4 0,-10 13-1,-9 7 0,-13 11 1,-7 8-1,-15 9 0,-10 5-1,-3 8 2,-8-1-2,5-5 0,-1-5 1,13-12-1,8-11 0,20-14 1,17-16 0,16-14-1,16-11-1,8-11-4,20 1-31,-11-9-2,12 8 0,-11-6-1</inkml:trace>
  <inkml:trace contextRef="#ctx0" brushRef="#br1" timeOffset="876648.1414">6330 14387 54,'17'-37'39,"2"19"-2,-12 9 1,4 15-31,-15 11-3,4 18 0,-10 9-1,0 11 0,-1 5-3,-1 5 2,1-2-3,4-2 1,-1-10 0,5-7 0,1-14 0,7-12-1,-5-18 3,16-10 0,-5-21 0,5-14 2,2-18-2,2-10 1,1-12-1,1-2 1,-2 4-1,1 5-1,-4 14 0,-2 12-1,-3 19 1,0 20 0,-2 19 0,0 19 0,-1 12 0,5 15-1,0 10 0,4 6 0,1 6-1,3-1-1,4-2-2,-1-10-3,7 4-9,-14-27-25,5 2-1,-12-23-1,3 0 0</inkml:trace>
  <inkml:trace contextRef="#ctx0" brushRef="#br1" timeOffset="877150.1701">6505 14587 77,'-12'-5'41,"12"5"-1,12-2 1,-1-2-38,18-4 0,9 0-1,7-2 0,3 0 0,4 0-1,-4 2 0,-1 2-1,-4 0 1,-10 3-1,-6 3 0,-9 0 1,-6 0-1,-12 0 0,0 0 1,-4 20-1,-3-4 0,-4 5 0,-1 6 1,1 5-1,0 5 0,2-1-1,4-1 1,7-3-1,7-8 0,7-7 0,5-12 2,8-11-1,8-14 1,1-4 1,5-12-2,-4-7 2,0-4-1,-3 1 1,-9 5-2,-5 4 1,-5 9-1,-12 11 0,-5 17-1,0 0 1,-4 17-1,-2 11-1,1 3-1,5 7-1,1-3-2,17 5-3,-8-18-9,27 8-23,-4-17-1,20-2 2,-1-14 1</inkml:trace>
  <inkml:trace contextRef="#ctx0" brushRef="#br1" timeOffset="877650.1987">7790 14480 72,'-48'-8'40,"7"14"-1,-11-5 0,3 9-34,4 4-1,5 2-1,9 2 1,9 2-2,7 3 1,10-2-1,7-2-1,10-4 1,9-6-2,5-7 1,6-5 0,4-5-1,0-11 0,3-4 1,-6-1-1,-4-2 0,-4 0 0,-2 4 0,-8 6 0,-15 16-1,12 0 1,-14 20 0,-6 15-2,-4 18 1,-2 20 0,1 17-1,-3 17 1,-2 8 0,-1 4 0,4-1-1,-1-10 2,2-13-1,2-17 1,2-19-1,-1-22 2,3-24-1,8-13 0,-14-35 1,10-9 0,-1-16 1,1-15-2,1-11 1,7-9 0,1 1-1,11 5 0,-4 1-2,15 17-6,-12-2-27,22 26-4,0 1-2,15 13-1</inkml:trace>
  <inkml:trace contextRef="#ctx0" brushRef="#br1" timeOffset="878851.2674">8748 14412 78,'14'-21'42,"9"10"-2,-4-13 1,10 0-40,9 0 1,2 0-2,1 6 1,1 6 0,-10 13-1,-8 14 0,-9 12 0,-12 12 1,-16 11-1,-11 7 1,-9 5 0,-4 4 0,1-5 0,5-5 0,4-11 0,15-13 0,14-18 0,19-11-1,12-14 1,18-11-1,12-11-1,9-8 0,6-3-3,-5-10-2,7 15-13,-16-13-21,3 21 15,-27-10 13,-2 17 6,-16 7 2,-22 17 5,0 0 4,-14 13 11,-9 20 22,-14-5-12,8 18-15,-8-6-3,3 10-3,7-9-1,11 1-2,12-12 0,9-5 0,19-12 0,10-11-1,13-9 0,9-11 1,2-7-1,0-9 0,-6-1 0,-9-5-1,-14 2 0,-10 1 0,-18 5 0,-16 4-1,-6 12 0,-10 3-1,-1 14-1,0 3 0,9 11-2,3-1-2,25 12-13,-5-26-20,36 19-1,2-27 0,22-4 1</inkml:trace>
  <inkml:trace contextRef="#ctx0" brushRef="#br1" timeOffset="879025.2773">10235 14179 76,'-26'14'41,"5"22"-2,-12 5 1,1 19-36,-2 11-1,9 9-1,-2 7-2,6-1-3,14 6-26,1-21-13,16-11 2,3-20-3</inkml:trace>
  <inkml:trace contextRef="#ctx0" brushRef="#br1" timeOffset="879544.307">10547 14270 90,'-19'-2'43,"19"2"0,0-22-1,25 1-42,5-3 1,8-1-1,10 4 0,-2 5 0,1 5 1,-4 6-1,-3 9 1,-17 9-1,-12 9 0,-12 8 1,-11 6-1,-9 5 1,-8 2-1,-4 3 2,0-3-2,4-5 0,10-8 1,8-11-1,14-8 1,16-13-1,13-9 0,12-5 0,7-3 0,-1 1 1,0 4 0,-5 6-1,-12 14 2,-8 11-1,-15 12 0,-16 11 0,-12 9-1,-12 5 0,-6 2 0,-4 0-1,1-7-1,4-10-2,6 2-5,2-31-22,27 3-12,0-13 1,32-20-3</inkml:trace>
  <inkml:trace contextRef="#ctx0" brushRef="#br1" timeOffset="879702.3161">11420 14663 86,'-27'21'45,"3"6"0,-9-17-4,10-10-32,23 0-44,-25-22-10,30-3 0,0-14-1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37:54.6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16424 14545 43,'-55'-30'36,"-5"3"2,-17-13-3,-7-7-23,-13-2-12,-7-11 0,-6-9 1,-3-8 0,-11-14 1,-8-14 0,-5-11 1,-5-8-1,-7-13 2,-5-10-1,-12-7 1,-7-6-2,-8-2 1,-8-3 0,-10-9-1,-4-3-1,-13-5 1,-5-5-1,-6-3-1,-9-9 1,-5-8 1,-6-8 0,-12-11 0,1-12 0,-4-17 1,-6-12-2,-1-9 2,-5-12-2,-2-6 0,0-4-2,-4-5 1,-6-3 1,-2 1-1,-5 3 1,-4 1-1,1 0 1,-9-6 1,-2-1 1,-2-2-3,5 4 0,1 0 0,5-4-1,5-2 1,16 1 0,7 2-1,22 12 0,12 11 0,11 13-1,18 19-2,9 9-13,19 37-24,4 19 0,19 34 0,2 22-3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00:49.1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30T01:01:30.990"/>
    </inkml:context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1779 1267 80,'0'0'37,"0"0"-2,0 0 3,0 0-32,50-47-3,-50 47 0,54-14 0,-54 14-1,60-14 0,-60 14 0,43-2-1,8 15-1,-3 12 0,-17 19 1,-25 11-2,-24 19 2,-28 10 1,-13 9-2,-7-9 1,5-6 0,9-13 2,21-12-3,19-14 3,21-17-2,22-13 0,22-11 0,18-10-2,13-4-1,11 0-2,-6-15-19,10 15-17,-11-3 2,-4 10-3,-16-1 1</inkml:trace>
  <inkml:trace contextRef="#ctx0" brushRef="#br0" timeOffset="609.0348">3511 1470 79,'1'-22'38,"-13"4"-1,-6 8 2,-16 8-32,-2 6-2,-13 9-1,-1 5-1,-4 11-1,3 11 0,2 11 0,5 7-1,12-2 1,13 3-1,14-13 1,24-4-1,15-23 1,18-21 1,13-28-2,14-15 2,2-21-2,6-22 2,-43 40-1,1-3 0,-7-3 0,2-2-3,-8-2 2,2 1-1,-11 4 0,-1 3-1,-22 50 0,31-78-1,-31 78 3,5-45 2,-21 39-4,-2 31 2,-7 28-2,-1 28 2,1 25-3,12 9 0,13 3-4,19-15-3,21-25-18,2-29-14,18-12 1,-1-24-1,11-12 1</inkml:trace>
  <inkml:trace contextRef="#ctx0" brushRef="#br0" timeOffset="806.0461">4270 1420 103,'-24'31'39,"7"17"-1,-7 6 0,2 9-37,10-5 1,6-2-3,6-8 1,5-11-3,11-10-4,-5-31-27,18-9-4,-3-21 1,5-9-2</inkml:trace>
  <inkml:trace contextRef="#ctx0" brushRef="#br0" timeOffset="924.0528">4352 1342 98,'-26'-80'38,"26"80"-3,-22-68-2,22 68-62,-22-58-7,22 58 2,0 0-6</inkml:trace>
  <inkml:trace contextRef="#ctx0" brushRef="#br0" timeOffset="1262.0722">5423 927 106,'-17'-70'41,"17"70"0,-45-56-1,45 56-34,-71-33-2,71 33-2,-79 2 0,79-2 0,-60 35-1,-20 33 0,5 23-1,17 27 1,6 5-2,21 5 2,14-10-3,15-21-2,18-33-3,-6-19-4,16-8-29,-15-23 0,5-3 0,-9-22-1</inkml:trace>
  <inkml:trace contextRef="#ctx0" brushRef="#br0" timeOffset="1444.0826">4763 1313 117,'-21'-20'40,"6"8"1,15 12-2,0 0-37,26-2 0,15-2-2,-41 4-2,64-8-4,-64 8-21,96-11-9,-39 3-3,5 2 0,7-1-3</inkml:trace>
  <inkml:trace contextRef="#ctx0" brushRef="#br0" timeOffset="1751.1001">6198 831 104,'-9'-77'42,"9"77"-1,-35-62-2,35 62-33,-55-38 1,55 38-2,-70-11-1,70 11-2,-72 24 0,72-24-1,-67 81-1,12 21 0,16 20 2,7 6-4,13-5 2,9-7-4,10-17 1,5-17-8,-5-28-28,13-9-1,-7-22-1,8-10 0</inkml:trace>
  <inkml:trace contextRef="#ctx0" brushRef="#br0" timeOffset="1953.1117">5552 1272 126,'-37'-9'44,"7"9"-2,7 7 1,23-7-43,12 7 0,17-11 0,-29 4 0,62-8 0,-62 8 0,82-15-15,-20 7-17,1 1-10,4-1 1,3 1-2</inkml:trace>
  <inkml:trace contextRef="#ctx0" brushRef="#br0" timeOffset="2412.1379">6350 1430 107,'20'-6'39,"13"0"0,0-7-1,10-5-35,3-5 1,7-2-2,-53 25 0,54-26 0,-54 26 1,0 0-1,63-45 0,-63 45-1,0 0 1,32-50-1,-32 50 1,0 0-1,0 0 0,-40-28 1,-4 34 0,-9 13-2,-9 10 0,6 13 0,0 8 0,20 9 0,19-2 0,33-11 0,20-9 0,18-16 0,18-9-4,12-14-1,15-8-3,-6-17-27,15-3-5,-18-11 0,0-1-1</inkml:trace>
  <inkml:trace contextRef="#ctx0" brushRef="#br0" timeOffset="2757.1577">7269 1267 122,'-28'0'40,"2"25"1,-4 1-2,7 11-35,8-5-2,3 5 0,1-2-1,3-3-1,5-3 0,3-6 0,3-3 0,1-2 0,1-9-1,-5-9 1,12 0 0,-5-9 0,-2-8 0,2-9 1,3-8-1,-1-6 1,-9 40 0,20-50 1,-20 50-2,22-57 0,-22 57 0,30-54 0,-30 54 0,32-51 0,-32 51 0,0 0 0,72-61-7,-72 61-13,74-38-13,-74 38-8,93-25-1,-45 14-1,9 4 3</inkml:trace>
  <inkml:trace contextRef="#ctx0" brushRef="#br0" timeOffset="3207.1834">7837 1444 102,'4'9'40,"-4"-9"0,18 3-1,-7-7-34,21-9-1,2-3-1,4-7-1,-3-2 1,1-4-2,-36 29 1,0 0 0,46-49-1,-46 49 1,0 0-1,19-48 0,-19 48 0,0 0-1,0 0 1,-50-32 0,-2 36-1,3 18 1,-15 7-1,6 14 1,2 5-1,17 7 2,15 0-2,35-10 0,16-13-2,19-15 1,17-4-2,13-13 1,8-8-3,1-10-3,13-6-21,-17-14-12,4 1 1,-20-7-1,-65 44 3</inkml:trace>
  <inkml:trace contextRef="#ctx0" brushRef="#br0" timeOffset="3553.2032">8582 1287 105,'-16'6'40,"-9"13"0,3 15 0,-14 3-30,9 3-5,3-1-2,3-8 0,2-2-2,9-7 0,8-7 0,2-15 0,17 5 0,1-15-1,5-7 1,4-7 0,3-7 1,2-5-2,0-3 0,-5-2 0,-27 41 0,0 0 0,39-54 0,-39 54 0,27-40 0,-10 26 0,-2 11 0,-5 10 0,-1 10 0,-3 9 0,-2 9 0,4 6 0,-4 2-2,0-4-1,6-2-3,-1-8-3,18 0-19,-8-16-13,21-4 0,-3-15-1,13-8 1</inkml:trace>
  <inkml:trace contextRef="#ctx0" brushRef="#br0" timeOffset="3764.2153">9329 1060 92,'28'-74'40,"-28"74"3,0 0-1,14-53-24,-23 61-13,0 12-2,-16 30-1,-5 38-2,-9 20-2,5-2-1,10-1-16,5-25-21,24-29-3,-5-21 2,12-10-1</inkml:trace>
  <inkml:trace contextRef="#ctx0" brushRef="#br0" timeOffset="3960.2265">9116 1322 126,'0'0'47,"-49"-59"-4,49 59-4,0 0-39,0 0 0,-18-51 0,18 51-3,0 0-16,63-27-8,-63 27-9,75-11-7,-28 4-1,20-2 2</inkml:trace>
  <inkml:trace contextRef="#ctx0" brushRef="#br0" timeOffset="4672.2672">10421 797 90,'0'0'40,"0"0"0,47-64 0,-47 64-35,0 0 0,0 0-1,0 0 0,0 0-2,0 0 0,0 0 0,47 45 0,-44-16-1,3 62 1,-6 17-3,3 9 2,-4 2-1,6 1 1,-3-14-4,3-16 0,6-38-4,-4-22-4,16-11-27,-23-19-2,27-2 1,-19-16-1</inkml:trace>
  <inkml:trace contextRef="#ctx0" brushRef="#br0" timeOffset="4905.2805">10487 1235 87,'-50'-46'42,"50"46"1,0 0-1,-60-50-15,60 50-25,0 0 0,0 0 0,0 0-1,0 0 0,0 0-3,0 0 0,49-20-2,-49 20-3,86 3-13,-38-3-19,6-1-4,2 2 2,3-1 0</inkml:trace>
  <inkml:trace contextRef="#ctx0" brushRef="#br0" timeOffset="5312.3038">11166 1116 102,'0'0'39,"0"0"2,0 0-1,30 37-35,-47-3 0,-1 0-1,-2 15 0,-4-6-2,7 8 0,3 2-1,9-7 1,7-9-2,10-7 1,11-12-1,15-16 1,17-14 0,7-12-1,7-14 1,-69 38 0,77-47 2,-77 47-3,81-59 0,-81 59 0,72-67 0,-72 67 0,64-61 0,-64 61 0,39-47 0,-39 47 0,36-19 0,-25 18 0,-11 20 0,-9 10 0,-8 21-3,2 12 0,7 4-3,13-4-1,28-19-18,-9-14-14,19-6-2,-4-15 1,7-6-1</inkml:trace>
  <inkml:trace contextRef="#ctx0" brushRef="#br0" timeOffset="5709.3265">12166 1273 111,'0'-13'41,"0"13"0,-23 18-1,8 5-37,-8 15-1,0 0 0,8 2-1,-1-2 0,4-2 0,7-11 0,2-2-1,8-9 0,7-10 1,6-10-1,4-11 1,5-10 0,5-5 0,-2-5 0,-30 37 1,0 0-1,46-69 2,-46 69-3,30-47 0,-30 47 0,0 0 0,36-58 0,-29 41 0,7 12 0,-2 16 0,-2 14 0,2 10 0,0 15 0,0 4-3,4-1-2,2-7-4,-7-16-16,24-5-14,-8-13-3,14-5 2,-8-18-2</inkml:trace>
  <inkml:trace contextRef="#ctx0" brushRef="#br0" timeOffset="5906.3378">12786 1362 115,'27'-79'41,"-25"59"1,-2 20-1,-10 9-36,-4 22-1,-1 15-1,-3 6-3,7 10 0,0-5-1,8-1-2,4-8-1,4-18-7,24-10-24,-11-18-7,17-6 1,-6-22-1</inkml:trace>
  <inkml:trace contextRef="#ctx0" brushRef="#br0" timeOffset="6903.3948">13106 1117 113,'0'0'42,"6"-50"3,-6 50-2,0 0-39,0 0-1,0 0 0,0 0-1,43-27-2,-24 70 0,-6 10 0,9 7 0,-8 2 0,1 2 0,-17-3 0,-5 0 0,-14-13 0,-2 1 0,1-12 0,-2-4 0,7-11 0,8-11 0,9-11 0,15-12 0,9-13 0,4-11 0,6-11 0,-34 47 0,42-60 0,-42 60 0,54-62 0,-54 62 0,45-62 0,-45 62 0,44-47 0,-5 16 0,-17 12 0,-2 18 0,-3 17 0,-3 18 0,-13 13 0,8 8-2,3-5-3,15-6 0,16-12-3,3-11-5,21-9-10,-11-16-15,15-7-1,-10-16 0,5-5 2,-20-6 32,-6-8 8,-40 46 6,0 0 14,36-64 15,-36 64 3,0 0 0,-8-63 1,8 63-32,-28-26-3,-17 19-7,-19 8 0,12 19 0,-13 7 0,5 8 0,6 10 0,27 6 0,27-11 0,13-4 0,15-13 0,7-8 0,10-13 0,4-12 0,1-9 0,1-13 0,-51 32 0,53-46 0,-53 46 0,46-58 0,-46 58 0,43-53 0,-43 53 0,27-45 0,-23 19 0,-4 26 0,0 0 0,-16 49 0,-13 18 0,0 30 0,-16 12 0,6 14 0,0-9 0,1-2 0,5-14 0,3-6-3,8-23 3,3-13 0,9-19 0,3-24-1,7-13 2,1-21 0,6-20-1,2-15 2,3-11-2,6-14 0,1 3 0,5-1 0,-1 8 0,3 5 0,5 15 0,1 10 0,7 11-3,-1 3-8,19 11-4,-12-9-7,29 7-9,-13-6-12,16-1 2,-8-6 0,8 0 3</inkml:trace>
  <inkml:trace contextRef="#ctx0" brushRef="#br0" timeOffset="7241.4142">14704 1289 119,'0'0'43,"0"0"-1,34-57 1,-34 57-35,-9-13-8,-11 9 0,-22 7 0,4 13 0,-7 5 0,10 4 0,5-1 0,24 2 0,23-13 0,14-3 0,4-1 0,3-3 0,0-1 0,-2 0 0,-4 5 0,-8 5 0,-9 4 0,-13 4 0,-15 6 0,-6 3 0,-10 0 0,-6 1 0,0-2 0,-2-7 0,8-4 0,8-12 0,21-8-11,6-12-6,30 3-5,1-15-9,29 5-11,-1-2-1,23 6 1,-5 0 4</inkml:trace>
  <inkml:trace contextRef="#ctx0" brushRef="#br0" timeOffset="7406.4236">15244 1626 135,'-21'11'46,"-11"-9"-3,11 1-12,6-8-31,4-6 0,8 1 0,-3-14-11,20 11-9,-19-9-7,21 9-13,-16-1-5,0 14 0,-10-19 2</inkml:trace>
  <inkml:trace contextRef="#ctx0" brushRef="#br1" timeOffset="12183.6968">2230 2158 34,'18'3'27,"3"-3"2,4-2-9,8 5-6,2-6-5,11 3-3,1-6-1,8 4-2,-1-5-1,10 4 0,-3-4 0,2 5-1,2 0 0,2 3 0,3 1 0,5 3 0,1 0 1,4 0-1,5-1 1,8 0-1,3-6 1,6 1-1,9-5 2,3-1-2,5-1 1,6 0-1,2-1 1,6 1 0,3 0-1,1 1 1,-1 2-1,7-3 1,4-2-1,4 1 2,4-2-2,1 1 1,6-5 0,7 0 0,8-3-1,2 7 1,-1-2-1,9-1-1,1 2 0,0 1 0,0 1 0,-4 2 0,-1 2 0,-1-1-1,-5 3 1,0 1-1,-5 1 1,-4-4 0,-3 3 0,4 0 0,-1-1 1,1-1-1,-1-2 1,4 4-1,2-4 1,3 2-1,-2 1 1,-1 4-1,0-1 1,0 1-1,-4 1 1,-1 0-1,-5 1 1,0-1-1,-4 3 0,-4-3 1,-7-1 0,2 1-1,0-1 1,-5 0-1,-9 1 1,-4-1 0,-1 0-1,-4 1 1,3-2-1,-8 1 1,0-6 0,-4 2-1,-3 2-1,-1-5 2,-2 1-2,-5 1 1,-7 0-1,-8 1 2,0 2-2,-10 2 1,-4 0 0,-8 0 1,-7 1-1,-5 0 0,-4 0 0,-5-1 0,-2-1 1,-1-1-1,4-1 0,-3 0 0,0-2 0,1-2 1,-5 2 0,1-2 0,-7 2-1,-4 2 1,-6-2-1,-6 2 0,-7 1 0,-5 2 0,-10 0-1,0 0-1,0 0-3,0 0-31,0 15-1,0-15-1,0 0 0</inkml:trace>
  <inkml:trace contextRef="#ctx0" brushRef="#br2" timeOffset="16181.9255">1309 3304 93,'4'-24'37,"3"12"3,-8-8-3,1 20-29,0-12-2,0 23-2,-1 10-1,2 10-2,0 13 0,-3 10-1,0 13 0,-3 8-1,-1 7 0,-3 0-2,2 1-1,-5-14-4,12-2-29,-7-20-2,16-15 1,1-22-2</inkml:trace>
  <inkml:trace contextRef="#ctx0" brushRef="#br2" timeOffset="16638.9517">1375 2741 86,'-51'-20'36,"-13"8"1,3 26 0,-15 4-29,5 24-1,-7 9-3,5 30 1,-6 15-1,5 17-3,13 13 1,14 4 0,23 7-2,23 4 1,22-6-1,30-12-1,30-20 0,23-17 1,19-26-2,17-22 2,9-31 0,7-25 0,-2-28 0,-15-25 0,-17-19 0,-16-11 0,-23-9 1,-26 0-1,-34-1 0,-27 2 0,-31 10 0,-29 12 0,-23 12-1,-19 12 1,-14 20 0,-7 14-1,5 20-1,6 13-2,32 28-27,11 1-7,32 14 1,23-2-2</inkml:trace>
  <inkml:trace contextRef="#ctx0" brushRef="#br2" timeOffset="17289.9889">2679 3099 90,'7'-12'37,"-7"12"-1,0 0 1,5 26-35,-10 11 1,-1 10-1,2 15-1,-1 9 0,0 13 0,4 9 0,1-1-1,0-2 1,1-6 0,0-9 0,-1-10 0,4-13-1,-4-14 2,0-17-2,0-21 2,0 0-1,8-40 0,-3-4 0,-1-13 0,2-16 0,0-15 0,2-13-1,-3-9 1,4 2 0,1 3-1,0 7 1,4 9-1,1 11 1,7 17-1,2 16 0,1 18 0,7 11 0,2 11 0,0 9 0,1 9 1,-2 6-1,-5 12 1,-6 6-2,-8 10 2,-10 10-2,-14 3 0,-8 3 0,-10 1-2,-4 3 0,-7-12-2,7 4-5,-9-25-25,24 3-4,3-23 1,20-1-1</inkml:trace>
  <inkml:trace contextRef="#ctx0" brushRef="#br2" timeOffset="17841.0204">3302 3411 72,'15'3'39,"-15"-3"-2,4 11 2,-4-11-19,-14 32-15,0-4 0,4 6-2,-3 3 1,4 6-2,4-5 1,5 1-1,3-6 0,9-13 0,7-12-1,4-9 1,10-15-1,4-9 0,7-12-1,-3-8 1,-1-8-1,2-3 0,-5 2 0,-7 6 0,-3 7-1,-11 11 0,-3 15 1,-13 15 0,8 25 0,-15 18-1,-4 26 1,-8 18-1,-3 20 2,-5 14-1,-3 10 0,1-1 0,0-5-1,5-10 1,0-14 0,5-20 0,6-22-1,3-18 1,5-20 0,5-21 1,-5-17-1,7-15 1,1-19 0,0-9 0,-1-15-1,3-7 1,-1-2-1,2 0 1,3 4-1,1 6 0,2 8-1,8 4-2,9 12-2,0-3-3,27 18-25,-10-15-8,23 10 2,-1-12-1</inkml:trace>
  <inkml:trace contextRef="#ctx0" brushRef="#br2" timeOffset="18075.0338">4353 2819 100,'0'0'40,"-19"-1"0,8 27-1,-5 14-34,1 20-1,0 14-1,-2 12-2,1 15 1,6 2-2,-3 5 0,6-3-1,3-5 0,-1-15-4,7-1-14,-7-32-19,12-7-3,-6-27 1,-1-18-1</inkml:trace>
  <inkml:trace contextRef="#ctx0" brushRef="#br2" timeOffset="18242.0434">4103 3495 102,'-12'1'39,"-2"-4"1,14 3 0,0 0-37,34-4-2,3-12-4,10-14-2,29 3-27,-3-24-6,15 2-1,-4-16 0</inkml:trace>
  <inkml:trace contextRef="#ctx0" brushRef="#br2" timeOffset="18610.0644">4904 2773 106,'-23'30'40,"-14"3"2,4 21-2,-11 7-36,11 8 0,-1 5-1,2 4-1,7 3 0,3-3 0,5-1-1,8-8-1,8-6 1,3-12-1,4-12 1,7-9-2,2-14 1,1-12 0,5-11 0,1-12 0,0-8 0,5-8 1,-3-8-1,0-2 1,1 3-2,-3 5 2,0 7-1,-4 9 0,-2 15 0,-3 12 0,-1 14-1,-7 11 0,4 7-2,-5 2-3,15 10-4,-9-18-24,23 7-7,-1-20 1,22-1-2</inkml:trace>
  <inkml:trace contextRef="#ctx0" brushRef="#br2" timeOffset="18991.0862">5614 3330 109,'-32'-10'40,"1"17"2,-19-5-2,6 15-34,-8 6-1,0 10-2,3 5 0,6 1-2,7 0 1,12 0-1,13-4 0,13-7-1,13-11 2,15-12-2,9-10 0,9-11 0,5-8 0,3-11 0,-4-3 0,-4-3 0,-8 2 0,-9 5 0,-9 5 0,-9 9 0,-13 20 0,0 0 0,-13 17 0,-1 13 0,-2 6 0,1 5 0,3 8-4,2-4-4,18 7-6,-3-23-10,28 8-15,3-22-2,21 1-2,4-18 3</inkml:trace>
  <inkml:trace contextRef="#ctx0" brushRef="#br2" timeOffset="19611.1217">6059 3355 106,'-21'-24'38,"11"28"2,-18-1-1,7 12-35,-8 7 0,0 8-1,-1 5 0,4 3-1,-3-1 0,15 0-1,5-5 1,6-5-2,14-7 1,7-12 0,15-7-1,1-7 1,10-9 0,3-7 0,1-8-1,0-3 1,-4-7-1,-5 1 0,-7-3 0,-2 2 0,-8 4 0,-6 9-1,-4 7 0,-12 20 0,0 0 1,2 31-1,-9 17 1,-7 21-2,-5 18 2,-1 20-1,-5 12 1,-1 9 0,-2 1 0,-1 0-1,3-6 1,-1-10 0,5-18 0,1-17-1,1-18 1,4-25-2,1-22 1,3-24-1,5-18-1,4-21-2,6-11-3,-11-32-19,22 2-12,-13-19 1,17 11-2,-8-3 2</inkml:trace>
  <inkml:trace contextRef="#ctx0" brushRef="#br2" timeOffset="20299.161">6986 3314 111,'-54'5'40,"3"18"0,-11-2-2,3 13-32,5 4-1,13 8-3,8-1 1,9 4-2,15-3 1,13-5-2,9-6 1,18-10-1,9-8 1,5-11-1,9-12 1,1-12-2,1-7 1,-8-11-1,-5-9 1,-10 0 0,-11-6 0,-9 3 0,-13 3 0,-4 7 0,-5 7 0,-6 7 2,0 11-2,0 7 0,5 10 0,10-4 0,-3 20 1,12-6-1,11-2 0,9-3 1,7-6-1,11 0 0,5-8 2,2 0-2,-5 0 0,-5 1 0,-8 3 0,-4 6 0,-12 9 0,-13 3 0,-7 11 0,-9 2 0,-1 5 0,-4 3 0,-4 0 0,6-3 0,0-5 0,3-8 0,4-8 0,5-14 0,0 0 0,8-19 0,2-8 0,0-9 0,5-8 0,5-7 0,3-4 0,4 2 0,-2 4 0,2 6 0,-1 9 0,-4 2-7,11 27-9,-14-12-5,20 30-14,-10-13-7,15 14 1,-6-5-2</inkml:trace>
  <inkml:trace contextRef="#ctx0" brushRef="#br2" timeOffset="20766.1877">7897 3405 74,'10'20'39,"4"-14"-2,10 6 2,-1-19-14,12 6-21,1-8 0,6-4-2,-6-6 1,2-6-1,-9-3 0,-4-2 0,-11-1 0,-11 3-1,-10 3 1,-12 10-1,-10 6 0,-8 13 0,-6 11 0,-2 14 0,-1 9 0,0 7 0,8 7 0,8-2 0,12 3-1,14-6 0,15-8-1,15-9-2,19-7-1,12-16-5,27 4-23,-8-22-8,18-1 0,-7-19-2</inkml:trace>
  <inkml:trace contextRef="#ctx0" brushRef="#br2" timeOffset="21134.2088">8711 3237 85,'-34'9'41,"-13"-1"0,-1 18 1,-10-7-13,9 15-26,-1 4 0,5 4-1,9 0 0,14-4-1,8-5 1,16-7-2,13-11 1,13-13 0,12-8-1,5-12 2,4-9-2,1-7 0,-5-7 0,-2 0 0,-9 3 0,-10 0 0,-9 10 0,-8 6 0,-7 22 0,-14-6 0,0 22 0,-1 8 0,-1 9 0,2 7 0,7 1-2,7-2-2,11 0-1,9-18-7,20 5-11,-3-26-13,20 0-6,-5-23 1,14 3 0</inkml:trace>
  <inkml:trace contextRef="#ctx0" brushRef="#br2" timeOffset="21470.228">9149 3246 108,'-33'9'38,"6"21"3,-13-4-3,1 15-34,7 1 0,5 3-1,6-5-1,6-4-1,8-10 1,11-7-2,7-15 1,11-11 0,6-12 0,5-5 0,3-12 0,5-4 1,0-7-1,2 2 1,-6 2-1,-4 7 2,-5 6-3,-5 10 0,-6 11 0,-3 11 0,-2 13 0,-5 10 0,1 8 0,-3 0 0,11 10-6,-7-7-6,17 9-4,-9-24-9,21 11-15,-9-17-2,16 2-1,-4-15 1</inkml:trace>
  <inkml:trace contextRef="#ctx0" brushRef="#br2" timeOffset="21982.2573">10698 2644 91,'11'-30'38,"-17"8"3,6 22-1,-12 13-34,-2 23-1,-6 17-3,5 14 1,-5 15-1,2 14 0,4 8-2,-1 5 0,4-3 0,6-9-1,3-8-3,4-16-3,16-1-25,-9-34-6,13-4-1,-10-26-2</inkml:trace>
  <inkml:trace contextRef="#ctx0" brushRef="#br2" timeOffset="22549.2897">10370 3190 87,'-27'-6'41,"27"6"1,-18 4-2,27 1-14,11-7-25,14-1 0,11 1 0,15-1-1,6 0-1,7 2 0,6 4-1,1-6-1,0 7-1,-6-8-1,-3 5-2,-14-12-1,-5 7 0,-11-8 3,-14 5 2,-12-4 2,-15 11 2,5-12 2,-18 9 3,-1 20 1,-11-4 1,3 16-1,-7 2-3,5 11 1,-3 5-1,8 2-2,3-1 1,7-2-1,9-9 0,13-6 0,11-11-1,13-14 0,14-11-1,7-12 2,8-12-1,1-6 0,-1-12-1,-4 0 2,-6-2-2,-13 1 0,-6 5 0,-14 4 0,-9 10 0,-3 12 0,-11 17 0,0 0-2,-5 19 1,-3 10-1,5 9 0,-3 5-2,8 7-3,-2-12-6,20 15-9,-12-29-15,20 6-3,-4-22-2,13-2 4</inkml:trace>
  <inkml:trace contextRef="#ctx0" brushRef="#br2" timeOffset="22935.3118">12034 3163 104,'-7'-16'39,"7"16"2,-23 11-2,13 10-32,-12 7-2,3 8-2,1 1-1,3 3-1,1-3 1,3-4-2,6-5 1,5-10-1,0-18 1,17 6 0,-1-17 0,3-8 1,6-10-1,2-2 1,2-8-1,0-1 1,-1 5-2,0-1 0,-5 9 0,1 5 0,-3 8 0,-2 10 0,-2 10 0,-4 10 0,1 6 0,-4 9 0,-1 5 0,0 4-2,-1 3-1,-2-3-3,7 4-3,-9-19-8,21 10-13,-16-23-10,14 2-1,-4-25 0,17 2 3</inkml:trace>
  <inkml:trace contextRef="#ctx0" brushRef="#br2" timeOffset="23140.3235">12714 3102 104,'0'0'40,"-10"10"1,-3 20-1,-13 4-30,2 10-6,1 5-1,1 8-1,4-2-1,3-2-1,5-2-1,7-13-2,9-2-7,-6-36-12,20 24-17,-9-38-2,16 1 0,-4-20-1</inkml:trace>
  <inkml:trace contextRef="#ctx0" brushRef="#br2" timeOffset="24054.3758">12912 2962 122,'-4'-11'42,"3"21"0,-12-6-3,11 12-35,4 1-2,3 5 0,4 2 0,-2 5-2,0 7 0,-2 2 0,-1 0 0,-9 5 0,1 0 0,-1-1 0,-4-2 0,0-4 0,2-8 0,3-6 0,4-8 0,0-14 0,21-6 0,1-12 0,6-12 0,0-5 0,7-8 0,3-4 0,0-3 0,0 6 0,-3 6 0,-5 7 0,-6 13 0,-4 11 0,-6 14 0,-7 12 0,-6 11 0,-3 8 0,-3 6 0,5 6 0,2-2 0,8-2-2,8-4-2,11-12-2,19-4-2,-2-21-6,30 5-14,-14-28-10,18 2-1,-10-23 0,6 4 2,-15-17 17,-9 2 23,-8 12 8,-29-18 16,5 25 11,-28-7 2,-4 18 1,-24-3-1,-1 25-15,-14 0-20,-2 10-2,-3 8-1,3 12-2,7 4 0,6 8 0,13-2 0,8 1 0,16-4 0,11-5 0,7-8 0,9-12 0,7-11 0,8-8 0,-1-13 0,2-6 0,0-12 0,-2-5 0,-2-3 0,-4 4 0,-6 3 0,-5 5 0,-6 7 0,-4 13 0,-11 12 0,5 16 0,-10 14 0,-6 12 0,-6 10 0,-2 13 0,-4 9 0,-5 3 0,0 7 0,-6-3-2,1 0 2,-1-8 0,-1-3 0,-2-9 0,4-9 0,-4-13-1,4-12 1,3-13 0,4-13-2,5-16 0,9-10-6,1-26-3,23 3-5,-6-26-11,30 11-13,-1-9-3,19 10 1,6-4 2</inkml:trace>
  <inkml:trace contextRef="#ctx0" brushRef="#br2" timeOffset="24237.3863">14392 3491 111,'-20'19'43,"-14"-19"1,12 5-3,-1-9-29,5-15-22,18 19-10,-7-33-11,13 24-12,-6-12-1,9 9 0,-8-8 1</inkml:trace>
  <inkml:trace contextRef="#ctx0" brushRef="#br0" timeOffset="32026.8318">689 5307 28,'0'0'27,"0"0"0,-11-9 0,11 9-17,0 0-6,-12-7-3,12 7-1,0 0-1,0 0 0,0 0 1,0 0 0,0 0 2,0 0 1,0 0 2,0 0 0,0 0 0,19-5 1,-19 5-1,27-10-1,-8-1 0,6 8-1,2-5-1,6 2-1,4 1 0,2 2 1,6 3-1,-1 3-1,3 2 1,0 1 0,5 0 0,5-1 0,3-1 0,9-2 0,8-1 0,8 3 0,10-3 0,6 1 0,7 0-1,6 5 0,3-2 0,5 1 0,3-1 0,1 0 0,7-1 0,7-3-1,8-4 1,4 0 0,5-2 0,4 0-1,6 1 1,5 3 0,0 3-1,0 3 1,5 2-1,3 4 1,-1 1-1,2 2 1,5 1 0,2-1 0,9-3 0,8-1 0,5-3 0,4 1-1,10-3 1,7-2 0,3 0 1,6 1-1,4-1 0,-1 1 0,-3 4 1,6-1-1,-6 0 0,0 2 0,2 0 0,-1-3 0,3 0 1,10-1-1,3-5 0,8 1 1,9-1-1,5-1 1,2 0 0,3 1-1,0-3 1,-3 3 0,0 0 0,-3 0 0,2 0 0,0 0 0,2-1 0,5-2 0,5 0 0,2 0 0,4-3 0,3 0-1,2 1 1,4-1-1,-4 0 0,1 3-1,-3 0 1,-2 3-1,2 2 1,-9 2-1,-3 2 0,-4 4 1,-6 2 0,3-2 0,-7 4 0,0 1 1,-1-2 0,5 2 0,1-1 0,3 1 1,3-3-1,5-1 1,-4-2-1,4-1 0,-2-2 1,0-2-1,-5-3 1,-2-1-1,0-2 1,-4 0-1,2-3 0,-3 1 0,-3-1-1,-4 0 1,-6 2-2,-5-1 1,-10 4-3,-14-2 0,-11 8-5,-27-10-23,-6 10-5,-29-6-1,-12 3-1</inkml:trace>
  <inkml:trace contextRef="#ctx0" brushRef="#br0" timeOffset="34377.9663">485 12936 40,'0'0'28,"0"0"1,-9-9-2,9 9-20,0 0-4,0 0-1,1-12-1,-1 12 0,0 0 1,0 0 0,8-14 1,-8 14 0,0 0 1,19-9-1,-19 9 1,19-9-1,-1 6-2,2 1 0,4 4-1,3 2-1,5 0 0,6 4 1,3 0-1,12 1 0,0 0 1,13-1 1,5 0 0,10-1 0,8-6-1,8 2 1,10-3-1,5-1 1,6-3-1,5 1 0,5 0 0,8 1 0,10 1 1,1-3-1,4 3 0,5-1 0,11 1 0,4-3 0,7 2 0,5-1 1,8 1-1,5-1 0,10-1 1,7 1-1,4 1 2,6-2-2,10 0 1,2 0 0,2 0-1,5 0 1,3 1 0,1-2-1,2 3 1,3-1-1,-1 1 1,10-1 0,3-1 0,9 2 0,6 0 0,6-1 0,3 1 0,4-4 1,10 2-1,0-1 1,2-2-1,1-1 0,3 0 0,4 1 0,2-2-1,6 0 0,-1 3 0,-1 0 0,4 1 0,-2 0 0,4 2 0,1 1 0,4 1 0,-4 2 0,2-1 1,4 2-1,-2-1 1,7-1-1,-10 2 1,8 1-1,-8-3 0,5 0 1,-3 0-1,-3 2 0,2 0 0,-4 1 0,0 2 1,-6-1-1,-1 2 1,-8 3-1,-9-2 1,0 0-1,-5 0 1,-5-2-1,-3-3 1,-3-1-1,-4-3 1,-2-1-1,0-2 1,-4-1 0,-5-1-1,-7 0 1,-11-2-1,-2 0 0,-6 2 1,-9 0 0,-5 1-1,-7-2 0,-6 2 0,-2-1-1,0 3-2,-14-12-8,4 7-26,-17-9 0,-5 2-2,-17-12 0</inkml:trace>
  <inkml:trace contextRef="#ctx1" brushRef="#br0">10187 16604,'0'0</inkml:trace>
  <inkml:trace contextRef="#ctx0" brushRef="#br0" timeOffset="47024.6896">279 10495 14,'0'0'23,"0"0"2,-11-6-1,11 6-8,0 0-4,0 0-3,-11-9 0,11 9-2,0 0-1,0 0-1,0 0-1,0 0 0,0 0 0,0 0-1,0 0 0,0 14 0,0 2-1,0 5-1,-1 2 0,0 8 1,1 0-1,1 8 0,1 0 0,3 5 1,-1 1-1,6 0 1,-6 5-2,5 2 0,0-4 0,-4 3 0,1 1 0,-1 1-1,-2-1 1,2 1 0,-4-2 0,-1 1 1,5-2 0,-1 0-1,-1-4 1,1 0-1,1-4 0,1-1 1,1 0-1,-3 0-1,3-2 1,-1 1-1,-1 1 1,-3-1-1,0 0 1,-1 0-2,-1-1 2,0-4 1,0 1-1,0-3 0,2-3 1,2-1-1,0-5 1,0 0-1,2-2 1,3-2-1,-3 0 0,-2-2 1,0 3-1,0-2 0,-2 1 0,0-1 0,-2 1 0,-3-2 1,3 0-2,0 0 2,-1-3 0,2 1-1,-1-1 1,0 1 0,0 2 0,2-1-2,-2 2 2,1-2-3,-1 3 3,0 0-3,-1 0 2,0-1-1,1-3 1,-1 2 0,1 0 1,0-3-1,0-1 0,1-2 0,-1 2 0,4-3 0,-1 0 0,0 2 0,0-1 0,-1 3 0,2 3 1,-4 0-1,4 1 0,-4-1 1,0-1-1,0-4 0,0-1 0,0-12 0,0 0-2,0 0-3,19-19-28,-18-4-1,7 7-1,-7-9-1</inkml:trace>
  <inkml:trace contextRef="#ctx0" brushRef="#br0" timeOffset="49173.8126">25218 10787 9,'-17'-3'16,"17"3"-8,0 0-4,0 0-16,0 0-4</inkml:trace>
  <inkml:trace contextRef="#ctx0" brushRef="#br0" timeOffset="56657.2406">25239 10720 38,'0'0'31,"0"0"2,0-15-3,0 15-9,0 0-7,0 0-4,0 0-5,0 0-1,0-11-1,0 11 0,0 0-1,0 0 0,-1 12 0,1-12 0,-2 17 0,0-8 0,0 4-1,1 2-1,-1 2 1,0-1 0,0 4-1,1 2 0,-3 6 1,2-1-2,0 1 0,1 3 1,-3-1 0,1 2-1,0-2 2,0 3-2,1-3 2,-2 2 0,2-1 0,1 1 0,0 3 0,1 2 0,-2-3 0,4 6 0,-1-3-1,0 3 1,1-2-1,-2 1 0,0 2 1,-2-3 0,1 3-1,0-2 0,-1 1 1,2-5-2,-1 1 2,1 0-1,1-3 0,-1-3-1,5-1 1,-2 1 0,1 1 0,-2 0 0,3 3 0,0 3 1,-4 1-2,1 0 2,-2 0-1,0 0 0,-2 1 0,2-4 1,-3 0-1,1-3 1,1-3-1,0 0 2,1 0-2,-3-3 0,3-5 0,0 0-2,0-1 2,0-2-1,3 0 1,-2-2-1,-1 3 1,3 3 0,-1-2 0,-2 2 0,1-5 1,1 0-1,-1-6 0,-1-11-1,0 0-1,0 0-4,0 0-28,-9-27-3,5 12 0,-11-14-2</inkml:trace>
  <inkml:trace contextRef="#ctx0" brushRef="#br0" timeOffset="59067.3784">12424 10436 52,'0'0'33,"0"0"0,0-12 0,0 12-22,0 0-2,-10-10-2,10 10-2,0 0-1,0 0-1,0 0-1,3 12 1,-3-12-2,0 15 1,0-15-1,-2 20 0,2-6 0,-1 5 1,1-1-2,-2 4 1,2 0-1,-2 3 1,2 2-1,-1 0 1,-1 5-1,0-5 0,2 2 0,0 0 0,-1 0 0,0 1 1,1-3-1,0 2-1,0 0 1,0-1-1,1-1 0,1 0 0,-1-2 1,2-2-2,-1-1 2,3 0-1,-1-2 1,0-1 0,-2 3 0,2 0 1,-3 1-1,1 3 0,-2 0 0,-2 0 0,1 1 0,1 0 0,-2-2 0,2 1 1,0-3-1,2-3 0,0 1 0,0 0 0,4-2 1,-3 1-1,0 0 0,-1 0 1,-1 3-1,-2-1 1,1 1-1,0 1 1,-1-1-1,-1 2 2,2-1-2,-2-1-1,2-2 1,0 0-1,2-4 2,1 1-3,-2-3 2,4-2-2,-2 0 2,3 0 0,-4-1 0,3 1 1,-3 1-1,-2 0 0,0 2 0,-1 0 0,-1-1 1,-3 1-1,4-2 0,-1 1 0,1 0 0,1-3 0,0 0 0,2 1 0,-1 1 0,3-2 0,-3 1 0,2 2 1,-2 0-1,-1 2 0,0 0 0,-4 2 0,4-1 0,-5 1 0,2 2 0,-2-3 0,5-1 0,-1-1 0,-3 1 0,4-4 0,0 1 0,-1-1 0,5-3 0,-3 2 1,-1-2-1,0 1 0,3 0 0,-3-11 1,1 17-1,-1-17 0,0 18-1,0-18 2,0 14-2,0-14 1,3 12 0,-3-12 0,2 16 0,4-5 0,-6 0 0,3 1-1,-3 3 1,0-1 0,0 0 0,-2-2-1,2 4 1,-2-3-1,-1-1 2,3-12-1,-1 18 0,1-18 0,-1 10 0,1-10 0,0 0-1,-2 12 1,2-12 0,0 10-1,0-10 1,-1 18-1,1-18-1,-2 17 0,7-8-5,-5-9-29,0 0 0,0-10-2,9-6-1</inkml:trace>
  <inkml:trace contextRef="#ctx0" brushRef="#br0" timeOffset="61520.5187">6269 10419 31,'0'0'29,"0"0"0,0 0 0,0 0-11,-7-19-6,7 19-2,1-11-3,-1 11-2,6-13 0,-6 13-3,8-18 2,-8 18-2,6-13 1,-6 13-2,0 0 1,0 0 2,0 0-3,1 19 2,-7-2-2,0 8 2,-1 4-3,1 5 2,1 3-2,3 7 0,-1 1 0,1 6 0,2 2 0,-2 3 0,-1 3 0,-4 1 0,-2 1-1,2 0 0,-2-4 1,2 1-2,0-7 2,1 1-1,5-4 1,3-1-1,1-3 1,2 2 1,-1-2-2,-1 1 2,-1 0-1,-4 1 1,1 0-1,-3 2 2,-3 0-2,1-1-1,1-1 2,1-2-2,4-2 1,0-2-1,2-2 1,4-5-2,-2-2 2,1-1 1,0 3-1,2-5 0,-5 6 0,0-3 0,-1 2 0,-2 1 0,2-1 0,-1 1-1,-1-4 1,1 0 0,4-3-1,-3 5 1,1-1 0,0-1-2,1 3 2,-1-1 0,0 3 0,0-2-1,-1 1 1,1-9-1,0-2 1,-2-8-2,5 1-6,-5-16-27,0 0-1,5-21-1,-1 1 0</inkml:trace>
  <inkml:trace contextRef="#ctx0" brushRef="#br0" timeOffset="63178.6136">18826 10642 55,'12'-17'33,"-4"0"-2,3 4 0,-6-5-19,8 11-4,-13 7-3,0 0-1,0 0-1,0 0 1,-3 14-1,0 1 1,-4-3-2,5 6 0,-1 1 0,6 2-1,-1 3 0,6 6 1,-1 1-2,-1 6 1,1 2-1,-3 5 0,-2 0-1,-2 2 0,-2 0 0,-1 0-1,-2-2 1,1 1 0,3-3 0,2-2 0,0 0 2,3-2-1,5 2 0,-2-5 1,-1 5-1,1-2 1,-3-3-1,-3 2 0,1 0 0,-4-2 2,0-1-1,1-1 1,1-1-2,1-4-1,1 0 2,3-3-2,-1 0 2,2 3-4,0-3 4,-1-1-4,-2 1 3,-1 2 1,-2 1-1,0 0 0,-1-1 0,-2 3 0,-2 1 0,0 3 0,0-2 0,-3 0 1,2 1-1,1-2 0,0 0 0,4-5 0,-1 1-1,5-4 2,-1-1-2,2 0 2,1-4-2,-2 4 2,2-2-2,-1 2 0,-2-1 1,-2-4-1,-2 2 1,-1-2-1,2-4 1,1-13-3,-3 18-1,3-18-14,0 0-17,-7-14 0,7 14-3,-5-24 2</inkml:trace>
  <inkml:trace contextRef="#ctx0" brushRef="#br0" timeOffset="64973.7163">3162 10401 30,'14'-13'25,"-14"13"0,5-15 2,-5 15-19,5-18 1,-5 18-2,10-16 2,-10 16 0,0 0-1,14-3 0,-14 3-1,0 0 0,-4 12-3,4 1 1,-2-3-4,0 5 1,-1 0 0,1 6-1,1 0 0,1 7 0,3 3-1,-2 2 1,1 5 0,0 5 0,-2 1-1,1 3 1,-2 0-1,1-1 1,-4 2-1,3-6 0,-1 0-1,0-3 1,2-1-1,0 0-1,0-1 2,1-2-2,-1 0 1,4 1-1,-1 0 3,-1 2-3,1-2 2,0 1 1,-2 1-1,0 1 0,-1 0 0,-2 0 0,3-1 0,-3 3 1,2-6 0,1 2 0,0-3-1,0 3 2,1-3-2,1 3-1,-2-1 2,-1 1-2,-1 1 1,1-1-1,-3 1 1,1-4-2,1 3 2,-1-6 0,2-2 0,1 0 1,0-5-1,1 1 0,3-4 0,1 1 0,-1-1 0,-1 1 0,1 1 0,-1 1 0,3 1 0,-6 0 1,2-1-2,-2-1 2,0 0-2,0 1 1,-1-3 0,0-1 0,2-1 0,0 0-1,-2 0 2,3 3-2,1 1 1,-2 1 0,-1 0 0,0 5 1,-1-2-1,-2 2 0,1-1 0,1-5 0,-3-1 0,2-6 0,0-3 0,1-13 0,0 13 0,0-13 0,0 0 0,-2 12-1,2-12 1,-3 22 0,2-5 0,-3 3 0,2 3-1,1-5-1,4 2-4,-3-20-28,0 0-1,8-15-2,4-11 0</inkml:trace>
  <inkml:trace contextRef="#ctx0" brushRef="#br0" timeOffset="66868.8247">9367 10369 2,'0'0'11,"0"0"-13,0-15 0,0 15-1,0-10 4,0 10 0,0 0 7,-5-11 0,5 11 6,0 0 4,-17-8 0,17 8 3,-12-5-2,12 5-1,-13-6-6,13 6-2,0 0-3,0 0-1,-7-16 1,7 16-2,0 0-1,0 0 0,0 0 0,0 0 1,10 16-3,-7-4 0,-3 5-1,2 2 1,-4 5-2,2 3 1,-2 5-1,2 2 1,-1 5-1,1 5 1,1 1-1,2 4 1,-2 0-1,9 4 1,-6-1 0,2-1-1,-3 0 0,2 1-1,-4-1 1,0 1-2,-2 0 2,1 1-1,-1-4 0,1 2 0,2-3 1,2 1 1,-3-5-1,4-2 0,0-1 0,0-3 1,-3 0-1,2-2 2,-3 0-2,-1 1 2,-1-2-1,-3 0-2,1-3 1,-1 0-1,1-1 1,1-1-2,-1-1 2,2-4-3,-1 2 4,2-3-1,-2 2 0,2-2 0,-2 0 0,1 1 1,-1 3-1,1-3 0,1 3 0,0 0 0,0-2 0,0 2 0,0-4 0,0 0 0,-1-1 0,1-2 1,0 0-1,0-1 0,0 0 0,4 0 1,-4 2-1,3 1-1,-3 0 1,0 0-1,-3 2 0,2 0 0,-1-1 1,-1-2-1,2-4 1,-1-1 0,-1 1 1,0-3-1,2-3 0,1 1 0,-2-1 1,1-2-1,1 0 0,0 3 0,-2-2 0,1 0 1,0 3-2,-1-5 0,2 5-4,0-14-32,0 0-1,0 0 0,-4-29-2</inkml:trace>
  <inkml:trace contextRef="#ctx0" brushRef="#br0" timeOffset="68413.913">15729 10532 14,'3'-18'29,"-1"1"1,1 4 2,-3-3-12,0 16-4,0-18-3,0 18-4,0 0-1,0 0-2,-5-12-1,5 12-1,0 0 0,0 18-1,0-6 0,2 9 0,1 3-1,1 7-1,-1 5 0,1 3 1,2 9-2,-1-1 1,-2 5-1,2 1 1,-3 2-1,-1-1-2,2 3 2,-2-2-1,-1 3 1,0 1-1,-1-4 1,-2 3 0,1-2 0,2 0 1,-1-3-1,-2 0 1,3-5 0,4-1 1,-4-3-1,1 0 2,1-2-2,2-3-1,-3 0 1,-1-1-2,-1-1 1,0 1-2,1-1 2,-4-3-2,1 3 2,-1 1 0,1 2 0,-2-5 1,1 5-1,-1-4 0,0-1 0,1 0 0,4-4 0,-3-2 1,3-4-1,3-1 1,-1-1-1,0-1 1,2-1-1,-2-3 0,0 2-1,0-4 0,-1 0 1,-1-4-1,0 0 1,0-12-1,0 15 1,0-15 0,3 22 0,-3-8 0,0 5 0,0 1 0,-2 2 0,0-1-1,0-1 0,-1-10-1,8 0-11,-3-23-25,9-6 0,-4-19-1,12-8 1</inkml:trace>
  <inkml:trace contextRef="#ctx0" brushRef="#br0" timeOffset="70087.0087">22180 10593 63,'0'0'31,"0"0"1,-3-9-3,3 9-14,0 0-6,0 0-1,0 0-3,0 0 1,0 0-1,0 0-1,-1 13-1,2 1 0,3 1 0,-3 6-1,-1 4-1,2 4 0,-4 2 0,2 6 0,-1 0 0,-3 2-1,2 1 0,-1 1-1,0-2 1,2 3-2,1-3 2,0 3-2,0 1 2,1 0-1,3 3 2,-3 0 0,2-1-1,1 4 1,-2-3-1,6-1 1,-4-1 0,0-3 1,0-1-2,2 1 3,-3-2-3,3 1 0,-4 0 0,-2-1-1,3-1 2,-3 2-4,-3-2 4,2-1-3,1-2 2,-1-3 1,0-2-1,3-3 0,-1-4 1,-1 1-1,5-2 1,-1-4-1,1 2 1,-5-1-1,0 2 0,0-1 0,0-1 0,-5 1 0,1-2 0,4 1 1,-6-1-2,3 0 2,1-3-2,-1 0 2,3 1-2,-5 1 2,4-2-2,-2 1 2,3 3-2,0-1 0,-1 2 1,1-3-1,0 1 1,1-1-1,-1-1 1,0-1-1,0-5 1,0 3-1,0-13 2,0 18-1,0-18 0,0 18 0,0-18 0,0 20 0,-1-5 0,-3-1 0,4 1 0,-5 0 0,7-2 0,-5-3-1,3-10 1,-2 11-2,2-11 0,0 0-1,-1-14-3,-8-7-20,13 9-12,-8-7 1,8 5-1,-10-7 1</inkml:trace>
  <inkml:trace contextRef="#ctx0" brushRef="#br0" timeOffset="72403.1412">1060 10955 59,'-6'-10'30,"6"10"1,-8-11-1,8 11-21,0 0-2,0 0-1,-11 15-1,10 7-1,-7 3-1,0 10-1,-4 5-1,0 10-1,-5 3 1,2 6-1,-1 0 0,-1-4 0,6-7 0,3-4 1,2-9-1,6-12 1,0-23 1,18 0-1,-3-21 0,2-10 1,2-9 0,2-4-1,-4-8 1,-1-3-1,-4 0 1,-2 1 1,-1-2-1,-2 4 0,2 1 0,0-1 0,6 3-1,2 2 2,4 5-2,2 1 0,5 11 0,0 0 0,-2 9 0,5 7 0,-5 8-1,0 8 0,-3 10 0,-2 9 0,-2 12-1,-2 8 1,-2 13-2,-3 8 2,-1 6 0,2 3-2,2 4 2,-3-3-3,5-4 1,-3-4-1,1-4-1,-3-14-3,6 4-10,-12-21-20,5 2 2,-13-18-3,4-1 2</inkml:trace>
  <inkml:trace contextRef="#ctx0" brushRef="#br0" timeOffset="72593.1521">1211 11146 92,'-18'-5'37,"-3"-5"0,21 10 0,0 0-32,17-11-2,13 2-3,10-5-3,21 2-31,-4-7-2,18 5-1,-2-5-2</inkml:trace>
  <inkml:trace contextRef="#ctx0" brushRef="#br0" timeOffset="73823.2224">968 12131 55,'1'-13'33,"-1"13"0,0 0-1,-11 2-26,-3 9-1,2 9-1,-6 3 0,4 9-1,0 4 0,1 2 0,2-2-1,6 3 1,0-7-1,9-4 0,3-10-1,11-5 1,5-11-1,10-8 0,6-10 0,8-8 0,5-7-1,6-7-2,-2-1-2,-6-7-6,1 10-26,-16-3 0,2 13-2,-19-1 0</inkml:trace>
  <inkml:trace contextRef="#ctx0" brushRef="#br0" timeOffset="74030.2343">1196 12131 72,'-7'19'37,"-5"-6"-2,9 19 1,-6-7-33,6 14-1,1 3-1,4 3-2,1 8-6,-4-11-27,15 3 0,-6-16-2,13-6 0</inkml:trace>
  <inkml:trace contextRef="#ctx0" brushRef="#br0" timeOffset="74304.2499">1525 12136 71,'0'0'37,"-18"1"-2,11 8 1,-11 0-32,6 7-1,1 2-1,5 5 1,2-1-1,3 2 0,4-2 0,8-4 0,7-4 0,11-9-1,5-9 0,9-10-2,9-2-1,-1-14-6,12 4-28,-15-12 0,6 4-2,-15-7 0</inkml:trace>
  <inkml:trace contextRef="#ctx0" brushRef="#br0" timeOffset="74498.261">1767 12073 66,'-30'47'36,"-2"-9"0,11 9-1,-1-2-29,10-6-5,15 3-4,-1-16-18,20 6-12,-1-13-1,15-3-1,-1-17 0</inkml:trace>
  <inkml:trace contextRef="#ctx0" brushRef="#br0" timeOffset="74777.277">2052 12128 49,'-18'22'38,"-9"1"-1,11 14 0,-3-11-11,9 13-21,5-3 0,9 2-2,2-8 0,12-6-1,2-12 0,9-12-1,-1-11 0,1-9 0,-2-11 0,1-6-1,-9-4 0,-7-1 0,-9 4-3,-9 1-2,-1 22-16,-17-10-16,5 23-1,-11-2-1,10 13 1</inkml:trace>
  <inkml:trace contextRef="#ctx0" brushRef="#br0" timeOffset="76138.3548">4267 10863 72,'1'-11'35,"-1"11"-1,0-17 2,0 17-27,-3-12-3,3 12-1,0 0-2,-11 14 0,9 4-2,2 7 1,-3 8-2,2 9-1,2 7 0,2 6 0,-1 1 0,5 0 0,-2-1 0,0-6-1,-1-8 2,3-7 1,-2-8-1,1-11 1,-6-15-1,0 0 0,10-21 0,-8-3 0,1-11 1,-2-4-1,0-9 1,3-7 2,-4-2-2,0-4 1,0-3 0,0 2 0,2 0-1,4 5 2,4 9-2,2 9-1,6 7 1,3 9-1,3 11 1,4 10 0,0 7-1,1 9 0,-5 6 0,-5 3 1,-6 4-1,-8 7 0,-6 0 0,-10 0 0,-6 0 0,-5-4 1,-4-1-1,0-5-1,4-4 0,-1-5 1,9-7-1,14-8 1,0 0 0,0 0 0,19-5 0,4-3 1,6 1-1,1 3 1,-1 4 0,-4 9-2,-7 6 1,-10 10-2,-10 5 2,-8 7-2,-11 6 2,-6 3-1,-7-2 0,-1-4 0,3-4-1,2-7-4,14-3-27,-2-19-4,18-7-1,4-11-1</inkml:trace>
  <inkml:trace contextRef="#ctx0" brushRef="#br0" timeOffset="76822.394">7349 10855 81,'-13'-17'36,"-1"8"1,-12 0 1,0 11-30,-11 3-1,8 12 0,-13 5-2,4 13-1,0 3 0,8 3-3,3 3 1,8 0-2,14-4 1,6-4-2,16-7 0,9-12-3,18-3-2,2-23-30,22-2-4,4-15 0,22-8 0</inkml:trace>
  <inkml:trace contextRef="#ctx0" brushRef="#br0" timeOffset="77421.4282">10389 10942 82,'10'-2'41,"-10"2"-4,0 0 1,-12 20-34,5 3-3,-6 7 1,4 10-1,-4 6 0,6 5-1,3 1 0,0-3-3,11 1-3,-4-16-24,11 2-6,-1-17-2,2-3 0</inkml:trace>
  <inkml:trace contextRef="#ctx0" brushRef="#br0" timeOffset="77753.4472">10363 10945 91,'2'-13'39,"5"0"-1,15 9 1,4-2-33,11 3-3,9-1 0,7 5 0,2 1-1,0 8 0,-4 3-1,-6 8 1,-10 3-2,-12 7 0,-16 4 0,-10 7-1,-20 0 1,-12 6-1,-14-2 1,-11 0-2,-7 1 1,1-7-2,0-4-1,3-17-8,20 1-26,3-22-1,27-6-1,10-21-2</inkml:trace>
  <inkml:trace contextRef="#ctx0" brushRef="#br0" timeOffset="78279.4773">14006 10934 79,'0'0'40,"10"2"0,-15 12-3,0 11-32,-7 7-4,3 12-1,-7 6 0,2 8-1,-2 1 0,-2 0-2,11 1-5,-2-17-28,11-1-1,1-20-1,11-9 0</inkml:trace>
  <inkml:trace contextRef="#ctx0" brushRef="#br0" timeOffset="78497.4898">14008 10932 94,'7'-12'40,"1"-4"1,14 6 0,7-6-40,12 1-2,6 0-1,3 0-2,9 8-3,-11-7-11,5 17-19,-15 0 0,-5 9-2,-15 0 2</inkml:trace>
  <inkml:trace contextRef="#ctx0" brushRef="#br0" timeOffset="78685.5005">14020 11103 80,'-6'9'39,"21"-7"-1,6-8 1,13 2-36,1 0-2,7-3-2,-1 8-6,-10-4-28,7 9-2,-16-2-1,-1 7 0</inkml:trace>
  <inkml:trace contextRef="#ctx0" brushRef="#br0" timeOffset="78856.5103">14014 11392 89,'-13'23'39,"13"-23"-1,13 10 1,18-14-36,20-10-3,21 1-6,3-11-31,25 3-1,4-9 0,20 6-1</inkml:trace>
  <inkml:trace contextRef="#ctx0" brushRef="#br0" timeOffset="79241.5323">16965 11036 82,'-3'-17'40,"3"17"-2,13-11 1,-1 19-33,-4 2-3,0 13 0,-6 12-2,-5 8-2,-4 5 1,-3 6 0,-1 3-1,-1-4-2,8 1-5,-10-16-29,21-3 0,-3-18-1,10-8-2</inkml:trace>
  <inkml:trace contextRef="#ctx0" brushRef="#br0" timeOffset="79443.5439">17080 10971 86,'3'-16'41,"-2"-1"-1,14 9 3,0-1-31,12-6-11,9 3-1,8 0-2,7 3-2,-4-3-5,9 16-26,-16-8-3,-2 15 1,-19-3-2</inkml:trace>
  <inkml:trace contextRef="#ctx0" brushRef="#br0" timeOffset="79610.5534">17054 11162 83,'0'0'39,"12"9"0,19-8 0,5-12-35,12 2-5,18 7-31,-4-12-5,12 8 0,0-7-2</inkml:trace>
  <inkml:trace contextRef="#ctx0" brushRef="#br0" timeOffset="80298.5928">20835 10928 90,'-12'-1'40,"-13"-1"-4,-3 12 2,-14 1-31,-1 14-3,-8 4 0,4 11-2,-11 5 1,10 6-2,6 1 1,10-1 0,16-3-1,13-8 1,17-6-1,13-11 0,13-12-1,11-9 0,2-7 1,0-8-1,-3-6 0,-5-2 1,-7-1-1,-7 1 1,-9 3-1,-8 4 0,-14 14 1,10-8-1,-10 8 0,-9 28 0,-1-2-1,1 8 0,2 5-2,0-4-3,16 12-27,-5-22-6,17 3-1,2-18-2</inkml:trace>
  <inkml:trace contextRef="#ctx0" brushRef="#br0" timeOffset="81094.6383">23035 10981 74,'11'-1'36,"-11"1"-2,8 20 2,-5 1-30,-9-2-2,1 15 0,-8 1-1,1 8-1,-10 3 1,3 5 0,-2-3-1,0 1 0,5-7-1,2-5 0,5-8 0,4-7-1,5-22 0,11 7 1,3-20 0,2-9-1,1-8 2,1-8-1,-1-4 0,4-8 1,-3-3-1,-2-5-1,2 2 3,-1 1-1,-1 4 0,2 7 1,-3 6-1,4 8 1,-1 9-1,3 13 1,-4 8-2,4 8 0,0 6 0,2 10-1,-2 5-1,-2 3-1,-5 8 1,-2 2-1,-7 3 1,-7 0-1,-3 4-2,-5-10-1,-1 6-2,-6-20-14,11 11-17,-9-19-1,13 2 0,-9-17 0</inkml:trace>
  <inkml:trace contextRef="#ctx0" brushRef="#br0" timeOffset="81277.6488">23087 11210 110,'-15'-5'40,"15"5"1,0 0-1,33-14-37,4 4-2,13-4-4,12 8-10,-1-11-25,11 9-3,-11-4 1,-1 11-2</inkml:trace>
  <inkml:trace contextRef="#ctx0" brushRef="#br0" timeOffset="82169.6998">23080 11945 25,'15'-15'30,"-15"15"1,17-17 1,-5 15-12,-11-18-6,-1 20-1,3-26-3,-3 17-1,-11-10-2,-3 6 2,-6-3-4,-3 6 2,-9 2-4,-5 9 2,-3 5-4,-3 6 1,0 7-1,2 5-3,4 1 2,5 4-2,12-1 2,13-4-2,12-3 3,14 0-1,13-6 0,8 2 0,7-3 1,1 1-1,-3 0 0,-6 4 0,-7 4 0,-10 3 1,-14 4-1,-12 0 0,-12 1 0,-11 0 0,-5-3 0,-2-5 0,-4-6 0,6-7 0,3-6 0,6-12 0,12-8 0,8-14 0,12-7 0,14-7 0,10-7-1,5-3 0,5 3-1,3 1-1,1 13-4,-12-3-26,6 21-5,-16-2 1,1 15-2</inkml:trace>
  <inkml:trace contextRef="#ctx0" brushRef="#br0" timeOffset="82687.7294">23647 11879 81,'-15'-7'36,"-9"3"0,5 9 0,-14-5-31,9 6-1,-5-1-1,2 7-1,3-2 0,5 5 0,5-1 0,10 2 0,4 0-1,9 2 0,8-1-1,4 0 0,3 1 0,4 1 0,-6 4 0,-1 4 0,-7 0 0,-2 1 0,-10 6 0,-9-2 0,-5 2 0,-7-2 1,-5-4-1,1-5 1,0-8-1,2-3 0,2-10 0,5-9 0,6-11 0,9-10 0,7-12 0,7-10 0,8-5 0,6-6 0,3 2 0,6-1 0,0 4 0,0 7 0,-1 11-5,-8-3-14,7 21-18,-13 1 3,3 15-4,-10-5 0</inkml:trace>
  <inkml:trace contextRef="#ctx0" brushRef="#br0" timeOffset="83047.75">23984 11856 80,'-3'11'37,"-9"-9"1,4 11 0,-22-3-27,9 11-4,-5 1-2,0 9-1,2 2 0,1 7-1,4-2-1,10 6 0,4-6-1,15-5 0,8-10-1,11-5 0,9-15 0,9-12 0,-2-8 0,5-11 0,-9-9 1,-1-3-1,-10-3 0,-13-3 0,-6 4 0,-11 0-3,-7 5-1,-18-7-11,16 19-23,-14-7 1,9 14-4,-6-4 2</inkml:trace>
  <inkml:trace contextRef="#ctx0" brushRef="#br0" timeOffset="87943.03">2213 5324 1,'0'0'17,"0"-10"-3,0 10-4,0 0-11,12-11-4,-12 11 1,3-9 1,-3 9 2,2-13 3,-2 13 5,0 0 4,-2-10 2,2 10 2,0 0 0,-9-16-1,9 16-3,0 0-2,0 0-1,-9-15-1,9 15-1,0 0-2,0-10 1,0 10-1,0 0 0,-2-12-1,2 12 1,0 0-1,0 0 0,0 0-1,2 17-1,-3-4 0,0 3 0,-1 3-1,1 5 1,-3 3-1,2 6 0,2 0 0,-1 4 1,0 2-1,2 2 0,3 2 0,-1 4 0,1-1 2,-1 0-1,0 0 1,0 1-2,-1-1 2,-1 4-1,-1 1 1,-3-2-2,3 2 1,-3 0-1,0 0 0,1-1 1,1-1 0,0-3-1,5-1 1,-3-3 0,4 1-1,0-3 2,0 2-2,0 3 1,-1-1-1,3 5 1,-7-1-1,3 2 1,-4 2-1,1 0 1,0 0-1,-2-2 1,4-4 0,-1 1-1,5-1 1,-3-3-1,5-2 0,0-1-1,1-1 1,2 2 0,-2 0 0,2 0-1,-4 3 1,-1 2 1,1 1-1,-3 2 0,0-2 0,0-1 1,-3-1-1,3-2 0,1-3 1,-1-3-1,1 1 0,1-1-1,1 2 1,0-2-1,-3 2 1,3-1-1,-3 4 0,-1-1 0,-1 0 1,1 3 1,-3-2-1,-1 6 1,-3-3-1,-1 2 1,4-1-1,-1 0 1,3-1 0,0-1-1,3-3 1,-1 4 0,3 0 0,1 1-1,3 1 1,-5 1-1,1 2 1,-3 3-1,1-3 1,-1 1-1,-2-1 0,-1 0 1,0-2-1,2-1 1,0 0-1,2-4 0,0 0 0,1-1 0,2 1-1,-3-2 1,2-1 0,-1 2 0,-3 0 0,1-2 0,-4 2 0,1-1 1,-1-3-1,1-2 0,0-3 0,-2-1 1,2-1-1,0-4 0,0 0 0,0-2 1,1 1-1,1-2 0,-2 1 0,1 0 0,-1-1 0,0 0-1,0 0-1,0-2 2,-2 0-2,0 0 1,-1-1 0,1-4 0,1 0-1,-2-2 3,1-1-1,2-1 0,2-3 0,0 0 0,-2-10 0,3 17 0,-3-17 0,3 9 0,-3-9 0,1 11 0,-1-11 1,-1 19-1,-3-5 0,3 4 0,-5-1 0,3 1 1,-1 0-1,1-3 0,0-4-1,3-11 1,0 0 0,0 0 0,0 0 0,3-10 0,-3 10 0,7-18 0,-7 18-1,4-11-1,-4 11-4,0 0-24,4 13-6,-4-13 1,0 0-2</inkml:trace>
  <inkml:trace contextRef="#ctx0" brushRef="#br0" timeOffset="89558.1224">2516 10525 57,'-14'8'31,"14"-8"0,-11 3-1,11-3-21,0 0-3,0 0 0,0 0-2,0 0-1,3-12-1,-3 12 0,8-11 0,-8 11-1,13-6 1,-13 6 0,11-3-1,-11 3 0,14 3 1,-14-3-1,17 6 0,-6-1 0,-11-5 0,22 6 0,-11-5 0,3-2-1,-1-2 1,1-1 0,0-3 0,1 1-1,-3-1 1,0 0 0,1 3-1,-1 1 1,-2 3-1,-10 0 0,21 5 1,-11-1-1,1-1 1,1 1-1,0-2 0,4-4 1,-2 0-1,2-3 0,-2 1 1,4-1-1,-3 2 0,0 2 0,-1-2 1,0 4-1,-2 3 0,1-2 1,0 2-1,-2-1 0,1-1 0,2 1 1,0-3-1,1-1 0,1-1 1,0-1-1,3-2 0,4 2 1,-3-4-1,4 2 1,1 2-1,0 2 0,-1 1 1,0 2-1,0 2 0,-1-1 0,-3 3 0,-1 0 0,0-2 1,-1-2-1,0 1 0,-2-4 0,2-1 0,0-2 0,0 2 1,-1-3-1,-4-1 0,4 3 0,-5 0 0,0 1 0,-2 1 0,-10 1 1,18-1-1,-18 1 0,10-1 0,-10 1 0,12-7 1,-12 7-1,16-15 0,-16 15 0,16-19 0,-16 19 0,18-19 1,-18 19-1,13-16 0,-13 16 0,14-9 0,-14 9 0,0 0 0,11-4 0,-11 4 1,0 0-1,0 0 0,13 3 0,-13-3 0,10 5 0,-10-5 0,19 3 0,-19-3 0,16 3 0,-16-3 0,17 2 1,-17-2-1,11 2 0,-11-2 0,0 0 0,12 8 0,-12-8 0,5 17-1,-5-6 1,5-1-2,-3 0 1,-2-10-1,13 16 1,-13-16 0,14 4 0,-14-4 0,15-3 0,-15 3 1,0 0-1,10-13-2,-11 2-9,1 11-23,0 0 1,0 0-1,-14-15-1</inkml:trace>
  <inkml:trace contextRef="#ctx0" brushRef="#br0" timeOffset="91317.223">3871 10433 60,'-10'1'28,"10"-1"1,0 0-2,0 0-24,0 0 0,-4-12-1,4 12 0,0 0 0,0 0 1,8 15-1,-8-6 1,0-9 0,1 21 2,-1-21-2,0 23-1,0-23 0,0 21 1,-2-10-2,2-11 1,-1 17-1,1-17 1,0 0 0,0 0-1,0 0 1,0 0 0,3-11-1,-3 11 1,3-19-1,-2 9 1,-1 10-1,1-18 1,-1 18-1,-1-14-1,1 14 1,-4-11 0,4 11 0,4-15 0,-4 15-1,1-21 1,3 8-1,0-3 1,0 1-1,3 0 0,-3-1 1,2 2-1,-3 3 1,0 0-1,-3 11 0,4-17 1,-4 17 1,0-17-2,-1 4 2,2 0-1,-2-4 1,4-2-1,-1-1 1,1-2-1,2-1-1,-3 2 1,3-1-1,-3 0 0,2 3 0,-1 0 0,-2-2 1,2 1-1,-1 0 0,3 0 0,-4-4 0,3 1 1,0 0-1,-1-2 0,0 0 0,-2 1 0,0-2 1,-1 0-2,0 2 2,0-1-2,0 1 2,1-4-2,-1 2 1,0 0 0,0-4 0,4 3 0,-3 1 0,0 2 0,1-3 0,-2 2 0,0-1 0,0 2 1,1-1-1,-2-1 0,0-1 1,1-2-1,0 1 0,2-4 0,-2 2 0,3-2 0,-2-1 0,-1 0 0,1 2 0,-1-1-1,0-1 1,-2 1 0,-1 1 0,1-1 0,-1-3 0,0 4 0,2-3-1,-2 4 1,-1 0-1,1 2 1,0 1-1,-2 1 1,1 0 0,2 1-1,-2-1 2,1-1-1,2-3 0,-2 1 0,6-3 0,-2-3 0,5 1 0,-5-3-1,4 1 2,-2-2-1,-2 3 0,0-3 0,-1 4 0,-2-2 0,2 0 0,-1-4 1,1-2-1,0-2 1,3-3 0,0-1 0,4-5 0,0 1 0,3-8-1,0 4 1,-2-2-1,2-1 0,-2 0 0,-4-1 0,3 0 1,-3 0-1,-1 4 1,-1-1-1,0 3 1,-3 0-1,1 1 1,-1 2 0,1 1-1,-2 3 0,0-4 0,0 4 1,-1-1-1,0-2 0,-1 3 0,1-4 0,3 3-1,-3-2 0,1 2 1,1-2-2,0 3 2,-1-3-1,-1 1 1,3 0-1,-3-2 1,2 2 0,-3-1 1,1 1-1,1 0 0,-2 5 0,-1-3-2,1 1 1,-1 4 0,3 4 0,0 0 0,-3 3 0,4 2-1,-2 0 2,1 5 0,0-2 0,1 4 0,-1-1 0,2 1 0,-4 1 0,4 1 0,-2 5 0,-1 0 0,0 6 1,3 13-2,-1-18 2,1 18-1,-5-10 0,5 10 0,0-13 0,0 1 0,0 12-1,5-17 1,-5 17 0,2-17 0,-2 17 0,0 0-1,0 0-1,0 0-2,0 0-6,2 19-23,-2-19-4,0 0-2,0 0 0</inkml:trace>
  <inkml:trace contextRef="#ctx0" brushRef="#br0" timeOffset="95627.4696">8237 5646 4,'-9'-17'19,"9"17"4,-5-20 1,4 1-8,2 9-5,-4-12 0,3 22-3,0-26 2,0 26 1,-1-16-1,1 16-2,-5-13 0,5 13 0,0 0-2,0 0-1,-10-14-1,10 14-1,-4-13-1,4 13 0,0 0-1,0 0 1,0 0-1,0 0 0,4 26-1,-7 2 1,2 8-1,0 7 3,-3 5-1,2 5-1,-3 2 1,2 2 0,-3 3-1,4 0 1,2-3 0,-2 3-3,4-4 1,2 1 1,1-2-1,1 0 0,2 0 0,1-2 2,1 0-2,-6 4 1,2 2-1,-1 0 2,-1 2-3,0 0 3,-3 3-2,1-1 0,1 2 0,-2 1-1,3 0 2,-4 3-2,5-1 2,-2 0-1,2-1 1,1 5-1,0 0 0,-2-1 2,-1 0-3,0 4 1,1-1-1,-2-1 1,0-2-1,3-2 0,-2-2 1,1-1-1,4-1 1,-2-2 0,-1-1 0,2 2 0,0-1 0,0 1 0,-2-1 1,1 4-1,1-3 2,-3-1-2,2-1 1,1 1-1,-2-1 1,0-5 0,0 1-1,1-4 0,-3-4 0,2 0 0,-4 2 0,3-3 0,-4 0 0,-2 1 1,0-2-1,1-2 1,1 1 0,0-1-1,0-4 1,0 1 0,2-2-1,2-1 0,-4-2 0,4 1 1,-4-2-2,4 3 2,-6-3-1,0 0 0,-1-1 0,-2-2 0,1 0 0,0-3 0,1-2-2,3-3 2,2-4-2,2-2 2,0-2-1,2-3 1,2-2-2,-3-2 2,-5-11 1,7 17-1,-7-17 0,0 0 0,2 10 0,-2-10 0,0 0 0,0 0 0,-14 17 0,7-7 1,0 2-1,1 0 0,-1 0 0,3-1 0,4-11 0,0 11 0,0-11 0,9-11 0,-1-1 0,1 0 0,-2-3 0,3 3 0,-3 2 0,-7 10 1,9-12-1,-9 12 0,0 0 0,1 11 1,-1-11-1,-5 13 0,5-13 0,-4 15 0,4-15 0,-4 13 0,4-13 0,0 0 0,10 14 0,-10-14 0,9 15 0,-9-15 0,10 17 0,-10-17 0,12 19 0,-12-19 1,9 12-2,-9-12 1,13 5 0,-13-5 1,15-4-1,-15 4 0,20-6 0,-9 1 0,1 1 0,-1 3 0,4-3 0,-1-1 0,0 3 0,2-5 0,1 0 0,0 0 0,0 0 0,3 1 0,-1-1 0,-3 4 0,2 1 0,0 3 0,0 0 1,-1 2-1,0 1 0,-1 0 0,1-1 0,1-1 0,2-1 0,-1-1 0,1 0 0,2-1 0,-2 1 1,-1-1-1,3 2 0,-2 0 0,0 2 0,-1-1 0,5 1 0,-4-2 0,2 1 0,4-4 1,-2-1-1,2 1 0,0-3 0,0 2 0,1-2 1,-3 2-1,0-1 0,-2 3 0,1 1 0,-2 0 0,-2 1 0,3 3 1,-6-3-2,2 3 2,3 1-1,-3-2 0,-1 0 0,-2 0 0,3-1 0,-5 1 0,4-2 0,-5 0 0,1 0 0,-1-1 0,-2 1 0,2-1 0,-2 3 0,-10-3 0,19 1 0,-19-1 0,16 4 0,-16-4 0,18 3 0,-6-3 0,-2 0 0,4 0 0,0-3 0,1 0 0,0 0 0,3-2 1,-2 1-1,1 1-1,1 0 1,-3-2 0,0 3 0,-1-2 1,0 2-1,-5 2 0,1 0 0,-10 0 0,19-1 0,-19 1 0,14-1 0,-14 1 0,14-4 0,-14 4 0,15-5 0,-15 5 0,14-6 0,-14 6 0,14-6 0,-14 6 0,9-3 0,-9 3 0,0 0 0,10-3 0,-10 3 0,0 0 0,13 2 0,-13-2 0,0 0 0,15 1 0,-15-1 0,13 3 0,-13-3 0,15 2 0,-15-2 0,15 4 0,-15-4 0,16 6 0,-16-6 0,12 7 0,-12-7 0,0 0 1,0 0-1,9 8-1,-9-8 1,0 0 0,0 0 0,0 0 0,0 0 1,0 0-1,0 0 0,0 0 0,0 0 0,0 0 0,0 0 0,0 0 0,0 0 0,0 0 0,0 0 0,0 0 0,7-10 0,-7 10 0,1-17-1,0 6 1,3-1 0,-3-2 0,0-3 0,1-1 0,-1 2 2,-1-3-4,-1-1 4,-1-1-2,2 0 2,-1 2-2,-3-3 1,3-2 0,-1 1-1,0-3 1,-2 2-1,3-2 0,-4-2 0,3 4 0,1-1 0,-1 4 0,-2-3 0,1 0 0,-1-1 0,2 0-1,-2-5 1,4-2 0,1-3 0,1-5 0,2 0-1,1-4 1,-2-1 0,3-4-1,0 1 1,-1 0-1,-1-3 1,1-1-1,1 2 1,-3-2-1,-1-2 1,1 3 0,0-2 0,2 1-1,-4-2 0,4-2 1,-1 2-1,1 0 1,0-3-1,-1 1 1,3-3-1,0 1 1,-1 0 0,-1-1 0,-3-3 0,0 2 0,-2 0-1,0 1 1,-1-1 1,-1 0 0,1 2 0,-4 1 1,5-1-1,-2 1 0,-2-1 0,3-4 0,1 3-1,-4-3 0,3 0 0,-1 0 0,1 0 0,0-2 1,0 5 0,1-3 0,-3 3-1,1-1 1,3 0 0,-3 0 0,-1 3-1,1-3 0,1 2 0,-1-1 0,0 5 0,-2 0-1,0-1 1,2 5-1,-3 0 1,2 4-2,-3 0 2,4 2-1,-2-3 1,1 3-1,-1 4 1,2-2 0,-1 2 1,-1 2-1,-1 3 0,2 0 0,1 6 0,-3 0 0,3 1 0,-1-1 0,1 5-2,3-1 3,0-1-3,2-1 3,-3 1-3,1 0 3,1-3-2,-1 1-1,-1 0 2,0 3-2,-2-1 2,0 3-3,-1 1 3,0 5-2,-1 4 2,4 13 0,-4-16 0,4 16-1,0 0-1,0 0-1,0 0-4,-8-13-13,8 13-13,0 0-4,14-3-1,-11-11-1</inkml:trace>
  <inkml:trace contextRef="#ctx0" brushRef="#br0" timeOffset="99063.6661">11660 5555 1,'-8'-16'20,"8"16"2,-12-21 3,4 9-13,8 12 0,-7-11-3,7 11 0,0 0-1,-11 4-2,11-4 0,0 0-3,-14 7 0,14-7-1,0 0 0,-10 7 0,10-7 2,0 0 0,-14-1 0,14 1 1,0 0 0,0 0 2,-19 6-2,19-6-1,-5 12 0,5 0-2,0 0 0,0 8-1,0 2 0,0 6 3,3 0-3,-1 4 1,0 1 1,1 4 0,1-1 0,1 1-1,0 3 1,-3 3-3,3 0 2,-2 2-1,-1 1-1,1 0 0,-2 0 0,0 0 0,-1 0 0,1-1 1,0 2-1,-1 3 2,1 0-1,2 1 1,-3 1-1,1 7 1,-1 0-1,0 2 2,2 0-2,-1 1 0,-1 2-1,0 4-2,0 0 2,0 0-1,-2 0 0,-1 2 0,3 2 1,-3 2-1,1-2 0,0-1 3,1 1-2,-3-2 1,4-4-2,2 4 1,1-5-1,-1 0 0,0-4 0,3 2 0,2 0 0,0 1 0,0 1 2,1-2-2,-3 2 2,-1-1-1,1 0 1,-5 3 0,1-3 0,4 0-1,-5-3 1,1-1-1,1-4 2,3 2-2,-2-5 0,1-1 1,-2-3-1,3 3 0,-3-4 0,0 0 1,-2-1-1,3 0 0,-3 0 0,0-2 1,0-3 0,-2-4-1,4 1 1,-2-3 0,1 1-1,1-6 1,-1 4 0,3-1-1,-2 1 0,-1-1 0,1 0 0,-2 2 0,0-3 1,-1 0-1,0-2 0,0-2 0,-2-5 0,4 0 0,2-4 0,-3-3 0,0-3 0,4 1 0,-3-5 0,2 5 0,0-1 0,0 0 0,-2 4-1,-2 1 0,-2-1 0,3 1 1,-2 1-1,-2-3 0,4-2 0,-5 1 1,5 0 0,0-2 0,0-2 1,0 2-1,1-1 0,3 1 0,-4-3 0,0-11 0,6 19 0,-6-19 0,3 10 0,-3-10 0,0 0 0,1 13 0,-1-13 0,-1 16 0,1-16 0,-5 20 0,5-9 0,0-11 0,-3 19 0,3-19 0,0 0 0,0 0 0,0 0 0,0 0 0,10-11 1,-10 11-1,10-15 0,-10 15 0,8-14 0,-8 14 0,0 0 0,14-7 0,-14 7 1,0 0-1,0 0 0,15-1 0,-15 1 0,12-5 0,-12 5 0,17-9 0,-6 6 0,0 1 0,3 1 0,-2 2 0,3-1 0,-1 2 0,2 3 0,3-3 0,1 0 0,2 1 0,2-1 0,0 2 0,2-2 0,2 2 0,-1 1 0,4-1 0,-1 3 0,1-2 0,-1 0 0,4-1 0,-1 0 0,0-3 0,3 1 0,-3-1 0,1-2 0,2 2 0,-3 0 0,1 2 0,1-2 0,-2 2 0,0 1 0,3 0 0,-4 0 0,-1 0 0,3-1 0,2-1 0,0-2 0,0 1 0,1-2 0,0 0 0,-4-4 0,0 2 0,0 2 0,-4-3 0,-3 3 0,-3-2 0,-3 1 0,1 4 0,-8 1 0,-1-1 0,-12-2 0,19 5 0,-19-5 0,12 6 1,-12-6-1,0 0 0,0 0 0,0 0 0,10 4 0,-10-4 0,0 0 0,0 0-1,0 0 1,7-10 0,-7 10 0,0 0 0,0 0 0,12-10 0,-12 10 0,0 0 0,13 0 0,-13 0 0,0 0 0,17 1 0,-17-1 1,0 0-1,12-4 0,-12 4 0,0 0 0,7-9 0,-7 9 0,0-11 0,0 11 0,-2-12 0,2 12-1,0 0 1,-3-13 0,3 13 0,0 0 0,-2-13 0,2 13 0,2-14 0,-2 14 0,3-23 0,-2 8 0,0-2 0,-1-1 0,2 0 0,-1-2 0,-1 0 0,0 0 0,0 0-1,2-1 2,-5-1 0,2 2 0,-4-1-1,4-3 1,-3 2-1,0-4 0,0 1 2,2 0-2,-3-4 0,3-1-1,1 2 1,1-8 0,0 4 0,4-5 0,0-2 0,1 0-1,2-4 1,0-3 0,0-1 0,1 2 0,-1-4-1,-2 0 1,0-2-1,2 1 1,-4 0-1,1-3 1,1-4-1,0 1 1,-1-3 0,1-1 0,-1 1 0,2-2 0,1 0-1,-1 1 0,-1-1 1,0 1-1,0 1 1,0-1-1,0 1 1,1 0-2,-1 1 2,-3 1 0,2-2 0,-2 5 0,0-6-1,-2 4 2,0 0 0,3 1-1,-2 2 1,0-3 0,-1 2 0,1-1-1,-1 1 1,0-2 0,-1 0-2,1 0 2,-5 0-1,3 2 0,-3 0 0,2-2 1,-3 3 1,0 4 0,-2-3 0,1 2-1,-1 2 1,0-4 0,0 3 0,1 0-2,0 0 0,0-4 0,0 1 0,2 1 0,1-1 0,-1 3 0,4-3 0,-2 4 0,-2 2-1,3 0 1,-2 3-1,0-1 2,-1-1-2,-1 0 1,3-1 0,-4 1 0,2 1 0,0-2 0,2 2 0,2 4 0,-3-2-1,3 6 2,-2 0-1,2 6-2,1-1 3,-4 3-2,4 2 2,-1-1-2,1 2 2,-1-3-3,1 3 2,0 0 0,0 1-3,0 1 4,-1 3-4,2-3 4,-1 4-3,1 2 2,0 2 0,1 1 0,0 3 0,-2 11-1,0 0-1,0 0-2,0 0-7,3 18-16,-3-18-9,-2 17-2,2-17-1,0 0 0</inkml:trace>
  <inkml:trace contextRef="#ctx0" brushRef="#br0" timeOffset="102743.8766">6338 10469 26,'0'0'24,"0"0"1,0 0-5,0 0-10,-13-9 0,13 9-3,0 0 1,0 0-2,-14-12 1,14 12-1,-1-17 0,1 17 0,3-24-1,-1 11-1,1-4-1,0 3-1,-2 0 0,0 4-1,-1 10 0,-2-11 0,2 11 0,0 0 0,-11 4-1,11-4 1,-10 12-1,10-12 0,-6 18 0,3-9 0,1 4 0,-2 0 0,2 3 0,-2 1 0,0 3-1,-1-2 1,-1 0 0,2-1 0,0-7 0,4-10 0,0 0 1,0 0-1,0 0 1,1-21 0,4 3 0,3-3 1,-3-1-1,3-2 1,-3-2 0,0 6 0,-4-3 0,2 2-1,-3 3 2,0-1-3,-1 3 2,-2-1-2,2-2 2,-3 1-1,2-3 1,2 0-1,0 0 0,0-1 1,0 1-1,2-1 0,-1-1 0,-1 0 0,0 0-1,0 0 0,0-4 1,0 1-1,-4-7 0,4 0 0,-1-4 0,0-2 0,1-4 0,-4-1 1,6-3-1,-1-1 0,-1-2 0,1 0 0,-1 1 0,0-2 0,1-2 0,-2 2-1,2-2 1,-1 0 0,-1-2 0,-3 1 0,3 0 0,1 0 0,-2-2 1,0-1-1,2 2-1,-3 1 2,6-1-2,-5-3 1,4 0 0,-1 1 0,2-1-1,0 0 1,-3-1 0,1 0 0,0-1 0,-1 2 0,0-4 1,0 1 0,0-1 0,1 2 0,3-1 0,-4-1 0,0-1 0,2 0 0,-1 5 0,0-4-2,-2 4 2,2-1-1,-1 2 0,-4-2 1,4 2-1,-2 1 1,4 0-1,-4 2 1,4 0-1,-2-1 0,0 5 1,1-2-1,-1 1 0,-1-1 0,1 1 1,-2-1-1,1 4 0,1-5 0,0 2 0,1-2-1,2 2 1,0 0 0,-1 0 0,3 0-1,-3 0 1,0 4 0,0 1 0,-2 2 0,0 3 1,-4 1-2,0 5 2,-1 1-1,-1 3 0,-1 1 0,2 4 0,0-2 0,0 6-2,2-2 4,2-2-4,-4 7 1,4-3 0,0 2 1,-3 0-2,4 2 1,-3 2 2,2 0-3,-3 2 2,3-1 0,-1 2 0,-1 1 0,1 3 0,2-3 0,0 12 1,0-17-1,0 17-1,0-10 1,0 10 0,0 0 0,0 0 0,0 0 0,0 0 0,0 0 0,0 0 0,12-12 0,-12 12 0,7-16 0,-2 2 0,0 3 0,-3 1 1,1 0-1,-3 10 0,0 0-1,0 0 0,0 0-2,-11 20 0,4-9-3,10 11-13,-3-22-14,0 0-4,0 0-1,25-13 0</inkml:trace>
  <inkml:trace contextRef="#ctx0" brushRef="#br0" timeOffset="104635.9848">15741 10595 29,'0'0'29,"0"0"2,-2 12-2,2-12-12,0 0-4,7-21-3,2 16-2,-4-9-1,8 4-2,-7-1-1,-6 11-1,11-22-1,-11 22 0,7-20 0,-7 20 0,0-23 0,-1 9 0,-3-4 0,4-5-1,-3-5 0,3-2 0,1-7 2,2-1-2,-3-2 1,5-1-2,-5 1 2,5 1-2,-5 0 2,0-1-2,-5 2 1,5 0-1,-5 0 0,4-3 0,-6-6 1,3 0-1,-3-5 0,2-2 0,-2-5 1,0-3-2,3-1 1,-3-2 0,2-3 0,0 3-1,1-3 2,0 0-2,-2 3 1,-2-1 0,0 2 0,0-4 0,1 3-1,1-3 2,-1-3-2,3 2 2,-1-2-2,4-4 2,0 0-2,-3 1 2,8-3-1,-5 1 1,-2 2 0,3 1 0,-2 3-1,1 1 1,0-2 0,-3 0 0,4 3 0,-1-3-2,3 1 2,-2 0-2,5-3 3,-3 2 0,1 1-1,-1 2 1,0 1-1,-2 3 1,0-1 0,-2 2 0,-2 2-2,2-2 0,3 1 1,-2 0-2,1-1 2,2 0-2,3 0 2,1 2-2,1 1 2,-3 3-2,3 0 2,-1 4-1,-5-1 0,1 4 0,-4 4 0,-2 0 0,-1 3 0,-4 1 0,3 1-1,-1 3 3,0 1-3,0 1 2,3 3-2,4 2 2,-2-2-1,4 3-1,-4 3 1,2 5-2,0 2 2,-1 3-2,-2 3 2,2 0-2,1 14 2,-8-20 0,6 9 0,2-2 0,0-2 0,0 0 0,2 0 0,-2 4 0,0 11 0,1-15-1,-1 15 0,0 0-3,-1 23-3,-10-13-19,13 14-9,-7-7-2,8 3-2,-3-8 0</inkml:trace>
  <inkml:trace contextRef="#ctx0" brushRef="#br0" timeOffset="108204.1889">17942 5605 24,'0'0'23,"0"0"2,0 0 0,5-11-20,-6-1 0,1 12-2,-1-10 2,1 10 1,0 0 1,0 0 1,-9-20 0,9 20 0,0 0 0,0 0-1,-10-12 0,10 12-2,0 0-2,0 0 0,0 0-1,0 0-1,0 0 0,1 17 0,-1-7-1,4 9 1,-3 4-1,-1 5 3,0 4-1,3 6 1,-2 1-1,-1 10 1,0 1-1,2-1 1,-2 5-1,2 0-2,-2 3 0,1-2 1,-1 0-1,2 2 1,1 2-2,1-2 3,1 1-1,2 1 1,0 0-2,2 3 2,-1 1-1,4 3 1,-4 0-2,1 3 1,-1 0-1,-3 5-1,0 1 1,-4 1-1,1 0 1,-2 6-1,-2 0 1,1 1 0,-1-2 0,4-1 1,0-4-1,-1 3 1,4-4-1,-1-4-1,2-3 1,5 0 0,-2-1 0,4 0 0,-1-2 0,0-2 0,2 1 0,-1 0 1,-3 0 0,-2 0 0,-2 1 0,2-1-1,-6 0 1,2 1-1,-4-2 2,2 0-2,-1-1 0,0-4 0,-1 0 0,3-1 1,-2 0-1,-1-6 0,1 4 0,4-2 1,-3 1-1,0-1 1,2 1-1,-3 2 0,2-1 1,1-1 0,-2-2-1,-1-2 1,3 2-1,0-6 0,-2-1 0,1 0 1,-1-1-3,2-4 2,-4 1-1,1 0 1,-2-2-2,1 0 2,-1 0-1,1-1 1,-1 1 0,-1-3 1,1-2-1,-1-4 0,2-4 0,2-5 0,2-7 0,-4-14 0,6 14 0,-6-14 0,0 0 0,12-5 0,-12 5 0,0 0 0,0 0 0,0 0 1,0 0-1,0 0 0,0 0 0,0 0 1,0 0-1,-4 14 0,4-14 0,-10 14 0,10-14 0,-5 15 0,5-15 0,-5 10 0,5-10 0,0 12 0,0-12 0,2 15 0,-2-5 0,-2 3 0,2-3 0,-1 1 0,-3-1 0,4-10 0,-2 14 0,2-14 0,0 0 1,0 0-2,12-16 1,-12 16 1,15-19-1,-15 19 0,17-17 0,-17 17 0,17-14 0,-17 14 0,14-8 0,-14 8 0,13-3 0,-13 3 0,14-5 0,-14 5 0,16-6 0,-16 6 0,19-4 1,-7 4-1,0 0 0,2 3 0,0-1 0,4 3 0,2-2 0,0 2 0,3-5 0,5 0 0,-2-2 0,6-3 0,2 3 1,-1-5-1,3 3 0,1 1 0,0 3 0,-1 1 0,1 3 1,-1 0-1,-2 2 0,0 0 0,-3 1 0,2-2 0,0-2 1,-4-4-1,4-1 0,-3 1 0,2-2 0,0 0 0,-2 2 0,-1 1 0,-3 1 0,-1 3 0,-2 3 0,-3-3 1,-3 3-1,-1 0 0,1-1 0,-1 1 0,-1-2 0,3-2 0,0-1 0,-2 0 1,1-4-1,2 1 0,-1-1 0,1 0 0,0-2 0,-4 1 0,-1-2 0,0 3 0,-14 2 0,19-4 0,-19 4 1,0 0-1,0 0 0,0 0 0,0 0 0,0 0 0,0 0 0,10-3 0,-10 3 0,0 0 0,0 0 0,14-9 0,-14 9 0,13-8 0,-13 8 0,11-9 0,-11 9 0,0 0 1,13-6-1,-13 6 0,0 0 0,0 0 0,0 0 0,0 0 0,0 0 0,0 0 0,0 0 0,-8-11 0,8 11 0,0 0 0,0 0 0,4-16-1,-4 16 1,0-20 0,0 3 0,-2-1 0,0-5 0,0-2 0,-3-2 0,-2-2-1,0 0 1,-2-2 0,0 0 0,-1 0-1,1-3 3,1 0-2,-1-3 2,3-4-2,0 2 2,4-5-2,-3-4 1,-1 1-1,4-2 0,-1-2 0,-1-2 0,1 3-1,2-1 1,-3 1 0,-2 0 0,4-2-2,1 1 2,-3 1 0,4-1 0,0 0 0,0-5 0,3 0 0,1 2 0,2-4 1,-1 0-1,2-2-1,-3 4 1,3-4 0,3 1-2,-5-1 2,3 4-1,-1-3 1,1 0-2,1-1 2,0-2-1,-1 2 1,0-4-1,1 1 1,1-2 0,-1 0 1,-1-4-1,2 2 2,0-1-1,-2 2 0,1-2-1,0 1 2,1-6-2,-5 3 0,4 3 1,-5-3-1,1 2 0,-1-3 0,0 3 1,-4 3 0,1-1 0,-1 1 0,1 2 0,-2-1 0,0 0 0,1 0 0,-4 0-1,3 2 0,-3-2 1,1 2-3,0 1 2,2 2-1,-3 1 1,0 3-2,0 0 3,-1 3-3,1-1 3,-3 2-1,0 0 0,2 3 0,1 2 0,-2-3 0,1 7-2,4 0 2,-2 4-2,3 1 3,0 0-3,0 8 0,-2-1 0,2 4 0,0 3 2,-2 4-1,-1 2 1,-2 6-3,5 11 3,-6-17-1,6 17-2,0 0-1,0 0-3,0 0-7,22-1-15,-22 1-6,23-4-1,-12-6-1,7 9 1</inkml:trace>
  <inkml:trace contextRef="#ctx0" brushRef="#br0" timeOffset="111990.4055">21427 5661 50,'0'0'29,"-5"-20"4,5 20-2,-9-26-13,9 26-6,-4-21-3,4 21-5,3-15 0,-3 15 0,0 0-2,0 0-1,0 0 1,0 0-1,2 22 0,-1-1 2,1 7-2,-2 5 1,2 7 1,-2 5-1,0 7 1,0 1-1,-3-1 1,6 0-3,-3 1 3,2 1-2,3-1-1,-1 0 1,2-3-1,3 3 1,-4 0-1,2 0 1,-3 0 0,2 5 0,-5-1-1,2 4 2,-6 2-1,3-1 1,-2-1-2,-4-1 1,4 3 0,-3-2 0,2 1-2,-1 0 0,3-1 1,1 0-1,0 4 0,0 2 1,0 1-1,0 0 0,0-2 1,-1 1 1,0 1-1,-4 3 0,2-4-1,-1-4 0,3-1 1,2-1-1,-2-4 0,4 2 0,-3-2 1,1-4-1,0 2 1,2-1 1,-2 1-1,-1 1 1,-1-3 0,-1 3 0,3-2 1,-2 0-2,1 0 2,0-1-2,-1-4 2,-1 1-3,2 0 1,-2-3 0,6-2 0,-3 3 1,1-2-1,1 3 1,-3-2-1,0 2 0,0-1 0,0 4 1,-2-6-1,-2 3 0,2-3 0,-3-2 1,4 1-1,-2-3 1,2 0-1,-1-1 1,1-5-1,0 3 0,-1-4 1,2 0-1,-1 0 0,0-2 1,1-1-1,1 3 0,-1-2 0,0 1 0,-3-2-2,3 2 2,0-2-2,0 0 1,-1 4-1,-1-6 2,1 1-2,0-1 2,1-1 1,0-3-1,0-3 0,0 1 0,0-6 0,2 2 0,-2-2 1,3-3-1,-3 3 0,0 0 0,-3 1 0,1 0 0,2-3 0,-3-2 0,0 0 0,3-14 0,0 16 0,0-16 0,0 0 1,11-15-1,-11 15 0,10-21 0,-10 21 1,13-17-1,-13 17 0,9-12 1,-9 12-1,0 0 0,0 0 0,0 0 0,0 0 0,0 0 0,0 0 0,0 0 0,3 12 0,-3-12 0,0 0 0,0 0 1,0 0-1,13 0 0,-13 0 0,0 0 0,14 1 0,-14-1 0,12 1 1,-12-1-1,15 1 0,-15-1 0,16 1 0,-16-1 0,20 3 0,-8-1 0,1-1 0,5 3 0,0-2 0,3-1 0,2 0 1,6-2-1,1 1 0,4 0 0,1-1 0,2 1 0,-1 0 0,0 1 0,2 0 0,-3 3 0,-1-1 0,-2 1 0,-1-2 0,-1-1 0,-1-2 0,1 0 1,3 0-1,-1-4 0,-3 3 1,3-1-1,1-2 0,-3 3 0,2 0 1,-3 2-1,-3 1 0,-1 0 0,-3-1 0,2 2 0,-1-2 0,-1 0 0,0-2 0,-1 0 0,1 0 0,1-4 0,0 1 0,-1 0 0,0-2 0,-2-1 0,-2 3 0,0-1 0,-5 1 0,-13 5 0,17-5 0,-17 5 0,0 0 0,12-1 0,-12 1 0,0 0 0,0 0 0,0 0 0,0 0 0,0 0 0,13 8 0,-13-8 0,0 0 0,0 0 0,13-2 0,-13 2 0,0 0 0,11 3 0,-11-3 0,0 0 0,11 13 0,-11-13 0,10 10 0,-10-10 0,13 6 0,-13-6 0,14 4 0,-14-4 0,14 3 0,-14-3 0,11 4 1,-11-4-1,14 8 0,-14-8 0,11 11 0,-11-11 0,0 0 0,10 11 0,-10-11 0,0 0 0,0 0 0,0 0 0,0 0 0,0 0 0,0 0 0,0 0 0,9-9 0,-9 9 0,0 0 0,0 0 0,0 0 0,0 0 0,0 0 0,0 0 0,-1-13 0,1 13 0,0 0 0,0-16 0,5 6 0,-5-6 0,5-4 0,-4-2 0,2-3 1,-3-4-2,2 0 1,-2-3 0,-3 2 0,0-1 0,-3-3 1,5 1-3,-5-4 4,0-4-2,4-2 1,-2-3-1,3-4 1,-1-1-1,-2-3 0,3 0 1,-1-3 0,1 2-2,-1-4 1,0-1 0,0 0-1,0 0 1,-1-4-1,3 0 0,0-1 1,1-3-1,5 0 0,1-2 0,-3 1 1,4 0 0,-4-1-1,4 1 1,-2 3-1,-1-1 1,1 2-1,-8 1 1,6-1-2,-4 2 3,0-3-3,0-2 2,3 2 0,-1-3 0,2-1 1,-3-5 0,8 2 0,-8 2 0,8-1 0,-4 1 0,2-2 0,-3 2 0,-2 4-1,1 2 0,-3 0 0,0 3 1,-3-2 0,0 3 0,1 3 0,-3-2 0,5 3 0,0 1 2,0-2-3,0 2 0,4 2 0,-4-2 0,1 2 0,1 0 0,-1 2 0,-2 0 0,-1 2 0,2 2 0,-3-2 0,0 8 0,-1-2 0,2 1 0,-3 3 0,1 2 0,3 1 0,0 1 0,-4 3 0,5-2 0,-5 4 0,6-2 0,-4 3 0,2 1 0,-4 2 0,3 5 0,-1 2 0,1 2 0,-1 6 0,-2-1-2,4 1 4,1 1-2,-2-1-3,4 0 3,-2-2-1,0 3 1,3 0-1,2-1 1,-4 1-1,4 0 2,-5 11-1,4-17 0,-4 17 0,4-14 0,-4 14 1,2-11-1,-2 11 0,0 0 0,0-15 0,0 15 0,4-19 1,-3 8-3,2-2 2,0 0-1,1 1 1,-1 0-1,-3 12 1,4-17-1,-4 17 1,0 0 0,0 0 0,0 0 0,0 0 0,0 0 0,0 0 0,0 0 0,-9-4 0,9 4-1,1-12 1,-1 12 0,0-13 0,0 13 1,0 0-2,0 0 1,0 0-1,0 0-1,-10 10-3,10-10-5,1 12-14,-1-12-10,0 0-3,-11-14-1,13 4-2</inkml:trace>
  <inkml:trace contextRef="#ctx0" brushRef="#br2" timeOffset="210412.0349">1311 13524 53,'0'0'35,"3"-15"-2,-3 15 0,0 0-28,-4 21-1,-1-2-1,5 14 2,-6 7-2,5 12 1,-2 0-1,3 4 0,1-5-1,8-5 1,6-10-2,4-14 1,7-20-1,10-16 0,6-18 0,4-13-1,4-11 1,2-8 0,-2-2 0,-2 0-1,-8 8 1,-6 10-1,-13 9 1,-6 15-1,-11 14 0,-4 10 1,-9 24-1,-3 11 1,-3 14-1,1 12 0,1 9-1,7 2 0,9 3-6,0-18-9,24 4-21,-3-27 0,17-6-1,1-26 0</inkml:trace>
  <inkml:trace contextRef="#ctx0" brushRef="#br2" timeOffset="210960.0662">2206 13619 60,'-12'7'36,"-5"3"-1,6 14 0,-4-1-29,9 12-2,-2 2-1,8 4 0,1 2 0,3 0-1,0-4 0,3-3 0,-2-10-1,2-3 0,-1-11 1,-6-12-1,0 0 1,13-15-1,-11-12 0,3-9-1,0-9 1,0-5 0,2-7-1,2-2 0,5 6 0,0 6 0,4 3 1,2 11-1,1 9 1,1 9-1,-1 9 1,-4 6-1,-2 6 0,-2 4 0,-9 7 0,-1 4 0,-6 1 0,-1 3 1,-7 3-2,-6-2 1,1 0 0,-6-2 0,3-3 0,0-2-1,-2 3 1,6-3 0,1 4 0,3 8 0,3 7 0,0 13 1,0 9-2,-1 12 1,-2 7-1,-1 3 0,1 2-1,-3-11-4,13 1-18,-6-29-14,12-9-1,-5-36-1,26 0 0</inkml:trace>
  <inkml:trace contextRef="#ctx0" brushRef="#br2" timeOffset="211540.0994">3394 13566 71,'-15'17'38,"-13"-1"-1,0 16 1,-5 1-33,-1 8-1,6 0-1,4 2-1,3-2 0,12-3 0,10-8 0,13-12-1,10-11 0,9-13 0,5-9 1,5-9-1,-1-9 0,0-8 0,-8-2 0,-5-1 0,-6 3 0,-9 7 0,-5 4-1,-4 8 0,-5 13 0,0 9 0,-5 15-1,0 9-1,5 12-2,0 0-4,15 20-15,-11-16-15,20 9 0,-1-15-2,20-3 0</inkml:trace>
  <inkml:trace contextRef="#ctx0" brushRef="#br2" timeOffset="211941.1223">4946 13255 49,'2'-41'39,"5"9"-1,-17-1 0,-2 24-25,-13-1-3,2 16-2,-11 5-3,-2 14-1,-2 7-2,0 10-1,4 9 0,3 7 0,4 5-1,6 9 0,6 2 0,3 0 0,8 1-4,1-11-3,19-1-31,-9-19 0,10-3 1,-5-21-3</inkml:trace>
  <inkml:trace contextRef="#ctx0" brushRef="#br2" timeOffset="212239.1394">4521 13699 88,'-19'6'40,"19"-6"0,19 8 1,6-8-38,6-8-1,4-1 0,11-3-1,-2-1 0,7 1-1,-6 1 0,-1 2-1,-8 6 1,-6 4-1,-8 7 0,-4 9 1,-11 4-1,-3 8 0,-7 2 0,-1 3 0,-2 0 0,3 1-1,0-7-1,7-1-6,-11-14-29,23-5 1,-4-17-2,12-5 1</inkml:trace>
  <inkml:trace contextRef="#ctx0" brushRef="#br2" timeOffset="212389.1479">5055 13465 88,'-14'4'38,"-1"-4"0,15 0-2,3 12-43,8-22-29,22 5-2,1-12-2,18 2 0</inkml:trace>
  <inkml:trace contextRef="#ctx0" brushRef="#br2" timeOffset="212692.1653">5753 13177 80,'-15'-25'41,"3"7"-1,-9 0 0,3 11-36,-7 9 0,-3 14-3,-4 19 1,-3 17-1,-3 11-1,1 19 1,-2 6-2,6 8 2,4-1-3,5-4 1,11-5-5,4-25-13,19 2-21,-3-28-1,11-9 2,-2-24-1</inkml:trace>
  <inkml:trace contextRef="#ctx0" brushRef="#br2" timeOffset="212863.175">5306 13713 83,'-12'-2'41,"14"16"-1,-2-14 1,30 7-36,2-10-2,7-5-3,13-3-2,2-12-5,19 3-31,-11-14 0,7 5-1,-12-13-2</inkml:trace>
  <inkml:trace contextRef="#ctx0" brushRef="#br2" timeOffset="213057.1861">6094 13231 88,'-25'30'39,"1"24"1,-8 2 0,-2 16-36,8 5-2,3 4 0,5-3-2,8-5-1,9-2-4,-1-26-8,14 0-26,-3-26 0,10-5-2,-5-23 1</inkml:trace>
  <inkml:trace contextRef="#ctx0" brushRef="#br2" timeOffset="213246.197">5892 13689 86,'-9'21'41,"-1"-9"2,18 8-2,2-21-35,18 1-2,9-12-3,13-10-1,9-9-3,4-15-6,18 10-14,-21-19-17,11 7 0,-16-12-2,3 8 3</inkml:trace>
  <inkml:trace contextRef="#ctx0" brushRef="#br2" timeOffset="213546.2141">6546 13216 93,'-19'38'41,"-14"5"0,8 19 0,-14 2-36,10 9-1,-2 0-1,5-1-1,8-7-1,4-4 0,10-14 0,8-14 0,5-16-1,8-17 0,5-15 0,11-10 0,-2-7 1,3-4-1,-4 1 1,0 3-1,-3 12 1,-5 10-1,-7 17 0,-6 8 0,-1 13-3,-6 3-2,12 11-8,-11-10-5,21 15-9,-15-26-8,24 6-6,-4-16-3,18 0 3</inkml:trace>
  <inkml:trace contextRef="#ctx0" brushRef="#br2" timeOffset="214095.2455">7666 13160 64,'0'0'40,"-32"0"-1,3 20 1,-22 7-32,5 21-1,-7 9-2,5 13-2,-1 9 0,5 6-1,10 2 0,19-4-1,11-6-2,14-8 1,21-8-6,7-24-33,30-4-1,7-24-1,13-8 0</inkml:trace>
  <inkml:trace contextRef="#ctx0" brushRef="#br2" timeOffset="214468.2669">7893 13377 102,'0'0'43,"37"6"-1,-13-18-13,14 7-26,3-1 0,8 3 0,3-2-1,0 4-1,-1 2 0,-8 4 0,-5 3 0,-5 9-1,-14 5 1,-6 12-1,-12 5 0,-8 10 0,-10 7 0,-5 3 0,-5 1 0,1-4-2,2 1-2,1-19-5,17 8-9,-7-32-9,29 4-8,-3-24-7,19-6-1,3-18 1</inkml:trace>
  <inkml:trace contextRef="#ctx0" brushRef="#br2" timeOffset="216361.3751">9016 13705 66,'0'0'39,"8"-21"-1,-8 21 0,10-16-32,-10 16-1,11 0 0,-8 12-2,-5 7 0,-3 8-2,-3 4 1,0 4 0,-3-2-1,0 1 0,2-6 0,2-7 0,4-5-1,3-16 1,0 0-1,12-3 1,2-14-1,2-7 1,5-4 0,1-4-1,1-3 1,1 1 0,-2 3 0,-2 6-1,-4 7 1,-1 9-1,-3 10 1,-5 10-1,-1 11-1,-5 5 1,2 8-2,1 1-1,4 5-2,-2-8-2,19 7-33,-11-19 0,17 3-1,-4-18 1</inkml:trace>
  <inkml:trace contextRef="#ctx0" brushRef="#br2" timeOffset="216633.3907">9606 13731 70,'-9'-19'39,"-1"17"1,-12 1-1,3 12-26,-3 6-9,5 9 0,-1 5-1,7 4-1,0-1 0,11 0 0,8-6-1,6-7 1,1-9-1,10-11 0,-1-12-1,5-7 1,1-12 0,-4-6-1,-2-4-1,-7-6-1,-2 8-1,-10-5-5,5 23-20,-17-5-13,7 25 2,-10-21-3</inkml:trace>
  <inkml:trace contextRef="#ctx0" brushRef="#br2" timeOffset="216873.4044">10175 13208 77,'0'0'40,"-32"27"-1,11 15 1,-7 14-34,4 19-3,-4 9 0,6 8-2,6 1-2,2-1 0,7-6-4,-1-21-12,14-3-23,-2-24 0,8-10-1,-1-25 1</inkml:trace>
  <inkml:trace contextRef="#ctx0" brushRef="#br2" timeOffset="217060.4151">9936 13706 89,'-26'0'41,"15"15"1,11-15-2,9 23-34,7-12-4,13-5-1,10-2-2,6-5-3,14 7-6,-8-13-31,11 7 1,-12-5-2,2 5 1</inkml:trace>
  <inkml:trace contextRef="#ctx0" brushRef="#br2" timeOffset="217384.4337">10354 13739 80,'0'0'41,"-6"9"-1,17-2 2,-11-7-38,36-6 1,-3-1-2,6-1 0,-2-5 0,1 2-2,-3-4 0,-4 1 0,-12 0 0,-5 0 0,-12 3 0,-2 11-1,-21-13 1,-1 17-1,-6 5 0,-5 9 0,-2 6 0,2 10 1,1 3-2,7 0 0,10 2 0,9-8-2,17-6-2,9-18-7,28 5-17,0-27-12,17 0 1,0-22-2</inkml:trace>
  <inkml:trace contextRef="#ctx0" brushRef="#br2" timeOffset="217668.4499">10939 13601 86,'-38'18'41,"5"11"2,-3-9-2,14 10-33,3-15-4,11 3-1,8-18-1,16 12 0,9-13-1,8-2 0,1 0 0,0 3 0,-3 5-1,-7 4 1,-9 11-1,-8 4 1,-11 7 0,-8 7-1,-7-3-1,0 0 0,0-5-2,1-9-4,12-1-7,-8-32-8,29 10-6,-11-29-12,15-3-2,2-16 1</inkml:trace>
  <inkml:trace contextRef="#ctx0" brushRef="#br2" timeOffset="217968.4671">11082 13160 95,'26'7'43,"-7"-4"0,20 17 1,-9 2-37,10 9-3,-5 8-1,2 14-1,-9 7 0,-6 8-2,-12 3 1,-10 1-1,-6 1 0,-7-5 0,-7-7-1,-3-9-1,3-7-5,-9-23-6,22 2-5,-15-32-8,22 8-7,-2-27-9,9-9-2,-4-19 2</inkml:trace>
  <inkml:trace contextRef="#ctx0" brushRef="#br2" timeOffset="218494.4971">12195 13676 86,'0'0'41,"33"-26"0,17 5 1,14-11-38,12-3-1,10-3-3,7 2-1,2 12-4,-11-6-18,-1 27-17,-23-1 0,-10 20-1,-24 3 0</inkml:trace>
  <inkml:trace contextRef="#ctx0" brushRef="#br2" timeOffset="218668.5071">12374 13944 86,'-14'-6'40,"30"-4"1,15-24 1,31-10-40,19-5-3,9-11-4,18 13-21,-10-14-12,3 10-1,-15-6-1,-7 16-1</inkml:trace>
  <inkml:trace contextRef="#ctx0" brushRef="#br2" timeOffset="218930.5221">12982 13244 92,'0'11'41,"0"-11"2,28 23-2,4-9-37,12 5 0,5 4-2,-2 6 0,4 6 0,-8 8-1,-13 7 0,-8 4 0,-17 5-1,-14 2 0,-12 0 0,-6-7-2,-1-7-1,-4-13-4,12-2-8,-9-33-9,29 1-7,-4-15-10,18-15-1,1-22 0</inkml:trace>
  <inkml:trace contextRef="#ctx0" brushRef="#br2" timeOffset="220395.6059">13950 13505 69,'12'-12'37,"-7"-2"1,-5 14-1,7-15-31,-7 15-3,0 21-1,-6 4 0,-5 8 0,1 8 0,-3-2-1,3 5 1,-3-7-2,7-5 1,3-7 0,3-10 0,0-15-1,14-6 1,-3-16 0,10-2-1,-1-12 0,3-1 1,-3-5 0,0 6-1,-2 1 1,-4 6 0,-3 7 0,-7 6 0,-4 16-1,0 0 1,0 0 0,0 0-1,0 20 1,3-5-1,4-4 1,6 4-1,3-4 1,5 0-1,2-4 1,5 2 0,-1-4-1,-3-1 1,-1 0 0,-7-2-1,-2 2 1,-14-4 0,18 10-1,-18-10 1,1 14-1,2-4 0,-3 3 0,5 3-1,1 0 0,2 0-2,6 4-1,-3-8-4,14 11-14,-9-20-17,9 4 1,-3-19-2,8 3 1</inkml:trace>
  <inkml:trace contextRef="#ctx0" brushRef="#br2" timeOffset="220757.6266">14674 13500 72,'0'0'38,"0"0"-1,-11 34-2,-2-15-28,8 11 0,-5-4-2,7 10-1,-2-8-1,5 2-1,5-8-1,4-10 0,5-9-1,9-12 0,2-8 0,7-11 0,-1-7 0,5-2 0,-5-2 0,-1 2 0,-7 6 0,-5 7 1,-6 7-1,-12 17 1,0 0-1,0 0 1,-3 33-1,-3-9 0,2 7 0,1 4-1,7 3-3,2-12-7,18 12-14,-6-20-14,17-5 0,1-15-2,13-6 1</inkml:trace>
  <inkml:trace contextRef="#ctx0" brushRef="#br2" timeOffset="220988.6398">15550 13079 91,'0'0'40,"2"13"1,-12 7 0,2 21-37,-5 6-1,3 12-1,-5 7-2,1 2 1,5 1-2,-2-5-2,10-1-5,-5-26-14,24 1-17,-7-29-1,22-9-1,0-25 1</inkml:trace>
  <inkml:trace contextRef="#ctx0" brushRef="#br2" timeOffset="221169.6502">16030 13067 91,'-17'52'40,"-15"9"-1,9 23-2,-10 0-35,9 2-3,3 2-3,-2-17-9,16 5-24,-6-23-3,17-4 1,-4-27 0</inkml:trace>
  <inkml:trace contextRef="#ctx0" brushRef="#br2" timeOffset="221351.6606">15796 13400 94,'-23'-21'42,"23"21"1,-14-15-2,28 15-37,13-11-4,13-7-3,21 10-13,-9-21-8,28 15-11,-6-15-5,18 11-3,-5-7 1</inkml:trace>
  <inkml:trace contextRef="#ctx0" brushRef="#br2" timeOffset="221794.6859">17554 13082 61,'-9'-20'37,"-19"-3"-2,-1 11 3,-15 2-29,1 15-2,-11 5 0,4 15-1,-4 6-1,6 15 0,6 7-1,6 7-2,6 4 0,11 0-2,6 1-2,6-4-3,12 7-9,-8-22-25,18 1 1,-8-18-2,8-1 1</inkml:trace>
  <inkml:trace contextRef="#ctx0" brushRef="#br2" timeOffset="222235.7111">17050 13463 90,'4'-23'41,"12"19"1,-1-4-2,10 5-36,6-4-2,5 2 0,-1 2-1,5 1 0,-2 0 0,-1 5 0,-6 1-1,-5 6 1,-6-1 0,-5 7 0,-7 5-1,-8 3 1,-8 4-1,0 5 0,-5-2 0,-1 3 0,1-5 0,4-4 0,4-9 0,5-16 0,0 0 0,22-8 0,-3-17 0,-3-8 1,3-7 0,-1-5-1,1 0 1,-5 0-1,-2 5 1,-5 7 0,1 10-2,-2 4 0,-6 19-1,15-15-1,1 18-3,-1-5-5,21 16-6,-10-20-8,21 12-14,-8-9 0,10 6-2,-9-9 3</inkml:trace>
  <inkml:trace contextRef="#ctx0" brushRef="#br2" timeOffset="222567.7301">17828 13455 90,'-14'14'40,"17"5"1,-3-19-1,34 4-36,-4-9-1,12-1-1,0-2 0,5-3-1,-4-2 0,-5-1 0,-10 0 0,-6-2-1,-15-2 0,-7-2 0,-10 3 0,-5 0 1,-4 3-1,-7 7 1,-4 6-2,1 11 1,-3 9 0,-1 8 1,9 9-1,-1 4-1,8 3 1,7-4-2,14 0-1,10-14-4,20 5-6,3-28-7,27 10-9,-3-25-10,25-1-2,-5-14 2</inkml:trace>
  <inkml:trace contextRef="#ctx0" brushRef="#br2" timeOffset="223106.7609">18664 13409 85,'0'0'38,"0"0"2,-9-4-1,-17 9-33,-2 6-1,-9 4-2,-1 9-1,-6 1 1,5 5-1,0 0 0,9 1-1,7-2 1,9-5-1,14-11 0,15-6-1,12-12 1,12-8 0,9-9 0,3-4-1,0-3 1,0 0-1,-6 4 1,-8 1-1,-10 10 0,-9 12 0,-11 15 0,-10 15 0,-10 16 0,-8 12 0,-6 12-1,-5 9 1,-3 3-1,-2-1 1,4-6-1,7-14 0,3-11 0,10-15 1,6-18 0,7-15-1,21-16 1,1-13 0,8-8 0,5-12-1,12-7-3,-3-12-7,18 13-3,-15-14-5,23 25-9,-12-12-13,18 20-1,-4-3 2</inkml:trace>
  <inkml:trace contextRef="#ctx0" brushRef="#br2" timeOffset="223484.7826">20136 13270 83,'0'0'41,"11"6"-3,-26 8 1,-3 19-34,-11 1-3,-3 11-1,-8 6-1,-1 5-1,-3-1-1,0-3 0,7-2-3,0-24-19,18 2-13,2-28 0,17 0-2,0-39 2</inkml:trace>
  <inkml:trace contextRef="#ctx0" brushRef="#br2" timeOffset="223647.7919">19892 13343 94,'16'-14'42,"-10"0"0,10 25-1,-7 5-34,8 14-1,3 2-4,9 2-3,10 7-2,6-12-7,22 10-6,-9-22-7,35 18-10,-9-25-8,20 8-1,-3-16 1</inkml:trace>
  <inkml:trace contextRef="#ctx0" brushRef="#br2" timeOffset="224047.8148">21195 13242 87,'8'-18'39,"-8"18"0,5-11 1,-5 11-34,6 18-3,-5 10-1,-2 12 0,-5 14-1,-5 10 0,0 10 0,0 1-1,2-5-2,6-3-3,-1-19-9,26 1-13,-3-31-13,17-10 1,1-26-3,17-6 2</inkml:trace>
  <inkml:trace contextRef="#ctx0" brushRef="#br2" timeOffset="224181.8224">21500 13507 94,'-22'15'35,"14"-5"-31,8-10-3,0 0-38,23-18-3</inkml:trace>
  <inkml:trace contextRef="#ctx0" brushRef="#br2" timeOffset="224520.8418">21973 13344 92,'-35'7'40,"6"8"0,-5-7-4,11 11-32,4-3 0,11 3-2,11 2 0,12 0-1,8-4 0,12-1 0,5-3 0,6-1-1,3-3 0,-5 1 1,-8-1-1,-6 9 0,-13 5 0,-12 2 1,-10 6-1,-8 0 0,-8 2-1,-5-3 0,5-3-3,-6-14-5,17 4-8,-8-27-11,18 10-10,0-37-1,14 6-1,-2-16 0</inkml:trace>
  <inkml:trace contextRef="#ctx0" brushRef="#br2" timeOffset="224699.8521">22031 13250 81,'-15'-13'44,"30"16"1,4-11-2,23 11-13,7-14-29,15-6-3,16 11-7,-8-10-5,17 28-8,-23-14-8,7 28-11,-14-4-3,-2 16 2,-14-5 2</inkml:trace>
  <inkml:trace contextRef="#ctx0" brushRef="#br2" timeOffset="224851.8608">22758 13687 100,'-23'8'44,"9"2"-1,0-21-4,6-15-37,11 15-17,-12-24-9,19 24-6,-20-17-9,13 15-6,-5-2 2</inkml:trace>
  <inkml:trace contextRef="#ctx0" brushRef="#br2" timeOffset="227064.9873">650 13674 92,'-9'17'39,"-10"-5"0,7 12-11,-3-8-23,1 5-1,4-4-1,10-1-2,6-6-1,9-6 0,5-6 0,5-7-1,3-5 1,-1-8 0,1-1 0,-9-2 0,-5-1 1,-9 5 0,-6 2-1,-8 7 1,-5 7-1,-6 5 0,-7 10 1,2 5 0,2 11 0,2 8 0,6 2 0,2-1 1,9 1 0,10-5-1,6-10 0,7-13-1,4-18 1,3-10-1,0-11 1,-5-4-1,-4-6 1,-12 5-1,-10 7 1,-12 12-1,-7 15 0,-9 12-3,8 19-9,-6-12-6,28 24-10,-4-20-10,30 9-3,11-12-3,29 5 2</inkml:trace>
  <inkml:trace contextRef="#ctx0" brushRef="#br2" timeOffset="227787.0286">782 14962 44,'-10'-10'36,"10"10"0,-26 19 0,11 10-21,-14 12-8,1 6-2,1 1-1,4-1 0,3-3 0,15-9-1,5-18 0,11-10-1,13-18-2,10-14 0,0-7 0,4-4 0,-6-2 0,-5 4 1,-12 7-1,-7 9 1,-8 18-1,-17-5 0,-3 18 0,-7 3 1,3 4-1,1 3 0,7-5 1,3 1-1,12-9 1,1-10 0,24 2 0,2-11-1,1-4 1,9-3 0,-8 0 0,-2 0-1,-10 3 1,-16 13 0,0 0-1,-16-7 1,-8 14-1,-5 2 0,-3-1 0,5 1 0,7 1-1,3-4 0,17-6-2,0 0-3,10 11-9,0-22-13,19 12-12,0-12-2,18 3 0</inkml:trace>
  <inkml:trace contextRef="#ctx0" brushRef="#br2" timeOffset="228612.0758">1605 14791 59,'-7'-25'39,"7"25"-1,-18-18 1,11 34-31,-11 6-5,5 15-2,-1 11 0,1 13-1,6 9 0,-1 10-1,8 4-1,-3-4-2,10 4-3,-3-17-29,18-1-1,1-26-2,19-9 1</inkml:trace>
  <inkml:trace contextRef="#ctx0" brushRef="#br2" timeOffset="228899.0923">2577 14489 73,'-29'-34'40,"-11"0"-1,1 22 0,-1 10-36,-2 19 0,-2 18 0,6 23 0,2 15-2,2 20-1,3 13 0,4 13 0,3 1-1,1 1 0,4-5-1,3-7-2,5-12-1,-7-32-22,18-6-11,-6-32-2,11-16-1</inkml:trace>
  <inkml:trace contextRef="#ctx0" brushRef="#br2" timeOffset="229080.1026">1930 15167 79,'-10'15'43,"0"-2"-2,19 8 1,6 0-38,18-21-3,14-6-2,15-13-4,19 9-17,7-20-19,14 7 0,-5-6-1,11 12-1</inkml:trace>
  <inkml:trace contextRef="#ctx0" brushRef="#br2" timeOffset="237426.58">3454 15006 38,'0'0'35,"1"-16"0,-1 16-3,0 0-27,0 0 0,0 0-3,-6 25 0,1-4 0,0 8 0,-1 2 0,3 3 1,-1-2-1,9-1 1,1-12 1,11-8-1,7-12-1,10-16-1,9-10 0,8-11 0,2-8-1,5-6 1,-4-4 0,-3 4 1,-8 6-1,-9 7 1,-13 11-1,-10 13 1,-11 15-2,-14 15 0,-8 19-1,-8 19 0,-2 15-1,-4 15 1,0 6 0,4 5 1,1-1 1,5-7-2,3-12 2,4-13-2,-1-15 1,11-17-1,-4-11-1,0-16-3,13-2-3,-26-32-24,26 9-5,-7-17-1,15 4 0</inkml:trace>
  <inkml:trace contextRef="#ctx0" brushRef="#br2" timeOffset="238116.6195">4281 14922 48,'1'-20'40,"-1"20"-3,-32 2 1,11 11-27,-9 6-8,0 8 0,1 6-1,0 10 0,5 1-1,10 2 1,4-2-1,6-7 0,14-9 0,10-11-1,6-14 1,9-14-1,2-9 0,3-12 0,-2-4 1,-3-3-1,-6 0 0,-5 2 0,-6 5 0,-7 5 0,-3 8 1,-3 6-1,-5 13 0,0 0 0,0 0 0,0 0 0,17 2 0,-4 3 1,3-3-1,8-2 0,6-3 1,8-4-1,-1-3 1,4 4 0,-8-4-1,-3 6 1,-7 3-1,-8 4 1,-15-3 0,4 24-1,-17-4 0,-1 2 1,-1 3-1,1 2 0,1-4 0,6-4 0,6-6-1,1-13 1,29 3 0,-2-13 0,4-10 1,5-4-1,2-2 1,-1-5 0,-3 5-1,-6 0 1,-8 8 0,-5 7 0,-15 11-1,12 10 0,-17 11-1,-2 9-1,-3 7-1,1 2-2,6 14-6,-9-19-18,20 11-10,-7-22-2,22 1 1</inkml:trace>
  <inkml:trace contextRef="#ctx0" brushRef="#br2" timeOffset="241129.7918">5946 14963 46,'0'-22'37,"0"22"0,-9-31-2,3 22-31,-6-3 1,2 9 1,-9 1-2,3 9 1,-8 3-2,2 11 0,-5 3-2,3 9 1,-2 4-1,10 8 0,2 1-1,7-2 0,11-7 1,12-8-1,8-13 0,10-16 1,4-11-1,9-19 0,6-10 1,-2-7-1,-4-7 1,-6 2-1,-8 2 0,-9 8 2,-8 5-2,-12 15 1,-4 22-1,-10-5 0,-4 27 0,-6 17 0,-2 24 0,-3 15-1,-2 14 1,-2 11-1,0 1 2,-3 4-1,2-7 0,-2-7-1,-2-18 2,-1-15-2,1-15 2,-2-17-3,3-18 0,-1-17-2,12-15-1,-2-27-18,21 2-14,-2-24-1,22 3-2,5-11 2</inkml:trace>
  <inkml:trace contextRef="#ctx0" brushRef="#br2" timeOffset="241463.8109">6480 15001 66,'0'0'41,"0"0"-1,-11 20 0,-7-12-37,-3 5 0,0 2-1,6 7 0,1 2-1,7 6 1,5 6-1,4 0 0,7-1 0,7-5 0,4-8-1,8-8 1,2-15 0,0-14-1,3-12 1,-5-9-1,-5-4 0,-6-4 0,-10 3-2,-10-1-1,-8 13-3,-8 0-3,8 26-13,-17-11-16,16 21-2,-6-7-2,18 0 2</inkml:trace>
  <inkml:trace contextRef="#ctx0" brushRef="#br2" timeOffset="241833.8321">7660 14591 73,'0'0'42,"0"0"-3,-6 30 1,6 4-39,-2 8 0,-6 11-1,1 9-1,-1 10 0,-5 0-1,2 2 0,1-4-2,5-4-2,-13-19-31,17 1-1,-9-21-1,7-6 0</inkml:trace>
  <inkml:trace contextRef="#ctx0" brushRef="#br2" timeOffset="242556.8734">7489 15041 59,'7'-28'40,"-4"-4"-1,13 14 1,-6-5-33,13 14-2,3 1-1,7 6-2,3 2-1,6 0 0,0 1 0,7-1 0,1-1 0,2-3 0,-5 0 0,-5-1 0,-7 0 0,-7 3 0,-10 2 0,-18 0 0,5 15-1,-19 1 0,-9 6 0,-1 5 0,-5 7-1,2 0 1,0 0 0,8 0 0,8-6 1,9-3-1,10-14 1,14-10-1,12-11 1,7-12 0,6-7 0,1-8-1,1-3 1,-4-3 0,-10 2 0,-13 4-1,-12 6 0,-13 5 0,-9 10 0,-10 4 0,-2 7 0,-3 5-1,6 5 1,6 3 0,8 3 0,7-11-1,22 19 1,6-11 0,12-7 1,11 0-1,2-2 0,2 1 0,-1-1 1,-7 0-1,-6 1 1,-9 2-1,-16 6 1,-7 3-1,-18 4 0,-5 6 1,-6 2-2,-4 6 2,1 2-2,5-2 1,4-1 0,10-2 0,11-6 0,12-9 1,8-8-1,4-10 0,7-9 0,0-4 1,-5-9-1,-6-2 0,-8 0 0,-9 1 0,-6 7-3,-14-1-2,10 24-12,-45-27-14,29 26-10,-7-6-2,13 6 0</inkml:trace>
  <inkml:trace contextRef="#ctx0" brushRef="#br2" timeOffset="243099.9045">9611 14475 77,'0'0'41,"0"25"-1,-12 0 0,-6 14-38,7 5 0,1 6-1,1 6 0,1 5-1,-5 2 1,5 0 0,-4-5 0,3-1 0,0-12 0,5-3 1,2-18-1,8-10 1,10-23 0,5-12-1,10-13 0,4-6 0,5-4 0,2-2 0,-5 8-1,-3 7 1,-10 19-1,-7 15 0,-10 16 0,-7 14 0,-4 10 0,-4 9-2,2 5 0,5-6-1,6-5-2,9-21-3,23-2-13,-5-34-20,23-9 1,0-25-2,12-1 2</inkml:trace>
  <inkml:trace contextRef="#ctx0" brushRef="#br2" timeOffset="243255.9134">10264 14853 71,'0'0'40,"-22"16"0,5 14 0,-16 2-32,13 8-4,1 1-2,6 1-1,9-5 0,7-4-3,13-5-3,-2-22-7,14 5-27,-8-18-1,6-1-1,-7-20 0</inkml:trace>
  <inkml:trace contextRef="#ctx0" brushRef="#br2" timeOffset="243368.9199">10245 14828 52,'-17'-46'35,"0"2"-1,8 9-2,13 14-50,7 4-15,7 12-1,10 14 2,10 8-1</inkml:trace>
  <inkml:trace contextRef="#ctx0" brushRef="#br2" timeOffset="243855.9477">10731 14932 54,'33'7'38,"-4"0"0,-18-8 2,3 5-33,-14-4-2,-17 10 2,-10 0-1,-1 13 0,-10-1-1,0 11-1,-2 1-1,2 0 0,5-2-1,8-6 0,11-12 0,14-14-1,11-7 0,13-16-1,12-13 0,5-4 0,6-6 0,-1 2 0,-5 7-1,-6 8 1,-11 17-1,-12 14 1,-10 20-1,-9 17 1,-7 15 0,-8 13 0,-5 13 0,-2 6 0,2 5 0,-5-3 0,3-5 1,4-6-2,-3-12 2,4-10-2,5-17 2,4-14-1,2-20 0,9-16 0,1-14 1,6-16 0,4-12-1,5-13 0,6-9-1,3-13-1,8 7-1,-4 2-1,9 7-3,-8-5-13,18 30-11,-15-9-10,15 20-1,-4 2 2</inkml:trace>
  <inkml:trace contextRef="#ctx0" brushRef="#br2" timeOffset="244207.9679">11232 14663 82,'-10'15'43,"-12"4"-2,5 11 2,-11-1-37,5 13-4,2 7 0,3 0-1,4 1 1,1 2-1,6-7 1,4-6-1,3-9-1,9-10 1,1-12-1,8-8 1,2-8-1,4-9 0,-1 1 0,0-2 0,-3 2 1,-2 6-1,-5 5 1,-2 4-1,-11 1 0,13 18 0,-7-4 0,-1 3-1,4 4-2,-3-1-1,8 4-4,-14-24-10,32 30-8,-32-30-13,38 3-2,-16-17-2,8 6 2</inkml:trace>
  <inkml:trace contextRef="#ctx0" brushRef="#br2" timeOffset="244335.9752">11544 15094 65,'0'0'40,"-7"26"0,-5-9 0,7 12-30,-3-3-8,-1-1-4,10 8-22,-13-13-16,10 1 0,2-21-1</inkml:trace>
  <inkml:trace contextRef="#ctx0" brushRef="#br2" timeOffset="245054.0163">12236 14405 76,'0'0'40,"-19"10"-1,4 10-1,-3-1-38,2-2-2,6 11-6,-8-10-31,22 6 2,1-7-2,15 1 0</inkml:trace>
  <inkml:trace contextRef="#ctx0" brushRef="#br2" timeOffset="245237.0267">12552 14432 68,'-16'34'37,"-11"12"-1,-2 21-2,-7 4-33,1 6-1,1 7-4,-1-7-7,9 3-25,6-14-1,11-11 0,4-20 0</inkml:trace>
  <inkml:trace contextRef="#ctx0" brushRef="#br2" timeOffset="245567.0456">12603 14801 70,'-5'22'41,"5"-22"0,27-9 1,-8-4-38,11-1 0,1 0-1,-1 5 1,-7 5-2,-5 10 0,-14 11-1,-11 10-1,-9 9 0,-10 7 0,-5 2 0,-3 0-1,2-3 1,5-5 1,7-8-1,15-13 0,5-16 0,32-3 0,5-12-3,8-15-10,23 11-27,-9-12 0,11 8-3,-8-4 1</inkml:trace>
  <inkml:trace contextRef="#ctx0" brushRef="#br2" timeOffset="246050.0732">13683 14542 49,'0'0'39,"0"0"-3,1 26 1,-13 1-15,2 18-23,-2 10 2,4 3-3,5 10-1,-3-2-2,12 4-26,-10-13-6,7-2 0,-5-13 1</inkml:trace>
  <inkml:trace contextRef="#ctx0" brushRef="#br2" timeOffset="246256.085">13465 14932 82,'10'-2'41,"-10"2"-1,33-7-1,-7 1-40,12-3-1,9-1-3,-1-16-8,20 10-26,-6-17 1,11 0 0,-5-11 0</inkml:trace>
  <inkml:trace contextRef="#ctx0" brushRef="#br2" timeOffset="246589.1041">14246 14404 86,'-32'36'40,"7"16"0,-12-6-1,4 10-35,8 0-1,6-1-3,4-3 1,7-3 0,5-4-1,6-7-1,7-8 2,3-8-3,5-9 3,4-5-1,-2-10 1,-2-7-1,1-10 0,-2-3 1,-3-3 0,-1-2 1,-1 2-2,-1 3 2,-2 5-2,1 12 2,-10 5-2,18 24-1,-12 7-2,1 8-3,2 9 0,-6-7-13,19 14-21,-11-20-1,15-1 0,-2-20 1</inkml:trace>
  <inkml:trace contextRef="#ctx0" brushRef="#br2" timeOffset="246921.1231">14601 14825 77,'0'29'39,"0"-29"0,29 27-5,-5-24-31,10-3 1,3-7-2,2-4 0,-2-5 0,0-5 0,-7-5-1,-9 3 2,-10 1-3,-11 0 2,-9 6-2,-6 6 2,-7 6-2,-5 10 1,-5 8-2,1 12 0,-1 8 1,6 9-1,2 1 2,12 2-4,9 1-2,-1-19-23,28 8-12,-1-19 0,25-3-1,5-20-1</inkml:trace>
  <inkml:trace contextRef="#ctx0" brushRef="#br2" timeOffset="247358.148">16152 14516 69,'-12'-44'38,"-14"-2"-1,5 11 1,-4 5-34,-4 16-2,-5 17 1,-3 23 0,-3 20-1,-2 20 1,-4 11-1,2 15-1,-1 2 0,9 1-2,5-5-1,7-18-7,24-4-29,-2-26-2,18-10 0,4-23 0</inkml:trace>
  <inkml:trace contextRef="#ctx0" brushRef="#br2" timeOffset="247776.172">15649 14892 80,'0'0'42,"11"-1"-2,11-7 1,23-1-38,1 3-2,5 3 0,-2 3-1,-1 7 0,-6 9 1,-11 7-1,-10 5 0,-10 3 1,-8-1 0,-8 4-1,-7-7 0,-2 0 0,1-8 0,0-6 1,1-9-1,12-4 0,-7-14 0,12-8 0,5-5 0,3-7 1,0-3-1,3-2 0,-2-2 1,-3 4 1,1 8-2,-3 6 2,2 5-2,-1 6 2,4 7-3,3 1-1,8 8-1,1-7-6,15 14-8,-13-17-23,22 11 1,-14-15-4,11 8 3</inkml:trace>
  <inkml:trace contextRef="#ctx0" brushRef="#br2" timeOffset="248114.1913">16441 14835 67,'-7'27'40,"-5"-13"-1,16 8 0,-4-22-32,23 17-4,5-16 0,10-2 0,1-6-1,8-6 0,-2-3-1,-2-5 0,-5-1 0,-7-3 1,-12 0-1,-10 2 1,-11 1-2,-9 4 2,-7 6-1,-9 11 0,-5 6 0,-2 14-3,-4 11 2,-4 5-1,9 9 1,5 2-1,9-2 1,14-5-3,14-6 0,10-14-4,28 3-12,-4-25-20,32 2-1,-4-21-1,17 3 1</inkml:trace>
  <inkml:trace contextRef="#ctx0" brushRef="#br2" timeOffset="248655.2222">17296 14799 68,'-16'4'38,"-5"-8"0,6 13 0,-8-9-34,3 6 1,-7 0-3,6 9 0,-3 5 0,2 8 1,-1 2-1,7 3 1,3-1-1,8-4 0,9-7 0,6-12-1,9-11 0,14-13 0,4-13-1,10-2 1,-2-8-1,5 4 1,-7-1-1,-6 7 2,-7 10-2,-8 8 0,-22 10 0,2 38 0,-18 7 0,-12 21 0,-11 22 1,-8 12-1,-4 8 0,2 1 0,3-5 0,8-13 0,11-19 1,17-27-1,16-26 0,15-26-3,16-21-1,11-18-5,20 1-11,-13-31-10,17 9-11,-12-10-1,11 12-1</inkml:trace>
  <inkml:trace contextRef="#ctx0" brushRef="#br2" timeOffset="249850.2906">18600 15115 43,'0'0'33,"-16"-1"2,1-10-8,5 6-18,-16-14-2,7 5-1,-7-13-2,-1 0 0,-3-12 0,0-6-2,-1-6 0,1-6 0,1-4-1,4-2 0,3-4 0,8 2 1,7 4-2,6 7 2,7 3-2,10 11 1,6 4 0,5 12 0,3 9-1,4 10 1,-3 10 0,-3 11 0,-10 14 0,-7 9-1,-14 14 1,-8 9 0,-12 8 0,-12 2 0,-8 3 0,0 1 1,0-5 0,6-7-1,7-7 1,14-11-2,14-12 1,17-11-1,21-11-3,12-24-8,27 3-27,-2-21 0,24-2-3,-6-18 0</inkml:trace>
  <inkml:trace contextRef="#ctx0" brushRef="#br2" timeOffset="255246.5992">19386 14811 51,'9'-12'34,"-8"-5"0,-1 17-10,5-32-14,-4 19-1,-7-3-3,6 16 2,-17-10-3,2 22 1,-11 8-1,-1 10-3,-6 5 0,-2 8-1,4 4 0,2-3-1,7-1 1,11-6-2,16-9 1,10-9-1,15-7-1,10-12-3,16 7-11,-3-22-22,15 8 1,-9-13-1,6 9 0</inkml:trace>
  <inkml:trace contextRef="#ctx0" brushRef="#br2" timeOffset="255894.6363">19734 14881 59,'-10'4'37,"-11"-4"-1,4 10-2,-9-1-26,4 10-2,-1 0-3,3 10 0,2-3 0,3 1-1,9-4-1,4 0 1,10-5-1,6-8 0,4-5-1,11-6 1,2-10-1,2-6 0,2-5 0,-3-4 0,-3-4 0,-2-2 0,-11 0 0,-2 0 0,-7 5 0,-5 3 0,-3 4 0,-4 8 0,5 12 0,0 0 0,0 0 0,0 0 0,-1 11 0,13 0 1,4 0-1,5-3 1,3-1 0,4-4 0,1-6 0,3-3-1,-3-2 1,0-1-1,-5 1 1,-6 1 0,-5 1-1,-13 6 1,0 0-1,4 14 0,-12 1 1,-3 3-1,-1 2 0,6 1 1,-2 0-1,8 0 0,5-8 0,9-3 0,5-10 0,9-4 0,6-4 0,-2-7 1,2-2-1,-1-3 0,-3 3 0,-5-2 0,-9 4 0,-2 5 0,-14 10-1,11-10 0,-11 10-1,0 12-1,2 2 0,-6 1-5,13 15-10,-13-16-17,18 13-2,-5-16-1,12 2 1</inkml:trace>
  <inkml:trace contextRef="#ctx0" brushRef="#br2" timeOffset="256238.656">20661 14828 57,'-19'13'38,"9"11"0,-7-5 0,7 7-22,-1 0-12,4 1 0,2-1-2,5-3 1,3 0-1,2-8 0,6-10 0,3-8-1,5-13 0,5-8 0,3-6 0,-2-4 0,2 0 0,-3 0 0,-5 7-1,-1 6 1,-8 10-1,-10 11 0,8 19 0,-11 5-1,0 10-1,1-1-1,2 6-2,2-9-5,18 4-10,-9-31-15,20-1-3,4-28-1,20-8 1</inkml:trace>
  <inkml:trace contextRef="#ctx0" brushRef="#br2" timeOffset="256405.6655">21353 14485 81,'-20'17'38,"5"26"-1,-13 3 0,4 15-34,-1 7-4,0 2-2,5 9-7,-10-15-28,16 3 1,-3-22-2,12-3 2</inkml:trace>
  <inkml:trace contextRef="#ctx0" brushRef="#br2" timeOffset="256575.6753">21078 14826 85,'4'-16'39,"-7"-7"1,19 17-2,3-1-39,1-2-7,19 15-21,-5-14-9,20 10-1,1-9-1</inkml:trace>
  <inkml:trace contextRef="#ctx0" brushRef="#br2" timeOffset="257009.7001">22914 14464 83,'-11'-40'38,"-1"6"-1,-14-13-5,4 12-26,-8 8-2,-1 12-1,-4 15-1,1 19 1,-7 23-2,2 18 1,-1 17-2,1 12 0,1 5-1,6 1 0,9-4-3,2-13-4,17 1-16,-6-30-16,20 0 3,-10-25-3,14 0 1</inkml:trace>
  <inkml:trace contextRef="#ctx0" brushRef="#br2" timeOffset="258144.765">22409 14865 74,'0'-11'39,"-2"-10"-1,20 14 2,0-5-34,14 0-2,9-5-1,10 0 0,1 2-2,2 8 2,-5 5-2,-4 6 0,-10 7 0,-13 10 0,-11 9 0,-8 7-2,-11 7 2,-6-1-2,-4 4 1,0-2 1,-1-5-1,5-7-1,4-8 1,5-13 0,5-12 0,13-8-1,3-14 1,5-11 0,2-6 0,3-6 0,0 0 1,2 0-1,-4 1 0,-2 7 2,-1 8-2,-3 6 1,1 6 0,2 4 0,2 6 0,1 5 0,5 1-1,1 1 0,3 3 0,2-1-1,-1 4 1,-2-2-1,-5-1 1,-5 1-2,-8 0 2,-14-4-1,9 15 1,-15-2 0,-7 1 1,-8 9-1,-1 1 0,-2 5 0,3 1 0,-1 1 0,6-2 0,7-4 0,5-4 0,14-8 0,0-9-1,7-5 1,4-10-1,6-9 0,1-4 1,1-9-1,0 0 0,-5-5 1,-2 1-1,-2 0 2,-6 5 0,-6 6 0,-5 7 1,-4 4-1,1 15-1,-6-9 2,6 9-2,0 0 0,8 9-1,3-5 1,4 1 0,4-1 0,3-2 1,2 0 0,0-2 0,-1 2 0,-2 1-1,-4 3 1,-3-1 0,-1 2-2,-11 7 2,-2-2-3,-5 7 3,0 0-2,-6 1 1,1 0-1,1-3 1,1-2-1,8-15 1,0 0 0,0 0 0,18-11 0,1-9-1,2-4 2,2-1 1,0-3-1,0 4 1,-7 4 0,2 9-1,-6 7 1,-12 4-1,12 12-1,-6 1-1,-2 2 0,2 2 0,5-4-1,-1 0 2,6-7-1,2-5 2,3-3-1,1-2 1,1-3 0,-5 2 0,3 1-1,-6 2 1,-1 4-1,-14-2 0,15 16-1,-10-2-3,-6-1-7,6 10-2,-5-23-3,4 28-7,-4-28-7,0 0-13,6-14 0,8-1 2</inkml:trace>
  <inkml:trace contextRef="#ctx0" brushRef="#br2" timeOffset="259396.8366">13247 15683 50,'9'-14'38,"-4"-3"0,-5 17-1,1-12-25,0 24-7,-5 3-1,1 13-1,-2 9-1,-1 11 0,-1 7-1,2 6 0,-3 3 0,5 2 0,-2 0 0,3-5-1,-3-9 1,5-5-2,-2-11 2,2-6-2,2-13 2,-2-17-1,0 0 0,16-10 2,-4-15-2,4-8 1,0-3-1,6-7 1,2-1-1,3 4 1,2 0-1,4 12-1,0 12 1,-4 6 0,0 16 0,-4 8 1,-7 10-2,-7 14 2,-8 4-1,-11 4-1,-12 5 1,-6-5-1,-10-3 1,-5-7-2,-1-6 0,1-19-4,15 1-9,-10-37-11,33 8-12,2-21-3,20 1 1</inkml:trace>
  <inkml:trace contextRef="#ctx0" brushRef="#br2" timeOffset="259781.8586">13719 16203 62,'-1'31'39,"-5"-10"-1,13 4 1,-7-25-34,27 16-3,2-13 0,7-5 1,4-6-1,6-1 1,-5-14-2,-1-2 2,-10-9-2,-3 2 1,-12-5-2,-6 2 1,-9 0 0,-9 5 0,-6 9 0,-7 7-1,-2 13 1,-8 11 0,1 18-1,-3 11 0,4 12 0,4 2-1,7 2 2,10-3-2,14-9 1,12-15-3,21-18-2,11-30-7,31-2-12,-3-34-15,26-5 0,-5-24-2,8-1 0</inkml:trace>
  <inkml:trace contextRef="#ctx0" brushRef="#br2" timeOffset="259920.8666">14612 15661 77,'-33'59'41,"-8"-2"-2,13 14 0,4-3-38,4 0-4,20 8-11,-7-20-22,22 7-4,1-22-1,12 1 1</inkml:trace>
  <inkml:trace contextRef="#ctx0" brushRef="#br2" timeOffset="260715.9121">14911 16041 67,'-28'-19'39,"11"22"0,-14 3 1,8 16-37,-1 6 0,5 11 0,1 2 0,5 5-1,4 2 1,8-4-2,5-6 0,9-15-1,6-9 0,8-14 0,6-14-2,5-12 3,3-9-3,-6-12 2,-2 0 0,-5-1 0,-12-1 0,-3 9 1,-10 4-1,-6 6 0,-3 9 1,-1 11-1,7 10 1,0 0 0,0 0-1,0 0 1,28-3 0,-5 7 0,9-1 1,2-1-1,3-2 0,-3-1 0,-4 1 1,-2-1-1,-9 2 0,-6 2 0,-13-3-1,3 16 1,-11-4-1,3 2 0,-8 3 0,-1 7 1,3-1-1,-1 6 0,6-1 0,-2-1 0,5-2 0,5-3 0,7-6 0,0-11 0,10-6 0,0-10 0,5-8 0,0-3 0,3-6 0,-7-1 0,-1 2 0,-1 4-1,-5 6 1,-2 8 0,-11 9 0,0 0 0,10 26 0,-10 2 0,4 5 0,-2 4-1,1 1 1,7-1 0,1-6 0,5-5 0,3-11 0,4-12-1,1-10 2,3-8 1,-3-9-2,-4-7 1,-4-6 0,1-5-1,-6 1 0,2-1-1,-3 6-2,3-5-5,9 12-4,-5-8-3,20 22-4,-15-18-5,27 26-11,-14-11-7,14 16 2</inkml:trace>
  <inkml:trace contextRef="#ctx0" brushRef="#br2" timeOffset="260844.9194">16202 16143 86,'-1'24'39,"6"-5"-3,-5-19-9,-8-17-49,26 9-11,-11-27-8,9 0-3,-5-15 0</inkml:trace>
  <inkml:trace contextRef="#ctx1" brushRef="#br1" timeOffset="235149.4498">21663 17716</inkml:trace>
  <inkml:trace contextRef="#ctx0" brushRef="#br1" timeOffset="277782.8882">13158 11692 61,'14'-5'36,"-14"5"-3,0 0 2,-20 13-28,3-7-3,3 7 0,-6 1 1,2 7-1,-9 1 0,3 9-1,-5 5 1,3 11-2,-8 5 1,6 8-2,3 2 1,7 2 0,9-2-1,7-6-1,16-9 1,10-13-1,9-13 0,8-14 0,-2-12 0,2-9 0,-7-8 1,-9-4-1,-11-2-1,-17 2 1,-12 0 0,-10 7-1,-12 4-1,-5 3 0,5 8-3,-1-6-4,21 15-27,-1-11-1,18 6-2,15-6 1</inkml:trace>
  <inkml:trace contextRef="#ctx0" brushRef="#br1" timeOffset="278235.9142">13690 11731 76,'-3'-20'39,"3"20"0,-9-23 1,-2 24-33,-8 5-3,-2 13 0,-4 7 0,-7 12-2,0 6 0,2 13-2,-1 0 1,5 9-2,4 0 2,10-4-2,8-3 1,5-7 1,12-10-1,6-8 0,6-13 0,7-13 0,-3-13 0,4-10 0,-4-9 0,-4-6 0,-9-8-1,-6-1 0,-10 2 1,-10 0-2,-4 8 0,-5 4 0,-4 13-2,-5 3-3,13 19-4,-5-6-27,16 8 1,4-12-2,19 11 2</inkml:trace>
  <inkml:trace contextRef="#ctx0" brushRef="#br1" timeOffset="278583.9341">14106 11769 91,'0'0'42,"-34"-22"-1,13 24 0,-12 1-35,0 7-6,3 7 3,1 11-3,0 9 2,8 10-2,6 1 2,8 3-3,14-2 2,9-5 0,11-7 0,7-12-1,7-12 1,2-15-1,-1-11 1,-2-15-1,-4-8 0,-8-9-1,-12 3 1,-11-6-2,-8 7 0,-13 3 1,-4 15-3,-13 3-4,3 24-21,-13-3-10,15 14-1,-1-6-1,20 11 1</inkml:trace>
  <inkml:trace contextRef="#ctx0" brushRef="#br1" timeOffset="300478.1863">3614 12015 52,'6'-16'35,"-6"16"-1,3-11 1,-3 11-29,0 0-2,0 0 1,-14 8-2,14-8 0,-9 14 0,4 1 0,-3 2-1,2 4 1,-2 4-1,4 7 1,-4 0-1,1 2 0,2-4 0,6 0-1,4-9 1,9-5 0,8-10-1,12-9 1,12-11-1,10-5-1,9-8 1,1-3-3,3-1-1,-4-2-3,1 10-26,-22-7-5,-3 12-1,-18-6-2</inkml:trace>
  <inkml:trace contextRef="#ctx0" brushRef="#br1" timeOffset="300709.1996">3914 11977 77,'-23'26'39,"11"16"-2,-6-8 2,7 13-35,5 2-2,5-1 0,5 1-2,0-5-1,14-1-6,-7-11-30,21-5 0,-3-14-2,13-3 1</inkml:trace>
  <inkml:trace contextRef="#ctx0" brushRef="#br1" timeOffset="301177.2263">4582 11932 63,'-4'-18'37,"-13"0"0,5 9 0,-11-1-30,4 13 0,-5 1-2,3 14 1,-5 0-2,6 7 0,-2-1-2,6 1 0,6-4 0,7-2-1,5-6 0,9-6 0,8-7 0,9-5-1,4-3 1,3-1 0,1-3-1,-1 1 0,-8 3 1,-2 1-1,-8 5 0,-17 2 0,12 18 0,-20 4 0,-3 7 0,-3 8-1,2 6-1,-8 5-1,9 7-6,-7-18-19,19 9-11,1-22 0,18-1-1</inkml:trace>
  <inkml:trace contextRef="#ctx0" brushRef="#br1" timeOffset="301509.2453">5041 11862 78,'-22'10'38,"4"13"-1,-10-5 2,6 9-35,3-3 0,9 2-1,7-3 0,7 1-1,6-8-1,11-4 1,7-4-1,1 2 0,3-1-1,-2 1 1,-2 1-1,-3 7 1,-13 3-1,-7 9 1,-5 0-2,-8 0 1,-4 3-1,-3-5-2,5 3-6,-15-19-29,25-12 1,-10 0-2,16-19-1</inkml:trace>
  <inkml:trace contextRef="#ctx0" brushRef="#br1" timeOffset="301695.256">5112 11905 73,'0'0'43,"-1"22"-1,1-22 1,37-7-15,2-10-28,13-13-6,25 8-14,-9-22-6,19 14-9,-12-11-6,5 6-2,-9-4 1</inkml:trace>
  <inkml:trace contextRef="#ctx0" brushRef="#br1" timeOffset="314188.9706">18236 7190 53,'0'0'33,"0"0"1,-11-11-2,11 11-14,0 0-5,16-4-2,-16 4-3,28-15-1,-6 3-2,7 1-2,3-4 0,3 2-1,1 0-1,-2 2-1,-4 5 0,-5 5 1,-6 8-1,-10 10 0,-9 13 0,-10 12-1,-8 8 1,-8 12-1,-3 4 1,-5 5-1,2-3 0,4-7-3,13-5-8,3-19-25,19-10 1,3-19-1,18-8-2</inkml:trace>
  <inkml:trace contextRef="#ctx0" brushRef="#br1" timeOffset="314592.9937">18707 7241 77,'4'-18'38,"-1"7"-4,-3 11 4,2-12-32,-2 12 0,0 0 0,-6 20-1,-4-3 0,-2 7-2,-3 1 1,2 2-3,3 0 2,5-4-1,10-8 0,10-4 0,11-9-2,12-7 0,6-4-1,6-9-3,4 9-13,-9-19-21,4 9 0,-13-8-1,-6 5 0</inkml:trace>
  <inkml:trace contextRef="#ctx0" brushRef="#br1" timeOffset="314785.0046">18959 7167 89,'-25'38'36,"5"13"-1,-4-5 0,6 7-21,3-2-14,5-4-2,9 1-8,-6-9-25,16-3-1,0-12 1,11-6-2</inkml:trace>
  <inkml:trace contextRef="#ctx0" brushRef="#br1" timeOffset="315169.0266">19155 7179 105,'0'0'39,"0"-20"0,17 16 0,-6-1-33,7-5-2,2 2 0,4 2-1,-4 1-1,0 5 0,-6 3-1,-6 10 0,-7 5-1,-8 8 0,-11 5 0,-6 7 0,-5 1 0,-1 4 0,-1-3 0,4-5-1,8-7 2,8-3-1,11-10 0,12-10-1,10-5-2,4-8-2,12 7-17,-7-16-17,8 4-1,-11-6 0,4 7-2</inkml:trace>
  <inkml:trace contextRef="#ctx0" brushRef="#br1" timeOffset="315392.0394">19404 7309 117,'-14'3'40,"-4"-4"-1,6 0-7,12 1-54,-10 0-17,10 0 0,0 0-1,22-5 0</inkml:trace>
  <inkml:trace contextRef="#ctx0" brushRef="#br1" timeOffset="315765.0607">19617 7123 109,'-23'0'38,"7"8"1,-6-4-1,16 5-34,-7 2 0,5 8-1,5-2-1,5 3-1,3-4 1,11 2-2,2-3 1,8-3-2,-2 0 1,3-6-1,-3 3 2,-3 1-1,-7 1 0,-7 3 0,-9 1 0,-9 6 0,-5 0 0,-5-2-1,1 0-2,-3-6-1,13 8-11,-9-21-22,19 0-3,0-13 1,12-3-1</inkml:trace>
  <inkml:trace contextRef="#ctx0" brushRef="#br1" timeOffset="315933.0703">19640 7096 125,'0'0'41,"0"0"0,27 0 0,3-9-38,4-3-5,18 6-17,-10-15-18,13 6-4,-8-6 0,4 7-1</inkml:trace>
  <inkml:trace contextRef="#ctx0" brushRef="#br1" timeOffset="389565.2818">8574 6930 74,'0'0'36,"0"0"-1,-10-9 0,10 9-26,-18 12-3,10 2-2,-8 4-1,6 3-1,-2 1-1,4 3 1,6-2 0,6 0-1,6-3 0,2-5 0,11-3-1,1-1 1,0-3-1,0 2 1,-5 2 0,-3 9-2,-7 2 3,-6 3-2,-8 6 1,-7 2 0,-2-1 0,-1-4-2,3-5-1,-3-14-2,15-10-12,0 0-21,5-29 1,6-9-1,9-4-1</inkml:trace>
  <inkml:trace contextRef="#ctx0" brushRef="#br1" timeOffset="389747.2922">8639 6872 103,'-21'2'37,"12"11"2,9-13-2,-10 12-32,20-12-2,13-3-3,11-4-2,0-7-3,20 7-9,-8-12-23,11 7 1,-10-6-1,1 7-1</inkml:trace>
  <inkml:trace contextRef="#ctx0" brushRef="#br1" timeOffset="390113.3132">8990 6866 73,'0'0'35,"0"0"0,-1-14 2,11 15-26,-10-1-2,0 0-1,-15 20-2,4 2 0,-7 2-3,0 4 0,3 2-1,1 1-1,5-4 0,4-5 0,14-7-1,11-7 0,7-5 0,7-6 1,8 1-1,0 0 0,-3 2 0,-5 3 0,-9 6 1,-10 11-1,-15 3 0,-10 8-2,-10 0 2,-7-1-2,2 0-1,-4-15-6,17 0-27,-5-19-3,17-6 2,1-21-1</inkml:trace>
  <inkml:trace contextRef="#ctx0" brushRef="#br1" timeOffset="390295.3236">9087 6794 111,'-31'5'38,"13"8"1,-2-8-2,20-5-34,0 0-4,24-1-2,18-8-4,1-16-10,17 7-21,-3-7 3,10 3-3,-6-6 1</inkml:trace>
  <inkml:trace contextRef="#ctx0" brushRef="#br1" timeOffset="390609.3415">9536 6715 105,'-17'22'36,"-3"-2"2,6 9-2,-11 1-31,14 9-1,-1 6-1,3 8 0,-3 2-1,7 6-1,2-10 1,4 2-1,8-12 0,1-10 0,6-16 0,6-14 1,2-14-2,3-13 2,-5-4-2,-3-10 2,-7-2-3,-7 2 1,-8 4-1,-8 7-1,-6 12-1,-5 9 0,-1 14-3,-6-4-9,15 20-22,-5-2-3,15 5 2,0-7-2</inkml:trace>
  <inkml:trace contextRef="#ctx0" brushRef="#br1" timeOffset="391562.3961">9770 7032 124,'-6'-13'41,"6"13"1,-11-8-4,11 8-38,-13-6-2,13 6-2,0 0-6,-17 6-27,21 6-2,-4-12-1,7 9-1</inkml:trace>
  <inkml:trace contextRef="#ctx0" brushRef="#br1" timeOffset="393005.4786">10184 6742 70,'0'0'34,"-1"-16"0,1 16 1,-11-24-23,11 24-6,-15-17 1,15 17-2,-24-11 0,13 13-1,-7-1 0,2 9-2,-2 0 1,-1 7-1,-1 2 0,4 2-1,1 1 0,5-1 1,5-3-2,6-4 1,11-5 0,8-5 0,9-9 0,5-4 0,7-10 0,1 1 0,-3-2 0,-4 1 0,-6-1 0,-6 6 0,-10 3-1,-13 11 0,0 0 1,-17 18-1,-5 10 0,-3 11 0,-4 13 0,-4 9 0,-1 8-1,4 4 0,1-2 1,8 0-1,6-12-1,4-12-2,11-6-7,0-21-27,10-5-2,-10-15 3,19-17-4</inkml:trace>
  <inkml:trace contextRef="#ctx0" brushRef="#br1" timeOffset="405069.1686">21838 7204 70,'0'-15'34,"0"15"2,-17-15-1,2 19-21,-14-8-6,4 11-1,-8-3-2,-1 12-2,2-3 0,4 6-1,5-4-1,8 2 0,10-1-1,10 1 0,10-1 0,12-1-1,6 3 1,4 2 0,2 6 0,-3 3 0,-6 5 0,-12 5 1,-11 4-1,-10 3 0,-14 0 1,-7 2 0,-13-10 0,-2-4 1,1-12 0,5-11 0,9-19 0,13-14 0,15-20-1,15-13 0,17-12-1,15-10-2,11-3 1,4 0-2,4 15-4,-16 1-28,1 24-3,-18 8 1,-13 19-1</inkml:trace>
  <inkml:trace contextRef="#ctx0" brushRef="#br1" timeOffset="406000.2219">22077 7283 93,'0'0'36,"20"-3"0,6-5 0,-1-1-33,7 4 0,-1-2-1,-1 7 0,-4 2-1,-7 9 1,-11 4-1,-11 11 1,-11 3-1,-7 2 0,-6 1 1,-4 3-1,1-5 0,6-2 1,9-6-2,10-9 1,18-7 0,13-6 0,12-6-1,7-3 0,5 0 1,-6 4-1,-3 4 1,-12 12-1,-16 8 1,-15 11-1,-16 9 0,-12 5 1,-8 5-1,-5-3 0,1-2-1,4-10-1,14-4-4,1-17-29,23-13-3,16 0-1,14-17 0</inkml:trace>
  <inkml:trace contextRef="#ctx0" brushRef="#br1" timeOffset="406376.2434">22696 7341 103,'-14'2'38,"14"-2"0,-16 6 0,9 6-34,-7 1-1,4 6 0,-6 3 1,0 5-1,-3 0 0,4 2-1,3-3 0,5 0-1,7-7-1,10-1 1,6-8-1,6-1 0,5-3 0,1 1-1,-2 0 1,-3 0 0,-4 4 0,-14 5-1,-6 3 1,-13 3-1,-8 2 0,-3 0 0,-6-1-2,1-7-2,16 4-18,-6-21-16,20 1 0,1-29 0,21-1-1</inkml:trace>
  <inkml:trace contextRef="#ctx0" brushRef="#br1" timeOffset="406559.2538">22684 7310 112,'-25'24'41,"-4"-4"0,18 4 0,1-6-30,22-14-10,22-4-5,7-12-4,25 10-15,-9-12-15,15 4-3,-11-5 1,0 10-2</inkml:trace>
  <inkml:trace contextRef="#ctx0" brushRef="#br1" timeOffset="406776.2662">22896 7585 117,'-20'0'41,"7"5"1,-2-12-2,15 7-35,-5-15-3,15 4-3,4 4-2,0-13-19,10 18-17,-6-7-3,10 9 2,-8-10-2</inkml:trace>
  <inkml:trace contextRef="#ctx0" brushRef="#br1" timeOffset="407675.3177">23109 7373 116,'-13'7'39,"13"-7"1,20-9-1,5-1-38,16-1-2,7 1 2,3-2 0,-2 4 0,-5 4 0,-8 5 0,-8 4 0,-17 7 1,-14 3-1,-10 8 0,-12-1-1,-7 6 1,5-2-1,-2-2 1,5-2-1,10-2 0,14-7 0,13-5 0,14-6 0,9-2 0,7 0 0,-3 0 0,-3 6 1,-5 3 0,-16 12-1,-14 6 1,-19 9 0,-13 8 0,-13 2 1,-4-3-2,0-1 2,9-6-4,5-6-2,8-24-21,25-6-15,12-2-2,22-15 0,2-16-2</inkml:trace>
  <inkml:trace contextRef="#ctx0" brushRef="#br1" timeOffset="423428.2187">12081 7266 51,'2'-12'31,"1"3"3,-4-8-7,1 17-14,-3-13-4,3 13 0,-13 8-3,2 10-3,-8 2 1,-1 14-2,-5 7 1,0 12-2,-2 8 1,-1 6 0,2 1 1,7 3-1,0-7-1,11-3 1,3-10-1,9-9 0,5-15 0,9-10-1,4-12 0,3-12 1,3-6-1,1-9 0,-6-6 0,-2-3 0,-10 2 0,-7 0-1,-11 8 0,-8 5 0,-5 8-1,-6 5 0,-1 11-3,1-4-2,14 10-26,0-8-2,12-6 0,0 0-2</inkml:trace>
  <inkml:trace contextRef="#ctx0" brushRef="#br1" timeOffset="423954.2488">12242 7407 91,'0'0'36,"18"-7"-1,2-1 1,-2-4-35,11-2 0,-1 4-1,1 0 1,-6 5 0,-3 8 0,-11 10-1,-4 12 1,-19 10 1,-1 15 0,-15 3 0,0 5 0,-2 0-1,6-3 1,3-10 0,12-5-1,11-17 0,14-12 0,12-11-2,5-10-4,14 2-30,-7-14-3,3 3 0,-11-5-2</inkml:trace>
  <inkml:trace contextRef="#ctx0" brushRef="#br1" timeOffset="424345.2711">12844 7269 69,'-1'-18'39,"1"18"-4,-13-3 3,4 20-17,-11-2-17,3 12-1,-7 8 0,-1 15-1,-1 11 1,2 3 1,2 2-2,10-2 0,8-6-1,8-7 0,7-11-1,11-14 1,4-14-1,2-9 0,3-10 0,-6-7 0,-3-7-1,-8-6 0,-3-2-1,-16-1-1,-4 4-1,-9-1 0,2 8-1,-7-1-4,23 20-28,-26-15 0,26 15 1,-11-3-1</inkml:trace>
  <inkml:trace contextRef="#ctx0" brushRef="#br1" timeOffset="424524.2814">13135 7521 103,'-11'0'40,"-4"-4"1,4 6-3,-9-12-35,3 6-6,17 4-31,-20 1-5,20-1 0,0 0-2</inkml:trace>
  <inkml:trace contextRef="#ctx0" brushRef="#br1" timeOffset="425960.3635">13595 7243 50,'10'-14'33,"2"1"1,-1 0 0,1 8-18,-11-8-8,-1 13-2,0 0-1,-3 18-1,-16 0 0,1 12 0,-11 0-1,5 6-1,1-4 0,10 4-1,7-10 1,17-4 0,13-7-1,14-6-1,11-4 0,6-2 0,-1-1 0,-3 0 1,-4 6-1,-12 4 0,-11 5 0,-17 9 0,-12 5 0,-15 5 1,-5 3-1,-7-3-1,-3-1-1,-5-10-2,12-2-5,-4-17-28,22-6 1,1-21-1,19-3-2</inkml:trace>
  <inkml:trace contextRef="#ctx0" brushRef="#br1" timeOffset="426149.3743">13727 7209 116,'-12'14'40,"-1"-11"0,13-3-1,18 7-35,11-17-3,10 2-3,9-10-5,13 3-29,-10-4-3,5 7 0,-11-3-2</inkml:trace>
  <inkml:trace contextRef="#ctx0" brushRef="#br1" timeOffset="476227.2386">9904 11755 85,'0'0'38,"-18"1"-2,-1 0 1,4 10-35,-4 0-1,1 4-4,0 3 4,7 2-2,2-1 2,9 1-2,2-1 2,12-2-2,6-3 3,6 1-1,3 0-1,2 1 1,1 2-1,-5 4 1,-2 4-1,-11 9 0,-8 4 0,-9 4 0,-6 2 0,-5-4-1,-2-2-4,-7-18-16,13-3-16,-2-23-1,10-15-1,1-19 1</inkml:trace>
  <inkml:trace contextRef="#ctx0" brushRef="#br1" timeOffset="476408.249">9853 11752 95,'-5'12'39,"18"3"4,0-12-4,17-2-37,7-6-5,6-13-8,21 11-21,-9-15-9,8 9 3,-8-5-4</inkml:trace>
  <inkml:trace contextRef="#ctx0" brushRef="#br1" timeOffset="476918.2781">10535 11699 63,'-20'-3'37,"-2"8"1,-6-3 0,5 9-29,-10-8-2,8 11 0,4-5-2,3 6 0,8-2-3,9 2-2,7-1 1,8 1-2,8 1 1,3 3-2,3 0 2,3 5-1,-2 0 1,-6 4 0,0 0 0,-6 3 0,-8 0 0,-7-1 0,-5 1 1,-10-3-1,-4-4-1,-2-6 1,-3-6 0,0-10-1,0-10 1,7-11-1,7-10 1,7-12-1,5-2 0,13-8 1,6-3 0,6 4 1,4 4-3,1 3 0,2 13-4,-13-4-19,7 19-12,-13 2 0,0 11-2,-17 2 2</inkml:trace>
  <inkml:trace contextRef="#ctx0" brushRef="#br1" timeOffset="477309.3005">11002 11557 82,'0'0'37,"-8"14"1,-5 0-1,-3 13-33,-6 10-2,2 14 0,-5 5 2,4 14-1,-2 0 1,4 4-1,1-6 0,12-6-3,3-15 2,7-10 0,7-16-2,7-15 1,4-14-1,-1-14-1,2-9 0,-3-5-1,-6-1 0,-10-5-2,-2 8-1,-14 2-1,3 10-2,-13-3-6,10 18-24,-6 1 2,18 6-3,-19 4 2</inkml:trace>
  <inkml:trace contextRef="#ctx0" brushRef="#br1" timeOffset="477596.3169">11250 11915 109,'-9'12'43,"-4"-13"1,13 1-4,-13 2-42,13-2-7,0 0-14,-9-21-6,25 20-6,-13-15-3,17 5-5,1-7 1</inkml:trace>
  <inkml:trace contextRef="#ctx0" brushRef="#br1" timeOffset="478862.3893">11495 11693 58,'0'0'38,"0"0"-1,9-10 1,9 4-21,2-10-13,10-1-3,7-4 2,6 2 1,1-2-1,2 6-2,0 2 1,-4 4 0,-8 7-1,-5 7-1,-10 9 1,-10 10 1,-9 12-2,-6 7 1,-9 10 0,-5 11-1,-3 4 1,-2 3 0,-4 2 0,2-5-3,7-8 1,2-13-3,19-1-21,-6-27-13,12-8-1,-7-11-3,26-30 2</inkml:trace>
  <inkml:trace contextRef="#ctx0" brushRef="#br1" timeOffset="513385.3639">19212 11956 10,'0'0'28,"0"0"1,0 0 2,0 0-13,0 0-6,0 0 0,0 0-3,0 0-1,0 0-2,0 0-1,0 0 0,10-9-1,-10 9-1,16-6-1,1 1 1,1-3-1,7 2 0,5-4 0,3 2-1,2 0 0,-1 2 0,-3 4-1,-3 4 1,-5 7-1,-8 5 1,-8 9-1,-7 12 0,-7 10 0,-6 7 1,-8 9-1,-2 5 1,-3-1-1,2-1 0,9-4-5,-4-22-17,15-1-14,9-24 0,13-9-2,2-17 0</inkml:trace>
  <inkml:trace contextRef="#ctx0" brushRef="#br1" timeOffset="514095.4045">20029 11896 70,'-19'-2'34,"-4"-1"-1,-2 12-7,-7-5-22,4 7 1,-2 1-1,6 2-1,2 1-1,7 4 0,4-2 0,11-1-1,7-1-1,9-1 1,10 2-1,5-2 0,3 3 0,1 4 1,-2 3-1,-2 3 0,-6 5 0,-7 0 1,-12 5-1,-7 0 0,-12 0 0,-2-5 1,-7-4-1,1-8 1,-2-7-1,3-10 1,3-13-1,8-12 0,12-17 1,7-7-1,6-12 0,7-4-1,8 0 0,-1 1-2,6 11-3,-11 7-27,4 16-1,-11 5-1,1 17-1</inkml:trace>
  <inkml:trace contextRef="#ctx0" brushRef="#br1" timeOffset="514648.4362">20303 11896 83,'0'0'39,"28"-17"-2,-10-1 1,11 3-30,5-3-6,4 2 4,2 3-5,-6 8 3,-5 4-3,-7 8-1,-10 14 1,-9 3-3,-11 13 2,-7 8-2,-13 7 2,-5 6-2,-5-2 3,0 4 0,4-6-1,6-5 1,8-9 0,13-9 0,17-12 0,13-14-1,13-9-1,8-14-3,11 1-3,-6-19-18,12 12-11,-13-8-2,4 10-1,-17-3 1</inkml:trace>
  <inkml:trace contextRef="#ctx0" brushRef="#br1" timeOffset="514867.4487">20922 12065 105,'-15'13'41,"-10"-11"-1,8 5-2,6-4-40,1-7-4,10 4-12,0 0-12,23-11-7,-5-2-2,13 3-1</inkml:trace>
  <inkml:trace contextRef="#ctx0" brushRef="#br1" timeOffset="515286.4727">21243 11806 91,'-11'11'35,"-3"-14"3,14 3 3,0 0-36,15-12 2,8-1-4,6 0 2,7 0-2,4 2 2,-3 3-3,-4 2 0,-4 8-1,-8 11 0,-12 5-1,-11 8-2,-12 8 2,-14 8-2,-6 5 2,-6 5-2,-5 2 2,3-2-2,10-5 2,12-3 1,11-12 0,18-11-1,16-10 1,16-14-1,9-7-1,7-5-1,5 2-6,-13-10-11,15 19-7,-29-15-5,7 20-8,-17-4-2,1 10 1</inkml:trace>
  <inkml:trace contextRef="#ctx0" brushRef="#br1" timeOffset="525934.0817">6685 11877 43,'0'0'34,"8"-10"2,-8 10-2,0 0-25,0 0-1,-15-5-1,15 5 0,-24 17-2,8-2-1,0-3 0,2 3-2,3 1 1,5-2-1,5 0-1,7-4 0,8 0-1,6-1 1,5 0-1,4 1 1,0 3 0,1 4-1,-6 1 1,-3 7-1,-7 5 1,-6 1 0,-8 6-1,-5 1 1,-7 0-1,-3-1 1,-4-1-1,0-11 0,2-2-1,2-11-2,15-12-4,-21-2-26,26-12-4,-3-16-1,12-5-2</inkml:trace>
  <inkml:trace contextRef="#ctx0" brushRef="#br1" timeOffset="526138.0934">6768 11866 82,'-9'7'39,"-5"-6"1,14-1-1,0 0-34,10-9-2,14-2-3,3-2 1,12 0-5,-1-13-7,11 14-27,-9-6 0,4 8-3,-7-1 5</inkml:trace>
  <inkml:trace contextRef="#ctx0" brushRef="#br1" timeOffset="526572.1182">7133 11805 79,'0'0'40,"-6"11"0,6-11 0,15-22-32,-1 10-5,15-1 0,-1-3-1,7-1 0,-2 5-1,2-1-1,-6 10 1,-2 6 0,-11 14-1,-11 8-1,-11 9 1,-8 11 0,-12 5 0,-3 8-1,-2 2 1,-4 2-1,3-7 1,4-6 1,10-9-1,5-5 1,13-15-1,12-9 1,6-10-1,6-7-1,9-4-1,3-6-1,7 2-4,-12-14-21,13 13-11,-13-11 0,6 7-1,-8-8 0</inkml:trace>
  <inkml:trace contextRef="#ctx0" brushRef="#br1" timeOffset="526820.1324">7778 11698 91,'0'0'39,"-3"10"3,-10 6-4,3 14-35,-5 8-1,1 9-1,-4 9 0,3 5-1,4 3-2,0-4-4,15 5-9,-5-22-24,18-4 1,-2-16-3,15-9 1</inkml:trace>
  <inkml:trace contextRef="#ctx0" brushRef="#br1" timeOffset="526985.1418">8034 11954 89,'-23'11'37,"14"-4"-1,-3-6-3,-5-12-64,29 4-6,-3-11-1,12 3-2</inkml:trace>
  <inkml:trace contextRef="#ctx0" brushRef="#br1" timeOffset="527322.1611">8355 11689 83,'-28'9'39,"3"7"2,-7-4-3,11 6-32,-5 1-3,9 4-1,4 0 1,7 3-2,6-4 0,12-5-1,8 0 1,6-6-3,5-3 3,5-3 0,1 1-1,-3 1 0,0 2 1,-12 5-1,-6 7 0,-8 3 1,-13 6-1,-5 6 0,-6 0-1,-6-2 0,2-1-3,-1-14-3,19 2-23,-9-29-9,22-7-1,0-22-1</inkml:trace>
  <inkml:trace contextRef="#ctx0" brushRef="#br1" timeOffset="527519.1723">8454 11559 106,'-5'20'43,"2"-10"0,18 2-2,7-15-39,11-5-2,14-3-3,0-11-7,19 15-13,-18-22-5,17 16-13,-17-6-1,0 5 0,-9-1 0</inkml:trace>
  <inkml:trace contextRef="#ctx0" brushRef="#br1" timeOffset="537948.7689">16422 11681 49,'6'-10'32,"2"-3"2,-3-3-11,8 9-12,-12-7-5,-1 14 0,6-11-2,-6 11-2,-14 8 1,-1 8 1,-10 5-1,-2 12 1,-7 5-1,-4 12-2,-3 4 2,3 10-1,4 1 2,5 3-4,11-4 1,9-2-2,12-12 2,14-9-1,12-14 0,10-14 1,5-13-1,3-11 0,-3-10 1,-3-5-1,-11-5 0,-13-3 0,-16 3 0,-15 2-1,-11 5 0,-17 1 1,-2 7-2,-4 1-1,6 9-2,-3-7-8,20 14-22,6-7 0,19 6-2,18-5 1</inkml:trace>
  <inkml:trace contextRef="#ctx0" brushRef="#br1" timeOffset="538424.7961">17060 11665 70,'-11'-15'36,"-3"6"0,-15 4-1,0 7-30,-12 7-1,4 8 2,-5 6-3,11 6 2,-1-1-1,14 3-2,7-6 1,14-3-2,14-6 0,13-5-3,11-9 3,6-6-3,5-5 3,-1 0 2,-3-6-2,-5 7 2,-13-2-3,-8 4 3,-22 6-2,0 0-1,0 16 0,-19 2-3,-4 14 3,-6 7-3,0 15 2,-2 8-3,2 7 1,0-3-4,20 4-31,-5-13 2,21-5-2,4-22-1</inkml:trace>
  <inkml:trace contextRef="#ctx0" brushRef="#br1" timeOffset="538766.8157">17493 11766 100,'-22'16'36,"-11"-4"3,8 9-4,-6-2-33,10-2-4,3 3 4,13-3-4,5 0 2,10-3 1,13-3 0,8-4-1,3 0 0,2-1 1,0 1-1,-5 5 0,-7 1 1,-9 10-1,-12 3 1,-10 8-1,-11 1 0,-2 0-1,-4-2-1,-1-8-1,8 1-6,-8-24-28,25-2-1,3-25 0,13-3-1</inkml:trace>
  <inkml:trace contextRef="#ctx0" brushRef="#br1" timeOffset="538939.8256">17484 11710 104,'-10'11'42,"10"-11"-1,0 13 0,15-11-39,12-5-2,11 0-4,2-12-12,15 10-21,-11-5-5,11 6 2,-15 0-3</inkml:trace>
  <inkml:trace contextRef="#ctx0" brushRef="#br1" timeOffset="539109.8353">17829 11929 99,'0'0'40,"-15"5"-3,15-5-9,14-17-66,-12-3 0,14 7-1,-3-6-2</inkml:trace>
  <inkml:trace contextRef="#ctx0" brushRef="#br1" timeOffset="539610.8639">18114 11669 93,'0'0'39,"0"0"1,22-16-2,3 4-35,11-1-1,-1 2 0,2 3-2,-5 3 1,-8 3 0,-7 5-1,-17-3 1,7 19 0,-16-2-1,-8 1 3,-8 7-3,-2 4 2,-3-2-1,1 1-2,6-2 1,4-3-1,15-3 1,8-7-3,18-6 3,7-8-2,8-2 2,3-3 1,2 1 0,-1 1 0,-11 5 1,-8 9-1,-12 7 1,-18 12-1,-14 6 0,-14 9 0,-7 4 0,-7 2-1,1-5 0,5-4-2,13-7-4,2-25-30,29-9-4,9-10 0,20-19-3</inkml:trace>
  <inkml:trace contextRef="#ctx0" brushRef="#br1" timeOffset="550492.4863">2793 8902 72,'0'0'33,"-4"19"1,-4 10-8,-7-3-17,5 9-2,-8-3-2,7 8 2,-2-7-1,10 2-1,3-10-2,12-2 1,5-16-2,10-4 0,8-9 0,5-6-1,8-8-1,1-5-2,5 0-4,-7-14-9,7 14-22,-14-9 1,2 8-1,-14-6-1</inkml:trace>
  <inkml:trace contextRef="#ctx0" brushRef="#br1" timeOffset="550673.4967">3071 8840 90,'-22'27'36,"-4"4"-1,6 11 1,2 3-34,7 11-2,8 1-2,2-6-11,14 6-22,3-12 1,16-5-1,4-18 0</inkml:trace>
  <inkml:trace contextRef="#ctx0" brushRef="#br1" timeOffset="550995.5151">3490 8857 94,'-27'10'37,"4"17"-2,-10 1-4,8 20-24,0 5-3,4 7-1,5-1 0,6 1 0,9-10-2,8-8 1,8-13-2,5-10 1,7-15 0,-2-10-1,1-12 0,-4-8 0,-3-4 0,-6-5-2,-6 6 0,-8-7-2,-4 11-3,-11-6-3,10 16-16,-12-4-11,8 8 1,-1-3 0,10 3 0</inkml:trace>
  <inkml:trace contextRef="#ctx0" brushRef="#br1" timeOffset="551492.5435">3620 8799 85,'-15'13'40,"0"-10"-2,15-3 2,4-16-23,15-3-15,10-6-2,5-2 0,4 2 0,-3 1-1,0 5 2,-6 9-1,-10 9 1,-9 12 0,-11 11 0,-13 11 1,-6 4-1,-5 4 0,4 0 0,-2-5-1,3-6 2,7-7-3,13-11 1,0-12-1,32-4 1,-6-5 0,4 0 1,1 3-1,-5 2 0,-3 10 1,-10 6-1,-6 14 1,-15 10 0,-2 6-1,-9 4 0,-4 4 1,2-3-2,-1-5-2,13-1-7,-2-26-27,21-6-2,5-24-1,15-4-1</inkml:trace>
  <inkml:trace contextRef="#ctx0" brushRef="#br1" timeOffset="551883.5659">4232 8863 105,'0'0'40,"6"-11"-1,-10-3 0,4 14-36,2-15-1,-2 15-1,0 0 0,0 0 1,0 0-2,7 16 0,-2-6 1,-5-10-1,13 18 1,-13-18-1,18 1 0,-18-1 1,16-13-1,-16 13 2,14-18-2,-14 18 1,0-15 0,0 15 0,-10 9-1,0 1-1,0 3-1,-2-3-2,10 11-9,2-21-24,2 10-4,6-21 1,16-3-1</inkml:trace>
  <inkml:trace contextRef="#ctx0" brushRef="#br1" timeOffset="552236.5861">4602 8574 98,'0'0'39,"-25"5"1,15 6-2,-2-3-34,0 5 1,0 3-3,1 2 1,3 5-2,4 0 1,7-2-1,3 0 1,8-6-1,10-5 0,7-3-1,6-3 1,5-3-1,-2 2 0,0-2 2,-3 10-2,-6 1 2,-10 5-3,-10 6 3,-8 4-2,-10 4 1,-5 1-2,-2-3 0,-4-5-1,4-1-3,-5-19-8,19-4-26,0 0 0,-2-26-2,4-10-1</inkml:trace>
  <inkml:trace contextRef="#ctx0" brushRef="#br1" timeOffset="552408.5959">4704 8506 109,'-15'16'42,"-6"-4"1,16 13-2,5-25-36,0 0-3,41-8-2,3-14-2,12-1-3,-3-19-33,22 8-2,-10-13-2,5 10-1</inkml:trace>
  <inkml:trace contextRef="#ctx0" brushRef="#br3" timeOffset="584845.4512">12202 8242 49,'8'-12'31,"-3"2"1,-5 10-2,0 0-25,-10-11-1,-2 22 1,-10 0 0,0 16 1,-10 5 0,-2 15-1,-3 4 0,3 14 0,-2 1 1,10 12-2,3-4 0,11 0-2,9-7 1,7-9-2,15-11 0,9-13 0,5-14-1,10-16 1,1-13 0,4-13 0,-7-10-2,-4-10 2,-9-2-3,-11-2-1,-11 6-3,-18-2-1,-5 15-4,-16-5-6,6 23-17,-10-1-2,8 12 1,1 0 0</inkml:trace>
  <inkml:trace contextRef="#ctx0" brushRef="#br3" timeOffset="587737.6166">12676 8321 60,'9'-21'35,"1"6"1,-7-1-1,9 15-20,-12 1-11,0 0 1,-15 16 0,10 12 0,-9 4-2,6 13 0,1 5-1,2 7-1,2 6 0,3 1-1,7 3-2,-5-12-8,12 5-25,-2-17-2,9-6 1,-2-16-2</inkml:trace>
  <inkml:trace contextRef="#ctx0" brushRef="#br3" timeOffset="588157.6407">13181 8194 89,'-15'-19'37,"-16"5"0,3 22-1,-8-1-33,5 8 0,3 4-1,5 4 0,10 2-1,11 0 0,10 0 0,8 2 0,12 2-1,4 1 1,2 1 0,0 1 0,-3 3-1,-6 1 1,-7 3-1,-8 1 0,-12-1 0,-5 2 1,-13-9 0,0-2 0,-6-7 0,2-15-1,3-11 0,7-15 0,9-19 0,6-18-1,16-11-1,5-11 1,11-1 0,3 2 0,0 6 1,0 9-1,-5 19-1,-9 7-7,1 23-28,-23 12 0,18 0-2,-18 0 0</inkml:trace>
  <inkml:trace contextRef="#ctx0" brushRef="#br3" timeOffset="588553.6633">13757 8404 88,'-1'-23'38,"7"10"0,-12-5 1,6 18-36,0 0-1,-19 2 0,0 16 0,-2 6 0,-6 1-1,5 2 1,3-2-1,10-4 1,8-12-1,1-9 0,29-10 0,-5-9-1,4-2 1,1 1-1,-2-2 1,-8 3-1,-8 8 0,-11 11-1,0 0-2,-20 11-2,11 14-9,-5-16-25,12 7 2,2-16-2,7 15-1</inkml:trace>
  <inkml:trace contextRef="#ctx0" brushRef="#br3" timeOffset="588825.6789">14157 8063 96,'-3'-17'41,"3"17"0,0-19-1,0 19-33,0 29-2,-3 7-3,-3 11 1,-1 19-1,1 10 0,-2 8-2,-1 6 2,1 0-2,1-5 0,4-11-3,12-1-17,-8-33-18,17-9-3,-3-27-1,13-14-3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12:39.0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739 5642 34,'22'-8'27,"-10"0"2,7 1-3,1 5-19,2-5-4,1 6-1,5 1-1,-1 6 0,6-1-1,1 7 0,5-2 0,4 2 1,3-4-1,11-3 1,8-5 0,12-4 1,17-6 0,12-4 0,8-6-1,16 2 0,9-3 1,14 0-1,7 4-1,3 0 0,5 2 0,6 4-1,7 2 1,3 1 0,8 2-1,4-1 1,2 2-1,9-1 1,4-2 0,3 2 0,4-3 1,13 2 0,-1 0 0,7 0 0,6 1 0,8 3 0,2-2 1,11 1-2,5 2 1,4 1-1,5 0 0,1 1 0,4 1 1,-2-1-1,5 0 0,3 1 1,-1-2 0,9 0 0,-5-2 1,14 4-1,-1-1 1,9 4 0,-2 2 0,-4 7 0,0 2 0,-7 4-1,46 3 1,-47 3-1,-5-1-1,5-2 2,3-3-1,5 2 0,-1-7 1,9 0 0,-38-4-1,43-2 1,8-5-1,1 1 0,1-5-1,2-2 0,2-4-1,3-1 1,-6-2-1,8-1 1,-9-2-1,8-1 1,-4 0 1,6 1-1,-7 2 1,1 3 0,1 1 0,-6 3 1,-2 1-1,-1 4 1,0-1 0,-9 2 0,5-1-1,-4 0 1,1 0 0,2 0-1,-5 2 0,0 5 0,-10 1-1,-2 5 0,-13 4 0,-13 2-3,-8 12-8,-18-12-24,-15-2-1,-20-10-2,-16-9 0</inkml:trace>
  <inkml:trace contextRef="#ctx0" brushRef="#br0" timeOffset="2014.1152">644 14323 18,'0'0'26,"0"0"1,0 0-11,0 0-4,0 0-1,3 13-4,-3-13 1,13-1-2,-13 1 0,23-5-2,-10 1 0,7 1-2,-2-3 0,5 6-1,3 4 0,0 1-1,10-1 0,1 2 1,9 1-1,2-1 0,7-2 1,6-1-1,5-5 0,7-1 0,5 1 0,4-3 0,8 2-1,4 0 1,2 2-1,6 1 1,2 0 0,6 2 0,5 1 0,4-3 0,0 0 0,6-4 0,4 0 0,12-4 0,6 2 1,3-2-1,2 1 0,5 2 1,8 2-1,3-1 0,5 3 0,0 2 0,7-1 0,2 0 0,4-1 0,6 1 0,-1-2 1,4-3 0,4 1 0,4-3 0,-1 1 0,2 0 0,6 0 0,2 1 0,1 2 0,2 2 0,5 1 0,-3 0 0,6 0 0,8 0-1,1 0 1,0-2 0,7-2 1,1-1 0,3-1-1,10-3 0,0 1 1,0-2 0,3 0-1,0-2 0,3 3 0,3 0-1,-1 1 0,2 1 0,3-1 0,1 3 0,1 0 0,4-1 1,2 3-1,6 1 1,2 0-2,2-3 2,2 3 0,3 0 0,6-2-1,0 3 1,4-1-1,-1 1 1,0-2-1,5 2 0,0 0-1,4 1 1,-2 0 0,2 0 0,-1 0 0,0-2 0,2-1 1,-1 0-1,-3-2 1,1 2 0,-6-1-1,1 0 1,-5 0 0,1 1 0,-9 3 0,0 2-1,-6-1 1,-3 3-1,-4 0 0,-4 0 1,0-2-1,-2-2 0,-9 0 1,3-7-1,-6-1 1,-4-2 0,-4-5 0,-7 5 0,-8 0 0,-6 0-1,-11 1 0,-11 6 1,-11 3-2,-7 3 0,-16 5-1,-10-4-3,-7 7 1,-17-15-9,0 12-24,-17-15-3,-3 2 0,-18-16 0</inkml:trace>
  <inkml:trace contextRef="#ctx0" brushRef="#br0" timeOffset="23789.3607">479 14026 39,'6'-12'32,"-2"-2"3,-4 14 0,-4-13-24,8 25 0,-14 0-1,10 19-3,-9 3 0,7 16-2,-4 4-1,6 11-2,0-2 0,3 1-2,2-8-1,1-10-4,13-10-30,-19-36-1,36 9-4,-17-36 0</inkml:trace>
  <inkml:trace contextRef="#ctx0" brushRef="#br0" timeOffset="25130.4374">25230 13793 59,'7'-14'32,"-7"14"-1,0 0-8,-8-16-14,8 16-3,0 0-1,0 0 0,-3-14-1,3 14-1,0 0 1,0 0-1,0 0 0,0 0 1,0 0-1,0 0 0,0 0 0,0 0 0,-3 15-1,3-3 0,-5 2 0,2 10-1,-4 1-1,1 8 0,-3 3 0,4 0-1,2-3 0,4-2 0,3-9 0,6-4-1,6-9 2,-5-6-2,9-6 3,-6-2-2,-5-2 0,-9 7-2,0 0-18,-8-16-16,-8 17-1,-12-6 0,-1 3-2</inkml:trace>
  <inkml:trace contextRef="#ctx0" brushRef="#br0" timeOffset="26145.4954">13044 13902 56,'-5'13'38,"5"-13"-1,-8 14 2,8-14-29,-6 18-3,2-2-3,9 10-2,-5 0 0,5 5-2,-1 8 0,1-1-1,-3 5-3,-6-9-19,2 9-14,-6-11 0,6 1-2,-8-11 0</inkml:trace>
  <inkml:trace contextRef="#ctx0" brushRef="#br0" timeOffset="26971.5427">7420 14157 46,'0'0'37,"-7"-11"2,7 11-3,0 0-24,0 0-3,0 0-3,0 0-2,0 0-1,14 5-1,-6 8-1,-1 4 0,0 11-3,-8 3-3,4 18-26,-16-4-7,2 12-1,-12-5 0</inkml:trace>
  <inkml:trace contextRef="#ctx0" brushRef="#br0" timeOffset="27646.5813">3986 14147 39,'0'0'34,"-5"-13"3,5 13-3,0 0-22,0 0-3,-2 12-1,3 5-2,-1 5-3,3 7-1,-1 11-6,-8 3-32,12 12 0,-8-3-2,7 6 0</inkml:trace>
  <inkml:trace contextRef="#ctx0" brushRef="#br0" timeOffset="28464.6281">10642 13993 44,'0'0'38,"-16"-5"0,5-1 0,7 17-23,4-11-8,-7 15-2,7-1-2,2 9-1,3 4 0,-2 2-5,8 19-33,-13-5-2,4 4-2,-5-4 1</inkml:trace>
  <inkml:trace contextRef="#ctx0" brushRef="#br0" timeOffset="31144.7814">10410 13983 55,'0'0'35,"0"0"-10,0 0-1,-7 19-14,-7-11-2,11 13-3,-5 1-1,2 6-2,-2 1 2,2 6-3,2-8 1,-1 3-1,0-6 0,1-5 1,0-5-2,4-14 1,0 0 0,-1-18 0,6-6 0,0-7 0,1-10 0,5-3 0,-2-2-1,0 3 1,0 7-1,-2 10 2,-2 8-2,-5 18 1,0 0-1,-5 33-1,-2 2 2,-2 5-1,1 5 0,0 1 0,2-7 1,4-5-1,4-12 1,-2-22 0,23 4 1,2-19-1,1-13 0,1-5 0,1-8 0,-4 4 1,-7 1 0,-3 7 0,-11 6-1,-3 23 0,-17-6 0,0 17-1,-1 10-1,-3 3-4,13 14-32,-6-11-3,12 1 0,2-18-1</inkml:trace>
  <inkml:trace contextRef="#ctx0" brushRef="#br0" timeOffset="32783.8751">18976 13945 65,'0'0'40,"6"-12"-3,-6 12 0,0 0-32,-11 22-2,2 3-2,-4 6-1,-2 8-1,0 5-1,5 9-2,-9-11-16,18 13-15,-5-14-2,13 4 0,-1-16 0</inkml:trace>
  <inkml:trace contextRef="#ctx0" brushRef="#br0" timeOffset="33480.915">16243 13890 56,'0'0'39,"-11"3"-2,9 12 2,-12-6-29,10 16-1,-2-2-5,5 10-1,-1 4-2,0 3-2,9 9-6,-12-7-30,19 9-1,-7-9-2,8 0 1</inkml:trace>
  <inkml:trace contextRef="#ctx0" brushRef="#br0" timeOffset="34315.9627">21734 13854 77,'0'0'37,"0"0"-2,10 23 1,-11 4-34,0 9 0,-5 9-5,-3-3-16,6 14-16,-6-9 0,9 1-3,-1-16 1</inkml:trace>
  <inkml:trace contextRef="#ctx0" brushRef="#br0" timeOffset="36030.0608">461 11220 64,'0'0'32,"2"-17"-1,-2 17-1,0-20-25,0 20-1,-1-16 0,1 16-1,-1-11 0,1 11 0,0 0 0,0 0 0,0 0-1,-8 17 1,6-4-2,4 10 0,-4 2 0,2 10-1,-2 5 1,2 10-1,2 4 0,2 9 1,2 7-2,0 5 1,2 3-1,3 1 1,1 4 0,-2 1-1,1-1 1,-6 4-1,-1-4 1,-2 3 2,-3-4-1,2-1 0,-5-6 1,2-5-2,2-7 2,3-6-2,1-4 1,1-9-1,1-2 0,0 0 0,-1 1 0,-2 2 0,-4 2 0,-4 4 1,-2 1-1,1 2 1,-4-1-1,-2-3 0,5-5 0,-1-3 1,2-4-1,6-2 0,4-1 0,-3 1 0,6 3 0,-1 7 1,-1 7-1,0 9 1,-4 6-1,0 8-1,-3 2 1,-3 0-1,1-7 1,-1-7-1,3-11-2,0-20-4,11-8-27,-9-25-2,28-7-3,-8-18 1</inkml:trace>
  <inkml:trace contextRef="#ctx0" brushRef="#br0" timeOffset="37231.1295">4059 14368 43,'0'14'34,"0"-14"1,-8 13-1,8-13-28,-11-6-2,7-6 0,2-3-1,-1-6 0,3-7-1,2-10 1,5-5-1,-3-9 1,5-2 1,0-7-1,2 1 0,-2-2-1,0 3 1,-4 0 0,-4 5-1,-2 0 0,-3 2-2,-4 0 1,1 0-1,-1 1 1,4 1-1,0-2 1,5 0 0,0 1 0,4-2 0,3 2 1,-2-1-1,4 2 0,-5 1 0,0-3-1,-5 3 0,-5-2 1,-2 0-2,-2 2 2,-1 0-2,2 0 1,3-2 0,1 2 1,2 4-1,3-1 0,0 5 0,4-2 1,-2 2-1,-2-1 1,1 1-2,-4 0 1,-2-1 0,-3 1 0,1 0 0,-2 2 0,0 0-1,-2 4 1,6 0 0,2-3 0,2 3 2,2 0-2,2-3 0,1-3 0,4-1 1,-3-3-1,-5-1 1,-1 2-1,-3-2-1,-3 4 1,-3 3 0,-3 1 0,-1 4 0,0 3 0,1 5-1,5 0 0,0 2-1,11 3-3,-4-6-2,18 5-29,-10-12 1,18 8-2,-11-12-2</inkml:trace>
  <inkml:trace contextRef="#ctx0" brushRef="#br0" timeOffset="38155.1823">7620 10980 64,'-11'3'32,"11"-3"-1,-7 17-2,7-17-21,-7 24-2,4-7-3,4 9-2,0 7 0,0 11 2,-2 14-2,-1 13 1,-3 19-1,-4 17 0,1 18 0,-4 23 1,0 15-1,-1 11 0,0 5 0,4 4 0,-2-5 0,4-3 1,0-10-1,1-10-2,-1-16 2,-3-7-1,-1-16 0,0-12 0,3-18-2,0-19-1,8-14-4,-5-31-28,18-16-2,-4-26-1,13-12 0</inkml:trace>
  <inkml:trace contextRef="#ctx0" brushRef="#br0" timeOffset="39438.2557">10702 14262 21,'-7'11'30,"3"3"1,-3-2 1,-3-5-23,8 8-2,2-15 0,-1 15-1,1-15 0,0 0 0,0 0-1,10-13 0,-5-3-2,2 2 1,-2-8-1,0-2-1,-1-5-1,2-3 1,-6-6 0,2-6 0,-4-8 0,3-5 0,-4-10 0,3-5 0,2-6-1,0-8 1,0-2-1,1-3-1,-1-5 1,-2 1-1,0-3 1,-4-3 0,-1 3-1,-3-3 1,-3-2 0,2 1-1,-2-2 1,2-2-1,0 3 1,4 1 0,1 4-1,1 1 1,0 1-1,3 5 1,0 3-1,4 1 1,-5 2-1,2 6 1,-3 3-1,0 6 1,-6 12-1,-2 8-1,-1 13-1,-10 7-4,12 20-31,-14 0 1,12 9-1,1-7-2</inkml:trace>
  <inkml:trace contextRef="#ctx0" brushRef="#br0" timeOffset="40475.315">13281 11015 45,'9'-16'31,"-4"1"3,-1 4-2,1 2-24,-5 9-2,0 0-2,5 13 0,-9 5-1,-1 12 1,-4 7-2,5 13 1,-1 7-1,-1 15 0,2 7 0,4 15 2,-3 11-2,6 15 0,-2 17 1,1 12-1,-1 10 1,0 13-2,2 9 1,0 6-2,-1 3 0,3 0 1,2-2-1,2-2 0,1-10-1,-2-9 0,6-14-3,-6-22-1,11-19-33,-11-33 1,6-20-2,-7-36 0</inkml:trace>
  <inkml:trace contextRef="#ctx0" brushRef="#br0" timeOffset="41482.3726">16425 14166 28,'-15'25'30,"0"-3"1,1-2-1,-5-7-23,11 1-2,-4-14-1,12 0 1,-4-19-1,12-1 1,-1-13 0,7-5-1,-1-12 1,2-2-1,3-11 1,-2 0-2,-2-6-1,1-4-1,-9 0 0,0 0 0,-4-5 0,-2-1-1,-4-2 1,-1-3-1,0-5 1,1 0 0,-1-4 0,0-4-1,3-1 1,1-2 1,2-3-1,3-3 0,0-1 0,3 0-1,0 0 1,4 3 0,-2 0-1,0 3 2,-1 3-2,-1 5 1,4 2 0,-3 2 0,0 4 0,-1 1 0,0 4 0,-2 4-2,-1 7 3,-2 9 0,-6 9-1,-3 11 1,-1 12-3,-9 7-1,17 21-28,-27-11-7,27 11-1,-20 0-4</inkml:trace>
  <inkml:trace contextRef="#ctx0" brushRef="#br0" timeOffset="42691.4418">19117 11004 44,'6'-19'29,"-1"6"3,2 2 0,3 0-25,1 4 0,0-1-2,1 7-2,-12 1 0,20 6 0,-20-6 0,11 18-1,-11-18 2,0 23-3,0-23 2,-9 27 0,6-16-2,3 8 1,0 3 0,1 2-1,4 7 0,1 6 0,-2 3 0,1 7 0,2 4-1,-5 4 1,2 3 0,0 2 1,1 3-1,-1 2 2,1 5-3,4 0 0,-4 5 1,0 2-1,-2 6 0,-1 3-1,-6 5 2,1 1-4,-2 1 4,-3 1 0,-2-6 0,2 1 0,0-8-1,6 0 1,2-9-1,1-1 1,2-6-1,4 3 0,1-1 0,-3 3 0,-4 3-1,-2 3 1,-5 7 0,-8 4 1,4-1-2,-4 2 1,-2-3 0,2-3 0,0-9-1,2-13 1,3-10-1,5-15-3,7-6-9,-3-29-23,10-5-1,-7-20-3,10-9 2</inkml:trace>
  <inkml:trace contextRef="#ctx0" brushRef="#br0" timeOffset="43742.5019">21932 13947 22,'-14'10'24,"14"-10"1,-8 24-13,8-24 1,-3 11-1,3-11-1,0 0 0,0 0-1,19 12-2,-19-12-2,0 0-1,10-1-1,-10 1 0,0 0 0,5-11-1,-3-1-1,2-3 1,-1-7 0,3-4 0,-1-5-1,4-6 0,-4-3-1,4-4 2,-4-1-1,1-4-2,-3-6 2,-1-1-2,3-3 1,-3-7-1,-1-4 2,4-2-1,-2-4 0,0-5-1,0 0 1,1-3 0,-3-2 0,-1 1-1,1-2 1,-2 0 0,-2-1-1,0 1 1,-2-5 0,-3 5 0,2-2 0,-2 1 0,-1 0-1,3 2 1,2 2 0,1 3-1,1 2 1,3 3 0,3 0-1,0 2 0,0 5 1,-2 2-2,4 2 1,-5 4 0,0 9 0,-2 1 0,1 9 1,-7 12-1,2 9-5,-10 1-28,15 20-5,-15-7 2,15 7-3</inkml:trace>
  <inkml:trace contextRef="#ctx0" brushRef="#br0" timeOffset="44960.5716">25288 10996 58,'-11'-12'36,"11"12"-2,0 0 1,0 0-21,-14 5-5,14-5-2,0 0-4,5 21 1,-4-8-2,-1 9 1,-1 1-2,-1 8 1,-1 2 0,-1 7 0,-1 1-1,3 5 0,-1-1 0,2 4 1,2-2-1,1 3 0,-1-3 0,2 2 0,1 5 0,-3 1-1,0 1 1,-2 7-1,-3 1 1,0 4-1,-3 1 1,0 3-1,2-4 1,1 1 1,1-3-1,3 0 1,3-3-2,0-2 0,2 1 0,-2-2 0,0 3 0,-3 1-1,-2 2 1,-1-1-1,-3 0 1,-1 1 1,-3-5-2,5 0 1,-4-4-1,8-4 1,1-5-1,1-3 1,0 0-1,2 1 1,4-1 0,-5 1 0,2 2 0,-2-2 1,-5 3-2,3-1 2,-6-1-2,5-3 1,0-7-1,1-5 1,-1-7-1,1-6-2,3-8-3,-3-11-29,1-12-2,-6-16-1,5-2-3</inkml:trace>
  <inkml:trace contextRef="#ctx0" brushRef="#br0" timeOffset="46733.673">928 13615 60,'0'0'35,"0"0"-2,9 21 0,-9 5-32,-5 18 2,-4 7-2,0 14 3,-5 5-1,-1 8-1,-4 0 1,5-7-1,0-12 0,2-8-1,0-18 1,10-14-1,2-19 0,8-29 1,6-13-1,8-14 2,1-16 0,10-11 0,-1-8-1,3 0 1,-3 1 0,2 12-1,-4 10 0,-8 11-1,-3 17 0,-2 13-1,-2 17 1,1 16-1,0 13 1,-3 11-1,2 13 0,2 11 0,1 12 0,-3 8-1,0 4-1,-5 3-1,1-1-6,-13-15-27,11 5-1,-15-27 0,2-5-1</inkml:trace>
  <inkml:trace contextRef="#ctx0" brushRef="#br0" timeOffset="46883.6816">1136 13957 79,'-14'-17'39,"-6"0"-1,20 17 0,-8-11-31,23 7-4,21 8-13,8-23-27,33 5 0,5-13-4,32-1 2</inkml:trace>
  <inkml:trace contextRef="#ctx0" brushRef="#br0" timeOffset="47950.7426">4628 13579 50,'-6'-20'35,"6"20"-1,0 0 0,0 0-27,-10 15-2,14 10 0,-4 5-1,3 10-1,2 4-2,-4 8 1,5-1 0,0 0 0,-2-4-2,0-6 1,-1-8-1,-1-8 1,-1-11-1,-1-14 1,0 0-1,9-32 1,-1-5 0,1-11 0,1-9 0,0-7 0,-1-5 0,2-2-1,1 5 1,-5 5-1,3 11 0,-5 5 0,5 10 1,2 9 0,4 5-1,1 13 1,4 3 0,3 6-1,0 3 1,3 7-1,-1 1 1,-6 8-1,-6 4 1,-3 2-1,-7 5 0,-11 3 1,-8 1-1,-1 2 1,-13-3-1,1 1 0,3-10 0,1-5 0,5-7 0,10-11 0,9-2-1,6-16 1,17 1 0,2-2 0,8 3 1,0 3-1,3 9 1,-6 7 1,-9 13-1,-10 10 0,-14 12 0,-10 7 0,-10 8-1,-10 3 0,-7-1-1,-3-3 0,5-7-2,3-14-3,19-3-20,1-30-14,15 0 2,22-33-3,15-2 2</inkml:trace>
  <inkml:trace contextRef="#ctx0" brushRef="#br0" timeOffset="48460.7718">8053 13493 58,'-21'1'41,"3"7"-2,-10-8 2,5 7-24,-9-1-13,3 10-1,4 4 0,1 7 0,1 7 0,6 6-1,6 2-1,7 0 1,12-1-1,8-4-1,10-5-2,14-10-1,16-3-5,2-19-31,33-1-1,7-18 0,22-7-2</inkml:trace>
  <inkml:trace contextRef="#ctx0" brushRef="#br0" timeOffset="48952.7999">11024 13269 65,'4'26'39,"-8"-2"-1,9 8 0,-10-5-31,10 11-1,-1 1-4,1 4 1,-5 4-2,5 0-1,-4 2-1,1-9-2,4 4-7,-11-19-28,15-2 1,-10-23-2,11 3 0</inkml:trace>
  <inkml:trace contextRef="#ctx0" brushRef="#br0" timeOffset="49219.8152">11104 13208 86,'14'-3'41,"-2"-7"0,14 8 0,7-5-38,-3 5-1,2 2 0,5 5-1,-8 10 1,-1 10-2,-12 5 0,-6 13 0,-15 8 1,-7 4-1,-11 5 1,-6 1-1,-8-5 0,-3-6-2,-1-6-1,4-19-6,15-7-31,-3-21 0,25 3-1,-5-42-1</inkml:trace>
  <inkml:trace contextRef="#ctx0" brushRef="#br0" timeOffset="49708.8432">13996 13321 73,'0'0'38,"0"0"-1,-4 12 0,-5 5-36,0 8 1,-1 10-1,1 6-1,1 13-1,-5-6-2,13 14-14,-4-18-19,7 0 1,-3-19-3,13-9 1</inkml:trace>
  <inkml:trace contextRef="#ctx0" brushRef="#br0" timeOffset="49904.8544">14067 13219 82,'0'0'41,"13"-20"-2,2 18 2,-3-5-37,10-1-4,6 0-1,2-4-4,13 11-7,-11-11-25,11 11 0,-8-6-3,4 10 3</inkml:trace>
  <inkml:trace contextRef="#ctx0" brushRef="#br0" timeOffset="50076.8642">14095 13416 80,'-14'9'40,"14"-9"-1,19-2 0,10-13-36,6 1-5,6-9-5,12 12-30,-10-4 0,1 13-2,-12 0 1</inkml:trace>
  <inkml:trace contextRef="#ctx0" brushRef="#br0" timeOffset="50226.8728">14082 13823 83,'-17'17'39,"21"-7"-1,9-21 0,21-14-41,24-2-32,3-11-2,29 6-1,1-13-2</inkml:trace>
  <inkml:trace contextRef="#ctx0" brushRef="#br0" timeOffset="50587.8934">16851 13229 72,'14'-6'40,"-14"6"-1,0 15 0,-13 6-33,6 13-3,-3 8-1,-1 6-3,3 7 1,-1 2-2,6 2-2,-1-17-6,16 5-27,-4-21 1,14-5-2,-7-21 0</inkml:trace>
  <inkml:trace contextRef="#ctx0" brushRef="#br0" timeOffset="50759.9033">16960 13199 85,'9'-25'39,"19"8"-1,-3-8-1,9 5-37,7 8-5,-9-4-31,6 16 0,-15 0-3,1 13 1</inkml:trace>
  <inkml:trace contextRef="#ctx0" brushRef="#br0" timeOffset="50925.9128">16978 13392 90,'-15'4'40,"15"-4"1,0 0-2,20 0-37,8-7-5,2-11-33,23 6-3,1-6 0,21 4-2</inkml:trace>
  <inkml:trace contextRef="#ctx0" brushRef="#br0" timeOffset="51533.9476">19959 13070 80,'0'0'40,"-20"-3"-3,2 12 1,-11-4-32,0 14-2,-7 7-2,1 16 1,-6 6-1,-4 11 0,4 2 0,8 4 1,6-3-2,11-4 1,16-12-1,14-14 0,20-12-1,5-12 1,9-13-1,2-6 1,-1-9-1,-3 0 1,-9 0 0,-8 0-1,-14 5 1,-15 15-1,0 0 0,0 0 0,-7 21 0,-4 2-2,8 7-3,-5-9-11,22 14-23,-3-14 0,23 2-2,4-24-1</inkml:trace>
  <inkml:trace contextRef="#ctx0" brushRef="#br0" timeOffset="52194.9854">22480 13130 86,'4'-16'39,"6"6"0,-10 10-2,0 0-31,0 0-1,-19 26-3,5 4-1,-1 8-1,-6 8-1,2 7 1,-2 3-1,2 0 1,2-4-1,8-8 1,3-10 0,7-11 1,8-12-1,5-16 1,6-14 0,6-8 0,-1-10 0,-1-7 1,-1-11 0,0-2 0,1-5 1,-5 5-1,-1 6 0,-2 4 0,-2 8-1,3 8 1,3 13-2,-2 10 1,3 11-1,-1 11 0,2 7 0,1 10 0,-1 7 0,-6 8-2,-2 6 0,-6 0-3,-2 7-2,-12-14-15,7 9-17,-11-17 0,9 0 0,-11-24 0</inkml:trace>
  <inkml:trace contextRef="#ctx0" brushRef="#br0" timeOffset="52337.9935">22619 13335 98,'-40'-17'39,"14"9"0,1-11-2,21 3-33,18-5-11,10-12-28,28 1-3,4-13 0,18 4-2</inkml:trace>
  <inkml:trace contextRef="#ctx0" brushRef="#br0" timeOffset="53943.0853">2760 5476 62,'7'-22'33,"0"-1"-1,3 5 1,-8-3-23,-2 21-4,0 0-1,0 0-1,-2 20-1,-1 9 1,-7 3-2,3 8-1,2 6 0,3 6 0,3 4 0,1 5 0,3 4 1,1 9 0,1 7 0,2 4 0,-3 9 0,-3 3-1,1 2 0,-6 7 1,1-2-1,0 1 1,0-2-2,4-1 2,3-3-2,2-3 2,2-3-2,5-2 1,-3-1-1,3-1 1,-1 1-1,-3 3 1,-1 1 0,-1 0-1,-2 1 1,3-2-1,-5-2 0,5 2 0,-2-5 0,2 0-1,2-6 1,-2 0 1,-2 0 0,2 2 0,-2-4-1,-4 4 1,-4 1 0,-1 0-1,-3 5 1,-5-2-1,5 1 0,-5-4 0,2 0-1,-1-3 2,3-5-1,3-2 0,2-6 0,0 1 0,2-5 0,-1-2 1,3-2-1,-3 1-1,2-2 0,-3-1 0,0 0 0,0-4 1,-1 2-2,1-3 2,0-2-1,1-1 1,1-4 0,2-1 1,1-2-1,3-3 0,-3-2 0,0-2 1,0-2-1,-1-2 0,-5 2 0,2-4 0,-2 4-1,-2-2-1,0 4 1,-2-1-1,0-1 1,4-1-1,-3-4 0,3-3 0,1-8 2,4-9 0,-4-10-1,10-3-2,-10 3-4,9-28-29,5 15-1,-13-10 0,10 8-4</inkml:trace>
  <inkml:trace contextRef="#ctx0" brushRef="#br0" timeOffset="55928.1989">3100 11166 58,'-14'-7'35,"14"7"-2,0 0 2,0 0-25,0 0-3,-10-1-3,10 1 0,0 0-2,0 0 0,0 0 0,0 0 0,0 0-1,17 4 1,-3-5-1,2-1 1,0-1-1,6 1 0,-1 4 0,3 0-1,-1 1 0,4 4 1,-2-3-1,3 0 0,-1-1 0,2-5 1,1 1-1,1-2 1,3-3-1,2-2 1,2 2 0,-1-3 0,6 3 0,-1-1 0,3 5 0,1-1 0,4 0-1,0 3 1,4 0-1,-1 0 0,0-1 0,1-1 0,-1-3 0,-1-3 1,-2 1-1,-2-2 0,0-3 1,-4 4-1,0 1 1,-2 4-1,0 2 1,-4 3-1,-1 4 0,1 0 0,-1 2 0,-4 1 1,-3 0-1,2-2 0,-4-1 0,1-2 0,0-1 0,1-4 0,-2 1 0,-1-2 0,3-1 0,-4 0-1,5 0 2,-5 0-1,2-2 0,-1 4 0,-2-2 0,-2-2 1,2 2-1,-2-1 1,-5 2-1,0-1 0,-2 2 0,-4 0 0,-1 0 0,-11 1 0,11 2 0,-11-2 0,0 0 0,0 11 0,0-11 0,-5 11 0,5-11 0,-6 12-1,6-12 0,0 0 1,-6 10-1,6-10 0,0 0 1,0 0 0,0 0 0,0 0 0,0 0 0,0 0 0,0 0 0,-5-13 0,5 13 0,-3-13 0,3 0 0,4-2 0,-3-6 3,4-3-2,0-3 1,-1-3-1,0-4 1,1-3-1,-5 0 1,-2-3-1,-1 0-1,-4-2 0,3-1 0,-5-4 0,2-4 0,-2-4 0,4-5-1,2-7 2,2-5-1,5-6 2,-1-6-2,3 1 1,1-6-1,-1 1 1,1 1 0,-4-1-1,1 0-1,-2 1 1,-1-4-1,1 2 1,-2-3-1,3 3 1,1-5-1,-1 1 0,2 3 1,4 1-1,-2 3 1,-4-2-1,2 5 1,-2 0-1,-1 5 1,-5 2 1,1 0-1,-2 1 0,1-2 1,-3 3 0,1-1 0,3-5 0,1-1 0,0-2 0,2-2 0,1 3-1,-3-2 0,2 1 0,-1 0 1,0 4-1,-2 2 0,1 0 1,-2 2-1,-1-1 1,0 4 0,-2 0-1,2 1 0,-1 0 0,1-1-2,-2 2 2,5 1-1,-2-2 1,3 0-1,0 1 1,5-1-1,-5 3 2,5 1-1,-5 0-2,0 2 2,3 5-1,-3 2 0,-2 7 0,1 4 0,-2 4 0,-4 7 1,3 6 0,-1 4 0,0 5 0,1 0 0,3 1-1,-3 1 1,4 1-1,0-3-1,6 4 0,-7-3-5,13 16-14,-20-11-17,8 15 0,0 0-2,-15 18 0</inkml:trace>
  <inkml:trace contextRef="#ctx0" brushRef="#br0" timeOffset="58317.3355">549 11152 41,'10'-13'29,"-8"1"1,4-3-1,-10-7-18,8 1-4,2-12-3,0 5 1,-1-8-3,-1 4 2,1-7-2,-5 1 2,0-4 0,3 3 0,-10-6 0,8-1-2,-5-6 1,5-5-1,-4-6 1,6-5-4,2-6 3,0-4-2,4-6 2,-1-3-2,2-7 1,2-2 0,-3-3 0,-4-1 1,-1-2-2,-2-2 0,2 0 1,-3-1-1,-1 2 0,0-4 0,-3 0 0,1 0 0,0-4 0,1-1 1,-1-1-1,3-2 1,1-5 0,-2 3 2,1-7-2,-1-4 0,-1-2 0,0-2 0,-2-1 0,-2-2 1,-1-4-1,0-1-1,1-1 0,1-1 0,-4 1 2,7 3-2,-6 1 1,8 3-2,0 6-1,1 0 1,3 9-7,-7-1-28,12 14-2,-11-3 1,9 15-3</inkml:trace>
  <inkml:trace contextRef="#ctx0" brushRef="#br0" timeOffset="59970.4301">7686 11033 48,'0'0'33,"0"0"0,12-10 0,0 2-24,-10-9-2,9 0 2,-11-6-4,7 3 1,-7-8-2,3-1 0,-7-3-1,4-3 2,-5-4-3,4-6 0,1-10-1,2-5 0,2-7 1,4-6-3,1-5 3,3-4-2,-2-3 2,2-3-2,-8-2 2,5 0-1,-9-1 0,2-1 2,-4-3-2,-2-4-1,-1-1 1,2-8-1,0 1 0,3-7 0,2-1 0,1-4-1,3-2 1,3-3 0,-1 5-1,4-1 2,-3-3-2,1 7 3,-1-4-1,-2 0 0,2 1 1,-3 3-1,1-4 0,-1 0 1,0 2-2,0 1 1,0 4-1,0 2 1,-1 5 0,-1 3-1,-3 6 1,0 4-2,0 3 2,-2 4-2,-1 1 2,-3 2-2,3 1 1,0 2-1,-2 1 0,2 4 2,-2 0-2,4 4 0,-1 6 0,1 4 0,-1 7-1,3 3 2,-2 3 0,0 8-2,3 5 3,-6 7-1,3 7-2,-2 6-3,2 15-22,0 0-10,-9 15-1,9-15-2,-9 28 0</inkml:trace>
  <inkml:trace contextRef="#ctx0" brushRef="#br0" timeOffset="63703.6436">9660 5529 56,'0'0'34,"5"-13"0,-6 2 0,1 11-24,4-23-2,-2 12-3,-2-7-1,4 6-1,-4-1 0,0 13-1,3-15 0,-3 15 0,0 0 0,-2 11 0,1 4-1,1 3 0,0 6 0,0 4-1,0 10 1,4 4 2,0 6-3,-3 2 2,8 10 0,-4 7 0,0 7 0,2 6 0,-4 5-1,1 6-1,-2 0 2,-1 2 0,-2 3-2,4-1 2,-3-2-2,5 1 2,0-5-1,4 0 1,-1 2-2,6 0 0,-6 1 0,4 4 0,-3 1 0,0 2-1,-6 0 1,3 0-2,-4-2 1,1-4 1,-1 0-1,3-8 0,-2-2 1,5-2-1,-2 0 1,4-2 0,0-2 0,-3 6 0,-3 0 1,0 2 0,-4-1 0,-1 3 0,-4-2 0,2 1-1,-2-2 1,1-4 0,3 1-1,0-5 1,1 0 0,4-1 0,-1-1-1,1-1 1,-1-3 0,0 3 0,1-1-1,-3-4 0,-3 3 0,1-4 0,-2-3-1,-2 0 1,2-1-1,-4-4 1,1 1-2,2 0 2,-3-3-1,0 1 1,0-4 0,-3 2 1,-1-7-2,4-3 2,-2-4-2,0-6 2,4-6-2,2-7 2,1-5-2,2-4 1,0-14 0,5 14 0,-5-14 0,0 0 1,10-5-1,-10 5 0,0 0 1,12-8-1,-12 8 0,0 0 0,5-11 1,-5 11-1,0 0 0,0 0 0,3-10 0,-3 10 0,0 0 0,17-12 0,-17 12 0,24-7 0,-9 4 0,3 1 0,3 3 0,2 0 0,0 2 0,3 0 1,2 0-1,0-1 0,3 0 0,2-4 0,2 0 0,2-2 0,4-1 0,-1 1 0,4-1 0,-1 1 0,4 1 0,-3 2 0,4 1 0,2 1 0,-1 2 1,2-2-1,1-1 0,-2-1 0,1-3 0,0 3 0,-3-1 1,-2-1-1,-1 3 0,-5-1 0,-1 4 1,-1 1-1,-5 2 0,1-1 0,-4 3 0,-1 0 0,-5-1 0,-1 1 0,-2-3 0,-3 1 0,1-2 0,-3 0 0,-1-3 0,1 2 0,-3-3 0,1 0 0,-1-3 0,-1 2 1,-1-1-1,-11 2 0,13-6 0,-13 6 0,0 0 0,12-1 0,-12 1 0,0 0 1,0 0-2,11 5 2,-11-5-1,0 0 0,14 1 0,-14-1 0,0 0 0,14-5 0,-14 5 0,0 0 0,0 0 0,12-8 1,-12 8-1,0 0 0,0 0 0,0 0 0,0 0 0,0 0 0,0 0 0,8 12 0,-8-12 0,0 0 0,0 0 0,12-3 0,-12 3 0,0 0 0,14-8 0,-14 8 0,0 0 0,0 0 0,0 0 0,0 0 0,10-9 0,-10 9 0,0-10 0,0 10 0,0-21 0,-3 3 0,3-4 0,0-4 0,0-5 0,0 0 0,-2-6 0,-3-2 0,1-3 0,-2 2 0,-3-4 0,3 3 0,-5-5 1,4-4-2,2 0 2,0-6-1,4-3 1,2-7-1,2-3 1,2-7-1,4-4 0,1 1 1,-1-4-2,1 0 0,0-3 1,-1 2-2,-1 4 2,-3 0-1,2 0 0,-6 1 0,3 0 2,-2 0-2,1-2 0,-3 2 1,2-6-1,2 2 1,-4-1-1,4 0 1,-2 1-1,1 3 0,-3 1 2,1 0-1,-1 5 1,-1 0 0,0 3 0,0 1 0,-2-4 0,3 3 0,0 0 0,0 1-1,2 1 1,0 0-2,0 1 2,-1 1 1,2 4-1,-2 4 0,-1-1 0,0 1 0,-1-2 0,0 4 1,-2 2-2,1-2 0,0 3 0,-1-2 0,0 1 0,3 2-2,-1 1 2,-1-1-2,4 3 2,-5 0-2,3 0 2,0 3-2,-1 0 2,-5 1-1,3 0 2,-3 3-1,-1 0 0,1 0 0,1 1 0,1-1 0,2 2-2,-1-1 3,3-1-3,4 2 3,1 1-3,-2 2 4,3 0-4,-3 5 0,3 3 2,-6 5-2,0 2 2,0 1-2,0 1 2,-5 2-3,1 0 4,4 1-1,-5 2 0,5 1-1,-1 1 1,1 14-1,-5-11-2,5 11-4,-4 18-10,-10-15-8,17 15-14,-3-18 0,1 13-2,-1-13 2</inkml:trace>
  <inkml:trace contextRef="#ctx0" brushRef="#br0" timeOffset="66189.7858">12699 5625 43,'0'0'28,"1"-23"3,-1 23-2,0-28-13,0 28-6,6-19 0,-6 19-1,7-13-2,-7 13-1,0 0-2,2 17 0,-4 3-2,1 6 2,-1 7-2,2 7 0,-1 4 0,1 6-1,1 5 2,0 5-2,2 1 1,2 4-3,-2 3 3,3 1-1,-1 5-2,2 0 3,2 3-2,0 0 2,4 4-1,-1 2 1,2 2-2,-1 3 2,5 3-1,-4 2-3,2 2 1,-4-3 0,0 6 0,-5 0 0,3 1-1,-10 1 1,3-2 0,-4 5 1,-1-1 0,-2 0 0,3-5 0,0 1 0,2-1 0,4 1-1,-3 0 3,2-3-2,1 1 1,0 2 0,-6 3 0,1-1-1,-7 2 2,-4-1-2,0-2 0,-2 3 2,-1-7-2,2 1 2,1-6-1,-1-2 0,5-5 0,1-1 1,4-5-2,-2-1 1,4-1-2,-2-4 2,-1 3-2,3-1 1,-2-5-1,-2-1 1,1-4-1,-1-5 2,0-5-2,2-7 2,-2-4-1,3-10 0,-3-2 0,4-5 0,0-4 0,0-4 0,0-1 0,0-1-1,0-4 1,0-11-1,0 15 1,0-15-1,0 10 1,0-10 1,0 0-1,0 0 0,0 0 0,-5 10 0,5-10 0,0 0 1,0 0-1,0 0 0,14-9 0,-14 9 0,11-3 0,-11 3 0,17-1 0,-6 1 0,2 1 0,6 2 1,3 2-2,4-3 2,-2 2-2,4-1 1,5 1 0,4-2 0,2-4 0,3-2 0,4 1 0,2-7 1,3 6 0,2 0-1,3 2 0,2 2 0,2 2 1,2 3-1,-1-2 0,2 4-1,-2-4 1,4-2 1,-3-1-1,-1-4 0,0-1 0,-4-1 1,-2-1-1,-5 0 1,-1 2-2,-6 2 2,-9 1-1,-2 2 1,-11 2-1,-3 2 0,-18-4 0,14 10 0,-14-10 0,0 0 0,-12 8 0,12-8-1,-16-1 2,16 1-1,-14-7 0,14 7 0,-10-11 0,10 11 0,-5-14 0,5 14 1,0-11-2,0 11 1,1-18 0,2 6 0,1 0 0,1-4 0,0-4 0,0-4 0,0-2 0,1-7 0,-1-3 0,-3-8 0,0-4 0,-2-3 0,-1-6 1,-4-5-3,3-5 3,-4-7-1,4-2 1,-3-8-2,5-5 2,4-10-1,-1-4 0,4-4 0,1-6 0,5 0-1,-3-4 0,0 4 0,1 1 1,-4 3-1,-2 3 0,-2 2 1,-3 3-1,-3-1 1,1 7-1,-1-1 0,-4 0 0,4 1 2,1 2-1,-2 2 1,3 0-1,1-1 1,1 1-1,1 1 2,0 2-2,1 2 1,2-1 1,-1 1 0,1 4-1,0 3 2,-4 3-2,1 3 1,-1-1 0,-1 3-1,-4 3-1,1 4 0,-1-2 0,4 3-1,0-1 2,2 3-2,3 3 2,2 2-2,-1 1 1,0 2-1,0 2 2,-1 5-2,-3 0 2,-3 2-1,-1 1 0,-4 4 0,1 1 0,0 3 0,1 4-1,-1 3 1,4 8-2,0 1 2,-1 5-1,4 4-1,-2 10-2,5-12 1,-5 12-3,5-10-8,12 14-8,-17-17-11,18 8-4,-10-6 0,10 2 0</inkml:trace>
  <inkml:trace contextRef="#ctx0" brushRef="#br0" timeOffset="67481.8597">16637 10908 65,'0'0'34,"1"13"-2,-1-13 3,0 0-25,0-10-5,0 10 2,3-16-4,0 7 4,-3-11-4,3-1 3,-3-5-4,4-2 0,-3-6 0,3-3-1,-2-6 1,1-3-1,-2-5 0,0-2 0,-2-5 0,1-2-2,-4-4 3,-3-4-1,-2-6 0,3-1 0,-3-7 0,1-3-1,4-5 2,1-3 0,1-7-1,7-1-2,-3-1 1,5-5 0,-2 0 0,-1-3-1,0 0 1,-3-2-1,1-3 1,0-1 0,0-1 0,0 0 1,0-1-2,2 0 3,-3 1-2,0 0 1,1 1-1,-3 6 1,-5 1-1,1 4 1,-5 1 1,3 2-1,-1-3 1,3 1-1,1-1 0,3 0 1,2-2-1,4 2-1,0 2 1,1 5-2,0 8 1,-4 2-1,1 5 2,-1 5-2,-1 6 1,-1 4 0,-2 3-1,1 2 2,2 0-2,-1 1 0,1 7-1,1 2 1,-2 9-1,-2 7 1,-4 9 1,0 10-4,6 18 0,-23-1-6,23 25-15,-10-12-11,14 12-2,-4-14 0,20 3-2</inkml:trace>
  <inkml:trace contextRef="#ctx0" brushRef="#br0" timeOffset="69780.9912">18585 5539 24,'0'0'28,"0"0"2,-8-14 3,8 14-18,0 0-1,0 0-2,-7-15-1,7 15-1,0 0-2,6 9-2,-6-9-2,3 23-1,-3 2-1,3 3 1,-3 10-3,0 5 3,0 8-1,-3 7-1,3 6 2,0 5-2,0-1 1,3 3-2,4 3 2,2 1-2,1 5 0,3-3 2,-1 3-2,0 3 2,0 1-2,1 3 2,-3 3-2,-2 0 3,0 3-3,0 0 0,-1-1 0,3 2-1,-2 0 1,-2 1 0,-3 3 0,-3 1-1,0 4 1,-5-1 0,-3 3 0,-2-1-1,-3 0 1,-1 1 0,3-6 1,-2 1-1,2-2 2,2-2-2,6-2 2,-2 0-1,0-1 0,3 2 0,-1-2 0,0 2-1,-1-1 0,-2 1 1,0-2-2,-1 0 2,-2-2-1,3-5 1,-2-4 0,5-1 0,-3-3-2,2-4 2,1-3-2,1 0 1,-1-5-1,3 2 2,-2-2-2,-2-2 1,2-2 0,-1-3 1,-2-4-1,1-6 0,1-5 0,0-8 0,1-6 0,1-4 0,1-7 0,0-1 1,1-6-1,1 0-1,0-1 2,-2-11-4,2 19 2,-2-19-1,0 16 1,0-16-2,2 13 2,-2-13-1,0 0 1,0 0 1,0 0 2,0 0-1,0 0 1,7-11 0,-7 11 0,0 0 0,19-15-1,-19 15 1,19-9-2,-4 5 3,3-2-3,8-2 1,3-2-1,5 0 1,9 1-1,2-2 1,7 3-1,4 3 0,2 1 1,0 3-1,3 3 0,0 1 0,-4 0 0,5-1 0,-1 1 1,4-2-1,1-1 0,0-2 0,5-3 1,-5-1-1,2-1 0,1 3 0,-8-2 0,0 2 0,-9 2 1,-2 3-1,-6 3 0,-5 2 0,-9-1 0,-6 1 0,-5 2 1,-7-1-1,-12-7 0,14 16 0,-14-16 0,-4 13 1,4-13-1,0 0 0,-14 11 0,14-11 0,0 0 0,-14-4 0,14 4 0,0 0 0,-14-12 0,14 12-1,0 0 1,-12-11 0,12 11 0,0 0 0,0 0-1,-12-7 1,12 7 0,0 0 0,0 0 0,4-11 0,-4 11 0,6-17 0,0 1 0,1-2-1,-3-6 1,2-3 0,-2-2 0,-2-8 0,-3-3 0,1-3-1,-5-5 1,0-4 0,0-4 2,-2-5-4,-1-4 4,3-8-3,2-7 3,1-3-2,-1-11 1,9-5-1,-2-5 0,4-5 1,-1-5-1,0 1-1,-1 0 1,0 1-1,-1 2 1,-2-2 0,-2 2-2,3 0 2,-3 3-2,-1-6 2,3 5-2,-2 0 3,3-2-2,-3-1 2,3 2 0,-4 0 0,3 3 0,-3-1 0,0 6 0,-2-3 0,4 6-1,-2 3 1,0-2 0,0 7 0,3 1 0,0-1 0,-1 1 1,6 5-2,-3-1 0,-1 4-2,2 2 2,-1 3-1,0 5 1,-4 1-1,-4 2 1,3 3 0,-2 2 1,-3 0-1,1 2-2,0 1 2,2 0-2,-1 6 1,1 2-2,0 7 2,1 3-2,0 9 2,-4 2 0,3 5-2,3 11-1,-5-1-1,4 16-4,4-28-8,16 26-6,-18-17-9,22 11-5,-10-10-1,12 10 3</inkml:trace>
  <inkml:trace contextRef="#ctx0" brushRef="#br0" timeOffset="72470.145">21482 5449 81,'0'0'35,"0"0"0,0 0 1,10 15-29,-10-15-2,1 16-2,-1 0-1,1 5 0,-1 3-1,0 12 0,0 4 0,0 6 1,-4 5 1,1 3 0,-1 6-1,2 7 1,-2 1-1,5-2 0,0 4 1,2-2-3,2 5 0,2-2 2,1 1-2,0 0 2,1 4-1,-1 3 1,-3 2-2,0 4 2,-4-1-2,-2 7-1,-3 3 0,1-1 0,-1-1 1,2 4-1,0-4 0,5 2 1,-2-4-1,7-1 2,-3-1-1,2 1 0,0 0-1,-1 0 0,-3 2 1,2 0-1,-4 2 1,3-3 0,-3 1 2,-2-1-2,2-1 2,1 0-1,0-4 0,-2 3 0,0-2 1,0 6-3,-1-3 2,-2 5 0,0-1 0,-1-1 0,0 1-1,1-5 1,2-1 0,2-4 0,-1-4-1,4-3 0,1-1-2,2-5 3,0 0-3,-4 0 2,-1-1-1,2-2 1,-1-3-1,-2-4 1,-2-4 0,1-3 1,1-7-1,-4-3 0,3-7 0,0-2 0,2 0-1,-4-2-1,1-2 0,0 0 0,-2-4 0,3-2 0,0-2 0,-2-9-1,2 0 3,0-13 0,2 15 1,-2-15-1,0 0 0,0 0 0,0 0 1,0 0-1,0 0 0,0 0 0,0 0 1,10 6-1,-10-6 0,19-14 0,-9 5 0,6-3 0,5 0 2,2-2 0,5-2-1,6 5 1,-1 3-2,3 2 0,3 3 0,2 2 0,2 2 0,1 0-2,2-2 2,2 0 1,-1-3 0,5 3 1,-1-5 0,3 5 0,-2-2-1,-1 2 1,1 2-2,-5 0 1,1 1-2,-2 1 1,-4-1 0,-3 0 0,-4-3 0,-5 2 1,3-2-1,-9 1 0,-2-3 1,-4 1-1,-6 1 0,1-1 0,-13 2 0,13-1 0,-13 1 0,0 0 0,0 0 0,0 0 1,11 6-1,-11-6 0,0 0-2,14 1 2,-14-1 0,16-4 1,-16 4-1,19-8 1,-19 8-1,15-11 0,-15 11 2,13-7-1,-13 7-1,0 0 1,0 0-1,0 0 0,0 0 0,0 0 0,4 11 0,-4-11-1,0 0 1,-1 12 0,1-12-1,0 0 2,0 0-1,0 0 1,0-13-1,0 13 0,0-15 0,0 4 1,0 1-1,-2-2 0,-1-3 0,1 0 0,1-4 0,1-4 0,-1-3 0,-3-9 0,4-2 0,0-7 0,0-5 0,0-4 0,0-3 0,-2-4-2,0-4 4,-2-3-2,2-5 1,-4-1-1,4-7 2,-5-3-2,6-7 0,1-7 0,2-1 0,1-4 0,1-4 0,3 1-2,1 0 2,-2 2-1,-2 2 0,-1 3 0,-2 2 0,2 2 1,-3 4-2,-1 1 2,-2-4-2,2 3 2,-2 2-1,1-2 1,2 0 0,-2-4 1,0 3 0,5 0 0,-1-2 0,0-1 0,1 3-1,0 0 1,-2 2 0,4 3 0,-3 2 0,1 2 1,-3 6-2,0 2 0,0 0 0,0 5 0,0 1 0,-3 2 0,1 5 0,-2-1 0,3 2 0,-1 1 0,1 4 0,1 0 0,0 2 0,2 0 0,3-1 0,1 3 0,2 2 0,-2-2 0,3 4 0,-5 3 0,2 4 0,-5 3 0,2 6 0,-6 2 0,2 4 0,-1 5 0,-2-1 0,4 4 0,-1-5 0,2 2 0,4-1 0,0-1-2,0 4 2,1 0-1,-1 3 1,0 4-2,-5 11 2,5-14 0,-5 14 0,0 0 0,0 0 0,5-16 0,-5 16 0,6-18 0,-2 7 0,1-1 0,0 1 0,-5 11 0,5-15 0,-5 15 0,0 0 0,0 0 0,0 0 0,0 0 0,0 0 0,0 0 0,-1-14 0,1 14 0,5-19-1,-4 6 1,3-2 0,-3 5 0,-1 10 0,-1-16 0,1 16 0,0 0-2,0 0-2,-14-3-1,15 14-9,-1-11-5,0 0-6,0 0-10,0 0-3,-6-12-1,6 12 2</inkml:trace>
  <inkml:trace contextRef="#ctx0" brushRef="#br0" timeOffset="74108.2387">25324 11128 75,'-13'7'35,"13"-7"0,2-12-8,10 10-17,-9-13-2,12 7-2,-8-6-2,6 4 0,-5-3 0,0 1-1,-8 12-1,4-17 0,-4 17 0,-4-16 0,1 3 0,-1 3 0,3-5 0,1-5 0,1-3-2,4-1 2,0-6-1,5-1 0,-1-4-1,0-3 1,1-1-1,-3-2 0,-3-6 1,1-2-1,0-4 1,-5-4-1,-2 2 1,0-7-2,-1-3 1,-1 1 1,0-3-1,-2 0 0,-1-4 1,0 0-1,2-6 0,-1-3 1,4 3-2,-3-5 0,2-1 1,0-1-1,1 0 0,0-1 0,2 1 1,-1 1-1,0 3 1,-3-4 0,4 5-1,-1-3 2,0 2-2,-1 0 1,-1 1-1,3-1 2,-2-2-2,-1 2 2,-1 1-1,1-3 0,-2 1 2,3 0 0,-2 1-1,2-3 0,3-4 1,-1 3-1,0-6 1,5 2-1,-1 0-1,3-1 0,0 1 0,-2 2 1,-1 3-1,1 1 1,-4 3-1,3 4 0,-5 4 0,-3 0-1,2 2 1,1 4-1,-2-1 1,1 2 0,-2 3-1,3 0 1,-3 0 0,3 2 0,-2 4 0,-1 0 0,1 3 0,-1 4 0,-1 3 0,-2 5 0,0 4 0,2 4 1,-2 5-2,2 6 2,2 2-1,0 5 0,3 14-4,-8-24-1,8 24-13,0 0-17,0 0-3,0 0-2,0 0 0</inkml:trace>
  <inkml:trace contextRef="#ctx0" brushRef="#br1" timeOffset="81530.6633">1463 1785 95,'4'-36'37,"4"10"2,-6 3-2,-2 23-34,0 0-2,0 0 0,4 32 1,-4 6 0,-8 11 0,5 8 0,-4 5 0,6 5-1,-1-4 1,8 0-1,3-10-1,7-6 0,4-14 1,7-14-2,5-18 1,8-13 1,2-14 0,4-14-1,-3-5 1,-2-7 1,-5 0-1,-6 4 0,-8 9 0,-5 5 0,-10 10-1,-3 14 1,-4 10-1,-2 10-1,0 13 1,-1 8-1,5 4 1,1 6-2,6 0 2,4 0 0,6-7 0,6-7 0,7-14 0,4-11 1,3-10 0,0-10 1,2-15-1,-4-6 1,-7-8-1,-5-4 0,-7 3-3,-9-4-2,5 10-24,-17 0-10,12 17-4,-12 5 2,3 20-3</inkml:trace>
  <inkml:trace contextRef="#ctx0" brushRef="#br1" timeOffset="81919.6855">2515 1960 95,'17'-11'40,"-2"-13"0,13 10-1,1-7-33,4-2-1,4-2-3,0-1 1,-2 0-1,-3-1 1,-7-3-3,-4 4 2,-5-1-2,-10 2 1,-6 4-1,-6 8 1,-12 6-1,-6 10 0,-5 11 0,-4 11-1,-8 12 3,1 9-2,-1 8 2,8 8-1,11-2 0,16-3-1,12-12 1,20-8-2,18-20 0,16-17-3,22-16-4,-4-31-24,23-6-9,-7-21 2,2-7-4</inkml:trace>
  <inkml:trace contextRef="#ctx0" brushRef="#br1" timeOffset="82115.6967">3458 1257 103,'-6'-28'41,"-10"19"0,-12 26 0,-1 25-31,-8 26-8,8 29-1,-3 5-1,12 10-2,15-22-2,5-19-10,21-12-25,-2-23-2,22-25 0,1-29 0</inkml:trace>
  <inkml:trace contextRef="#ctx0" brushRef="#br1" timeOffset="82282.7063">3769 1267 105,'0'0'41,"15"-38"2,-14 28-1,-15 25-32,-6 33-8,-8 27-4,-7 30-12,3 19-27,5-2-1,28-38 0,10-19-2</inkml:trace>
  <inkml:trace contextRef="#ctx0" brushRef="#br1" timeOffset="82785.7351">4821 1296 111,'0'0'41,"16"-54"0,-16 54 1,0 0-37,0 0-2,26-43-1,-26 58-1,8 21 0,-9 12-2,-3 22 1,-5 13-2,2 14 1,-1 5-2,-1-11-1,12-9-4,-6-25-17,12 1-14,-5-26-1,13-8-1,-17-24 1</inkml:trace>
  <inkml:trace contextRef="#ctx0" brushRef="#br1" timeOffset="82983.7464">4687 1629 123,'-34'-7'41,"15"13"1,7-6-2,12 0-37,38-4-1,12-8-3,16-6-1,10-8-3,18 4-10,-2-6-23,15 8-2,-19 3-1,-2 9-2</inkml:trace>
  <inkml:trace contextRef="#ctx0" brushRef="#br1" timeOffset="83301.7646">5235 1814 107,'0'0'41,"5"15"-2,13-28 1,21-3-35,10-10-1,6-6 1,2-3-2,2-1 1,-10-4-2,-3 3 1,-20 4-1,-14 7-2,-16 9 0,-16 11 0,-12 7 0,-16 9 0,-5 16 0,-3 11-2,-2 5 1,10 7 0,9 0 0,16-1-1,22-10 1,25-13-3,26-14-3,8-23-19,36-3-13,-4-19-1,15-3 1,-7-9-1</inkml:trace>
  <inkml:trace contextRef="#ctx0" brushRef="#br1" timeOffset="83768.7913">6030 1567 116,'-39'31'39,"9"10"0,-4-2-1,3 2-36,11 0 2,8-1-3,3-6 1,9-10 0,6-12-1,9-10 1,1-14-1,8-10 1,2-10-1,1-10 0,2 0 0,1-4 0,-7 3 1,-1 6-2,-7 6 0,-3 10 0,-5 10 0,-7 11 0,0 0 0,4 13 0,-5-1 0,4 6 0,5-3 0,1 1 0,7-5 0,6-9 0,6-4 0,3-7 0,2-4 0,-1-5 0,1-4 0,-4-4 0,-2 4 0,-6 4 0,-3 1 0,-8 3 0,-10 14 0,14 2 0,-13 12 0,-3 9 0,-3 7 0,2 6 0,1 7-7,-4-9-10,21 7-13,-17-15-9,26-4-2,-6-19-1,16-6 2</inkml:trace>
  <inkml:trace contextRef="#ctx0" brushRef="#br1" timeOffset="84293.8213">6736 1486 109,'-31'19'39,"12"6"2,-4 2-2,11 8-30,-2 4-5,6 0-2,2 0 1,4-1-2,3-3 0,-1-9-1,4-7 2,-4-19-2,0 0 1,9-12-1,-7-16 0,2-7 1,-1-7 0,3-6 1,0-4-2,1-2 0,3 6 0,3 4 0,2 5 0,8 9 0,4 5 0,3 6 0,6 9 0,-3 8 0,1 5 0,-3 6 0,-5 8 0,-9 3 0,-12 8 0,-16 0 0,-7 5 0,-10 5 0,-7 1 0,-5-1 0,2 2 0,0-2 0,6-5 0,8-1 0,5-2 0,10-2 0,3-1 0,6 5 0,4 5 0,-4 8 0,-5 11 0,-5 15 0,-14 7 0,0 7 0,-8 2-6,-4-13-6,13 4-7,-10-31-12,25-6-11,8-41-1,19-9-1</inkml:trace>
  <inkml:trace contextRef="#ctx0" brushRef="#br1" timeOffset="84857.8536">7208 1636 114,'-11'1'39,"22"-1"1,2-13-2,24-8-36,5-10 0,8-4 0,5-3 1,-3-2 0,-5 1-1,-5-1 1,-17 8-1,-11 4 0,-18 6 1,-11 13-3,-9 8 0,-12 11 0,-7 12 0,-1 11 0,0 2 0,0 8 0,8 3 0,7 3 0,14-4 0,14-6 0,17-8 0,13-13 0,23-7 0,10-17-5,13-4-2,4-19-7,19-1-20,-22-11-6,8 6 1,-21-6-2</inkml:trace>
  <inkml:trace contextRef="#ctx0" brushRef="#br1" timeOffset="85149.8703">8007 1402 113,'-17'28'38,"-10"0"2,5 12-1,-7 6-32,11-7-4,4 0 0,6-3-2,4-7 1,6-7 0,0-8 0,-2-14 0,21-12 1,-5-8-3,-1-12 0,4-7 0,-3-5 0,-2-2 0,-1-2 0,-2 3 0,-1 8 0,-1 2 0,1 9 0,1 3 0,7 9 0,3 2 0,13 10-7,-8-6-10,26 9-7,-18-8-12,20 8-7,-7-3 1,8 3-1</inkml:trace>
  <inkml:trace contextRef="#ctx0" brushRef="#br1" timeOffset="85895.9129">8440 1409 121,'-4'16'41,"4"-16"1,18 20-3,6-22-35,15-4-2,5-3 0,6-3-1,0-5 0,-4-2 1,-5 0-2,-11-2 0,-30 21 0,0 0 0,0 0 0,22-51 0,-22 51 0,0 0 0,-45-33 0,11 36 0,-17 3 0,3 16 0,-15 9 0,13 13 0,3 5 0,19 6 0,13-10 0,16-7 0,22-9-2,11-15-1,23-8-2,3-15-5,29-8-18,-18-13-13,18 0 0,-18-9 1,4 4-1,-18 2 20,-11 0 22,-8 12 5,-29 3 21,9 11 13,-18 7 1,-13 4 0,-10 7 1,4 9-17,-5 3-20,-4 4-1,0 6-4,0 0 0,3-1 0,4 2 0,9-9 0,8-3 0,12-9 0,7-11 0,12-17 0,12-8 0,4-13 0,8-16 0,-51 52 0,56-64 0,-56 64 0,53-88 0,-53 88 0,52-82 0,-52 82 0,38-70 0,-38 70 0,14-22 0,-14 22 0,10 22 0,-24 20 0,11 22 0,-11 26 0,2 10-6,9-2-11,-1-46-7,28-4-12,-16-23-9,11-7-1</inkml:trace>
  <inkml:trace contextRef="#ctx0" brushRef="#br1" timeOffset="88411.0568">10304 1153 73,'0'0'41,"21"-60"0,-21 60 0,18-54-14,-18 54-24,0 0 0,29-54 1,-29 54-1,0 0 0,-3 22-2,-4 35 1,-6 15-2,0 19 1,-7 10-2,5 6-4,-3-5-2,4-22-19,16-17-15,-5-20 1,16-7-2,-4-25 1</inkml:trace>
  <inkml:trace contextRef="#ctx0" brushRef="#br1" timeOffset="88901.0848">10223 1439 114,'-39'-9'40,"20"10"1,-2-1-2,8 1-35,27-1-3,13-2-1,12-4 0,13 0-3,12-6 1,8-3-1,6-6-1,0 1 0,0 1 1,-11-3 0,-8 3 1,-14 4 2,-9 0 1,-15 8 1,-21 7 1,0 0 0,0 0 1,-20 22 0,2 3-1,-3 8 0,-2 7 0,1 3-1,3 4 0,8 1 0,6-5 0,14-7-1,10-16 1,13-11-1,13-12 1,10-14-2,4-11 0,2-9 0,-2-8 0,-2-5 0,-14 6 0,-7 5 0,-15 6 0,-7 10 0,-14 23 0,0 0 0,-19 26 0,-1 5-2,6 7-1,1 3-2,11-1-4,1-12-12,30 1-16,0-18-3,20-4 1,1-15-2</inkml:trace>
  <inkml:trace contextRef="#ctx0" brushRef="#br1" timeOffset="89232.1038">11647 1340 109,'-25'-6'39,"10"19"2,-13 2-1,11 4-35,-4 9-2,2 3 1,5 2-1,5-1-1,2-1 0,11-8-1,3-8 0,10-7 1,4-15-1,4-5 1,5-10-2,6-10 0,-1 0 0,1-8 0,-7 2 0,-4 3 0,-5 10 0,-4 5 0,-16 20 0,12-4 0,-12 22 0,-2 9 0,4 8 0,-1 1-7,10 8-3,-6-11-11,23 5-16,-5-17-4,19-5 1,-6-12-1</inkml:trace>
  <inkml:trace contextRef="#ctx0" brushRef="#br1" timeOffset="89420.1145">12202 1340 116,'-12'-1'41,"-2"13"1,-5 13-2,1 14-35,3 4-2,1 3-1,6 4-2,5 0-1,0-6-5,17-4-20,-12-19-14,21-5-1,-7-19-2,17-11 1</inkml:trace>
  <inkml:trace contextRef="#ctx0" brushRef="#br1" timeOffset="89847.1389">12411 1286 128,'9'-48'45,"-9"48"-2,0 0-4,13-53-39,-13 53 0,0 0 0,15-16 0,-8 35 0,-11 14 0,2 11 0,-4 6 0,2 4 0,-7 3 0,-2 5 0,-2-17 0,7-5 0,3-12 0,3-11 0,2-17 0,15 0 0,5-17 0,4-11 0,1-8 0,1-5 0,5-7 0,-5 0 0,-26 48 0,0 0 0,43-82 0,-20 58 0,-14 7 0,8 18 0,-17-1 0,25 33 0,-16-3 0,13 7 0,3 2-9,-3-11-10,25 4-12,-12-12-10,21-2 0,-11-15-1,12-5 3</inkml:trace>
  <inkml:trace contextRef="#ctx0" brushRef="#br1" timeOffset="90231.1609">13187 1294 125,'-34'-17'41,"7"12"2,-21 5-2,5 9-36,-1 11-5,4 7 0,3 6 0,12 2 0,11 5 0,14-1 0,10-9 0,15-2 0,9-12 0,5-9 0,2-11 0,-1-9 0,-2-10 0,-3-7 0,-9-3 0,-4 0 0,-11 4 0,0 4 0,-7 13 0,-4 12 0,-5 24 0,-7 15 0,-2 21 0,-8 14 0,0 10 0,-10 12 0,-3-2 0,-1-2 0,-6-12 0,0-11 0,5-22 0,-3-26-12,18-10-3,-13-40-8,30-6-8,-17-33-8,22-13-3,-10-27 0,8 48 3</inkml:trace>
  <inkml:trace contextRef="#ctx0" brushRef="#br1" timeOffset="90351.1678">12689 1192 128,'-26'-60'45,"15"12"-8,10 0-15,1 48-62,2-77-4,-2 77 1,50-41-2</inkml:trace>
  <inkml:trace contextRef="#ctx0" brushRef="#br1" timeOffset="90486.1755">13713 1272 122,'46'26'44,"-49"-15"-3,3-11-11,0 0-39,0 0-31,-55-28-5,55 28 1,0 0-2</inkml:trace>
  <inkml:trace contextRef="#ctx0" brushRef="#br1" timeOffset="91922.2576">1208 12320 60,'0'0'38,"0"0"-1,0 0 0,7 12-18,-7-12-13,-18 27-1,8-4-2,-3 13 1,-2 6-2,0 5 0,-1 4 0,7 0 0,5-4 1,11-8-1,13-11 0,13-16-2,16-16 1,14-15-2,12-12-1,6-15-2,12-4-4,-12-22-20,7 12-10,-21-9 0,-2 14-2,-26-5 2</inkml:trace>
  <inkml:trace contextRef="#ctx0" brushRef="#br1" timeOffset="92079.2666">1587 12364 88,'-45'67'38,"-2"-6"-1,23 7 2,10-10-35,7 1-1,9-6-2,8-5-4,10-3-7,2-18-26,18-2 0,-1-22-2,11 0-2</inkml:trace>
  <inkml:trace contextRef="#ctx0" brushRef="#br1" timeOffset="92335.2813">1915 12414 93,'-10'25'40,"-9"-1"0,10 14-2,-4-3-33,10-1-1,4-2-1,10-5-1,12-11-1,9-9-1,12-12 0,7-10-2,8-10-1,4-15-4,12 3-14,-12-24-18,4 8 0,-19-12-1,-1 11 1</inkml:trace>
  <inkml:trace contextRef="#ctx0" brushRef="#br1" timeOffset="92485.2898">2195 12342 87,'-41'74'38,"1"-9"0,14 9 1,4-10-37,15-5-1,14-6-6,4-21-27,26-1-4,2-24-1,24-5-2</inkml:trace>
  <inkml:trace contextRef="#ctx0" brushRef="#br1" timeOffset="92769.3061">2694 12393 94,'-24'30'41,"-23"4"-1,15 19 0,2 1-35,4 4-1,11 0-1,13-6-1,17-12 0,14-12-1,12-15 0,11-20-1,3-13 1,-3-13-1,-8-10 0,-8-10 0,-15-2 0,-14-4-2,-15 3-1,-19 2-2,-5 20-5,-15-9-17,11 31-13,-12 0-1,15 23-2,-2 3 2</inkml:trace>
  <inkml:trace contextRef="#ctx0" brushRef="#br1" timeOffset="93901.3708">23351 11928 76,'2'-24'38,"-19"-4"0,-9 18 0,-22 2-26,-11 16-5,-18 7-2,-5 11-1,-3 4-2,7 8 0,11-1 0,21 4-1,22-10 0,24-2-1,28-9 1,19-2-1,20-3 1,9 1-1,-1 1 0,-3 2 0,-11 8 1,-16 2 0,-25 6 0,-20 3 0,-19 1 0,-14-4-1,-13-7 0,-7-2 2,1-15-2,6-10 0,15-14 1,14-16-2,21-17 0,13-12 1,19-4-1,12-10-3,12 8 1,1 0-4,7 22-7,-19-5-21,9 22-4,-17 5 1,-2 15-2</inkml:trace>
  <inkml:trace contextRef="#ctx0" brushRef="#br1" timeOffset="94382.3983">23764 12007 103,'0'0'38,"-8"-28"1,0 14-2,-9-3-34,-3 4 0,-1 6-2,-1 7 0,0 5 0,1 9 1,7 4-1,2 7 1,9 0-1,9 7 0,1-2 0,12 2 0,3-4-1,6-3 1,5-1-1,4 0 0,-1-3 0,3-2 1,-4-3-1,-6 1 0,-6 1-1,-9 1 1,-9 0 0,-10-2 2,-7 1-2,-13 0 1,-4-1-1,-8-7 1,0 0-1,2-7 1,3-6-1,6-10-2,3-7 1,10-11 0,9-11 0,14-6 0,8-2 1,6-2-1,5 1 0,8 5 0,4 10-3,-2-1-4,15 29-18,-19-12-12,13 15-1,-14-6 0,12 11 0</inkml:trace>
  <inkml:trace contextRef="#ctx0" brushRef="#br1" timeOffset="94739.4188">24317 11875 88,'0'0'38,"0"0"0,0 0 2,-5 20-29,-16 0-4,-2 14-1,-14 6-1,2 10-1,-2 1 0,5 4-1,4-2-1,12-3 1,14-8-2,17-5 1,22-13-2,14-10 0,16-13 1,8-12-1,5-13 0,5-11-2,-9-4 3,-12-10-2,-15-1 1,-18-7 0,-23 4 0,-17 4 0,-16 10-1,-15 7-1,-5 16-2,-8 3-5,16 28-13,-10-9-11,30 17-8,3-2-1,25 4-2</inkml:trace>
  <inkml:trace contextRef="#ctx0" brushRef="#br2" timeOffset="149310.5401">3413 8314 51,'12'-15'32,"-12"15"2,0 0-1,0 0-22,-10 18 0,-8-1-1,6 16-2,-9 3-2,-1 10 0,-3 1-1,4 4-1,1-4 0,9-2 0,8-9-1,12-6 0,11-15-1,12-9-1,14-14 0,8-12 0,9-12-1,6-10-3,4-6-2,-11-15-26,9 6-8,-19-5 0,-2 11-1</inkml:trace>
  <inkml:trace contextRef="#ctx0" brushRef="#br2" timeOffset="149492.5505">3650 8283 106,'-25'47'39,"-2"1"1,10 13-2,-6-2-35,13 4-1,5 6-1,1 0-3,7 2-3,-8-14-27,19 0-6,-3-16 0,17-7-2</inkml:trace>
  <inkml:trace contextRef="#ctx0" brushRef="#br2" timeOffset="149822.5693">4184 8198 101,'-31'20'39,"-4"28"0,-14 5-1,-2 17-34,-1 4 0,8 8 0,7 0-1,8-3-1,9-10 1,17-12-2,11-17 1,15-15-1,10-15 1,2-16-3,6-13 0,-2-9 0,-4-6 0,-9-2-1,-12-4-2,-14 6 0,-17 6-3,-12 8-2,6 19-17,-14-4-12,6 11 0,1-2-2,18 4 3</inkml:trace>
  <inkml:trace contextRef="#ctx0" brushRef="#br2" timeOffset="150244.5935">4558 8116 72,'0'0'39,"0"0"0,-20 24 0,-6-9-11,-1 21-24,-7 10-1,2 15-1,-7 8 1,4 10 1,2 0-2,10 4 1,4-8-1,9-8 0,13-15 0,8-12-2,9-14 2,4-15-3,2-12 2,-2-13-1,-2-3-1,-5-8 0,-10-3-1,-4-2 0,-8 1-3,-5-3-2,6 15-23,-10-15-10,14 15 0,-4-6-1,13 8 1</inkml:trace>
  <inkml:trace contextRef="#ctx0" brushRef="#br2" timeOffset="150428.604">4743 8513 103,'-18'17'41,"-10"-8"1,7 1-3,-3 0-32,9-20-12,15 10-15,11-18-12,9 11-8,-4-10 0,14-2-2</inkml:trace>
  <inkml:trace contextRef="#ctx0" brushRef="#br2" timeOffset="156647.9597">4885 8185 78,'0'0'38,"15"-3"0,-15 3 1,0 0-28,11-13-6,4 8-1,3-4 0,8 1-1,2 1-1,1 1-1,4 2-1,-4 4 1,-5 7-1,-4 3 0,-9 10 0,-10 8 0,-11 15 0,-9 10 1,-13 9-1,-6 8 0,-5 3 0,-5-1 1,4-4 2,7-6-1,4-17 0,18-7 0,12-18 1,18-12-1,18-14-1,7-5-1,15-11-2,2-5 1,7 3-3,-9-11-3,10 23-21,-24-10-13,-6 17 2,-20 1-3,1 9 1</inkml:trace>
  <inkml:trace contextRef="#ctx0" brushRef="#br2" timeOffset="197025.2692">4422 12025 67,'9'-24'37,"-1"12"-1,-8-2 2,0 14-34,0 0-1,-6 18 0,-5 2 0,2 15 1,-6 3-1,5 12 0,-4-3 0,7 1 0,2-3 0,13-5-1,7-15 0,13-11 0,17-18-1,14-13 0,11-16-1,8-11-1,6-8-1,2-9-3,0 8-10,-17-18-12,-4 21-11,-20-7 0,-10 16-3,-17-1 3</inkml:trace>
  <inkml:trace contextRef="#ctx0" brushRef="#br2" timeOffset="197182.2782">4877 11847 79,'-44'45'39,"13"15"-3,0 1 1,11 11-36,12-1-1,8 1-1,14 3-9,0-16-25,21-10-2,5-20 1,14-12-2</inkml:trace>
  <inkml:trace contextRef="#ctx0" brushRef="#br2" timeOffset="197584.3012">5367 11926 81,'-19'-5'40,"-17"3"-2,7 15 1,-10-1-34,5 23-1,2 2-1,2 10 0,9-4-1,8 1 0,8-8 0,15-8-1,8-13 1,11-15-1,9-14 0,8-10 0,1-12-1,3-2 1,-8-3-1,-1 0 1,-12 7-1,-6 4 0,-9 11 1,-14 19-1,0 0 0,-21 26 0,3 11 0,-8 12 0,2 12-2,-3 6-1,9 12-3,-5-14-6,26 10-11,-11-24-10,24-3-7,1-21 0,17-9-1</inkml:trace>
  <inkml:trace contextRef="#ctx0" brushRef="#br2" timeOffset="198034.3269">5656 11879 90,'-7'23'38,"7"-23"2,0 0 0,29-7-38,5-9 3,3-7-2,6 4 1,-5-1-2,-6 10 1,-3 5-2,-15 10-1,-13 15 1,-8 9-2,-16 10 1,-5 1-1,-4 7 2,3-4-3,1-7 2,12-6 0,11-11 0,5-19 0,31 2 0,0-15 0,5-3 0,1 3 1,-2 4-1,-6 6 1,-12 13-1,-9 12 0,-15 16 1,-9 9-1,-7 6-1,-10 8 0,-2 4-2,2-10-5,15 5-11,-10-31-7,29 4-8,-1-33-6,16 1-3,8-28 2</inkml:trace>
  <inkml:trace contextRef="#ctx0" brushRef="#br2" timeOffset="198185.3355">6271 12110 98,'-23'14'41,"5"3"-1,-7-7-5,9-16-45,16 6-28,7-19-2,16 6 0,1-12-1</inkml:trace>
  <inkml:trace contextRef="#ctx0" brushRef="#br2" timeOffset="198619.3604">6683 11775 100,'-22'0'42,"-11"-1"0,9 14-2,-6 2-36,3 6-3,4 7 2,2 4-3,7-1 1,8-1-1,9-8 1,6-6 0,9-12 0,9-6 0,5-13-1,2-5 1,1-4 0,-4-2-1,-4-1 0,-4 5 3,-7 4-3,-16 18 2,11-8-1,-16 21-1,-7 10 0,1 16 0,-4 11 1,-2 9-3,1 10 2,5 1-3,3 2 0,2-9-1,9 3-10,-5-29-8,23 3-4,-21-40-6,23 12-9,-10-31-3,4-8 4</inkml:trace>
  <inkml:trace contextRef="#ctx0" brushRef="#br2" timeOffset="205171.7351">8001 11859 63,'-13'-7'37,"13"7"-1,-20-2 0,10 12-29,-9-1-2,3 13 0,-5-2-2,3 8 1,2-1-1,3 1-1,8-6 0,11-4-1,8-7 0,14-9 0,10-4-1,9-3 0,3-1 1,-1 4-1,-6 9 0,-10 8 0,-10 11 1,-16 12-1,-12 11 0,-12 4 1,-9 1-2,-2-4 0,-1-8-3,0-20-11,20-6-23,9-16 0,4-32-1,11-13-1</inkml:trace>
  <inkml:trace contextRef="#ctx0" brushRef="#br2" timeOffset="205352.7455">8120 11740 100,'-30'16'39,"17"3"3,13-19-3,0 0-38,28 6-3,15-19-5,22 11-25,-7-16-8,11 9 2,-6-7-4</inkml:trace>
  <inkml:trace contextRef="#ctx0" brushRef="#br2" timeOffset="205751.7683">8473 11813 89,'0'0'42,"15"-23"-2,4 11 0,0-4-39,10 0 3,3 3-3,-3 5 3,-1 7-3,1 3 0,-11 10 0,1 4-3,-10 5 3,-7 6-2,-9 6 2,-4 6-2,-9 6 1,-7 7-1,-4 0 2,-2 1 1,0-3-1,4-3 0,7-8 0,11-7-1,8-12 1,15-13-1,13-13-1,12-14-1,16-4-3,-1-16-3,24 9-14,-18-21-11,15 8-7,-12-8-1,3 12 0</inkml:trace>
  <inkml:trace contextRef="#ctx0" brushRef="#br2" timeOffset="206238.7962">8929 11713 97,'0'0'41,"11"-14"0,9 6-4,1-5-35,2-1-3,4 1 3,0 4-3,-2 1 2,-3 6 0,-1 2-1,-8 4 1,-13-4-1,5 26 2,-10-8-1,-4 3 1,-4 2-2,1 0 2,-2-3-1,1-2-2,8-6 1,5-12 0,19 10 0,1-12 0,2-2 0,1 0 0,-1-1 0,0 9 3,-11 8-2,-8 8-3,-16 11 3,-10 9-2,-8 6 2,-5 8-3,-4 1 3,4-4-4,10-8 1,6-13-1,20-3-13,0-27-7,43-8-9,-6-18-8,19-6-2,-2-13 1</inkml:trace>
  <inkml:trace contextRef="#ctx0" brushRef="#br2" timeOffset="206403.8056">9443 11963 101,'-20'16'40,"-4"-10"1,24-6-3,-10-5-41,7-19-19,30 7-18,-9-9 0,11 7-2,-2-14 2</inkml:trace>
  <inkml:trace contextRef="#ctx0" brushRef="#br2" timeOffset="206929.8357">9643 11709 95,'-13'4'39,"13"-4"3,10-5-2,13-5-37,11-5 0,9-2-1,1 1 0,1 1-1,-4 1 0,-5 5 0,-10 3 0,-11 6 0,-15 0 0,-2 20 1,-15-3-1,-6 8 2,-5 0-3,1 4 2,-2 3-2,4-4-1,10-3 1,11-3-2,8-6 2,15-9-3,11-2 3,8-5-2,2 0 2,-1 4 1,-7 7 0,-8 9 0,-19 15 0,-16 16 1,-23 11 0,-9 11 1,-13 0-2,-1-1 2,0-6-3,8-11 0,12-13-3,13-31-6,24-11-10,10-24-5,29-5-5,-7-31-15,19-14-1,2-21 0</inkml:trace>
  <inkml:trace contextRef="#ctx0" brushRef="#br2" timeOffset="210828.0587">9472 7844 67,'13'-19'33,"-4"3"1,-1-1-1,-8 17-24,8-20-3,-8 20-1,-7 12-1,-4 11 2,-14 8-2,1 12-1,-8 0 0,3 7-2,4-4 1,6 0 0,7-8-1,14-9-1,15-13 1,13-6 0,10-8 0,8-4-1,3-3 1,2-1 0,-8 4-1,-3 3 0,-16 6 0,-9 8-2,-15 10 0,-14 6 0,-10 11-3,-12-5-2,9 8-29,-13-13 0,8-7-1,2-18-1</inkml:trace>
  <inkml:trace contextRef="#ctx0" brushRef="#br2" timeOffset="211023.0698">9561 7876 75,'-21'7'40,"-5"-2"-2,8 11 1,2-13-11,16-3-24,17 2-3,15-14-3,18-7-2,11-18-10,18 11-23,-3-11 0,6 10-1,-10-1-1</inkml:trace>
  <inkml:trace contextRef="#ctx0" brushRef="#br2" timeOffset="211393.091">10133 7829 89,'0'0'37,"12"-4"0,-12 4 1,0 0-31,-6 18-1,-8-2-1,-4 13-1,-9 2-1,0 6-1,0-2-1,8 3 0,9-6 0,13-8-1,13-7 0,16-15 0,14-11 0,12 0 0,0-6 0,0 5 1,-5 1-2,-11 9 1,-13 11 0,-14 7-1,-16 16 0,-14 1 0,-9 10 0,-9-5-2,0 3-3,-6-21-10,20 6-8,-7-28-14,26 0 0,3-32-1,19-4 0</inkml:trace>
  <inkml:trace contextRef="#ctx0" brushRef="#br2" timeOffset="211609.1033">10234 7833 110,'-7'12'39,"7"-12"1,12-6-2,11-8-35,15-5 0,5-6-1,5 4 0,-2-3-2,3 4-4,-1 13-10,-17-12-8,12 24-10,-21-7-6,6 10-2,-7-8-1</inkml:trace>
  <inkml:trace contextRef="#ctx0" brushRef="#br2" timeOffset="211893.1196">10854 7688 88,'-13'13'38,"-12"-8"1,6 12 1,-7-5-22,5 7-14,0 2 0,5 7-1,-1 3-1,6 9 0,2 0-1,9-3 0,9-4-1,9-7 0,9-12 0,11-11 0,11-10-1,6-15 0,9-9-2,-4-12-4,10 8-11,-18-25-7,6 21-10,-24-13-5,-7 11 0,-19-3 1</inkml:trace>
  <inkml:trace contextRef="#ctx0" brushRef="#br2" timeOffset="212044.1282">11017 7741 105,'-26'75'37,"-7"-3"1,8 7-3,3-6-32,7-4-3,7-3-4,-3-24-23,20 1-11,2-23 0,17-11-2,-1-20 2</inkml:trace>
  <inkml:trace contextRef="#ctx0" brushRef="#br2" timeOffset="212202.1372">11183 8013 110,'-29'23'39,"-2"-8"-2,12-8-5,19-7-53,-9-14-18,34-6 2,7-14-3,11 1 1</inkml:trace>
  <inkml:trace contextRef="#ctx0" brushRef="#br2" timeOffset="212502.1544">11542 7690 108,'-17'13'40,"-12"-3"1,9 13-1,-8-1-35,0 10 0,1 2-1,0 11-1,-1 0-1,6 0 0,7-5-1,15-6 0,13-10 0,20-15-2,17-14 2,16-14-1,12-11 0,6-7 0,9-8-3,-5-8-2,-1 12-9,-22-15-6,3 24-7,-34-18-5,1 19-9,-24-1 0,-5 12 1</inkml:trace>
  <inkml:trace contextRef="#ctx0" brushRef="#br2" timeOffset="212727.1673">11850 7622 106,'-33'5'41,"4"17"1,-12-3-1,11 19-34,-9 5-3,4 17 0,-8 5-2,4 12-1,1 4 0,6-3-1,8-3-1,10-8-3,14-6-5,1-29-10,28 8-6,-14-35-7,17 5-9,-8-22-1,5-2 0</inkml:trace>
  <inkml:trace contextRef="#ctx0" brushRef="#br2" timeOffset="216547.3858">11123 11789 60,'-11'-7'37,"11"7"0,-17 3 1,-2-3-29,11 14-2,-9-6-3,6 6 1,-2-3-2,2 6 0,3-2-1,7 1 0,2-1-1,7 1 1,6-1-1,3 0-1,4 0 1,2 3-1,3 2 1,-6 1-1,-2 3 1,-3 2-1,-7 8 1,-7-1-1,-3 2 1,-2-2-1,-7-2 0,1-4-2,4-2-4,-13-26-19,19 1-13,0-18-1,10-5-1,-1-19 0</inkml:trace>
  <inkml:trace contextRef="#ctx0" brushRef="#br2" timeOffset="216736.3966">11134 11784 102,'-7'13'40,"-2"-12"2,9-1-3,13 3-39,10-11 2,7 0-6,7-9-6,23 13-22,-11-12-7,12 9-2,-8-3 2</inkml:trace>
  <inkml:trace contextRef="#ctx0" brushRef="#br2" timeOffset="217208.4236">11774 11835 67,'-19'-6'38,"-17"3"0,2 5 1,-12-4-28,5 15-5,-6-1-1,11 5-2,6-2 0,11 4-1,12-7-1,11 0 0,15-5 0,10-4 0,14-2-1,3 1 0,3 1 0,-4 6 1,-4 5-1,-8 6 1,-12 11-1,-12 6 0,-15 7 0,-12 5 1,-9-2-1,-3-2 1,-5-9-1,4-6 1,0-15 0,6-15-1,15-17 0,6-14 0,13-15 0,8-10-1,12-5 0,0-2-3,8 8-3,-12-3-16,15 22-16,-18 0 0,0 20-2,-15 4 2</inkml:trace>
  <inkml:trace contextRef="#ctx0" brushRef="#br2" timeOffset="217555.4434">11956 11828 74,'-12'8'43,"12"-8"-2,0 0 2,22 1-22,0-14-19,13 1 2,5-4-3,2 3 3,-4-1-3,-1 8 2,-8 6-2,-8 13 0,-14 10 0,-9 9-2,-13 12 1,-5 10-1,-5 5 0,-3 3-1,3 2-1,2-10-2,19 3-13,-13-30-5,36 1-18,-4-22 0,17-8-2,2-21 1</inkml:trace>
  <inkml:trace contextRef="#ctx0" brushRef="#br2" timeOffset="217702.4518">12398 12103 104,'-21'17'41,"-5"-13"0,15 0-5,11-4-47,-3-28-12,31 12-11,-8-16-6,16 6-2,2-11 1</inkml:trace>
  <inkml:trace contextRef="#ctx0" brushRef="#br2" timeOffset="218189.4797">12627 11858 89,'-10'8'40,"10"-8"2,0 0-2,5-12-34,17 2-2,4-5-2,6 1 3,0-2-4,2 6 2,-4-3-2,-2 9 1,-11 6-1,-17-2-1,6 23 0,-16-3-2,-5 5 2,-3 0-1,-2 3 1,3-5-1,4-2 1,10-6 0,3-15 0,26 11 0,8-13 0,4-5 0,4 2 1,2 4 0,-7 3 0,-5 9 0,-12 8 1,-15 9-1,-16 10 0,-14 8 1,-10 3-1,-6-2 0,0-3-2,-1-7 0,8-9-2,3-18-5,31-10-11,-20-19-5,35-6-15,-6-22-3,13-6-3,4-15 2</inkml:trace>
  <inkml:trace contextRef="#ctx0" brushRef="#br2" timeOffset="224731.8539">12923 7799 57,'0'0'31,"-23"-1"1,3 9-1,-2 10-25,-13 1-2,4 12 0,-6 7 1,1 9-1,-3 4 1,5 11 0,0-3-1,12 4-1,4-3 1,10-1-2,4-13-1,12-5 1,6-11-1,5-10 0,5-12-1,3-4 1,-3-10 0,-1-3 0,-8-6 0,-1-2-1,-13-4 1,-4 1-1,-9 1 0,-6 0-1,-1 2 0,-2-2-2,4 8-1,-3-5-5,20 16-27,-4-15 0,4 15-2,21-6 2</inkml:trace>
  <inkml:trace contextRef="#ctx0" brushRef="#br2" timeOffset="226240.9402">14036 8104 90,'0'0'38,"-24"8"0,24-8 2,-22 11-35,22-11-1,-15 14 0,15-14-1,0 13-1,0-13 1,9 10-2,-9-10 0,20 1 0,-8-5 0,1-3-1,-1-3 1,4-3-1,-3 1 0,-2-4 0,-1 3 1,-4-1 0,-6 14 0,10-17-1,-10 17 1,0 0-1,0 0-1,-14 17-1,1-7-3,7 12-4,-12-15-11,19 21-6,-17-18-15,18 4 0,-2-14 0,0 0 2</inkml:trace>
  <inkml:trace contextRef="#ctx0" brushRef="#br2" timeOffset="234192.395">13104 8006 41,'0'0'35,"-15"-5"2,15 5-1,-6-18-15,16 18-6,-10-12-6,14 7-2,-4-5-2,8 1-2,-3 1 0,3 3-1,-3 1 0,4 5-1,-10 5-1,1 4 1,-9 7-1,-4 7 1,-2 6-1,-7 1 0,-1 5 0,-4-1 0,1 4 0,-1-3 0,2-2 0,2-5 0,4-4 0,4-3 1,3-4-1,4-4 1,3-2 0,7-8-1,2-1 0,6-7-1,4-4-1,8-13-5,16 8-10,-2-16-21,17 1 0,-3-10-1,11 6 0</inkml:trace>
  <inkml:trace contextRef="#ctx0" brushRef="#br2" timeOffset="238448.6385">13576 7951 63,'-13'-1'36,"13"1"2,5-13-9,12 12-1,-5-11-21,10 6-3,1-6 0,4 7-2,-2 2 0,-1 5-1,-7 5 0,-8 9-1,-9 13 1,-11 7-1,-11 7 0,-5 7 1,-6 7-1,-2 0 1,-1-1 0,3-1-1,5-10 1,15-7 1,7-9-1,12-9 1,12-14-1,12-4 0,13-8-1,2-4-1,10-4-3,-8-9-5,9 9-29,-13-9-1,3 9-1,-11-8-1</inkml:trace>
  <inkml:trace contextRef="#ctx0" brushRef="#br2" timeOffset="239290.6866">14546 7892 93,'0'0'38,"19"-14"2,-2-5-3,13-1-33,2-1-2,8 2-1,-1 1 0,2 6 0,-8 8-1,-6 9 0,-11 11 0,-13 9 1,-12 8-1,-9 8 0,-10 2 1,-3 2-2,2-5 2,1-3-2,9-9 2,15-6-1,15-12 0,12-9-1,18-7 2,10-2 0,7-4-1,1 5 2,-5 3-1,-7 8 0,-18 8 0,-18 12 1,-20 12-1,-15 8-1,-19 10 2,-8 0-2,-6-3 0,1-3 1,10-8-3,10-16-3,25-1-24,11-23-10,4-17-1,17-14-1</inkml:trace>
  <inkml:trace contextRef="#ctx0" brushRef="#br2" timeOffset="244298.9731">13974 11676 50,'13'-14'31,"-8"3"0,-5 11 0,0 0-29,-15 14-1,-2 9 1,-9 7 3,-1 15 0,-11 4 3,5 16-1,-11 1 0,11 10-1,-4-7 0,17 4-1,3-9-2,15-9 0,15-12-2,10-15-1,11-14 1,8-14-1,7-11 0,-2-10 0,-2-7 0,-10-2 0,-12 0 0,-10 3-1,-15 5 0,-13 8-1,-12 7-2,-11 2-1,3 13-5,-10-8-27,21 8 1,0-10-1,24 2 1</inkml:trace>
  <inkml:trace contextRef="#ctx0" brushRef="#br2" timeOffset="244682.995">14387 11777 82,'-9'-16'39,"9"16"0,-22-15-1,6 23-32,-4 8-3,-1 12-2,-4 6 2,3 11-2,-2 3 1,7 1-2,4-6 1,12-5-2,12-10 2,11-11 0,13-10-1,12-8 1,7-6-1,1-4 0,-3 5 0,-5 2 0,-10 9 0,-10 11 0,-15 11-1,-15 6 0,-6 6-1,-12-2 0,0 1-4,-3-15-5,12-2-26,-4-22 0,16 1-1,-4-43 1</inkml:trace>
  <inkml:trace contextRef="#ctx0" brushRef="#br2" timeOffset="244848.0045">14450 11809 85,'-28'0'39,"14"12"-2,-2-11 2,16-1-36,10 7-4,9-22-7,22 3-29,-1-9 4,17 3-5,-5-5 0</inkml:trace>
  <inkml:trace contextRef="#ctx0" brushRef="#br2" timeOffset="245442.0385">15227 11665 67,'-27'-14'36,"11"10"0,-9-7 0,5 11-28,-14-7-2,5 13 1,-4 0-1,3 11 0,-2 1-1,7 9 0,4 1-2,8 1-2,7-3 1,12-4-3,10-6 2,5-6-3,13-12 3,4-7 0,2-7-1,2-2 3,-1-7-3,-6 2 3,-8 0-2,-2 5 2,-10 4-3,-15 14 1,0 0-1,0 0 1,-6 24-1,-11 9-2,-8 10 2,0 12-2,-3 7 2,3 5-4,4 1 2,-1-9-5,19 5-11,-1-25-21,22-5 0,2-26-2,17-9 1</inkml:trace>
  <inkml:trace contextRef="#ctx0" brushRef="#br2" timeOffset="245622.0488">15534 11959 110,'-20'3'41,"7"5"0,-7-13-3,6-3-41,14 8-17,-7-13-20,7 13-1,14-22 1,3 11-3</inkml:trace>
  <inkml:trace contextRef="#ctx0" brushRef="#br2" timeOffset="247800.1733">15671 11789 87,'0'0'41,"11"-19"-3,7 11 3,2-9-40,11 0 1,7-3-2,3 5 1,0 3 0,-2 8-1,-5 6 1,-10 11-1,-9 5 1,-9 8-1,-8 4 0,-11 6 0,-3 1 1,0 0-3,1-4 2,3-6-3,5-6 4,7-5-1,0-16 0,22 16 0,-3-15 0,0 1 0,1-1 1,0 2-1,-2 3 1,-4 1 0,-1 2-1,-5 7 1,-6 3 0,-1 5 0,-5 4 0,-3 6 0,-11 5 0,-1 3-1,-8 2 0,-3 1 1,2-3-2,-2-7-1,10 2-10,-4-22-27,21-4 0,3-11-1,14-27 0</inkml:trace>
  <inkml:trace contextRef="#ctx0" brushRef="#br2" timeOffset="253606.5054">17044 11662 41,'0'-13'29,"0"13"3,-8-13-2,8 13-23,-19 2-2,5 9 2,-9-2 0,2 17 2,-14 1-1,5 15-2,-10 3 0,6 11-2,-2 1 1,8 6-3,4-2 0,11-5-3,8-4 2,15-9 0,8-9 0,9-12-1,6-11 1,7-11-1,-7-8 1,4-7-1,-12-8 1,-8-2-1,-11-3 0,-11-1-3,-9 5-1,-11-1-2,3 11-3,-16-10-12,19 19-15,-4-4 0,13 10-1,10-1 2</inkml:trace>
  <inkml:trace contextRef="#ctx0" brushRef="#br2" timeOffset="254049.5308">17429 11792 82,'-24'-23'37,"9"17"2,-12-8-2,7 13-30,-7 1-4,3 8 0,2 5 0,0 5-3,4 4 2,6 3-2,4 1 2,8-4-4,8 0 3,7-4 0,8-5-1,6-5 0,4-6 1,2-2-1,2-5 0,-5-1 1,-3-4-1,-5-1 1,-5 1-1,-6 2 1,-13 8-1,0 0 0,0 0 0,-7 17-1,-8 7 1,-5 7-2,3 13 0,-7 3-3,9 10-5,-9-7-26,19 3-1,1-15 0,18-4-2</inkml:trace>
  <inkml:trace contextRef="#ctx0" brushRef="#br2" timeOffset="254491.5561">17868 11754 85,'-16'-11'37,"-2"14"2,-10-1-1,-1 11-33,-4 1-1,4 7-3,0 2 1,3 4-2,6-1 2,6-2-3,11-1 3,6-3-1,13-7-1,9-1 0,5-4 1,3-1-1,4-1 0,-3 3 0,-2 2 0,-8 4 1,-11 8-1,-6 5 0,-9 4 0,-8 2 1,-8-1-1,-3-3 0,-1-5 0,-1-10 0,2-12 0,7-13 0,6-13 0,7-18 0,7-10 0,9-9 0,1-8-1,5 2 3,5 6-5,-8-2-2,13 27-26,-16-2-6,5 21-1,-12 3 2</inkml:trace>
  <inkml:trace contextRef="#ctx0" brushRef="#br2" timeOffset="254680.5669">18234 11967 101,'-15'18'39,"-8"-16"0,8-1-4,15-1-43,-23-25-28,33 10-2,-1-11 0,19 6-1</inkml:trace>
  <inkml:trace contextRef="#ctx0" brushRef="#br2" timeOffset="254996.5849">18599 11717 72,'-15'19'42,"-14"-8"-3,10 10 0,-8-13-15,7 12-20,1-2-1,11 0-4,4 1 3,12-3-4,7-3 3,8 3 0,6-7 0,3 3-1,-3-2 1,-1 4-1,0 4 1,-13 5-1,-6 6 0,-9 6 1,-8 2-1,-7 2-1,-2-3 0,-4-3-3,7-4-4,-10-20-28,24-9-3,-7-10 0,18-14-1</inkml:trace>
  <inkml:trace contextRef="#ctx0" brushRef="#br2" timeOffset="255159.5943">18630 11741 119,'-14'-3'42,"14"3"3,14-1-5,12-13-38,6 1-4,16-11-5,20 10-25,-9-18-10,18 10 1,-13-7-4</inkml:trace>
  <inkml:trace contextRef="#ctx0" brushRef="#br2" timeOffset="258838.8047">18384 8515 66,'0'0'36,"-20"-1"-1,20 1 2,-8-11-26,8 11-4,13-10-1,7 3-2,2-3 0,10 2 0,2-6-1,9 3-1,0 0 0,1 0-1,2 5 0,-6 0-1,-8 3 1,-4 10 0,-11 6-1,-5 8 0,-12 10 0,-10 10 1,-9 15 0,-9 7-1,-3 12 1,-8 6-2,4 2 0,-2-7-4,13 2-7,1-23-26,23-10 2,3-22-2,20-12 0</inkml:trace>
  <inkml:trace contextRef="#ctx0" brushRef="#br2" timeOffset="259214.8262">19079 8506 90,'0'0'37,"0"0"-1,0 0 1,0 0-32,-5 12-1,-2 4-1,-1 8 1,-5 1-1,3 6 0,-1 2 1,8 2-1,3-7 1,7-4-2,11-13-1,10-9-1,9-10 0,7-11-2,6-4-3,-1-16-3,9 12-11,-11-20-20,2 9 2,-14-9-1,-4 11-1</inkml:trace>
  <inkml:trace contextRef="#ctx0" brushRef="#br2" timeOffset="259372.8353">19283 8453 96,'-29'49'36,"7"13"2,-3-4-1,10 4-33,2-2-3,4-7-7,17-1-27,-4-11-3,8-2 1,2-17-3</inkml:trace>
  <inkml:trace contextRef="#ctx0" brushRef="#br2" timeOffset="259717.855">19703 8428 92,'-12'0'38,"-12"7"0,-1 16 1,-10 12-30,5 8-5,-2 5 1,4 6-3,8 4 2,5-3-2,12-6 2,15-7-2,9-13 1,12-10-2,10-18 0,4-12 0,2-12-2,-2-12 1,-7-7 0,-6-4 0,-12-5-2,-14-3 1,-8 2-2,-12 5-1,-4 12-3,-12-3-7,11 25-24,-14 1-2,16 16 2,-3 2-3</inkml:trace>
  <inkml:trace contextRef="#ctx0" brushRef="#br2" timeOffset="260198.8825">19931 8642 89,'0'0'37,"-15"1"-1,15-1 2,0 0-32,0 0-1,11 11-2,-11-11 0,0 0 1,13 17-2,-13-17 1,6 12-1,-6-12 0,0 12-1,0-12 0,0 0 0,0 0-1,18 2 0,-8-8 0,1-3 0,2 0 0,-1-2 1,0 2-1,-3-1 1,-9 10-1,7-11 0,-7 11 0,-14 9 1,-3-1-1,3 2 0,-1 2-1,2-2 0,4 1-2,9-11-7,0 0-27,15 0-2,3-5 0,1-9-3</inkml:trace>
  <inkml:trace contextRef="#ctx0" brushRef="#br2" timeOffset="263745.0853">20557 8516 42,'6'-14'32,"-6"14"1,0-18 0,-10 2-16,10 16-3,-14-20-6,14 20-2,-20-8-1,7 12-1,-7 3 1,2 13-1,-10 5 0,2 15 0,-3 2 1,2 12-1,0 1 1,7 2-3,7-2 2,15-2-2,13-11 1,16-6-3,14-13 1,13-14 0,9-13-1,9-10 1,-1-14-1,-5-11 0,-9-8-1,-14-6 0,-18-3 0,-15-3 0,-19 3-1,-18 2 2,-14 8-3,-13 2 1,-5 7 0,-5 8-3,7 16-1,1-2-17,14 30-14,6 4-1,21 15-1,7 4 0</inkml:trace>
  <inkml:trace contextRef="#ctx0" brushRef="#br2" timeOffset="264841.148">18730 8797 31,'0'0'28,"0"0"2,0 0-3,-17 11-6,15 6-6,-13-8-5,11 15-1,-11-2-2,4 11-2,-4 1-1,4 12 1,-6 2-2,1 5 0,-2 0-2,-2 4 1,-4-4 0,2-5 0,-2-6 0,5-8-1,5-12 1,7-11-1,7-11-3,3-24-9,17-2-24,-1-15 0,8-5-2,-1-9-1</inkml:trace>
  <inkml:trace contextRef="#ctx0" brushRef="#br2" timeOffset="272872.6074">19599 11857 47,'-15'-5'32,"15"5"2,-13-5-1,13 5-22,0 0-2,0-16-1,15 13-3,2-9 0,9 1 1,5-4-3,7 1 3,1-3-4,2 4 2,-2 0-3,-4 6 3,-4 9-4,-9 7 1,-11 10-1,-6 10-2,-12 10 2,-9 11-2,-6 10 2,-9 6-2,4 4 2,-5-4-5,10-4 0,-1-18-27,23-7-3,3-21-1,16-12-1</inkml:trace>
  <inkml:trace contextRef="#ctx0" brushRef="#br2" timeOffset="273347.6346">20241 11762 62,'-13'-14'35,"1"7"1,-10 2-2,6 13-21,-15-4-6,5 15 0,-10-2-2,7 7-4,0-1 3,11 3-4,5-4 3,13-3-4,9-4 2,15-4 0,11-1-1,5-2 1,7 1-1,-4 5 0,0 2 0,-9 6 1,-9 6-1,-13 6 0,-12 6 0,-12 0 1,-10 1-1,-8-5 0,0-4 0,1-12 0,6-14 0,8-19 0,10-16 0,14-16 0,10-12-1,14-10-2,6-3 0,2-3 0,11 15-28,-16 3-5,0 17 0,-13 8 1</inkml:trace>
  <inkml:trace contextRef="#ctx0" brushRef="#br2" timeOffset="275404.7522">20634 11801 67,'0'0'35,"0"0"-3,0 0 2,0 0-29,-11-1-1,3 14-1,-4 0 1,-1 5 0,-2 0 0,3 9 1,-4-3 0,4 3-2,6-4 1,6 0-1,5-7-1,7-2 0,7-8-1,6-4 0,9-4 0,3-7-1,1-3-1,5-7 0,0 0-3,-1-10-4,9 8-27,-21-17-2,8 8-1,-15-6 0</inkml:trace>
  <inkml:trace contextRef="#ctx0" brushRef="#br2" timeOffset="275592.763">20865 11684 92,'-28'34'36,"8"12"-1,-7 4 2,7 10-33,-4 3-1,5 5-3,2-1-1,3-8-4,14 0-4,-1-20-26,15-3 0,1-20-1,17-9-2</inkml:trace>
  <inkml:trace contextRef="#ctx0" brushRef="#br2" timeOffset="275772.7733">21047 12031 100,'-16'15'37,"-1"-13"-1,17-2-5,0 0-51,-9-11-17,25 1 0,-4-8-2,11 5 1</inkml:trace>
  <inkml:trace contextRef="#ctx0" brushRef="#br2" timeOffset="276448.8119">21431 11807 76,'0'0'36,"-11"-8"-1,11 8 1,-26 3-30,15 9-1,-7 1-2,4 10 0,-5 2 0,1 13 1,-1 5-1,1 8 1,3 0-1,9 3 0,6-8 0,10-6-1,5-13-1,13-10 1,5-19-2,5-16 1,4-13 0,0-12-1,-7-5 0,-8-6 1,-8 1-1,-12 0-1,-14 8 0,-9 6 2,-8 11-4,-7 8 1,3 23-13,-5-7-22,13 18-2,-3-5 0,18 11-2</inkml:trace>
  <inkml:trace contextRef="#ctx0" brushRef="#br2" timeOffset="283398.2094">21975 8225 67,'0'0'33,"0"-18"-1,0 18 0,-27-13-25,7 16-3,-12-1 1,3 13 0,-8-4-1,2 11 1,-2-3-1,9 5 0,4-4-1,13 3 0,11-6-2,12-1 0,14-2-1,9-1 0,11-1 0,2 3 1,2 0-1,-5 4 0,-5 3 0,-13 4 1,-14 3-1,-12 3 0,-15 1 1,-9-1 1,-10-4-2,-1-5 1,-3-13 0,5-7 0,4-14-1,14-17 0,14-12 0,10-13-1,17-7 0,5-6-2,10 5-1,-4 1-3,14 16-28,-18 6-1,-4 20-1,-14 3-1</inkml:trace>
  <inkml:trace contextRef="#ctx0" brushRef="#br2" timeOffset="283897.238">22183 8205 96,'0'0'36,"18"-8"2,8 3-2,3-7-34,6 7-1,-2-1 0,3 2-1,-10 9 1,-8 4 0,-8 9-1,-14 7 1,-7 1 0,-8 9 1,-4-3-1,2 1 1,3-3-2,4-4 1,9-7 0,14-7-1,11-7 1,12-6-1,8-2 0,3 0 0,-2 2 0,-5 2 1,-7 8-1,-11 8 1,-17 9-1,-15 7 0,-13 4 1,-5 4 0,-5-2 1,0-5-2,4-1-2,8-17-6,21-1-27,4-15-4,28-14 2,6-9-3</inkml:trace>
  <inkml:trace contextRef="#ctx0" brushRef="#br2" timeOffset="284372.2651">22933 8206 94,'0'0'37,"2"-15"-1,-2 15-7,0 0-21,-9-11-2,-2 7-2,1 7-1,-5 2 0,-1 10 0,-5 7-1,2 8 0,-3 8 0,4 8 0,0 4 0,4 5-1,5-3 0,4-3 0,12-7 0,7-6 0,8-13-1,12-9 1,8-16-1,2-9 1,7-12-1,-3-10 0,2-7 1,-5-6-1,-8-5 0,-10-3-1,-13 0 1,-14 3-1,-11 6 0,-11 6-1,-10 11 1,-6 9-2,0 13-3,-9 0-14,18 22-18,-3 0 0,19 10-1,4-4 0</inkml:trace>
  <inkml:trace contextRef="#ctx0" brushRef="#br2" timeOffset="284839.2919">23466 8338 88,'10'4'37,"-10"-4"0,0 0 1,13 4-32,-13-4-1,0 0-1,-17 12-1,17-12 0,-10 16-1,5-4-1,5-12 1,-4 19 0,4-19-1,3 15 0,-3-15 0,11-1 0,-2-8 0,5 0 0,1-7-1,1-2 0,0 0 1,-5 0-1,2 6-1,-13 12 0,4-12 0,-4 12-2,-15 16-2,-2-11-13,10 15-21,-5-9 1,12 2 0,0-13-1</inkml:trace>
  <inkml:trace contextRef="#ctx0" brushRef="#br2" timeOffset="285169.3107">24181 8046 103,'0'0'38,"-26"-3"3,1 16-2,-13 6-35,1 10-1,-5 9 1,2 15-1,-1 10 0,5 5 0,11 3-1,11-2 0,9-4-1,11-9 0,14-12 0,3-13 0,5-16-1,3-12 0,-2-14 0,-6-8-1,-7-8 1,-16-6-2,-1-1-1,-11-5-2,-3 13-3,-19-11-18,14 21-14,-11-1 1,15 12-1,-2-2-2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314032"/>
              </p:ext>
            </p:extLst>
          </p:nvPr>
        </p:nvGraphicFramePr>
        <p:xfrm>
          <a:off x="304800" y="762000"/>
          <a:ext cx="8610600" cy="46329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viewing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video on Physics of Music from 7’18”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two different ways that instruments are tuned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 and how they work.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Waves Units 1 – 4 inclusive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units 3 and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000" y="1317600"/>
              <a:ext cx="5065200" cy="4298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040" y="1311840"/>
                <a:ext cx="5091480" cy="431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28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3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0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7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2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2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9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81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5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05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87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6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4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4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6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30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3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61960" y="891000"/>
              <a:ext cx="4451040" cy="434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8000" y="887040"/>
                <a:ext cx="4459680" cy="435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1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70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7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02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8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60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98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0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800" y="231480"/>
              <a:ext cx="9058680" cy="614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00" y="214920"/>
                <a:ext cx="9076680" cy="617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98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640" y="330480"/>
              <a:ext cx="9231840" cy="489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320" y="324720"/>
                <a:ext cx="9248760" cy="491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635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8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56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4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5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1401</TotalTime>
  <Words>279</Words>
  <Application>Microsoft Office PowerPoint</Application>
  <PresentationFormat>On-screen Show (4:3)</PresentationFormat>
  <Paragraphs>49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158</cp:revision>
  <dcterms:created xsi:type="dcterms:W3CDTF">2006-08-16T00:00:00Z</dcterms:created>
  <dcterms:modified xsi:type="dcterms:W3CDTF">2013-07-30T01:45:31Z</dcterms:modified>
</cp:coreProperties>
</file>