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80" r:id="rId5"/>
    <p:sldId id="281" r:id="rId6"/>
    <p:sldId id="282" r:id="rId7"/>
    <p:sldId id="283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660"/>
  </p:normalViewPr>
  <p:slideViewPr>
    <p:cSldViewPr>
      <p:cViewPr varScale="1">
        <p:scale>
          <a:sx n="79" d="100"/>
          <a:sy n="79" d="100"/>
        </p:scale>
        <p:origin x="924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7-28T23:20:07.517"/>
    </inkml:context>
    <inkml:brush xml:id="br0">
      <inkml:brushProperty name="width" value="0.05292" units="cm"/>
      <inkml:brushProperty name="height" value="0.05292" units="cm"/>
    </inkml:brush>
    <inkml:context xml:id="ctx1">
      <inkml:inkSource xml:id="inkSrc27">
        <inkml:traceFormat>
          <inkml:channel name="X" type="integer" max="2640" units="in"/>
          <inkml:channel name="Y" type="integer" max="1628" units="in"/>
        </inkml:traceFormat>
        <inkml:channelProperties>
          <inkml:channelProperty channel="X" name="resolution" value="254.01711" units="1/in"/>
          <inkml:channelProperty channel="Y" name="resolution" value="254.01778" units="1/in"/>
        </inkml:channelProperties>
      </inkml:inkSource>
      <inkml:timestamp xml:id="ts1" timeString="2013-07-28T23:20:58.397"/>
    </inkml:context>
    <inkml:brush xml:id="br1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2184 851 51,'-29'-52'37,"29"52"-1,0 0 1,0 0-28,-44-45-2,44 45 1,0 0-1,-54 1-2,54-1-1,-52 23-1,52-23 1,-62 45-2,23 5 2,-8 29-3,10 10 1,13 6-2,23-3 1,26-11-1,30-10 0,18-23 0,17-24 1,9-22 1,4-20-1,-52-3 2,7-8-1,-7-9 1,4-7-3,-5-3 2,-7-8-2,-8-4 0,-7-3-1,-14-3 1,-7 0-2,-19 5 1,-7 5 1,-11 9-1,30 47 1,-83-79-1,83 79-5,-90-53-24,41 40-10,49 13 0,-83 0-2</inkml:trace>
  <inkml:trace contextRef="#ctx0" brushRef="#br0" timeOffset="708.0405">3261 1031 80,'0'0'41,"0"0"-1,0 0 1,-39-13-35,2 36-3,5 16 0,-1 16-1,10 12 0,0-1-1,8 7 0,-1-7-1,12-27 1,2-10 0,3-11 1,-1-18-1,11-5 1,-3-16 0,3-15-1,-11 36 1,14-50-1,-14 50 1,13-68-3,-13 68 2,24-87-3,-10 36 3,1-1-2,3 4 1,4-1 0,-5 3-1,5 2 1,-22 44 1,47-73 0,-47 73-1,48-57-1,-48 57 1,50-30 0,-50 30-1,50 2 2,-50-2-1,0 0 1,41 81 0,-26-9 0,-15 3-1,-10 2 1,-16-10-1,-5-11 0,-11-13 0,3-13-1,0-16 1,2-7 0,4-5 0,2-4 0,7 0 0,0 6 0,1 9 0,5 14 0,-1 16-1,-3 15 0,-3 17 1,-4 18-1,-3 8 0,2 6-1,6-6-1,0-15-6,23-6-27,-5-30-6,21-18 2,7-30-2</inkml:trace>
  <inkml:trace contextRef="#ctx0" brushRef="#br0" timeOffset="1143.0654">3610 1105 97,'0'0'40,"0"0"1,63-39-1,-63 39-36,0 0 0,0 0-1,60 29 0,-60-29-1,53 5-1,-53-5 0,68-9-1,-68 9 0,73-29 0,-73 29 0,74-43 0,-74 43-1,61-53 1,-61 53 0,40-49 1,-40 49-2,0 0 1,0 0 2,-9-46-1,9 46 2,-22 20-2,-37 18 1,-5 17-2,11 13 3,12 2-4,33-2 0,25-18-4,32-27-3,-49-23-29,89-14-3,-38-2-1,3-2-1</inkml:trace>
  <inkml:trace contextRef="#ctx0" brushRef="#br0" timeOffset="1474.0843">4611 957 100,'0'0'40,"43"1"3,-65 23-3,-16 16-32,-13 12-2,8 1-3,8-12-1,35-41 0,0 0 1,0 0-2,0 0 2,0 0-2,54-10 0,-54 10-2,52-41 2,-52 41-1,51-48 2,-51 48-5,53-48 3,-53 48 0,0 0 1,66-51 1,-66 51-2,0 0 0,57 2 0,-39 21 0,-6 18-7,-13 5-25,12 12-9,1 1-3,13-5 1,9-18-1</inkml:trace>
  <inkml:trace contextRef="#ctx0" brushRef="#br0" timeOffset="2224.1272">6457 890 94,'4'-54'40,"-4"54"0,13-45-2,-13 45-34,0 0 0,0 0 0,0 0-1,0 0 0,0 0 1,0 0-2,0 0 1,29 50-1,-35 21 0,-7 6-1,5 3 1,-1-2-3,8-7 1,-3-19-1,8-14 1,-4-38 0,14-11 0,-14 11 1,0 0-1,15-53 2,-15 53-2,10-57 1,-10 57-1,12-87 0,-4 35 0,-1-2 0,3 0 0,-2-2-1,3 2 2,-1 4-1,7-2 1,-7 7-1,-10 45 1,30-82 0,-30 82-1,37-58 1,-37 58-1,0 0 0,62-24-1,-62 24 1,0 0-1,47 50 1,-47-50 0,9 58-1,-9-58 2,-11 71-1,11-71 0,-30 70-2,30-70-2,-41 60-8,41-60-26,0 0-4,-64 59 1,64-59-2</inkml:trace>
  <inkml:trace contextRef="#ctx0" brushRef="#br0" timeOffset="2421.1385">6854 869 104,'0'0'42,"71"13"1,-71-13 0,48 27-37,-48-27-1,0 0-1,34 46-2,-34 1-1,-9 2-1,-8-1-3,12-15-2,5-33-27,0 0-7,0 0-1,0 0 0</inkml:trace>
  <inkml:trace contextRef="#ctx0" brushRef="#br0" timeOffset="3096.1771">7308 726 114,'0'0'42,"20"-54"1,-20 54-4,0 0-36,0 0-1,0 0 0,0 0 0,0 0-1,41 45 0,-41-45 0,0 0 0,25 67 1,-25-67 0,19 52-2,-19-52 0,-3 76 0,17-14 0,-13-5 0,-2 1 0,-10-11 0,8-11 0,3-36 0,0 0 0,0 0 0,0 0 0,0 0 0,0 0 0,39-53 0,-39 53 0,28-58 0,-28 58 0,34-62 0,-34 62 0,36-61 0,-36 61 0,44-59 0,-44 59 0,47-52 0,-47 52 0,47-32 0,-47 32 0,0 0 0,67-12 0,-67 12 0,0 0 0,0 0 0,46 63 0,-46-63 0,0 49 0,0-49 0,-14 49 0,14-49 0,-24 45 0,24-45 0,0 0 0,-56 56 0,56-56 0,0 0 0,-65 37 0,65-37 0,-58 27 0,12 10 0,10 6 0,-6 10 0,8 14 0,-6 8 0,7 12 0,0 6 0,10-13-3,14-13-1,9-17-6,28-14-24,-5-26-6,23-10-2,-4-23-1</inkml:trace>
  <inkml:trace contextRef="#ctx0" brushRef="#br0" timeOffset="3494.1999">7965 939 114,'0'0'43,"0"0"1,0 0-4,0 0-36,52-8 0,-52 8-3,0 0 0,68 1 0,-68-1-2,66-16 1,-66 16 0,66-30-1,-66 30 1,63-41 0,-63 41 0,0 0 0,58-57 0,-58 57 0,0 0 0,0 0 1,0 0 0,0 0 2,-70 4-3,70-4 0,-27 38 0,-34 26 0,9 3 0,29 3-4,32-6-8,-9-64-28,52 44-2,-52-44 1,100 12-2</inkml:trace>
  <inkml:trace contextRef="#ctx0" brushRef="#br0" timeOffset="3827.2189">8909 848 113,'0'0'43,"0"0"1,0 0-2,-56-27-38,56 27-2,-47 9 1,47-9-1,0 0 0,-63 36-2,63-36 0,0 0 0,0 0 0,-19 53 0,19-53 0,0 0 0,0 0 0,56 52 0,-53-23 0,19 10 0,-18 4 0,-13 7 0,-19-2 0,-8 0 0,-4-9-10,-1-32-20,41-7-13,0 0-1,0 0 2,0 0-2</inkml:trace>
  <inkml:trace contextRef="#ctx0" brushRef="#br0" timeOffset="4388.251">10254 361 82,'25'-54'40,"-25"54"-1,0 0 3,0 0-32,-49-8-1,49 8-4,-78 40 0,29 4-1,-2 9 0,-34 39 0,-12 56-2,7 9-1,24 10 0,23-8-3,37-14-2,59-35-31,29-43-8,39-34 0,11-18-1</inkml:trace>
  <inkml:trace contextRef="#ctx0" brushRef="#br0" timeOffset="5275.3017">10740 784 97,'3'-48'41,"-3"48"2,0 0-4,0 0-36,0 0 0,0 0-1,0 0-1,0 0 2,0 0-2,0 0 0,-38 64 2,9 2-2,-3 2 0,3 5 1,0-6-2,10-5 1,19-62-1,0 0 0,0 0 1,0 0-2,0 0 1,0 0-1,0 0 2,63-67-1,-63 67 0,39-78 0,-39 78 0,31-89 1,-31 89 0,37-82 0,-37 82-1,30-73 1,-30 73-1,26-54 0,-26 54 1,0 0-1,0 0 0,49-38 0,-49 38 1,0 0-1,65 7 2,-65-7-1,60 7 1,-60-7 0,70-5-2,-70 5 0,76-17 0,-76 17 0,77-27 0,-77 27 0,74-32 0,-74 32 0,63-19 0,-63 19 0,0 0 0,51 10 0,-51-10 0,0 0 0,10 74 0,-10-74-3,3 77-5,-3-77-7,18 85-7,-18-85-5,30 83-11,-30-83-2,47 79 0,-47-79 1</inkml:trace>
  <inkml:trace contextRef="#ctx0" brushRef="#br0" timeOffset="5671.3244">11844 994 97,'0'0'40,"48"-56"1,-48 56 0,0 0-35,0 0-1,0 0 0,-48-32-1,48 32 1,-73 33-1,25 12-1,-3 2-1,11 13 0,11-1-2,17-5 0,12-17 0,23-19 0,-23-18 0,0 0 0,64-24 0,-64 24 0,56-40 0,-56 40 0,63-58 0,-63 58 0,61-66 0,-61 66 0,52-64 0,-52 64 0,35-50 0,-35 50 0,0 0 0,0 0 0,0 0 0,0 0 0,13-22 0,-17 58-4,8 12-8,-4-48-8,0 0-8,22 63-7,-22-63-6,0 0-2,71 32 3</inkml:trace>
  <inkml:trace contextRef="#ctx0" brushRef="#br0" timeOffset="6822.3902">12346 867 55,'50'-32'36,"-50"32"1,0 0 0,0 0-22,0 0-5,0 0-3,0 0 0,0 0-2,0 0 0,2 59-1,-2-59 0,-11 31 0,8 11-1,-4 1-1,0 3-1,-2-4 0,4-3 1,0-14-1,5-25 0,0 0 0,0 0 1,0 0 0,0 0 0,0 0-1,38-52 0,-38 52 0,0 0-1,25-63 0,-25 63 0,0 0 0,29-61 0,-29 61 0,0 0 0,36-53 0,-36 53-1,0 0 0,62-37-2,-62 37-1,63-12-6,-63 12-24,87-5-7,-35 4 0,-1-1-1</inkml:trace>
  <inkml:trace contextRef="#ctx0" brushRef="#br0" timeOffset="7050.4033">13290 848 99,'0'0'42,"0"0"1,0 0-1,-25 50-35,25-50-2,-21 34-1,2 20-1,2 0-1,6 4-1,4-4-2,7-2-2,3-9-4,-6-18-30,25-24-5,-22-1 2,0 0-1</inkml:trace>
  <inkml:trace contextRef="#ctx0" brushRef="#br0" timeOffset="7201.4119">13321 812 111,'0'0'41,"-31"-74"-5,31 74-14,-32-65-62,32 65-2,-18-47 1,18 47-2</inkml:trace>
  <inkml:trace contextRef="#ctx0" brushRef="#br0" timeOffset="7761.4439">13699 776 97,'0'0'42,"0"0"1,-2 65-1,2-65-35,-15 45-2,15-45-1,-24 46-1,24-46 0,0 0-2,-19 62 0,19-62 0,0 0 0,0 0-1,1 51 1,-1-51-1,0 0 0,0 0 0,0 0-1,47-16 1,-47 16-1,0 0 0,0 0 1,55-58-1,-55 58 2,0 0-1,0 0 2,51-46-1,-51 46 1,0 0 0,0 0-2,0 0 0,57-4 0,-57 4 0,0 0 0,0 0 0,62 22 0,-62-22 0,0 0 0,58 11 0,-58-11 0,0 0 0,65-8 0,-65 8 0,0 0 0,59-13 0,-59 13 0,0 0 0,0 0 0,0 0 0,70 31 0,-70-1 0,3 3 0,-1 4 0,-2-37-14,0 0-12,0 0-14,48 38-2,-48-38-3,50-12 1</inkml:trace>
  <inkml:trace contextRef="#ctx0" brushRef="#br0" timeOffset="8319.4759">14643 485 109,'7'-66'43,"-7"66"0,0 0-2,0 0-36,0 0-1,0 0-2,0 0 1,0 0-2,-35 77 0,35-77 0,-15 83 1,12-36-2,-2-2 0,2 4 0,-2-1 0,5-2 0,0-46 0,-5 83 0,5-83 0,0 62 0,0-62 0,0 0 0,11 48 0,-11-48 0,0 0 0,0 0 0,0 0 0,47-48 0,-47 48 0,0 0 0,47-65 0,-47 65 0,0 0 0,56-58 0,-56 58 0,0 0 0,62-26 0,-62 26 0,0 0 0,57 18 0,-57-18 0,0 0 0,38 56 0,-41 3 0,-19 1 0,-5-1 0,-25-7 0,-3-9 0,-18-13 0,6-13 0,67-17 0,-51-7 0,51 7-7,0 0-16,0 0-17,-42-54-4,42 54 0,0 0-1</inkml:trace>
  <inkml:trace contextRef="#ctx0" brushRef="#br0" timeOffset="8841.5057">15381 952 104,'0'0'41,"0"0"2,0 0-2,0 0-34,-60-34 0,60 34-2,-62 11-1,62-11-1,-61 22-3,61-22 0,-61 31 0,61-31 0,-76 40 0,76-40 0,0 0 0,0 0 0,-24 55 0,24-55 0,0 0 0,52 9 0,-52-9 0,60-15 0,-60 15 0,70-27 0,-70 27 0,70-33 0,-70 33 0,62-30 0,-62 30 0,0 0 0,59-19 0,-25 24 0,-34 17 0,-5 12 0,-9 12 0,2 7 0,4-5 0,6-6-3,19-14-14,2-26-5,24-7-7,-43 5-14,0 0 2,50-34-3,-50 34 5</inkml:trace>
  <inkml:trace contextRef="#ctx0" brushRef="#br0" timeOffset="9557.5467">15978 899 86,'62'-33'39,"-62"33"0,0 0 0,63-41-31,-63 41-2,0 0-1,0 0-1,0 0 0,0 0 0,-50-4-1,50 4 0,0 0 0,-66 32-2,66-32 2,0 0-1,0 0-1,-40 58-1,40-58 1,0 0-1,32 45 0,-32-45 1,0 0 0,72 45-1,-72-45 2,49 22-2,-1 10 0,-15-9 0,-13 6 0,-30 0 0,-19-1 0,-23-4 0,4-6-3,12-11-4,36-7-18,0 0-14,0 0-3,0 0 2,0 0-3</inkml:trace>
  <inkml:trace contextRef="#ctx0" brushRef="#br0" timeOffset="10442.5973">17336 1055 83,'0'0'39,"0"0"0,0 0-3,48 17-25,-48-17-3,0 0-2,0 0-2,0 0-1,0 0 0,0 0 0,0 0-1,0 0-1,-52-21-1,52 21 0,0 0-1,-59-60 1,59 60 0,-49-62-1,49 62-1,-53-73 2,53 73 1,-54-87-1,31 40 1,2-2 0,4-1-1,2-1 0,6 1 1,4 0-1,2 2 0,3 2-1,0 46 1,17-80-1,-17 80 1,25-4-1,-25 4 1,0 0 0,51 0-1,-51 0 1,0 0 0,0 0 0,39 0 1,-39 0-1,-5 43 0,-7 6 0,0 4 2,-5 3 0,-1-1-1,1 5 1,-1-1 0,3-3 0,4-1 1,4-6-1,7-49-1,11 69-1,-11-69 0,49 30-2,-49-30-1,81-4-2,-32-12-6,7-8-6,-2-4-10,8-1-6,-6-2-8,3 0-2,-6-2 3</inkml:trace>
  <inkml:trace contextRef="#ctx0" brushRef="#br0" timeOffset="11215.6415">18422 547 80,'0'0'41,"0"0"-2,-8-50 3,8 50-33,0 0-4,-55-3 1,55 3-3,-58 15 0,58-15 0,-68 30-1,68-30-1,-67 47 1,67-47 0,-60 60 0,60-60 0,-43 70-1,43-70 1,-10 72 0,10-72-1,26 56 1,-26-56-4,65 37 1,-65-37 0,90 9 1,-35-16-1,-1-9 1,2-6 0,-8-9-1,-48 31 2,87-76-2,-87 76 2,51-86-2,-51 86 0,-1-77 0,1 77 0,-49-50 1,49 50-1,-85-26-1,35 23-2,50 3-4,-94 3-25,94-3-8,-67 23-1,67-23-1</inkml:trace>
  <inkml:trace contextRef="#ctx0" brushRef="#br0" timeOffset="11658.6668">19037 694 90,'0'0'40,"0"0"2,58 0-2,-58 0-37,0 0 0,0 0 0,0 0-1,0 0 1,-1 57 0,1-57 0,0 0-1,-17 68 1,17-68-1,-13 55 1,13-55-2,-13 54-1,13-54 1,-5 49 0,5-49 0,0 0 0,0 0-1,0 0-2,0 0 3,0 0-2,0 0 1,0 0-1,50-61 0,-50 61 0,21-67 2,-21 67 0,22-69-1,-22 69 1,24-66-1,-24 66-1,34-53-1,-34 53-2,0 0-1,72-49-12,-72 49-23,75-12-3,-28 13 1,-47-1 0</inkml:trace>
  <inkml:trace contextRef="#ctx0" brushRef="#br0" timeOffset="12243.7003">19944 673 79,'0'0'42,"0"0"-1,0 0 1,0 0-23,0 0-14,-72 19-1,72-19-1,-72 24 2,72-24 0,-74 36-1,74-36-1,-67 44 0,67-44-3,-54 46 0,54-46 0,0 0 0,-41 69 0,41-69 0,0 0 0,0 0 0,38 50 0,-38-50 0,55-14 0,-55 14 0,73-37 0,-73 37 0,80-50 0,-80 50 0,70-54 0,-70 54 0,59-46 0,-59 46 0,0 0 0,0 0 0,48-10 0,-69 31 0,15 46 0,-1 30 0,-12 15 0,0 21 0,-4 0 0,2 2 0,-1-19 0,1-37 0,-1-14 0,-1-13 0,-5-14 0,-1-12 0,-4-16 0,1-14 0,-1-10 0,-1-17 0,5-12 0,5-12 0,6-8-4,13-13 1,7 3-3,-2 73-6,14-83-11,-14 83-13,37-76-5,-37 76 0,47-73 0</inkml:trace>
  <inkml:trace contextRef="#ctx0" brushRef="#br0" timeOffset="12794.7318">20704 780 93,'0'0'42,"0"0"0,0 0-2,-60-43-34,60 43-1,-58 1-1,58-1 0,-71 13-1,71-13 1,-78 26-1,78-26 1,-77 34-1,77-34-1,-65 40-2,65-40 0,0 0 0,-48 62 0,48-62 0,0 0 0,0 0 0,51 43 0,-51-43 0,66-7 0,-66 7 0,80-28 0,-80 28 0,90-40 0,-90 40 0,81-47 0,-81 47 0,66-45 0,-66 45 0,0 0 0,52-36 0,-52 36 0,0 0 0,0 0 0,0 0 0,0 0 0,9 55-3,-9-55-6,0 0-12,23 61-19,-23-61-3,0 0-2,69 45 1</inkml:trace>
  <inkml:trace contextRef="#ctx0" brushRef="#br0" timeOffset="13236.7571">21163 829 112,'0'0'43,"0"0"0,0 0-8,0 0-31,0 0 2,0 0-2,0 0 0,0 0 0,0 0-4,0 0 0,-39 55 0,39-55 0,0 0 0,0 0 0,-38 54 0,38-54 0,0 0 0,0 0 0,0 0 0,0 0 0,0 0 0,57-35 0,-57 35 0,0 0 0,65-59 0,-65 59 0,47-36 0,-47 36 0,49-25 0,-49 25 0,0 0 0,53-6 0,-53 6 0,0 0 0,0 0 0,41 56 0,-41-56 0,0 0 0,14 72 0,-14-72 0,2 51 0,-2-51-15,0 0-1,8 55-6,-8-55-8,0 0-12,0 0 2,0 0-3,0 0 5</inkml:trace>
  <inkml:trace contextRef="#ctx0" brushRef="#br0" timeOffset="14214.8131">21851 291 60,'0'0'38,"0"0"0,0 0 1,0 0-19,0 0-14,0 0 0,0 0 1,-49 0-2,49 0-1,0 0-1,0 0 0,0 0-1,0 0 0,0 0 0,0 0-1,0 0 1,0 0-1,48 0 0,-48 0 0,47 0 0,-47 0 0,51 50 0,-51-50-1,45 95 1,-31-43 1,-5 5 1,17 45-1,-37 27-2,-18-6 3,-23-12-3,-16-12 0,-10-19 0,9-18-2,13-24-2,31-27-4,25-11-25,4-27-10,-4 27 0,0 0 0</inkml:trace>
  <inkml:trace contextRef="#ctx0" brushRef="#br0">1356 2861 40,'0'0'31,"0"0"3,13-5-2,-7-6-11,9 11-12,-15 0-1,18-8-3,-18 8-2,21 1 0,-21-1-2,24 7 1,-11-1-1,8 0 0,3-2-1,5-1 1,5-1-1,11-2 1,5-3-1,7 0 1,5-1-1,8 2 0,-1-3 0,7 5 0,0 0 0,2 2 0,7 0 0,5-3-1,7 1 0,2-3 1,10-1 0,10-2-1,7-2 1,6-4 0,3 1-1,6-2 1,5-2 0,3 1 1,3 2-1,-2-1 0,0 2 0,4 0 1,2 1 0,1 4 0,-1 0-1,3-1 1,5 2 0,3-2-1,6-1 1,0-3-1,8 2 0,4-6-1,4 5 2,7-4-2,-1 1 1,5-1-1,-2 0 1,5 5-1,-9-4 1,4 3 0,-4-1-1,-2 0 1,-2 1-1,-1-3 1,-4 5-1,7-2 1,-3-2-1,3 3 1,3 0 0,5-1 0,-2 1 0,3 5 0,3 0 0,-1 3 1,-5-1-1,0 3 0,-4 1 1,-2 2-1,-3-4 0,-5 2 1,0-1-1,-1 0 1,1-2-1,2 0 1,0-3 1,3-1-1,1 0 0,0 3 0,0-3 1,-4 3-2,-6 0 1,-8 2 0,-9 1-1,-17 1 0,-17-1-2,-14-2-2,-13 15-13,-30-19-18,-12 9 1,-28-15-3,-6 9 2</inkml:trace>
  <inkml:trace contextRef="#ctx1" brushRef="#br0">6689 9092,'-12'0,"1"-23,11 23</inkml:trace>
  <inkml:trace contextRef="#ctx0" brushRef="#br0" timeOffset="52994.0311">1516 4104 21,'0'0'27,"0"0"1,0 0 1,-2 10-9,2-10-8,0 0-2,11-3-2,6 5-1,-4-3-1,14 3 0,-1-3-2,8 6 0,5-4-2,3 0 0,2 2-1,6 0 1,3-1-1,7 1-1,0-2 1,6-2-1,3-2 1,9 0-1,4-1 1,9 0-1,5-2 0,0-1 0,3-1 1,8 2-1,7 0 0,-2-3 0,6 0-1,1-3 1,8-3 0,9-1 0,7-4 1,2-2-1,1-1 0,7-4 0,8-1 1,2 2 0,3 3-1,-5 1 1,5 1-1,3 5 1,2 1 0,0 3-1,-2 2 1,7 2-1,4 1 1,2-1-1,2 2 1,5 1-1,3-1 1,4 0-1,2 0 1,-2 2-1,0-2 0,4-2 0,2 1 0,-4-1 0,1-4-1,4 2 1,7-2-1,1 0 1,5-2-1,7 0 1,7 0 0,2-1 0,6-1 1,1 1-1,-2-2 1,3 3 0,0-2 0,-9 3-1,-5-2 1,-3 4-1,-11-1 1,-4 3 0,-7 3-1,-9 0 0,-5 2 1,-5 2-1,-13 1 0,-2 1 1,-8 0 0,-4 0-1,-9-2 1,-6-1 0,-11-2 0,0-1 0,-7-1 0,-8-1 0,-8-1-2,-11-4-1,-4 10-10,-21-14-24,-7 8 1,-26-8-2,-17 7 0</inkml:trace>
  <inkml:trace contextRef="#ctx0" brushRef="#br0" timeOffset="56023.2044">1526 6972 52,'0'0'33,"0"0"-1,0 0 1,0 0-17,-4-15-4,4 15-4,0 0-2,0 0-2,9-10-1,-9 10 0,19-3-2,-4 6 0,1-3 0,8 1 0,7 0-1,7 0 1,4-1-1,9 0 1,2-1-1,8 0 0,5 1 0,1-1 0,10-2 0,5 2 0,7-1 0,6-2 0,9 1 0,6-4 1,11 0-1,9 0 0,6-3 1,3-2-1,6 1 0,2-1 0,7 2 0,3-1 0,-1 2 0,3-1-1,3 1 1,4-2-1,3 4 1,0-1 0,3 0-1,7-2 1,1-1 0,4-1 0,2-1-1,5 1 1,6-4 0,-1 0 0,10 1 0,1-2 0,2 3 0,6 0 1,0 2-1,2 0 1,0 0 0,2 3-1,-1 0 1,0 2 0,1 0 0,-1 0 0,4 0 0,5-2 0,2 2-1,-2-1 1,8 0-1,3 1 0,-3-1 0,1 1-1,-2-1 1,-5 2-1,-6 2 2,-4-1-2,-5 2 1,-9 3 1,-2 0-1,-6 0 0,-2 1 1,-5 1-1,1-1 0,-4-1 0,0 0 1,-4-1-1,-5 0 0,-9-3 0,-3-4 1,-7 0-1,-9 1 0,-12-3 0,-8 2 0,-11-2 0,-10 0-1,-10 0-2,-16 10-20,-26-9-14,-13 5 2,-24-6-3,-20 10 1</inkml:trace>
  <inkml:trace contextRef="#ctx0" brushRef="#br0" timeOffset="57361.2809">1567 8472 56,'13'-8'32,"9"6"0,1-3-1,14 6-22,-3-6-3,11 6-1,2-2-2,5 3-1,6-1-1,5 1 1,3 1-1,9 0 1,6-1-1,10 2 1,5-2-1,13 0 1,2 1-1,13-2 0,16-2 0,5 0 0,8-6 0,11-1-1,11 0 1,9-5 0,9 0-1,7 2 0,4-3 1,3 1-2,9 2 1,4 1 0,3 2 0,2 1 0,10-1 0,0 3 1,8-1-1,7 1 1,1-2 0,5 2-1,4 0 2,0-1-2,2-1 2,0 0-1,-5-2 0,2 1 0,-4-2-1,-4 0 1,-1 1 0,0-1-1,-2 1 0,3-1 1,3 2-1,-3-1 0,5-2 0,1-2 0,-5 0 0,5 0 1,-6 0-1,-5-1 0,-2 1 0,-7-1 0,-6 3 0,-5 0 0,-7 3 0,-10 3-1,-10 0 1,-8 1 0,-10 1 0,-11 2 1,-11-1-1,-13-1 0,-16 1 0,-13-4-2,-13 3-2,-22-12-28,-10 9-6,-23-9 2,-11 3-3</inkml:trace>
  <inkml:trace contextRef="#ctx0" brushRef="#br0" timeOffset="65346.7376">1599 10534 34,'0'0'28,"-12"3"1,12-3 0,0 0-15,0 0-3,10 2-3,-10-2-2,23-2-1,-9 1-2,7 4 1,-1-3-2,8 3 0,0-2-2,6 4 1,2-3-1,7 3 1,0 2-1,4 0 0,2-3 0,8 3 0,4-1 0,10-1 1,7-2-1,8-1 1,5-3-1,7-1 1,5-3 0,7-1 0,6-2 0,6 4-1,-2-2 1,5 1 0,5 0 0,5 1 0,7 0 0,0 0-1,3-1 1,6 2 0,7-3 0,7 0-1,6 1 1,3-5 0,10 2 0,6 0-1,5-1 1,4 0 0,2 1 0,-1 1-1,1 0 1,6 1-1,-7 2 1,2 1-1,0 0 0,9 1 1,2-3 0,6 3-1,11-5 1,2 2 0,4-4 0,2 0 0,6 1-1,-6-3 1,2 2 0,0-3 0,-7 2-1,1 2 1,-2-1-1,-2-2 0,-2 1 1,4 1-2,-2-3 2,-2 2-1,5-1 1,-3 0-2,-8-3 1,3 1 0,-4 0 1,-9-1 0,-5 1-1,-2 2 1,-9-2-1,-5 0 1,-9 0 0,-7 3-1,-12 0-1,-4 0 1,-15 2 0,-12-1 0,-16 1 0,-12-1 0,-14 2-1,-16-1 0,-11 3-2,-18-4-3,-2 11-14,-21-11-16,-1 8 0,-21 1-2,17-9 2</inkml:trace>
  <inkml:trace contextRef="#ctx0" brushRef="#br0" timeOffset="66752.8181">1554 12170 15,'0'0'25,"16"12"0,-6-2-12,-10-10 0,14 11-1,-14-11-2,11 8-1,-11-8 1,12 4-2,-12-4 0,13 1-2,-13-1 0,20 0-2,-6-2-1,8 2 1,1-3-2,9 2-1,1 1 0,8-3 0,3 2-1,7 1 1,2-1-1,6 1 1,7-1-1,6 0 1,9-3 0,10 1 0,7-5 0,9 2 0,7-3 1,14-1-2,8-1 1,2 2 0,4-2-1,8 4 1,11 0-1,7 2 0,5-1 1,5 1-1,13 1 1,5-1 0,9-3-1,11 1 1,0-2 0,3 1 0,5-1 0,-2-2 0,2 1-1,-4 1 1,3-4-1,0 3 1,-2-2-2,7-3 2,7 0-1,9-3 0,8-2 0,3-1 1,6-1-1,3-1 1,3 0 0,1 1-1,0 0 1,-9 5 2,1 2-2,-8 2 1,-2 2-1,0 5 1,-4 3-2,-4-3 0,-1 4 0,1 0-1,-7 1 1,2 0 0,-6-2 0,-6 0 0,-6 0 1,-3-2 1,-11 3-1,-4-2-1,-5 1 1,-3-4-1,-4 2 1,-1-1-1,-7-5 0,-4 1-1,-5-3 0,-11 0-1,-7-2 0,-25 2-2,-13 3-2,-32-8-7,-11 14-23,-32-8-2,-17 9 1,-24 3-1</inkml:trace>
  <inkml:trace contextRef="#ctx0" brushRef="#br0" timeOffset="68629.9254">1776 15616 13,'0'0'29,"0"0"1,10 2-9,-4-12-10,17 9-2,-7-10-3,15 6 0,-4-7-3,11 5 0,2-3-2,3 4-1,4 0 0,3 3 0,4 0 0,4 3 0,7 2 1,3 1-1,8-1 1,1 2 1,7 0-1,4-1 0,4 0 0,14 3 0,3-1 0,7-2-1,6-2 1,13 0-1,10-2 0,6 0 0,11-6 1,6 2-1,5-3 1,9 0-1,3 0 1,6 1-1,4-1 1,2 3 0,2-1 0,4 1 0,2 2 1,1-3-1,1 4 1,9-2 2,-2 2-2,3 0 2,-1-1-3,3 1 4,2 2-3,0 0-1,5 1 1,0-2-2,4-1 1,2 2 0,6-6 0,6 0 0,1-4 0,5-1 1,1-1-1,0-2 0,-2 0-1,-2 0 2,0 3-2,-5-1 0,-4 2 0,1 2 0,-5 0 0,-4-1 0,1 3-1,-4-1 1,-3-1-1,-5 2 1,0 0 0,-3 0-1,-10 3 1,-2-1 0,-9 3-1,-4 1 1,-11 0 0,-10 6-1,-14-3 1,-9 1 0,-8-2 0,-14 2 0,-13-2 0,-7-2-1,-15-1 1,-4-2 0,-9 0 0,-11-4 0,-8-1 0,-6 0-1,-8 0 1,-7-1-1,-8 3-1,-12-8-7,-2 12-25,-23-10-2,-2 9-2,-18-11-1</inkml:trace>
  <inkml:trace contextRef="#ctx0" brushRef="#br0" timeOffset="70628.0397">1719 14164 26,'-4'16'31,"4"-16"2,21 11-1,-10-11-22,15 5-3,-3-5-2,12 6 0,0-4-3,5 3 0,4-3-1,6 1-1,5-2 1,6-3-1,10-1 1,11-1 0,4-1 1,11-1-1,4-1 1,9 2 0,6-5 0,8 6-1,2-2 0,7 1 1,3 1-1,7-2 0,11 1-1,3 0 1,4-2 0,7 0-1,3-1 1,9 1 0,-2 0 0,6 0 0,-2 1 0,2 3 0,2 0 0,-6 2 0,5 0 0,-5 1-1,3 0 1,-4-1 0,4-1-1,2 0 1,0-1 0,5 0 0,0-4 0,6-1 0,-1-3 0,4 0 0,0 0 0,2-1 0,-2-3 0,4 2 0,-4-2 0,1-1 1,-3 2-2,2-1 2,0 1-1,-8-3 0,2 5-1,-5 0 0,-3-1 0,-4 3 1,-4-1-1,-5 2-1,-7 1 1,-1-1 0,-9 2 0,0 1 0,-3-2 0,-2 1 0,-4-2 0,-2 2 0,-6 1 0,0-2 0,-5 0 0,-2 1 0,-7 4 0,-3-4 0,-6 2 0,-4 0 0,-2 1 0,-7-2 1,0 1-2,-5-2 2,-5 2-1,-3-2 0,-3 0-1,-2 0 1,-4-1 0,-2-2 0,-2-2 0,-3 0 0,-2 0-1,0 0 1,-5 0 0,-5 0 1,-4 2-1,-5-1 0,-8 3 0,-2 0 0,-4 3-1,-7 1 1,-4-1 0,-2 1-1,-2 0 1,1 2 0,-4 1-1,0-3 1,-2 0 1,0 1-1,-2 0 0,-1 1 0,-2-2 0,-2 1 0,-11 3 0,16-3 0,-16 3 0,12 0 0,-12 0 0,13 4 0,-13-4-1,18 4 1,-6-2 0,-1-1 1,3-1-1,1 0 0,0-1 0,2-1 0,2 1 0,0 0 0,0 1 0,-1 0 0,2 2 0,-1 2 0,-1-1-1,-3 1 1,-1 0 0,-14-4 0,16 9 0,-16-9-1,0 0 1,0 0-1,0 0 0,0 0-1,0 0-2,0 0-3,0 0-26,0 0-3,0 0-2,3-17 0</inkml:trace>
  <inkml:trace contextRef="#ctx0" brushRef="#br1" timeOffset="78240.4751">14408 2487 38,'0'0'27,"-20"4"-2,20-4-2,-17-1-6,17 1-6,0 0-4,0 0-3,-14-13-1,14 13-2,0 0 0,-14-13-1,14 13 1,-17-3 0,4 1 0,0 6 0,-1-3 1,3 3-1,-6-1 2,6 3 0,-4-4 0,15-2-1,-21 6 0,21-6 0,-16 2 0,16-2 0,-12-2-1,12 2-1,-15-3 1,15 3-1,-18-6 1,8 5 0,-2-2 0,-2 3 0,-3-2 0,4 3 1,-9-2 0,1 2-1,2-1 1,-4-1-1,1-1 1,0 1-1,-1-3 0,0 0-1,-3-1 0,3 0 1,-4 0-1,-3 2 0,-3 1 0,-3 2 0,-6 0 0,-1 5 0,-4-2 0,-2 3 0,-1 0 0,-2 0 0,1 1 0,-2 0 0,-2-1 0,6-3 0,-6 3 0,2-3 0,-3-1 0,-1 0 0,1-1 1,0-1-1,1 1 0,-2 2 0,5-3 0,-5 2 0,5-1 0,2 0 0,-1 1 0,3-1 0,-3 1 0,2-1 0,-3-1 0,-2 2 0,0 0 0,-1 0 0,0-1 0,-2 4 0,1-1 0,0 4 0,0 0 0,-1 1 0,1-3 0,0 6 1,-3-2-1,-1 0 0,-4 0 1,2-3 0,-1 2-1,0-1 1,-2 1 0,2 1-1,-1-1 0,3 2 1,-1-1-2,3-1 2,-1 1-1,-2 3 0,-1 1 0,4-4 0,-2 2 0,0-3-1,1 2 1,-2 1 0,6-2 0,0-4 0,-1 2 0,0 1 1,1 1-1,-6 0 0,1-1 0,-2 4 0,-2 0 0,-2 2 1,1 0-2,-1-2 2,3 2-1,5 2 0,1-6 0,2 3 0,1-4 0,1 2 1,-1-3-1,3-1 0,-1 1 0,-3-2 0,3 0 0,-3 1 0,4-1 0,0 0 0,0 0 0,-1 5 1,-1-2-1,1 1 0,-4 2 0,-3-3 1,1 4-1,-6 1 0,4-2 0,-5 2 0,2-2 0,-3-2 0,3 3 1,2-4-1,-2 1 0,2-3 0,0 1 0,-1-2 1,0-1-1,-3-2 0,2 3 0,-4-2 0,5 1 0,-6 2 1,1-1-2,2 1 2,-2 0-1,0-1 0,-4 2 0,-1 1 0,0 2 0,2-1 0,-2 2 0,-2 0-1,2 1 1,-1 1 0,3 0 0,4-3-1,-4 1 2,2-1-2,-1-2 1,5-1-1,2 0 2,0-3-2,2 2 1,-1-2-1,4 1 1,0 2 0,3-1 0,-3 3-1,-2-2 1,-1-1 0,-1 2 0,2-3-1,-2 2 1,2-1 0,1-2 0,1-1-1,0-2 1,3 2 0,0-1 0,2 0 0,0-1 0,-2 2-1,-2-2 1,-4 0 0,0 1 0,-1 1 0,1 0 0,-2-1-1,-1 3 1,2-2 0,2-1 0,1 1 0,0 2 1,1-4-1,-3 0 0,-4 2 0,4 0-1,-1 1 1,-3 0 0,-1-1 0,2 3 0,-1 1 1,2 1-1,2-2 0,0 1 0,-1 2 1,0-3-1,-2 2 0,-1-3 0,-1 4 0,2-5 0,-2 7 0,3-5 0,-1 0 1,1 2-1,0-1 1,0 1-1,-1-1 0,1 1 1,0-1-1,2 0 0,-2-2 0,3-2 0,6 0 0,1-1 0,4-4 0,3 0 0,4-2 1,1-2 0,3 1 0,0 0 0,3-2-1,-5 2 1,1-3 0,2 3-1,-2 3 0,-1-1 0,7-1 0,-3 2 0,6-3-1,5 4-2,0-8-4,25 7-28,-19-11-2,19 11-1,0-25-1</inkml:trace>
  <inkml:trace contextRef="#ctx0" brushRef="#br1" timeOffset="80764.6195">14775 3153 25,'-15'9'25,"15"-9"-1,0 0 2,-16 1-12,16-1-5,-9 4-2,9-4-2,-12 0-1,12 0 0,-13-2 1,13 2-2,-12-1 1,12 1-1,-17 0 0,6 3-1,-4-3 0,-3 4 0,-3-2 1,-2 4-1,-5-2 0,2 1-1,-8 0 1,2-1 0,-2-3 0,-2 2-1,-1-3 1,0 0-1,-1-1 0,-3 1-1,2-1 1,-8 3 0,1-1-1,-2 2 1,-4 0-1,-3 3 0,-3-2 0,-3 2 1,-5-2-1,3-1 1,-3-2-1,1-1 1,3-1 0,-2-2 0,3-2 0,4-1-1,0-4 2,0 3-2,1-3 1,-3 0-1,-4 2 0,3 0 0,-5 1 0,0 2 0,-3 0 0,-3 0 0,1 2 0,0-2 0,-2 3 0,-4 0 0,0-1-1,-1 2 1,-6-1 0,6 1 0,-4 0 0,-2 1 0,5 0 0,0 0 0,-2 1 0,-1-1 0,-4 3-1,1-1 1,-3 0 0,-1 0 0,-4 0 0,2 2-1,-3-3 1,0 0 1,-1-2-2,1 1 1,-1-4 0,2 1 0,-3-4 0,1 2 1,-1 0-1,3-2 0,-4-2 0,3-1 0,-3 0 1,5 1 0,-3-4 0,2 1-1,2 0 1,0-2 0,-3 1 0,4 1-1,-1-2 1,-4 0-1,-1 5 1,0-1-1,-3 4 1,-1 0-1,0 1 0,0 2 1,-3-2 0,0 2-1,0-1 1,-2-2 0,3 2 0,-3-2-1,2-1 1,0-1 0,0 0 0,-3-1-1,-1-1 1,1 1-1,-6 1 1,3 0-1,-4 0 0,0 3 0,-2 0 0,-4 1 0,0 1 0,3 0-1,3 0 1,-5 0 0,7 0 0,1 1 0,-1-5 0,5 0 1,2-1-1,4 2 0,1-3 0,0 0 0,3 0 0,2-1 1,-2 6-2,5-2 1,-1 5-1,-1-3 1,4 7 0,-3 1 0,4-1-1,2 2 1,1 1 0,3 0 0,-2 1 0,4 1-1,0 0 1,5-2-1,1 1 1,2-3 0,4 2 0,2 0 0,5-4 0,-1 2 0,0-1 0,0 0 1,0 3-1,0-2 0,2 0 0,-2 1 0,-1 0 0,4 0 0,3-1 1,-2 0-1,2 0 1,2 0 0,0 2 0,-3 1-1,-2 0 1,-2 2 0,-1 0-1,-1 3 0,1-2 0,-4 3-1,2 1 2,1-3-1,2 1 1,-3 0-1,4-2 1,2-1 0,-2-1-1,0 0 1,6 0-1,1-3 0,4 1 0,1-3 0,3 4 0,1-3 0,8 0 0,-1 1 0,4-2-1,-2 1 1,10 3-4,-4-9-4,16 8-27,-8-10-2,20 4-1,0 0-1</inkml:trace>
  <inkml:trace contextRef="#ctx0" brushRef="#br1" timeOffset="86746.9617">3419 4227 64,'12'-1'34,"-14"12"0,-1 12 0,-7 0-27,10 13-1,-9 3-3,-1 11 1,2 5-2,0 5 0,-4-2-1,4-1 0,1-3 0,3-10-1,-1-6 0,5-9 0,2-11 0,-2-18-1,13 12-7,-10-24-27,8-3 1,-3-12-3,4-3 2</inkml:trace>
  <inkml:trace contextRef="#ctx0" brushRef="#br1" timeOffset="86971.9745">3430 4283 102,'4'-18'39,"11"5"0,4-20-10,11 5-27,6-5 0,13 2 0,2 1-2,1 6-1,0 12-6,-13-5-28,9 18-3,-17-1 1,-1 14-2</inkml:trace>
  <inkml:trace contextRef="#ctx0" brushRef="#br1" timeOffset="87182.9866">3515 4480 93,'-20'6'39,"20"-6"0,0 0-1,11-21-36,17 1-1,10-2-1,7-1-2,5-3-3,9 12-12,-4-9-20,3 14 0,-11-6 0,4 14-1</inkml:trace>
  <inkml:trace contextRef="#ctx0" brushRef="#br1" timeOffset="87581.0094">4041 4325 89,'0'0'37,"-21"9"1,15 6-1,-10-3-32,5 10-1,-2 1-1,3 6-1,2 1 0,6 2 0,6-5 0,6-3-1,10-8 0,8-9 0,5-12 0,5-8 0,9-9 0,-4-9 0,0-3-1,-2-4 1,-6-1-1,-8 4 0,-6 6 0,-7 5 0,-5 8 0,-9 16-1,0 0 1,0 0 0,-14 19-1,5 5 0,4 6 0,0 1-1,7 5-2,2-8-2,11 5-3,-1-23-18,21 7-11,-5-19 2,13 2-2,-4-17 2</inkml:trace>
  <inkml:trace contextRef="#ctx0" brushRef="#br1" timeOffset="87912.0283">4741 4302 78,'0'0'35,"-21"-5"0,12 16 0,-10 2-28,9 9-1,-9 0-1,10 10 0,-1-2-2,4 2-1,-2-5 1,12-3-1,1-7 1,9-10-1,2-10 0,6-12 0,4-8 0,3-5 0,0-7 0,-2-2-1,-1 1 0,-4 2 0,-5 8 0,-3 7-1,-14 19 0,14-9-1,-10 19 1,-3 10-2,0 8-1,1 3-1,9 8-4,-7-11-12,21 12-18,-6-18 0,18 2-1,-4-17 2</inkml:trace>
  <inkml:trace contextRef="#ctx0" brushRef="#br1" timeOffset="88288.0498">5329 4307 86,'-9'-14'35,"-16"-4"3,3 14-1,-11-6-28,4 14-3,0 6-2,2 9 0,0 6-1,8 3-1,5 6 0,8-4 0,9 1-1,10-6 0,8-13 0,11-6 0,11-17 1,4-12-1,7-11 0,1-16 0,0-8 0,-3-6 1,-8-3-1,-6 1 0,-9 4 0,-10 9 0,-10 10-1,-11 19 0,2 24 0,-24 0-1,5 25 0,-1 13-1,0 15-2,4 5-2,8 12-5,-1-17-23,24 11-6,1-19 1,20-1-2</inkml:trace>
  <inkml:trace contextRef="#ctx0" brushRef="#br1" timeOffset="88663.0712">5901 4239 69,'-27'5'38,"-12"-3"0,6 15 0,-6-4-13,4 15-18,3 0-2,7 7-1,9-2-1,9 1 0,7-4-1,12-6-1,10-10 0,8-7 0,7-12 0,5-10 0,2-8 0,0-9-1,-2-5 1,-4-6-1,-6-1 2,-8 2-1,-8 3 0,-3 6 0,-9 7-1,-3 10 1,-1 16-2,-12 1 1,3 18-2,-1 8 0,-1 8-1,2 0-1,9 8-2,1-13-4,23 6-21,-5-24-7,20-1-1,2-22-1</inkml:trace>
  <inkml:trace contextRef="#ctx0" brushRef="#br1" timeOffset="89189.1013">6491 4091 99,'-4'11'39,"-16"-1"-2,8 13 0,-11-3-30,7 10-4,1 2 0,3 3-2,2-3 1,8-3-2,2-7 1,5-3-1,5-8 1,0-7 0,8-9-1,-2-6 1,2-7 0,0-3 0,-3-7 0,3-2 1,-4 0-1,4 4 1,-6 0-2,2 6 2,0 3-1,0 13 0,-1 4 0,-7 9 0,2 8-1,-7 6 0,0 3 0,2 2 0,-3-3 0,0-2-1,3-3 1,1-10 0,7-8 1,4-9-1,5-8 1,3-4 1,5-5 0,-1-3 0,-1 0 0,-2 6-2,-3 3 0,-6 12 0,-15 6 0,9 20 0,-12 4 0,-4 9 0,-4 7-2,0 4-1,5 3-1,-1-5-2,9-1-2,1-17-10,25 7-17,-6-26-5,16 0 0,-6-23-1</inkml:trace>
  <inkml:trace contextRef="#ctx0" brushRef="#br1" timeOffset="89872.1404">7088 4313 97,'6'18'37,"-6"-18"2,36-1-4,-11-13-29,12-1-2,-2-10 0,7 3-1,-9-5 0,1 3-1,-11 1 0,-9 2 0,-6 6-2,-8 15 2,-21-8-2,0 15 1,-6 9-1,-6 6-1,3 6 0,-1 3 0,3 3 1,7-1-1,9-2 1,8-5-1,10-8 2,8-8-1,9-9 0,6-5 0,5-11 0,3-2 1,-1-3-1,-1 0 0,-6 1 1,-5 5-1,-6 6 0,-8 9 1,-10-1-1,0 21 1,-6-2-1,-2 2 1,0 5-1,2 1 0,1-4 0,1-2 1,4-8-1,0-13 0,11 10 1,1-17-1,0-7 1,4-4 0,0-4-1,2-1 1,-1 0-1,2 0 1,-2 4-1,0 3 0,1 5 0,-2 4 0,0 6-1,0 4 1,-1 9 0,-3 6 1,-3 9-2,-1 3 1,-3 6 0,0-1 0,0-2-1,5-5 0,4-8 0,5-15-2,8-11-2,5-21-3,16 1-12,-10-30-19,14 1 2,-11-20-2,5-2-1</inkml:trace>
  <inkml:trace contextRef="#ctx0" brushRef="#br1" timeOffset="90045.1503">8129 3824 112,'-24'43'40,"9"23"1,-12-4-2,8 10-36,0 2 0,6-3-2,4-5-2,6-8-2,10-5-3,-12-25-15,18 7-17,-12-24-3,13-2 1,-14-22-1</inkml:trace>
  <inkml:trace contextRef="#ctx0" brushRef="#br1" timeOffset="90226.1607">7928 4144 107,'-21'-9'40,"21"22"2,0-13-5,14 23-31,8-12-5,8 0-3,13-1-1,11-6-2,20 1-3,2-14-20,20 13-12,-2-11 2,8 9-2,-6-8 3</inkml:trace>
  <inkml:trace contextRef="#ctx0" brushRef="#br1" timeOffset="90727.1893">8849 4245 91,'-30'-12'39,"3"16"-1,-7-5 3,10 11-31,-13 0-4,9 6-2,-1 3-1,8 2 0,3-1-1,6 3 0,8-3 0,7-2-1,5-5 0,11-4 0,0-4 0,13-4-1,-2-4 1,3-7-1,-1-2 0,-2-5 0,0-5 1,-3-4-2,-2-4 1,-3-2 1,-2-5 0,1 1-1,-6 3 0,1 4 1,-5 7-1,-4 9 1,-7 13-2,0 0 1,0 27 0,-4-1-2,-2 10 1,0 1-2,6 1 0,4-2-2,11-6-2,0-19-7,22 4-9,-10-28-16,21-1-1,-5-27 2,10 2 1</inkml:trace>
  <inkml:trace contextRef="#ctx0" brushRef="#br1" timeOffset="90901.1993">9429 3878 107,'14'-32'40,"-19"3"1,5 29-1,-22 21-32,7 16-3,-4 11-3,0 17 1,1 3-3,2 3-2,6 5-4,1-15-7,22 5-6,-17-30-12,21 3-10,-3-26-1,9-2-2,-5-22 3</inkml:trace>
  <inkml:trace contextRef="#ctx0" brushRef="#br1" timeOffset="92977.318">16337 1453 86,'0'0'34,"0"0"0,0 0-3,-8 24-27,-2-2 0,2 9-1,-5 0 1,1 7-2,-2 0 1,2 2-1,1-2 0,4-6-1,2-7 0,2-7 0,3-6 0,0-12 0,0 0 0,16-20-1,-7-6 1,4-10 1,1-2-2,0-5 2,-2-2-2,0 1 1,0 3-1,-8 9 2,3 8-2,-3 8 1,-4 16 0,0 0 0,0 0 0,-4 16 0,2 5-1,4 2 1,4-2 0,7 3 0,6-8 0,10-9 0,10-7 1,9-8-1,5-8 1,5-7-1,-3-3 0,-5 0 0,-5 1 0,-9 5 0,-12 6-1,-11 7 0,-13 7 0,-3 15-1,-8 8 1,-6 9-2,-1 6 1,0 6-2,5 6-1,0-6-2,14 1-3,-2-14-10,27 1-14,-9-18-3,18 1-2,-4-20 1</inkml:trace>
  <inkml:trace contextRef="#ctx0" brushRef="#br1" timeOffset="93315.3373">17097 1548 94,'-13'-22'37,"2"9"0,-9 4 1,0 11-34,-3 7 1,5 13-1,0 2-1,0 7-1,9 4 0,7 5-1,4 1 1,11-3-1,5-7 0,9-6 0,6-10 0,1-5-1,4-13 1,4-9-1,-7-9-1,-3-8 1,-4-6 0,-8-5 0,-11 0-1,-9 0-1,-9 4 0,-6 2 0,-6 11-1,-5 8-1,3 7 0,2 6-3,21 2-5,-23 12-24,30 3 2,-7-15-2,34 29 0</inkml:trace>
  <inkml:trace contextRef="#ctx0" brushRef="#br1" timeOffset="93705.3597">17695 1470 94,'-22'-8'36,"5"13"2,-20-3 0,0 12-32,-6 6-1,5 8-1,1 2 0,9 5-2,8-3 1,15 1-1,11-8 0,18-14-1,13-14 1,11-13 0,11-16-1,4-15 2,0-8-2,-2-16 1,-61 71 0,60-75 0,-60 75 0,45-85-1,-45 85 1,34-72-2,-34 72 0,14-58 0,-18 32 0,-6 19-3,-11 24 0,-6 23 1,-3 19-4,7 21 0,3 15-8,9-10-3,22-9-7,-6-24-7,29-3-8,-6-19-2,19-10 3</inkml:trace>
  <inkml:trace contextRef="#ctx0" brushRef="#br1" timeOffset="94058.3798">18139 1527 87,'11'18'38,"0"-17"0,17 2 1,-5-4-30,8-4-5,3-7 1,-2-1-2,-7-4 0,-2 1 0,-14 1-1,-6 0-1,-12 1 1,-9 9-1,-15 4 0,1 5 0,-11 5 0,4 11 0,-3 6 0,5 7-1,10-1 1,11 3-1,11-5 0,18-7-2,17-5-3,12-18-8,28-4-7,-4-23-6,36 4-7,-2-19-8,24-1-1,4-9 1</inkml:trace>
  <inkml:trace contextRef="#ctx0" brushRef="#br1" timeOffset="95041.4361">20734 1210 78,'15'-58'37,"-15"58"-1,7-20 2,-7 20-33,-12 35-1,0 6 0,-6 18 0,3 12-1,-2 4-2,12-6 0,2-7 0,3-7-4,6-4-5,-9-16-27,21-2-1,-9-20 0,9-7-2</inkml:trace>
  <inkml:trace contextRef="#ctx0" brushRef="#br1" timeOffset="95231.4469">20786 1440 93,'-1'-14'40,"-11"2"0,12 12-1,-11-6-30,11 6-4,0 0 0,23 8-3,-2-7-1,3-3-2,16-4-1,2-10-4,24-6-25,-9-13-8,-57 35 0,66-36-1</inkml:trace>
  <inkml:trace contextRef="#ctx0" brushRef="#br1" timeOffset="95434.4586">21349 1018 98,'0'0'41,"5"-27"2,-32 47-3,-2 24-36,-6 21-2,3 19-1,3 13-2,14 3 0,11-8-2,18-27-3,16-7-18,-2-23-14,19-2 0,-3-21-2,11-8 3</inkml:trace>
  <inkml:trace contextRef="#ctx0" brushRef="#br1" timeOffset="95851.4824">21658 1322 106,'-32'-6'40,"-14"8"1,11 13-2,-17 8-34,14 5-2,-1 8 1,8 7-2,8 0 0,5 2 0,10-6 0,7-1-1,12-10 1,6-6-2,8-12 0,10-10 1,1-8-1,2-9 1,5-10-1,-6 0 0,-2-7 0,-7-2 0,-5 0 0,-9-3 0,-1 7 0,-8 2-1,-3 11 0,-5 4 0,3 15 0,-17 4 0,8 12 0,-1 11 0,2 4-1,4 8 1,6-3-3,6-1 1,13-7-4,2-13-4,22 0-8,-9-19-7,22 0-12,-13-14 0,12 2 1,-9-7 0</inkml:trace>
  <inkml:trace contextRef="#ctx0" brushRef="#br1" timeOffset="96665.529">22073 1516 92,'-16'36'37,"-6"-4"2,8 8-2,-5-8-29,10 3-2,-2-11 0,7-6-3,4-18 2,0 0-3,21-1-1,-4-16 0,3-11-1,0-5 1,1-2-1,-1-3 1,-3 1-2,-6 2 2,-4 7 0,-3 2 0,-4 8-1,0 6 1,0 12-1,3-17 1,-3 17-1,16-9 0,2 2 0,3 5 0,5-3 0,4 0-1,3 3 1,-3 1 0,-1 4-1,-2 2 1,-7 2-1,-6 1 0,-2 2 1,-9 3-1,-3 1 1,-3 0-1,-3 1 1,-1 2 0,-1 3 0,-1 0 0,-1 1 0,1-2 0,2-4 1,4-3-1,3-12 1,0 0 0,9-4 0,5-16-1,1-2 1,2-6 0,3-3-1,0-2 1,-1 3-1,-2 7 0,-6 3 1,1 7-1,-12 13 0,0 0 1,0 0-1,-2 26 0,0-5 0,2-4 0,2 3 0,2-1 0,7-5 0,6-5 1,7-4-1,5-6 1,4-7 0,-1-4 0,2-4 0,0-8 0,-1-1 0,-6-2-1,-4-2 2,-5 1-2,-3 6 0,-5 5 0,-10 17 0,9-11-2,-9 11 1,-4 31 0,-1-5 0,-6 8-1,4 1-1,-6 7 0,13-2-2,-2-10-2,17 1-7,-15-31-5,40 22-4,-17-25-12,18-2-2,-6-12-1,10-4 3</inkml:trace>
  <inkml:trace contextRef="#ctx0" brushRef="#br1" timeOffset="97304.5655">23143 1355 109,'0'0'38,"-28"0"1,14 14 0,-7-2-35,1 8 0,-1 4-1,6 7 0,4 1-1,2 2 0,6-2-1,5-2-1,3-4 1,5-5-1,5-11 0,3-9 0,6-11 0,-1-10-1,0-5 0,2-9 0,-4-1 0,-1-5 0,-3 0 0,-3 3 0,-6 7 1,-4 5 1,-1 3-1,-1 8 1,-2 14 0,-2-12 0,2 12 0,0 0 0,22 17 0,-7-8 1,7 0-1,3 0 0,4-1 0,1-1 0,2 0 1,-7 2 0,-5-1-2,-6 5 0,-9-1 0,-5 3 0,-5-1 0,-9 1 0,0-1 0,0-3 0,4 2 0,-1-9 0,11-4 0,0 0 0,0 0 0,24-21 0,0 4 0,0-2 0,3-3 0,-2 2 0,-2 2 0,-8 5 0,-1 5 0,-14 8 0,11 11 0,-13 3 0,-2 7 0,-1 2 0,4 5-3,-2-1 0,8 2-2,-1-9-3,19-1-7,-11-13-3,26 2-4,-17-17-5,24 0-11,-10-10-1,7-4 3,-6-8 3</inkml:trace>
  <inkml:trace contextRef="#ctx0" brushRef="#br1" timeOffset="97477.5754">23964 1277 112,'0'0'39,"-22"9"2,10 15-3,-9 5-33,-1 9-1,0 5-1,4 5-2,5-2-1,5-2-2,7-6 0,1-14-7,20-7-11,-20-17-19,40-15-1,-16-13 0,12-9 0</inkml:trace>
  <inkml:trace contextRef="#ctx0" brushRef="#br1" timeOffset="97622.5837">24093 1131 111,'2'-54'39,"-2"54"0,0 0-4,0-54-44,0 54-24,0 0-6,0 0 0,47-17-1</inkml:trace>
  <inkml:trace contextRef="#ctx0" brushRef="#br1" timeOffset="97972.6037">24554 1125 107,'0'0'41,"-16"4"1,-7 4-2,-11 5-34,-11 7-1,-3 1-1,4 13-1,-10-1-1,16 10 0,8-2-1,8-3-1,16-3-2,14-6-1,17-7-2,8-11-4,25 0-8,-9-20-5,32 6-13,-16-12-5,11 7-1,-14-12 7,-10 13 37,-5 6 4,-25-3 9,9 12 7,-31-8 10,0 0 7,-26 8 1,19 3-4,-7-13-37,0-4-3,14 6-11,-18-26-6,26 14-7,-23-7-10,12 5-4,-13-5-3,2 1 3</inkml:trace>
  <inkml:trace contextRef="#ctx0" brushRef="#br1" timeOffset="101367.7979">16020 1334 16,'13'28'20,"-16"-4"1,6 14-1,-9 9-15,6 8 0,3 5 0,-6 12 3,9 9-1,-6 3 2,8 8-2,-4 9 2,9 7-3,-8 9-1,8 5-1,-4 3-3,-1 8 1,-3 10-2,2 6 0,-2 4 2,2 6 0,0 4-1,2 8 1,-2 4 0,5 8-1,-2 3 1,1 10 0,0 3-1,-3 10 0,-1 3 3,0 6-2,-6 5 1,0 1 0,-1 0 1,0 5 0,-2-3-2,2 1 0,6-2-2,1 4 1,6 3-2,2 4 1,10 5-1,-2 6 0,5 2 1,0 10 0,-3 5 1,-2 10 0,-4 7-1,-4 10 3,-6 4-3,-2 5 2,-8 2-2,3 7 4,-6 3-4,0 9 1,-2 3 0,5 10-3,6 9 1,1 15-1,12 10-3,1-4-4,18 3 0,-3-16-1,15-10 0,-7-27 1,10-31 2,-6-46-2,10-39-21,-13-50-3,-2-46 4,-2-55-2</inkml:trace>
  <inkml:trace contextRef="#ctx0" brushRef="#br1" timeOffset="102516.8636">16775 2258 83,'0'0'35,"0"14"0,-14 13-2,9 21-29,-9 7-1,4 18 0,0 4-2,1 7 1,1-2-2,6-9-2,12-1-10,-2-20-23,17-5 0,-1-24-2,12-3 1</inkml:trace>
  <inkml:trace contextRef="#ctx0" brushRef="#br1" timeOffset="102831.8817">17181 2618 88,'-8'-20'36,"-12"-2"1,1 21 2,-18 3-33,11 9-2,-3 3 0,5 9 0,4 1-1,6 5-1,13-7-1,9-1-1,12-7 0,9-3-1,8-3 1,3-4-1,2 0 1,-4 2 0,-9 2 1,-9 9-1,-14 8 0,-15 4 0,-7 6-1,-10-3-1,0 1-3,-4-13-5,21 3-24,-5-30-3,28-3-1,8-25-1</inkml:trace>
  <inkml:trace contextRef="#ctx0" brushRef="#br1" timeOffset="103012.892">17787 2041 86,'-28'9'36,"14"27"1,-7 8 1,16 18-34,-8 8-3,2 9 1,6 12-5,-5-8-22,12 13-12,-9-16 1,9 2-2</inkml:trace>
  <inkml:trace contextRef="#ctx0" brushRef="#br1" timeOffset="103215.9036">17554 2530 102,'-23'-33'41,"16"13"0,5-4-3,28 4-35,14 1-4,12-5-5,32 20-14,-4-25-5,34 28-10,-10-13-5,18 14-1,-3-2-1</inkml:trace>
  <inkml:trace contextRef="#ctx0" brushRef="#br1" timeOffset="104167.9581">19277 985 47,'0'0'33,"0"0"2,0 0-1,-28-15-21,28 54-9,9 20 1,0 16-2,-3 19-2,2 18 0,-2 21 0,-1 6-1,-2 7 1,1 10-2,-1 14 3,4 8-1,-5 10-1,3 11 1,-3 10 0,0 13 0,-4 9 1,6 10 0,-6 7-1,4 10 0,-3 11 2,1 10-2,2 8 3,-3 9-2,0 9 0,-4 10 2,-6 5-1,2 12 1,-10 6-2,6 8 2,-6 2-2,11 2 1,4-1-1,9 51-1,8-46-1,10 2 1,11-6-3,8-1 2,4 4-4,-1 1 4,0 7-3,-3-44 2,-6 47-1,-2-1-1,-10 5 2,-4 4 0,-4-6 1,-1-2-2,1-9 1,1-6 0,3-9 0,9-8-2,6-22 1,4-16-4,11-19 0,0-36-5,15-17-7,-11-46-20,13-28 0,-11-42 1,10-29 2</inkml:trace>
  <inkml:trace contextRef="#ctx0" brushRef="#br1" timeOffset="104944.0025">21405 1935 92,'0'0'39,"0"0"0,7 22-2,-15-1-32,8 13-2,-6 14-1,1 13 0,-1 11-1,1 11 1,-1-2-2,2 7 1,3-3-4,1-17-5,17-1-28,-3-26-2,15-5 0,3-22-1</inkml:trace>
  <inkml:trace contextRef="#ctx0" brushRef="#br1" timeOffset="105274.0213">22021 2204 98,'-17'-12'38,"-15"-1"2,2 22-2,-15-7-34,9 11-1,0-1 0,8 9 0,11-4-1,9 2 0,15-2-1,14-2-1,10 0 1,5-2-1,1 6 0,0 1 1,-5 4-1,-8 5 1,-14 6 0,-15-1 1,-10 5-2,-9-5 1,-1-2-2,-3-12-2,13 0-9,-4-32-13,38 6-12,-3-25-4,27-4 1,3-20-1</inkml:trace>
  <inkml:trace contextRef="#ctx0" brushRef="#br1" timeOffset="105470.0326">22541 1852 113,'-3'15'40,"-15"6"0,2 19-3,1 4-35,-4 15 0,-1 8-1,-2 8-1,5 4-2,2-4-1,8 2-4,-8-16-21,14 7-10,-6-23 0,10-8-3,-8-22 4</inkml:trace>
  <inkml:trace contextRef="#ctx0" brushRef="#br1" timeOffset="105665.0437">22192 2191 118,'-2'-12'41,"-1"-4"0,22 14 0,17-8-39,8-3-3,13 0-2,9-6-11,28 14-8,-8-18-5,24 22-11,-20-8-2,7 14-2,-14-1 1</inkml:trace>
  <inkml:trace contextRef="#ctx0" brushRef="#br1" timeOffset="445626.4884">9382 2921 44,'0'0'31,"0"0"1,10 3-2,-10-3-19,0 0-2,0 0-2,0 0 1,0 0-4,0 0-1,-9 15-1,8-4-1,-4 0 0,4 2-1,-2 1 1,3-2-1,3-1 0,-3-11 1,10 8 0,1-12 1,0-6 0,4-4 0,-3-3 0,2 0 1,-6-3-1,-2 4 0,-7 2 0,1 14 0,-21-7-2,4 8-2,7 14-30,-11-10-5,21-5 0,-16 8-1</inkml:trace>
  <inkml:trace contextRef="#ctx0" brushRef="#br1" timeOffset="447465.5936">11832 7265 55,'0'0'30,"0"0"0,-19 3 0,1 1-26,7 6 1,-3-4-1,5 5 1,-1-5 0,5 6 1,5-12-1,8 15-1,-8-15-1,27 3 0,-9-5 0,9 1-1,-7-5 1,3 0 0,-9-5 0,-3 1 0,-6-2 0,-2 1-1,-11-1 1,-2 1 0,-4 1-1,-1 2-1,-4 1 0,4 6 0,-2 3 0,2 6 0,1 4-1,2 4 0,4 2-2,-1-3-5,18 8-28,-9-12-3,15-2-1,-1-15-1</inkml:trace>
  <inkml:trace contextRef="#ctx0" brushRef="#br1" timeOffset="448532.6546">4295 7682 63,'0'0'33,"-14"-15"-1,14 15 1,-13-9-24,13 9-4,-14 0 0,14 0-1,-11 9-1,11-9 0,-9 16-1,9-16 0,1 18 0,-1-18-1,13 15 0,0-13 0,3-2 0,1-2 0,1-5 1,1-2-1,-3-3 0,-1 1 1,-4-1-1,-6 0 1,-5-1-1,0 13 1,-10-20-1,10 20 0,-22-13 1,8 10-1,0 1 1,3 5-1,-2 4 1,1 4-1,2 3 0,2 5 0,2 0 0,1 0-1,4 0-3,1-19-11,7 18-23,-7-18-3,23-13 1,-8-12-3</inkml:trace>
  <inkml:trace contextRef="#ctx0" brushRef="#br1" timeOffset="453663.9481">8626 11109 28,'0'0'32,"0"0"2,0 0-1,0 0-17,0 0-5,0 0-3,0 0-2,0 0 0,8-10-2,-8 10-2,0 0 1,0 0-2,0 0 1,0 0-1,0 0 0,0 0 0,13-9-1,-13 9 1,0 0-1,0 0 1,11-8-1,-11 8 1,0 0 0,0 0 1,0 0 0,0 0-1,0 0 1,0 0 0,0 0-1,-7 16 1,7-16-1,-11 13-1,11-13 1,-9 10-1,9-10 0,0 0 0,0 0 0,0 0 0,0 0 1,0 0-1,0 0 1,9-13 0,-9 13 0,6-10 0,-6 10-1,0 0 1,3-10-1,-3 10 0,0 0-1,0 0-3,0 0-10,0 0-24,0 0-1,-16 10-1,7-4 0</inkml:trace>
  <inkml:trace contextRef="#ctx0" brushRef="#br1" timeOffset="454535.998">4063 11303 24,'12'-7'28,"-12"7"1,12-1 1,-12 1-22,-9 20 0,-8-8 1,5 14 0,-12-11-1,9 8-1,-7-9 0,12-3 1,-4-11-2,14 0-1,2-21-1,13-1-1,0-6-1,5-3 0,-4-2 0,-1 7 0,-8 2 0,-8 9-1,-13 9 0,-9 9-1,-3 9-1,-5-1-3,8 16-18,-3-16-16,18 5 0,8-16-2,20 5 1</inkml:trace>
  <inkml:trace contextRef="#ctx0" brushRef="#br1" timeOffset="455592.0584">13005 10868 30,'0'-12'33,"0"12"2,5-16 1,-10 5-22,5 11-2,0 0-2,0 0-4,-5 15-1,1 0-2,-5-2 1,-1 5-3,-4-4 2,5 5-3,0-6 2,3 2-2,6-15 2,2 12-1,-2-12 0,24-1 0,-9-5 0,3-2 0,-3-5 2,0-1 0,-3-3 0,-8 6 1,-4-3-1,-9 3 0,-5 2-1,-2 3 0,-5 5-2,0-1-2,7 10-9,-4-8-30,18 0 0,-16 7-1,16-7 1</inkml:trace>
  <inkml:trace contextRef="#ctx0" brushRef="#br1" timeOffset="456375.1032">8719 11078 46,'0'0'34,"8"-10"0,-8 10 0,0 0-25,2-15-3,-2 15 1,0 0-3,0 0 0,-9 13-1,9-13 1,-14 16-2,14-16 0,-11 18 0,11-18-1,-7 17 0,7-17 0,0 0 0,10 11 0,-10-11-1,16-2 1,-16 2 0,18-9 1,-18 9-1,14-16 1,-14 16 0,3-18-1,-3 8 1,0 10-1,-6-14 0,6 14-1,0 0 0,-14-11-2,14 11-12,0 0-23,-5 18-2,5-18-1,0 0 0</inkml:trace>
  <inkml:trace contextRef="#ctx0" brushRef="#br1" timeOffset="460611.3455">3847 14850 22,'9'-2'33,"-9"2"1,0 0-2,-14 11-26,12 3-2,-6-1-1,3 4-1,-1-3-1,3 1 0,3-3 0,0-12 1,0 0 0,19 1 0,-9-12 0,4 1 1,-6-4-1,2 4 1,-4-2-1,-6 12 0,0 0 0,0 0 0,0 0-1,-13 3-1,13-3 0,-11 12-1,11-12-4,0 0-29,26 3-2,-5-14-2,14 7 0</inkml:trace>
  <inkml:trace contextRef="#ctx0" brushRef="#br1" timeOffset="461565.4">7497 14756 28,'-5'-11'34,"5"11"2,0 0-2,-12-9-27,12 9-2,-5 16-1,0-1 0,-5 1-1,4 3-1,0-2-1,-2-2 0,3-3 0,5-12 1,0 0-1,16-6 1,-4-8-1,5-1 0,-1-3 2,-1 3-2,-5 2 1,-10 13-1,0 0 0,0 0 0,-2 10 0,-11 5-1,3 5-2,-2-9-3,20 3-32,-8-14 0,23 6-3,6-18 2</inkml:trace>
  <inkml:trace contextRef="#ctx0" brushRef="#br1" timeOffset="463510.5113">14190 14442 31,'0'0'32,"-3"-20"1,3 20 0,-11-17-23,11 17-3,-4-10-1,4 10-2,0 0 0,0 0-1,-13-5 0,13 5-1,-9 17 0,4-5 0,-1-1-2,2 3 1,0 0-1,4-2 0,0-12 1,5 15-1,-5-15 0,14-1 1,-5-9 0,1-1-1,4-4 2,-1-4-1,-3-1 0,0 0 0,-2 2 1,-2 3 0,-3 0 0,-2 4-1,-1 11 1,-9-11-1,9 11 0,-14 5 0,14-5 0,-16 15-1,16-15-1,-12 19-1,12-4-3,0-15-31,5 13-1,-5-13-2,18 5 0</inkml:trace>
  <inkml:trace contextRef="#ctx0" brushRef="#br1" timeOffset="467011.7116">11347 14606 35,'-18'12'33,"1"2"0,-1 1-1,3-7-29,6 4-2,9-12 3,-7 15-1,7-15 0,9-4 1,-9 4-1,23-11 1,-10 2-1,1 6 2,-14 3-3,21-8 3,-21 8-2,0 0-1,0 0 0,0 0 0,0 0 1,0 0-2,-15 12 1,15-12-2,-13 8 1,13-8 0,0 0-1,-9 11 0,9-11 0,2 11-1,-2-11 0,0 0 0,12 14 0,-12-14 0,0 0 1,16 4-1,-16-4 1,10-4-1,-10 4 2,0 0-1,0 0 1,10-10 0,-10 10-1,0 0 1,0 0 0,-9 12 0,9-12-1,-9 10-2,9-10-4,-10 7-32,10-7-1,10-11-1,4-5 2</inkml:trace>
  <inkml:trace contextRef="#ctx0" brushRef="#br1" timeOffset="730726.7952">14951 6593 33,'0'0'27,"0"0"2,-10 0-3,10 0-12,-11-5-4,1-1-3,10 6-2,-20-1-2,9 2-1,-6-1 1,-1 4-1,-5-2 1,0 4 0,-3-3 1,3 4-1,-3-3 0,2 2-1,-1-3 1,5 0-1,-1 0 0,0 0 0,0-2 0,2 4-1,-4-4 0,-4 2 0,-1 1 0,-2 0-1,-1 0 0,-3-2 1,0 2-1,1-1 0,-3-2 0,5-1 0,-1 1 0,0-2 0,0 0 1,-2-1-1,-1 2 0,-2 3 0,-5 0 0,3 1 0,-7 1 0,1 2 0,-3-2 0,-4 5 0,4-2-1,-3 1 1,4-2 0,-1-2 1,1 0-1,4 0 0,0 0 0,-1-1 0,0-2 1,0 2-1,2-1 0,-2 2 0,-1-2 0,1 0 0,-2-2 1,-2 5-1,2-3 0,0 3 0,2-3 0,-1 3 0,4 0 1,-2 3-1,6-1 1,0 3-1,1 0 1,3 1-1,-6-1 1,2 2-1,-1 0 1,-1 0-1,-4 1 0,-1 0 0,-1-1 0,-3 1 1,1 2-1,1-2 1,2-2-1,3 2 1,2-2-1,6 1 0,0-1 0,6-1 0,2 2 0,2-2 1,0-1-1,2 3-1,-2-2 1,-1 3 1,-4 1-2,0 0 0,-3 2 1,1-2-2,-4 3 2,-2-1-2,1 1 2,-2-4-1,-1 3 1,-2 2 0,-5-2 0,1 0 0,-4 3 0,-1 0 0,1 0 0,-5 0 0,2 0 0,-1-1 0,2 1 0,0-1 0,-3 1 0,2-1 0,-1-2 0,-3 0 0,0 0 0,-2 0 0,-2 0 0,0-1 0,-1-1 0,0 1 0,0-1 0,-1-1 0,2-1 0,0-1 0,-2-1 0,-1 0 0,-1-2 0,-3 2 0,2-2 0,0 0 0,-1 2 0,1-2 0,0 0 0,2 3 0,0-3 0,0 1 0,-1 2 0,-1-3 0,-3 3 0,1-4 0,0 2-1,-1-2 1,2 5 0,0 1-1,2-6 0,2 4 1,0 1 0,1-1-1,-3 0 0,1 0 1,-1-4 0,-1-1 0,-1 3 0,2-5 0,-1-1 0,2-1 0,2-1 0,2 0-1,1-1 1,-1 1 0,-1-2 0,0 0 0,-1-2 0,0 1 0,-2 1 0,0-1 0,-1 1 0,1 0 0,-2 0-1,3 0 1,-3 2 0,0 0 0,-1 2-1,-7-1 1,1 0 0,-4 0 0,5 1 0,-5 2 1,4-3-1,0 1 0,2-2 0,3 1 0,-2-1 0,4-2 0,-5 0-1,1-2 2,1 0-1,4 0 0,-1-2 0,1 1 0,1-3 1,3-1-1,4-1 0,1 0 0,0 0 1,2-4-1,-1-3 0,-1 2 1,2-4-1,1 5 2,-1-3-2,2-3 1,2 1 0,-2 3 0,6 2 0,-6-3-1,5-2 1,-3 1-1,2 1 1,-3 2-1,1-2 0,-3 1 1,0 0-1,-1-1 0,-1 3 1,2-3-1,-1 1 1,0 0-1,5-1 1,-1 1-1,5-2 1,-2-1-1,6 1 1,-6 0-1,4-1 0,-2 2 1,-1 0-1,0 0 0,-3 3 0,-2 1 0,-4-1 0,2 3 0,-6-1 1,4 2-1,-3-3 0,-2 5 0,3-3 1,-2 1-1,-3 0 0,2 1 0,-7-2 0,2 2 1,-5 0-1,1-1 0,-1 0 0,4 0 1,-1 0-1,1-1 1,6-1-1,1 1 1,5-4-1,0 4 0,0-3 0,1 0 1,-1-2-1,4 1 0,-3 1 0,3-1 0,-2 2 0,2-1 0,0 0 0,1 6 1,-1-5 0,-1 8 0,0-1-1,2 2 0,-4 2 0,1 1 0,-5 3 0,1-2-1,2 1 1,0-2-2,5 2 1,1-10-3,14 9-29,-4-13-5,20 3 1,1-11-1</inkml:trace>
  <inkml:trace contextRef="#ctx0" brushRef="#br1" timeOffset="731560.8429">14935 7607 65,'0'0'33,"-22"4"0,7-2-5,0 5-35,0-4-22,-1 1-3,-2-2-1,2 1 0</inkml:trace>
  <inkml:trace contextRef="#ctx0" brushRef="#br1" timeOffset="731695.8506">14538 7716 75,'-35'11'36,"1"-2"-3,1 1-7,-7-7-55,3-1-3,-2-4-3,0-1 0</inkml:trace>
  <inkml:trace contextRef="#ctx0" brushRef="#br1" timeOffset="731839.8589">13720 7721 88,'-62'3'38,"6"3"0,-8-8-1,5 6-38,7-2-26,-8-11-10,2 0 1,-7-4-2</inkml:trace>
  <inkml:trace contextRef="#ctx0" brushRef="#br1" timeOffset="732003.8682">12626 7583 63,'-23'-7'39,"6"7"-2,-1-9 0,6 8-12,-1-7-30,-6-13-21,5 8-10,-5-6 0,0 5-1</inkml:trace>
  <inkml:trace contextRef="#ctx0" brushRef="#br1" timeOffset="732205.8798">11974 7310 49,'-35'-6'33,"-2"1"-2,-11-5-9,6 10-9,-9-6-22,5 4-16,-8-8-4,0-1-3,-1-3 0</inkml:trace>
  <inkml:trace contextRef="#ctx0" brushRef="#br1" timeOffset="732334.8872">10883 7103 105,'-60'-2'38,"-3"-8"-4,3-4-9,7 0-61,-8-7 0,8 3-1,-5-9-2</inkml:trace>
  <inkml:trace contextRef="#ctx0" brushRef="#br1" timeOffset="732492.8962">9803 6907 105,'-58'12'39,"-5"-12"1,11 4-3,3-7-36,-1-7-6,8 11-22,-10-14-11,8 4 0,-13-7-2,6 8 2</inkml:trace>
  <inkml:trace contextRef="#ctx0" brushRef="#br1" timeOffset="732664.906">8572 6819 73,'-55'0'34,"-1"-4"0,4 5-1,-6-8-27,7 5-4,-1 2-6,-9-7-20,10 5-9,-3-2 0,-1 0-2,-1-2 0</inkml:trace>
  <inkml:trace contextRef="#ctx0" brushRef="#br1" timeOffset="732822.9151">7117 6804 95,'-65'12'37,"-3"-3"-3,4-7-9,7 5-60,-4-11-2,6 9-1,-5-8 0</inkml:trace>
  <inkml:trace contextRef="#ctx0" brushRef="#br1" timeOffset="732972.9237">6037 6972 87,'-48'20'37,"-8"-7"0,13 1 0,-2-1-38,-5-11-19,8 11-16,-4-7-1,4 5 0,-10-4 0</inkml:trace>
  <inkml:trace contextRef="#ctx0" brushRef="#br1" timeOffset="733115.9318">4989 7358 93,'-46'19'38,"12"1"1,-4-9-5,2-2-35,12 9-24,-10-12-12,5 5-1,-7-7 0</inkml:trace>
  <inkml:trace contextRef="#ctx0" brushRef="#br1" timeOffset="733289.9418">4115 7710 89,'-47'31'39,"-5"-9"0,4 6 0,-4-9-32,2-4-8,9 8-13,-10-11-25,8-1 2,-8-3-3,5 5 2</inkml:trace>
  <inkml:trace contextRef="#ctx0" brushRef="#br1" timeOffset="733423.9495">2892 8058 85,'-61'19'35,"-4"-1"-6,-5-4-27,1-1-35,-3-4-2,4 2-2</inkml:trace>
  <inkml:trace contextRef="#ctx0" brushRef="#br1" timeOffset="733590.959">1546 8284 98,'-58'18'40,"-7"-7"-1,9-1-4,2 3-66,-4-15-7,14 2-1,2-13-1</inkml:trace>
  <inkml:trace contextRef="#ctx0" brushRef="#br1" timeOffset="737355.1743">15497 11224 23,'11'-5'25,"-11"5"-2,22-6-13,-22 6 2,22-9 0,-15-4 0,10 14-1,-12-12 0,9 12-1,-14-1-1,0 0-2,0 0-1,0 0-3,0 0 0,0 0-1,-18 0 0,7 6 0,-4-2-1,3 1 0,-6-1 0,3 0-1,0 0 1,2-1 0,-1 2-1,-2-1 1,1 3-1,-3-2 1,0 3-1,-1-2 0,-3 3 0,-3-3 0,-3-1 0,-1 2 1,-4-2-1,-3-2 1,-3 2-1,-7-2 0,-1 3 1,-3-1-1,-2 2 0,-4 0 1,2 0-1,-3 1 0,0 0 1,3-1-1,-1-3 1,3 0-1,-2-2 1,3 0-1,0 0 0,2-2 1,-1-2-1,1 1 0,1 0 0,1 0 0,-1-1 0,1-1 0,-1-1 0,2 3 0,1-4 1,-1 3-1,1-3 0,0 0 0,0 2 0,0-2 0,1 1 0,1-2 0,4 2 0,3-2 0,2-1 0,6 0 0,4-1 1,2-2-1,3-2 0,3 0 0,2 0 0,1 0 0,1-3 0,-4 1 0,0 0 0,-2 4 0,-2-2 0,-1 1 0,-3 0 0,1 1 0,1 1 0,-1 0 0,0-1 0,-1 1 0,6-2 0,-2 1 0,2-1 0,-1 2 0,-1-1 0,-2 1 0,-1 1 0,2-1 0,-4 1 1,-1-1-1,0-1 0,-2 2 0,-1-1 0,1 1 0,2-3 0,-5 0 0,1 0 1,0-1 1,-1-1-1,-2 2 0,1-3 0,-2 4 1,-1-4-2,0 0 2,-1 2-2,0 0 0,-2-1 0,-2 2 0,-3-4 1,1 3-1,-1-1 0,-4-1 0,1 2 0,-1 0 0,0-3 0,2 0 0,0 3 1,0-2-1,2-2 0,1 1 0,3 0 0,-1-1 0,-1 4 0,-1-2 0,-1 1 0,-1 2 0,1-3 0,-1 3-1,-1 0 2,-1 0-1,-3 0 0,2 0 0,-1 0 0,-1 4 0,3 1 0,-4-1 0,2 1 0,1 2 0,-3 0 0,3 0 0,-2 1 0,0-1 0,1 2 0,1 0 0,-4-1 0,2 0 0,3 1 0,-2-1 0,1 2 0,1 0 1,1 1-1,-1 0 0,2 1 0,-2 2 0,4-1 0,-2-1 0,-3 2 0,0 1 0,2-1 0,0 4 0,-4-2 0,4 3 1,-2-1-1,3 2 0,3 2 0,1 0 0,4 2 0,-2-3 0,2 0 0,2 4 0,-4-1 0,3 1 1,-1-1-2,-1 2 2,-2-3-2,2 5 2,1-2-1,0-1 0,-1 2 0,4-2 0,0 0 0,0-1 1,5 1-1,-1-2 0,1 1-1,4-1 1,-2 3 0,3-5 0,0 4 0,-1 0 0,1-1 0,-2 2 0,2 0 0,0 3 0,-4-2 0,2 1 0,-4 2 0,0-2-2,-1 1 2,-3 2-2,0-2 2,-3 3-2,-1-2 2,-3-1-1,2 1 0,-5 1 1,0-1 0,-1-1 1,3 3-1,-6-1 0,3 0 0,-3 1 0,-1 2 0,0-2 0,0 3 0,0-1 0,-1 0 0,-2 1 0,-1-2 0,1 1 1,3 0-1,-4-3 0,4 2 0,-3-4 0,3 0 0,1-2 0,1-1 0,0 1 0,2-1-1,-2-2 1,2-1 0,1 2 0,-4-3 0,2 1 1,1 1-1,-4-3 1,0 2-2,-2 2 3,-1-2-2,0 1 1,2 1-1,0-3-2,1 1 2,1 1-2,2-3 2,1-3-2,-1 4 2,-1-4-2,-1 0 2,1 1-1,-4 2 1,-1-2 0,-5 0 0,3 1 1,-5 0-1,-1-1 0,1 0 0,-3 2 0,3-2 0,-1-3 0,2 1 0,0-2-1,0-1 1,1-2 0,1-2 0,1-1 0,1-2 0,0-1 0,1-3 1,1-2-2,-2 2 1,2-2 0,0-2 0,0 1 0,1-1 0,-1 0-1,2-3 2,-1 1 0,-3-4 0,5 0 1,-2 0-2,1-2 1,2-2-1,0 0 2,3-2-2,2 0-1,2-3 1,0 3-1,4-5 0,-1 1 1,-2-2 0,-1 3 0,-2-1 0,-3 2-1,-1 1 1,-3 1 0,-3 1 0,0 2 0,-4 1 0,2-1 0,0 2 0,1 2 0,2-1 0,2 0 0,2 2 0,1 2 0,-2 0 0,4 0 0,-3 0-1,1 2 1,1-1 0,-2 2 0,0-2 0,0 2 0,1-2 0,2 3 2,-2-3-2,6 1 1,1 0 0,1 0 1,0 0-1,0 2 1,1 0-1,2 0-1,-4 1 1,2 1 0,-4 0-1,-1 0 0,3 0 0,-4 1 0,0-1 0,0 1 0,-2 0 0,4 2 0,-7 0 0,5 0-1,-3 3 2,2 0-1,-4 1 0,1 1 1,-1 1-1,-1 0 0,1 0 0,-3 0 1,4 0-2,-2 2 1,5-2-1,0-2 0,5 0 1,-1-1-1,4 1-1,3 0 1,3 1 0,-1-1-1,5 3-1,0-3-2,12 13-19,-8-12-14,22 0 2,-9 1-4,9-1 3</inkml:trace>
  <inkml:trace contextRef="#ctx0" brushRef="#br1" timeOffset="738496.2396">15228 10186 75,'-13'8'34,"-1"-4"-9,-9-6-25,-2 0-33,-15-6-6,0 2 4</inkml:trace>
  <inkml:trace contextRef="#ctx0" brushRef="#br1" timeOffset="738654.2486">14462 10269 92,'-29'19'40,"-4"-7"-2,2-3-7,6 4-56,-7-14-12,5 2-1,-5-10-1</inkml:trace>
  <inkml:trace contextRef="#ctx0" brushRef="#br1" timeOffset="738804.2572">13840 10368 79,'-38'21'38,"3"2"-3,-4-2 0,-2-6-38,12 8-22,-12-10-10,6 5-1,-3-8-2</inkml:trace>
  <inkml:trace contextRef="#ctx0" brushRef="#br1" timeOffset="738970.2667">13178 10778 70,'-30'26'36,"-7"-4"-2,2 2 0,-6-4-33,-2-7-14,5 6-21,-9-3-2,0 0 0,0-2-1</inkml:trace>
  <inkml:trace contextRef="#ctx0" brushRef="#br1" timeOffset="739060.2718">12517 11043 19,'-22'19'16,"-9"-10"-13,3 1-14,4 8-8</inkml:trace>
  <inkml:trace contextRef="#ctx0" brushRef="#br1" timeOffset="739180.2787">12083 11229 69,'-46'14'37,"3"3"-1,-4-7-11,7-5-33,2 1-23,-3-3-3,6-3-3,-6-5 0</inkml:trace>
  <inkml:trace contextRef="#ctx0" brushRef="#br1" timeOffset="739323.2869">11101 11395 75,'-55'18'38,"9"-2"-3,4-1-10,4-14-58,0 4-3,-6-7-2,7 6 1</inkml:trace>
  <inkml:trace contextRef="#ctx0" brushRef="#br1" timeOffset="739504.2972">10021 11505 74,'-58'5'36,"4"-3"-3,0-6-9,0-3-31,11 10-10,-4-14-16,11 2-1,1-8-1,6 2 1</inkml:trace>
  <inkml:trace contextRef="#ctx0" brushRef="#br1" timeOffset="739661.3062">9302 11275 72,'-39'-5'38,"7"2"-2,-3-6 1,9 3-32,-5-5-4,1-9-11,11 6-25,-9-7-1,8 2-2,-8-5 1</inkml:trace>
  <inkml:trace contextRef="#ctx0" brushRef="#br1" timeOffset="739811.3148">8559 10963 72,'-47'-15'39,"8"6"-2,2-7-4,-6-6-39,11 6-28,-6-5 0,8 2-2,-6-1 2</inkml:trace>
  <inkml:trace contextRef="#ctx0" brushRef="#br1" timeOffset="739953.3229">7577 10675 67,'-58'-8'32,"9"3"-9,-2-7-22,-3 1-31,10-2-4,2 1 1</inkml:trace>
  <inkml:trace contextRef="#ctx0" brushRef="#br1" timeOffset="740134.3333">6481 10605 73,'-43'9'35,"0"1"-5,5-3-18,-4 0-42,1-3-2,-2-4-3,3 0 2</inkml:trace>
  <inkml:trace contextRef="#ctx0" brushRef="#br1" timeOffset="740299.3427">5561 10702 86,'-59'23'37,"-6"-5"-2,4 4-1,-1-3-40,-8-8-29,13 5 0,-3-8-2,8 3 1</inkml:trace>
  <inkml:trace contextRef="#ctx0" brushRef="#br1" timeOffset="740464.3522">4466 11071 61,'-31'27'35,"-6"-4"-1,7 2-4,-6 1-32,-6-7-24,9 6-7,-9-4-2,4 0 0</inkml:trace>
  <inkml:trace contextRef="#ctx0" brushRef="#br1" timeOffset="740637.362">3470 11628 77,'-61'31'37,"3"5"-3,1-5-8,-5-8-60,6-2-2,-3-12-4,10 2 2</inkml:trace>
  <inkml:trace contextRef="#ctx0" brushRef="#br1" timeOffset="740788.3707">2578 11831 75,'-46'27'41,"-11"-10"-2,5 6 0,-9-7-36,0-8-9,12 9-30,-16-14-1,6 7-3,-7-11 2</inkml:trace>
  <inkml:trace contextRef="#ctx0" brushRef="#br1" timeOffset="740923.3784">1598 11997 77,'-25'15'40,"-4"-11"-1,14 5 0,-5-7-36,5-6-6,15 4-32,-7-15-3,14 3-2,-5-9 0</inkml:trace>
  <inkml:trace contextRef="#ctx0" brushRef="#br1" timeOffset="749466.8671">15371 13682 19,'0'0'31,"0"0"2,0 0-7,0 0-12,0 0-1,0 0-4,0 0-2,0 0-3,0 0 0,0 0-2,0 0 1,-12-6-1,12 6 1,-9-1-1,9 1 0,-14 2 0,14-2-1,-18 5 1,8 0-1,0 0 0,-4 4-1,-5 1 1,-1 1-1,-3 2 0,-5 1 0,1 1 1,-1 2-1,0-3 0,0 0 0,4 0 0,1 0 1,4-3-1,3-2 0,1 1 1,1 1-1,-1-2 2,1 2-2,0 1 1,-2 0-1,-3 2 1,2-2-1,-1 2-1,-3-3 1,1 0-1,1 1 1,-1-3-1,1 1 2,-2 1-3,3-4 3,0 3-1,0 0 1,2 0-1,-1-2 0,3 1 0,-1-1 0,1 1 0,1 0 0,1 2 1,-2-2-1,0 0 0,0-1 0,0 2 0,1-2 0,-1 1 0,3-1 1,-3 3-1,2 0 0,0 0 1,-2 0-1,0 1 0,-1 1 0,-3 1 0,0 1 0,-2 1 0,1-1 0,-1 1 1,-2 2-1,2-2 0,1-2 0,-1 1 0,1-2 0,0-2 0,-2 0 0,2-3 1,3 0-1,-1-1 0,-2 1 0,3 0 0,-4 2 0,-2 0 0,3-3 1,-5 3-1,2 0 1,-1-2-1,-1 0 0,0 0 1,-1 1-1,-2-2 0,0 1 0,-2 0 0,-5 1 0,-2 2 0,-1 0 0,-1 4-1,-2-3 1,-2 4 0,2-5 0,2 3 0,6 1-1,-1-2 0,-1-2 1,1 3-1,2-3 1,3-2-1,-2 5 1,-1-2-1,-3-1 1,1 3 1,0-1-2,0 1 1,-6-1 0,1 1 0,-4-3 0,8 1 0,-2-2 0,1 1 0,1-3 0,4 0 0,0-1 0,3 0 0,3 0 0,-1-2-1,1 1 1,0-1 0,2-1 0,0 2 0,-2 0 0,1 2 1,-4-5-1,3 0 0,-1-1 1,1-2-1,-3 0 0,2-1 0,3-1 0,-2-2 0,-1 2 0,-3-3 0,-1 5 0,-3-1 0,-2 2 0,-4 1 0,0 0 0,-3 1 0,3-2 0,-1-1 0,2-1 0,0-2 0,2-2 0,1-3 0,0 1 1,0-2-1,5 1 0,1-1 0,-1-2 0,1 2 0,5-3 1,2 2-1,4 1 0,-3-3 0,3 1 0,2-1 0,-2-1 0,0 2 0,1-1 1,0-1-1,-1 1 0,-2 1 0,3 0 0,0 1 0,-6 2 0,2 0 1,-1 2-1,-1-2 0,2-1 0,-1 2 1,1-3-1,-2 0 1,3 1-1,-3 0 1,0-3 0,0 3 0,-2 0-1,-2-2 0,1 3 0,-1-1 1,-4 1-1,0 0-1,-2-1 1,1 0 0,-1 0 0,0 0 0,-2-1 0,0-2 0,1 3 0,-3-1 0,0-2 0,-2 3 0,0-3 0,-2 2 0,-2-1 1,1 2-1,-2 1 0,0-1 0,0 1-1,0 1 1,-3-2 0,2 2 0,-2 0 0,-2-1 0,4 0 0,-1-1 0,-1-2 0,0 3 0,2-2 0,0-1 0,-1 7 0,1-3 0,-2 2 0,2 1 0,1 2-1,-1-2 1,1 0 0,-1 1 0,4-4 0,-1 4 0,2-4 0,0 1 0,0-3 0,1 4 0,-3 0 0,2 1 0,-2 1 0,2 2 0,-4 1 0,1 4 0,-1-3 0,3 1 0,-1 2 0,2-2 0,-3 1 0,4-1 0,0-2 0,4 1 0,-3-2 0,4 1 0,-3 0-1,1 2 1,-1 1 0,-1 1 0,-1 5 0,-1 0 0,0 2 0,-3 2 0,1-1 0,1 3 0,-1 0 0,2-2 0,3-1 0,1 2 1,0 1-2,0-1 2,5 1-1,-3 3 0,5 0-1,-3 1 1,4 2 0,-1 0 0,0 1 0,0 0 0,0-4 0,2 1 0,-3 0 0,1 0 0,-2-1-1,-1 1 1,4-4 0,1 1-1,0 1 1,0 0-1,2-1 1,1 1-1,-1-1 1,2 1-1,-3-2 1,-3 1 0,4-2 0,-1 2 0,0-3 0,-3-2 0,2 3-1,-4-2 1,1-1-1,1 2 1,-2 0-1,1-1 1,-4 2-1,4 0 1,-3 0 0,3 1 0,-3-1 0,-2 3 0,0-2 0,-1 0 0,1-1 0,-3 2 0,2-2 0,3-2 0,-2 5 0,2-7 0,-1 4 0,0-3 0,0 2-1,2 1 1,-4 0-1,2 0 1,-1-2-1,-2 0 1,1-1-1,2-3 1,-1 3 0,-1-7 0,2 1 0,-2-2 0,1 0 0,2-1 0,-2-1 0,1 3 0,0-1 0,0 1 0,0-3 0,3 2 0,0-2 0,0 2 1,-1-2-2,2-1 1,-1-1 0,-1-2-1,3 1 1,-3 1 0,0-3 0,-2 3-1,-2-1 1,-2 2 0,-4-1 0,-2 0 0,0-1 0,4 1 1,-6-1-1,4-1 0,1-1 0,-2-2 0,6 2 0,-1-4 0,-1 0 0,3 0 0,0-2 0,-1 2 0,-1-1 0,4 0-1,-4 1 1,0 1 0,-4 0 0,-1 0 0,0 0 0,-4 2 0,1 0 0,0-1 0,-1 1 0,2-1 0,2 0 0,0-1 0,3 0 0,2-2 0,0-1 0,2 0 0,1 0 0,1-2 0,-2 4 0,0-1 0,2 1 0,-1-2-1,-1 1 1,-1 1 1,3 0-1,-1-3 0,1-2 0,-1-2 0,3-1 0,2 0 0,-2-1 0,0 1 0,0 1 0,0 0 0,-3 0 1,0 1-1,0 2 0,2-3 0,-3 2 0,2-3 0,-4 0 0,5-3 0,-2 1 0,1-1 2,0 1 0,-2-2 0,2 2-1,-2 1 1,-1 0 0,-2 4-1,3-2 1,-2 1-2,1 3 0,-2 1 0,4 0 0,1-2 0,0 2 0,2 2 0,1-4 0,-1 4 0,3-1 1,-1 2-1,-2-1 0,1 2 0,1 2 0,-4 0 0,1 1 0,-2 0 0,1 2 0,-1-1 0,2 0 1,-1-2-1,1-1 0,0 0 0,2-1 0,2-3 1,4 2-1,-4-1 0,2 0 0,-3 1 0,3 1 0,-2 1 0,-4 3 1,0 2-1,0 0 0,-2 0 1,-2 0-1,0-1 0,-3 0 1,2-2-1,0 1 0,-1-1 0,1-1 0,-1 1 0,3 2-1,-1-3-1,6 6-3,-4-12-13,21 17-17,-11-13-4,24 6-2,-22-12 0</inkml:trace>
  <inkml:trace contextRef="#ctx0" brushRef="#br1" timeOffset="750522.9275">15961 14914 53,'-20'18'38,"-1"-11"-1,-3 6-2,1-4-36,-14-7-7,8 12-10,-5-14-17,2 6-2,2-11 1</inkml:trace>
  <inkml:trace contextRef="#ctx0" brushRef="#br1" timeOffset="750672.936">15585 14998 29,'-12'6'36,"5"4"2,-8-7-3,7 9-23,-10-11-6,1-3-8,6 1-30,-10-11-3,-1 3-2,-5-7 1</inkml:trace>
  <inkml:trace contextRef="#ctx0" brushRef="#br1" timeOffset="750815.9442">15071 14858 65,'-39'-4'38,"9"-1"-2,-3-8-4,-7-13-60,10 9-9,-3-13-3,5 2 3</inkml:trace>
  <inkml:trace contextRef="#ctx0" brushRef="#br1" timeOffset="750973.9533">14498 14452 82,'-23'-5'39,"-1"-8"-7,-3-4-26,2-2-42,-7-7-2,7 6-1,-11-9 1</inkml:trace>
  <inkml:trace contextRef="#ctx0" brushRef="#br1" timeOffset="751140.9628">13719 14147 67,'-41'-8'38,"3"3"-2,0-3-4,-2-13-59,8 10-11,-1-8 0,6 3 0</inkml:trace>
  <inkml:trace contextRef="#ctx0" brushRef="#br1" timeOffset="751307.9724">13021 13969 54,'-43'0'37,"4"4"-3,-1-5-2,5-2-33,-1 8-7,-8-7-24,7 2-4,1-4 1,2 2-1</inkml:trace>
  <inkml:trace contextRef="#ctx0" brushRef="#br1" timeOffset="751461.9812">12080 14081 60,'-49'29'37,"-2"-4"-1,6 2-5,3 3-35,-5-19-21,11 9-11,-3-9-1,9 2 1</inkml:trace>
  <inkml:trace contextRef="#ctx0" brushRef="#br1" timeOffset="751624.9905">11518 14402 40,'-18'20'35,"-1"2"1,-5-1-1,5 2-24,-7-2-14,-6-11-7,10 11-19,-9-7-7,0 0 2,1-2-2</inkml:trace>
  <inkml:trace contextRef="#ctx0" brushRef="#br1" timeOffset="751800.0005">11027 14766 52,'-12'14'38,"0"2"-2,-5-9-11,8 14-16,-16-6-6,0-4-5,3 11-7,-19-14-12,12 14-13,-10-9-2,4 8 1,-10-12 9</inkml:trace>
  <inkml:trace contextRef="#ctx0" brushRef="#br1" timeOffset="751992.0115">10333 15144 46,'-27'27'37,"-10"-8"2,8 6-2,-13-12-32,9-1-8,5 0-30,-7-9-4,6 0-1,-3-9 0</inkml:trace>
  <inkml:trace contextRef="#ctx0" brushRef="#br1" timeOffset="752130.0194">9650 15246 66,'-44'22'41,"-11"-7"-2,1 1 1,-8-6-40,-2-13-9,14 6-30,-16-11-1,12 2 0,-11-9 0</inkml:trace>
  <inkml:trace contextRef="#ctx0" brushRef="#br1" timeOffset="752280.028">8495 15186 59,'-46'-5'40,"4"5"-3,-3-10-2,0-13-52,3 8-20,-5-11-2,9 6 1,-15-9-1</inkml:trace>
  <inkml:trace contextRef="#ctx0" brushRef="#br1" timeOffset="752430.0365">7672 14865 60,'-19'-16'40,"8"3"-2,-3-7 0,-2-6-42,11 11-25,-11-14-8,6 6-2,-10-8 2</inkml:trace>
  <inkml:trace contextRef="#ctx0" brushRef="#br1" timeOffset="752596.046">7120 14504 53,'-29'1'41,"-5"-7"-2,6 3 0,-6-7-25,-2-7-18,11 11-22,-9-16-11,2 7-2,-10-8 0</inkml:trace>
  <inkml:trace contextRef="#ctx0" brushRef="#br1" timeOffset="752761.0555">6301 14296 55,'-33'-10'37,"6"6"-2,-2-11-10,7 7-22,0-2-3,-6 0-6,11 11-11,-14-9-17,6 6-2,-7-6 1</inkml:trace>
  <inkml:trace contextRef="#ctx0" brushRef="#br1" timeOffset="752926.0649">5603 14232 34,'-19'6'34,"-4"-5"1,6 6-3,-6-7-25,4 1-9,9 8-23,-13-5-8,3 2-1,-10-5 0</inkml:trace>
  <inkml:trace contextRef="#ctx0" brushRef="#br1" timeOffset="753084.074">5013 14383 54,'-38'13'37,"6"3"-1,-7-6-3,1 0-32,2 3-5,-3-13-16,6 12-14,-3-9-3,5 9 1</inkml:trace>
  <inkml:trace contextRef="#ctx0" brushRef="#br1" timeOffset="753235.0826">4395 14580 41,'-24'14'36,"-3"-5"-1,6 6 0,-15-4-29,12 2-3,-5 2-6,-5-9-9,11 9-23,-11-3-2,6 2 0</inkml:trace>
  <inkml:trace contextRef="#ctx0" brushRef="#br1" timeOffset="753392.0916">3717 14894 11,'-34'15'34,"9"2"0,-5-4 0,11 5-22,-12-7-6,9 2-7,0 6-17,-5-6-15,3 1-1,-5-4 1</inkml:trace>
  <inkml:trace contextRef="#ctx0" brushRef="#br1" timeOffset="753528.0994">3176 15130 27,'-21'6'35,"5"6"1,-5-8-3,5 10-25,-1-2-16,-14-9-25,6 9-2,-9-7 1</inkml:trace>
  <inkml:trace contextRef="#ctx0" brushRef="#br1" timeOffset="753670.1075">2410 15445 41,'-49'14'36,"6"2"-1,-3-11-4,-2-7-41,10 3-24,-9-8-1,8 3-1</inkml:trace>
  <inkml:trace contextRef="#ctx0" brushRef="#br1" timeOffset="753813.1157">1716 15497 62,'-38'15'43,"13"8"-2,-9-11 1,13-2-37,-3-5-5,-6-17-13,14 11-10,-24-25-9,15 6-10,-15-10 0</inkml:trace>
  <inkml:trace contextRef="#ctx0" brushRef="#br1" timeOffset="799175.7102">3764 8629 73,'0'0'36,"21"-2"1,-21 2-1,0 0-26,0 0-8,6 16-1,-11-2 3,2 12-1,-6 8 0,1 9 0,-4 13-1,3 7 0,-2 6-1,3 2-3,11 7-16,-3-24-20,13-2 2,6-22-3,19-14 2</inkml:trace>
  <inkml:trace contextRef="#ctx0" brushRef="#br1" timeOffset="799506.7292">4246 8762 99,'-22'15'37,"-9"-2"0,6 14-7,-6-7-27,6 3 0,1-6 0,13 0 0,3-3-1,16-4 0,7-5-1,13-1 0,5-4 0,5 0 0,0 1 0,-2 3 0,-11 6 0,-6 9 0,-12 6-1,-9 7 1,-9 6-1,-10-3 0,2 2-2,-2-10-2,10-1-8,-1-27-24,24-11-2,5-23-1,21-11 0</inkml:trace>
  <inkml:trace contextRef="#ctx0" brushRef="#br1" timeOffset="799701.7403">4787 8388 93,'0'0'38,"-23"33"1,-9 9-3,5 8-32,-9 18-1,4 9-2,2 4 1,1 2-3,10-2 0,5-8-5,17 3-12,-7-31-18,15-2-1,-3-24-1,8-12 1</inkml:trace>
  <inkml:trace contextRef="#ctx0" brushRef="#br1" timeOffset="799852.749">4472 8852 103,'-19'-11'39,"-7"-8"0,26 19-1,-9-13-34,27 9-1,11-5-6,13-8-30,23 9-5,2-12-1,20 6-2</inkml:trace>
  <inkml:trace contextRef="#ctx0" brushRef="#br1" timeOffset="800625.7932">5990 8596 71,'0'0'36,"-19"12"0,4 9 1,-10 2-31,2 12-2,-4-1 2,4 8-3,3-4 3,12 3-3,3-10 1,15-2-2,9-14 0,14-9 0,10-12-1,3-8 0,6-11 0,-3-6 0,-5-6-2,-6 1 1,-14-1-1,-11 5 1,-10 1-2,-9 8 2,-11 9-2,-4 5 2,2 9-1,-3 6 1,7 4 1,4 3 0,11 3 1,4 0-1,12-3 1,11-3-1,4-3 1,8-4-1,-1-3 0,5-1 0,-7-2 0,-1 0-1,-10 1 1,-5 3-1,-6 3 0,-6 10 1,-7 2-1,-5 10 0,-2 3 0,-1 7 0,0 3 0,2 3-1,2-3 1,5-8 0,4-6 0,8-7 1,1-11 0,4-12 0,0-12 0,7-9 0,-2-10 0,-3-4 0,-3-6 0,-4-1-1,1 5-3,-5 1 1,-2 11-4,-7-1-2,13 18-30,-17 0-2,3 13 0,12 4-1</inkml:trace>
  <inkml:trace contextRef="#ctx0" brushRef="#br1" timeOffset="801268.83">6806 8845 94,'20'-7'37,"-6"-9"2,18 2-2,1-13-35,9 1 2,-2-5-4,0-1 2,-5 2-2,-7 4 1,-9 3-2,-15 7 2,-4 16-1,-32-7 0,-4 15 1,-4 8-1,-9 8 2,1 6-1,1 5 1,10-1-1,8 1 1,13-5-1,16-5 2,18-5-2,15-11 0,14-10-1,11-9 1,8-5 0,0-8-1,5 2 1,-13-1-1,-7 2 1,-11 4 0,-11 7-1,-15 8 1,-14 1-1,1 25 0,-15 1 0,-4 1 1,-2 10-2,2 2 1,-3 1-1,4 0 1,5-8 0,7-5 0,6-9 0,-1-18 0,25-1 2,-7-17-1,3-8 0,1-14 1,-1 2-1,-4-11 0,-3 4 0,-5 7-1,-4 5 1,-5 7-3,0 8 3,0 18-3,5-17 1,-5 17-1,24-3-2,4 3-2,2-11-9,26 9-24,0-18-1,18 4 0,-6-16-1</inkml:trace>
  <inkml:trace contextRef="#ctx0" brushRef="#br1" timeOffset="801452.8405">8048 8359 98,'-32'20'38,"-1"20"1,-8-2-2,6 26-33,0 2 1,7 11-2,2 2 0,6-3-3,10-1 0,4-8-3,9-3-1,-2-29-15,12 3-20,-7-24 1,11-5-1,-10-20 0</inkml:trace>
  <inkml:trace contextRef="#ctx0" brushRef="#br1" timeOffset="802233.8852">7675 8706 104,'-18'-1'39,"22"16"2,-4-15-1,25 19-35,9-13 0,12 3-2,6-6-1,11-3 0,1-3-2,2-6 2,-9 1-3,-5-3 2,-9 2-2,-8-2 2,-13 5-2,-10 4 2,-12 2 0,-9 11-1,-5 6 2,-11 4-2,-2 5 1,-2 8-1,1 5 1,6 0-1,6 0 0,8-8 0,10-3 0,9-7 0,12-13 0,5-9 0,7-12 0,5-8 0,2-8 0,-4-4-1,-3-7 0,-5 0 0,-9 2 0,-5 7 1,-9 1-2,-5 8 3,-4 6-2,0 6 1,2 10 1,0 0-1,0 0 1,0 0-1,11 7 1,4-3-1,6 3 0,3-2 1,4-1-1,3 0 0,-2-1 2,-3 4-2,-1-2 2,-6 5-2,-9 0 2,0 3-2,-10 4 3,-6-4-3,-3 6 0,-2-7 0,-2 3 0,4-6 0,9-9 0,0 0 0,0 0 0,0 0 0,23-24-2,-3 3 4,7-2-5,2-3 3,1 0-1,-2 4 1,-5 3-1,-1 8 1,-6 6 1,-7 12-1,-3 8 2,-4 2-2,-3 9 2,-1 6-4,2 0 4,-1 3-5,3-2 2,7-7-4,5 0-1,2-18-9,23 7-24,-12-23-1,16 1-1,-7-15 1</inkml:trace>
  <inkml:trace contextRef="#ctx0" brushRef="#br1" timeOffset="802563.904">9148 8673 102,'-11'16'40,"-4"-7"2,12 12-2,-1-8-34,9 0-2,-5-13 0,21 17-2,-2-19-1,8-6 0,-2-2-1,4-8 0,-3-2-1,-5-3 1,-5 1-1,-7 0 1,-10 6 0,-12 3 0,-11 10 0,-8 7 0,-3 11 2,-7 13-1,2 9 1,1 2-1,7 6 0,10-1 0,16-3 0,11-8-2,18-6-2,14-21-6,24 0-29,-3-19-3,23-1 0,-1-13-1</inkml:trace>
  <inkml:trace contextRef="#ctx0" brushRef="#br1" timeOffset="804193.9973">3795 12474 70,'0'0'38,"0"0"-1,0 0-1,20-25-31,4 10-1,5-4 0,11-3-1,2 2-1,3 2 0,0 4 0,-3 9 0,-6 10-1,-13 13 0,-13 14-1,-12 10 1,-16 14 0,-8 6-1,-11 6 1,0 3 1,-1-6-1,2-6 0,10-15 0,10-9 0,15-19 0,15-12 0,14-14-1,9-12-1,9-8-2,6-7-2,5 9-11,-7-12-22,4 13-2,-13-2 0,-2 12 0</inkml:trace>
  <inkml:trace contextRef="#ctx0" brushRef="#br1" timeOffset="804615.0214">4521 12555 65,'0'-11'40,"0"11"-1,1-16 1,-1 16-28,0 0-6,0 0-1,-11 14-2,6 1 0,-3 4-2,3 5 1,-1 3 0,2 2-1,0-3 0,7-1-1,-1-6 1,8-4 0,3-7-1,1-9 0,9-8 0,1-7 0,1-5 0,5-4 1,-2-5-1,-1 0 0,0 5 0,0-1 0,-8 11 0,-2 7 0,-3 8 0,-5 10-1,0 7 0,-3 9 0,1 4-2,2 2 0,6 3-3,-1-10-2,22 10-19,-7-27-12,18 2 1,-5-18-1,16 0 2</inkml:trace>
  <inkml:trace contextRef="#ctx0" brushRef="#br1" timeOffset="804961.0411">5346 12501 83,'-17'0'40,"-16"-1"-1,5 18-1,-10 0-33,8 9 0,-2 5-2,7 7 1,8 1-2,6-3 0,16-6 0,11-10 0,15-18-1,12-17 0,15-18 0,8-19-1,6-17 2,1-11-1,-1-10 0,-6-2 0,-9 2 0,-15 9 0,-14 15 0,-13 19 0,-14 21-1,-12 23 0,-11 26 0,-8 20 0,-6 20-1,2 11-1,9 8-2,0-6-3,24 13-17,-1-26-18,25-1 1,7-23-1,25-7-1</inkml:trace>
  <inkml:trace contextRef="#ctx0" brushRef="#br1" timeOffset="805839.0914">6625 12355 47,'0'0'36,"-10"-13"2,0 17-2,-13-2-16,3 15-13,-5-1-1,1 10-2,0-1 0,6 6-2,4-3 1,4 2-1,12-5-1,7-5 0,9-9 0,9-1 0,5-10-1,8-8 1,-1-5-1,5-4 0,-3-7 0,-9-1 1,-3-3-1,-10 2 1,-8-1 0,-5 4-1,-8 0 1,-5 6 0,-2 2-1,-3 6 0,12 9 1,-16-4-1,16 4 0,-6 10 0,6-10 0,11 16 0,3-9 1,5-4 0,5-4 0,8-3 0,0-2 0,3-4 0,-2-1 0,-3 0 0,-3 2 0,-5 6 0,-8 5-1,-14-2 0,5 25 0,-12 1 0,-3 5 0,2 2-1,-2 8 0,2-3 1,8-1 0,1-6-1,9-6 1,8-12 0,4-11 0,8-9 1,0-12 0,6-10 1,-5-7-1,2-8 1,-8 2-1,-2-2 0,-7 3 0,-6 9-2,-3 9-1,-7 5-2,0 18-3,-8-17-14,15 28-21,-7-11 2,8 21-3,-8-21 4</inkml:trace>
  <inkml:trace contextRef="#ctx0" brushRef="#br1" timeOffset="806462.127">7504 12348 87,'0'18'39,"0"-18"0,14 14-9,0-18-25,12-4-1,2-6-1,10 0 0,-1-7-1,2 0-1,-3-3 0,-5 2 0,-6 0 0,-7 2-1,-13 2 1,-7 6-1,-9 5 1,-9 4-1,-4 8 0,-7 6 1,0 8-1,0 7 1,1 4 0,2 6 0,9-4-1,10 2 1,11-6 0,12-7 0,13-9 0,8-9-1,10-7 1,6-11 0,1 0 0,5-8-1,-7 3 0,-6 1 0,-12 4 1,-4 7-1,-14 4 1,-14 4-1,10 21 0,-17-3 1,-1 3-2,-5 7 2,3-1-1,-4 0-1,5-5 1,3-6-1,6-4 2,0-12-2,0 0 1,20-18 1,-11-1 0,8-3 0,-3-4 0,-1 2 1,0-2-1,-3 5 0,-1 6-1,3 0 0,3 4-1,0 0-2,8 5-2,4-9-3,22 14-15,-7-20-19,22 6 1,-8-14-2,18 6 3</inkml:trace>
  <inkml:trace contextRef="#ctx0" brushRef="#br1" timeOffset="806816.1473">8629 11877 81,'5'-12'41,"6"12"-1,-11 0 0,-1 14-36,-2 10-1,1 12 0,-6 9-2,-1 10 1,-2 7-1,2 2 0,1 0-2,1-3-1,2-3-2,1-17-6,13-1-30,-11-21 1,12-5-3,-10-14 2</inkml:trace>
  <inkml:trace contextRef="#ctx0" brushRef="#br1" timeOffset="807567.1902">8444 12185 67,'-16'-1'40,"16"1"0,0 0 1,21 13-22,1-19-13,15-1-2,8-9 0,9-1-1,0-3-1,3-3 0,-2 1-1,-5 1 0,-9 6-1,-6 5 1,-18 5-1,-17 5 0,9 14 1,-19 7-1,-6 3 0,-6 10 1,-4 1-1,3 7 0,1 2 0,6-5 1,5-2-2,12-4 2,5-10-1,12-9 0,6-13 0,8-10 0,5-10 0,2-11-1,-5-5 1,-1-5 0,-5-2 0,-10 4-1,-7 5 1,-7 6-1,-7 9 1,-4 6 0,7 12 0,-14-7 0,14 7 1,0 0-1,0 0 0,25 9 1,-3-12 0,7-2 0,3 2 0,-2-1-1,-1 4 1,-3 4 0,-7 9 0,-9 3 0,-9 6-1,-6 5 1,-9 3-1,0 1 1,-1-2-1,1-8 0,0-3 0,14-18 0,0 0 0,0 0 0,19-23 0,0-1 0,4-9 0,1 0-1,0-1 1,-4 5 1,-2 7-1,-4 6 0,-14 16 0,10 6 0,-10 16 0,0 4 0,-1 9 0,1 4 0,5 2-3,2-4 1,7 1-2,2-16-3,16 5-10,-12-28-13,15 6-12,-10-21 0,8 2 2,-12-12-1</inkml:trace>
  <inkml:trace contextRef="#ctx0" brushRef="#br1" timeOffset="807883.2083">9612 12080 85,'0'0'40,"-13"12"0,15 5 2,-6-3-34,12 0-3,4-4-2,6 1 0,9-9 0,3-6-2,4-8 0,3-3 0,-6-5 0,-1-5-1,-6-1 1,-5-5-1,-11 4 0,-11 4-1,-10 5 1,-8 9 0,-7 9 0,-5 12 0,-1 13 0,-3 12 0,5 10 1,3 5 0,8 1-2,9-2 1,12-7-4,6-19-5,30 2-22,0-30-11,27-12 1,8-24-4</inkml:trace>
  <inkml:trace contextRef="#ctx0" brushRef="#br1" timeOffset="809404.2953">13106 15679 53,'0'0'37,"0"-23"1,15 19-3,-1-15-30,9 5 0,1-1-1,4 4-2,0 0-1,-4 10 0,-8 5 0,-4 8-1,-7 9 1,-10 8 0,-4 3-1,-5 1 1,-2 1 0,3-3 0,6-5-1,7-9 1,14-12-2,8-9 1,13-8 0,8-6 0,5 1 0,2 0 0,-6 3 1,-6 8 0,-13 13 0,-12 11 1,-17 14-1,-15 8 0,-11 6 0,-7 7 0,-2 0 0,-5 0 0,3-10-1,10-10-1,10-10-1,11-15-2,10-8-4,9-12-30,21-4-2,0-14-1,13 8 2</inkml:trace>
  <inkml:trace contextRef="#ctx0" brushRef="#br1" timeOffset="809756.3154">13711 15882 53,'0'0'37,"0"0"-2,0 0 0,0 0-32,12-7 0,-12 7-1,13 23 2,-5-3 0,-7 3-1,3 13 0,-4 1 0,-1 3-1,-7-2 0,2-1-1,1-8 0,0-5-1,4-11 2,1-13-2,11-19 1,3-7 0,2-13 0,2-4 1,2-7 0,-1 1 0,-2-1-1,-4 9 0,-4 8 0,-4 8-2,-2 9 0,1 6-3,-4 10-2,15 0-9,8 17-25,-5-11 0,17 10-1,-2-8 2</inkml:trace>
  <inkml:trace contextRef="#ctx0" brushRef="#br1" timeOffset="810140.3374">14325 15917 61,'-22'0'38,"8"9"0,-12-13-8,8 14-23,-9-1-1,7 10-2,-3 1 1,3 13-2,2 0 0,6 4-2,4-7 1,13-4-1,5-13 0,13-13 0,10-16 0,10-19-1,4-13 1,6-11 1,2-10-2,-3-6 1,-8 4 0,-5 2-1,-8 8 1,-11 11-1,-7 10 1,-7 16-1,-6 24 0,0 0 0,-7 36 0,-2 11 0,-2 12-2,1 7-1,3 16-5,-10-18-23,18 19-9,-11-18 0,15 3-2</inkml:trace>
  <inkml:trace contextRef="#ctx0" brushRef="#br1" timeOffset="811109.3928">13274 16796 35,'-21'7'37,"9"4"0,-10-3 0,9 14-30,-11-4 0,7 6-2,-2-3 1,8 4-3,3-2 0,5 3 0,6-5-1,5-4-1,7 1 0,2-5 1,3-3 0,3-5-1,-3-8 0,3-4-1,0-9 0,-4-7 0,-3-9-1,-1-1 1,-3-2-1,-8 1 1,-3 4 0,-5 5 0,-6 7 0,-3 9-1,-4 12 1,-1 6-1,2 6-1,1-1 0,10 4-2,5-18-2,8 21-5,-8-21-9,37 1-16,-16-20 7,22 23 14,-14-19 6,8 5 5,-4 3 4,-9-6 6,2 19 12,-26-6 16,21 1-7,-21-1-13,0 0-4,-12 17-4,10 2-2,-1-2 0,0 3-2,3 1 1,4 5-1,-2 0 0,6-6 0,0 1 1,3-5-1,0-3 0,1-7 0,2-6-1,1-6 0,2-9 1,-2-2-2,2-9 0,-1 0 0,-2-1-1,-3-1-2,2 6-3,-11-9-13,15 20-19,-15-9 0,12 18-2,-7-13 0</inkml:trace>
  <inkml:trace contextRef="#ctx0" brushRef="#br1" timeOffset="811717.4276">13885 16920 56,'-3'20'39,"3"-20"-1,-3 22 1,3-22-35,0 0-2,16 9 1,-1-10-2,3-5 1,1 1-1,-4-3 0,5-2 0,-8-6 0,0 0 0,-5-5 0,-2 2-1,-8-3 1,-1 3 0,-3-1 0,-6 5 0,-1 8-1,-5 7 1,1 5-1,-3 10 1,1 9-1,6 3 1,1 4-1,7-2 0,7-4 1,5-3-1,11-6 0,7-12 1,10-7-1,3-7 0,6-10 1,-4 4-1,3-6 0,-6 11 1,-7-5-1,-7 11 0,-6 6 0,-16-1 0,14 31 0,-14-8 0,-2 11 0,-2-5 0,0 5-1,4-7 1,0-3 0,3-10 1,-3-14-1,13 4 1,-4-15 0,4-8 0,-2-5 0,-1-7 0,2-4 0,-2 1-1,-1-2 1,1 4-2,2 3-2,1-1-2,10 14-8,-8-15-18,24 21-8,-7-11-3,22 11 2</inkml:trace>
  <inkml:trace contextRef="#ctx0" brushRef="#br1" timeOffset="812122.4508">14679 16514 43,'3'-15'37,"8"19"0,-11-4-1,8 17-31,-7 6-1,4 15-1,-5 8 0,0 12 0,-3 6-2,1 2 1,-1-2-3,2-7-2,7 3-23,-8-23-11,16-3-1,-10-23 0</inkml:trace>
  <inkml:trace contextRef="#ctx0" brushRef="#br1" timeOffset="812895.495">14596 16791 64,'-17'9'40,"28"0"-1,-2-12 1,10 2-38,12-5 0,5 1-1,1-3 0,1 3-1,-5 0 1,-5 2 0,-4 3-1,-6 2 1,-7 2-1,-11-4 1,8 17-1,-9-4 0,-4 5 0,-2-1 1,1 3-1,-1 0 0,0 7 0,-2-2 0,3 4 0,4-4 1,0 0-1,6-2 0,3-7-1,7-3 1,2-12 0,4-6 0,4-9 1,2-8-1,-3-11 0,-1-2-1,-7-2 2,-3-1-1,-8 0 0,-1 5 0,-6-1 0,-3 9 0,2 5 0,-3 7 0,7 13 1,-2-15-1,2 15 0,0 0 0,18 3 1,-6 2-1,4-1 1,4 2 0,0 0 0,5-2 0,-2 2 0,0 0 0,-2 0 0,0 2 0,-3 0-1,-4 8 0,-3-6 0,-6 8 0,-3-1 0,-4 0 1,-2-1-1,-1-1 0,3-2 0,2-13 1,0 0-1,0 0 0,0 0 0,2-23-1,11 2 1,2-1 0,0-3 0,4 1 0,-4 8 0,-1-3 0,-1 9 0,-13 10 0,14 1 1,-14-1-2,6 24 1,-2-2-1,-3 4-1,-1-5-3,8 8-4,-13-11-14,19 7-16,-12-11 0,12 2-2,-14-16 1</inkml:trace>
  <inkml:trace contextRef="#ctx0" brushRef="#br1" timeOffset="813325.5196">15549 16759 51,'0'0'39,"0"0"0,13 11-1,-13-11-28,11 11-6,0-8-1,6 1-1,0-6-1,7-2 0,1-7 0,2-2-1,1-9 1,-4-4-1,-4-1 0,-4-2 0,-6-2 0,-5 5 0,-9 5 1,-5 11-1,-7 11 1,-6 10-1,-1 11 1,0 10 0,-1 7 0,5 5-1,8 2 0,4-9-1,12-5-2,5-17-2,23 2-18,-8-27-15,27-1-2,-1-27-1,17-11 1</inkml:trace>
  <inkml:trace contextRef="#ctx0" brushRef="#br1" timeOffset="839524.018">16443 6659 96,'0'0'38,"-11"-11"1,23 3-3,3-7-31,18-4-3,5-3 0,13 5-2,-3 1 1,3 4-1,-7 7 1,-10 9-1,-12 9 0,-15 12 1,-22 10-1,-13 12 2,-13 7-1,-9 5 0,-7 4 1,5-2-1,5-6 1,6-5-1,19-10 0,17-11 0,19-11 0,15-6-1,14-11-1,12-8-2,9-1-5,-3-12-27,13 1-2,-11-11-1,4 2-2</inkml:trace>
  <inkml:trace contextRef="#ctx0" brushRef="#br1" timeOffset="839892.0391">17137 6707 96,'0'0'36,"-1"25"0,-8-9 0,-3 17-30,-6-2-1,4 10 1,-9-2-2,3 2-1,1-7 0,9-4-1,3-8-1,9-7 0,-2-15 0,25-4-1,-5-13 1,7-1-1,1-11 0,0 3 1,-2-2-1,-4 5 0,-3 3 1,-6 11-1,-13 9 0,10 10 0,-11 11 0,-1 5-1,3 4-1,1 1-2,10 4-2,2-11-6,23 3-24,0-14-2,17 1 0,-2-14-1</inkml:trace>
  <inkml:trace contextRef="#ctx0" brushRef="#br1" timeOffset="840240.059">17809 6767 98,'-25'-25'38,"0"19"0,-7 3 0,4 21-31,-2 5-1,8 12 0,0 6-3,10 1 1,10-4-2,11-3 0,16-17 0,12-14 0,9-21 0,12-17-1,8-15 1,6-14-1,-2-9 2,0-8-5,-16-1 2,-6 4-1,-9 10 0,-19 14-1,-12 16 1,-13 20-1,-13 23 2,-11 23 1,-8 24-1,-1 19 0,-1 17-4,1 1-7,22 17-19,-3-11-9,21 3-2,4-17-2,23-5 1</inkml:trace>
  <inkml:trace contextRef="#ctx1" brushRef="#br1" timeOffset="789422.1523">25138 11971</inkml:trace>
  <inkml:trace contextRef="#ctx0" brushRef="#br1" timeOffset="841127.1097">16842 10324 95,'0'0'39,"-5"-18"1,24-1-4,5-13-33,18 2-1,17-3 0,4 0-1,8 8 1,-5 6-1,-6 12 0,-14 17 0,-16 12-2,-19 15 2,-18 10-2,-16 9 3,-14 7-2,-7 2 1,-2-1-1,3-9 2,13-6-1,11-15 0,18-12 0,17-10-1,16-14 1,12-6-1,11-3 1,1-1-1,-4 4 1,-7 8 0,-15 8 0,-21 12-1,-17 13 1,-19 4-1,-14 10-2,-6 3 0,-2-1 0,6-7-2,12-5-2,9-20-7,33-2-26,8-24-2,31-5 4,2-18-1</inkml:trace>
  <inkml:trace contextRef="#ctx0" brushRef="#br1" timeOffset="841772.1466">17766 10585 92,'-18'6'36,"-1"13"1,-9 2 0,5 9-30,-1 0-3,5 2-1,1 4-1,7 1 0,7-4-2,-1-1-1,5-6 2,5-3-2,-1-6 1,-4-17-1,15 9 2,-5-18 0,2-10 1,3-7 0,2-6-1,-1-5 1,1-4-1,-1 1-1,1 3-2,1 4-1,0 11-1,-1 0-3,5 18 0,1-5-2,11 21-2,-3-6 1,15 11 0,-3-8 2,10 9 2,-2-10 3,5 1 2,-3-6 3,-10-6 4,4 2 1,-21-12 3,0 6-2,-24-8 1,-2 15 0,-22-18-1,-5 17-1,-16 2-1,-4 9-1,-5 7-1,0 9 0,0 7-1,10 6-1,12 3-1,14-3-1,14-2 0,24-12-1,19-13 3,15-16-1,13-15 0,9-19 0,6-18 1,1-10 0,-6-13 0,-9-5 0,-14 2-1,-11 4-3,-13 9 3,-12 15-3,-11 20 2,-11 20-1,-9 29 0,-11 22-1,-9 30-3,-7 11 0,5 32-25,-16-4-10,8 15-1,-5-3-2,8 7 0</inkml:trace>
  <inkml:trace contextRef="#ctx0" brushRef="#br1" timeOffset="842306.1772">17360 14228 62,'0'0'38,"17"32"-1,-25-7 1,-5 13-32,-14 5-3,4 5 1,-6-4-1,5 0 0,3-8-1,13-10 1,17-14-1,19-12 0,15-13-1,14-11-2,15-7-3,-2-13-5,15 10-28,-15-8 0,-4 12-2,-18-7 0</inkml:trace>
  <inkml:trace contextRef="#ctx0" brushRef="#br1" timeOffset="842496.188">17649 14214 74,'-28'46'38,"11"18"0,-7 2-1,11 4-32,-1 9-5,6-4-1,7-3-2,2-16-3,13-9-3,-1-24-28,27-9 1,4-26-3,17-12 3</inkml:trace>
  <inkml:trace contextRef="#ctx0" brushRef="#br1" timeOffset="842713.2004">18270 13878 85,'-14'29'41,"-14"10"-3,9 26 1,-17 6-36,8 15-2,1 5 0,3 2-2,4 4-1,1-5-2,9-2-2,-2-20-30,15 3-2,-6-27-2,10-7 1</inkml:trace>
  <inkml:trace contextRef="#ctx0" brushRef="#br1" timeOffset="842892.2107">17961 14523 87,'0'0'40,"0"-18"-1,15 24-1,3-12-35,15 3-2,5-4-1,8-7-1,10 4-4,-6-22-16,17 14-17,-8-16 0,6 4-2,-11-14 1</inkml:trace>
  <inkml:trace contextRef="#ctx0" brushRef="#br1" timeOffset="843200.2283">18717 14079 89,'-33'56'41,"8"18"1,-9-5-2,12 6-36,2-1-3,6-4 1,5-7-2,10-13-1,10-14 0,10-13 1,8-15 0,8-12 0,5-14 0,3-7-1,3-5 2,-3-1 0,-3 8 0,-9 1-1,-4 13 0,-8 10 0,-9 9 0,-4 10 0,-3 3-3,-2 1-4,8 15-12,-11-18-22,15 3 0,-15-24-2,25 15 0</inkml:trace>
  <inkml:trace contextRef="#ctx0" brushRef="#br1" timeOffset="845941.3851">20413 6303 92,'17'-19'36,"17"8"0,3-6-1,13 4-32,6 2 1,1 1-2,-2 7 0,-8 4-1,-11 11-1,-16 6 1,-16 13-1,-18 8 3,-15 9-2,-13 8 2,-10 4-1,-6 4 2,1-6-2,8-1 2,11-12-2,17-11 0,18-10-1,19-15-1,20-12 0,16-13-4,15-3-4,-2-19-17,15 6-13,-11-4 1,5 4-1,-18-2-2</inkml:trace>
  <inkml:trace contextRef="#ctx0" brushRef="#br1" timeOffset="846249.4027">21145 6471 65,'7'-11'33,"-7"11"1,-11 7 1,5 10-19,-9-5-7,5 11-1,-5 1-1,5 6-1,-7 0-1,7 3 0,0-5-1,2-3 1,3-6-2,5-10 0,0-9-1,22-8 0,-2-9-1,9-8 0,2-1 0,4-3 0,-2 1-1,1 4 0,-7 10 0,-3 7 0,-8 12 0,-4 10 0,-8 12 0,-4 4-1,0 6-1,0 0-2,10 5-5,-6-12-28,22 0-2,2-18 0,15-3 0</inkml:trace>
  <inkml:trace contextRef="#ctx0" brushRef="#br1" timeOffset="846587.422">21795 6473 112,'-43'-13'39,"7"15"0,-8 6-1,7 12-32,6 1-2,12 10 1,11-4-2,18 3 0,17-8-1,21-10-1,14-12 0,9-10 1,9-16-2,7-10 0,-4-10 0,-7-7 0,-10-2 0,-14-4 0,-15 3 0,-15 5 0,-11 9 0,-15 17 0,-9 18-2,-7 17 1,-12 23 0,-3 17 0,-2 22-3,-3 5-5,14 17-29,-4-4-2,17 8 0,-2-10-1</inkml:trace>
  <inkml:trace contextRef="#ctx0" brushRef="#br1" timeOffset="847338.465">20420 10321 100,'-16'-3'39,"16"3"-1,21-26 0,17-1-38,14-5 3,8 2-2,4 0 1,-1 4-1,-9 7 1,-8 12 0,-13 6-1,-10 11 2,-17 9-3,-9 10 1,-8 3-1,-4 5 1,-4 2-2,4-4 2,6-4-2,8-7 1,9-8 1,10-5-1,11-10 1,10-6-1,0 0 0,4 1 1,-6 5-1,-6 7 1,-16 11-1,-8 8 1,-20 10-1,-11 6 1,-8 4-1,-8-1 0,1-2-1,4-8 0,12-9-3,9-17-4,28-6-28,9-22-3,22-5 1,10-18-1</inkml:trace>
  <inkml:trace contextRef="#ctx0" brushRef="#br1" timeOffset="847631.4818">21430 10384 90,'11'-8'35,"-11"8"1,-5 15 1,-3 7-27,-7-2-4,1 8-2,-5 2 0,9 5 0,-4-2-1,9 1-1,-2-8 1,5-4-1,2-3 0,5-8 0,-5-11-1,17-7 0,-6-10 0,6-6 0,-1-8 0,3-7-1,2-6 0,1-3 0,0 2-1,0 0-1,3 10-1,-4-1-3,9 18-5,-11-1-26,15 18-2,-5-2 1,11 12-1</inkml:trace>
  <inkml:trace contextRef="#ctx0" brushRef="#br1" timeOffset="847990.5023">22168 10366 89,'-11'-14'37,"-3"10"-1,-19-1 2,4 14-27,-16 2-4,4 12 0,-4 6-1,6 13 0,3-1-2,8 3 0,13-7-1,20-8-1,14-17 0,19-14-1,18-20 1,13-17-2,9-21 0,10-10 0,-2-13 0,-5-6 0,-5-1 0,-10 4 0,-18 11 0,-12 18 0,-20 20 0,-16 23 0,-10 30 0,-19 28-3,-12 29-1,-12 15-3,1 33-20,-19-6-11,11 19-5,-7-10 1,9 8-3</inkml:trace>
  <inkml:trace contextRef="#ctx0" brushRef="#br1" timeOffset="848464.5294">20690 14010 63,'-9'21'38,"-10"-8"0,8 14 1,-11-2-32,8 9 0,0 0-2,10 10-1,2 2-1,9 0-1,8-2 0,14-9-1,9-8 0,12-12 0,11-14-2,10-14 0,9-9-3,-6-16-5,8 3-28,-19-12-1,1 5-2,-27-4 2</inkml:trace>
  <inkml:trace contextRef="#ctx0" brushRef="#br1" timeOffset="848630.5389">21079 14207 82,'-35'62'40,"12"11"-1,-7-9 0,14 5-34,1-5-9,6-19-15,17 6-20,-2-24 0,21-1-3,2-23 1</inkml:trace>
  <inkml:trace contextRef="#ctx0" brushRef="#br1" timeOffset="848908.5548">21723 13846 79,'-18'49'37,"10"22"0,-16-2-1,6 14-32,-1 1-4,1-4-3,10 6-17,-10-19-18,14 0 0,-7-21-1,16-7 0</inkml:trace>
  <inkml:trace contextRef="#ctx0" brushRef="#br1" timeOffset="849073.5642">21523 14350 79,'-12'-18'39,"12"18"-2,1-17 0,14 14-36,12-3-10,-3-16-28,18 8 1,-2-16-2,14 9 0</inkml:trace>
  <inkml:trace contextRef="#ctx0" brushRef="#br1" timeOffset="849412.5836">22139 13870 82,'-18'54'39,"-13"3"-2,9 15 2,-9 0-34,8 4-1,0-3-2,2-6 0,11-9-1,5-14 0,6-13-1,13-15 0,5-14 0,4-12 0,6-8 0,-2-1 1,2-5-1,3 2 1,-7 5 0,0 8 0,-7 10 0,-1 11 0,-6 6 0,-3 3-2,0 6-1,-6-2-4,11 7-22,-12-19-12,12 3 1,-13-16-3</inkml:trace>
  <inkml:trace contextRef="#ctx0" brushRef="#br1" timeOffset="867444.615">23110 2326 108,'14'-25'37,"15"8"1,-4-15-5,10 9-35,8 7-2,-6-7-12,5 22-20,-16-2 0,-4 18-1,-21 0-1</inkml:trace>
  <inkml:trace contextRef="#ctx0" brushRef="#br1" timeOffset="867594.6236">23057 2544 79,'0'0'40,"16"1"-3,15-8 1,10-14-13,14-5-29,23 7-27,-5-16-5,14 7 0,-2-9-3</inkml:trace>
  <inkml:trace contextRef="#ctx0" brushRef="#br1" timeOffset="867886.6403">24424 1851 95,'-7'-47'38,"-12"-8"-1,4 14 1,-16 4-36,5 7 1,-5 14-1,-4 17 2,-9 19 0,-1 15-1,-4 13 0,1 16-1,-4 9 1,9 11-2,7 1 1,5 4-2,12-5-1,10-5-4,21 4-22,-2-28-12,21-3 0,-9-21-1,13-6 0</inkml:trace>
  <inkml:trace contextRef="#ctx0" brushRef="#br1" timeOffset="868078.6513">23869 2258 112,'-27'-15'40,"13"15"0,3-12-1,11 12-38,25-11-1,0 5-1,14 4-4,2-11-7,21 17-25,-7-10-3,14 14 1,-12-10-1</inkml:trace>
  <inkml:trace contextRef="#ctx0" brushRef="#br1" timeOffset="868322.6652">24439 2199 105,'0'0'39,"-33"-2"2,17 14-2,-11-1-34,9 5-2,-1 4 1,10 7-2,7 3 0,9 1-1,11-2 0,6-6 0,9-4-1,3-5 1,-3-9 0,0-9-1,-10-9 1,-8-2-1,-13-7-1,-14-1-3,-6 12-8,-23-18-27,9 21-1,-13-14-1,8 21-2</inkml:trace>
  <inkml:trace contextRef="#ctx0" brushRef="#br1" timeOffset="868870.6966">22810 6491 122,'-8'-11'39,"8"11"-1,11-20 0,0 11-39,12 3-3,-1-10-9,10 16-24,-7-3-2,4 13 1,-11-3 0</inkml:trace>
  <inkml:trace contextRef="#ctx0" brushRef="#br1" timeOffset="869021.7052">22744 6691 118,'-26'20'38,"4"-9"1,22 1-1,11-9-34,18-16-9,31 3-31,4-9-2,16-3-1,3-7 0</inkml:trace>
  <inkml:trace contextRef="#ctx0" brushRef="#br1" timeOffset="869430.7286">23503 6206 117,'-13'-12'40,"13"12"1,9-19-2,14 11-36,13-2-1,6 4 0,3 2 0,-2 4-1,-3 3 0,-4 6-1,-11 7 1,-13 12-1,-21 5 0,-16 6 1,-15 8 0,-8 2 1,-9 2-2,-1-3 2,4-2-2,11-6 0,16-10 0,20-10 0,26-7 0,18-13-3,25-1-7,8-16-28,26 5-3,4-13 0,12 5-1</inkml:trace>
  <inkml:trace contextRef="#ctx0" brushRef="#br1" timeOffset="869915.7563">24803 6021 98,'4'-53'36,"-12"-2"3,-1 14-3,-17 2-30,-2 14-1,-13 13 0,-3 22-1,-16 14 0,-1 19 0,-1 15-2,-2 9 0,6 6 0,8 10-1,8 2 0,10-4 0,16-2-1,11-11-2,17 2-15,2-21-20,19-3-4,-6-19 3,12-4-4</inkml:trace>
  <inkml:trace contextRef="#ctx0" brushRef="#br1" timeOffset="870102.767">24217 6437 117,'-37'-9'41,"13"9"-1,1-5-1,23 5-37,0 0-1,36 2-2,8 3-4,3-9-7,19 13-25,0-9-3,14 5 1,-7-4-2</inkml:trace>
  <inkml:trace contextRef="#ctx0" brushRef="#br1" timeOffset="870366.7821">24790 6483 112,'-36'8'39,"8"12"3,-3-5-2,11 8-35,6-4-1,13 7 0,10-3-1,11 0-1,10-4-1,7 1 0,5-8-1,-3-2 0,-2-9 0,-6-2 0,-7-7 0,-11-5 2,-11-5-2,-12-4-2,-9 1 1,-8-7-2,-1 15-9,-16-14-26,7 19-3,-10-1 1,8 17-2</inkml:trace>
  <inkml:trace contextRef="#ctx0" brushRef="#br1" timeOffset="871244.8324">22776 10401 102,'0'0'37,"0"0"-1,29-13-2,7 3-39,13 8-28,-8-5-2,7 7-1,-10-1 0</inkml:trace>
  <inkml:trace contextRef="#ctx0" brushRef="#br1" timeOffset="871401.8413">22757 10611 92,'0'0'34,"10"-6"0,17-4-2,13-8-46,9-8-19,9 2-1,1-6-1,3 0 1</inkml:trace>
  <inkml:trace contextRef="#ctx0" brushRef="#br1" timeOffset="871919.871">23292 9999 117,'-19'0'40,"19"0"1,21-2-2,10-1-37,8-5-1,7 5 1,-3 0-1,0 3 0,-6 5-1,-14 2 0,-1 2 0,-11 4 0,-6-3 0,-4 4 0,-2-2 0,-2 0 0,-1 0 0,0 1-1,0-4 1,1 3-1,1-1 1,2 0-2,0 1 2,0-12 0,9 18 1,1-11-1,0 1 0,10-2 1,3 5-2,5-1 3,-4 6-2,2 7 1,-8 4-1,-5 10 1,-11 5-1,-13 5 1,-11 3 0,-6-2 0,-8 0-1,3-7 1,0-6-1,10-12-1,10-9-4,13-14-27,14-16-6,9-9-3,22-2 1,-1-17-3</inkml:trace>
  <inkml:trace contextRef="#ctx0" brushRef="#br1" timeOffset="872301.8928">24581 9904 107,'-13'-45'39,"5"14"1,-14-7-3,5 16-30,-10 6-2,3 15-1,-6 16-2,-2 13 0,0 14-1,-2 17 0,3 9-2,0 8 2,0 7-1,4 4 0,4-3-1,5-9-1,11-2-6,-8-25-29,20 3-2,-4-21-1,12-5 0</inkml:trace>
  <inkml:trace contextRef="#ctx0" brushRef="#br1" timeOffset="872483.9032">24168 10416 113,'-20'-19'40,"20"19"1,-23-15-1,23 15-34,0 0-4,14 1-2,6 6-2,2-4-3,18 13-23,-7-12-12,17 5 1,-7-10-1,12 7-1</inkml:trace>
  <inkml:trace contextRef="#ctx0" brushRef="#br1" timeOffset="872754.9187">24544 10443 109,'-10'18'38,"-8"-3"2,16 13-2,-6-8-32,8 3-2,0-1-2,7-4 0,3-5 0,5-2 0,3-5-1,0-7 0,-1-7-1,-1-4 1,-3-3 0,0-3-1,-7-2 1,-3-1-1,-4 2 0,-7-2-2,1 8-3,-16-5-30,10 18-5,-13-3 0,1 15-1</inkml:trace>
  <inkml:trace contextRef="#ctx0" brushRef="#br1" timeOffset="873258.9476">22612 14043 70,'15'-9'38,"5"6"-3,-3-7 1,3 6-36,7 4-32,-13-4-2,3 9-3,-17-5 1</inkml:trace>
  <inkml:trace contextRef="#ctx0" brushRef="#br1" timeOffset="873437.9578">22593 14252 85,'0'0'38,"0"0"0,0 0 0,23-21-35,6 4-4,0-9-5,13 11-30,-10-10-1,4 12-2,-7-6 0</inkml:trace>
  <inkml:trace contextRef="#ctx0" brushRef="#br1" timeOffset="873789.9779">23313 13761 89,'0'0'39,"-17"-3"-1,6 17 0,-15 2-33,2 14-1,-8 4-2,-1 8 0,4 2 0,5 6-1,8-5 0,10 0 0,17-11 1,15-7-1,20-15 0,18-4 0,9-12-1,13-8 0,-2-3 0,2-9-2,-6 3-1,-9-5-2,-11 5-4,-27-8-28,2 13-3,-21-8 2,0 7-3</inkml:trace>
  <inkml:trace contextRef="#ctx0" brushRef="#br1" timeOffset="874001.9901">23674 13827 98,'-27'19'39,"8"19"3,-10-4-4,10 9-33,-5 8-3,1 5 0,-3 6-1,7 0-1,2-3-2,7-9-2,17 3-11,-3-23-24,21-1-1,-2-23-1,16-1-1</inkml:trace>
  <inkml:trace contextRef="#ctx0" brushRef="#br1" timeOffset="874505.0188">24520 13626 55,'2'-13'36,"-9"-6"-1,2 6 2,-13-16-19,7 11-8,-16-9-2,3 6-3,-4-1-1,1 7-1,-3 2-1,-3 11 0,-3 14 0,0 12-1,-6 16 1,0 14-1,-4 13 0,3 13 1,3 8-2,3 6 0,11 2 0,7-3-1,13-5-3,6-11-2,22-3-31,-12-23-3,17-3 2,-10-23-2</inkml:trace>
  <inkml:trace contextRef="#ctx0" brushRef="#br1" timeOffset="874716.0309">23883 14128 79,'-31'-19'40,"14"15"-2,0-5 1,17 9-31,12-1-4,10-1-2,12-4-2,9-2-1,14 3-2,-1-5-5,20 11-28,-16-8-1,7 10-1,-10-4 0</inkml:trace>
  <inkml:trace contextRef="#ctx0" brushRef="#br1" timeOffset="875075.0514">24433 14136 77,'0'0'37,"-28"11"-1,15 10-1,-9-9-27,6 9-3,0-1-1,5 6-1,4-4 0,7 2-2,7-5 0,10-5 1,8-11-2,6-3 1,2-8 0,-3-6-1,1-3 1,-8-5 0,-6-2 0,-12-1-1,-8 0 1,-8 3-1,-6-1-1,-5 4 0,1 4-1,-1 1-2,8 11-5,-9-4-29,23 7-1,-4 11 1,17 4-2</inkml:trace>
  <inkml:trace contextRef="#ctx0" brushRef="#br1" timeOffset="875242.061">24746 14341 102,'0'0'41,"-12"13"1,-2-21-4,14 8-38,-9-12-8,-3-8-30,12 20-4,-3-25 0,3 25-2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7-28T23:37:50.757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context xml:id="ctx1">
      <inkml:inkSource xml:id="inkSrc3">
        <inkml:traceFormat>
          <inkml:channel name="X" type="integer" max="2640" units="in"/>
          <inkml:channel name="Y" type="integer" max="1628" units="in"/>
        </inkml:traceFormat>
        <inkml:channelProperties>
          <inkml:channelProperty channel="X" name="resolution" value="254.01711" units="1/in"/>
          <inkml:channelProperty channel="Y" name="resolution" value="254.01778" units="1/in"/>
        </inkml:channelProperties>
      </inkml:inkSource>
      <inkml:timestamp xml:id="ts1" timeString="2013-07-28T23:37:51.339"/>
    </inkml:context>
    <inkml:brush xml:id="br1">
      <inkml:brushProperty name="width" value="0.05292" units="cm"/>
      <inkml:brushProperty name="height" value="0.05292" units="cm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  <inkml:brushProperty name="color" value="#C00000"/>
    </inkml:brush>
    <inkml:brush xml:id="br4">
      <inkml:brushProperty name="width" value="0.05292" units="cm"/>
      <inkml:brushProperty name="height" value="0.05292" units="cm"/>
      <inkml:brushProperty name="color" value="#7030A0"/>
    </inkml:brush>
    <inkml:brush xml:id="br5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2628 920 69,'0'0'38,"52"-38"0,-52 38-3,0 0-28,0 0 0,22-49-1,-22 49 0,0 0-1,0 0 1,-32-44-2,32 44-1,-47-14-1,47 14-1,-62 1 1,62-1-1,-74 20 0,74-20 0,-82 42 0,35 3 1,-30 30-2,16 11 2,14 1-2,32 5 2,16-11-2,31-12 0,23-22-2,21-28 1,22-15-2,5-24-5,-38 2-24,1-6-8,2-6 2,3-5-5</inkml:trace>
  <inkml:trace contextRef="#ctx0" brushRef="#br0" timeOffset="225.0128">3454 626 101,'0'0'41,"0"0"3,0 0-3,0 0-39,0 0 0,0 0 1,-79 88-1,49 18 1,1 5-3,15 2-2,6-4-3,9-25-8,24-20-27,5-26-2,14-28 1,1-17-1</inkml:trace>
  <inkml:trace contextRef="#ctx0" brushRef="#br0" timeOffset="540.0308">3744 1086 82,'0'0'41,"0"0"2,0 0 0,-3-33-21,-16 41-16,-10 16-4,2 19 1,-4 17-1,9 5 0,10-3-2,23-6 1,19-29 0,10-12-1,9-17 1,6-16-1,2-11 1,-57 29-2,51-46 2,-51 46-1,47-56-2,-47 56-1,25-71 1,-25 71-2,9-63 1,-9 63-1,-11-52-2,11 52-8,0 0-17,-23-54-9,23 54 1,0 0 0</inkml:trace>
  <inkml:trace contextRef="#ctx1" brushRef="#br0">7705 5312</inkml:trace>
  <inkml:trace contextRef="#ctx0" brushRef="#br0" timeOffset="893.051">4332 986 102,'53'-9'41,"-53"9"3,0 0-1,0 0-33,0 0-7,0 0-1,0 0 1,0 0-1,0 0 1,0 0-3,-47 49 2,47-49-4,0 0 4,8 40-4,6-4 2,4 0 0,13 0 0,-7-2-1,-6 6 1,-20-3 0,-15 1 0,-12-7 0,-3-2-1,5-6-2,0-6-1,27-17-8,-21-7-13,43-10-12,-2-12-5,-20 29 0,0 0-1</inkml:trace>
  <inkml:trace contextRef="#ctx0" brushRef="#br0" timeOffset="1247.0713">4646 1112 81,'0'0'42,"0"0"0,0 0 1,54-27-12,-54 27-27,0 0-1,54 2 0,-54-2-1,46 5 2,-46-5-4,58 7 0,-58-7 0,66-4 0,-66 4 0,73-11 0,-73 11 0,66-22 0,-66 22 0,45-24 0,-45 24 0,0 0 0,0 0 0,0 0 0,0 0 0,-67-1 0,18 27 0,-2 5 0,19 10 0,12-1 0,31-3 0,21-13 0,28-17-7,21-9-8,-81 2-11,95-21-9,-38 11-6,6-4 0,-3-2-1</inkml:trace>
  <inkml:trace contextRef="#ctx0" brushRef="#br0" timeOffset="1637.0936">5763 1042 119,'0'0'43,"0"0"0,0 0 0,0 0-38,-26 10-3,-24 16-2,-11 4 0,14 6 0,14-11 0,15 3 0,13-10 0,28-8 0,-23-10 0,53-19 0,-53 19 0,66-37 0,-66 37 0,79-56 0,-79 56 0,76-79 0,-76 79 0,71-80 0,-71 80 0,54-71 0,-54 71 0,0 0 0,45-55 0,-45 55 0,0 0 0,-8 10 0,0 31 0,-4 24 0,-5 21 0,4 14 0,20-4-3,4-25-15,36-20-8,-17-38-9,24-11-8,-4-10-1,12-6 0,1-14 4</inkml:trace>
  <inkml:trace contextRef="#ctx0" brushRef="#br0" timeOffset="2412.1379">7288 967 90,'29'-54'39,"-29"54"0,0 0 1,0 0-35,48-47 0,-48 47 1,0 0-1,0 0-1,0 0-1,14 51 0,-24 3-1,5 14 0,-1 3-1,7 7 0,1-3-1,9-7 0,-3-15-1,3-21 2,-2-12-1,-9-20 0,10-1 1,-7-20-1,-3-14 1,0 35-1,-2-51 2,2 51-3,1-75 1,-1 28 0,-2-7 1,5-1-1,-1-4 1,-1 1-2,1 2 2,6 1 0,1 1 0,5 6 0,-1-1-1,-13 49 0,46-77 0,-46 77 0,56-54 0,-56 54 0,61-15 0,-61 15-1,53 25 0,-53-25 0,31 56 1,-31-56 1,-1 77-1,1-77 0,-12 69-1,-32 18 0,-18-9-3,62-78-2,-61 61-21,61-61-12,-53 46-4,53-46 2,0 0 0</inkml:trace>
  <inkml:trace contextRef="#ctx0" brushRef="#br0" timeOffset="2599.1486">7789 1011 93,'51'-16'39,"-5"6"1,-46 10 1,75-12-26,-75 12-11,50 7 0,-45 5-1,12 19-1,-19 9-1,-5 10-1,-7 1-1,7-1-3,12-8-29,1-13-7,21-28-2,-27-1 0</inkml:trace>
  <inkml:trace contextRef="#ctx0" brushRef="#br0" timeOffset="3297.1885">8488 838 109,'56'-57'43,"-56"57"0,0 0-1,0 0-39,0 0-2,0 0 1,0 0 0,0 0-1,43 67 1,-43-67 0,5 48-1,-5-48 1,17 46 0,-10 11-2,-13-2 0,3 0 0,-12 0 0,1 0 0,-8-10 0,8-9 0,9-24 0,5-12 0,0 0 0,20-23 0,-20 23 0,0 0 0,30-52 0,-30 52 0,30-57 0,-30 57 0,36-74 0,-36 74 0,38-73 0,-38 73 0,36-69 0,-36 69 0,35-58 0,-35 58-2,0 0 2,57-60 0,-57 60 0,0 0 2,53-11-2,-53 11 0,0 0 0,36 52 0,-45-7 0,17 16 0,-11-1 0,-1-7 0,-15-8 0,2-9-2,-14-16 1,6-8 1,2-11-1,0-6 0,8 1 1,0-2 0,2 5 0,-1 4 1,-2 10-1,0 11 1,-5 9-1,-4 12 1,-5 10-1,-2 12-1,1 1 1,-2 4-1,4-4 0,8-6-3,10-8-2,0-21-14,29-4-19,-4-22-2,18-7-2,-2-17 0</inkml:trace>
  <inkml:trace contextRef="#ctx0" brushRef="#br0" timeOffset="3703.2118">9153 1038 111,'0'0'42,"0"0"0,0 0-1,47-32-36,-47 32-1,0 0-1,56-10 1,-56 10-3,56-7 1,-56 7-4,64-16 2,-64 16 0,69-26 0,-69 26-1,66-34 0,-66 34 1,50-33 0,-50 33 1,0 0-1,0 0 3,0 0-3,0 0 0,0 0 0,-58 7 0,63 8 0,-57 30 0,4 5 0,17 7 0,21-5 0,10-52-4,0 0-17,61 38-16,-61-38-5,102-8-2,-37-5 0</inkml:trace>
  <inkml:trace contextRef="#ctx0" brushRef="#br0" timeOffset="3981.2277">10114 853 118,'0'0'42,"0"0"2,0 0 1,0 0-42,0 0-2,0 0 1,-51-20-2,51 20 0,0 0 0,0 0 0,-11 51 0,11-51 0,0 0 0,30 49 0,-30-49 0,31 38 0,-6 6 0,-17 2 0,-8 2 0,-26 1 0,-20 3 0,2-4-3,6-25-19,60-17-12,7-13-10,30-8 0,-59 15-1</inkml:trace>
  <inkml:trace contextRef="#ctx0" brushRef="#br0" timeOffset="4132.2363">10407 1157 116,'50'-10'46,"-50"10"0,0 0 1,0 0-47,51-28 0,-51 28 0,0 0-13,0 0-19,0 0-12,0 0 0,0 0-2,0 0 1</inkml:trace>
  <inkml:trace contextRef="#ctx0" brushRef="#br1" timeOffset="10327.5907">10948 2058 43,'0'0'31,"0"0"1,-13-3-2,0-3-15,13 6-8,-30-1-3,15 1 0,-8-3 0,0 4-1,-6-2 0,-5 4 0,-3-3 0,-6 3-1,-4 1 0,-4 1-1,-4 0-1,-4-1 1,-2-1-1,0 1 0,-6-2 0,0 1 0,-6-1 0,-3 1 0,-4 1 0,1-1 1,-7 0-1,0 2 0,-5 0 0,1-1 1,-3-1-1,0-2 0,1 0 0,-1-3 1,0 0-1,2-2 1,-1-1 0,2 2-1,-3-3 1,-3 3-1,-2 1 1,-4 2-1,-2 3 1,-8 0-1,-5 4 0,-3 0 0,-2 2 0,-5-2 1,-2 2-1,-3 1 1,-3-2-1,-2 1 1,4-2-1,0 1 1,-3-2-1,2-1 0,-1-1 1,0 0-1,2 1-1,2-1 1,-4 0 0,-4 1-1,1 2 1,-2 0-1,2 2 1,-1 0-1,-5 3 1,-4-2-1,5-1 0,4 2 1,2-3 0,3-3-1,1-1 1,0-3 0,8-2 0,5-3 0,3 1 0,0-1 0,-1 1 0,3 1 0,-1-1 0,5 3 0,-1 2 1,-1 1-1,2-1 0,-1 3 1,3-2-1,3 3 1,4-1 0,5-3-1,7-1 1,1 2 0,9-5 0,9 0 0,5-1 0,9-1 0,10-2-1,-1-1 0,7 4 0,6-2 0,6 3 0,1 0-1,5 1 1,1 1-1,6 1 1,-1 1 0,6-1-1,11-1 1,-18 4-1,18-4 1,0 0-1,0 0 1,0 0 0,0 0 0,0 0 0,5 15 0,-5-15 1,9 11 0,-4 0-1,1 4 1,-3 2-1,-2 8 1,1 5-1,-1 6 1,-1 3-1,-1 4 1,-1 5 0,2 4 0,2 0-1,-1 0 1,3 2 0,-1-1-1,0 3 0,2-1 0,-2-3 0,0 1 0,0 2 0,-2-1 1,-2-2-1,3 5-1,-2-2 2,0-1-1,-3 1 0,-1 1 0,0-2 0,0 0-1,-2-4 1,3-6 1,-3-6-1,2-7 1,0-8-2,4-6 1,0-17 1,5 15-1,-5-15 0,0 0 0,14-2 0,-14 2 0,0 0 1,14-11-1,-14 11 0,0 0 1,0 0-1,0 0 0,0 0 0,0 0 0,0 0 1,0 0-1,0 0 0,0 0 0,0 0 0,0 0 0,0 0 0,0 0-1,0 0 1,0 0 0,0 0-1,11-10 1,-11 10 0,22-4 0,-3 0 0,4-3 0,6 2 0,2-5 0,7 1 0,1 0 0,2 0 0,2 3-1,1 0 1,1 5 0,-1 0-1,7 2 1,4-1 0,4-1-1,7-1 1,5-2 0,4-1 1,6 0-2,5-3 1,2 3-1,4 2 1,2 0 0,-2 3 0,4 4-1,2 1 1,1 0 0,-2 1 0,10-3-1,2 0 1,4-5 0,1 0 0,7-5 0,5-1 0,4 0 0,7-2 0,0 4 0,3-1 1,-4 0-1,5 5 1,2 1-1,6 2 1,-4-1-1,-1-1 1,7 1 0,3-3-1,1 1 1,6-4 0,-1-2 0,1 0 0,5-1-1,2 1 1,-4-1 0,-5 3-1,1 1 0,-7 4 0,-8 1 0,-1 0 0,-7 4 0,-10-2 0,6-1 0,-4 2 0,-2-3-1,0-4 1,1 0 0,-3-1 0,10-3 0,-2-2 0,-1-1 1,-5 2-2,3-2 1,-2 3 0,-2 1 0,-3 3 0,-10 0 0,-3 1-1,-8 1 1,-3 4 1,-5-1-1,-9 1 0,-5 0 0,-2 0 0,-8 2 0,-1-3 0,-5 2 0,-5-2 0,-7 0 0,-5 0 0,-4 0 0,-7-1 0,-6 1 0,-2 1 1,-5 0-1,-3 0 0,-2-1 0,0-1 1,-4 1-1,2-1 0,-1-1 1,-2-1-1,0 1 0,0-1 1,-13 2 0,18-6-1,-18 6 1,0 0-1,0 0-1,0 0-1,0 0-2,0 0-9,0 0-23,0 0 0,0 0-1,-2-14-3</inkml:trace>
  <inkml:trace contextRef="#ctx0" brushRef="#br1" timeOffset="12631.7224">11234 3431 26,'-22'2'25,"11"1"2,-1 2 0,-1-4-14,13-1-5,-20 9-2,20-9-1,-14 6 1,14-6 1,0 0 0,0 0-1,0 0 2,0 0-2,0 0-1,0 0 0,0 0-1,0 0-2,0-11 0,0 11 0,0 0-1,0 0-1,13-3 1,-13 3-1,21-7 1,-8 4-1,6-2 0,0 1-1,4-1 2,-3 0-1,2 3 0,-2 2 0,-1 1 0,0 3 1,-2-1-1,-1 3 0,7-3 0,1 2 0,0-3 0,4-2 0,2 0 0,1-1 0,3-1 0,-2 1 0,2-2 1,2 2-1,-3 2 1,3 1-1,-2 1 0,1 2 0,3-1 1,0-1-1,6 0 0,4-3 0,4-1 0,6-1 1,3-3-1,5-3 0,0 1 0,5-1 1,-1 0-1,-4 1 1,3 1-1,-1 0 2,2 4-2,-1 1 1,-1 0-1,-2 0 0,1 3 0,-3 0 1,0 1-1,-1-1-1,-5-1 1,3-1 0,-2-1 0,0-1 2,5-3-2,-2 0 1,0 1 0,-4-1 0,1-1 0,-4 3 0,-5-2-1,-3 3 0,-7 2 0,-4 2 0,-8 2 0,-4-3 0,-5 1 0,-5 0-1,-5 3-2,-9-5-11,13-2-21,-13 2-1,-5-12 0,-4-3-2</inkml:trace>
  <inkml:trace contextRef="#ctx0" brushRef="#br1" timeOffset="13766.7874">10876 1862 44,'0'0'30,"0"0"0,0 0 0,-9 18-18,9-18-5,0 0-2,-14 11 0,14-11-1,0 0 1,6 11-1,-6-11 0,13 3 0,-13-3 0,20 5 0,-7-4-2,1 3 0,0 1-1,1 4 0,2 2 0,4-1-2,-1 2 1,6-1 0,2-2 0,5 0 0,4-2 1,7-3-1,3-3 1,6 0 0,3-2 0,5 0 0,3 0 0,2 0 0,1-2 0,-2 1 0,0 1-1,-1-2 0,2 2 1,2 0-1,3-5 0,2 5 1,-1-2 0,3 2 0,-2-4-1,2 4 1,-4-3 0,0 6 0,-8 2-1,2-3 0,-3 6 1,-1-3-1,0 4 0,1-6 0,1 7 0,0-5-1,4-2 1,-2 0 1,3 0-1,0-2 0,1-6 1,1 3 0,0-2 0,2-1 0,-5-2 0,-3 4 0,-4-3 0,-8 5 0,-8 1-1,-8 1 0,-7 0 0,-6 1 1,-6 0-1,-3 2 0,-5-1 0,4-1 0,-4 4 0,2-5-1,1 0 1,1 0 0,1 3 0,0-5 0,1 1 0,-3 1 0,0-5 0,-1 4 1,0 0-1,-11 1 0,21-4 0,-9 5 1,1-1-1,2 0 0,0 0 0,0-1-1,2 0 0,-5-5-2,0 11-2,-12-16-28,0 11-4,0 0 0,0 0-2</inkml:trace>
  <inkml:trace contextRef="#ctx0" brushRef="#br1" timeOffset="17825.0195">14119 5384 27,'0'0'31,"0"0"1,7-10 1,-7 10-11,0 0-8,0 0-3,-16 0-4,16 0-2,-22 5-2,7 1-1,-5-3 0,1 1-1,-7 0 0,1-2 0,-4-1 0,-4 0 0,-5-2 0,-4 0 0,-4-1 0,-11 0 0,-4 0 0,-7 1 0,-7 1-1,-3 0 0,-8 0 0,-8 3 1,-5-1-1,-3 0-1,-6-1 1,-6 0 0,-4 0-1,-6 0 1,-4-1 0,-4-1 0,0 0-1,-5-1 1,-6 0 0,-5-1-1,-4 1 1,-4 0 0,-2-3-1,-7-1 1,-4 4 0,-6-3 0,-4 1 0,-3-2 0,-4 3 0,-3-1 0,-5 3 0,-2 0 1,-2 3-1,0 2 0,-4-1 0,2 2 0,-1-2-1,1 2 2,-3-3-2,2 1 1,-2-4 0,-6 1 0,4-2 0,-3 1 0,0 0-1,0 0 1,3 2-1,0-1 1,4 3-1,3-1 1,5 4-1,4-1 1,5 2 0,4-3 0,7 4 0,5-2 1,5 0-1,8 2 0,6 1 0,2-1 1,2 0-1,8 0 0,9 2 1,1-2-1,6 1 1,4-3-1,5-3 1,9 1 0,6-3-1,5-1 1,7 0 0,5-2 0,6 0 0,5 1 0,3-1 0,10 2 0,-4-4 0,6 3 1,4-1-2,3-3 1,6 1 0,5-1-1,5-1 1,2 2-1,4-1 1,1 1-1,4 1 0,-2 1 0,-3 2 0,-1 1 0,0 1 0,-2 3 1,0-2-1,0 0 1,3-2-1,1-1 1,2-1 0,3-2-1,3-1 1,1-3 0,0 0-1,2-1 1,0 0-1,0 1 1,-4 0-1,1 0 0,1 1 0,-2 3 1,3 1-1,-2 0 0,3 2 0,1 3 0,2-3-1,10 0 1,-19 3 0,19-3 0,-16 4 0,16-4 0,-18-4 1,8 2-1,-2 0 0,0-2 0,-3-2 0,2 1 0,2-1 1,-3-2-1,1 1 0,4 2 0,-2-3 0,11 8 0,-17-8 0,17 8-1,-16-6 1,16 6 0,0 0 0,-13-2 0,13 2 0,0 0 0,0 0-1,0 0 1,0 0 0,0 0 0,0 12 0,0-12-1,3 13 1,-3-13 0,5 23 0,-4-9 1,-1 2-1,4 3 0,-3 0 0,-1 2 0,2-1 0,0 2 0,3 0 0,-1 1 0,-3 1-1,0 5 1,3 0 2,-4-1-2,3 6 1,-3-2 0,-1 3 0,1 0 0,0 1 0,3 2 0,-4 0-1,1 2 0,-4 0 0,4 0 0,0 3 0,-1-2 0,0 3 0,1-1 0,-2 0 0,3 4-1,-1-1 1,0-1 1,-1 2-1,1-2 1,-2 1-1,0-1 1,1 1-1,-2-5 2,2 1-2,1 0 0,0 2 0,0 0 0,-3-2 0,4 0 0,-1-1 1,2 1-1,-1-4 0,0-5-1,-1-2 2,2-5-2,1-5 1,-3-5-1,2-4 1,-2-12-1,4 15 1,-4-15 0,0 0 0,2 10 0,-2-10 0,0 0 1,0 0-1,-4 11 0,4-11 0,0 0 0,-9 11 0,9-11 1,0 0-1,0 0 0,0 0-1,-12 10 1,12-10 0,0 0 0,0 0 0,0 0 0,0 0 0,0 0 1,0 0-1,0 0 0,0 0 1,0 0-1,4-10 0,-4 10 0,0 0 0,0 0 0,0 0 0,0 0-1,11-2 1,-11 2 0,14-4 0,-2 1 0,2 0 0,4-3 0,3 2 0,3-2 0,4 2 0,0-3 0,6 3 1,-2-2-1,3 0 0,1 1 0,3-3 0,4 2 1,0-1-1,4 3 1,1 0-2,6 3 2,3-3-1,8 4 1,0 0-1,4 0 0,7 0 1,4-3-1,6-1 0,5-2 0,7 1 0,4-6 0,6 4 0,4-3-1,3 3 1,3-1 0,8 2 0,-2 3 0,4 2 0,-2-1-1,3 0 1,4 1 0,5 0 0,3 0-1,2-2 1,0-1 0,9 0-1,3-3 1,5 2 0,2-1 0,-1-3 0,8 2 0,4 0-1,2 1 1,0 1 0,5-1 0,2 0 0,3-1 0,2 0 1,2 1-1,1-1 1,5-1 0,-3 1-1,0 1 1,-2 3 0,-2 1 0,-3 1 0,-2 1 0,-1 3-1,-2 0 1,-3 1 0,1 2-1,-2-1 1,0 2-1,4-2 1,-5 2-1,2-2 1,-2 0-1,-2 0 1,-2 0-1,-2-2 1,-4 2-1,0 0 0,-8 1 1,-8 1-1,3-1 0,-6 2 0,-7 1 0,-7-2 0,-5 1 0,-4-1 0,-4-1 0,2 0 0,-10-1 0,-3-2 0,-4 0 0,-5-2 0,-4 0 0,-5 1 0,-5-1 0,-8 1 1,-4-1-1,-2 1 0,-8 0 0,-5-1 0,-2 0 0,-8-1 0,-6 0 0,-7 0 0,-4-1 0,-7-2 0,-5 2 0,-3-1 1,0 0-1,-1-2 0,-4 2 0,3-2 0,-1 1 0,1-2 0,-4 2 0,4-2 0,-14 5 0,14-4 0,-14 4 0,0 0 0,13-5 0,-13 5 0,0 0 0,0 0 0,0 0 0,0 0 0,0 0 0,10 2 0,-10-2 0,14 3-1,-14-3 1,20 1 0,-10-1 0,1-1-1,-11 1 0,17-4-2,-17 4-3,10-3-10,-18-10-19,8 13-3,-2-14-1,2 14 0</inkml:trace>
  <inkml:trace contextRef="#ctx0" brushRef="#br1" timeOffset="20965.1991">14272 8823 20,'0'0'30,"10"-14"-1,-10 14 2,10-8-13,-11-3-5,1 11-4,0 0-1,0 0-2,0 0 1,0 0-1,-12-9 0,12 9-2,-17 1 0,17-1-1,-23-2 0,8 0-1,-4-3-1,-4 1 0,-4-6 0,-7 3 0,-8 3-1,-9-2 1,-12 5-1,-13 1 1,-13 2 0,-10 4 0,-13 4 0,-10 1 0,-16-1 0,-6 4 0,-10-1 0,-3 0 1,-12 1-2,-6-1 1,-1-2-1,-8 1 1,-7-3-1,1-2 1,-6 0-1,-4-2 0,-3-3 1,-3 1-1,-4 1 0,-4-2 1,2-1-1,-3 1 0,-4 0 0,-2 0 1,3-2-1,2 0 0,-5 0 0,4 0 0,-1-1-1,-4 1 1,2-1 0,1 1-1,-5 1 1,2-1-1,4 1 1,2 0-1,-5 2 1,8-1 0,5-1-1,-2 1 2,0 3-1,7 0 0,3 3 0,0 1 1,0 5-1,9 0 1,4 3-1,7-1 1,2 1-1,10 1 1,2-6-1,11 1 1,10-5-1,7-2 1,2-4-1,5 2 0,12-6 0,11 1 0,-1 0 0,9-2 0,2 4 0,5-5 0,5 4-1,6-2 1,1 1 0,6 0 0,4 1 0,1-4 0,5 3 0,6 0 0,7 1 0,3-2 0,4 2 0,6-1 0,1-4 0,7 4 0,5-5 1,3 3-2,3-2 2,5-1-1,0-2 0,4 2 0,1 4 0,0-3 0,-1 3 0,11 2 0,-21-3 0,21 3 0,-19 0 0,19 0 0,-18-2 1,18 2-1,-13 0 0,13 0 0,0 0 0,-11-2 1,11 2-1,0 0 1,0 0-1,0 0 1,0 0-1,0 0 1,0 0-1,0 0 0,-11 8 0,11-8 1,0 15-1,0-2 0,-1 0 0,1 3 0,0 2 0,0 6 0,3 2 0,-3 6 0,0 0 0,0 5 0,0 6 0,-2 0-1,2 2 1,0 2 0,-1 0 0,1 3 0,1-1-1,-1 4 2,-1-3-1,1 1 1,-2 1-1,-2 1 0,2-4 0,-1 2 1,0 0-1,0-2 0,1 0-2,2-1 2,-3 1-1,1 1 1,0-1-2,-4 3 2,0-2-1,-2 1 1,-1-1 1,-2-2-1,-3-2 0,4-4 1,1-1-1,-2-5 0,2-4 0,3-1 0,2-2 0,0-5-1,2 1 1,-2-2 0,2 1-1,0-3-1,0-3 1,-1-1-1,1-2 1,-2-1-1,1-3 2,3-11-2,-3 11 2,3-11 0,0 0-1,0 0 1,0 0 0,0 0 0,0 0 0,0 0 0,0 0 0,0 0 0,0 0 0,0 0 0,0 0 0,0 0 0,11-6 0,-11 6 0,0 0 0,0 0 0,0 0 0,0 0 0,0 0 0,0 0 0,0 0 0,9-5 0,-9 5-1,0 0 1,15-7 0,-15 7 0,13-4 0,-13 4 0,18-5 1,-4 2 0,1-1-1,4 1 2,5-2-1,4-4 0,7 3 1,4-4-1,5 0 0,5 0 0,5-1 0,3 2-1,3 0 0,4 2 1,7 0-1,6 2 1,1 3-1,8 0 0,3-1 0,1 0 0,6 2 0,6-2 0,6 2 1,3-1-1,5-1 0,5 0 0,6-3 1,7 4 0,10-2-1,2-2 0,2-1 1,10-1 0,9-3-1,3 1 0,12-4 1,3-2-1,9 1 1,0-3-1,11 0 1,-4 1-1,2 1 0,-1 0 1,1-2-1,-2 2 0,-3 5 1,-2-4-1,7 1 0,0 0 0,6 0 0,7-1 1,5 0-1,-3-1 0,7-2 1,0 4-1,-2 0 0,-1-2 1,-2 4-1,-1 0 1,-6 1-1,-2 3 0,1-1 1,-4 1-1,-1 0 0,-1-3 0,-2 3 0,0-3 0,-3 3 1,1-1-2,-3-1 1,-5 2 0,-5 1 0,-5 3 0,-7-4 0,-3 5 0,-6-1 0,-10-1-1,-6 0 1,-1 3 0,-5-1 0,-11-1 0,-11 1 0,-10 0 0,-10 3-1,-10 0 1,-13 3 0,-12-2 0,-16 2 0,-6 2 0,-9 0 0,-10-2 0,-4-1 0,-9 1 0,-2-2 0,-13-1 0,11 1 0,-11-1 0,0 0 0,0 0 1,0 0-2,10 2 1,-10-2 0,12 0 0,-12 0 0,10 4 0,-10-4-1,9 0 0,-9 0 0,0 0-2,0 0-2,10-12-4,5 17-13,-19-16-16,18 9-1,-8-9 0,10 5 0</inkml:trace>
  <inkml:trace contextRef="#ctx0" brushRef="#br1" timeOffset="24335.3919">14428 12016 56,'0'0'34,"0"0"-1,0 0-10,-14-4-16,14 4 0,-20 4-2,20-4 1,-28 7-2,14-3-1,-7-4-1,1 4 0,-9-4 0,0 0 1,-8-3-1,-7 3 0,-9-2-1,-6 2 1,-8 0 0,-13 2-1,-9 1 1,-11 4-1,-7 0-1,-7 1 1,-14 3 0,-13 1-1,-1-2 1,-9 3-1,-7-3 0,-8 1 1,-5-3 0,-10 0 0,-3-3-1,-4 0 1,-5-3 0,-2 3-1,-7 0 1,-1-2-1,-3 3 0,-4 2 1,-5-1-1,-2 2 0,-5 1-1,-2 1 1,0 0 0,-3 1 0,-4 1-1,1-2 1,1-1-1,-3 3 1,1-1-1,2 3 1,0-3-1,2 2 1,3 0-1,5 6 1,1-2 0,5-1-1,2 2 1,2-2-1,-3 0 1,7 0-1,-2-2 1,0-2 0,2-1 0,9-1 0,3-1 0,4 0 1,7-1-1,6-2 0,8 0 0,7-1 0,13-1 0,-1-2-1,7 2 1,6-3 0,11-1 1,8 1-1,2 0 0,3-1 0,6 0 0,10-2 0,3-2 0,8-1 0,8 0 0,4-1 0,4 1 1,9-2-1,7 1 0,4-1 0,8 2 1,0-3-1,6 2 0,5-1 1,2 0-1,5 0 1,3 1-1,3-2 1,5 2-1,1 0 1,11 5-1,-14-3 1,14 3-1,0 0 0,0 0 1,0 0-1,0 0 0,0 0 1,0 0-1,0 0 0,-5 9 0,5-9 0,3 19 0,-2-4 0,1 2 1,-3 9-1,1 1 0,1 9 1,1 4-1,2 5 0,-2 3 1,2 4-1,2 4 1,-2 0-1,0 1-1,-3 0 2,-2 2-2,-3-1 2,-2 0-2,-1 0 1,0-3 0,-1-4 0,4-2 1,-1-9-1,0-3 0,4-9 1,2-4-1,3-3 0,-3-5 0,3-5 0,-4 0 0,0 0 0,0 1 0,-2-1 0,-1 1 0,3 1 0,-4-2 0,3 3 0,-2 0 0,2-1 0,-3-1 0,4 2 0,-1-1 0,3-2 0,1 4 0,-3-1 0,2 2 0,0 2 0,-2-3 0,0 2 0,5-2 0,-5 1 0,1-6-1,0 2 1,-1-12 0,3 14-1,-3-14 1,0 0 0,0 0 0,2 12 0,-2-12 0,0 0-1,7 18 1,-7-18-1,6 12 1,-6-12-1,5 14 1,-5-14-1,0 0 1,3 13 0,-3-13-1,0 0 1,0 0 0,0 0 0,0 0 0,0 0 0,0 0 0,0 0 0,-3-13 0,3 13 0,0 0 0,0 0 0,0 0 1,0 0-1,0 0 0,0 0-1,0 0 1,0 0 0,0 0 0,0 0 0,0 0 0,0 0 0,13-9 0,-13 9 0,16-3 0,-3-1-1,0 1 2,1-1 0,5 1-1,0 0 1,3-1-1,2 1 1,3-2-1,0 2 1,2 1-1,3-1-1,3-4 1,2 2 0,3 3 0,6-4 0,-1 3 0,6-1 0,1 2 0,5 3 0,-2 0 0,3 3 0,-1 1 0,2 1-1,-1 1 0,0 1 0,3 1 1,3-2-1,5 0 1,6-2-1,2-1 1,3 2 0,2-1-1,5-1 1,2 1 0,3 0 0,2-1 0,1 0 0,4 0 0,4 0-1,2-3 2,2 2-1,6-3 0,0 1 0,1-1 0,2 0 1,1 0-1,2-1 0,4 0 0,1 2 1,-3 2-1,1-1 0,1 0 1,-3 3-1,3-2 0,-1 3 1,1-2-1,-2 0 0,-2-2 1,7-2-1,1 0 0,3-1 1,2 0-1,2-3 1,-2 1-1,1-3 1,8 1-1,-2 0 1,2-1 0,-1 1-1,3 0 1,1 1-1,2 2 1,-2 0-1,-3 2 1,6 0-1,-3 0 1,2 0-1,-2-1 1,1-2-1,-1 1 1,3-1-1,6-2 1,-4-2-1,1 3 0,2-1 0,-1-1 1,0 0-1,0 3 0,-5-1 0,-3 2-1,0-1 1,-4 0 0,-2 2-1,-2 0 1,-3-4 0,-3 3-1,4 0 1,-2-2 0,-7 0 0,1-4 0,-1 2 1,-5-2-1,3 2 1,-4-2 0,-6 1 0,0-1 0,-5 3 0,-2 1 0,-7-1-1,-2 3 0,-5 0 0,-6-1 0,-2 2 1,-8 0-1,-4 0 0,-5 0 0,-3-2 1,-4 2-1,-3 0 0,-3 0 0,-6-3-1,-5 2 1,1 1 0,-4 0-1,-2 0 1,-1-2-1,-6 0 1,-1 1 0,1-1 0,-5 0 0,0-2 0,-3 1 0,-3-2 0,-3 2 0,2 2 0,-4 0 0,0-1 0,-3 2 0,2 0 0,-4-1 0,-9 2 0,19-1 0,-19 1 0,16-4 0,-16 4 0,10-6 0,-10 6 0,0 0 0,0 0 0,0 0 0,0 0 0,0 0 0,0 0-1,-14 2-1,14-2-1,0 0-1,-17 4-3,22 7-8,-18-21-7,13 10-11,0 0-6,13 7 0,-13-7 0</inkml:trace>
  <inkml:trace contextRef="#ctx0" brushRef="#br2" timeOffset="29255.6733">1862 2956 66,'0'0'33,"0"0"-1,0 0 1,3 23-23,-14-18-5,10 8-1,1-13-1,-8 20 0,8-20 0,0 0 0,0 0-1,23-8 1,-5-5-1,2 0-1,2 1 1,-2 2-1,-3 3 1,-5 7 0,-12 0 0,7 13-1,-16 1 1,-4 4-1,-4-3 0,2-1-1,1-3-3,0-16-8,14 5-26,9-21 0,18 0-2,2-13-1</inkml:trace>
  <inkml:trace contextRef="#ctx0" brushRef="#br2" timeOffset="33479.9149">14019 1967 46,'0'0'31,"-18"-1"3,18 1-2,-18-6-15,18 6-3,0 0-6,-9-1-3,9 1-2,-11-7-1,11 7-1,-16 3-1,7-1 0,-5 4 0,-3 1 0,2-1-1,-3 3 1,3-3-1,0 4 1,1-3 0,1 0 0,13-7-1,-18 6 2,18-6-1,-12 4 0,12-4 1,-12 3-1,12-3 0,-12 5 0,12-5 0,-17 3 0,7 3 0,-2-3 0,-1 1 0,-1-2 0,-3 2 1,0-1-1,3 3 1,-4-4 0,0 2 0,-1-2 0,1 1 1,0-2-1,0 0 0,1 0 0,0-2-1,-1 0 1,3 0-1,-1-1 0,0 1 1,-3 0-1,4 1 1,-3-1-1,-2 1 1,-4-1-1,-1 0 1,-3-2 0,-2 1-1,-1-1 1,0-1-1,-4 1 0,0-1 0,-2 1 1,0 0-1,-3 1 0,-2-1 0,-1 1 0,0 2 0,-3 0 0,-1 2 0,2-1 0,0 0 0,-2 2 0,3 0 0,-2-1-1,4 0 1,-1 2 0,0-2 0,1 0 0,0 2 0,4-1 0,0 0 0,-4-2 0,1 1 0,0 0 0,-1 0 0,1-1 0,-2 1 0,0-1 0,1 0 0,-1 0 0,0 1 0,-1-2 0,2 0 0,-1 1 1,-1-1-1,-2-1 0,-1 3 0,-2-2 0,1 0 0,-4 1 0,-4 1 0,-2 2 0,1 0-1,-2 0 1,0-1 1,2 1-1,-1-1 0,1 0 0,1 0 0,-3-1 0,2 1 1,0-3-1,-2 2 0,-1-2 1,-1 1-1,-1 0 0,-3 3 0,0-2 0,2 1 0,-3 0 0,-4 0 0,1 1 0,0-1 0,0 3 0,2-1 0,1-2 0,0 2 0,3-1 1,2 2-1,3-4 0,0 3 0,1-2 0,0 1 0,-2-1 0,0 1 0,0-1 0,-1 3 1,1-3-1,0 1 0,2-1 0,1 3 1,3 1-1,-3-2 1,5-1-1,-1 1 1,-4-1-1,0 1 0,-2 0 1,-2 0-1,-2-1 0,-2 3 0,-1-1 1,-1 1-1,-2 2 0,2-2 1,-2 1-1,2-1 0,0 1 0,-2-1 1,-1-3-1,2 1 0,2-2 0,-2 1 1,-4-2-1,4 4 0,-1-4 1,-2 2-1,0-2 0,-4 4 0,-1-4 1,1 1-1,2 2 0,-3 0 0,0 0 0,1 1 0,2 3 0,0-2 0,-1 1 0,2 1 0,0 1 0,-1-2 0,1 1 0,2 0 0,1 1 0,0-3 0,2 1-1,2 0 1,3-3 0,-3 4-1,2-4 1,-3 1 0,0-1 0,2 0 0,1-1-1,-2 3 1,3-1 0,2-2 0,-2 2 0,6-1 0,2-1-1,-3 2 1,3 0-1,-1 0 1,-5-2-1,1 2 1,2 0 0,-1 1 1,-2-2-1,3 1 1,4 0-1,-1-2 1,4 3-1,-1-1 2,2-1-2,-1 1 0,-3 0 0,-1 3 0,-4-4 0,0 3 0,3 0-1,-4 1 1,0-1 0,3 3 0,3-5 0,0 3 0,8-4 1,-3 5-1,5-6 0,1 2 0,1 4 1,-2-7-2,0 8 2,-2-6-2,-1 5 1,-2-5-1,-1 6 1,3-6 0,-1 1 0,2 0-1,0-1 1,3-1 0,5-1 1,0-2-1,0 1 0,2 0 1,-1 2-1,-1-1 1,1-1-1,-1 0 1,-2 0-1,3 0 0,-2-1 0,0 1 0,0-2 0,-1 1 0,0-1 0,1-1 0,-2 1 0,2 0 0,-2 1 0,1 0 0,2-1 0,-1 1 0,0 0 0,-3 1 1,4 1-1,2-1 1,0 0-1,4 1 1,-1-1-1,4 0 1,3-1-2,0 2 1,5-1-1,0 0 1,4 2-2,-1-2-1,4 5 0,0-5-3,12 13-12,-12-16-17,12 1-2,0 0 1,12 12-2</inkml:trace>
  <inkml:trace contextRef="#ctx0" brushRef="#br2" timeOffset="35868.0515">13932 3297 29,'0'0'27,"0"0"3,-12 0-3,12 0-13,0 0-3,0 0-2,-16 0-3,16 0-2,-19 2 0,8 0-1,-6-4 0,-1 3 1,-4-4-2,0 3 1,-7-5 0,3 4-1,-8-5 0,2 3 0,-2-5 0,-1 3 0,-1-1-1,-2 1-1,2-2 1,1 3-1,-3 2 0,-2 0 0,-2-1 0,-1 2 0,0 1 0,-1 0 0,-1 1 0,-3 0 0,0 1 1,-4-1 0,3-1-1,-3 2 1,1-2 0,0 2 0,-1 0 0,1-1 0,-1 0-1,2 0 1,-3 0-1,-1-1 1,1 0-1,-4 0 1,-1-1-1,3 0 1,-5-1-1,-2 2 1,2-4-1,-3 1 1,1-1 0,-3 2-1,4 1 0,-5 0 1,-1-1-1,-3 1 0,-3 2 0,-2 1 1,-1-1-1,-3 1 0,-4 0 0,3 1 0,-1 1 0,0-1 0,-2 0 0,0-2 1,-2 0-1,0 0 0,-1 1 0,-2-1 0,-2 2 0,0-2 0,-3 4 0,-3-2 0,4 1 0,-3 1 0,0-2 0,4 0 1,2-1 0,-2-1-1,2 0 1,4-1-1,-1-1 1,1 0-1,0-1 0,0 1 1,1 0-1,1 2 0,1-1 1,-2 0-1,1 3 1,-2-1-1,0-1 1,-1 1-1,-2 1 0,0-1 1,2 0-1,-4 1 1,0-2-1,1 0 0,-1 0 1,1 0-1,-6 0 0,1 1 0,-3 0 0,-3-1 0,0 0 0,0 0 0,-2 2 0,1-2 0,-1-1 0,2 2 1,4-3-1,-2 0 0,3-2 0,2 1 0,0-1 0,8-1 0,-5 2 0,2-2 0,1 1-1,-1 2 1,3 0 0,-4 1-1,-3 0 1,3 0 0,-3 2 0,1 0-1,0-1 1,2 2 0,-3-2 1,7-1-1,-2-1 0,0 0 1,2-2-1,-1 1 1,1 1-1,-2-1 0,-1 2 1,0 0-1,-2 0 0,-3 1 0,1 0 0,0-2 0,2 0 1,0-3-1,8 1 0,0-3 1,2-3 0,4-1-1,0 1 1,-4 2 0,4 0-1,-5 0 1,2 2-1,1 0 1,1 2-1,2-3 1,0 2-1,5-1 1,4-3-1,4-1 0,7-2 1,0-3-1,5 3 0,4-6 0,1 4 1,3-2-1,1 4 1,0 0 0,0 0-1,1 3 1,-2 2 0,4 0-1,3 1 0,4 3 0,4-4 0,3 1-1,5-1 1,4 2-1,5 0-1,-3 1-1,13 3-5,-19-4-22,19 4-8,-13 6 0,13 5-1</inkml:trace>
  <inkml:trace contextRef="#ctx0" brushRef="#br2" timeOffset="37411.1397">1823 6309 43,'13'-6'32,"-13"6"1,15-10 0,-13-2-18,-2 12-1,0 0-5,0 0-3,0 0-2,0 0-1,0 0-2,0 0 0,0 0 0,0 0 0,8 11 0,-8-11 0,0 0 0,7 13 0,-7-13 1,0 0-1,2 11 0,-2-11 0,0 0 0,0 0-1,4 9 1,-4-9-1,0 0 1,14-2-1,-14 2 1,0 0 0,13-6 0,-13 6 0,0 0 1,0 0-1,3-10 0,-3 10 0,0 0 1,-13-4-2,13 4 1,0 0-1,-14 1 1,14-1-1,0 0 0,-11 14 0,11-14 0,-6 17 0,6-17 0,-3 19 0,3-19 0,4 15 1,-4-15 0,12 4-1,-12-4 1,18-5 1,-18 5-1,18-15 0,-18 15 1,18-16-1,-18 16 0,10-18 1,-10 18-1,0-11 0,0 11 0,0 0 0,-16-8-1,16 8 1,-13 4-1,13-4 0,-14 9 0,14-9-1,-6 14 1,6-14 0,-1 18-1,1-18-1,7 17-2,-7-17-10,15 13-21,-15-13-4,25-3 0,-6-8-4</inkml:trace>
  <inkml:trace contextRef="#ctx0" brushRef="#br2" timeOffset="38505.2023">10854 6128 45,'0'0'32,"0"0"3,-22 9-1,10 6-15,-11-14-5,9 13-4,-5-8-3,5 5-2,0-1-2,14-10 0,-5 16-1,5-16-1,19 10 0,-1-8 0,2 0 0,7-4 0,-4-1 1,-2 1-1,-1-4 1,-5 1-1,-15 5 1,12-15 0,-12 15 0,-9-18-1,-2 10 0,-3 1 1,1 1-1,-5 3-1,-3 1 1,6 5 0,-6 1-1,5 2-1,2 4-3,0-5-5,19 9-27,-5-14-3,19 9 0,1-12-2</inkml:trace>
  <inkml:trace contextRef="#ctx0" brushRef="#br2" timeOffset="41299.3621">14109 5513 35,'-16'-2'29,"16"2"2,-19-6-2,19 6-17,-22-4-3,22 4-3,-21-3-2,10 4-1,-8-2 1,8 4 0,-9-2 0,4 4 0,-5-2 0,6 4-1,-6-6 1,3 6-2,-2-5 1,1 1-2,2-1 1,-3 2 0,-3-3-1,1 2 0,-3-3 1,-4 1-1,-3-1 0,0 1-1,-5-1 1,1 0 0,-1 0-1,1 1 1,0-1 0,2 1-1,2 0 1,0 2-1,-1-2 1,3 1-1,-2-1 0,-1 2 0,0 0 0,-2 1 0,-3-2-1,2 1 1,-5 1 0,-2-1 0,2 2 0,-2 3 1,1-5-1,-2 6 0,2-4 0,2 5 0,3-2 0,2 0 3,-2 1-3,2-4 2,0 1-2,3 0 2,-3 1-2,0-2 3,3-1-3,-2 3 0,1-1 0,0 1 0,0 1 0,-2-1 0,-1 1 0,1 1 0,2-1 0,-3 3-1,-1-4 4,3 2-5,2 0 5,-2 0-4,2-1 3,-2 0-3,6-1 4,-5 0-3,3 0 0,1-1 0,-1 2 1,1-1-1,1 0 0,-2 1 0,1-1 0,2 1 0,-2 0 0,1 1 0,-1 2 0,-2-3 0,-3 2 0,2 0 0,-2 1 0,1-1 0,-4-2 0,3 3 0,2-2 0,-3 1 0,4-2 0,-4 3 0,-1-2 0,0 0 0,3 2 0,-1-1 0,0 1 0,2 3 0,-5-1 0,2 1 0,-3 1 0,5 0 0,-8-3 0,-1 6 0,-2-6 0,0 3 0,-4 0 0,2-1 0,-1 1 0,-4-2 0,3 2 0,1-1 0,-5 0 0,5-1 0,-5-1 0,2 2 0,-2 0 0,-1-3 0,0 1 0,0-1 0,0 0 0,1-2 1,1 1-2,1 1 2,5-3-1,-1 2 0,1-1-1,2 0 3,0 0-2,1 1 1,-1 0 0,-1 0 0,0 0 0,-1-3 0,0 3 0,-3-1-2,2 0 2,1-1-1,-1 1 0,3 1 0,0-2-1,3 0 1,0 2 0,0 0 0,1 1 0,0 1 0,-2-3-1,1 3 1,-3-1 0,-1 0-1,1-1 1,-5-1 0,4 3 0,-3-3 0,-1-1-1,2 1 1,0 1 0,2-4 0,1 3 0,1-4 0,-3 5 0,2-2-1,-1-3 1,-1 1 0,0 1 0,-2-2-1,0-1 1,-4 3 0,2-2 0,1-2 0,0 1 0,-2 0 0,3-1 0,0-1 0,1 0 0,-3-1 0,2 1 0,-2-1 0,1 0 0,-3-1-1,-3 1 1,-1-1 0,-2 0 0,-3 0 0,-2 0 0,-1-1 0,0 1 0,-4 0 0,1 1 0,0-1 0,-5-1 0,3 1-1,-5-1 2,-2 1-2,-1-1 2,0-2-1,5 1 0,-5-2 1,2 2-1,3-4 0,0 2 0,-1 0 1,-1-3-1,2 1 0,-3-4 1,2 2-1,-2-6 0,1 4 1,0-3-1,0 2 1,1-3-1,0 0 1,-3 0 0,4 2-1,-4-2 1,1 0-1,2-3 1,3 0-1,1 0 0,1-1 0,6-3 0,-1 1 0,1 1-1,0 0 0,-3 1 0,-1-1 0,-1 3 1,-3-2-1,2 3 1,-2 0-1,1 0 2,1-1-1,2 1 1,4 2-1,-3 0 0,2 1 1,-1 0-1,2-1 1,-2 2-1,2-2 0,-1 3 0,3-2 0,0 0 0,0 1 1,2 4-1,1-2 0,2 1 1,2 2-1,-4 0 0,5 2 1,-4-3-1,5 4-1,-1-1 1,2-1 0,2 2 0,1 1 0,4 1 0,3-1 0,1 1-1,3 0 2,4 1-1,3-1-1,5 1 0,-1-2-3,8 5-3,-7-14-21,23 11-10,-15-2 0,15 2-2,0 0 1</inkml:trace>
  <inkml:trace contextRef="#ctx0" brushRef="#br2" timeOffset="42269.4176">14055 6909 108,'-11'6'37,"-6"-4"-1,3 6-7,0-4-37,-9-8-24,8 2-5,-7-7 1,3 7-1</inkml:trace>
  <inkml:trace contextRef="#ctx0" brushRef="#br2" timeOffset="42433.427">13694 6897 76,'-36'0'34,"-1"2"-2,3-3 1,2 6-27,-4-9-3,7 3-2,-1-1-1,0 0-1,2-2 0,-3-2-1,3 6-9,-5-9-21,0 1 0,-5-4-1,0 0 1</inkml:trace>
  <inkml:trace contextRef="#ctx0" brushRef="#br2" timeOffset="42588.4359">12718 6686 103,'-35'-5'36,"-7"-6"-2,2-4-12,-8 2-55,2-5-2,3 2-1,-7-5-1</inkml:trace>
  <inkml:trace contextRef="#ctx0" brushRef="#br2" timeOffset="42721.4435">11830 6450 92,'-40'-11'36,"-3"-5"-2,9-4-2,-1 7-45,-4-13-22,7 3 1,-11-3-4,4 4 3</inkml:trace>
  <inkml:trace contextRef="#ctx0" brushRef="#br2" timeOffset="42855.4511">10963 6101 86,'-52'-16'35,"-4"-8"-1,4 2-2,-1 1-41,3-6-23,0-2-1,-6 0-2,1 1 0</inkml:trace>
  <inkml:trace contextRef="#ctx0" brushRef="#br2" timeOffset="43005.4597">9422 5759 97,'-84'0'33,"5"3"-30,-7-4-3,10-2-37,-9-3 1</inkml:trace>
  <inkml:trace contextRef="#ctx0" brushRef="#br2" timeOffset="43132.467">8056 5780 93,'-66'2'34,"6"-7"-4,8 1-25,-9-8-38,7 4-3,-4-5 0</inkml:trace>
  <inkml:trace contextRef="#ctx0" brushRef="#br2" timeOffset="43276.4752">6724 5707 75,'-88'2'32,"2"3"-17,1-11-15,-6 1-30,6-5-4,4 1 1</inkml:trace>
  <inkml:trace contextRef="#ctx0" brushRef="#br2" timeOffset="43439.4845">5140 5626 66,'-62'7'37,"2"-3"-4,1-6-10,0 12-43,-3-9-12,3 7-3,-4-8 1</inkml:trace>
  <inkml:trace contextRef="#ctx0" brushRef="#br2" timeOffset="43589.4931">3932 5786 98,'-62'19'33,"-4"-2"0,0-6-11,9 4-54,-9-5-2,2 5-3,-4-2 2</inkml:trace>
  <inkml:trace contextRef="#ctx0" brushRef="#br2" timeOffset="43851.5081">2980 6049 59,'-61'21'32,"9"-5"0,8-6-2,5-6-27,7-10-8,12 5-15,1-6-7,5 6 14,-7-10 5,2 7 7,0 5 4,-8-4 4,-1 18 6,-11-11 13,3 14 7,-12-9-13,14 15-10,-15-10-5,7 4-2,-2-4-3,1-2-2,5 2-3,-3-11-2,8 10-7,-11-18-11,17 13-4,-7-9-5,9 3-1,1-5 3</inkml:trace>
  <inkml:trace contextRef="#ctx0" brushRef="#br2" timeOffset="44007.517">1956 6195 99,'0'0'38,"0"0"1,0 0-6,0 0-27,0 0-4,0 0-10,0 0-28,-10-11-3,10 11 1,0 0-2</inkml:trace>
  <inkml:trace contextRef="#ctx0" brushRef="#br2" timeOffset="46211.6431">1906 10076 62,'0'0'32,"0"0"1,0 0-1,0 0-20,0 0-5,0 0-2,-1 11-3,1-11-1,0 0 0,0 0 0,6 12 1,-6-12-1,19 3 1,-7-2 0,-12-1 0,19-1 1,-19 1-1,0 0 1,0 0-1,0 0 0,-14 0 0,1 2-1,-1 0 0,0 0 0,14-2-1,-13 3 1,13-3-1,0 0 0,18-5 0,1 1 0,-1 0 0,5 0 0,-3 0 1,0 2 0,-6-1 0,-14 3 0,12-2 1,-12 2-1,0 0 1,-18 0-1,4-1 1,0 0-1,0-1 0,4-2-1,10 4 0,-19-7 0,19 7-3,0 0-5,0 0-28,14-10-3,1 12 0,-1-7-2</inkml:trace>
  <inkml:trace contextRef="#ctx0" brushRef="#br2" timeOffset="49362.8233">7229 9759 50,'0'0'30,"0"0"1,12-6-1,-12 6-23,10-4-2,-10 4-1,0 0-1,4 14-1,-4-14 1,-12 16 2,1-11-1,2 8 1,-3-7-2,12-6 1,-16 9-1,16-9 0,0 0 0,0 0-2,0 0 0,12-8-1,-12 8 1,16-11 0,-16 11-1,16-10 1,-16 10-1,9-9 0,-9 9 1,0 0 0,0 0 0,0 0-1,2-13 1,-2 13 0,0 0 0,0 0 0,0 0 0,0 0 0,0 0 0,-8 15 0,8-15 0,0 0 0,-12 13-1,12-13 1,-5 12-1,5-12 1,0 0-1,0 0 0,0 0 1,0 0 0,12 5-1,-12-5 1,14-9 1,-1 3-1,-7-4 0,3 4 1,-2-5-2,-7 11 1,12-14-2,-12 14-1,10-8-2,-10 8-8,14-1-24,-14 1-3,27 2 1,-12-6-1</inkml:trace>
  <inkml:trace contextRef="#ctx0" brushRef="#br2" timeOffset="50331.8788">12298 9558 52,'0'0'35,"0"0"0,-20-15 1,20 15-19,-26-5-6,26 5-2,-27-4-2,27 4-3,-19-1-1,19 1-1,-15 4-1,15-4 0,-11 11 0,11-11-1,-8 17 1,5-6-1,3-11 1,3 18 0,-3-18 0,13 11 0,0-11-1,1-3 1,4-5 0,1 1 0,-2-2 0,-2 1 0,-2-1-1,-13 9 1,14-15 0,-14 15 0,-14-4-1,0 7 1,-5 0-1,4 1-1,-1 1 0,5-1-3,11 7-12,0-11-22,16-4-1,6-7 1,13 3-3</inkml:trace>
  <inkml:trace contextRef="#ctx0" brushRef="#br2" timeOffset="53938.085">14260 8857 39,'-15'-15'21,"15"15"1,-12-8 3,12 8-2,-15-7-6,15 7-5,-14-3-4,14 3-2,-16-4-3,16 4-1,-20-1 0,9 4 0,-3-3 0,0 3 0,-1-2 0,-2 4 0,0-3 0,3 2 0,-3-3-1,3 2 1,0-1-1,0 0-1,-2 1 1,1 1-1,-1-1 1,-3 3-1,1 0 0,-4-1 0,1 1 1,-1 0-1,-3 0 0,1-1 1,-1 3-1,1-4 0,2-3 1,-1 1-1,1 2 1,1-3-1,2 0 0,-2 3 0,1-2 1,-1 3-1,0 0 0,-1 2 0,0 0 1,3 1-1,-4-1 0,2 2 1,1-2-1,1 0 1,1-2-1,-1 3 0,2-1 1,-3 1-1,1-1 1,-3-1-1,2 3 0,-3-2 0,0-2 0,-1 4 1,1-5-1,0 3 0,1-1 0,2 2 0,2-2 0,-2 3 0,2 0 0,-2 1 0,1 1 0,0-2 0,-1 4 0,0-2 0,-2 1 0,3 1 0,-1-3 0,1 0 1,3 1-1,2-3 0,0 1 0,0 1 0,3 0 1,-1-1-1,0 0 0,0-1 0,-2 0 0,-1 1 0,1 1 0,0-1 0,0-1 0,3 1 0,-1-2 0,12-7 0,-17 13 0,17-13 0,-16 12 0,16-12 0,-14 15 0,14-15 0,-17 18 0,6-10 0,-1 1 0,-1 1 0,2 1 0,-5 0 0,-1 1 1,0 0-1,-3 1 1,2 1 0,-2-1 0,0 2 0,2-3-1,-1 2 1,4 0-1,-2-4 1,1 3-1,3-4 0,0 2 0,2-2 0,11-9 0,-19 16 0,19-16 0,-18 21 0,6-10 0,-2 1 0,-3 1 0,-2 0 0,-2 2 0,-1 3 0,-2-2 0,0 1 0,-3-3 0,3 2 0,-3 1 1,0-2-1,1-2 0,-2 3 0,-1-3 0,5 3 0,-4-1 0,0-3 0,-1 0 0,1 1 0,3 1 0,-3-1 0,0-2-1,0 1 1,0 0 0,-1 2 1,0-1-2,-3 1 1,3-3 0,-1-3 0,-1 4 0,2-4 1,-2 0-2,2-2 1,3-2 1,0 1-1,-2-2 0,4 1 0,0 0 0,-1 1 0,-2-2 0,3 2 0,-4 2-1,5-2 2,-6 0-1,3 5 0,1-5 0,-2 3-2,1-3 3,-2 2-1,0 0 0,-1-2 0,0 1-1,-3 1 1,-1 1-1,-3 1 2,-3-1-2,1 1 1,-5 1-1,1 1 1,1-5 0,-2 5 0,0-3 0,2 1 0,1-2 0,-2-1 0,-1 1 0,3-1 0,-4 0 0,3-1 1,-4 0-1,1-1 0,-6 0-1,3 0 2,-6-1-1,2-1 0,-1 0 0,-1-1 0,1 3 0,-3-4 0,3 0 0,-1-1 0,-3 1 0,0-3 0,0 2 0,-5 0 0,-1-1 0,-1 2 0,-6-1-1,3-1 1,0-1 0,0 0 0,2-1 0,2 0 0,0-5 0,1 4 0,0-3 0,-1-3 0,-4 2 0,5 0 0,-4-2 1,0 1-2,3 0 1,0-2-1,3-1 2,5-2-3,2 0 3,4 2-1,4-4 0,0 1 2,1-1-2,1 1 2,2 0-2,-2 0 1,2-1-1,0 2 0,2-1 1,2-1-1,4-1 0,2-1 0,4 0 1,1-2-1,-1 1 1,3 1-1,0 0 0,-2-1 0,-2 5 0,-1 1 0,-1 0 0,-1 0 0,-2-2 0,1 0 1,0-1-1,-2 2 0,1-4 1,-2 2 0,0-1-1,-7-1 0,1 1 1,-4 2-1,-3 2 0,-3-2 0,1 2 0,-4 2 0,-1-3 0,2 0 0,-1 0 0,-1-1-1,2-1 1,-2 0-1,-2-1 0,2 2 0,-5-3 0,1 3 1,-1 2-1,-2-3 1,2 1 0,-2 3 0,4-1 0,-2 0 0,7-1 0,-1-1 0,2 0 0,0 0 0,1-1 0,0-2 0,1 3 1,2 2-1,-1 0 0,1 0 0,-1 6 0,3 0 0,0 1 0,2 2 0,2 2 0,1 0 0,0 1 1,0-3-1,2 1 0,2 0 0,-3 0 1,-1 0-1,0 0 0,-2 2 0,0 0 0,-2 2 0,2 1 0,-3 1 0,4 2 0,-3-2 1,6 1-1,0 2 0,-3 0 0,1-1 0,0 1 0,0-1 0,-1 0 0,-1 1 1,-2-1-1,-1 1 0,-1 1 0,-2-1 0,-1 5 0,-2-4 0,3 5 0,-4-1 0,3 2 0,-1-1 0,2 1 0,1 2 1,0-3-1,1 4 0,-2-1 0,2 1 0,-7 2 0,6 1 0,-8-2 0,3 2 0,1-1 0,2 3 0,0 0 0,3-2-1,5-1 1,4 2 0,2-4 0,4 0 0,4 2 0,2-4 0,0 1 1,3 0-1,2 2 0,-1-1 0,1 0-1,-3 2 1,2-1 0,-1 3 0,-1-1 0,-3 0 0,1-1 0,1-1 0,-4 1 0,0-1 0,1 0 0,2 2 0,-2-2 0,1 1 0,2 1-1,-1 3 1,5-5 0,0 3 0,3-5 0,3-4 0,4 0-1,10-10 0,-14 7-2,14-7-2,0 0-12,0-11-18,15 4-2,-6-10-1,12 3-2</inkml:trace>
  <inkml:trace contextRef="#ctx0" brushRef="#br2" timeOffset="54855.1375">14483 10034 71,'-13'11'39,"-6"-6"-2,-1 3-1,-2-2-22,-10-6-50,13 2 0,-5-8-2,5 4 0</inkml:trace>
  <inkml:trace contextRef="#ctx0" brushRef="#br2" timeOffset="54995.1455">14093 10022 72,'-24'8'27,"-9"-8"-11,2 5-16,3-4-32,-1-1 1,-3-2-2</inkml:trace>
  <inkml:trace contextRef="#ctx0" brushRef="#br2" timeOffset="55262.1608">13614 9986 76,'-26'-4'33,"3"-2"-2,-2-4-7,2 4-36,-6-8-16,4 4-3,-1-5-1,0 8 5,-8-12 12,10 11 5,-10 0 7,2-4 8,1 3 15,3 3 4,-6-2 2,3-1-4,3 8-10,-6-13-3,8 7-3,-5-4-1,4-2-5,2 3-9,-2-4-16,1-3-3,2-2 0,-3 0-1</inkml:trace>
  <inkml:trace contextRef="#ctx0" brushRef="#br2" timeOffset="55381.1676">12658 9611 59,'-42'-12'36,"7"1"-2,-5-2-1,7-1-17,4-1-31,0-8-16,4-4-2,-2-1-3,3 0 1</inkml:trace>
  <inkml:trace contextRef="#ctx0" brushRef="#br2" timeOffset="55515.1752">11995 9306 77,'-56'-7'38,"8"6"-1,-2-11 0,8 1-25,4 2-24,0-15-24,6 5 0,-3-6-2,0 3 1</inkml:trace>
  <inkml:trace contextRef="#ctx0" brushRef="#br2" timeOffset="55663.1837">10927 9068 97,'-64'2'38,"-1"-9"-1,5-1-4,10 1-65,-12-13-5,6 7-1,-2-5 0</inkml:trace>
  <inkml:trace contextRef="#ctx0" brushRef="#br2" timeOffset="55813.1923">9848 8945 96,'-49'1'37,"7"5"-2,0 2-14,4-15-55,-4 8-2,-2-4-2,1 6 1</inkml:trace>
  <inkml:trace contextRef="#ctx0" brushRef="#br2" timeOffset="55951.2002">8709 9207 94,'-58'19'37,"8"1"-2,4-5-4,3-14-62,7 9-4,-4-10-2,9 7 0</inkml:trace>
  <inkml:trace contextRef="#ctx0" brushRef="#br2" timeOffset="56117.2097">7993 9419 88,'-21'11'37,"7"4"-1,-3-9 0,17-6-33,-17 17-5,0-17-24,17 0-11,-23 4 3,11 1-4</inkml:trace>
  <inkml:trace contextRef="#ctx0" brushRef="#br2" timeOffset="56280.219">7387 9711 99,'-33'27'36,"-3"-9"-4,2-10-20,9 4-49,-2-10 1,6 2-2,-6-6 1</inkml:trace>
  <inkml:trace contextRef="#ctx0" brushRef="#br2" timeOffset="56431.2276">6853 9904 88,'-31'20'35,"-5"-8"-1,7 5-2,-1-2-35,-5-14-17,6 12-14,-5-5 0,3 3-2,-6 1 1</inkml:trace>
  <inkml:trace contextRef="#ctx0" brushRef="#br2" timeOffset="56612.238">5945 10263 91,'-31'14'35,"8"1"1,-7-4-6,0-4-64,5 3-1,-6-10-1,5 4-3</inkml:trace>
  <inkml:trace contextRef="#ctx0" brushRef="#br2" timeOffset="56785.2479">5493 10384 88,'-27'10'37,"6"3"-2,-6-4 0,2-5-36,-4 10-6,-9-17-16,7 15-12,-7-6 0,0 8-2,-6-6 3</inkml:trace>
  <inkml:trace contextRef="#ctx0" brushRef="#br2" timeOffset="56965.2582">4633 10565 93,'-37'5'37,"4"5"0,-10-4-2,-5-1-37,7 11-17,-13-12-18,4 10 1,-10-8-2,6 5 1</inkml:trace>
  <inkml:trace contextRef="#ctx0" brushRef="#br2" timeOffset="57138.2681">3547 10650 89,'-27'2'36,"-5"-12"0,5 7 1,-4-7-35,1-2-4,-1 4-6,-11-14-19,11 11-9,-8-8 0,4 6-1</inkml:trace>
  <inkml:trace contextRef="#ctx0" brushRef="#br2" timeOffset="57296.2771">2870 10451 48,'-39'-12'33,"3"8"1,-1-11-2,8 13-16,-13-17-4,13 9-8,-4-1-3,-6-8-17,9 8-17,-7-4 0,5 3-3,-5-6 1</inkml:trace>
  <inkml:trace contextRef="#ctx0" brushRef="#br2" timeOffset="57449.2859">2182 10136 108,'-28'-9'39,"7"7"0,-8-9-3,-3-3-38,12 6-26,-5-14-10,8 7-1,-6-12-2</inkml:trace>
  <inkml:trace contextRef="#ctx0" brushRef="#br2" timeOffset="59951.429">13260 13014 10,'0'0'31,"7"-10"3,-7 10-1,14-7-12,-17-3-4,15 13-5,-12-3-3,0 0-1,0 0-3,0 0-2,0 0-1,-5 18 0,5-18-1,-8 16 0,8-16 0,-1 16 0,1-16-1,4 10 1,-4-10 0,10 2-1,-10-2 1,19-5 0,-19 5 0,14-12 0,-14 12 0,6-13 0,-6 13 0,-2-11 0,2 11 1,-10-8-1,10 8 0,-15-4 0,3 4 0,12 0-1,-13 6-3,13-6-3,0 0-31,-15 11-2,15-11 0,-17 10-1</inkml:trace>
  <inkml:trace contextRef="#ctx0" brushRef="#br2" timeOffset="61851.5377">2122 13352 29,'-15'3'34,"4"4"0,-4-5 0,15-2-19,-18 1-5,18-1-3,0 0-3,0 0 0,0 0-2,0 0-1,4-12-1,-4 12 1,14 0-1,-14 0 0,17 4 0,-17-4 1,15 1-1,-15-1 2,12-5-1,-12 5 0,14-9 0,-14 9 0,13-8 0,-13 8 0,0 0-1,0 0 1,0 0-1,-7 12 0,-3-3 1,10-9 0,-19 16-1,19-16 1,-10 9 0,10-9 1,0 0 0,18-17-1,-4 5 1,2 0-1,-1 3 1,-3-3-1,-12 12 0,0 0-1,0 0 0,-12 6-1,-3 5-1,-4-1-2,9 9-9,-4-11-24,14-8-1,0 0-1,24 6 0</inkml:trace>
  <inkml:trace contextRef="#ctx0" brushRef="#br2" timeOffset="63834.6511">6420 13207 36,'-4'-13'35,"4"13"1,0 0-2,-7-16-25,7 16-1,0 0-2,-7 11 0,7-11-3,-11 20-2,1-5 1,5 1-1,-4 1 0,5 0 0,4-2 0,3-4-1,-3-11 1,14 15 0,-2-12 0,3-4 0,-1-2 0,0-1 0,-3-2 1,-11 6-1,16-14 0,-16 14 0,3-12 0,-3 12-1,0 0 1,-16-12 0,16 12 0,-18-8 0,18 8 0,-14-7 0,14 7-1,0 0 0,-11-2-2,11 2-7,0 0-30,0 0 1,11 10-3,-11-10 1</inkml:trace>
  <inkml:trace contextRef="#ctx0" brushRef="#br2" timeOffset="64787.7056">10370 13020 45,'0'0'35,"0"0"3,0 0-2,11 11-19,-11-11-10,-9 13-2,9-13-1,-14 23-1,4-9-1,4 0 0,-2-1 0,4-2-1,4-11 0,4 18-1,-4-18 0,18 4 1,-5-7-1,2-2 1,0-2-1,-1 0 1,-3-3 0,-11 10 0,10-20 0,-10 20-1,-2-20 1,2 20-1,-14-18 0,3 7-2,11 11-6,-18-8-31,18 8 1,0 0-3,0 0 2</inkml:trace>
  <inkml:trace contextRef="#ctx0" brushRef="#br2" timeOffset="68949.9437">14552 12099 15,'0'0'24,"0"0"0,0 0-13,0 0 0,0 0-2,0 0 0,-10-12-1,10 12-1,0 0-1,0 0-2,0 0-1,-10-3-2,10 3 0,0 0-1,-12 0 0,12 0 0,0 0 0,-10 1 1,10-1 1,0 0 0,-12-2 1,12 2 1,0 0-1,-11-1 1,11 1 0,-14-5-1,3 3 0,11 2 0,-23-3-1,12 3 1,-9-1 0,4 5-1,-4-4 1,4 3 0,-6-2 0,3 5 0,-2-5 0,4 5-1,1-3 0,-2 2-1,2 1 0,0 2 0,1-1 0,-4 1 0,3 2-1,-2 1 1,-2 0-1,1-1 1,-3 3 0,4-2 0,-2 0-1,4-1 1,0 1-1,0 0 1,0 0-1,4 1 1,0-1-1,2 1 1,-2 0-1,2 2 1,-2 0-1,1-2 1,-5 5-1,4-2 1,-3 1-1,1 2 1,-1 2-1,-3-1-1,1 0 1,1 2-1,-3-1 2,2 0-2,-1-2 1,0 2-1,3-4 1,-1 3 0,-1-6 0,4 5 0,2-3 0,-5 3 0,4-3 1,-2 4-1,1-2 0,-3 2 0,0-4 0,-1 4 0,2-3 0,-1 1 0,2-3 0,0 2 0,2-1 0,2-1 0,2 0 0,0-4-1,2 4 1,-2 0 1,2 0-2,-2 2 2,0-1-1,-2 1 0,-2-1 0,-2 2 0,2-2 0,-2 0 0,-2 2 0,2-5 0,-1 3-1,1-2 1,0 0 0,0-3 0,-1 5 0,1-2 0,4 0 0,-5 4 0,0-5 0,1 6 0,-3-1 0,-1-1 0,2-1-1,-1 0 1,-7 1 0,5-3-1,-4 4 1,-1-4 0,0 0 0,-4 2 0,4 1 0,-4-4 0,3 2 0,0-2 0,2-2 0,0 2 0,2-5 0,4-1 0,-2 1 0,1 0 0,0 0 0,-3 1 0,4 0 0,-4 5 0,-3-1 0,0-1 0,-3 1 0,0 0 0,0 0 0,1-1-1,-1-1 1,0-1 0,1-1 0,-1-2 0,2 2 0,-2-2 0,0-1 0,-2 1 0,-5 1 1,-3 2-1,-4 0 0,-1 3 0,-5-4 0,2 2 0,-1 1 0,-2-2 1,1 3-2,-1-8 2,5 0-2,2-3 1,0-1 0,4-4 0,1 0 0,1-3 0,4-4 1,2 1-1,-1 0 0,1-4 0,-2 0 1,2 1-1,1-2 0,0 0 0,-2 3 0,2-1 0,2-2 0,-2 3 1,3-3-1,-1 3 0,-2-2 0,3 0 0,1 0 0,0-1 0,0 1 0,1-1 0,-2 2 0,2-1 0,0-1 0,2 0 0,0 0 0,2-3 0,-1 2 0,1 0 0,1 1 0,-2-2 0,2 3 0,-3 0 0,0-2 0,0 3 1,0-3-1,-1 0 1,-1 1-1,2-1 1,1-4-1,-2 2 1,3-1 0,2 0-1,-3 0 0,1 3 0,-1-1 1,2-1-1,-1 0 0,3 1 0,-1 1 1,-2-2-1,3-1 0,1-1 0,1-2 0,0 2 0,-4 0 0,7-1 0,-6 2 0,2-1 0,-5 0 0,3 4 0,-7 0 0,5 1 0,-3-1 0,-1 2 0,-1 1 0,2 0 0,2-1 0,-5 1 0,4 2 0,-2-2 0,0 3 0,1-2 0,-1-1 0,0 3 0,-3-2-1,0 3 1,-1 0 0,-1 0 0,-1-1 0,-2 1 0,2 0 0,-2 1 1,-1-1-1,0 2 1,0-1-1,1-1 1,-6-2-1,4 3 1,-4 0-1,1 0 0,-5 1 0,1-1-1,-3 3 1,-4 1 0,2-1 0,-1 0-1,-4-1 1,0 0 0,-1 1 0,2-2 0,0 2 0,0-4 0,-2 7 0,4-2 0,-4 1 0,1 3 0,-4 1-1,-1 2 1,-4 4-1,0-2 1,-5 5 0,1 0 0,0 0-1,-1 3 1,1-3 0,1 4 0,0 0 0,5 0-1,0 0 1,1-4-2,-1 3 2,0-2-1,0 4 1,0-3-2,3 1 2,2-1 0,2 1 0,-1 1 0,9-2 0,-1 2 0,5-1 0,1-1 0,3-1 0,3 3 0,2 0 0,-3 1 1,2 1-1,1 2 0,-1 1 0,-1 0 0,3 0 0,-5 5 0,4-3 0,1 1 0,3 0 0,-1-2 1,5 1-1,1-1 0,2 2 0,2-5 0,2 1 0,-1 0 0,2 1 0,1-1 1,-2-1-1,0 0 0,0 2 0,-1 3 0,1-4 0,-1 4 1,0 0-2,-1 0 1,-1 2-1,-2-1 1,-4 1 0,-2-2-1,0 2 1,-1-2-1,-3 2 1,0 1 0,-1-2 0,-1 2 0,1-2 0,2 3 1,-6-1-1,3-1 0,0 0 0,-4 1 0,0-1 0,2-1 1,-5 2-1,-1-4 0,3 2 0,-3-1 0,-2-1 0,3-4 0,0 1 0,-1-1 0,-2-1 0,7-4 0,-3 0 0,1-2 0,2 0 0,-1-1 0,-1-3 0,1-1 0,-2 0 0,0 0 0,-2 0 0,-3 0 0,0 1 0,-2-2 0,-1 3 0,0-1 0,-1 1-1,-1-1 1,1-1-1,1-1 1,-1 0-1,-1-2 1,-1-1-1,-2 1 1,0-1 0,-1 4 0,-2-4 0,-2 4 0,-2-2 0,1 3 0,-1-3 0,1 3 0,-2-2 0,-1-2 0,-2 1 0,2-3 0,-3 0 0,1 0 0,-3-3 0,3-2 0,3 1 1,-2-2-1,2 0 1,1-4-1,0 2 1,2-2-1,-3 2 0,1-3 0,-2 0 0,-2 1 1,-1-1-1,2-2 0,1 0 0,1-3 0,6-1 0,4-3 0,2-4 0,3-3 0,6-1 0,0-6 1,3 1-1,2-1 0,-2 0 0,0 0 0,-1 3 0,0 1 0,-5 2 0,0 2 0,2 2 0,-4 2 0,3 2 0,2 1 0,3 4 0,1-2 0,6 5 0,5-1-1,3-1 1,2 4-2,7-1-2,3-1-1,7 12-11,-5-18-16,17 13-6,-8-8-2,11 10 1</inkml:trace>
  <inkml:trace contextRef="#ctx0" brushRef="#br2" timeOffset="69957.0013">14846 13530 67,'0'0'38,"-12"8"-1,12-8-1,-22 8-34,12-8-4,-1 3-2,-9-7-22,3 8-9,-6-5-1,2 8 0</inkml:trace>
  <inkml:trace contextRef="#ctx0" brushRef="#br2" timeOffset="70122.0107">14320 13654 63,'-22'-6'38,"8"3"-1,-5-9-1,4 1-30,4 0-11,-12-10-29,11 5-2,-9-10-2,5 7 1</inkml:trace>
  <inkml:trace contextRef="#ctx0" brushRef="#br2" timeOffset="70280.0197">13861 13380 52,'-26'-10'37,"6"2"-2,-3-4 0,8 3-24,-3-5-9,1-8-11,8 9-25,-5-9 0,2 5-3,-5-5 2</inkml:trace>
  <inkml:trace contextRef="#ctx0" brushRef="#br2" timeOffset="70429.0283">13390 12987 68,'-23'-19'31,"6"5"-23,-7-1-18,-4-8-21,5-2-2</inkml:trace>
  <inkml:trace contextRef="#ctx0" brushRef="#br2" timeOffset="70658.0414">12514 12447 89,'-43'0'40,"11"2"-1,-4-13-1,4-6-42,21 2-33,-9-10-2,7 5 1,-2-9-2</inkml:trace>
  <inkml:trace contextRef="#ctx0" brushRef="#br2" timeOffset="70813.0502">12055 12236 81,'-15'6'39,"-5"-10"-4,3 3-1,2 6-44,-6-11-26,0 6 0,-3-6-3,1 6 2</inkml:trace>
  <inkml:trace contextRef="#ctx0" brushRef="#br2" timeOffset="70975.0595">11290 12349 78,'-33'8'33,"9"8"-26,-4-3-16,4-7-26,0-3 1</inkml:trace>
  <inkml:trace contextRef="#ctx0" brushRef="#br2" timeOffset="71166.0704">10760 12720 66,'-22'30'37,"1"-1"-2,6-9-9,1-2-30,6 2-27,1-5-3,0 2-1,-3-5-1</inkml:trace>
  <inkml:trace contextRef="#ctx0" brushRef="#br2" timeOffset="71342.0805">10367 13253 76,'-18'43'39,"-6"-13"0,7 1-3,-4-9-37,2-12-8,14 5-28,-10-8-1,4 5-1,-5-9 1</inkml:trace>
  <inkml:trace contextRef="#ctx0" brushRef="#br2" timeOffset="71493.0891">9862 13689 66,'-47'37'38,"-1"-8"-2,5 3 0,2-10-37,-6-8-9,14 1-26,-2-4-1,4 0 0,-3-7 0</inkml:trace>
  <inkml:trace contextRef="#ctx0" brushRef="#br2" timeOffset="71632.0971">9111 13974 53,'-46'8'38,"7"3"-2,-4-5-2,1 1-43,1-2-25,-2-5-2,2 2-2,-7-5 2</inkml:trace>
  <inkml:trace contextRef="#ctx0" brushRef="#br2" timeOffset="71810.1073">8008 13947 58,'-37'-10'38,"3"1"-3,2 6-15,2-13-53,-4 5-3,-9-3 1,1 1-1</inkml:trace>
  <inkml:trace contextRef="#ctx0" brushRef="#br2" timeOffset="72010.1187">6952 13569 50,'-41'-20'36,"1"5"-1,0-4-3,6-9-40,-4 4-23,6-5-4,-1-1 0,3-2-1</inkml:trace>
  <inkml:trace contextRef="#ctx0" brushRef="#br2" timeOffset="72165.1276">6282 13072 78,'-30'-7'41,"-7"-9"-3,5 2 0,-1-3-42,-9-13-33,13 3-1,-12-8-2,9 2 1</inkml:trace>
  <inkml:trace contextRef="#ctx0" brushRef="#br2" timeOffset="72331.1371">5452 12650 83,'-48'-2'40,"-9"-10"0,7 3-1,0-5-37,-5-3-5,3 10-14,-8-15-22,7 10 0,-14-8-1,2 12 1</inkml:trace>
  <inkml:trace contextRef="#ctx0" brushRef="#br2" timeOffset="72494.1464">4048 12553 79,'-55'11'38,"-7"-9"0,6 5-4,-1-3-34,-5-4-9,11 10-27,-5-8 0,0 9-3,-5-2 3</inkml:trace>
  <inkml:trace contextRef="#ctx0" brushRef="#br2" timeOffset="72653.1555">2940 12828 75,'-33'12'38,"8"14"0,-8-15-1,8 5-34,-6 4-3,-4-13-13,7 14-23,-8-10-1,11 9-1,-9-11 0</inkml:trace>
  <inkml:trace contextRef="#ctx0" brushRef="#br2" timeOffset="72811.1645">2374 13220 76,'-20'20'39,"9"7"0,-7-11 0,7-2-35,-6 2-7,-8-12-32,16 5-3,-9-12-2,18 3 0</inkml:trace>
  <inkml:trace contextRef="#ctx0" brushRef="#br2" timeOffset="75883.3402">2847 4071 68,'0'0'36,"0"0"-3,-5-12 3,5 12-30,0 0-1,5-14 0,-5 14 0,0 0 0,14 22-2,-9-3 1,-2 7-1,-3 4-1,2 9-1,-4 4 0,-3 3-2,1 5-1,-3-5-3,3 2-2,-5-16-12,14 4-18,-5-11 1,9-7-2,-9-18 3</inkml:trace>
  <inkml:trace contextRef="#ctx0" brushRef="#br2" timeOffset="76118.3537">2862 3996 96,'-18'-12'37,"18"12"1,-13-7-2,13 7-31,17-10-2,9-2-1,6-2-1,9-1 0,6-2-1,4-2-2,8 8-5,-16-5-29,12 15-2,-18-4 0,-4 16-1</inkml:trace>
  <inkml:trace contextRef="#ctx0" brushRef="#br2" timeOffset="76320.3652">2900 4338 89,'-18'9'38,"18"-9"-2,0 0 2,13-9-35,11-2-2,8-7-1,8 3-3,-2-9-9,9 13-24,-4-4 0,6 8-2,-12-3 1</inkml:trace>
  <inkml:trace contextRef="#ctx0" brushRef="#br2" timeOffset="76755.3901">3416 4206 85,'-14'-18'37,"14"18"1,-15-10 0,15 10-31,-15 3-1,15-3-2,-9 22 1,6-2-4,1 2 1,2 0-1,1 5 0,7-2-1,1-5 0,4 0 1,5-6 0,1-6-1,4-6 0,4-5 0,-1-8 1,-2-3-1,1-5 0,-4-1 0,-1-2 0,-4-1 0,-1 3 0,-4 3 1,-3 1-1,-8 16 1,11-15-1,-11 15 0,0 0 0,5 22 0,-6-2 0,-3 0-3,3 8 0,-1-6-2,6 6-3,-4-28-19,16 26-11,-5-26 0,16 0-2,-2-14 3</inkml:trace>
  <inkml:trace contextRef="#ctx0" brushRef="#br2" timeOffset="77099.4098">3983 4167 89,'0'0'38,"3"-11"-1,-3 11 2,-19 8-31,19-8-4,-13 21-1,8-6-2,-3 2 1,3 0-2,3 3 1,0-3-1,2-1 0,4-3 1,-4-13 0,15 10-1,-5-14 1,4-7-1,4-5 1,-2-1 0,4-4 0,-6-3 0,2 0 0,-5 4 1,0 3-2,-7 5 1,-4 12-1,0 0 1,0 0-1,2 22-1,-1-2 0,1-2-2,7 7-3,-1-12-9,19 13-20,-8-20-5,18 4 0,-4-15 0</inkml:trace>
  <inkml:trace contextRef="#ctx0" brushRef="#br2" timeOffset="77587.4377">4494 4146 87,'0'0'37,"-17"-23"1,17 23 0,-17-19-31,17 19 0,-19-15-3,3 15 1,-3 7-2,1 8 0,-7 6-1,5 8-1,-2 4 0,3 4 0,5 0-1,8-1 1,10-4-1,6-9 0,11-13 0,9-10 0,8-10 1,6-13 0,6-14 0,1-10 0,-1-10 0,0-5 1,-10-4-1,-5 3 0,-8 5 0,-9 6 0,-7 12-1,-11 13 0,-10 17 0,-3 17 0,-6 16-1,-1 15 0,2 8 0,-1 9 0,9 7-3,5-5 0,13 1-2,10-15-2,14-1-2,2-25-14,18 10-15,-7-22 1,16 2 0,-7-17 4</inkml:trace>
  <inkml:trace contextRef="#ctx0" brushRef="#br2" timeOffset="78475.4885">5164 4162 100,'0'-15'37,"-12"-9"2,12 24-8,-31-22-23,12 16-1,-4 1-2,0 13 0,-5 6-2,5 8-1,-3 7-1,3 2 0,7 2 0,4 2-1,7-4 0,6-1-1,8-10 2,9-8-1,10-8 0,0-8 1,7-8-1,1-8 0,1-8 0,-2-4 1,-4-2 0,-10 0 0,-2 1-1,-7 4 1,-7 6 0,-5 8-1,0 15 0,-13-2 1,4 14-2,-1 9 1,0 5-1,6 6-1,4-1-1,3-2-1,8-2-1,8-15-2,14 2-2,3-22-4,20 3-21,-9-19-3,12 0 1,-12-17 21,4 7 8,-8-3 8,-12 1 3,-4 12 7,-24-6 20,6 18 5,-19-2 0,10 14-20,-21 18-7,6 1-4,-4 5-2,4 10-2,-3-1 0,8 7 0,-1-5-1,7-2 1,0-5-1,9-6 0,3-9 1,5-11 0,3-9-1,4-8 1,-1-8 1,5-3-1,-6-6 1,1-1-1,-3 0 0,-2 6 1,-6 5-1,-2 7 0,-6 15 0,0 0-1,0 0 0,0 14 0,3 4 0,-2-1 0,3 2 0,6-2 0,3-5 0,3-5 1,3-5-1,-1-7 1,2-6 0,2-1 0,-2-9 0,-1 0 1,1 0-1,-6-1-1,-1 5 0,-1 1 0,0 6 0,-12 10 0,13 3-1,-12 11 1,-2 9-1,-4 7 0,2 6 0,-3 2-2,4 2-1,-1-6-4,9 2-2,-4-21-8,26 12-10,-8-32-13,20 3 2,-6-21 1,18 1 2</inkml:trace>
  <inkml:trace contextRef="#ctx0" brushRef="#br2" timeOffset="79294.5353">6296 4109 91,'-19'16'36,"11"10"0,-4-13 1,19 3-23,-7-16-9,28 11-2,-6-15 0,4-2-1,3-8 0,0-1 0,0-4 0,-5-2 0,-3-1-2,-9 1 1,-1 3-1,-9 4 1,-2 14-1,-17-7 0,-1 16 0,-4 8 1,-5 7-1,0 7-1,-4 2 1,3 8-1,6-4 1,2-4-1,10-3 1,9-8-1,10-7 0,9-12 1,8-5-1,7-9 0,9-9 0,5-3 2,-2 0-2,-2-4 2,-5 7-2,-7 5 3,-4 3-2,-12 10 2,-15 2-1,11 14-2,-14 2 2,-3 5-1,-3 0 1,1 0-2,-2 2 2,1-5-2,5-5 1,4-13 0,0 0 1,13 5-1,1-20 0,5-5 1,2-6 0,5-3 0,0-2 1,-3 4 0,-1 3-1,-2 5 1,-8 7-1,-12 12 1,14-2-1,-14 2 0,0 19-1,2-5 0,-2 0-2,4-2-2,10-3-1,5-12-4,15 3-5,-6-26-9,28 11-14,-13-23-1,18 4 1,-9-17 2,6 6 32,-20 2 5,-8-2 9,1 20 8,-29-7 16,-2 32 2,-7-19 1,-1 30-1,-15 8-31,6 7-2,0 8-4,-2 6 0,8 4-1,-4 0-1,8 8-8,-8-20-10,17 11-18,-10-17 0,10 1 1,-2-27-2</inkml:trace>
  <inkml:trace contextRef="#ctx0" brushRef="#br2" timeOffset="79474.5456">7138 3956 115,'-7'-17'39,"7"17"2,0 0-3,0 0-34,17 13-3,2 0-3,11 2-4,2-14-13,27 15-18,-3-12-3,16 6 1,3-13-2</inkml:trace>
  <inkml:trace contextRef="#ctx0" brushRef="#br2" timeOffset="80008.5762">7775 4106 112,'-24'-5'37,"4"13"2,-10-12-8,4 13-26,0 2-2,-2 10 0,-1-1 0,5 7-2,2-2 1,6 2-1,3-4 1,7-1-1,9-8 1,-3-14-2,29 8 1,-1-16 0,6-7 0,4-6 1,6-6-1,-4-2 0,2-1 0,-9 3 0,-1 4-1,-11 5 1,-5 10-2,-16 8 1,9 12-2,-10 5 1,0 6-1,1 0-1,6 2 0,3-8-3,13-3-2,-1-22-6,22 6-11,-12-28-13,18 2 0,-8-23 1,9 0 1</inkml:trace>
  <inkml:trace contextRef="#ctx0" brushRef="#br2" timeOffset="80164.5851">8281 3707 112,'-20'-9'38,"7"32"2,-15 4 0,12 25-32,-7 5-5,8 8-1,4 4-2,3-7-6,10 11-9,-5-23-9,19 10-15,-14-19-3,7 6 0,-11-11 0</inkml:trace>
  <inkml:trace contextRef="#ctx0" brushRef="#br2" timeOffset="80877.6259">3349 7312 105,'9'-22'40,"-9"22"1,3-12-2,-3 12-34,0 0-1,0 0-1,-8 28-2,2 3 1,-2 10-2,-1 5 0,2 9-2,-2 0 0,4 1-2,3-9-2,14 4-14,-4-23-18,19-3 0,-3-19-1,15-6 0</inkml:trace>
  <inkml:trace contextRef="#ctx0" brushRef="#br2" timeOffset="81193.644">3761 7365 108,'-12'1'38,"-13"2"1,5 13-2,-11 2-33,5 2-1,2 3-2,7-1 0,6-1 0,8-2 1,8-5-2,8-5 1,11-2-1,-1-5 1,3 0-1,0 0 1,-4 0-1,-1 4 0,-11 2 1,-1 8-1,-9 1 0,-4 5 1,-7 3-1,2-3-1,1-1-2,1-7-2,13 2-12,-6-16-19,22-13-4,2-15 2,18-1-3</inkml:trace>
  <inkml:trace contextRef="#ctx0" brushRef="#br2" timeOffset="81394.6555">4173 7209 106,'-13'5'39,"-6"10"0,7 16-1,3 5-36,-6 5 1,2 7-3,3 2 1,5 4-2,1-7-3,13 4-9,-9-17-24,14 0-1,-5-17 0,6-4-1</inkml:trace>
  <inkml:trace contextRef="#ctx0" brushRef="#br2" timeOffset="81555.6647">4047 7494 114,'-22'-12'40,"12"9"0,-2-8-1,21 6-34,4 1-4,14-7-4,13 12-15,-3-16-18,20 11-5,0-14 2,15 10-3</inkml:trace>
  <inkml:trace contextRef="#ctx0" brushRef="#br2" timeOffset="82373.7115">5230 7380 81,'-24'2'36,"3"9"0,-8-2 1,9 11-28,-4-2-3,9 4-1,-3-1-1,12 5 0,4-5-1,9-2-1,6-5 0,5-2-1,7-7-1,5-2 1,6-6-1,-1-5 0,0-5 0,-1-6 0,-6 1-1,-3-4 0,-5-1 0,-6-1-1,-8 3 1,-5-1 0,-2 7 1,-4 4-1,5 11 1,-16-10 1,16 10 0,-12 8 0,12-8 0,0 17 0,0-17 0,21 10 0,-2-8 0,6-3 0,8-3 0,0 0 0,2-2 0,-2 3 0,-2 3-1,-7 3 1,-6 5 0,-6 6-1,-5 6 1,-6 1-1,-3 4 0,0 4 0,-1-2 1,1 2-1,2-6 1,0-1-1,-1-6 1,5-6 0,-4-10 0,19-8 1,-8-13-1,3-6-1,0-3 1,4-7-2,-1 0 0,2-3-1,-3 8-1,-3 0-2,5 18-8,-14-8-14,11 18-13,-15 4 2,20 1-1,-20-1 1</inkml:trace>
  <inkml:trace contextRef="#ctx0" brushRef="#br2" timeOffset="83017.7483">5978 7449 91,'0'0'37,"0"0"0,13 15 1,-13-15-32,28-3 0,-9-4-1,8-1-1,-3-4-1,2 2-1,-4-3 0,-6-2 0,-4 3-1,-10 0-1,-2 12 1,-12-14 0,-1 12-1,-7 2 0,-1 5 0,-1 5 1,0 4-1,2 5 0,2 4 1,3-2-1,8 2 1,9-2 0,8-3-1,12-8 1,9-6-1,7-6 1,10-6 0,2-1 0,0-6-1,-2 1 1,-7 0-1,-6 1 1,-6 5-1,-10 6 1,-10 5-1,-9-3 0,4 21 0,-8-2 0,0 0 0,-1 3 1,-1 2-1,-1-2 0,4-4 0,3-5 0,0-13 0,0 0 0,16 0 0,-8-13 1,2-7-1,2-4 1,-1-4-1,0 2 0,-1-1 1,-2 5-1,-2 7 0,1 4 0,-7 11-1,12-13 0,1 11-2,0-1 0,8 1-3,3-10-4,18 8-9,-9-23-11,20 9-10,-8-18 0,8 7 2,-6-11 1</inkml:trace>
  <inkml:trace contextRef="#ctx0" brushRef="#br2" timeOffset="83192.7583">6967 7096 73,'-15'19'36,"-10"3"0,9 12 1,-11-2-8,7 14-24,4 2-1,3 6-2,3 2-1,4-4 0,6-5-2,-1-7-3,9 1-5,-11-22-25,12 1-4,-9-20 0,13-3 0</inkml:trace>
  <inkml:trace contextRef="#ctx0" brushRef="#br2" timeOffset="83989.8039">6755 7372 108,'-13'-9'39,"13"9"1,-14 2-2,28-2-34,-5 0-1,13 0-1,2-2 0,11 0-1,4-4 0,4 2 0,1-3 0,-3 4 0,-3-1-1,-4 2 0,-9 1 1,-3 1-1,-8 2 0,-14-2 1,6 14-1,-9-1 0,-5 2 0,-2 6 1,-3 3-1,4 3 0,-2 2 0,8 0 0,2-6 0,2 0 0,8-9-1,1-8 1,7-6-1,-2-12-1,6-4 1,-1-7 0,0-5 1,-5-2-2,4 2 2,-6-2-1,-2 4 2,-6 3-1,0 5 0,-1 4 1,-4 14-1,1-15 1,-1 15 0,0 0 0,0 0 0,13 5 0,-13-5 0,14 10 0,1-5 0,-1-1 0,0 0 0,2-1 0,1 1 0,-3-2-1,-1 2 1,-13-4-1,15 13 1,-10-2-1,-6 0 1,-3 4-1,-4 0 0,1 5 1,1-4-1,-1 1-1,5-3 1,2-14 0,1 14 0,-1-14 0,19-14 0,-5-2 0,4-5 1,3-1-1,0-3 0,1 3 0,-4 2 0,-3 6 0,-2 11 0,-13 3 0,9 18 0,-9 2 0,0 5 0,-2 4-1,2 5 0,1-4 0,9-2-2,3-9-2,15 0-6,-5-22-6,21 11-9,-13-25-12,17 1-2,-11-14 0,5 4 1</inkml:trace>
  <inkml:trace contextRef="#ctx0" brushRef="#br2" timeOffset="84319.8228">7844 7388 102,'-20'7'36,"9"8"1,-3-9 0,14 4-32,0-10-1,0 0-1,20 9-1,-4-12 0,2-6 0,1-3 0,-3-4-1,-2-5 0,-3 1 0,-5-5 0,-5 2 0,-6 4-1,-7 4 1,-3 8-1,-4 8 1,-7 12 1,0 10-1,-2 14 1,1 6-1,6 7 0,2-2 0,7 1-1,14-9-1,11-10-2,20-7-7,0-27-9,35 4-10,-5-25-12,22 0 1,-1-18-2,12 3 2</inkml:trace>
  <inkml:trace contextRef="#ctx0" brushRef="#br2" timeOffset="85280.8777">3462 11134 76,'15'-5'38,"-3"-7"-1,10 9 0,-5-2-32,1 7-2,-2 1 0,-1 9-1,-6 0 0,-3 9 0,-6 1-1,0 3 0,-6 2 0,-3 2 0,-5-2 0,0 2 0,-1-5 0,0 2 0,1-7 0,1 0-1,4-8 1,4 1-1,5-12 0,0 10 1,0-10-2,15 3 1,-1-5 0,8-1 0,5-7 0,5-4-2,9-1-1,6-10-2,17 13-17,-7-18-16,10 11 0,-10-6-2,3 12 2</inkml:trace>
  <inkml:trace contextRef="#ctx0" brushRef="#br2" timeOffset="85719.9028">4077 11269 78,'-4'-21'39,"4"21"-1,0-19 0,0 19-31,8-11-1,-8 11-1,0 0-2,-1 21 0,-4-3 0,0 6-1,-3 5-1,0 3 0,-1-1-1,3 1 1,1-8-1,2-5 0,6-7 0,-3-12 1,25-6-1,-6-9 0,5-7 0,-2-4 0,3-3 0,-2-1 0,-3 3 0,-6 7 0,-1 6 0,-13 14 0,15-9 0,-15 9 0,9 20-1,-4 1 0,4 3-2,2 3 0,8 3-1,1-7-2,11 0-4,-6-18-12,19 8-16,-8-18 2,11 1-1,-11-15 2</inkml:trace>
  <inkml:trace contextRef="#ctx0" brushRef="#br2" timeOffset="86039.9212">4626 11299 76,'-15'-20'36,"1"12"-1,-10-4 3,10 13-28,-9-1-4,4 9-1,1 2-1,4 9-1,1 3-1,7 2 1,3 0-1,9-4-1,8-5 1,9-8 0,6-11-1,8-13 1,6-14-1,4-12 0,1-8 0,-1-10-1,-4-6 1,-5-3 2,-1 1-2,-11 8 1,-8 11-2,-5 15 2,-12 14-1,-1 20 0,-23 27-2,2 13-2,-6 18 0,-2 5-4,15 15-6,-10-18-12,28 14-14,-2-21-2,25-1 0,2-18 1</inkml:trace>
  <inkml:trace contextRef="#ctx0" brushRef="#br2" timeOffset="86910.971">5748 11204 73,'14'-13'37,"-12"-4"-1,-2 17 1,-2-21-31,2 21 0,-24-4-2,9 8 0,-7 3 0,3 8-1,-2 1 0,5 7 0,-3 2-1,5 6 0,3-1 0,6 3 0,4-2-1,9-3 0,6-4-1,7-5 1,11-9 0,2-7 0,3-11-1,4-10 0,-1-3 1,-4-10-1,-4-2 1,-11-4-1,-5 2 0,-9 1 0,-3 4 0,-14 4 0,1 4 0,-7 10 0,1 6 0,-1 6 0,1 6 1,4 4-1,3 3 0,7 2 1,7-2 0,8 0-1,3-6 1,12-3-1,6-4 1,-1-4-1,6-2 0,-1 1 1,-8-4-1,1 3 0,-4 0 1,-10 3-1,-4 2 0,-5 2 0,-9-1 0,10 18 0,-10-4 0,-3 5 0,2 4 0,0 4 1,1 3-1,0 1 0,0-3 0,5-5 0,3-6 0,2-6 0,5-11 0,2-9 0,4-10 0,3-8 0,0-5 0,-4-5 0,2-1-1,-5-2-1,-3 6 0,-5 5-1,0 8-3,-9 1-5,0 20-8,3-16-12,-3 16-7,0 0 0,18 4-2,-18-4 3</inkml:trace>
  <inkml:trace contextRef="#ctx0" brushRef="#br2" timeOffset="87527.0062">6542 11172 85,'0'0'37,"14"10"1,-14-10 0,29-1-32,-9-5 0,11 0-2,-5-4-1,3-4 0,-3-1 0,-1-1-2,-6-1 0,-6-2 0,-7 4 0,-6 1-1,-6 3 1,6 11-1,-23-13 0,8 18 0,-4 3 0,-2 9 0,4 6 1,-1 5 0,0 3 0,7 1 0,4 0 0,4-7 0,9-4 0,10-9 0,9-7-1,7-10 0,6-6 0,9-4 1,-1-6-1,1 3 0,-3-2 0,-5 6 0,-9 3 0,-8 6 1,-8 7-1,-14-2 0,2 21 0,-8-5 1,-2 6-1,-2 1 0,3 4 0,-1-3-1,3-3 1,7-3 1,1-6-1,-3-12 0,17 8 0,-5-15 0,0-9 1,2-5-1,0-3 0,0-2 0,1-1 0,-3 5 0,-1 2 0,1 4 0,1 7-1,-3 4-2,7 5-2,-2-4-3,13 10-6,-8-18-12,23 13-12,-5-14-2,18 6-1,-4-10 2</inkml:trace>
  <inkml:trace contextRef="#ctx0" brushRef="#br2" timeOffset="87978.032">7647 10840 92,'7'-17'41,"-11"-7"-2,4 24 2,0-17-36,0 17-1,-20 14 0,6 9-2,-7 10 0,4 10-2,-2 5 1,3 8-2,2 3 0,3-3-1,6 1 0,3-9-3,8-1-1,-3-21-12,19 5-21,-9-22 0,10-2-1,-9-16 1</inkml:trace>
  <inkml:trace contextRef="#ctx0" brushRef="#br2" timeOffset="88789.0784">7529 11124 85,'-25'-8'39,"12"9"0,-2-4 2,15 3-30,0 0-6,26-2-2,-6-4 0,14 1-1,4-3-1,6 1 0,3-2 0,-2 1-1,0 2 1,-7 2-1,-1-1 0,-10 5 0,-11 0 0,-2 5 1,-14-5-1,0 12 0,0-12 0,-21 22 1,5-3-1,-1 3 0,0 3 1,2 3-1,4-1 0,5 2 0,8-6 0,9-3 1,7-7-1,8-10 0,6-12 0,10-6-1,-1-9 1,-1-6 0,-3-4 0,-8 0-1,-7-2 1,-11 4 0,-6 5-1,-10 5 1,-5 8 0,-4 5 0,-1 6 1,0 4-1,2 3 0,13-4 1,-7 14-1,7-14 1,22 7-1,-1-7 0,6-3 1,5-2 0,2-1-1,-2-2 1,-3 5 0,-3 0 0,-8 7-1,-6 4 1,-8 6-1,-8 5 1,-4 4 0,-5 3-1,-3 1 0,0 2 1,2-3-2,0-4 2,7-5-1,5-4 0,2-13 0,0 0 0,22-6 1,-5-8-1,4-4 0,-2-4 1,3-1-1,0 1 0,-4 0 0,2 6 0,-3 4 0,-6 5 0,2 6 1,-13 1-1,19 13 0,-10-3 0,0 3 0,2 1-1,3 1-1,-2-5-2,9 1-4,-7-9-3,12 7-6,-18-22-9,20 15-8,-19-17-5,6 10-2,-11-11 4</inkml:trace>
  <inkml:trace contextRef="#ctx0" brushRef="#br2" timeOffset="89172.1003">8629 11052 67,'15'-18'37,"-1"14"0,-10-8 2,11 12-19,-15 0-12,20-2-2,-20 2-1,20 8-1,-20-8 0,19 7-1,-7-5 0,2-2-1,1-2-1,1-4 1,-1-3-1,-2-3 1,-3-1-1,-5-2 1,-4-3 0,-3 1 0,-9 3-1,-1 5 1,-8 4-2,-4 9 2,-4 7-2,1 7-1,-3 7 1,5 10 0,3-1 0,7 3-1,6-1 1,12-5-2,11-3 1,10-10-1,17-5-3,3-13-4,18 2-4,-2-20-6,24 8-10,-19-18-10,11 6-3,-11-8 0,0 4 3</inkml:trace>
  <inkml:trace contextRef="#ctx0" brushRef="#br2" timeOffset="90291.1643">3659 14394 61,'0'0'38,"0"0"0,17-25-1,-3 14-32,5-10-1,10 4-2,-1-1 0,-2 7-1,-3 4-1,-2 7 0,-2 5 0,-8 10 1,-6 7-1,-7 3 0,-4 3 0,-2 2 0,0-4 1,2-1-1,1-3-1,8-9 1,-3-13 0,22 6 0,0-10 0,2-4 0,1 0 0,1 4 1,-5-2-1,-5 9 1,-16-3-1,9 22 1,-18-1 0,-6 5 0,-7 3-2,-4 4 2,0-5-3,1-1 1,7-5-2,3-6 0,15-16-3,0 0-2,18 7-19,-3-26-12,19 3 2,-6-10 1</inkml:trace>
  <inkml:trace contextRef="#ctx0" brushRef="#br2" timeOffset="90615.1828">4179 14485 51,'19'-5'36,"-19"5"-2,6 10 0,-6-10-28,-5 22-2,3-5-1,2 4 0,-2 2-1,1 9 1,1-5-2,1 4 0,-1-3 1,4-4-1,-4-5 0,2-7-1,-2-12 2,12-1-2,-5-14 2,5-8 1,0-8 0,5-3-1,-3-5 1,3 3-1,-4 3 0,-3 4-1,1 11-1,-4 5-3,-7 13-1,14-1-2,0 16-5,-14-15-21,28 22-5,-7-14-2,16 6 1</inkml:trace>
  <inkml:trace contextRef="#ctx0" brushRef="#br2" timeOffset="90996.2046">4815 14437 48,'-18'5'35,"-14"-4"2,1 13-1,-13-2-29,8 8 1,-4-1-3,5 8 1,2-1-1,10 1 0,8-5-3,12 0 2,11-9-2,10-7 0,11-12 0,10-9-1,7-14 0,5-7 0,-1-11 1,-4-2-1,-4-9-1,-8 4 0,-7-2 1,-10 9-1,-7 7 0,-10 11 0,-3 12 0,3 17 0,-17 11 0,4 19-1,-1 15-1,1 8 0,3 9-3,2-2-2,21 13-16,-12-23-12,26 3-6,0-20 0,22-5-1</inkml:trace>
  <inkml:trace contextRef="#ctx0" brushRef="#br2" timeOffset="91914.2571">5887 14539 30,'11'-10'35,"-8"-4"2,-3 14-1,0-27-15,0 27-15,-10-15-1,10 15 0,-25 4-1,11 8 0,-3 0 0,-2 9-1,3 0 0,3 7-1,0 0-2,12 2 2,3-4-2,7 1-1,7-8 1,7-2-1,5-7 0,5-10 0,3-7 3,-1-4-2,-5-10 2,3-2 0,-11-4 0,-7 0 0,-10-3 0,-3 4 0,-9 2-2,-6 4 0,-1 3 0,-1 4 1,1 4-1,1 2 0,13 7 0,0 0 0,0 0 0,0 0 0,18 0 0,-1 5 0,3 1 1,3 1-1,-2 3 1,2 0-1,-1 5 1,-2 0-1,-5 3 0,-3-1 1,-1 5-3,-1 1 3,-5 2-3,-3 3 1,-3-3-1,-1-2 1,-2 0 0,3-4-1,0-6 3,1-13-3,10-3 3,2-11 1,8-6-1,1-7 1,3-5 0,-1 0 0,1-3-1,-4 4 1,2 7-2,-8 2-2,-2 10-2,-4-3-1,2 14-6,-11-14-13,15 21-9,-14-6-7,20-4-1,-20 4 2</inkml:trace>
  <inkml:trace contextRef="#ctx0" brushRef="#br2" timeOffset="92545.2932">6490 14567 62,'-3'18'39,"3"-18"-2,14 12 3,-2-11-35,6 1 0,3-5-1,3 0-2,-1-3 1,1 0-1,1-4-1,-8-1 0,-3-3 0,-2 0-1,-7-2 1,-3 0-1,-6-1 0,-2 0 0,-3 5 0,-1 1 1,-3 7-1,-2 6 1,-4 8-1,4 9 1,-2 6 0,6 4 0,0 6-1,6-3 1,6-2-1,9-4 0,7-7 0,6-11 1,8-8-1,8-7 1,1-7 1,3-3-2,-2-3 2,-2 1-1,-9 4 0,-1 4-1,-10 8 0,-5 7 0,-10 10-1,-4 6 1,-4 4-1,-3 3-1,0-1 1,1 0 0,-1-6-1,6-4 1,1-16 1,4 11-1,-4-11 2,17-19 0,-5 1 1,-1-5 0,4-3-1,-1-3 1,2-3 0,-1 4-1,2-2 0,-2 2-2,6 8-3,-3-4-3,9 13-6,-11-15-14,21 23-8,-10-11-6,12 14-1,-6-8 2</inkml:trace>
  <inkml:trace contextRef="#ctx0" brushRef="#br2" timeOffset="92905.3138">7568 14312 63,'9'-6'41,"-9"6"-2,0 0 1,-12 10-33,3 12-4,-5 4 0,1 9-1,1 7-1,2 4 0,2 5-2,0-1 0,8-2-1,-1-7-1,8-5-2,-4-15-3,16 4-23,-19-25-8,22 4-2,-15-22 2</inkml:trace>
  <inkml:trace contextRef="#ctx0" brushRef="#br2" timeOffset="93694.359">7453 14571 68,'-18'2'41,"-2"-3"-1,20 1 1,-20 13-33,20-13-2,10 10-3,9-3-1,4-6 0,11-1-1,5-3 0,4-2 0,2 1 0,4-4-1,-2 2 1,-4-1-1,-7 1 0,-6 4 0,-10 1 0,-9 2 0,-11-1 1,-1 10-1,1-10 0,-21 21 0,5-8 0,-1 6-1,1 1 1,4 1-2,4 1 1,7-4-1,2-1 2,12-5-2,1-5 2,6-9-2,8-8 3,0-6 0,-3-3 0,0-5 0,-4-1 0,-6 0 0,-6-3 0,0 5 0,-8 2 0,-1 4-1,-1 3 0,-2 3 0,3 11 0,-3-14 0,3 14 1,0 0-1,12-1 1,0 3-1,0 0 1,5 1 0,0 0 0,1 0 0,1 0-1,0 1 1,-4 1 0,-1 0-1,-3 0 1,-11-5-1,7 21 0,-8-8 0,-6 5 0,-2 2 0,-3 2-2,1 3 1,-2-2 0,3-2 0,4-3 0,3-7 0,3-11 1,18-3 0,0-12 1,3-5 0,6-6 0,3-1 0,0-2 0,-3 2 0,-3 9-1,-2 4 1,-7 13-2,-15 1 1,13 21 0,-19 1-1,4 5-1,-4 4-1,5 2 1,1-6-4,9 1-1,-3-14-5,24 9-12,-13-29-8,20 8-7,1-15-2,5 0 0</inkml:trace>
  <inkml:trace contextRef="#ctx0" brushRef="#br2" timeOffset="94102.3823">8558 14661 63,'0'0'39,"7"16"0,-7-16 1,24 3-33,-6-9-1,8 0-2,1-7 0,5-2-1,-3-5 0,1-6-2,-4 2 1,-2-3-1,-5 0-1,-9 1 0,-7 5 0,-12 1 0,-4 11 0,-7 6 0,-7 9 0,-2 10 1,-2 10-1,0 9 1,-1 6-1,12 1-1,7 0 2,7-6-2,8-5 0,10-10-1,15-9-1,3-22-7,16 10-13,-12-25-13,13 3-3,-4-12-3,13 5 2</inkml:trace>
  <inkml:trace contextRef="#ctx0" brushRef="#br3" timeOffset="100762.7633">14929 796 60,'-4'-53'35,"4"53"0,0 0 1,0 0-20,0 0-10,0 0 0,34-53-1,-34 53 1,0 0-1,0 0-2,0 0 0,0 0-1,0 0 0,0 0-1,0 0 0,-14 61 0,14-61 1,-13 57-2,13-57 1,-26 76 0,14-14 0,12-62 0,-5 56-1,5-56 1,0 0-1,0 0 0,10 49 0,-10-49 0,0 0 0,0 0 1,43-69-1,-43 69 1,23-70-1,-23 70 1,24-83 1,-24 83-1,16-82-1,-16 82 1,18-79 0,-18 79-1,12-61 1,-12 61-1,0 0 0,16-45 0,-16 45 1,0 0-1,0 0-1,0 0 2,0 0 0,59 50 0,-59-50-1,0 0 2,69 48-1,-69-48 0,57 16 2,-57-16-2,65 4 0,-65-4 1,63-10-2,-63 10 2,56-24-2,-56 24 0,53-30 0,-53 30 0,0 0 0,54-30 0,-54 30 0,0 0 0,0 0 0,0 0-2,14 53 1,-14-53-1,-11 56 0,11-56-4,-7 68-3,7-68-22,10 66-9,-10-66 0,19 59 0,-19-59 1</inkml:trace>
  <inkml:trace contextRef="#ctx0" brushRef="#br3" timeOffset="101115.7834">15907 827 102,'0'0'37,"0"0"3,0 0-2,0 0-34,0 0-1,0 0 0,0 0 1,0 0-1,-63-11 0,63 11 0,0 0-1,-27 49 0,27-49 0,0 0 1,0 0-3,16 54 1,-16-54-1,0 0-1,51 15 0,-51-15 1,0 0-1,66-15-2,-66 15 2,0 0-2,53-40-1,-53 40 3,0 0-2,0 0-3,28-58 0,-28 58-7,0 0-24,0 0-1,0 0 1,0 0-1</inkml:trace>
  <inkml:trace contextRef="#ctx0" brushRef="#br3" timeOffset="101536.8075">16302 816 76,'0'0'37,"53"-17"1,-53 17 0,0 0-20,0 0-11,48-30-1,-48 30-1,0 0-1,0 0-1,0 0 0,-52 8-1,52-8 1,0 0-1,0 0 0,-49 37 0,49-37-1,0 0 1,0 0-2,0 0 1,0 0-1,57 9 1,-57-9-1,53-32 0,-53 32 4,58-53-4,-58 53 0,60-68 0,-60 68 0,52-70 0,-52 70 0,33-53 0,-33 53 0,0 0 0,0 0 0,0 0-3,0 0 2,0 0-3,-4 63 0,4-63-3,-9 72-15,9-72-17,14 80 1,-14-80-3,30 77 1</inkml:trace>
  <inkml:trace contextRef="#ctx0" brushRef="#br3" timeOffset="101949.8311">16924 866 78,'0'0'40,"0"0"2,0 0-1,0 0-14,0 0-22,0 0-2,0 0-1,56 12 0,-56-12-1,0 0 0,56 1 0,-56-1 0,52-21-1,-52 21 3,50-31-2,-50 31 1,0 0-1,48-58-1,-48 58 1,0 0 0,0 0-1,0 0-1,0 0 4,-58-26-3,58 26 0,-50 32 0,50-32 0,-50 46 0,50-46 0,-29 52 0,29-52 0,3 50 0,-3-50 0,0 0-13,69 51-20,-69-51-12,73 7 2,-73-7-3,85-15 2</inkml:trace>
  <inkml:trace contextRef="#ctx0" brushRef="#br3" timeOffset="103586.9248">14804 2459 83,'0'0'36,"0"0"-1,0 0 2,-5 12-31,3 7 0,-11 4-2,3 9 0,-3 10-2,3 5 0,-4 2-2,3 2-1,10 3-9,-8-14-24,18 0-3,1-16 1,10-5-2</inkml:trace>
  <inkml:trace contextRef="#ctx0" brushRef="#br3" timeOffset="103898.9426">15071 2670 98,'-24'-3'37,"6"15"0,-6-10 0,0 11-32,8-3-1,5 5-1,4-1 0,8-3-1,5 0 0,11-3-1,3-1 0,3 0-1,0 0 1,1 1 0,-1 2-1,-6 6 1,-7 2-1,-9 6 1,-9-1-1,-2-1 0,-4 1-2,-4-9-1,10-3-4,-3-23-11,23 5-19,-1-23 0,23 3-1,-2-22 0</inkml:trace>
  <inkml:trace contextRef="#ctx0" brushRef="#br3" timeOffset="104099.9541">15474 2276 98,'0'0'37,"0"-9"0,3 30-1,-4 3-33,-1 11-1,-2 10 1,3 5-1,-2 9-2,-1 6 2,-1-2-3,-2-3 0,3 2-5,-11-17-28,12 0-3,-6-18 1,8-5-2</inkml:trace>
  <inkml:trace contextRef="#ctx0" brushRef="#br3" timeOffset="104254.963">15331 2605 116,'0'0'38,"7"-18"2,14 15-5,17 8-65,-3-12-10,11 12 1,-2-4-2</inkml:trace>
  <inkml:trace contextRef="#ctx0" brushRef="#br3" timeOffset="104942.0023">14364 6241 106,'0'0'37,"31"-17"2,-12 0-2,12 4-34,-1-5-1,4 4 0,-4 4-1,-1 3 0,-6 9 0,-9 10 0,-12 8-1,-6 11 2,-13 9-1,-8 10 2,-8 4-2,0 2 1,-2-4-1,4-2 2,5-9-2,11-8 1,12-11-3,3-22 0,32 8-2,-2-23-3,18 7-19,-8-20-13,16 5 0,-11-13-2,7 10 1</inkml:trace>
  <inkml:trace contextRef="#ctx0" brushRef="#br3" timeOffset="105296.0225">14834 6356 91,'0'0'36,"-14"1"-1,14-1 2,0 0-28,-4 15-4,4-15 0,-3 29 1,1-10-2,-3 7 1,1 1-2,-1 3 0,-3-5-1,5-1 0,-2-5-1,5-8 1,0-11-2,12-1 0,3-9 1,3-10-1,4-2 1,0-3-2,2-3 2,-3 3-2,-3 3 2,-3 7-2,-4 8 1,-11 7 0,0 0-1,10 16 0,-8 2-1,-2 1-1,9 7-4,-3-12-5,22 11-22,-6-16-4,17 2 0,1-11-1</inkml:trace>
  <inkml:trace contextRef="#ctx0" brushRef="#br3" timeOffset="105624.0413">15401 6380 101,'-21'6'37,"-12"-6"2,6 16 0,-10-5-31,8 12-2,1 1-2,12 5 0,9-8-1,11-4 0,9-8-2,16-10 1,8-14 0,12-12-1,-1-11 0,4-9-1,-1-9 2,-5-4-2,-9-4 2,-8 1-4,-13 9 2,-2 7 0,-14 13 0,-8 17 0,-9 20 0,-5 19 0,-2 21-2,1 14-1,3 22-9,-5-6-8,20 20-17,-8-11-2,19 7-2,-4-9 0</inkml:trace>
  <inkml:trace contextRef="#ctx0" brushRef="#br3" timeOffset="106392.0852">14574 9434 98,'11'-27'38,"15"2"0,-2-8-1,10 7-36,4-3 0,5 6 1,-2 5-1,-2 7 0,-9 9-1,-4 8 1,-15 8 0,-7 5-1,-8 10 1,-10 6-1,-8 4 1,-6 0 1,-3 2-1,2-7 0,6-6 0,11-9 1,12-19-1,0 0 0,28-1 0,5-15-1,9-3 0,3 0 0,-2 4 0,-3 9 0,-11 11 1,-12 10 0,-12 11-1,-16 14 1,-12 5 0,-6 2 1,-7 4-2,3-8 1,4-6-4,5-11-1,22-2-17,2-24-15,21-17-4,7-13 1,16 1-2</inkml:trace>
  <inkml:trace contextRef="#ctx0" brushRef="#br3" timeOffset="106726.1043">15285 9502 90,'-15'6'37,"6"6"-2,-7-5 3,7 11-33,-5-1-1,6 9 0,-2 3-1,3 5 1,-2-3-1,4 2 0,-3-5-1,8-5 1,-3-6-1,3-17 0,0 0-1,16-10 0,-6-13 0,5-7-1,2-6 0,3-4 0,0-2 0,-1 1 0,0 6 1,-2 4-3,0 9 1,-5 6-3,2 9-1,-3 0-3,15 18-20,-11-13-10,13 13 0,-2-10 0,11 6-1</inkml:trace>
  <inkml:trace contextRef="#ctx0" brushRef="#br3" timeOffset="107076.1244">15723 9483 90,'-28'3'37,"5"9"0,-11-5 1,11 12-29,-8 0-2,9 8-2,-1 3-1,9 5 0,3-7-1,11 1-1,11-13 0,7-6 0,12-20 0,6-9-1,9-20 0,4-12-1,0-11 1,2-8-1,-7-3 0,-4-4 0,-10 5 0,-9 6 0,-7 11 0,-14 13-1,-8 21 2,-9 21-1,-5 25-1,-5 24 1,-4 22-2,-2 14-1,9 21-9,-10-15-11,30 23-14,-11-16-2,15 1-2,-2-10-1</inkml:trace>
  <inkml:trace contextRef="#ctx0" brushRef="#br3" timeOffset="107611.155">14771 12796 66,'10'-34'38,"11"7"-1,-12 0 1,8 13-29,-11 2-3,-6 12-1,7 11-2,-9 12 0,-7 6-1,0 6 1,0 5-1,2 0 0,3-4 0,7-4 0,3-9-1,11-8 1,4-9-2,10-9 0,10-7-2,3-7-2,10 5-16,-8-19-19,14 7 1,-14-15-2,6 8 0</inkml:trace>
  <inkml:trace contextRef="#ctx0" brushRef="#br3" timeOffset="107798.1657">15182 12667 83,'-27'30'39,"-5"0"-1,7 13 1,-2-2-35,9 7-1,7 0-1,1-1-1,9 3-2,5-10-1,13 0-5,-8-22-25,24 4-6,-4-17 0,12-5-1</inkml:trace>
  <inkml:trace contextRef="#ctx0" brushRef="#br3" timeOffset="108015.1781">15557 12487 92,'-12'-13'40,"6"30"0,-12 5-1,4 18-37,2 5-1,0 8-1,3 6-1,1 6-1,4 3-1,2-10-3,9 9-24,-10-21-8,13 1-2,-10-19 2</inkml:trace>
  <inkml:trace contextRef="#ctx0" brushRef="#br3" timeOffset="108210.1892">15400 12873 91,'0'0'39,"-19"-3"-1,22 14 1,-3-11-35,16 12-2,2-8-3,11-11-1,8 0-3,5-17-5,23 4-23,-6-19-5,16 0-1,-8-11 0</inkml:trace>
  <inkml:trace contextRef="#ctx0" brushRef="#br3" timeOffset="108533.2077">16083 12481 96,'-28'27'39,"5"18"1,-12-6-6,7 17-30,0-2 0,5 6-2,4-5 0,10-4 0,6-8 0,9-8-1,8-13-1,4-10 1,9-11-1,2-10 1,0-5 0,-1-3 0,-4-6 0,-3 3 1,-4 2-1,-4 4 0,-13 14 0,11-7 0,-11 7 0,6 23-1,-1-1-2,0-2-1,4 13-8,-7-15-5,18 17-9,-15-21-16,13-1-2,-5-21-1,8-7 2</inkml:trace>
  <inkml:trace contextRef="#ctx0" brushRef="#br3" timeOffset="111363.3696">18418 375 24,'0'0'30,"0"0"2,0 0-7,0 0-5,0 0-4,0 0-2,0 0-3,21-54-3,-21 54-1,0 0-2,0 0-1,0 0-1,13-28 0,-13 28 1,0 0-2,0 0-1,0 0 1,0 0 1,0 0 0,0 0-2,0 0 1,2 43-2,-2-43 1,-3 71 0,3-71-1,-11 84 0,11-84 2,-8 91-1,6-42-1,-2-3-2,4-46 0,-3 85-4,3-85-22,0 61-12,0-61-2,0 0 0,7 49 2</inkml:trace>
  <inkml:trace contextRef="#ctx0" brushRef="#br3" timeOffset="111668.387">18523 660 79,'0'0'39,"0"0"0,0 0 0,0 0-34,0 0 0,0 0-2,0 0 1,0 0-2,0 0-1,0 0-1,0 0 3,0 0-2,67-38-1,-67 38-1,47-7-2,-47 7-5,51-11-29,-51 11-2,58-12-2,-58 12 0</inkml:trace>
  <inkml:trace contextRef="#ctx0" brushRef="#br3" timeOffset="112131.4135">19047 293 79,'2'0'39,"-2"0"-1,0 0 1,-6 0-33,6 0-2,0 0 0,0 0 1,-11 0-1,11 0-1,0 0 1,0 0-1,0 0-1,0 0 1,0 0-1,0 0 0,0 0-1,0 0 0,0 0 0,0 0-1,0 0 1,-12 0-1,12 0 0,-4 0 1,4 0-2,-5 77 1,5-77 1,-7 96-1,3-48 0,-1 0 0,5-48 0,-4 88-1,4-88 1,-2 78-1,2-78-1,0 56 0,0-56-3,0 0-2,0 0-18,0 0-14,0 0-2,0 0-1,0 0 1</inkml:trace>
  <inkml:trace contextRef="#ctx0" brushRef="#br3" timeOffset="112870.4558">19481 672 49,'0'0'36,"45"-50"0,-45 50 0,0 0-20,0 0-3,0 0-4,0 0-2,0 0-2,7-47-1,-7 47 0,0 0-1,0 0 0,0 0 0,-50-25 0,50 25 0,0 0-1,-64 2-1,64-2 0,-51 18 0,51-18-1,-54 26 1,54-26-1,-48 36 0,48-36 1,0 0-1,-59 68 3,59-68-2,-19 48 0,19-48-1,0 0 0,10 59 1,-10-59-1,0 0 1,56 26-3,-56-26 1,52-7 3,-52 7-2,58-21 1,-58 21-1,55-32 1,-55 32 0,50-41 0,-50 41 0,0 0-1,54-61 1,-54 61-2,0 0 1,0 0-1,0 0 1,0 0 0,0 0-1,0 0 1,0 0-1,0 0 1,0 0 0,0 0-2,0 0 1,20 58-2,-20-58 0,0 0-2,12 56-2,-12-56-5,0 0-17,0 0-9,0 0-2,56 45 0,-56-45 1</inkml:trace>
  <inkml:trace contextRef="#ctx0" brushRef="#br3" timeOffset="113318.4814">19881 620 88,'0'0'40,"39"-55"-2,-39 55 3,0 0-37,0 0-2,0 0 2,0 0-1,0 0 0,0 0-1,0 0-1,-18 65 0,18-65 0,0 0 1,-16 69 1,16-69-1,-7 47-1,7-47 1,0 0 0,-1 67-1,1-67 0,0 0-1,0 0-1,8 50-1,-8-50 1,0 0 0,0 0 1,0 0 0,0 0 1,23-63-1,-23 63 2,0 0-1,14-65 0,-14 65-1,14-51 2,-14 51-2,0 0 1,30-67 0,-30 67-2,0 0 1,43-48-2,-43 48-3,0 0-5,45-29-17,-45 29-10,0 0-6,71-7 1,-71 7-1</inkml:trace>
  <inkml:trace contextRef="#ctx0" brushRef="#br3" timeOffset="114189.5312">20385 544 72,'0'0'41,"0"0"-1,0 0 0,0 0-21,0 0-15,0 0 0,0 0-1,0 0-1,-18 53 0,18-53 0,0 0-1,-11 50 0,11-50 0,0 0-1,-15 61 1,15-61 1,0 0-1,-12 63-1,12-63 0,0 0 0,-11 52 0,11-52 1,0 0 0,0 0-2,0 0-1,0 0 2,0 0 1,0 0-1,0 0 1,55-48-1,-55 48 0,0 0 1,30-60-1,-30 60 1,0 0 0,0 0-1,39-57 0,-39 57 0,0 0 1,0 0-2,0 0 1,0 0 0,0 0 1,0 0-1,50 29 0,-50-29 1,0 0-1,0 0 1,0 0 0,58 22 0,-58-22 0,0 0-1,47-17 1,-47 17-1,0 0 1,48-34 0,-48 34-1,0 0 0,0 0 0,51-51 0,-51 51 0,0 0 0,0 0 0,0 0 0,0 0 0,0 0-2,47 6 3,-47-6-1,0 0 0,10 50-1,-10-50 1,0 0 0,12 52 0,-12-52 0,0 0 0,0 0-1,26 54 0,-26-54 0,0 0 0,0 0-2,0 0-1,0 0-2,0 0-6,0 0-14,0 0-8,0 0-6,50 2-1,-50-2 0</inkml:trace>
  <inkml:trace contextRef="#ctx0" brushRef="#br3" timeOffset="115195.5888">21181 618 74,'0'0'38,"0"0"-1,0 0 2,0 0-32,0 0 0,28-52 0,-28 52-2,0 0 1,0 0-2,0 0 0,0 0-1,-51 16 0,51-16-1,0 0-1,-52 50 1,52-50 0,0 0-1,-43 68 2,43-68-2,0 0-2,-13 67 2,13-67 0,0 0-1,0 0 1,49 53-1,-49-53-2,0 0 3,69-10 0,-69 10-1,49-27 0,-49 27 0,0 0 0,54-55 0,-54 55-1,0 0 1,27-58 0,-27 58-1,0 0 0,0 0 0,-4-48 0,4 48 1,0 0-1,0 0 0,0 0 1,0 0 0,0 0 0,0 0 1,0 0-1,0 0 1,0 0 0,57 19-1,-57-19 0,0 0 0,0 0 1,56 19-1,-56-19 1,0 0-1,0 0 0,0 0 1,22 54 0,-22-54-1,0 0 0,0 0 0,1 47 0,-1-47 0,0 0 0,0 0 1,0 0 0,0 0 0,50 12 0,-50-12-1,0 0 1,49-35 1,-49 35-2,0 0 0,58-44 0,-58 44 0,0 0-2,49-23 4,-49 23-4,0 0 2,0 0-1,0 0-1,51 36-1,-51-36-2,0 0-4,30 55-11,-30-55-11,0 0-3,0 0-6,64 56-2,-64-56 2</inkml:trace>
  <inkml:trace contextRef="#ctx0" brushRef="#br3" timeOffset="115425.6019">22021 701 108,'0'0'41,"0"0"2,35-55-2,-35 55-35,0 0-3,0 0 0,0 0-1,0 0 1,-35 54-2,35-54 1,0 0-2,-26 71-1,26-71-4,0 0-8,-4 64-14,4-64-10,0 0-7,0 0 1,0 0 0</inkml:trace>
  <inkml:trace contextRef="#ctx0" brushRef="#br3" timeOffset="115548.609">22095 627 111,'0'0'41,"7"-69"1,-7 69-2,0-55-42,0 55-11,0 0-21,2-57-7,-2 57 0,0 0-2</inkml:trace>
  <inkml:trace contextRef="#ctx0" brushRef="#br3" timeOffset="115864.627">22579 513 105,'0'0'42,"0"0"3,0 0-3,0 0-36,0 0-2,0 0 0,-47 34 0,47-34-1,-60 36-3,60-36 0,-59 47 0,59-47 0,-40 50 0,40-50 0,-30 55 0,30-55 0,2 48 0,-2-48 0,0 0-8,57 43-12,-57-43-8,68 4-9,-68-4-8,83-16 2,-83 16 0</inkml:trace>
  <inkml:trace contextRef="#ctx0" brushRef="#br4" timeOffset="120721.9048">18141 1929 61,'10'-23'35,"5"6"-1,-6-10 0,6 12-25,-8-3-2,7 8 0,-12-3 0,-2 13-2,0 0-1,3 17 0,-8 6-2,-1 14 0,-1 8-2,3 12-1,-2 9 1,1 11-1,4 1 0,-4-1-2,12 2-3,-7-21-27,18 6-4,-6-19 3,13-6-4</inkml:trace>
  <inkml:trace contextRef="#ctx0" brushRef="#br4" timeOffset="121085.9257">18721 2131 85,'0'0'37,"-30"-18"-1,10 27 1,-9 0-33,-1 11 0,0 3-1,3 4-1,3 2-1,11 1 1,7-1-2,13-7 1,12-7 0,12-2-1,11-10 1,5 1 0,2-3-1,-2 1 1,-6 1-1,-9 7 0,-12 6 1,-12 6-1,-13 7 0,-7-1-1,-8 1 0,-5-3-2,5-2-2,-2-16-4,22-8-27,0 0-1,19-23 0,7-18-2</inkml:trace>
  <inkml:trace contextRef="#ctx0" brushRef="#br4" timeOffset="121302.9381">19325 1635 93,'10'-24'37,"-16"12"0,6 12 0,-22 29-33,10 6-3,-4 8 0,1 16-1,-1 11 1,3 7-3,-1 5 2,4 2-4,4 4-2,-8-11-31,13 4 1,-6-26-2,9-3 1</inkml:trace>
  <inkml:trace contextRef="#ctx0" brushRef="#br4" timeOffset="121473.9479">19115 2102 104,'0'0'40,"-11"-19"1,31 16-2,10-4-38,12-5-3,19 12-21,5-13-15,21 10-1,-5 0-2,6 17 1</inkml:trace>
  <inkml:trace contextRef="#ctx0" brushRef="#br4" timeOffset="122344.9977">17531 5736 95,'36'-19'38,"7"-11"-3,18 4 1,10-6-35,9 0 0,5 2 2,-1 6-5,-10 8 3,-10 16-4,-20 13 3,-19 13 2,-22 12 1,-22 11-1,-17 8 0,-8 6 1,-6-1-1,0-2 0,9-12 1,12-6-3,15-19 0,23-8 0,17-15 1,19-7-1,10-6 1,5-3 0,0 0 0,-5 9 1,-11 7 0,-11 9-1,-22 14 1,-15 9-1,-21 6 0,-9 8-1,-9 2 0,-4 1 0,3-6-2,4-5 0,16-4-5,5-20-29,29-2-1,9-20-1,22-4-1</inkml:trace>
  <inkml:trace contextRef="#ctx0" brushRef="#br4" timeOffset="122689.0174">18627 5964 98,'-15'5'36,"8"14"0,-11-1-1,5 8-31,-1 6-2,3 6 1,-2 3 0,5 0 0,-2 0-1,4-4 1,2-9-1,4-3 1,0-10-1,0-15-1,13-3 1,1-14-1,1-13 0,4-6-1,3-10 1,-1-8 0,3 1 0,-3 0-1,-2 7 0,-3 5 0,-1 13 0,-1 7-2,3 13 0,-1 4-3,12 18-6,-2-8-25,19 11-3,-2-11 3,17 8-2</inkml:trace>
  <inkml:trace contextRef="#ctx0" brushRef="#br4" timeOffset="123036.0372">19315 5979 100,'-34'7'37,"3"14"1,-13-3 0,6 12-31,-4 0-1,9 9-1,2 1-1,13 3 0,11-7-2,14-6 0,11-14 0,17-12-1,11-17 0,7-18 0,10-20 0,1-12 0,2-12-3,0-9 3,-6-5-3,-8-3 1,-11 7-1,-7 8 0,-12 17 0,-17 17 0,-7 23 2,-16 26-3,-13 26 5,-3 27-1,-6 27-1,-1 10-4,12 20-26,-7-7-7,17 7-1,2-14 2,17 3-6</inkml:trace>
  <inkml:trace contextRef="#ctx0" brushRef="#br4" timeOffset="123641.0718">18162 9093 101,'0'0'37,"-29"-13"0,13 29-2,-10-2-31,2 8-1,-2 5-1,1 6 0,7 0-1,7 1 1,8-4 0,12-5 0,14-4 0,9-5-1,9-5 0,6 1 0,0-2 0,-3 8-1,-7 1 1,-7 8 0,-12 6-1,-10 4 1,-14 7-1,-8 3 1,-6-3-1,-2-7 0,4-5-3,-2-15-4,19-4-29,-5-26-2,18-5 0,1-21-1</inkml:trace>
  <inkml:trace contextRef="#ctx0" brushRef="#br4" timeOffset="123817.0819">18246 9120 94,'-32'-2'39,"20"17"1,1-9-1,22 4-18,7-9-19,18-4-1,13-6-2,11-9-3,8 3-3,-2-11-29,19 10-2,-10-12 1,10 11-1</inkml:trace>
  <inkml:trace contextRef="#ctx0" brushRef="#br4" timeOffset="124020.0935">19093 8868 97,'-19'12'38,"5"14"-1,-9 1 0,7 15-27,-1 8-8,4 12 0,-2 8 0,-1 5-1,3 1-1,1-2 0,4-4-3,3-11-1,11-5-31,-6-23-1,14-6-1,-14-25 1</inkml:trace>
  <inkml:trace contextRef="#ctx0" brushRef="#br4" timeOffset="124185.1029">18908 9324 109,'-26'-1'36,"13"10"3,13-9-4,0 0-32,28 3-5,5-18-7,22 3-25,2-15-4,13 0 2,-1-15-2</inkml:trace>
  <inkml:trace contextRef="#ctx0" brushRef="#br4" timeOffset="124508.1214">19700 8727 107,'-27'38'39,"-16"7"2,5 21-2,-10 8-33,9 4-2,2 0-1,10 1 0,6-8 0,13-6-2,8-11 0,7-14 0,11-13-1,5-14 0,2-12 1,7-8-1,-2-9 1,2-4 0,-4-1 0,-5 2-1,-3 5 1,-5 6 1,-5 9-2,-1 9 0,0 10-2,-6 2-2,9 18-12,-11-11-22,12 14-2,-8-9 0,10 11-3</inkml:trace>
  <inkml:trace contextRef="#ctx0" brushRef="#br4" timeOffset="125344.1692">17745 12294 90,'-16'-1'38,"16"1"1,0 0 0,0 0-35,20 9-2,8-3 1,2-3-1,10 2 1,9-4-1,5 0 0,4-2-1,0-2 1,1 3-1,-7 3 0,-4 0 0,-10 4-1,-12 6 0,-10 9 1,-14 8-1,-9 5-1,-11 8 1,-6 7-1,-9 7 1,-2 6-1,-2 0 1,2-1-1,6-3 0,7-7-1,14-8-3,13-26-12,23 0-22,5-31 1,23-6-1,2-22-2</inkml:trace>
  <inkml:trace contextRef="#ctx0" brushRef="#br4" timeOffset="125582.1828">19037 12056 99,'-2'15'39,"-1"13"2,-14 2-3,-2 15-35,5 10-2,3 12 0,-3 7-1,1 4 0,4 3-2,-1-6-2,8 1-3,-3-19-20,12 0-10,-9-20-1,15-5 0,-13-32 0</inkml:trace>
  <inkml:trace contextRef="#ctx0" brushRef="#br4" timeOffset="125755.1927">18857 12621 93,'-29'-16'39,"17"13"0,-8-4 0,20 7-32,0 0-4,31-5-2,4-2-3,10-10-2,17 2-3,1-17-25,20 3-7,-6-14 2,9 5-1</inkml:trace>
  <inkml:trace contextRef="#ctx0" brushRef="#br4" timeOffset="126070.2108">19662 12055 79,'-34'32'38,"5"25"1,-13 3-1,8 15-19,-4 2-15,9 7-1,3-4-1,6-2 0,11-12 0,8-11-2,9-16 2,11-14-2,7-14 1,6-18 0,4-8-1,6-10 1,-2-4 0,-1 0-1,-8 6 1,-3 8 0,-6 9 0,-7 12-1,-7 13 1,-3 9-2,-3 7-1,-4 2-3,12 11-16,-11-14-18,10 0-1,-4-19-1,11-5-2</inkml:trace>
  <inkml:trace contextRef="#ctx0" brushRef="#br4" timeOffset="128680.36">19968 2174 93,'12'-5'39,"-12"5"0,20-7-1,-5 1-37,9-2-2,5 0 0,7-2-1,7 5-4,-10-12-19,14 13-12,-15-5 0,0 12-1,-16-3 1</inkml:trace>
  <inkml:trace contextRef="#ctx0" brushRef="#br4" timeOffset="128838.3691">19981 2411 92,'-9'27'38,"9"-27"-1,15 10 1,17-17-35,11-4-2,10-1-4,4-13-30,17 12-4,-10-10 0,6 14-2</inkml:trace>
  <inkml:trace contextRef="#ctx0" brushRef="#br4" timeOffset="129886.429">22240 1590 88,'-5'-36'35,"6"2"3,-11-9-2,2-4-32,-7 0 3,1 4-2,-12 5 1,-7 4-1,-9 13-2,-5 14 1,-10 12-2,0 17 1,0 12-2,2 18 0,6 16 1,9 9-1,9 6 1,12 9-2,10-1 1,6 5-2,9 1 2,3-5-4,9-5-1,-3-11-3,12 3-25,-10-28-8,8 2 1,-11-23-3</inkml:trace>
  <inkml:trace contextRef="#ctx0" brushRef="#br4" timeOffset="130100.4413">21540 2042 108,'-23'-4'41,"23"4"-1,-12 9 0,12-9-38,33 8-1,3-5 0,10 0-2,11-3-3,18 3-4,-6-10-29,20 7-3,-10-8 2,10 7-3</inkml:trace>
  <inkml:trace contextRef="#ctx0" brushRef="#br4" timeOffset="130404.4587">22403 2034 98,'-18'22'39,"-8"-6"1,12 16-1,-12-3-32,14 9-2,3-4 0,9 5-1,7-7-2,11-2 1,11-9-2,6-8 0,8-14 0,2-9 0,1-10 0,-3-12-1,-4-1 0,-12-7 0,-12 0 0,-15 0-2,-8 10-1,-17-1-1,-3 18-3,-20-3-13,4 25-18,-16 3-3,13 17 1,-4 0-2</inkml:trace>
  <inkml:trace contextRef="#ctx0" brushRef="#br4" timeOffset="131212.5049">20177 5895 108,'-12'11'38,"-2"-9"1,14-2-2,0 0-32,23-12-2,2-1-2,8-2-3,9 6-3,-12-4-30,12 13-3,-14-1 1,-4 15-2</inkml:trace>
  <inkml:trace contextRef="#ctx0" brushRef="#br4" timeOffset="131369.5139">20121 6252 111,'-17'17'37,"21"-7"1,9-14-1,17-7-34,27-10-4,13-16-19,20 5-17,0-8 0,15 0-1,-2 2-1</inkml:trace>
  <inkml:trace contextRef="#ctx0" brushRef="#br4" timeOffset="132324.5685">21353 5427 95,'0'0'38,"-15"-22"1,25 11-1,7-8-35,20 2-1,12-2 0,11 5-1,4 4 1,1 8-1,-5 6 0,-7 10 0,-17 13 0,-16 6-1,-18 14 0,-20 6 3,-15 4 0,-12 4-1,-7-2 1,2-5-1,5-8 1,16-9-1,14-15 1,20-9-3,16-10 1,24-10-1,15-4 0,12 0 1,3 1 0,-4 4-1,-11 6 1,-10 10 0,-22 10 0,-21 13 0,-25 9 0,-19 8-1,-16 5 2,-7 1-2,-4 3 0,0-7 0,10-6-3,8-10 1,21-6-6,6-19-29,35 3-3,6-17 0,24-2 0</inkml:trace>
  <inkml:trace contextRef="#ctx0" brushRef="#br4" timeOffset="132744.5925">23162 5385 90,'-2'-38'35,"-9"-8"1,1 11-7,-13-11-20,4 13-1,-13-3-1,2 17-2,-11 7 0,-1 18-1,-7 14-1,-2 16 0,-4 18-2,5 19 1,4 10 1,3 9 0,10 9-1,6 4 0,13-4 0,8-3-1,13-6-2,5-12-1,12-6-9,-2-21-27,12-4-1,-11-21 0,8-5-1</inkml:trace>
  <inkml:trace contextRef="#ctx0" brushRef="#br4" timeOffset="132941.6038">22438 5950 128,'-19'-3'39,"6"-6"2,13 9-2,17-7-36,18-1-2,18 2-3,6-7-4,21 15-31,-9-10-1,13 12-2,-8-4 0</inkml:trace>
  <inkml:trace contextRef="#ctx0" brushRef="#br4" timeOffset="133653.6445">23344 6040 81,'-21'-6'36,"8"9"0,-10-3 2,7 15-23,-12-6-7,10 13-1,-7 1-1,7 8 0,0-1-2,10 2 0,8-4 0,13-4-2,9-6 0,12-8-1,7-9 0,8-6 0,-2-10 0,0-5-1,-8-5 0,-9-3 2,-14-1-4,-13 1 2,-14 4-2,-9 2 0,-9 8-3,-9 1-3,12 17-28,-14-6-3,15 15-1,-3-6 0</inkml:trace>
  <inkml:trace contextRef="#ctx0" brushRef="#br4" timeOffset="134772.7085">20456 9102 100,'0'0'36,"0"0"1,0 0-2,0 0-32,27 12-2,-3-5-2,3-7-3,11 13-12,-5-9-20,2 6 1,-9-4 0,-2 5-1</inkml:trace>
  <inkml:trace contextRef="#ctx0" brushRef="#br4" timeOffset="134907.7162">20525 9335 86,'-25'11'33,"11"0"1,14-11-1,11 0-28,17-6-7,12-8-30,18 3 0,8-7-2,13 2-1</inkml:trace>
  <inkml:trace contextRef="#ctx0" brushRef="#br4" timeOffset="138608.9279">21929 8715 101,'0'0'38,"0"0"1,0 0-3,0 0-30,-22 9-2,2-3-1,-2 8-1,-5 7 0,0 2-1,3 3 1,7 3 0,8 3-1,14-2 1,14-4-1,12-3-1,16-8 1,8-1-1,4-6 0,2-2 0,-5 2 1,-6 0 0,-18 6-1,-12 10 1,-18 7 0,-13 8 0,-16 5-1,-10 1 1,-5 0-3,-4-4 0,9-6-2,0-17-5,27-7-27,-2-21-3,24-4 1,6-22-2</inkml:trace>
  <inkml:trace contextRef="#ctx0" brushRef="#br4" timeOffset="138805.9392">21999 8712 118,'-38'-7'41,"9"14"-1,3-4 1,25 9-36,1-12-2,31 9-2,11-12 0,11-1-1,13-1-3,3-10-7,21 8-28,-9-8-2,8 10-1,-7-4-1</inkml:trace>
  <inkml:trace contextRef="#ctx0" brushRef="#br4" timeOffset="139383.9723">23551 8697 59,'14'-35'33,"-2"0"0,-9-9 0,3 7-17,-14-14-6,3 11-2,-13-4-1,-4 12-2,-13 5 0,-3 15 0,-11 12-2,0 19 1,-7 16-2,1 15 2,0 14-1,7 12-1,5 11 1,10 0-1,12 3 0,7-2-1,13-4 0,7-14-5,13-1-5,-3-24-28,16-1-3,-8-23 1,11-6-1</inkml:trace>
  <inkml:trace contextRef="#ctx0" brushRef="#br4" timeOffset="139593.9843">22985 8973 97,'-14'5'39,"5"-1"0,16 6-1,4-9-20,13-1-18,18-1-2,6-3-3,13 5-3,-5-15-6,18 21-11,-15-16-12,8 10-1,-11-8 1,-3 8 1</inkml:trace>
  <inkml:trace contextRef="#ctx0" brushRef="#br4" timeOffset="139833.998">23573 9003 109,'-18'25'39,"-8"-5"0,11 16-6,-1-10-26,12 0-1,4-3-3,11-1-1,6-4 0,8-7-2,1-6 1,2-5 0,-4-5-1,1-5 1,-11-6-1,-4-2 0,-8-4 0,-9-1 0,-3 0-2,-10 1-2,2 10-3,-14-8-27,12 21-5,-14 2 1,10 17-3</inkml:trace>
  <inkml:trace contextRef="#ctx0" brushRef="#br4" timeOffset="140356.0279">20753 12072 87,'-17'11'37,"17"-11"0,0 0 0,19 7-33,-4-6-2,7-1-1,8 1-3,0-7-5,11 10-28,-8-9 0,1 8-1,-10-6-2</inkml:trace>
  <inkml:trace contextRef="#ctx0" brushRef="#br4" timeOffset="140506.0364">20790 12311 87,'-36'20'35,"19"2"1,6-16-1,22-6-31,15-9-3,17-12-9,18 3-26,4-10-2,15 3 1,-6-8-3</inkml:trace>
  <inkml:trace contextRef="#ctx0" brushRef="#br4" timeOffset="140874.0575">21582 11984 100,'0'0'39,"21"-22"1,8 12-2,7-8-35,10 3-1,5 1 1,5 3-1,-4 4 0,-2 9-1,-5 3 0,-7 10 1,-10 5-1,-11 10 0,-9 8-1,-8 11 1,-9 7-1,-8 9 1,-7 4-1,-1 0-1,-4 3 1,2-9-2,5-3-1,4-10-3,19-2-22,-2-26-12,22-2 0,-3-20-2,19-4 1</inkml:trace>
  <inkml:trace contextRef="#ctx0" brushRef="#br4" timeOffset="141404.0878">23519 11767 67,'-4'-34'35,"3"4"-1,-14-9 1,1 10-26,-11-10-3,-3 14 0,-10 3-2,-3 14-1,-11 8 2,3 22 1,-7 8-1,3 17-1,-1 14 0,4 16-1,6 5 0,11 9-2,6 0 0,15-2-1,9-5-2,6-8-1,18-4-3,-2-25-10,17 3-22,-7-20-1,8-4 0,-11-18-2</inkml:trace>
  <inkml:trace contextRef="#ctx0" brushRef="#br4" timeOffset="145875.3435">22944 11996 88,'-15'8'35,"15"-8"1,-11 5-6,11-5-20,0 0-2,20 8-1,-5-10-2,9 0 0,2-3-2,8-2-1,5-5-2,-2-10-13,10 11-24,-9-10-3,5 4 0,-6-6-2</inkml:trace>
  <inkml:trace contextRef="#ctx0" brushRef="#br4" timeOffset="146542.3817">23485 12370 85,'0'0'36,"-4"-15"1,4 15 0,-13-14-29,13 14-3,-13-3-1,13 3-1,-22 13 0,12 5 1,-4 4-2,0 3-1,3 4 1,3 1-1,7-1 0,5-3-1,8-4 0,9-10-1,8-10 1,6-7 1,3-11-1,0-8 2,-5-6-2,-10-4 1,-9-1-1,-12-2 1,-15 5-1,-10 0 0,-11 13-1,-6 4-3,7 12-5,-15-6-27,30 17-2,-3-4-2,22 7-1</inkml:trace>
  <inkml:trace contextRef="#ctx0" brushRef="#br5" timeOffset="151293.6535">12565 14567 57,'18'-25'38,"-4"1"0,3 15 2,-17 9-37,13 13-1,-6 8 0,-2 16-1,-5 11 1,1 10-2,-2 9 1,1 5-1,-1 1 0,2-1-1,3-1-2,-2-15-6,14 2-28,-10-21 0,8-9-1,-3-21 0</inkml:trace>
  <inkml:trace contextRef="#ctx0" brushRef="#br5" timeOffset="151529.667">12660 14594 76,'-6'12'42,"6"-12"-3,0 0 1,24 2-37,8-10-1,8-5 0,9 1-1,3-2-1,2 1-2,1 7-2,-12-11-23,3 23-11,-17-7-1,-5 13-1</inkml:trace>
  <inkml:trace contextRef="#ctx0" brushRef="#br5" timeOffset="151723.678">12757 14849 67,'-16'7'39,"16"-7"-1,0 0 0,24-8-36,5-7-1,13-5-2,8 0-2,1-7-2,10 10-12,-10-12-19,11 9-1,-9-4 0,4 8 0</inkml:trace>
  <inkml:trace contextRef="#ctx0" brushRef="#br5" timeOffset="152038.6961">13433 14642 45,'0'0'36,"-10"21"0,-6-11 1,6 13-23,-17-8-5,12 8-4,-7-1 0,6 7 0,-2 0-1,11 4-1,5-4 0,6 1-1,7-10-1,3-4 0,10-7 0,5-13-1,6-9 0,-1-8 1,-1-9-1,-1-6 0,-5-2 1,-3 0 0,-9 2-1,-8 6 1,-12 7-1,-7 8 0,-5 7-2,-3 7 0,1 8-2,-2-3-3,10 11-4,-4-13-25,23 11-3,-8-13 0,36 5 1</inkml:trace>
  <inkml:trace contextRef="#ctx0" brushRef="#br5" timeOffset="152495.7222">13918 14689 47,'0'0'33,"0"0"0,-9-13 0,9 13-27,0-14-2,0 14 2,0 0-2,0 0 4,0 0-3,0 0 2,0 0-3,0 0-1,-6 18 0,6-5-2,-1 5 2,2 2-3,-1 6 2,1 3-2,-1 5 1,3 3 0,-3-1 0,2 0 0,-4-4-1,4-4 1,-4-6-1,2-7 1,0-15 0,0 0-1,0 0 1,9-25 0,-4-4-1,4-5 1,1-2-1,3-4 0,1 1 1,-1 2-2,0 9 0,0 3-1,2 10-2,-1 0-4,16 15-27,-9-14-3,19 14-3,-2-12 1</inkml:trace>
  <inkml:trace contextRef="#ctx0" brushRef="#br5" timeOffset="152996.7509">15112 14779 41,'7'-18'36,"-7"18"0,-6-19 0,6 19-22,-16-22-7,16 22 0,-23-20-2,10 17 1,-5 2-2,-1 6 0,0 8 0,0 7-1,-2 5-1,3 4-2,5 6 1,5-1-2,7-3 2,10 0-1,7-8-1,11-6 0,10-7-2,7-16-2,16 2-19,-7-26-14,17 0 0,-8-23-2,10-2 1</inkml:trace>
  <inkml:trace contextRef="#ctx0" brushRef="#br5" timeOffset="153187.7618">15612 14229 68,'-27'38'37,"-6"6"-1,7 18 0,-1 2-32,6 9-1,2 0-2,7-3-1,6-5 0,6-9-1,12-10-2,-1-17-4,17-2-24,-5-26-4,11-6-2,-6-14 1</inkml:trace>
  <inkml:trace contextRef="#ctx0" brushRef="#br5" timeOffset="153456.7772">15718 14629 75,'0'0'39,"-30"17"-1,20 10-1,-7-5-33,5 6-2,2 4 0,8 3-1,3 2 1,7-3-1,3-4 0,11-6 1,1-8-2,5-9 1,-2-9-1,2-10 0,-1-8 1,-4-8-1,-7-5-1,-5-6 1,-7-2-1,-5-3-1,-1 6-2,-10-5-5,13 21-21,-16-6-6,15 28-4,-16-17 3</inkml:trace>
  <inkml:trace contextRef="#ctx0" brushRef="#br5" timeOffset="153841.7992">16201 14556 67,'-6'-10'37,"6"10"1,-25-1 0,14 8-30,-8-3-3,7 10-1,-2-1-2,5 4 0,1 3-1,7 0-1,2-1 1,4-1-2,4-2 1,4-3-1,2-3 1,4-3-1,-1-3 1,3-3 0,-1 0 1,0 1-1,-1 2 1,-1 4-1,-6 2 1,-4 8 0,-4 1-1,-5 10 1,-2 1 0,-6 4-1,-2-3-2,-3-6-2,7 7-14,-9-22-20,15 0-1,1-10-2,0-21 0</inkml:trace>
  <inkml:trace contextRef="#ctx0" brushRef="#br5" timeOffset="154246.8224">16459 14675 69,'0'20'39,"0"-20"0,14 17 0,0-11-36,5 2 1,-1-5-2,7-2-1,2-5 0,2-6 0,3-5 1,-2-3 0,-6-7-1,-1-2 1,-9-1-2,-5 0 2,-11 2-1,-8 0 0,-11 8-1,-5 6 1,-4 8-1,-2 7 1,-2 6-1,2 13 1,3 7-1,6 5 0,8 7 0,10-6-1,5 2-2,9-8-2,16 3-10,-2-22-24,20-1 1,2-16-2,13-1-1</inkml:trace>
  <inkml:trace contextRef="#ctx0" brushRef="#br5" timeOffset="154783.8531">17195 14654 63,'-9'-10'40,"-14"-5"-2,3 11 2,-17-1-34,7 8-1,-3 2-2,4 9-1,2 6 0,7 8-1,1 3 2,9 4-2,10-4 1,10-4-2,8-10 2,7-9 0,9-13-1,7-15 0,3-15 1,9-14 0,-6-12-1,1-10 1,-2-8-1,-3-1 0,-11-3 0,-2 6 1,-10 12-1,-8 12-1,-10 22 0,-2 31 0,-23 5 0,3 36 0,-3 21 0,-3 15-1,4 11-3,3-4-4,21 9-17,-10-23-15,32-1 0,-5-29-2,25-4 1</inkml:trace>
  <inkml:trace contextRef="#ctx0" brushRef="#br5" timeOffset="155546.8967">18133 14622 65,'0'0'40,"-23"-5"-1,23 5-1,-15 4-31,15-4-3,0 0-1,-2 21-1,2-3-1,1 11 0,-2 1 0,1 10 0,-1 2 0,0-1-1,-1-3 2,4-8-3,0-9 2,4-10 0,-6-11-1,18-16 1,-6-9-1,0-10 0,2-6 1,-1-6 0,-1-2 0,-2-4 0,-2 5 0,0 4 1,-1 7-2,1 4 1,2 8 0,1 7-1,1 6 0,3 10-1,1 9 1,3 3 0,-2 9 0,0 0 0,-3 7-1,-1 1 1,-4 3-1,-5-2 0,-4-3 0,-7 1-1,-2-5 1,-8-4 0,-1-1 1,-4-3-2,-1-3 2,-3 2-1,3 0 1,0 2 0,-3 7 0,5 4 1,1 6-1,2 9 0,2 6 0,-2 9 1,2 3-1,5 5 0,-1-4-1,2-7-1,13-7-4,-6-26-17,28-1-15,-4-34 0,22-13-1,-2-30-1</inkml:trace>
  <inkml:trace contextRef="#ctx0" brushRef="#br5" timeOffset="155734.9075">18730 14494 65,'-12'31'41,"-3"13"-2,-12 0 1,10 18-16,-4-11-22,5 1-3,7-3-1,3-5-3,12-1-10,-5-23-23,20-1-1,-5-25-2,15-5 1</inkml:trace>
  <inkml:trace contextRef="#ctx0" brushRef="#br5" timeOffset="156372.944">18856 14324 81,'-9'12'39,"-5"-7"-3,15 11 0,-1-16-35,18 16-1,0-8 1,5 6 0,0 0 0,1 5 1,-2 4 0,-4 8 0,-3 2-1,-3 8 1,-6 1-1,-2 4 0,-4-1-1,-2-1 0,-3-5 0,1-3 0,-1-9 0,0-9 0,5-18 0,0 0 0,0 0 0,5-22 0,3-8 0,0-6 1,6-8 0,1-1 1,3-1-1,1 1 1,2 3-1,2 6 1,4 7-2,-3 6 0,1 7 0,-2 9 0,0 4 0,-2 9 0,1 6 0,-8 5 0,-2 5 0,-3 4-1,-7 4 0,-2 4 1,-8 0 0,-4 0-1,-4 3 0,-1-8 0,-7-3 1,2-2-1,2-5 1,-1-5-1,2-6 1,4-4 0,1 2 0,0 1 0,2 0 0,-2 10 0,-1 3 0,-4 12 0,1 10 0,-5 9 0,0 8 0,1 2-1,8 3-3,-5-20-16,22 10-17,-7-22-2,17-8-1,0-21 0</inkml:trace>
  <inkml:trace contextRef="#ctx0" brushRef="#br5" timeOffset="156861.9719">19503 14555 82,'19'0'40,"11"12"0,-11-10-1,3 8-36,1-5 0,8-4-2,0-2-1,0-1 1,1-10 0,0 0-1,-2-7 1,-3-3 0,-8-2 0,-2 1 0,-7-2 0,-8 0 0,-6 3-1,-5 6 1,-6 6 0,-3 10 0,-6 10 0,-1 10-1,-1 6 1,0 15 0,3 2 0,2 2-2,7 1-1,6-4-1,12-3-1,7-16-4,14 7-9,-4-26-22,27 3 0,-5-24 0,17 2 1</inkml:trace>
  <inkml:trace contextRef="#ctx0" brushRef="#br5" timeOffset="157183.9904">20271 14342 91,'-11'5'39,"-11"1"-1,9 20-3,-6-7-31,0 3 0,4 3-3,1 1 1,5-2-1,3-1 0,3-2 0,5-8 0,-2-13-1,19 13 1,-4-13-1,0-1 1,2-2 0,-1 3-1,-3-1 1,-3 3 0,-10-2-2,11 25 2,-11-4-2,-5 6 0,-1 1-2,-3 5-1,5-1-4,-10-14-17,19 8-15,-5-26 0,12 13-1,-3-22 1</inkml:trace>
  <inkml:trace contextRef="#ctx0" brushRef="#br5" timeOffset="157319.9981">20444 14781 77,'-23'38'39,"4"-4"-14,6-2-23,2-8-35,10-4-6,1-20-1</inkml:trace>
  <inkml:trace contextRef="#ctx0" brushRef="#br5" timeOffset="158003.0372">21214 14518 75,'-6'19'40,"-7"-15"-2,17 9 2,-4-13-34,0 0-2,20 2 0,5-5-3,6-4 1,3-1-1,4-4 0,-1 1 0,-4-4 0,-5 0 0,-8-3 0,-4 0 0,-9-1 0,-12 2-1,-4-1 1,-6 0-1,-8 3 0,-5 5 0,-1 7 1,-3 8-1,-1 10 0,1 8 0,4 10 1,4 8-1,8 4 0,6 2-1,11-2 1,13-3-1,11-6 0,8-10-2,12-8-1,8-15-4,13 2-9,-11-22-20,17 5-2,-13-15 1,8 2 1</inkml:trace>
  <inkml:trace contextRef="#ctx0" brushRef="#br5" timeOffset="158296.054">21875 14458 85,'0'0'37,"-19"-8"0,15 18-4,-10-6-25,8 9-3,0-1-1,4 10-1,-1 2-2,4 8 1,-2 0-2,1 2 1,2-1-1,1-3 0,2-7 0,2-6 0,7-9 0,0-12 0,4-14 1,5-7 1,1-10 0,-1-6-1,1-10 0,-3-4 0,-2 0-1,-6 5-1,2 6-4,-10-1-7,9 26-16,-13-8-12,8 22 0,-9 5-1</inkml:trace>
  <inkml:trace contextRef="#ctx0" brushRef="#br5" timeOffset="159003.0944">22183 14472 71,'-6'14'39,"20"11"-1,-6-10 1,20 6-31,2-11-1,14 0-3,4-12 0,5-5-2,5-9 1,-2-4-2,-3-6 1,-6-3-1,-8-2-1,-12 0 0,-13 2 1,-14-1-1,-9 10 0,-14-1 0,0 10 0,-10 11 0,-1 11 0,-4 12 1,5 7-1,5 14 0,10 1 0,5 4 0,9-3-1,12-6 0,12-9 0,11-13 1,15-12 1,5-13-1,9-10 2,3-10 0,1-6 0,-2-2 0,-6-2 1,-10 4-2,-9 5 1,-8 10-2,-14 8 1,-15 10-1,4 19 1,-12 5-1,-6 11-2,0 3 2,-4 3-2,5-3 1,1-1-1,10-14 0,4-10 1,-2-13 0,28-12 3,-3-12-2,5-8 1,1-4 1,5-2-1,-4 5 1,-3 4-1,-6 13-2,-5 13-1,-18 3-1,11 28-6,-20-12-7,20 21-14,-17-17-12,22 3 2,-6-15-3</inkml:trace>
  <inkml:trace contextRef="#ctx0" brushRef="#br5" timeOffset="160043.1539">13095 15496 60,'6'-9'39,"-6"-4"0,0 13 1,-6 23-34,3 7-1,-6 7-1,4 15-1,-5 7 0,2 8-1,-4 3 0,5 4 0,0-7-1,4-6 1,4-12-1,2-9-1,6-13 1,1-12 0,5-17 0,-1-17-1,8-8 1,1-9-1,-1-5 1,5 0-1,-3 0 1,-2 7-1,-1 9 0,-2 13 0,-6 10 0,0 9 0,-4 11-2,-1 7 1,3 7-3,-2 1 0,8 8-5,-7-19-20,22 17-11,-6-20 1,16 6-1</inkml:trace>
  <inkml:trace contextRef="#ctx0" brushRef="#br5" timeOffset="160445.1769">13838 15864 66,'-16'-11'40,"-12"-7"-2,6 12 2,-13-3-35,9 2-2,0 7 0,3 12-1,-1 7 0,3 12 1,-1 5-2,9 13 1,-2 5-1,7 0 0,4-1 0,7-8-1,8-9 0,11-10 0,7-17 1,5-13-1,6-16 1,3-10 0,-3-9-1,-2-4 2,-6 1-2,-12 0 2,-6 4-2,-5 5 0,-9 7 0,-5 9 0,5 17-1,-9-13 0,9 13-1,-6 15-2,8 6-1,1 1-1,9 14-3,-7-14-5,21 22-14,-14-18-9,15 5-1,-5-19 1</inkml:trace>
  <inkml:trace contextRef="#ctx0" brushRef="#br5" timeOffset="160775.1958">14203 15931 42,'0'0'35,"0"0"1,0 0 0,-15 18-23,16 14-5,-6 1-4,8 8-2,-2 1 1,5 0 0,-3-3-1,6-5-1,-2-9 2,3-13-3,-10-12 2,20-12 0,-9-13 0,-2-8 0,4-8 0,-3-3 1,-2-4-2,1 1 2,-3 2-1,0 4 0,1 8-1,0 4 0,4 7-1,5 2-3,5 9-3,-4-15-18,20 22-16,-3-14 1,16 11-2,-4-14 0</inkml:trace>
  <inkml:trace contextRef="#ctx0" brushRef="#br5" timeOffset="161399.2315">14831 15821 76,'-6'-19'40,"6"19"-1,0 0-13,-14 4-20,6 17-2,1 11-1,-3 6-1,3 10 0,2-2-1,4 0 1,4-4-2,1-5 1,3-9-1,4-11 1,2-14-1,1-14 0,2-12 0,0-6 0,-1-9 1,1-3 0,-3-6 0,0-1-1,-2 7 1,0 6-1,-2 4 1,1 7-1,-3 11 1,-7 13-1,11 5 1,-3 12-1,-3 6 0,3 5 1,-1 3-1,2 0 1,5-2-1,5-6 1,0-9-1,7-10 1,-1-11-1,4-3 1,1-11-1,-4-1 1,-2-2-1,-4 2 0,-3 2 1,-5 5-1,-12 15 0,9-4 0,-5 16-1,-4 3-1,3 10-1,-2-4-4,9 20-9,-10-22-15,15 19-9,-7-21-1,20 12 2</inkml:trace>
  <inkml:trace contextRef="#ctx0" brushRef="#br5" timeOffset="162197.2771">15665 15819 52,'-4'-17'38,"4"17"0,8-18 1,-8 18-29,0 0-5,11-5 0,-11 5-1,-6 23-1,-2-3 0,2 9-1,-3 7 0,0 8 0,-1 2-1,8 1-1,0-2 1,5-6-1,4-8 0,6-10 1,5-10-1,4-15 1,3-13-1,-1-10 1,-1-7 0,-3-8 0,-5-2-1,-6-1 0,-4 0 0,-6 4 0,-4 6 0,-4 8 0,0 7-1,-2 3 1,11 17 0,-14-7-1,14 7 1,1 14 0,10-2 0,7 1-1,6-3 2,3 1-1,7-7 0,0 0 1,3-4-1,-3-1 1,-1 0-1,-4 1 0,-4 2 1,-4 2-1,-7 5 0,-4 7 1,-4 1-1,-3 5 0,-1 4 0,-4 4 0,0 4 0,-1-3 1,-1-3-1,4-4 0,2-9 0,-2-15 0,11 3 0,0-22 0,4-9 0,7-5 0,0-10 0,2-2 0,0 5 0,-2-1 0,-2 11 1,-5 10-1,-1 8 0,-14 12-1,9 13 0,-9 6 0,3 11-3,-6-4-2,9 12-6,-5-18-5,19 13-19,-12-19-3,19 1 0,-8-18 1</inkml:trace>
  <inkml:trace contextRef="#ctx0" brushRef="#br5" timeOffset="162421.2899">16685 15773 65,'10'-6'38,"-10"6"-2,0 0 0,0 14-28,0 10-2,-5 5-2,0 4-1,1 5-1,1 7-1,2-2-1,1-4 1,4-7-2,0-6-1,6-8-2,-10-18-2,29 10-15,-20-32-16,13 1 0,-12-17-2,10 4 3</inkml:trace>
  <inkml:trace contextRef="#ctx0" brushRef="#br5" timeOffset="162534.2964">16798 15761 5,'-4'-57'34,"-14"-10"3,7 16 0,-12-6 0,9 25-13,-9-1-17,6 7-11,17 26-31,-17-13-1,17 13-4,0 0 2</inkml:trace>
  <inkml:trace contextRef="#ctx0" brushRef="#br5" timeOffset="162863.3152">17210 15670 66,'-15'-13'40,"15"13"-2,-29-3-2,12 18-29,-4 3-2,2 14-1,-3 7-2,3 10 1,4 2-2,4 6 0,7 0 0,6-7 0,6-9-3,12-12 0,11-14-4,-2-25-15,21 3-18,-5-28 1,16 4-3,-7-21 1</inkml:trace>
  <inkml:trace contextRef="#ctx0" brushRef="#br5" timeOffset="163316.3411">17623 15722 43,'0'0'37,"5"-24"2,-5 24-1,-15-12-23,15 12-7,-26 8-2,11 4-1,-5 3-1,6 2-1,0 0-1,7 3 0,2-1-1,7-2 0,5-5 0,3 2-1,6-8 1,0 2 0,3-4-1,0 1 1,-3 0 0,-1 2 0,-2 2-1,-2 0 1,-4 5-1,-3 0 0,-4 4 0,-4 1 0,-4 4 0,-2 1-1,-7-2 0,2 2 0,-1 1-2,-5-9-2,14 4-12,-16-22-20,23 2-2,-15-15-2,17 4 1</inkml:trace>
  <inkml:trace contextRef="#ctx0" brushRef="#br5" timeOffset="164276.396">18733 15732 58,'0'0'37,"-3"-18"0,3 18-4,-7-27-26,1 15-2,-8-6 0,-1 10 0,-6 6-1,-1 12-1,-3 9 1,1 12-1,-4 12-1,5 7 1,1 5-2,9 2 1,4-4-1,13-9 1,9-14-1,10-18 0,15-18 0,4-15 0,10-15-1,5-12 1,-4-11 0,1-4-2,-9 0 2,-9 3-1,-9 4 0,-7 6 0,-9 9 1,-9 10-1,-6 15 0,4 16 0,-18 12 0,6 19-1,2 13 0,1 8 0,2 9 0,7 2-1,4-1-1,4-11-1,14-5-1,3-21-2,12-3-2,-6-26-8,23 8-13,-15-31 11,15 9 8,-14-12 6,-1-1 5,-7 2 2,-10-4 5,-1 15 7,-23-13 15,2 31-9,-9-21-7,9 21-5,-24-1-3,14 8-2,-3 7 0,5 6-1,4 7-1,1 6 1,8 1-1,4 0 0,5-3-1,6-4 1,2-7-1,2-8 1,-1-12-1,2-9 0,-6-10 1,0-9-1,-10-5 0,-7-6 0,-4-4-2,-11-4-2,3 9-3,-14-12-11,12 29-17,-14-9-3,15 24-3,-9-5 1</inkml:trace>
  <inkml:trace contextRef="#ctx0" brushRef="#br5" timeOffset="164884.4308">20486 15651 63,'0'0'39,"0"0"0,-8 12-1,-2-5-31,6 5-3,-1 4-1,3 7-1,-5 6 0,0 6 0,-2 5 0,-1 0 0,-3-4 0,7-3 0,-3-6 0,4-10-1,5-17 1,0 0-1,13-7 0,1-18 0,5-10 0,5-1-1,2-7 1,-1 1-1,0 1 1,-3 7-1,-3 8 1,-2 7 0,-7 12-1,-10 7 0,14 20 1,-9 2-1,1 8-1,-2 3-1,6 6 0,1-3-3,8 4-2,-3-16-5,16 8-16,-10-22-11,17 3 1,-12-21-1,13 2 3</inkml:trace>
  <inkml:trace contextRef="#ctx0" brushRef="#br5" timeOffset="165184.448">20956 15754 66,'-11'-32'37,"11"16"0,-19-7 1,19 23-26,-14-8-6,14 8-3,-19 23 0,11 6-1,2 8 0,1 5 0,5 3 0,2 4-1,4-9 0,5-2 0,0-14 1,5-12-2,3-15 1,0-12-1,-2-11 1,0-13-1,-3-7 0,-1-9 0,-7 2 0,-3 3-1,-2 4 0,-3 3-2,0 16-1,-6 2-3,8 25-12,-14-13-16,17 25-3,-3-12-2,15 8 1</inkml:trace>
  <inkml:trace contextRef="#ctx0" brushRef="#br5" timeOffset="165380.4592">21635 15115 79,'-14'26'40,"0"16"-2,-13 0 0,6 17-37,2 10-1,3 5-4,9 18-16,-2-14-18,12 7 1,-7-17-3,15 0 1</inkml:trace>
  <inkml:trace contextRef="#ctx0" brushRef="#br5" timeOffset="165604.472">21422 15600 89,'-24'-28'43,"10"19"0,-5-7-1,19 16-37,5-12-4,10 5-1,8 0-2,6-2-3,13 2-3,1-15-14,27 19-18,-6-12 0,19 11-3,-4-8 2</inkml:trace>
  <inkml:trace contextRef="#ctx0" brushRef="#br5" timeOffset="166116.5013">22041 15850 64,'-7'13'40,"7"-13"-2,-5 18 2,5-18-33,23 7-2,2-10-1,13-4-1,-1-5-1,7-5 0,-1-3-1,-6 0 0,-4-5 0,-8 2 0,-9 0 0,-8-1 0,-11 1-1,-4 3 1,-8 1 0,-4 0-1,-4 5 0,1 6 1,-4 8-1,3 10 1,-1 8-1,5 10 0,1 7 0,7 8 0,6 6 0,2-5 0,10 0-2,8-11-1,8-8-2,8-18-5,18 2-18,-6-32-10,20 1 0,-6-19-2,18 4 3</inkml:trace>
  <inkml:trace contextRef="#ctx0" brushRef="#br5" timeOffset="166296.5116">22886 15562 51,'13'7'35,"-13"-7"-1,-9 32 1,-14-8-20,8 15-9,-5 4-3,1 4-1,1 4-1,0-5 0,3-1-2,1-8-1,6-4-6,-9-21-21,17 3-5,0-15-3,-5-13 2</inkml:trace>
  <inkml:trace contextRef="#ctx0" brushRef="#br5" timeOffset="166491.5227">22704 15823 53,'-3'-21'39,"-12"-11"0,10 19 2,-9-10-16,14 23-17,0 0-2,0 0-3,0 0-1,19 23 0,-1-5-2,3 3-1,7 1-1,0-3-1,8 1-1,0-9-3,14 9-9,-13-28-18,18 11-5,-8-18 0,12 4 2</inkml:trace>
  <inkml:trace contextRef="#ctx0" brushRef="#br5" timeOffset="166672.5331">23295 15695 73,'0'0'39,"-29"2"0,20 11-1,-14-7-26,11 9-7,0 5-3,2 6-1,4 7 0,2 4-1,-1 5-2,4 3-2,6 5-8,-13-24-20,20 15-6,-8-23-3,10-5 1</inkml:trace>
  <inkml:trace contextRef="#ctx0" brushRef="#br5" timeOffset="166830.5421">23282 15458 60,'-20'-44'38,"10"20"-1,-8 1-2,10 10-29,8 13-35,0 0-6,11 5-1,-11-5-2</inkml:trace>
  <inkml:trace contextRef="#ctx0" brushRef="#br5" timeOffset="167220.5644">23738 15595 56,'-11'13'38,"-8"-12"-1,7 12 0,-13-12-24,9 12-7,-2-4-2,5 6-1,2-4 0,6 5 0,2 1-2,6-1 1,6-2-1,6-5 1,2-2 0,6-4-1,0-1 1,-1 2-1,1-1 0,-4 8 0,-8 6 0,-3 5 0,-5 7-1,-9 8 0,-3 0-1,0 2 1,-3 0-2,-1-12-2,7-6-4,-8-23-16,14 2-15,10-28-1,13 3 0,-11-27 1</inkml:trace>
  <inkml:trace contextRef="#ctx0" brushRef="#br5" timeOffset="167453.5777">24077 15151 72,'0'0'41,"0"0"-1,4 28 1,-16-3-30,11 12-7,0 8-2,0 10-2,-4 14 1,4 4-1,1 10 0,-4 2-3,2-2 1,0-8-3,3 1-6,-7-34-21,15 2-7,-10-29 0,12-7-1</inkml:trace>
  <inkml:trace contextRef="#ctx0" brushRef="#br5" timeOffset="167671.5902">23937 15587 92,'-10'0'42,"-8"-6"0,21 19-2,-3-13-37,19 3-1,6-6-1,8-2-1,6 0 0,9-3-1,6-2-1,3-2-3,7 13-8,-12-17-13,13 19-15,-18-7 0,6 12-1,-15-6 1</inkml:trace>
  <inkml:trace contextRef="#ctx0" brushRef="#br5" timeOffset="167836.5997">24561 15931 94,'-25'22'43,"13"0"1,-7-21-5,12-19-42,7 18-11,-5-30-14,18 17-14,-4-10-1,10 5-2,3-7 1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7-28T23:42:57.077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1456 2164 66,'14'-26'36,"4"10"1,-13-3 0,6 9-26,-12-4-3,1 14-2,0 0-1,-3 16-1,-8 5-1,-1 18-1,-6 12-1,-3 19 1,-2 9-1,-5 19 1,2 1 0,3 0 1,-2-4-2,7-16 1,4-14-1,3-17 1,11-21-1,0-27 0,14-11 0,6-26 0,0-19 0,3-13-1,-1-19 1,2-13-2,-3-7 1,-2 0-2,-4 3 2,-3 12 0,-2 17 1,-5 11 1,-2 22-2,1 21 2,-4 22-2,0 0 1,13 29-1,0 4 0,3 1 0,10 8-1,10-4 2,12-4-2,11-7 2,12-9-1,4-11 0,5-9 1,0-12-1,-2-9 1,-8-5 0,-5-9-1,-15 3 1,-11-1 1,-10 6-1,-10 7 1,-19 22-2,0 0 0,-6 29 0,-15 21 0,2 20 0,-6 11 0,2 12 0,1 11-1,6 0 0,9-5 0,14-7-4,6-22-2,26-4-14,-5-30-18,21-4-1,-3-29 0,17-6-1</inkml:trace>
  <inkml:trace contextRef="#ctx0" brushRef="#br0" timeOffset="346.0198">2878 2482 86,'-7'-34'40,"5"20"1,-16-5 0,18 19-23,-32 3-14,11 18 1,-8 14-1,2 12 0,-5 13-2,7 5 1,1 8-1,5-1 0,13-8 1,11-8-3,16-15 0,15-17 0,9-18 0,10-14 0,6-21 0,-2-11 0,-1-13 0,-7-7-2,-17-7 2,-6-1-1,-17 7-1,-16 9 0,-9 14 0,-7 9-2,-3 19-2,0 0-4,14 32-10,-8-14-16,27 21-5,5-10 3,24 6-4</inkml:trace>
  <inkml:trace contextRef="#ctx0" brushRef="#br0" timeOffset="768.044">3742 2460 104,'-26'-30'40,"-5"22"2,-20-6-2,2 17-35,-7 10 0,5 12 0,0 13-2,7 12 2,7 5-3,18-2 2,9-1-4,18-7 0,18-14 0,12-13 0,18-24 0,11-21 0,7-21 0,7-17 0,-1-19 0,-5-14 0,-4-6 0,-10-3 0,-10 2 0,-13 12 0,-15 18 0,-13 14 0,-13 32 0,-12 24 0,-12 28 0,-6 26 0,-4 22 0,0 17 0,5 11-2,5 8 0,13 1-3,10-13-5,22 0-5,0-31-5,31 2-14,-10-36-5,19-7-3,-9-30 0</inkml:trace>
  <inkml:trace contextRef="#ctx0" brushRef="#br0" timeOffset="1135.0649">4288 2377 108,'-22'30'40,"21"10"2,0-18-3,18-1-36,14-10 0,13-6-1,7-12 1,3-8-1,0-9 0,-5-9-1,-11-6 0,-10-5 0,-14 1 0,-13-1 0,-16 6-1,-13 8 1,-6 14-1,-12 17 1,-6 23-1,-6 16 0,-3 18 0,5 10 2,9 7 0,11 4-2,14-4 0,23-11 0,22-17 0,27-19-4,29-13-6,10-24-4,29 2-7,-13-36-11,22 8-9,-21-20-2,-4 7 1,-30-11 2</inkml:trace>
  <inkml:trace contextRef="#ctx0" brushRef="#br0" timeOffset="1556.089">1845 3380 111,'25'-6'41,"25"-22"2,49 1-2,35-19-37,29-4 0,30-5-2,18 2-1,9 5-1,1 7 0,-2 9-2,-18 11-2,-18 17-2,-33-3-12,-10 28-7,-47-19-5,-11 23-2,-45-18-6,-4 4-4,-33-11 3</inkml:trace>
  <inkml:trace contextRef="#ctx0" brushRef="#br1" timeOffset="10820.6189">6362 2108 90,'5'-17'36,"-5"17"0,6-18 0,-6 18-32,-14 21-1,5 3-1,-7 13-1,1 11 0,-3 8-1,2 6 0,3 3-2,5-4 1,9-1-8,-1-20-25,17-4-2,0-29 0,13-8 0</inkml:trace>
  <inkml:trace contextRef="#ctx0" brushRef="#br1" timeOffset="11004.6295">6341 1628 103,'-35'-22'36,"-2"6"1,15 21-1,3 11-38,19-16-3,28 21-28,5-12-3,23 11 0,3-4 0</inkml:trace>
  <inkml:trace contextRef="#ctx0" brushRef="#br1" timeOffset="11322.6476">7166 1866 95,'-5'14'35,"-18"-9"1,0 15 0,-11-2-32,-1 10 0,-5 0 0,4 6-1,0 1-1,7 3 0,12-3-1,14-9 0,16-3-1,12-4 1,15-9-1,4-2 0,5-2 0,0 0 1,-2-1-1,-13 9 1,-10 6 0,-16 8-1,-18 6 1,-8 4 0,-15 3-1,1-1-1,2-2-3,-1-21-20,21 7-13,10-24-1,22-2-1,12-21-2</inkml:trace>
  <inkml:trace contextRef="#ctx0" brushRef="#br1" timeOffset="11923.682">8531 2131 85,'-7'-10'36,"-15"-5"1,3 12 0,-18 0-30,5 9-3,-6 1 0,-1 9-1,-3 4-1,4 13 0,0 1 1,4 12-1,6-1-1,10 5 0,8-4 0,14-4 0,9-9 0,12-12 0,10-13-1,16-20 1,6-15 0,3-14 0,5-8 0,-3-8 0,-5-2 0,-8 0-1,-10 9 1,-9 7 0,-15 12-1,-2 10 0,-13 21 1,0 0-1,-13 5-1,6 18 1,-4 8-1,0 7 0,9 6-2,3 4-1,10 2-4,1-20-15,22 12-15,-3-23 0,15 2-2,0-25 1</inkml:trace>
  <inkml:trace contextRef="#ctx0" brushRef="#br1" timeOffset="13692.7832">9083 2017 75,'2'-17'35,"-2"17"1,7-14-2,-7 14-31,-13 10-1,10 6 1,-8 6 0,-3 8-1,-2 4 0,1-1 0,0-1 0,2-1 0,5-7 0,5-1 1,3-13-1,0-10 0,22-5 0,-3-10-1,5-7 1,6-5 0,3-6 0,2 0-2,1-2 2,-2 2-1,-4 4 0,-2 4 0,-4 6 0,-6 6 0,-3 4-1,-2 12 2,1 8-2,-3 9-1,-6 8 1,2 5-2,3 9 0,-5 2-1,7 11-4,-7-17-29,21 9-2,-3-16-1,17 0-1</inkml:trace>
  <inkml:trace contextRef="#ctx0" brushRef="#br1" timeOffset="14852.8496">10796 1443 76,'0'0'37,"-3"-15"-2,3 15 1,-3 12-30,4 9-2,-1 9 0,5 16-1,-7 7 0,3 12-2,-7 10 0,4 5-2,-8 1 2,1-4-4,1-6 0,-3-18-10,12-2-23,-2-19 0,11-14-1,4-19 0</inkml:trace>
  <inkml:trace contextRef="#ctx0" brushRef="#br1" timeOffset="15078.8625">10921 1431 99,'-7'-10'38,"7"10"1,11-7-2,12 2-35,14-2-1,10-2 0,12-4-1,9-1-1,5 4-3,-7-8-16,4 12-17,-18 2 0,-4 10-2,-25 5 1</inkml:trace>
  <inkml:trace contextRef="#ctx0" brushRef="#br1" timeOffset="15281.8741">10966 1795 99,'1'15'37,"-1"-15"2,28 5-2,5-16-36,11-1 0,7-3-1,3-2-1,5 4-7,-16-8-26,10 14-4,-19-1 1,-3 12-2</inkml:trace>
  <inkml:trace contextRef="#ctx0" brushRef="#br1" timeOffset="15483.8857">10872 2111 95,'0'0'39,"14"13"1,13-23-2,23-3-36,7-7-1,11-6-1,10-2-3,-3-6-5,13 6-28,-19-7 1,3 11-3,-16-8 0</inkml:trace>
  <inkml:trace contextRef="#ctx0" brushRef="#br1" timeOffset="15866.9076">11701 1783 94,'0'0'37,"-12"8"2,14 5-2,-2-13-31,-11 23-2,3-5 0,0 11-1,-4 1 0,-1 4-1,1 3-1,-1-6 1,1 1-1,3-7-1,4-4 1,5-21 0,13 6 0,6-17 0,6-13 1,9-6 0,-1-9-1,6-5 1,1-2-1,-1 0 0,-5 6 0,-5 6 0,-9 10-2,-4 7 2,-6 13-2,-10 4 1,11 25 0,-7-1 0,0 9-2,-2 6 0,6 7-2,6-1-3,12 9-12,-11-17-19,24 6-1,-5-14-1,13-1 0</inkml:trace>
  <inkml:trace contextRef="#ctx0" brushRef="#br1" timeOffset="16380.937">12431 1853 110,'-22'-3'39,"-16"-1"2,7 18-5,-12-2-32,5 11 0,0 1-1,5 7-1,9-2 0,9 1-1,10-3 0,15-3 0,9-8 0,9-6-2,6-9 2,3-8-1,5-7 1,2-3 0,-4-9-1,-3-4 1,-8 1-1,0-1 1,-9 6-2,-3 3 2,-17 21-2,14-14 1,-19 32-1,-4 15 0,-5 15 1,-9 26-1,-1 14 0,-4 19 2,-1 7-1,0 4 0,4-3 0,-1-5 1,4-14 0,2-23 1,4-19-1,-1-16 0,1-25 0,0-16 0,1-23 1,6-15-4,5-18 1,5-9-3,8-18 0,9-12-3,16 2-2,-5-7-8,27 22-18,-8-6-5,14 15 2,-6 3-1</inkml:trace>
  <inkml:trace contextRef="#ctx0" brushRef="#br1" timeOffset="16597.9494">13017 1885 114,'0'0'40,"-26"14"1,13 9-1,-5 0-36,-2 11-1,-4 2-1,2 5-1,3 4-1,3-1-1,6-4-1,6-9-2,15-1-6,-11-30-19,37 5-10,-14-25-1,15 2-2,-4-21 2</inkml:trace>
  <inkml:trace contextRef="#ctx0" brushRef="#br1" timeOffset="17031.9742">13202 1597 113,'0'0'40,"-5"23"2,4-8-2,21-1-37,-2 9 0,4 4-1,0 3 1,0 1-2,1 2 2,-6 6-3,-6 1 2,-6 0-2,-10-1 1,-1 0-1,-7-4 0,2-4 0,-3-7 0,5-6-1,9-18 1,0 0 1,0 0-1,15-14 0,4-10 2,2-6-2,5-2 0,1-3 0,0 1 0,-4 4 0,-6 6 0,-2 7 0,-15 17 0,15 2 0,-16 13 0,-4 14 0,-4 5 0,3 6 0,-1 3 0,2 2-6,9 0-1,0-12-9,21 15-7,-11-33-13,29 8-4,-7-22 0,17 0-2</inkml:trace>
  <inkml:trace contextRef="#ctx0" brushRef="#br1" timeOffset="17398.9952">13850 1962 105,'0'19'38,"-4"-9"2,20 7-2,7-12-34,8-5 0,6-9-2,7-6 1,1-3-1,1-5 0,-3-5-1,-9-1 0,-11-2 0,-12 6 0,-12 6-1,-14 9 1,-15 9-1,-12 10 1,-7 11 0,-5 11 0,-2 8 0,7 6 0,6 0 1,12 2-2,15-7 1,16-3-1,16-9-2,16-11-1,18-5-3,2-20-9,27 8-9,-13-22-16,18 5-1,-9-15 0,-2 5 0</inkml:trace>
  <inkml:trace contextRef="#ctx0" brushRef="#br1" timeOffset="18054.0327">14270 2013 105,'0'0'39,"5"21"0,12-23-4,14 1-31,10-7 0,6 0-1,0-7-1,4-4 0,-8 1-1,-5-7 0,-6 2-1,-7-1 1,-8 2-1,-8-4-1,-8 7 1,-9 1 0,-6 7 1,-6 6-1,-8 9 1,-1 9 1,-8 7 0,4 8 0,3 6 0,7 2-1,6-1 0,11-2 0,10-5-2,10-3-1,14-6 0,6-12-2,13-2-1,1-10-1,13-1-7,-9-18-22,13 8-4,-14-16 11,6 9 20,-18-5 3,-2 7 3,-12 5 4,-16 3 8,0 25 22,-18-6 5,0 20-9,-15 0-19,7 8-4,-4-1-1,4 0-2,1-1 0,5-5-1,5-6 0,5-4 1,1-17-1,13 6 0,-3-16 0,4-3 0,0-9 0,2-4 0,-2-7 0,-2-3 0,1 4 0,-3 0 0,-4 5-1,2 5 1,-3 6 0,-1 6-1,-4 10-1,19-3-2,-1 7-2,-1-7-8,23 13-18,-6-15-9,14 5 0,-4-10 0</inkml:trace>
  <inkml:trace contextRef="#ctx0" brushRef="#br1" timeOffset="18226.0425">15536 1882 108,'-26'26'41,"2"16"-1,-10-11-2,4 14-33,1-6 0,8 4-4,5-7-3,5-10-3,17 7-12,-6-33-20,20 6-3,-1-21 0,17 2-2</inkml:trace>
  <inkml:trace contextRef="#ctx0" brushRef="#br1" timeOffset="18669.0678">15664 1687 89,'-18'9'40,"9"12"-1,4-7 1,15 9-22,5-9-17,4 0 1,3-2 0,5 3 0,-3-1 0,-2 0 0,-4 0 0,-4 1 0,-7 2-1,-6 4 1,-7 1-1,-3 2-1,-3-2 1,-3 1-2,3-3 1,1 0 0,3-4-1,8-16 0,0 0 1,19 4 0,3-18 0,4-8 1,10-6 0,1-4 0,3-1-1,3-4 1,-2 6 0,-3 3 0,-7 14-1,-9 4 1,-10 13 0,-7 10-1,-9 7 0,-5 12-1,1 6-2,-1 1-3,12 6-5,-3-15-11,31 8-16,-3-16-4,24 5 2,0-24-3</inkml:trace>
  <inkml:trace contextRef="#ctx0" brushRef="#br1" timeOffset="19090.0919">16648 1821 107,'-29'-13'42,"-18"0"0,5 20-1,-12 7-32,4 8-4,5 2-2,6 10 0,9-2 0,16-2-3,10-5 0,10-4-2,9-6 2,11-10-2,8-9 2,3-12 0,7-5-1,1-4 2,2-5-2,0 1 2,-5 0-2,-5 5 1,-11 9-1,-4 12 0,-22 3 0,2 30 0,-22 10 1,-14 17-1,-12 12 1,-6 14-1,-11 8 2,-3 3 0,1 2 0,-1-6-1,3-5-1,0-12 1,1-11-1,0-17-1,9-9-3,-5-21-8,20 2-7,-14-34-11,25-4-10,-4-19 0,18-13-1,6-23 0</inkml:trace>
  <inkml:trace contextRef="#ctx0" brushRef="#br1" timeOffset="19971.1423">18033 2145 81,'0'0'38,"-25"-19"-1,11 6-1,-9-19-31,1-2 0,-9-8-2,-6-5 1,-6-8-2,-1-9 2,-6-5-2,6 1 1,2 3-1,4 1 0,8 2-1,9 1 0,15 4 0,9 4-1,-3 53 0,0 0 0,30-67 0,-30 67 0,44-56 0,-9 31 0,1 13 0,-9 14 0,-6 16 0,-8 14 0,-13 13 0,-14 14 0,-15 8 1,-3 6-1,-3 3 1,0-1 0,5-3-1,8-1 1,9-11 0,16-7-1,14-18 0,17-16-1,21-13-1,12-16-2,26-9-6,-5-26-22,26 8-8,-10-17 1,8 9-1</inkml:trace>
  <inkml:trace contextRef="#ctx0" brushRef="#br1" timeOffset="20532.1744">18766 1534 96,'8'-13'39,"-9"-2"1,1 15-1,3-13-36,-3 13 0,-12 16 0,0 12-2,-1 10 2,4 11-3,0 7 1,2 11-1,2 1 1,3 1-3,3-8 3,4-9-2,2-8 1,-2-9-1,5-15 1,-10-20-1,19 0 1,-6-21 0,2-12 0,-1-8 2,-1-12-2,-2-15 2,3-10-1,-5-8 1,-3-5-2,5-3 3,-11 94-3,12-94 2,-12 94 1,14-94-2,-14 94 2,33-73-2,-16 15 0,32 22 0,-6 17-1,12 27 0,-11 11 0,10 20 0,-15 10-2,-9 4 2,-29-2-1,-11 3 1,-17-5-1,-9-2 0,-14-9 0,2-6-2,-3-9 0,8-9-2,23-8-8,-2-27-14,36 0-12,7-17-1,25-1-1,5-11 1</inkml:trace>
  <inkml:trace contextRef="#ctx0" brushRef="#br1" timeOffset="20923.1968">19532 1128 107,'11'15'41,"-18"9"1,4 17-2,-16 14-37,4 13 0,-8 2 0,4 8-1,-1 1 0,1-1-1,2-5 0,3 0 0,2-10 0,5-10-2,7-14 2,8-11-2,7-20 2,9-8-1,2-10 1,9-16-1,-1-4 1,4-5 1,-1-2-2,-1 2 1,-11 10 0,-4 5-1,-5 13 0,-16 7 0,13 12 0,-12 7-1,2 7-1,0 7-1,9 2-2,3-2-3,17 1-6,-8-22-7,29 10-14,-11-23-6,12 4 1,-9-20 1</inkml:trace>
  <inkml:trace contextRef="#ctx0" brushRef="#br1" timeOffset="21456.2273">20126 1722 106,'-9'18'40,"-12"-2"3,10 13-2,2-5-37,1 4 1,7-6-2,7-1 0,7-8-1,11-6-1,6-8 0,6-6 0,3-9 0,9-9 0,-3-3-1,-2-6 1,-3-2-1,-5-1 0,-6 6 0,-6 1 0,-9 8-1,-8 10 1,-6 12 1,-14 28-2,-6 10 2,-9 22-2,-4 12 1,-5 21-1,0 12 1,0 6 1,2-2-2,4 0 2,6-11-2,3-11 2,4-12-2,4-17 2,3-18 0,-1-11-2,4-19 1,9-10 0,-14-9 1,11-15-1,5-11 0,5-14-1,4-17 1,11-9-1,6-5 1,9-6-2,6 1 1,1-1 0,2 11-1,-3 7-1,-1 20 0,-9 6-3,6 19-8,-17-9-3,15 26-9,-20-11-10,24 12-4,-10-4 2,15 3-2</inkml:trace>
  <inkml:trace contextRef="#ctx0" brushRef="#br1" timeOffset="21952.2556">21097 1572 80,'-36'8'40,"6"13"0,-13-6 0,14 8-23,-5-5-10,7 5-3,9-2 1,8-2-4,11 1 2,11-4-2,7-3 1,5 0-1,4-2 0,0 1 1,-3-3-1,-3 1 0,-7 0 0,-5 2 0,-6 2 0,-8 7-1,-7-2 0,-3 3-1,-1 1-1,-2-1-2,5 0-1,1-11-7,19 9-12,-8-20-17,22-2 1,1-18-1,18 3 0</inkml:trace>
  <inkml:trace contextRef="#ctx0" brushRef="#br1" timeOffset="22159.2675">21421 1613 113,'0'0'42,"-19"22"1,-8 7-2,-5 13-38,0 4 1,4 9-2,0-2 0,6-2-4,10-4-1,6-10-5,18 1-9,-7-25-15,23 2-9,-3-22 0,21-2-2,-9-19 3</inkml:trace>
  <inkml:trace contextRef="#ctx0" brushRef="#br1" timeOffset="22275.2741">21598 1366 96,'-6'-24'31,"3"10"-29,3 14-1,-5 20-32,8-7-9</inkml:trace>
  <inkml:trace contextRef="#ctx0" brushRef="#br1" timeOffset="22523.2883">22046 1560 82,'-62'14'43,"4"16"0,-12-1 0,15 15-11,2-7-28,10 4-2,15-3 1,19 1-4,21-6-1,20-11-6,29 4-12,-5-22-15,28 0-6,-2-14-1,16-2-1</inkml:trace>
  <inkml:trace contextRef="#ctx0" brushRef="#br1" timeOffset="22826.3056">22540 1513 113,'-72'18'40,"13"7"2,0-3-2,17 1-37,16-6-1,19 4 0,16-8-1,20 1 0,11-6 0,4 2 0,0-1 2,-3 0-2,-6 1 2,-11 8-1,-17 0-2,-12 4 0,-11 1 0,-12 3-4,1 7-10,-26-17-8,19 18-9,-25-16-12,7 5 1,-15-9-2,-3 2 2</inkml:trace>
  <inkml:trace contextRef="#ctx0" brushRef="#br1" timeOffset="23912.3677">5390 3456 77,'6'-17'38,"-6"17"-1,9-12 1,-9 12-24,-5 21-9,-3 0-2,-8 5 0,1 11-2,-3 3 1,-1 9-2,4 0 1,7-1-1,5-1 1,11-5 0,10-9-1,11-8 1,9-13-1,4-11 1,2-11-1,3-11 1,-4-9-1,-1-6 1,-9-2 0,-4 0 0,-9 3 0,-11 7-1,-1 5 1,-7 9-1,-1 14 0,0 0 0,-9 19 0,7 6 0,0 3-1,3 7 1,5 1 0,4-2 1,7-3-1,6-6 2,8-13-1,0-7 1,2-10 0,2-6 0,-4-15 1,-3-5-2,-8-7 1,-6-6-2,-8-1 0,-3-3-2,-3 3 0,-2-1 0,2 10-3,-2 3 0,7 18-6,-6-8-12,17 26-15,-16-3 2,34 17-3,-13-4 1</inkml:trace>
  <inkml:trace contextRef="#ctx0" brushRef="#br1" timeOffset="24566.4051">6628 3526 96,'0'0'36,"-30"1"0,7 13 1,-13-3-32,3 7 1,-5 3-1,3 4-1,5-2-1,8 5 0,7-1-1,7-4-1,13-3 0,8-5 0,7-5-1,13-8 0,6-8-1,6-8 1,4-6-1,1-9 0,-4-4 1,-4-2-1,-5-1 0,-14-3 0,-5 6 0,-13 6 1,-9 5 1,-7 7 0,-5 6-1,-3 7 2,0 6-1,5 5-1,3 4 2,8 3-2,6 0 1,9 1 0,4-2 0,9 2-1,5-4 1,0 5 1,0-2-1,1 1-1,-4 5 1,-4-1 0,-7 2-1,-1-4 0,-5 2 0,-6-5 0,0-1 0,-4-15 0,0 13 0,0-13 0,0-15 0,4-3 0,4-8 1,4-4-1,1-7 0,3-3 0,3 0 0,-1 0 1,1 5-1,-4 6 1,-4 7-2,1 5 0,-2 6-1,4 8 1,5 4-3,3 0-2,11 12-2,0-14-10,20 21-9,-7-15-11,16 12 2,-6-10-3,8 8 3</inkml:trace>
  <inkml:trace contextRef="#ctx0" brushRef="#br1" timeOffset="24964.4279">7732 3462 103,'-37'-21'37,"3"8"2,-13-7 0,6 9-33,-2 3-1,9 13-1,-5 7 0,12 18-1,2 6 0,8 11-1,8 4 0,5 0-2,11-3 2,12-13-1,5-12 0,12-17 0,9-19 0,7-18 1,3-16-2,6-12 0,-4-13 0,-4-7 0,-3-4 0,-7 2 0,-8 5 0,-12 11 0,-8 16 0,-7 15 0,-8 34 0,-14 8 0,-6 30 0,-2 18 0,3 13 0,0 4-4,10 10-5,1-11-5,23 8-4,-8-31-5,33 15-5,-4-33-5,27 7-6,2-18 0,19-6 4</inkml:trace>
  <inkml:trace contextRef="#ctx0" brushRef="#br1" timeOffset="26038.4893">8621 3593 109,'0'0'39,"-14"4"-1,14-4-7,0 0-57,14-15-10,4 7-2,-6-9-2,10 5 1</inkml:trace>
  <inkml:trace contextRef="#ctx0" brushRef="#br1" timeOffset="26520.5169">9539 2882 86,'6'-11'37,"-8"0"1,2 11-1,-8 19-31,4 9-1,-5 11-2,2 14 0,-1 8-3,0 13 1,-2 4-1,5 0 0,1-2-1,3-8-2,10-5-3,-7-26-24,24 0-7,-5-24-1,16-8-1</inkml:trace>
  <inkml:trace contextRef="#ctx0" brushRef="#br1" timeOffset="26750.5301">10216 2868 99,'0'0'37,"-7"16"1,-14 14-5,1 24-29,-4 10-2,2 5-1,0 7 0,3 0-1,5-1-1,6-8-3,8-6-1,-2-22-10,16 3-21,-7-24-1,9-2-1,-16-16 1</inkml:trace>
  <inkml:trace contextRef="#ctx0" brushRef="#br1" timeOffset="26917.5396">10031 3229 106,'-24'-26'39,"11"17"2,-3-3-3,27 12-33,-11 0-2,32 5-3,4 2-3,9-16-11,25 14-22,0-15-4,22 7 0,-1-17-2</inkml:trace>
  <inkml:trace contextRef="#ctx0" brushRef="#br1" timeOffset="27502.5731">11483 3221 95,'-12'-26'37,"0"15"1,-17-2-1,2 15-33,-12 8 0,-2 7-1,1 11-1,-2 6 0,6 4 0,7 3-1,9-3 1,13-6 0,12-9 0,16-8-1,12-15 1,14-10 0,10-18 0,5-9 0,8-16-1,-4-6 1,-4-8-1,0-3 0,-10 0 1,-12 0-2,-7 5 1,-10 13 0,-8 9-1,-4 13 1,-7 16-1,-4 14 0,-15 30 0,0 13 0,-4 20-1,0 10 0,-1 12-2,4 1-1,3 1-2,7-14-5,22 4-10,-4-27-17,20-5-1,-3-26 0,15-5-1</inkml:trace>
  <inkml:trace contextRef="#ctx0" brushRef="#br1" timeOffset="27869.5941">11993 3168 104,'-10'14'38,"18"12"1,-3-12-1,15 3-35,3-4 0,11-2 0,3-6-1,4-5 1,1-10-1,1-4-1,-5-8 0,-3-6 0,-5-2 0,-9-3-1,-10-1 1,-5 0-1,-9 5 0,-8 6 0,-6 9 0,-9 9 0,-6 11 0,-5 13 0,2 12 0,-1 9 0,4 7-1,6 2 0,14-1-1,15-3-2,20-3-3,7-24-8,33 6-19,-4-24-4,22 2 1,-3-22-3</inkml:trace>
  <inkml:trace contextRef="#ctx0" brushRef="#br1" timeOffset="28194.6127">12915 3011 100,'-42'-7'38,"4"12"1,-12-7-2,15 14-28,-3-1-5,9 7-1,7 1 0,9 2-1,10-1-1,9-1 1,10-1-2,7-6 1,4 0 0,5-3-1,-2-1 0,1 1 0,-4-1 0,-5 4 1,-8 1-1,-9 4 0,-8 6 0,-8 0-1,-8 5 2,0-2-3,-6 4 1,0-7-3,3 3-2,1-19-10,26 10-17,-5-17-6,13-10-1,8-14 0</inkml:trace>
  <inkml:trace contextRef="#ctx0" brushRef="#br1" timeOffset="28504.6304">13383 3030 105,'-40'-3'39,"7"11"1,-12-6-2,16 12-31,-11 5-1,9 8-3,3 6 0,10 4-1,7-2-1,14 2 0,8-6-1,12-5-1,14-7-2,7-13 0,13-5-4,-5-19-8,26 6-19,-17-22-5,6 6 1,-11-15-1</inkml:trace>
  <inkml:trace contextRef="#ctx0" brushRef="#br1" timeOffset="28824.6487">13730 3045 102,'-22'18'38,"7"15"1,-9-4 0,13 18-29,-7-5-6,9 2-1,-1-3 0,3-2-2,4-6 1,-2-8-1,10-7 0,-5-18-1,15 5 0,-3-13 1,1-10-1,4-7 1,-2-7-1,3-3 1,-3-4-1,-2 0 1,-2 2 0,-2 4-1,-5 5 1,1 3 0,1 5-1,4 4 1,7 6-1,1 1-2,9 8-2,4-4-2,15 8-9,-7-15-8,22 16-13,-10-13-3,11 10 0,-6-13-1</inkml:trace>
  <inkml:trace contextRef="#ctx0" brushRef="#br1" timeOffset="29012.6595">14375 3024 118,'-22'6'39,"11"20"2,-13-9-1,-2 12-36,10 7-1,-2 4-2,1 3 0,3-1-1,5 0-1,1-10-2,10-1-1,-2-31-9,26 22-7,-14-40-12,27 2-8,-8-26 1,11-1-1</inkml:trace>
  <inkml:trace contextRef="#ctx0" brushRef="#br1" timeOffset="29157.6677">14439 2566 106,'-13'0'38,"0"0"-4,13 0-13,0 0-57,18 4-2,12 3 0,-3-7-1</inkml:trace>
  <inkml:trace contextRef="#ctx0" brushRef="#br1" timeOffset="29622.6943">14722 2772 117,'-11'34'41,"3"13"-1,-7-14-6,-1 16-30,-1-1-1,3 9 0,-5-4-1,10 0-1,-3-7 0,4-5-1,4-8 0,2-8 1,4-11-1,-2-14 0,14-4 1,-2-9-1,3-14 0,5-4 0,3-11 0,6-5 0,4-6 0,3-2 0,-1 3 0,1 7 0,-3 8 0,-7 9 0,0 12 1,-6 14-1,-7 12 1,-4 13-1,-4 5 0,-6 8 1,0 2-1,-5 4 0,-1 1-1,-4-3 1,-4 1 0,-3-3-1,-6-2 1,-1-9 0,-6-2-1,-1-8 0,2-7-2,2-12-2,11 2-7,-4-27-5,25 15-7,-7-27-9,25 6-6,-2-11-2,14 10 3</inkml:trace>
  <inkml:trace contextRef="#ctx0" brushRef="#br1" timeOffset="29973.7144">15023 3111 82,'0'0'40,"-5"28"-1,5-28 0,24 21-12,0-20-23,13 1-1,5-7-1,10-3 0,1-5 0,4-5-1,-5-1 0,-7-6 0,-14-2 1,-10-1-1,-11 3 0,-10-2 0,-11 10 0,-10 5 0,-5 11-1,-10 9 1,-1 12-1,0 11 0,-2 8 0,2 9 0,9-1-2,9-3 0,13-3-3,12-17-3,23 5-7,3-32-4,33 8-7,-6-30-13,22 4 1,-1-22-2,13 2 3</inkml:trace>
  <inkml:trace contextRef="#ctx0" brushRef="#br1" timeOffset="30267.7312">15872 2913 103,'-38'17'41,"-18"-1"0,7 17-1,-5-10-23,11 5-15,14-3-1,13 0 0,14-8 0,18-7-1,15-9 0,12-8 0,5-2 0,0-4 0,-1-1 1,-4 3-1,-11 4 1,-9 9 0,-17 14 0,-12 7 1,-12 8-2,-6 6 0,-4 4-2,-6 1-3,6 5-7,-5-19-4,17 10-4,-11-31-7,27 8-9,-5-26-5,13-3 0,-1-19 2</inkml:trace>
  <inkml:trace contextRef="#ctx0" brushRef="#br1" timeOffset="30935.7694">16937 2655 73,'10'-22'35,"-14"-4"1,4 26 1,-11-25-27,11 25-2,0 0-2,-10 21 0,2 5-1,3 17-1,-3 10-1,-4 13 0,1 9-1,-3 9-1,1 1 0,-2-5-2,5-4-1,0-14-3,11-1-7,-5-29-23,18-4-2,-14-28-2,27 2 0</inkml:trace>
  <inkml:trace contextRef="#ctx0" brushRef="#br1" timeOffset="31529.8034">16695 2985 110,'-20'3'39,"-1"-7"2,25 17-2,-4-13-35,34-3-2,9-6-1,10-3-1,10-2-1,3-7-1,7-2-1,-1-7-1,2 5-2,-6-13-1,6 14-9,-23-20-19,10 10-1,-17-14-2,1 10 3,-18-4 31,-9 0 4,-6 13 3,-15-8 10,7 27 20,-19-3 2,15 13 4,-35 15-3,13 16-28,-6 8-4,4 13 1,-10 8-1,2 6 0,-2 5-1,2 9 0,2-6 0,3 1-2,6-11 0,7-9 0,8-11 0,9-9 0,8-14-1,10-18 1,6-13-1,8-10 0,3-9 1,4-3-1,-2-6 0,-1 1 1,-6 6-1,-5 6 0,-6 8 0,-11 10 0,-11 7 0,7 21 0,-11 5 0,-1 4-1,3 9-2,2 0 0,8 1-3,6-6-1,19 0-6,-5-22-4,24 9-5,-15-29-6,20 10-1,-16-25-10,1 4 4,-13-14 0</inkml:trace>
  <inkml:trace contextRef="#ctx0" brushRef="#br1" timeOffset="31859.8223">17899 2965 92,'0'0'39,"14"16"1,-14-16-1,33 22-31,-9-18-4,11 2 0,1-7-1,5-2-1,0-7-1,-4-1-1,-2-6 0,-11-1 0,-11 0 0,-15-2 0,-16 5 0,-10 7 0,-10 5 1,-6 8 0,-6 12 0,-2 11 1,3 8-1,7 10 1,10 2-1,16-1 0,16-2-1,18-12-3,26-4-6,12-23-5,29 4-3,1-35-6,29 18-9,1-30-9,30 4-1,0-16 2</inkml:trace>
  <inkml:trace contextRef="#ctx0" brushRef="#br1" timeOffset="33076.8919">19212 2971 86,'-2'-10'37,"2"10"-1,0 0-1,0 0-31,0 0-1,-12 26 1,6 1-1,3 11 0,-5 3 0,1 5 0,-5-3-1,4 0 1,-1-6-1,2-6-1,-1-9 0,2-10 0,6-12 0,0 0-1,8-27 1,2-3-1,7-9 1,3-7-1,7-8 1,-3-4-1,6-3 1,-1 0-1,2 0 0,-4 5 0,1 10 0,-2 6 0,0 8 0,0 7 0,2 9 0,-3 8 0,-1 9 0,-2 9-1,-3 7 1,-5 3-1,-8 7 1,-11 7-1,-7 6 0,-11 1 1,-5 4 0,-11 2-1,-1-4 1,-4-1 0,-1-4-1,4-9 1,7-8 0,6-4-1,6-7 1,8-6 0,3-5 1,11 1-1,-13-3 1,13 3 0,-10 15-1,3 5 1,-4 11 0,-1 10-1,-6 13 0,-4 4 0,0 12 0,-2-2-1,0 0-1,0-5-2,15 0-7,-5-29-9,27 7-11,-13-41-7,34 12 0,-2-34-3</inkml:trace>
  <inkml:trace contextRef="#ctx0" brushRef="#br1" timeOffset="33580.9207">20046 2890 93,'-4'-18'38,"4"18"1,-15-16-1,15 16-33,-27-16-1,2 20 0,-6 1 0,-4 13 0,-8 2-1,2 10 0,-6 4-1,7 5 0,6-3-1,10 2 0,9-7 0,15-6 0,15-11-1,15-8 0,13-13 1,8-8-1,8-6 1,-1-6-1,-3-4 1,-2-1-1,-13 5 1,-5 3-1,-11 6 1,-12 7-1,-12 11 0,0 0-1,0 0 1,-16 19 0,3 1-1,4 4-1,3 1 0,5 2-1,6-2-1,9-8-2,24-2-8,0-26-6,28 11-5,-9-34-9,21 6-3,-1-22-1,8 4 1</inkml:trace>
  <inkml:trace contextRef="#ctx0" brushRef="#br1" timeOffset="33767.9314">20872 2438 105,'-34'32'39,"4"31"2,-13 2-5,6 17-32,0 4-2,7 3-1,2-2-1,10-8-2,10-4-6,-4-26-8,22 0-21,-10-23-2,14-5 1,-14-21-2</inkml:trace>
  <inkml:trace contextRef="#ctx0" brushRef="#br1" timeOffset="33970.9431">20492 2885 114,'-13'-11'40,"13"11"1,12 0-5,9 2-34,11-3-1,18-2-2,7-1 0,6-10-2,13 1-2,-1-14-6,16 13-16,-15-21-10,2 9-2,-11-17-1,-5 7 3</inkml:trace>
  <inkml:trace contextRef="#ctx0" brushRef="#br1" timeOffset="34158.9538">21353 2322 94,'-19'11'39,"-13"8"0,3 33 1,-12 13-30,4 8-5,0 10-2,-1 0 0,4 2-1,6-2-2,9-6 0,5-10-3,9-9-4,-1-23-11,21 5-18,-11-29-4,11 1 0,-6-26 0</inkml:trace>
  <inkml:trace contextRef="#ctx0" brushRef="#br1" timeOffset="34364.9656">20968 2861 115,'0'0'41,"0"0"1,27 20-4,-2-23-36,11 1-1,7-4-1,1-2-1,13 3-3,-8-5-4,15 17-15,-15-18-15,6 14-2,-11-12 1,2 10-2</inkml:trace>
  <inkml:trace contextRef="#ctx0" brushRef="#br1" timeOffset="34751.9877">21521 2883 83,'-28'13'42,"12"12"-3,-4-16 2,19 8-11,1-17-27,26 7-1,6-11 0,7-2 0,8-7-1,6 1 1,0-6-2,-7 1 1,-3-3-1,-8 1 1,-12 0-1,-13-1 0,-11-2 0,-9 4 0,-11 1 0,-7 9 0,-7 6 0,-4 7 1,0 7-1,-3 10 1,0 8-1,11 2 0,4 7 0,12-6 0,11-2 0,15-9-1,19-5-1,14-9 0,21-4-2,4-14-2,20 2-4,-12-17-8,23 11-7,-24-18-9,2 11-3,-19-9-1,-4 9 2</inkml:trace>
  <inkml:trace contextRef="#ctx0" brushRef="#br1" timeOffset="35053.0049">22306 2808 109,'-17'26'36,"-14"-1"3,13 13-2,-11-4-30,9 3-4,2 1-1,4-3-1,3-5 0,6-5 0,1-8 0,4-17-1,0 0 0,13-4 0,-5-12 1,6-11-1,-1-4 0,4-5 0,-1-1 1,3-3 0,-3 2-1,5 2 1,-5 2 0,-1 5 0,2 3-1,-1 10 1,1 1-2,-1 6-1,7 9-4,-3-13-10,19 26-10,-11-22-13,17 17 0,-2-17-1,7 15 0</inkml:trace>
  <inkml:trace contextRef="#ctx0" brushRef="#br1" timeOffset="35391.0243">22791 2792 105,'-18'32'38,"-11"-10"2,10 13-1,-9-10-32,9 4-1,-2-4-3,8-5 0,4-3-1,7-5-1,2-12 0,17-9-1,4-6 1,4-5-1,4-7 1,5-2 0,3-10 0,1 6 1,-1-2 0,-3 9 0,-8 3-2,-2 11 0,-7 10 0,-4 9 0,-9 16 0,-5 3 0,-2 11 0,0 0 0,6 15-11,-9-19-4,16 17-6,-13-30-4,24 13-8,-21-33-8,35 16 1,-16-25 0</inkml:trace>
  <inkml:trace contextRef="#ctx0" brushRef="#br1" timeOffset="36382.081">5485 4733 68,'8'-20'36,"-8"20"0,-6-15 0,6 15-28,-14-12-1,14 12-1,-21-2-1,11 7 0,-4-2-1,1 10-1,-8 3-1,-1 6 0,-2 7-1,5 8 0,-1 5 1,2 4-1,4 2 0,10-3-1,8-5 1,9-7-1,11-9 1,7-14 0,8-14-1,6-11 1,4-13-1,-2-7 2,-5-10-2,-5-2 2,-8 0-3,-12 0 2,-9 6-3,-11 6 2,-12 13-2,-8 4-1,-5 13-2,-6 3-1,7 15-5,-7-10-11,20 19-15,-1-12 0,16 9-2,-1-19 1</inkml:trace>
  <inkml:trace contextRef="#ctx0" brushRef="#br1" timeOffset="37369.1374">23624 2628 112,'-2'-14'38,"2"14"0,-28-8-4,8 10-28,-10 3-4,-2 4 1,-5 5-1,-5 7 0,10-2 1,-2 5-2,14 0 0,8-2 0,16-5-1,10-1 0,14-3 0,6-4 0,-1-2 0,4 0 0,-6-1 1,-6 5-1,-15 3 1,-12 6 0,-17-1 0,-7 4-1,-8 4 1,-6-3-1,5-1 0,-1-2-1,16-4-2,10-10-3,28 6-13,-3-23-16,27 5-5,2-14-1,13 5-2</inkml:trace>
  <inkml:trace contextRef="#ctx0" brushRef="#br1" timeOffset="38239.1872">6591 4227 72,'5'-54'39,"-15"-7"-2,2 16 3,-17 0-30,6 20 0,-13 10-3,-2 21-1,-5 12-3,-4 21 0,2 15-2,1 13-1,4 13 0,5 8-1,4 6 0,5-1 0,12 1-1,3-8-1,9-5 2,3-15-3,12-2-8,-14-27-25,19-3 1,-15-22-2,6-3-1</inkml:trace>
  <inkml:trace contextRef="#ctx0" brushRef="#br1" timeOffset="38421.1976">6004 4754 107,'-27'-11'40,"17"9"2,3-12-3,19 3-36,25-6 0,17-4-3,15-4-1,11-2-3,19 6-11,-9-13-19,19 16-6,-13-3-1,5 15-2</inkml:trace>
  <inkml:trace contextRef="#ctx0" brushRef="#br1" timeOffset="39374.2521">7758 4536 74,'0'0'39,"0"0"-2,-11-6 0,11 6-22,-14 17-12,6 0 1,-7 3-2,1 11 1,-2 1-1,-1 10 0,-3 3 0,1-4 0,3 0-1,0-7-1,5-6 1,7-9-1,4-19 1,0 0 0,17-16 0,4-14 0,3-10 0,4-5 1,5-8 0,-3 3-1,0-2 0,-8 7-1,0 9 1,-6 6-1,-7 11 1,-9 19-1,11-8 1,-11 8-1,9 24 0,-5-3 1,5 7-1,2-1 0,8 0 1,2-4-1,7-5 0,5-6 0,7-7 1,0-9-1,3-10 1,1-6-1,-4-5 1,1-6 0,-6 0-1,-5 1 0,-7 2 0,-4 4 0,-4 7 0,-8 8-1,-7 9 1,0 0-1,-3 31-1,-4 1 1,-7 8-1,1 5-1,3 6 0,0 2-1,8-1-1,4-10 0,20-6-4,-1-25-8,29 4-10,-10-29-8,20 2-1,-8-22-1,10-1 2</inkml:trace>
  <inkml:trace contextRef="#ctx0" brushRef="#br1" timeOffset="39990.2873">8751 4501 80,'-8'-14'38,"-19"-2"0,2 18 0,-12 0-21,4 18-11,-6 8-1,7 9-2,2 5 0,8 5 0,8 2-1,8 1 0,15-9-1,10-5 0,10-11 0,9-12-1,5-12 0,4-13 0,1-11-1,-3-11 0,-4-9 0,-7-5 0,-9-3 0,-9 1 0,-7 1 0,-9 5 0,-7 8 1,-4 7 0,-7 11 1,0 11-1,0 6 1,4 7-1,5 9 1,5 1 0,7 2-1,7 1 1,9-4-1,4-3 1,11-2-1,2-6 1,2-3-1,0-1 1,0-3 0,-4-1 0,-7 3-1,-7-2 1,-2 2-1,-18 1 1,9 18-1,-14 4 0,-2 6 0,-2 4 0,2 7 0,1 3 0,3 3 0,6-5-1,8-4 1,4-7 1,8-12-1,5-11 0,3-13 1,5-12-1,-3-12 0,1-7 0,-1-9 0,-5-5-2,-6 0 0,-5 1-2,-3 6 0,-7 3-2,4 14-6,-13-5-6,16 24-5,-20-12-4,22 27-3,-16-6-8,21 3 2,-9 1 0</inkml:trace>
  <inkml:trace contextRef="#ctx0" brushRef="#br1" timeOffset="40847.3364">9655 4599 78,'0'0'41,"8"15"-2,-8-15 2,20-3-21,-4-8-17,6-8-1,6 1 0,2-6-1,1-3 0,0 1-1,-7 0 0,-2-1 1,-12 2 0,-8 6 0,-10 0 0,-9 7 0,-10 6 0,-7 8 0,-4 11-1,-1 7 1,0 5 0,4 10-1,8 1 0,6 7 1,10-5-1,12-3 0,12-9 0,11-6 1,10-12-2,17-10 1,7-12 0,6-7 0,4-3 1,-2-2-1,-5-1 0,-9-1 0,-9 7 1,-12 6-1,-12 8 0,-19 7 1,0 0-1,-5 20 0,-9 3 0,-5 7 0,-1 5 0,1 3 0,2 0 0,2-2 0,9-6 0,3-11 0,3-19-1,18 6 2,2-25-1,7-6 0,-2-8 1,7-8-1,-3-4 0,0-3 1,-1 6-1,-9 8 1,-5 6-1,-5 10 0,-9 18 0,0 0 0,0 0 1,2 20-1,-2 2 0,0 1 0,4 0 0,4-1 0,2-10 0,11-4 0,5-10 0,7-9 1,1-6-1,5-8 1,-1-5-1,-2-4 1,1 5-1,-9 4 1,-8 4-1,-7 7 0,-13 14 0,0 0 0,-4 30 0,-6-1 0,-3 6-1,3 5-1,1 5-3,-1-5-2,15 7-5,-5-21-1,22 5-4,-8-24-3,20 10-4,-7-32-2,22 12-1,-16-26-2,15 2-2,-7-5 3</inkml:trace>
  <inkml:trace contextRef="#ctx0" brushRef="#br1" timeOffset="41508.3742">10863 4475 90,'-2'13'38,"2"-13"0,11 14-1,8-16-32,8-2-1,3-10-2,3 2 1,3-11-2,-1 1 0,0-5 0,-5 2 0,-9-4 0,-7 7 0,-10 0 0,-6 6-1,-10 7 1,-7 8 0,-7 6-1,-4 11 1,-4 9 0,4 4 0,-1 5 0,6 2 0,4 1 0,10-7 0,12-5-1,12-9 1,10-12-1,13-11 1,8-8-1,6-6 0,2-4 0,-2-4 1,-2 6-1,-10 2 0,-6 7 0,-13 8 1,-19 6-1,10 18 0,-20 4 0,-1 6 0,-6 5 0,0 3 0,0-3-1,7-2 1,2-6 0,8-11 0,0-14 0,18-7 0,2-10 0,3-7 1,3-7-1,3-2 0,-4 2 1,-2 5-1,-3 5 0,-8 8 1,-12 13-1,0 0 1,8 20-1,-12-2 0,0 7-1,2 1 0,2 6-1,3-5-1,13-2-2,4-11-3,14 1-4,-1-19-4,21 7-3,-10-27-6,19 12-1,-16-30-2,15 1-8,-18-13 4</inkml:trace>
  <inkml:trace contextRef="#ctx0" brushRef="#br1" timeOffset="41695.3849">12025 4003 88,'-38'42'39,"2"25"0,-16 0 0,11 23-20,0-15-16,7 1-2,7-7-2,5-10-4,14-7-3,-2-27-7,25 4-10,-15-29-12,20-8-1,-8-18-1,5-2 3</inkml:trace>
  <inkml:trace contextRef="#ctx0" brushRef="#br1" timeOffset="42013.4031">11774 4306 109,'-15'-24'40,"15"24"2,-14-12-2,14 12-34,19 9-4,0 1-2,13-1-1,5 0 0,10 1-1,6-2-1,10 1 0,-3-5 0,1 2 0,-5 2 0,-5 1 0,-9 0 2,-7 0 2,-6 0 0,-10-4 1,-4 6 1,-15-11 0,12 13 0,-12-13 1,0 0-2,0 0-3,0 0-5,12 6-5,-17-23-4,5 17-3,-4-26-8,9 14-5,-23-14-9,2-1-1,-8-1 4</inkml:trace>
  <inkml:trace contextRef="#ctx0" brushRef="#br2" timeOffset="72299.1353">966 6496 79,'9'-15'36,"-7"-4"0,-2 19 1,4-21-28,-4 21-3,3 13 0,-2 10-3,-5 12 0,2 13-1,-4 15-1,0 8 0,0 13-1,-8 4 1,8 4-1,-3-3-2,6-4-1,-3-10-3,13 0-16,-6-26-13,15-9-1,-2-25-1,7-7 0</inkml:trace>
  <inkml:trace contextRef="#ctx0" brushRef="#br2" timeOffset="72494.1465">1043 7027 92,'-11'-14'35,"11"14"0,0 0 1,0 0-29,0 0-2,28 12-1,3-18-3,12-10-1,16-8-2,5-19-6,21 2-8,-4-25-19,18-1 0,-11-15-2,-4 4 2</inkml:trace>
  <inkml:trace contextRef="#ctx0" brushRef="#br2" timeOffset="72671.1566">1736 6212 105,'-54'31'36,"8"29"3,-3 9-4,10 18-30,9 8-2,13 8 0,7 1-3,8-1 1,16-8-3,4-13-5,25-3-28,-5-23-2,16-4-1,-2-20 0</inkml:trace>
  <inkml:trace contextRef="#ctx0" brushRef="#br2" timeOffset="73096.1809">2086 6830 105,'-39'12'37,"0"15"2,-13 1-1,6 13-33,-6 3 0,10 7-2,4-3 0,8 0-1,10-3 0,17-6-1,11-10 0,15-8-1,13-13 1,5-12-1,8-15 0,7-11 1,-2-11-1,-3-5 0,-6-7 0,-5 1 0,-14 1 1,-5 9-1,-9 8 0,-11 12 0,-1 22 0,-16 4 0,-1 20 1,2 13-1,-1 13-1,2 0 1,5 8-1,9-6-1,9-5-1,12-12-2,17-8-5,-1-24-27,29-3-1,-6-25-1,15-1 0</inkml:trace>
  <inkml:trace contextRef="#ctx0" brushRef="#br2" timeOffset="73908.2273">2643 6957 101,'-20'48'37,"-11"-2"0,10 17-2,-2-11-29,13 5-2,0-11 0,9-3-1,2-13-1,9-13 0,4-14-1,5-15 0,0-11 0,4-11 0,-3-13 0,-1-5 0,-2-5-1,-5-2 1,-4 4 0,-3 5 1,-5 9-1,-2 9 1,1 8-2,-1 7 0,2 17 1,11-10-1,4 12-1,8 0 0,8 2-1,8-4-1,8 3-2,1-9-3,12 12-5,-16-19-17,16 15-7,-22-13 14,9 12 14,-22-2 5,-5 2 4,-9 7 4,-11-8 6,-4 22 18,-18-7 8,11 16-13,-15-9-13,7 12-4,-2 2-1,3 5-2,3-1-1,5 1-1,5-4 0,1-9 0,4-4 0,8-13-1,6-12 1,4-15 0,1-10-1,2-7 1,2-10 0,2-4 0,-6-5 0,-1 5 0,0 4-1,-7 7 0,-7 11 1,1 11-1,-5 14 1,0 0-1,-2 22 0,4 0 1,-1 5-1,7-3 0,3-2 1,12-5-1,5-10 1,6-8 0,5-7 1,5-8-2,0-9 0,2-3 0,-8-4 0,-1 1 0,-8 2 0,-6 5 0,-8 7 0,-15 17 0,0 0 0,0 16 0,-11 12 0,-3 7 0,2 12-2,-3-4-5,14 19-9,-12-24-18,25 9-6,0-23 0,17 1-2</inkml:trace>
  <inkml:trace contextRef="#ctx0" brushRef="#br2" timeOffset="74758.276">4044 6850 113,'-26'27'40,"-13"2"0,5 20 0,-5 0-34,8 4-2,5-2-1,11-3-1,13-3 0,6-11-2,13-15 1,9-9-1,8-11 0,3-14 0,2-10-1,1-7 1,-8-7-1,-4-4 0,-4-1 0,-8-1 0,-6 6 1,-6 2-1,1 10 1,-2 4 0,-1 6 0,3 7 1,-5 10 0,19-5 0,-5 7 0,7 2 0,-1 1 0,6 1 0,1 0 0,-3 3-1,-2 2 2,-4 1-2,-2 3 0,-10 2 0,-3 2 0,-7 3 0,-5 4 0,-5 1 0,-2 2 0,-1-2 0,0-4 0,6-2 0,-1-10 0,12-11 0,0 0 0,21-22 0,-2-4 0,5-8 0,7-4 0,0-1 0,1 2 0,-4 7 0,-6 9 0,-6 11 0,-16 10 0,10 21 0,-14 8 0,-6 7 0,-2 11 0,2 2 0,0 1 0,8-4 0,5-5-6,9-9 1,12-9-3,4-25-9,26 6-9,-13-28-15,18-3 4,-11-16-1,8 1 3,-21-14 22,8 5 8,-10 7 15,-20-7 11,6 22 15,-19 4-1,0 25 2,-10 1 1,3 31-22,-17 4-7,8 16-3,-7 4-1,3 2-2,3-4-1,7-4-1,6-11-1,7-11-2,6-14 0,1-18-4,15-2-10,-12-26-22,10 0 0,-3-18-1,-2-3-1</inkml:trace>
  <inkml:trace contextRef="#ctx0" brushRef="#br2" timeOffset="74861.2818">4889 6593 91,'-15'-22'37,"-7"12"-1,3 13-19,9 8-26,1 1-29,21 3-1,0-5 0</inkml:trace>
  <inkml:trace contextRef="#ctx0" brushRef="#br2" timeOffset="75266.305">5765 6681 114,'-32'4'40,"-18"2"1,8 21-1,-11 3-35,4 15-1,-4 7-1,7 6-1,6 3 0,11 0-1,15-5 0,18-7 1,20-13-2,19-16 0,18-14-3,19-15-1,20-4-10,-5-29-12,22 1-16,-5-15 0,1 0-2,-11-12 2</inkml:trace>
  <inkml:trace contextRef="#ctx0" brushRef="#br2" timeOffset="76130.3544">1478 7815 77,'33'-2'35,"6"-2"-2,8 5 1,6-2-30,10 2 0,5-1-2,13-1-1,11 0 1,12-5 0,18-4 0,13-3 0,12-4 1,19-3-1,14-4 1,8-1 0,11-1-1,8 3 0,-2 2-1,2 4 0,-2 1 0,-8 8 0,-7-2 0,-6 3 0,-9 0 0,-9 1-1,-11-1 1,-8-1 0,-13 0 0,-12-5-1,-14 2 0,-15-1 0,-18 2-1,-18 1-1,-17 5-4,-23-6-27,-5 12-5,-12-2 0,-12-2-2</inkml:trace>
  <inkml:trace contextRef="#ctx0" brushRef="#br2" timeOffset="88902.0849">6647 6691 75,'14'-13'33,"-5"-2"1,0 7 0,-9 8-30,10-13 0,-10 13 0,0 0 0,-11 11 0,-2 8 1,-10 3-1,-1 7-1,-9 1 0,4 2 0,1-2-2,8-1 1,7-7-1,8-7 0,19-6-1,10-7 0,9-3 0,10 0 0,-2 0 0,3 3 1,-5 4-1,-10 8 0,-14 8 1,-14 7-1,-14 4 0,-14 5 1,-10 4-1,-4-3 1,-4-6-1,6-4-1,5-8-2,7-20-14,27-1-20,-11-10-1,29-13 0,7-12-3</inkml:trace>
  <inkml:trace contextRef="#ctx0" brushRef="#br3" timeOffset="93180.3296">8776 6791 85,'0'-16'35,"-11"-5"0,11 21 2,-31-20-29,10 22-3,-8-5-2,-1 15 0,-3 5-1,-2 11 1,-6 7-1,9 8 0,-2 2-1,10 2 2,5 4-1,10 1-1,10-7 1,12-6-1,12-11 1,8-4-2,6-15 2,4-9-1,5-10 0,4-14 1,-2-12-2,-2-7 2,-4-7-2,1-3 1,-8 2 0,-2 2 0,-10 9-1,-5 4 1,-7 14 0,-8 12-1,-5 10 1,-5 18-1,-4 8 0,-4 6 0,4 4-1,2 3 0,9 1-2,5-6-1,13-1-3,1-18-8,24 6-22,-6-16-2,15 2 1,-5-16-1</inkml:trace>
  <inkml:trace contextRef="#ctx0" brushRef="#br3" timeOffset="93527.3495">9449 6911 99,'0'0'35,"-12"-21"2,12 21-2,-15 9-30,9 7 0,-3 9-2,1 7 0,-1 6-1,3 6-1,0 0 2,4-1-2,2-6 1,2-7-1,0-11 1,-2-19-1,22 2 0,-6-20 1,3-10-2,-5-8 1,2-6 0,-1-8 0,-4-1 0,-5-1 1,-2 10-1,-4 2 0,-2 8 0,0 4-1,0 9 1,7 5-1,-5 14-3,22-7-1,4 13-4,-8-7-16,21 16-14,-4-8-1,14 9 1,-10-7-1</inkml:trace>
  <inkml:trace contextRef="#ctx0" brushRef="#br3" timeOffset="93911.3714">9967 6929 109,'-4'15'37,"18"7"3,1-15-2,18 1-33,7-10 1,12-3-2,5-9-1,0-2 0,-1-5-1,-5-2-1,-10-4 0,-13 0 0,-14 4-1,-15 2 1,-15 1-1,-9 6 1,-10 6-1,-6 5 0,-6 12 1,0 9-1,-1 8 2,7 11-2,9 5 0,10 2 0,12 1 0,13-4 0,12-6 0,22-11 0,17-6-6,12-21-10,37 5-6,-2-26-9,25 4-10,6-18 1,20 6-2,-3-12 3</inkml:trace>
  <inkml:trace contextRef="#ctx0" brushRef="#br3" timeOffset="94980.4326">11883 6831 92,'0'0'37,"-19"-17"0,19 17 2,-18-7-26,18 7-6,-13 15-2,10 1-1,-1 3 0,0 7-2,-4 4 0,-1 4 0,-4 2-1,-1 4 1,2-8-1,-6 0-2,7-10 2,1-8 0,10-14 1,0 0-1,20-32-1,1-3 1,4-10-1,9-4 2,-3-4-2,2 2 0,-3 3 0,-7 10 0,-6 11 0,-4 9 0,-13 18 0,0 0 0,6 27 0,-8 1 0,-2 4 0,6 4 0,9-3 0,6-2 0,11-9 0,14-9 0,6-10 0,11-8 0,2-9 0,2-10 0,-5-4 0,-4 1 0,-12-3 0,-4 5 0,-14 4 0,-10 6 0,-14 15 0,0 0 0,0 0 0,-19 28 0,5 1 0,-1 3 0,4 5 0,4 0 0,7 2-3,4-9-2,14-2-3,1-16-1,20 4-10,-10-21-14,18 0-6,-6-14 2,7 1 1,-12-13 26,4 0 8,-8 0 5,-15-8 10,7 13 18,-20-5 4,3 11 2,-14 0 0,7 20-25,-14-13-4,14 13-3,-23 24-1,12 2 0,-2 2-1,6 5-1,0 3 0,6-2-1,5-2 1,6-4 0,7-12-2,9-5 0,6-11 0,5-10 0,5-7 0,-1-4 0,0-8 0,-3-1 0,-5-3 0,-10 3 0,-8 8 0,-6 5 0,-9 17 0,0 0 0,-10 2 0,-3 14 0,7 6 0,-3 5 0,9-1 0,0-3-4,16-1-3,3-18-8,26 4-5,-8-30-9,30 3-11,1-22 1,12-1 0,-2-18 3</inkml:trace>
  <inkml:trace contextRef="#ctx0" brushRef="#br3" timeOffset="95170.4435">13933 6211 115,'-13'-8'37,"4"25"3,-13 8-3,1 20-32,-1 13-1,2 11 0,0 12-3,0 4 1,6 3-2,2-3-2,15-4-3,-1-21-6,22 2-11,-7-31-16,25-10-1,2-28 0,16-11 0</inkml:trace>
  <inkml:trace contextRef="#ctx0" brushRef="#br3" timeOffset="95381.4555">14520 6263 119,'-14'18'38,"-22"11"1,1 28 2,-15 9-37,5 8 1,2 6-3,2 4 0,10-1-2,3-9 1,14-6-5,3-13-3,20 2-19,-11-26-14,12-5 0,-10-26 0,14 7 0</inkml:trace>
  <inkml:trace contextRef="#ctx0" brushRef="#br3" timeOffset="95731.4756">14145 6749 115,'0'0'39,"-6"12"2,12 5-2,-5-5-33,20-2-2,4-2-1,13-1-2,4-3 1,9-9-1,5-2 0,3-3-1,1-4 0,2-2 1,-6-3-1,-5 3 0,-7 2 0,-10 4 2,-8 4-2,-10 10 0,-14 8 0,-9 10 0,-6 6 0,-2 8 0,0 3 0,-3 1-3,5 2-2,0-12-5,20 4-8,-7-34-8,14 21-13,-2-30-1,14-3 0,-3-20 2</inkml:trace>
  <inkml:trace contextRef="#ctx0" brushRef="#br3" timeOffset="95848.4822">14864 6512 110,'-21'-49'37,"3"18"-1,-10 7-3,4 3-56,6 21-12,3 0-1,11 14-4,-1-2 4</inkml:trace>
  <inkml:trace contextRef="#ctx0" brushRef="#br3" timeOffset="96599.5252">15094 6760 92,'0'0'38,"0"0"-1,2 29 2,-16-14-28,9 16-3,-6-1-3,3 8-1,-1-1 0,3 3-2,-1-5 0,4 0 0,7-8-1,-3-3-1,5-11 1,-6-13 0,14 6-1,-14-6 1,14-25-1,-6 0 1,-2-4 0,1-10-1,-3-3 0,5-5 0,3-4 0,2 3 0,1 2 0,6 3-1,1 10 2,3 5-2,4 12 2,-1 8-2,1 9 1,-1 6 0,-3 4 1,-1 8-2,-8-1 1,-5 5 0,-8 4-1,-8-1 1,-7 0 0,-11-2 0,-6 0 0,-10 0 0,-5 1 0,0-6 0,-4 1 0,7 1 1,-1 3-1,8-1 1,5 9-1,10 4-1,6 5 0,4 7 0,1 4 0,1 4 0,2 4 0,-2-1-1,2-3 0,0-6 0,1-4-2,1-16-2,12-1-10,-9-29-4,31 0-12,-9-27-7,21-5-1,-2-21 1</inkml:trace>
  <inkml:trace contextRef="#ctx0" brushRef="#br3" timeOffset="96833.5386">15839 6158 115,'-6'22'41,"-16"8"0,0 23-2,-16 16-36,7 2 1,-1 7-3,1 10 2,-1 0-2,7 0-1,5-3-2,5-12-1,12 5-18,-2-29-19,14-3 0,1-23-1,17-8 0</inkml:trace>
  <inkml:trace contextRef="#ctx0" brushRef="#br3" timeOffset="97199.5595">15742 6829 118,'-5'21'40,"-8"-9"0,20 10-1,7-10-36,9-5-1,7-7 0,12-6-1,5-9 1,10-7-1,0-2 0,2-10-1,-7 0 1,-6-5-1,-9 3 0,-10 2 1,-15 7-1,-9 7 1,-13 9-1,-15 13 1,-6 13 1,-8 11-2,-7 14 0,0 5 0,1 9 0,3 2 0,10-3 0,13-4 0,18-8-3,16-16-4,27-2-7,1-33-7,34 7-9,2-28-11,20-4 2,-2-19-1,8 0 3</inkml:trace>
  <inkml:trace contextRef="#ctx0" brushRef="#br3" timeOffset="97484.5758">16721 6574 125,'-59'19'41,"7"13"0,-5-11-1,5 5-37,22-1-1,13-6 1,17-2-3,19-8 0,10-3 0,13-1 0,4-3 0,-3-2 0,-5 2 0,-10 8 0,-15 5 0,-18 7 0,-15 5 0,-14 2 0,-8 5 0,-4-1 0,4 2 0,0-11-6,23 3-10,-4-22-4,32 10-11,-9-15-11,37-13 1,-13-6 0,16 1 2</inkml:trace>
  <inkml:trace contextRef="#ctx0" brushRef="#br3" timeOffset="98107.6115">17854 6709 105,'-10'1'38,"-12"-3"2,2 12-3,-11-2-29,5 13-2,-3 0-2,6 6 0,2 5-2,10 2 1,8 3-1,12 0 0,10-2-1,10-8 0,8-6 1,6-7-2,5-12 0,-1-10 0,-2-10 0,-6-7 0,-8-11 0,-8-1 0,-9-8 0,-6-3 0,-8 5 0,-8 0-4,0 13 1,-6 7-1,0 15 0,-3 7-1,8 16-5,-3-4-10,24 15-17,2-8 0,32 4 0,7-14-1</inkml:trace>
  <inkml:trace contextRef="#ctx0" brushRef="#br3" timeOffset="98348.6252">19008 6046 115,'-68'16'39,"-11"13"2,8 33-4,-3 9-32,6 15 1,11 11-4,14 3 1,9 1-4,15-6 1,15-7-6,2-24-16,22 3-16,-5-24-2,10-11 0,-9-21-1</inkml:trace>
  <inkml:trace contextRef="#ctx0" brushRef="#br3" timeOffset="98528.6355">18415 6692 129,'-19'-7'43,"4"-8"-2,15 15 1,25 0-42,13-4 0,19-1 0,13-7-4,29 9-13,-5-19-6,28 10-17,-6-7-1,19 7-1,0-5 0</inkml:trace>
  <inkml:trace contextRef="#ctx0" brushRef="#br3" timeOffset="98920.658">20345 6199 106,'15'-25'40,"-15"3"0,0 22-1,-15 7-31,1 23-2,-9 9-3,-2 13 1,0 13-3,-3 12 2,0 5-3,5 4 2,5 2-2,1-7 0,13-8-4,1-13-4,18-1-11,-6-31-10,15 0-10,-10-23 0,9-4-1,-8-17 1</inkml:trace>
  <inkml:trace contextRef="#ctx0" brushRef="#br3" timeOffset="99087.6675">20049 6730 126,'-16'-12'41,"16"12"0,21-12-1,17 5-35,26-5-5,15-8-4,26 6-10,-8-22-12,29 6-12,-12-11-3,6 2 2,-17-9-4</inkml:trace>
  <inkml:trace contextRef="#ctx0" brushRef="#br3" timeOffset="99459.6888">21143 5979 116,'-27'24'41,"-11"10"1,8 20-2,-8 5-33,8 12-3,-1 8 1,1 6-5,1 0 0,0 5 0,5-6 0,6-5 0,2-10 0,10-12 0,8-12 0,11-20 0,11-14 0,10-18 0,8-12 0,7-11 0,1-7 0,0-8 0,-5 1 0,-3 6 0,-13 7 0,-4 9 0,-13 16 0,-12 6 0,-5 25 0,-7 2 0,1 8 0,-3 4 0,10 4 0,4-11-4,21 7-13,-6-25-6,29 4-15,-8-19-4,16-1 3,-8-20-1</inkml:trace>
  <inkml:trace contextRef="#ctx0" brushRef="#br3" timeOffset="99822.7096">21449 6665 126,'-18'16'40,"0"-6"2,18 7-2,0-2-35,24-6-3,12-3-2,10-4 0,10-6 0,3-6 0,2-4 0,-4-2 0,-14-3 0,-9-3 0,-16-2 0,-15-4 0,-19 5 0,-12 6 0,-11 5 0,-8 14 0,-5 11 0,-3 12 0,5 11 0,8 10 0,13 4 0,14 1 0,15-4 0,18-8 0,27-7 0,17-17 0,27 4-13,-1-26-7,27 10-8,-15-18-14,16 0 0,-10-12-1,-7-1 3</inkml:trace>
  <inkml:trace contextRef="#ctx0" brushRef="#br3" timeOffset="100729.7614">6242 8108 62,'17'-45'36,"-1"1"1,-16-6 0,-5 8-22,-18-1-8,0 12 0,-15 7-2,-4 17 0,-7 11-1,-1 19-1,-4 17-1,6 16 0,2 19-1,8 16 0,5 10-1,8 7 1,8 5 0,11-9-2,13-4 0,1-18-5,14-4-5,-5-32-26,13-9 0,-9-24-1,6-12-2</inkml:trace>
  <inkml:trace contextRef="#ctx0" brushRef="#br3" timeOffset="100940.7735">5660 8534 106,'-19'-1'39,"21"12"2,-2-11-5,21 9-33,11-9-1,9-6-1,14-3-2,8-10-2,15 0-2,7-12-2,10 8-6,-9-13-25,15 11 0,-14-9 0,-2 11 1</inkml:trace>
  <inkml:trace contextRef="#ctx0" brushRef="#br3" timeOffset="101623.8126">6585 8310 97,'-33'13'38,"5"15"1,-6-7-2,13 12-31,-1 3-2,10 9 0,2-1 1,8 1-2,4-4 0,11-6 0,7-7 0,8-12-1,5-9 0,7-14-2,4-12 0,3-6 1,2-11-1,-2-4 0,-4-5-1,-1-1 1,-6 2 0,-6 7 0,-7 7 0,-6 12 0,-17 18 0,11 4 0,-16 19-1,-5 12 1,-1 6-1,-1 3 0,6 6 0,6-6-2,13-2 0,6-16-3,18-6-2,5-21-4,19 4-12,-4-24-15,11 1 1,-13-16 0,7 5 23,-19-8 10,-7 2 4,-10 8 8,-22-5 14,4 16 15,-19-1-1,11 19 2,-33-8-20,22 22-8,-11 1-4,6 8-1,-3 2-1,6 8 0,-2-1-1,10 2 0,0-3 1,6-2-1,4-8-1,9-8 1,1-11 0,5-10-1,6-9 0,3-12-1,-2-6 0,0-5 0,-1-1 0,-3 1 0,-6 5 0,-2 7 0,-3 8 0,-12 20-1,0 0 0,10 13 0,-4 17-2,-1-3-1,6 16-3,1-13-12,24 14-18,-9-19-3,19 4 1,-1-20-1</inkml:trace>
  <inkml:trace contextRef="#ctx0" brushRef="#br3" timeOffset="101998.834">8129 8285 98,'-29'2'38,"4"17"2,-9 2-2,9 10-33,-2 6 0,8 4-2,3-3 0,12-1-1,7-11 0,12-12-1,13-17 1,7-14-1,7-18 0,6-11 0,3-13 0,5-9-1,-4-10 2,-7-4-1,-3 0 0,-5 5 0,-10 12-1,-12 12 1,-11 21-1,-4 32 0,-23 10 0,-2 29-1,-6 22-1,-2 17 1,4 11-2,5 2-1,12 5-5,3-25-12,30 6-18,3-21 0,22-9 0,2-24-3</inkml:trace>
  <inkml:trace contextRef="#ctx0" brushRef="#br3" timeOffset="102382.856">8857 8265 91,'-24'-18'39,"0"22"-1,-9-3 2,0 22-30,-10 2-3,5 13-2,-3 4-1,5 5-1,4-2 0,11 0-1,8-4 0,13-9-1,12-11 0,13-11-1,11-14 1,6-11-1,8-9 0,0-10-1,-4-8 1,-3-3-1,-5 1 1,-12 3-1,-10 7 0,-7 9 1,-12 14-1,3 11 1,-20 13 0,4 10 0,2 7-1,1 5 1,9 1-1,4-4-2,9-3-2,8-18-5,19 6-11,-3-26-18,17 0 0,-8-16-1,15-1 2</inkml:trace>
  <inkml:trace contextRef="#ctx0" brushRef="#br3" timeOffset="102894.8853">9275 8233 106,'0'0'38,"-30"17"2,15 11-3,-7-1-33,4 13 0,1 0-2,2 5 1,1-3-2,7-1 1,3-9-1,5-8 0,7-9 0,2-13 0,4-11 0,7-9-1,2-12 1,0-5-1,2-6 0,-2-4 0,-3 2 1,-4 6-2,-1 6 1,-6 9 0,-4 12 0,-5 10 0,2 10 0,-2 7 0,-2 5 0,1 4 0,1-2 1,2-2-1,5-7 0,4-6 0,3-9 1,3-9-1,3-7 1,5-8-1,0-2 1,2-2 0,-5-1 0,1 2 0,-3 6-1,-4 6 1,-2 9 0,-14 6-1,17 18 1,-12 5-1,-2 7 0,-2 5-1,2 8 0,-2 1-2,5 2-3,-2-8-4,18 9-8,-12-24-7,24 8-16,-6-14 0,20 1 1,-3-13 0</inkml:trace>
  <inkml:trace contextRef="#ctx0" brushRef="#br3" timeOffset="103734.9333">10145 8304 82,'-24'7'37,"14"7"1,-4-5 0,11 8-32,-4-5 0,14 5-1,1-7 0,13-2-1,9-8-2,6-5 0,3-7 0,0-4-1,-3-6 0,-5-3-1,-9-1 0,-8 1 0,-14 2 0,-12 1 0,-8 7 0,-6 7 0,-10 9 1,-5 12 0,0 9 0,-1 10 0,4 5 0,11 9 0,9-2 0,12-3 1,14-5-2,20-11 0,13-8-1,13-13-1,13-8-2,3-14-2,15-4-2,-8-11-3,5 6-1,-23-16 0,0 14 4,-16-2 4,-18 6 2,-7 10 5,-21 5 2,3 10 3,-36 15 3,16 13 0,-14-3-3,10 13-2,-2-1-1,4 2-1,7-2-2,6-6 0,8-5 0,5-8 0,7-12-1,6-11 0,4-9 1,7-5-1,1-8 0,3-5 0,-3-4 0,-1 3-1,-4 2 1,-5 8 0,-8 9-1,-11 14 0,0 0 1,8 22-1,-11 2 0,3 6 0,1 1-1,5 1 0,8-6-2,8-10-2,11-7-6,-4-25-9,28 7-6,-13-31-14,16-1 0,-6-19 0,9-5 1</inkml:trace>
  <inkml:trace contextRef="#ctx0" brushRef="#br3" timeOffset="103899.9428">11455 7822 107,'-29'32'38,"0"28"2,-12 8-2,7 16-34,0 3-1,11 2-3,5-4-3,6-12-1,13-1-11,-10-27-22,22-4-3,-9-25 1,7-8-1</inkml:trace>
  <inkml:trace contextRef="#ctx0" brushRef="#br3" timeOffset="104057.9518">11171 8217 106,'-8'-18'39,"-3"1"1,11 17-4,16-2-33,9 4-3,11 6-5,4-14-13,18 16-20,-3-11 0,15 6-1,-4-9-1</inkml:trace>
  <inkml:trace contextRef="#ctx0" brushRef="#br3" timeOffset="104463.975">11961 8220 82,'-22'-5'39,"-9"-4"-1,4 10 2,-12-3-30,5 13-3,-5 2-1,2 13-2,-6 6 0,10 4 0,4 1-1,9 3-1,11-6-1,10-5 1,13-9-2,13-12 1,12-13-1,7-9-1,4-12 1,2-4 0,-2-7 0,-5 0-1,-7 1 1,-9 6 0,-10 8 0,-19 22 0,0 0 0,0 0 0,-12 33-1,-4-1 0,5 4-1,1-2-3,16 4-3,-3-25-12,29 6-17,-3-24-2,19-10-1,2-20-1</inkml:trace>
  <inkml:trace contextRef="#ctx0" brushRef="#br3" timeOffset="104643.9853">12549 7785 108,'-33'52'40,"-14"8"1,7 16-2,-5 1-35,12 4-3,9-3-5,8-17-9,22 4-25,0-18-2,17-3 0,4-17-3</inkml:trace>
  <inkml:trace contextRef="#ctx0" brushRef="#br3" timeOffset="105318.0239">14380 7687 90,'-28'-54'38,"3"5"0,-16 2 2,7 15-35,-12 13-1,4 22 0,-13 21-2,-1 21 1,-3 20 0,1 20-1,1 3 0,7 12-1,10-2 0,14-2-1,14-6-1,17-12-1,16-10-2,8-26-6,25 1-26,-10-28-4,16-6 1,-16-25-3</inkml:trace>
  <inkml:trace contextRef="#ctx0" brushRef="#br3" timeOffset="105808.0519">13684 8064 101,'-36'7'40,"11"-6"2,25-1-2,15 17-36,22-19-2,17-6 0,18-1-1,2-2 0,9 0 0,-5 3 0,-3 4 0,-12 4 0,-12 7-1,-15 6 1,-11 6 0,-14 8-1,-10 4 0,-12 6 1,-4 5-1,-7 0 0,2 2 0,-4-4 0,6-4 1,4-6-1,4-9 0,10-21 0,0 0 1,23-9 0,-4-18-1,8-10 1,2-7 0,0-6 0,1-8-1,-7-1 1,0 4 0,-6 8 0,-6 4-1,-5 11 0,-1 7 1,-1 9-1,-4 16 1,14-2-2,-3 14-1,7 2-1,5-2-4,17 8-4,-8-19-11,31 16-7,-14-16-13,16 5 2,-9-19-2,2 9 2</inkml:trace>
  <inkml:trace contextRef="#ctx0" brushRef="#br3" timeOffset="106170.0726">14759 8111 100,'-9'24'39,"-1"-11"2,24-1-3,4-11-34,15-5-1,8-4-2,4-4 1,6-6-1,-2-1 0,-10-1 0,-4-2-1,-13-1 1,-12 1 0,-12-1-1,-12 4 1,-9 2-2,-8 10 2,-5 7-1,-6 11 1,-1 11-1,0 10 0,4 10 1,5 5-1,8 4 2,12-2-2,14-4 1,17-7 0,18-14-1,20-12-1,17-11-2,8-14-5,22 1-12,-12-24-17,11 1-4,-12-12 0,3 6-2</inkml:trace>
  <inkml:trace contextRef="#ctx0" brushRef="#br3" timeOffset="107536.1507">15844 8066 48,'10'-14'33,"2"2"2,-2-10 0,0 9-18,-13-12-6,10 12-2,-14-7-4,7 20 1,-27-17-2,3 21 1,-9 5-1,-2 9-2,-4 2 1,-6 8-2,0 3 2,1 6-2,5-3 1,9-1-1,5-2 1,17-4 0,9-5-1,15-6 1,14-10-1,14-9 0,10-9 0,5-5 0,4-7-1,-2-4 1,-6-1-1,-6 1 0,-13 2 0,-11 5 1,-11 6-2,-14 15 1,-18-3 0,-8 15 0,-12 15-1,-8 14 1,-7 16 0,-3 14 0,-7 14 0,1 8 1,4 4 0,2 1-1,12-7 2,7-9-2,11-16 2,13-14-1,14-21-1,17-22 0,11-14-1,14-19-1,13-12-3,2-14-3,19 1-13,-11-20-17,15 7-2,-14-9 0,9 9-2</inkml:trace>
  <inkml:trace contextRef="#ctx0" brushRef="#br3" timeOffset="108032.1791">16422 7961 96,'0'0'39,"-15"-20"1,15 20-2,-16 6-33,7 12-2,-6 5 0,0 8-1,-3 8 0,2 5 0,1 1 0,6-1-1,2-8 1,10-4 0,5-10-1,10-11 1,5-12 0,9-10-1,4-12 0,6-6 0,-4-6 0,3-5-1,-2-3 1,-8 0 0,-5 5 0,-5 6 0,-7 9-1,-5 8 1,-9 15-1,0 0 0,-12 18-1,-3 9 0,3 9-1,-2 5 0,1 8-2,0-7-2,12 7-1,-2-16-7,23 12-11,-7-23-14,16-1 0,-5-20 0,18-3 0</inkml:trace>
  <inkml:trace contextRef="#ctx0" brushRef="#br3" timeOffset="109053.2375">16875 8101 53,'0'11'36,"0"-11"0,15 5 0,-15-5-14,33-2-10,-16-4-3,13 4-3,0-8-1,6-1-1,1-6 0,4-3-1,-2-5-1,0-2 0,-6-1 0,-6 1-1,-7 0 0,-11 3 0,-12 6-1,-8 6 1,-11 11 0,-8 11 0,-8 12 0,-4 8-1,-1 8 1,5 8 0,3 0 1,13 4-2,9-5 2,16-9-2,12-10 0,17-8 1,12-14 0,13-10-1,9-7 1,8-12-1,0-5 1,-3-3-1,-3-5 0,-8 2 1,-10 3 0,-13 2-1,-10 5 0,-12 9 1,-9 5-1,-6 12 1,-11 13-1,-6 3-1,-2 11 1,-3 5-1,2 3 2,0 0-2,7-2 1,6-7 0,6-6 0,7-10 0,4-8 1,9-8-1,4-8 1,4-6-1,2-4 0,-4-2 2,3-2-2,-5 5 0,1 1 0,-5 9 0,-5 10 0,-14 3 0,15 17 0,-12 2-3,-4 15 0,-2-5-5,12 21-7,-13-22-8,26 17-6,-8-20-12,21 0 0,0-17 0,20-6 1</inkml:trace>
  <inkml:trace contextRef="#ctx0" brushRef="#br3" timeOffset="111007.3493">18225 7960 27,'0'0'30,"9"-14"2,-9 14-1,0 0-12,5-19-6,-5 19-1,0 0-3,-7 12-3,-6-5 1,4 12-2,-5 2 1,-1 9-1,-3-2 0,8 7-1,1-7 0,8-1 0,6-5-1,13-7 0,11-10-1,8-11 0,9-8 0,10-11-1,5-10 0,1-6 1,-3-2-2,-3-1 1,-5 0-1,-7 8 1,-9 3-1,-9 12 1,-15 16-2,-12 17 2,-13 18-2,-9 23 1,-14 24 0,-7 16 0,-8 15 2,-6 12-1,1 2 1,4-4-2,-4-9 3,5-11-2,4-20 2,7-17-2,2-18-1,7-21 0,4-18-2,4-19-5,19-5-14,-9-29-18,21-3-3,-4-20 1,14-5-3</inkml:trace>
  <inkml:trace contextRef="#ctx0" brushRef="#br3" timeOffset="152654.7314">19015 8127 97,'0'0'41,"10"-5"-1,-10 5-1,0 0-35,0 0-3,0 0-1,0 0-1,0-13-5,14 19-8,-14-6-23,29-12-1,-15 1 0,7 3-2</inkml:trace>
  <inkml:trace contextRef="#ctx0" brushRef="#br3" timeOffset="154929.8615">2735 10235 57,'-12'12'34,"12"-12"-2,-3 9 2,3-9-28,0 0 1,18 5-2,3-6-2,2-5 2,10-1-3,0-9 3,7-2-2,-2-5 1,1-1-2,-4-2 1,-7-1 0,-7 1-2,-12 5 2,-9 2-2,-11 8 0,-9 7 0,-11 10 0,-4 7 0,-5 11 0,1 7 0,2 7-1,4 6 1,9 3-1,12-3 0,11-1 0,13-6-2,16-11-1,17-5-4,5-22-16,27 2-13,1-21 1,13 3-2,-10-20-1</inkml:trace>
  <inkml:trace contextRef="#ctx0" brushRef="#br3" timeOffset="155328.8843">3572 10065 96,'-37'18'36,"-10"3"-1,1 15 2,-9 1-34,11 4 1,-1 1-2,13-2 0,9-2-1,14-6 1,12-13-2,16-12 1,11-11 0,12-12 0,4-9 1,7-9-1,-2-5 0,-5-4 0,-7 2 0,-8 5 0,-6 6 0,-12 13-1,-13 17 0,5 11-1,-13 24-1,-2 18 2,-7 24-1,1 18 1,-2 13-2,-2 14 2,-1 3-2,-1-2 2,0-5 0,0-11-1,-2-17 1,-2-16-1,-2-16 1,5-25-3,-1-19-2,1-30-22,17-10-11,-2-27 1,19-9-2</inkml:trace>
  <inkml:trace contextRef="#ctx0" brushRef="#br3" timeOffset="155739.9078">5006 9475 95,'11'0'36,"-11"0"0,15 41 0,-15 4-35,2 17 1,-4 16-1,-3 16 0,-1 7-2,-2 4 1,-1-1-1,-1-6 0,3-10-3,-5-21-3,14-6-28,-10-28 0,8-11-1,0-22 0</inkml:trace>
  <inkml:trace contextRef="#ctx0" brushRef="#br3" timeOffset="155914.9178">4857 10168 101,'8'15'35,"2"-9"2,15 5-3,12-18-34,6-12-4,24 1-17,-1-25-13,14-4-1,-3-17-1,7 3 0</inkml:trace>
  <inkml:trace contextRef="#ctx0" brushRef="#br3" timeOffset="156278.9387">5558 9509 93,'-30'48'38,"-9"4"-2,12 17 3,-5 1-35,9 7 1,2-1-3,11 3-1,2-2 0,7-8 1,4-6-1,7-11 1,6-13-2,6-8 1,0-13-1,3-12 2,3-12-1,1-7-2,-1-9 2,-4-1-1,0-5 2,-5 1-2,-3 6 1,-3 7-2,-13 14 1,15 1 1,-12 19-2,-2 4 1,-1 13-2,0 1 0,5 4-1,0-8-2,11 1-6,-8-20-24,21 1-3,-4-23 2,15-6-3</inkml:trace>
  <inkml:trace contextRef="#ctx0" brushRef="#br3" timeOffset="156612.9578">5935 10171 103,'7'27'38,"3"-13"0,13 2-3,2-17-32,11-7-1,1-10 0,1-4-1,2-9 1,-8-3-2,-7 0 1,-12 1 1,-13 3-2,-13 8 2,-12 12-2,-7 12 2,-11 15-1,-2 10 0,3 11 0,3 8 1,10 5-2,8-1 2,14-4-3,14-10 0,20-6-4,6-26-23,32 8-11,4-24 1,23 2-2,5-17-3</inkml:trace>
  <inkml:trace contextRef="#ctx0" brushRef="#br3" timeOffset="157080.9845">7690 9641 95,'-4'-51'36,"-18"-7"-1,-1 21-3,-13-6-27,-3 17-1,-6 11 0,1 23-1,-3 16 1,-2 28 0,8 17-1,2 15-1,6 12 0,5 8-1,7 4-2,7-5 2,9-4-3,10-15-2,11-4-7,-1-28-25,14-7-4,-6-25 4,10-3-3</inkml:trace>
  <inkml:trace contextRef="#ctx0" brushRef="#br3" timeOffset="157531.0103">7200 10157 106,'0'0'39,"23"5"3,-5-14-4,4 3-34,8-5-1,4 4 0,-2 3-2,-1 4 1,-4 1-1,-4 9-1,-8 9 1,-6 5-1,-5 5 0,-4 4 0,-5 3-1,-4 1 2,2-2-2,-1-3 1,0-7-1,6-7 1,2-18 0,0 0 0,11-2 0,-2-16 0,5-9 1,0-6-3,2-5 3,-2-6-1,0 0 1,-1 6-1,-6 3 1,0 7-1,-3 7 0,3 7 2,-7 14-2,18-9 0,-7 12-1,8 1-1,10 4-2,-1-8-2,17 9-19,-7-17-14,13 8 2,-9-14-2,8 8 1</inkml:trace>
  <inkml:trace contextRef="#ctx0" brushRef="#br3" timeOffset="157899.0313">7939 10132 91,'-9'18'37,"10"4"-1,-1-22 2,23 15-30,-1-20-3,9-2 0,1-5-3,7-3 2,-5-1-2,-3 1 0,-5-2-1,-9 2 1,-8 4-2,-12-1 0,3 12 1,-26-12-1,3 11 0,-5 2 0,-5 8-1,0 4 2,-4 9-1,6 4 0,1 4 0,9 3 1,7 1-1,13-1 1,10-4-2,11-5 2,12-6-2,9-7-1,10-4-1,7-10-3,18-1-30,-14-13-2,11 5-1,-15-16-2</inkml:trace>
  <inkml:trace contextRef="#ctx0" brushRef="#br3" timeOffset="158517.0667">8641 10066 61,'0'0'30,"0"0"2,0 0-1,17-2-21,-17 2 1,0 0-1,0 0-1,0 0-1,0 0 0,0 0-1,-14-7-2,14 7-1,-19 2-1,5 0-1,-5 5 0,-1 4 0,-7 5-1,1 4 1,-2 6-2,-1 4 1,3 1-1,5 0 1,6-1-1,12-8 1,11-5-1,11-11 1,7-7-1,12-11 1,4-7 0,2-6 0,5-6 0,-6-1 0,-9 1 0,-5 2-1,-5 6 2,-11 8-2,-13 15 0,0 0 0,-12 21 0,-7 10 0,-4 15-1,-6 11 1,-7 8-2,-1 11 2,-3 2-1,2-3 2,6-4-1,2-6 0,6-10 0,10-12 0,10-14 1,11-14-1,14-19 0,10-17 0,10-11-1,5-14-2,10-6-4,-9-23-16,10 10-16,-13-7-5,7 6 5,-14-4-5</inkml:trace>
  <inkml:trace contextRef="#ctx0" brushRef="#br3" timeOffset="159031.0961">9296 9969 98,'-1'11'38,"-9"11"1,-12-1-2,7 15-32,-8-4-2,5 4 1,1-4-3,12 2 2,1-7-1,10-2 0,8-8-1,9-7 1,3-7 0,5-7-1,1-5 1,-2-7-2,2-4 2,-6-6-1,-3-1 1,-3-1-2,-5 4 2,-4 2-1,-3 4-1,-4 6 1,-4 12-1,0 0 0,-1 22-2,-1 1 1,0 6-3,-1 2 1,4 7-4,-2-5-3,17 9-22,-12-16-7,15 2-1,-4-15 1</inkml:trace>
  <inkml:trace contextRef="#ctx0" brushRef="#br3" timeOffset="159702.1345">9723 10148 81,'0'26'39,"-2"-12"0,14 1-1,-3-21-15,9-1-18,7-9-2,0-3-2,1-8 2,3-1-2,-8-2-1,-6 4 2,-7 4-2,-8 2 0,-11 8 0,-3 6 0,-8 8 0,-2 9 0,1 7 1,-6 6-1,10 5 1,4 3 0,6 0-2,8-1 3,6-6-2,8-5 1,7-9 0,10-7 0,6-15 0,6-4 0,1-9 1,2-2-1,-3-4 1,-3 0-1,-5 1 0,-8 3-1,-8 8 1,-6 5 0,-12 13 1,0 0-2,-5 19 0,-6 4 0,0 4 0,-1 5 0,3 0 0,-1-1 0,5-4-2,5-7 2,7-8 0,5-12-1,7-11 1,1-8 0,4-8 3,8-4-3,-2-2 0,1-1 0,-3 3 0,-1 3 0,-7 15 0,-3 3 0,-6 13 0,-7 8 0,-3 9-3,-3 2-1,2 10-4,-5-8-9,19 12-18,-11-14-6,16 2 0,3-15-2</inkml:trace>
  <inkml:trace contextRef="#ctx0" brushRef="#br3" timeOffset="159956.149">10847 9951 88,'-12'4'40,"-14"-7"0,7 13 0,-10-8-9,6 12-27,0 2 0,3 6-2,4 1 0,7 5-1,1-4 0,11 2-1,6-7-1,5-3 0,11-5-2,2-9-3,12 6-9,-8-23-26,16 5 1,-7-16 0,6 7 0</inkml:trace>
  <inkml:trace contextRef="#ctx0" brushRef="#br3" timeOffset="160437.1765">11067 9976 114,'-11'17'39,"-12"-6"0,10 10 0,-8-4-35,11 0-1,2-1-1,6 3 0,4-7 0,12-1 0,2-8 0,5-3-1,6-8 0,0-2 0,0-10 0,1-5-1,-3-2 1,-3-1-1,-3 0 0,-3 1 0,-3 4 0,-2 8 0,-11 15 2,0 0-2,8 21-2,-14 12 2,-6 14-1,-6 13 1,-3 11-1,-7 7 2,0-2-2,4 0 1,-5-4-1,4-9 2,-1-10-1,5-11 0,2-13-1,5-13-1,4-7 1,10-9 0,-13-13-1,8-4 1,8-8 0,1-6 0,4-10 2,9-5-1,-2-1 0,9-3 0,1 1-1,3-9-9,18 18-10,-11-12-19,22 7-1,-3-8 0,17 4-1</inkml:trace>
  <inkml:trace contextRef="#ctx0" brushRef="#br3" timeOffset="161172.2185">12381 9962 87,'3'-14'36,"-3"14"2,-4-15-2,4 15-30,-22 7 0,8 7-1,-7 2-1,1 7 0,0 6-1,3 4-1,2 1-1,9-1 1,6-3-1,11-3 1,4-10-2,10-4 2,5-12-1,4-8 0,1-8 1,-2-6-1,-3-5 0,-4-2-1,-9-3 1,-8-1-2,-9 5 0,-5 1-1,-3 7 0,-6 4-2,0 11 0,0-1-2,14 5-7,-14 7-25,28-2 0,2-12 1,17 1-1</inkml:trace>
  <inkml:trace contextRef="#ctx0" brushRef="#br3" timeOffset="161422.2328">13116 9211 90,'-32'12'38,"-11"11"0,6 29 0,-2 8-32,4 21 1,-1 7-3,7 9 0,8 2-2,5-4-1,9-7-2,6-20-6,22-6-28,-12-28-5,16-7 2,-8-26-1</inkml:trace>
  <inkml:trace contextRef="#ctx0" brushRef="#br3" timeOffset="161589.2424">12764 9766 114,'-22'-12'40,"22"12"1,4-12-1,19 5-37,20-6-3,13-8-6,22 8-30,-3-14-4,15 7 1,-6-6-2</inkml:trace>
  <inkml:trace contextRef="#ctx0" brushRef="#br3" timeOffset="162023.2672">14053 9428 81,'13'-15'36,"-9"0"1,-4 15 0,0 0-31,-6 11-2,-7 10 1,3 15 0,-4 8 0,-1 11-2,-5 9 0,4 8 1,-3 1-3,7-1 1,1-6-3,2-7-3,17-5-27,-11-21-9,15-4 3,-12-29-3</inkml:trace>
  <inkml:trace contextRef="#ctx0" brushRef="#br3" timeOffset="162216.2783">13829 9787 110,'-14'-3'40,"1"-7"1,13 10-2,15-11-36,12-4-1,16-7-2,11-5-3,14-3-1,4-16-7,20 13-27,-16-14-1,10 13 1,-17-10-2</inkml:trace>
  <inkml:trace contextRef="#ctx0" brushRef="#br3" timeOffset="162574.2987">14565 9183 98,'-13'24'39,"-14"3"0,10 22 0,-9-1-33,3 13-1,-5 6-2,3 8 1,-3 0-1,2 1 1,3-3-2,7-8 1,6-9-2,5-10 0,10-14 0,8-13-1,11-16 1,3-11-1,7-14 0,-2-6 0,5-5 1,-2 1-1,-3 3 0,-9 6 0,-5 9 0,-7 12 0,-8 15 0,-5 9-1,-1 7 0,-5 6-2,11 2-2,-3-8-5,21 9-18,-9-24-12,21 2 0,-3-22-1,13-4 1</inkml:trace>
  <inkml:trace contextRef="#ctx0" brushRef="#br3" timeOffset="162892.3169">14843 9798 109,'0'0'39,"5"16"0,-5-16-1,43-11-35,-13 1 0,11-1-2,-3-5 1,4 0-1,-8-3 0,0 1-1,-11-3 1,-10 4-1,-13 1 0,0 16 0,-31-14 0,5 19 0,-5 7 0,-4 11 1,-2 12 0,5 9 0,3 3 0,4-1 0,15 0-1,6-8 0,18-7-4,6-24-8,31-1-26,-2-25-2,22-6 0,8-21-2</inkml:trace>
  <inkml:trace contextRef="#ctx0" brushRef="#br3" timeOffset="163762.3667">16162 9482 95,'0'0'39,"4"-10"-1,6-4 0,13 4-32,1-3-2,6 0-1,6 2-2,9 3 0,-1 0 0,4 2 0,-5 1-1,-2 5 0,-3 3 1,-8-1-1,-7 5 0,-7 4 0,-11 6 1,-8 1-1,-6 11 0,-5 1 1,-6 10-1,-7 5 1,1 8-2,-3 3 2,5 7-3,1-7 1,7 1-3,2-20-12,18 4-20,1-21-2,17-9 0,1-23-2</inkml:trace>
  <inkml:trace contextRef="#ctx0" brushRef="#br3" timeOffset="164260.3952">17056 9314 80,'-8'17'35,"1"3"0,-3 2-1,5 10-28,-3-9-3,6 4-2,-1-1-2,3-4-3,8 8-26,-8-14-2,5 4-2,-5-9-1</inkml:trace>
  <inkml:trace contextRef="#ctx0" brushRef="#br3" timeOffset="164440.4055">16969 9495 97,'0'0'37,"-22"-9"1,22 9-1,-22 10-31,22-10-2,-2 17-2,12-13-3,9-1-1,4-7-5,19 3-22,-4-21-7,16 1 0,2-12-3</inkml:trace>
  <inkml:trace contextRef="#ctx0" brushRef="#br3" timeOffset="164793.4257">17465 9079 99,'-36'26'37,"6"15"2,-4-3-1,10 9-33,-4-1-1,12 7-1,0-2-1,4-2 0,1 0-1,6-8 1,4-4 0,3-7 0,5-8-1,6-11 1,3-10-1,6-7 0,5-8 0,4-4-1,1-5 1,-1 4-1,-1 2 0,-3 5 0,-2 9 1,-7 10-2,0 8 1,-9 7-2,0 10-1,-3-3-3,13 13-23,-11-14-9,17 3-1,-4-16 0,17-3-2</inkml:trace>
  <inkml:trace contextRef="#ctx0" brushRef="#br3" timeOffset="165417.4614">18322 9203 89,'6'-17'37,"-7"1"-1,1 16 1,0 0-32,-19 17-1,2 5 0,1 17 0,-7 7-1,3 15 1,-4 5-1,5 7 0,-1 2-1,5 0 1,6-5-1,4-5 0,5-12-1,5-9 0,9-16 0,2-9 0,6-15 0,4-13-1,1-8 1,3-4 0,-1-7 0,0 0 0,-4-2-1,0 4 0,-5 9 1,-2 8-1,-4 6 0,0 10 1,-6 10-1,0 8-1,-1 6 0,0 0-3,6 7-1,-5-17-10,19 10-22,-7-19-2,21 2 1,-6-23-1</inkml:trace>
  <inkml:trace contextRef="#ctx0" brushRef="#br3" timeOffset="166624.5304">18911 9632 109,'-35'0'37,"6"11"1,-9-4 0,16 10-34,-13 2-1,8 9 0,0 7-1,2 4 0,5 4 0,3 2 0,10-6 0,8-3 0,5-11-1,14-7 0,5-11-1,9-10 0,8-16 1,0-5-2,2-9 1,2-4 0,-7-6 0,-7 2-1,-5 0 1,-11 3 0,-6 7 0,-9 7 0,-7 9 0,-6 7 0,-2 12 0,-1 10 0,2 8 0,3 2 0,8 6-1,5-3 0,11-2-2,6-4 0,14-6-1,3-12-2,10 1-2,-5-12-1,7 4 0,-11-13 0,3 6 1,-10-11 1,-1 4 0,-14-4 1,0 5 3,-8-4 2,-5 9 3,-3 12 2,-9-14 2,9 14 2,-20 14 0,11 8 1,-8-3-1,7 15 0,-7 0-1,7 7-2,-3-6-1,6 2-2,0-8 1,5-4-1,2-11 0,0-14-1,16-2 0,-3-14 0,1-10 0,4-2-1,-2-9 0,2-2 0,-2-3 0,-2 4 0,-1 1 0,-1 5 0,-2 4 1,3 5 0,-4 7-1,5 7 2,0 2-1,2 3 0,1 5 0,7 4 1,1 1-1,2 0-1,2 0 1,0 4-1,0-1 0,-2 2 2,-5 0-2,-3 4 0,-6-2 0,-6 3 0,-7-1 0,-5 3 0,-3 1 0,-3 1 0,-1-1 0,0-1 0,0 0 0,6-7 0,6-11 0,0 0 0,0 0 0,18-9 0,-2-8 0,2-11 0,5-2 0,-2-4 0,-2 3 0,0-1 0,-4 7 0,-2 3 0,-6 8 0,-7 14 0,0 0 0,0 0 0,-3 26 0,-1-7 0,4 5 0,1-4 0,7-3 0,7-2 0,5-8 0,10-7 0,2-6 0,5-9 0,4-3 0,-1-5 0,-2 0 0,-5-3 0,-7 7 0,-7 0 0,-7 10 0,-12 9 0,0 0 0,-13 24 0,-2 1 0,0 2 0,1 8-2,0-4-3,13 9-8,-5-23-6,24 17-8,-18-34-10,34 19-2,-9-24 0,15 2 3</inkml:trace>
  <inkml:trace contextRef="#ctx0" brushRef="#br3" timeOffset="167286.5683">20428 9611 107,'-11'-19'37,"11"19"1,-28-15 0,28 15-26,-25 11-8,16 9-1,-6 7 0,6 7-1,1 1 0,3 4 0,4-4-1,1 0 0,5-8 0,2-4-1,4-10 1,2-10-1,5-9 0,1-10 0,3-6-1,-2-3 1,2-9-1,-3 0 1,0-3 0,-1 3-1,-4 4 1,-2 5 0,-4 7 0,-1 3 0,-7 15 0,13-15 0,-13 15 0,15-3 1,-4 5-1,6-1 1,-2-2 0,9-1 0,-1 0 1,5 2-2,-4 0 0,4 1 0,-7 4 0,-4 3 0,-3 6 0,-13 8 0,-3 2 0,-7 5 0,-3 2 0,-3 2 0,1-3 0,1-2 0,8-6 0,5-11 0,0-11 0,23-1 0,-2-14 0,9-8 0,1-7 0,4-2 0,1-3 0,-1 2 0,-7 3 0,-2 6 0,-8 6 0,-6 13 0,-12 5 0,2 12 0,-11 9 0,-5 8 0,3 4 0,-6 2 0,7 3-3,2-10-5,16 6-7,-8-34-7,29 26-9,-6-34-9,15-1 2,-1-19-1,6 1 3</inkml:trace>
  <inkml:trace contextRef="#ctx0" brushRef="#br3" timeOffset="167452.5778">21282 9512 123,'-6'12'38,"-14"2"1,8 20-2,-11 3-32,6 6-3,3 1-2,5-3 0,5-6-3,6-10-2,14 2-11,-16-27-20,31-5-3,-12-23 2,9 5-2</inkml:trace>
  <inkml:trace contextRef="#ctx0" brushRef="#br3" timeOffset="167583.5853">21328 9274 107,'-10'-3'30,"-2"6"-28,12 8-1,0-11-34,18 23-5</inkml:trace>
  <inkml:trace contextRef="#ctx0" brushRef="#br3" timeOffset="167834.5996">21686 9409 131,'-24'24'44,"-16"0"-3,13 21-6,-9-5-31,7 5-4,4 1 0,13 1 0,12-6 0,14-3 0,19-7 0,11-22-17,35 3-21,1-22-4,23 0 1,4-22-1</inkml:trace>
  <inkml:trace contextRef="#ctx0" brushRef="#br3" timeOffset="168635.6454">4325 11397 85,'-1'13'37,"3"21"1,-12-1-2,1 17-30,-3 3-4,3 2-1,-2-1-1,3-5-3,2-8-3,-1-19-30,19-8 0,-3-25-2,13-10 0</inkml:trace>
  <inkml:trace contextRef="#ctx0" brushRef="#br3" timeOffset="168767.653">4347 11154 78,'-43'-13'37,"12"14"-3,1 1 0,16 1-36,14-3-29,19 9-2,14-9-3,7-11 1</inkml:trace>
  <inkml:trace contextRef="#ctx0" brushRef="#br3" timeOffset="169074.6705">4889 11137 70,'-9'25'37,"-6"12"-1,-16-4 1,6 7-29,-8-3-1,8 6-1,0-10-3,15 2 1,6-10-1,17-7-1,10-8-1,11-9 0,7-5 0,7 0 0,-3-1-1,0 5 1,-15 8 0,-7 11-1,-14 9 1,-16 13 1,-12 7-1,-8 3-1,-6 1 0,-1-4-2,4-10 1,5-8-4,20-7-12,5-23-23,14-10 1,7-19-2,19-3 3</inkml:trace>
  <inkml:trace contextRef="#ctx0" brushRef="#br3" timeOffset="169637.7027">6433 11046 86,'0'0'39,"11"10"-1,-11-10 1,28-15-34,1-2-2,15-3 2,5-5-2,18-4 0,4 0-1,6 2 1,-2 4-2,-5 11 2,-9 8-2,-14 14-1,-16 13 0,-20 15-1,-20 15 1,-20 16-2,-14 12 2,-13 12-1,-5 4 0,0 0 2,2-6-2,8-9-2,17-12-2,12-31-20,32-9-15,14-32-1,25-11 2,11-26-2</inkml:trace>
  <inkml:trace contextRef="#ctx0" brushRef="#br3" timeOffset="169921.719">7652 11092 71,'0'0'36,"-9"-9"0,-5 18 0,-16 13-30,-1 13-2,-12 10-1,1 10 0,-3 7-1,-2 2-1,9-1-2,2-8-2,18 0-20,0-25-13,15-10 0,3-20-1,14-4 1</inkml:trace>
  <inkml:trace contextRef="#ctx0" brushRef="#br3" timeOffset="170111.7299">7308 11285 100,'-22'-4'41,"15"16"1,7-12-1,5 11-34,13 1-4,17-3 0,10-2-1,13-1-2,10-2-1,9-5-3,7 8-5,-15-14-25,17 14-7,-18-7 0,4 9-1</inkml:trace>
  <inkml:trace contextRef="#ctx0" brushRef="#br3" timeOffset="170706.7639">9453 10780 89,'5'-15'40,"-10"3"-3,5 12 1,-11 13-33,3 11-2,-4 9 0,1 14-3,0 8 1,-2 12-1,2 2 0,3 4-2,1 2-1,0-11-3,15 3-26,-13-21-6,19-5 2,-9-23-3</inkml:trace>
  <inkml:trace contextRef="#ctx0" brushRef="#br3" timeOffset="170907.7754">9353 11149 89,'-29'-18'39,"8"13"-1,-1-5 2,22 10-35,0 0-1,17-10-2,10 3-1,15-8-2,10-3-2,6-8-5,17 5-16,-8-18-16,14 9 4,-15-11-1,3 6 0</inkml:trace>
  <inkml:trace contextRef="#ctx0" brushRef="#br3" timeOffset="171245.7947">9925 10705 102,'-20'26'38,"-10"1"1,10 15-2,-3-2-34,1 10-1,4 3 0,1 3-2,1-3 2,6 3-2,4-10 2,7-4-2,6-11 2,5-7 0,6-15-1,7-7 0,1-12 0,3-7 0,0-6 0,-1-3 0,-4 0-1,-3 2 0,-3 5 1,-8 7-1,-10 12 0,0 0 0,8 27 0,-11 0-1,1 6-1,-2 6-2,12 2-3,-2-13-12,18 4-20,-2-17-1,16-5 0,3-17-1</inkml:trace>
  <inkml:trace contextRef="#ctx0" brushRef="#br3" timeOffset="171591.8145">10315 11141 88,'0'0'39,"18"20"0,-4-21 1,16-5-34,-1-3-3,7-2 0,-2-7-1,3 1 0,-8-5-1,-6-2 0,-4 7 0,-13-3-1,-11 5 1,-5 6 0,-12 3-1,-6 8 2,-2 11-1,-3 10 1,0 7-1,5 10 1,4 2 0,7 4-1,12-6 0,8-4-2,15-5-4,6-19-10,28-2-23,0-19-4,21-3 1,2-18-2</inkml:trace>
  <inkml:trace contextRef="#ctx0" brushRef="#br3" timeOffset="172158.8469">12096 10660 88,'-22'-35'38,"-3"11"0,-12-4 1,4 16-31,-16 7-2,3 19-2,-10 15-1,6 17 0,1 9-1,5 13-1,11 8 0,9 6 0,10-1-1,13-7-2,8-8-1,10-9-2,10-5-4,-3-27-17,11 9-14,-9-24 2,5 3-2,-13-18 2</inkml:trace>
  <inkml:trace contextRef="#ctx0" brushRef="#br3" timeOffset="172709.8785">11636 11046 97,'0'0'39,"0"0"1,16 9-2,3-8-35,10 2 0,6-4-2,5-1-1,6-2 1,5-2-1,0 0 0,-1-3-1,-1 1 1,-3 0-1,-6 1 1,-6-1 0,-8 2 0,-9 1 0,-17 5 0,13-5 1,-13 5-1,-19 5 1,5 2 0,-2 7 1,-2 4-1,-1 2 1,2 7 0,0 6 0,6 1-1,6 0 1,4-3-1,9-1 0,6-8-1,8-3 0,7-8 1,5-10-1,1-5 0,4-8 0,-5-7 1,2-5-1,-6-4 0,-3-1 0,-5-2 1,-4 3-1,-6 5 0,-1 4 0,-6 9 0,-5 10 0,0 0 0,0 16-1,-3 6 0,-5 6 0,4 2-1,1 0-1,4 2-1,0-8-3,13 4-6,-14-28-11,38 13-11,-14-24-4,10 1 0,-5-13 1</inkml:trace>
  <inkml:trace contextRef="#ctx0" brushRef="#br3" timeOffset="173048.8979">12741 11038 90,'0'0'37,"-12"5"1,7 12-1,-16-1-30,10 11-2,-3 1-2,3 7 0,-3 0-1,5 1 0,1-8 0,8 0-1,3-11 1,-3-17-1,23 6 0,-3-19-1,1-9 1,7-8-1,2-4 0,0-6 0,-1 2 1,-1 4-1,-4 6 0,-7 9 0,-3 8 0,-14 11 0,14 12 0,-14 6-1,1 9 0,2 3-1,2 3-1,7-5-3,12 5-9,-8-19-13,26 2-12,-2-15 1,14 0-1,-5-17 2</inkml:trace>
  <inkml:trace contextRef="#ctx0" brushRef="#br3" timeOffset="173409.9185">13375 11037 93,'-27'9'39,"-10"1"2,10 12-2,-13 0-34,15 1-1,3 4-1,8-3-1,9-8 1,9-2-1,10-11-1,9-7 0,8-12 0,6-5-1,0-11 1,6-9-1,-1-5 1,0-7 0,-6-3 0,-1-1 1,-7 2-1,-4 7 1,-9 8-1,-7 15 2,-8 25-3,0 0 1,-22 27-1,2 14-1,-2 12 0,-1 7-2,6 4 0,-1-6-5,17 7-9,-10-24-9,25 6-15,1-17 0,17-2-1,4-15 2</inkml:trace>
  <inkml:trace contextRef="#ctx0" brushRef="#br3" timeOffset="174483.9799">14131 10980 73,'13'-10'38,"-13"10"1,-15-12-1,-12 9-29,7 4-3,-9 1-1,0 8-1,-5 3 0,4 9-1,-6 6 0,7 7 0,3 0-1,8 2 1,7 0-2,9-5 1,11-3-1,9-9 0,9-10-1,9-9 1,3-9-1,3-7 0,0-7 0,2-6 0,-8-2 0,0-5-1,-11 3 1,-3-1 0,-6 8 0,-6 7 0,-8 5 0,-2 13 0,-12 2-1,1 13 1,-2 7 0,-1 8 1,4 0-1,3 5 0,6-5 0,8-3 0,7-9 0,7-8 0,11-10 0,6-8 0,4-8 1,2-8-1,-2-4 0,-4-2 0,-4 2 0,-10 3 1,-8 2-1,-7 8 0,-9 15 0,-4-13 0,-7 18 0,-3 6 1,-1 7-1,-1 4 0,2 2 0,4-1 0,2 1 0,3-3 0,7-6 0,-2-15 0,19 4 0,-3-12 0,6-6 1,1-6-1,4-6 0,-3-4 1,3 0-1,-3-2 1,-3 3-1,-5 4 1,-2 5-1,-3 4 1,-11 16-1,12-7 0,-12 7 1,4 18-1,-5-2 0,4 3 0,2 2 0,2 1 0,4-5 0,3-3 0,6-8 0,2-7 1,5-7-1,-1-7 0,4-4 0,-2-4 1,-2-2 0,-3 4 1,-7 1-1,-2 8 0,-14 12-1,0 0 0,0 14-1,-9 5 1,-2 9-2,-2 3-1,4 5-1,-1 1-2,10-3 0,-5-8-7,20 4-2,-15-30-5,36 26-4,-20-36-2,24 9-9,-14-19-3,9 1 2</inkml:trace>
  <inkml:trace contextRef="#ctx0" brushRef="#br3" timeOffset="175145.0177">15148 11029 97,'-6'15'38,"-8"-7"1,17 9-2,-3-17-33,7 19 0,10-16-2,7-3 0,8-6 0,5-4-1,0-6 0,1-3 0,-4-3 1,-5-3-2,-7-4 1,-5 1 1,-14 2-1,-3 5 1,-8 6-1,-7 8 0,-8 8-1,-1 10 1,-5 10-2,0 9 0,1 4 0,5 4 0,8 3 1,7-6-1,10-6 1,11-4 0,12-8 1,8-13-1,10-7 0,5-10 0,6-7 0,-2 0 0,-3-4 0,-6-1 0,-3 6 0,-11 0 0,-14 11 0,-15 8 1,0 0-1,-4 14 0,-7 1 1,-4 6-1,1 2 0,2-1 0,5-2 0,4-3 0,3-17 0,12 11 0,-1-18 0,5-5 0,1-7 0,3-4 0,1-2 0,0-2 0,-6 4 1,-1 6-1,-5 6 0,-9 11 1,0 0-1,2 20 0,-6 1 0,-1 4 0,3 1-1,5-1 0,9-7-1,9-11-2,11-3-3,2-23-6,21 3-4,-13-27-6,24 10-4,-17-23-7,8-1-4,-17-14 2,4 2 3</inkml:trace>
  <inkml:trace contextRef="#ctx0" brushRef="#br3" timeOffset="175273.0251">16236 10695 110,'-33'67'36,"13"7"0,-4-14-9,6-2-32,16-1-22,-5-22-13,12-5 3,-2-20-4</inkml:trace>
  <inkml:trace contextRef="#ctx0" brushRef="#br3" timeOffset="175465.0361">16041 10881 118,'0'0'45,"-17"8"-2,17-8-3,31 2-39,-6-8-3,14 1-2,1-11-8,29 19-12,-16-17-20,21 8 4,-10-7-1,7 11 1</inkml:trace>
  <inkml:trace contextRef="#ctx0" brushRef="#br3" timeOffset="175972.0651">16809 10942 95,'-34'-10'40,"1"11"-1,-13-4 0,-1 9-35,0 6-1,-1 6 0,2 5-1,3 6 1,5 0-1,14 1 1,4-4-1,14-2 0,13-9-1,13-8-1,11-9 1,12-9-1,9-6 1,3-6-1,0-6 0,-4-1 0,-5-4 2,-5 4 0,-11 3-1,-9 4 0,-12 5 0,-9 18 1,0 0-3,-10 14 1,-1 10-2,-2 3-1,7 10-1,1-7-3,16 8-6,-7-21-7,34 6-4,-10-29-10,22 1-6,0-21 0,14-3 4</inkml:trace>
  <inkml:trace contextRef="#ctx0" brushRef="#br3" timeOffset="176144.0749">17450 10423 110,'-21'7'40,"4"32"1,-22 16-1,15 17-34,-9 7-4,6 1-5,10 7-8,-3-25-15,22 5-15,-2-23-1,21-8 0,-4-17-1</inkml:trace>
  <inkml:trace contextRef="#ctx0" brushRef="#br3" timeOffset="176701.1068">18962 10573 94,'-22'-36'37,"-6"-7"0,2 9 1,-12 2-31,6 13-4,-7 8 1,-2 19-1,-2 16 0,0 20 1,-4 13-1,3 12-1,1 3-1,7 2-2,9 2-1,6-7-2,17-3-6,-3-22-23,26 0-7,-1-19-1,11-4 1</inkml:trace>
  <inkml:trace contextRef="#ctx0" brushRef="#br3" timeOffset="177151.1325">18312 10938 90,'0'0'39,"1"-22"4,28 12-1,2-1-24,19-5-14,4 1-1,8 3 0,0 2-2,-5 6 2,-9 8-2,-10 9-1,-10 4-1,-11 5 0,-9 3 0,-8 5 0,-10 1 0,0 2-1,-3-1 1,-1-2-1,-1-5 2,5-2 0,2-5 0,7-7 0,1-11 0,13-8 0,1-6 0,3-10 0,2-6 1,0-7-1,-1-1 1,-6-5 1,-3 3-1,-3 5 2,-2 5-2,-4 5 1,0 9-2,2 4 3,-2 12-3,22 0-2,0 8 0,0-4-4,17 7-7,-11-14-9,23 15-10,-10-15-8,8 7 1,-9-11-1</inkml:trace>
  <inkml:trace contextRef="#ctx0" brushRef="#br3" timeOffset="177519.1535">19238 10878 109,'3'13'37,"-3"-13"2,16 19-1,-3-20-32,11 1-3,4-1 0,4-7 0,1-3-1,-2 1 2,0-6-3,-6-2 3,-6 1-4,-2-4 0,-13 1 1,-4 0-1,-7 0 0,-7 6 0,-5 6 0,-7 8 0,-4 10 1,-6 10-1,-2 12 0,5 4-1,2 4 1,10 0-1,10-3 1,13-7-2,13-7 0,14-15-4,21 0-7,-3-22-7,31 12-6,-14-22-15,17 6 2,-5-8-2,10 4 3</inkml:trace>
  <inkml:trace contextRef="#ctx0" brushRef="#br3" timeOffset="178137.1889">20110 10874 95,'0'0'41,"-14"-14"-1,14 14 0,-17-8-34,6 6-3,-5 2 0,-6 8-1,-4 5-1,-4 6 0,-5 4 1,3 9-1,-2-5 1,10 3-1,9-3 1,11-7-2,14-8 2,14-6-1,8-7-1,10-7 0,6-6 0,0-1 0,-1-1 1,-4 1-2,-10 2 2,-6 5-1,-12 6 0,-15 2 0,-9 23 0,-12 2-1,-11 16 1,-10 9 0,-5 11 0,-5 6 0,7 2 0,4-4 1,8-6-1,14-12 0,15-15 0,18-17 1,12-16-1,10-16-1,12-13-1,3-11-3,6-2-6,-8-17-6,11 11-6,-23-19-9,14 10-9,-11-8-2,3 11 5</inkml:trace>
  <inkml:trace contextRef="#ctx0" brushRef="#br3" timeOffset="178758.2244">20747 10889 95,'9'-19'39,"5"4"3,-9-10-3,3 9-31,-4 0-4,3 2-1,-7 14-1,-2-10 0,2 10 1,-16 24-2,1 0 0,-2 7-1,-3 5 1,5 5-2,1-5 2,7 0-2,7-9 1,9-9-1,12-10 2,10-12-1,11-6 1,5-9-1,3-5 1,3-8 2,-2 1-2,-4 1 2,-11 3-2,-5 5 2,-14 3-2,-17 19 1,0 0-2,0 0 0,-22 19-2,3 4-1,0 6 1,0 1-4,9 4-1,-2-8-10,27 8-4,-15-34-10,38 27-8,-13-27 0,16 2-1,-7-15 3</inkml:trace>
  <inkml:trace contextRef="#ctx0" brushRef="#br3" timeOffset="179423.2624">21361 10901 80,'0'0'37,"14"25"-1,-14-25 3,25 16-19,-10-10-16,6 1 1,-2-7-1,0-1-2,0-8 2,0-3 0,0-8-2,-4-2 1,-2-2-2,-4-5 1,-3 2-1,-4 0 1,-6 6-2,-7 8 0,-9 6-1,-3 8 2,-5 12-1,-1 11 0,1 3-1,1 6 0,7 2 1,10-1-1,11-5 1,12-7-1,13-10 1,13-8-1,9-12 3,10-5 1,3-7-1,2-5 1,-2-3-1,-8 5 0,-11-1-2,-3 6 0,-16 4 0,-12 8 0,-11 6 0,-9 14 0,-6 8 0,-6 4 0,-4 4 0,3 6 0,0-2 0,6-1-4,9-7 3,9-8-1,12-14 1,11-6 1,11-13 1,5-9-2,6-8 2,6-6 2,-5-3-2,-3 3 2,-7 2-3,-6 11 0,-14 8 0,-18 17 0,0 0 0,-2 27 0,-6 1-3,-6 3-6,14 8-6,-5-13-4,27 8-5,-8-22-6,32 6-7,1-20-3,14-1 2,1-14 2</inkml:trace>
  <inkml:trace contextRef="#ctx0" brushRef="#br3" timeOffset="179667.2764">22618 10753 127,'-38'8'39,"6"15"2,-10-11-10,6 14-26,3 2-3,12 0-1,5-2 0,16-4-2,11-7-1,15-8-2,17-5 0,-3-17-11,22 12-7,-17-26-11,14 9-5,-14-11 1,12 4-2</inkml:trace>
  <inkml:trace contextRef="#ctx0" brushRef="#br3" timeOffset="180140.3035">22914 10728 118,'-31'17'39,"11"18"1,-12-5-2,9 4-35,2 1-1,7-2-1,1-3 0,7-3-2,11-9 1,-5-18-1,28 6 1,1-16 0,3-11 1,7-2 2,2-6-2,-2-3 1,2-1-1,-4 5 1,-8 6-1,-9 5 1,-20 17-2,0 0 0,0 29-1,-20 5-1,-9 12 1,-8 10-1,-9 12 1,-4 3-1,-2 5 0,-3-6 1,1-2 0,4-5 2,7-13-1,6-9 0,8-16 0,13-13 0,16-12 1,-5-15-1,18-12 0,6-9 0,8-12-1,10-9 1,7-4 0,7-5-1,1 2 1,4-3-1,3 16-8,-8-10-4,12 25-9,-17-7-7,19 16-9,-12-1-1,14 12-1,2-3 0</inkml:trace>
  <inkml:trace contextRef="#ctx0" brushRef="#br3" timeOffset="180291.3121">23976 10820 121,'0'0'43,"-4"21"0,4-21-5,-10-23-33,24 13-19,-12-20-11,32 13-11,-5-16-9,19 3 1,0-9-1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7/29/2013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7/29/2013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7/29/2013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7/29/2013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em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>
                <a:solidFill>
                  <a:srgbClr val="FFFF00"/>
                </a:solidFill>
                <a:latin typeface="TheSansBold-Plain"/>
              </a:rPr>
              <a:t>7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Px 29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Hongongoi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2013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90155384"/>
              </p:ext>
            </p:extLst>
          </p:nvPr>
        </p:nvGraphicFramePr>
        <p:xfrm>
          <a:off x="304800" y="762000"/>
          <a:ext cx="8610600" cy="4998720"/>
        </p:xfrm>
        <a:graphic>
          <a:graphicData uri="http://schemas.openxmlformats.org/drawingml/2006/table">
            <a:tbl>
              <a:tblPr/>
              <a:tblGrid>
                <a:gridCol w="4641303"/>
                <a:gridCol w="3969297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Examine modes, </a:t>
                      </a: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musical terms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and harmonics for both open and closed pipes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A link between Physics and Music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If time, view the video on Physics of Music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link between Physics and Music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Set a due date for Waves Units 1 – 4 inclusive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influence our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workstream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HRT, waves units 3 and 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make good use of time.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01263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7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11154192"/>
              </p:ext>
            </p:extLst>
          </p:nvPr>
        </p:nvGraphicFramePr>
        <p:xfrm>
          <a:off x="533400" y="533401"/>
          <a:ext cx="8094663" cy="5042403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5566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</a:t>
                      </a:r>
                      <a:r>
                        <a:rPr kumimoji="0" lang="en-US" sz="3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practised</a:t>
                      </a: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847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Motion – SHM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Units 4, 5 and 6.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pp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 109 - 119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Due Tues 18 June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Pendula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, mass-spring systems, phase difference, damping, energy and resonance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847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Nukes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Units 4 and 5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pp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 130 - 137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Due Thurs 20 June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The Photoelectric Effect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847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Nukes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Units 1, 2 and 3: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pp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 121 - 129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Due Fri 28 June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Y12 revision, electron energy levels and atomic line spectra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847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Nukes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Units 6 and 7: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pp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 138 - 146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Due Thurs 4 July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Mass-energy conservation, binding energy, mass deficit, fission, fusion and nuclear stability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8129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heSansBold-Plain" pitchFamily="34" charset="0"/>
                        </a:rPr>
                        <a:t>Internal Assessment Nuclear Physics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heSansBold-Plain" pitchFamily="34" charset="0"/>
                        </a:rPr>
                        <a:t>Due Monday 8 July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heSansBold-Plain" pitchFamily="34" charset="0"/>
                        </a:rPr>
                        <a:t>Everything in the Nuclear Physics unit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420840" y="104760"/>
              <a:ext cx="8629200" cy="605232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14720" y="88560"/>
                <a:ext cx="8644680" cy="60822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074060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559800" y="105480"/>
              <a:ext cx="8282520" cy="574452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45400" y="89640"/>
                <a:ext cx="8304480" cy="57733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966465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32280" y="406080"/>
              <a:ext cx="8357400" cy="385920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18240" y="397800"/>
                <a:ext cx="8376120" cy="38808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591916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50285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1255</TotalTime>
  <Words>280</Words>
  <Application>Microsoft Office PowerPoint</Application>
  <PresentationFormat>On-screen Show (4:3)</PresentationFormat>
  <Paragraphs>49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Arial</vt:lpstr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155</cp:revision>
  <dcterms:created xsi:type="dcterms:W3CDTF">2006-08-16T00:00:00Z</dcterms:created>
  <dcterms:modified xsi:type="dcterms:W3CDTF">2013-07-29T00:25:10Z</dcterms:modified>
</cp:coreProperties>
</file>