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257" r:id="rId4"/>
    <p:sldId id="258" r:id="rId5"/>
    <p:sldId id="280" r:id="rId6"/>
    <p:sldId id="282" r:id="rId7"/>
    <p:sldId id="281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1:22:05.8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10268 4798 62,'9'20'36,"-8"8"-1,-2 11 0,-4 21-32,1 13 2,5 14-2,-5 5 3,6 2 1,-1-17-3,14-17 1,14-39 0,31-40-1,30-53 0,40-43 0,36-48-3,33-36-1,25-21-3,7-24-26,14 12-11,-29 5 1,-15 35-2</inkml:trace>
  <inkml:trace contextRef="#ctx0" brushRef="#br0" timeOffset="601.0343">11454 7249 85,'0'0'36,"12"-13"0,-7 26 0,-10 7-33,7 20-1,-3 10 1,-2 12 1,-1-6 0,5-3 0,9-23 0,18-29 0,24-46 1,37-50 0,37-53-2,43-45-3,36-26-5,10-30-32,27 1-3,-17 11-2,-20 31-1</inkml:trace>
  <inkml:trace contextRef="#ctx0" brushRef="#br0" timeOffset="1159.0662">11537 10291 96,'11'-5'39,"3"22"1,-10 8-1,4 24-37,-11 2-1,2 4 0,-3 1 0,7-6 1,9-20 1,21-35-1,28-54 2,34-51-2,43-58-1,43-44-4,40-26-20,13-31-18,9 8 1,-19 21-5,-34 44 2</inkml:trace>
  <inkml:trace contextRef="#ctx0" brushRef="#br0" timeOffset="2739.1566">12170 11766 32,'23'-38'36,"1"11"4,-10 4-3,0 22-10,-14 1-17,-14 26-2,-16 9-2,-9 28-1,-23 19-2,-13 25-1,-21 20-1,-15 23-1,-13 13 1,-6 5 0,6-1-1,8-17-1,17-14-4,8-34-22,30-15-11,15-38-1,26-26-1,11-35 0</inkml:trace>
  <inkml:trace contextRef="#ctx0" brushRef="#br0" timeOffset="3027.1731">11205 12041 85,'-7'-32'40,"-5"7"-1,12 25 2,0 11-38,12 17 0,16 13 1,15 18-1,13 10 0,19 15 0,16 13-1,17 8 0,12-2-1,11-4 1,2-8-1,3-11-1,-4-9 0,-7-10-1,-7-8-3,-19-18-5,-8 10-30,-28-15-3,-12 3 0,-28-10-2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1:35:23.5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8494 12569 63,'0'0'34,"14"12"-1,-18 5-12,-2 14-19,-4 8-2,2 8 2,-1 2-2,0-2-4,11 9-11,-2-15-18,8-10 0,10-14 0,11-17 0</inkml:trace>
  <inkml:trace contextRef="#ctx0" brushRef="#br0" timeOffset="202.0115">9215 12348 70,'-19'66'38,"-20"27"-2,-16 27 2,-20 11-35,-9 24-2,-13 4 0,0-2 0,3-13-2,6-19-4,30-24-30,10-32-2,27-26-1,20-34 0</inkml:trace>
  <inkml:trace contextRef="#ctx0" brushRef="#br0" timeOffset="768.0439">9051 13199 64,'16'-15'39,"11"5"-1,3-9 0,11 8-33,-6-2-2,1 6 0,-5 6-1,-2 10 0,-11 8-1,-8 13 0,-13 8 1,-8 13-1,-12 1 1,-6 6-1,-5-6 1,5-6 0,6-16-1,13-14 1,10-16-1,22-35 0,15-11-1,14-16 0,10-9 1,2-6 0,3 1 0,-10 9 0,-12 13 1,-12 15 0,-22 17-1,-10 22 2,-20 17-1,-6 17-1,-8 12 0,-1 9 0,6 4-1,11 0 0,13-4-1,18-12-2,22-7-5,6-28-23,40-1-10,4-24 0,19 0-2</inkml:trace>
  <inkml:trace contextRef="#ctx0" brushRef="#br0" timeOffset="902.0516">10323 13358 101,'-27'39'41,"-9"-17"0,14-8-3,22-14-56,-7-12-21,23-11-3,6-15 0,13-3-2</inkml:trace>
  <inkml:trace contextRef="#ctx0" brushRef="#br0" timeOffset="2827.1617">5263 10677 82,'21'-37'38,"1"9"0,-10 10-1,-1 24-32,-6 14 0,2 23-1,-12 11-1,2 16-1,-6 8-2,2 5-2,0 1-2,-2-15-10,9 3-23,-10-18-1,9-8-1,-8-20 1</inkml:trace>
  <inkml:trace contextRef="#ctx0" brushRef="#br0" timeOffset="3007.172">5123 11025 80,'-16'-7'40,"1"-1"0,15 8-1,0 0-25,23 6-11,20-13-3,22-10-1,14-4-4,10-15-12,22 4-20,-1-11 1,16 4-3,-11-8 2</inkml:trace>
  <inkml:trace contextRef="#ctx0" brushRef="#br0" timeOffset="3623.2072">6320 10468 98,'0'0'39,"-26"-2"1,17 17-1,-7 5-34,7 11 0,-1 10-1,6 10 0,-2 12-3,3 8-1,1 3 1,2 4-1,0-4 0,2-6-1,1-9 0,-1-11 0,5-18 1,3-14-1,0-19 0,4-20 0,0-14 1,-3-14-1,1-14 1,-6-8 1,0-13-1,-4-3 1,-1 0-1,-1 5 2,2 7-1,5 9 1,4 11-1,12 13 0,8 16 0,11 18 0,3 13 0,5 11 1,-3 11-2,-2 8 1,-6 8 0,-16 6-1,-18 8 0,-12 1 0,-17 2 0,-16 1-1,-8-5 1,-7-6-2,0-7 2,8-14-2,11-13 2,13-9-1,23-5 1,12-19 1,19-2-1,15 1 3,8 2-3,1 9 3,-4 13-2,-13 12-1,-15 10 0,-14 15-1,-24 9 2,-12 9-2,-21 5 0,-7 1-1,-5-1 1,3-11-3,12-8-1,8-24-9,29-6-25,5-26-1,26-7-1,7-23-1</inkml:trace>
  <inkml:trace contextRef="#ctx0" brushRef="#br0" timeOffset="3946.2257">6897 10946 83,'9'19'41,"-9"-19"-1,0 23 0,0-23-26,23 0-11,9-9 0,9-6 2,6-6-3,4-6 1,0-3-2,-7 2 2,-12-1-2,-13 6 2,-19 9-2,-17 6-1,-17 11 1,-14 10-1,-13 9 1,-5 8-2,0 7 1,4 5-1,9 0 1,11 2-1,24-7 1,22-9-2,30-10-1,17-11-3,26-1-13,3-22-19,25 0-4,-9-16 2,13 4 0</inkml:trace>
  <inkml:trace contextRef="#ctx0" brushRef="#br0" timeOffset="4285.2451">7574 10814 103,'-45'8'41,"-15"4"-1,4 17-3,-4 4-32,5 12-1,7 3-1,11 6-1,15-5 0,15-4-1,15-13 1,17-9 0,14-13-1,13-22-1,9-11 1,8-16-1,-1-10 1,-4-4 1,-7-4-1,-8-1 0,-10 5 0,-14 9 1,-11 12-2,-12 12 3,-2 20-3,-25 12-2,2 18 1,-2 10-1,5 13-1,0 4-1,12 2 0,8-13-3,22-7-1,4-29-13,30-3-20,3-30 1,19-10 0,2-25 4</inkml:trace>
  <inkml:trace contextRef="#ctx0" brushRef="#br0" timeOffset="4475.2559">8393 10268 107,'-39'53'39,"-15"17"0,4 27 2,-3 3-36,10 3-2,9-4-1,12-8-3,14-12-2,6-21-5,24-6-28,-12-26-5,10-10 0,-7-23 0</inkml:trace>
  <inkml:trace contextRef="#ctx0" brushRef="#br0" timeOffset="4900.2803">8029 10699 105,'12'0'41,"22"15"1,11-10-1,26 0-32,8-4-5,14-1-1,7-3 0,1-2-2,-7 0 1,-5-2-2,-17 1 1,-18 0-1,-15 3 1,-19 3-1,-20 0 0,-9 17 0,-20 1 2,-7 4-2,-3 4 0,0 5 0,7-2 0,8-2 0,17-8 0,16-7 0,21-8 0,13-8 0,9-2 0,5-3 0,0 1 0,-5 5 0,-15 10 0,-20 6 0,-23 14 0,-19 8 0,-17 6 0,-15 5 0,-9 3 0,2-9 0,10 4-9,3-17-5,33-3-5,0-30-5,39 6-7,1-31-10,31 0-2,7-20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1:35:07.1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17378 1700 70,'0'0'35,"0"0"0,0 0 1,0 0-32,0 0 0,0 20 1,4 7 0,-3 13-2,0 15 0,-2 9-1,1 20-2,-5 10 1,0 6 0,-4 3 0,-1 3 0,-2-9 0,1-10 0,2-14 0,3-18 0,3-16 0,1-18-2,2-21 1,14-22 0,-4-17 0,-1-15-1,3-19 1,-7-17 0,-2-16 0,-3-8 0,-2-2 1,0-1-1,-1 9 0,4 5 2,10 15-1,6 17 1,12 13-1,12 17 0,6 14 0,8 10 0,6 15-1,-1 11 1,-3 11-1,-3 12 0,-13 12 0,-15 8-1,-18 12 1,-21 5-2,-16 5 2,-17 5-1,-11-5 0,-5 0 0,-1-11 0,8-8 0,12-16 1,18-10-1,18-13 1,19-15 0,18-8 0,13-7-1,6 1 2,2-1-1,0 3 1,-8 9-1,-10 9 1,-18 16 0,-21 11 0,-17 9 1,-24 12-1,-11 8 1,-16 6-2,-8-3-1,2 2-4,0-23-20,26 0-13,6-23 0,34-7-2,18-30 0</inkml:trace>
  <inkml:trace contextRef="#ctx0" brushRef="#br0" timeOffset="377.0215">18093 2371 83,'11'6'39,"3"-18"-3,15 3 2,5-10-36,11-9-1,7-8 2,7-5-1,-4 0 1,-3-2-1,-9 4 1,-11 1-1,-17 2 0,-13 5 1,-14 7-1,-14 10 0,-14 11 0,-9 11-1,-12 10 0,-9 19 0,-3 17 0,-1 17-1,6 5 0,6 2 0,17-3 0,20 2 0,21-12-2,27-15 0,34-16-7,15-34-18,37 0-11,3-26-2,25-3 1,-11-29-1</inkml:trace>
  <inkml:trace contextRef="#ctx0" brushRef="#br0" timeOffset="722.0413">19042 2087 93,'-42'3'39,"-24"-1"0,1 23-1,-8 4-34,5 17 1,-3 4-1,13 5-1,7 3-1,23-2 1,13-5-1,23-12 1,20-11-2,22-17 0,14-18 0,10-10 0,3-16 0,8-13-2,-9-9 2,-6-2-2,-11-3 3,-14 1-2,-14 8 1,-10 9-1,-9 13 0,-12 14 0,0 15 0,-19 19-1,2 16 0,3 15 1,0 5-3,10 4 1,8 0-3,12-16-5,33-2-26,1-36-4,32-9 1,-1-35-2</inkml:trace>
  <inkml:trace contextRef="#ctx0" brushRef="#br0" timeOffset="928.0531">20210 1354 101,'-32'4'38,"-11"37"3,-10 34-3,-7 33-32,3 17-6,4 11 1,10 4-2,9 3-1,9-7-4,20-4-31,-4-23-1,18-14-1,-2-33 1</inkml:trace>
  <inkml:trace contextRef="#ctx0" brushRef="#br0" timeOffset="1353.0774">19650 2028 111,'0'0'42,"0"0"0,38-10-1,14-4-41,23-3 1,24-3-1,9 1-1,9-3 0,4 1 0,-3 3-1,-16 4 2,-19 10-1,-29 9 1,-23 3 0,-27 7 2,-26 5 0,-18 4 0,-19 6 0,-9 2 0,-3-2 1,9-5-2,6 0 0,24-4-1,14-7 1,18-14 0,41 12-1,16-13 0,9 1 0,0 2 1,2 4-1,-7 6 1,-12 8-1,-21 15 1,-22 7-1,-21 8-1,-16 4 0,-11 3 1,-8 0-5,-8-16-6,17 2-30,-4-25-1,25-6 1,5-24-3</inkml:trace>
  <inkml:trace contextRef="#ctx0" brushRef="#br0" timeOffset="1880.1075">16780 866 67,'0'0'38,"0"0"0,0 0 1,0 0-16,0 0-20,0 0-1,0 0-1,-19 1-3,19-1-4,0 0-15,0 0-15,24 57-1,-24-57-1,0 0 1</inkml:trace>
  <inkml:trace contextRef="#ctx0" brushRef="#br0" timeOffset="2000.1144">16968 889 106,'46'-62'40,"-46"62"1,0 0-2,0 0-42,0 0-33,0 0-2,0 0 0,0 0-2</inkml:trace>
  <inkml:trace contextRef="#ctx0" brushRef="#br0" timeOffset="2481.1419">20953 834 76,'0'0'38,"0"0"-1,0 0 1,0 0-32,-46-5-5,17 40 2,2 14-6,-1 3-5,24 10-28,-6-3 3,21-10-4,-11-49 1</inkml:trace>
  <inkml:trace contextRef="#ctx0" brushRef="#br0" timeOffset="2622.15">21117 964 88,'0'0'41,"0"0"0,47-52-2,-45 66-41,-20 17-32,-2 27-3,-4 18 0,0 10-3</inkml:trace>
  <inkml:trace contextRef="#ctx0" brushRef="#br0" timeOffset="3299.1887">17479 3527 97,'-24'-4'38,"-1"15"0,-20-6-9,3 17-24,-14 2-2,-1 12 1,-6 7-2,6 5 1,5-3-2,11 0 1,14-2-1,15-9 0,17-10 0,18-13-1,15-14 1,11-12-1,11-12 1,3-8-1,-3-10 1,0-5-1,-6-2 1,-13 0-1,-7 3 0,-13 8 0,-12 6 1,-7 12-1,-6 6 0,4 17 1,-21 4-1,5 17 0,5 8 0,-1 11 0,6 7-1,6 0-1,9 2-1,13-12-3,17 6-15,2-32-17,18 2 0,-7-24-2,14-1 2</inkml:trace>
  <inkml:trace contextRef="#ctx0" brushRef="#br0" timeOffset="3617.2069">17919 3493 90,'-15'15'37,"-13"2"1,9 26 0,-8 3-33,6 10 0,-1 2-2,7 2 0,2-7-1,7-7 0,4-10-1,7-15 1,6-18-1,4-13 0,3-14 1,3-11-1,-3-6 1,1-9-1,-5-3 0,-2-1 0,-2 3 0,0 4-1,-5 9 0,0 5 0,8 7-1,6 3-1,11 10-1,5 2-2,12 9-5,-6-8-27,22 12-3,-8-6 1,10 8-1</inkml:trace>
  <inkml:trace contextRef="#ctx0" brushRef="#br0" timeOffset="3936.2251">18490 3536 94,'9'26'39,"2"-24"1,17 4-2,-9-10-33,18-5-2,2-7 1,-2-1-2,-7-5-1,-5 0 0,-12-1-1,-12 2 0,-16 5 0,-11 6 1,-16 5-1,-6 13 2,-10 10-1,-2 9 0,2 12 1,3 11 0,5 2 0,16 3-1,18-2-2,18-8-1,25-7-2,19-25-15,40 4-20,4-25-1,30 0-1,5-19-1</inkml:trace>
  <inkml:trace contextRef="#ctx0" brushRef="#br0" timeOffset="4462.2552">20025 2839 109,'-9'22'40,"2"13"0,-15 5-5,2 15-32,-4 10-1,2 14 1,-4 7-1,0 5 0,2-2 0,5-2-1,4-12 0,2-9 0,8-13 0,7-14 0,6-11 0,2-18-1,7-16 1,2-11 0,1-9-1,3-10 1,1-4 0,-1-5-1,0 1 1,0 8-1,-3 6 0,4 12 0,-2 10 0,-2 12 0,-1 12 0,-1 11 0,-2 11-1,-4 5 0,2 7-2,0-1-1,8 5-4,-6-20-19,24 8-13,-7-22-1,19-5 0,-2-23 1</inkml:trace>
  <inkml:trace contextRef="#ctx0" brushRef="#br0" timeOffset="4821.2757">20601 3515 96,'-12'14'40,"-2"-6"1,17 9-1,-3-17-25,19 6-13,9-3 0,10-2 0,9-6 0,4-3-1,3-5 0,3-6 0,-11-3-1,-1 1 1,-12-5-1,-14-1 0,-14-1 0,-14 4 0,-14 3 0,-14 6 0,-9 8 0,-8 9 0,-6 13 1,0 9-1,5 11 1,3 9-1,10 3 0,13 0-1,18-2 0,18-5-1,25-10-3,20-18-5,35 2-26,-1-23-4,22 1 1,-3-19 0</inkml:trace>
  <inkml:trace contextRef="#ctx0" brushRef="#br0" timeOffset="5813.3325">21342 3450 114,'-57'6'41,"5"18"0,-18-4-1,8 13-36,1 6-2,9 4 0,9-1 0,12 1-1,19-8 0,21-7-1,20-17 1,19-8-1,13-16 0,5-14 0,9-4 1,-6-9-1,-6-5 1,-9-1-1,-14 2 0,-12 2 0,-11 8 1,-7 6-1,-10 12 0,0 16 0,-19 5 0,3 15 0,-1 12 0,3 6-1,4 4 2,6 0-2,8-1 1,13-10 0,12-12 0,10-8 0,12-13 0,5-12 0,5-7 0,0-4 0,-5-6 1,-7-1-1,-11 4 0,-9 4 1,-13 10-1,-16 14 0,0 0 0,-22 10 0,-1 16 0,0 5 0,-2 6 0,3 2 0,5 0 0,4-2 0,10-10 0,7-8 0,10-13 2,7-12-2,5-15 0,3-9 0,3-6 0,-2-9 0,3 1 0,-3 1 0,-5 2 0,-3 8 0,-3 8 0,2 11-2,-1 5 0,0 9 0,7 7-2,6 0 0,13 8-1,2-6-1,17 8-2,-4-11-1,11 4 2,-7-5 2,-7-4 3,-7 0 3,-17-5 2,-12 0 2,-22-7 2,0 11 2,-39-16 0,8 14-1,-12 0-4,2 7 0,-7 6-1,5 9 0,0 6-3,9 8 0,6-1 0,10 2 0,9-5 0,14-6 0,9-10 0,12-14 0,15-15 0,10-14 0,10-12 0,5-11 0,0-13 0,5-10 0,0-8 0,-9-3 0,-7 6 0,-11 11 0,-12 13 0,-13 17 0,-17 27 0,-11 25 0,-17 31 0,-6 24 0,-5 13 0,2 7 0,9 6 0,14-5 0,20 3-11,1-32-15,30 2-15,8-29-1,21 0-1,-2-27 0</inkml:trace>
  <inkml:trace contextRef="#ctx0" brushRef="#br0" timeOffset="5950.3403">23448 3699 141,'-25'-2'43,"4"11"-3,-5-16-9,-17-13-53,43 20-19,-9-14-3,9 14 0,11 0-1</inkml:trace>
  <inkml:trace contextRef="#ctx0" brushRef="#br0" timeOffset="26226.5">1718 1225 81,'39'-45'39,"-39"45"-2,35-57 1,-35 57-24,23-66-7,-23 66-1,1-68 0,-1 68-1,-25-61-1,25 61-2,-49-46 0,49 46-1,-66-24 0,66 24 0,-121 24 0,37 35 0,-3 27-1,21 31 0,16 18 0,27 12 1,18 3-1,16-2-3,6-30 1,-1-11-3,6-15-1,-8-32-31,11-9-3,-12-33 0,11-11-1</inkml:trace>
  <inkml:trace contextRef="#ctx0" brushRef="#br0" timeOffset="26427.5115">937 1642 96,'-37'1'40,"7"3"2,31 11-1,18-7-12,32-6-28,27-9-1,22-3 1,20-6-8,2-11-11,30 6-10,-24-3-14,5 10 1,-20 3-2,-7 15 1</inkml:trace>
  <inkml:trace contextRef="#ctx0" brushRef="#br0" timeOffset="27187.555">1884 2093 85,'-4'-15'37,"4"15"0,0 0 2,0 0-27,7 15-8,1 5 0,-4 7 0,3 16-1,-4 9 0,0 11 1,-5 4-1,1 8 0,-5-7-1,0-2 1,3-13-2,0-9 1,1-18 0,4-13-1,-2-13-1,14-23 0,-7-7 0,5-16-1,-6-12 1,1-12-2,-5-8 2,2-3-2,-5 0 2,0 7-1,-1 4 1,2 11 1,3 12 0,2 13 0,10 15-2,2 12 2,9 10-1,2 3-1,5 9 0,-4 1 0,7 4 1,-8 5-1,-8 0 1,-10 0-2,-12 2 2,-11 6 0,-9-8 0,-5 5 0,-2-6 0,-1 0 0,5-10 0,9-1-1,16-13 1,0 0 0,29 4 0,4-6 0,4 3 1,0 4-1,0 10 1,-4 5 0,-14 8-1,-13 8 2,-13 3-1,-19 4 1,-10 1-2,-5-5 1,-6-7-2,0-11-2,15-2-11,-2-32-8,34 13-5,-2-42-16,28 4 3,6-22-4,22 5 3</inkml:trace>
  <inkml:trace contextRef="#ctx0" brushRef="#br0" timeOffset="27414.568">2802 1797 122,'29'-12'40,"4"-9"2,24 5-10,5-8-31,8 1-1,1 4-4,-14 0-9,2 20-14,-28-2-12,-8 15 0,-31 1-2,-15 13 0</inkml:trace>
  <inkml:trace contextRef="#ctx0" brushRef="#br0" timeOffset="27570.5769">2722 2069 113,'-24'34'40,"6"-22"3,36-6-1,13-18-38,28-6-2,21-13-3,10-9-4,26 8-16,-12-20-3,25 18-17,-12-7 1,8 12-4,-11-2 3</inkml:trace>
  <inkml:trace contextRef="#ctx0" brushRef="#br0" timeOffset="28179.6118">4053 596 91,'0'0'39,"0"0"1,0 0-6,39-47-25,-39 47-3,0 0 0,25 46 0,-13 24-3,-7 47 2,-14 28-3,4 33 0,-9 25-2,-3 35 0,-10 6 0,-4-14-2,4-45 0,8-26-4,19-26-7,2-53-15,40-22-13,6-53 0,28-26 0,5-38-2</inkml:trace>
  <inkml:trace contextRef="#ctx0" brushRef="#br0" timeOffset="28794.6469">5532 1086 98,'-2'-83'39,"2"83"0,-34-89-1,34 89-30,-53-80-2,53 80 0,-74-66-2,74 66 0,-88-32-1,42 34-1,21 22 0,-77 35 0,1 30-2,22 38 0,14 21-1,24 14 1,9 4-2,18-6-1,23-56-3,1-26-4,25-14-19,-12-42-11,10-15 1,-10-23-1,0-14 1</inkml:trace>
  <inkml:trace contextRef="#ctx0" brushRef="#br0" timeOffset="28983.6577">4572 1387 127,'-31'1'43,"27"13"-1,4-14-1,34 18-39,13-16-2,23-7 0,12-1-2,12-4-4,21 2-10,-16-12-10,17 13-14,-18 3 0,2 10 0,-23 2-2</inkml:trace>
  <inkml:trace contextRef="#ctx0" brushRef="#br0" timeOffset="29215.671">5580 1659 101,'-11'19'41,"10"13"0,-13 2 0,7 16-23,-10-1-16,0 7-2,3-2-1,2-3-4,11 1-11,-4-24-12,24 1-12,-3-26-1,26-4 0,-1-20 0</inkml:trace>
  <inkml:trace contextRef="#ctx0" brushRef="#br0" timeOffset="29591.6925">6181 1409 130,'0'15'44,"22"0"-2,3-8-3,30-7-39,10-6 0,16-3 0,20-4-3,-1-12-15,30 4-13,-12-2-12,9 7 2,-16 0-3,3 8 2</inkml:trace>
  <inkml:trace contextRef="#ctx0" brushRef="#br0" timeOffset="30083.7207">8172 905 94,'0'0'38,"23"-53"2,-23 53 0,9-59-34,-9 59-1,-14-57-1,14 57 0,0 0 0,-64-53-2,64 53 1,-72 0 0,25 16-1,-6 23 0,-31 37-2,10 30 1,15 19-1,20 15-1,21-5-2,19-9-2,21-19-6,1-39-27,20-15-2,-14-24 1,7-10-2</inkml:trace>
  <inkml:trace contextRef="#ctx0" brushRef="#br0" timeOffset="30259.7307">7502 1323 125,'-21'-13'42,"6"4"0,29 12-2,17-3-37,7-3-2,20 2-2,8-4-1,14 0-5,-3-12-18,20 8-15,-13 0-2,4 5 1,-16 1-2</inkml:trace>
  <inkml:trace contextRef="#ctx0" brushRef="#br0" timeOffset="30665.754">8242 1459 115,'-23'3'41,"23"-3"1,-14 5-2,14-5-38,14-5 1,6 4-2,2-1 1,2 3-2,0-1 1,-2 1-1,-5 5 1,-5 4-1,-6 5 0,-9 6 0,-8 3 0,-5 5 0,-4 0 1,-3 5-2,-2 0 2,2-4-1,5-4 1,5-3-1,6-4 1,7-5-1,0-14 0,25 14 0,2-17 0,9-4-1,8-4-2,2-10-1,17-1-13,-9-23-6,18 8-15,-10-5-3,9 2-2,-7-6 2</inkml:trace>
  <inkml:trace contextRef="#ctx0" brushRef="#br0" timeOffset="31086.778">9181 545 114,'0'0'42,"-11"-55"0,11 55-1,0 0-39,0 0 0,0 0 0,0 0-1,0 0 0,0 0 2,-34 79-2,56 16 1,-27 39-2,7 27 2,-9 10-2,3 12 0,-12-5 0,4-6 0,-9-31 0,8-41 0,7-23-2,3-24-1,12-17-2,-9-36-10,30 11-6,-25-38-8,19 0-15,-15-17 3,4-3-3,-13-15 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1:40:56.81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1539 783 73,'0'0'37,"0"0"-2,0 0 2,0 0-37,0 0 4,0 0 1,0 0 0,-7 88-1,2-24-1,-3 4 1,10 5-2,8 1 3,2-14-2,12-22-2,-24-38 0,0 0 0,72-7 1,-72 7-2,65-40 1,-65 40-3,74-54 3,-74 54-2,69-56 1,-69 56-2,66-57 2,-66 57-1,55-41 1,-55 41 2,0 0-3,48-3 1,-16 24 0,-9 24 1,-12 15-1,4 12 2,-1 0-1,11-8 0,13-27 1,7-37 0,-45 0 0,53-28 0,-53 28 1,59-55-4,-59 55 3,65-83-2,-37 33 1,2-3-2,-2-1 1,1 0-3,-8 3 0,2 0-3,-23 51-3,40-86-28,-40 86-4,41-64 1,-41 64-2</inkml:trace>
  <inkml:trace contextRef="#ctx0" brushRef="#br0" timeOffset="458.0262">3127 919 83,'0'0'39,"0"0"1,0 0-2,0 0-31,0 0 1,-70-22-1,21 43-3,-15 21 1,-5 8-2,11 13 1,17-2-1,23-3 1,22-18-4,24-22 2,-28-18-1,54-13 0,-54 13 1,65-33-4,-65 33 3,79-56-2,-79 56 1,81-66-1,-81 66 1,75-65-1,-75 65 0,57-55 2,-57 55-1,0 0 2,50-27-1,-50 27 1,6 24-2,-2 16 1,-14 20-2,2 14 1,8-1-3,19-13-1,22-23-5,-41-37-17,59-11-16,-59 11 2,74-25 1,-74 25-3</inkml:trace>
  <inkml:trace contextRef="#ctx0" brushRef="#br0" timeOffset="761.0436">3753 985 107,'25'-47'40,"-25"47"1,0 0-1,0 0-36,0 0-1,0 0 1,0 0-1,-2 58 1,-9-2-3,3 6 2,4-2-3,7-2 1,0-14 0,13-19 0,-16-25 1,0 0-2,0 0 0,60-52 0,-60 52 0,48-57 0,-48 57 0,42-76 0,-42 76-2,47-82-5,-47 82-4,31-81-25,-31 81-6,45-73 0,-45 73-1</inkml:trace>
  <inkml:trace contextRef="#ctx0" brushRef="#br0" timeOffset="1134.0649">4260 948 106,'0'0'41,"0"0"1,0 0 0,20 45-37,-20-45-1,0 0-1,0 0 0,67 8-2,-67-8 0,53-10 0,-53 10 0,59-20-1,-59 20 0,52-28 1,-52 28-1,0 0-1,45-47 1,-45 47-1,0 0 1,0 0 1,0 0 0,-63 0 1,-1 24 0,12 18-2,0 6 0,25 13 0,22-4 0,37-10 0,-32-47 0,69 21-16,-12-23-18,0-3-8,4-8-1,3-3-3</inkml:trace>
  <inkml:trace contextRef="#ctx0" brushRef="#br0" timeOffset="2336.1336">5755 562 86,'0'0'38,"0"0"0,0 0 0,0 0-27,0 0-6,0 0 0,0 0 0,0 0-2,-52 24-1,52-24-1,-49 39 0,49-39 1,0 0-2,-54 61 1,54-61-1,0 0 1,0 66 0,0-66 0,0 0 0,44 53 0,-44-53-1,0 0 1,68 45 1,-68-45-1,0 0 0,42 57 1,-42-57-2,0 0-1,17 60-2,-17-60-4,0 0-17,-5 50-15,5-50-1,0 0-1,0 0-1</inkml:trace>
  <inkml:trace contextRef="#ctx0" brushRef="#br0" timeOffset="2762.158">6193 587 116,'40'-72'40,"-40"72"3,21-51-4,-21 51-36,0 0-1,0 0 1,0 0-1,0 0-1,0 0 1,-29 67-1,29-67 2,-29 80-3,29-80 0,-17 89 0,17-89 0,-12 89 0,12-89 0,-1 84 0,1-84 0,9 64 0,-9-64 0,0 0 0,39 46 0,-39-46 0,0 0 0,59-5 0,-59 5 0,0 0 0,69-30 0,-69 30 0,0 0 0,59-17 0,-59 17 0,0 0 0,0 0 0,86 36 0,-65 1-4,-1 4-3,-20-41-18,0 0-13,54 52-3,-54-52 1,51 14-1</inkml:trace>
  <inkml:trace contextRef="#ctx0" brushRef="#br0" timeOffset="3161.1808">6858 972 100,'0'0'39,"0"0"3,13-60-2,-13 60-28,0 0-7,0 0 1,0 0-2,-67-18-1,67 18-1,-50 27 0,-3 5-2,18 17 0,6 2 0,20 5 0,9-12 0,19-13 0,-19-31 0,0 0 0,64 5 0,-64-5 0,59-27 0,-59 27 0,59-45 0,-59 45 0,59-52 0,-59 52 0,55-54 0,-55 54 0,43-50 0,-43 50 0,0 0 0,50-50 0,-50 50 0,0 0 0,0 0 0,0 0 0,0 0 0,0 0-5,33 51-7,-33-51-18,0 0-12,0 0 3,55 51-2,-55-51-1</inkml:trace>
  <inkml:trace contextRef="#ctx0" brushRef="#br0" timeOffset="3800.2174">7305 979 101,'62'-56'39,"-62"56"2,0 0-1,0 0-33,0 0-1,0 0-1,0 0-1,0 0-1,0 0 0,-19 58-1,2 0 0,12 9 0,-1-3-2,10-4 0,0-11 0,4-16 0,-1-24 0,-7-9 0,0 0 0,0 0 0,0 0 0,27-66 0,-27 66 0,14-57 0,-14 57 0,14-74 0,-14 74 0,21-75 0,-21 75 0,22-78 0,-22 78 0,33-68 0,-33 68 0,33-59 0,-33 59-2,0 0 2,72-55 0,-72 55 0,51-12-1,-51 12 0,0 0 0,62 17 2,-62-17-1,0 0 1,0 0 0,29 61 1,-29-61-2,0 0 0,-21 57 0,21-57 0,0 0 0,-54 54 0,54-54 0,-49 35 0,49-35 0,-57 34 0,3 12 0,17 8 0,2 3 0,11 6 0,-1 7 0,2 10 0,-3 2 0,6 0 0,0-7 0,0-6 0,6-10 0,1-6 0,3-15 0,9-13 0,4-7-11,-3-18-7,17-13-12,-9-15-7,13 2-4,-6-21-2,14-1 3</inkml:trace>
  <inkml:trace contextRef="#ctx0" brushRef="#br0" timeOffset="4341.2483">7948 950 102,'0'0'40,"-51"23"0,51-23-1,0 0-33,0 0-3,0 0 0,0 0 0,64-16-1,-64 16 0,0 0-1,66-43 0,-66 43-1,0 0 1,66-66 0,-66 66 1,0 0-1,37-67-1,-37 67 1,0 0 0,0 0 1,0 0 0,0 0 0,-64-1-2,64 1 0,0 0 0,-64 68 0,64-68 0,-22 58 0,22-58 0,15 54 0,-15-54 0,52 41-9,-52-41-16,77 19-9,-29-18-10,-48-1 0,93-16-2</inkml:trace>
  <inkml:trace contextRef="#ctx0" brushRef="#br0" timeOffset="5175.296">5766 914 79,'0'0'37,"0"0"-2,0 0 2,0 0-26,0 0-7,0 0 0,0 0 0,0 0 1,0 0-1,0 0 0,-53 36 1,53-36 0,0 0-1,0 0 1,-30 58-2,30-58-1,0 0 1,0 0-1,-39 55 0,39-55-2,0 0 0,0 0 0,-49 29 0,49-29 0,0 0 0,0 0 0,0 0 0,-59-4 0,59 4 0,0 0-2,0 0-6,0 0-24,0 0-8,0 0-1,0 0-1,0 0 1</inkml:trace>
  <inkml:trace contextRef="#ctx0" brushRef="#br0" timeOffset="7098.406">9323 288 57,'4'-15'36,"-4"15"-2,0 0 2,0 0-25,0 0-2,0 0 0,-59 0-2,59 0-2,0 0 0,-77 26-1,77-26-1,-63 85-1,36-32 1,-5-2-3,10 6-1,3 0-4,-1-3-22,16-2-12,-1-1 2,5-51 0,20 84-3</inkml:trace>
  <inkml:trace contextRef="#ctx0" brushRef="#br0" timeOffset="7542.4314">9683 590 78,'0'0'39,"0"0"-2,14-61 1,-14 61-30,0 0-2,0 0-2,0 0 1,0 0-1,-50-10 0,50 10-2,0 0 1,-52 54-1,52-54-1,0 0 0,-60 67 0,60-67 0,-33 49-1,33-49-2,-19 50 2,19-50 1,0 0-1,7 65-1,-7-65 2,0 0 0,41 56 0,-41-56 2,0 0-2,53 58 1,-53-58 0,45 55 1,-42-7-3,-11 0 1,-21-5-1,-11-2 0,-6-13-3,46-28-1,0 0-10,-49 1-25,49-1-2,0 0-1,21-50-1</inkml:trace>
  <inkml:trace contextRef="#ctx0" brushRef="#br0" timeOffset="7887.4512">10221 322 99,'0'0'41,"0"0"0,0 0-1,0 0-37,0 0 1,0 0-1,0 0-1,0 0-1,-36 73 0,36-73 1,-17 84-3,9-38 3,2 3-1,-2 4-2,4-1 0,4 1-3,-6-5-5,6-48-19,2 84-11,-2-84-2,4 63-1,-4-63 2</inkml:trace>
  <inkml:trace contextRef="#ctx0" brushRef="#br0" timeOffset="8425.4819">10080 902 103,'-57'-56'39,"57"56"1,0 0 0,-54-44-36,54 44-2,0 0 1,0 0-2,0 0 1,8-50 0,-8 50-1,46-13 0,-46 13-2,69-13 2,-69 13-1,82-14-2,-82 14 2,81-13-1,-81 13 0,76-11 1,-76 11-1,64-2 0,-64 2 1,0 0 0,55 20 0,-55-20 0,0 0 1,15 58 1,-15-58-1,-6 52 2,6-52-1,-10 56 0,10-56 0,-13 58 0,13-58 0,-5 47-2,5-47 1,0 0-1,0 0 0,0 0-1,0 0 1,0 0 0,0 0 0,0 0 0,38-50 0,-38 50 1,19-54 1,-19 54 1,20-60-3,-20 60 0,32-57 0,-32 57 0,42-52 0,-42 52 0,57-41-4,-57 41-2,73-24-9,-73 24-18,76-13-9,-76 13 0,81-6-1</inkml:trace>
  <inkml:trace contextRef="#ctx0" brushRef="#br0" timeOffset="8614.4928">11062 637 89,'0'0'40,"46"48"2,-46-48-1,0 0-27,-28 53-9,28-53 1,-17 50-1,17-50-2,-19 56 0,19-56-2,-14 58 0,14-58-3,-4 53-3,4-53-12,0 0-19,15 50-5,-15-50 0,0 0-2</inkml:trace>
  <inkml:trace contextRef="#ctx0" brushRef="#br0" timeOffset="9081.5195">11172 708 103,'0'0'41,"5"-61"0,-5 61 0,0 0-36,14-55-1,-14 55 0,0 0-1,0 0 0,0 0-1,61 5-1,-61-5 0,0 0-1,55 53 0,-55-53 0,39 51 1,-39-51-1,29 56 1,-29-56 0,17 59 2,-17-59-3,6 56 0,-6-56 0,0 51 0,0-51 0,0 0 0,6 48 0,-6-48 0,0 0 0,0 0 0,0 0 0,64-21 0,-64 21 0,0 0 0,65-56 0,-65 56 0,0 0 0,64-50 0,-64 50-2,0 0 4,53-16-2,-53 16-2,0 0 1,0 0-3,0 0-2,64 62-10,-64-62-14,0 0-9,48 52-1,-48-52-2,53 25 2</inkml:trace>
  <inkml:trace contextRef="#ctx0" brushRef="#br0" timeOffset="9599.5491">11982 925 103,'50'-60'41,"-50"60"3,0 0-3,0 0-34,-13-47-3,13 47 1,0 0-2,-49 11 0,49-11-1,0 0 0,-58 41-2,58-41 0,0 0 0,0 0 0,-9 59 0,9-59 0,0 0 0,51 8 0,-51-8 0,53-22 0,-53 22 0,64-37 0,-64 37 0,60-46 0,-60 46 0,52-39 0,-52 39 0,0 0 0,0 0 0,15 12 0,-25 43 0,-12 32 0,-14 19 0,1 27 0,-11 1 0,8 2 0,6-23 0,14-39 0,1-22 0,9-14 0,-3-18 0,11-20 0,-8-18 0,6-14 0,2-16 0,4-12 0,1-12 0,-5 72 0,13-83 0,-13 83 0,25-84 0,-25 84 0,31-85 0,-31 85 0,50-78-8,-50 78-9,61-81-8,-61 81-8,82-73-6,-82 73-3,95-70 0</inkml:trace>
  <inkml:trace contextRef="#ctx0" brushRef="#br0" timeOffset="9944.5688">12785 711 114,'0'0'43,"50"-43"0,-50 43-1,0 0-38,0 0-1,-50-6-1,50 6 0,-50 15 0,50-15-2,-51 24 0,51-24 0,0 0 0,0 0 0,-45 55 0,45-55 0,0 0 0,0 0 0,28 52 0,-28-52 0,0 0 0,0 0 0,52 50 0,-52-50 0,0 0 0,0 0 0,12 62 0,-12-62 0,0 0 0,-19 51-2,19-51-15,0 0-10,0 0-7,0 0-7,0 0-2,0 0-1</inkml:trace>
  <inkml:trace contextRef="#ctx0" brushRef="#br0" timeOffset="10373.5934">13104 300 114,'-45'-27'42,"45"27"1,0 0-10,0 0-28,0 0 1,0 0-2,0 0 0,0 0 0,0 0-4,0 0 0,45 25 0,-45-25 0,46 76 0,-46-76 0,49 92 0,-29-40 0,-4 1 0,-3 3 0,-7 0 0,1-21 0,-23 77 0,-20-13 0,-2-12 0,-16-18 0,4-19 0,50-50-3,0 0-13,-50 24-9,50-24-8,0 0-7,0 0-2,60-60-2,-60 60 2</inkml:trace>
  <inkml:trace contextRef="#ctx0" brushRef="#br0" timeOffset="12383.7083">1929 3150 79,'-11'-3'36,"-7"-3"-1,2 10 2,-10-11-26,10 14-5,-6 0 0,7 10-2,-3 10-1,2 9-1,-1 3 0,1 5-1,5 3 0,3-1 0,4-4 1,8-10-2,7-15 2,6-11-1,7-17 0,10-8 1,-1-13-1,6-6 1,-3-5-1,-7 1 1,-3 5-2,-12 6 1,-14 13-1,-13 14 1,-13 15 0,-7 12-1,-11 9 1,3 3-1,4 1 0,3-1 1,12-9-1,14-8 1,8-18-1,29-8 1,7-16 0,7-7-1,2-7 1,-2-1 0,-5 1 1,-8 2-1,-20 10 0,-15 12-1,-17 18 1,-15 12 1,-9 13-2,-1 4 0,1 3 0,4 4-2,16-1 1,13-12-3,29-4-7,9-35-14,39 12-10,-6-23-7,24 2 0,-2-13-2</inkml:trace>
  <inkml:trace contextRef="#ctx0" brushRef="#br0" timeOffset="13980.7997">11639 2927 76,'-19'-10'33,"8"16"-1,-7-5 2,3 12-29,-4-2 0,4 13 1,-5-4-1,3 7 0,0-3 0,8 3-1,4-6-1,8-1 0,8-5-1,13-9 0,6-8-1,9-2 0,3-11 0,3-3-1,-3-4 1,-4-2-1,-12-2 1,-9 0-1,-13 4 1,-10 2-1,-15 6 1,-9 7 0,-5 7-1,-6 9 1,0 5 0,1 9 0,6 0 0,11 1 0,6 2-1,16-6 1,12-4 0,8-8-1,9-8 1,8-6-1,5-4 1,-1-7 0,-4-2-1,-5-3 1,-7 0 0,-10 3 0,-9 0-1,-10 7 1,-8 5 0,-8 4-1,-4 8 1,-4 7-1,-2 6 0,-1 6 0,7 0 0,2 1 1,6-1-1,15-4 0,4-7 1,15-10-1,6-9 1,8-9 0,-3-6-1,6-3 1,-10-7 0,-6 1 0,-8-3 0,-13 7 0,-6 0-1,-13 10 0,-6 8-1,-5 3-2,-1 16-7,-5-6-11,11 36-9,-19-17-9,12 28-2,-18-1-2,-1 22 2</inkml:trace>
  <inkml:trace contextRef="#ctx0" brushRef="#br0" timeOffset="15171.8678">1947 6753 35,'7'-25'26,"-2"4"3,-5 2-1,-7-2-13,7 21-2,-17-22 0,17 22 0,-24-10-2,24 10-2,-26-3-1,26 3-2,-21 3-1,21-3 0,-15 20-2,8-5 1,6 6-2,-5 4 0,3 1 0,1 1 0,2-1-1,4-2 1,-2-8 0,8-4-1,5-12 0,7-10 0,0-7 0,2-5-1,-5-7 1,2 2-1,-7-4 0,-4 8 0,-14 4 0,4 19-1,-30-10 2,6 18 0,-5 7-1,-1 3 1,3 7-1,0 3 1,11 1 0,5-3 0,11-4-1,14-4 1,9-8-1,9-8 1,9-9 0,8-10 0,2-6 0,-4-9-1,-2-5 0,-7-6 0,-10 1 1,-10 6-2,-17 4 2,-12 8-2,-15 11 2,-9 8-1,-12 10 0,-7 9 0,-1 9 0,1-1 0,6 5-1,13-5 2,15-2-4,20-20-6,40 6-16,-6-27-9,30 0-7,4-12-1,16 0-1</inkml:trace>
  <inkml:trace contextRef="#ctx0" brushRef="#br0" timeOffset="16273.9308">11619 6090 93,'-13'19'36,"-2"-13"1,3 11 0,-10-6-30,7 8-2,-4 2-1,2 6-2,5 0 1,4 1-1,4-4 0,4 0-1,9-8 1,7-6 0,10-13 0,5-9-1,4-8 0,4-10 0,-4-3 0,-1-1 0,-9 1 0,-12 3-1,-12 11 1,-1 19-1,-29-6 1,-4 22-1,-8 9 1,-4 10 0,0 3 0,6 5 0,4-2-1,13-4 1,15-9 0,14-9 0,18-10 0,8-12-1,11-9 1,5-7 0,-5-5 1,-3-5-2,-8 1 0,-13 2 0,-15 3 0,-13 9 0,-16 8 0,-9 12 0,-10 6 0,-1 8 0,0 5 0,4 5 0,7 5 0,4-5 0,20 4-8,1-18-12,29 12-10,-18-18-9,19 7-1,-22-17-3,19 14 2</inkml:trace>
  <inkml:trace contextRef="#ctx0" brushRef="#br0" timeOffset="17164.9818">2056 10143 89,'-8'-22'35,"8"9"0,-12-4 1,12 17-30,-23-15-1,10 17-1,-6 4-1,2 10 1,-1 3-1,3 10-1,1 0 1,5 2-1,7-2 0,8-3 0,12-6-1,6-5 0,10-8-1,3-12 1,6-4-1,-5-8 1,-3-6-1,-8-3 1,-8-3-1,-10 2 0,-13 3 1,-8 4-1,-12 4 1,-4 11-1,-7 5 1,0 5 0,0 8 0,6 2 0,3 4 0,12-1 0,6-1 0,9 0 0,11-6 0,9-4 0,4-7-1,6-4 0,3-5 1,-1-7 0,-1-3-1,-6 0 0,-5-3 1,-4 3-1,-8 2 1,-7 4-1,-2 13 0,-18-14 0,3 16-1,-1 2-1,-1 5-2,-3-1-4,18 17-14,-8-16-12,21 14-6,1-12-1,20 7-1</inkml:trace>
  <inkml:trace contextRef="#ctx0" brushRef="#br0" timeOffset="17999.0295">11762 9441 67,'6'-16'37,"6"8"0,-12 8 1,0 0-17,0 0-16,-6 29-1,-6-4-1,-2 11 1,-6 3-1,1 5 0,-2 0 0,5-1 0,2-12-1,11-3 0,6-15 0,14-12-1,9-17 0,11-10 0,8-9-1,7-7 1,-5-1-1,-2 0 1,-8 4 0,-12 13 0,-20 14-1,-5 12 1,-33 21 1,-4 7-1,-7 12 0,1 3 0,-2 4-1,10-3 1,10-3 0,16-7 0,14-14-1,17-7 1,9-10-1,10-8 0,-3-6-1,-1-4-2,-7 1-6,-21-16-14,-9 30-9,-17-27-8,-19 19-1,-31-2-2</inkml:trace>
  <inkml:trace contextRef="#ctx0" brushRef="#br0" timeOffset="18983.0858">2193 13115 72,'1'-15'37,"-1"15"-1,0 0 1,0 0-31,-10-1-3,1 15 1,-5 8-1,-1 12 1,-4 2-2,2 8 0,0 1 0,5-2 0,5-5-1,7-9 1,11-12-1,2-12 1,11-14-1,6-9 0,3-10 0,-3-7 0,0-4 0,-6 3-1,-8 3 1,-8 6 0,-12 7 0,-10 13-1,-6 9 1,-9 11 0,-1 8-1,-2 3 1,4 2-1,4-1 1,9-1-1,11-2 1,8-10 0,11-6-1,6-5 1,2-5-1,6-2 1,-4-3 0,0-6 0,-5 0-1,-9-4 1,-3-2 0,-8 0-1,-5 3 0,2 0 0,-8 1 0,1 4-1,10 13-2,-16-11-3,16 11-7,6 13-14,-6-13-10,20 28-3,-5-15-1,23 13-1</inkml:trace>
  <inkml:trace contextRef="#ctx0" brushRef="#br0" timeOffset="19937.1404">11883 12718 54,'0'0'35,"0"0"1,-7-13 0,7 13-20,0 0-10,-5 14 0,5-14-1,-15 33 1,2-13-2,-2 10 1,-1 0-2,-3 2-1,4-6 1,4-1-1,4-9-1,7-16 0,13-1 0,9-19-1,11-8 0,7-6 1,7-9-1,-1 2 1,-4-2 0,-4 10 0,-16 6 0,-13 13 0,-9 14 0,-29 8 1,-8 12 0,-8 9 0,-1-2-1,2 2 1,6-2-1,11-9 0,11-10 0,16-8-1,22-14 1,5-8-2,10-4 0,0-6-2,-1 5-3,-13-10-13,8 25-12,-31-6-10,0 18 0,-24 0-2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1:41:31.65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2410 15973 20,'0'0'31,"-10"3"0,10-3-5,0 0-16,0 0-2,0 0 0,0 0-2,0 0-1,-5 18-1,5-18 0,-3 17-2,3-17 1,-5 19-2,5-19 0,0 0 0,0 0 0,20-7 0,-7-5-1,2-1 0,1-5 1,-3 2-1,-1 1 1,-12 15-1,10-15 0,-10 15 1,-18 8-1,2 3 1,-6 6 0,-2 6 1,-1-1-1,2 2 0,0-1-1,10 3 1,3-9-1,8 1 1,2-18-1,15 12 0,2-13 0,5-6 0,-1-2 0,-4-8 0,2 4 1,-3-4-1,-4 0 1,-8 3 0,-5 0-1,-4 2 1,-5-1 0,-4 6 0,-3 0-1,0 7 1,-1 4-1,-4 5 0,3 5 1,0 5-1,4 1 0,-3 5 0,7-4 0,1 0 0,5-6 1,7-5-1,-2-10 0,9-8 1,4-6-1,-1-6 1,0 1 0,-2-1 0,-4 2 0,-8 4-1,2 14 1,-14-7-2,4 14 0,-2-3-3,8 10-9,4-14-15,0 0-8,24-9-4,12 5 0</inkml:trace>
  <inkml:trace contextRef="#ctx0" brushRef="#br0" timeOffset="1187.0679">11965 16018 9,'9'-15'33,"-1"-4"0,0 5 2,-8-18-17,10 21-8,-13-11-2,3 22-1,-2-20-1,2 20-2,0 0 0,-14 8 1,1 4-2,3 14 0,-6-2 0,1 11-1,1 0-1,0 0 1,7-1-2,6-2 2,4-7-1,10-4 0,4-7-1,10-12 1,0-10 0,5-1-2,-3-10 2,-1-2-1,-10-1 1,-5-1-1,-11 3 1,-7 1-1,-9 11 1,-7-1 0,-7 8 0,-1 11 0,1-3 0,3 7 0,4 1 0,7 4 0,8 0-1,7-4 1,8-1 0,6-8 0,4-5-1,4-4 0,-3-8 0,1-3 0,-9-4 1,-3-2-1,-9-1 1,-5 2-1,-3 2 1,-7 0-1,-1 6-1,-3-2-3,19 13-20,-23 0-16,23 0 0,-18 14-2,18 5 0</inkml:trace>
  <inkml:trace contextRef="#ctx0" brushRef="#br1" timeOffset="5700.326">11645 2931 68,'0'0'35,"0"0"0,0 0 1,0 0-23,-11-9-6,11 9-2,0 0-1,0 0-2,-10-17-1,10 17-1,-9-13 1,9 13-1,-15-13 0,6 6 0,-5 1 0,0-1 0,-1 0 1,0-2-1,-3-2 0,-1 0 0,-1-3 0,-3-2 0,0-6 0,-4 0-1,-1-2 0,-2-3 0,-3 3 0,-3-3 0,-5 4-1,-3-1 1,0 4 0,-3 0-1,-1 0 2,-3-1-1,-1 1 1,2-1-1,-2-3 1,0 1 0,-5-4 1,-5 0-1,4-2-1,-4 0 1,-3-1-1,0 0 1,-3 3-1,0 2 1,1 1-1,-3 1 1,-2 4 0,-2-1 1,-3 3-1,0 1 1,1-2 0,-3 4-1,1-2 1,-1 1-1,2 0 1,0 0 0,-4-4-1,4 2 1,-3 0-1,-4 0 1,6 0 0,-6 1 0,5-1 0,3-1 0,0 3 0,-1 4-1,2-5 2,-2 1-2,-3 1 1,4 0 0,-2 0-1,-3 3 1,0-1-1,-1 3 1,-4 0-1,-1 2 0,-1 1 0,-2 3 0,1-3 1,-6 2-1,1 1 0,-2-2 1,-4 2-1,2 1 1,-2 0-1,3 2 1,-8 2-1,2 1 0,-1 4 0,-5 1 0,0 1 0,-2 5 0,1 1 0,-3-1 0,1 4 0,-2-2 1,0 4-2,1 0 1,-1-1 0,1 4 0,-1 0 0,0 3-2,-1 0 2,0 2-1,1-2 0,1 4 0,2-1 0,2-1 0,0 0 1,0 0 0,4 1-1,2 1 1,-2 0 0,6 1 0,4-2 0,0 4 1,2-3-1,3 1 1,3 0-1,-1 0 1,1 0 0,5-1 0,1 1 0,-1-4 0,5-1 1,4 1 0,1-3-1,6 1 1,-2 0-1,4-1 0,-1 1 0,4 6-1,-1 4 0,4 1 0,3 3 0,-2 6 0,6 1 0,4-1 0,8-2-2,2-10-2,18 6-21,-5-24-12,14 0 1,10-15-3,-4-17 0</inkml:trace>
  <inkml:trace contextRef="#ctx0" brushRef="#br1" timeOffset="6367.3642">11735 2947 76,'-12'5'4,"-1"-6"-3,-1-7-2,0-6-36</inkml:trace>
  <inkml:trace contextRef="#ctx0" brushRef="#br1" timeOffset="6524.3732">10861 3125 94,'-100'37'34,"3"0"-11,-5-9-21,11-2-37,-8-13-2,9 5 2</inkml:trace>
  <inkml:trace contextRef="#ctx0" brushRef="#br1" timeOffset="6691.3827">9107 3458 89,'-81'33'36,"-7"-10"0,7 8-3,-4-5-34,-3-13-24,9 8-8,-5-12-1,5 5-2</inkml:trace>
  <inkml:trace contextRef="#ctx0" brushRef="#br1" timeOffset="6855.3921">7379 3702 94,'-89'10'36,"4"6"-1,-9-11-1,-2 3-35,6 10-21,-9-14-12,-2 6 0,-3-9-3,2 6 1</inkml:trace>
  <inkml:trace contextRef="#ctx0" brushRef="#br1" timeOffset="7013.4011">5375 3906 78,'-114'24'36,"-7"-9"-2,7 6 2,-12-6-30,8 1-3,2-7-2,-4-9-11,9 8-24,-5-10-1,2 1-1,-4-10-1</inkml:trace>
  <inkml:trace contextRef="#ctx0" brushRef="#br1" timeOffset="7150.409">2929 3747 94,'-85'-23'34,"1"-3"-14,3-2-20,-1-4-34,9-4-3,2-7 1</inkml:trace>
  <inkml:trace contextRef="#ctx0" brushRef="#br1" timeOffset="7293.4172">1967 3177 113,'-15'-10'42,"-7"-11"-1,7 2-2,-2-4-43,-5-17-27,23 11-8,-5-10-1,4 10-3</inkml:trace>
  <inkml:trace contextRef="#ctx0" brushRef="#br1" timeOffset="8635.4939">6907 6439 85,'4'-14'36,"-4"14"1,2-10 0,-2 10-32,0 0 0,0 0 0,0 0 0,0 0-2,-8 16 0,4 0-1,-2 4-1,0 2 0,3 0 0,1 1 0,4-3-1,4-3 0,3-7 0,3-5 1,1-10 0,2-5 0,-2-9-1,-2-3 2,-7-4-1,-3 0 0,-8-1 0,-5 4-1,-5 2 0,-3 7-1,-2 7 1,-2 6-2,10 9-3,-5-7-19,25 18-15,-6-19 3,37 23-4,-7-15 1</inkml:trace>
  <inkml:trace contextRef="#ctx0" brushRef="#br1" timeOffset="10545.6032">11732 6455 82,'-3'-20'35,"3"8"-3,-5-6 3,8 5-29,-7-7-3,-1 3-1,-3-3-1,1 0 0,-9 0 0,2 0 0,-3-1 1,-3 1 0,-4-4 0,0 1 0,-6-3 0,-1 1 0,1-3 0,-4-1-1,-3 1 0,-5-1 0,0 0-1,-2 1 1,-5-1 0,-2 5-1,0-5 1,-3 6-1,-1 0 1,0 1-1,-2-1-2,-3 4 4,0-2-4,-1 1 2,-5 1-2,-1 0 4,-2 2-5,2 1 4,0 0 0,-4 2-1,1-1 0,1 3-2,1 1 2,-4-1-2,3 2 2,-7-1-2,1 3 2,3 1-2,-1 2 2,2-1 0,-1 4 0,-1 3 0,1 0 0,-2 7 0,0 0 0,-2 2 3,-1 3-4,0 2 4,-1-1-4,-1 2 4,3 1-4,0-2 3,1 3-3,-2-1 0,3 1 3,-1-1-3,0 2 3,0 2-3,2 0 3,-2 2-2,1 1 2,6 4-2,-3-1-1,3 4 1,-4 1 0,2-1 0,0 3 0,4 0 0,0-2 0,4 0 1,2 0-1,3 1 0,5-4-1,3 2 2,3-2-1,-1 1 0,0 0-1,1-3 3,-2 2-2,1 0 1,1 0-1,-7 1 1,1-1-1,4 1 1,-3-3-1,2 4 1,-2 2-2,4-4 1,-6 3 0,4-1 0,-2-1 0,-3 0 0,-2-2 0,-1 3 0,-2-7 0,0 5 0,-3-4 0,1-1 1,-1 1-1,1-5 0,3 1 0,-2-1 0,0-1 1,-2 1-1,-5-2 0,0 3 0,-5 0 0,-1-3 0,-1 2 0,-5 2 1,0-3-1,2 1 0,-1 0 1,-1-1 0,-4 0-1,-3 2 0,1-1 0,-2 1 0,-1-3 1,0 3-1,-2-2 0,1-1 0,4-1 0,-5 0 1,5-2-2,-5-3 2,5 0-1,-3-3 0,3 0 0,1-1 0,-1-3 0,2 0 0,-1-4 0,3-1 1,0-3-1,6-4 0,-1-4 0,6-4 0,4-5 1,1-3-1,2-6 1,2-3 0,-2-2-1,0-3 1,0-3-1,-2 2 0,0-7 1,4-1-1,1-1 0,3-4 0,5-3 0,2-4-1,7 2-3,-1-16-10,17 17-21,-11-7-3,15 9-1,-9-5-3</inkml:trace>
  <inkml:trace contextRef="#ctx0" brushRef="#br1" timeOffset="11274.6449">11847 6337 101,'-19'18'39,"-1"-8"-2,7 0-4,0 1-61,-2-12-9,15 1 0,-20-10-1</inkml:trace>
  <inkml:trace contextRef="#ctx0" brushRef="#br1" timeOffset="11410.6527">11272 6673 111,'-61'34'37,"6"-3"-1,2-1-17,-1-12-52,6-3-5,-6-7 1,5 3-2</inkml:trace>
  <inkml:trace contextRef="#ctx0" brushRef="#br1" timeOffset="11565.6615">10000 7094 104,'-98'30'37,"6"5"-1,-5-10 0,11-8-36,0 4-4,0-19-20,13 5-13,-3-11 1,8 1-1,-5-8 1</inkml:trace>
  <inkml:trace contextRef="#ctx0" brushRef="#br1" timeOffset="11724.6706">8639 7184 69,'-65'0'33,"3"5"-1,-4-15-6,10 12-18,-7-15 1,11 7 1,-6-11-4,7 2-1,3 0-10,-2-12-28,6 3-1,-6-6 0,1 3-3</inkml:trace>
  <inkml:trace contextRef="#ctx0" brushRef="#br1" timeOffset="11876.6793">7281 6763 104,'-49'-25'38,"8"3"1,-2-13-2,12-4-36,-5 6-8,-9-16-29,11 9-1,-14-10-1,4 10-1</inkml:trace>
  <inkml:trace contextRef="#ctx0" brushRef="#br1" timeOffset="12011.687">6345 6243 96,'-60'-18'37,"6"4"1,-8-13-2,8-3-35,3 0-5,-5-13-30,11 2-2,-7-6 0,3 4-3</inkml:trace>
  <inkml:trace contextRef="#ctx0" brushRef="#br1" timeOffset="12144.6946">4988 5808 99,'-80'4'35,"-7"-5"-4,-2-7-30,7 1-35,-9-8-1,9 6-2</inkml:trace>
  <inkml:trace contextRef="#ctx0" brushRef="#br1" timeOffset="12326.7051">3241 5934 77,'-86'29'25,"7"11"-5,-9-4-2,11 12-30,-9-9-1,12 8-6,-1-3-10,3-6 3,1 0 2</inkml:trace>
  <inkml:trace contextRef="#ctx0" brushRef="#br1" timeOffset="12476.7136">2038 6559 122,'-19'45'40,"-6"-9"-3,-6-6-26,3 0-48,3-21-3,11-9-2,0-17-1</inkml:trace>
  <inkml:trace contextRef="#ctx0" brushRef="#br1" timeOffset="14000.8008">8683 9821 41,'-5'-10'31,"5"10"3,0 0-1,-6-22-11,6 22-9,0 0-3,0 0-2,0-14-2,0 14-1,0 0-2,-2 21 0,-2-9-1,-1 3 0,0-3-1,3 4 0,0-1 0,2-3-1,0-12 1,0 0-1,17 3 1,-6-10 0,0-6-1,2 0 1,-4-1 0,0 3 1,-4-1-1,-5 12 0,0-10 1,0 10-1,-20 9 0,7 1 0,-6 1 0,4 0-1,0-1-1,1-4-3,12 10-17,2-16-16,0 0-1,-2-20-1,9 9-1</inkml:trace>
  <inkml:trace contextRef="#ctx0" brushRef="#br1" timeOffset="14804.8468">5715 9940 9,'13'12'26,"-13"-12"2,0 0 3,0 0-10,0 0-4,0 0-1,0 0-1,0 0-2,7-13-4,-7 13-3,0 0-1,0 0-2,0 0 1,0 0-2,0 0 1,0 10 0,-7 2-1,5 3 0,-4-2 0,2 3-1,0-5 0,3 1 0,1-12 0,0 0 0,10 1-1,-10-1 1,19-24-1,-10 6 1,2 1-1,-1-1 1,-2 0 0,-5 5-1,-3 3 1,0 10 0,-11-4 0,11 4 0,-23 10 0,9 0 0,2 1 0,-1 0-1,2 2 1,4-3-1,7-10 0,-10 17-1,13-7-3,-3-10-17,11 2-16,-11-2-2,24-12-1,-9-8-2</inkml:trace>
  <inkml:trace contextRef="#ctx0" brushRef="#br1" timeOffset="17193.9834">11805 9772 53,'-12'7'32,"12"-7"0,0 0 0,0 0-22,-9-14-2,9 14 1,-4-15-3,4 15-1,-6-22-2,1 8 1,-4-2-1,1 0-1,-5-3-1,0 1 0,-6-1 0,-1 0 0,-3 0-1,-3 2 1,-4-1 0,0-1-1,-7 0 1,0-1 0,-4-2-1,1-1 0,-2 0 0,-4 1 0,-2-2 0,2 0 0,-4 1 0,3 2-1,-4-1 2,1 2-1,-1 0 1,1 3-1,-2 2 1,-3 2-1,-4 3 0,-3 0 1,0 3-1,-2 4 0,-4 0 0,3 3 1,-3 1-1,3 2 0,2 3 1,1 0-1,3 3 0,0 0 1,-1 2-1,-2-2 1,3 3-1,0-2 0,2 0 0,1 0 1,0 3-2,5-1 2,1 2-2,3 0 1,-3 3 0,5 2 0,-2 3 1,0-2-1,1 4 1,-2 1-1,2 0 1,-1 1 0,3 2 0,2-1 0,2-2-1,2 3 0,4-1 0,1 0 1,4 0-1,2-3 0,2 1 0,-2 0 0,4-1 0,0 0 0,-2-1 0,3-2 0,-1 0-1,2-3 1,0-2 0,3-1 1,-4-1-2,3-2 1,0-2 0,-4 3 1,-1-3-1,-2 4 0,-6 1 0,-1 1 0,-8 2 0,0 2 0,-5 3 0,1-1-1,-1 1 0,-4 0 2,0-2-2,3-2 1,-2 3-1,1-4 1,3-2-1,-4 1 1,-2-1 0,-1 3 1,1-3-1,-3 2 0,-1 0 0,-1 0 1,1-2-1,0 3 0,5-3 0,-2-1 0,1-1 0,6-4 0,0-1 0,2-2 0,1-3 0,2-1-1,-1-2 1,1-3 0,0 0 0,0-2 0,-3-2 0,3 3 0,-2-2 0,0 3 0,2-1 0,0 0 0,-1 0 1,3 2-1,1-1 0,-1-1-1,1 0 1,1-1 0,0-3 0,0 3-1,-1-5 1,3 1 0,0-2 0,1-2 0,0 0 0,-1-4 0,2-1 0,0-2 0,1-1 0,1-2 0,0 0 1,1-1-3,1 0 3,-2 0-2,1 0 2,1 0-1,-1 1 2,-1 1-2,-2 0 0,-1 0 1,2 1-1,-2-1 2,0 1-2,0-1-1,0-1 1,0 0 0,-1-3 1,-2 1-1,-2 0 0,-1 3 0,0-2 1,-4-2-1,0 3 1,-1 3-1,-1 0 1,1 1-1,-2-1 0,-1 3 0,-1 1 1,-1-2-1,-1 3 0,-1-2 0,-6 1 0,2-2 0,-2 2 0,-1-1 0,-1 1 0,0 0 0,0-2 1,-1 2-1,2 5-1,0-3 1,-1 1 0,-1 3 0,-3 0 0,-2 4 0,-6-2-1,4 4 1,-3 0 0,2 4 0,-2 1 0,0 4 0,2 1 0,1 0-1,3 3 1,-2 1 0,-2 1 0,0 1 0,2 2 0,0 1 0,0 2-1,1 1 1,4 3 0,3 1 0,1 3 0,2 1 0,2 4 0,-4 4 0,3 3 0,0 4 1,-3 1-1,5 3 0,0 5 0,2 0 0,2 2-2,5-2 0,2-2-3,5-11-6,13 10-21,-5-21-5,14 3-2,-1-17 0</inkml:trace>
  <inkml:trace contextRef="#ctx0" brushRef="#br1" timeOffset="18037.0317">11829 9668 98,'-17'13'38,"7"4"-1,-6-4-3,5-10-44,-1 11-27,-4-7 1,3 4-1,-9-4-1</inkml:trace>
  <inkml:trace contextRef="#ctx0" brushRef="#br1" timeOffset="18171.0393">11316 10060 99,'-42'35'37,"-5"-11"-5,4-7-12,-4 4-56,0-11 0,13 3-2,-13-7 1</inkml:trace>
  <inkml:trace contextRef="#ctx0" brushRef="#br1" timeOffset="18321.0479">10452 10437 97,'-56'27'38,"10"-3"1,2-10-3,10-6-36,7-5-17,-1-17-20,8 2 0,-7-11-1,7 3 0</inkml:trace>
  <inkml:trace contextRef="#ctx0" brushRef="#br1" timeOffset="18456.0556">9803 10332 99,'-39'-2'37,"5"0"-1,-6-10-7,0-4-42,7 3-23,-2-5 2,6-1-4,-7-8 0</inkml:trace>
  <inkml:trace contextRef="#ctx0" brushRef="#br1" timeOffset="18605.0642">9201 9993 97,'-43'-19'35,"6"2"1,-6-10-2,0-2-35,6 8-15,-6-15-19,4 8 0,-6-10-1,3 6 1</inkml:trace>
  <inkml:trace contextRef="#ctx0" brushRef="#br1" timeOffset="18734.0715">8297 9538 92,'-49'-8'35,"-4"-10"1,7 6-1,1-3-36,-7-8-32,11 4 0,-2-5-3,3 5-1</inkml:trace>
  <inkml:trace contextRef="#ctx0" brushRef="#br1" timeOffset="18869.0793">7380 9320 95,'-58'2'35,"8"6"-2,-3-4-8,0-6-60,5 4 1,-5-4-3,3 4 2</inkml:trace>
  <inkml:trace contextRef="#ctx0" brushRef="#br1" timeOffset="19004.087">6475 9547 72,'-38'28'37,"7"2"-3,-6-3-6,3 1-40,-3-5-22,-1-9-1,3 5-2</inkml:trace>
  <inkml:trace contextRef="#ctx0" brushRef="#br1" timeOffset="19156.0957">5806 10050 104,'-19'25'38,"-4"-13"-1,3-2-3,2 1-55,-11-16-17,2 2 2,-7-5-3,0 7 2</inkml:trace>
  <inkml:trace contextRef="#ctx0" brushRef="#br1" timeOffset="19297.1037">4933 10363 99,'-71'33'38,"2"4"-2,-2-14-3,0-6-41,3 7-27,-6-10 0,8 3-1,-8-12-2</inkml:trace>
  <inkml:trace contextRef="#ctx0" brushRef="#br1" timeOffset="19441.112">3638 10683 97,'-46'2'37,"8"5"-1,-4-9-7,-6-6-61,15 2-2,-12-7-2,0 7-1</inkml:trace>
  <inkml:trace contextRef="#ctx0" brushRef="#br1" timeOffset="19592.1206">2628 10742 94,'-43'-6'36,"13"-5"-1,3-6-20,1-15-48,5-6-3,-5-12-1,6-1-1</inkml:trace>
  <inkml:trace contextRef="#ctx0" brushRef="#br1" timeOffset="19740.1291">2081 10248 114,'-24'-3'42,"-3"-17"3,11 0-7,13-5-50,-12-29-10,26 8-13,-11-15-8,12-2 1,-3-8-3</inkml:trace>
  <inkml:trace contextRef="#ctx0" brushRef="#br1" timeOffset="21745.2438">7223 13009 18,'0'0'32,"0"0"1,-6-13 1,6 13-15,0 0-10,-6 14 0,6-14-1,-10 12-2,10-12-1,-9 22-1,2-9-1,3 7-1,2-2 0,4 1-2,0-4 1,0 0-1,5-5 1,-7-10-1,15 5 1,-4-14 0,-3-2-1,0-5 2,-2-3-1,-2 1 1,1-1 0,-5 3 0,-1 4-1,1 12 1,-15-13 0,15 13 0,-23 2 0,10 4 0,-2-1 0,2 0-1,3 1 1,10-6-1,-14 7 0,14-7-2,-7 12-6,7-12-22,0 0-12,0 0 0,17 0 0</inkml:trace>
  <inkml:trace contextRef="#ctx0" brushRef="#br1" timeOffset="22939.3121">9835 12883 25,'4'-17'32,"-4"17"3,2-18-1,-2 18-19,3-17-3,-3 17-2,0 0 0,0 0-3,-20 5-3,9 5-1,-3 3 0,1 5-1,-3 1-1,2 4 1,-1-4-1,5 0 1,3-7-1,6-1 0,1-11 1,0 0-1,18-13 0,-2-1 1,-2-1-1,1-1 1,-5-1-1,0 3 0,-10 14 0,4-10 0,-4 10 0,-17 15 0,3 0-1,0 1 1,1 1-2,2-2 0,8 2-3,3-17-17,0 0-18,12-2-1,7-4-1,-8-12 1</inkml:trace>
  <inkml:trace contextRef="#ctx0" brushRef="#br1" timeOffset="23901.3671">4767 13108 33,'6'-11'32,"-6"11"1,0 0-1,0 0-23,0 0-2,-10-2 0,10 2-1,0 0-2,5 11 0,-5-11 0,4 11-1,-4-11 0,8 19-1,-4-8 0,3 2-1,-4-1 1,4 0-1,-7-12 0,12 17 1,-12-17-1,13 3 0,-13-3 1,4-13 1,-4 1-1,-1 2 0,-1-3-1,-2 3 1,-3-2-1,7 12 0,-11-16 1,11 16-1,-15-4 0,15 4 0,-14 12 0,6 1 1,1 0-2,-1-1 0,4 0-2,4-12-6,11 10-24,-7-24-9,17 1 3,-1-17-4</inkml:trace>
  <inkml:trace contextRef="#ctx0" brushRef="#br1" timeOffset="27376.5659">11851 12742 17,'0'0'28,"0"0"1,7-9 1,-7 9-17,0 0-5,-12-5-2,12 5 0,0 0 0,0 0 0,-13 0 0,13 0-2,0 0 1,0 0-1,-6-17 0,6 17-2,-5-16 0,5 16-1,-12-21 0,5 11 0,-5-2 0,-2 3 0,0-4 0,-3 2 0,-4-2 1,-2 1-2,-1-3 1,-2 3 0,-3-2 0,1 0-1,-3-1 1,2 0-1,-2 3 1,-2-2 0,-3 0-1,1 2 1,-1-3 0,-3 2 0,0 0 0,0 3 0,0-4 0,-1 4 0,2 0 0,-2 3 0,0 4 0,-1 2-1,-1-1 1,3 2-1,-3 2 0,1 0 1,-2-1-1,0 3 1,1-2-1,2 1 0,-1 0 1,-1 2 0,0 0-1,2 1 1,0 2-1,1 0 0,6 2 0,-3 1 0,6 1 0,1 0-1,1 4 1,3-2 0,-1-1 0,6-2 0,-2 1 0,4-1 1,3 1-1,0-2 0,1 3 1,1-1-1,3 3 0,0-1 0,3 4 0,-1 1 1,0-2-1,2 2 0,-3-2 0,1-1 0,0-1 0,0-2 0,-3-1 0,0-1 1,2-2-1,-3-2 0,0 0 1,1 2-1,-2-2 0,-1 0 0,0 0 0,-1 2 0,0 2 0,-2-1 0,-3 2 0,2 0 0,-4 2 0,-2 2 0,2-1 0,-3 3 0,-1-2 0,-1 1 0,2 0 0,-3 1 0,4-1 0,-3-2 0,3-1 0,0 3 0,-5-2 0,2 0-1,2 0 2,-3-1-2,0 1 1,1 0-1,1-3 1,-2 0-1,0-4 0,2 4 1,0-5 0,-3 2 0,1-3 0,2 0 0,-4 0 0,1 2 0,-4-1-1,0 0 1,-2 1 0,1 0 0,-2 4 0,-2-4 0,2 3 0,-3-1 0,2 1 0,0 2 0,-2-3 1,1 2-1,1-5 0,-1 0 0,2-2 0,-2 1 0,0-2 0,1-2 0,1-2 0,0 0-1,1 1 1,-2-1 0,0 0 0,3 0 0,-1 1 0,1 0 0,-1 1 0,3-1-1,-3 0 1,2 0 0,2 0 0,0 0 0,-1 2 0,2-1 0,1-2-1,-1 0 1,4 0 0,0-2 0,3-1 0,-2 0 0,-2-4 0,4 0 0,-2 0 0,-1-1 0,-1 2 0,0-2 0,-2 0-1,1 2 1,-1-2 0,-2 0 0,2 0 0,5 1 0,-1-4 0,0 1 0,2-2 0,3-3 0,0 1 0,2-3 0,1-3 0,-3 2 1,2-2-1,-2 1 1,-2 1-1,-2 1 1,-1-1-1,0 3 1,-2 5-1,2-6 0,2 4 0,-1-1 0,1 0 0,2 0 0,-3-2 0,1 1 0,0-2 0,-4 2 0,2-2 1,-4 2-1,1-2 0,-4 1 0,1-1 0,-2 1 0,1-1 0,0 2 0,-1 1 0,-2 2 0,0 1 0,1 3 0,1-1 0,-2 2 0,0 1 0,-3 3 0,0-4 1,-2 3-1,1-1 0,-2 1 0,0-2 0,-1 2 0,0-2 0,1 3 0,-1-2 0,-1 2 0,5 0 0,0 1 0,-1 1 0,2 0 0,-1 3 0,0-1 0,0 2 0,2 0 0,-4 2 0,1 0 1,-4 0-1,1 3 0,-1-2 0,-1 2 1,0 3-1,-1 0 0,1 1 0,0 3 1,2 0-1,1 3 0,0 0 0,1 1 1,0-1-1,3 3 0,1 0 0,-1 0 0,-1 1 0,2-1-1,-1 1 0,0 3 1,1-2-1,-1 0 1,2 0-1,2-1 0,-1-2 0,4 0 1,1-3 0,-1 0 0,4-5 0,0 4 0,1-4 0,1 1-1,0 0 2,1-1-1,1-2 0,-2 2 0,0-3 0,1 0 0,-4 0 0,2 0 0,-4 1 0,0 1-1,-2 0 1,-1-1 0,-1 1 0,-1 2 0,-3-3 0,1 0 0,-1-2 0,0-1 0,1 0 0,1 0 0,1-3 0,-3 1 1,4-1-1,2 2 0,-3-1 0,2 2 0,2-2 0,-4 1 0,0-1 0,2-1 0,-3 1 0,1-1 0,0-2 0,-4 2 0,2-2 0,-1 0 0,0-1 0,-4 1 0,4 1 0,-3-2 0,4 3 0,-3-2 0,2-2 0,7-1 0,-1-2 0,2-1 0,1-4 0,4 1 0,1-3 0,1-5 0,0 2 0,1 0 0,-1-1 0,0-2 0,1 1 1,-2 3-1,1-2 0,1 2 0,-2-1 0,2-1-1,-2 4 2,0-5-1,-2 4 0,4-5 0,-2 1 1,1 0-1,1-2 0,-2 1 0,1 2 1,1-2-1,-1 1 0,3 3 0,-1-1 0,1 1-1,5-3-2,-1-9-7,19 11-14,-13-19-12,20 8-1,-3-13-4,12 2 3</inkml:trace>
  <inkml:trace contextRef="#ctx0" brushRef="#br1" timeOffset="28265.6167">11848 12698 74,'-11'18'36,"11"-18"-3,-24 10-22,14 3-45,-9-2-1,1 10-2</inkml:trace>
  <inkml:trace contextRef="#ctx0" brushRef="#br1" timeOffset="28406.6248">11505 13116 73,'-9'23'37,"-1"-9"-1,10-14-3,-19 21-63,7-20-6,12-1-1,-24-1 1</inkml:trace>
  <inkml:trace contextRef="#ctx0" brushRef="#br1" timeOffset="28573.6343">11128 13308 74,'-31'13'40,"10"-1"-2,-5-8 0,6-6-38,-1 2-6,-11-12-21,9 7-10,-5-8-1,1 8 0</inkml:trace>
  <inkml:trace contextRef="#ctx0" brushRef="#br1" timeOffset="28888.6523">10692 13302 39,'-38'1'31,"2"1"0,-3-4-3,8-3-25,-6-2-14,5 3-16,-4-3-2,6 4 11,-6-8 8,8 5 6,-1-1 5,-1-7 5,10 12 10,-5-11 16,6 6-2,-4-11-11,12 6-9,-4-5-7,-2-5-13,11 1-17,-9-3-6,2 6 2,0-9 3,3 13 15,-5-2 7,-3 1 8,6 14 12,-13-6 16,7 5 4,-3-4 0,3 7-4,-6-10-20,5-4-18,-3-2-21,6-2-4,-2-1-2,0-7 0</inkml:trace>
  <inkml:trace contextRef="#ctx0" brushRef="#br1" timeOffset="29031.6605">9660 12800 86,'-22'-2'39,"-7"-16"-3,4-1-1,6-3-47,-11-16-25,9 3-1,-9-11-1,5 9 1</inkml:trace>
  <inkml:trace contextRef="#ctx0" brushRef="#br1" timeOffset="29174.6687">9244 12380 59,'-41'-11'39,"4"8"0,-8-2 0,2 8-21,-6-9-14,4 1-1,-2 0-5,-1-15-9,10 11-26,-4-9-2,10 5 1,-7-8 0</inkml:trace>
  <inkml:trace contextRef="#ctx0" brushRef="#br1" timeOffset="29325.6773">8375 12288 77,'-43'9'37,"5"8"1,-8-7-2,10-1-34,-8 2-5,-5-11-10,5 10-24,-2-5 1,3 8-3,-5-3 2</inkml:trace>
  <inkml:trace contextRef="#ctx0" brushRef="#br1" timeOffset="29475.6859">7683 12551 11,'-16'25'29,"-2"-5"-1,3-2-1,3 9-15,-8-12 0,9 8-5,-9-6-3,4 4-2,4 4-18,-3-4-12,-5-3-2,1 4-1</inkml:trace>
  <inkml:trace contextRef="#ctx0" brushRef="#br1" timeOffset="29639.6953">7127 13174 86,'-31'34'40,"-8"-10"-2,2-2-4,3-3-65,-12-15-6,6 3-2,-10-8-1</inkml:trace>
  <inkml:trace contextRef="#ctx0" brushRef="#br1" timeOffset="29789.7039">6425 13419 77,'-24'11'37,"1"-6"-7,0-1-29,-7-5-37,4 4-2,-8-5 1</inkml:trace>
  <inkml:trace contextRef="#ctx0" brushRef="#br1" timeOffset="29925.7117">5876 13578 40,'-28'11'27,"0"-12"-11,4 2-14,-6-1-21,2-4-12,-3-2-1</inkml:trace>
  <inkml:trace contextRef="#ctx0" brushRef="#br1" timeOffset="30129.7233">5324 13398 74,'-25'2'38,"3"3"-3,-3-7 0,-5-7-40,15 9-18,-7-20-12,5 4-3,-6-10 2,8 5 0</inkml:trace>
  <inkml:trace contextRef="#ctx0" brushRef="#br1" timeOffset="30285.7323">4762 13057 78,'-38'-15'37,"-1"4"-3,-2-8-12,0-2-30,6 8-24,-7-8-2,4 5-1,-4-10-1</inkml:trace>
  <inkml:trace contextRef="#ctx0" brushRef="#br1" timeOffset="30428.7404">4023 12762 80,'-28'8'36,"-3"-5"-8,-4-1-28,4-2-32,-11-12-5,6 9 1</inkml:trace>
  <inkml:trace contextRef="#ctx0" brushRef="#br1" timeOffset="30571.7486">3385 12725 81,'-35'6'35,"-2"-6"-10,-3 1-25,-7-5-34,5 7-2,-7-8-1</inkml:trace>
  <inkml:trace contextRef="#ctx0" brushRef="#br1" timeOffset="30710.7566">2716 12866 73,'-20'11'31,"4"0"-28,-6-5-3,-3 8-33,0-10-2</inkml:trace>
  <inkml:trace contextRef="#ctx0" brushRef="#br1" timeOffset="30856.7649">2444 13050 91,'-9'5'39,"3"7"1,-13-9-6,3-15-52,5 13-18,-14-12-2,11 2-3,-4-11 0</inkml:trace>
  <inkml:trace contextRef="#ctx0" brushRef="#br1" timeOffset="36500.0877">4539 16131 12,'-2'-12'35,"-6"-2"0,8 14 2,-12-16-21,12 16-7,-12-7-3,12 7-1,-14 4-3,14-4-1,-11 7-2,11-7-3,4 14-16,-4-14-14,13 0-2,-13 0-1</inkml:trace>
  <inkml:trace contextRef="#ctx0" brushRef="#br1" timeOffset="37860.1655">8076 16104 52,'-18'7'38,"18"-7"0,-19 3-1,9 1-31,10-4-5,-18-2-5,18 2-3,-13 3-14,13-3-15,0 0-2,3 14 2</inkml:trace>
  <inkml:trace contextRef="#ctx0" brushRef="#br1" timeOffset="38581.2067">6357 16109 45,'0'0'37,"-13"0"-1,13 0-1,0 0-33,-10 9-2,10-9-1,0 0-3,0 0-4,0 0-27,15 3 0,-15-3-1,17-2 1</inkml:trace>
  <inkml:trace contextRef="#ctx0" brushRef="#br1" timeOffset="39572.2634">10211 16085 59,'0'0'41,"0"0"-3,0 0 1,0 0-35,0 0-3,-12 9-2,1-7-3,11 18-20,-13-12-14,10 9 0,3-17 0,-10 26 0</inkml:trace>
  <inkml:trace contextRef="#ctx0" brushRef="#br1" timeOffset="43468.4863">12042 16068 13,'0'0'26,"0"0"-2,-9-4-1,-1-9-9,10 13-7,-7-12-3,7 12-2,-7-17-1,7 17 1,-11-19 1,11 19-1,-17-16 1,7 12 1,-4-6-1,0 3 0,-5-2 1,5 1-1,-4-6 0,3 5-1,-3-7 1,5 3-1,-4-4 0,5 3-1,-2-3 1,0 2-1,0 0-1,0 0 1,-6 2-1,2 3 1,-1-1 0,0 2-1,0-1 1,0 3 0,-5-1 1,6 1-1,-2-2 0,1 1 0,0 1 0,-3 2 1,1 0-1,-1 2-1,-3 2 0,0 1 0,-1 1 0,-2 0 0,2 3 0,-4-3 0,2 1 0,-2 3 0,-1-2 0,1 1 0,-2-1 0,3 1 1,-3-1-1,3 3 0,0 0 0,1-2 0,-4 1 0,6 2 0,-5-2 0,3-1 0,3 1-1,-3-1 2,4 1-1,-2-1 0,3 1 0,1-2 0,0 2 0,2-1 1,1-1-1,-2-1 0,2 2 0,-1-1 0,2 1-1,-1 0 1,1 2 0,-2 3 0,2 0 0,-2 3 0,-1 1 0,0 2 1,2-1-1,-2 1 0,0 1 0,-2 0 0,3 0 0,1 0 0,1 0 0,2 0 0,-2 1 0,4-5 0,3 0 0,0-2 0,0 2 0,4-1 0,7-11 0,-19 20 0,19-20 0,-17 19 2,17-19-2,-19 19 1,6-11-1,1-5 1,-1 4-1,-1-3 1,-1-2-1,-2 2 0,1 0-1,-3 0 1,2 1 1,-3 2-2,0 0 1,-3 0 0,-1 3 2,0 0-4,-2-1 3,-3 4-3,0-3 3,-1 2-2,-1-2 1,-3 3-1,3-3 1,0 2 0,-2-2 0,2 1 0,2 0 0,-1-2 0,2 0 0,3 0 0,-3 1-1,0-3 1,-1 3 0,1-3 0,4 1-1,-3-1 1,2 1-1,-1-2 1,4 0 0,-2-2 0,1-2 0,0 1 0,-1-2 0,0 0 0,-3-1 0,2 0 0,-1 1 0,0 0 0,-1 0 0,-3 4 1,0-3-2,-1 0 1,1 1 0,-3 0 1,4-1-1,-2-1 0,2 1 0,2-4 0,2-1 0,0 1 0,2-4 0,0 3-1,0-3 0,1 2 1,0-1-1,-1-2-1,3-2 1,-1 1 1,4-1 0,-2-2 0,3 1 0,0-2 0,0 0 0,1 1 0,-2 1 0,-2-1 0,2 3 1,-3 3-1,1-1 0,-2-1 0,-1 0 0,4 1 0,-2-1-1,1-2 2,6-1-2,-1-3 2,3 0-1,2-1 2,0-4-2,-1 1 0,-2-2 1,4 4-1,-4-1 1,0 2-2,0 0 2,-6 1-2,2 3 2,1-1-1,-2-1 0,2 0 0,-2-1 0,-1 0 0,-1-1 0,0-1-1,0 2 1,-1 2-1,-1-3 1,-1 5-2,-4-1 1,2 2 1,-2 0 0,-3 1 0,2 2 0,-2-3 0,-5 1 0,0 3 1,2-3-1,-2 1 2,-1-1-2,2 2 0,0-2 1,1 2-1,1-2 0,2 3 1,1-3-1,-1 2 0,6-1 0,-4 2 0,3-1 0,-2 0-1,3 2 1,-1-1-1,-1 1-1,3 1 2,0 0-1,-2 0 1,3 3 0,0 1-1,1 1 1,-2-1 0,1 1 0,-1 2 0,-2 1 0,5-3 1,-4 3-1,2-3 0,-1 3 0,-1-4 1,4 3-1,1-1 0,-2 0 0,-1 0 0,0 0 0,1 2 0,2 0 0,-1 2 0,-1-1 0,-2 0 0,-2 2 0,5-1 0,-2 0 0,0 1 0,-1-1 0,1 3-1,1-1 1,1 2-1,-1-3 0,1 4 1,0 2-1,1-2 1,3 4-1,-1-2 1,0 1 0,1 0 1,-1 0-2,-1 4 1,4-7 0,-3 7 0,0-3 0,1 1 0,0-3 0,-2 0 0,1-3 0,-1 1-1,-2 0 1,0-3 0,-2 0 1,-1 0-1,3 0 1,-3-1-1,0 0 1,-2 1-1,3-1 1,2-2 0,-1 0-1,0 0-1,-2-2 1,-1 1 0,5-1 0,-4-1 0,0 1 0,-1 0 0,-1 0 0,1 0-1,-3 2 1,0-2 0,-3 1 0,6 1-1,-5-2 1,0 2 0,1-2 0,-2-1 0,1 1 0,-2 0 0,-2 1 0,1 1-1,0-2 1,-2 2 0,0 0 0,3-2 0,-3 1 0,2 2 0,1 0 0,1-2 0,1 1 0,0 1 0,-1-3 0,3 0-1,1-2 1,2-2 0,0-3 0,3-1 0,2-2-1,-2-2 1,3-3 0,3 3 0,0-3 0,0-1 0,2 0 0,0 0 0,-1-1 0,1 1 0,2-4 0,1 1 0,1-1 0,-1 1 0,4-1 0,-1 0 0,1-2-1,-1 0 2,2 5-3,-1-2 4,-3 1-4,2 3 4,-2-2-4,8 12 3,-20-22-1,9 14 0,-2-4 0,2-1-1,-2-2 1,-1 1 0,3 2 0,-1-2 0,1 1 0,0-2 0,0 3 1,0 2-1,1-1 0,-2 0 0,0 0 0,-2 0 0,-2 2 0,1-1 0,-1-1 0,2 2 0,-2-1 1,-1-1-1,0 0 0,2-1 0,-2 2 0,-3-1 0,1 1 0,1 1 1,-7 0-1,2 1 0,-1-2 0,-4 3 0,3-3 0,-2 1 0,-2 0 0,0-2 0,-2 2 0,1-1 0,-3 0 0,-4 1 0,-2 2 0,2-2 0,-3 2 0,-2 1 0,2-1 0,-2 3 0,1-1 0,3 1 0,0-2 0,-1 1 0,2-1 0,2 3 0,-2-3 0,1 2 0,0 0 0,-2 1 0,-2-1 0,4 3 0,-6-1 0,1 2 0,1-1 0,-3-1 1,1 1-1,3 2 0,0-3 0,1 1 0,4 1 0,0 0 0,3 3 0,1 1 0,0 3 0,1-1 0,0 2 1,1 0-1,1 0 0,2 1 1,0 0-1,2 2 1,0 0-1,2 2 0,0 4 0,-1 4 0,-1 2 0,0 4 0,0 1 0,-4 5-1,3-1 1,0 0 0,3-5-1,0-4 0,7-2-3,-6-20-15,20-1-14,-10 2-4,10-2 2</inkml:trace>
  <inkml:trace contextRef="#ctx0" brushRef="#br1" timeOffset="44290.5333">4673 15999 1,'7'-11'32,"-10"-6"0,3 17 0,-12-21-20,12 21 0,-24-7-4,12 15-1,-8-4-2,3 9-2,-4 0 0,1 9 0,-2-2-1,2 7 0,1-4 0,5 4 0,-1-6-1,8 2 0,0-8-1,9-1 1,-2-14-1,15 5 1,0-10-1,3-7 0,1 0 0,2-6 1,-2 3-1,-5-4 0,-6 4 1,-4 0-1,-8 4 1,-6 3-1,-6 5 0,-7 3 1,-1 5-1,-4 3 0,1 3 1,3 4-1,3 4 1,4 1-1,6-2 2,8 2-2,3-7 0,9 0 0,4-6 0,4-6-4,11 9-6,-12-25-25,19 12 0,-13-18-4,13 12 2</inkml:trace>
  <inkml:trace contextRef="#ctx0" brushRef="#br1" timeOffset="45181.5842">6471 16030 39,'0'0'35,"-22"-1"0,22 1-1,-22 9-31,22-9-1,-21 20-1,11-8 1,5 0-1,-1 3 0,2-4 0,4 2 0,0-13 0,6 16 1,-6-16-1,19 1 0,-19-1 0,23-7-1,-23 7 1,15-17 0,-10 6-1,-5 11 1,4-19 0,-4 19-1,-11-15 0,11 15 1,-19-9 0,6 7 0,4 2-1,-1 2 2,10-2-1,-19 15 0,13-6-1,0 8 0,2 0 0,0 3-1,4 2-3,-1-3-2,16 4-29,-15-23-1,21 19-1,-2-28-1</inkml:trace>
  <inkml:trace contextRef="#ctx0" brushRef="#br1" timeOffset="46139.639">8097 16070 40,'0'0'34,"0"0"1,0 0-1,0 0-33,-10-1 1,10 1 1,0 0 0,-14 13 0,14-13 0,-10 19-1,6-7 1,4 1 0,0-13-2,3 13 2,-3-13-2,15-3 0,-15 3 0,20-17 0,-8 3 0,-2 1-1,-3 2 1,1-1-1,-8 12 1,1-15-1,-1 15 1,-8-11 0,8 11 0,-17-7 0,5 4 0,2 6 0,-1-1 0,11-2 0,-17 13 0,11 3-1,4-6 1,-1 6-1,3-16 1,6 21-1,-6-21 1,19 8-1,-6-9 1,4-7-1,-4-1 1,4-3-1,-3 1 0,-1-3 0,-8 2 0,-5 12 1,5-9-1,-5 9 0,-16 1-1,3 3 0,0 1-1,1 1-2,6 13-6,6-19-28,0 18 0,0-18-2,24 14 1</inkml:trace>
  <inkml:trace contextRef="#ctx0" brushRef="#br1" timeOffset="46791.6763">10281 16168 45,'0'0'35,"11"-16"2,-10-2-4,7 4-28,-8-6-1,7 3-1,-7-6 0,5 4-1,-5 0 1,0 19-1,-1-19 0,1 19 0,-18 3 0,9 9 0,-2 6-1,-3 8 2,-1 1-2,2 0 1,0 0-1,8 1 2,2-9-2,6-4 1,-3-15-1,21 2 0,-4-7 0,1-6-1,-1-6 1,0-1-2,-7-3 2,-3 5-2,-7 2 1,-6 2-2,-3 5-1,-12-3-6,8 22-29,-19-7-1,3 10-1,-10-4 1</inkml:trace>
  <inkml:trace contextRef="#ctx0" brushRef="#br1" timeOffset="47655.7258">12026 16022 45,'0'0'34,"-14"9"-2,9 7-10,-8-4-51,5 3-5,-4-7 0,5 8 0</inkml:trace>
  <inkml:trace contextRef="#ctx0" brushRef="#br1" timeOffset="47809.7346">11885 16256 14,'-16'7'31,"5"-8"-7,11 1-23,-19 12-17,2-9-14</inkml:trace>
  <inkml:trace contextRef="#ctx0" brushRef="#br1" timeOffset="48158.7545">11025 16385 55,'-12'0'31,"12"0"-27,-19 4-13,5-13-25,-3-1 0</inkml:trace>
  <inkml:trace contextRef="#ctx0" brushRef="#br1" timeOffset="48306.763">10750 16329 60,'-14'0'37,"2"-4"-7,12 4-28,-24-14-36,12 10-4,-6-8 2</inkml:trace>
  <inkml:trace contextRef="#ctx0" brushRef="#br1" timeOffset="48458.7717">10561 16209 50,'-9'-11'38,"9"11"-2,-13-14 0,2 9-33,0-11-6,11 16-21,-21-14-12,7 1 1,-4-4-3</inkml:trace>
  <inkml:trace contextRef="#ctx0" brushRef="#br1" timeOffset="48611.7804">10329 15975 62,'-22'-7'38,"9"7"0,-5-4-4,-4-12-48,5 11-22,-11-5-1,7 2-2,-9-8 0</inkml:trace>
  <inkml:trace contextRef="#ctx0" brushRef="#br1" timeOffset="48752.7885">10026 15784 52,'0'0'39,"-5"-17"-1,5 17-4,0 0-44,-23-13-25,11 10-2,-5-6-1,-2 5 0</inkml:trace>
  <inkml:trace contextRef="#ctx0" brushRef="#br1" timeOffset="48886.7962">9766 15712 56,'0'0'38,"-17"9"-5,-2-16-25,-4 8-43,5-8-2,0 4 0</inkml:trace>
  <inkml:trace contextRef="#ctx0" brushRef="#br1" timeOffset="49029.8044">9362 15777 57,'-24'7'37,"0"-2"-3,1 3-26,4-10-43,-9 4-3,-6-5 1</inkml:trace>
  <inkml:trace contextRef="#ctx0" brushRef="#br1" timeOffset="49179.8129">8860 15807 62,'-18'11'39,"-1"-2"-4,0 5-25,-5-12-47,5 6-1,-8-9-1</inkml:trace>
  <inkml:trace contextRef="#ctx0" brushRef="#br1" timeOffset="49329.8215">8560 15875 51,'-9'14'38,"9"-14"-4,-20 21-12,11-19-54,-5 9-4,-7-9-1,3 5 0</inkml:trace>
  <inkml:trace contextRef="#ctx0" brushRef="#br1" timeOffset="49479.8301">8222 16071 62,'-17'6'38,"7"1"-2,-5 1-13,0-12-59,15 4-1,-26-14-1,26 14 0</inkml:trace>
  <inkml:trace contextRef="#ctx0" brushRef="#br1" timeOffset="49615.8379">7965 16082 58,'-14'24'37,"-5"-9"-3,1-6-7,2 9-61,-10-12-5,7 8 3,-9-10-2</inkml:trace>
  <inkml:trace contextRef="#ctx0" brushRef="#br1" timeOffset="49758.846">7578 16279 57,'-9'12'39,"-5"-9"-4,-2-6-30,16 3-41,-27-10-2,14 7 0</inkml:trace>
  <inkml:trace contextRef="#ctx0" brushRef="#br1" timeOffset="49908.8546">7329 16287 56,'-7'15'38,"-8"-10"-1,3 5-2,1-5-38,-12-9-30,10 8-4,-8-10 0,5 7-1</inkml:trace>
  <inkml:trace contextRef="#ctx0" brushRef="#br1" timeOffset="50047.8626">7081 16288 47,'-12'-3'33,"-1"-6"-30,3-4-3,-4-1-35,4 6 0</inkml:trace>
  <inkml:trace contextRef="#ctx0" brushRef="#br1" timeOffset="50197.8712">6827 16199 38,'0'0'37,"-25"0"-2,13-5-4,3-8-53,-10-7-14,10 5 2,-8-9-4</inkml:trace>
  <inkml:trace contextRef="#ctx0" brushRef="#br1" timeOffset="50347.8797">6569 15966 57,'0'0'39,"-22"-8"-4,10 0-5,1 3-63,-8-10-4,3 4-2,-7-5 0</inkml:trace>
  <inkml:trace contextRef="#ctx0" brushRef="#br1" timeOffset="50486.8877">6193 15804 49,'-19'-10'37,"3"4"-4,2-1-26,-4-13-42,1 13-2,-6-11 0</inkml:trace>
  <inkml:trace contextRef="#ctx0" brushRef="#br1" timeOffset="50647.8969">5890 15664 39,'-16'8'35,"-5"-5"0,5 3-4,-6 0-37,-4-9-27,14 3-2,-6-8 1</inkml:trace>
  <inkml:trace contextRef="#ctx0" brushRef="#br1" timeOffset="50816.9066">5493 15709 48,'-34'10'38,"9"2"-5,-7-4-7,0-10-60,12 3-3,-4-14 1,10 10-1</inkml:trace>
  <inkml:trace contextRef="#ctx0" brushRef="#br1" timeOffset="50952.9143">5174 15709 27,'-12'6'33,"12"-6"1,-22 15-3,22-15-30,-13 15-8,-1-14-22,14-1-4,-15 12 1</inkml:trace>
  <inkml:trace contextRef="#ctx0" brushRef="#br1" timeOffset="51165.9265">4879 15888 26,'-20'5'34,"6"9"2,-8-9-2,11 9-28,-10-6-6,-3-8-17,6 8-15,-6-7-3,6 5 1</inkml:trace>
  <inkml:trace contextRef="#ctx0" brushRef="#br1" timeOffset="51316.9352">4422 16044 51,'-30'14'39,"9"5"-2,-9-10-2,8-1-38,4 11-29,-12-18-4,8 7-1,-6-11-1</inkml:trace>
  <inkml:trace contextRef="#ctx0" brushRef="#br1" timeOffset="51483.9447">4095 16167 49,'-13'1'38,"7"13"-1,-11-21-4,-2 7-34,10 11-8,-20-19-25,15 18-2,-10-11-1,5 15 2</inkml:trace>
  <inkml:trace contextRef="#ctx0" brushRef="#br1" timeOffset="51619.9525">3739 16332 43,'-15'18'36,"-9"-12"2,9 8-2,-10-12-31,6 2-5,-2 3-5,-6-14-28,11 16-4,-8-15 2,5 12-2</inkml:trace>
  <inkml:trace contextRef="#ctx0" brushRef="#br1" timeOffset="51766.9609">3434 16360 39,'-17'-19'35,"17"19"-1,-20-4-4,4-4-40,4 12-22,-12-7-2,8 10 0</inkml:trace>
  <inkml:trace contextRef="#ctx0" brushRef="#br1" timeOffset="51921.9698">3067 16303 25,'0'0'34,"-28"-16"-1,13 14-1,-7-3-28,-1-1-12,3 10-21,-4-6-5,2 6 2</inkml:trace>
  <inkml:trace contextRef="#ctx0" brushRef="#br1" timeOffset="52071.9784">2680 16131 50,'-11'-5'36,"-7"-6"-12,0-3-23,5-1-36,-11-7-1,6 4-1</inkml:trace>
  <inkml:trace contextRef="#ctx0" brushRef="#br1" timeOffset="52217.9867">2396 16001 66,'-19'-1'40,"5"1"-3,0-8-20,-10-19-52,18 9-3,-8-16-4,12 6 0</inkml:trace>
  <inkml:trace contextRef="#ctx0" brushRef="#br2" timeOffset="59305.3921">13042 1346 60,'0'0'34,"0"0"0,0 0 0,-16-7-23,16 7-3,0 0 0,0 19-3,-6-6 0,4 7-2,-4 9-1,-2 9-2,-2 11 2,-4 8-1,-5 1 1,1 2-2,-2-3 2,4-2-2,3-12 1,6-13 0,2-14 0,5-16 0,15-6 0,2-13 0,1-15-1,3-10 3,1-9-2,-1-5 1,-3-2-2,-4-3 2,-2 2-1,-4 1 0,-3 10 0,-1 8 0,-4 11 0,-1 6-1,1 7 0,0 18 0,0 0 0,8 16 0,-1 9 0,4 2 0,-1 9 0,5 7 0,1-1 0,7-1 1,1-7-1,3-7 1,6-10 0,4-11 0,5-14 1,0-14-1,6-10 1,-2-9-1,-2-1 1,-2-5-1,-6 5 0,-6 6 0,-10 6 0,-6 12-1,-14 18 1,0 0-1,-5 31 0,-14 9 0,-4 12-1,1 9-1,0 6 2,-1 1-2,6-3 0,9-8-2,11-8-1,5-22-10,25-5-22,-4-19-1,17-5 0,-8-15-1</inkml:trace>
  <inkml:trace contextRef="#ctx0" brushRef="#br2" timeOffset="59695.4144">13931 1478 108,'-12'-17'36,"12"17"3,-10-7-1,10 7-35,0 0 0,-10 10 0,6 3 0,1 8 0,-1 5-1,0 8-1,-4 2 1,6 4-2,-5-2 2,6-1-2,7-9 1,-1-6-1,12-14 1,1-10-1,6-10 0,7-12 2,2-10-2,2-9 2,1 2-2,-4-4 1,-3 0 0,-4 9 0,-7 7 0,-5 8-1,-13 21 0,10-9 0,-13 22 0,-4 10 0,-5 11-2,1 3-1,4 10-2,-4-5-3,21 8-26,-12-14-6,23 0 1,0-16-2</inkml:trace>
  <inkml:trace contextRef="#ctx0" brushRef="#br2" timeOffset="60083.4366">14627 1309 108,'-21'4'39,"-10"5"0,6 11 0,-9-2-35,12 2 0,3 2-1,8-1-1,11-1 0,8-10-1,14-1 0,8-5-1,7-3 1,5-1 0,-4-1-1,-5-1 1,0 2-1,-14 11 1,-9 4-1,-15 9 0,-15 5 1,-6 6-2,-5-1 2,-4 3-3,3-2 0,1-10-3,13-8 0,6-21-8,24-8-26,6-18 0,19-4 0,2-11 0</inkml:trace>
  <inkml:trace contextRef="#ctx0" brushRef="#br2" timeOffset="60259.4466">15038 1227 114,'0'0'38,"0"0"1,-15 14-1,-8 4-32,4 9-4,0 5 0,-2 10-1,0 4-1,5 2-1,2 5 0,5-3-4,6-3-2,-5-16-30,23-3-2,-6-17 0,19-8 0</inkml:trace>
  <inkml:trace contextRef="#ctx0" brushRef="#br2" timeOffset="60417.4557">15066 1230 118,'-26'-53'38,"26"53"0,0 0-4,-31-61-60,31 61-12,0 0 1,9-47-2,-9 47-1</inkml:trace>
  <inkml:trace contextRef="#ctx0" brushRef="#br2" timeOffset="60633.468">15418 1042 120,'10'33'41,"-25"-4"1,-17 13-1,-25 8-39,2 7 1,-4 6-2,11 1 2,28-9-3,17-9 2,19-14-5,20-18 1,21-7-8,-3-21-28,19-1-3,-11-16 0,1 0-1</inkml:trace>
  <inkml:trace contextRef="#ctx0" brushRef="#br2" timeOffset="65902.7694">12270 2374 64,'0'0'34,"0"0"0,0 26 0,4 15-16,-13 3-14,0 13-1,1 7-2,2 9 1,0-1-1,1 5 0,6-1-3,-2-13-7,11 3-25,-3-24 1,8-6-2,-5-25 0</inkml:trace>
  <inkml:trace contextRef="#ctx0" brushRef="#br2" timeOffset="66127.7823">12298 2461 71,'-13'-6'39,"-1"-3"-4,14 9 3,0 0-18,17-4-18,12-3-1,10-4-1,9-5 0,7-5-3,12 9-7,-11-13-26,7 14 1,-19-4-1,-7 18-2</inkml:trace>
  <inkml:trace contextRef="#ctx0" brushRef="#br2" timeOffset="66311.7928">12252 2836 102,'0'0'37,"23"1"0,0-17-3,11 1-33,10-4-2,5-7-4,9 13-27,-9-11-3,8 10-1,-12-5-1</inkml:trace>
  <inkml:trace contextRef="#ctx0" brushRef="#br2" timeOffset="66721.8163">12768 2655 99,'0'0'36,"-25"0"2,20 13-2,-7-1-32,3 6 0,-1 2-1,6 6 1,-1 4-2,5 2 0,1-1-1,9-4 1,1-6-1,11-4-1,2-7 1,9-11-1,2-10 1,6-8-1,1-13 1,-4-1-1,-2-6 1,-6-3-1,-4 3 0,-7 4 1,-5 4-1,-7 8 0,-2 12 0,-5 11 0,0 0 1,-5 16-1,1 9 0,-1 8 0,0 5 0,1 0 0,3 4-2,2-4 0,7-2-2,5-16-2,12 3-7,-6-23-22,15 3-3,-7-21 2,16 3-1</inkml:trace>
  <inkml:trace contextRef="#ctx0" brushRef="#br2" timeOffset="67037.8344">13434 2628 96,'0'0'33,"0"0"3,-13 9 1,-7 3-28,8 11-4,-6 5-2,7 3 0,-2 1 0,4 1-1,-1-4 0,8-6 0,0-7-1,5-5 1,-3-11-1,19-5 0,-4-11 0,4-6-1,3-9 1,2-4 0,0 1-1,0 0 0,-5 6 0,-3 6 0,-4 5 0,-12 17 0,11-1-2,-12 19 0,2 5-1,1 3-2,9 10-6,-6-10-24,22 11-3,-5-15 2,20 5-1</inkml:trace>
  <inkml:trace contextRef="#ctx0" brushRef="#br2" timeOffset="67429.8568">13949 2507 101,'-33'-8'38,"5"19"2,-10 0-3,14 13-31,-5 3-2,13 8 0,3 1-1,12-5 1,8-11-2,12-5 0,10-15 0,6-12 0,4-12-1,3-9-1,-1-14 1,-2-4-1,-6-4 1,-3-2-2,-10 2 2,-5 9-2,-6 8 1,-6 13 0,-3 25 0,-11 6-1,-3 25 1,-3 14 0,1 14-2,-2 11 1,3 5-2,5-1 0,10-3-2,8-18-4,22 5-23,-2-28-7,19-4 2,-4-26-1</inkml:trace>
  <inkml:trace contextRef="#ctx0" brushRef="#br2" timeOffset="67814.8788">14454 2550 108,'-18'-5'37,"-16"-2"2,4 17-1,-4 2-34,1 11 1,0 5-2,4 6 0,6 0 0,5 5-2,8-4 0,10-2 1,10-6-1,8-10 0,8-8-1,5-9 1,5-8-1,1-10 1,-1-9-1,-1-6 1,-4-7-1,-4-2-1,-7 0 1,-2 3-1,-7 3 1,-1 7 0,-7 13-1,-3 16 1,0 0 1,-14 31 0,2 6-2,-2 7 1,1 8-2,1-1 0,8 3-2,4-10-2,12-3-4,-1-30-17,25 2-11,-6-23 1,13 0-1,-6-24 3</inkml:trace>
  <inkml:trace contextRef="#ctx0" brushRef="#br2" timeOffset="68319.9077">14828 2568 109,'5'-14'35,"-14"-1"2,9 15-5,-22 15-26,7 8-1,-1 4 0,-1 6-2,6 4-1,-1 4 0,5-3 0,3-2-1,4-6 0,1-10 0,4-7 0,6-10-1,1-10 1,3-9 0,2-13-1,1-5 1,2-8-1,-1 0 0,-3-2 0,1 5-1,-6 2 1,-1 8 0,-4 9 0,0 7-1,-6 13 1,0 0 2,14 5-2,-10 7 2,4-1-2,0 4 1,2-1 0,1-1 1,1-4-2,4-4 1,-1-4 0,3-2-1,-1-8 2,-1 0-4,3-5 4,-4 2-4,-1-1 2,-4 4 0,-10 9 0,13-4 0,-13 4 2,0 25-2,-4-4 0,3 6 0,-2 6 0,3-1 0,3 3-4,-3-6-2,13 5-7,-13-22-15,15 14-12,-15-26 0,23 11-1,-23-11 3</inkml:trace>
  <inkml:trace contextRef="#ctx0" brushRef="#br2" timeOffset="69035.9486">15294 2548 107,'-10'14'38,"9"12"3,-9-11-3,16 0-31,-1-5-3,5-2 0,6-9-2,7-5 0,4-8-1,1-5-1,0-4 0,-2-6 0,-2 1 0,-8-1-1,-2 1 1,-10 4-1,-7 6 1,-4 6-1,-10 8 2,-3 10-1,-3 9 0,-6 7 2,1 10-1,0 8 1,4 1-1,2 2 1,10-2-2,4-4 1,10-9-1,11-8-1,9-12-2,12-16 0,7-3-2,2-17-2,14-2-2,-5-13-2,7 4 1,-10-8 2,-2 10 4,-8 3 2,-12 9 3,-5 10 2,-22 15 4,0 0 1,-3 12 1,-11 14 0,-6 5-4,2 4 0,-3 1-1,8 0-1,0-4-1,9-4 1,4-10 0,6-7-2,8-13 0,5-7 0,4-11 1,4-6-4,3-7 4,0-1-4,-2-1 2,-4 3 0,-3 6 0,-6 8-1,-3 11 1,-12 7 0,5 16 1,-9 5 1,-2 9-2,2 3 0,1 2 0,1 2 0,9-5-3,2-10-1,12-8-2,-1-18-5,20 6-13,-10-32-17,14 5 2,-9-30-1,12 2 1</inkml:trace>
  <inkml:trace contextRef="#ctx0" brushRef="#br2" timeOffset="69222.9593">16373 1925 111,'2'-13'38,"-18"13"0,3 36-1,-10 10-32,-4 20-2,-1 7-1,2 13-1,4-1 0,4-4-1,10-4-2,-1-10 0,9-5-5,-7-32-18,14 2-14,-7-32 2,0 0-2,5-10-1</inkml:trace>
  <inkml:trace contextRef="#ctx0" brushRef="#br2" timeOffset="69725.9881">16128 2335 112,'-11'-21'40,"11"21"0,0 0 0,15-2-37,2 7-2,5-3 0,7 0-1,3-2 0,12-1-2,2-1 1,2-3-1,0-2 1,-2 2-1,-8-1 2,-4 1-1,-6 2 1,-10 0 1,-18 3 1,0 0-1,-6 21 1,-11-5 0,-6 10 0,-4 4 0,-4 3 1,-1 5-1,1-1 1,4-1-2,5-4 2,9-5-2,8-11 1,5-16-2,21 4 0,-1-15 0,9-8 0,1-7 0,1-3 0,0-1 0,-5 2-2,-4 6 2,-7 6-2,-15 16 2,0 0 0,5 12 0,-12 6 1,0 7-1,2-4 0,4 4 0,4-8-1,11-8-2,1-13-5,18-2-6,-8-30-6,26 14-10,-10-32-12,13 2 1,-9-17-2,13 3 4</inkml:trace>
  <inkml:trace contextRef="#ctx0" brushRef="#br2" timeOffset="69905.9984">17138 1844 127,'-24'23'44,"5"23"-4,-13-2 1,7 16-41,3 7 1,3 8-2,5 2-1,1-6-2,13 6-8,-7-17-3,13 12-9,-15-31-13,10 4-5,-9-26-1,2 4 1</inkml:trace>
  <inkml:trace contextRef="#ctx0" brushRef="#br2" timeOffset="72107.1243">12219 5295 61,'9'-14'36,"-9"-1"0,0 15 1,0 0-23,0 0-8,-5 21 0,1 11-2,-6 11 0,0 9 0,-2 5-3,5 5 1,-1 1-1,5-3-1,7-2-2,0-13-9,13 0-23,-4-13-3,11 0 2,-4-12-3</inkml:trace>
  <inkml:trace contextRef="#ctx0" brushRef="#br2" timeOffset="72453.1441">12545 5495 80,'-15'12'35,"-8"2"0,4 8 5,0-7-33,6 9 1,5-6-5,4 2 3,8-3-4,4-4 2,6-2-3,4-1 0,1-1 0,1 1-2,-3 0 4,-3 2-4,-4-1 3,-5 2-2,-7 1 2,-8 1-3,-2 2 3,-7-1-2,-4-1 0,2-2-1,4 1-1,2-12-3,15-2-30,0 0-2,10-19-1,9-11 0</inkml:trace>
  <inkml:trace contextRef="#ctx0" brushRef="#br2" timeOffset="72694.1579">12977 5068 91,'-3'-14'36,"-11"-2"1,14 16 0,-29 10-33,20 12-1,-2 12-1,1 13 1,-3 6-1,3 12-1,-3 7-1,4 1 1,-1 2-4,-4-16-18,14 1-15,-4-15 0,8-7 0,-2-16 0</inkml:trace>
  <inkml:trace contextRef="#ctx0" brushRef="#br2" timeOffset="72858.1673">12799 5495 79,'-9'-8'37,"-8"-4"2,17 12 1,0 0-13,20-4-26,7 6-1,8-3-4,11 16-28,-9-11-4,10 16-2,-11-2 0</inkml:trace>
  <inkml:trace contextRef="#ctx0" brushRef="#br2" timeOffset="73633.2116">12473 6274 93,'-9'-17'36,"9"17"1,-29-20 0,19 20-31,-12 0-2,8 10 1,-7 3 0,4 11-2,2 3 1,3 8 0,5-1-2,2 6 2,10-4-3,4-1 2,11-6-2,4-10 1,9-10-1,1-11-1,5-11 0,2-12-1,0-6 1,-7-10-1,-5-1 1,-7-4-2,-9 5 2,-7 1-2,-8 8 3,-7 7-2,-6 6 2,-2 8-1,3 1 0,-1 8 0,15 2 0,-11-1 1,11 1-1,21-3 1,-2-2-1,11-1 1,5 0-1,5 1 1,-3 2-1,-1 3 1,-5 5-1,-9 7 1,-5 5-1,-11 8 1,-7 5-1,-7 9-1,-6 4 1,0 1 2,2 2-2,4-5 2,4-4-2,8-5 2,11-13-2,5-14 0,10-12 0,4-13 0,5-13 0,1-8 0,-6-7 0,1-3 0,-11-5 0,-7 6 0,-8 2 0,-5 7 0,-6 8 0,-1 8 0,-1 11-4,0 0-5,13 23-17,-9-9-14,14 17 0,-6-5 0,13 10-1</inkml:trace>
  <inkml:trace contextRef="#ctx0" brushRef="#br2" timeOffset="74260.2474">13287 6290 110,'0'0'38,"4"-13"1,4-1-2,14 1-33,0-5 0,7-2-2,-1 2 1,2-3-2,-3-1 1,-4 2-2,-9 3 1,-12 1-1,-2 16 1,-21-11-1,2 14 0,-14 6 0,0 13 0,-6 2 1,4 10-1,1 5 1,5 1 0,6 0 2,14-3-2,10-7 2,13-9-2,13-9 1,15-17-2,15-9 0,8-11 0,4-9 0,-3-2 0,1-4 0,-11 5 0,-10 3 0,-11 13 0,-13 7 0,-22 12 0,5 18 0,-17 9 0,-6 9 0,-2 9 0,-3 5 0,3-1 0,3 0 0,6-9 0,6-9 0,9-11 0,7-16 0,4-13 0,6-12 0,2-12 0,-1-4 0,-4-8 0,0-1 0,-6 2 0,3 3 0,-3 4 0,-3 9 0,6 7 0,-1 3 0,9 11 0,-4-5-15,20 22-12,-11-12-14,21 14 0,-8-11 0,17 8 0</inkml:trace>
  <inkml:trace contextRef="#ctx0" brushRef="#br2" timeOffset="74594.2666">14451 5612 101,'-11'29'39,"1"22"-2,-12 5 1,2 16-34,-5 8 1,3 7-2,2 4 1,4 0 0,5-6-4,7-13 0,11-6-6,-3-23-24,15-3-8,-5-20 1,7-7-2</inkml:trace>
  <inkml:trace contextRef="#ctx0" brushRef="#br2" timeOffset="75383.3117">14181 6202 105,'-22'-8'38,"22"8"3,0 0-2,14-4-24,12-4-13,18 0 0,7-5 1,8 1-2,4-3 1,1 1-1,-7 2 0,-5 5 0,-16 7-1,-9 4 1,-15 8-1,-14 6 1,-9 5 1,-8 6-2,-6 2 0,-1 5 0,-1-1 0,6 0 0,8-3 0,8-3 0,8-7 0,11-6 0,8-8 0,6-10 0,5-11 0,3-4 0,2-10 0,-5-5 0,-1-3 0,-7-3 0,-7-1 0,-5 2 0,-7 4 0,-6 5 0,-5 4 0,0 9 0,-3 5 0,8 10 0,0 0 0,0 0 0,0 0 0,19 0 0,-1 4 0,7 2 0,0 0 0,1 1 0,-3 4 0,-3 3 0,-8 3 0,-6 5 0,-7 5 0,-7-1 0,-7 4 0,-5 5 0,-3-4 0,3-1 0,-2-5 0,7-6 0,15-19 0,-13 8 0,23-21 0,5-9 0,11-9 0,6-6 0,2-5 0,6 1 0,-1 3 0,-2 1 0,-2 11 0,-6 7 0,-7 10 0,-7 11 0,-5 11 0,-5 5 0,-5 10 0,0 4 0,-2 8 0,-1 1 0,2-2 0,2-1 0,4-3 0,4-7-3,8-3-9,-17-25-9,40 15-13,-25-27-7,15 1 2,-12-17-2</inkml:trace>
  <inkml:trace contextRef="#ctx0" brushRef="#br2" timeOffset="75706.3302">15398 6159 118,'0'0'39,"-16"9"0,14 6 1,-9-3-35,16-1-1,7-4-1,8-3-1,11-8 0,10-6-1,4-6 1,4-4-2,-1-5 0,-6-1 0,-11-1 0,-13 1 0,-13 3 0,-17 8 0,-16 11 0,-11 6 0,-11 12 0,-3 9 0,2 9 0,7 7 0,9 5 0,12 2 0,15-4 0,15-7 0,18 0 0,10-14-6,24 9-13,-7-20-15,24 9-9,-10-12 3,7 11-4</inkml:trace>
  <inkml:trace contextRef="#ctx0" brushRef="#br2" timeOffset="76328.3657">12360 8626 102,'0'0'40,"23"-25"1,0 15-2,5-10-36,2 2-1,3-2-1,0 5 0,0 5 0,-9 5-1,-3 12 1,-10 9-1,-9 11 2,-9 11-1,-12 12 2,-8 5-2,-10 8 2,-1 1-2,0-1 2,3-5-3,8-9 1,16-14 0,11-12-1,15-15-1,15-12-1,14-16-3,14-1-4,-1-24-17,20 12-14,-9-16 1,6 12-3,-14-10 3</inkml:trace>
  <inkml:trace contextRef="#ctx0" brushRef="#br2" timeOffset="76681.3859">13056 8688 99,'-18'14'39,"6"10"1,-10-10-2,3 13-33,0 2-1,1 6 1,-1 1-2,4 2 1,1-6-2,4 1 1,6-7-1,3-6-1,1-20 0,18 11 0,-2-26 0,9-7 0,0-8-1,3-3 0,-1-4 1,-2 0-1,-3 6 0,-3 5 0,-5 9 0,-14 17 0,13-1-1,-8 13 1,-1 9-2,3 5 0,4 4-2,2-2-2,11 8-2,-3-16-8,25 5-20,-7-17-4,14 1 2,-10-17-1</inkml:trace>
  <inkml:trace contextRef="#ctx0" brushRef="#br2" timeOffset="77011.4048">13573 8762 87,'-6'-18'37,"-16"-4"1,8 20 1,-9 0-22,5 16-10,-2 3-2,7 15-1,1 1 0,4 2-2,9-2 1,16-9-2,2-12 1,15-12-1,6-16 0,4-11 0,4-18-2,2-11 2,-3-8-2,-7-7 1,-7-4-1,-5 4 1,-9 5-1,-9 11 1,-8 17 0,-9 23 0,-10 22 0,-9 24 1,-2 24-1,-10 14-2,7 19-1,-4-1-8,19 21-9,-15-23-15,23 9-6,-3-21 0,16 2-1</inkml:trace>
  <inkml:trace contextRef="#ctx0" brushRef="#br2" timeOffset="77833.4518">12432 9835 74,'4'-14'39,"-5"-2"-1,1 16 1,-4-21-14,4 21-19,-13 11-2,7 5 0,-7 6 0,4 6-2,-1 4 1,5 7-1,0 0 0,5 2-2,8-4 1,2-6 0,5-9 0,7-7-2,3-13 1,4-9 0,4-13 0,-6-11 1,6-3-1,-8-8 0,-1-3 0,-7 1 1,-8 2 0,-8 2-2,-4 8 2,-4 10-1,-6 6 0,-2 9 0,1 7 0,4 5 0,10-5 0,-8 22 1,13-12-1,13-2 0,6-3 0,9-3 0,8-7 1,3-1-1,3 0 0,-3-1 1,-4 3-1,-6 4 1,-9 4-1,-7 10 1,-9 3-1,-6 11 1,-6 4-1,-3 7 0,-2 3 0,2 3 0,0-3 0,3-4 2,4-4-4,8-12 2,4-11 0,6-11 2,3-12-2,3-14 0,2-11 0,-1-3 0,-4-7 0,-1-4 0,-9 2 0,-4 6 0,-5 3 0,-3 8-2,0 13-1,-2 0-4,2 19-7,2-11-11,17 19-15,-19-8 0,29 10-1,-14-9 1</inkml:trace>
  <inkml:trace contextRef="#ctx0" brushRef="#br2" timeOffset="78463.4879">13435 9818 104,'1'14'40,"-1"-14"0,0 0-1,0 0-34,0 0-1,19-20-1,-2 4 0,0-6-1,1-1-1,-3-2 0,-1-1 0,-9 3 0,-2 4-1,-8 2 1,-8 7-1,-2 9 1,-4 7-1,-5 11 0,1 7 1,0 9-1,1 6 1,7 1-1,7 0 1,6-5 0,11-5 0,9-12 0,15-8 0,6-14-1,10-11 0,4-7 2,4-5-2,-3-3 0,-1-1 0,-11 5 0,-8 7 0,-10 8 0,-10 11 0,-9 12 0,-5 8 0,-7 12 0,-5 5 0,3 4 0,-5 3 0,5-1 0,4-4 0,3-9 0,4-14 0,-2-16 0,23-2 0,-6-22 0,1-9 0,0-8 0,-1-10 0,-2-1 0,-1 1 0,-4 6 0,-2 7 0,-2 12 0,3 7 0,1 6 0,8 4 0,7 5 0,5-4-5,13-2-1,2-14-8,21 8-7,-12-28-9,16 7-11,-12-20 0,9 2 1,-12-11 2</inkml:trace>
  <inkml:trace contextRef="#ctx0" brushRef="#br2" timeOffset="78626.4972">14622 9103 109,'-29'13'39,"6"25"2,-10 6-2,6 22-31,-2 7-5,5 8 1,2 5-3,2 3 1,6-5-4,5-7-1,3-3-5,-8-25-15,19-1-16,-15-24-2,15-7 1,-5-17 0</inkml:trace>
  <inkml:trace contextRef="#ctx0" brushRef="#br2" timeOffset="79417.5424">14281 9596 119,'0'0'40,"1"19"1,-1-19-4,33 6-34,-5-4 0,10-1-1,5-3 0,3-4 0,5-3-1,-2-2 0,-4-1-1,-3 0 1,-8 1-1,-5 4 1,-11 3-1,-18 4 2,0 0-2,0 21 0,-14-2 0,-3 8 0,-8 7 0,5 6 0,-1 4 0,9 2 0,5-4 0,10-6 0,4-8 0,9-8 0,9-16 0,3-12 0,6-13 0,-2-10 0,0-3 0,-1-8 0,-6-2 0,-3 4 0,-3 4 0,-5 6 0,-6 7 0,-3 4 0,-1 8 0,-4 11 0,0 0 0,11-4 0,-11 4 0,19 9 0,-5-4 0,3-2 0,4 2 0,2-2 0,0 3 0,-3 1 0,-1 0 0,-5 6 0,-5 2 0,-9 5 0,-5 4 0,-4 3 0,-6 0 0,-1 3 0,-4-2 0,5-1 0,-2-5 0,7-7 0,10-15 0,0 0 0,15-13 0,3-10 0,7-9 0,3-5 0,3-6 0,2 1 0,-2 6 0,-2 6 0,-5 9 0,-5 10 0,-8 16 0,-5 9 0,-5 15 0,-3 4 0,-3 6 0,2 4 0,2 1 0,-2-5-4,12-4-3,-2-15-5,15 1-5,-11-27-5,23 8-6,-18-24-11,12-3 1,-7-15-1,1-3 4</inkml:trace>
  <inkml:trace contextRef="#ctx0" brushRef="#br2" timeOffset="79747.5613">15470 9630 116,'-6'33'39,"-8"-10"2,14 5-1,-5-13-34,13-5-2,8-13-1,6-9-1,6-9-1,3-5 0,4-7 1,-2-4-2,-5-3 0,-6 1-2,-10 6 1,-10 6 0,-13 9 1,-9 13-1,-10 11 2,-1 15-1,-4 11 0,2 12 2,4 10 0,9 4-2,7 4 0,13-4 0,14-4 0,10-10-4,17-5-6,1-19-5,23 5-7,-11-28-11,20 5-10,-11-12 2,6 0-1</inkml:trace>
  <inkml:trace contextRef="#ctx0" brushRef="#br2" timeOffset="80729.6175">12271 11829 83,'-13'5'39,"-1"-12"-1,14 7 2,0 0-37,35-23 0,-2 5-1,8 3 0,4 0 0,3 4 0,-4 4-1,-3 3 0,-8 9 0,-10 4 0,-14 4-1,-8 5 1,-9 1 0,-7 4 0,-5 0-1,2 0 1,-1 0 0,4 1-1,1-3 1,5 0-1,6-2 0,5-1 0,4-3 0,4-1 0,8-4 1,-1-1-1,4-3 1,2 2-1,-3 1 1,1 3 0,-6 5 0,-8 5 0,-7 7-1,-7 3 2,-8 7-2,-9 4 2,-3 1-2,-4-4-1,6-4 0,1-10-1,10-9-3,14-17-7,18-13-21,2-18-9,25-3 3,3-16-2</inkml:trace>
  <inkml:trace contextRef="#ctx0" brushRef="#br2" timeOffset="81430.6576">12974 11996 90,'-15'4'38,"4"8"1,-7-5 1,14 7-37,-11-1 0,6 9 0,-1 0-1,-2 11 1,-1 0-2,2 8 2,1-4-2,1 2 1,0-9-1,4-4 0,4-9 0,1-17 0,10-3-1,7-15 0,4-13 1,3-10-2,3-5 2,-2-3-2,2 0 1,-8 4 0,1 7 0,-6 9 0,-5 12-1,-9 17 1,19-9 0,-9 18-1,4 3 0,5 4 0,10-1 0,2-3 0,7-1-1,5-9 1,6-1 0,-1-5-1,1-6 2,-10 0-1,-7 1 1,-10-2 0,-22 11 0,4-10 1,-20 7 0,-11 6 0,-6 4 0,-4 3 1,-3 10 0,4 4 0,6 5 0,5 3 0,11 2-1,10-2 0,13-4 1,16-12-1,11-13 0,15-14-1,8-17 1,8-15-1,1-14 1,3-9-1,-9-3 1,-6-2-1,-13 1 1,-9 7 1,-13 11-2,-11 13 2,-9 14-2,-1 25 3,-28 11-4,4 22 1,-7 20-2,-7 16-3,4 20 0,-5-6-11,20 21-6,-18-19-17,28 10-2,-9-19-2,17 4 2</inkml:trace>
  <inkml:trace contextRef="#ctx0" brushRef="#br2" timeOffset="81963.6881">12742 12936 74,'1'-17'39,"-12"-2"-1,11 19 1,-35-14-32,16 19-2,-6 4-1,2 13 0,-4 8 0,3 14-1,1 3 1,4 5-2,8-3 1,4-1-1,10-8 0,11-11 0,13-13-1,7-18-1,10-15 0,6-12 1,2-10 0,-2-10 0,-7-6 0,-8-2-1,-13 0 1,-13 5-1,-15 9 0,-9 6 0,-9 12 0,-5 11-1,-4 14 0,4 9 0,5 11-2,6 4-1,13 10-4,1-15-10,29 19-16,-4-20-6,18 1 1,-3-13-2</inkml:trace>
  <inkml:trace contextRef="#ctx0" brushRef="#br2" timeOffset="82310.7079">13142 12929 95,'0'0'38,"0"0"2,-21-5-2,21 5-33,-8 11-2,6 2-1,-1 4 0,3 8 0,0 3 1,3 8-2,1 1 1,4-2 0,-3-1-1,4-3 0,3-7 0,-1-4 0,6-11-1,-2-10 0,3-13 0,2-9 1,3-11 0,-2-8-1,0-9 1,0-4-1,-2-4 1,-3 1-1,2 7 0,-4 8-2,-3 8 0,0 7-3,6 18-3,-12-4-10,21 29-13,-26-15-10,31 30 1,-23-11-2</inkml:trace>
  <inkml:trace contextRef="#ctx0" brushRef="#br2" timeOffset="82942.7441">13544 12999 96,'0'0'39,"0"15"2,0-15-1,22-11-35,-5 3-2,6-1-1,3-8 0,4 0 0,-1-7-1,-1 1 0,-6-2-1,-1 0 1,-10 0-1,-4 3 0,-9 5 0,-8 1 1,-3 9-1,-7 7 0,-3 7 0,-2 10 0,-2 6 1,3 6-1,2 4 0,10 2 1,2-3-1,12-5 1,11-8-1,11-7 1,7-11-1,8-9 0,8-3 1,2-5-1,2 0 0,-2 0 0,-7 6 0,-5 5 0,-6 6 0,-11 10 1,-7 5-1,-9 3 0,-7 6 0,0 1 1,-4 2-2,-2-1 2,0-2-2,3-7 1,1-4 0,5-14 0,0 0 1,0 0-1,16-22 0,-3-3 0,1-3 1,1-1-1,-3-1 1,0 5-1,1 3 0,-3 6 0,-1 4 0,-9 12 0,15-14 0,-1 10 0,0-2-1,6-7-2,7 1-4,-2-17-5,19 11-5,-13-25-6,21 15-12,-15-17-7,19 7-1,-8-8 3</inkml:trace>
  <inkml:trace contextRef="#ctx0" brushRef="#br2" timeOffset="83360.768">14613 12373 87,'0'0'39,"0"0"1,0 0 0,-5 14-35,8 7-2,-6 5 2,3 11-2,-3 5-1,-1 11 0,0 6 0,-4 4-2,0 3 0,-1 0-1,1-3-2,-1-10-2,9 0-9,-12-23-26,18 0 1,-6-30 0,10 9-1</inkml:trace>
  <inkml:trace contextRef="#ctx0" brushRef="#br2" timeOffset="84178.8148">14474 12806 101,'-17'-16'41,"17"16"1,-4-15-2,4 15-35,26-14-3,1 7-1,6-2 0,6 2-1,3 0 0,4 1 0,2 1-1,-2 4 1,-2 2-1,-6 2 0,-2-1 1,-9 3 0,-5-1 0,-11 1 0,-11-5 0,4 11 0,-14-3 0,-8 4 1,-2 6-1,-2 5 0,-2 5 0,1 8 1,3 1-1,3 4 1,8-1-1,6-4 1,8-4-1,10-11 1,6-10 0,7-12 0,4-13-1,6-10 0,-1-13 1,0-6-2,-5-5 1,-3-2 0,-8 2 0,-6 5 0,-10 6 0,-2 9 0,-9 9 0,0 10 0,6 9 0,0 0 0,0 0 0,1 12 0,14-5 0,6 1 0,5-4 0,1-2 0,6-2 1,-2 1-1,-1 1 0,-5 2 0,-7 7 1,-4 6-1,-9 4 1,-5 11-1,-11 2 0,-1 5 0,-5 1 1,-1-2-1,0-5 0,5-5 0,3-10 0,10-18 0,0 0 0,21-21 0,0-10 1,8-7-1,1-4 0,1-4 0,2 4 0,-5 5-1,-5 9 1,-6 9 0,-5 14 0,-9 18 0,-5 10 0,0 9 0,-5 11 0,-2 3 1,4 4-2,1-1 0,8-3-2,3-13-2,11-2-5,-3-24-5,23 5-6,-16-30-5,26 9-7,-17-25-7,9 3 1,-16-13 2</inkml:trace>
  <inkml:trace contextRef="#ctx0" brushRef="#br2" timeOffset="84502.8333">15723 12799 96,'-10'14'39,"-8"-7"2,17 18-2,-10-2-32,17-1-2,5-7-2,12-1 0,1-9-1,8-6 0,2-7-1,3-9-1,-1-7 1,-6-3-1,-7-3 0,-4-3 0,-13 2-1,-6 2 1,-11 8 0,-7 11 0,-15 9 1,-1 12-1,-7 18 1,4 11 0,2 12 0,4 6 0,10 3-1,11-8 1,12-1-3,16-13-1,16-10-6,3-19-3,25 1-4,-6-27-5,24 16-9,-14-21-12,13 8 0,-16-9 1</inkml:trace>
  <inkml:trace contextRef="#ctx0" brushRef="#br2" timeOffset="85132.8693">12667 15132 66,'0'0'40,"0"0"-2,-16 8 0,12 7-32,-9 2-2,4 8 0,-6 4 0,6 8 0,-5 1-1,8-1 0,1 0 0,10-5-2,10-9 2,12-8-2,8-10 0,11-10-1,12-10-1,2-5 1,7-7-2,-3-6 0,4-1-4,-10-11-6,5 19-17,-25-18-11,1 13 0,-15-10-1</inkml:trace>
  <inkml:trace contextRef="#ctx0" brushRef="#br2" timeOffset="85314.8797">12944 15242 86,'-20'67'39,"-8"-9"1,13 10-4,-1-13-35,9-1-3,10-11 0,3-14-6,27 0-25,-9-33-4,27-4-4,-2-25 1</inkml:trace>
  <inkml:trace contextRef="#ctx0" brushRef="#br2" timeOffset="85530.8921">13502 14864 75,'-25'0'41,"7"28"-3,-7 4 2,6 21-37,-4 7-2,0 12 1,5 4 0,0 1-3,5-1 0,5-6-2,3-4-3,-3-23-28,16-2-4,-5-23-3,12-6 1</inkml:trace>
  <inkml:trace contextRef="#ctx0" brushRef="#br2" timeOffset="85714.9026">13265 15338 78,'0'0'42,"-15"-1"-3,15 1 2,26 3-40,-7-8 0,12-5-3,7-7-3,15 4-12,-4-19-21,17 8 0,-9-20-2,9 8 1</inkml:trace>
  <inkml:trace contextRef="#ctx0" brushRef="#br2" timeOffset="86031.9208">13942 14888 50,'-9'29'41,"-19"6"-1,8 19 1,-11-7-15,7 17-20,0-2-1,5 4 0,4-6-3,7-6 0,8-12-1,8-7-1,6-13 1,7-14-2,5-10 1,-1-8-1,2-8 0,0-4 2,-4-3-1,-2 2 1,-7 2-2,-5 6 3,-9 15-3,12-9 1,-12 9-2,5 25 0,-3 5-4,-7-3-11,16 30-15,-16-8-9,8 18-1,-11-9 1</inkml:trace>
  <inkml:trace contextRef="#ctx0" brushRef="#br2" timeOffset="86883.9695">12739 16273 59,'-28'14'40,"9"9"-2,-5-3 2,1 15-35,0-1-1,6 10 0,2-3-1,8 4 0,5-8 0,11-3-1,6-9 0,9-12 0,6-10-1,7-11 0,0-12 0,6-8 0,-5-8-1,-6-7 1,-3-2-1,-5-2-1,-11 1 1,-8-2 1,-10 10-2,1 5 1,-10 9 0,-1 6-1,-4 12 1,2 7 0,3 6 0,0 5 0,3 3 0,7 0 0,10-3 1,8-2-1,8-3 1,7-6 0,7-2-1,1-3 0,2 1 1,3 1-1,-7 4 1,-3 3 0,-9 6-1,-8 7 1,-1 4 0,-9 8 0,-5 3-1,-5 6 1,0 2-1,1 4 0,-1-4 0,3-3 0,4-4 0,3-6 0,8-8 1,2-12-2,7-13 1,0-7 0,3-18 0,1-6 0,-2-11 0,-3-5-1,0-6 1,-12 3 0,0 2 0,-2 3 0,-2 11-2,-3 2-2,3 15-2,-5-7-9,23 28-10,-17-20-8,21 23-7,-7-9-2,16 12 3</inkml:trace>
  <inkml:trace contextRef="#ctx0" brushRef="#br2" timeOffset="87502.0048">13617 16323 61,'-7'34'40,"-6"-14"0,21 7-1,-7-17-31,19-3-4,5-15-1,6-4-1,1-5 0,3-6-1,-6-3 1,-3 2-2,-6 1 1,-9 0-1,-7 4 1,-6 2-1,-10 4 0,-3 6 0,-4 4 0,0 6 0,-1 6 0,-3 8-1,8 5 1,1 6 1,6 3-1,7 1 0,6-4 1,5-7-1,10-10 1,7-6 0,6-10-1,4-8 0,1-4 0,0-5 0,-1 1 0,-5 6 0,-4 7-1,-6 10 1,-6 8 0,-9 12 0,-5 8 0,-2 8 1,-5 3-1,1 1 0,0-1 0,0-7 0,1-5 0,3-10 0,0-19 1,0 0-1,17-19 1,-6-8 0,2-9 0,1-4 0,0-5-1,2 1 1,0 3 0,0 2-2,-1 11 2,2 4-2,2 4-1,1 0-1,10 10-7,-6-15-5,22 21-11,-14-22-11,19 17-4,-1-19 0</inkml:trace>
  <inkml:trace contextRef="#ctx0" brushRef="#br2" timeOffset="87902.0277">14625 15780 60,'0'0'39,"9"-15"0,1 16 0,-10-1-31,11 14-5,-7 8 0,3 10-1,-7 16 0,-1 12-2,-4 11 2,0 9-2,-7 7 1,3-1-2,2-2-1,-2-9-3,9-8-6,-10-31-26,20-1-1,-10-35-2,14-5 1</inkml:trace>
  <inkml:trace contextRef="#ctx0" brushRef="#br2" timeOffset="88704.0736">14517 16247 72,'-19'-4'42,"19"4"-3,0 0 3,10 5-37,8-6-3,13-2-1,8-5 0,6-3 0,5 2-1,5-4 1,1 1-1,-2 5 1,-5 3-1,-6 2 0,-10 5 0,-7 3 0,-12 2 1,-8 3-2,-8 3 1,-8 0-1,-5 2 2,-4 5-1,0 5 0,-3 9 0,7 7 0,0 3 1,6 1-1,5 1 0,10-4 1,5-8-1,5-9 1,11-17 0,5-19-1,4-17 0,4-16 1,-4-9-1,1-6 0,-1-8 1,-9-4-2,-7 7 2,-8 10-1,-8 15 1,-6 8-1,-7 15 1,-4 12-1,-1 10-1,5 5 1,2 2-1,5 5 1,6-8-1,10 1 1,8-11 0,6-8 0,6 0 1,4-8-1,0 6 1,-2-2 0,-5 9 0,-3 6 0,-8 11-2,-6 9 1,-10 5 0,-5 13 0,-5 1 0,-2-2 0,-2 4-1,-4-9 2,3-6-1,-1-11 0,12-19 0,0 0 0,0-21 0,9-8 0,5-7 0,4-2 0,0-2 1,3 3-1,-5 7 1,-2 5-1,-2 11 0,-12 14 0,18-1 0,-14 13 0,-2 10-1,1 6 2,-2 8-2,0 5 1,3 6-1,1 4-1,-2-6-3,9 5-3,-8-19-7,19 10-7,-12-33-3,25 7-10,-13-30-5,15-4 0</inkml:trace>
  <inkml:trace contextRef="#ctx0" brushRef="#br2" timeOffset="89172.1004">16045 16246 67,'17'18'39,"-3"-16"1,15 6-2,-1-17-33,8-4 0,-3-8-2,4-7 1,-3-8-2,-4-3 0,-8 0-2,-9 0 1,-10 6 0,-8 2-1,-11 10 0,-10 11 1,-9 13 0,-4 17 0,-5 11 0,1 15 0,5 10 1,6 8-1,9 3 1,13-1-1,13-9 0,17-10-1,11-15 1,12-13-1,10-13-2,4-20-4,16-2-5,-10-23-3,14 14-6,-24-31-5,18 24-14,-20-23-4,-2 7 1</inkml:trace>
  <inkml:trace contextRef="#ctx0" brushRef="#br3" timeOffset="94601.4109">17640 262 55,'0'0'30,"0"0"1,-2 0-1,2 0-25,0 0-1,0 0 2,0 0-1,0 0 2,0 0-1,0 0-2,0 0 0,0 0-1,0 0-1,0 0 0,0 0-1,0 0-1,4 0 0,-4 0 1,-3 54-2,3-54 1,-6 81 0,6-81 1,-8 98-1,6-45 1,-1-14-1,-7 92 1,-2 8-1,2 0 1,-5 3-2,2-1 1,-1-5-1,5 2 1,-4-18 0,3 2-1,-1 2 0,3 6 0,3-2 2,1 2-1,4 4 1,2-1-1,-1 8 0,4-1 0,2 1 0,-2 1 0,-3 5 0,0 1-1,-3 3 1,-1 1-1,2-1 1,-3-2-1,1 1 0,2-4 1,1 2 1,2-4-1,1 1 1,2 2-2,1 3 2,-2 1 1,-1 2 2,0 2-2,-4 3-1,0-3 1,0 2-1,-5 0 3,2 0-3,-2 0 1,0 1-3,3-4 1,1 4-1,-2 2 1,3 1-1,-1 1 0,1 3 0,-2 4-1,-1 2 1,0 6 1,-1-2 1,0 4-1,1 2 1,-3 0-2,5 5 2,0 0 0,-3 5 0,3 4-1,-5 5-1,-1 1 3,-3 2-5,-5 0 3,-4 0-2,-4-1 2,-1-8-2,-3-1 5,-3-6-3,2 2-2,3-5 2,0 1 2,2-5-2,1 3-1,2 2 0,3 0-2,1 1 3,0 2-1,-3 2 0,3-1-1,0 2 2,5-3-1,1-4 1,0-1-1,6-4 1,4-5-1,0-3 0,4 1 2,1-7-1,2 4-2,-3 1 2,-3 2-1,-1-2 1,-4 10-1,-2-1 2,-3 2-2,-2-1 1,-2-2 0,-3 4 1,3-6 0,8-86-1,1 4 0,-1-8 0,0 0-1,6-7-3,1 0-8,7-11-22,-3-3-4,-6-65 1,26 71-1</inkml:trace>
  <inkml:trace contextRef="#ctx0" brushRef="#br3" timeOffset="96050.4938">18118 530 47,'0'0'34,"-4"-48"2,4 48 0,0 0-24,0 0-2,-26-50-1,26 50-1,0 0-3,0 0 0,0 0-3,-57-11 1,57 11-1,0 0-1,-32 53 1,32-53-1,-24 66 1,24-66-2,-24 86 0,26-59-2,-2-27-2,-17 91-14,17-91-18,-7 83-1,7-83-1,3 69 1</inkml:trace>
  <inkml:trace contextRef="#ctx0" brushRef="#br3" timeOffset="96284.5072">18005 589 95,'0'0'40,"-15"-56"1,15 56-1,0 0-36,-6-61-2,6 61 1,0 0-1,0 0-1,0 0-3,57-51 0,-57 51-8,58-13-22,-58 13-8,60-15 0,-60 15-1</inkml:trace>
  <inkml:trace contextRef="#ctx0" brushRef="#br3" timeOffset="96478.5183">18111 564 88,'-77'58'37,"77"-58"1,-66 54 1,66-54-35,0 0-3,-48 56 0,48-56-3,0 0-4,0 0-12,62 8-20,-62-8 1,69-17-2,-69 17 2</inkml:trace>
  <inkml:trace contextRef="#ctx0" brushRef="#br3" timeOffset="96905.5427">18423 631 83,'0'0'41,"0"0"-4,0 0-1,0 0-29,0 0-2,-6 48-1,6-48-1,0 0 0,-22 58 0,22-58 0,-18 52-2,18-52 1,-20 52 1,20-52-1,-14 50-1,14-50-1,0 0 1,-5 55 0,5-55 0,0 0-1,0 0 1,0 0-1,0 0 0,0 0 0,35-52 0,-35 52 0,18-58 2,-18 58-1,18-61 0,-18 61-1,19-60 2,-19 60-1,29-55 0,-29 55-3,0 0-1,56-65-1,-56 65-7,54-26-10,-54 26-16,56-19-4,-56 19 0,57-8-1</inkml:trace>
  <inkml:trace contextRef="#ctx0" brushRef="#br3" timeOffset="97395.5707">18692 675 71,'0'0'39,"-44"47"0,44-47 1,0 0-29,0 0-6,0 0 2,22 48-3,-22-48-1,0 0 0,70 4-2,-70-4 1,63-11 0,-63 11 0,68-15-1,-68 15 1,63-23-1,-63 23 0,55-32 1,-55 32-1,0 0 0,55-53-1,-55 53 1,0 0-1,0 0 0,0 0 1,0 0-1,-70-27 0,70 27 1,-76 28 1,76-28 1,-80 42-1,80-42 0,-71 54 1,71-54-1,-48 67-2,48-67 0,-21 68 0,21-68 0,15 59-4,-15-59-6,49 39-8,-49-39-11,78 16-12,-78-16-3,96-1 0,-48-5 1</inkml:trace>
  <inkml:trace contextRef="#ctx0" brushRef="#br3" timeOffset="98040.6076">19376 725 85,'0'0'39,"0"0"0,0 0 2,7-52-34,-7 52-2,0 0-1,0 0 0,-48-3-1,48 3 0,0 0 1,-70 35-1,70-35 0,0 0 0,-57 51 0,57-51 0,0 0 0,-29 58 0,29-58-3,0 0 0,0 0-2,0 0 1,0 0-1,66 43 1,-66-43 0,51-20 0,-51 20-1,57-30 3,-57 30-1,51-33 0,-51 33 1,0 0-1,0 0 1,0 0-1,57 7 2,-94 49-3,-10 28 2,-17 16-1,5 11 0,-10 5 0,12-2-1,10-23-1,19-21 2,12-22 0,11-20 0,5-28 1,34-5 0,-2-22 0,10-19 1,7-9-1,4-11 1,-53 66-2,64-73-3,-64 73-1,55-79-7,-55 79-6,58-71-10,-58 71-8,52-67-6,-52 67-2,48-53 2</inkml:trace>
  <inkml:trace contextRef="#ctx0" brushRef="#br3" timeOffset="98551.6368">19869 684 101,'0'0'41,"0"0"2,0 0-2,18-52-36,-18 52-1,0 0-1,0 0-2,0 0 0,0 0 0,0 0 1,-33 59 1,33-59-1,-18 48 0,18-48 0,-10 50 1,10-50-3,0 0 0,-1 67 0,1-67 0,0 0 0,0 0 0,0 0 0,52 30 0,-52-30 0,0 0 0,67-42 0,-67 42 0,53-47 0,-53 47 0,50-51 0,-50 51 0,0 0 0,61-58 0,-61 58 0,0 0 0,0 0-2,0 0 4,0 0-2,0 0 0,0 0-4,39 64-5,-39-64-6,0 0-10,9 66-11,-9-66-8,0 0-1,20 53 3</inkml:trace>
  <inkml:trace contextRef="#ctx0" brushRef="#br3" timeOffset="99290.6791">20349 748 100,'0'0'40,"0"0"0,0 0 0,0 0-36,0 0 1,0 0-2,0 0-1,0 0 0,0 0 1,0 0-1,58-1-1,-58 1 0,47-19-1,-47 19 1,47-29 1,-47 29-2,0 0 0,52-52 0,-52 52 0,0 0 0,0 0 1,0 0-2,0 0 0,0 0 1,-65-16-1,65 16 2,-48 33 1,48-33 0,0 0 0,-60 68 2,60-68-4,0 0 0,-11 63 0,11-63 0,0 0 0,0 0 0,71 30 0,-71-30 0,66-12 0,-66 12 0,73-27 0,-73 27 0,68-30 0,-68 30 0,52-20 0,-52 20 0,0 0 0,0 0 0,0 0 0,0 0 0,29 49 0,-29-49 0,0 0 0,-21 67 0,21-67 0,0 0 0,-3 49 0,3-49 0,0 0 0,0 0 0,0 0 0,61-10 0,-61 10 0,0 0 0,67-56 0,-67 56 0,0 0 0,68-60 0,-68 60 0,0 0 0,0 0 0,53-21 0,-53 21 0,0 0 0,0 0-11,17 66-4,-17-66-2,0 0-9,12 62-9,-12-62-4,0 0-5,0 0 4</inkml:trace>
  <inkml:trace contextRef="#ctx0" brushRef="#br3" timeOffset="99819.7094">21368 818 78,'0'0'37,"25"-49"-1,-25 49 2,0 0-34,9-48 1,-9 48 0,0 0 1,0 0 0,-18-52-1,18 52 1,0 0-2,0 0 0,-64-2 0,64 2-2,0 0 2,-64 38-1,64-38 0,0 0-1,-55 65 1,55-65-3,-15 51 0,15-51 0,10 50-6,-10-50-8,0 0-11,70 47-12,-70-47-6,76 9 0,-28-13 1</inkml:trace>
  <inkml:trace contextRef="#ctx0" brushRef="#br3" timeOffset="100287.7361">21755 730 78,'0'0'40,"0"0"0,0 0 1,0 0-19,-49 22-14,49-22-1,0 0 0,-48 49-2,48-49-1,0 0-1,-15 50-3,15-50 0,0 0 0,0 0 0,0 0 0,63 24 0,-63-24 0,51-19 0,-51 19-2,57-37 1,-57 37 2,59-45-1,-59 45 0,52-46-1,-52 46-1,0 0 1,52-41 0,-52 41 2,0 0-1,-15 41 0,-1 30 2,-16 21-2,1 23 4,-11 6-4,1 4 0,-7-12 0,10-15 0,-6-31 0,1-15 0,3-16 0,6-15 0,5-13-4,0-16-1,14-9-8,-8-18-7,19 2-10,-16-16-8,15 2-3,-6-9-1,7 5 3</inkml:trace>
  <inkml:trace contextRef="#ctx0" brushRef="#br3" timeOffset="101177.787">18395 1800 72,'5'-28'38,"-6"-11"-1,2 6 1,-14-10-30,7 3 1,-13-1-2,4 10 0,-13 2-3,-1 9 1,-9 9-2,-3 16 0,-3 16-1,1 14-1,-6 11 0,7 20 0,-1 10 0,4 19-3,5 9 3,7 9-2,4 0 1,8 3 0,9-6-1,3-11-2,11-11-2,0-20-3,18-4-16,-16-36-13,16-5-2,-13-34-1,9 1 1</inkml:trace>
  <inkml:trace contextRef="#ctx0" brushRef="#br3" timeOffset="101360.7975">17726 2367 100,'-12'3'39,"-1"-6"0,23 18-2,8-9-36,16-4 0,9-3-1,12-4-2,11-1-2,4-12-6,14 15-25,-12-17-3,5 18 1,-16-9-3</inkml:trace>
  <inkml:trace contextRef="#ctx0" brushRef="#br3" timeOffset="101694.8166">18402 2416 99,'-29'18'39,"8"16"4,-8-12-6,5 15-31,7-9-2,11 6 1,6-9-3,11-2 1,13-12-1,8-10 0,10-10-2,4-12-1,2-3 2,-2-11-2,-8-1 2,-10-4-3,-12 2 2,-14 4-3,-15 8 1,-12 2-2,-6 12-2,-14-4-7,15 31-13,-21-13-14,18 22 1,-3-7-2,19 11 3</inkml:trace>
  <inkml:trace contextRef="#ctx0" brushRef="#br3" timeOffset="103390.9136">17760 5261 63,'-10'-6'37,"10"6"0,2-17 1,11 7-19,6-13-14,11 5-1,4-6-1,12 6 1,-4 2-2,2 9-1,-6 13 0,-11 14 0,-16 13-1,-16 16 1,-18 15-1,-19 11 3,-8 9-1,-9 6 2,-8 1-1,1 3 1,9-12 0,11-9-1,17-17 1,19-14-2,20-16-1,24-18 1,22-20-1,19-13-1,13-9 0,7-7-3,3 4-2,-13-14-14,6 20-19,-25-5-1,-8 18-2,-21-2 1</inkml:trace>
  <inkml:trace contextRef="#ctx0" brushRef="#br3" timeOffset="103727.9329">18886 5246 68,'-14'-56'39,"-16"-1"-1,1 17 0,-17 0-14,2 22-22,-7 15 1,1 25 0,-7 19 0,5 21-1,1 17 0,7 15 2,6 7-1,6 8 0,7-1 0,11-4-1,12-6-2,8-15-2,16-10-11,-8-25-22,19-6-4,-7-25 1,9-8-2</inkml:trace>
  <inkml:trace contextRef="#ctx0" brushRef="#br3" timeOffset="103932.9446">18305 5759 112,'-22'-7'38,"22"7"0,0 0-2,13 11-34,11-7-1,9 1-1,10-4-2,4-2-2,15 4-8,-11-10-22,14 8-3,-14-9 1,2 6-2</inkml:trace>
  <inkml:trace contextRef="#ctx0" brushRef="#br3" timeOffset="104178.9587">18813 5752 98,'-25'6'38,"7"9"1,-8-6 0,12 10-24,-2-6-9,11 6-2,5-6-1,14 2 0,6-4-1,7-4-1,4-5 0,5-4 0,-3-5 0,-3-6-1,-5-6 1,-8-3-1,-11-3-2,-11-1 1,-13 2-3,-9-2 2,-7 7-5,-12 0-2,8 23-17,-14-5-13,10 18 3,-9 2-3,13 16 1</inkml:trace>
  <inkml:trace contextRef="#ctx0" brushRef="#br3" timeOffset="105035.0077">17694 8431 98,'0'0'38,"-10"-10"1,20 0-2,11-8-35,9-1-2,11-2 2,11 4-1,0 2 0,1 9 0,-3 4-1,-6 9 1,-11 10 0,-18 12-1,-15 5 1,-19 7 0,-11 11 0,-13-1 0,-7 2 0,-2-4 0,8-3 0,3-9-1,16-7 2,12-8-2,13-22 0,31 9 1,4-15-1,18-3 1,3 0 0,1 0 1,-2 7 0,-8 7 0,-9 10 0,-17 13 0,-20 11-1,-18 13 1,-19 10-2,-10 9 1,-15 3-1,-3 1 0,1-4-1,6-11 0,12-5-3,10-26-5,32 0-16,3-29-14,32-13 0,5-21-1,29-7-1</inkml:trace>
  <inkml:trace contextRef="#ctx0" brushRef="#br3" timeOffset="105516.0352">19006 8421 103,'16'-43'37,"-12"-8"1,1 12-7,-10-12-27,-4 4-2,-6 5 0,-6 11 0,-6 9 1,-6 15-1,-9 15 0,0 22 1,-7 21-1,0 18 1,3 18 0,2 16-1,3 7 1,9 8-1,11-1-1,8-10-2,14-6-2,5-17-2,12-11-6,-8-26-21,17-4-6,-10-25-1,6-6 0</inkml:trace>
  <inkml:trace contextRef="#ctx0" brushRef="#br3" timeOffset="105705.046">18400 8966 116,'-9'-6'39,"3"-6"0,21 12-1,8-4-36,15-3-1,11-1-1,9 1-2,5 5-3,-6-6-8,10 14-23,-17-4-2,4 8 1,-15-7-2</inkml:trace>
  <inkml:trace contextRef="#ctx0" brushRef="#br3" timeOffset="105974.0614">18984 8961 102,'0'0'38,"-22"16"1,17 2-1,-8-2-30,10 9-2,0 2-2,6 7 1,4-2-2,8-2 0,6-1-1,5-6-1,3-9 0,-1-7-1,0-12 1,-7-7-1,-5-10 0,-11-3-1,-8-4 0,-13-2-1,-8 1 0,-6-4-3,-1 12-8,-14-8-12,14 22-14,-10 1 0,15 16 0,-7 5-2</inkml:trace>
  <inkml:trace contextRef="#ctx0" brushRef="#br3" timeOffset="106537.0936">17645 11839 74,'6'-28'38,"10"14"-1,-14 1 2,-2 13-30,0 0-3,-4 30-1,-12 1-1,-4 12 0,-5 6-1,2 8 0,-4 2 0,6-2 0,5-2-1,9-8 1,14-7-3,12-10 2,10-11-2,8-9 0,11-8-1,4-12-2,14-7 0,4-13-5,6-1-8,-14-25-17,11 9-7,-20-17 1,3 10 1</inkml:trace>
  <inkml:trace contextRef="#ctx0" brushRef="#br3" timeOffset="106703.1031">18013 11850 88,'-62'60'38,"13"22"1,-5-2-1,17 16-29,7-6-5,16-4-2,15-13-3,17-18-4,28-4-16,-1-29-17,25-5 0,-1-20-3,17-5 2</inkml:trace>
  <inkml:trace contextRef="#ctx0" brushRef="#br3" timeOffset="107071.1241">18774 11951 77,'6'-27'37,"-14"-9"-1,1 5 1,-21-4-30,6 5-3,-11 2 0,1 9 0,-6 7-1,1 13 1,-6 13-1,0 20 1,0 12-2,1 18 1,0 10-1,7 10 0,1 6-1,9 4-1,6-3-1,12-9-1,8-11-3,8-21-7,18-1-19,-6-27-9,13-8 1,-11-22-2</inkml:trace>
  <inkml:trace contextRef="#ctx0" brushRef="#br3" timeOffset="107506.149">18248 12329 81,'-20'3'41,"17"12"1,3-15-1,14 17-20,9-13-19,11-2-1,4-2 0,9-4-1,5-1-1,-1-2 0,5 1 0,-2-4-1,-5 1 2,-7 3-2,-9 0 2,-7 1-1,-11 3 3,-15 2-1,0 0 0,-9 18 1,-11-2-1,-2 8 0,-4 2 1,4 9-1,5 2 0,5 1 0,9 0 0,9-6-1,10-4 0,10-10 1,6-12-1,4-7 1,1-10-1,-3-9 0,-7-6 0,-8-2 0,-12-4-2,-13-2 0,-4 5-7,-18-9-6,9 19-10,-19-12-10,13 17-6,-13-1 1,15 19-1</inkml:trace>
  <inkml:trace contextRef="#ctx0" brushRef="#br3" timeOffset="108318.1955">17656 14872 60,'0'0'36,"-22"-11"1,7 28-10,-17-2-16,7 17-1,-13 4-2,3 10-2,-4-1-1,9 6-1,3-6-1,11 0-1,8-6 0,15-9-1,11-5-1,12-5 1,6-3 0,11-1 0,-1 2-1,-2-1 0,-6 5 1,-4 6-2,-11 6 2,-9 6-2,-13 5 1,-9 0-1,-7-3 0,-5-2-2,1-6 0,-2-17-2,10-7-4,-5-34-14,28 5-14,-10-28 0,16 0-2,-6-19 3</inkml:trace>
  <inkml:trace contextRef="#ctx0" brushRef="#br3" timeOffset="108490.2053">17583 14990 87,'-10'-18'40,"-5"-2"-1,15 20 1,0 0-36,26-15-2,0 11-1,12 0-1,9 0-2,13-6-3,21 10-12,-11-16-18,24 11-4,-3-11-1,13 7-1</inkml:trace>
  <inkml:trace contextRef="#ctx0" brushRef="#br3" timeOffset="109174.2444">18735 15092 36,'15'-49'33,"-11"-7"2,-4 10-1,-10-9-20,-2 12-7,-12-3 0,5 8 0,-10 4-2,5 13 1,-6 8-2,0 13 1,0 10-1,1 17 0,-4 16-2,4 17 0,-1 12-1,5 12 0,2 10 0,5 4-1,7 6-1,1-5-3,10-5-2,-3-21-12,20 4-18,-17-29-3,14-1-1,-17-29 2</inkml:trace>
  <inkml:trace contextRef="#ctx0" brushRef="#br3" timeOffset="109370.2556">18228 15425 85,'0'0'39,"0"0"1,11 3-1,4-2-37,14-2-1,8 0-3,8-3 1,9 4-4,2-10-4,19 17-22,-17-15-6,13 16-2,-21-10 1</inkml:trace>
  <inkml:trace contextRef="#ctx0" brushRef="#br3" timeOffset="109700.2745">18820 15508 69,'-16'-2'40,"16"2"-3,-27 15 2,22 5-33,-13 4-2,8 7 0,-2 4 0,6 2-1,6-4-1,11-2 0,9-10-1,7-9 0,8-17-1,6-9 1,-3-8-1,1-8 0,-9-2 0,-8-5 0,-8 1 1,-13 3-1,-9 6 0,-8 4-1,-5 5-1,-3 3-1,3 5-2,-3-4-9,24 14-17,-16-11-7,16 11-3,9-23 1</inkml:trace>
  <inkml:trace contextRef="#ctx0" brushRef="#br4" timeOffset="115597.6118">22057 293 44,'-19'-30'29,"19"30"1,0 0-2,0 0-28,-19 0 2,19 0 2,0 0 1,0 0 0,0 0 1,0 0 0,0 0 0,17 0 1,-17 0-2,0 0-1,0 0-1,0 0-1,0 0 0,58 0-1,-58 0 0,0 0 0,0 0-1,0 0 1,53 0-1,-53 0 0,0 0 0,34 7 0,-34-7 0,0 0 0,33 63 0,-33-63-1,24 50 1,-24-50 0,14 52-1,-14-52 0,6 56 1,-6-56-1,-1 61 1,1-61 0,-10 65 0,10-65 1,-20 66-1,20-66 2,-29 65-2,29-65 0,-40 66 1,40-66 0,-48 51-1,-12 17 0,-6-6 0,-2-4 0,0-6 0,-1-3 0,-2 1 0,1-7 1,12-8-1,0-6 0,2-2 1,9-4 1,4-11-1,6-1 2,7-8-1,3 0 1,4-7 1,9 2-2,0-5 1,14 7 0,-17-11-1,17 11 0,0 0 0,-14-12-1,14 12-1,0 0 1,0 0-1,0 0 0,0 0 0,0 17 0,0-5 0,0 4 0,1 2 0,-1 9 0,1 5 0,-1 5 0,-1 3 0,0 6 0,-4 4 1,3 3-2,-1 5 2,0 2-2,2 1 1,-2 3-1,2 8 1,0 7-1,-2 6 0,-2 6 2,0 4-2,1 9 2,-6 3-1,-1 8 1,-2 2-2,-1 1 1,-1-1 1,0 5-2,1-5 1,5 3-1,-1 5 1,1-3-1,4 5 1,0 0-1,0 7 1,2 6-1,-2 4 0,-2 1 0,-1 5 2,4 1-1,-6 4 0,5-1 0,-4 3 3,5-2-1,-2 2 1,6-2-1,-5 3-1,5-2 1,-1 4-1,-5 2 2,2 1-4,-2 3 0,-2 2-1,-6 5 3,1 1-3,-3 3 1,-1-1 0,2-1-2,-2 4 2,3-2 1,5 1 1,0-1-1,4 8 1,-1 3-2,2 8 3,-2 5-1,-2 6-1,-2 4 1,-3 6-3,-3-1 4,-6-2-5,0-3 2,-4-3-1,3-3 2,-3-4-1,4-1 0,4-4 0,3 5-1,3-4 1,1 6 1,6 1-1,-1 3-2,-2 0 2,3 4 0,0 0-1,-3 1 0,-4 2 0,-2 0 1,-6 1-1,0-1 0,-5-2 0,-3-1 1,-1 0 1,0 2-1,2-1 1,2 0-2,3 0 3,-1 4-1,7-1 0,3-8 0,7-5 0,-3-14 0,9-4-1,4-6 2,-3-95-3,1 9 1,-2-9-2,-2 5-3,4-4-20,-7 6-11,3-11-1,-5 3 0</inkml:trace>
  <inkml:trace contextRef="#ctx0" brushRef="#br4" timeOffset="116974.6906">22400 311 69,'0'0'38,"0"0"-2,0 0 1,40-48-26,-40 48-2,0 0-2,0 0-2,0 0-1,0 0-2,0 0 0,0 0 0,0 0-1,-5 52 1,5-52-1,-17 66 0,17-66 0,-23 85 0,10-38 1,-2 4 0,0 3 0,16-19-1,-32 82 0,-1-6 0,3-7 0,2-23-2,9-23-2,7-17-3,4-27-8,18-17-14,-11 3-10,0 0 1,0 0-3,0 0 1</inkml:trace>
  <inkml:trace contextRef="#ctx0" brushRef="#br4" timeOffset="117222.7048">22349 808 73,'0'0'38,"0"0"-1,0 0 1,0 0-28,0 0-4,0 0-2,0 0 0,0 0-2,0 0-1,0 0-1,39-52-3,-39 52-6,0 0-22,65-26-7,-65 26 1,50-28-2</inkml:trace>
  <inkml:trace contextRef="#ctx0" brushRef="#br4" timeOffset="117565.7244">22824 263 71,'0'0'39,"-8"0"0,8 0 1,0 0-23,-19 0-10,19 0-1,0 0-1,0 0-1,0 0-1,0 0-1,-46 0 0,46 0 0,-21 30-1,8 22 1,-3 7 0,-1 2-1,-3 4 0,7 38 0,-25 33-2,4-15 1,5-22-3,6-25-5,17-23-12,6-51-6,0 0-6,0 0-7,0 0 0,0 0 0</inkml:trace>
  <inkml:trace contextRef="#ctx0" brushRef="#br4" timeOffset="118129.7566">22891 865 76,'35'-51'38,"-35"51"-1,0 0 2,0 0-30,0 0-2,0 0 1,0 0-3,0 0-1,0 0-1,0 0-1,-64-24 1,64 24-1,0 0 1,-59 40-1,59-40 1,0 0-1,-64 52 0,64-52 0,0 0-1,-36 52 0,36-52-1,0 0 1,0 0-1,0 0-2,0 0 2,54 25-2,-54-25 2,47-17-1,-47 17 1,53-28-2,-53 28 2,52-32 2,-52 32-2,0 0 1,58-38-1,-58 38 1,0 0-1,0 0 1,0 0-1,0 0-1,0 0-3,0 0-4,0 0-10,0 0-5,44 54-7,-44-54-6,0 0-4,0 0 0,66 14 2</inkml:trace>
  <inkml:trace contextRef="#ctx0" brushRef="#br4" timeOffset="118512.7785">23295 810 90,'0'0'38,"0"0"0,0 0 0,0 0-32,0 0 1,0 0-2,0 0 0,0 0-1,-32 57-1,32-57-1,0 0 0,-35 61-1,35-61 0,0 0 0,-23 52 0,23-52 0,0 0 0,0 0 0,0 0 0,0 0-1,0 0 0,0 0 0,0 0 0,0 0-1,0 0 0,50-68 1,-50 68 0,0 0 1,43-66-1,-43 66 0,0 0-1,46-56-1,-46 56-2,0 0-3,46-40-8,-46 40-7,0 0-8,60-24-5,-60 24-4,0 0-1,49-9 4</inkml:trace>
  <inkml:trace contextRef="#ctx0" brushRef="#br4" timeOffset="119225.8193">23601 710 69,'0'0'38,"0"0"-1,0 0 0,0 0-22,0 0-4,-16 50-3,16-50-2,0 0 0,0 0-2,0 0-1,0 0-1,0 0 0,0 0 1,-19 50-1,19-50-1,0 0 1,0 0-1,-26 59 1,26-59-1,0 0 1,-25 58-2,25-58 0,0 0 0,-21 54-1,21-54 1,0 0 0,0 0 0,0 0 0,0 0 0,0 0-2,0 0 2,0 0-1,0 0 0,0 0 0,50-49 0,-50 49-1,0 0 3,36-60 0,-36 60-1,0 0 0,0 0 0,36-54 0,-36 54 0,0 0 1,0 0-1,0 0 0,0 0 0,0 0-1,0 0 1,0 0 1,49 17-1,-49-17 0,0 0 1,0 0 0,44-6 0,-44 6 0,0 0 0,0 0 0,59-28-1,-59 28 1,0 0-1,0 0 0,0 0 0,0 0 0,0 0 0,0 0 0,0 0-1,0 0-1,38 59-3,-38-59-5,0 0-7,-5 57-5,5-57-4,0 0-5,0 0-5,38 57-2,-38-57 0</inkml:trace>
  <inkml:trace contextRef="#ctx0" brushRef="#br4" timeOffset="119995.8634">24125 850 94,'27'-53'40,"-27"53"1,0 0-1,0 0-33,0 0-1,-49 0-1,49 0-1,0 0-1,-51 42 0,51-42 0,0 0-1,-48 57 1,48-57-2,0 0 0,-18 52-1,18-52 2,0 0-2,0 0 0,0 0-2,0 0 1,0 0-1,58 9 1,-58-9-1,0 0 0,46-51 0,-46 51 0,0 0 0,30-60-1,-30 60-1,0 0-1,8-51-6,-8 51-7,0 0-6,0 0-8,0 0-5,0 0-1,23-51 25,-23 51 8,0 0 8,0 0 11,0 0 8,57 4 7,-57-4 9,0 0 2,0 0-24,54 6-5,-54-6-4,0 0-2,0 0-3,0 0 0,0 0 0,31 49 0,-31-49-1,0 0 0,-13 50 1,13-50-1,0 0 1,0 0-1,-15 58 0,15-58 0,0 0 0,0 0 1,0 0-2,0 0 0,0 0 0,0 0 0,47-12 0,-47 12 0,0 0 0,0 0 0,47-61 0,-47 61 0,0 0 0,0 0 0,0 0 0,0 0 0,49-11 0,-49 11-3,0 0-1,0 0-4,20 61-6,-20-61-6,0 0-3,0 0-5,34 60-4,-34-60-3,0 0-4,47 13 6</inkml:trace>
  <inkml:trace contextRef="#ctx0" brushRef="#br4" timeOffset="120204.8753">24612 879 101,'42'-58'42,"-42"58"-1,0 0-2,0 0-32,0 0-1,0 0-3,0 0 0,0 0-1,0 0-1,0 0 0,-23 55-2,23-55-2,0 0-6,-23 56-8,23-56-6,0 0-8,0 0-7,0 0-4,0 0 2,0 0 3</inkml:trace>
  <inkml:trace contextRef="#ctx0" brushRef="#br4" timeOffset="120347.8835">24660 715 90,'0'0'41,"2"-66"1,-2 66-2,1-54-22,-1 54-23,0 0-11,1-60-8,-1 60-11,0 0-6,0 0-1,0 0 2</inkml:trace>
  <inkml:trace contextRef="#ctx0" brushRef="#br4" timeOffset="120617.899">24992 610 107,'0'0'42,"0"0"1,0 0-2,0 0-35,0 0-3,-47 61 0,47-61 1,0 0-2,-52 65 0,52-65 0,-34 49-2,34-49-2,-18 51 0,18-51-7,0 0-8,4 60-6,-4-60-3,0 0-8,0 0-8,59 27 0,-59-27 1</inkml:trace>
  <inkml:trace contextRef="#ctx0" brushRef="#br4" timeOffset="121000.9209">25298 590 104,'0'0'42,"0"0"2,0 0-2,-60-16-36,60 16-2,0 0-1,-57 14 0,57-14-2,0 0 0,-47 27 0,47-27-1,0 0 1,0 0-1,-19 50 1,19-50-1,0 0 2,0 0-2,21 64 0,-21-64 0,0 0 0,17 52 0,-17-52 0,0 0 0,3 55 0,-3-55 0,0 0 0,-25 50-12,25-50-6,0 0-5,0 0-4,-55 42-5,55-42-5,0 0-5,0 0 2</inkml:trace>
  <inkml:trace contextRef="#ctx0" brushRef="#br4" timeOffset="121779.9654">22722 1094 79,'-44'1'39,"16"-1"-2,28 0 2,-19-1-27,19 1-4,0 0 0,0 0-1,0 0-3,0 0 0,0 0-1,0 0 1,70-15-2,-70 15 1,67-8-2,-67 8 0,94-10-1,-42 4 1,10 0-1,1 2 0,11-3 0,5 1 1,9-2-1,4 0 2,3-1-2,2 2 0,0 0 0,-2 0 0,-1 1 0,-2 2 0,-6 0 0,-1-1 0,1 2 0,-6 0 0,-3 0 0,-1-1 0,-3 0 0,-6-2 0,-1 3 0,-8 0 0,-3-1 0,-3 2 0,-4-2 0,-48 4 0,86-4 0,-86 4 0,73-10 0,-73 10 0,58-9-2,-58 9 0,0 0-1,47-8-4,-47 8-6,0 0-7,0 0-3,0 0-4,0 0-7,0 0-3,-47 9-3,47-9 4</inkml:trace>
  <inkml:trace contextRef="#ctx0" brushRef="#br4" timeOffset="122685.0172">21994 1731 101,'1'-14'39,"-1"14"1,6-17-2,5 12-31,-11 5-5,0 0 3,0 0-1,-8 30-2,1 0 1,-5 14-3,-3 8 2,-1 10-3,0 5 2,-1 6-4,5-3-1,0-8-5,22 5-9,-6-33-6,30 9-8,-6-30-7,20 1 0,-3-29-1</inkml:trace>
  <inkml:trace contextRef="#ctx0" brushRef="#br4" timeOffset="123035.0372">22392 1912 108,'-20'1'40,"-11"-1"0,8 16-2,-12 0-33,6 6-3,4 0 0,7 1-1,9 0 0,11-4-1,7-4 1,10-3 0,6 1-1,4-5 0,-1 0 1,-2 0 0,0-2-1,-12 2 1,-14-8-1,7 24 1,-16-9-1,-7 7 1,-8 1-1,4 3 0,-2-2-1,3-1-2,6-2-1,13-21-3,11 22-9,1-43-6,34 13-5,-8-29-10,20 6-2,-1-19 0,11-1 2</inkml:trace>
  <inkml:trace contextRef="#ctx0" brushRef="#br4" timeOffset="123254.0497">22893 1369 109,'0'0'39,"-21"-3"0,11 25-1,-4 10-35,-1 10 0,-4 9 1,1 10-2,-1 5 0,3 9-1,-1 0-1,3 0-2,5-3-2,-2-13-9,16 8-14,-13-29-12,17 2 0,-7-29-3,10-2 3</inkml:trace>
  <inkml:trace contextRef="#ctx0" brushRef="#br4" timeOffset="123442.0605">22640 1855 121,'-13'-20'42,"13"20"1,22-18-3,17 13-36,3 2-2,9-1-2,9 5-4,-1-5-9,17 24-8,-28-11-5,7 29-11,-31 0-5,-4 27-1,-30 10 0</inkml:trace>
  <inkml:trace contextRef="#ctx0" brushRef="#br4" timeOffset="124036.0945">21334 5114 104,'0'0'39,"2"-14"3,25 6-3,9-9-34,10-3-2,9 2 1,6 3-1,0 1-1,-4 8 0,-7 10-1,-14 12 0,-20 12-1,-18 12 1,-18 10-1,-17 10 0,-13 8 1,-11 8-1,-3 0 0,3-5 1,9-6-1,13-9 2,16-13 0,20-11 1,18-14-3,20-15 0,18-17 0,13-10-4,12-4 0,-2-11-5,12 7-8,-20-21-6,11 19-2,-31-16-7,4 17-6,-21-8 0,-3 12 2</inkml:trace>
  <inkml:trace contextRef="#ctx0" brushRef="#br4" timeOffset="124381.1142">22100 5273 5,'0'0'16,"-4"-26"4,4 26 7,-12 3 10,6 13 1,-10-1 1,7 14 0,-6-2-33,3 10-1,-6 0-1,3 8-1,-3 0 0,4-1 1,0-7-2,1-2 1,4-8-2,7-7 2,2-20-3,11 4 0,5-23 0,9-7 0,5-9 0,1-5 0,1-1 0,0 0 0,-2 3 0,-6 8 0,-6 10 0,-8 9 0,-10 11 0,0 0 0,9 27 0,-10-6 0,3 10-5,2-3-2,13 9-6,-6-18-4,25 15-5,-10-27-2,29 12-6,-16-23-5,18 2-2,-6-16 2,-1-4 6</inkml:trace>
  <inkml:trace contextRef="#ctx0" brushRef="#br4" timeOffset="124742.1348">22688 5360 94,'1'-27'39,"-17"-5"2,5 17-2,-18-1-16,2 17-19,-5 13 0,-2 10 0,2 13-2,1 7 1,5 3-1,8-3-2,13-5 0,10-10 0,19-18 0,7-12 0,9-19 0,12-17 0,3-18 0,3-10 0,-4-11 0,-5-6 0,-10-2 0,-5 3 0,-12 9 0,-10 10 0,-9 18 0,-11 18 0,-11 22 0,-7 27 0,-7 25 0,-4 19 0,2 18 0,-3 6-6,14 18-4,-7-5-5,20 17-4,-11-24-4,31 19-4,-14-21-3,19 10-4,-10-6 0,4-1 1</inkml:trace>
  <inkml:trace contextRef="#ctx0" brushRef="#br4" timeOffset="125403.1727">21132 8218 104,'-20'-10'38,"20"10"2,4-31-4,23 16-32,12-2-1,17 1 0,4 1-1,5 4 0,-6 5 0,-2 10-1,-19 7 0,-15 15 0,-18 6 0,-19 10 0,-17 5-1,-11 1 1,-3 1-1,2-7 1,5-6-1,13-11 0,16-8 0,9-17 1,29 4-1,8-7 1,6-3 0,5 4 0,-6 3 0,-2 8 0,-16 8 0,-12 13 1,-15 5 1,-14 8-1,-13 7-2,-12 3 0,-1-1 0,-5-3 0,9-4 0,6-15-4,17-3-7,4-22-6,26 2-3,-5-28-4,39 6-6,-11-24-5,24 1-5,-2-6 3,4-1 5</inkml:trace>
  <inkml:trace contextRef="#ctx0" brushRef="#br4" timeOffset="125757.1929">21851 8539 111,'-10'5'40,"-10"-1"-1,8 18-2,-7-3-32,4 6-2,-1 4 2,2 5-3,0 0 2,5 3-2,-1-4 1,3-2-2,4-8 0,1-6 1,2-17-2,17-2 0,2-14 0,4-14 0,5-8 0,2-6 0,-1-4 0,2-2 0,-5 4-2,-3 4 2,-8 9-2,-2 7 2,-4 10 0,0 5-1,3 9-1,5 3-2,12 11-6,-6-11-4,25 18-5,-13-19-4,28 17-6,-16-19-4,19 10-7,-11-8 1,2 2 6</inkml:trace>
  <inkml:trace contextRef="#ctx0" brushRef="#br4" timeOffset="126208.2187">22481 8554 112,'-26'-6'40,"8"11"1,-12-7-3,4 10-32,-3 5-1,-1 11-1,0 3 1,3 8-3,3 3 0,6 0-2,6 1 0,10-7 0,9-6 0,12-15 0,8-10 0,9-13 0,7-17 0,3-9 0,5-13 0,-3-8 0,-6-6 0,-3-7 0,-8-4 0,-3-1 0,-9 6 0,-6 7 0,-6 12 0,-3 17 0,-4 22 0,-5 24 0,-8 25 0,-3 24 0,-8 22 0,-3 13 0,-2 5 0,6-4 0,10-1 0,4-25-11,23-3-2,-2-33-4,36-6-5,-11-32-6,34 6-3,-16-25-4,14 2-3,-3 1 5</inkml:trace>
  <inkml:trace contextRef="#ctx0" brushRef="#br4" timeOffset="126929.2599">21121 11615 103,'-13'16'42,"-8"-9"0,12 17 0,-9-2-35,8 5-5,-1 5 2,1 7-3,-5 6 2,0 1-4,3 3 3,0-1-3,8-7 2,11-3 1,14-16-2,15-11 0,15-14 0,12-11-2,7-6 0,8-16-2,7 1-3,-9-11-3,6 15-6,-25-15-4,4 21-5,-36-18-4,8 19-7,-28-9-1,-5 9 34,-19 8 8,-16-2 4,3 20 10,-18-6 2,16 29 5,-22-1 10,13 23 1,-11 5-30,14 15-5,4 4 1,9 1-3,6-4 1,13-5-1,16-11-3,13-17-2,20-6-9,-1-33-6,26 0-11,-9-30-5,17-4-3,-8-21 2</inkml:trace>
  <inkml:trace contextRef="#ctx0" brushRef="#br4" timeOffset="127123.271">21990 11461 108,'-28'32'39,"4"30"1,-18 6-2,12 9-35,-7 4-1,4 3-1,3-1-2,6-8-5,12-1-7,-3-30-10,24 4-14,-9-25-2,13-6-1,-13-17 1</inkml:trace>
  <inkml:trace contextRef="#ctx0" brushRef="#br4" timeOffset="127612.299">21644 11978 111,'0'0'40,"4"12"1,12-20-1,5-2-39,23-7-1,13-5-1,10-5 0,3-6-2,7-5-1,-3-10 1,2 5-2,-8-3 2,-6 3 0,-9 3 3,-17 4 0,-10 10 3,-12 10 0,-14 16 2,0 0 1,-28 34 1,0 4-2,-3 16-1,-5 9-1,-1 11 0,4 5 0,-1-1-4,11-4 3,4-12-3,9-9 2,6-14 1,13-18-2,4-15 0,9-14 0,5-13 0,4-9 0,3-2 0,0-3 0,-7 4 0,-2 8 0,-7 9 0,-6 16 0,-10 15 0,-2 9 0,-11 12-2,0 11-7,-9 1-2,8 17-6,-16-10-2,14 20-10,-17-16-6,16 13-7,-6-4 0,7 6 6</inkml:trace>
  <inkml:trace contextRef="#ctx0" brushRef="#br4" timeOffset="128310.3389">20911 14870 57,'-21'8'40,"5"13"-1,-16-2 1,11 22-20,-12-9-15,6 8-1,7-1-2,8 3 0,10-3-1,8 0 1,12-6-2,10-8 1,10-3 0,10-4-1,4-5 1,-4 0-1,2-1 1,-8 5 0,-8 1 0,-9 5-2,-11 3 2,-10 7-1,-8 0 0,-10 9-1,-5-2 2,-6 1-3,2-3 0,-6-7 0,8-6-1,3-16-5,18-9-5,-12-20-7,32 0-7,-12-34-7,16-3-6,-1-16 1</inkml:trace>
  <inkml:trace contextRef="#ctx0" brushRef="#br4" timeOffset="128505.3501">20959 14888 94,'-20'-11'42,"20"11"1,0 0-3,20-6-36,13-2-2,10 1-1,12 0-1,4-4-2,10 5-1,-2-3-4,8 11-5,-13-13-7,16 23-9,-24-18-8,12 12-6,-15-8 2</inkml:trace>
  <inkml:trace contextRef="#ctx0" brushRef="#br4" timeOffset="128805.3673">22132 14622 66,'9'-25'40,"-11"-5"-1,4 20 0,-2 10-31,-11 8-1,-3 20-3,2 17-2,-5 14 0,0 11-2,-2 9 0,3 2 0,3 4-2,2-10-2,9-2-8,-7-25-7,20 5-10,-16-24-11,14-5 1,-9-24 0</inkml:trace>
  <inkml:trace contextRef="#ctx0" brushRef="#br4" timeOffset="128994.3781">21862 15148 83,'-21'-27'41,"21"11"0,0-12 0,28 0-35,6 1-3,13-1-2,8 3-1,2-2-4,7 8-3,-6-6-6,12 16-8,-22-17-8,16 16-8,-14-16-4,7 5 1</inkml:trace>
  <inkml:trace contextRef="#ctx0" brushRef="#br4" timeOffset="129362.3991">22786 14425 99,'-24'9'40,"10"20"1,-15 3-7,7 16-31,-4 11-2,2 12 1,-3 1-1,5 3-1,6-8 1,6-3-1,6-15 1,8-10-1,8-17 1,7-17-1,5-10 0,5-12 0,2-8 0,4-4 1,-4-2-1,-2 4 1,-1 8 0,-8 12 0,-5 7 0,-4 15 0,-8 13-1,-3 10 1,-3 7-1,0 3-2,-1-1-1,4-8-2,10 0-7,-7-21-1,18 0-4,-12-31-7,32 11-2,-18-32-6,24 9-6,-6-14 1</inkml:trace>
  <inkml:trace contextRef="#ctx0" brushRef="#br4" timeOffset="129504.4072">23301 15021 76,'13'7'44,"-26"-7"-3,13 0 0,-28-8-17,18-6-27,10 2-8,-6-11-4,6 23-5,-2-38-7,14 30-4,-25-13-8,7 5-3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66376"/>
              </p:ext>
            </p:extLst>
          </p:nvPr>
        </p:nvGraphicFramePr>
        <p:xfrm>
          <a:off x="304800" y="762000"/>
          <a:ext cx="8610600" cy="49987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overlap between harmonics and overtones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 handy trick to view the modes of vibration on a guitar string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handy trick for “slowing down” high speed motion that repeats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view the video on Physics of Music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95400" y="1355760"/>
              <a:ext cx="1057320" cy="3436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82800" y="1349640"/>
                <a:ext cx="1074600" cy="344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833120" y="3696480"/>
              <a:ext cx="1883520" cy="1243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18720" y="3688200"/>
                <a:ext cx="1905840" cy="125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July is </a:t>
            </a:r>
            <a:r>
              <a:rPr lang="en-NZ" sz="10800" smtClean="0">
                <a:solidFill>
                  <a:srgbClr val="FFFF00"/>
                </a:solidFill>
              </a:rPr>
              <a:t>Alanah’s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2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625" t="23999" r="11250" b="12001"/>
          <a:stretch/>
        </p:blipFill>
        <p:spPr>
          <a:xfrm>
            <a:off x="-228600" y="76200"/>
            <a:ext cx="9372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1250" t="23999" r="19375" b="11001"/>
          <a:stretch/>
        </p:blipFill>
        <p:spPr>
          <a:xfrm>
            <a:off x="0" y="-15240"/>
            <a:ext cx="84582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0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3400" y="933450"/>
            <a:ext cx="10263187" cy="50101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13200" y="176400"/>
              <a:ext cx="8128440" cy="1244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8800" y="159840"/>
                <a:ext cx="8153280" cy="127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436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46840" y="98280"/>
              <a:ext cx="4227480" cy="473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2800" y="81720"/>
                <a:ext cx="4258080" cy="476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42240" y="94320"/>
              <a:ext cx="8465400" cy="6292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6120" y="78840"/>
                <a:ext cx="8487000" cy="631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25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30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1211</TotalTime>
  <Words>291</Words>
  <Application>Microsoft Office PowerPoint</Application>
  <PresentationFormat>On-screen Show (4:3)</PresentationFormat>
  <Paragraphs>51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158</cp:revision>
  <dcterms:created xsi:type="dcterms:W3CDTF">2006-08-16T00:00:00Z</dcterms:created>
  <dcterms:modified xsi:type="dcterms:W3CDTF">2013-07-09T21:50:09Z</dcterms:modified>
</cp:coreProperties>
</file>