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5T00:42:49.41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10011 4125 65,'0'0'38,"-3"16"-1,2 16-1,-2 5-33,-2 13 0,-2-6 0,9-1 0,5-21 2,17-24-2,22-43 1,29-38 0,39-46 0,36-33 0,32-29-2,20-17-6,15 17-31,-24 12-2,-22 40-2,-41 36-2</inkml:trace>
  <inkml:trace contextRef="#ctx0" brushRef="#br0" timeOffset="992.0567">11108 5855 69,'5'23'36,"4"20"-1,-9 8 3,1 17-28,-11-3-5,9 3 1,4-19 0,14-23-1,20-50 0,38-48-1,34-52-2,44-48-4,49-26-34,10-30-3,17 3-2,-13 7 0</inkml:trace>
  <inkml:trace contextRef="#ctx0" brushRef="#br0" timeOffset="2187.1251">11265 8442 39,'0'0'32,"13"12"3,-13-12-1,1 19-23,-1-19-2,0 38 1,-5-8-2,8 14-2,-8-3 1,7 4-2,-2-12 2,19-17-1,10-27 0,28-33-2,26-43 0,36-32 0,37-34-2,32-26-1,26-6-11,9-17-27,5 8-2,-19 4-1,-25 9-2</inkml:trace>
  <inkml:trace contextRef="#ctx0" brushRef="#br0" timeOffset="6344.3629">2114 9379 47,'11'-7'32,"2"2"0,-2 3-1,1 9-23,-12-7-2,21 11-1,-12-5-1,6 4-2,2-4 1,2 0-2,7-6 1,4 0-1,4-4-1,8 0 2,6-2-1,4 1 0,2 2 0,4 3 0,3 1 0,1 3 0,3 1 0,5 1-1,1-1 1,10-3 0,6 1-1,4-1 1,5-2-1,2 0 0,4 1 1,4 1-1,4 2 1,1 1-1,0-1 1,4-1-2,2 0 1,6-2 0,8-5-1,2 1 1,-1-2 0,0 2-1,5-1 1,4 2-1,4 2 2,-2 5-1,-5 1 1,1 3-1,2-1 1,0 3-1,0-4 1,-4-1-1,-3-5 1,5-3-1,6-2 0,-2-4 1,0-1-1,-1-1 0,2 1 0,7 4 1,-3-1-1,0 2 0,1 1 1,1 0 0,3-2-1,3 0 0,2-3 1,-3-3-1,3-1 1,0-1 0,3 1-1,-4-3 1,-1 2 0,5 2-1,0 0 1,-2 3-1,-3 0 1,3 1-1,4 3 0,-2-5-1,3 4 1,-4-2 0,2-1 0,0 1-1,2 0 1,-1 0 0,-4 0 0,6 1 0,-3 1 1,1-2-1,-5 4 0,1 1 0,2 4 0,-1 1 0,-4 1 0,0 2 0,3 2 0,0 0-1,-1-1 1,-2 2 0,-3-2 0,3-1 0,0 1 0,-3-1 0,-4-2 1,-2 4-1,0-1 0,-4 0 1,3 1-1,-7-1 1,3-2 0,-2-1-1,6 0 1,-2-3-1,0-2 0,-1-1 1,5-1-1,0-1 1,-1 0-1,-2 1 0,-2-1 1,3 1-1,0-1 1,1 1-1,-2 1 0,-4-3 1,3 1-1,2 2 0,-3-1 0,2 0 1,-5 0-1,0 1 0,3-2 1,2 2-1,-1-2 0,-2 1 1,1-1-1,2 0 0,2-1 0,-1 1 1,1-2-1,-1 1 0,1 2 0,2 0 0,-1 0 1,-2 0-1,-2 0 0,3 1 0,-3 0 0,1 1 0,-2-3 0,-1 1 0,-3-2 0,5 2 1,1-6-1,-2 4 1,-2-2 0,3 0-1,1 2 1,1-1-1,1 0 0,-7 0 1,5 0-1,-4-1 0,2 2 0,1-5 0,-11 4 0,4-4 0,-5 2 0,0-1 0,-3 2 0,-8 2 0,-4-1 0,-6 5 0,-9 0-1,-7 5 1,-7 1-2,-13 0 1,-6 3-1,-11 0-1,-7 7-2,-12-10-8,6 14-24,-16-11 1,1 4-3,-9-10 0</inkml:trace>
  <inkml:trace contextRef="#ctx0" brushRef="#br0" timeOffset="7613.4354">19850 9327 61,'-18'7'34,"-7"1"-3,-8 4 0,-14 1-28,-5 9-2,-9 2 1,-16 7 0,-14 8-1,-16 4 0,-20 8 0,-14 11 2,-23 5-2,-15 11 2,-23 5-1,-15 13 0,-20 5 0,-12 10 1,-19 2-2,-6 11 1,-11-3-2,-8 3 0,-8 1-1,-10-1 1,1 6 0,-10 0 0,-2-1 0,-9 3-2,-7 5 2,-4 5 0,-5 5 1,-10 4-1,-7 7 1,-7 12-2,-10 11 1,-8 9 1,-9 13 0,-10 6 0,-11 5 0,-4 5-1,-3 4 1,4-9-1,2-8-1,16-9 0,10-8-1,19-9 0,25-13-1,17-12 0,31-12-3,13-22-26,31-4-7,16-27-1,28-13-1</inkml:trace>
  <inkml:trace contextRef="#ctx0" brushRef="#br0" timeOffset="8807.5037">10040 14727 45,'10'-11'36,"-9"0"2,-1 11-3,0 0-32,0 0 0,-15 26 0,5 4-1,-5 5 3,1 12-1,-5 8-2,5 8 2,-4-2-1,8-2-1,8-10 0,8-8 0,8-22-1,8-15 0,11-21 0,7-19-1,5-13 1,5-8-1,-3-4 1,-5-2-1,-1 13 0,-9 8 0,-8 12 0,-5 19 0,-8 16 0,-9 20 1,-4 13-2,-4 14 2,1 9-2,-3 4 2,3-2-1,9-7 0,1-11 1,10-16 0,6-19 0,9-18 0,9-19 0,4-16 0,2-11 0,3-7 0,-5-5 0,-1 0-2,-8 5 0,-10 5-3,2 22-29,-23-3-7,5 21-2,-15 2 2</inkml:trace>
  <inkml:trace contextRef="#ctx0" brushRef="#br0" timeOffset="9193.5258">10877 14976 54,'-3'25'39,"-2"-10"-1,13 0 2,-8-15-36,20 0 0,6-15 0,7-3-2,4-11 1,3-2-2,-2-5 1,0 3-1,-10-1 0,-5 7 0,-14 7 0,-9 20-1,-13-9 1,-8 20 0,-10 11-1,-6 12 1,-1 4 0,2 11 0,1 0 0,7 3 0,9-5-1,13-7 1,9-6-1,15-12-1,13-6-3,7-16-1,14 4-10,2-21-25,16 7 1,-6-13-2,7 8 1</inkml:trace>
  <inkml:trace contextRef="#ctx0" brushRef="#br0" timeOffset="9589.5485">11573 14999 54,'-23'-15'40,"3"10"-2,-9-8 2,5 9-33,-9-2-1,6 11-1,-3 3-1,2 8-1,6 7-1,6 6 0,5 7 0,8 2-1,8 0 1,11-4-1,6-8-1,10-12 1,11-17-1,5-15 0,6-21 1,-1-15-2,-1-12 2,3-7-1,-8-5 0,-7 3 1,-12 7 0,-8 11 0,-12 16-1,-6 17 1,-2 24-1,-24 8 0,6 25 0,1 15-1,-5 11 1,8 7-2,7 3 0,3-4-1,10-5-2,8-20-3,20-2-31,-7-26-1,16-5-1,-9-20 2</inkml:trace>
  <inkml:trace contextRef="#ctx0" brushRef="#br0" timeOffset="9927.5678">12060 14936 68,'-24'13'39,"8"16"1,-8-3 0,11 9-34,-2-2-2,7 0-1,6-6-1,5-5 0,5-12-1,9-9 0,0-9 0,7-12-1,2-8 1,1-5 0,-3-4-1,-2-3 0,-2 1 1,-3 4 0,-4 3-1,-3 8 0,-3 6 0,-7 18 0,17-5 0,-8 20 0,-1 8 0,-1 9-1,2 9 0,-3 4-2,8 6-3,-9-19-16,19 13-19,-9-19 1,17-2-1,-6-21 1</inkml:trace>
  <inkml:trace contextRef="#ctx0" brushRef="#br0" timeOffset="10370.5931">12637 15029 56,'0'0'40,"0"0"-1,19 2 1,-9-7-34,12 6-1,-5-2 0,6 1-2,0-3-1,3 0 0,1-4-1,-1-6 0,0-2 0,-2-4-1,-4-7 1,-3 1-1,-9-2 1,-7 3-1,-3 1 0,-8 7 0,-10 7 0,-6 7 0,-4 11 1,-3 10 0,-1 11 0,2 9 0,2 6 0,5 4 1,9 3-2,9-4-1,9-2-1,8-8-1,13-3-3,6-21-6,28 5-27,-7-23-1,23 3 0,-3-20 1</inkml:trace>
  <inkml:trace contextRef="#ctx0" brushRef="#br0" timeOffset="10812.6184">13531 14913 38,'-20'-11'38,"20"11"1,-14-14-1,14 14-20,-18 1-11,7 9-2,-6 0 0,2 8-2,-8 0 1,4 6-2,1-3 0,6-2 0,4-4-1,8-2-1,0-13 1,22 13-1,0-12 0,1-1 0,9 0 0,-7 0 0,3 2 0,-5 2 1,-8 4-1,-6 4 1,-4 5-1,-10 1 0,-4 4 1,-5 6-1,-2-3 0,-6 0-1,2 0 0,-3-6-2,8 1-2,-4-19-9,19-1-26,0 0 1,0 0-1,12-32 0</inkml:trace>
  <inkml:trace contextRef="#ctx0" brushRef="#br0" timeOffset="11317.6473">14214 14947 39,'-22'-22'36,"-2"14"0,-8-1 0,3 16-28,-6 2-2,4 13 0,-6 3 1,8 11-2,1 0 0,9 4 0,8-8-2,12-5 0,9-14-1,14-10 0,8-18 0,10-16-2,6-14 1,7-14 0,4-5 0,-6-7 0,-3 0 0,-11 4 1,-7 5 0,-9 9 0,-13 12-1,-5 18 1,-5 23-2,-25 7 1,6 25-2,-4 16 0,2 14 0,0 5-2,12 11-4,-5-15-16,23 13-17,-1-21-1,22 0 1,-1-22 0</inkml:trace>
  <inkml:trace contextRef="#ctx0" brushRef="#br0" timeOffset="11745.6718">14860 14910 56,'-19'-9'40,"-12"-6"-2,8 14 2,-10-4-33,4 14-1,-1 3-1,2 11-1,2 4-1,1 7 0,7 3-2,5 0 1,5-2-1,9-7 0,6-7-1,7-4 1,10-15-1,5-15 0,6-6 0,2-11 0,0-4 0,1-5 0,-5-2 0,-4 0-1,-5 5 1,-9 10 0,-5 6 0,-10 20 0,0 0 0,0 0 0,-16 35 0,7-6-1,1 7-1,2 1-1,7 1-1,3-7-2,11 0-2,0-20-7,19 5 1,-7-24-6,20 7-17,-7-18 0,9 5 3</inkml:trace>
  <inkml:trace contextRef="#ctx0" brushRef="#br0" timeOffset="12248.7006">15252 14979 2,'28'-17'16,"-20"-9"19,3 9 2,-17-3-1,6 20 0,-15-19-22,15 19-7,-16 5-3,6 9 0,0 4-1,3 5-1,1 1 0,4 4 0,-2-6-1,9 1 0,3-9 0,6-5-1,0-10 1,6-11-1,-1-9 1,3-6-1,3-4 0,-2-7 1,-2 0-1,-3 4 0,-3 7 0,-3 9 0,-12 18 0,0 0 0,-4 37-1,-6 9 0,-5 19 1,-1 17 0,-4 15-1,0 5-1,-2 8 1,3-2 0,-1-3 0,4-10 0,1-17 0,3-14-1,1-24 2,4-15 1,7-25 0,-16-11 0,7-19 0,-1-15 0,-1-14 1,2-12 0,0-7-1,7 0 0,5 2 0,5 3 1,6 6-1,9 10 0,11 10-2,2 12-1,7 12-3,-2-6-11,18 17-24,-12-10 0,13 14-1,-8-14 1</inkml:trace>
  <inkml:trace contextRef="#ctx0" brushRef="#br0" timeOffset="12419.7104">15888 15130 92,'-32'19'45,"12"-1"-2,-4-21-7,16-17-49,16 6-8,-14-26-20,21 3-3,-4-14-2,15 6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5T00:27:02.16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13404 886 75,'0'0'39,"47"-30"-2,-47 30 0,0 0-33,0 0-1,0 0 2,0 0-2,0 0 0,1 39-1,-20 12 2,-14 13-2,1 11 1,-12 7 0,1 4-2,-2-3 0,5-8 0,11-24-1,7-7 1,16-15-1,8-10 1,18-10 0,15-9 1,13-7-1,13-4 0,5-3 1,9-4-1,0 1 0,-7-1-2,-6 7-2,-12-3-6,2 4-29,-19-2-2,0 6 0,-11-4-2</inkml:trace>
  <inkml:trace contextRef="#ctx0" brushRef="#br0" timeOffset="263.015">14443 1151 112,'0'0'40,"0"0"0,0 0-9,0 0-30,0 0 0,0 0-2,0 0 0,0 0-2,49-36-7,-49 36-27,51-18-2,-51 18 0,55-11 0</inkml:trace>
  <inkml:trace contextRef="#ctx0" brushRef="#br0" timeOffset="445.0254">14272 1392 105,'-23'29'40,"9"-13"2,28-2-2,16-14-38,20-7 0,12-4 0,5-5-4,9 1-5,-6-10-28,8 4-4,-14 0-2,0 8-1</inkml:trace>
  <inkml:trace contextRef="#ctx0" brushRef="#br0" timeOffset="4684.2679">23830 4367 83,'19'-9'27,"10"1"-25,2-5-1,6 4-39,10-21-1</inkml:trace>
  <inkml:trace contextRef="#ctx0" brushRef="#br0" timeOffset="4821.2757">24586 4050 102,'10'0'39,"9"1"0,4-6-8,7-14-67,26 3-4,6-12 0,22-1 0</inkml:trace>
  <inkml:trace contextRef="#ctx0" brushRef="#br0" timeOffset="5356.3063">23804 2768 81,'22'0'38,"7"8"-3,3-10 1,15-6-41,9 12-29,2-3 0,12 2-3,-3-3 1</inkml:trace>
  <inkml:trace contextRef="#ctx0" brushRef="#br0" timeOffset="5506.3149">25224 3215 86,'43'35'39,"3"-7"-5,6-9-31,-4-21-28,6 12-16,0-7-3</inkml:trace>
  <inkml:trace contextRef="#ctx0" brushRef="#br0" timeOffset="6751.3861">372 3775 62,'-77'53'3,"11"-9"-2,-5-14-2,-4-8-40</inkml:trace>
  <inkml:trace contextRef="#ctx0" brushRef="#br0" timeOffset="8143.4658">11537 2352 53,'12'-1'37,"11"-14"-2,21 3 0,7-20-18,19 14-12,7-3-3,8 4-4,4 18-13,-11-7-18,-3 18 0,-16-4-3,-11 15 1</inkml:trace>
  <inkml:trace contextRef="#ctx0" brushRef="#br0" timeOffset="8340.477">11691 2503 68,'-39'17'36,"12"-15"-3,27-2 2,11-4-32,29-6 0,19-11-2,20-13-8,21-1-25,6-12-2,9 1 0,-7-10-1</inkml:trace>
  <inkml:trace contextRef="#ctx0" brushRef="#br0" timeOffset="8607.4923">12183 1906 62,'-36'4'38,"9"-6"0,27 2 0,22 2-15,22 11-17,14 0-1,14 9-1,3 2 0,4 7-2,-12 5 0,-16 14-1,-15 4 0,-27 9-1,-26 7 0,-21 3 1,-19 0-2,-14-4 1,1-3-3,-7-22-11,26 3-23,5-30 0,27-7-3,18-24-2</inkml:trace>
  <inkml:trace contextRef="#ctx0" brushRef="#br0" timeOffset="9471.5417">13467 1910 90,'-3'-22'38,"3"22"1,0 0-1,28 5-35,-13 14-1,14 9 0,2 5 0,8 13 0,1 6-1,1 10-1,1 4 0,-3 3 0,-1-5-1,-7-2-1,-6-3-2,-7-17-6,6 7-27,-18-25-1,8-1 0,-14-23-1</inkml:trace>
  <inkml:trace contextRef="#ctx0" brushRef="#br0" timeOffset="9652.5521">13736 2230 101,'-30'22'38,"-11"5"0,7 28-7,-8-1-29,6 4 0,2 2-3,8-5-2,14 6-26,2-23-8,25-3 0,8-25-1</inkml:trace>
  <inkml:trace contextRef="#ctx0" brushRef="#br0" timeOffset="9878.565">14436 2184 105,'-18'7'40,"0"-15"0,18 8-2,23-12-40,6 0 0,15-2-2,0-6-6,19 13-27,-16-7 0,6 13-1,-17-7-2</inkml:trace>
  <inkml:trace contextRef="#ctx0" brushRef="#br0" timeOffset="10036.574">14279 2420 102,'-25'29'38,"12"-21"-1,33 2-4,28-9-51,16-25-19,28 5 1,7-14-4,24-2 2</inkml:trace>
  <inkml:trace contextRef="#ctx0" brushRef="#br0" timeOffset="16057.9184">15287 828 86,'0'0'39,"38"-53"-1,-38 53 1,0 0-37,0 0-2,0 0 1,0 0-1,0 0-5,0 0-20,10 52-12,-10-52 0,0 0-1,11 55 0</inkml:trace>
  <inkml:trace contextRef="#ctx0" brushRef="#br0" timeOffset="16238.9288">15754 810 81,'0'0'38,"0"0"-1,0 0 1,-19 51-37,-33 5-5,3 9-29,-15 13-1,12-11-1,18-5-1</inkml:trace>
  <inkml:trace contextRef="#ctx0" brushRef="#br0" timeOffset="16582.9485">15789 1135 102,'0'0'39,"32"-49"1,-32 49-1,0 0-36,0 0-2,0 0 2,0 0-2,0 0 1,0 0 0,0 0 0,52-26-1,-52 26 0,22 11 0,-17 4 0,0 6 0,-15 1-1,-2 9 0,-10 0-1,7-3 2,8-9-2,27-8 1,14-8 0,12-7-1,10-2-1,-56 6-1,66-17-5,-66 17-29,76-26-3,-76 26 1,83-34 0</inkml:trace>
  <inkml:trace contextRef="#ctx0" brushRef="#br0" timeOffset="16940.9689">16705 657 89,'0'0'39,"-20"-54"-1,20 54 1,0 0-35,0 0 0,0 0 0,0 0-2,0 0 1,0 0-2,0 0 1,0 0-1,0 0 0,62 46 0,-62-46 0,51 51 0,-51-51-3,58 55 1,-58-55-4,60 60-12,-60-60-22,61 57 1,-61-57-2,49 51-2</inkml:trace>
  <inkml:trace contextRef="#ctx0" brushRef="#br0" timeOffset="17146.9807">17085 911 99,'-49'-29'42,"49"29"1,-52-3 0,52 3-39,-63 15-1,38-5-1,-39 27 1,5 11-3,8 8-2,2 3-4,9-16-19,31 0-15,14-18 0,31-13-1,-6-11-1</inkml:trace>
  <inkml:trace contextRef="#ctx0" brushRef="#br0" timeOffset="18567.0619">15506 1893 86,'-20'-9'37,"20"9"-1,5-16 1,11 5-33,7-4-1,13-2 1,4-1-1,11 2-1,1 1 0,3 8 0,-2 2-1,-11 11 2,-9 8-2,-13 12 1,-17 10-1,-16 10 0,-12 4 1,-12 9-2,-7 1 2,-6 4-2,-2-1 1,4-5 0,9-8 0,12-6 0,6-7 1,14-9-1,12-6 0,9-8 0,15-9 0,8-5-1,9-6 1,8 0 0,5-8-1,1 2 0,1-2-1,1-3-2,1 2-2,-5-6-2,7 20-19,-16-25-14,9 17 1,-13-15-2,7 11 1</inkml:trace>
  <inkml:trace contextRef="#ctx0" brushRef="#br0" timeOffset="19211.0988">16771 1756 93,'9'-18'37,"8"6"1,-14-4 0,-3 16-33,9-17-2,-9 17 2,0 0-2,0 0-1,4 14 1,-9 3-1,-4 7 0,0 6-1,-5 6 1,-5 10-1,-3 1 1,1 5-1,-2-5 0,1 3 0,2-5 0,4-3-1,6-8 1,6-4-2,10-7 2,9-7 0,13-8-1,14-2 1,6-5-1,16-4 0,2-4 0,6-2 0,3 1 0,0 1 0,-3-1 0,-2 4-1,-9 2 1,-9 0 0,-2 2 0,-9 0 0,-9 0 0,-8-2 0,-5 2-1,-7 0 1,-12 0 0,11 0 0,-11 0-1,0 0 0,0 0 0,0 0-3,0 0-1,-7-19-10,7 19-24,-3-11-2,3 11 0,-11-20-1</inkml:trace>
  <inkml:trace contextRef="#ctx0" brushRef="#br0" timeOffset="24171.3825">9017 7485 66,'9'-13'35,"1"-2"0,9 3 2,-5-7-30,6 14 0,-7-7-1,6 13 0,-19-1-2,14 28-2,-21 8 0,-8 11-1,-11 13 0,-6 11 0,-6 10-1,-3 5 1,-4-2-1,4-3 2,10-10-1,9-11 0,14-12 0,16-13 1,14-13-1,19-11 0,9-9 0,14-3 0,8-4-1,2-4-1,3 4-3,-7-14-9,7 15-25,-18-8 0,2 2-2,-11-6-1</inkml:trace>
  <inkml:trace contextRef="#ctx0" brushRef="#br0" timeOffset="24391.3951">10056 7740 99,'0'0'39,"0"0"0,0 0-1,19-9-37,5-1-2,8 2-1,7-5-1,11 9-5,-13-4-29,12 8 0,-12-1 0,-1 7-1</inkml:trace>
  <inkml:trace contextRef="#ctx0" brushRef="#br0" timeOffset="24571.4054">10126 7924 74,'-51'28'39,"14"3"-1,7-12 1,18 0-15,12-19-22,35-12-1,19-8-3,21-11-1,27 3-22,3-18-12,23 2-1,-3-10-1,5 3 1</inkml:trace>
  <inkml:trace contextRef="#ctx0" brushRef="#br0" timeOffset="24879.423">11138 7258 101,'0'0'39,"-20"14"3,20 8-3,6 3-34,10 12-1,5 3-1,11 13 0,10 4-1,9 4 0,5 4-1,4 3-1,-3 1 0,-1-1-2,-8 0 0,-8-8-1,-5-3-3,-12-10-2,6-1-31,-17-19-2,4-6 2,-16-21-2</inkml:trace>
  <inkml:trace contextRef="#ctx0" brushRef="#br0" timeOffset="25060.4333">11592 7870 98,'-43'15'38,"5"20"1,-14 5-1,9 17-34,-5 4-2,8 2-2,10-1-3,3-12-7,21 3-26,6-19-4,22-6 1,4-20-2</inkml:trace>
  <inkml:trace contextRef="#ctx0" brushRef="#br0" timeOffset="25506.4589">12788 8070 98,'-42'40'40,"-12"-3"1,-1 13-3,-2 1-41,-1-12-19,22 7-16,3-14-2,17-4-1,16-28 0</inkml:trace>
  <inkml:trace contextRef="#ctx0" brushRef="#br0" timeOffset="25874.4799">13413 7259 91,'16'-7'40,"-1"5"1,11 20-2,-2 10-35,8 16 0,2 11-1,9 13-1,0 8 0,4 3 0,4 5-2,-1-1 1,3-4-3,-1-12-2,1-4-2,-11-23-17,7 3-17,-15-18 0,0-4-2,-16-21 1</inkml:trace>
  <inkml:trace contextRef="#ctx0" brushRef="#br0" timeOffset="26044.4896">13736 7853 101,'-49'32'40,"0"4"1,9 9-3,8 0-38,12-5-4,20 3-5,8-17-31,27-1 1,11-21-1,20-6-2</inkml:trace>
  <inkml:trace contextRef="#ctx0" brushRef="#br0" timeOffset="26258.5019">14560 7756 98,'-23'9'41,"2"-10"-1,21 1 0,3-16-38,24-2-3,20-3-2,8-7-2,14 13-29,-9-7-4,0 13-1,-16 1-1</inkml:trace>
  <inkml:trace contextRef="#ctx0" brushRef="#br0" timeOffset="26408.5105">14465 7943 106,'-35'31'41,"11"-18"0,29-2 0,15-13-38,23-12-4,18 3-3,-2-17-34,26 7-1,3-11-1,13 8-2</inkml:trace>
  <inkml:trace contextRef="#ctx0" brushRef="#br0" timeOffset="26842.5353">15982 7099 103,'30'-18'41,"-17"12"-1,-5 23 0,-19 9-37,-3 18-2,-13 10 3,-3 17-2,-13 9 0,-1 15-1,-7 4 1,2 4 1,5-2-2,7-7 1,14-10-1,19-15 0,17-17 0,25-17 0,24-19 0,27-17-1,13-14 0,14-2 2,9-8-2,5-1-2,0 9-7,-21-7-26,2 16-7,-26-3 0,1 14-2</inkml:trace>
  <inkml:trace contextRef="#ctx0" brushRef="#br0" timeOffset="38555.2052">7017 12637 21,'0'0'33,"13"-18"1,-13 18-1,7-17-18,-7 17-8,0 0-1,10-6 1,-10 6-2,-1 23 0,-3 3 0,-4 11-1,-9 9 0,1 13 0,-8 4-1,-3 8 1,2-1-2,-2 1 1,1-7-1,8-4 0,4-14-1,14-4 0,6-10 1,10-10-2,10-8 1,9-5-1,12-5 1,3-4-2,10-3-1,0-5-4,8 12-13,-11-18-20,9 8 0,-14-9-1,4 5-1</inkml:trace>
  <inkml:trace contextRef="#ctx0" brushRef="#br0" timeOffset="38767.2173">7832 13016 76,'9'-8'41,"15"3"-1,-5-15 0,4 0-40,9-4-1,5 0-2,3 7-3,-14-6-29,9 19-3,-13-2-2,-3 18 1</inkml:trace>
  <inkml:trace contextRef="#ctx0" brushRef="#br0" timeOffset="38949.2277">7778 13245 74,'-19'28'41,"1"-23"0,18-5-1,22-4-36,7-15-2,19-4-3,6-11-5,25 5-31,-6-13-2,18 8 0,-4-11-1</inkml:trace>
  <inkml:trace contextRef="#ctx0" brushRef="#br0" timeOffset="39600.265">8912 12364 63,'0'0'39,"11"-13"-1,17-3-1,5-5-35,22-6 0,5-4-1,6 1 0,-3 0 1,-2 11 0,-9 5-1,-8 9 1,-15 10-1,-12 10 1,-12 7 0,-11 9 0,-10 2 0,-4 2 0,2-2-1,-1-1 0,3-7 0,11-5 0,8-7 0,13-8-1,9-5 1,11 0-1,4-2 1,-2 4-1,-2 4 1,-8 5-2,-11 9 1,-15 8 0,-14 9 0,-10 6-2,-11 0 1,1-2-2,-1-3-4,-1-21-8,20 4-24,14-21 0,3-24-2,20-19 2</inkml:trace>
  <inkml:trace contextRef="#ctx0" brushRef="#br0" timeOffset="39801.2765">10220 12204 76,'-60'86'40,"-12"23"-1,-22 8-1,-3 7-35,-4 2-1,10-3-1,3-11-2,12-17-6,32-8-27,3-32-4,30-20-2,12-25-1</inkml:trace>
  <inkml:trace contextRef="#ctx0" brushRef="#br0" timeOffset="40155.2967">9952 12911 77,'0'0'41,"0"0"0,13-4 0,8-2-39,6-5 1,9 2-1,-6 2 0,0 8 0,-3 7-1,-10 7 0,-10 10 0,-10 12 0,-16 7 0,-4 6 0,-8 3 1,-3 1-2,-3-6 2,5-2-2,6-8 2,12-10-2,16-15 0,13-13 0,19-11-1,8-10-2,20-4-7,-4-22-11,30 16-9,-16-14-9,17 8-3,-8-6 0</inkml:trace>
  <inkml:trace contextRef="#ctx0" brushRef="#br0" timeOffset="40702.328">11168 12358 63,'0'0'40,"20"12"-1,-10 9 1,7 13-36,2 9-1,6 12 0,6 5 0,6 13-1,0-2 0,5 2-2,3-5 0,-5-9-4,13 1-28,-11-21-6,6-4 0,-7-18-3</inkml:trace>
  <inkml:trace contextRef="#ctx0" brushRef="#br0" timeOffset="40886.3385">11507 12824 77,'-52'37'41,"-5"6"-1,10 14 0,-4 9-37,13-9-5,19 4-14,8-23-22,16-4-1,14-22-2,21-9 1</inkml:trace>
  <inkml:trace contextRef="#ctx0" brushRef="#br0" timeOffset="41290.3616">12755 12975 73,'-23'49'38,"-9"5"-11,-6-6-25,16 0-38,-4-10-3,12-7 1</inkml:trace>
  <inkml:trace contextRef="#ctx0" brushRef="#br0" timeOffset="41748.3878">13767 12154 87,'22'35'41,"-1"-5"-1,16 19 0,5-3-37,11 6-1,1 5-1,7 3 1,-2 0-2,-1 0 0,2 0-1,-3-8-2,4-3-2,-9-11-5,10 0-28,-17-17 0,-1 1-2,-15-17 0</inkml:trace>
  <inkml:trace contextRef="#ctx0" brushRef="#br0" timeOffset="41937.3987">14165 12575 89,'-35'24'40,"-7"4"2,11 16-3,7 1-37,-4 2-3,10 10-5,0-14-26,24 10-7,4-13 0,17-7-2</inkml:trace>
  <inkml:trace contextRef="#ctx0" brushRef="#br0" timeOffset="42238.4159">15266 12547 87,'30'-9'40,"-3"-5"3,18 9-3,-7-9-40,12-1-2,11 11-13,-13-6-23,8 10-1,-19-4-2,0 13 1</inkml:trace>
  <inkml:trace contextRef="#ctx0" brushRef="#br0" timeOffset="42405.4254">15456 12770 83,'-39'41'40,"2"-16"0,24-2-1,13-23-35,17-6-2,23-12-3,12-21-8,28 8-23,0-16-6,14 6-1,-2-15-2</inkml:trace>
  <inkml:trace contextRef="#ctx0" brushRef="#br0" timeOffset="42922.455">16665 11957 81,'0'0'41,"23"1"0,-1-14-1,17 0-36,6-1-2,7 3 0,2 1 0,-5 3-1,-6 5-1,-10 6 1,-18 4-1,-14 11 1,-13 6 0,-18 10 1,-14 4-1,-8 10 1,-3-2 0,1 1 0,8-3 0,17-6 0,15-10-1,22-10-1,21-14 1,20-10-2,17-9-2,9-7-2,18 8-12,-14-23-7,18 22-11,-20-13-5,5 13-2,-20-4 1</inkml:trace>
  <inkml:trace contextRef="#ctx0" brushRef="#br0" timeOffset="43265.4746">17926 11995 76,'-63'74'40,"-5"15"-1,-21 4-1,-3 13-34,-6-2-4,2-5 0,8-7-3,8-22-7,25-1-27,11-27 0,30-10-2,14-32 0</inkml:trace>
  <inkml:trace contextRef="#ctx0" brushRef="#br0" timeOffset="43806.5056">17657 12550 77,'0'0'41,"0"0"-2,29 0 1,11-8-37,4-3-3,8 1 1,0-1-1,-1 8 1,-12 6-1,-6 6 0,-17 4 0,-11 6 0,-12 4 1,-12 3-1,-4 0 0,-4-2 1,2-3-1,2-5 0,12-7 0,11-9 1,15 0-1,14-9 1,13-3 0,7 2 0,1 0 1,-2 2 0,-5 8 0,-13 8 0,-17 7-1,-18 7 1,-19 8-1,-18 10-1,-10 3 1,-5 0-1,-2 0-2,5-6-1,13-2-5,4-25-13,31 11-10,6-21-8,22-20-2,11-9 0</inkml:trace>
  <inkml:trace contextRef="#ctx0" brushRef="#br0" timeOffset="44572.5494">19490 12011 53,'0'0'37,"-23"12"0,17 13 0,-10-1-13,10 19-16,-3 1-3,5 15 1,-4 3-2,0 9-1,-6 5 1,0 5-2,-6-2 1,4-4-1,-2-6 0,3-6-1,4-9 1,10-6 0,8-15 0,14-11 0,16-10-1,17-15-1,15-8 1,9-4-1,8-5 0,7 3 0,-4 1-2,-4 3-1,-7 15-7,-19-12-10,5 25-10,-26-13-11,5 13 0,-18-11-2</inkml:trace>
  <inkml:trace contextRef="#ctx0" brushRef="#br0" timeOffset="44745.5593">20508 13085 106,'5'23'42,"-17"-23"-2,12 0-1,-15 4-41,7-22-12,17 13-9,-9-19-14,19 9-4,-5-10-2,17 2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7-05T00:30:58.47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7-05T00:30:59.168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7751 5383</inkml:trace>
  <inkml:trace contextRef="#ctx1" brushRef="#br0">2933 737 35,'0'0'36,"0"0"1,8-47-2,-8 47-19,0 0-2,0 0-3,-57-45-2,57 45 1,-66 1-5,66-1 0,-91 21-2,35-2 1,5 4-1,-7 6 1,27-8-2,-75 51-1,16 15 1,19 2-1,30 1 1,30-14-3,39-9 1,20-18-2,21-16 0,2-7 0,-1-12-3,8-5-6,-9-15-27,7-9-3,-9-11 2,-67 26-2</inkml:trace>
  <inkml:trace contextRef="#ctx1" brushRef="#br0" timeOffset="429.0245">3506 668 77,'9'-52'40,"-9"52"-1,0 0 2,0 0-37,0 0 0,0 0-1,0 0 0,0 0 1,0 0-1,-17 72-1,14-40-1,-15 62-1,8 9-2,7 1-7,1-13-22,18-19-9,12-21 1,8-22-2</inkml:trace>
  <inkml:trace contextRef="#ctx1" brushRef="#br0" timeOffset="835.0477">4002 918 87,'23'-50'40,"-23"50"1,0 0 0,13-45-37,-13 45 0,0 0 2,0 0-2,0 0 0,-45 41-1,19 7 0,-3 7-2,13 9 1,6-3-1,20-3-1,10-18-1,21-16 2,-41-24-2,57-8 2,-57 8 0,62-27-3,-62 27 3,63-44-2,-63 44 0,50-59 0,-50 59 1,36-67-2,-36 67 1,5-63 1,-5 63-1,-13-51-1,13 51 0,-31-44-4,31 44-1,0 0-30,-41-47-3,41 47 0,0 0-1</inkml:trace>
  <inkml:trace contextRef="#ctx1" brushRef="#br0" timeOffset="1210.0692">4711 740 101,'0'0'41,"84"-15"1,-84 15 0,54-12-38,-54 12-2,0 0 2,0 0-1,0 0-1,0 0 0,0 0 0,-66 32-2,66-32 1,0 0-1,-58 38-1,58-38 1,0 0-1,-28 45 0,28-45 1,0 0 0,19 48 1,-19-48 0,0 0 1,48 50 0,-48-50 1,0 0-2,28 48 1,-4-7-2,-3-1 0,-23-2-2,-14 3 1,-21-3-2,0-7-3,12-11-19,25-20-13,0 0-4,0 0 2,0 0-1</inkml:trace>
  <inkml:trace contextRef="#ctx0" brushRef="#br0" timeOffset="5377.3075">10222 5921</inkml:trace>
  <inkml:trace contextRef="#ctx1" brushRef="#br0" timeOffset="5574.3188">5187 918 85,'0'0'37,"0"0"1,0 0 1,0 0-34,0 0 0,52 9 0,-52-9-1,0 0-1,66 2-1,-66-2-2,57-1 0,-57 1 1,59-7 0,-59 7-1,64-16 1,-64 16 1,61-24-1,-61 24 0,56-32 0,-56 32-1,0 0 0,58-56 1,-58 56-1,0 0 1,18-53-1,-18 53 1,0 0 0,0 0 1,0 0-1,-66-33-1,66 33 0,-57 11 1,57-11 0,-63 23 0,63-23 0,-65 36 2,65-36-1,-62 45 1,62-45-1,-51 52 1,51-52-3,-32 54 0,32-54 0,-5 46 0,5-46 0,0 0 0,47 55 0,-47-55 0,56 25 0,-56-25-2,66 17-3,-66-17-5,78 6-25,-78-6-5,82-10-1,-82 10-1</inkml:trace>
  <inkml:trace contextRef="#ctx1" brushRef="#br0" timeOffset="6512.3725">6420 920 81,'29'-51'40,"-29"51"-1,0 0 1,0 0-32,0 0 0,-48-54-1,48 54-1,-47-18-1,47 18-1,-63-9-1,63 9 0,-76 0 0,76 0-2,-86 13 1,86-13 0,-82 26 1,82-26-3,-70 38 0,70-38 0,-44 45 0,44-45 0,0 0 0,12 57 0,-12-57 0,55 25 0,-55-25 0,86 4 0,-34-9 0,3-7 0,2-5 0,4-4 0,0-6 0,-4-5 0,-5-5 0,-5-5 0,0-3 0,-9-4 0,-8 2 0,-7 1 0,-6 1 0,-17 45 0,20-80 0,-20 80 0,5-72 0,-5 72 0,0-57 0,0 57 0,-5-47 0,5 47 0,0 0 0,0 0 0,2-34 0,-2 34 0,0 0 0,0 0 0,0 0 0,4 34 0,-4-34 0,2 48 0,-2-48 0,-2 66 0,2-66 0,-4 82 0,2-34 0,0 1 0,2 5 0,-2 0 0,-20 28 0,29 28 0,-3-22 0,7-13 0,-3-18 0,7-21 0,-15-36 0,0 0 0,0 0-7,0 0-21,0 0-9,0 0-5,0 0 0,46-64-2</inkml:trace>
  <inkml:trace contextRef="#ctx1" brushRef="#br0" timeOffset="7180.4107">8828 541 91,'0'0'40,"0"0"1,0 0-3,0 0-33,0 0 0,0 0-1,0 0-2,0 0-1,0 0 1,42 56 1,-42-56-1,-13 70 1,-11-5-1,12 29-1,-2 1 0,7 1 0,-3-6-1,3-12-3,0-20-2,2-23-4,19-26-25,-14-9-5,17-13-1,-17 13 0</inkml:trace>
  <inkml:trace contextRef="#ctx1" brushRef="#br0" timeOffset="7514.4298">8666 765 96,'-48'-49'41,"48"49"0,0 0-1,-57-45-36,57 45-1,0 0 2,0 0-1,0 0 0,14-53-1,-14 53 0,65-26-1,-20 9 1,6-1-2,6 2 0,3-3 0,2 4-1,3-2-1,-2-1-1,2 1-2,-5 3-1,2 2-7,-13 0-22,1 6-8,-50 6 0,75-6 0</inkml:trace>
  <inkml:trace contextRef="#ctx1" brushRef="#br0" timeOffset="8113.464">9446 845 69,'0'0'40,"0"0"0,0 0 1,0 0-24,0 0-11,0 0 1,0 0-3,0 0 0,0 0 0,0 0 0,0 0-1,0 0 0,0 0 0,0 0-1,-4 59 0,-1-6 0,-2 0-1,14-1 0,-7-52-1,0 0 2,38 50-2,-38-50 0,56 5 0,-56-5 0,71-18 0,-71 18 0,81-40 0,-81 40 0,84-60 0,-84 60 0,77-63 0,-77 63 0,70-60 0,-70 60 0,61-49 0,-61 49 0,0 0 0,0 0 0,48-36 0,-48 36 0,0 0 0,0 0 0,-10 57 0,10-57 0,-10 51 0,10-51 0,-3 53-10,3-53-19,8 45-8,-8-45-4,0 0-1,0 0 0</inkml:trace>
  <inkml:trace contextRef="#ctx1" brushRef="#br0" timeOffset="8766.5014">10502 420 76,'0'0'42,"26"-68"0,-26 68 0,0 0-14,20-54-26,-20 54 2,0 0-2,0 0 1,0 0-1,-15 64 0,15-64-1,-14 69 1,14-69-3,-10 89 4,5-40-2,-2 5 1,3-1 0,-27 34-2,26 24 0,-4-15 0,9-13 0,-1-26 0,7-20 0,-6-37 0,0 0 0,0 0 0,0 0 0,0 0 0,50-47 0,-50 47 0,21-61 0,-21 61 0,24-68 0,-24 68 0,22-69 0,-22 69 0,34-66 0,-34 66 0,33-61 0,-33 61 0,51-45 0,-51 45 0,58-23 0,-58 23 0,64 2-2,-64-2 1,61 27 4,-61-27-3,51 45 0,-51-45 0,36 55 0,-46-9 0,14 21 0,-27-2 0,-15-4 0,-23-7 0,-2-11 0,-9-12 0,17-13 0,9-16 0,46-2 0,0 0 0,-48-23 0,48 23-2,0 0-9,-12-54-15,12 54-9,23-51-5,-23 51-1,41-51-3</inkml:trace>
  <inkml:trace contextRef="#ctx1" brushRef="#br0" timeOffset="9267.53">11306 887 98,'0'0'42,"-45"25"2,45-25-2,0 0-35,0 0-3,0 0-1,0 0-2,0 0 0,53 15 0,-53-15-1,61-15 0,-61 15 0,73-25 1,-73 25 1,67-35-1,-67 35 0,55-42 0,-55 42 0,0 0 0,31-56 1,-31 56 0,0 0-2,0 0 0,-69-26 0,69 26 0,-68 18 0,68-18 0,-73 34 0,73-34 0,-63 49 0,63-49 0,-47 59 0,47-59 0,-17 59 0,17-59 0,19 50 0,-19-50-22,49 34-9,-49-34-6,83 15-4,-30-16-2,2-3-1</inkml:trace>
  <inkml:trace contextRef="#ctx1" brushRef="#br0" timeOffset="9765.5585">12365 698 100,'0'0'42,"0"0"2,0 0-1,-62-43-36,62 43-2,-45 2-1,45-2-2,-52 14 0,52-14-1,-52 23 0,52-23-1,0 0 0,-59 43 0,59-43 0,0 0 0,0 0 0,-7 58 0,7-58 0,0 0 0,55 46 2,-55-46 0,47 32-2,-47-32 0,0 0 0,42 56 0,-17-19 0,-50 8 0,-13 6 0,-22-6 0,0-1 0,-13-6 0,11-10 0,13-12 0,29-16 0,20 0-20,0 0-9,0 0-7,13-48-3,-13 48-3,25-46-2</inkml:trace>
  <inkml:trace contextRef="#ctx1" brushRef="#br1" timeOffset="15371.8792">2800 1511 43,'-5'10'31,"5"-10"1,0 0 0,0 0-22,0 0-4,0 0-3,0 0-1,0-12-2,0 12 0,0 0 0,-5-11-1,5 11 1,0 0 0,-14-7 1,14 7 0,-11-3 0,11 3 1,-9-3 0,9 3 0,-13-4 1,13 4-1,-11-5 1,11 5-1,-10-6 0,10 6 0,0 0 0,0 0 0,-14-7-1,14 7 0,0 0 1,0 0-1,0 0 0,12-2 0,-12 2 1,18-2-1,-2 1 0,1 2 0,2 1 0,4 0-1,2 3 0,1-3 0,0 1 0,4 0 0,5 3 0,2-5 0,6 0 1,8-1-1,2-2 0,11 1 0,2-3 0,3 2 1,5-5-1,-1 3 0,1 0 0,3 0 1,3 1-1,2 2 0,3-3 1,2 1-1,6-2 0,1-3 1,6 0-1,3-5 1,2 3 0,0-1-1,-1-2 1,4 1-1,-5 1 1,1 4 0,-4 0-1,-2 3 1,-2 0-1,-1 0 1,-3 3-1,-3 0 0,-1 1 1,0-2-1,-1 0 1,1-3-1,-1 0 0,0 3 1,-2-3-1,1 4 1,1-1-1,-1 2 1,-4 1-1,-2 4 0,-6 0 0,2 0 0,0 4-1,0-3 1,-2 0 0,2 1 0,4-3 0,-3 1 0,3-2 0,0 1 0,1-2 0,0-1 0,4-1 0,0 0 0,1 1 0,2-1 0,0 0 0,3-2 0,-1 0 0,4 0-1,0-5 1,-1 2 0,2-2 0,-4 1 0,0 2 0,-1-2 0,-4 0 0,-2 3 0,0-1 1,1 0-1,-5 1 0,2 0 0,-3 2 0,-4 0 0,1-3 0,-6 5 0,-4 0 0,-2 1 1,-3 0-2,0 3 2,-2-2-1,0 2 0,-6-1 0,1 1 0,-4-4 0,0 1-1,-6 1 2,-1-2-2,-3 0 2,-2-1-1,0 0 0,-2-1 0,0 1 0,-3 0 0,2 0 0,0-1 0,-3-1 0,6-1 0,-2 1 0,1 1 0,-1-4 0,1 1 0,-1-1 0,2-1 0,0 1 1,-3 2-1,4-1 0,-2-1 0,1 1 0,-1 2 0,0-2 1,-1 1-2,-1-1 1,-2 1 1,1 1-1,0-2 0,-3 2-1,6-5 1,-2 6 1,2-1-1,1 0 0,0 0 0,2-3 0,-2 4 0,0 0 0,-6 2 0,1 2 0,-6-2 0,-3 0 0,2 2 0,0 1 0,-4 0 0,3-1 0,3-2 0,1-2 1,4 0-1,-1-1 0,2-2 0,0-1 0,2 2 0,0-1 0,-1 1 0,-6 4 0,1-3 0,-4 2 0,-9 0 1,-1 0-1,-4-3 1,-12 3-1,17 2 0,-17-2 1,19 3-1,-9-2 0,3 3 0,0 0 0,-2 0 0,0 1-1,-11-5 1,11 11-2,-11-11 1,0 0-3,-13 4-4,13-4-29,-9-13 1,9 13-1,-18-15-1</inkml:trace>
  <inkml:trace contextRef="#ctx1" brushRef="#br2" timeOffset="128109.3274">4396 2317 61,'0'0'33,"13"-13"0,-13 13-1,19-17-30,-7 11-1,5 1-1,2 2 0,2-1 0,3 3 0,4 2 0,0 2 1,0 1-1,1 1 2,5 4 0,0-5 1,10 5 0,2-8-1,11 4 1,9-8 0,13 2-1,11-7 0,13 2-1,11-5 0,12 2-1,7-2 1,7 2-1,11 1 1,3 1-1,8 1 1,1-2-1,11 2 0,5 1 0,5-1 0,6-1 0,1 0 0,5 0-1,3 0 1,1 5-1,1-2 1,-2 2-1,1 0 1,3 3-1,2-3 1,4 3-1,5-2 1,1-2 0,10 0 0,3-1 0,2 1 0,-2-1 0,0 0 0,0 0 1,-6 1-1,-5 2 0,-2-2 1,-3 3-1,-5 0 0,0 2 0,4-2 1,-4 1-1,3 0 0,0-1 1,1 0-1,-6-2 0,0 2 0,-3-4 1,-5 1-1,-8-2 0,-5 0 0,-4 2 0,-6-2 0,-2 2 0,-3-2 0,-4 2 0,-4-1 0,3 1 0,-3 1 0,-1-3-1,-2-3 0,1 5 1,-3-4-1,0 0 1,-3 0-1,-2 2 1,-1-1-1,0 1 1,-3-5 0,-3 6 1,-3-5-1,-2-2 1,2 2-1,-2-1 2,-5-3-2,-2 4 1,-7 2 0,-1-1-2,-3 3 2,-8 3-1,-6 1 0,-1 1 0,-7-3 1,-2 3-1,-4 0 0,2 0 1,0 1-1,-2-2 0,1-1 1,1 1-1,-5-1 0,1-1 1,-1 1-1,-3 0 1,-1-1-1,-1 1 0,4 0 1,-6-1-1,2 1 0,1 1 1,-5-1-1,-1 0 0,-3 0 1,-4 1-1,-5 0 0,0 1 0,-5-1 1,2 0-1,-3 1 0,-3-2 0,2 1 0,0-1 1,-3 2-1,-1-1 0,-6 1 0,4-3 1,-3 5-1,0-1 0,-1 0 0,-3 1 0,-1 1 0,-4 0 0,2-1 0,-4-1 0,-5 1 1,-4-1-1,-3-1 0,-4-1 0,-3-1 0,-1 1 0,-2-1 1,-1-1-1,-2 0 0,-1 0 0,-2 2 0,2-1 0,-5 1 0,1 1 0,-11 0 1,15 1-1,-15-1 0,18 6 0,-7-2 0,-11-4 0,24 11 0,-8-5 0,0 2 0,3-1 0,3 2 0,-1 5 0,1-1 0,1-1-1,-1 2 0,-1-1 0,-4 3 1,0-2-1,-1 3 1,-1-4-1,0 2 1,2 2 0,-2-2 0,4 5 0,-2-2 0,-1 3-1,3-1 1,-3 2 0,-7 1 0,0 1 0,-4 2 0,-4 3 0,-4 1-1,-1-1 2,-3 6-1,0-3 0,0 1-1,2-2 1,-1 3 1,2-3 0,1-1 0,2 3 0,0 2-1,1-4 1,-4 3-1,1-4 1,-2 1-1,-5 0-1,0 1 1,0-3-1,-2 2 1,1-4 0,0 3 0,2 1 0,1 1 0,1-1 0,4-3-1,-2 2 1,3-5 0,-1 2 0,1-3 0,-2-1 0,-1 0 0,-2-2 0,-4 0 0,2-1 0,-3 1 0,1 0-1,-1-2 1,1 0 0,-1-1 0,1 0 0,-1-3 1,-2 0-2,1 1 2,-5-5-1,-1 2 0,-2 0 1,-3-4-2,-1 0 1,0-2 0,-3 1 0,1-1-1,0-2 1,0-1-1,0 1 1,-2-3 0,1 0 0,-1 2 0,-5-1 0,-3-1 0,0 0 0,-3-1 0,-4 1 0,0 1 0,-6-1 0,-2 0 0,-2 1 0,-1-1 0,-3 1 0,-5 0-1,-2-1 1,-3 1 0,-7 1 0,-2-1 0,-3 2 0,-3-2 0,-2 0 0,0 1 0,-5-1 0,0-2 0,-3 1 0,0-1 0,-2 0 1,-3 0-1,1-1 0,-5 3 0,-1-1 0,-2 0 0,-2 0 0,-2 0 0,-2-1-1,1 0 1,-5-1 0,-1-2 0,-4 1-1,0-2 1,1 2 0,-4-2-1,-2 0 1,-1 2 0,-4 0 0,1 1 0,-4-1-1,-2 2 1,-2 0 0,-3 3 0,-4-3 1,8 1-1,-6-1 1,0 1-1,-2-1 1,2-1-1,-1 0 2,4 1-1,-7 1 0,2 0-1,-6 1 1,5 0 0,1 3 0,-4-3 0,-1 6-1,0-3 0,1 3 1,5-1-1,-3 2 0,2-1 0,-5 4 0,0-2 0,5 0 0,-7 0 0,-1 1 0,-3 2 0,-4-2 0,-3 1 0,-2 0 0,-4 1 0,-1-1-1,2-1 1,2-1 0,0 0-1,2-4 1,6-1-1,1-2 1,-2-2-1,-1 2 1,-2-3 0,-3 0 0,-5 0-1,-2 2 1,-4-1 0,-5-1 0,1 1 1,-3 0-1,4 1 0,4-2 1,2 0 0,5-2-1,0 1 1,5-1-1,9 0 1,0 1 0,0 0-1,3-1 1,1 2-1,3-1 1,3-1-1,1-2 1,-2 1-1,5 0 1,4-3-1,1 1 1,3-2-1,1 1 0,0 1 1,5 0-1,6 1 0,1 2 0,4-1 0,9 1 0,1 2-1,1 1 2,9-2-2,-1 2 2,4-1-1,3 0 0,4 0 0,-3 2 0,0 1 1,1 2-1,-1-1 0,2 2 0,-1-4 0,6 4 0,7-4 0,8-3 0,13 0-1,12-2-1,13 1-2,7-9-4,20 10-8,-9-6-16,9 6-5,0 0-2,12 11 3</inkml:trace>
  <inkml:trace contextRef="#ctx1" brushRef="#br2" timeOffset="132346.5698">4909 5857 18,'0'0'22,"-1"-15"0,1 15-2,0 0-20,-2-12 0,2 12 3,0 0 0,-10-8 2,10 8 2,0 0 1,-14-9 2,14 9 0,0 0 0,0 0-2,0 0 0,0 0-3,11-9-1,-11 9-1,14 1-2,-4 2 0,2 0-1,3 0 0,2-1 0,3 2 0,2 1 0,6-3 0,2 0 2,6 0-1,2-2 0,11 2 0,4-2 0,11 1 0,3-2 0,9-1 1,10 0-1,4-2-1,10 1 0,6 0 1,10-3-1,5 1 1,7 1-1,8 0 1,8 0 0,5 1-1,11-1 1,2 1 0,5 2 0,9 0-1,3 0 1,8 0-1,3-1 1,3 2 0,3-2 0,5 2 0,5 0 0,3 0 0,3-1 0,7 2 0,1 1 0,5-1-1,5 2 1,4-1-1,0 1 0,6-2 1,4-2-1,-4 0 0,6-3-2,1 0 3,-4-2-2,3-1 4,-2-2-4,0 2 4,-2-2-4,-1 3 4,-5-3-2,3 2 2,-4-3-3,-1 2 1,-5-2-1,2 0 0,-7-4 1,-1-5-3,-5 2 2,0 0-2,-7-2 2,-3 2-3,-2-2 3,-9 3-3,-4 2 3,-3 4-1,-4-1 1,-6-1-1,-4-1 1,-1 1-1,-6 0 1,1-3 0,-3 2 0,-3-2 0,-7 2 0,-4 2 0,-2 1 0,-5-2 0,-5 5 0,-6-1 1,-7 3-1,-3 0 0,-1-1 0,-1 2 1,-1-4-1,-5 3 0,-3-3 0,3 0 0,-3 2 0,-1-2 1,-4 3-1,-6 0 0,-4 1 0,-4-1 0,-6 5 1,-6-2-1,-4 1 0,-6 0 0,-2 1 0,-6 1 0,4 0 1,-5 1-1,2 0 0,-2 0 0,-2-1 0,0 3 0,-6-3 0,-2 1 1,-9-1-1,-7 1 0,-4 1 1,-7 0-1,-1 0 0,-6-3 1,-2 2-1,2 0 0,0-2 0,5 1 0,3-3 0,0 2 0,1 0 0,-2 0 0,-3 0-1,-2 0 1,-6 3 0,-5 0 0,-11-3 0,14 7 1,-14-7-2,13 12 1,-13-12 0,20 18 0,-6-8 0,2-3 0,5 3 0,-1-2 0,0 1 0,-1-1 0,-1 1 0,-5 2 0,-3 2 0,-4 2 0,2 2 1,-4 2-1,2 3-1,-1 0 1,3-2 0,3 8 0,5-3 0,4 0 2,0 1-2,3-1 3,1 1-3,-2 0 2,1 2 0,-7-4-1,1 4 2,-7 1-4,-1 1 3,-3 1-3,-1 1 3,-1 0-2,1 0 0,3 0 0,-2-2-1,2-2 1,-2 0 0,1-1 0,0-2 0,-3-2 0,-2 2 0,-1-1 0,-2-1 0,-4 1 0,-1-2 0,-2-1 0,-1-1 0,-1 1 0,0-3 0,1-1 0,3-1 0,-1 0 0,2-2 0,3 1 0,-3-1 1,3-3-1,0 4 0,-3-3 1,1 2-1,-1-3 1,-6 2-1,3 0 0,-2-1-1,-2 1 1,1 0 0,1 2 0,0-2-1,2 0 1,1 1 0,-1-3 0,3 1 0,1-2 0,4-10 0,-10 17 0,10-17 0,-15 10 0,15-10 0,-21 10 0,5-6 0,2-1 0,-4 2-1,-7 1 1,2 2 0,-7-1 0,-6 0 0,0-2 0,-8 1 0,-2 1 0,-6 0 0,-1 1 0,-8 0 0,-1 1 0,0-1 0,-6 3 0,-3 0-1,-4-3 1,-4 2 0,-3-2 0,-4-4 0,-5 2 0,-3-1 0,-7-1 0,-3 0 0,-5 0-1,-1-1 1,-5 0 0,-2 1 0,0-2 0,-4 1 0,-4 1 0,2-2-1,-1-1 1,1 1 0,-3 3 0,-5-3 0,0 2 0,0 2 0,-1-2 0,-1 2 0,-2 0 0,1-2 0,-3 2 0,5-2-1,0-2 1,0 3 0,-1-3 0,-3 1 0,1 1 0,1 0 0,-3 2 0,-4 1 0,-2-2-1,1 3 1,5-2 0,-2 2 0,1-3 0,-1 3 0,1-3 0,5 0 0,-1 0 0,-2 0 0,-4 1 0,-3 1 0,0 0 0,-2 1 0,-3 3 0,-8 1 0,0 2-1,1-2 2,0 0-3,-2 1 1,1-2-1,-3 1 1,0-4-1,3-3 2,-4 2-1,0 3 1,-3-2 0,0 0 1,-3 1-1,-4 1 1,-2-2 0,1 3-1,2-3 1,-4 1-1,2-2 1,-1-1-1,7-3 0,0-1 1,-1 0-1,1-4 1,0-1-1,3 1 0,-2-2 1,-6 2-1,1 0 0,1 1 0,-1-1 0,0 2 0,-1-2 0,3 3 0,4-2 0,2-2 0,0-2 0,3 0 0,5 2 0,3-3-1,-3 0 1,0 2 0,0 1 0,3 0-1,1 2 1,-3 0-1,3 2 1,2 0 0,3 0 0,5 0-1,2-2 1,3 2 1,3-1-1,8 0 1,6-1 0,4 1-1,9 0 2,5-1-2,11 2 1,6-1 0,11 0-1,10 0 1,7 0-1,12 0 0,4 0 0,7 0 0,8 2 0,6-2 0,0 0 0,7-2 0,-4 1 0,0 0 1,4-1-1,-4-1 0,0 1 0,-2 0 0,-4 0 1,2 2-1,-2 2-1,-1 1 1,-1 2 0,-2 4 0,4-1 0,-3 2 0,-2 3 0,5 1 0,1-3 0,5 1 0,1-3 0,13-9 0,-13 13-1,13-13 1,0 0-1,0 0-1,10-2 1,-10 2 0,13-7-1,-13 7 0,10-12-3,-10 12-7,0 0-18,14-14-4,-12 3-2,5-3-2</inkml:trace>
  <inkml:trace contextRef="#ctx1" brushRef="#br2" timeOffset="135869.7713">5098 8905 48,'-4'10'32,"4"-10"1,0 0-1,18 10-24,-18-10-5,19 0 0,-6-1 0,6 4-1,2-3-1,3 2 0,3-2 0,3 2 2,6-2-1,5 1 0,6-2 0,6 2 0,6-5 0,9 1 0,4-4 0,7 4-1,7-2 0,9 1 0,5-3 0,8 0-1,6 2 1,5-3 0,11 1-1,6-1 1,8-1 0,5 0 0,7-2 1,9 3-1,9-2 0,1 2 0,6 0 0,4 0 0,9 1 1,-2 0-1,7-2 0,0-1 0,8-1-1,1 1 1,6-3-1,4 0 1,0-1-2,7 2 2,2 0-2,2 2 1,4-1 0,0 2 0,-3 0 0,3-1 0,2-3 0,-5 0-1,2 0 2,4-3-1,-5-1 0,6-3 0,1 3 0,-3 0 0,-3 1 1,3 3-1,-5 1 1,-3 4-2,-6 1 2,0 2-1,-5 0 0,-2 1 0,-2-2 1,-1-1-1,-3 0 1,1-3 0,-4 1-1,-4-1 1,-3 1 0,-4 2 0,-4-1-1,-2 3 1,-8 1-1,-5 1 1,-3-1-1,-4 4 0,-7 0 0,-2 0-1,-6 0 1,4 1 0,-5 0 0,-4 0 0,-2-1 0,-1-2 0,-4 2 0,-2-2 1,-4-2-1,-7 4 0,-5 0 0,-4 1 0,-4 2 0,-5-1 0,-3 2 0,-6 1 0,-5 0 0,-2-2 0,-5 2 0,-8-3 0,-2 2 0,-6-2 0,-6 2 0,-4 0 0,-10-1 0,-2 2 0,-4 0 0,-5-1 0,-3 3 0,-5-2 0,-1-1 0,-3 2 0,1 0 0,0 0 0,1-1 0,-1 0 0,1 2-1,3 0 1,-1 1 0,-2 1 0,-2-2 0,-1 2 1,0 1-1,-3-1 0,-1 1 0,-2-1 0,1 4 0,2-4 0,6 5 0,0-5 0,4 2 0,2-1 0,4 0 0,-4 1-1,3-2 1,-7 1 0,0-1 0,-7 1 0,-5-1 0,-4 2 1,-2 0 0,-4 4 0,-3-1 1,0 0-2,-3 1 2,1 1-3,-1 2 3,-1-2-3,-1 3 1,1-3-1,-5 1 1,0 2 0,0-1 0,-1 4 0,-3 0 0,3 1 0,-4 4-1,2-1 1,3 2 0,-2 3 0,-1 1-1,1 1 1,0 0-1,-5 0 1,-1 1 0,-3 0 0,-2 1 0,0 0 0,-2-1 1,-2 2-1,1-3 1,2 2 0,0-3 0,2 2-1,2-3 1,2-1-1,1-1 0,4-3 1,-1 0-2,2-1 2,1-2-2,-3 0 1,2-2 0,-3 0 0,-2-1 0,-1 0 0,-1-2 0,-1 0 0,-4 0 0,-3-1 0,1 3 0,-1-4 0,-4 2 0,-3-1 0,-1 1 0,1 0 0,-3 0 0,1 0 0,-4 1 0,0-4 0,-3 5 0,3-2-1,-2-1 1,-1 1 0,-2-1 0,1-3-2,-6 3 2,-1-4-1,-2-1 1,-5-1 0,-2-2-1,-4-1 0,1-2 0,-5 1 2,3-6-2,-3 1 1,3-1-2,-6-1 2,1 0 0,-2 0 0,-8 0 0,-2 1 0,-6 1 0,-3 0-1,-6 3 1,-6-1 0,-2 2-1,-6 0 1,-4-1 0,-5 2-1,-1 0 1,-6-1 0,-3 0 0,-6 0 0,-3-3 0,1 1 0,-2-1 0,-1 2 0,-1-3 0,0 0 0,1 0 0,-1 1-1,2-2 1,1 0 0,-6-1 0,-1 1 0,1-2 0,-5 1 0,6 0-1,-4-5 1,-4 4 0,-1-1 0,6 1 0,-5-1 0,3 0 0,-5 0-1,-3 0 1,1 2 0,0-1 0,1 1 0,-10 0 0,-2 1 0,0-1 0,-1 1 0,-1 1 0,-6-1 0,-2 2 0,-2-2 0,1 0 1,-2 0-1,-5 0 0,0 3 0,1-3 0,1 4 0,-5-1 0,-1 0 0,3 0 0,1 2 0,-3 0 0,-2 0 0,3 0 0,-3 1 0,4 0 0,1 1 1,4 2-1,0-1 0,4 1 0,6-1 1,0 1-1,7 1 0,0 0 0,-3 1 0,-1 1 0,-1-3 0,5 2 0,3-1 0,0-3 0,-4 1 0,11-4 0,-1 1 0,5-1-1,2-4 1,2 0 0,-1 0 0,6-1 0,-1-2 0,2 1 1,-2-3-1,0 2 0,6 0 0,2-1 0,0 6 0,1-5 0,2 4 0,1 0 0,7 0 0,4 2 0,0-1 0,2-1 0,3 2 0,0-1 0,4 2-1,-2-3 1,4-1 0,-5 3 0,4-1 0,-1 2 0,1 0 0,3-1 1,4 1-1,7 1 0,6-1 1,8 1-1,10-1 1,4-1-1,11 0 0,3 2 0,5-3 0,9 0 0,1 1 0,1-1-1,6-3 1,2 2-1,1-4 0,9 5-3,-7-15-15,16 12-12,-16-2-4,16 2-1,-20-5-4</inkml:trace>
  <inkml:trace contextRef="#ctx1" brushRef="#br2" timeOffset="139430.975">4901 12928 27,'18'-1'30,"1"-3"2,3 0-2,-1 0-22,3-2-6,6 2 0,2-4-2,3 3 1,3-2 0,7 4 1,-1-6 1,9 3 1,3-3 0,6 3 0,3-6 0,9 5 1,-1-2-1,12 6-1,3-8-1,6 7 0,2-3 0,5 0-1,6-1 0,6 2 0,2-6-1,11 4 1,6-2 0,1-1 0,7-2 0,4 1-1,6 0 1,8 0 0,6 1 0,5-1 0,3 0 0,12 1-1,3-3 1,6-1-1,6 1 1,5-4 0,2-3 0,10 0 0,-3 1 0,7-2 1,-2 0-1,4 2 2,-1 1-2,4 0 0,2-1 0,-2 4 0,3-2-1,5-2 0,-2 1 0,1-2 0,6-1 0,-4 0 0,-5-1 1,2 3-1,-2 1 0,-4 2 0,-3-3 0,0 4 0,-2 0 0,-3 2 0,-1 1-1,-3-1 1,-3 2 0,-1-1 0,0 4 0,-4-1 0,-2 5 0,-3-2 0,-1 2 0,-8 2 0,2 0 0,-6 6 0,-2-2 0,-6 0 0,1 0 0,-4-1 0,-5-1 0,-1-1 0,-4-3 0,-5 0 0,-2 0 0,-4-1 0,-2 3 1,-4-2-1,-6 1 0,-6 2 0,-3 0 0,-8 1 1,-1 2-1,-8-2 0,-3 0 0,-3-1 0,-6 1 0,0-3 1,-6 2-1,0-2 0,-4 0 0,-3 2 0,-6-1 0,-1 0 0,-5 0 0,-6 3 0,-2 2 0,-10-1 0,-3 2 0,-3 0 0,-3 1 0,-5 0 0,-1 1 0,-2-2 0,1 1 0,-6 0 0,-2 1 0,-1-2-1,-3 1 1,-3 0 0,-2 1 0,-2 0 0,-2-1 0,0 2 1,-1 1-1,-2-2 0,-2 1 0,-3 0 0,-1 0 0,0-1 0,-5 2 1,2-2-1,-3 1 0,2 2 0,0-2 0,1-1 0,2 3 0,4 1 0,-2-3-1,-1 3 2,1-1-1,-2 1 0,1 3 0,-3-3 0,-1 4 0,0-1 0,-2 4 0,1 2 0,0-1 0,0 1 0,4 1 0,-1-1 0,3 1 0,-1-2 0,4-2 0,1 1 0,-3 0 0,1-3 1,-2 2-1,-4 5 0,0-1 0,-3 0-1,1 1 1,-4 2-2,-3 3 2,1-1-1,-1 1 1,1 2-1,-1-1 0,0 4 2,0-1-2,0 2 2,2-1-2,-2 2 2,1 1-2,0 0 2,-3 2-2,3-2 2,-2 1-2,-1 0 2,-4 2-2,-1-3 2,1 2-2,-3 0 1,-2 0 0,0-2-1,-1 0 1,1-2-1,0 1 1,2-2 0,-1 0-1,-1-1 1,0 0-1,-1 1 2,-3 0-1,0 1 0,-3 1 0,-4 0 0,0-2-1,-1-2 2,1 0-1,-4-3 0,0-4-1,-2-2 1,-3-2 0,1-1 0,-5-1 0,-3-2 0,-4 2 0,1-3 0,-8 2-1,-3 0 2,-1 0-2,-6-4 1,-1 2 0,-5-3 0,-3-1-1,-5-2 1,-1-3 0,-5 2-1,-5-1 1,-4-1-1,-4 0 1,-10 0-1,0-1 1,-10 0 0,-3 2-1,-5-2 1,-8 0-1,-7 0 1,-2-1 0,-6 2 0,-1-3 0,-6 0 0,-6 0 1,-2 0-1,-1 0 0,-3-2 0,1 2 0,-4 0 0,3 0 0,-3-1 1,-2 1-2,-2-1 1,-2 1 0,-3 0 1,-1 1-2,-2-1 2,-5 0-2,-1-1 2,4 1-1,-2 2 1,0 1-1,1 1 0,1-2 0,-1 5 1,-5 2-1,-1-2-1,-1 5 1,-2-1-1,-4 1 1,-2-3-1,-4 4 2,2-2-2,-1 0 1,3-2 0,1 0 1,-1 0-1,6 3 1,1-2-1,-1 2 0,4 0 0,-2 3 0,0 0 0,3 1 0,0-2 0,-1 4 1,3-3-1,0 0 0,2 0 0,-4-4 0,4-2 1,-3 2-1,0-4 0,-1 1 0,-4-1 0,7 1 0,-2 0 0,5 0 0,-1 5 0,6-8-1,3 5 1,2-5 0,5 1 0,2-4 0,0 0 0,5-1-1,-1-1 1,3 2 0,-3 0-1,4 2 1,0 2 0,1 2 0,4-1 0,0 2 0,8-1 0,7-2 0,5-4 0,9-1 0,5-3 0,5-4 0,8 1 0,6-4 0,4-1 0,3 2 0,3-3 0,6 4 0,4-3 0,2 4 0,6-2-1,-1 4 2,5-2-1,4-1 0,1 1 0,5-1 1,6 0-1,0-1 1,5-1-1,5 0 1,4 1 0,6 0-1,5 0 0,3 3 1,3-1-2,12 6 0,-15-4-2,15 4-5,-16-6-18,16 6-6,0 0-4,0 0-3,-10-21 1</inkml:trace>
  <inkml:trace contextRef="#ctx1" brushRef="#br3" timeOffset="144161.2455">22504 2606 27,'-3'-13'24,"3"13"2,0 0-8,0 0-7,0 0 0,0 0-2,13-2 0,-13 2-2,0 0 1,0 0-3,0 0 1,0 0-1,0 0 1,0 0-1,-9 13 0,-5-7-1,4 5 0,-4 1-1,4 0 0,-4-2-1,6 1 1,8-11-2,-6 15 0,6-15-1,10 4 1,-10-4 0,23-7 0,-9-1-1,0 1 2,-3-3-1,-11 10 0,12-15 0,-12 15 1,0 0 0,-12-3 0,1 4 0,-2 3-1,2 0 2,-2 1-2,13-5-1,-18 4-5,18-4-30,0 0-2,-2 14-1,2-14-1</inkml:trace>
  <inkml:trace contextRef="#ctx1" brushRef="#br3" timeOffset="145308.3111">4879 3698 55,'-13'1'34,"-4"-5"0,6 8-2,-5-13-21,16 9-2,-14-2-2,14 2-1,0 0-1,0 0-1,16-3-1,4 5 0,2-4-1,7 2 0,9-2 0,5 0-1,4 0 0,0-3 0,-1-1 0,0 2-1,-7 0 0,-5-1 1,-9 1-1,-8 0 1,-17 4-1,0 0 0,0 0 1,-34-7-1,-2 12 0,-12 3 0,-10 1 0,-7 8 1,-5-1-1,-1 0 0,7-1 0,9-2 0,10-1 0,11-7 0,19-3-2,15-2-1,24-10-6,2-8-28,25 5-1,-3-13 1,20 7-3</inkml:trace>
  <inkml:trace contextRef="#ctx1" brushRef="#br3" timeOffset="145951.3479">4668 2375 46,'32'2'34,"-7"-8"-1,-1 7 1,-9-15-20,4 19-4,-19-5-2,19-8-2,-19 8-1,0 0 0,-4-15-1,-7 14-1,-9-2 0,-7 6 0,-8 0-1,-7 4 0,-5 3 0,-1 2 0,4-2-1,4 2 1,9-4-2,9-2 1,9-5-1,13-1 0,16-12 0,13 0 0,9-3-1,9-3 0,7 4-1,2-9-10,7 22-24,-11-7-2,-1 15-1,-10-6-2</inkml:trace>
  <inkml:trace contextRef="#ctx1" brushRef="#br3" timeOffset="150427.6039">4941 6089 58,'12'-12'35,"-12"12"0,3-17-5,-3 17-6,0 0-17,-2-13-2,2 13 0,-14-11-2,14 11-1,0 0 0,-11-8 0,11 8-1,16-5 0,0 3-1,10-4 0,1 2 0,7-1 0,2 2 1,-6 1-1,-4 2 0,-7 5 0,-19-5 1,1 20-1,-16-8 1,-11 3 0,-6-2 0,-5-2 1,4-3 0,-2-7-1,8-2 1,6-6-1,15-4 0,7-4 0,10 0 0,8 1-2,4 0-1,7 13-7,-6-12-27,11 14-4,-13-4 1,6 6-2</inkml:trace>
  <inkml:trace contextRef="#ctx1" brushRef="#br3" timeOffset="151218.6492">5083 7055 62,'14'-2'35,"2"-4"-1,0 1 0,-4-7-22,4 9-5,-16 3-1,10-1-2,-10 1 0,0 0-1,-9 15 0,9-15 0,-24 17 0,5-6 0,-1-3 0,-2 3 1,-2-4-1,1 3-1,0-4 0,7-1 0,3-1-1,13-4 0,0 0-1,11-4 0,14-4-1,7-5 1,9-1 0,3 1 0,1-2 0,-3 2 0,-8 1 1,-14 9-1,-20 3 1,-10 13-1,-25 4 1,-9 5-1,-9 6-1,-1-7-5,17 9-24,4-15-9,22-5 1,11-10-4</inkml:trace>
  <inkml:trace contextRef="#ctx1" brushRef="#br3" timeOffset="152223.7067">5177 9103 71,'-22'11'38,"-4"-6"-1,4 7 1,-7-8-22,6 7-12,0-7-1,7 3-1,3-2 0,13-5 0,-2 12-1,12-7 1,10-7-1,9-3 0,11-5 0,5-3-1,7-2 1,-1-5-1,-1 4 1,-10 0-1,-16 6 0,-24 10 1,0 0 0,-30 15 0,-17 3 0,-9 4 0,-7-2 0,4 2 0,7-3-1,14-6-1,19-3-2,19-10-10,23-7-24,11-2-3,22 8 1,-1-4-3</inkml:trace>
  <inkml:trace contextRef="#ctx1" brushRef="#br3" timeOffset="152868.7436">5107 10423 72,'14'-10'37,"1"6"-6,-20-9-3,5 13-14,-10-11-6,10 11-1,-29-3-2,9 7-1,-6 0-2,3 4 1,1 2-1,3 3 0,7-3-1,12-10 1,5 11-1,21-14-1,9-3 1,13-8 0,11 0-1,-1-3 0,0-1 0,-7 3 1,-13 7 0,-19 6-1,-19 2 2,-24 24-1,-15-5 1,-13 2 0,-10 4-1,6-5 0,5-3 0,13-9-2,18-6-2,16-20-19,33 7-15,12-18-3,25 7 0,2-12-2</inkml:trace>
  <inkml:trace contextRef="#ctx1" brushRef="#br3" timeOffset="153791.7964">5239 13088 50,'5'-15'37,"-5"15"-2,0-17-6,0 17-16,0 0-6,-11-10-2,11 10-1,-15-5-1,15 5-1,0 0 0,0 0-1,0 0 0,0 0 0,21-4-1,-1 2 0,3 0 0,1 0 0,-1-2 0,1 2 1,-6 1 0,-5-4 1,-13 5-1,0 0 1,0 0 0,-31-1 1,3 5-1,-6 0 0,0 3-1,-4-1 0,6-1 1,9 2-2,9-2 0,14-5-2,14-4-3,23 2-32,1-12-1,19 6 0,-3-9-2</inkml:trace>
  <inkml:trace contextRef="#ctx1" brushRef="#br3" timeOffset="154542.8393">5538 13990 49,'-28'-3'39,"-2"8"-2,-16-2 2,3 10-30,-9-6-4,4 5 0,3-1-2,7 0 0,11-2-2,10-2 0,17-7 0,0 0 0,26 2 0,8-4-1,7-3 0,8 3 0,5-1 0,0 0 0,-4 3 0,-7 3 0,-6-1 1,-13 4-1,-10 2 1,-14-8 0,-6 19 0,-13-7 0,-7-2 0,-5 4 1,-6-4-1,-1 0 0,-1-5 0,2 0 0,7-3-2,4-7-3,15 9-16,-3-20-19,14 16-1,9-33-3,16 13 1</inkml:trace>
  <inkml:trace contextRef="#ctx1" brushRef="#br3" timeOffset="157066.9837">22491 2580 21,'14'-8'19,"-14"8"0,0 0-1,0 0-3,0 0 0,0 0-2,0 0-2,-14 9-5,14-9 0,0 0-1,-7 9-2,7-9 0,0 0 0,0 0 0,-12 15-2,12-15 2,-14 10 0,4-5 1,0 3-1,-5-3 0,-2 0-1,-4 0-1,-1-2 1,-3 0-3,-4-3 1,-3 0-1,-2 0 1,-5 0-1,-2-1 2,-7-1-1,-4 1 0,-5 0 1,-3 1 0,-5-4 0,-2 2-1,1-1 1,-5 1-2,-2-2 0,0 0 0,-1 0 0,-4-1 0,-2 2-1,0 1 1,-2 2 1,0 0 1,-3 1-1,0 3 1,-1 1 0,0 1 0,0-2 0,1 3 1,1 0-2,0-2 1,3 1 0,0 1-1,2-3 1,-1 3-1,-1 0 1,1 0-1,-5 2 0,0 3 1,-5 0-1,1 1 0,-5-1 0,0 3 0,-3-3 0,1 4 0,-4-2 1,2 0-1,-2 0 0,0 0 0,-1 0 0,-1-1 0,-2 2 0,2-2 0,1 0 0,0 1 0,-2-3 1,-1 0-1,-4-1 1,0 0 0,-2 1-1,-1 0 1,-1-4 0,-2 1 0,-2 0-1,0 0 1,-1-3 0,0-3-1,6 5 1,-2-6 0,1 3 0,-1-2 0,1 0-1,-4 1 1,5-3 0,-5 6 0,-1-5 0,-1 7-1,-4-5 1,-3 1-1,2 1 0,-1-1 1,-3 1-1,4-1 0,-9 0 0,1 0 0,2 2 0,-2 0 0,-3 3 0,0-1 0,-10 4 0,2-2 0,0 3 0,-1 0 0,-6 0 0,2 2 0,0-1 0,0 0 0,4 1-1,-3-1 1,-1-1-1,-1 2 1,2-1 0,0 4-1,-7-5 0,-2 2 1,0 0 0,-2 2 0,2-5 0,-3 0 0,0 0 0,-1-3 1,5-3-1,1 1 0,-4-3 0,4-1 0,-1 1 1,7-4-2,0 0 2,-2-1-1,1-2 0,7 2 0,3-1 1,6 2-1,0-2 1,0 2-1,0 2 1,4 0 0,4 3 0,-2-1-1,-2 1 1,1 1 0,2 0-1,3-2 0,2 1 1,3 1-1,1-2 0,-2 2 0,3 0 0,3 1 0,3-1 0,0 3 0,1-3-1,3 4 1,-1-1 0,7-3 0,0 2 0,3 0 0,4-2 0,2-1 0,5-2 1,5 0-1,6-1 0,3 2 0,0-2 1,1 2-1,-1 0 0,3 2 0,-3 1 0,-2 2 0,0 0 0,0 2 0,6 0 0,1-4 0,3 0-1,4-3-2,10-1-1,0-14-21,24 8-13,-2-13 2,27 16-4,-10-30 2</inkml:trace>
  <inkml:trace contextRef="#ctx1" brushRef="#br3" timeOffset="159313.1122">22697 2565 25,'-15'-11'31,"3"7"1,1 2 1,-7-9-11,18 11-9,-28-4-3,19 6-1,-12-8-3,8 7-2,-5-4-1,1 4 0,-4-1-1,2 4-1,-4-1 0,-3 1 0,1 0 1,-4 0-1,-1 0 0,1 0 0,-6-1 0,4-1 0,-7 1 0,1-3 0,-4 0 0,-2 0-1,-8-1 1,-5-1-1,-2-1 1,-7 1-1,-3-1 0,-4 1 1,-4-2-1,-4 2 0,-2 0 0,-5-1 0,-2 0 1,-2-1-1,1 1 0,-4-1 0,-1 1 0,1-2 0,-3 2 0,-3-3 0,1 3 0,-2-1 0,-4 2 0,1 0 0,-3-2-1,0-1 1,2 3 0,-3-1 0,6-2 0,1-1-1,0-1 1,2 1 0,-3-3-1,0 1 1,0 0 0,1-1-1,-2 1 1,-1 1 0,-4-2 0,-1 2 0,0 0 0,-4-1 0,0 2 0,0-3 0,-4 4 0,0-2 0,-4 1 0,-1-1 1,4-1-1,-1-2 0,1 3 1,0-4-1,-4 4 1,3-3-1,-1 3 1,-3 1-1,-1 2 1,-4 1 0,-6 3-1,1-4 1,2 4-1,-1 0 1,0-2 0,1 0-1,-1 0 0,1-3 0,6-2 1,0 1-1,2-1 0,1-1 0,-2 3 0,-3-4 0,2 6 1,-1-3-2,-5 4 2,-4-2-2,-3 4 2,-5 0-1,5-1 0,-2 1-1,-1 0 1,-2 0 0,2 1 0,2 1 0,4-1 0,-1-1-1,1 1 1,-1 1 0,7-2 0,2 0 0,4 0 0,1-1-1,2-2 1,4-1 0,1 0 0,6-2 0,-4 0 0,0 0 0,1 2 0,-6-1 0,1 3 0,-6-3-1,4 4 1,-2 1 0,-3 0 0,-3 0 0,1 0 0,3 1 0,1-2 0,4 1 0,4-2 0,-1 0 0,0 1 1,6 1-1,-2-2 0,2 3 0,-1 1 0,-1 3 0,-4 0 1,0-2-1,2 2 0,3 1 1,-1-1-1,1-1 1,-2-3-1,2 1 1,5-2-1,1-1 1,2 1-1,3-1 0,-2 1 1,3-1-1,-4 0 0,0 1 1,5 0-1,-5 1 0,0 1 0,5 0 1,-1 0-1,2 0 0,7-1 0,2-1 0,-1 1 0,6-1 0,4 0 0,-2 0 0,5 0-1,1 2 1,3 3 0,2 0 0,0 0-1,1 2 1,0-2 0,0 0 0,4-2 0,2 0 0,4-1 0,4-1 0,6-1 0,1 1 0,3 0 0,3 5 0,0-3 0,2 2 0,2 1 0,5-2 0,2 1 0,1 1 1,6-4-1,3 0 1,4-2-1,2 0 1,14 0-1,-15-2 1,15 2-1,0 0 0,-13-3 0,13 3 0,0 0 0,0 0-1,-12 3 0,12-3-4,-4 13-21,4-13-12,0 0 0,-5-14-2,15 10 1</inkml:trace>
  <inkml:trace contextRef="#ctx1" brushRef="#br3" timeOffset="161866.2582">10391 6422 69,'0'0'33,"2"-12"-1,-2 12-6,-13-7-16,13 7-5,-22-2 2,22 2 0,-28 15-1,16-1 1,-5-5-3,12 6 1,-5-1-3,10 0 1,5-1-1,5-7 0,7-2-1,0-2-1,6-3 0,-2-2 0,2-3 0,-5-1 0,-6-5 0,-1 4-1,-7-2 1,-4 10-1,-3-19 1,3 19 0,-20-8 1,7 8-1,-3 2 1,2 1-1,-1 5 0,3 1 3,-2 3-2,14-12 1,-15 18-1,15-18 1,1 16-1,-1-16 2,16 5-2,-16-5-1,21-1 1,-12-1 0,1-1-2,-10 3 2,13-8-1,-13 8-1,0 0-1,4-12-2,-4 12-7,0 0-26,0 0-1,0 0-2,23-7 0</inkml:trace>
  <inkml:trace contextRef="#ctx1" brushRef="#br3" timeOffset="164503.409">5078 7058 4,'0'0'22,"0"0"0,-1 14-5,1-14-5,0 0 2,0 0 0,-5 16-1,5-16 0,11 4-2,-11-4-2,18 1-1,-18-1-2,28 0-1,-13-2-2,8 2-1,-5 0-1,3 2 0,-2-1-1,4 1 0,-1 2 0,0 2 0,3-2 0,-1 1 0,4-2 1,3 1-1,3-1 1,4-2-1,1-1 1,7-1 0,0-1-1,3 0 1,3-1 0,2 1-1,-1-3 0,3 1 0,1-2 1,3 0-1,3-4 0,6 3 0,-2-3 1,3-1 0,-1 0 1,3-1-1,-4 1 1,2 1-1,-8 1 0,5 2 0,-3-2 0,2 1-1,3 2 0,-2-2 0,0 2 0,5-4 0,-1 0 1,-2-1-1,4 0 1,0-2-1,0 0 1,5-3 0,0 1-1,2 0 1,-2-1 0,4 1-1,-4 1 1,-1 0-1,-4 2 1,3-1-1,-6 0 0,3-2 1,0 3-1,-2-3 1,0 0-1,-2-3 1,0 1 0,-3 1-1,-2-1 1,-1 1-1,-4-2 1,-1 3-1,2-1 0,2 2 1,-2 2-1,-2-2 0,3 2 0,-3 0-1,0-2 1,1 0-1,-2 0 0,-3 0 0,2 0 1,-2 1-1,3-4 2,2 2-2,3 3 2,-4-3-1,5 2 0,-1-3 0,0 2 1,0 0-1,-1 0 0,-4-1 0,-1 3 0,1 0 0,0-1 0,-3 2 0,1 1 0,-2-3 0,4 2 0,2 0 0,-2 1 0,1 0 0,2-1 0,2 0 1,-1 2-1,0-2 0,2 0 0,0 2 0,6 0 0,0-2 0,2 1 0,1-1 1,3-1-1,0 2 0,1 0 0,1 1 1,2 0-1,-3-1 0,4 2 0,1-3 1,2 4-1,-7 0 0,10-1 0,-2 2 0,0 1 0,-1-2 0,4 0 0,4 1 0,0-1 1,2-2-1,1 1 0,2 2 0,0-3 1,1 2-1,2 1 0,-3-2 0,1 1 0,3-2 1,-2 2-1,2 0-1,-1-2 2,4 1-1,1 1 0,-4 0-1,-1 0 0,0 2 1,-1 0-2,-4 0 3,-3-1-2,-1 4 2,-2-1-3,1 0 3,-3 2-1,1-1 2,2 0-2,2 0-1,3-2 1,-3 0 0,4 1 0,0 1 0,1 0 0,0 0 0,-1 2 0,-1 0 0,-1 0-1,3-1 1,-1 2 0,1 0 0,0-1-1,4 0 1,1-1 0,2 0 0,2 0-1,1 1 1,-3 1 0,-2 1 0,-1 1 0,-2-1-1,-2 1 1,-2 3-1,-3 0 1,0 0-1,0-2 1,2 1-1,-4-1 4,5 1-3,0 1 3,-2-3-3,2 1 2,0-1-1,0-1 1,-2 2-2,5-2 1,-2-1-1,-5 3 0,4-4 0,-3 3 1,2-2-1,0-1 0,-2 2 0,-2-1 0,3 0 1,-1-1-1,0 1 0,-2 3 0,-1 0 0,-7-2 0,2 4 0,-3 0 0,-4 1 0,-5 0 1,2 0-1,-4 1 0,-3 1 0,0 0 0,-2 2 0,2-1 0,0 3 1,-4-2-1,-4 4 0,2 0-1,-4-1 1,-4 2 0,1-1 1,-3-1-1,-2 1 0,-1 1 0,4-3 0,0 1 0,0 0 1,1-2-1,0 0 0,-4 0 0,-4 0 0,-6 1 0,-2-4 0,-8 0-1,-5 0 1,-5 1-1,-2-4 0,-3 1-1,-2-2-1,5 4-2,-16-9-11,22 6-20,-22-6 0,12 1-1,-12-1 0</inkml:trace>
  <inkml:trace contextRef="#ctx1" brushRef="#br3" timeOffset="165074.4417">22187 6154 17,'10'-19'27,"-10"19"2,4-15-2,-14 0-13,10 15 1,-6-18 1,6 18-2,-6-12-2,6 12-5,0 0-3,0 0 0,-5-12-1,5 12 0,0 0-1,-11 3 0,0-1 0,-2 5 0,-5-1 0,-2 3-1,-7 0 0,-2 3 0,-3 0 0,-1 2-1,0-1 0,-1-1 0,-2 1 0,2 2 0,-3-5 0,2 4 0,-1-2 0,1 1 0,-5-1 0,-2 1 0,-3 2 0,-1-2 0,2-1-1,-3 1 1,-3 0 0,-2-3 0,0 2-1,-1-2 1,-4-2 0,-3 0 0,1 0 0,-1-1-2,4 1-2,-7-8-7,16 11-19,-8-10-5,10 4 0,-5-6-2</inkml:trace>
  <inkml:trace contextRef="#ctx1" brushRef="#br3" timeOffset="165299.4546">19680 6499 69,'-48'2'1,"0"-2"0,-4-2 0,-1-2-36</inkml:trace>
  <inkml:trace contextRef="#ctx1" brushRef="#br3" timeOffset="165524.4674">17497 6572 85,'-110'3'37,"1"8"-2,-6-4-1,-8 1-35,4 1-33,-8-2 0,4 3-1,-4-5-2</inkml:trace>
  <inkml:trace contextRef="#ctx1" brushRef="#br3" timeOffset="165689.4769">14896 6754 89,'-100'7'36,"4"3"-2,0-3 0,-7-3-42,6 4-26,-1-4-1,-2 2-1,-6-4 1</inkml:trace>
  <inkml:trace contextRef="#ctx1" brushRef="#br3" timeOffset="165830.4849">12892 6879 91,'-100'11'36,"0"-6"-1,5-2-2,0 1-36,0-14-24,12 8-7,-5-7-2,8 1 0</inkml:trace>
  <inkml:trace contextRef="#ctx1" brushRef="#br3" timeOffset="166004.4949">11393 6703 85,'-58'-22'35,"-1"-8"2,10 7-1,-2-9-29,10 9-2,-6-5-3,4 1-1,-1 6-4,-10-10-12,-1 11-21,-11-3-2,-1 6 1,-12-3-1</inkml:trace>
  <inkml:trace contextRef="#ctx1" brushRef="#br3" timeOffset="166164.504">10101 6317 65,'-74'-8'35,"-1"-4"-1,9 3 2,-4-7-27,7 7-4,-1-4-3,1 3-2,-4 4-4,-13-6-8,8 14-13,-19-6-7,0 6-2,-10-3 0,3 5 2</inkml:trace>
  <inkml:trace contextRef="#ctx1" brushRef="#br3" timeOffset="166335.5138">8214 6180 37,'-73'-16'27,"2"2"2,-5-7-8,2 12-6,-17-11-3,8 14-2,-16-5-3,0 7-2,-11-1-2,-1 0-4,2 7-26,-9-4-4,5-1-2,-3-3 0</inkml:trace>
  <inkml:trace contextRef="#ctx1" brushRef="#br3" timeOffset="166493.5229">5588 6063 100,'-71'13'40,"-1"-14"-1,14 4-2,2-5-39,0-14-29,20 8-6,-6-11-2,11 8-2</inkml:trace>
  <inkml:trace contextRef="#ctx1" brushRef="#br3" timeOffset="169628.7022">9263 9564 25,'-18'12'29,"18"-12"0,-11 4-6,0-11-6,11 7-4,0 0-1,0 0-2,-9-5-2,9 5-1,0 0-2,0 0-1,0 0 0,-13 10 0,4-5 0,-1 6-1,-1 1-1,6 2 0,-4-3 0,4 2 0,5-13-1,0 18 1,0-18-1,21 6 1,-7-8-1,1-3 0,1-5 0,0 2 0,-4-5 0,0-1 0,-3 0 0,-3 2 0,-4 0 1,-2 12-1,-7-14 1,7 14-1,-20 4 0,4 5 0,-2 4 0,-2 4-1,1 2-2,0-5-4,16 8-30,-7-15-2,18 4-1,3-15-1</inkml:trace>
  <inkml:trace contextRef="#ctx1" brushRef="#br3" timeOffset="171003.7808">15855 9352 59,'0'0'34,"0"0"1,0 10-1,-5 3-23,-5-8-6,3 7-2,-5-4 0,5 3-1,7-11-1,-10 21 1,10-21-1,4 15 1,-4-15-1,19 7 0,-2-9 0,2-1 0,2-4 1,1 0-1,-3-4 1,1 1-1,-6-5 1,-2 4 0,-11-1-1,-1 12 0,-20-12 1,3 9-1,-11 4 0,4 2 0,-2 0 0,4 3 0,4 1-1,5-4-1,13-3-5,0 0-29,0 0-3,18 6 0,4-8-2</inkml:trace>
  <inkml:trace contextRef="#ctx1" brushRef="#br3" timeOffset="176000.0666">5124 9079 51,'0'0'29,"0"0"2,0 0-1,0 0-25,9-12-3,2 12 0,-11 0 0,24-3 1,-11 2 1,3 2 0,-2-1 0,7 3 1,-5-5-1,9 2-1,0-4 0,6 6-1,2-4-1,4 2 0,1-4-1,2 3 1,1 4-1,-4 2 0,2 3 1,-5 2-1,0 3 1,0 1 0,-1-3 0,4 1 0,4-2 0,3-4 0,4-4 0,6-1 0,6-3 0,4 0 0,1-2 0,2 3 0,0 2-1,-1 3 1,0 0-1,-2 2 0,-4 2 1,-2-1-1,-1 0 0,-1 1 0,1-2 0,5-3 1,-1-1-1,-1-1 0,-1-2 1,1-1-1,-4 1 1,1 1-1,-4 0 1,-3 0 0,-7 0-1,3 1 1,-4-1-1,-2 3 1,3-3-1,-2 0 0,-1 0 0,2 0 0,1 0 0,-1 0 0,-2 2 0,1 1 0,-3 2 1,-1 1-1,-5 0 0,-1 3 0,-5 2 0,1 0 0,-2 0 0,1-2 0,0 3 0,1-3 1,0 2-1,-1-2 0,2-1 0,1 1 1,-1 1-1,-3 0 0,-1 2 0,-1-1 0,-1 4 0,-3 0 0,-1-3 0,-2 5 0,1-4 0,1 1-1,-2-2 2,3 0-1,1-2 1,1-2 0,0 0 0,2-2 0,0 1-1,-3-1 1,3 1-1,-4-2 1,4 0-1,-3 2 0,-2-4 0,3 2 0,-1-4 0,-2 2 1,3 2-1,0-3 0,0 2 0,-3-1 0,3 1 0,-1-1 0,0 4 1,-2-3-1,1 2 0,-3 0 0,0 2 0,2-3 0,-3 0 0,0 1 0,0-2 0,2-1 0,0-2 0,4 2 0,-1-2 0,0-1 0,-3 1 0,2 1 0,-2 1 0,0-1 0,-2 2 0,-1 2 0,1-1 0,-1-1 0,2 1 0,-2-1 0,1 0 0,3 0 0,-2-2 0,0 1 0,-1 0 0,0 0 0,3 1 0,-3-1 0,-1 4 0,-3 0 0,2-1 0,1 3 0,-4-3 0,5 1 0,-2 1 0,1-3 0,1 1 0,5 0 0,-2-1 0,1-2 0,2 3 0,1-3 0,1 2 0,1 2 0,-1-1 0,-1 0 0,5 1 0,-1 5 0,1-4 0,0 1 0,3 2 0,-1-2 0,4 0 0,-1 1 0,2-3 0,0 0 0,2 0 0,1 0 0,-1-1 0,-2 2 0,-1-1 0,-3 0 0,-1 2 0,3 0 0,-4 0-1,-1-2 1,-1 1 0,-1-1 0,2 3 0,-3-5 0,3 5-1,-3-5 2,-2 1-1,4 0 0,-2 0 0,0-1 0,-2 0 0,0 0 0,3 0-1,-2 1 1,0-1 0,0 1 0,-1-1 0,1 3 0,1-2 0,-4 0 0,5 1 0,-7 1 0,4-1 0,-1 0 0,0 0 0,2-2 0,-3 3 0,4-1 0,-1-1 0,5 1 0,-4-2 0,4 0-1,1 2 1,-2-1 0,3-2 0,-2 1-1,1 0 1,1-2 0,1 1 0,2 2 0,-2-2 0,1 0 0,1 0 0,-2 0 1,4-2-2,-5 2 1,0-2-1,1-1 1,-1 1-1,-2-2 1,1 1 0,-1-2 0,0 1 0,1-1 0,-1 0 0,-2 1 0,0-1 1,-2 1-1,1 0 0,-1 1 0,1-1 0,-5 1 0,3-1 1,1-1-1,1 0 0,0 0 0,1-2 1,4 0-1,-1 1 0,-1 0 0,3 1 0,-2-1 0,0 1 0,0-1 0,2-1 0,-3 2-1,2-2 1,-2 0 0,-1 0 0,0-1 0,-1 1 0,1 1 0,-1-1 0,-4 2 2,1 1-2,0 0 0,-3 1 0,0-1-2,-1 2 2,2-1 0,0 0 0,2 0 0,0-2 0,3 0 0,4-2 0,0 0 1,4 1-1,2-3 0,2-1 0,0 2 0,4 0-1,-4 0 1,5-1 0,-3 3 0,0-2 0,0 2 0,0-2 0,-2 4 0,2-1 0,0 1-1,3-1 1,0 1 0,-2 0 0,3 0 0,1 0 0,2 0-1,1-1 1,3-1 0,2-1 0,-1 0 0,1-1 0,3-3 0,-3 3 0,2-4 0,-1 0 0,4-3 0,-3 1 0,3-2-1,0-1 1,0 1 0,-1-2 0,-3 2 0,0-3 0,-1 2 0,-2-2 0,-4 1 0,-2 0 0,-2-1 0,-2-1 1,1 0-1,-3 0 0,-2-2 0,-1 1 0,-2 1 0,-2-2 0,-1-2 0,2 2 0,0 1 0,0 0 0,0-1 0,2-1 0,1 2 0,0 1 0,0-2 0,2 2 0,-3 0 0,3 2 0,-3-2 0,-1 2 0,1 1 0,2 1 0,0-1 0,-3 1 0,3-1-1,-1-1 1,0 3-1,1-3 0,0 1 1,0 0-1,0 0 1,-1 1-1,1-1 1,1 2 0,-1-2 0,2 2 1,3-4-2,-3 1 2,2 1-1,1-2 0,-4 1 0,6-2 0,0 1 0,0-1 0,3 0 1,0-2-1,4 2 0,1-2 0,5 1 1,-2-4-1,0 1 0,5 2 0,-4 0 0,0 0 0,-1-2 0,-2 4 0,3-1 0,-4 0 1,6 3-1,-2-1 0,3-1 0,-2 1 0,-1 1 1,2 0-1,1 3 0,-2-3 0,1 1 0,0 0 0,-1-1 0,4 2 0,0-1 0,1-1 0,4 2 0,-4-3 1,1 3-1,-2-2 1,-1 3-1,-1-2-2,-5 1 3,-3 3-3,-2-1 2,2 3-2,0-2 2,-2 3-2,1-2 2,2 1 0,3 1 0,-1-1 0,-2 3 0,4-1 0,-9 0 0,7 0 0,-7 0 0,1 2 0,-3-1 0,-1 0 0,0-1 0,0 0 1,-2 1-1,1-2 0,2 0 0,-1 0 0,0 3 0,1-2 0,0 1 0,0-1 0,-1 2-1,0-2 1,4 2 0,-3-1 0,2 1 0,-2-2 0,1-1 0,-2 2 0,2 0 0,-4 1 1,0-1-2,0 0 1,1 3 0,-1-2 0,0 1 0,1 0 0,-4 0 0,2 0 0,-3 2 0,-5-1 0,3 1 0,-3 0 0,-2 1 0,-3 0 0,-2 2 1,-1 0-1,-2 1 0,1 1 0,-3 1 0,1 0 0,2-2 0,4 2 0,1 1 0,-1-3 0,6 0 0,3 1 0,-3 1 0,3-3 0,2 3 0,-2-2 0,-4 2 0,3 1 0,-4-1 0,-2 0 0,-5 1 0,-1-1-1,-3 1 1,0 1 0,1-1 1,-1 0-1,0 0 0,1 0 0,-1 0 2,2 1-2,-2-3 1,2 3 1,-3 0-1,-1-1 1,-4 3-1,3 1 1,-2-2-3,-2 0 3,-1 1-3,-1 1 1,3-4-1,-3 3 1,4-3-1,0 2 0,2 0 1,0 1 0,4 1 0,-1 0 0,1-1 0,-2 1 0,1 2 0,-2 0 0,0 3 0,-2-1 0,1 2 0,-3 1 0,-1 0 0,2-1 0,-3 2 0,-1-4-1,-1 1 1,-2-5 0,-9-11 0,12 13 0,-12-13-1,0 0 1,0 0-1,0 0 1,0 0-1,0 0 1,3-9-1,-3 9 1,0 0-1,0 0 1,0 0-1,-3-13 0,3 13-1,0 0-1,0 0-6,0 0-22,0 0-4,-12 1-1,12-1-2</inkml:trace>
  <inkml:trace contextRef="#ctx1" brushRef="#br3" timeOffset="176601.101">22055 9013 86,'0'0'36,"-12"5"-2,12-5 0,0 0-36,-15 2-9,15-2-19,0 0-4,-12 17-2,-2-9 3,7 13 13,-18-11 5</inkml:trace>
  <inkml:trace contextRef="#ctx1" brushRef="#br3" timeOffset="176788.1117">21767 9418 86,'-16'21'37,"1"8"1,-7-8-1,2 3-30,-4-2-10,-7-5-28,12-2-5,-5-12 0,4 4-3</inkml:trace>
  <inkml:trace contextRef="#ctx1" brushRef="#br3" timeOffset="176955.1212">21266 9733 92,'-27'23'37,"7"4"0,-7-7 0,7-2-31,-3 5-12,-6-10-27,6 6-4,-11-8 1,5 6-1</inkml:trace>
  <inkml:trace contextRef="#ctx1" brushRef="#br3" timeOffset="177111.1301">20536 10112 73,'-29'16'35,"6"1"1,-5-5-1,9 3-20,-1-4-15,-5-7-11,7 5-23,-11-4-2,1 3 1,-10-7-3</inkml:trace>
  <inkml:trace contextRef="#ctx1" brushRef="#br3" timeOffset="177276.1396">19613 10316 80,'-65'10'37,"7"1"-4,-2-3 1,9-4-37,7 6-12,-11-16-5,17 11-10,-7-11-5,7 5 0,-4-9 1</inkml:trace>
  <inkml:trace contextRef="#ctx1" brushRef="#br3" timeOffset="177452.1497">18505 10245 71,'-54'0'37,"-11"-10"0,4 7 1,-14-6-33,8-6-12,1 5-26,-2-2 0,2-1-3,-5-9 0</inkml:trace>
  <inkml:trace contextRef="#ctx1" brushRef="#br3" timeOffset="177592.1577">17088 9852 93,'-44'-21'35,"6"1"-2,2 3-23,-5-9-44,2 6-2,-5-7-2</inkml:trace>
  <inkml:trace contextRef="#ctx1" brushRef="#br3" timeOffset="177750.1667">16342 9482 78,'-34'-16'39,"1"5"-3,0-7 1,0-1-30,8 7-27,-11-11-16,2 4 0,-3-9-2,1 3 0</inkml:trace>
  <inkml:trace contextRef="#ctx1" brushRef="#br3" timeOffset="177903.1755">15311 9114 76,'-68'-3'36,"1"-9"-2,3 0-1,3 4-40,-4-8-25,15 2-3,-1-4 0,3 2 0</inkml:trace>
  <inkml:trace contextRef="#ctx1" brushRef="#br3" timeOffset="178087.186">13815 8823 71,'-63'-5'37,"8"2"-2,-3-3 0,6-4-43,5 1-25,-1-2 0,6-1-4,-2-4 1</inkml:trace>
  <inkml:trace contextRef="#ctx1" brushRef="#br3" timeOffset="178237.1946">12691 8781 77,'-81'16'38,"6"5"-2,-4-6-1,6-2-34,5-2-36,-5-4 0,9-1-3,-4-7 2</inkml:trace>
  <inkml:trace contextRef="#ctx1" brushRef="#br3" timeOffset="178404.2041">11252 8910 98,'-73'11'40,"12"-1"-1,-5-6-5,5-8-46,9 9-25,-5-10-1,5 6-1,-4-8 0</inkml:trace>
  <inkml:trace contextRef="#ctx1" brushRef="#br3" timeOffset="178561.2131">10291 8980 93,'-28'19'39,"-5"-6"0,5 9-2,-8-1-35,-1-1-4,2 11-6,-19-12-21,13 10-9,-9-4 0,6 5 1</inkml:trace>
  <inkml:trace contextRef="#ctx1" brushRef="#br3" timeOffset="178719.2221">9547 9507 87,'-24'32'38,"-13"-4"-2,1 5 2,-14-5-36,3-6-8,4 5-29,-9-6-1,-2 2 0,-6-7-1</inkml:trace>
  <inkml:trace contextRef="#ctx1" brushRef="#br3" timeOffset="178861.2302">8536 9915 72,'-75'25'37,"3"9"0,-8-8-1,-1 9-17,1-4-29,-9-12-27,8 4 1,-9-9-3,10 2 3</inkml:trace>
  <inkml:trace contextRef="#ctx1" brushRef="#br3" timeOffset="179004.2384">7044 10256 78,'-51'14'38,"-6"-3"-4,-1-7-9,3 5-58,-7-7-1,6 5-3,-7-7 2</inkml:trace>
  <inkml:trace contextRef="#ctx1" brushRef="#br3" timeOffset="179155.2471">5838 10434 96,'-43'-4'39,"14"4"-1,-2-9-4,-5-11-58,12 16-14,-16-12 1,4 9-4,-12-6 2</inkml:trace>
  <inkml:trace contextRef="#ctx1" brushRef="#br3" timeOffset="180891.3464">8248 13531 22,'0'0'35,"10"-21"2,-10 21-2,3-30-16,-3 30-8,0-18-3,0 18-2,-8-12-2,8 12-1,-14-2-1,14 2 1,-16 13-1,7-3-1,0 4 1,-1 4 0,1-1-1,4 0 1,4-2-1,2-1 0,-1-14 0,20 11 0,-5-12-1,7-4 1,0-4-1,0-4 1,0 0 0,-7 0 0,-7 1 0,-8 12 0,-3-15 0,-11 17-1,-4 1 1,-3 1-1,-1 7-1,5-6-2,15 12-16,2-17-20,18-2 0,7-14-2,21-1-1</inkml:trace>
  <inkml:trace contextRef="#ctx1" brushRef="#br3" timeOffset="185864.6308">13146 13127 53,'13'-4'35,"-13"4"1,11-11-7,-2 13-20,-9-2-3,13-8 0,-13 8-3,11-6-1,-11 6 0,16 3-2,-16-3 1,14 8 0,-14-8-1,12 15 1,-12-15-1,8 12 1,-8-12 0,0 0 1,0 0-1,0 0 0,0 0 1,0 0-1,0 0 0,0 0 0,0 0-1,1 12 0,-1-12 1,-9 13 0,9-13 0,-12 16 0,12-16 0,-11 14 0,11-14 0,0 0 1,0 0-1,11-7 0,3-3-1,4-2 1,0-2-1,1 0 1,-2 2-1,-3 5 0,-14 7 1,14-2-1,-14 2-1,-14 16 1,4 0-3,-7-6-2,16 16-18,1-26-15,5 16-2,9-18-1,16-2 2</inkml:trace>
  <inkml:trace contextRef="#ctx1" brushRef="#br3" timeOffset="187172.7056">18211 12952 25,'0'0'29,"0"0"3,6-16-6,-6 16-14,0 0-2,11-7-1,-11 7-1,0 0-2,-2-10-1,2 10 0,-14 7-1,3 3-1,-8-2 0,0 4-1,1-2 0,-1 0 0,6-2 0,2 2-1,11-10 0,0 0 0,0 0-1,15 3 1,-1-9-1,6-1 0,-2-1 0,1 0 1,-1-3 0,-5 3-1,-6-4 1,-7 12 0,-2-17-1,-11 15 1,-6-1 0,-5 6 0,-4-1 0,-1 5 0,-3 2 0,6 0 0,4-2 0,5 2-1,7-4 0,10-5 0,0 0 0,15-2 0,1-5 0,4 0 0,-1 1 1,1-3-1,-3 2 0,-17 7 0,10-1 0,-10 1 0,-19 14-2,1-9-1,4 14-8,-3-17-25,17-2-2,17 1-1,15-8 0</inkml:trace>
  <inkml:trace contextRef="#ctx1" brushRef="#br3" timeOffset="191258.9394">21998 12791 26,'0'0'26,"0"0"1,0 0-3,15-5-14,-15 5-3,0 0-1,0 0-1,0 0 0,0 0-1,-11 7 0,11-7-2,-11 8 0,11-8 0,-15 10-1,2-1 0,-2 0 0,-1 2 0,-5 4 1,-1-2-1,1 3 0,-1-2 0,0 4 1,-3-1-1,3 0 0,-4-3-1,3 1 1,-1 1 0,-3 2 0,-2-3-1,1 3 1,0-3-1,2 1 0,-3 0 0,1-1 1,1 0-1,0-1-1,0-1 1,0 0 0,3 3 0,-3-3 0,-2 2 0,-2 2-1,1-1 1,-3 1-1,-1-2 1,-1 1 0,-1-4 0,0 5-1,-1-5 1,2 1 0,2 1 0,1 0 1,0-2-1,1 1 0,-1-2 0,0 2 0,0 1 0,1-1 0,0-1 0,-2 0 0,1 1 0,-1 0 1,0 1-2,-4 0 2,0-1-1,-3-2 0,-2 4 0,0-1 0,2-2 0,-2 0 0,1-2 0,2-1 0,1 0 0,4-1 0,2-1 0,-2-1 0,2 0 0,-2-1 0,1 2 0,-1 0 0,-2-2 0,2 2 0,0 0 0,-1 0 0,1-3 0,1 0 0,-4-1 0,0 1 0,1-3 0,-5 1 0,4-1 0,-3 1 0,-2 0 0,0 0 0,-4 1 0,2 0 0,-3-2-1,1 2 2,2-3-1,-1-2 0,-1 0 1,3-2 0,0-5-1,5 1 2,-1-4-1,4 0-1,-3-1 1,3-2-1,-1-1 0,1-1 0,-1 0 0,2 1 0,0-1 0,0 0 1,3-4-1,1 0 1,0 2 0,3-4-1,-2 1 1,6-3-1,0 1 1,-2 0-1,2-3 0,2 2 1,-2 0-1,-4-1 1,4 2-1,-2-1 1,3-3-1,-1 2 1,-1-1 0,6-4-1,-2 3 0,0-2 1,2 3-1,-1-5 1,0 4-1,-3-1 0,1 0 1,-2 1-1,2 1 0,-5 1 0,2 2 1,-3-1-1,2 3 0,1 0 0,-2 1 0,-1 1 0,2 2 0,-2 0 0,1 3 0,0 0 0,-3 0 0,3 1 0,-1 0 0,-1 0 0,0 1 0,2 1 0,-2-3 0,-1 1 1,-1-1-1,-1 0 2,-2 1-2,1 1 1,-2 0-1,-1 0 1,-1 2 0,2 1-1,-2 1 0,1 1-1,-4-1 1,-1-1 0,5-1 0,-2 0-1,0-1 2,1 1-2,-3-1 1,2 0 0,-1 1 0,-4-1 0,-1 2 0,-4-3 0,0 4-1,3-2 1,-3-1 0,2 0 0,3 0 0,4-3 0,-1 1 0,2-1 0,3-1 1,-3 3-1,1-1 0,0 1 0,-4 3 0,-2 0 0,-2 2 0,-4 2 0,-1 1 0,-2 2 0,-2 2 0,1 1 0,-1-4 0,1 9 0,-1-3 0,4 3 0,1 2 0,1-2 0,0 3 0,2 2 0,-2-1 0,1 0 0,-1 1 0,1 1 0,-1 0-1,0 1 2,-1 1-1,4-3 0,-1 4 0,1 2 0,4-1 0,-4 2 1,1 0-1,1 1 0,-2-1 0,3 3 1,-1-3-1,-5 0 1,4 1-1,-3-1 1,2 0-1,1 0 1,0 2-1,-3-2 0,5 1 0,1-1-1,0-1 1,3 2-1,0 0 1,3-3 0,-5 1 0,7 1 0,-2-2 0,0 1 0,0 0 1,-1-1-1,6 0 0,0-1 0,0 0 0,3 1 0,0-1 0,3 1 1,3-1-2,-2 0 1,1 3 0,1-1 0,-1 2 0,1 3 0,-1 2 0,0-1 0,-3 0 0,1 5 0,3-2 0,-1-1 0,2-1 0,-1 0 0,1 2 0,1-2 0,2-1 0,-3-1 0,-2 4 0,0 0 0,-4 2 0,-2 1-1,-2 0 1,-2 3 0,-3 0 0,1-1-1,-3 3 1,0-6 0,-2 3-1,-3-2 2,1 1-1,-2 1 0,-3-1 0,2-1 0,-3 1 0,-2 1 0,1-2 0,1 2 0,-1-1 0,-1-3 0,0 2 0,0-3-1,-3 2 1,3-3-1,-4 0 1,2-1-1,-2-3 0,2-1 0,-1 0 1,0-3-1,2-1 2,1-2-2,2-1 1,-2-1 0,4 1 0,0-1 0,-3-1 0,2 1 0,-2 0-1,-1-3 1,-3 1 0,5 1 1,-6-2-1,3-1 0,2-3 0,-3 1 0,5-2 0,-3 0 1,5-1-1,-3 0 0,-3 2 0,3 0 0,-5 0 0,-1-1 0,-4 1 0,-3 0-1,0-1 1,2 0 1,-4-1-1,5 0 0,-2-2 0,3 0 0,0-2 0,3 0 0,0 1 0,1 0 0,-2-2 0,1 3 0,-5 0 0,4 0 0,-5 2 0,-1-1 0,1-2 0,0-1 0,2 1 0,4-4 0,5-2 0,0-3 0,6-1 0,2-4 0,1 1 0,2-1 0,0-1 0,0 1 0,-4 0 0,-2 1 0,0 1 0,-4 2 0,-1 1 0,-1-2 0,1 2 0,1-2 0,1-2 0,4-1 1,-1 1-1,0-1 1,3-2-1,2 3 1,-6-2 0,5 2-1,-5 0 0,-2 3 0,1-1 0,-3 2 0,0-3 0,-1 2 0,1-5 0,0 1 0,5-1 0,0-2 0,6-4 0,-3 2 0,1-1 0,4 0 0,-4-1 0,-2 4 0,0-3 0,0 4 0,-3-2 0,-2 1 0,1-1 0,1-1 0,-1-2 0,4-3 0,-1 3 0,2-2 0,-1 1 0,3 0 0,1 2 0,-2-1 0,-2 3 0,0 0 0,-3 0 0,3-1 1,-5 2-1,2 0 1,-5 1-1,-1 0 1,0 2-1,-1-1 1,-3 4 0,-2 2-2,3 1 2,-1 2-2,-3-1 1,3 3 0,1-1 0,3 3 0,2-3 0,2 1 0,-1 0 1,6 0-1,0-2 0,5-1 0,-5 0 0,4 2 0,0 0 0,2 1 0,1-2 0,0 3 0,0-1 0,3 0 0,1-1 1,1 2-1,0-1 0,4-1 0,0 3 0,-1-2 0,0 5 0,-1 0 0,2 2 0,0 2 0,-4-1 1,-1 3-1,-1 0 1,-2 0-1,-2-3 0,-1 3 1,-2-3-1,0-3-1,5 8-11,-11-15-21,16 7-4,-3-8-3,11 3 1</inkml:trace>
  <inkml:trace contextRef="#ctx1" brushRef="#br3" timeOffset="192355.002">21909 12884 72,'-13'4'34,"1"-4"-5,-2-11-19,-2 2-43,3-9-3,8 4 0</inkml:trace>
  <inkml:trace contextRef="#ctx1" brushRef="#br3" timeOffset="192506.0107">21602 12607 69,'-26'-15'36,"-6"-9"-1,3 6 0,-3-3-39,-7-11-22,7 10-8,-5-7-1,1 5 0</inkml:trace>
  <inkml:trace contextRef="#ctx1" brushRef="#br3" timeOffset="192647.0188">20733 12231 76,'-37'-9'29,"-1"-2"-27,9-8-3,-3-4-34,9 5-1</inkml:trace>
  <inkml:trace contextRef="#ctx1" brushRef="#br3" timeOffset="192776.0261">20073 12085 78,'-41'5'36,"-2"-2"-5,1-6-29,7 4-34,1-10-6,4 6 2</inkml:trace>
  <inkml:trace contextRef="#ctx1" brushRef="#br3" timeOffset="192933.0351">19262 12311 85,'-48'27'36,"10"1"2,-4-6-5,2-9-42,8 9-28,-2-11 0,1 7-2,-4-9 1</inkml:trace>
  <inkml:trace contextRef="#ctx1" brushRef="#br3" timeOffset="193085.0438">18439 12738 77,'-44'32'39,"11"5"-1,-3-11-1,7-1-38,12 6-31,-9-15-5,11 2-1,-8-7 0</inkml:trace>
  <inkml:trace contextRef="#ctx1" brushRef="#br3" timeOffset="193233.0523">17979 13179 76,'-23'31'38,"3"3"-2,-3-6-4,-6-8-67,6 5-2,-6-13-2,3 3 0</inkml:trace>
  <inkml:trace contextRef="#ctx1" brushRef="#br3" timeOffset="193370.0601">17333 13585 76,'-31'29'40,"-8"-12"-3,10-2-3,14-4-68,-18-15-4,10 4-1,-11-11 0</inkml:trace>
  <inkml:trace contextRef="#ctx1" brushRef="#br3" timeOffset="193527.0691">16417 13729 59,'-44'19'40,"1"-15"-2,10 3 0,1-4-28,-4-16-41,14 6-6,-10-7-1,-1 7 0</inkml:trace>
  <inkml:trace contextRef="#ctx1" brushRef="#br3" timeOffset="193685.0781">15400 13658 73,'-50'-9'39,"3"3"-2,0-9-2,-1-7-42,6 9-31,-11-9 1,7 10-1,-14-9 0</inkml:trace>
  <inkml:trace contextRef="#ctx1" brushRef="#br3" timeOffset="193873.0889">14248 13431 55,'-32'-8'35,"0"-7"-1,7 2-1,-6-2-29,3-1-3,2 2-1,-3-3-1,2 7-7,-16-9-21,10 6-5,-6-9 0,2 6-1</inkml:trace>
  <inkml:trace contextRef="#ctx1" brushRef="#br3" timeOffset="194031.0979">13437 13066 78,'-23'3'40,"-9"-9"-2,12 5 2,-2-6-37,1-8-7,12 6-31,-13-14-3,6 4-2,-8-10 1</inkml:trace>
  <inkml:trace contextRef="#ctx1" brushRef="#br3" timeOffset="194166.1056">12830 12780 78,'-47'-1'38,"-8"-6"-3,7-1-6,7-1-66,-11-8 0,9 5-2,-2-10 2</inkml:trace>
  <inkml:trace contextRef="#ctx1" brushRef="#br3" timeOffset="194324.1147">12068 12613 51,'-46'-2'35,"-1"-6"1,7 2-1,-1-8-29,6 4-3,3-3-1,1-2-5,9 10-16,-10-4-14,1 1-4,-6-2 2,-1 3-2</inkml:trace>
  <inkml:trace contextRef="#ctx1" brushRef="#br3" timeOffset="194489.1241">11153 12453 64,'-40'-4'38,"6"9"-1,-9-12-5,7 15-26,-9-7-2,1 3-3,-1 4-6,-10-14-22,10 10-9,-5-8-3,4 3 1</inkml:trace>
  <inkml:trace contextRef="#ctx1" brushRef="#br3" timeOffset="194655.1336">9985 12604 64,'-49'24'37,"-1"-1"-2,0-3-4,9 9-43,-10-12-20,15 5-4,-4-6-1,5 4 2</inkml:trace>
  <inkml:trace contextRef="#ctx1" brushRef="#br3" timeOffset="194812.1426">9217 13079 66,'-39'29'39,"0"7"-1,-6-8 0,6 1-38,5 0-33,-7-9-4,4 3-2,-3-13 0</inkml:trace>
  <inkml:trace contextRef="#ctx1" brushRef="#br3" timeOffset="194977.152">8171 13660 80,'-66'38'38,"5"-3"-4,5-12-32,-9-7-40,12 2-3,-3-13 1</inkml:trace>
  <inkml:trace contextRef="#ctx1" brushRef="#br3" timeOffset="195127.1606">7290 13981 68,'-51'24'39,"2"4"-1,-8-8-2,5-12-47,0 10-27,-6-10 0,6 2-2,-5-6 1</inkml:trace>
  <inkml:trace contextRef="#ctx1" brushRef="#br3" timeOffset="195262.1683">6329 14232 67,'-40'14'39,"-9"-9"-1,6 0-4,11 1-69,-17-13-2,10 5-2,-7-8 0</inkml:trace>
  <inkml:trace contextRef="#ctx1" brushRef="#br3" timeOffset="195383.1753">5582 14262 80,'-54'8'40,"1"3"-5,11-8-27,-14-13-47,18 5-3,0-15 1</inkml:trace>
  <inkml:trace contextRef="#ctx1" brushRef="#br1" timeOffset="207088.8448">14334 1208 78,'23'-50'37,"-23"50"-2,0 0 2,0 0-33,0 0-1,0 0 1,20-34 1,-20 34-2,5 25 0,-6 1-1,-6 11 0,-4 13-1,-14 3 0,5 11 1,-8-7-2,1-2 1,2-3 0,3-7 0,4-6 0,9-8 0,8-4 0,10-11 0,8-5 1,10-5-2,10-2 1,5-1 0,5-2-1,0-1 1,4 4-1,-3-2 0,2 1-2,-6-3-4,8 4-31,-11-11-2,5 6 0,-5-7-2</inkml:trace>
  <inkml:trace contextRef="#ctx1" brushRef="#br1" timeOffset="207846.8881">15523 1455 76,'10'-11'34,"7"5"-1,19 7-4,8-5-26,20-2 0,12-1 0,17 0 0,11-3 0,17 3-1,14-5 0,13 4-1,11-2-1,10-1 0,11 2 0,9-1-1,5-3 1,14 1 0,4-4 0,10-2 1,12-4-1,-116 10 1,19 0 1,0-1-1,17 0 2,1-3-1,14 1 1,1 0-2,13 0 1,-3 0 0,14 0-1,-1 0 1,8 1-2,1 1 1,6-2 0,0 1-2,4 0 1,-10-1 0,-6 2 0,-8 1-1,-13 1 0,-8-3 0,-16 4 0,-10 0 1,-13 0 0,-10 2 1,-15 3-1,-10-1 1,-13 1-2,-13 2 2,-12 0-4,-55 3-3,82-3-18,-82 3-15,0 0 0,0 0-1,0 0 2</inkml:trace>
  <inkml:trace contextRef="#ctx1" brushRef="#br1" timeOffset="208282.9131">22744 736 64,'-19'-54'39,"19"54"-1,0 0 1,0 0-20,0 0-15,0 0 0,0 0 0,0 0-1,-36 62-3,33 27 1,1 17-6,-3-11-27,10 7-6,-4-17 1,5-16-4</inkml:trace>
  <inkml:trace contextRef="#ctx1" brushRef="#br1" timeOffset="208500.9255">23052 799 91,'-48'-51'39,"48"51"-1,-86-23 1,29 26-37,-5 8-3,-7 6-10,34 1-25,-118 53 0,3 22-3,-8 8 1</inkml:trace>
  <inkml:trace contextRef="#ctx1" brushRef="#br1" timeOffset="209687.9934">13785 1293 65,'-12'-8'33,"-4"3"-1,-8 3-1,-4 4-29,-14 4-1,-4 2 1,-13 5 0,-10 0 0,-7 3 1,-5 1-1,-13-5 1,0 2 0,-9-1 0,1-3 0,-8-2 0,1-2-1,-7 0-1,-2-3 0,-2 2-1,-1-3 1,-4 3-1,-4-4 0,-3 1 0,-5 2 0,1-3 1,-2 1-1,-1-3 1,1-1-1,-6 2 1,0-1 0,4-2-1,1 0 1,-5-1 0,0 3-1,-2 2 0,5-1 0,0 4 0,1-2 0,-6 3 1,3-1-2,3 2 2,3-1-2,4-1 2,-4 2-1,0-1 0,1-1 0,-1 3 1,-2 4-1,-7 4 1,0 4-1,-4 1 0,-2 3 0,3 0 1,-8 6-1,6-4 0,-1-1 0,4-4 0,5-2 1,1-3 0,0-1-1,3-2 0,8-3 1,-1 0-1,5-1 0,-1 4 0,2-3 1,3 1-2,5-4 2,9 1-1,0-2 0,7-2-1,4-2 1,4-4 0,7 1-1,5-2 1,1 0 0,1 0-1,5-1 1,-1 4 0,6 1 0,1 4-1,5 0 1,3 2-2,3-4-3,17 5-30,-6-9-1,22 2-1,3-10-1</inkml:trace>
  <inkml:trace contextRef="#ctx1" brushRef="#br1" timeOffset="210056.0145">4324 1538 75,'1'-17'38,"-1"17"-1,0 0-1,7 31-31,-10 3 0,5 11-2,-7 9 0,2 11-3,-1 4 0,3-6-5,10 6-15,-9-20-18,16-4 2,-8-19-3,18-10 2</inkml:trace>
  <inkml:trace contextRef="#ctx1" brushRef="#br1" timeOffset="210236.0248">4696 1499 99,'-74'59'38,"-15"15"0,2 13-3,-4 3-39,2-12-34,32-2 1,11-22-2,25-14-2</inkml:trace>
  <inkml:trace contextRef="#ctx1" brushRef="#br2" timeOffset="215209.3092">1555 4397 45,'0'0'33,"-1"-16"1,1 16 0,-2-22-19,2 22-4,1-12-4,-1 12 0,0 0-2,0 0-1,7 23 0,-6 6 0,-3 8-2,0 12 0,-5 11-2,2 8 0,-5 7 0,-3-3-2,5 1-2,-2-16-11,12 0-21,1-22-1,11-11 0,0-23 0</inkml:trace>
  <inkml:trace contextRef="#ctx1" brushRef="#br2" timeOffset="215427.3217">1546 4462 92,'-20'-15'38,"20"15"0,-5-26 0,30 10-35,9-2-1,17-4 0,10-3-1,10 2-2,5 6-4,-4-4-22,6 17-11,-17 0 1,-10 15-3</inkml:trace>
  <inkml:trace contextRef="#ctx1" brushRef="#br2" timeOffset="215629.3333">1675 4748 91,'-29'8'38,"16"-2"0,13-6 0,10-19-36,16 9-2,10-7-2,10 6-3,-4-16-18,16 17-13,-8-10-1,11 11 0,-11-7-1</inkml:trace>
  <inkml:trace contextRef="#ctx1" brushRef="#br2" timeOffset="216026.356">2252 4580 85,'0'0'37,"-22"-1"-1,22 1 2,-21 7-32,21-7-2,-15 22 0,10-1 0,0-1-2,5 6 0,3 0 0,0 0-1,6-3 0,5-4 0,6-8 0,7-8-1,1-11 0,5-6 1,7-9 0,0-3-1,-3-5 1,-2 2 0,-8 0 0,-3 6 0,-7 6 0,-5 7 0,-12 10-1,0 0 1,-3 19-1,-6 0 0,-1 8-1,1-1 0,0 4-1,4-2-1,7 0-2,0-13-4,24 3-18,-12-21-11,22 0 1,-7-16-1,15 3 1</inkml:trace>
  <inkml:trace contextRef="#ctx1" brushRef="#br2" timeOffset="216395.3771">2869 4551 81,'0'0'35,"0"0"1,0 0 2,-23 9-29,12 6-5,-1 1-1,1 8 1,0 1-2,0 4 0,3-1 0,0-2-1,2-1 0,3-7 0,4-5 0,-1-13-1,0 0 1,22-12-1,-8-6 1,1-5-1,1-7 1,-1-2 0,0-2 0,0 2 0,-2 3 0,-4 2 0,-2 10-1,3 4 1,-10 13-1,20-2 0,-8 13 0,-2 10-1,5 10 1,-1 4-2,3 6 0,1 0-1,4 5-2,-1-14-6,18 10-18,-11-25-9,15-2 1,-4-18-2</inkml:trace>
  <inkml:trace contextRef="#ctx1" brushRef="#br2" timeOffset="216823.4016">3549 4548 90,'0'-10'36,"-15"-9"1,15 19 2,-27-11-33,17 3-2,-6-3 0,2 4 0,-7 2-1,1 8 1,-5 3-2,-1 9 1,-5 9-1,3 8-1,-2 7 0,3 0 0,9 1 0,10-2-1,9-9 1,16-12-1,13-16 1,12-18-1,14-15 1,2-13-1,7-14 0,-3-9 0,-3-6 0,-8 1 0,-9 4 1,-7 9-1,-16 13 1,-6 12 0,-11 17-2,-2 18 1,-22 17 0,6 17-1,-1 11-1,1 5-1,9 13-1,2-6-2,14 4-1,7-15-5,24 9-13,-11-28-12,22 3-1,-10-17 0,12-1 2</inkml:trace>
  <inkml:trace contextRef="#ctx1" brushRef="#br2" timeOffset="217177.4218">4115 4549 80,'-4'-37'36,"4"7"1,-14-8 1,7 15-30,-14 0 0,6 13-2,-13 7 0,4 14-2,-7 10 0,1 10-1,3 7-1,3 2 0,7 2-1,10-1 1,11-6-2,9-8 2,12-9-2,9-15 0,7-13 1,2-8-1,4-11 1,-2-6-1,-5-4 1,-7-1 0,-4 5-1,-14 4 1,-6 10-1,-7 9 0,-2 12 0,-11 6-1,2 10 0,2 7-2,2 7-2,0-2-3,16 12-11,-7-22-7,22 14-12,-5-21-2,12 6-1,-1-19 3</inkml:trace>
  <inkml:trace contextRef="#ctx1" brushRef="#br2" timeOffset="217702.4518">4572 4425 82,'0'0'38,"-17"-19"0,10 31 1,-13-2-25,6 15-8,-5 8-2,2 7 0,1 3-1,4-1-1,2 0-1,5-7 0,4-5 0,6-14 0,5-9-1,7-14 0,4-11 1,3-7-1,-4-8 1,4-4-1,-2-5 0,-7 2 1,2 4-1,-7 3 0,-4 10 0,-1 5 1,-5 18-1,9-11 0,-9 11 1,13 12-1,-9 2 0,8 0 1,-3 2-1,8 2 0,-2-6 1,4-7-1,6-9 1,5-8 0,3-9-1,1-7 1,1-6 0,-2-4 0,-4 1 0,-2 3-1,-6 8 1,-6 11-1,-15 15 1,0 0-1,-1 30-1,-7 1 0,-3 10-1,2 4-1,2 11-3,-4-12-6,18 11-6,-10-25-7,25 11-11,-6-22-4,20 0-1,1-13 2</inkml:trace>
  <inkml:trace contextRef="#ctx1" brushRef="#br2" timeOffset="218333.4879">5167 4437 81,'0'19'38,"0"-19"-2,23 21-1,-2-18-31,7 2-1,1-8 1,8 0 0,1-6-2,4-3 1,-7-2-1,-2-1 0,-8 0-1,-11 0 0,-7 1 1,-12 3-2,-12 3 1,-9 4-1,-6 7 2,-7 5-1,-2 4 0,0 11 1,1 4-1,6 5 1,6 3-1,10 1 0,8-4 0,15-4-1,11-6-1,13-11-2,12-2-3,6-21-8,23 12-16,-15-23-8,16 8-1,-14-19 0</inkml:trace>
  <inkml:trace contextRef="#ctx1" brushRef="#br2" timeOffset="218679.5077">5788 4377 86,'-18'8'36,"5"15"1,-14-5 1,15 6-29,-5-1-5,5 4 1,0-6-2,4 3 1,7-9-2,1-15 0,18 9-1,0-16 0,3-5 0,7-6 0,1-5 0,3-5 0,-3 0-1,-5-2 1,-2 6 0,-6 5-1,-3 3 1,-13 16-1,8-11 0,-8 11 0,-2 20 0,2-1-1,0 6 0,4 1-1,6 1-1,5-5-2,11-2-3,1-22-11,24 8-15,-6-24-3,12-1-1,-8-22 0</inkml:trace>
  <inkml:trace contextRef="#ctx1" brushRef="#br2" timeOffset="218859.518">6449 3973 98,'-11'25'36,"-17"6"0,14 22-1,-16 5-30,13 6-3,2 1-1,4 1-2,7-3-2,1-13-6,19 4-23,-16-20-4,11 1 0,-7-23-2</inkml:trace>
  <inkml:trace contextRef="#ctx1" brushRef="#br2" timeOffset="219385.5481">6262 4336 95,'0'0'37,"-2"15"2,17-1-2,-1-6-36,15 1 0,11-6-2,11-4-2,9 2-3,-5-10-4,14 9-3,-20-18-9,14 17 3,-22-14 9,-1 8 7,-18 1 4,-8-6 4,-14 12 4,-4-9 5,4 9 8,-32 0-2,11 11-8,-16-2-5,4 6-1,-3 4-2,5 6-1,1 1 0,7 2-1,8-3 0,11-1-1,12-7 0,9-7 0,7-9-1,13-7 1,2-9-1,5-8 0,0-2 1,-4-7-1,-4 2 0,-6 1 0,-8 5 1,-8 3-1,-7 9 1,-7 12-1,0 0 0,-15 14 0,5 6 0,2 4 0,6 2-2,2 1 0,7 1-2,6-11-2,16 5-6,-6-33-10,25 10-10,-11-26-5,18-2-1,-16-21 0</inkml:trace>
  <inkml:trace contextRef="#ctx1" brushRef="#br2" timeOffset="219550.5575">7372 3983 115,'14'-15'39,"-24"5"0,6 32-4,-14-1-30,2 22 0,-4 7-3,0 7-3,2 9 0,3 0-3,2 5-4,-2-19-12,25 14-12,-18-28-10,16 5 2,-8-24-1</inkml:trace>
  <inkml:trace contextRef="#ctx1" brushRef="#br2" timeOffset="229280.114">9385 4098 49,'19'-15'33,"-19"15"1,15-3-12,-19-10 2,4 13-15,0 0-2,0 0-2,0 0 0,0 0-2,0 0-1,0 0 1,3 16-2,-7-3 1,-3 8-1,-3 3-1,-3 7 1,-4 7 0,-8 4 0,-1 5-1,-3 1 2,0 1-2,1-2 2,1-2-1,4-5 0,7-2 0,5-6 0,9-7 0,6-7 0,7-4 0,5-6 0,8-4 0,1-2 0,5-4 0,3 1 0,-2-2-2,4 0-1,-5-3-2,6 13-9,-12-16-23,18 10-2,-9-13 0,15 9-2</inkml:trace>
  <inkml:trace contextRef="#ctx1" brushRef="#br2" timeOffset="229542.129">10030 4388 78,'17'-4'38,"-6"-12"-1,17 9 0,-6-9-32,17 1-2,0 0 0,2 2-3,4 4-2,-5-5-8,3 17-26,-20-2 0,-3 11-2,-17-1 1</inkml:trace>
  <inkml:trace contextRef="#ctx1" brushRef="#br2" timeOffset="229734.14">9940 4689 88,'-7'20'39,"7"-20"-1,25 6 1,11-17-36,18-8-1,11-6-1,9-6-4,11 15-22,-13-11-12,13 11 1,-19-3-4,3 16 1</inkml:trace>
  <inkml:trace contextRef="#ctx1" brushRef="#br2" timeOffset="230319.1735">11106 4096 73,'-6'-21'38,"6"11"1,-5-7-2,5 17-28,5-22-2,-5 22-2,9 2-1,0 7-1,6 11-2,5 6 1,3 7-1,6 3-2,6 6 1,2 1 0,0-1-1,0 0-2,-1-3-1,-7-8-5,7 10-24,-18-18-4,5 5-1,-12-14-1</inkml:trace>
  <inkml:trace contextRef="#ctx1" brushRef="#br2" timeOffset="230536.1859">11372 4323 86,'-28'-11'37,"28"11"0,-28 9 0,12 8-32,-4 5-2,1 7-1,-2 3-1,1 4-2,4 3-2,-3-14-16,17 10-18,0-14-1,16-5-2,2-15 1</inkml:trace>
  <inkml:trace contextRef="#ctx1" brushRef="#br2" timeOffset="230917.2077">11127 4779 93,'27'-22'38,"20"3"2,7-21-11,12 5-25,10-5 0,9 4-2,-5 5-2,-4 1-3,2 15-11,-23-9-23,6 18 1,-23-4-4,-5 11 2</inkml:trace>
  <inkml:trace contextRef="#ctx1" brushRef="#br2" timeOffset="231292.2291">11549 4720 77,'0'-13'39,"0"13"-2,0 0 2,0 0-34,-14 15-1,4-1-1,-9 4 1,-1 9 0,2 3-1,-2 2 1,6-1-1,10-2-1,9-5 0,15-6 0,17-14-1,14-9 0,11-9-1,8-6-1,9-4-2,-6-8-1,2 6-8,-18-15-20,8 14-7,-26-9-1,1 13 0</inkml:trace>
  <inkml:trace contextRef="#ctx1" brushRef="#br2" timeOffset="231459.2387">11859 4684 97,'-47'47'38,"10"14"2,-1-7-1,10 8-37,8 0 1,9-4-5,8 1-2,-1-23-24,26 7-9,-3-23-1,15-3-3</inkml:trace>
  <inkml:trace contextRef="#ctx1" brushRef="#br2" timeOffset="255882.6356">13528 4246 65,'8'-14'36,"-21"12"1,-1 9-1,-16-5-21,-5 15-10,-8-1-1,6 7 0,-4 1-1,9 1 0,8 1-2,15-3 0,13-2 0,17-6 0,15-3-1,12-4 1,7-2-1,4 1 1,-2-4-1,-8 3 1,-13 6-1,-12 10 0,-22 8 0,-13 8 0,-16 5 0,-10 0 0,-1-2-2,-2-6-3,15-3-6,0-24-25,25-8 1,24-17-1,18-6-1</inkml:trace>
  <inkml:trace contextRef="#ctx1" brushRef="#br2" timeOffset="256152.6511">14026 4319 97,'-15'4'37,"-4"19"2,-12-2-3,8 12-32,-3 3-2,9 5 1,6-1-1,8-1 0,13-5-1,16-11 0,10-15 1,9-7-1,5-12 0,-2-7 0,-3-12 0,-9-2-1,-11-3 0,-18-1-2,-15 6-1,-19-1-2,-6 20-13,-17-12-19,10 18-1,-9-3 0,17 10-2</inkml:trace>
  <inkml:trace contextRef="#ctx1" brushRef="#br2" timeOffset="256651.6796">15033 3968 100,'-9'-17'38,"9"17"2,0 0-4,-15 8-32,21 11-1,8 10-1,6 6-1,8 10 0,6 5-1,5 6 0,5 0 0,3-3-3,0 2 0,-4-12-5,9 7-27,-19-22-2,8 3 0,-19-17-2</inkml:trace>
  <inkml:trace contextRef="#ctx1" brushRef="#br2" timeOffset="256818.6892">15273 4355 80,'-44'27'38,"-7"3"-2,8 17 1,-3 4-24,9-1-13,17 6-10,4-17-24,23-1-2,9-16-1,25-13-1</inkml:trace>
  <inkml:trace contextRef="#ctx1" brushRef="#br2" timeOffset="257046.7022">15883 4254 99,'0'0'39,"13"-24"0,16 12-2,4-4-36,10-4-1,9 4-2,-5-1-4,5 16-30,-19-4-1,-4 17 1,-18-6-3</inkml:trace>
  <inkml:trace contextRef="#ctx1" brushRef="#br2" timeOffset="257196.7108">15785 4523 92,'-24'15'37,"26"0"-1,14-19-2,27-9-47,26-2-22,5-14-1,21 2-2,0-12 1</inkml:trace>
  <inkml:trace contextRef="#ctx1" brushRef="#br2" timeOffset="257636.736">17048 4030 88,'24'-12'38,"-13"-6"-1,4 15 2,-15 3-33,0 0-1,-6 19-2,-3 4 1,-9 6-2,1 9 1,-2 3-1,3 0-1,1 0 1,14-2-1,10-9 0,16-11-1,21-13 0,16-16-2,20-6 0,6-12-2,9-4-3,-7-18-10,11 13-17,-22-12-4,-7 13 0,-25-9-1</inkml:trace>
  <inkml:trace contextRef="#ctx1" brushRef="#br2" timeOffset="257789.7447">17587 3990 103,'-55'51'38,"-3"-9"1,18 16-1,-1-3-36,18 4-2,10 3-1,12-9-4,22 13-18,-4-23-15,23 5-1,-1-18-2,18-2 1</inkml:trace>
  <inkml:trace contextRef="#ctx1" brushRef="#br2" timeOffset="258999.8139">18256 3862 77,'7'-19'38,"-9"-1"-1,2 20 2,3-22-32,-3 22-3,0 0 0,13 1-1,-13-1 0,8 24-1,-3-7 0,-2 10 0,-5 4-1,0 4 1,-8 6-1,-6 4 1,-5 2-1,-1 1 0,-3-2 0,0-2 0,3-6 0,2-5 0,9-5 0,10-7 0,10-6 0,16-4 0,5-9-1,10-3 1,8-1-1,4-5 1,5-1-1,-2-2 0,-1 0-1,-4-5-1,-3 8-1,-8-9-9,6 14-7,-26-19-9,15 16-14,-17-13 1,10 10-3,-14-7 4</inkml:trace>
  <inkml:trace contextRef="#ctx1" brushRef="#br2" timeOffset="259172.8238">18942 4321 106,'-19'9'41,"-7"-17"1,11 2-5,8-8-41,-6-13-13,33 17-11,-18-16-12,14 11 0,-4-7-2,8 7 0</inkml:trace>
  <inkml:trace contextRef="#ctx1" brushRef="#br0" timeOffset="270115.4497">6311 7346 36,'4'-13'29,"2"1"3,-6 12 0,5-20-15,-5 20-10,0 0 1,0 0 1,0 0-1,-5 16-2,-5-6-2,0 9 0,-3-1-1,0 9 0,-8 1 0,2 8-1,-4 2 0,2 4 0,-6 0 0,1 6 0,1-7-1,1-1 1,5-5-1,6-6 0,6-9 0,7-4 0,0-16 0,26 11 0,-3-12-1,9-1 1,4-4-1,5 1 0,0 1 0,0 1 0,1 1 0,-4 3-2,0 2 0,-6-2-3,5 9-7,-9-11-25,8 7 1,-9-10-2,5 4 0</inkml:trace>
  <inkml:trace contextRef="#ctx1" brushRef="#br0" timeOffset="270446.4686">6900 7485 77,'0'0'36,"0"0"-1,0 0 2,0 0-32,11 5-2,8-5 0,3-4-1,4 3 0,3 2-2,-1-5-3,8 13-14,-12-10-19,0 9 1,-10-6-2,0 6 1</inkml:trace>
  <inkml:trace contextRef="#ctx1" brushRef="#br0" timeOffset="270634.4794">6915 7703 92,'-18'12'38,"13"-1"-1,5-11 0,13-6-34,11-2-1,14-6-2,5-1-3,-1-9-5,15 7-28,-5-7 0,4 8-1,-10-3-2</inkml:trace>
  <inkml:trace contextRef="#ctx1" brushRef="#br0" timeOffset="271229.5134">7615 7355 97,'-12'9'37,"-3"-7"3,15-2-3,0 0-35,0 0-1,32-7 0,0 0 1,5 2-1,1 0 1,4-2-1,-1 1-1,-4 1 1,-5 2 0,-9 4 0,-9 4-1,-14-5 1,-3 20-1,-12-8 0,-6 6 1,-6 2-1,-2 1 0,1-2 0,6 1 0,7-5 0,7-3 1,8-12-1,14 11 1,6-11 0,5-2 0,1 1-1,-1 1 1,-2 3 0,-9 8 0,-9 6-1,-11 6 1,-11 4-1,-10 4 1,-5 3-1,-8 0-1,0-2 0,-2-5-1,7-3-2,5-10-6,21 2-27,-4-15-2,13-1 1,15-7-3</inkml:trace>
  <inkml:trace contextRef="#ctx1" brushRef="#br0" timeOffset="271519.53">7514 7876 93,'-8'12'38,"8"-12"1,0 0 0,19-13-33,20 1-2,10-7-1,13-2 0,7-1-1,2-1-1,8 0-1,-7 0-1,0 6-2,-13-7-9,-2 16-24,-20-3-3,-2 11 1,-18-2-2</inkml:trace>
  <inkml:trace contextRef="#ctx1" brushRef="#br0" timeOffset="271947.5545">7946 7886 71,'0'0'38,"0"0"-1,0 0 1,0 0-27,0 0-3,0 0-2,-14 18-1,-2-1-1,-2 8-2,-10 4 1,-1 8-1,-4 0 0,5 1 0,6-1 0,11-8 0,12-10-1,20-6 1,15-13-1,16-8-1,13-9 1,6-8-2,4-3-1,-3-9-2,3 3-5,-18-6-27,3 13-2,-23-5-1,-1 9 0</inkml:trace>
  <inkml:trace contextRef="#ctx1" brushRef="#br0" timeOffset="272143.5657">8126 7922 102,'-29'38'37,"9"13"2,-8-3-3,5 7-33,4-2-1,5-5-4,9 7-9,0-19-25,19-1-2,-4-18-1,17-8-1</inkml:trace>
  <inkml:trace contextRef="#ctx1" brushRef="#br0" timeOffset="272865.607">8646 7400 67,'0'-16'36,"-5"-6"0,5 7 1,-5-8-18,5 12-14,0 11-1,0 0 0,0 0 0,8 13 0,-1 10-1,3 12 0,1 5-1,5 10 0,2 4 0,2 3-1,2 2-1,1-1 1,1-3-2,0-4-2,-1-5-1,-4-18-8,9 4-26,-9-16-1,6-1 0,-10-18 0</inkml:trace>
  <inkml:trace contextRef="#ctx1" brushRef="#br0" timeOffset="273052.6177">8831 7652 98,'-26'19'37,"3"15"2,-11 0-3,5 11-32,0 0-2,1 0-2,10-5-2,-1-10-7,24 0-28,-5-18 0,18-2-2,2-23 0</inkml:trace>
  <inkml:trace contextRef="#ctx1" brushRef="#br0" timeOffset="279470.9848">9552 7748 94,'-11'-9'37,"11"9"2,6-13-3,7 6-34,9-4-1,10-1-1,11-2 0,6 0-1,8 4-2,-5-7-11,6 17-22,-15 1-1,-3 12 0,-17-2 0</inkml:trace>
  <inkml:trace contextRef="#ctx1" brushRef="#br0" timeOffset="279661.9957">9667 7881 89,'0'0'35,"2"-11"-1,13 3 2,6-6-37,14-6-3,19 5-27,-2-8-3,8 4 1,-3-9-3</inkml:trace>
  <inkml:trace contextRef="#ctx1" brushRef="#br0" timeOffset="279952.0123">10006 7463 92,'-28'5'37,"5"-3"-1,23-2 0,-8 17-32,29-7-2,16-5 0,14 1 0,7 0 0,10 5 0,-4 0-1,-4 8 0,-11 3-1,-16 13 1,-17 5-1,-19 6 1,-19 7-2,-13 4 1,-10-3-1,-5-5 0,-1-7-2,8-14-6,19-6-28,3-20-1,21-2 1,12-29-2</inkml:trace>
  <inkml:trace contextRef="#ctx1" brushRef="#br0" timeOffset="280336.0343">10991 7433 89,'-11'-17'36,"11"17"1,-13-15 1,13 15-31,0 0-2,14 10-1,5 3-2,4 5 0,6 3-1,5 6 1,-1 5-2,1 4-1,1 6-1,-8-1-3,1 7-8,-19-11-24,6 3 1,-10-10-2,1-5-1</inkml:trace>
  <inkml:trace contextRef="#ctx1" brushRef="#br0" timeOffset="280532.0455">11211 7582 99,'-27'23'38,"-12"6"1,4 16-1,-3 2-34,2 8-2,6-3-2,7-8-3,17 0-12,6-24-23,29-8 0,7-18-1,24-6 0</inkml:trace>
  <inkml:trace contextRef="#ctx1" brushRef="#br0" timeOffset="280771.0592">11732 7627 105,'0'0'39,"0"0"1,13 0-1,8-10-37,8-1-1,5-2-1,2-2-3,7 12-9,-5-12-24,1 13-4,-16-5 2,0 13-2</inkml:trace>
  <inkml:trace contextRef="#ctx1" brushRef="#br0" timeOffset="280907.0669">11800 7772 74,'-29'24'38,"14"2"-1,7-14 1,24 0-14,13-11-27,10-10-31,19-3-3,3-6 0,15-2-2</inkml:trace>
  <inkml:trace contextRef="#ctx1" brushRef="#br0" timeOffset="281650.1094">12885 7385 88,'17'-19'37,"-7"-5"1,8 6 0,-9-2-33,7 7-1,-16 13-1,14-10 0,-14 10-1,-20 28 0,2-3 0,-1 10 0,-1 3-1,2 1 0,9-5 0,9-2 0,17-15 0,17-11-2,18-13-2,11-16-4,21 1-26,-5-20-6,9 5 0,-9-11 0</inkml:trace>
  <inkml:trace contextRef="#ctx1" brushRef="#br0" timeOffset="281815.1189">13325 7312 98,'-48'46'36,"12"8"2,-1-5-1,16 2-36,10-4-3,9-9-3,21-5-31,-2-13 0,17-7-2,6-17 0</inkml:trace>
  <inkml:trace contextRef="#ctx1" brushRef="#br0" timeOffset="282066.1332">13724 7301 103,'-27'25'37,"-17"7"1,-3 22-9,-15 3-28,0 11 1,-6 1-2,4 2 0,8 0-7,-1-16-29,30-5-2,9-20 0,27-12 0</inkml:trace>
  <inkml:trace contextRef="#ctx1" brushRef="#br0" timeOffset="282566.1618">13528 7712 97,'-11'-2'39,"11"2"1,20-15-2,3 0-35,19-7-1,10 0 0,1-1-1,4 2 0,-2 3 0,-7 2-1,-8 9 1,-12 5-1,-11 7 0,-12 8 1,-7 4-1,-13 5 0,-4 1 1,-6 3-1,1-3 0,4-3 0,5-2 0,7-6 0,8-12 0,15 15 0,7-11 0,1-1 0,1 2 0,3 0 0,-6 3 1,-7 1-1,-10 5 1,-9 2-1,-13 1 1,-5 2-1,-6 0-1,-5-4-1,3 1-3,0-13-8,14 5-24,-1-14-3,18 6 1,7-30-2</inkml:trace>
  <inkml:trace contextRef="#ctx1" brushRef="#br0" timeOffset="283739.2289">14843 7303 66,'5'-10'37,"-5"10"-2,4-19 2,-4 19-27,9-18-3,-9 18-2,13-15 0,-13 15-2,12-4 0,-12 4-1,5 19 0,-5 0 0,-5 7-2,-5 9 2,-7 1-1,-1 6 1,-4 1-1,0 1 1,4-3-1,3-6 1,4-2-1,12-9 0,7-5 0,7-5 1,10-8-1,6-6 0,8-5-1,7-4 1,3-1 0,0-3-2,1-1 0,0 0-1,-4 9-4,-10-14-16,5 23-17,-14-10 0,5 13 0,-13-7-1</inkml:trace>
  <inkml:trace contextRef="#ctx1" brushRef="#br4" timeOffset="291016.6452">6461 10804 64,'0'0'33,"0"0"1,1-11-12,-1 11-10,0 0-2,0 0-3,9-11-2,-9 11-2,0 0 0,10 3-1,-10-3 1,5 22-1,-10-3 0,3 8-3,-5 5 3,-4 4-2,-6 5 1,0 3-1,-4-3 2,2 2-2,-2-5 2,4-4 1,3-6-1,5-2 0,5-9-1,8-5 0,5-6 0,8-5 1,7-4-2,6-4 1,2-2 0,2-2 0,4 0-1,-3 1 0,-2 3-1,-3 0-2,-1 8-3,-7-13-18,10 20-14,-13-11 0,9 10-2,-7-11 1</inkml:trace>
  <inkml:trace contextRef="#ctx1" brushRef="#br4" timeOffset="291267.6595">7078 10988 80,'15'-9'38,"-2"-9"0,12 2 1,-5-5-35,7 3 1,0 1-4,-2 3-2,4 15-21,-15-2-14,1 12-1,-15-11-3,0 27 2</inkml:trace>
  <inkml:trace contextRef="#ctx1" brushRef="#br4" timeOffset="291422.6684">7104 11116 79,'-8'19'39,"8"-19"-1,0 0 1,10 4-30,16-17-6,9-5-3,8-7-5,15 6-31,-4-6 0,10 5-2,-4-1 0</inkml:trace>
  <inkml:trace contextRef="#ctx1" brushRef="#br4" timeOffset="293892.8097">8110 10769 30,'0'0'32,"0"-15"3,0 15-1,0 0-10,0 0-14,0 0 1,0 0-3,21 26-1,-12-6-3,8 10-2,3 3 0,1 6-2,5 4 1,6 1-2,-2 1 1,0-2-3,2 0 0,-5-12-6,10 6-11,-14-18-15,6 1-1,-10-16-2,4-2 2</inkml:trace>
  <inkml:trace contextRef="#ctx1" brushRef="#br4" timeOffset="294096.8213">8368 10980 63,'-31'-9'38,"6"15"-1,-6 0 1,9 18-27,-10-5-5,9 9-2,-4 0-1,7 1-2,5-1-3,1-13-12,15 4-23,-1-19 0,22 10-2,-3-18 1</inkml:trace>
  <inkml:trace contextRef="#ctx1" brushRef="#br4" timeOffset="294877.866">9270 11128 42,'0'0'31,"0"0"4,0 0-13,-17-14-8,17 14-3,-28-17-2,12 10-2,-13-9-2,5 1-1,-9-8-2,4 0-1,-3-4 1,3-4 0,0 0-1,3-2 1,8 0-1,4-2 2,7 2-2,6 2 2,8 2-1,4 3-1,6 1 1,-1 8-1,0 3 1,4 8-1,-4 6 0,-6 8 0,-4 7 0,-6 9 0,-7 7-1,-8 8 0,-2 7 1,-6 5-1,-3 2 1,-2 4 0,3-1 0,5-4 0,6-7 0,11-8 0,10-13 0,14-9 0,16-15-1,13-12-3,14-5-2,-1-19-16,16 9-18,-12-10 1,4 10-2,-15-4 0</inkml:trace>
  <inkml:trace contextRef="#ctx1" brushRef="#br4" timeOffset="295395.8957">9810 10920 71,'-17'6'40,"-6"-1"-2,6 13-1,-9-9-29,5 13 0,-1-3-3,8 5-2,5-3 0,6-3 0,6-4-1,11-6 0,5-7-1,9-7 0,8-7-1,1-4 1,-1-4 0,5-1-1,-8-1 1,-2 3 1,-9 3-2,-3 5 3,-7 3-2,-12 9 1,0 0-2,2 11 0,-4 2 0,-2 0-3,2 5 1,2-5-5,11 13-17,-11-26-15,25 15-1,-9-16 0,9 1 0</inkml:trace>
  <inkml:trace contextRef="#ctx1" brushRef="#br4" timeOffset="295951.9275">10665 10668 68,'0'0'36,"0"0"-2,-5 26 1,-14-6-30,5 8-4,-2 4-4,-6-1-5,8 6-12,-1-8-15,9-7-1,4-11 0,13-7 3</inkml:trace>
  <inkml:trace contextRef="#ctx1" brushRef="#br4" timeOffset="296178.9404">11018 10610 52,'-9'29'36,"-9"-9"0,-1 12 0,-10-9-10,1 18-20,-8-3-1,6 5-2,-3-3 0,8-1-2,2-6 0,10-9-4,16-2-3,-3-22-31,24 6 1,0-19-4,14-4 3</inkml:trace>
  <inkml:trace contextRef="#ctx1" brushRef="#br4" timeOffset="296439.9554">11033 10872 93,'-18'14'38,"6"10"1,-6-10-2,10 8-32,1-8 0,9 2-3,-2-16 1,29 11-2,0-17 2,10-4-1,8-10-2,4-4 0,3 0-4,-6-14-10,7 13-24,-19-7-1,1 12 0,-22-7-2</inkml:trace>
  <inkml:trace contextRef="#ctx1" brushRef="#br4" timeOffset="296613.9653">11206 10827 99,'-24'25'38,"8"11"1,-6-11-1,12 8-36,-4-3-1,6-3-5,7 10-12,-5-18-23,13 4 1,1-13-2,11 4 0</inkml:trace>
  <inkml:trace contextRef="#ctx1" brushRef="#br4" timeOffset="296747.973">11324 11157 79,'-11'7'38,"-4"-6"-3,-4-12-31,10 6-28,-3-17-14,17 4-2</inkml:trace>
  <inkml:trace contextRef="#ctx1" brushRef="#br4" timeOffset="298189.0554">12033 10980 71,'12'16'36,"-12"-16"1,-12 28-1,-5-7-34,-2 0-5,10 10-15,-6-11-16,8 0-2,7-20 0,-2 12-1</inkml:trace>
  <inkml:trace contextRef="#ctx1" brushRef="#br4" timeOffset="298617.0799">12564 10601 83,'0'0'38,"0"0"0,0 0-1,-14 2-32,14-2-1,-7 17 0,5-2 0,-4 4-1,1 6-1,-4 2 1,2 9-1,-5 2-1,1 2 0,-2 0 0,-1 1 0,4-8 0,0-1-1,1-7 1,8-6-1,6-5 1,7-7 1,6-5-1,5-3-1,7-1 1,1-3 0,4-1-1,1 2 0,2 2-2,-5-4-2,5 7-4,-14-13-22,18 14-11,-10-12 1,10 5-3,-10-7 3</inkml:trace>
  <inkml:trace contextRef="#ctx1" brushRef="#br4" timeOffset="298844.0929">13151 10819 86,'14'-1'38,"-4"-7"-1,8 6 2,-18 2-35,28-9-2,-9 5-1,-1-3-7,6 9-29,-11-4-1,2 6 0,-15-4-3</inkml:trace>
  <inkml:trace contextRef="#ctx1" brushRef="#br4" timeOffset="299032.1036">13097 11013 101,'-3'17'41,"3"-17"1,15 7-2,6-14-39,12-6-2,10 2-3,-5-12-22,16 11-14,-6-10 0,12 12-2,-11-9-1</inkml:trace>
  <inkml:trace contextRef="#ctx1" brushRef="#br4" timeOffset="300767.2029">14111 10641 74,'-16'7'37,"2"9"0,-5-5-1,6 11-30,-5-4 0,13 6-1,-3-5-1,10-2-1,11-4-1,10-6 0,7-7-1,12-3 0,4-4 0,3 0-1,0 1 0,-1 4 1,-10 4-1,-10 10 1,-10 8-1,-18 8-2,-10 3 2,-12 3-1,-6 0 0,-1-2-1,0-7 1,11-6-3,4-10-1,8-19-14,21 0-19,-1-14 0,15-1 0,-1-13 1</inkml:trace>
  <inkml:trace contextRef="#ctx1" brushRef="#br4" timeOffset="300969.2144">14312 10567 96,'-28'-6'39,"14"10"2,1-7-2,13 3-33,0 0-3,27 2-1,3-5-1,8-1-1,10 2-3,-3-9-5,15 13-29,-13-8-2,2 10 0,-13-5-1</inkml:trace>
  <inkml:trace contextRef="#ctx1" brushRef="#br4" timeOffset="301503.245">14830 10521 53,'0'0'36,"-13"-16"-1,13 16 1,-11-15-21,11 15-4,0 0-2,10 12-3,-10-12 0,15 24-2,-4-4 0,6 6 0,1 3-2,4 2 1,2 1-2,5 2 0,-1-3 0,1-5-1,5-1-1,-3-8-2,3 0-3,-10-17-14,8 9-18,-12-13-1,4 4 0,-13-12 0</inkml:trace>
  <inkml:trace contextRef="#ctx1" brushRef="#br4" timeOffset="301704.2565">15084 10709 89,'-18'0'38,"18"0"1,-28 16 0,20 2-34,-8-2-2,5 6 1,-3 3-3,2 2-2,5 1-4,-4-13-13,18 9-20,-7-12-1,14 2-1,-3-13-2</inkml:trace>
  <inkml:trace contextRef="#ctx1" brushRef="#br4" timeOffset="302096.2789">14454 11099 68,'-16'4'39,"16"-4"-1,0 0 0,14 2-29,13-13-2,20 0-2,6-8 0,16 0-1,4-3-2,7 1-1,3 5-2,-5 1-4,2 16-13,-18-8-20,1 17-1,-15-7 0,-2 11-1</inkml:trace>
  <inkml:trace contextRef="#ctx1" brushRef="#br4" timeOffset="302599.3077">14797 11192 54,'19'-17'38,"-7"-4"0,3 9 0,-5-8-20,3 12-10,-11-3-2,-2 11-2,0 0 0,11 0-2,-11 0 0,-12 26 0,2-5-1,-2 3 1,-1 5 0,1 1 0,2-1 0,5-1 0,5-7-1,11-7 1,11-8-1,9-6 0,12-11 0,7-5-1,5-7 0,3-3-3,1 2-2,-8-10-5,7 13-24,-25-8-6,-3 12-1,-18-4 0</inkml:trace>
  <inkml:trace contextRef="#ctx1" brushRef="#br4" timeOffset="302805.3194">15061 11137 80,'-17'36'40,"-7"-5"0,9 12 1,-7-2-30,8 2-7,3-3-2,7 1 0,2-8-3,4-4-2,13 1-10,-6-19-26,15 3 1,-5-16-2,9 2-1</inkml:trace>
  <inkml:trace contextRef="#ctx1" brushRef="#br4" timeOffset="313473.9297">10047 10931 38,'5'-11'34,"-5"11"4,0 0-7,10-5-15,-10 5-7,0 0 2,0 0-5,0 0 1,0 0-4,0 0-1,5-15 0,-5 15-1,10-11 0,-10 11 0,11-13-1,-11 13 1,6-11-1,-6 11 1,0 0 0,0 0 0,-15-5 0,6 5 0,-5-3 0,-4 1 1,0-4-1,-1 0 0,-1-1 0,0 4 0,-1 5-1,-3 4-1,0 13-2,-2 2-3,8 15-22,-6-12-10,11 5 1,4-11-4</inkml:trace>
  <inkml:trace contextRef="#ctx1" brushRef="#br4" timeOffset="315261.0319">2074 10059 96,'-12'25'38,"7"-12"0,24 4-1,9-13-34,26-4-2,21-12 1,20-5-1,14-7 0,10-5 0,4-6 0,4 1 1,-7-1 0,-11 9-1,-20 4 1,-18 5-1,-17 7 0,-16 2 0,-17 2 0,-21 6-1,2-15 0,-18-2-1,-6-1 1,-8-9-1,-7-1 1,-7-4-1,-6 0 0,-4-1 1,0 5 0,0 2 0,6 8 0,7 5 0,11 7 1,11 5-1,19 1 1,15 13-1,22-2 0,22-2 1,20 0 0,16 1 0,9-5 0,8 2 0,-7 1 1,-7 2 0,-16 6-1,-27 13 1,-31 13-1,-28 14 0,-34 12 0,-34 12-1,-22 6-2,-15 2 0,-7-1-3,3-9-2,19-7-32,3-25-1,34-10-1,16-26 0</inkml:trace>
  <inkml:trace contextRef="#ctx1" brushRef="#br4" timeOffset="323394.4971">15939 10983 62,'-2'-20'41,"2"20"0,17-17-1,5 19-18,4-14-20,9 2 1,14-1-2,7-2 1,7 5-3,0-3 0,1 9-2,-8-4-7,-2 18-28,-23-3-1,-7 10-1,-20-1 1</inkml:trace>
  <inkml:trace contextRef="#ctx1" brushRef="#br4" timeOffset="323561.5066">16066 11172 73,'0'11'37,"0"-11"0,32 5 0,2-12-35,10-6-5,17 10-18,-1-16-13,7 4-1,0-5-2,1 1-1</inkml:trace>
  <inkml:trace contextRef="#ctx1" brushRef="#br4" timeOffset="323862.5238">16596 10733 93,'-37'-6'38,"17"9"2,2-3-2,18 10-34,17 0 0,17 3-1,13 2-1,10 5 0,4 1 0,6 4-2,-6 1 0,-4 1-1,-16 4 0,-16 1-1,-17 2 1,-16 2-1,-15 2 1,-12-1-1,-7 0 1,-5-6-2,8 5-6,-4-20-28,23 0-1,5-17-1,15 1-2</inkml:trace>
  <inkml:trace contextRef="#ctx1" brushRef="#br4" timeOffset="324296.5487">17573 10543 90,'21'0'38,"5"15"-1,-6 0 1,7 17-34,-4 4-2,9 7 1,-3 3-1,4 2 0,-3 1-3,6-6-1,-1-2 0,-2-7-3,0 1-3,-5-16-20,6 5-11,-11-13 0,-1 3 1,-10-14 1</inkml:trace>
  <inkml:trace contextRef="#ctx1" brushRef="#br4" timeOffset="324463.5582">17889 10874 86,'-27'13'39,"-5"4"-4,4 18 1,-10 1-33,8 8-3,-2 4 0,7-6-7,13 3-29,3-15 0,21-4-2,6-17 1</inkml:trace>
  <inkml:trace contextRef="#ctx1" brushRef="#br4" timeOffset="324663.5697">18404 10912 103,'-22'1'38,"10"6"1,12-7-3,1-10-35,19 1-3,14-4 0,10 5-2,5-11-6,12 13-26,-6-4 0,-1 8 0,-14-1-2</inkml:trace>
  <inkml:trace contextRef="#ctx1" brushRef="#br4" timeOffset="324813.5782">18436 11034 82,'-49'22'37,"18"0"1,8-11 0,23-11-34,32 8-3,16-22-4,28-2-32,5-8-1,18-2 1,5-8-1</inkml:trace>
  <inkml:trace contextRef="#ctx1" brushRef="#br4" timeOffset="325248.6031">19449 10635 85,'0'0'37,"15"2"0,-15-2 2,-5 12-30,-6-4-4,5 9 0,-2-5-2,4 7 0,2-2 0,7 3-1,2-4 0,8-1 0,7-3-1,9-5-1,8-6 0,6-5 0,12-11-2,0-6 0,14-5-1,0-8-3,6 4-6,-12-11-25,0 10-1,-21-3 1,-6 11-2</inkml:trace>
  <inkml:trace contextRef="#ctx1" brushRef="#br4" timeOffset="325391.6113">19811 10631 104,'-43'49'38,"2"-5"1,18 9-1,-5-5-35,27-7-5,12-2-3,4-12-31,17-1-3,-1-8 0,15-3-2</inkml:trace>
  <inkml:trace contextRef="#ctx1" brushRef="#br4" timeOffset="325715.6298">19469 11100 87,'0'0'40,"19"-23"0,23 15 1,5-2-32,15-4-8,9-1 1,7 4-2,2 1-2,-1 2-1,4 6-5,-17-6-26,14 8-4,-19-8-1,2 8-1</inkml:trace>
  <inkml:trace contextRef="#ctx1" brushRef="#br4" timeOffset="326119.6529">19966 11168 79,'-17'9'39,"-11"-6"-1,7 8 1,-15-4-29,13 7-4,-1-5-1,5 6-2,4-2 0,10 1-1,10 0 0,9-3-1,9 2 1,11-4-1,5-1 0,4 1 0,-1 2-1,-4 0 1,-6 3-1,-5 3 0,-12 2 1,-14 5-1,-11 1 0,-4 2 0,-5-3 0,-5-3-1,5-1-1,-3-7-1,11-3-3,-3-17-7,14 7-24,14-27-3,5 5 2,-9-13-1</inkml:trace>
  <inkml:trace contextRef="#ctx1" brushRef="#br4" timeOffset="326270.6616">20010 11212 100,'-8'-13'39,"-4"-4"2,12 17-1,6-11-31,14 2-4,12-3-2,13 0-1,9 0-3,7-8-5,13 11-31,-16-9-3,6 12-1,-14-9-1</inkml:trace>
  <inkml:trace contextRef="#ctx1" brushRef="#br4" timeOffset="327246.7174">20962 10685 63,'23'-15'37,"-8"-2"-1,0 11 1,-15 6-14,0 0-18,0 0 1,-11 13 0,-5 3-1,1 5-1,-9 2-1,6 8 1,-6 3-2,-3 10 1,-2 0-2,5 3 0,-3-2 0,11-1-1,2-7 0,12-1 0,10-11 0,15-5 0,13-11 1,12-6-1,14-3 1,6-4-1,4-2 0,3-3 0,1 3-2,-9-2 0,-1 6-3,-18-11-16,1 18-17,-18-10-2,2 8 0,-18-6-1</inkml:trace>
  <inkml:trace contextRef="#ctx1" brushRef="#br4" timeOffset="336146.2264">6667 14719 46,'18'-4'37,"-18"4"1,0 0-17,0 0-14,0 27-1,-14-12 0,5 11-2,-6-1-1,0 10-1,-4 2 1,2 7 0,-3 0 0,3 4 0,0-2-1,8 1 0,2-8 0,7-8-1,7-10 1,12-8-1,8-11 1,10-9-1,4-6 0,7 0 0,1 0-1,-1 1-1,-2 6-3,-6-3-4,9 19-27,-19-12-5,11 11 0,-14-12 0</inkml:trace>
  <inkml:trace contextRef="#ctx1" brushRef="#br4" timeOffset="336352.2382">7396 14915 59,'0'0'40,"6"-13"-2,-6 13 0,18-9-35,-1 2-1,2 1-1,6-2-2,4 6-5,-10-7-28,10 11-3,-7-3-2,1 8 0</inkml:trace>
  <inkml:trace contextRef="#ctx1" brushRef="#br4" timeOffset="336519.2478">7397 15089 66,'-12'26'41,"1"-20"-2,11-6 1,22 5-39,13-32-7,26 5-32,10-17 0,19 5-3,12-13 1</inkml:trace>
  <inkml:trace contextRef="#ctx1" brushRef="#br4" timeOffset="341534.5346">8230 14623 22,'-1'-13'35,"4"2"2,-6-3-2,3 14-22,3-14-3,-3 14-2,11 1-2,0 11 0,-2 6-3,7 11 0,0 6-1,7 9-1,-7 5 1,3 10-2,-1-3 0,0 2-2,-4-1 1,-4-12-2,8-3-4,-10-23-10,17-1-19,-5-22-3,8-5 2,-5-17 0</inkml:trace>
  <inkml:trace contextRef="#ctx1" brushRef="#br4" timeOffset="341700.5441">8560 14806 18,'-37'6'33,"-11"10"3,1 20-3,-10-5-19,23 21-3,-9-8-3,22 6-2,6-10-6,10-12-10,20-3-24,11-16-2,14-7-1,6-13 0</inkml:trace>
  <inkml:trace contextRef="#ctx1" brushRef="#br4" timeOffset="342316.5794">9215 15119 29,'0'0'35,"4"-14"0,-4 14 0,-18-23-26,9 13-4,-12-11-1,-1 2-1,-10-7 0,0-1-1,-7-8 1,-3-1-2,-7-1 1,2 1 0,-4-1 0,3 5 1,8 1-2,6 4 1,9 0-1,11 3 1,14-3 0,14 3 1,7 1-2,10 1 0,6 3 1,1 7-1,-3 9 1,-3 9-1,-10 9 0,-15 14-1,-7 12 0,-14 10 1,-11 8-1,-8 8 0,-1-1 1,1-1-1,2-6 1,11-7 0,16-14 0,13-13 0,20-13-1,17-19-3,16-4-2,4-26-14,22 8-20,-6-14 0,6 9-2,-13-9 0</inkml:trace>
  <inkml:trace contextRef="#ctx1" brushRef="#br4" timeOffset="342871.6111">9537 14713 58,'0'0'41,"7"-12"-1,9 3 2,-3-14-36,12 8-1,4-4-2,4 4 1,-6 2-3,1 3 1,-3 8-2,-8 5-1,-11 8 2,-6 10-2,-10 3 1,-5 5 0,-3-1 0,-3-1-1,5-1 2,9-10-1,7-16 0,17 10 1,11-15 0,14-8-1,4-1 1,5 0-1,-5 4 1,-5 3-1,-11 10 1,-15 9 0,-20 9-1,-13 7 0,-15 8 0,-9 5 1,-4-2-2,1-5 0,9-4-3,5-23-10,31-7-26,5-10 1,28-14-3,12-21 1</inkml:trace>
  <inkml:trace contextRef="#ctx1" brushRef="#br4" timeOffset="343074.6227">10586 14419 71,'-31'44'41,"-22"1"-2,-6 16 0,-6 3-36,-12 13-2,-1-4 1,3 9-2,6-2 0,10-9-2,16-2-5,2-22-30,36-5-1,8-23-3,26-9 1</inkml:trace>
  <inkml:trace contextRef="#ctx1" brushRef="#br4" timeOffset="343301.6357">10385 14930 66,'-41'44'42,"-2"-7"0,12 6 0,2-8-32,23-12-6,6-23-2,43 12 0,4-25-1,16-9-1,13-9-1,5-8-3,2 2-3,-18-15-25,1 20-8,-23-4-1,-11 13-1</inkml:trace>
  <inkml:trace contextRef="#ctx1" brushRef="#br4" timeOffset="343420.6425">10562 14939 70,'-46'57'39,"3"-4"-1,15 4 0,13 0-44,1-15-31,24-2 1,0-14-4,18-6 2</inkml:trace>
  <inkml:trace contextRef="#ctx1" brushRef="#br4" timeOffset="344200.6871">11299 14855 59,'0'0'39,"-9"-13"-1,9 13 2,-29 8-37,9 6 0,-8 5 0,4 6 1,-4 4-1,5 5 0,4 0 0,13-3-1,6-5-1,11-5 1,15-10-1,8-8-1,9-5 1,3-11-1,2-5 0,-1-7 0,-4-1 0,-6-2 0,-8 2 0,-14 3-1,-10 2 1,-7 4 1,-10 6-1,-3 8 0,-4 2 0,4 3 1,3 0-1,12-2 0,0 0 1,13 9-1,11-11 1,5 1-1,6-3 1,3 4 0,-4 3-1,-1 7 1,-8 5 0,-9 6-1,-10 5 0,-6 4 1,-7 0-1,-4 1 0,-1-7 1,-1-5-1,4-8 1,9-11 0,0 0 0,13-14 0,2-11 0,7-2 0,2-7 0,6-3 0,-2 1-1,5-1-1,-4 2-1,2-2-2,-1 11-1,2-8-4,22 20-18,-22-17-14,25 13 1,-2-10-1,12 9 2</inkml:trace>
  <inkml:trace contextRef="#ctx1" brushRef="#br4" timeOffset="344718.7168">12627 14576 71,'18'-4'41,"-9"-7"-1,5 8 1,-14 3-37,0 0-1,0 0 0,0 0-1,1 20 0,-8 1 0,-2 3-1,-3 7-1,-4 1 2,6 4-2,-4 1 2,3 2-2,3 1 1,7-2 0,0-6 0,7-1 1,6-7-1,1-2 0,10-8-1,1-5 1,5-5-1,-2-3 1,6-6-1,0-3-1,2-2 0,6-6-2,3 5-4,-11-16-14,22 20-12,-21-16-7,14 15-3,-12-12 2</inkml:trace>
  <inkml:trace contextRef="#ctx1" brushRef="#br4" timeOffset="344954.7303">13332 14695 76,'14'-2'41,"-5"-8"0,16 10 0,-11-6-37,14 2-2,6 0-2,-5 0-2,5 6-6,-15-14-22,12 17-8,-16-10-1,4 9-2</inkml:trace>
  <inkml:trace contextRef="#ctx1" brushRef="#br4" timeOffset="345104.7388">13427 14795 77,'-18'26'40,"0"-13"-1,17 4 0,1-17-36,18 8-3,7-9-4,-1-16-25,22 8-8,1-12-1,15 1-3</inkml:trace>
  <inkml:trace contextRef="#ctx1" brushRef="#br4" timeOffset="345944.7869">14196 14407 47,'-19'4'36,"19"-4"1,0 0 1,0 0-28,11-14-1,13 8-2,3-6-1,11 4-2,4-3 0,4 5-2,-2 1 0,-1 2 0,-5 2-1,-9 3 0,-5 3-1,-6-1 1,-9 1 0,-9-5-1,5 13 0,-10-3 1,-4 9-1,-5 5 0,-6 8 0,-3 11 0,-11 7-1,6 3 0,-5 4-2,5-7-3,16 8-17,-2-26-16,23 0 0,4-23-2,20-5 2</inkml:trace>
  <inkml:trace contextRef="#ctx1" brushRef="#br4" timeOffset="346343.8097">14192 15085 67,'18'3'42,"8"-6"-1,6-13 0,20-4-34,5 0-3,10-2-2,8 0 0,6-2-3,1 1-2,-5-6-4,11 18-26,-23-14-5,-3 18-3,-22-5 2</inkml:trace>
  <inkml:trace contextRef="#ctx1" brushRef="#br4" timeOffset="346733.832">14577 15234 58,'-17'-24'39,"17"24"-1,-17-13 0,17 13-30,-13 11-4,4-1 0,-4 6 0,1 7-1,-5 0 0,4 7 2,0-1-2,8 2 1,7-6-2,12-5 1,12-8-1,14-11-1,16-9-1,6-8-2,10-6-1,-3-12-2,9 4-4,-19-19-16,11 19-15,-27-13 0,-5 16 0,-20-8 1</inkml:trace>
  <inkml:trace contextRef="#ctx1" brushRef="#br4" timeOffset="346898.8415">14866 15099 71,'-27'29'39,"18"23"-1,-11-1 0,9 13-33,1 1-2,3-2-3,7-2-2,-2-18-12,19-1-25,-5-27 1,19-8-3,-3-26 1</inkml:trace>
  <inkml:trace contextRef="#ctx1" brushRef="#br4" timeOffset="350933.0722">15302 14216 40,'0'-16'36,"0"16"0,0 0 0,0 0-24,0 0-4,9 11 1,-9-11-4,19 17 0,1-6-1,12 5-1,4 2 0,8 8-1,1 2-1,5 6 0,-2 8-1,-8 3 1,-6 6-3,-6 2 2,-10 1-3,-6-6-3,2-1-2,-14-17-22,10 3-7,-7-22-2,12 1 1</inkml:trace>
  <inkml:trace contextRef="#ctx1" brushRef="#br4" timeOffset="351181.0864">15668 14510 67,'-14'25'39,"-11"2"-2,2 17 2,-16 1-35,6 7-3,-4 0 1,3-1-2,10-3-4,3-22-20,23-2-12,-2-24-3,39-2-1,-2-24 2</inkml:trace>
  <inkml:trace contextRef="#ctx1" brushRef="#br4" timeOffset="352006.1336">16373 14847 62,'0'0'40,"13"2"-3,8-19 2,19-1-35,5-1-3,7 0 1,9 6-4,1-2-4,4 18-21,-19-8-8,0 18-4,-21-5 3</inkml:trace>
  <inkml:trace contextRef="#ctx1" brushRef="#br4" timeOffset="352187.1439">16486 15036 51,'-37'1'36,"22"6"-1,2-14 0,27-2-30,8-4-3,18-1-2,16-1-4,1-14-13,18 9-17,-4-10-1,4 4 0,-7-9 0</inkml:trace>
  <inkml:trace contextRef="#ctx1" brushRef="#br4" timeOffset="352457.1594">16967 14497 63,'0'0'39,"-11"10"-2,29 9 2,-2-6-31,20 6-3,6-1-1,5 7 0,1 3-2,-4 4 0,-8 3-1,-13 3-2,-15 2 1,-14 3 0,-16-1-1,-9-1 0,-10-5 0,-5-8-3,4-1-2,-3-25-18,25 6-13,4-18 0,16 10-2,20-37 1</inkml:trace>
  <inkml:trace contextRef="#ctx1" brushRef="#br4" timeOffset="352788.1783">17695 14376 53,'0'0'40,"17"10"-1,-17-10 0,18 38-15,-5-13-20,10 8 0,5 3-2,6 3-1,5 2 0,1 1-1,7 0-1,-2-3-2,1-3 0,-4-8-6,10 5-27,-23-16-2,6 4-1,-18-20 1</inkml:trace>
  <inkml:trace contextRef="#ctx1" brushRef="#br4" timeOffset="352970.1887">18028 14738 85,'-36'8'39,"9"19"-1,-6-6-5,5 18-30,1 5-3,9 1-2,4 4-3,3-15-15,17 10-17,1-24 0,21-2-1,1-23 0</inkml:trace>
  <inkml:trace contextRef="#ctx1" brushRef="#br4" timeOffset="353193.2015">18473 14665 88,'-14'4'39,"25"-3"1,0-14 0,-1 2-41,22-2-2,-5-4-5,17 14-28,-13-8-1,7 12 0,-20-2-2</inkml:trace>
  <inkml:trace contextRef="#ctx1" brushRef="#br4" timeOffset="353367.2114">18458 14937 76,'-22'14'41,"19"2"-2,3-16 1,20-12-34,3-3-4,6-8-4,13 14-17,-12-19-19,15 11 0,-10-8-2,8 10-1</inkml:trace>
  <inkml:trace contextRef="#ctx1" brushRef="#br4" timeOffset="353902.242">19603 14356 65,'0'0'37,"0"0"-1,-5 21 2,-13-2-32,4 10 0,-7 0-1,4 7-1,-1-1 1,4-2-1,4-5 0,13-4-2,11-7 0,15-7 0,17-9-2,10-4 1,12-7-3,7-5 0,9-2-1,-1-11-3,4 5-3,-18-16-15,4 15-15,-23-10 2,-5 10-2,-26-8 2</inkml:trace>
  <inkml:trace contextRef="#ctx1" brushRef="#br4" timeOffset="354050.2505">20034 14341 76,'-31'34'39,"-3"-5"-2,15 16 2,-1-4-31,10 1-7,10 4-4,-3-16-22,23 12-13,-4-15-1,16 3-1,-4-14 1</inkml:trace>
  <inkml:trace contextRef="#ctx1" brushRef="#br4" timeOffset="354523.2775">19764 15107 51,'-15'3'38,"15"-3"0,0 0-2,26-6-25,-3-8-3,20 1-2,8-6-2,10 2-1,6-2-2,5-2-2,6 9-5,-11-11-27,11 18-4,-19-4-1,-1 13 0</inkml:trace>
  <inkml:trace contextRef="#ctx1" brushRef="#br4" timeOffset="354974.3033">19917 15316 83,'0'0'40,"20"4"0,-6-14-10,11 5-26,2-6-1,10 1 0,1-3-1,4 0-1,0-3 0,-1 5 0,-1-4-1,2 2 1,-5 3-1,-4 3 0,-6 6 1,-7 6-1,-15 13 0,-5 6 1,-10 14-1,-9 8 1,-5 13 0,-8 5-2,0 6 2,2-2-2,7-3 1,8-10-4,14-8-3,2-32-21,31 2-12,2-33 1,23-8-3</inkml:trace>
  <inkml:trace contextRef="#ctx1" brushRef="#br4" timeOffset="356213.3742">21442 14247 35,'0'0'33,"-6"-11"2,6 11-2,-10-2-19,10 2-5,0 0-1,0 0-1,0 0-2,0 0-1,0 0 0,9 21-2,-8-3 0,2 9 0,-5 7 0,1 7 0,-7 4-1,-1 1 1,-3 2 0,-7-4-1,6-3 0,-2-4 1,1-11-1,1-3 0,7-7 0,3-5 0,3-11-1,17 6 1,3-11 1,5 0-1,6 1 0,7-2 0,4 3-1,6 3 0,-1 4 0,4 3 0,0 2-1,3 1 0,-2-4-1,-4 1 1,2-1-1,-7-9-2,0 4-3,-14-16-6,9 16-20,-23-15-5,7 12-1,-18-13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0218384"/>
              </p:ext>
            </p:extLst>
          </p:nvPr>
        </p:nvGraphicFramePr>
        <p:xfrm>
          <a:off x="304800" y="762000"/>
          <a:ext cx="8610600" cy="44196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patterns possible on open pipe instruments (unusual)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wavelength can be 2L, L, 2L/3, L/2…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patterns possible on closed pipe instruments (Much more common)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wavelength can be 4L, 4L/3, 4L/5, 4L/7…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overlap between harmonics and overtones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link between Physics and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view the video on Physics of Music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Physics and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waves unit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1040" y="1057320"/>
              <a:ext cx="8222760" cy="465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6000" y="1051560"/>
                <a:ext cx="8232480" cy="467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154192"/>
              </p:ext>
            </p:extLst>
          </p:nvPr>
        </p:nvGraphicFramePr>
        <p:xfrm>
          <a:off x="533400" y="533401"/>
          <a:ext cx="8094663" cy="504240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6 and 7: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138 - 146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4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Mass-energy conservation, binding energy, mass deficit, fission, fusion and nuclear stability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Internal Assessment Nuclear Physics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Due Monday 8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Everything in the Nuclear Physics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880" y="217080"/>
              <a:ext cx="9158040" cy="4591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1960"/>
                <a:ext cx="9167040" cy="462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41440" y="101160"/>
              <a:ext cx="7757640" cy="5578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8480" y="84600"/>
                <a:ext cx="7778160" cy="560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244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13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1198</TotalTime>
  <Words>305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153</cp:revision>
  <dcterms:created xsi:type="dcterms:W3CDTF">2006-08-16T00:00:00Z</dcterms:created>
  <dcterms:modified xsi:type="dcterms:W3CDTF">2013-07-05T01:06:15Z</dcterms:modified>
</cp:coreProperties>
</file>