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23:23:18.99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3T23:23:42.220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3688 3135 34,'0'0'27,"12"17"2,-3-8 0,6-8-23,13 8 0,-4-12 0,18 4 0,1-9 0,9 2-2,2-2-2,10 1 0,2 0-1,7 2-1,6 7 0,6 0 0,8 3 0,11 1 1,5 1-1,16 0 1,11-3 0,14-2 1,10-4-1,14-2 0,10-4 1,12 2-1,11-3 1,14 2-1,7 0 0,9 4-1,9-2 0,6 3 0,2-5 1,11 3-1,1-6 1,7 6-1,1-7 2,10 4-1,8-3 0,6 3 0,11 0 1,2 6-1,8-1 0,3-1 0,-2 3 0,7 2-1,-5-2 1,7-2 0,1-1 0,8-2 0,-4 1 0,9-2 0,-2-2 0,-1 2 1,-2-1-1,-5 1 1,-6-2-1,-9 5-1,-7 1 1,-7 0-1,-6 4 0,-9 0-1,-7 2 0,-11 1 0,-13 0 0,-9 0 0,-14 1 1,-17 1 0,-13-2-1,-11 2 1,-19-2 0,-10 0-1,-15 4-2,-25-10-31,-5 10-1,-24-12-2,-8 4 1</inkml:trace>
  <inkml:trace contextRef="#ctx0" brushRef="#br0" timeOffset="18481.0571">3795 3109 16,'0'0'19,"0"0"-12,0 0-1,-7-10 1,7 10 2,0 0 1,0 0 1,-4-19-3,4 19 0,0 0 0,0 0 0,11-10-2,-11 10-2,4 12 0,1 3-1,-5 3-1,2 7 0,-4 4-1,2 10 0,-5 3 0,3 6 0,0-2 0,2 6-1,-2-2 2,4 1-2,0 5 1,0-3 0,3 2-1,3 3 2,-5 0-1,2 3 0,0-1 1,1 3-1,-1-1 0,5 3 0,-6-2 0,5 1-2,1 0 1,-1 2-1,-1 3 1,-1-2-1,-2 2 1,-1 1 1,2 1 0,-2-2-1,0 3 1,-3 3 0,4-3 0,0 4-1,0 3 2,1 3-2,-3-2-1,0 6 2,2 0 0,0 2 0,0 4 1,2-4-1,0 1 0,2 0 0,1 1 1,-1-4-1,0 3-1,-1-1 2,-1 2-2,-2 3 1,-3-2-1,-1 1 2,-1-2-2,-2 1 1,3-2-1,0-2-1,3-4 1,-1-4-1,2 3 1,-1 0-1,2-3 1,0 0-1,-1-1 1,-1 3 0,0-2 0,-3 1-1,-1-3 0,2-2 1,-2-1-1,3 1 1,-2-1 0,3-5-2,1 1 4,3-3-2,-2-2 2,5 1-1,-2 0 0,1-4 0,-4 1 0,2-2 0,-3 2 0,-3 2-1,3 1 0,-5-2 0,2 1 0,-1-1 1,-1 0 0,0-2 0,1-1 0,3-3 0,-3-4 0,3 0 0,1-1 0,0-1-1,-2-1 0,2 0 1,-2 3-1,0-2 1,0 1-1,-3 1 0,-1 1 1,-1-3-2,-1 0 1,-1 0 0,1-2-1,1-3 1,-1-1-2,-1 2 2,-1 1-2,4-1 2,0 6-1,-2 1 1,3 0-1,0 1 0,-2-1 0,2-5 0,2-1-2,-2-15-8,9-1-21,-2-14-2,0-3-1,-7-16 0</inkml:trace>
  <inkml:trace contextRef="#ctx0" brushRef="#br0" timeOffset="19697.1266">4311 10898 39,'0'0'30,"0"0"-1,0 0 0,0 0-22,0 0-4,0 0 0,16 0-1,-2-1 0,1 0-1,4-2 0,4-2 0,5 2 2,1-4-2,8 2 2,6-1-2,4 4 0,7 1-1,5 1 2,2 7-2,6-2-3,5 4 3,8 0-3,5-5 2,10 0 0,8-3 2,13-2-2,7-7 2,10-3 3,10-1-3,8-3 3,4 0-3,0 1 2,7-2-2,5 1 1,6 1-2,1-2 1,5 1-1,10-3 0,6 0 0,7-3-1,6 2 1,4-3 0,3 2 0,9 3 0,-5 0 0,-4 2 0,5 1 0,-1 2 0,-5 4 1,0-2-1,2 1 0,-4-2 2,1 0-2,9-4 1,-5-2 0,0 1-1,3-2 1,5-2-1,-6 2 1,1 2-1,0 1 0,-6 1 0,-4 1 0,0 2 0,-3 1 1,-4 1-1,-3-1 0,3-2 0,-6 1 1,0-2-2,-5 3 1,-1-2 0,-7 2 0,-3 2-2,-6 1 2,-5 6 0,-11 0 0,-2 3 2,-4 0-1,-4 2 0,-9-2 1,1 0 1,-2-2 1,-1 1-1,-1-8 0,-2 4-1,-2-4 1,6 2-1,0 0 1,-1-3-1,-1 2-1,0-1 0,-3 1 0,4 0 1,0 1-1,-5-1 0,-1 0-1,0 3 1,-2-1-1,-2 2 1,3 1-1,-10-3-2,-3 0-2,-8-13-9,8 2-22,-11-13-1,3-5 1,-9-14-3</inkml:trace>
  <inkml:trace contextRef="#ctx0" brushRef="#br0" timeOffset="20931.1972">19141 2991 61,'0'0'33,"0"0"-2,0 0 0,0 0-30,0 0-2,-4 20 1,6-5 0,2 1-1,3 1 2,0 2 0,6-1 1,-2-6-1,2 2 2,0-5-1,3 2 1,-2-6 1,4 4-1,-6-3-1,4 4 0,-3-4 0,2 4-1,1 2 0,-3 1-1,1 4 0,0 0 1,0 1-2,-2 3 1,-2 3 0,-3 0 0,0 1 1,-2 3-2,-1 5 2,3 2-2,-2 6 2,0 4-1,-1 7 0,1 8 0,-1 6-1,-1 5 2,-2 7-2,-2 4 0,-4 4 1,0 5-1,-1 4 0,0 3 0,1 4 1,2 0-1,-1 9 3,-3-1-3,4 8 3,-3 3-2,-1 2 1,0 4 0,1 1 3,-1 4-2,1 0-1,3 1 1,2-2 0,5 2-1,1-5 1,6 0 1,1-1-4,2-2 3,2 0-3,-3 1 3,-2-2-3,-3 3 1,-7 5-1,1-2 1,-4 1-1,-3 2 0,5-4 1,0-1-2,5 0 2,-1 1 0,7-5-1,3-1 1,-1 1 2,-4 0-3,0 0 2,-4 3 0,-6 0 0,-2-1-1,-6 1 3,-3 2-2,-3-7 0,4 0 2,1-5-2,4-7 1,1-9-1,10-6 1,3-7-3,-1-8 0,8-4-5,-10-17-16,15 4-15,-8-13 0,6-8-2,-3-14 2</inkml:trace>
  <inkml:trace contextRef="#ctx1" brushRef="#br0">10303 10730</inkml:trace>
  <inkml:trace contextRef="#ctx0" brushRef="#br0" timeOffset="93518.349">19405 3050 28,'0'0'28,"-3"-24"-1,3 4-11,0 20 3,0-23-11,0 23-1,13-10 0,2 13-2,-1-3 0,17 8 0,4-7-1,14 6 0,8-5 0,10 1-1,5-4-2,12 1 0,0 4 0,4 0-1,5 5-3,-6-2-2,5 12-2,-11-7 0,6 10-1,-9-10 1,5 6 1,-9-11 0,10 2 0,-9-9-1,11 1-4,-6-6-11,-3-3-1,2 4-2,-10-3 1</inkml:trace>
  <inkml:trace contextRef="#ctx0" brushRef="#br0" timeOffset="94473.4036">21177 3167 22,'0'0'22,"-19"-20"2,19 20 1,-10-13-19,10 13 0,-7-10 0,7 10 2,0 0 0,0 0-2,9 17-1,-7 3-2,4 9 1,-1 6-2,-1 11-1,-4 5 0,4 13-1,-3-1 0,1 9 0,-1-1 0,3 7-1,-2 5 1,3 2-1,-4 5 0,1-2 0,-4 7 0,-4 2 0,-2 0 0,0 2 1,1-1-1,-1 0 1,1 1 2,9 1-1,-1 0 1,6 2-1,0 0 1,4 3-1,-3 0 0,-1 4 2,-7-2-2,-1 3 1,-4-1-1,-1 1 0,-1-5 1,-1 0 0,1-4 0,5 2-1,1-3-1,4 5 2,1-4-3,3 3 4,-2-3-5,0 4 5,1-3-4,2 1-1,-5-3 1,2-4 0,-1 0 1,0-2-1,1 0 0,-3-2 0,2 0 0,-4 2 1,0-1 0,1-2-1,-2-1 2,1 1-1,2-3 0,1 2 1,-3-5 1,6 4 0,-1-5 1,-1 1-2,0 0 1,-2 0-2,-1 1 2,2 1-1,-4-5-1,-1 0 1,0 0 0,0-1 0,-4 2 0,1-2 0,-2 1 0,0 1 0,-1-2-1,-1-2 1,2-1-1,-1-10-1,3-11-2,0-13-1,7-8-2,-7-23-18,5-13-5,0 0-6,13-2 5,-13-10 0</inkml:trace>
  <inkml:trace contextRef="#ctx0" brushRef="#br0" timeOffset="94728.4182">21069 10065 76,'-21'-6'33,"-12"2"-2,1 10 2,-20-1-27,2 8-3,-9-2-1,1 5 0,-10 0 0,2 4-2,-8-4 1,-1-3-2,-2-2 1,3-4-2,0 1 0,-4-13-9,13 1-20,1-7 0,12-2-3,4-4 2</inkml:trace>
  <inkml:trace contextRef="#ctx0" brushRef="#br0" timeOffset="96365.5118">19649 5864 17,'4'-13'25,"-6"-2"2,-5-1-7,7 16-3,0 0 2,0 0-2,-10 2-1,18 21-2,-12-1-5,13 20-3,-7 10-2,7 15 0,-5 10-2,5 16 0,-5 7-1,0 12 2,-3 0-2,1-1 1,0-6-2,1-6 2,1-10-2,2-8 2,5-12-3,-4-15-2,4-8-1,-3-18-6,9-6-24,-17-22-2,12 3 2,-8-20-2</inkml:trace>
  <inkml:trace contextRef="#ctx0" brushRef="#br0" timeOffset="97047.5508">19830 5825 38,'0'0'29,"-9"-13"0,9 13 3,0 0-17,0 0-2,0 0-1,19 29-2,-15-5-2,11 20-2,-5 8 2,4 13-4,-5 14-1,0 12-1,-4 3 0,-1 11 2,-8-1-2,1 0 1,-1-7-2,1-7 1,3-11-2,2-15 1,7-11-4,2-20-2,9-3-6,-20-30-23,26 16-3,-26-16 1,18-12-1</inkml:trace>
  <inkml:trace contextRef="#ctx0" brushRef="#br1" timeOffset="103862.9406">16925 6488 83,'-9'19'43,"9"-19"-5,-12 11 1,12-11-19,-9-19-29,21 10-27,-8-12-5,11 3 3,-10-7-3</inkml:trace>
  <inkml:trace contextRef="#ctx0" brushRef="#br1" timeOffset="104953.003">14071 6541 88,'0'0'37,"0"0"1,0 0 0,0 0-30,0 0-6,0 0-9,0 0-27,0 0-4,-13-5 2,13 5-3</inkml:trace>
  <inkml:trace contextRef="#ctx0" brushRef="#br1" timeOffset="106027.0644">11082 6619 74,'4'-17'38,"-6"4"0,2 13-1,0-30-16,5 20-18,-5 10-4,-5-16-12,5 16-23,-13 6 1,2 6-2,-7-3 0</inkml:trace>
  <inkml:trace contextRef="#ctx0" brushRef="#br1" timeOffset="108694.217">4224 6850 83,'11'-5'36,"-11"5"-3,0 0-3,0 0-46,0 0-15,0 0-2,-11 15-2,3 0 0</inkml:trace>
  <inkml:trace contextRef="#ctx0" brushRef="#br1" timeOffset="114108.5267">7899 6726 92,'0'0'37,"0"0"1,3-17-1,-2 4-34,3-1-5,8 13-8,-12 1-26,0 0 0,0 0 0,8 16-2</inkml:trace>
  <inkml:trace contextRef="#ctx0" brushRef="#br1" timeOffset="120052.8667">19374 6496 15,'0'0'18,"10"-8"-7,-10 8 0,0 0 2,0 0-2,0 0 0,0 0-1,0-12 1,0 12 0,0 0-2,0 0-1,-10-18-2,10 18-1,-6-15-1,6 15 0,-8-20 1,8 20-1,-11-17 1,11 17 0,-17-19-1,17 19 0,-19-16-1,8 8 0,-3-2 0,4 2-1,-2-6 0,2 1-1,-3-1-1,3-2 1,-3 1-1,5-2 1,-5-2 0,3 1 0,-2-1 0,-1 3 0,4-2 0,0 2 0,-5 1 0,3-1 0,1-1 0,-3 2-1,4-1 0,1 0 0,0-1 1,-3 0-1,0-1 0,-1 2 0,-2-1 0,-3 2 0,-2-1 0,-3 1 0,-2 1 0,0 0 0,-4 0 0,0 4 0,-1-2 0,3 2 0,-1 0-2,-3 0 2,4 0-2,0 2 3,5-3-3,-2 2 3,2 0-4,-1-1 4,3 2-1,1-2 0,-1 2 0,1 1 0,-2 2 0,-1-2 0,-1 4 0,2-1 0,1 1 0,-3 1 0,-3 1 0,6-1 0,-3 2 0,2 0 0,-1 0 0,-1 1 0,1 0 0,-2 1 0,-5-1 0,2 4 0,-3 0 0,-4 0 0,1 1 0,-1 0 0,-1 2 0,1-3 0,1 3 0,4-1-1,0-2 1,4 0-1,0 2 3,0 0-3,2-1 4,0 2-4,-1-1 3,0 0-2,0 2 2,1 0-2,0 0 0,4-1 0,0 0 0,2 0 0,3 1 0,1 0 0,2-2 0,10-7 0,-19 13 0,8-4 0,-3-1 0,0 3 0,-3 1 0,-3 2-1,-1 2 1,-2-1 0,-1 2 0,-2 0 0,5 3 0,-2-3 0,2 2 0,-1-1 0,3-1 0,-3 0 0,2 0-1,1-2 1,1 1 0,-4-3 0,4-1 0,1-1 0,3 0 0,1-2 0,2 1-1,1 1 1,10-11 0,-13 20 0,8-6 0,0-2 0,0 6 0,-4-5 0,4 6 0,-5-2 0,1 2 0,0-1 0,0 2 0,-1-2 0,-1 1 0,3-1 1,-2-2 0,1 3 0,0-2-1,0-1 1,-2-2 0,1 3 0,-3 1-1,-2-2 0,-2 1 0,-2 0 0,-1 1 0,1-1 0,-5 0 0,1 0 0,-3 2-1,0-5 1,-4 0 0,0 1 0,-1 0 0,-4 0 0,-1 0 0,-2 0 0,-1 1 0,1 1 0,2 0-1,-2-1 1,1 1 0,-1-4 0,2 2-1,-1-2 1,-3 0 0,3-3 0,-2 2-1,-2-1 1,-4 2 0,0-3 0,-1 3-1,-1-3 2,0 0-2,3 0 1,1 0 0,1-2 0,2 0 0,3-2 1,-1 0-2,0 1 1,4-4 0,-2 2 0,2-2 0,-2 0-1,3 0 0,-4 0 1,3-1-1,-4-1 1,1 0 0,-2-1-1,1-1 1,-1 0 1,0-3-1,-1 1 0,2-1 0,-1 0 0,3-1 0,1-2 0,2-1 0,3 0 1,1-1-1,4-4 0,1-2 0,4 0 0,2-1 0,5 0 0,-4-2 0,3-2 0,-1 4 0,0 0 0,0-2 0,-2 2 0,1 0 0,-3 0 0,1-1 1,-1-1-1,2 6 1,0-3-1,-1 0 1,-2 0-1,2 0 1,0 2 0,0 0 0,2-2-1,-2 0 1,4-1-1,0 0 0,3 0 0,-2-1 0,4-1 0,0 2 0,-1 0 0,-4 0 1,4 0-1,-4 1 0,0-1-1,-3-1 1,2-2 0,0 2 0,1-4-1,0 1 2,3-1-2,-1 0 1,1-1 0,1-3 1,-2 5-1,2-2 0,-3 1 0,-1-1 0,0 0 0,-2 1 0,0-1 0,-4-1 0,2 5 0,0-4 0,-3 0 0,-1 3 0,0-1 0,-2-1 0,-4 4 0,0-2 0,-1 2 0,-4 2 1,-4 0-1,-3 1 0,-1 0 0,-6 1 0,3-1 0,-2 3 0,-1-1 0,0 0 0,-4 1 0,4 3 0,-4-2 0,3 2 0,-4 0 0,0 1 0,0-1-1,-1 1 1,0 3 0,2-4 0,-2 3 0,2-1-2,3 2 2,-1 0-2,-1 1 2,6 0-2,-1 0 3,1-1-3,1 2 2,-1 0 0,2 2 0,-3-1-1,1 2 1,-1 1 3,1 3-5,-1-1 4,2 1-1,0 2 1,4-1-2,0 2 2,3 0-2,5 0 1,2 0-1,1 1 0,3 3 0,2-1 1,0 2-1,-2 1 0,4 2 0,-2-2-1,0 4 1,0 1 0,0-2 0,1 1 0,-1 1 0,6-2 0,0 2 0,1-2 0,1 1 0,1 0 0,0 1 0,-2 0 0,1-1 0,-2 1-1,-1 0 2,-4 1-2,2-1 1,-3 0 0,0-1 0,3 2 0,-3 1 0,2-1 0,0 1 0,4 2 0,-3-1 1,2 0 0,-3 1 1,1 0-2,-2 0 2,0 2-2,0-4 2,1 2-1,-1 1 0,-1 1-1,1 0 0,2 2-1,-2-2 1,3 1 0,0 0 0,1 2 0,-1-2-1,2 1 1,-4 0 0,0 0 0,-1 1 0,-1-2 0,-3 1 0,-1-2 0,-2 0 0,-4 0 0,4-2 0,-2 0 0,-3 3-2,2-1 1,-2 0 0,2-1 1,-2-1-1,5-1 0,-8 2 0,4 1 1,-3-5 1,0 3-1,-1-2 0,0 1 0,-2 1 0,-3 0 0,-1 0 0,0 1 0,-3-3 0,3 0 0,-4 1-1,3-4 1,0 1 0,-1-4 0,6 0 0,-2-4 0,4 1 0,-1-2 0,3-2 0,-3-1 0,3-1 0,-2 2 0,1-3 0,-1-1 0,-1 0 0,2-1 0,-2-1 0,0 2 0,-2-4 0,2 0 0,1-4 0,-1 3 0,3-1 0,0-1 0,-1-2 0,6-1 0,2-1 0,-2 1 0,2-3 0,1 1 0,-1-1 0,5-1 0,-2-3 0,1-1 0,1-1 0,0 1 0,-1-1 0,5-1 0,-1 0 0,-1 0 0,-2 1 1,3 1-1,-1-1 0,1-1 0,1-3 0,-2 4 0,2-3 0,0-1 0,-2 0 1,1 0-1,1 1 0,-1 2 0,-1-3 0,4-1-1,-3-1 2,2-1-2,1 0 2,4-2-2,0 0 2,1-4-2,3 0 2,-3 3-1,4-3 0,0 2 0,-1-1 0,-3 2 0,1-2 0,-2 0 0,-1 0 0,0 3 0,-2-3 0,2 1 0,-3-1 0,4 1 1,-1 0-1,-1 1 0,0 1 0,1-2 0,-1 3 0,-4 0 1,4 1-2,-3 3 1,-1-3 0,0 3-1,1-4 1,3-1-1,-3 2 0,0-1 1,0-2-1,1 2 1,-3-3-1,-1 1 2,-1 4-2,-3-3 1,1-1 1,-4 2-1,-1 0 0,-1-4 0,-3 4 1,-3-4-1,2 4 0,-3-1 0,0 0 0,-5 3 0,-2-1 0,0 3 0,-4 0 0,-1 3 0,-4 2 0,-9 2 0,1-2-1,-3 3 2,-2 1-1,0 3 0,-3-2 0,0-2 0,2 5-1,2-4 1,-2 2 0,3 1 0,-4 0 0,2-1 0,-5 3 0,6-1 0,-1 0 0,0 3 0,6-1 0,-2 3 0,1 0 0,6 2 0,1 5 0,1-3 0,0 3 0,1 0 0,-3 4 0,5-1 0,-1 3 0,-1 3 0,5-1 0,0 3 0,3 1 0,4 3 0,2 0 0,1 2 0,3-1 0,3 0-1,3 0 2,-1-3-2,6 1 1,1 0 0,0-1 0,4 0 0,0 0 0,3 0 0,-1 1 0,-2 5 0,1-2 0,-3 3-1,0 2 1,0-3 0,-6 5 0,4-3 0,0-1 1,0-4 0,2 1 1,4-2-1,1-3 1,-1 2-2,6-3 2,-3 2-1,0 0-1,0 1 0,-1 0 0,-1-1 0,1 0 0,1-3 0,1-1 1,-1 0-1,0-4 1,3-1-1,0 0 1,-1-4-1,0 2 1,1 1-1,-1 0 1,-2 3-1,-1-2 0,0 2 0,5-1 0,-5 2-1,4 0 0,0-2-1,10-11-4,-4 22-25,4-22-6,0 0 1,4-13-2</inkml:trace>
  <inkml:trace contextRef="#ctx0" brushRef="#br1" timeOffset="120737.9058">4716 6992 11,'0'0'14,"-11"-22"0,11 10-13,0-4 0,0 2 2,6 0 3,-3 2 1,-3 12 3,4-21 1,-4 21 0,0 0-2,0 0 0,0 0-2,0 0-3,0 0-2,11 1-2,-11-1 0,0 0 0,0 0 1,13 5 0,-13-5 1,0 0 0,0 0-1,0 0-3,11-4-13,-11 4-9,0 0-3,0 0 1,0 0 0</inkml:trace>
  <inkml:trace contextRef="#ctx0" brushRef="#br1" timeOffset="120981.9198">4735 6918 54,'0'0'29,"12"-5"1,-12 5-7,0 0-18,10-6-17,-10 6-14,13 6-3,-13-6 0,9 14-1</inkml:trace>
  <inkml:trace contextRef="#ctx0" brushRef="#br1" timeOffset="121178.9311">4996 7246 65,'15'21'29,"-3"-7"-4,6 2-24,3-1-26,-4-3-6,3-3 1</inkml:trace>
  <inkml:trace contextRef="#ctx0" brushRef="#br1" timeOffset="121337.9402">5336 7620 73,'26'23'33,"2"-2"-3,1-4-4,-2 5-44,4-7-14,0 0 0,2-1-1,-1-3 1</inkml:trace>
  <inkml:trace contextRef="#ctx0" brushRef="#br1" timeOffset="121488.9488">5965 7853 55,'46'10'32,"-6"0"-2,1-2 1,-3-4-26,3 0-6,3 5-14,-5-9-15,-2-2 0,2-2-1,-6-2 0</inkml:trace>
  <inkml:trace contextRef="#ctx0" brushRef="#br1" timeOffset="121634.9571">6678 7802 34,'39'-12'27,"-4"-6"3,3 3-1,3 0-20,-6-6-4,5 2-1,-5 0-8,-3-4-21,3-3-4,-1-1 1,-9-3-1</inkml:trace>
  <inkml:trace contextRef="#ctx0" brushRef="#br1" timeOffset="121779.9654">7425 7150 68,'28'-29'31,"-3"-6"-7,7 5-22,-5 0-31,-3 1-2,-1-3 0</inkml:trace>
  <inkml:trace contextRef="#ctx0" brushRef="#br1" timeOffset="121938.9745">7855 6588 87,'21'-20'35,"-4"-3"0,4 3-2,-1 1-36,-4-6-30,12-2-1,-6-3-1,4 1-1</inkml:trace>
  <inkml:trace contextRef="#ctx0" brushRef="#br1" timeOffset="122089.9832">8468 6081 61,'37'-21'27,"6"8"-17,-5-4-9,-7-4-29,4 3-2,0-3 0</inkml:trace>
  <inkml:trace contextRef="#ctx0" brushRef="#br1" timeOffset="122267.9934">9244 5751 78,'32'0'36,"-6"-1"-3,-2-1-1,-4 1-35,-10-3-26,10 5-4,-4-5-2,4 4 2</inkml:trace>
  <inkml:trace contextRef="#ctx0" brushRef="#br1" timeOffset="122454.004">9699 5698 38,'32'-4'30,"0"1"-2,1 5-5,-4-4-6,6 11-5,-9-7-5,2 6-3,-3-2-3,1 2-2,2 4-3,-8-10-11,4 8-12,-1-3-5,1 1 3,-4 1-3</inkml:trace>
  <inkml:trace contextRef="#ctx0" brushRef="#br1" timeOffset="122600.0123">10305 5822 24,'29'6'27,"1"6"2,-2 0-4,-9-3-8,5 10-7,-7-4-5,3 1-7,-2 4-15,3 0-10,-5-6-3,4 7 1,-2-4-1</inkml:trace>
  <inkml:trace contextRef="#ctx0" brushRef="#br1" timeOffset="122944.032">10750 6161 76,'24'20'33,"-1"-4"-1,0 5-7,2-13-19,5 2-4,1-3-2,-1-1-1,4 3-2,-5-2-4,3 7-2,-10-5 0,5 8 0,-10-4 0,3 12 1,-11-8 2,7 6 5,-4 2 2,-2-4 3,4 2 2,0-2-1,5 2 1,-2-6-2,6 5 0,0-3-3,1 1 3,0 0-2,1 4 2,-4-2-1,4 4 1,-7-3 0,3 5 2,-5-3-4,0-1-2,3 5-9,-7-7-14,3 3-7,0 0-2,-1 0 1</inkml:trace>
  <inkml:trace contextRef="#ctx0" brushRef="#br1" timeOffset="123081.0399">11671 7121 96,'16'22'34,"6"1"-1,-5-12-5,5 6-27,3 4-12,-3-9-24,2 3 0,-2-8 0,1 3-1</inkml:trace>
  <inkml:trace contextRef="#ctx0" brushRef="#br1" timeOffset="123230.0484">12214 7411 96,'32'10'37,"2"2"-3,-5-1-4,-5-7-65,12 3-1,-6-6-1,5 4-1</inkml:trace>
  <inkml:trace contextRef="#ctx0" brushRef="#br1" timeOffset="123401.0582">13003 7513 89,'33'3'36,"0"2"0,-10-5-1,-9-5-42,7 9-29,-9-10 0,4 5-1,-5-11 0</inkml:trace>
  <inkml:trace contextRef="#ctx0" brushRef="#br1" timeOffset="123576.0682">13417 7294 83,'14'-8'37,"-5"-9"-1,2 6 1,1-4-37,-3-13-18,12 7-16,-3-5 0,11-2-2,-1-3 1</inkml:trace>
  <inkml:trace contextRef="#ctx0" brushRef="#br1" timeOffset="123726.0768">14151 6694 71,'32'-6'12,"-9"-3"-10,1-3-2,1 0-30,-4 0-3</inkml:trace>
  <inkml:trace contextRef="#ctx0" brushRef="#br1" timeOffset="123910.0873">14576 6408 95,'11'-8'37,"-11"8"-1,13-20 0,1 13-42,-5-13-30,16-2 0,1-8-1,7 0-1</inkml:trace>
  <inkml:trace contextRef="#ctx0" brushRef="#br1" timeOffset="124064.0961">15236 5914 100,'28'-13'38,"3"3"-1,-3-5-2,-1-5-39,13 6-31,-6-8-2,4 6 0,-2-8-1</inkml:trace>
  <inkml:trace contextRef="#ctx0" brushRef="#br1" timeOffset="124237.106">15941 5661 93,'23'2'37,"1"7"0,-5-6 1,4 2-34,-4-1-3,3-3-3,9 7-12,-9-9-22,6 6 0,-1-7-1,3 7 0</inkml:trace>
  <inkml:trace contextRef="#ctx0" brushRef="#br1" timeOffset="124394.115">16497 5799 80,'26'21'35,"-6"-4"1,1 5-1,-4-7-27,0 8-7,-1 4-2,-5-8-6,12 12-24,-11-9-2,5 5-3,-4-6 0</inkml:trace>
  <inkml:trace contextRef="#ctx0" brushRef="#br1" timeOffset="124561.1245">16931 6308 97,'14'20'38,"3"5"0,-6-9-1,4 0-35,0 2-4,-2-8-5,10 9-26,-13-10-5,4 9 1,-5-7-2</inkml:trace>
  <inkml:trace contextRef="#ctx0" brushRef="#br1" timeOffset="124709.133">17156 6629 78,'14'19'34,"-3"-1"0,9 2 0,-9-4-28,9 4-6,0 3-3,-3-8-7,10 11-16,-9-6-6,3 4-3,-2-3 2</inkml:trace>
  <inkml:trace contextRef="#ctx0" brushRef="#br1" timeOffset="124867.142">17512 7047 70,'16'26'37,"-4"-5"-1,3 2 1,-4-11-21,6 11-10,-3-6-5,2-4-4,11 6-10,-7-9-23,7 2 0,-3-8-3,9 5 4</inkml:trace>
  <inkml:trace contextRef="#ctx0" brushRef="#br1" timeOffset="125031.1514">18068 7264 74,'39'3'37,"-3"-5"0,3 5 0,-5-10-27,6 5-7,0-1-2,2-7-4,6 10-6,-15-12-26,15 0 1,-2-4-2,6 1 1</inkml:trace>
  <inkml:trace contextRef="#ctx0" brushRef="#br1" timeOffset="125195.1608">19074 6979 98,'22'-15'38,"2"8"1,-7-8-1,2 10-32,0-9-6,-3-4-8,11 2-27,-7-9-3,6 4 1,-3-9-2</inkml:trace>
  <inkml:trace contextRef="#ctx0" brushRef="#br1" timeOffset="125347.1695">19528 6489 118,'14'-8'40,"-5"-5"-2,6 4-8,0 0-40,-5-10-28,12 6-1,-10-5 0,6 2 0</inkml:trace>
  <inkml:trace contextRef="#ctx0" brushRef="#br2" timeOffset="129855.4273">5716 8434 60,'24'-19'33,"-11"-3"-2,-7 4 2,-14-4-29,-2 11 0,-17 0 2,-4 15-1,-17 3 1,-7 19 1,-15 3-1,2 15-1,-3 0-1,5 4 1,8-3-1,13-2-1,16-8 1,20-7-2,22-9 0,21-9-1,23-5 1,9-2-2,8 1 0,4 4 0,-5 1 0,-6 6 0,-13 8 0,-15 8 0,-23 11 0,-18 6 0,-15 6-1,-12-1 0,-2 0-2,-6-11-2,13 1-7,-9-30-22,33-13-5,-2-12 1,26-21-1</inkml:trace>
  <inkml:trace contextRef="#ctx0" brushRef="#br2" timeOffset="130074.4399">6330 8079 81,'4'-22'37,"-4"22"-1,-19 12 1,1 22-33,-8 17-2,0 18 0,1 13 1,-1 16-2,5 8 1,-1 4-3,2 3 0,2-10-5,12-1-21,-7-24-10,7-10 1,2-25-2</inkml:trace>
  <inkml:trace contextRef="#ctx0" brushRef="#br2" timeOffset="130990.4923">5945 8762 97,'-17'-12'37,"17"12"2,0 0-2,14-3-33,20-3-3,18-8 0,14 1-2,11-2 1,6-1-3,7-1 2,-3 5-2,0 1 1,-6 5-2,-13-1 0,-8 5 1,-12-3 1,-10 3 0,-11-3 1,-13 2 0,-14 3 2,0 0 0,-27-5 2,-3 8 1,-6 8 1,-10 4 1,0 12-1,-7 5 1,5 8-2,-1 3 1,11 3-2,6-3 1,12-1-3,14-10 1,16-13-2,17-12 1,11-13-1,18-12 1,6-9-1,6-8 1,3-7-1,-3-2-1,-5 2 1,-14 3-1,-8 5 1,-14 7-2,-10 9 2,-17 18-1,0 0 1,-19 6 1,-5 20 0,-4 12 0,0 7-1,2 7 2,2 2-3,7 2 2,11-9-2,12-7-2,14-15 0,18-13-1,8-20-1,14-8-1,3-14 0,12-8 0,-9-13 0,5 2 1,-14-4 2,-10 9 1,-11 7 3,-14 7 0,-9 11 3,-14 9 0,1 10 1,-32 23 2,7 6-3,-3 2 1,0 11-2,-1-3 2,6 8-3,1-4 0,8-6-1,6-6 1,7-8-1,1-23 0,24 8 0,0-22 0,6-12 0,2-10-1,3-6 1,1-5-2,-3 1 1,-5 7 0,-7 4 0,-6 12-2,-6 7 3,-9 16-1,0 0 0,14 24 1,-7-4-2,7 7 0,5 1-3,13 4 1,9-10-5,12 11-10,-8-25-9,21 9-11,-13-17 1,10 0-2,-12-14 4</inkml:trace>
  <inkml:trace contextRef="#ctx0" brushRef="#br2" timeOffset="131537.5235">8178 8649 89,'-2'-32'37,"-17"-2"0,2 21 2,-20 2-28,8 20-4,-11 6 0,8 19-2,-6 5 1,8 8-4,8-1 2,11-2-2,15-10 1,12-9-1,15-15-1,10-17-1,10-16 0,5-14 0,7-13-1,1-11 1,-8-9-1,0-6 1,-7 0-1,-8 4 1,-9 11 0,-13 14 0,-9 16 0,-10 31 0,-19 4 0,-2 30 0,-5 18 0,-8 12 0,3 10 1,5 7-1,9-2-1,8-7-1,16-8 0,11-15-3,20-10 1,6-20-3,18-13-1,-1-21 0,9-5 0,-7-16 2,1-7 2,-12-3 2,-15-3 2,-7 9 4,-16 1-1,-8 13 4,-16 6-1,-2 15 0,-8 14 0,-2 8-2,-3 10 1,-1 13-3,4 4 0,6 0-2,6 4 0,2-7-5,17 3-7,-9-23-8,25 7-9,-8-30-8,13-1-3,-6-21 1,11-4 1</inkml:trace>
  <inkml:trace contextRef="#ctx0" brushRef="#br2" timeOffset="132410.5735">9016 8458 104,'-4'-18'39,"4"18"2,0 0-2,0 0-32,9 15-2,-1 2-2,1 4 0,1 7-1,-3 5 0,-4 7-1,-3 4 2,-9 0-2,-2 2 1,-8 1-1,2-8 1,-2-5-2,9-10 0,10-24 0,0 0 0,24-15 0,3-16 0,11-8 0,6-12 0,1-3 0,4-1 0,-2 3 0,-5 5-2,-6 12 1,-7 11 1,-7 16 0,-11 12 0,-2 12-1,-8 12 0,-4 9 0,3 4 0,0 6-1,6-4 1,7-6-2,12-4 0,9-14-1,15-4 2,4-16-3,9-6 0,3-15 1,1-3-1,-4-7 4,-10-5-1,-9 4 4,-18-4 0,-10 12 1,-16-1 2,-10 11-1,-17 4 1,-4 12-1,-6 6 0,2 8-2,0 6 0,6 1 0,7 6-1,7-3 1,14-4-1,12-4 0,13-7 0,5-8-1,10-9 1,5-5-1,2-10 2,2-5-2,-3-3 0,-7-2 0,-6 6 0,-9 6 0,-7 11 0,-15 9 0,-3 21-2,-14 19 2,-9 17 2,-9 21-2,-4 20 0,-5 12 0,0 4 0,-1 3 0,5-7 0,2-11 0,5-16 0,7-21 0,5-25 0,2-19 0,7-23 0,0-20 0,7-19 0,5-18 0,5-17 0,9-7 0,4-3 0,9-2 0,4 2 0,8 6 0,7 12-6,-4 2-6,17 24-8,-11-10-1,26 23-8,-12-14-2,28 18-3,-8-11-7,23 4 4</inkml:trace>
  <inkml:trace contextRef="#ctx0" brushRef="#br2" timeOffset="133108.6134">10949 8353 97,'0'0'39,"22"4"0,-22-4-5,18 10-30,-9 6 0,-1 13-1,-6 2 0,-2 6-1,-5 4 0,0-1 0,-1-4 0,0 2-1,6-12 0,7 0 0,5-15-1,5-9 1,6-11-1,4-9-1,5-3 1,-3-8 0,1 0 0,-4-2 0,-5 5 0,-8 5 0,0 6 1,-13 15-1,11-7 0,-11 7 0,-2 29 0,2-1 1,2 3-1,5 6 1,3 1 0,9-4 0,4-5 1,10-9-1,6-16 0,3-13-1,6-12 1,2-17 0,-4-9-1,-7-7 0,-5-8-1,-10-2 1,-7 5 0,-9 7 0,-8 11-1,-5 5 0,-1 17-1,-1 8-2,7 11-3,0 0-5,23 36-9,-9-25-7,26 19-6,-3-11-4,20 6-2,-3-10 3</inkml:trace>
  <inkml:trace contextRef="#ctx0" brushRef="#br2" timeOffset="133794.6526">12265 8356 88,'-36'-21'37,"8"20"0,-16-6 2,1 17-32,-4 6-2,-2 11 1,2 2-1,8 9 0,5-1-1,13 2 0,8-2-2,14-11 0,14-5-1,13-13 0,13-7 0,7-11-1,8-11 1,1-5-1,1-12 0,-3-5 0,-8 1 0,-10 2 0,-12 4 0,-11 6 0,-11 11 0,-3 19 0,-22-5 0,3 20 1,-6 13-1,3 4 0,3 7 0,5 0-1,10 4-1,12-11-1,14-2-4,6-16-1,26 1-9,-10-27-7,24 10-7,-16-23-4,14 3-4,-15-9 25,0-2 13,-6 4 5,-19-10 9,4 20 10,-24-17 5,6 22 6,-16-7 6,4 21-24,0 0-10,-15 2-1,5 15-2,1 9-1,0 6 0,0 11-1,3 0 0,1 5 1,3-5-1,6-2 0,2-9-1,8-10 1,5-10 0,3-17-1,5-12 0,7-12 0,2-10 0,-1-13-1,1-6 1,-3-3-2,0 4 0,-7 2-1,-4 10-2,-9 4-2,1 23-8,-17-4-5,3 22-8,0 0-2,2 27-6,-9-10-3,15 6 1</inkml:trace>
  <inkml:trace contextRef="#ctx0" brushRef="#br2" timeOffset="134174.6744">13237 8511 94,'0'0'38,"15"0"2,-9-10-2,12 1-32,3-11-2,2 2-1,3-5-1,-1 0 0,3-4-1,3-1 0,-1 1-1,-3 0 1,-3 5-1,-4-1 0,-4 5 1,-6 5-1,-10 13 1,-9-11 0,-8 14 0,-6 6 0,-3 3 1,0 9-1,-3 3 0,6 3 1,5 7-2,8 0 1,10 1-1,7-2 0,9 0-2,7-8-1,12-2-1,4-16-6,23 4-8,-11-31-7,25 11-7,-10-27-5,13 2-4,-11-14 3</inkml:trace>
  <inkml:trace contextRef="#ctx0" brushRef="#br2" timeOffset="134467.6911">14111 8160 110,'-15'-3'41,"-18"0"1,5 12-2,-10 0-35,8 4-3,4 3-1,9 3 0,7-2 0,14 0-1,10-2 0,7 0 1,6-1-1,1-5 0,2 3 0,-3-2 0,-4 1 0,-7 1 1,-7 1-1,-6 4 0,-9 2 0,-7 4 0,-6 1 0,-8 5-1,-3 1-1,1-5-4,7 10-8,-6-21-4,28 13-6,0-27-7,20 12-3,3-23-7,19 6 2</inkml:trace>
  <inkml:trace contextRef="#ctx0" brushRef="#br2" timeOffset="134593.6983">14206 8534 108,'-19'7'41,"-18"-11"-2,9 3-4,-10 9-47,5-26-9,23 16-14,-11-13-6,12 2-1,-8-10 0</inkml:trace>
  <inkml:trace contextRef="#ctx0" brushRef="#br2" timeOffset="137090.8412">12738 4035 5,'-4'-22'22,"12"4"1,-7-10 2,4-2-12,4 11-1,-9-6 0,0 25 2,0-17 0,9 40-1,-18 4-2,14 32 0,-11 13-3,7 26-3,-5 17-3,4 15 0,-5 9-1,-1-1-5,6 11-6,-6-12-26,8-5 2,-5-18-2,15-14 1</inkml:trace>
  <inkml:trace contextRef="#ctx0" brushRef="#br2" timeOffset="137750.8789">15874 4150 61,'-10'-8'32,"5"-3"-1,5 11 2,0 0-29,15 23 0,3 14 2,11 24-2,-6 18 1,6 24-2,-13 19 2,-1 19-3,-14 8 1,-3-3-3,-7-9-4,-12-20-30,16-18 1,-2-30-2,14-25-3</inkml:trace>
  <inkml:trace contextRef="#ctx0" brushRef="#br2" timeOffset="138345.913">12185 4428 72,'0'-10'35,"23"5"-2,6-4-1,12 7-32,11 0 0,11 8 0,8 1 0,14 2 1,10 2 1,14-3-1,11-4 1,19 0 1,13-9 0,22 2-1,10-9 0,16 3 0,6-1 0,11 2-1,8-1 0,3 5-1,-1 0 0,-2 2 0,2 0 0,-8-4 0,-3-4-1,1-3 1,-9-4 0,-7-6-1,-9 0-1,-18-6-11,-13 14-23,-24-4 0,-19 16-2,-34 1 2</inkml:trace>
  <inkml:trace contextRef="#ctx0" brushRef="#br2" timeOffset="138736.9353">16185 4031 65,'-16'10'34,"-1"0"-1,-2 13 1,-12 8-26,-5 19-3,-18 14-1,-9 24-1,-12 12-1,-3 10 0,-1-1-3,-1-9-31,23-13-1,13-27-1,22-24-2</inkml:trace>
  <inkml:trace contextRef="#ctx0" brushRef="#br2" timeOffset="139260.9653">13196 4125 67,'12'-14'34,"-14"1"-2,2 13 1,-18-18-28,7 12-2,-9 3 0,-6 12 1,-19 9-1,-8 18-1,-21 16 1,-11 15-1,-12 8 0,1 7-1,0-5-1,9-13-8,30-6-27,16-30 0,37-16-2,26-25 1</inkml:trace>
  <inkml:trace contextRef="#ctx0" brushRef="#br2" timeOffset="139788.9955">14224 3417 86,'0'0'35,"-21"-13"-1,8 21 0,-10-3-28,3 10-2,-4 7 2,1 12-3,-5 7 0,1 13 0,4 6 0,6 9 0,6 1-1,11-3-1,10-8 0,13-12 1,17-18-2,17-18 1,9-25 0,9-22-1,3-16 1,-4-13-1,-3-7 1,-11-5 0,-15 2-1,-16 7 1,-19 8-1,-20 12 0,-14 16-1,-18 16 1,-10 12-3,-5 10-1,4 17-4,-5-4-28,23 14-2,4-10-1,29 4 0</inkml:trace>
  <inkml:trace contextRef="#ctx0" brushRef="#br2" timeOffset="139960.0053">15040 3582 100,'-18'17'38,"-12"-10"-1,8 0-5,1 0-43,10-23-26,21 5-1,8-14 2,22 5-4</inkml:trace>
  <inkml:trace contextRef="#ctx0" brushRef="#br2" timeOffset="140306.0251">15576 3361 102,'-36'15'38,"3"19"2,-14-10-2,7 11-34,0 3 1,10 4-1,5-4 0,11 4-2,12-6 1,11-7-2,12-9 0,15-10 0,5-12 0,7-10-1,6-11 0,-1-13 0,-1-7-1,-6-3 1,-10-7-1,-11-1 0,-14 2 0,-11 8 0,-6 7-2,-16 11 1,-2 13-2,-8 5-2,11 22-22,-9-8-10,24 15 1,6-21-2,13 26 1</inkml:trace>
  <inkml:trace contextRef="#ctx0" brushRef="#br2" timeOffset="140629.0435">16464 3101 97,'-38'12'40,"3"14"1,-25-1-2,7 18-30,-9 5-4,2 9-1,6 4 0,12 2-1,9-4 0,17-5-1,21-7-1,16-13-1,15-11 0,9-10-1,6-12 1,-4-7-1,-2-10 0,-10-10 0,-9-3-1,-16-5-1,-10 4 0,-10 0 1,-9 6-3,-6 3-4,12 13-28,-11-4-2,24 12 1,-18-3-1</inkml:trace>
  <inkml:trace contextRef="#ctx0" brushRef="#br2" timeOffset="141161.074">16822 3380 112,'0'0'39,"-14"7"2,-9-3-8,0 15-30,-2 0 0,-2 7-1,1 4 0,4 0-1,2 2 1,8-7-2,8-3 0,8-8 0,8-6 0,6-11 0,3-6 0,0-5 0,3-7-1,-4-3 2,-1-4-1,-5 4 0,-5 0 0,0 5 1,-5 4-2,-4 15 2,9-14 0,-9 14-1,25 6 0,-4 0 0,1 1 0,4 1 0,6-1 1,-1 1 0,1-5-1,-2-3 1,-1-5 0,1-5 0,1-1 0,-6-6 0,-2 0-1,0 1 1,-3 6-1,-1 5 0,-19 5 1,11 23-1,-15 4 0,-7 4-1,1 10-1,-4-1-3,9 8-8,-10-16-6,23 11-8,-12-28-16,21 0 0,-4-15-2,17-2 2</inkml:trace>
  <inkml:trace contextRef="#ctx0" brushRef="#br2" timeOffset="142266.1372">7010 11115 73,'-4'-40'37,"-7"12"-2,-21 0 1,-8 17-31,-11 6-2,-1 15 0,-13 10 0,-1 20 1,-1 13-1,4 22 1,1 16-1,9 16 0,1 9 0,10 16-1,11 0 0,13-1-1,13-11-2,6-10 0,14-20-2,5-17-3,10-11-6,-8-34-28,10-11 1,-15-24-1,4-7 1</inkml:trace>
  <inkml:trace contextRef="#ctx0" brushRef="#br2" timeOffset="142461.1483">6018 11864 93,'-31'-8'41,"31"8"0,12-7-1,33-5-37,22-9-1,20-9 1,16-1-4,11-3-1,11 4-5,-6-4-31,11 11-1,-18-2 1,0 13-2</inkml:trace>
  <inkml:trace contextRef="#ctx0" brushRef="#br2" timeOffset="142650.1591">7321 11737 91,'-20'14'41,"20"-14"-3,0 0 2,12-19-37,13-6-2,12-3-1,8 0-3,-1-7-6,3 17-29,-10-5 1,-4 18-1,-13-1-4</inkml:trace>
  <inkml:trace contextRef="#ctx0" brushRef="#br2" timeOffset="142792.1673">7331 11904 68,'-31'44'39,"3"-22"1,26-7 0,10-29-15,24-10-24,22-12-4,12-17-34,19 3-1,6-5 0,10 3-2</inkml:trace>
  <inkml:trace contextRef="#ctx0" brushRef="#br2" timeOffset="143250.1935">8582 11319 81,'-15'-18'40,"20"1"-1,10-15 1,20 6-34,16-8-2,14 1-1,9 3 0,2 5-1,-9 11 0,-3 13-1,-16 15 0,-21 13 0,-17 17-1,-22 14 2,-18 10-1,-12 7 2,-5 0-2,-8 2 2,4-13-1,11-7-2,14-14 1,17-17 0,21-18 0,21-17-3,23-11 2,17-18-3,16-3 0,11-13 0,8 1-4,0-14-4,10 12-30,-15-6 1,2 11 1,-24-3-1</inkml:trace>
  <inkml:trace contextRef="#ctx0" brushRef="#br2" timeOffset="143453.2051">9884 11126 90,'-49'19'39,"10"15"-1,-6-11 2,22 9-32,6-9-3,22 1 0,14-9-1,20-7-1,12-8 0,13-4-2,9-9-1,6-7-1,2-3-2,-5-10-3,1 6-6,-18-12-27,5 5-3,-22-14 1,1 10 1</inkml:trace>
  <inkml:trace contextRef="#ctx0" brushRef="#br2" timeOffset="143603.2137">10358 10924 94,'-47'57'36,"-10"7"1,13 17 1,-2-3-33,13 4-3,15-12 0,16-9-3,22-9-7,13-30-30,27-9 0,8-29 0,21-10-2</inkml:trace>
  <inkml:trace contextRef="#ctx0" brushRef="#br2" timeOffset="143896.2304">10852 11002 95,'-32'5'41,"-13"5"1,5 12-2,-7 5-35,16-2-3,10 1 1,14 3-1,12-4 0,17-1 0,11-5-1,9-4 0,6-2-1,-2-1 1,-1 0-1,-8 1 0,-10 3 0,-12 6 1,-10 5-1,-10 5 0,-10 2-1,-7 2 1,-2-1-1,-2-5-1,8-4-3,-6-19-8,24-7-27,0 0-2,3-29 2,9-11-3</inkml:trace>
  <inkml:trace contextRef="#ctx0" brushRef="#br2" timeOffset="144384.2583">10951 10989 112,'-3'15'44,"3"-15"0,14 6-11,7-13-31,10-1 1,7-3-2,5 2 1,10-3 0,5 3-1,1-2-1,0 7 1,-1-1-1,-7 3 1,-6 1 0,-6 1-1,-16 3-1,-8-1 0,-15-2 1,-13 15-2,-8-1 2,-9 4-1,-5 5 1,-1 8-1,-1 3 1,7 7 0,4 1 1,11 0-1,12-5 1,14-5-1,15-12 1,14-8-1,7-14 0,12-14 1,5-9-1,1-10 0,0-7 1,-5-5-1,-9-6 0,-6 0 2,-13 0-2,-14 6 1,-12 5 0,-14 12 0,-12 11-2,-13 9 2,-5 16-4,-6 6-2,4 20-9,-12-7-25,21 13-4,-1-9 1,19 5-2</inkml:trace>
  <inkml:trace contextRef="#ctx0" brushRef="#br2" timeOffset="145149.3021">12494 10863 79,'18'-10'41,"-18"10"-1,0 0 1,-29 22-35,5 7-2,-10 3-1,-3 11-1,-6 3 0,5 7-1,3-3 1,9-4-1,8-8 1,9-3 0,9-11-1,9-16 0,7-14 0,8-12-1,5-13 0,0-10 0,1-8 1,-3-4 0,-4-6 0,-8 3 1,-2 6-2,-8 7 2,-4 10-1,-2 11 2,-4 9-3,5 13 1,0 0 0,-5 22-1,16-4 1,5 3 0,11 0 0,6-4-2,9-2 1,9-6-1,2-4 0,5-5 2,-2-7-1,3-4 1,-5-8 0,-6-1 0,-5-3 0,-9 2 1,-7 0-1,-8 3 0,-19 18-1,0 0 0,-4 12 0,-12 16 0,-7 10-1,-2 8-1,0 9 1,4 2-2,5 0 0,8-6-3,15-4-2,1-26-14,24 6-19,-2-26 0,15-3-1,-4-19 2</inkml:trace>
  <inkml:trace contextRef="#ctx0" brushRef="#br2" timeOffset="145339.313">13190 11006 97,'-26'10'40,"-11"-2"1,16 12-1,-6-13-34,23 6-2,4-13-2,33 12-1,7-14 0,12-6-2,10-5-1,9-6-2,9 2-2,-8-16-13,8 11-21,-19-10 2,5 8-2,-20-6 2</inkml:trace>
  <inkml:trace contextRef="#ctx0" brushRef="#br2" timeOffset="145584.327">13720 10762 108,'-14'4'41,"-8"-12"1,22 8-1,-24 1-35,24-1-3,-20 16-1,8 5 0,0 3-2,-6 9-1,0 5 1,-1 10-1,-5 2 0,1-1-1,2 4 0,1-7-2,9 4-2,0-16-6,19 8-28,-7-18-1,14 1-1,-2-19 0</inkml:trace>
  <inkml:trace contextRef="#ctx0" brushRef="#br2" timeOffset="145901.3451">13423 10706 97,'-15'3'41,"4"18"1,-10 1-1,8 16-36,-15 6-2,5 9-1,-6 8 0,-2 6-1,1 0-1,3-3-2,7-4-1,2-10-3,22-2-31,-5-21-3,24-10-1,3-23-1</inkml:trace>
  <inkml:trace contextRef="#ctx0" brushRef="#br2" timeOffset="146405.3739">13932 10978 96,'0'0'44,"13"2"-1,-2-9 0,17-9-40,2 6 0,11 3 0,-3-1-1,5 4 0,-5 3-1,-4 5-1,-9 4 0,-13 10 0,-17 8 0,-14 4-1,-12 6 0,-9 4 1,-6-1 0,1-2 1,6-6-1,12-6 1,17-12-1,10-13 1,35 0-1,11-14-1,18-5 1,11-9-2,15 1-2,-5-13-17,13 17-20,-5-4-1,1 11 0,-14 2-1</inkml:trace>
  <inkml:trace contextRef="#ctx0" brushRef="#br2" timeOffset="147412.4315">3249 13021 70,'0'0'38,"2"-18"-1,12 10-1,-2-12-29,13 5-4,2-6 1,2 3-2,2 5-1,-1 5 0,-2 12-1,-7 12 1,-4 15-1,-9 12 0,-3 10 0,-6 9 0,0 5 0,-3-1 1,5-4-1,8-8 0,4-16 1,8-14 0,13-21 0,5-20 0,9-16 1,2-14 0,-3-14 0,-1-3 0,-10-6 0,-7 1 0,-13 5 1,-9 8-1,-10 8-1,-5 9 0,-6 13-1,0 4 0,8 10 0,6 12-1,13-15-3,12 5-4,26 6-29,0-13-3,20 9 1,0-11-2</inkml:trace>
  <inkml:trace contextRef="#ctx0" brushRef="#br2" timeOffset="147637.4444">4337 13018 80,'-19'-1'39,"19"1"-2,5-21 1,24 0-35,3-3-3,4-4-3,14 9-5,-13-3-28,11 11 0,-15 3-1,-4 20 0</inkml:trace>
  <inkml:trace contextRef="#ctx0" brushRef="#br2" timeOffset="147774.4522">4363 13194 78,'-32'19'37,"18"-4"0,14-15 2,2-15-35,23-6-3,11-7-4,20 0-32,-5-6 0,12 6-2,-6-3-2</inkml:trace>
  <inkml:trace contextRef="#ctx0" brushRef="#br2" timeOffset="148222.4779">5982 12319 57,'2'-36'38,"-1"7"-1,-11-5 2,5 10-30,-20-5-2,-1 12-2,-9 5-1,-3 12-2,-6 9 0,0 19 0,1 16-1,3 17-1,0 16 1,9 18 1,3 7-1,9 9 0,6-3-1,10 1-1,13-9-3,1-18-3,19-2-11,-6-34-21,12-9 0,-10-28 0,8-6 0</inkml:trace>
  <inkml:trace contextRef="#ctx0" brushRef="#br2" timeOffset="148389.4874">5528 12957 83,'-32'-13'41,"0"-5"-2,32 18 2,-9-23-35,31 9-3,14-1-2,17-4 0,7 0-3,11-3-4,19 9-31,-9-9-3,13 12 1,-11-5-2</inkml:trace>
  <inkml:trace contextRef="#ctx0" brushRef="#br2" timeOffset="148869.5149">6491 12433 71,'-10'-21'39,"10"21"0,-6-18-1,10 32-30,0 3-4,10 14-1,4 5-1,4 14 0,0 6 0,8 9-1,-1 0-1,4 0 0,0 0-1,-4-5-1,3-3-4,-4-16-4,16-5-29,-21-16 1,5-4-1,-14-17 1</inkml:trace>
  <inkml:trace contextRef="#ctx0" brushRef="#br2" timeOffset="149012.5231">6796 12866 58,'-43'-23'37,"0"19"0,-5 8-1,9 21-26,-3 6-5,6 13-1,2 7-5,6-8-33,13 9-2,9-14-2,17-5-1</inkml:trace>
  <inkml:trace contextRef="#ctx0" brushRef="#br2" timeOffset="149791.5676">3790 14124 56,'0'0'37,"9"-27"-1,3 16-1,1-4-32,2 1-3,2 2 1,2 3 1,-2 6 0,0 7-1,-4 5 1,-3 9 0,0 4-1,-3 11 1,-2 10-1,0 8 1,-3 5-2,3 5 2,0-2-2,4-3 2,4-6-1,1-10 0,5-13 1,7-16-1,3-16 1,1-15-1,3-17 1,0-7-1,-5-4 0,-4-5 0,-5 0 0,-10 6 0,-5 5 0,-5 10-1,-5 10 1,0 6-1,1 4 0,5 12 0,7-16-1,9 7 0,15-3-2,8-6-3,21 4-21,-1-16-10,20 7-2,-6-7 0</inkml:trace>
  <inkml:trace contextRef="#ctx0" brushRef="#br2" timeOffset="149988.5789">4634 14317 76,'-13'9'41,"13"-9"-2,20-20-2,12-5-37,12-9-2,8-3-2,8 10-9,-9-9-24,8 15-1,-22 3-1,-2 18 0</inkml:trace>
  <inkml:trace contextRef="#ctx0" brushRef="#br2" timeOffset="150146.5879">4683 14514 71,'-37'36'41,"7"-21"-2,30-15 1,0 0-36,38-38-3,19-3-2,12-16-8,15 7-29,3-8 0,8 13-2,0-1 0</inkml:trace>
  <inkml:trace contextRef="#ctx0" brushRef="#br2" timeOffset="151296.6537">6082 13816 67,'0'0'40,"-3"-11"-2,15 3 2,-4-9-35,13 0-3,5-3 0,5 4-1,2 2 0,-1 8-1,-4 6 1,-5 10-1,-4 8 1,-10 9-1,-11 6 0,-7 9 1,-9 1-1,-4 8 1,-9 0 0,2 0 0,-2-3 1,4 3 0,3-10 0,9-6-1,4-4 0,11-7 1,7-9-2,12-6 1,10-10-1,8-8-1,8-4 0,5-7-2,10-2-4,-5-14-26,13 13-7,-8-12 0,7 9-1</inkml:trace>
  <inkml:trace contextRef="#ctx0" brushRef="#br2" timeOffset="151491.6649">6952 13906 75,'-12'0'40,"12"0"0,-28 1 0,28-1-38,-21-10-4,21 10-3,0 0-9,-3-15-24,21 9 1,3-10-2,15 1 1</inkml:trace>
  <inkml:trace contextRef="#ctx0" brushRef="#br2" timeOffset="151716.6777">7314 13629 66,'-21'21'39,"-2"3"-1,-8-2 2,10 8-32,-11-2-4,16 6 1,2-5-1,13 3 0,8-7-2,16-5 0,14-9-1,7-8-1,12-10-1,5-7-2,8-2-4,-7-18-33,15 1 2,-16-17-3,5 8 1</inkml:trace>
  <inkml:trace contextRef="#ctx0" brushRef="#br2" timeOffset="151889.6876">7731 13470 67,'-48'63'39,"-3"5"-1,5 12 0,12-3-36,9-4-2,11-5-2,12-17-7,25-11-28,13-19-1,22-14-1,4-25-1</inkml:trace>
  <inkml:trace contextRef="#ctx0" brushRef="#br2" timeOffset="152182.7044">8110 13604 71,'-36'22'41,"-7"-3"-1,14 12 1,-5-8-36,22 0 0,12-4-1,16-3 0,8-4-1,11-4-1,5 1-1,3 0 1,-8 6-1,-3 8-1,-7 5 0,-16 4 0,-9 5 0,-9-1-1,-6-2 1,-4-5-2,3-3-1,-1-18-2,17-8-7,-14-7-28,23-14-1,-2-14 0,10-3 1</inkml:trace>
  <inkml:trace contextRef="#ctx0" brushRef="#br2" timeOffset="152339.7134">8112 13571 92,'-10'8'42,"-1"-8"2,11 0-3,12 5-38,11-14-2,17 0-3,2-4-3,21 13-26,-11-15-10,25 13 1,-4-6-2</inkml:trace>
  <inkml:trace contextRef="#ctx0" brushRef="#br2" timeOffset="152747.7367">9190 13521 64,'11'12'39,"-9"3"-2,-4 12 2,-21-1-35,1 12-2,-8 4 0,-9 9-1,-2 4-1,-7-1-1,3-2-1,-4-7-5,22-5-30,-7-12-1,14-6 0,2-20 0</inkml:trace>
  <inkml:trace contextRef="#ctx0" brushRef="#br2" timeOffset="152930.7472">8962 13683 76,'12'-18'40,"2"18"1,-14 0-1,11 23-33,-7 3-4,5 4-1,8 5-1,8-3-2,13-1-2,6-12-3,30-2-30,-3-17-3,19-3-1,-3-15-1</inkml:trace>
  <inkml:trace contextRef="#ctx0" brushRef="#br2" timeOffset="153131.7587">9832 13540 76,'-44'30'40,"-4"0"0,2 15 0,1 0-36,8 6-3,12-6 0,13-6-2,18-8-3,11-19-9,25-5-26,11-18 0,24-9-1,-3-19 1</inkml:trace>
  <inkml:trace contextRef="#ctx0" brushRef="#br2" timeOffset="153383.7731">10274 13479 79,'-31'22'41,"-1"17"0,-6 4 0,15 8-35,-3 1-3,12 2 1,11-8-1,11-3 0,10-15-1,15-11 0,5-17-1,6-11 0,-1-12 0,-5-12-1,-7-6 0,-7-6 0,-14-2-1,-11 1-1,-13 5-2,-8 0-1,-4 17-6,-12-4-30,15 17 1,-5-3-2,28 16 1</inkml:trace>
  <inkml:trace contextRef="#ctx0" brushRef="#br2" timeOffset="153918.8037">11250 12908 62,'-16'-2'39,"-1"16"1,-14-7 0,8 9-31,-12-7-1,11 7-2,-4 0-2,13 9 0,4-6-1,13 0-1,10-2-1,14-2 1,8-7 0,12-6-1,10-11 0,4-6 0,0-11 0,0-1 0,-6-7 0,-11 4 0,-13 3 0,-14 10-1,-16 17 1,-14 4-1,-11 23 0,-12 13 0,-13 18-1,1 3-1,4 12-2,-1-6-4,28 6-32,-6-15-2,28-2 1,10-26-2</inkml:trace>
  <inkml:trace contextRef="#ctx0" brushRef="#br2" timeOffset="154233.8217">12300 13432 47,'5'-40'34,"-5"-1"2,-4 1-1,-5 19-30,-12 9 1,-4 23 1,-15 13-2,2 23 1,-11 8-3,3 11-1,-1 4-4,6-9-3,19 3-31,-3-12-1,14-8 0,4-21 0</inkml:trace>
  <inkml:trace contextRef="#ctx0" brushRef="#br2" timeOffset="154416.8322">11979 13581 94,'-13'-26'41,"13"26"1,-12-24-10,12 24-27,6 12-1,13-2-1,9 6-4,6-4-3,20 13-22,-5-16-14,17 10 0,-5-12-3,10 8 2</inkml:trace>
  <inkml:trace contextRef="#ctx0" brushRef="#br2" timeOffset="155067.8694">13508 12551 54,'-5'-17'38,"5"17"-1,-29 9 1,11 30-27,-24 13-3,0 30-1,-10 13-2,5 16 0,-1 3-2,15 4 0,13-7-3,15-13-1,26-19-5,10-28-32,35-14 0,16-24 0,16-9-3</inkml:trace>
  <inkml:trace contextRef="#ctx0" brushRef="#br2" timeOffset="155449.8912">13832 12950 80,'0'-17'41,"1"-5"-1,17 10 1,-1-10-35,14 11-3,4-3 0,7 7 0,0 2-2,-3 8 1,-2 5-1,-5 4 0,-7 10-1,-12 1 1,-12 11-1,-12 4 0,-13 6 1,-13 8-1,-9 1 1,-4 2 0,-5-1 0,5-7 0,9-5 0,11-6-1,15-9 1,17-16-1,22-10 1,20-13-3,20-7-2,7-22-12,21 13-23,-7-15-2,21 6 1,-8-8-2</inkml:trace>
  <inkml:trace contextRef="#ctx0" brushRef="#br2" timeOffset="155930.9188">15127 12825 77,'0'0'38,"-18"16"-1,-11 18 1,-14 7-37,-11 15 0,-10 6-1,-1 5 0,5-1-2,2-11-1,17-4-3,9-27-19,23-6-10,9-18-1,23-23 0,3-14 6,14 1 24,-2-8 6,-6-7 6,5 19 19,-23-10 12,3 19 4,-20 0-1,3 23-4,-16-7-24,16 7-4,-15 22-3,15-4-2,8 2-1,11-1-4,13 2-3,5-10-10,21 10-25,0-11 1,14 6-2,-7-11-1</inkml:trace>
  <inkml:trace contextRef="#ctx0" brushRef="#br2" timeOffset="156463.9493">16025 12805 71,'-14'-25'38,"-1"15"-1,-13 3 0,1 12-33,-8 8-1,-2 20 1,-5 9 1,0 17 0,2 4-1,3 6 1,12-2-2,13-5-1,16-15 0,19-13-1,25-21 0,14-14 0,16-17-1,8-18 0,-2-9 0,-3-7 1,-13-4-1,-20 0 0,-22 6 0,-20 2 0,-22 10-1,-16 7 0,-10 10 0,-6 4 0,1 12-3,1 0-2,22 16-16,4-13-18,20 2 2,20 7-2,21-1 1</inkml:trace>
  <inkml:trace contextRef="#ctx0" brushRef="#br2" timeOffset="156622.9583">16513 13025 90,'-16'23'39,"-12"-14"-1,15-3 1,3-12-41,10-11-8,23 3-27,-2-11 0,16 10-1,3-8-1</inkml:trace>
  <inkml:trace contextRef="#ctx0" brushRef="#br2" timeOffset="156950.9771">16956 12837 73,'-20'14'40,"6"5"-1,-13 0 1,5 18-31,-9-4-3,6 6-1,-2 2-1,6 0 0,5-3-2,10-4 1,14-10-2,8-13 0,15-9 0,12-9-1,6-14 0,2-9 0,6-8 0,-11-6 0,-8-2 0,-10-3-1,-16 1 1,-17 0 0,-16 8 0,-10 8 0,-6 9-1,-7 8 0,5 7-3,2 2-3,21 20-26,-2-8-7,28 10 0,2-13-1</inkml:trace>
  <inkml:trace contextRef="#ctx0" brushRef="#br2" timeOffset="157319.9982">17809 12554 79,'10'-17'40,"-10"17"-1,-11-7 1,-16 20-32,-16 5-2,-9 20-1,-16 10-1,-5 14-1,-2 10 0,7 6 0,13 1-2,15-4 0,21-8 0,26-11 0,26-17-1,23-19 0,16-16 0,5-14 0,2-10 0,-6-8 0,-10-4 1,-22-3-2,-22 2 2,-27 1-2,-22 5-1,-17 3-1,-8 8-1,-11-3-2,10 18-11,-5-14-21,31 13-2,6-13-2,24 15 3</inkml:trace>
  <inkml:trace contextRef="#ctx0" brushRef="#br2" timeOffset="157623.0155">17932 12257 93,'10'-13'40,"16"19"3,-4-4-3,12 17-36,1 7 0,3 18 1,-4 7-2,-5 10 0,-5 3-1,-4 8-1,-7 3-1,-9-4 0,-8 1 0,-5-6-1,-8-6 0,-4-9-1,-2-4-3,-10-21-7,14 4-26,-20-20-3,3 4 0,-16-13-1</inkml:trace>
  <inkml:trace contextRef="#ctx0" brushRef="#br2" timeOffset="158417.061">4168 15087 52,'25'-14'40,"1"-13"-1,7 8 0,-3-7-36,3 1-1,-2 2-1,-3 7 0,-7 8 0,-4 13-1,-12 15 1,-3 16 0,-5 12 0,-7 14 0,1 8 0,1 6 1,2-7-1,7-4-1,13-15 1,8-17-1,13-21 1,14-18 0,6-18 1,3-15-1,2-13 0,-8-8 2,-6 0-1,-16 1 1,-13 3-2,-15 9-1,-11 5 1,-6 10 0,-3 5-1,3 8 0,8 0-1,9 2 0,18 3-2,7-2-2,23 11-10,-5-13-25,21 13 0,-5-6-1,6 13 1</inkml:trace>
  <inkml:trace contextRef="#ctx0" brushRef="#br2" timeOffset="158605.0717">5238 15022 59,'0'0'40,"6"-11"-1,12 6 0,-3-9-35,14-1-3,1-2-2,4-5-5,12 13-32,-18-7 1,9 12-3,-18-2 1</inkml:trace>
  <inkml:trace contextRef="#ctx0" brushRef="#br2" timeOffset="158748.0799">5146 15373 61,'-10'31'41,"10"-31"-2,32 3 0,10-26-39,16-23-35,27 3-2,2-10 0,19 7-1</inkml:trace>
  <inkml:trace contextRef="#ctx0" brushRef="#br2" timeOffset="159379.116">6897 14836 43,'-18'0'40,"18"0"1,13-16-1,12 0-25,2-1-12,14 0 0,3-1-1,-1 8 1,0 2-2,-6 10 0,-8 10-1,-12 8 1,-15 11-1,-11 10 0,-14 7 1,-7 11-1,-11 2 2,-2 3 0,1-6 0,4-3 0,8-10 0,13-6 0,12-14-1,17-11 0,17-12-1,16-7 0,8-9 0,10-2-1,8-5-1,-1-2-2,10 5-3,-18-13-28,13 18-5,-18-12-1,9 13 1</inkml:trace>
  <inkml:trace contextRef="#ctx0" brushRef="#br2" timeOffset="159546.1255">7855 14927 56,'-20'11'42,"20"-11"-3,-24 9 0,24-9-30,-11 5-26,8-16-21,16 8-1,-3-12-1,14 2-1</inkml:trace>
  <inkml:trace contextRef="#ctx0" brushRef="#br2" timeOffset="160070.1555">8941 14646 40,'-16'-22'38,"-15"-2"1,-3 10 1,-10-11-27,1 21-5,-12-4 0,3 15-1,-5 1-1,6 14-2,2 0 0,9 9-2,6-1 0,11 2-1,14-4 0,12-6-1,16-10 1,14-8 0,16-12 0,8-9 1,10-7-1,2-5 1,0 1-1,-9 5 0,-11 6 1,-12 9-2,-16 15 1,-17 13-2,-12 15 1,-12 13-1,-12 10 1,-5 11-1,-1 6-1,-3 0 0,12-3-2,5-11-1,19-1-11,-3-29-26,35-8 1,3-29-2,24-11 2</inkml:trace>
  <inkml:trace contextRef="#ctx0" brushRef="#br2" timeOffset="160355.1718">9361 14652 78,'7'-15'42,"-13"-2"-1,6 17 2,-19 10-39,4 5-3,-3 11 1,-1 10 0,-4 8 1,8 7-2,6-2 1,9-2-1,15-14 1,14-13-1,18-16 0,15-14 0,14-12-1,8-12 0,8-9-1,3-9-1,-1 3-1,-8-3-2,-6 12-6,-26-11-22,1 18-9,-23-4 1,-9 14-1</inkml:trace>
  <inkml:trace contextRef="#ctx0" brushRef="#br2" timeOffset="160521.1813">9835 14545 91,'-40'47'41,"-6"-1"1,15 17-1,-8 4-38,14 4-2,9-1-2,6-5-2,15 2-9,-3-23-29,26 0-1,-2-24-1,18-9 0</inkml:trace>
  <inkml:trace contextRef="#ctx0" brushRef="#br2" timeOffset="160934.2049">11053 14625 50,'-15'13'38,"-12"4"-1,2 14 1,-20 10-31,2 17-2,-15 4 0,4 8-3,-10-1 0,7-3-1,6-5-5,4-20-4,23-6-20,5-26-10,19-9 0,14-32-1</inkml:trace>
  <inkml:trace contextRef="#ctx0" brushRef="#br2" timeOffset="161106.2148">10727 14813 56,'9'-31'40,"-14"5"0,5 26-1,-29-1-27,19 24-4,-4 5-2,9 14-2,6 2-1,18 4-1,10-5-2,13-7-2,20-4-6,-2-18-33,28-9 1,-3-20-2,15-5 1</inkml:trace>
  <inkml:trace contextRef="#ctx0" brushRef="#br2" timeOffset="161297.2257">11562 14669 73,'-43'28'40,"-2"13"-1,-3-3 0,5 10-40,11-2 0,10-5-2,15 4-6,6-14-29,26-3 0,8-21-2,19-7 1</inkml:trace>
  <inkml:trace contextRef="#ctx0" brushRef="#br2" timeOffset="161550.2402">11961 14646 73,'-18'14'42,"-16"2"-2,11 19 1,-9-9-36,13 17-3,11-3 0,9 1-2,10-8 1,9-3 0,13-12-1,2-8 1,3-11-1,-2-11 0,-5-9 1,-5-6-1,-10-3 0,-7-10-1,-9 1-2,-10-9-5,5 7-31,-17-2 0,9 9-1,-11 3-1</inkml:trace>
  <inkml:trace contextRef="#ctx0" brushRef="#br2" timeOffset="162181.2763">12931 13959 57,'0'0'39,"-8"13"-1,-16-5 2,7 11-32,-22-6-3,3 5 0,-3-2-2,2 3 0,6-4 0,8 1-1,12-3-1,12-2 0,13 1 0,14-3 0,11 1 0,8 7-1,7 1 0,-4 6 1,-6 6-1,-9 8 0,-14 5 0,-13 1 1,-17 1-1,-11-5 0,-7-8 0,-5-11 0,5-14 0,5-17 0,12-16 0,13-18-1,16-10 0,9-11 0,13-6 0,-2 0-2,7 6-1,-9-2-12,1 32-23,-22 2 1,1 23-2,-17 10 1</inkml:trace>
  <inkml:trace contextRef="#ctx0" brushRef="#br2" timeOffset="162885.3165">13512 14593 62,'-18'7'39,"-4"0"-2,9 9 2,-3 6-34,6 1-3,-2 6 0,4 7-1,-4-1 1,3 6-2,2-6 1,1-3-2,4-12 2,4-6-1,-2-14 1,18-16-1,-2-12 0,5-9 1,4-6 0,4-7 1,-3-3-1,0 2 0,-3 5 0,-3 6 0,-4 10 0,-10 10-1,-6 20 1,0 0-1,0 0 1,4 15-1,-4 6 1,7 0 0,4-2 0,12-4 1,5-9-1,12-5 1,5-8 0,3-7-1,0-7 1,3-1-1,-6-4 0,-9 6-1,-9 0 1,-9 6-1,-18 14 1,15 5-1,-21 14 0,-8 15 1,-2 8-1,-5 10-2,-2 8 0,0 0-1,3-2-1,5-13-5,21-1-26,-6-28-5,27-8 0,1-25 0</inkml:trace>
  <inkml:trace contextRef="#ctx0" brushRef="#br2" timeOffset="163082.3278">14689 14004 77,'0'0'40,"-38"24"0,0 34-1,-23 20-28,-2 12-10,-8 14-3,0-2-2,6 9-1,3-19-21,24 8-14,8-25 1,25-10-1,12-27-2</inkml:trace>
  <inkml:trace contextRef="#ctx0" brushRef="#br2" timeOffset="163417.347">14779 14543 76,'-29'11'39,"9"7"0,-8-6-1,15 2-34,6-4-1,9 2-1,10-8 0,6 3 0,5-1 1,4 1-1,2 0-2,-5 5 2,-7 2-2,-2 5 0,-10 1 0,-5 7-1,-14 0 1,-1 0-1,-5 0 1,-6-2-2,1-3 1,2-5 0,5 1-4,-2-17-8,20-1-26,-19 6 0,19-6-1,0-14 0</inkml:trace>
  <inkml:trace contextRef="#ctx0" brushRef="#br2" timeOffset="166313.5126">16932 13780 46,'-9'-11'33,"-10"4"-1,-3 9 1,-14 7-29,-3 17 1,-14 8 0,2 20 0,-13 11 2,7 21-1,0 10-1,8 13 0,8 5-1,13 6-3,13-3 0,18-6-3,16-5-1,11-25-7,28-9-27,3-28-1,22-16-1,-1-29 1</inkml:trace>
  <inkml:trace contextRef="#ctx0" brushRef="#br2" timeOffset="166793.5401">17076 14169 70,'-10'2'40,"10"-2"-2,0 0 0,24-9-35,1-5-1,15 1-1,6-1 1,6-1-1,0 5 0,1 7-1,-7 3 1,-9 7-1,-13 11 0,-15 12 1,-17 9-1,-13 13 0,-16 8 1,-6 6 0,-8 2 0,3 2 1,1-6-1,9-7-1,12-10 2,15-12-2,12-16 1,21-10 0,13-14-1,16-9-2,6-6 0,9-10-1,13 1-3,-8-10-2,12 13-23,-16-12-6,7 9-1,-17-9 2</inkml:trace>
  <inkml:trace contextRef="#ctx0" brushRef="#br2" timeOffset="166997.5517">18131 14277 60,'-14'13'36,"1"14"-1,-13-2 0,0 21-29,-12-2-3,1 8 0,-1 1 0,-2 3-2,4-6-1,4-11-3,15-5-1,2-27-22,15-7-8,13-16-3,18-14 2</inkml:trace>
  <inkml:trace contextRef="#ctx0" brushRef="#br2" timeOffset="167319.5702">17948 13868 61,'-39'-6'37,"10"15"0,-5 2 0,11 17-28,-3-7-3,14 5-2,5-7-1,11-2-1,8-4 1,8-8-2,7-9 1,11-7-2,-4-5 1,0-5 0,-5 0 0,-6-1-1,-11 1 0,-10 4 0,-11 4-2,-10 5 0,-1 10-2,-5 1-1,2 15-2,-3-5-11,15 21-18,-3-4-1,18 10 0,2-2 1</inkml:trace>
  <inkml:trace contextRef="#ctx0" brushRef="#br2" timeOffset="167641.5886">18313 14469 66,'-13'40'39,"-11"-11"-2,10 4 2,-9-7-32,15-6-3,8-20 1,-3 12-1,14-16-2,8-7 0,3-6 0,5-3-1,0-7 0,-4 1 0,-2-2-1,-7 1 0,-7 0 0,-9 5 0,-6 7 0,-6 6-1,-4 10 0,-5 7-2,4 8-1,-5-2-4,18 15-29,-7-13 0,17 9-2,-2-14 0</inkml:trace>
  <inkml:trace contextRef="#ctx0" brushRef="#br2" timeOffset="168882.6596">18140 14350 25,'-18'3'27,"18"-3"-1,-18 9-6,18-9-13,0 0-1,-12-11-1,12 11 1,5-22 0,7 5 0,-2-17 0,16 2 0,-3-15 0,11-5-2,4-8 0,8 1-1,2-1-1,-1 5-2,0 10-2,-9 0-5,5 18-24,-20 8-1,-2 12-2,-21 7 0</inkml:trace>
  <inkml:trace contextRef="#ctx0" brushRef="#br2" timeOffset="170271.739">19207 14210 33,'0'0'31,"4"-19"2,-4 19-1,-6-12-23,6 12-3,-8 17 0,4 5-1,-10 1 0,6 14 0,-8 0 0,6 6-1,-4-5-1,9-1 0,3-8-2,9-4 1,8-11-1,8-8 0,7-11-1,6-7 0,3-8 1,4-5-1,0-1 0,-2-1-1,-10 2 2,-2 2-1,-8 6 0,-6 5 0,-15 12 0,0 0 0,4 12 0,-9 4 1,-5 7-1,1 3 1,4 2-1,2 2 1,4-3 0,5-5 0,3-5 0,9-9 1,1-10-1,7-10 1,3-11-1,-1-8 0,1-5 0,-2-4 0,-2-3-1,-3 2 0,-8 3-1,-5 3-1,-2 13-2,-7-2-4,0 24-10,4-19-18,-4 19 0,0 0-1,24 1 0</inkml:trace>
  <inkml:trace contextRef="#ctx0" brushRef="#br2" timeOffset="171248.7949">20022 14151 43,'0'0'33,"16"5"1,-16-5 0,4 16-24,-4-16-3,-11 29 0,-1-6-1,1 8-2,-7 3-1,2 6 0,-5 2 0,3-1-1,-2-4 0,3-5 0,3-10-1,6-7 1,8-15-1,-3-14-1,11-10 1,9-9-1,3-10 1,5-4-1,-1-3 0,4 1 1,-4 4-1,-1 5 0,-2 7 1,-5 9-1,-4 9 0,1 5 0,-2 9 0,1 6 0,1 3 0,5 4 0,5-1 0,8-1 0,3-1 0,5-3 1,2-1-1,0-2 0,-3 0 0,-2-2 0,-9 1 0,-9 3 0,-18-5 0,8 18 0,-18-4 0,-9 6 0,-4 2 0,-4 5 0,-3 6 0,0 1 1,2 2-1,6-3 0,8 0 0,13-8 1,11-9-1,9-9 0,11-9 0,11-10 0,2-10 0,5-6 0,-2-8 0,-4 0 0,-8-1 0,-7 0 0,-10 4 0,-9 3 0,-8 4 0,-7 5 0,-2 4 0,-3 4 0,1 5 0,11 8 0,-12-10 0,12 10 0,15-7 1,7 2-1,4 0 1,6 2-1,2 3 1,-2 0-1,-3 4 1,-6 10-1,-6 3 1,-12 10-1,-8 4 0,-6 6 1,-6 1-1,-4 3 0,-4-5 0,8-4 0,2-8 0,8-13 0,5-11 0,18-17 0,6-12 0,10-11 0,9-9 1,2-3-1,-1 1 1,1 3-1,-8 10 0,-6 8 0,-7 12 1,-11 9-1,-13 9 0,6 21-1,-10 3 0,-1 6 0,7 4-2,1-1 0,13 2-4,0-13-4,26 6-26,-12-22 0,16 5 0,-8-18 1</inkml:trace>
  <inkml:trace contextRef="#ctx0" brushRef="#br2" timeOffset="171732.8226">21445 14112 75,'-12'-8'37,"-13"-6"-1,5 19 0,-7-3-29,4 12-2,-2 6-1,7 8-1,0 4 0,8 2-1,6-1 0,8-5 0,9-7-1,4-7 1,8-14-2,6-14 1,7-7-1,2-9 0,-3-9 0,-2-2 0,-2-3 0,-6 0 1,-7 8-1,-11 11 0,-4 11 0,-5 14 0,-20 15 0,-2 20 0,-2 18-1,-5 19 0,-3 11 1,-1 11-1,0 4 0,4 0-1,0-2 1,3-9 0,5-12 0,3-16 0,4-16 0,8-18 0,6-25 2,0 0-1,-7-14 1,7-16-1,5-11 1,-1-11 1,3-9 0,0-6-1,6 0 0,1-2-1,4 2-2,3-1-3,15 20-18,-7-10-16,13 20 0,-9-6-1,14 15 0</inkml:trace>
  <inkml:trace contextRef="#ctx0" brushRef="#br2" timeOffset="172420.8619">17229 15566 61,'14'-17'38,"-6"-4"-1,13 18-9,-3-1-25,5 18 1,2 12-1,1 16 0,-6 17-1,-2 14 0,-3 14-1,-1 8 1,-4-2 0,1-2 0,2-13 0,4-11 0,2-22 0,6-22-1,5-33 1,6-20 0,4-22-1,0-18 1,1-13-1,-1-8 0,-1-2 0,-2 0-1,-4 11-1,-5 10-3,3 18-5,-16 3-28,14 29-2,-14 0 0,9 23-1</inkml:trace>
  <inkml:trace contextRef="#ctx0" brushRef="#br2" timeOffset="172600.8722">18444 16024 79,'-13'42'42,"-16"-22"-3,4 0-1,-5-13-45,-4-20-32,28-1 1,-2-20-3,18 10 2</inkml:trace>
  <inkml:trace contextRef="#ctx0" brushRef="#br2" timeOffset="173065.8988">19291 15553 58,'-5'-19'39,"-11"-5"-3,2 10 2,-14-4-32,4 11-1,-11 7-2,1 17 0,-6 13 0,-1 17-1,0 10 2,7 11-2,5 2 1,11-2-2,9-6 1,22-7 0,13-16-2,8-9-1,16-15-1,7-13-2,6-1-7,-8-19-27,13 7 0,-13-20-2,4 7 1</inkml:trace>
  <inkml:trace contextRef="#ctx0" brushRef="#br2" timeOffset="173285.9114">19716 15340 65,'0'0'40,"-21"31"-1,14 19-1,-20 8-32,8 12-4,-7 8 0,3 7 0,-4-1-1,4-8-3,8-6-1,6-19-4,18-5-26,0-29-3,20-2-2,0-26 0</inkml:trace>
  <inkml:trace contextRef="#ctx0" brushRef="#br2" timeOffset="173622.9307">19912 15811 43,'10'-19'35,"-14"-9"2,6 14-1,-15-6-19,13 20-10,-17-13-3,17 13 0,-18 25-1,11 3 0,-1 7 0,3 7 0,3-1-1,4-1 0,4-4-1,4-7 0,5-11 0,5-12 0,6-12-1,2-9 0,1-9 1,-2-6-1,0-4 0,-1-3 0,-9-2 0,-7 2 0,-6 6-1,-11 4 1,-5 10-1,-4 4 0,-6 10-1,1 0-3,10 19-14,-3-17-19,14 1 0,0 0-1,28 3-1</inkml:trace>
  <inkml:trace contextRef="#ctx0" brushRef="#br2" timeOffset="174080.9569">20817 15720 32,'-10'-18'24,"-6"-5"5,0-8-28,-2 4 2,-4-5 4,7 20 5,-15-14 12,13 32-2,-16-8-8,10 21-4,-13 6-4,8 9-2,-1 4-2,5 6 0,2-8 0,8 2 0,9-9-1,9-6 0,9-9 0,8-10 0,9-7-1,9-3 1,0-3-1,-2 1 0,-2 3 0,-5 5 0,-8 9 0,-9 7 0,-11 9 0,-10 6 1,-6 6-1,-5 4 0,-3 1-1,-3-4-1,9-4-3,-2-26-16,18 6-17,0-14-1,17-17 0,-1-15 0</inkml:trace>
  <inkml:trace contextRef="#ctx0" brushRef="#br2" timeOffset="174437.9773">20905 15898 70,'5'20'39,"-5"-20"0,24 10-1,0-18-35,8-5 0,7-4-1,2-3 0,-1-6 0,-4 0-1,-4 2 0,-7-1 0,-11 1 0,-9 3 0,-9-2 0,-9 3-1,-3 3 0,-5 2 0,-3 6 0,1 6 0,2 10 1,-2 9-1,4 9 0,5 11 0,2 8 0,2 5 1,8 3-2,2-5 0,11-3-3,7-16-3,25-4-28,-1-31-4,24-3-1,4-32 0</inkml:trace>
  <inkml:trace contextRef="#ctx0" brushRef="#br2" timeOffset="174724.9937">22059 14797 67,'-28'34'40,"2"27"-1,-7 4 1,7 21-34,-4 11-3,2 9-2,1 7-2,3-5-8,12 6-28,2-20-1,18-7-2,1-24-2</inkml:trace>
  <inkml:trace contextRef="#ctx0" brushRef="#br2" timeOffset="174889.0031">21998 16067 74,'-47'21'40,"9"-3"-4,6-11-5,-6-19-67,33 2-1,10-21-3,15 2 1</inkml:trace>
  <inkml:trace contextRef="#ctx0" brushRef="#br2" timeOffset="175493.0377">22476 13299 68,'4'-11'38,"-4"11"-2,37 11 1,0 19-34,24 29 0,12 19-1,18 26-1,5 23-2,8 24 0,-6 19 0,-6 15 1,-17 7 0,-23 11 0,-24 7 0,-28 8 0,-25-4 1,-30-2-1,-21-16 1,-13-14-3,-11-22 2,-1-35-9,19-26-29,3-50 0,29-30-2,17-43 0</inkml:trace>
  <inkml:trace contextRef="#ctx0" brushRef="#br2" timeOffset="175636.0458">23797 15719 21,'-6'51'2,"-11"-6"-1,-2-10-3,2-25-20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23:27:42.9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1570 813 55,'0'0'35,"0"0"0,0 0-1,0 0-25,0 0 0,-48 12-2,48-12 0,-58 34-2,58-34-1,-65 43-1,65-43 0,-50 34-1,14 17 0,17-5-2,21-2 0,23-7 0,24-11 1,9-5 0,2-3 0,-11-1-2,-13 8 2,-11 7 0,-13 7 0,-17 1-2,-13 6 1,-10 1-2,-6-2 1,0 1-6,-8-24-16,20-1-15,2-19 1,20-2-1,13-37 1</inkml:trace>
  <inkml:trace contextRef="#ctx0" brushRef="#br0" timeOffset="244.014">2226 619 74,'0'0'37,"49"-47"0,-49 47 0,0 0-35,0 0 2,0 0 1,30 101-2,-47 7-1,-8 16-3,3-2-4,12 4-26,-8-14-3,13-16-2,-4-32-3</inkml:trace>
  <inkml:trace contextRef="#ctx0" brushRef="#br0" timeOffset="880.0503">2128 1187 83,'0'0'41,"0"0"-3,-44-50 3,44 50-25,0 0-12,0 0-1,-10-55-1,10 55 0,0 0 0,48-30-1,-48 30 0,59-11 0,-59 11 0,74-2 0,-74 2 0,111 14-1,-38 7-1,-7 11 1,-25 8-1,-19 11 1,-22 1-1,-6 2 1,-10-11-1,5-14 1,2-9 0,9-20 0,0 0 0,0-12 1,9-14 0,5-11 0,-14 37 0,0 0 0,22-65 2,-22 65-2,15-45 1,-15 45-2,0 0 2,24-65-2,-24 65 1,0 0-2,32-46 0,-32 46-2,0 0-1,52-32-1,-52 32-2,0 0-2,77-21-7,-77 21-25,59-12 2,-59 12-1,65-10 11,-65 10 19,61-7 7,-61 7 4,58-5 10,-58 5 24,0 0 2,59 3 0,-59-3-6,32 17-19,-24 10-6,-16 7-1,-8 12-2,-1 5-1,-2-4-3,5-4-1,14-6-8,0-22-26,14-8-3,-14-7 1,32-22-1</inkml:trace>
  <inkml:trace contextRef="#ctx0" brushRef="#br0" timeOffset="1316.0753">3199 964 94,'12'-47'39,"-12"47"2,0 0 0,21-57-38,-21 57 0,0 0 0,0 0 0,52-18-1,-52 18 1,0 0 0,54 34 0,-54-34-1,56 51 0,-33-2-1,-4 8 0,-17 3 0,-4 2 0,-12-6-2,3-7 0,1-16 0,10-17 1,10-18 0,5-17 0,-15 19 0,0 0 1,37-48 0,-37 48 0,27-48-1,-27 48-1,28-49 1,-28 49-2,29-48 2,-29 48-1,0 0 0,44-50 0,-44 50-1,0 0 0,43-11-2,-5 26-2,6 11-23,-7 9-11,13 7 1,-2-5-1,7-9 1</inkml:trace>
  <inkml:trace contextRef="#ctx0" brushRef="#br0" timeOffset="1782.1019">4148 1040 94,'0'0'40,"-28"-52"3,28 52-2,0 0-34,-79-10-3,21 35 1,-3 16-2,14 13 1,12 3-2,27-2 0,17-14-2,25-14 1,8-22 0,11-13 0,-53 8 0,55-25 0,-55 25 0,50-40-3,-50 40 3,50-46-3,-50 46 3,31-50-3,-31 50 2,0 0 0,0 0-2,21-36 3,-26 55-1,-5 22 0,-4 24-1,-1 24 0,-5 19 0,6 20 0,-3 3 0,10-23 0,-1-17 1,-1-8-2,-3-21 2,-2-11-1,-2-21 0,-3-18-2,4-16-1,0-22-1,11-8-8,-11-33-9,24-6-8,-14-26-4,17-1-5,2-11 1,-2 56 1</inkml:trace>
  <inkml:trace contextRef="#ctx0" brushRef="#br0" timeOffset="2171.1242">4367 1067 110,'0'0'41,"0"0"0,46 23-1,-46-23-38,0 0 1,0 0-1,57 8 0,-57-8-2,0 0 0,71-26-1,-71 26 1,52-33 0,-52 33 0,52-43 0,-52 43 0,0 0 0,47-58 1,-47 58-1,0 0 2,0 0-1,0 0 1,0 0 0,-59-9 0,37 18 0,-30 24-2,10 10 3,9 7-5,28-1-1,31-11-5,-26-38-10,65 17-9,-65-17-6,95-2-5,-44-9-2,10-1-1</inkml:trace>
  <inkml:trace contextRef="#ctx0" brushRef="#br0" timeOffset="2532.1448">5270 961 101,'0'0'43,"0"0"0,0 0-2,-52 3-31,5 20-4,-16 11-1,15 6-1,48-40-2,0 0-2,0 0 0,-26 51 0,26-51 0,0 0 0,65-19 0,-65 19 0,74-46 0,-74 46 0,81-75 0,-81 75 0,82-83 0,-82 83 0,71-77 0,-71 77 0,51-57 0,-51 57 0,0 0 0,0 0 0,-10 1 0,-10 50 0,1 31-14,-6 13-7,26 10-7,3-11-6,33-21-8,12-32-1,21-25 2</inkml:trace>
  <inkml:trace contextRef="#ctx0" brushRef="#br0" timeOffset="3066.1754">6407 638 108,'0'0'40,"0"0"0,32-46 0,-32 46-38,0 0-1,0 0 1,25 45 0,-25-45 0,3 64-1,3-39-2,-3 67-1,-2 9-3,2-9-16,14-3-16,4-25-3,13-20 1,-1-25 0</inkml:trace>
  <inkml:trace contextRef="#ctx0" brushRef="#br0" timeOffset="3450.1973">6849 1036 107,'0'0'40,"44"-60"1,-44 60-2,0 0-34,0 0-1,0 0 0,0 0-2,13-17 0,-31 47 0,-4 14-1,1-2 0,11 0 0,10-42-1,0 0 1,0 0 0,0 0 0,0 0 0,48 25 1,-48-25-2,0 0 0,65-65 0,-65 65 0,51-54 0,-51 54 0,48-51 0,-48 51-2,0 0 2,68-56 0,-68 56 2,0 0-4,51-8-1,-51 8 0,15 25-4,-15-25-5,0 0-13,52 56-8,-52-56-8,54 41 2,-54-41 0</inkml:trace>
  <inkml:trace contextRef="#ctx0" brushRef="#br0" timeOffset="3794.217">7643 1000 104,'48'-54'40,"-48"54"2,0 0-2,0 0-34,0 0-1,0 0-1,0 0-1,-54-28 0,54 28-1,0 0 0,0 0-1,0 0 0,-13 54 1,13-54-2,0 0 0,52 38 0,-52-38 0,0 0 0,64 37 0,-16-13 0,-22 7 0,-7 5 0,-27 5-2,-20 3 2,-17 3-1,2-5-1,1-5-2,21-21 0,21-16-4,0 0-11,0 0-7,40-45-9,-40 45-5,66-58-2,-66 58 4</inkml:trace>
  <inkml:trace contextRef="#ctx0" brushRef="#br0" timeOffset="4011.2294">8242 610 107,'31'-46'42,"-31"46"0,37-67-1,-37 67-37,0 0-1,0 0-1,0 0 0,0 0 0,-9 61-1,-5-11 0,9 42-1,-20 30-1,7 5-1,8-7-4,-2-25-13,16-18-12,-10-25-11,5-26 2,1-26-1</inkml:trace>
  <inkml:trace contextRef="#ctx0" brushRef="#br0" timeOffset="4499.2574">8146 1102 100,'-53'-63'43,"53"63"1,0 0 0,-34-47-25,34 47-18,0 0 1,0 0 0,11-53-2,-11 53 0,0 0-2,62-12 1,-62 12 0,63-6 1,-63 6 0,65-3 2,-65 3 0,66 7-2,-66-7 0,58 18 0,-6 8 0,-27 15 0,-11 11 0,-20 1 0,2 0 0,-6-3 0,4-9 0,0-20 0,6-21 0,0 0 0,0 0 0,0 0 0,29-47 0,-29 47 0,20-46 0,-20 46 0,17-60 0,-17 60 0,21-58 0,-21 58 0,18-60 0,-18 60 0,25-51 0,-25 51 0,24-45-2,-24 45-3,0 0-4,63-47-7,-63 47-7,49-17-9,-49 17-7,47-8-2,-47 8 1,45-5 2</inkml:trace>
  <inkml:trace contextRef="#ctx0" brushRef="#br0" timeOffset="4860.278">8922 841 110,'0'0'42,"0"0"3,0 0-4,0 0-34,-25 61-2,25-61 0,-33 57-5,11-5 0,2-4 0,18-3 0,6-5 0,23-12 0,-27-28 0,0 0 0,66 4 0,-66-4 0,61-21 0,-61 21 0,68-39 0,-68 39 0,66-49 0,-66 49 0,61-53 0,-61 53 0,52-50 0,-52 50 0,0 0 0,56-46 0,-56 46 0,0 0 0,0 0 0,0 0 0,-14 37-6,1 5-5,12 13-6,-7-6-5,23 4-10,-2-16-5,18-14-4,5-11 0,9-13 2</inkml:trace>
  <inkml:trace contextRef="#ctx0" brushRef="#br0" timeOffset="5620.3215">9685 941 91,'0'0'40,"0"0"2,0 0-2,0 0-34,0 0-1,0 0 0,-18 22-2,5 22 0,-6 6-1,4 2-1,0-1 0,8-4 0,5-16-1,13-16 1,-11-15 0,0 0-1,0 0 3,0 0-2,58-54 0,-58 54-1,0 0 1,36-70-2,-36 70 2,25-49-2,-25 49 0,18-51-1,-18 51 2,0 0-1,23-62 1,-23 62-2,0 0 3,0 0-1,42-46 0,-42 46 1,0 0 0,55-11 1,-55 11-2,50-4 2,-50 4-2,58-4 1,-58 4 0,62-7 0,-62 7-1,60-8 0,-60 8 0,53-12 0,-53 12 1,0 0-1,52 6 1,-52-6 1,0 0-2,0 0 0,-9 71 0,14-16 0,-5 0-4,7 5-2,8-5-9,-1-18-3,23-11-8,-37-26-7,0 0-6,51-3-1,-51 3 3</inkml:trace>
  <inkml:trace contextRef="#ctx0" brushRef="#br0" timeOffset="6326.3619">10476 1012 101,'0'0'42,"0"0"0,0 0 0,0 0-38,0 0 0,0 0 0,52-6-1,-52 6 0,0 0-1,56 6-1,-56-6-2,45-6 2,-45 6-1,49-21 0,-49 21 0,0 0 0,58-44 0,-58 44 0,0 0 2,0 0-2,6-45 0,-6 45 2,0 0-1,-55 3 1,55-3-2,0 0 0,-61 39 0,61-39 0,0 0 0,-26 56 0,26-56 0,0 0-6,30 50-1,-30-50-1,50 18-5,-50-18 2,71 0 2,-71 0 4,80-15 1,-80 15 4,76-26 2,-76 26 3,63-30 4,-63 30 1,0 0-2,51-22-2,-51 22 0,0 0-1,4 22-2,-24 10-1,0 8 1,-2 3-2,9 0 0,13-43 1,0 0-2,0 0 0,0 0 0,0 0 0,0 0 0,58-9 0,-58 9 0,0 0 0,60-61 0,-60 61 0,0 0 0,52-57 0,-52 57 0,0 0 0,0 0 0,57-40 0,-57 40 0,2 11 0,17 18 0,-4 8 0,7-1-5,-22-36-8,0 0-2,63 37-6,-63-37-6,58-5-10,-58 5-4,69-36 1,-69 36 2</inkml:trace>
  <inkml:trace contextRef="#ctx0" brushRef="#br0" timeOffset="6513.3726">11724 701 119,'0'0'42,"20"-58"1,-20 58-1,0 0-41,0 0 2,0 0-1,0 0-1,-53 39-1,16 50-3,0 22-2,7 8-7,4-15-5,24-13-9,-9-34-8,15-25-7,-4-32 0,0 0 2</inkml:trace>
  <inkml:trace contextRef="#ctx0" brushRef="#br0" timeOffset="7078.4049">11505 987 104,'0'0'42,"0"0"1,-23-64-1,23 64-35,0 0-5,16-52 1,-16 52-1,0 0-1,59-20 0,-59 20-1,65-2 0,-65 2 0,86-12 0,-38 8 0,-1-3 0,1 1 1,-48 6 0,87-13 0,-87 13 0,64-8 0,-64 8 0,0 0 1,0 0-2,0 0 0,0 0 0,0 0 0,0 0 0,16 50 0,-16-50 0,0 0-2,0 0 4,0 0-2,-15 49 0,15-49 0,0 0 0,0 0 0,0 0 0,45 57 0,-45-57 0,0 0 0,0 0 0,-2 53 0,1-16 0,-10 5 0,-18 3 0,-11 3-7,3-2-10,-5-14-1,21-5-6,-4-22-5,25-5-9,-25-3-5,9-10 4,16 13 6</inkml:trace>
  <inkml:trace contextRef="#ctx0" brushRef="#br0" timeOffset="8905.5094">1621 3232 63,'0'0'32,"0"0"-3,0 0 1,0 0-26,0 0-4,15 7 1,-4-2-1,2-2 1,8 3 1,-1-4 0,8 3 0,2-4 0,3 6 1,4-4-1,2 2 0,3 2-1,5 1-1,1 1 0,4 1 0,5-2-1,3 0 1,11-1 0,7-4-1,4 3 2,4-4-2,8-1 1,6 0 0,8 1-1,10-1 2,0 0-1,4 0 0,10-1 0,7 0 1,8-3 0,8-3 0,2-3 0,14-1 0,8-2-1,11-3 1,7-1 0,11-1 1,6 1-1,6 1 0,14 3 0,1 2 1,7 2-1,13 3 0,1 1-1,6 2 1,2-1-1,4 1 0,4-2 1,-1-3-1,3-1 1,7 2-1,-3-3 1,9 0-1,4 3 0,10-1 1,3 4-1,3 0 0,5-1 1,1 2-1,1 0 1,0-2 0,46 0 0,-42-3-1,1 0 1,6 3 0,-2-4 1,7 0-1,-3 1 0,2 0 0,-49 1 0,42 1 0,0-4 0,-7 2-2,1 0 1,-2 0-2,-2 2 2,2 1-2,-1-1 1,-2 2 0,-4-3 1,-1 1 0,-2-4 0,-8 3 1,4-2 1,-6 0-1,-5-1 1,-2 1 0,-4 0-1,-8 2 0,-1 1 1,-10 2-2,-10-1 1,-5 2 0,-10 2 0,-9-1 0,-12 3 0,-6 1-1,-14 1 1,-13 1-1,-16 3-2,-17 0-2,-13 8-6,-27-10-24,1 9-2,-26-11 0,-4 7-2</inkml:trace>
  <inkml:trace contextRef="#ctx0" brushRef="#br0" timeOffset="10565.6043">1759 6897 63,'0'0'32,"10"-16"-1,3 10 0,0-3-24,13 7-3,1-2 1,12 6-2,-1 1 0,13 4-1,2 0 0,12-2 1,12-1-1,13-3 1,10-7-1,12-2-1,14-3 1,17-1-1,12-6-1,12 1 0,9 1 0,11 0 0,15-1 0,10-4-1,10 3 1,7-1 0,10 0-1,10-1 1,9 0-1,5 3 1,10 0-1,7 2 1,8 2-1,3 3 2,15-1-1,2 2 0,4 0 1,3 3 0,47 3 0,-38 1 1,-2 0 0,7 3 1,-2 0-1,9 2 0,2-3 1,8 1-1,-42-2 0,48 0-1,2 2 0,-4-1-1,5-1 0,-6 2 0,1 1 0,-7-2 0,2 1-1,-8-1 1,5-2 0,-6-2 0,1-4 0,-2 0 0,-4-3 1,1 0-2,-5-1 2,-1 0-1,-10 3 0,2 0 1,-13-2-1,-2 2 0,-4 0 1,-2-3-1,-5 1 1,-3-2-1,-2-2 1,-7-1 0,-3 2-1,-8-2 1,-8 2 0,-11-2-1,-9 0 1,-10 1 0,-8-6 0,-7 3 0,-8-5 0,-3-2-1,-11 0 1,-11 2-1,-11-3 1,-11 1-1,-23 6 0,-12 0 1,-22 5-1,-11 4 0,-19 2 0,-12 3 0,-10 3 0,-8 1-1,-8 4 0,-9-3-1,0 3-2,-14-6-6,4 7-26,-17-4-2,0 0 1,-17-6-2</inkml:trace>
  <inkml:trace contextRef="#ctx0" brushRef="#br0" timeOffset="12151.695">1660 10445 69,'0'0'35,"26"7"-2,-14-8 2,11 3-31,1-3-1,4 1-1,6 0-1,4 0 0,5 0-1,4 1 1,8 2-1,3 1 1,8 2-1,7 0 0,11-1 1,10 4-1,8-3 0,9 1 0,10 0 1,12-3-1,14-1 1,3-2-1,7-1 1,15-1-1,8 0 1,8 0 0,9 0-1,8 0 1,6 3 1,12 0-2,10-1 1,2 2 0,9-3 0,7 0-1,1-4 1,6 0 0,2-4-1,2-3 1,6 1-1,8-1 0,5 0 0,7-2 1,6 4-1,4-1 0,6 2 1,6 1-1,1 1 1,0-1 0,1-2-1,3 1 1,6-4-1,5-2 0,7 0 1,-2-1-2,10-1 1,-3 0 0,7 0 1,0-1-2,2 2 2,-3 0-1,-5-1 1,4 5-1,-5-1 1,1 1-1,-10 0 1,4 1 1,-8 0-1,1 2 0,0-1 0,-3-1 0,-2 1 0,-5 0 0,4-1 1,-4 3-1,-4-4 0,-4 3 0,-8 0 0,-2 1 0,-11 0-1,-6 3 1,-10 1-1,-11 1 1,-8 0-1,-12 0 1,-6-2 0,-10 2-1,-8-4 1,-6 3 0,-8-7-1,-7 1 1,-9-2-1,-4-3 0,-16-2 1,-7-1-1,-13-1-1,-11 1 1,-17 1-1,-19 1-4,-9 10-11,-29-9-20,-12 7-3,-26-7 1,-23 14-3</inkml:trace>
  <inkml:trace contextRef="#ctx0" brushRef="#br0" timeOffset="14119.8076">1813 14169 18,'10'-10'31,"0"4"-1,-10 6 2,19-11-20,-19 11-5,18-11 0,-18 11-2,26-10 0,-13 6-2,6 3 0,0-4-1,5 6 0,4-1-1,1 6 0,6-1-1,3-1 0,5 5 0,6-3 0,8 5 0,8-5 0,7 1 0,8-1 0,6-1 0,6-1 0,8-1 0,8-1 1,9 0-1,4-1 1,7 2-1,6 0 1,9 0-1,11 2 1,5-2-1,5-1 1,5 0-2,6-1 2,10-2-1,5-1 0,7-2 1,4-1-1,4-2 1,6-1 0,6 0-1,0 2 1,1 1 1,8 1-1,-2 0 0,5 2 0,7-4 0,-1-1-1,8-1 1,6-3-1,9-4 2,2 0-2,5-3 2,5 0-1,7-1 0,1 3 0,-1 2 0,3 1 0,-5-1-1,0 2 1,-1-2-1,1 2 1,1-6 0,1 0 0,-1-3 0,4-1 0,5-4 0,1-1 1,5 2-1,-2 0 0,0 0-1,0 5 1,-3 0-2,-2 4 2,-4 3-2,-4 3 1,-6 3-1,-2 0 1,-4 1-1,1-1 1,-5 1 0,0 1 0,-2-2 1,-5 2-1,-2-1 1,-1 1 0,-7-1 0,1 0 0,-5 0 0,-5 2-1,-8-1 1,0-4-1,-7 1 1,-3 2-1,-10-2 1,-5-2-1,-4-2 1,-6 2-1,-2-2 0,-5-1 1,-7 2-1,0-1 1,-8 1-1,-3-2 0,-5 3 1,-9-3-1,-1 3 0,-12-3 1,-5 4-1,-3-2 0,-4 0 1,-9 1-1,-10-2 0,-2 2 0,-11-3 1,-3 1 0,-10-1-1,-9-1 1,-8 1-1,-6 3 1,-12-1 0,-6 2 0,-6 3-1,-6 2 0,-4 3 0,-4 1 0,-3 1 0,0 0 0,-3 0 0,-1 1 0,0 1 0,-2-2 0,-12-1 0,17 0 0,-17 0 0,12 0 0,-12 0 0,12 6 0,-12-6 0,16 15 0,-7-6 0,2 2-1,-2 1 0,6-3-1,-1 3-4,-14-12-26,9 6-6,-9-6-1,0 0-1</inkml:trace>
  <inkml:trace contextRef="#ctx0" brushRef="#br0" timeOffset="14971.8563">23650 13156 44,'-4'-17'33,"4"17"1,-14-9-2,14 9-19,-19-5-5,19 5 0,-24-2-2,24 2-1,-24 2-1,15 5-1,-3 0 0,1 6-1,-3 2-2,-1 5 1,1 6 0,-4 0-1,2 3 0,-1-2 0,6-3 1,6-3-1,6-8 1,-1-13-1,29-2 0,-1-12 1,5-5 0,4-9 0,6-2-1,-5-2 1,-10 1 1,-4 3-1,-14 8 0,-11 5 0,-13 11 0,-10 6-1,-9 7 1,-4 9 0,-6 6-1,0 3-1,7 3 1,3 2 0,8-5 0,11-1 0,10-6 0,8-3 0,16-11 0,8-7 0,10-9 1,8-5 0,2-9 0,-2-3 0,-8-3 0,-5 0 1,-15 0-1,-12 6 0,-15 8 0,-11 7-1,-13 5 1,-9 8 0,-1 4-1,4 1 0,5 2-2,9-5 0,14 2-9,-1-15-25,25 0-3,1-18-1,14-4-1</inkml:trace>
  <inkml:trace contextRef="#ctx0" brushRef="#br0" timeOffset="15906.9098">23651 9783 68,'11'-5'36,"2"5"-2,-13 0 2,14-5-19,-15-7-8,1 12-5,7-15 0,-7 15-1,2-10 0,-2 10-1,-23 6 1,3 6-1,-7 6 0,-6 7 1,-5 2-1,3 7 0,-1 1 0,8-2 0,9-2 0,12-3-1,11-7-1,14-10 1,14-8-1,9-13 0,9-8 1,4-7-1,2-10 0,-4-5 1,-7-4 0,-8 0-1,-14 1 2,-14 8-2,-12 5 2,-12 5-1,-13 10 0,-9 11-1,-5 10 1,-5 7-1,-1 8 1,5 5 0,5 2-1,10-3 0,9-1 1,14-3-1,10-10 1,18-3 0,6-8-1,11-4 0,1-8 2,2 1-2,-6-6 0,-6 2 0,-7-1 0,-12 6 0,-12 10 0,0 0 0,-25 0 0,0 13 0,-5 6 0,-3 11 0,2-1 0,4 3 0,6-2 0,9-7-3,12-1-2,0-22-9,28 13-7,-14-33-8,19 2-11,-9-19 0,9-5-2,-7-13 2</inkml:trace>
  <inkml:trace contextRef="#ctx0" brushRef="#br0" timeOffset="16841.9633">23433 6038 87,'9'-14'35,"-9"-4"0,3 4 0,-16-9-26,8 11-2,-16-2-2,4 12 0,-8 3-1,0 10-1,-7 2 1,7 9-1,-2 0-1,5 4 1,5 2-2,11-3 1,6-1-1,13-3 0,15-9-1,5-5 0,13-7 1,1-8-1,8-8 0,-2-7 0,-2-5 1,-9-4-1,-12 3 1,-13-3-1,-11 5 0,-12 5 1,-11 6-1,-13 8 0,-7 7 0,-7 8 1,0 4-1,1 9 0,4 3 1,8 4 0,11-2-1,11 4 1,14-8 0,11-1 0,10-7-1,3-5 1,4-3-1,1-13 2,1 0-2,-5-7 0,-7-4 0,-4 0 0,-8-3 0,-6 3 0,-10 5 0,-9 10 0,-12 5 0,-13 10 0,-6 7 0,-2 9 0,-2 6 0,4 1 0,11 0 0,11-8 0,18-2-2,19-19-9,28 2-7,-4-32-5,29 3-11,-11-26-7,15-5 0,-6-18-1</inkml:trace>
  <inkml:trace contextRef="#ctx0" brushRef="#br0" timeOffset="17660.0101">23287 2935 86,'0'-11'34,"-9"-5"1,9 16 1,-24-18-28,8 15-1,-7-1-1,0 10 0,0 1-1,0 8-1,-3 2-1,4 4 0,4 1-1,6 1 0,5-2-1,7 1 0,5-9 0,13-4-1,6-8 1,5-5 0,8-9-1,1-4 1,-1-6 0,1-5-1,-5-3 1,-8 4 0,-6 0-1,-9 6 1,-12-1-1,-8 13 0,-8 3 0,-6 12 1,-8 5-1,-1 7 0,-1 7 0,5 0 0,6 5 0,10-3 1,12-4-1,10-7 1,14-7-1,16-7 1,8-8-1,4-7 1,-3-3-1,-4-6 1,-11-1 1,-13 3-2,-18 3 0,-18 7 0,-16 6 0,-12 7 0,-5 3 0,-3 7-3,3 9-2,-2-5-7,22 17-6,-11-18-6,29 19-12,-8-20-4,9 8-2,-7-11 1</inkml:trace>
  <inkml:trace contextRef="#ctx0" brushRef="#br0" timeOffset="18762.0731">1712 3127 87,'0'0'36,"1"-20"-1,-1 20 2,0 0-34,0 0 0,-14 9 0,8 10-1,-5 3 1,3 3-1,1 1 0,7 2 0,0-6 1,9 0-1,2-9-1,13-1 1,-4-10 0,9-3-1,-2-6 0,-3-6 0,0-3 0,-11-3 0,-3-3 0,-7 1-1,-10-1 1,-2 4-1,-5 0 1,-4 8-1,0 0 1,0 5-1,0 5 1,6 5-1,3 7 1,6 4-1,4 1 1,7 1 0,6 3-1,6-2 1,2-4 0,0-5 0,3-5 0,-2-7 0,-2-5 0,-2-8 0,-3-12 0,-1-9 0,-3 0 0,-4-4-1,-2 0 1,-6 2-1,0 7 0,-7 9 1,-7 19-1,-8 14 0,-8 15 0,-3 11 1,-6 10-2,8 6-1,3-1-1,9-5-5,22 6-7,-3-26-11,32 7-15,-1-22 0,21 5-2,1-12 1</inkml:trace>
  <inkml:trace contextRef="#ctx0" brushRef="#br0" timeOffset="19632.1229">1740 6748 94,'-15'5'36,"15"-5"-1,-18 10 2,18-10-32,0 14-3,6 3 1,-3 5 0,6 6 0,-5-3 0,2 9 0,2-9 0,4 3 0,-3-11-1,9-4 0,1-14 0,5-9 0,2-9-1,0-7 0,2-1 0,-3-8-1,-6 4 1,-5 2-1,-6 6 0,-7 7 1,-1 16-1,-19 0 0,-4 14 0,-2 10 1,-3 9-1,4 3 1,-4 5 0,10 1-1,3-3 1,5-5-1,13-11 1,8-6 0,9-13-1,8-9 1,5-10-1,1-9 1,0-5-1,-4-3 2,-5 2 0,-10-2-2,-7 5 0,-8 6 0,-13 11 0,-6 9 0,-10 8 0,-2 5 0,1 7 0,-3 3 0,9 1 0,5 3 0,10-4 0,9-7-4,19 1-8,-1-18-4,25 10-6,-14-19-8,24 8-11,-8-9-1,12 8-1,-6-2 3</inkml:trace>
  <inkml:trace contextRef="#ctx0" brushRef="#br0" timeOffset="20533.1744">1755 10457 75,'-13'8'35,"11"6"-1,-10-9 1,7 6-31,5-11 0,-2 12-1,2-12 1,0 0 0,14 12 0,0-9-1,1-3-1,6 2 0,-2-5 0,3 0-1,-2-5 0,0-3 0,-6-2 0,-3-4-1,-9 1 1,-2-1-1,-5 0 1,-4 2-1,-6 5 1,-4 6 0,-1 5 0,-4 7 0,1 8 0,-2 6 0,2 6 0,5 1 0,3-1-1,5 2 1,7-2 0,8-6 0,-1-7 0,12-6 0,4-8 0,3-8 0,3-6 0,0-9-1,-5-8 1,-1 0 0,-3-5-1,-9 3 1,-9 2-1,-6 7 0,-11 10 1,-5 12-1,-2 7 0,-4 10 1,-3 6-1,4 6 0,5-1 0,8 1 0,8-3 0,9-7-3,12 2-4,1-16-8,21 10-4,-15-21-10,21 12-11,-13-8-2,8 9 0,-5-3 1</inkml:trace>
  <inkml:trace contextRef="#ctx0" brushRef="#br0" timeOffset="21414.2248">1985 13891 58,'0'0'36,"-16"-13"-1,16 13 0,-10 1-28,10-1-3,-10 15 0,6 4-2,-3 4 1,2 6-1,-3 4 0,3 5-1,2 2 1,4 0 0,4-8 0,7-3 0,5-10-1,9-5 0,4-10 0,2-11 0,4-11-1,-3-6 0,-3-2 1,-7-11-2,-8 2 2,-10 2 0,-7 3-1,-11 8 2,-8 7-1,-5 11-1,-5 9 1,-1 12-1,-4 9 1,8 4-1,2 5 0,7-2 0,8-2 1,8-6 0,11-5 0,5-13 0,7-10 0,5-12-1,1-6 1,3-8-1,-6-8 1,-1 0 1,-8 0-2,-4 6 2,-10 7-1,-3 10 0,-9 12 0,-3 11 0,-6 10-1,0 10-1,2 3 2,-1 4-2,6-2 0,4-4-1,8-6-2,2-24-8,16 14-4,-11-36-8,25 5-10,-10-24-10,9-5 1</inkml:trace>
  <inkml:trace contextRef="#ctx0" brushRef="#br1" timeOffset="27418.5683">23024 2887 50,'-14'-10'30,"-2"-4"0,-1 3 0,0 3-18,-5-12-5,9 6-1,-6-5-1,4-3-3,-2 1-1,-1 1-1,-2-5 0,-3 5 0,-3-2 0,-8-1 0,-8 0 1,-4 4 0,-7-4 0,-2 1 0,-6-1 1,1 0 0,-5-3-1,-1 1 0,0-3 0,-3 4-1,-7-1 0,0-1 0,-8 3 1,-2 4-2,-5-1 1,2 0 0,-6 2 0,1 1 0,0-3 0,-1 0 0,2 0 0,0-2 1,0-5-1,1 4 2,-5-2-2,3 3 1,-4-2 0,-2 3 0,2 0-1,-3 2 0,0 4 0,1-5-1,-1 3 1,0-2 0,0-2 0,5 0-1,1-1 0,-1-1 1,1 0-1,0 2 2,-3-1-2,1 2 2,-1 4-2,-1-1 2,-2 3-1,-2-1 1,-1 0-1,-3-1 0,2 2 1,-2 2-1,4-1 1,-1 1 0,0-1 0,1 2 0,-4 2 1,-2 1-1,0 1-1,1 3 1,-5 1 0,-2 4-1,-2 2 0,-1 0 0,-3 1 1,0 3-1,0-4 1,0 1-1,-2 2 1,-4 0-1,-2 1 1,5 1 0,-3 1 0,1 2-1,-2 0 0,-3 0 1,-3 1-1,5-2 0,1-1 0,-3-3 0,2-1 0,-4-2 0,0 0 0,2-1-1,0-2 2,-1 0-2,-8 0 2,-3 2-1,1-2 0,-2 4 0,-1-4 0,-5 2 0,-1-3-1,1-1 1,5-1 0,0-1 0,-3-4 0,2-1 0,1 1-1,3 1 1,-1 1 0,-2 1 0,-4 0 0,-2 3 0,3 0 0,-1 3 1,-8-1-1,1 1 0,-2 2 0,1-1 0,-1 0 0,-3 1 1,-1 1-2,3-2 1,2 2 0,1-1 0,-1 2 0,1-1-1,5 1 1,3 3-1,-1-1 2,1 3-2,-4-3 2,5 2-1,-1 2 1,0-2-1,-5 0 1,1 2 0,1-1-1,1-1 1,-9 2-1,5-1 1,1 0-1,-3 3 0,2 1 1,-4 0-1,-2 2 0,4 7 0,1 3 0,2 0-1,-7 2 0,5-1 0,1 3 1,5 1-1,3-3 0,-1 0 0,6-1 0,0 0 1,9 5 0,5-1-1,0 2 1,3 0-1,2 0 1,6 1 0,4-1 0,3-2 0,5-2 0,2-2 0,2-2 1,7-3 1,1 0-1,5-1 0,1 1 0,4 1 1,0-3-1,-1 9 1,3-1-2,0 3 1,1 1-1,-2 1 1,0-2-1,1 1 0,-1-2 0,0-6 0,2 1 0,2-5 0,11 3-7,-9-6-27,18 4-3,-1-9 0,18 4-1</inkml:trace>
  <inkml:trace contextRef="#ctx0" brushRef="#br1" timeOffset="28417.6254">22907 3103 96,'-24'2'32,"0"-3"-18,-1 5-13,-1-2-35,-5 3-3,-11-4 1</inkml:trace>
  <inkml:trace contextRef="#ctx0" brushRef="#br1" timeOffset="28583.6349">21384 3414 89,'-108'25'34,"-1"-5"-5,0-11-18,4-3-44,1-4-5,9 6 2,-6-11-1</inkml:trace>
  <inkml:trace contextRef="#ctx0" brushRef="#br1" timeOffset="28731.6434">19616 3554 62,'-119'13'35,"6"9"0,-7-11-1,8 11-23,-3-9-9,4-5-9,9 2-26,-7-6-2,10 0-1,-5-6 1</inkml:trace>
  <inkml:trace contextRef="#ctx0" brushRef="#br1" timeOffset="28897.6529">17022 3764 86,'-125'21'37,"8"7"-2,-3-2-4,-1-12-59,3 9-7,-5-11 0,8 6-1</inkml:trace>
  <inkml:trace contextRef="#ctx0" brushRef="#br1" timeOffset="29033.6606">14914 4019 89,'-96'16'36,"-7"-10"-1,6-2-2,3 0-63,-6-12-5,5 1 0,-6-9-2</inkml:trace>
  <inkml:trace contextRef="#ctx0" brushRef="#br1" timeOffset="29182.6692">12624 3991 100,'-137'12'37,"9"3"0,6-10-29,-11-12-46,16 2 0,-5-13-2</inkml:trace>
  <inkml:trace contextRef="#ctx0" brushRef="#br1" timeOffset="29356.6791">9554 4097 96,'-152'28'36,"3"-2"-18,5-12-17,7-1-39,-5-17-1,16 6 0</inkml:trace>
  <inkml:trace contextRef="#ctx0" brushRef="#br1" timeOffset="29498.6872">7313 4179 92,'-136'3'38,"8"6"-2,-7-13-1,1-2-38,15 5-32,-16-9-1,10 2 0,-4-8-2</inkml:trace>
  <inkml:trace contextRef="#ctx0" brushRef="#br1" timeOffset="29665.6968">4640 4156 94,'-105'6'38,"6"5"0,-3-13-3,-10-13-51,23 5-21,-6-12 0,9 1-2,-5-11 1</inkml:trace>
  <inkml:trace contextRef="#ctx0" brushRef="#br1" timeOffset="29800.7045">3078 3715 94,'-66'-8'38,"-6"-4"0,6 4-6,3-3-64,-6-7-4,7 0-1,-3-9-1</inkml:trace>
  <inkml:trace contextRef="#ctx0" brushRef="#br1" timeOffset="29950.7131">1745 3466 107,'-47'-1'35,"6"-10"-32,1-10-3,7-2-38,-5-7-3</inkml:trace>
  <inkml:trace contextRef="#ctx0" brushRef="#br2" timeOffset="34478.9721">12766 6503 73,'0'0'35,"0"-17"-1,-4 5 0,4 12-27,0 0-3,-15-4 0,6 9 0,-3 9 0,-1 0-1,2 2 1,0-1-2,5 1 1,6-16 0,-1 14 0,1-14-3,19-7 1,-5 0-1,2-1 1,-2 2-1,-14 6 0,0 0 0,0 0 0,-9 14 1,-10-5-2,6 4-2,-4-11-24,17-2-10,14-13 0,21-10-1,15-15-2</inkml:trace>
  <inkml:trace contextRef="#ctx0" brushRef="#br2" timeOffset="37341.1358">23354 6131 54,'-14'-12'32,"14"12"-1,-15-21-2,15 21-14,-15-29-6,7 15-4,-2-9-2,0 2-2,-3 1 1,-2-2-1,-7-5 2,2 8-1,-7-7 1,-1 5 1,-3-4-3,-1 2 3,-4-7-3,3 2 0,-3-2-2,2-1 1,0-2 0,-2-2-1,0-2 2,-4 4-2,-4-1 1,-5 2 1,-3-1 0,-5 0-1,-3 3 1,0-2-1,1-1 1,-5-1-2,5 2 2,2-3-1,0 2 0,1-1-1,-1 1 1,-3 0 1,-3 3-3,-3-2 3,0 4-3,0 0 2,-4 1-2,1 3 1,1 0-1,-2 2 0,0 0 2,0 0-1,-3 2 1,1-2 0,-1 1 0,2 0 0,3 0 0,-4-1 0,2 3 0,4 2 0,-3 0-1,4 2 1,-5 4-1,-1 1 1,-2 1 0,0 3-1,0-1 1,0 2 0,1-1 0,-2 3 0,3 0 0,1 2 0,-2-1 0,-2 4 0,-5 2 0,-1 0 0,-2 4 1,-4 3-2,-2 0 1,-2 3 0,-1-1 0,-4 2 0,3-2 0,-1-1-1,2 1 1,-3-2 0,3-1 0,1 2-1,1-1 1,-2-1 0,1 2 0,0-2 0,-4 3-1,-1-2 1,-1 2 0,-3-2 0,-3 3 0,-1-2 0,1 3 0,-3 0 0,0 0 0,-2 2 0,-3 3 2,-1 0-1,-1 6 1,1-1-1,1 2 1,-2 4-1,-3 2 1,0 2-2,0 1 1,2-1-1,2 5 0,1-1 1,0 0-1,0 0 0,1-1 0,0-1 0,7 1 0,3-1 0,2 1 0,0-1 2,6-3-2,3 1 1,3-1 0,3 4-1,1-5 2,1 1-2,0-2 2,6 3-4,1-1 4,0 3-2,3-2-1,4-1 1,2 1 0,4-1 0,-1 0 0,1 0 0,-2-2-1,4-1 1,0 0 0,2-1 0,-1-3 0,0 2 0,5-4 0,1 2 0,2-1-1,3-3 3,3-1-2,1 1 1,2-3-1,2 0 1,-1 1-1,5-1 1,-3 0 0,-2 2-2,1 1 1,0 1 0,-4 4 0,2-3 0,-2 2 0,0 1 0,1 0 0,-5 0 0,2 2 0,-1 0 1,0 0-1,-2 1 0,-1 0 0,-4 2 0,-3-1 0,-1 0 0,-5 3 0,0-1-2,-1 0 2,-2 0-2,-2 0 2,1-1-2,-1 0 2,0-1-2,-6-2 3,0 1-1,-1-2 0,1 2 1,-2-1-1,-1-1 0,0 0 1,2-1-1,1 1 0,-5-2 0,-1 2 0,-2-3 0,0-1 0,-2 3 1,-3-6-1,0 1 0,1 1 0,-1-3 0,1-3 0,-3 7-1,-1-2 1,0-1-1,-1 1 0,-3 0 0,-2-1 1,3 2-1,-3-2 1,-1-3-1,0 1 1,-2-2 1,2 1-2,0 1 2,1-3-2,-2 1 1,-2-3 0,2 1 0,0 2 0,-2-2 0,-2-3 0,0 2 0,-3 0-1,-3 0 1,1-2 0,-1-1 0,2 2-1,-2-3 1,1 1 0,-3 0 0,3 0-1,-2-3 1,2 2 0,-1-1 0,3-3 0,1 0 0,-1-1 0,0-1 0,2-3 0,2-1 0,0-2 0,1 1 0,-1-2 0,3-1 1,-5-1-1,3 0 0,-1-1 0,1-2 0,-1 0 0,1 2 0,2-2 0,-2 0 1,2-4-1,0 3 0,5-4 0,-3 1 1,2-3-1,-2 1 0,5-4 1,0 0-1,-1 0 0,2-3 1,-3 2-1,3-4 0,-2 1 1,3-3-1,0 0 0,0-1 0,0 0 1,3 1-1,-2-1 0,-1-1 1,0-2-1,3-1 1,-2-3 0,4 1 0,3-5 0,4 0 0,-1-5 0,6-3 1,-1 1-1,5-6-1,-1-4 1,1 2-1,0-3 0,1-1-1,-1 3-3,0-6-3,8 14-8,-9-12-22,10 8 2,-1-6-2,9 4 0</inkml:trace>
  <inkml:trace contextRef="#ctx0" brushRef="#br2" timeOffset="38300.1907">23408 6319 101,'-32'21'28,"5"-1"-26,1-2-2,-3-3-35,-2-1-4</inkml:trace>
  <inkml:trace contextRef="#ctx0" brushRef="#br2" timeOffset="38466.2001">22492 6896 105,'-69'39'36,"3"-1"-3,8-4-19,7-10-51,4 1 0,0-9-2,4 2 3</inkml:trace>
  <inkml:trace contextRef="#ctx0" brushRef="#br2" timeOffset="38601.2079">21413 7393 98,'-67'32'37,"4"3"0,-1-10-3,6-11-46,7 2-25,3-9 1,4-2-2,-5-9 1</inkml:trace>
  <inkml:trace contextRef="#ctx0" brushRef="#br2" timeOffset="38750.2164">20202 7697 96,'-84'29'38,"4"-2"-1,3-9-6,0-16-58,11 9-11,-5-11 0,6 0 0</inkml:trace>
  <inkml:trace contextRef="#ctx0" brushRef="#br2" timeOffset="38909.2255">18673 7826 61,'-96'12'36,"-5"-5"-1,6 1 0,-4-10-12,1 2-26,9 4-11,-5-8-21,6-2 1,0-6-3,6 3 3</inkml:trace>
  <inkml:trace contextRef="#ctx0" brushRef="#br2" timeOffset="39089.2358">16936 7680 21,'-80'-18'18,"3"3"-14,1 4 1,-4-3 4,7 13 9,-8-8 10,4 11-2,-11-11-5,15 12-9,-8-6-12,1-2-27,0-7-3,0-2-3,2-3-2</inkml:trace>
  <inkml:trace contextRef="#ctx0" brushRef="#br2" timeOffset="39248.2449">14606 7389 90,'-86'-7'36,"1"-12"-9,3-1-26,11-4-36,0-2-2,-1-11-1</inkml:trace>
  <inkml:trace contextRef="#ctx0" brushRef="#br2" timeOffset="39412.2543">13367 6915 102,'-69'-17'39,"8"8"2,-8-11-3,12 0-31,-5-1-10,-4-14-23,12 10-13,-7-10 1,8 3-2,-5-5 2</inkml:trace>
  <inkml:trace contextRef="#ctx0" brushRef="#br2" timeOffset="39571.2634">12264 6270 92,'-39'-22'37,"6"6"1,-10-6-1,2 2-33,-1 5-10,-7-9-29,10 3-1,-9-9 0,8 1-2</inkml:trace>
  <inkml:trace contextRef="#ctx0" brushRef="#br2" timeOffset="39723.272">11024 5798 106,'-67'-7'36,"-5"-6"-5,-1-6-27,10-2-42,-6-11 2,11 1-4</inkml:trace>
  <inkml:trace contextRef="#ctx0" brushRef="#br2" timeOffset="39856.2797">9946 5484 85,'-71'0'37,"-5"-7"-1,4 2 0,1-1-41,-8-8-30,13 3-1,-3-9-1,0 6 1</inkml:trace>
  <inkml:trace contextRef="#ctx0" brushRef="#br2" timeOffset="40029.2896">8553 5304 83,'-62'5'37,"-10"-8"-1,4 6 0,-1-3-34,-3 0-3,6 5-5,-5-12-7,10 10-23,-9-10 1,7 5-3,-8-8 3</inkml:trace>
  <inkml:trace contextRef="#ctx0" brushRef="#br2" timeOffset="40164.2973">7316 5201 74,'-65'-8'37,"9"10"-2,-14-7 2,9 10-30,-3-5-7,-4-9-12,3 9-24,-4-8 2,4 2-4,-4-6 2</inkml:trace>
  <inkml:trace contextRef="#ctx0" brushRef="#br2" timeOffset="40319.3061">5738 5303 95,'-76'28'39,"-10"-7"-3,2-6-10,1 2-63,-5-12-1,7 5-1,-4-9 1</inkml:trace>
  <inkml:trace contextRef="#ctx0" brushRef="#br2" timeOffset="40464.3144">4197 5686 101,'-88'56'41,"-9"-9"1,7 5-2,-5-2-38,0-20-12,14 6-26,-9-8-3,9 4 0,-5-10-1</inkml:trace>
  <inkml:trace contextRef="#ctx0" brushRef="#br2" timeOffset="40607.3226">2803 6300 99,'-38'33'38,"-11"-11"0,7 6-2,-5 3-36,1-9-7,6 16-15,-11-9-13,7 10-2,-3-9 1,7 8 0</inkml:trace>
  <inkml:trace contextRef="#ctx0" brushRef="#br2" timeOffset="40754.331">2277 6710 109,'0'0'39,"7"22"2,-7-22-9,-10 34-22,-4-15-9,-8-14-21,8 7-17,-9-13-4,4-1-1,-2-15-2</inkml:trace>
  <inkml:trace contextRef="#ctx0" brushRef="#br3" timeOffset="46196.6423">8814 10362 28,'0'0'25,"-8"-11"1,8 11 1,-14-14-19,14 14-3,-16-4 1,16 4 0,-23 11 1,16 1 0,-10-2 0,10 7-1,-6-8-1,9 6 0,4-15 0,-5 19-3,5-19 0,14 8-1,3-9-1,1-8 1,4 3 0,-1-5-1,0-3 0,0 0 1,-5-1-1,-2 0 0,-7 3 0,-6-2 0,-5 2 1,4 12-1,-22-12 1,4 13 0,-3 4 0,1 3 0,-1 3 0,2 9 1,-2-3 0,8 4-1,4-5 1,5 0 0,4-16 0,10 12 0,4-17 0,5-5 0,4-10-1,2 0 1,-2-3-1,-1 3-1,-6 2 1,-5 8-2,-11 10 0,-4 10-2,-2 13-6,-12-1-26,11 9-1,-1-5-1,9 6-1</inkml:trace>
  <inkml:trace contextRef="#ctx0" brushRef="#br3" timeOffset="47421.7124">16543 10094 35,'1'-12'30,"-1"12"0,6-17 1,-6 6-18,0 11-4,0 0-1,-6 12 0,-8-3-1,5 11-1,-7-2-2,-2 11 0,0-3-2,3 4 1,1-4-1,9-2-1,4-4-1,7-8 1,8-5-1,3-11 0,5-6 1,4-3 0,-2-5 1,0-1-1,-3-6 1,-7 4-1,-6-3 1,-4 4 0,-8 2-2,-5 5 1,-7 5 0,-4 5 0,-3 4 0,-3 7 0,0 2 1,2 2 0,2 3-1,6-3 1,5-1-2,11-11-2,4 22-31,-4-22-5,33-3 1,-3-10-3</inkml:trace>
  <inkml:trace contextRef="#ctx0" brushRef="#br3" timeOffset="50688.8992">23540 9915 62,'0'0'32,"-7"-18"-1,7 18 0,-19-25-24,15 12-2,-7-6 0,6 0-1,-6-5-1,2 3 0,-5-5 1,3-1-1,-5-4 0,0 6 0,-5-7 0,0 4-2,-4-4-1,-1 2 0,-2-4 0,-2 1-1,1-2 1,-3 1-1,-1-2 1,0-1 1,-1-1 0,-4 1-1,-3 0 1,0 2 0,-7 1 0,-2-2-1,1 1 0,-7 2 0,-3 3 1,0 0-1,-1-2 0,-3 2 0,3 0 0,-5-2 0,-1 3-1,1-1 1,-2 3-2,-5 0 1,-3 2-1,-3 1 2,-2 0-2,-4 4 2,3 3 0,-7-3 0,1 4 0,-1-1 0,0 1 0,-4 2-1,1-1 1,-3 3 0,0 1 0,-1-1 0,-4 4 0,2 1 0,-5 2 0,0 0-1,-1 4 1,0 1 0,-4 3 0,3 1 0,1 2 0,-6 3 0,7-1 0,0 5 0,3-1 0,-1 4 0,2 2 0,-1 1 0,2 2 0,2 3 0,-1 0 1,1 4 0,3 2 0,0 0-1,2 0 2,5 1-3,0 0 3,7 3-2,1-2-1,2 0 1,3 4 0,1-4 0,4 3-1,2 1 1,1 2 0,4-1 0,2 2 0,1-3 0,3 1 0,0 1 0,-3-3 0,2 0 0,0-3 0,0 3 0,1-2 0,2-2 1,3 1-1,3-1 1,1 1-1,-1 0 1,2 2-1,3-2 1,-3 1-1,1 0 0,0 1 0,-2 3 0,0-2 0,-1 2 0,1-3 0,0 1 0,0-2 0,1 2 1,0-4-2,1-1 2,2-1-3,4 0 1,-3 0 0,2-2 1,-4 2-1,4-1 1,-5-2-1,-2 2 1,1-3 0,-5 2 1,-1 0-1,-2-2 0,-1 2 0,-3 0 0,-2-1 0,-2 3 0,-2 2 0,-4-1 0,0 1 0,-4 2 0,-2-2 0,-7 3 0,-2 1 0,-2-3 0,0 1-1,-5-2-1,3 1 2,-3-2-2,0-1 2,-4 0-2,-1 1 2,0-1-2,-6-2 2,2 6 1,-3-1-1,-3 0 0,-2-1 0,-3 2 0,3 0 0,-4-3 1,6 2-1,-3-3 0,3-2 0,-1-1 0,4 1 0,5-4 0,-1-1 0,4-4 1,2 0-1,0-1 0,-3-2 0,5 0 0,1-3 0,-2 0 0,1-2 0,1-3 0,-1 0 0,3-1 0,0-4 1,4 0-1,-2 0 0,3-2 0,-2-3 0,3 1 0,0 0 0,2-1 0,-1-1 0,4-1 1,4-3-1,1 0 0,2-4 0,1 1 0,2-2 0,2-1 0,-1-2 0,3 0-1,2-2 2,3-2-2,2-2 2,2 0-2,3-3 2,3 1-2,-1-4 2,5 0-1,-2 2 0,1-2 0,-5 2 0,5-2 0,-4 3 0,0-2 0,0 0 0,0 0 0,1-1 0,2 2 0,3-2 0,4 0 2,-4-1-2,5 2 2,-2-2-2,3 1 2,1 2-1,-3-1 1,1 0-2,-1 0 0,4 0 0,-4 2 0,0-1 0,-2 0 0,-3 1 0,2 1 0,2-2 0,-4 2 0,4-2 0,1 0 0,0 0 0,3 0 0,0-1 1,2-3-1,-3 1 0,1 0 0,-2 1 1,0 1-3,1 1 4,-7 0-4,-2 2 3,0-2-1,-3 1 1,-6-1 0,3 1 0,-4-1 0,1-3 0,-1 1 0,-2-2 0,2 1-1,0-2 1,-2 1-1,1-1 0,-4 0 1,-5 2-1,-1-3 0,-2 2 1,-3-3-1,-2 2 0,3 0 1,-6-2-1,1 0 0,1-1 0,-4 4-1,-2-2 0,-3 3 1,-4 0-1,-3 1 1,1 3-1,-1-1 1,-4 3-1,2-1 1,-1 0 1,1-1-1,-5 2 0,2-3 0,-2 4 0,0 2 0,0-1 1,-4 2-1,2 3 0,-4 3 0,3 1 0,2 3 1,-3 3-1,3-1 0,-1 5 1,2-1-1,1 3 0,1 3 0,2 1 1,0 2-1,1 2 0,1 1 0,4 5 0,1-2 0,-2 1 0,2 6 0,-2 2 0,1-2 0,3 2 0,-3 3 0,1 0 0,2 3 0,2 3 0,0 0-1,-2 5 1,2-1 0,-2 5-1,3 3 1,-1 2 0,1 2 0,5 0 0,-2 1 0,7 4 0,-2-1 0,4-1 0,-4 1 0,5-1 0,-3 2 0,3 2-2,3-3 1,2-1 0,1-3 0,4-2 0,6-6-1,4-1-3,-3-16-30,17-2-1,1-15 0,11-4-3</inkml:trace>
  <inkml:trace contextRef="#ctx0" brushRef="#br3" timeOffset="51826.9643">23306 10177 90,'-19'17'37,"8"2"-1,-6-2-4,-4-17-41,1 15-29,-6-4 0,2 1-2,-9-1 3</inkml:trace>
  <inkml:trace contextRef="#ctx0" brushRef="#br3" timeOffset="51978.973">22366 10825 101,'-67'48'35,"-3"-6"-3,0-9-9,4 0-61,0-6-1,3 1-1,-4-9 1</inkml:trace>
  <inkml:trace contextRef="#ctx0" brushRef="#br3" timeOffset="52120.9812">21219 11308 88,'-78'32'37,"6"-3"1,0-11-1,2-2-36,15-2-8,-5-15-30,12-1 0,-1-11-1,5 0 0</inkml:trace>
  <inkml:trace contextRef="#ctx0" brushRef="#br3" timeOffset="52263.9893">20029 11405 87,'-57'11'37,"9"2"0,1-10-2,-9-12-52,18 3-20,-4-9 0,4-2-1,-8-7 0</inkml:trace>
  <inkml:trace contextRef="#ctx0" brushRef="#br3" timeOffset="52420.9983">18711 11219 92,'-69'-9'36,"-3"-4"-8,3-11-26,4-2-39,-2-8-3,7 3 0</inkml:trace>
  <inkml:trace contextRef="#ctx0" brushRef="#br3" timeOffset="52572.007">17590 10787 83,'-54'-28'38,"6"5"-1,-4-9 0,3 2-33,-3 4-8,-5-10-30,6 8-1,-4-9-2,4 6-1</inkml:trace>
  <inkml:trace contextRef="#ctx0" brushRef="#br3" timeOffset="52727.0158">16483 10196 78,'-43'-19'38,"6"-1"-2,-2 1-6,4-5-60,4-3-4,-4-7-3,3 0 2</inkml:trace>
  <inkml:trace contextRef="#ctx0" brushRef="#br3" timeOffset="52877.0244">15671 9673 83,'-57'-15'37,"9"1"-3,4 1-13,0-7-51,0-4-5,-3-3-3,3-1 2</inkml:trace>
  <inkml:trace contextRef="#ctx0" brushRef="#br3" timeOffset="53028.033">14581 9326 88,'-58'-11'35,"1"-10"-5,7-1-28,-2-1-37,2-9-3,-3-6 0</inkml:trace>
  <inkml:trace contextRef="#ctx0" brushRef="#br3" timeOffset="53164.0408">13557 8984 93,'-75'-3'40,"0"0"-1,-1-4-3,-2-12-43,7 9-30,-7-9 0,6 4-1,-8-6-2</inkml:trace>
  <inkml:trace contextRef="#ctx0" brushRef="#br3" timeOffset="53307.049">12275 8850 87,'-70'11'39,"5"0"-1,-7-1 0,7-7-34,-1 11-15,-1-12-25,7 5-1,-5-7-2,8 4 1</inkml:trace>
  <inkml:trace contextRef="#ctx0" brushRef="#br3" timeOffset="53450.0572">11068 9079 87,'-59'27'37,"2"6"-1,-3-7-1,-4-6-40,9 4-31,-7-7 0,8 5-1,-6-7 0</inkml:trace>
  <inkml:trace contextRef="#ctx0" brushRef="#br3" timeOffset="53611.0664">9917 9626 75,'-62'47'37,"-5"-12"-1,6 5-1,-1-10-28,11-2-10,4 2-29,1-4-2,0 3 0,-1-9-3</inkml:trace>
  <inkml:trace contextRef="#ctx0" brushRef="#br3" timeOffset="53751.0744">8910 10288 80,'-29'28'35,"1"-1"0,-1-1-3,-4-11-48,4 9-18,-2-2 0,-2 1-2,-7-2 1</inkml:trace>
  <inkml:trace contextRef="#ctx0" brushRef="#br3" timeOffset="53886.0821">8082 10820 73,'-80'38'36,"2"1"-2,-5-3-1,0-1-35,6-5-30,-5-6-4,4 0 0,2-6 1</inkml:trace>
  <inkml:trace contextRef="#ctx0" brushRef="#br3" timeOffset="54043.0911">6528 11326 76,'-84'26'37,"3"1"-1,-3-7-1,3-2-34,5-2-7,-9-12-25,12 1-4,-4-8-2,4 2 1</inkml:trace>
  <inkml:trace contextRef="#ctx0" brushRef="#br3" timeOffset="54194.0997">5075 11478 56,'-91'10'37,"11"5"0,-5-11-1,9 5-16,-4-7-18,9-9-4,3 8-17,-2-14-16,3 6-1,-5-7-2,3 6 2</inkml:trace>
  <inkml:trace contextRef="#ctx0" brushRef="#br3" timeOffset="54346.1084">3491 11506 68,'-65'9'38,"-1"-8"-3,5 2 2,-4-8-31,4-8-11,8 2-28,-3-13-1,5 5-2,-1-11 0</inkml:trace>
  <inkml:trace contextRef="#ctx0" brushRef="#br3" timeOffset="54465.1152">2642 11147 61,'-38'-36'36,"5"8"-2,-7-9-1,7 5-25,-3 2-21,-4-7-17,5 2-2,-4-5-2,6 5 0</inkml:trace>
  <inkml:trace contextRef="#ctx0" brushRef="#br3" timeOffset="54597.1228">2026 10547 106,'-21'-15'40,"-3"-10"-2,5-7-16,-8 5-58,7-15-5,6 3-1,-1-10-4</inkml:trace>
  <inkml:trace contextRef="#ctx0" brushRef="#br4" timeOffset="61432.5137">12951 13675 1,'0'0'29,"9"-15"0,-9 15 3,0-23-17,0 23-3,5-18-1,-5 18-3,1-13-2,-1 13-2,0 0 0,-11 1-1,0 8 0,-1 10-1,-4 3 1,3 3-1,-3 0 1,3 7 0,2-7-1,5 0 0,2-4-1,8-1 0,3-8 0,6-2 0,3-7-1,3-3 1,0-5-1,1-4 0,-2-5 1,1-2-1,-4-2 1,-8 1-1,-3-2 0,-1 4 0,-8 2 1,-2 2-1,-4 6 0,-2 5 1,-2 5-1,0 6 1,0 7 0,0 4 0,1 1 0,1 2 0,2-1 0,7-3 1,6-8-1,10-5 0,5-13 1,6-5-1,4-11 0,2-4-1,3-4 1,-9 1-1,-6 3 1,-9 6-1,-8 8 0,-13 10-1,-5 5 0,-6 4-2,2 4-1,0-8-5,21 6-28,1-10 0,0 0 0,3-21-1</inkml:trace>
  <inkml:trace contextRef="#ctx0" brushRef="#br4" timeOffset="62453.5721">7405 14094 33,'3'-11'34,"-4"-4"0,2 5 0,-11-7-26,10 17-4,0-12 0,0 12-1,0 0 0,-15 21 0,6-5 0,0 8 0,-5-3-1,7 6 2,-6-7-2,12 1 0,2-8 0,-1-13-1,14 7 0,1-15 0,4-11 0,0-2-1,5-4 1,-5-3 0,-1 2-1,-3 3 1,-6 2-1,-7 8 1,-2 13-1,-14-5 0,-1 13 1,-3 3-1,-3 6 1,2 0 0,0 2-1,3 0 0,4-3 1,7-3 0,5-13 0,0 0-1,19 2 1,-1-11-1,4-4 1,-2-3 0,-3 2 0,0 0 0,-7 1 0,-5 2-1,-5 11 1,0 0 0,-20-8-1,6 10-1,0 5-2,-1-4-5,14 11-30,1-14 0,2 21-2,-2-21-1</inkml:trace>
  <inkml:trace contextRef="#ctx0" brushRef="#br4" timeOffset="63851.6521">18949 13450 17,'5'-10'30,"-5"10"2,0 0 0,-14-19-16,14 19-4,-14-5-2,14 5-2,-23 7-2,11 2-1,-7 4-1,4 3-2,0 0 0,4 3-1,0-1 0,8 0 0,4-4 0,7-4-1,6-3 1,5-7-1,5-8 1,0-1-1,3-4 0,-3-3 1,-2 1 0,-3-1-1,-8 2 0,-6 4 1,-5 10-1,-9-12 0,-5 13 1,-6 6-1,-4 1 0,-4 7 0,0 4 1,3 3-1,1 0 1,6 4-1,5 0 1,10-6 0,10-1-1,7-8 1,5-5 0,7-7 0,0-8 0,2-3-1,0-6 2,-7 0-2,-5-1 1,-9 0 0,-7 6 0,-7-1-1,-6 3 0,-1 4 0,-1 3 0,-2 0-2,5 8-3,-2-10-13,14 15-19,0-9 1,7 16-2,3-12-1</inkml:trace>
  <inkml:trace contextRef="#ctx0" brushRef="#br4" timeOffset="67758.8756">23580 13305 46,'14'13'30,"-14"-13"2,0 0-8,2-16-12,-2 16-4,-2-20-3,2 8 0,-5-3-1,1 4 1,-1-5-1,-1 4 0,-5-2-1,-1 3-1,-2-5 1,0 3-2,-2-5 1,-1 1-1,-2-2 0,-4 2 0,-1-5 0,-1 3-1,-3-2 1,-3 0-1,1-1 1,-2 0-1,-4-3 1,2 2-1,0 1 1,-1-1-1,1 0 1,-3 3-1,-1-3 0,3-2 1,-3 5-1,2-3 0,-2-2 0,-2 3 0,0 0 0,-2 1-1,-2 2 2,-3 0-1,0 0 0,-2 4 0,-4-1 0,-1 0 1,0 2-1,-3-1 2,1 1-3,4 1 3,-5 2-3,5-1 2,-5 1-1,3 0 0,-4 2 0,1 3-1,-3 1 1,0 0 0,-2 4 0,1-1 0,0 3 0,-2 0 0,0 1-1,3 1 1,-5 0 0,2 2 0,-6-1-1,1 2 1,2 3 0,-1-1 0,1 3 0,-3-1 0,3 2 0,4 0-1,-2 0 1,2 3-2,-2-3 2,-1 1-1,2 0 1,4-3-1,-1 3 1,1 0 0,6-2 0,1 2 0,4-1 0,4 3 0,0 3 0,2-2 1,4 2-2,-2 2 2,1 0-1,6-1 0,-2 0 0,1 1 0,4-1 0,-1 2 1,1-4-1,4 1 0,1 0 0,2-1 1,0 0-1,-1 2 0,5-4 0,1 1 0,4-2 0,-2 2 1,5-1-1,-2 0 0,1-1 0,1 2 0,-1-1 0,1 0 0,-3-3 0,0 2-1,0 1 1,-2-1 0,-2 0 0,0 2-1,-1-2 1,0 4 0,-7 1-1,1 2 1,0-2 0,-3 2 0,2 0-1,-1-2 1,-1 2 0,-3-2 0,3-1 0,-5 2 0,1-1 0,-7 4 0,0 0 0,-2 4 0,-3-1 0,-1 5 0,0-1-1,-4 3 1,0-2 0,0 1 0,2 0 0,-1-3 0,-1 1-1,0-2 1,-3-4 0,0 3 0,0-3 0,-4 4 0,1-3 0,-3-1-1,1 2 1,-2-2 0,2-1-1,-1 0 0,0-2 1,2-2-1,-4-1 1,0-1 0,-6-1-1,-2 0 1,1 0 0,-5 4 0,1-2 0,-4 3 0,2-2 0,-2 1 0,-3 1 0,0 2 0,-5 1-1,1-1 2,-2-1-2,0 2 1,0 4 0,-3-4 1,3 1-2,-3-2 2,2 0-1,-4-4 0,2 2 0,1-2 0,-1-2 0,1-1 1,3-1-2,1-3 2,1-1-1,4-5 0,-2 0 0,1-4 0,7-2 0,-4-1 0,5-3 1,-1 0-1,7-1 0,-1-3 0,2 1 1,0-2-1,1-2 0,-2-1 0,4-2 0,-3-1 0,3-4 0,3 0 0,0-3 0,3 0 0,1 0 0,2-1 0,-1 0 1,3 0-1,-1 0 1,-1-1-1,2-2 0,2-3 0,-1-1 0,4-1-1,3-1 1,-2 0 0,5-2 0,-3 3 0,6-1 0,-1 3 0,-2-2 0,1 3 1,1-1 0,1 1 0,3-2 0,-2 0-1,6-1 1,-1-5 0,2 5 0,3-4-2,-1 2 2,0-1-1,-4 3 0,1 1 0,-3 4 0,-4 0 0,-2 4 0,-2 3 0,-2 1 0,-2 2 0,4-2 0,-4-1 0,1 3 1,0-3-2,1 0 1,-1 0 0,-1 2 0,-2-1 0,-2 1 0,-2-1 0,-2 4 0,-5-1 0,1 3 0,-4-2 0,0-1 0,-1 0 1,-1 1-1,2-4 1,0 2-2,0 1 2,-3-4-1,2 2 1,-5 5-1,-1 1 0,-3 0 0,-3 2 1,-1 1-1,-2 2 0,1 2 0,-1-1 0,-2-2 0,2 3 0,0-1 0,-2 1 0,0 1 0,1 1 0,-2 1 0,2-1 0,2 4-1,-1-1 1,1 0 0,3-1 0,-5 3 0,3 0 0,1-2-1,2 0 1,-1 0 0,-2 1 0,6 1 0,0-1-1,1 0 1,1 5 0,-3-2 0,3 1-1,-3 2 1,2 2 0,0-1 0,-1 4 0,2 0 0,-1 2-1,5 2 1,1-2-1,1 2 1,-2-1-1,3 5 0,-2-2 1,3-1-1,0 2 1,-3-1 0,4 2 0,4 4 0,-5-2 0,6 2 0,-1 0 0,5 0 0,2 3 0,-1 0-1,2-3 1,-1 4 0,2-4 0,-1 2 0,1-2 1,1 2-2,0-3 2,0 1-1,5 0 0,-2 0 0,2-2 0,4 0 0,-1 4 0,6-2-1,-4 0 0,3-1 0,-4 2 0,4-1 0,2 1 1,-5 0-1,1-2 0,-4 3 1,2-1 0,-2 3 0,-3 1 0,1 1 0,-5 2 0,-1-1 0,-1 1 0,-3 0 1,-1 0-1,1 1 0,-1-2 0,-3-1 0,-1 0 0,2-1 0,-2-1 0,0-3-2,0 3 2,-4-5-2,2 1 2,-2 0-1,1-3-1,-1-1 1,0-3-1,1 1 2,-2-2-2,3 0 2,0-1-2,-1 2 1,-1-2 1,-3 0 0,0 0 0,-2 1 0,0 2 0,-2-3 0,2 2 0,-1-1 0,-3 0 0,7 0 0,0-1 0,0 2 0,4-2 0,-4-1-1,0 1 1,1-2 0,0 2 0,2-1 0,-1-1 0,1 0 0,1-4 0,3 4 0,-1-5 0,2 1 0,1-2 0,-2-1 0,0-1 0,-2 0-1,-1-2 1,-3 1 0,2-5 0,-4 2 0,2-2 0,-1 0 0,1-1 0,0-1 0,4 0 0,-1-3 0,-1 2 0,3-4 1,-1-1-1,-3-2 0,1 0 0,1-3 0,-1-1 0,3-3 0,2 0 0,1 0 0,3-2 0,3-4 0,2-1 0,2-2 0,1-2 0,2-2 0,2 0 0,-3-1 1,1-2-1,2 3 0,-2 0 0,-3 1 0,1 2 2,2-1-1,-3 0 1,2 0-1,1 0 1,1-4-1,4-1 1,1-6-1,3-5-1,2-8 1,1-3-1,4-4 0,-6-5-3,5 9-26,-15-8-5,2 9-2,-14 0-3</inkml:trace>
  <inkml:trace contextRef="#ctx0" brushRef="#br4" timeOffset="68756.9327">23372 13400 70,'0'0'36,"14"15"-7,-13-4-9,-12-1-51,2 5-2,-12-4 5,8 18 12,-19-10 4,9 17 0,-15-8-6</inkml:trace>
  <inkml:trace contextRef="#ctx0" brushRef="#br4" timeOffset="68929.9426">22752 14171 59,'-49'65'36,"-9"-12"-1,11 1 0,-10-11-27,13-8-8,7-1-9,-6-18-23,11 0-3,-4-9-1,6 7 1</inkml:trace>
  <inkml:trace contextRef="#ctx0" brushRef="#br4" timeOffset="69042.949">21994 14612 58,'-68'27'35,"-5"-6"-2,7 4 2,-4-7-31,6-7-9,10 8-24,-5-14-5,7 7-2,-5-11 0</inkml:trace>
  <inkml:trace contextRef="#ctx0" brushRef="#br4" timeOffset="69177.9568">20983 14794 50,'-35'5'36,"-2"-6"0,5 4-2,-6-5-32,4-10-13,4 10-23,-5-11-1,2 7 0,-7-8-1</inkml:trace>
  <inkml:trace contextRef="#ctx0" brushRef="#br4" timeOffset="69304.964">20210 14666 65,'-40'-14'37,"7"-1"-3,0-5-6,-7-9-60,11 2-3,-6-11-1,2 4 0</inkml:trace>
  <inkml:trace contextRef="#ctx0" brushRef="#br4" timeOffset="69447.9722">19510 14173 70,'-43'-28'38,"13"3"-2,-4-12-1,-1-5-43,6 3-27,-8-10 0,4 5-2,-10-5 1</inkml:trace>
  <inkml:trace contextRef="#ctx0" brushRef="#br4" timeOffset="69567.9791">18826 13525 73,'-39'-24'38,"-6"-8"-2,7 4-2,0 4-62,-9-15-7,3 4-2,-8-3 1</inkml:trace>
  <inkml:trace contextRef="#ctx0" brushRef="#br4" timeOffset="69710.9872">17834 13048 64,'-53'-13'39,"9"2"-2,-7-8-4,0-6-50,-1-2-19,-5-10-2,9 6 0</inkml:trace>
  <inkml:trace contextRef="#ctx0" brushRef="#br4" timeOffset="69852.9954">16894 12665 77,'-48'-10'39,"4"-2"-3,-4-2-2,-1-13-47,2 13-24,-10-8 0,1 6-1,-6-6 0</inkml:trace>
  <inkml:trace contextRef="#ctx0" brushRef="#br4" timeOffset="69976.0024">15849 12561 75,'-65'9'38,"4"-2"-4,0 5-23,2-11-45,-2 1-2,-4-4-1</inkml:trace>
  <inkml:trace contextRef="#ctx0" brushRef="#br4" timeOffset="70109.01">14723 12762 78,'-59'31'38,"0"-4"-8,0 1-28,0 5-36,-4-9-5,-6-2 1</inkml:trace>
  <inkml:trace contextRef="#ctx0" brushRef="#br4" timeOffset="70243.0177">13830 13258 83,'-35'30'38,"3"1"-1,-2-6-4,-10-10-69,13 3-2,-6-6-1,1 7 1</inkml:trace>
  <inkml:trace contextRef="#ctx0" brushRef="#br4" timeOffset="70371.025">13272 13701 68,'-28'40'41,"5"5"-1,-6-11-1,5 3-25,0 1-23,-8-11-29,-1 3-2,-13-9-1,2 9 0</inkml:trace>
  <inkml:trace contextRef="#ctx0" brushRef="#br4" timeOffset="70514.0332">12429 14463 92,'-51'39'42,"6"-1"0,-9-18-7,-5-13-53,5 10-22,-10-13 0,1 5-2,-11-7 0</inkml:trace>
  <inkml:trace contextRef="#ctx0" brushRef="#br4" timeOffset="70641.0404">11265 14836 75,'-69'34'41,"1"-16"-1,9-3-2,5-1-44,-13-18-32,8 2-1,-10-10-2,-1 6 0</inkml:trace>
  <inkml:trace contextRef="#ctx0" brushRef="#br4" timeOffset="70784.0486">9838 15074 72,'-81'28'42,"2"-1"-2,0-12-2,6-9-44,2 3-33,-5-13-1,7 3-1,-8-14 0</inkml:trace>
  <inkml:trace contextRef="#ctx0" brushRef="#br4" timeOffset="70920.0564">8726 15053 46,'-34'-15'41,"-2"-8"-2,6 2 0,-7-13-17,-1-5-29,4 7-31,-13-8-1,3 8-1,-6-10 0</inkml:trace>
  <inkml:trace contextRef="#ctx0" brushRef="#br4" timeOffset="71061.0645">7985 14436 82,'-21'-26'39,"-11"-4"-4,1 2-20,0-4-52,-12-6 0,4 3-1,-8-2 0</inkml:trace>
  <inkml:trace contextRef="#ctx0" brushRef="#br4" timeOffset="71197.0722">7168 13937 73,'-30'-23'39,"-8"-4"-7,-2-10-31,-3 3-35,0-16-5,-2 5 0</inkml:trace>
  <inkml:trace contextRef="#ctx0" brushRef="#br4" timeOffset="71333.08">6294 13363 75,'-51'-6'22,"-4"-10"-21,-5-5-1,-9-2-37,4 2-2</inkml:trace>
  <inkml:trace contextRef="#ctx0" brushRef="#br4" timeOffset="71461.0873">5107 13205 77,'-61'7'36,"-3"-7"-26,-7-5-11,-3 3-35,-3-11-2</inkml:trace>
  <inkml:trace contextRef="#ctx0" brushRef="#br4" timeOffset="71597.0951">3806 13375 72,'-58'14'23,"6"2"-22,2-3-4,-1-4-33,-9-6 0</inkml:trace>
  <inkml:trace contextRef="#ctx0" brushRef="#br4" timeOffset="71828.1083">2784 13820 91,'-48'34'38,"-5"-16"-3,9 8-10,-2-9-30,-1-9-1,6 5 2,5-6 1,5 2 2,7-1 1,2-1 3,3 1 2,3-7 0,4 3-1,12-4-23,-25-5-17,12-2-2,-10-8-2,5 5 0</inkml:trace>
  <inkml:trace contextRef="#ctx0" brushRef="#br2" timeOffset="111231.3621">8648 1991 58,'0'0'35,"10"-20"-1,-10 20 0,4-15-23,-4 15-4,0 0-2,6 15-1,-12-3 0,5 9-2,-7 7 0,-1 8 0,-8 9-1,-2 11 0,-11 6 0,0 9 1,-6 0 0,1 4 0,-1-7 1,7-4 0,6-16-1,14-12 2,13-15-2,16-16 0,12-8-1,9-9-1,5-2-1,4-7-2,1 6 0,-6-3-4,3 18-12,-14-8-21,1 12 2,-9-9-2,6 9 2</inkml:trace>
  <inkml:trace contextRef="#ctx0" brushRef="#br2" timeOffset="111516.3784">9267 2204 79,'23'-21'38,"11"6"-2,-2-6 1,11 14-33,-5-5-3,-1-2-4,6 14-16,-14-8-17,-1 11 1,-14-1-2,-4 12 0</inkml:trace>
  <inkml:trace contextRef="#ctx0" brushRef="#br2" timeOffset="111682.3879">9262 2497 78,'6'16'40,"7"-20"-2,20 3 2,1-13-25,17-8-16,15 7-12,0-19-24,16 8 0,-6-9-1,6 12-2</inkml:trace>
  <inkml:trace contextRef="#ctx0" brushRef="#br2" timeOffset="112155.4149">10245 1764 96,'0'0'36,"5"-20"2,-5 20-8,0 0-26,14 2 0,-2 6-1,4 10 0,3 4 0,0 7-2,7 8 1,0 2-2,7-1-1,-1-2-1,7-4-2,-2-13-11,10 4-23,-9-13 0,8-2-1,-12-11 1</inkml:trace>
  <inkml:trace contextRef="#ctx0" brushRef="#br2" timeOffset="112350.4261">10554 1948 88,'-22'17'35,"-11"3"1,6 12-1,-16 2-33,9 7-3,6 5-2,-6-10-7,16 5-25,-3-13 1,18-4-3,3-24 2</inkml:trace>
  <inkml:trace contextRef="#ctx0" brushRef="#br2" timeOffset="112703.4463">11133 1851 79,'-36'33'36,"-7"18"-1,-27 7 0,-6 21-31,-14 7-1,0 2 0,0 2-3,8-19-25,22 1-11,14-21 0,33-12-1</inkml:trace>
  <inkml:trace contextRef="#ctx0" brushRef="#br2" timeOffset="113192.4742">10870 2378 86,'16'-15'37,"4"8"0,-1-13 0,8 4-35,2 0 1,5 1-1,-5 1 0,1 8-1,-4 2 0,-7 10 0,-5 4 1,-5 8-2,-13 7 1,-2 7 0,-11 5 0,-4 4 2,-6 5-2,-1-2 2,-2-2-2,2-5 2,6-5-2,8-2 3,9-10-2,10-7 0,12-8-1,5-3 1,8-5 0,3-4-1,4-3-1,2-3-1,0 4-3,-3-13-13,5 19-23,-9-14-2,9 14 2,-8-10-5</inkml:trace>
  <inkml:trace contextRef="#ctx0" brushRef="#br2" timeOffset="116585.6683">12263 2386 82,'20'-5'38,"17"-1"-2,2-12 0,13 8-33,0-5-2,6 2 0,3 4-2,-5 2-2,6 14-26,-15-10-5,-2 14-1,-14-9-1</inkml:trace>
  <inkml:trace contextRef="#ctx0" brushRef="#br2" timeOffset="116767.6787">12388 2532 89,'0'0'37,"0"0"-2,25-1 2,17-10-37,11-16-8,28 9-25,-2-13-2,11 6 0,-5-10-2</inkml:trace>
  <inkml:trace contextRef="#ctx0" brushRef="#br2" timeOffset="117051.695">12947 2094 87,'-11'-4'37,"11"4"0,10-9 0,14 6-32,24 10 1,2-2-1,9 9-1,-1 3-1,-5 9 0,-10 4-1,-14 15 0,-21 7-2,-21 6 1,-18 6-1,-19 4 1,-14-2-2,-9 1 0,4-4-4,-4-22-8,22 4-23,6-26-2,28-1-1,17-18-2</inkml:trace>
  <inkml:trace contextRef="#ctx0" brushRef="#br2" timeOffset="117576.725">14147 1956 86,'0'0'38,"-12"-13"0,12 13 1,10-3-34,9 16 0,5 2-2,12 10-2,3 5 1,10 8-1,3 5-1,1 11-1,-1 1 1,-2-2-2,-4 2-1,-10-10-7,11 6-26,-21-18-1,7 1 0,-18-20-2</inkml:trace>
  <inkml:trace contextRef="#ctx0" brushRef="#br2" timeOffset="117782.7368">14520 2153 95,'-17'7'38,"-5"1"1,5 23-2,-12 5-34,5 13-1,0 8-2,2 2-2,7 11-8,-1-18-26,16 4-1,6-22 1,19-4-4</inkml:trace>
  <inkml:trace contextRef="#ctx0" brushRef="#br2" timeOffset="118013.75">15047 2198 107,'0'0'40,"0"0"0,28-5-2,9-3-37,-5-3-3,6 0 0,6-3-3,6 13-27,-15-10-6,3 17 0,-20-6-1</inkml:trace>
  <inkml:trace contextRef="#ctx0" brushRef="#br2" timeOffset="118178.7594">14991 2505 87,'-29'13'37,"22"5"2,7-18-2,25-8-24,13-10-13,17-9-5,19 3-28,-1-16-4,10 7 0,-2-7-2</inkml:trace>
  <inkml:trace contextRef="#ctx0" brushRef="#br2" timeOffset="118636.7856">15944 2109 100,'0'0'39,"-5"-22"2,24 10-2,-1-5-35,19-3 0,10-6-1,5 4 1,2 2-2,0 5 2,-7 5-3,-10 8 0,-10 10-1,-14 11 1,-19 9 0,-14 10-1,-11 7 1,-11 12-2,-11 3 2,-2 7-1,-1-4 1,8-2-1,9-9 1,18-6-1,16-13 1,24-14-1,24-15 0,17-11-2,16-12-1,5-8-1,18 1-8,-10-20-9,13 25-7,-28-19-10,0 18-3,-23-9-1,-3 14 2</inkml:trace>
  <inkml:trace contextRef="#ctx0" brushRef="#br2" timeOffset="119068.8104">17072 1881 99,'7'-19'40,"7"12"1,-14 7-2,0 0-32,0 0-2,-9 21 0,-7 1-2,-3 10 0,-5 6-1,-4 10-2,-4 1 2,-3 12-2,-1-2 2,2 3-2,5-5 1,8-6 0,8-6 0,14-10 0,14-14 0,23-12 1,14-12-2,12-6 0,10-6 0,8-5 0,3-4-2,-3 4 0,-9 2 0,-13 4-1,-9 6-3,-16-7-7,-3 25-8,-27-23-4,10 26-6,-15-13-9,0 0-2,-15-16 0</inkml:trace>
  <inkml:trace contextRef="#ctx0" brushRef="#br2" timeOffset="126963.2619">16688 5375 69,'21'-17'35,"2"8"0,-23 9 0,15-1-31,-15 1 0,-1 26-1,-12-7 1,2 8-1,-11 3 1,2 11-1,-8 1 0,3 7 2,-7 0-1,4 5 1,-1-2-1,6-3-1,5-6 1,8-8-1,11-13 0,17-8-2,17-13 1,14-8-2,13-7-1,7-6 0,9 0-4,-6-6 0,12 11-32,-22-4-1,-3 11-2,-15-6 1</inkml:trace>
  <inkml:trace contextRef="#ctx0" brushRef="#br2" timeOffset="127204.2757">17443 5634 96,'10'-3'35,"-3"-11"2,14 7-2,8-6-33,-3-4-2,7 4 0,4 0-2,4 4-1,-6-6-12,5 14-21,-10-4-1,0 11 0,-11-3-1</inkml:trace>
  <inkml:trace contextRef="#ctx0" brushRef="#br2" timeOffset="127370.2852">17531 5770 100,'-30'27'40,"3"-13"0,21-2-3,6-12-33,36-3-3,12-7-5,14-17-2,25 5-32,-1-10-2,17 3 0,-9-8-1</inkml:trace>
  <inkml:trace contextRef="#ctx0" brushRef="#br2" timeOffset="127885.3146">18377 5127 79,'0'-14'39,"0"14"-2,10 1 1,10 15-31,-6 7-4,8 11 1,2 7-2,7 8 0,6 6-2,3-2 1,0 0-2,2-4 0,2-3-3,-6-13-3,10 3-29,-19-14 0,0 1-1,-12-16 0</inkml:trace>
  <inkml:trace contextRef="#ctx0" brushRef="#br2" timeOffset="128054.3243">18659 5525 85,'-46'10'38,"8"20"-1,-10 0 1,12 7-29,2 3-5,6 0-4,13 2-3,-4-8-30,28-1-3,2-17 1,17 2-2</inkml:trace>
  <inkml:trace contextRef="#ctx0" brushRef="#br2" timeOffset="129313.3963">19259 5732 56,'0'0'35,"-17"7"-1,1 5 3,1 18-17,-10-8-12,3 13-4,-2 1 1,-4 1-6,13 6-9,2-14-24,13-11-1,0-18-2,34-6 1</inkml:trace>
  <inkml:trace contextRef="#ctx0" brushRef="#br2" timeOffset="129643.4152">19726 5036 75,'-21'-9'36,"10"10"0,-3 0 2,13 21-33,-3 0 1,13 13-4,5 3 3,11 9-4,7 7 3,5 0-2,6 4-2,0-1 0,2 1-1,-6-4-2,3 6-4,-15-14-28,3 0 0,-13-11-1,3-5-2</inkml:trace>
  <inkml:trace contextRef="#ctx0" brushRef="#br2" timeOffset="129848.4269">20035 5497 88,'-25'6'39,"-12"3"-1,7 15 0,-8 6-33,9 6 0,1-1-5,7 3 1,13-1-2,1-12-13,24 4-22,4-14 0,21-8-1,3-11-3</inkml:trace>
  <inkml:trace contextRef="#ctx0" brushRef="#br2" timeOffset="130065.4393">20513 5467 97,'-20'0'39,"20"0"1,9-15-2,18 1-37,3-1-2,7-1 0,9 7-4,-7-8-25,9 14-8,-12-2 0,-2 11-1</inkml:trace>
  <inkml:trace contextRef="#ctx0" brushRef="#br2" timeOffset="130239.4493">20506 5697 86,'-41'24'38,"22"2"3,8-15-2,22-9-21,13-10-17,16-4-3,15-3-2,-2-8-34,19 4 1,-1-10-4,4 4 2</inkml:trace>
  <inkml:trace contextRef="#ctx0" brushRef="#br2" timeOffset="130607.4703">21356 5213 98,'7'-25'40,"-7"25"1,7-18-1,-7 18-34,0 0-2,0 0 0,0 24-2,-7 1 1,-7 6-2,-4 11 0,-1 6 0,-3 4 0,1 2 0,5 4-1,4-5 1,7-2 2,7-6-2,7-10 2,11-6-2,9-8 2,2-6-3,7-10 0,4-5 0,1-6 0,1-3 0,-2-7-6,9 13-12,-17-16-22,13 7-1,-13-9-2,7 11 0</inkml:trace>
  <inkml:trace contextRef="#ctx0" brushRef="#br2" timeOffset="135830.7691">10890 9256 52,'0'0'34,"7"26"-1,-10-2 1,-10 0-24,6 15 0,-14-2-1,5 13-2,-11-6 0,4 10-1,-6-5 0,6 2-1,-4-6 0,12 0-1,2-10-1,13-2 0,12-11 0,7-6-2,12-12 1,7-4-2,9 0-2,1-11-1,6 4-6,-10-10-29,8 9-1,-11-12 1,5 12-3</inkml:trace>
  <inkml:trace contextRef="#ctx0" brushRef="#br2" timeOffset="136063.7824">11476 9503 92,'0'0'38,"-14"8"-1,14-8 1,13-9-35,8-1-2,9-5-2,6-3-1,8 4-1,-3-5-5,9 10-27,-16-1-3,1 14 3,-18-1-3</inkml:trace>
  <inkml:trace contextRef="#ctx0" brushRef="#br2" timeOffset="136213.791">11520 9729 100,'-25'27'38,"16"-3"2,9-24-3,26 3-33,13-19-4,12-14-8,19 3-28,2-9-2,6 3 0,-2-3-2</inkml:trace>
  <inkml:trace contextRef="#ctx0" brushRef="#br2" timeOffset="137580.8692">12414 9269 58,'0'0'36,"10"-20"-2,9 5 1,7-5-19,9-1-13,4-3 0,6 2-1,-1 2 0,-2 10-1,-6 5-1,-8 10 1,-13 10-1,-13 6 0,-9 7 0,-8 9 1,-11-1 1,2 3 0,-4-3-1,6-5 1,7-8 0,11-4 0,4-19-1,23 10 0,6-17 0,7 0-1,4-4 1,1 3 0,-5 2 0,-6 8 0,-14 7 0,-15 11 0,-14 4 1,-12 8 1,-10 1-2,-3 1 1,-5-3-1,4-5-2,10-3-2,4-20-10,25-3-26,0 0 2,13 4-2,9-18 0</inkml:trace>
  <inkml:trace contextRef="#ctx0" brushRef="#br2" timeOffset="137887.8867">12546 9794 90,'15'-4'37,"10"-12"-1,10-1 1,13-12-35,7 0-3,11 1-4,-5-7-29,10 9-2,-10 3 0,-4 9-2</inkml:trace>
  <inkml:trace contextRef="#ctx0" brushRef="#br2" timeOffset="138271.9087">12799 9831 83,'-17'4'38,"17"-4"-1,0 0 1,25-6-31,-4-7-3,11 2-1,2-3 0,3 6-1,-8 1 0,3 9-1,-12 1 0,-6 10 0,-12 9 0,-9 5 0,-16 7 0,-1 4 1,-7 3 0,0 0 0,0-3 0,7-6 0,10-8 0,13-9-1,16-11 0,17-10-1,11-8-2,8-11-3,20 9-32,-6-20-3,10 7 0,-10-8-2</inkml:trace>
  <inkml:trace contextRef="#ctx0" brushRef="#br2" timeOffset="142932.1753">13332 8852 86,'0'0'37,"0"0"0,0 0-2,14 21-29,-10 4-4,7 7 0,4 5-1,2 8 1,10 6-2,-1 2 1,6-1-2,-6-4-1,8 4-11,-14-13-24,6 0 1,-8-15-3,1-2 3</inkml:trace>
  <inkml:trace contextRef="#ctx0" brushRef="#br2" timeOffset="143120.186">13526 9203 91,'-29'-4'37,"5"16"0,-7 0-2,6 24-29,-3 2-3,4 7 0,6-3-3,0-4-4,22-3-31,-4-20-2,22-7 0,10-17-3</inkml:trace>
  <inkml:trace contextRef="#ctx0" brushRef="#br2" timeOffset="143713.2199">14806 9172 96,'14'-8'40,"11"9"0,2-13-2,11 1-35,7 1-1,11-4-1,8 5-1,-1-2-2,0 14-5,-15-9-29,3 14-3,-13-3 0,-5 11-1</inkml:trace>
  <inkml:trace contextRef="#ctx0" brushRef="#br2" timeOffset="143886.2298">14891 9456 86,'-37'21'37,"11"-17"-1,26-4 2,20-13-36,28-8 0,21-6-3,12-11-3,21 6-27,-6-13-4,7 6-1,-13-6-2</inkml:trace>
  <inkml:trace contextRef="#ctx0" brushRef="#br2" timeOffset="144166.2458">15416 8944 87,'-25'0'38,"25"0"1,0 0 1,25 16-35,7-13-1,20 5 0,9 1 0,1 7-1,-1 4 0,-4 7-2,-16 10 0,-16 8 0,-20 7 0,-19 5-1,-20 6 0,-14-3 1,-7-4-2,-1-11-1,8-5-7,1-26-28,28-8-3,10-21 0,27-10-2</inkml:trace>
  <inkml:trace contextRef="#ctx0" brushRef="#br2" timeOffset="145001.2936">16707 8591 74,'-11'-10'38,"2"-7"-1,9 17 2,-4-17-29,4 17-6,27 7 0,-5 10 0,2 13 1,4 13-2,1 7 1,6 11-2,-4 6 1,1 4-2,0 2 1,-5-2-1,0-7-2,0-7 0,-2-6-2,-2-14-3,7 2-13,-10-24-19,8-7 0,-11-15-1,6-7 0</inkml:trace>
  <inkml:trace contextRef="#ctx0" brushRef="#br2" timeOffset="145168.3032">17019 8937 90,'-45'1'38,"-4"8"0,6 19 1,-4 8-30,11 13-4,2 2-3,11 1 0,9-3-4,8-16-10,20 0-24,5-18-3,20-10 0,8-20-2</inkml:trace>
  <inkml:trace contextRef="#ctx0" brushRef="#br2" timeOffset="145669.3318">18268 9086 111,'11'-5'41,"15"7"1,-6-11-2,22 2-38,-5-4-1,10 1 0,-2-2-1,0 5 0,0 5-2,-4-2-2,1 11-2,-15-8-6,2 15-26,-12-6-1,-4 10 0,-16-5-1</inkml:trace>
  <inkml:trace contextRef="#ctx0" brushRef="#br2" timeOffset="145836.3414">18422 9246 107,'-35'16'39,"20"5"2,3-15-1,27 2-33,12-12-5,18-6 0,17-4-4,0-15-23,16 14-12,-5-9-4,0 7 1,-11-4-3</inkml:trace>
  <inkml:trace contextRef="#ctx0" brushRef="#br2" timeOffset="146462.3772">19746 8917 102,'0'0'38,"13"-19"2,16 12-6,9-15-29,14 0-1,0-3-2,11 7 1,-11 3-1,-6 11 0,-13 8-1,-20 10-1,-17 11 0,-18 12 0,-16 6 1,-12 5-1,-7 1 1,-1-2-1,11-6 2,9-5-1,18-11 1,20-8 0,20-17-1,22-7 0,23-7-1,10-7-2,17 5-8,-6-14-27,11 10-3,-11-5-1,-4 15-1</inkml:trace>
  <inkml:trace contextRef="#ctx0" brushRef="#br2" timeOffset="146845.3991">19808 9367 107,'29'-8'39,"24"-2"1,6-13-2,16-1-37,12 0-4,1-12-13,6 15-20,-14-6-3,-4 16 1,-18-3-2</inkml:trace>
  <inkml:trace contextRef="#ctx0" brushRef="#br2" timeOffset="147274.4236">19914 9510 102,'-21'0'38,"21"0"0,14-21-1,23 10-34,6-11-2,11 1-1,2-1 1,2 8 0,-10 3 0,-9 8-1,-16 9 1,-9 7-1,-15 7 2,-12 7 0,-16 5 0,-4 3 0,1-1 0,3-4 0,11-7 0,7-5 0,11-18-1,33 7-1,5-12 1,15-4-1,7-2 0,-2 2 0,-5 4 1,-10 8-1,-19 9 1,-21 8 0,-24 9 0,-18 5 0,-15 3-1,-3-3 1,0-4-1,6-9-2,20-4-8,5-26-27,39-4-3,10-20-1,27-4-1</inkml:trace>
  <inkml:trace contextRef="#ctx0" brushRef="#br2" timeOffset="147919.4605">21317 8807 90,'0'0'37,"14"-8"1,1 12-1,-11-17-27,16 12-1,-8-6-3,4 7 1,-16 0-3,18 10 0,-18 8-2,-7 6-1,-11 15 1,-11 11-2,-12 18 2,-6 6-1,-9 7 0,-2 4 1,7-3 0,8-7-2,12-11 0,20-14 0,21-17 0,21-15 0,20-14 0,13-9 0,12-7 0,7-5 0,2-1 0,-5 2 0,-7 2 0,-6 3 0,-6 5 0,-13-2-5,3 17-12,-25-16-10,14 21-5,-19-15-8,11 11-1,-14-8 1,6 6 1</inkml:trace>
  <inkml:trace contextRef="#ctx0" brushRef="#br2" timeOffset="153752.7942">6047 12344 41,'16'-17'32,"-16"17"3,13-9-2,-13 9-24,0 0-3,1 10 0,0 15-1,-10-1 1,0 10-3,-8 7 1,0 9-1,-10 0 1,4 7-1,-5-2 1,4-3-2,3-4 1,6-2 0,7-10-2,8-4 1,7-12-1,14-6-1,9-11 0,8-6-1,14-3-3,-2-11-5,17 6-28,-10-8-1,3 6-1,-8-8 0</inkml:trace>
  <inkml:trace contextRef="#ctx0" brushRef="#br2" timeOffset="153962.8062">6641 12648 77,'-5'16'39,"5"-16"-1,0 0 0,14-5-37,10-12-2,15-4-1,3-9-4,14 8-31,-8-3 1,3 10-3,-18 2 2</inkml:trace>
  <inkml:trace contextRef="#ctx0" brushRef="#br2" timeOffset="154136.8161">6692 12871 72,'-18'22'38,"17"3"0,1-25-1,25 4-33,6-17-2,16-8-3,11-7-5,-4-15-30,16-1-1,-4-9-2,6 0 1</inkml:trace>
  <inkml:trace contextRef="#ctx0" brushRef="#br2" timeOffset="154517.8379">7293 12319 78,'0'0'43,"0"0"-2,14 2 1,0-6-36,12-8-2,6-3 0,2 3-1,0 1-1,-3 5 0,-3 4-1,-5 9-1,-8 6 0,-8 14 1,-10 9-2,-11 11 1,-7 8-1,-9 8 1,-5 4 0,-1 3-1,-1-5 2,9-6-2,9-10 2,16-16 0,14-17 0,14-17-1,21-19 0,14-15-3,19-9-1,3-19-9,13 10-28,-14-12 1,6 11-3,-17-3 1</inkml:trace>
  <inkml:trace contextRef="#ctx0" brushRef="#br2" timeOffset="154785.8533">8125 12075 89,'-12'11'41,"11"13"1,-1-4-2,4 12-34,6 4-4,12 4 2,-1 4-3,9 3 1,4 2-2,1-8 0,3 0-2,0-8-2,6-3 0,-9-14-6,9 9-4,-15-25-28,3 4 2,-12-12-2,1 0 3</inkml:trace>
  <inkml:trace contextRef="#ctx0" brushRef="#br2" timeOffset="154931.8616">8341 12489 88,'-39'24'40,"8"18"-1,-10-6-6,11 20-28,3-6-2,8-2-3,13 2-14,-1-23-24,16-10-2,3-23-2,17-12 1</inkml:trace>
  <inkml:trace contextRef="#ctx0" brushRef="#br2" timeOffset="156350.9428">13201 14616 65,'0'0'37,"9"16"-1,5 12-4,-9 0-27,10 11-3,3 7 1,3 8-1,3 4-1,8 3 0,1 0 0,8-2 0,3-4-2,0-7-1,5-5-3,-5-16-8,11 6-23,-12-14-1,0 0-1,-14-14 1</inkml:trace>
  <inkml:trace contextRef="#ctx0" brushRef="#br2" timeOffset="156572.9555">13427 15008 62,'-38'50'39,"-11"-3"-1,11 13 0,-4-9-34,6-2-1,12-5-1,6-8-1,14-5-8,4-19-30,23-5-1,5-18-2,17-3 1</inkml:trace>
  <inkml:trace contextRef="#ctx0" brushRef="#br2" timeOffset="156959.9776">14122 14933 69,'9'18'41,"-9"-18"-2,14 12 1,-14-12-37,23 3-1,4-7-1,5-2 0,8-2-1,2-2-2,8 4-3,-9-10-27,6 17-5,-15-5-3,-2 13 2</inkml:trace>
  <inkml:trace contextRef="#ctx0" brushRef="#br2" timeOffset="157125.9871">14264 15178 74,'-18'16'41,"18"1"-1,0-17 0,28-8-37,7-8-2,11-6-2,12 7-9,-2-14-28,14 11-1,-10-10-2,7 11 0</inkml:trace>
  <inkml:trace contextRef="#ctx0" brushRef="#br2" timeOffset="158019.0382">15876 14648 45,'16'-4'36,"-16"4"0,17 0-3,-30 0-22,8 16-2,-10-1-3,4 11-3,-6 1 2,2 9-2,-4 2 0,5 9 0,-1 0 0,4-1-1,0-3 0,8-2 1,5-10-1,10-5 0,13-13-1,11-12 0,15-14-1,7-3 0,8-7 0,4-1-3,2 3-1,-5-2-3,4 17-31,-20-2 0,-3 17-2,-18 1 1</inkml:trace>
  <inkml:trace contextRef="#ctx0" brushRef="#br2" timeOffset="158343.0567">15712 15384 55,'-9'1'40,"23"3"0,6-19 0,27 4-24,6-9-11,13-2-3,10-2 0,5-1-2,2 8-2,-6-1-6,6 14-29,-22-9-1,1 19-1,-19-8-1</inkml:trace>
  <inkml:trace contextRef="#ctx0" brushRef="#br2" timeOffset="158846.0855">16004 15563 62,'0'0'39,"0"0"-1,0 0-3,27-17-30,1 2-1,10 2 1,4-4-2,0 6 1,0 3-2,-4 5-1,-10 8-1,-9 9 1,-9 9-1,-12 10-1,-13 7 1,-6 8-1,-8 3 2,-5 5 1,-4-2-1,3-2 1,4-7-1,10-7 1,10-10 0,11-8-1,10-11 1,14-5-2,10-12 1,5-2-1,7-6 1,0-1-3,5 0-2,-4-9-5,8 17-31,-22-12 1,7 18-3,-16-10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23:39:59.8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2014 1056 43,'0'0'31,"-45"-45"-1,45 45 3,0 0-23,0 0 0,0 0-2,-26-46 2,26 46-5,0 0 0,0 0 1,0 0-3,0 0 0,-32 15-1,34 30 1,-9 12-3,-4 13 3,-8 10-4,1 6 0,-4 4 1,3-9-1,9-26 0,4-15 2,5-19-1,1-21 0,17-19 1,1-19 1,0-16-1,-18 54 2,16-69 0,-16 69-4,17-87 3,-15 41-1,3-6 1,-2 3-1,-2 1 1,-1 4-1,0 0-1,0 44 3,2-77-2,-2 77 0,6-59 1,-6 59-3,0 0 2,25-48-1,-25 48 0,0 0 0,53 0 0,-53 0 0,62 12 0,-62-12 2,79 8-1,-79-8 0,94-2 0,-44 0 0,-3-5 0,-47 7-1,90-14 1,-90 14-3,78-7 2,-78 7 2,63 12-2,-13 11 0,-23 23 0,-15 21 2,-12 15-3,-2 11 1,-1 0-5,10-13-5,19-27-28,2-29-1,18-10-1,-3-15-1</inkml:trace>
  <inkml:trace contextRef="#ctx0" brushRef="#br0" timeOffset="474.0271">3387 1106 74,'0'0'37,"0"0"-1,23-51 2,-23 51-30,0 0 1,0 0 0,0 0-2,-72-22-1,18 45-3,-8 14 3,-1 9-3,4 11-1,4-3-2,20 1 2,21-13-1,27-14-1,12-12 1,15-12-1,10-13 1,5-9-1,3-10 1,-58 28 0,58-42 1,-58 42-1,59-46 1,-59 46-1,48-48 0,-48 48 0,0 0 1,54-55-2,-40 50 0,4 3-2,-18 2 1,4 35 0,-15 2 0,3 12-1,-2 3-1,10 1 0,13-20-3,6-17-1,19-9-15,-1-21-18,17-11 1,-5-11 0,-49 36-1</inkml:trace>
  <inkml:trace contextRef="#ctx0" brushRef="#br0" timeOffset="955.0546">3930 1135 81,'18'-6'36,"-18"6"2,1 25 0,-14 9-27,-8 12-7,1 7 1,4-6-1,15-6 0,0-10-1,5-5 0,1-8-1,-5-18 1,16 1-2,-3-17 1,-1-9 0,0-14 0,-12 39-1,15-45 1,-15 45 1,11-58-2,-11 58 1,16-60-1,-16 60-1,15-58-1,-15 58 1,22-50-2,-22 50-2,29-44 1,-29 44-3,0 0-2,72-47-2,-72 47-6,60-21-9,-60 21-1,65-9 11,-65 9 7,67 2 5,-67-2 3,62 12 5,-62-12 8,56 18 11,-56-18 1,69 36-10,-44-1-5,-21 5-3,-11 10-1,-13-1-3,8 4 0,3-4-2,7-6-1,5-7-5,1-18-29,14-2-5,-1-15 0,10-10-2</inkml:trace>
  <inkml:trace contextRef="#ctx0" brushRef="#br0" timeOffset="1121.0641">4727 974 112,'0'0'41,"-13"-50"1,13 50-4,0 0-44,-18-63-32,18 63-2,0 0 1,0 0-3</inkml:trace>
  <inkml:trace contextRef="#ctx0" brushRef="#br0" timeOffset="1594.0912">4967 919 103,'-16'16'41,"55"41"1,-26-2-2,-11 5-35,-13-2-2,-1-3 1,5-13-3,-2-6 1,9-19-2,0-17 1,22-7-1,-22 7 0,0 0 2,0 0-2,52-61 2,-52 61-2,29-49 1,-29 49-2,36-48 2,-36 48 0,25-45 0,-25 45 0,0 0 0,36-45-1,-36 45 2,0 0 0,0 0-2,0 0 0,45-19 0,-45 19 0,0 0 0,0 0 0,58 0 0,-58 0 0,0 0 0,62-7 0,-62 7 0,0 0 0,69-22 0,-69 22 0,0 0 0,63-13 0,-63 13 0,60 8 0,-50 12 0,-6 20 0,-12 9-6,-6 0-33,13 4-3,-3-9 2,17-16-2</inkml:trace>
  <inkml:trace contextRef="#ctx0" brushRef="#br0" timeOffset="2292.1311">6056 699 111,'-2'-68'40,"2"68"2,-6-45-2,6 45-37,0 0 0,0 0 0,0 0 0,0 0-1,-36 69-1,38-4 1,-10 33-2,6 12 2,4 2-2,10-7 1,-2-24-2,5-17 2,-7-21-1,0-21 2,-8-22-2,0 0 0,10-20 0,-10 20 0,0 0 0,-4-56 0,4 56 0,1-56 0,-1 56 0,10-58 0,-10 58 0,17-59 0,-17 59 0,29-50 0,-29 50 0,0 0 0,65-50 0,-65 50 0,54-13 0,-54 13 0,56 2 0,-2 18 0,-23 16 0,-11 10 0,-20-4 0,-16 0 0,-20-12-2,-13-11-3,-4-8-8,53-11-25,-45-11-2,45 11-1,0 0 0</inkml:trace>
  <inkml:trace contextRef="#ctx0" brushRef="#br0" timeOffset="2730.1562">6707 1074 81,'0'0'39,"74"-21"-2,-74 21 3,50-22-19,-50 22-15,0 0-1,0 0 0,0 0-1,0 0 1,0 0 0,-57-35-2,33 51 1,-38 11-4,15 12 0,5 6 0,24 1 0,12-3 0,21-12 0,13-19 0,-28-12 0,0 0 0,76-21 0,-76 21 0,60-28 0,-60 28 0,57-37 0,-57 37 0,51-35 0,-51 35 0,0 0 0,58-35 0,-20 27 0,-19 15 0,-10 14 0,-12 11 0,-1 14 0,3 5-5,0-12-32,22-8-4,6-18-1,19-9 0</inkml:trace>
  <inkml:trace contextRef="#ctx0" brushRef="#br0" timeOffset="2840.1624">7277 1205 122,'-36'-14'38,"36"14"-4,0 0-30,0 0-42,-67-10 0,67 10-3</inkml:trace>
  <inkml:trace contextRef="#ctx0" brushRef="#br0" timeOffset="4162.2381">2152 901 52,'0'0'33,"0"0"0,0 0-2,-20-44-22,20 44-5,0 0 0,0 0 3,0 0-4,0 0 2,0 0-1,0 0 2,0 0-2,0 0 0,0 0 0,0 0 0,0 0 0,0 0 0,0 0 0,0 0-1,0 0-1,0 0 1,0 0-1,-40-44-1,40 44 0,0 0 0,0 0-1,0 0 1,0 0-1,0 0-1,0 0 1,0 0 0,0 0 1,0 0-1,54 15 0,-54-15-1,0 0 1,0 0 1,0 0-1,55 47 0,-55-47 0,0 0-1,0 0 2,0 0 0,54 52 0,-54-52-1,0 0 1,0 0-1,0 0 1,0 0 1,51 16-1,-51-16-1,0 0 0,0 0 1,0 0-1,59-46 1,-59 46-1,0 0 0,60-53 0,-60 53 1,0 0-1,69-62 0,-69 62 0,0 0 0,66-56 0,-66 56 1,0 0-1,59-41 0,-59 41 1,0 0-1,0 0 0,52-28 0,-52 28 0,0 0 0,0 0-1,0 0 0,0 0 1,0 0 0,0 0 0,0 0 0,0 0 0,0 0-1,0 0 2,0 0-1,0 0 0,20 46 0,-20-46 0,0 0 0,0 0 0,0 0 0,12 57 1,-12-57 0,6 51-1,14 1 2,-20 16-2,5 9 2,-7 1-3,7 1 0,-4-9-5,-5-27-23,13-17-11,-9-26-1,26-1-1,-7-19-1</inkml:trace>
  <inkml:trace contextRef="#ctx0" brushRef="#br0" timeOffset="4290.2454">2944 1236 115,'-10'14'40,"-9"-6"-5,1-10-33,18 2-43,0 0 2,0 0-2</inkml:trace>
  <inkml:trace contextRef="#ctx0" brushRef="#br1" timeOffset="8682.4966">2279 1656 72,'0'0'36,"26"8"-2,-15-10-4,16 7-19,-7-6-3,12 5-4,1-7-2,4 0 1,6 1-2,-1-4 0,7 0-1,0 3 1,3-3-3,4 2 4,-3 1-1,2 5-1,2-1 1,7 4 0,-2 0 0,8-1-1,1 2 1,3-2-1,3 0 0,2-2 0,7 1 1,1-3-2,4 1 1,1-1 0,2 1 1,1 1-1,-3 1 1,2 1-1,0 3 1,1-4-1,-1 1 1,0 0-1,1-2 1,0-2 0,3-1 0,-3 0-1,2-3 1,-3 3 0,2-2-1,-3 3 1,-3-2 0,-3 4 0,1 0-1,-6 0 1,3 0 0,-4 0-1,0-1 0,0-2 0,0-1 1,4-2-1,-5-2 0,3 1 2,-2-4-2,-2 0 1,-4 0-1,-5 2 1,-4-2 0,-6 2 0,-4 0-1,-6 1 1,-9 1-1,-6 2 0,-4-1 0,-7 2 0,-8 1 0,0-1 0,-2 2 0,-3 1 0,-1-1 0,-10 0 0,19 3 0,-19-3 0,14 4-1,-14-4 0,0 0-3,0 0-8,1 11-22,-14-10-4,13-1 0,-20 9-2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3T23:42:56.4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3T23:43:32.226"/>
    </inkml:context>
  </inkml:definitions>
  <inkml:trace contextRef="#ctx0" brushRef="#br0">8256 785 65,'0'0'38,"0"0"0,26-46 1,-26 46-21,0 0-14,0 0 0,0 0 0,48-19 0,-48 19 0,0 0-1,16 43 0,-16-43 0,1 79 0,-2 0-1,-4 7-1,5 6-1,-3-4-1,3-10-2,3-15-4,2-31-26,14-21-8,-8-14 2,11-10-2</inkml:trace>
  <inkml:trace contextRef="#ctx0" brushRef="#br0" timeOffset="270.0155">8151 909 103,'-68'-45'42,"68"45"2,-47-43-3,47 43-38,0 0 0,-5-54 0,5 54-1,0 0 0,73-44-1,-73 44 0,88-30-1,-37 15-2,7-1 0,3 1-5,4 1-6,-1 0-27,3 3-1,-6 1 0,1 6-2</inkml:trace>
  <inkml:trace contextRef="#ctx0" brushRef="#br0" timeOffset="841.0481">8894 873 85,'0'0'40,"0"0"0,0 0 1,0 0-36,47 20 0,-47-20 1,0 0-1,0 0-2,0 0 0,0 0 0,-1 61-1,-8-28-1,21 9 1,-12-42-2,0 0 0,35 49 1,-35-49 0,0 0-1,72 21 1,-72-21 0,58-9-1,-58 9 0,60-23 0,-60 23 0,57-40-2,-57 40 1,49-35 0,-49 35 2,0 0 0,55-38 0,-55 38-1,0 0-1,0 0 0,0 0-3,0 0-5,47 26-20,-47-26-13,0 0 1,0 0-1,47 26 1</inkml:trace>
  <inkml:trace contextRef="#ctx0" brushRef="#br0" timeOffset="1328.076">9680 723 99,'0'0'40,"20"-63"2,-20 63-1,0 0-36,5-47-1,-5 47-2,0 0 2,0 0-2,-22 59 1,22-59-1,-25 106-1,21-3 0,-1-4 0,10-3 1,-2-15-3,7-19 1,-6-30-1,-4-32 1,0 0 2,0 0-2,0 0 1,35-47-2,-35 47 1,18-54-1,-18 54 1,31-68-1,-31 68 0,37-67 0,-37 67 1,45-64 1,-45 64-1,52-53 0,-52 53 0,54-33 1,-54 33 0,51-9 0,-51 9 0,0 0 0,56 32 0,-21 7 2,-42 18-3,-13 4 0,-25-6 0,-11-5 0,-13-10-2,-3-12 0,0-12-2,13-12-1,19-5-10,40 1-11,0 0-9,0 0-5,0 0 0,-24-45-1</inkml:trace>
  <inkml:trace contextRef="#ctx0" brushRef="#br0" timeOffset="1735.0993">10186 994 83,'0'0'45,"46"-3"-3,-46 3-1,0 0-17,0 0-21,0 0-1,0 0-1,0 0 0,53-11 0,-53 11 0,48-22-1,-48 22 0,56-27 1,-56 27 1,59-41 0,-59 41-1,54-41 0,-54 41-1,0 0 2,39-46-2,-39 46-1,0 0 1,0 0 1,0 0 1,-66 25-2,66-25 0,-46 45 0,46-45 0,-26 44 0,26-44 0,0 0-4,29 60-11,-29-60-11,65 19-9,-65-19-9,99-4 1,-44-9-2</inkml:trace>
  <inkml:trace contextRef="#ctx0" brushRef="#br0" timeOffset="2132.122">11091 748 119,'0'0'43,"0"0"2,33-58-2,-33 58-41,0 0 1,0 0-3,-53-5 0,53 5 0,0 0 0,-49 38 0,49-38 0,0 0 0,0 0 0,-9 58 0,9-58 0,0 0 0,0 0 0,65 50 0,-65-50 0,0 0 0,61 42 0,-61-42 0,0 0 0,29 52 0,-29-52 0,0 0 0,-7 52 0,-30-7 0,37-45 0,-51 39 0,51-39-16,-50 23-8,50-23-8,0 0-12,0 0-2</inkml:trace>
  <inkml:trace contextRef="#ctx0" brushRef="#br1" timeOffset="5740.3284">8061 1409 78,'0'0'35,"16"6"1,-16-6-2,25-4-28,-7 3-2,6 6 0,3 0-1,8 3-2,3 1 0,10 0 0,6 0 0,5-1 0,6-3-1,10-5 1,5-4 0,9-2 1,8-5-2,7 2 1,2-3 0,4 1-1,3 3 1,0 2-1,4 1 0,1 7 0,1-1 0,-1 0 1,-1-2-1,3-2 0,4-3 0,6-8 0,-4-2 1,-3-3-1,-6-4 0,-2 1 0,-12 0 0,-12 3 0,-15 4-2,-17 4 0,-14 9-7,-27-5-27,-3 9-1,-15-2 1,-19 14-4</inkml:trace>
  <inkml:trace contextRef="#ctx0" brushRef="#br2" timeOffset="9990.5715">2343 3172 62,'31'-12'33,"5"2"-1,7 0-1,5 4-28,1 2-1,11 2 1,1-2-2,8 4-1,7 0 0,5 1 0,12-2-1,4 2 1,9-2 0,7 1 0,5-2 0,13 0 1,2-1 0,6 4-1,6-3 2,7 3-1,7-2 0,11 3 0,2-1 0,10 2 0,6-1 0,7 0 0,11-1 0,6 2 0,10-3 0,5 0 0,12-3 0,2 1 0,4 0 0,10 2 0,-4-1 0,0 2 0,-1 1-1,0 3 0,-4 0 0,4 5-1,0-1 1,5 0-1,6-2 1,7 0 1,7-5-1,3-1 1,8-4 0,1-4 1,3-3-1,1-4 0,-2-2 1,5 1-1,-5-1 1,6 4-1,1 0 0,-2 1 0,0 3 0,-3 2 0,-2 0-1,3 1 0,-5-2 1,-4-1-2,-1-1 1,-1 1 0,2 0 0,-2-1-1,4 1 0,-1 1 0,1 3 0,-3-1 0,-5 0 0,-3 0 1,0 1 0,-7-1 0,-5 2 0,-7-2 1,-3 0 0,-4-1 0,-12-2 1,5 0-1,-8-4 1,-7 3-1,-5-1 1,1-4-1,-9-5 1,-6 3-1,-2-1 1,-3-3 0,-6-3-2,-6 1 2,-7-1-1,-6 0-1,-12 5 0,-9 0-1,-15 5 1,-17 0 0,-20 6 0,-17 1-2,-19 5 1,-21-4-2,-14 13-4,-19-12-29,-2 11 0,-12-7-1,0 0-1</inkml:trace>
  <inkml:trace contextRef="#ctx0" brushRef="#br2" timeOffset="12242.7003">22847 4802 57,'0'0'32,"0"0"-2,0 0-4,0 0-24,0 0-8,-9-16-8,9 16-3,-4-13-1,4 13 2,0-9 5,0 9 5,0 0 5,0-14 7,0 14 8,0 0 4,0 0 1,-6-11-2,6 11-3,0 0-3,-14-5-4,1-3 0,0 5-3,-7-4-1,-8 4-1,-10-1-1,-4 3 0,-11 0 0,-6 2-1,-6-3 2,-11 4-1,-9-1 0,-1 2 1,-12-2 0,-4 2 0,-10-1 0,-3 1-1,-8 2 0,-9-1 0,-5 1-1,-5 1 0,-4-4-1,0 1 1,-9 2-1,-6-4 1,-5 1-1,0 0 1,-6-4 0,-2-1 0,-3-2 0,0 2-1,-4-6 1,0 1 0,-3-2 0,0 1-1,-3 1 1,0-1 0,-6 2 0,0 2 0,-7 0 0,0-1 0,-5 2 0,-7 0 1,3-2 0,-5 0 0,-4 4-1,-5-2 2,1 2-2,-2 2 2,-5 0-2,2 0 1,0 2 0,-6 2-1,0 0 1,0 2-1,-5 0 0,-2 0 0,2-2 0,-4 3-1,-2-1 1,4-1-1,0-1 1,1 0-1,7-2 1,1 0-1,-2 0 1,7-2-1,-1-2 1,-2 1 0,1 0 0,-3 2-1,-4 3 2,-1 0-1,8 2 0,-5 1 0,1 2 0,7 0 0,8 0 0,-1-1 1,8-3-1,6 3 0,0-2 0,6 0 1,4-1-1,-3 0 0,1-1-1,-1 0 1,6 0 0,-1-1 0,0 2 0,5-2 0,1 0 0,6-1 0,6 0 0,7-1 0,2-2 0,7 1 0,5-4 0,12-1 0,2 0 0,3-1 0,3 0 0,6-1 0,3 2 0,3 1 0,2 1 0,-2 1 0,2 1 0,4 0 0,2 1 0,2 1 1,1 1-1,4-2 1,3 0 0,2 0 0,6-1-1,5 0 1,8-1 0,5-2 0,7 1-1,5-1 0,8 1 0,11-1 1,9 2-2,5 0 2,9-1-1,6 1-1,5 2 1,12 0 0,-11 0-1,11 0-2,0 0-10,0 0-24,18 0 2,-18 0-4,23-11 1</inkml:trace>
  <inkml:trace contextRef="#ctx0" brushRef="#br2" timeOffset="14047.8035">2750 8645 57,'17'-2'32,"-4"1"1,0-4-1,6 7-22,0-9-6,7 7 2,1-3-2,8 4-2,1-1 0,9 4 0,5-1-1,5 4 0,9-2 0,6 3 1,5-3 0,8 1-2,6-1 2,11-2-1,9 0-1,5-3 0,11-2 1,4-1-2,13 0 0,9-1 1,9 1-1,2 0 1,9 3 1,7 0 0,6 4 0,7 0 0,8 1 1,3 1-2,6 2 2,12-1-1,1-2 0,5 0-1,4 0 2,11-2-1,-1-1 0,10 2 0,3-4 0,-2 0-1,9 2-1,5-2 1,-1-1-1,7-1 1,6 1-2,1-1 2,4 1-1,5-1 1,2 2 1,1 3-1,4-1 0,-3 2 0,1-3 2,5-1-2,-1-1 0,8-2 0,-4 0-1,5-3 0,0 4 3,0 0-3,2 1 1,-7 9 0,-1-1 3,-2 2-3,-1-1 2,0 0-2,1-2 1,-2 1 0,2-6 0,-2 0 1,3-4-2,-10 3 2,3-4-1,-6 2 0,-1-1 0,-6-1 1,-7 4-4,0-4 3,-10 1-2,0-3 1,-6 1-1,-8-2 1,-9 0-2,-7 0 2,-12-1 0,-7-1 0,-10 4 0,-13-4 1,-9 2-1,-7-1 0,-11 0 1,-2 0-1,-11-3 0,-6 1 0,-12 1 0,-10-2 0,-7 1 0,-9 0 0,-13 0 0,-12 1 0,-12 2 0,-10 0-1,-13 4-1,-11 1-1,-4 7-8,-30-5-27,13 10 1,-25-5-1,-5 8 0</inkml:trace>
  <inkml:trace contextRef="#ctx0" brushRef="#br2" timeOffset="15490.8861">2459 10669 69,'16'-10'33,"9"7"-1,3-3-1,8 3-31,8-3 1,4 4-1,9-2 1,2 3 0,4 1 1,10 5 0,6-3 0,10 4 0,3 1 0,13 0 0,5-3 0,11 3-1,12 0 1,5-2-1,4-4 1,10 3-1,13-3 0,6 0 0,10 2 1,8 1-1,5-2 0,5 3 0,9-2 0,5 3 0,1-4 1,6 4-1,2-5 0,5 1 0,-1 0 1,5-1-1,10 0-1,5-3 1,7 2 0,8 1 0,2-2 0,9 1 0,6 1-1,0-1 1,4 2 0,0 0-1,-1 1 1,3 0-1,4 1 0,6-1 1,3-1-1,4 2 0,-1-1 0,8 0 0,0-1 1,6 1-1,-4 1 0,5-1 0,-4 1 0,1-1 0,-1 1 0,-2-1 0,-5-1 0,2 3 0,-5 1 0,2 0 0,-8-1 0,4 5 1,-1-1 0,-3 0 0,0-2 0,-3 1 0,4-2 0,0 1 0,-2-6 0,0 0 0,-6-1-1,0 0 1,-5-1-1,0 1 1,-10 0 0,-8 0-1,-4 1 0,-10 1 1,-4-2-1,-8 1 1,-11 1-1,-7-5 1,-12 1-1,-11-2 1,-14-2-1,-11-4 1,-15-1-1,-14-1 0,-12-4 0,-14 1-1,-12 1-1,-19-5-4,-9 13-24,-26-7-9,-13 13 1,-39 0-2</inkml:trace>
  <inkml:trace contextRef="#ctx0" brushRef="#br2" timeOffset="17745.015">2612 15546 16,'0'0'33,"0"0"0,-1-11 1,16 11-26,-4-8-3,11 7-2,3-1 0,8 3-1,1 0-1,4 5-1,6 2 0,4 1 0,4 1 0,8 1 1,6 0-1,8 1 1,10-3-1,1 0 2,13-3-1,6 0 0,7 0 0,10-1-1,2-1 1,6 0 0,3 3 0,12 0-1,4 1 1,4 3-1,4-2 1,4 1-1,6-3 1,3-1 0,7-1 0,2-4 1,6-5-1,9-3 1,0 0 0,8 1 0,1-1 0,3 1 0,2 4-1,5 0 2,0 5-1,4 3-1,5-3 0,2 2 1,5-5 0,8 0-1,10-4 1,0-5-1,7-1 1,4-4-1,6 0 1,-1 0-2,-1 1 2,5 2-2,-6 2 1,-1 3-1,1 0 0,-3 3 0,-1-2 0,0 1 0,2-2-1,-2 1 1,7-2-1,5-2 1,-4 0-1,7-2 2,-3 2-1,1 4 1,1 1-2,0 1 1,-6 6-1,-1 3 1,1 3 0,-5-1-3,0 5 3,-2-2-1,2 2 1,-1 1 1,-5-2-1,6-1 1,-1-3 0,1 0 0,0-4 1,1-1-2,-1-3 1,-1-3 0,7-2-1,-9-6 1,-3 0-1,-1-1 0,-7-3 0,-1-2 1,-7 2-2,-8-2 2,-7 0-2,-7 1 2,-13 1-2,-8 4 2,-13 2-2,-12 3 1,-17 3 0,-14 3 0,-17 7 0,-18 1 0,-17 3 0,-17 4 1,-15-4-1,-11 3-2,-14-1 1,-11-6-3,0 3-7,-18-10-28,0 0 1,-12-15-2,2 6 1</inkml:trace>
  <inkml:trace contextRef="#ctx0" brushRef="#br2" timeOffset="19523.1167">22965 13603 35,'0'0'32,"0"0"1,0 0 0,-12-9-21,12 9-4,-13-4-2,13 4-2,-22-4-1,7 2-1,-7 1 0,-4 1-1,-8 1-1,-7 0 1,-10-1 0,-7 4 0,-13-2 0,-6 4 0,-10-4 0,-8 2 0,-12-3 0,-6 1 0,-9-1 0,-7 0 0,-7-2-1,-11 3 0,-6-2 1,-8 0-1,-2 0 1,-7 0-1,-4-1 0,-2-4 1,-2 0-1,-2-2 0,-1-2 0,-1-2 0,-5 1 0,-5-3 0,-3 1 0,-5 4 0,-4-4 0,-5 4 0,-3 1-1,-4 1 1,-7 3 0,3-2-1,-3 4 1,-2 0 0,1-3 0,1 3 0,2-3 0,-2 0 0,9-3 0,1-1 1,-2 1-1,3 0 1,4-1 0,-3 0-1,-1 2 1,2 2-1,-3 0 1,-3 2-1,0 3 1,1 3-1,-4 1 1,-1 4-1,3 1 0,-2 3 0,-4 2 0,5 1 0,1 3 0,-3 0 1,3-1-1,2 1 0,3 0 0,-5-1 0,9-2 0,-3 1 0,-2-3 0,2-1 0,3 0 0,3-2 0,-4-1 0,1 1-1,4-3 1,-3 0 0,5-3-1,1 1 1,3 0 0,0 0-1,0-3 1,6 2 0,1-3 0,2 2 0,1-1 0,2 1 0,3-2-1,0 1 2,3 1-1,-2-3 0,4 2 0,1 1 0,2-2 0,1 0 0,0 0 0,6-1 0,1-1 0,4 0 0,2-3 1,2 3-1,10-1 0,3 1 0,6-1 0,-2 0 0,11 0 0,7-1 0,4-3 0,8 3 1,4-6-1,4-1 1,13 1-1,7-3 1,5-1 0,8-2-1,10 1 0,4-1 1,10 1-1,5 2 0,8-1 0,7 3-1,3 2 1,7 0-1,2 2 1,3 3-1,12 2 0,-12-3 0,12 3 1,0 0-1,-11-4 1,11 4 0,0 0 0,-9-3 0,9 3 0,0 0 0,0 0 0,-13-8-1,13 8-2,0 0-5,0 0-27,-7-13 0,7 13-2,0 0 1</inkml:trace>
  <inkml:trace contextRef="#ctx0" brushRef="#br1" timeOffset="35403.025">23072 2829 67,'12'-12'33,"-12"12"-1,5-11 0,-10-2-21,5 13-4,-4-10-1,4 10-1,-22 0-2,6 8 0,-12-1 0,0 2-1,-8 2 1,-1 2-1,-5-1 0,7 1 0,1-3 0,7-5-1,12 1 0,15-6 0,0 0 0,20-8 0,17-4-1,8-1 1,11 0 0,-1 3 0,2-1-1,-6 7 1,-9 0-1,-15 6 0,-12 8 1,-15-10-1,-16 18 0,-12-9 2,-12 2-1,-6-6 0,-8 0 0,4-4 0,3-1 0,10-1-1,11 2-2,11-4-6,33 9-28,5-9-1,21 10-1,3-6-2</inkml:trace>
  <inkml:trace contextRef="#ctx1" brushRef="#br1">24376 9326</inkml:trace>
  <inkml:trace contextRef="#ctx0" brushRef="#br1" timeOffset="36193.0702">22942 4452 58,'21'-8'35,"1"4"-1,-8-7 1,4 10-22,-19-10-5,1 11-1,-22-11-2,-3 11-1,-16-1 0,-3 4-2,-8 1 0,2 4 0,3-1-1,9 2 0,14 0-1,24-9 1,0 14-1,24-9 0,19-4 0,9 1 1,4-2-1,1-1 2,-9-1-1,-12 0 1,-19 0 0,-17 2-1,-40-1 0,-7 1 0,-15 0-2,-3-3-2,8 5-6,-5-9-27,30 4-3,10-11 1,22 14-2</inkml:trace>
  <inkml:trace contextRef="#ctx0" brushRef="#br1" timeOffset="37223.1291">2680 3311 55,'0'0'33,"0"0"-2,0 0 2,-18 1-24,3 5-2,-14-9 2,2 11-2,-9-6 0,5 4-2,-4-4 1,8 1-2,2-1-1,8 2-1,5-4 0,12 0-2,0 0 0,0 0 0,24-7 0,-1 5 0,10-4 0,3-1 0,7-1 0,0-1 0,-2-4 0,-1 5 0,-9-3 1,-8 5 0,-12 0 0,-11 6 0,-14-3 1,-14 9-1,-10 2 0,-13 3 1,0-1-1,-1 2-1,2-2 1,3 0-1,13-2 0,6-4 0,14-1-3,14-3-4,0 0-29,16-5-3,10 6 2,-4-6-4</inkml:trace>
  <inkml:trace contextRef="#ctx0" brushRef="#br1" timeOffset="38019.1746">2702 4415 59,'-16'-2'35,"1"7"-1,-9-2 0,2 10-24,-7-7-4,10 9 0,-4-7-3,11 4 0,12-12 0,-4 14-2,19-14 0,8-3 0,11-3-1,7 0 0,1-3 1,2 1-1,-2 1 0,-5 0 0,-13 2 1,-4 4-1,-20 1 1,0 0 1,-15 13 1,-13-6-1,-10 4 1,-5 1 0,-7-2-1,-2 4 0,2-6 0,4 3-2,11-2-2,8-9-7,27 0-28,0 0-2,22 3-1,15-17-1</inkml:trace>
  <inkml:trace contextRef="#ctx0" brushRef="#br1" timeOffset="39064.2344">13472 3740 103,'22'-7'41,"-20"-4"1,-2 11-2,0 0-36,-19 2-5,4 6-7,-12-10-28,12 13-3,-3-11-1,18 0-2</inkml:trace>
  <inkml:trace contextRef="#ctx0" brushRef="#br1" timeOffset="41776.3895">22978 2885 44,'-11'-3'27,"11"3"2,0 0-3,-15-14-16,15 14-3,-10-7-2,10 7-3,-19-5 0,9 5 1,-11-2 0,3 5 0,-11-3 0,0 7 1,-10-5 1,1 4-1,-7 0-1,-1 1-1,-4-2 0,-1 3-1,0-5 0,1 4 0,0-2 0,2 1 0,-2-1 0,0 1-1,1-1 1,-2-1 0,-4 1-1,-1-2 1,-1 0-1,-3-1 1,-2-1-1,-1 3 1,-2-7-1,-1 2 0,-1 0 0,2-1 1,-3-1-1,1 0 0,-8 0 0,-1-1 0,-5 1 0,0-2 0,-1 0 0,-6 0 0,-3 1 0,1 1 0,-5-3 0,1 1 0,-6 2 0,2-1 1,-5 1-1,3-1 0,-2 2 0,-2 0 0,2 0 0,0 0 0,1 2-1,-3-2 1,6 2 0,-2-1-1,0 2 1,-2 0 0,2 0-1,0 1 1,-3 1 0,1 0 0,-5 1-1,0-1 1,-1 2 0,0 0 0,-1-2-1,-4 3 1,2-2 0,-2 2 0,-4 1 0,3 0 0,-5-1 0,6 1 1,-4 1-1,1 1 0,-6 0 1,2 3-1,1-3 1,4 3-1,-1-2 1,3-1 0,1 3-1,3-2 1,4 0 0,3 2-1,4-2 1,-1 3-1,4 0 1,1 1-1,2-1 1,1 5-1,1-1 1,1-1-1,0 1 1,2 1-1,2-1 1,1 0-1,2 3 0,6-2 0,-2 2 1,3 0-1,0 0 0,-3-1-1,3 2 2,-4-2-2,3 1 2,-3-1-2,1 1 2,1 0-2,-2-1 2,-1-3-1,1 3-1,-1 0 2,2 0-2,1-2 2,-3 2-2,4 0 1,-2 0 0,3-2 0,-3 4-1,1-4 1,-2 3 0,1-2 0,-1-2 0,-2 1 0,3 2-1,1-3 2,-1 3-2,1-4 1,-3 0 0,3 1 0,-4 1-1,5-2 2,-2-2-2,0 0 1,-1-2 0,3 0 0,0 1 0,-2-3 0,-2-1-1,-3 3 1,0-5 0,-2 3 0,-2-3 0,-2 0 0,0 0 0,-2-1 0,2-1 0,0 0 0,-2-2 0,0 1 0,0 0 0,-3 0 0,-1 2 0,-2-1 0,-5 1 0,2 1 0,-2 1-1,-2 0 1,0 1 1,-3 0-1,-2 2 0,4-1 0,0 1 0,0 1 1,2-2-1,2 4 0,-3-3 1,0 2-2,2 1 1,-4 1-1,-1-1 1,-2 0 0,-4 2 0,-5-2-1,0 3 0,-5-3 2,2 3-1,-3-2 0,-4 2 0,-4-2 0,-1 3-1,1-1 2,-1 1-2,2 2 1,-6-1 0,3-2 0,-2-2-1,4 1 1,5 0 0,-2-2 0,3-2 0,-3 0 0,6-3 0,5 1 0,1 0 0,4-1 0,0-2 0,2 1 0,0-2 0,4-1 0,4 0 0,-1 0 0,2-1 0,4 1 0,-2-1 0,0-3 0,4 2 0,2-3 0,1 0 1,3-2-1,2-1 1,3-2-1,3-5 1,4 1 0,2-1 0,5-1 0,0-3 1,1 0-2,3 1 1,-1-1-1,2 5 1,3-2-1,0 2 0,5 0 1,2 3-1,4-1 0,9 4-1,3-4-4,19 9-31,-6-9 1,27 8-1,-12-8-2</inkml:trace>
  <inkml:trace contextRef="#ctx0" brushRef="#br1" timeOffset="44014.5175">22963 4399 47,'-16'1'29,"4"1"2,-2 0-4,-2-4-17,16 2-6,-24 3-2,24-3 0,-24 6-1,10 1 1,-5-6 0,1 6 0,-6-3 1,0 3-1,-9-2 0,-4 2-1,-2-3 2,-6 1-2,-4 0 0,-2-2 0,-3-3 1,-3 4 0,-5-6 0,7 5 0,-10-4 0,1 1 0,-8-2-1,-3 4 0,-6-2-1,-5 0-1,1 0 0,-6-2 1,-4 2-1,-1 2 0,-1-5 1,-5 2 0,2-1 0,1 0 0,-4 0 0,-1 2 0,-3-2 0,-1 3 0,-2-1 0,1 1-1,-5 1 0,0 0 1,0-1-1,-6-2 0,4 2 1,0-1 0,1-1 0,4-1 0,1-1 0,0 2 0,0-1 0,4-1 0,-3 2 0,3 0-1,-4 0 0,1-1 1,-4 1-1,-4-1 1,1 1 0,-1 0-1,0-4 1,-5 3 0,2-2 1,-4 0-1,1-1 1,0-1-1,0-3 0,-2 3 1,-1-4-1,-1 2 1,0-2-1,0-3 1,0 2-1,1-3 1,-3-1-1,-1 0 1,0-1 0,3 0 0,-1-3 0,3 2 1,-4-2-2,-2 1 2,8-1-2,-1 0 1,2-1 0,3 3-1,-4-4 0,0-1 0,5 0 1,0 2-1,-1-3 0,-1 1 0,0-1 0,-3 0 1,0-3-1,5 2 1,-2 0-1,4-2 1,1 1-1,1-3 1,3 2-1,3-3 1,3 0-1,3 1 0,0-2 0,2 0 0,-5 2 0,0-1 0,-3 2 0,-2 2-1,-3 1 0,-3 1 2,-7 1-2,-6 1 2,0 3-1,-3-3 0,-4 3-1,-2 2 2,-3 1-1,-5-1 0,-1 2 0,1-2 0,-8 5 0,0-2 0,-1 1 0,-3 1 0,3 1 0,-5-1 0,1 1 0,4-1 0,3 1 1,5 0-1,-2-4 1,0 3-1,-1 1 1,6 0-1,-4 0 1,-4 4 0,-5 2-1,-7 1 0,1 1 1,-8 5-1,-4 0 0,-1 0 0,-3 1 0,1 4 0,-3-2 0,6 3 0,1-2 0,2 1 0,0 1 0,4 2 1,3-3-1,6 3 0,0-4 1,5 3-1,0-2 0,5 1 1,9-2-1,1 1 0,1 0 0,0 1 1,7-1-1,5 3 0,5-3 1,5-3 0,7 2 1,5-1-1,13-2 0,7-1 0,9-2 0,9 3 0,8-3-1,8 2 0,11 0-1,5-1-1,11 3 0,2-2-2,11 5-1,-4-10-7,14 2-25,0 0 0,-2 14 0,2-14 0</inkml:trace>
  <inkml:trace contextRef="#ctx0" brushRef="#br1" timeOffset="51239.9308">9635 9570 64,'0'0'35,"3"-10"-2,-3 10 0,0 0-20,-14-5-12,14 5 0,-7 12 0,7-3 0,0 1 1,2 6-1,5-4 1,2 2 1,3-5-1,5 0 0,-3-7 1,2-2-1,1-4 0,-5-3 0,-2-5 0,-2 2 0,-7-2 0,-1 12-1,-6-15 1,6 15-1,-17-4 1,17 4-1,-19 1 0,19-1 0,0 0 0,-10 6-1,10-6-2,0 0-13,12-5-23,-12 5 1,17-9-2,-8-4-1</inkml:trace>
  <inkml:trace contextRef="#ctx0" brushRef="#br1" timeOffset="52058.9776">17994 9569 66,'-14'19'35,"-1"-8"-2,-3-1 1,3 3-27,-5-6-3,5 2 0,1-6 1,14-3-2,0 0 0,0 0-1,26 3 0,-3-4 1,2-5-1,3 2 0,0-1 1,-3-3-1,-1 1 0,-6-1-1,-5 1 0,1 0 0,-14 7 0,10-12 0,-10 12-1,0 0-2,0 0-8,-22 5-25,22-5-3,-21 14 1,21-14-3</inkml:trace>
  <inkml:trace contextRef="#ctx0" brushRef="#br1" timeOffset="54448.1143">22974 8686 43,'-27'0'29,"3"3"0,-3-3 1,-2-1-23,1 4-3,-6-3 0,4 5 1,-10-5-1,1 4 0,-6-2 0,1 3-1,-8 0 3,-2 2-3,-7-1 1,-1 2-1,-5-4 1,2 4-1,-8 1 1,1-1-2,-2-6 0,-4 3 0,-2-4-1,0 1 0,-2-4-1,0 2 1,0-3-1,-3 0 1,-1 2-1,1 1 0,-2 1 0,0 0 0,0 0 1,1-1-1,2 3 1,-2 0-1,2 0 1,1 3-2,0-1 2,-1 2-2,2-1 1,1 0 0,0 4 0,0-2-1,3 1 1,3-1 0,4 1 0,-1 2 0,3-1 0,-2 2 0,1-3 0,2 5 0,3-2 0,-2 2 0,1 0 0,5 0 0,-2 2 1,2-1-1,-3 1 0,-1 0 1,3-1-1,0 0 0,3 0 1,0 2-1,2 0 1,5 1-1,0-1 0,5 4 1,4-1-1,-1 2 0,3-2 0,0 2 0,1 1 0,-1-1 1,-2 0-2,-4 2 1,-1-2 0,-3 1 0,-3 2 0,-1-2-1,-2 1 1,-3-1 0,2 0 1,0 0-1,-1-1 1,1 1 0,-5-2-1,-1 0 2,0-2-2,-3 0 0,3 0 0,-3 0-1,3-1 1,-3 1 0,2-2 0,1 1 0,1 2 0,-3-3 0,-7-1 0,-2 3 0,0-1 0,0 0-1,-5 0 1,0-1 0,3 1 0,-4-1 0,1 1 0,-2-4 0,0 2 0,-4-1 0,1-1-1,-4 2 1,0 0 0,-1-1 0,-2 0 0,1 0 0,-3 0 0,-1 3 0,0-6 0,0 3 0,-1-1 0,2 2 0,-1-3 0,-2 1 0,2-4 0,0 2 0,1-1-1,1-3 1,3 3 0,-4-3 0,3-1-1,0 0 1,-3 1 0,-1-4 0,3 3 0,-4-1 0,-2 0 1,1 0-1,-1-2 0,-1-1 0,2-2 0,1 0 1,2-1-1,-2-1 0,2-4 0,-2 3 0,2-3 1,-3 1-1,-1-2 0,-3 0 0,-3-2 0,0 2 0,-6-2 0,-5-2 0,5 0 1,-2-2-2,2-2 1,1-3 1,0-1 0,0 1-1,1-1 1,2-3-1,3 0 0,1-2 2,1-1-2,-2 0 0,3-4 0,2-1 1,-2-3-1,4-2 0,5-3 0,1-2 0,3-1 0,1 1 0,1-5 0,5 2 0,-2 1 0,2 0 0,-1 1-1,-3 1 0,3 1 1,-6-1-1,2 2 0,0-1 0,-3 1 1,-2 0-1,-4 0 1,1-2 0,-6 5 0,0 2 0,-6 3 0,-2 0-1,-4 3 1,-3 1 0,2 3 0,-3 1 0,0 0 0,-2 1-1,-5 2 1,-1 2 0,4 1 0,-2 1-1,-1-1 1,-2 2 0,-5 2 0,2-2 1,0 3-1,2-3 0,-1 0 0,-3 3 1,-2 0-1,-2-1 1,7-1 0,1 1 0,-1 0-1,0 0 1,3 2-2,1-2 1,7 0-1,-1 0 0,4 3 0,2-2 1,-4 3-1,6 1 0,-1-1 2,6 3-1,-3 2 1,7 0-1,0 0 0,4 2 0,9-2 0,3-4-3,16 5-8,1-12-25,15 4 0,2-8-1,22 5-1</inkml:trace>
  <inkml:trace contextRef="#ctx0" brushRef="#br1" timeOffset="55409.1693">2985 10491 66,'-16'12'36,"16"-12"-1,0 0 1,0 0-28,0 0-6,16-1-6,9 4-15,1-6-14,10 7-1,2-5-1,8 7 1</inkml:trace>
  <inkml:trace contextRef="#ctx0" brushRef="#br1" timeOffset="55596.18">4441 10552 52,'116'4'31,"-6"-1"1,-8 1 0,-5-6-22,4 3-7,4-4-5,-2-9-18,7 1-11,-1-5-1,7-1 0,2 0 1</inkml:trace>
  <inkml:trace contextRef="#ctx0" brushRef="#br1" timeOffset="55716.1868">6476 10405 68,'88'-9'35,"-1"2"-2,2-7 1,6 0-33,10-7-32,-2 1-2,10-5 0,2-5-3</inkml:trace>
  <inkml:trace contextRef="#ctx0" brushRef="#br1" timeOffset="55884.1964">8785 9985 90,'38'-7'36,"-1"-2"-1,-9-3-3,-5-13-48,7 8-20,-2-9 1,9 2-1,0-8 0</inkml:trace>
  <inkml:trace contextRef="#ctx0" brushRef="#br1" timeOffset="56032.2049">9930 9503 67,'73'-13'32,"3"1"-3,-4-8-6,0 2-49,11 4-5,-2-6-1,11 3-1</inkml:trace>
  <inkml:trace contextRef="#ctx0" brushRef="#br1" timeOffset="56201.2146">11828 9155 81,'65'-9'36,"-1"2"-2,-4-8-7,-1 3-54,5 2-6,-1-5 0,5 1-3</inkml:trace>
  <inkml:trace contextRef="#ctx0" brushRef="#br1" timeOffset="56340.2225">13204 8916 61,'73'-7'34,"0"-2"-4,5 3-9,-5 0-47,2-6-5,5 3-2,-2-5 0</inkml:trace>
  <inkml:trace contextRef="#ctx0" brushRef="#br1" timeOffset="56468.2298">14651 8852 32,'60'6'23,"6"9"-11,-5-5-12,-3-8-20,3 11-5</inkml:trace>
  <inkml:trace contextRef="#ctx0" brushRef="#br1" timeOffset="56635.2394">15941 9071 74,'52'11'36,"-1"5"-1,-7-3-4,1-11-49,-6 8-15,3-6 0,1 3-3,1-5 1</inkml:trace>
  <inkml:trace contextRef="#ctx0" brushRef="#br1" timeOffset="56776.2475">16817 9269 74,'32'17'34,"-2"-1"-2,2-2-4,6 1-36,0-6-22,11 1-1,5-3-3,6 2 1</inkml:trace>
  <inkml:trace contextRef="#ctx0" brushRef="#br1" timeOffset="56949.2573">17592 9471 20,'40'15'26,"3"4"-1,-6-6 2,-1 1-17,10 4-3,-4-6-1,4 4-2,-4-4-1,4 4 0,-3-2-2,0-2-6,-2 1-21,7 5 0,-10-5-1,9 4-1</inkml:trace>
  <inkml:trace contextRef="#ctx0" brushRef="#br1" timeOffset="57091.2655">18853 9933 80,'47'24'36,"-10"-3"-1,-2 1-1,-3-5-34,-5-3-31,10 1-1,-2-4-3,3 1 0</inkml:trace>
  <inkml:trace contextRef="#ctx0" brushRef="#br1" timeOffset="57242.2741">19892 10354 87,'57'22'33,"4"-1"2,5 1-10,0-6-57,12 0-1,3-6-3,10 3 0</inkml:trace>
  <inkml:trace contextRef="#ctx0" brushRef="#br1" timeOffset="57403.2833">21406 10672 74,'62'20'37,"0"1"-2,-5-12-1,4-4-28,0 4-16,4-7-23,7-2-1,-1-7-1,13 4 1</inkml:trace>
  <inkml:trace contextRef="#ctx0" brushRef="#br1" timeOffset="57564.2925">22952 10695 83,'47'4'36,"-9"-5"-1,2 1 0,-1-4-32,4 2 0,1 2-4,-3-9-8,7 8-26,-2-5 0,3 4-1,-5-7 0</inkml:trace>
  <inkml:trace contextRef="#ctx0" brushRef="#br1" timeOffset="59529.4049">13905 14515 69,'0'0'40,"0"-14"-2,0 14 0,-10-1-37,10 1-5,0 0-5,-14-6-27,14 6-1,0 0-2,0 0 2</inkml:trace>
  <inkml:trace contextRef="#ctx0" brushRef="#br1" timeOffset="60536.4625">6847 14670 64,'-2'12'42,"2"-12"-3,-14 14 2,3-13-40,11-1-3,0 0-7,0 0-31,0 0 1,14-5-3,-14 5 1</inkml:trace>
  <inkml:trace contextRef="#ctx0" brushRef="#br1" timeOffset="61513.5184">20550 14507 76,'0'0'41,"15"7"-1,-15-7-3,-13-5-40,13 5-13,0 0-22,-11 7 0,0-11-3,11 4 2</inkml:trace>
  <inkml:trace contextRef="#ctx0" brushRef="#br1" timeOffset="62354.5665">22863 13729 12,'-11'2'9,"1"-2"-8,-6-4-12</inkml:trace>
  <inkml:trace contextRef="#ctx0" brushRef="#br1" timeOffset="65201.7294">22838 13727 11,'0'0'29,"0"0"1,-14-1 1,3-5-14,11 6-5,-18 4-3,18-4-4,-21 4-2,21-4 0,-22 0-2,12 1 1,-3-1-2,-2 3 1,-2 0-1,0 2 1,-6 2-1,-4 0 1,-3 2 0,-1 0 0,-3-1 0,1 2 0,-3-3 1,1 3-1,-1-3 1,4 3-1,-1-4 0,0 3 0,-2 1-1,0 0 0,2 1 0,-1-1 0,-3 2 0,-2 2 0,-2-3 0,-2 0 0,-2 0 0,-1-2 0,-1 2 0,2-1 2,-1 2-2,4-1 0,3 2 0,0 1 0,5 0 1,0 1-2,-3 1 1,5 0-2,-3-3 2,-3 2 0,-1-3 0,2 2 0,-3-2 0,0 0 0,2-1 0,3-1 2,2 0-2,2 0 0,2 0 0,4 3 0,3-2 0,4 2 0,-2 1 0,1 1 0,1 0 0,-2 3 0,-3 1 0,-1-3 0,-4 3 0,0-1 0,-5-1 0,-1 1 0,-3 0 0,4-1 0,1 0 0,-2 0 0,4 0-2,-1-3 4,1 3-4,0-2 2,2 3 0,-3-1 0,-2-1 0,0 1 0,-2 0 0,0 1 0,-1-5 0,-1 4 0,1-1 0,2 2 0,-2-2 0,2 2-2,0-1 2,-5-1-1,2 0 1,-1 0-1,1 0 1,-3-1-1,1-2 1,1 0 0,1-2-1,3 0 1,-3-1 0,0 1 0,-1-1 0,-1 0-1,-1 3 1,-4-3 0,-2 3 0,-1 0 0,3-2 0,-2 3 0,0-2 0,0 0 0,2 2 0,0-5 0,3 2 0,-2-1 0,-2 4 0,3-4 0,-1 0 0,0 0 0,4 1 0,-1 3 0,1-2 0,3-1 0,-1 0 0,-1 0 0,3 1 0,-7-2 0,-3 1-1,1 0 1,-2-1 0,-3 1 0,-1-2 1,1 0-1,-4 1 0,6-2 0,-5 0 0,4-3 1,-3 1-1,4-1 0,0-1 0,-4 2 0,3-2 0,-4-3 0,-3 1 0,-2 0 0,-2 1 0,-3-1-1,-4-2 1,-4-1 0,2 1 0,-3 0 0,-2-1 0,2-3 0,-4 2-1,2 0 1,-1-2 0,-8 1 0,1-1 0,-5 0-1,-1-1 1,-2 0 1,-2 0-1,-1-3 0,-2 1 0,3-3 0,-4 1 0,4-1 0,0-2 0,1 0 0,-1-2 1,1-2-1,2-1 0,2-1 1,-2 0-1,3-2 0,2 2 1,2-3-2,5-2 2,-1-1-1,6 0 0,3-1 1,6 0 0,-2-2-1,5 1 1,-2-2 0,0 1 0,7 0-1,-2-1 0,4-1 3,4 0-3,2 1 2,-1-4-2,3 4 2,-2-3-1,-2 1 1,-2 2-1,-2-2-1,-8 3 0,-1 0 1,-1-1-1,-1 3 0,1-2 0,-2 1 0,1-1 0,2 2 0,0 2 0,4-2 0,-5 1 0,1 2 0,0 0 0,-7 2 0,-2 0 1,1 0-1,-2 2 0,-1 2 0,-1-1 0,0-2-1,1 3 2,1-1-1,-3-1 0,4 3-1,-7-4 2,2 1-1,-3 1 1,4 1 0,-4 2-1,0 0 2,-1 3-2,-1-1 1,-3 5-1,-1 2 1,0 0-1,-1 0 0,3 1 0,-2-2 0,2 1 1,3 2-1,1-3 0,-3-2 0,1 2 0,0 1 0,-6 0 0,3 0 0,-2 2 0,-1-1 0,-1 3 0,3-1 0,-2 1 0,1 0 0,-4 1-1,1 1 1,0 0 0,0 0 0,0 1 0,0 2 0,-3-1 0,4 3 0,-4-1 0,2 2 0,0-2 0,-5 2 0,4 3-1,-3 1 1,5 1-1,-2 1 0,2 2 1,1-2-2,1 0 2,-1 2-1,5-1 0,0-3 1,3 4-1,-2 2 2,6-2-1,0 4 0,2 0 0,5 2 1,4 1-1,3-2 0,4 1 0,4 2 1,2-3-1,3 3 0,4 0 0,-2 4 0,1 1 0,0 0 0,-2 4 0,2-4 1,4 2-1,-2-1 1,3 0-1,3-2 1,0-4-1,0 2 1,1-2-1,-1-1 0,-1 1-2,-5 1 2,-2 1-2,-3 1 0,0 1 0,-6-3 1,-6 5-1,3-4 1,-3 0 1,-1 1-2,1-3 2,-4 1 1,2 0-1,1 0 0,-2-1-1,0 1 1,-4-1 0,-5 2 0,-4 0-1,-3 1 1,-1 0 0,-2 1 0,-1-2 0,0 0 0,4 2-1,-1-2 1,4-2 0,-3-3 0,2 2-2,-3-1 2,5-1 0,-1 1 2,-1 1-4,1-3 1,3-1 0,1 0 0,0-4 1,4-2-2,1-1 2,1-6-3,5 0 4,0-2-1,5-3 0,-3 0 0,4-1 0,-2 0 0,-2 1 0,-4 0 0,0 2 0,-8 2 0,1-1 0,-3 2-2,6-1-3,-6-7-28,12 10-2,1-14-1,12 6-1</inkml:trace>
  <inkml:trace contextRef="#ctx0" brushRef="#br1" timeOffset="66604.8096">22154 15219 50,'-57'7'3,"6"-2"-2,3-6-2,0-9-35</inkml:trace>
  <inkml:trace contextRef="#ctx0" brushRef="#br1" timeOffset="66763.8187">21022 15044 62,'-77'-17'36,"6"-14"-11,6 1-24,12-10-38,15 2-3,4-15 1</inkml:trace>
  <inkml:trace contextRef="#ctx0" brushRef="#br1" timeOffset="66904.8268">20275 14460 68,'-46'-10'38,"-4"1"-7,0-7-29,6 3-37,0-15-4,7 1 0</inkml:trace>
  <inkml:trace contextRef="#ctx0" brushRef="#br1" timeOffset="67071.8363">18656 14134 68,'-110'-4'34,"10"-2"-29,6-7-4,12-3-40,6-9 0</inkml:trace>
  <inkml:trace contextRef="#ctx0" brushRef="#br1" timeOffset="67221.8449">17146 13895 68,'-66'-1'35,"15"2"-28,-2-6-6,9-3-37,-5-9-3</inkml:trace>
  <inkml:trace contextRef="#ctx0" brushRef="#br1" timeOffset="67364.8531">16019 13807 73,'-81'10'38,"6"-3"-3,8 0-31,2-9-39,6-3-4,2-7 0</inkml:trace>
  <inkml:trace contextRef="#ctx0" brushRef="#br1" timeOffset="67520.862">14826 13912 65,'-72'27'40,"7"4"-1,-1-6-1,12-9-27,4 9-20,0-12-31,10 5 2,-2-6-3,7 4 2</inkml:trace>
  <inkml:trace contextRef="#ctx0" brushRef="#br1" timeOffset="67656.8698">14015 14331 55,'-44'33'37,"1"2"0,-4-6-2,-4-3-31,2 4-12,-10-10-27,9 3-1,-5-4-1,-1 2 1</inkml:trace>
  <inkml:trace contextRef="#ctx0" brushRef="#br1" timeOffset="67806.8784">13070 14773 61,'-38'23'36,"-5"-5"2,8 4-2,-4-4-37,-4-14-12,6 11-24,-4-7-1,1 5 0,-3-5 0</inkml:trace>
  <inkml:trace contextRef="#ctx0" brushRef="#br1" timeOffset="67905.884">12293 15035 47,'-55'19'34,"2"-5"-3,5 8-15,0-9-48,-2 1-4,4-6 0</inkml:trace>
  <inkml:trace contextRef="#ctx0" brushRef="#br1" timeOffset="68032.8913">11482 15249 24,'-48'11'31,"4"1"-1,-6-12-12,3 0-45,9 6-4,-4-6 0</inkml:trace>
  <inkml:trace contextRef="#ctx0" brushRef="#br1" timeOffset="68205.9012">10107 15373 44,'-73'-2'32,"8"9"-8,-9-9-24,-2-3-33,2-3-4</inkml:trace>
  <inkml:trace contextRef="#ctx0" brushRef="#br1" timeOffset="68378.9111">8551 15232 33,'-74'-10'33,"7"1"-1,1-6 0,2 4-34,-2-11-14,9 6-17,-3 0 0,2-3 1</inkml:trace>
  <inkml:trace contextRef="#ctx0" brushRef="#br1" timeOffset="68549.9209">7511 14952 18,'-44'-13'35,"-10"-7"-1,13 14-7,-16-18-9,18 19-6,-14-13-5,12 5-4,-3-2-4,-7-9-5,16 8-26,-11-7-4,3 1-1,-5-4 2</inkml:trace>
  <inkml:trace contextRef="#ctx0" brushRef="#br1" timeOffset="68678.9282">6509 14567 51,'-56'-17'36,"4"1"0,-4-6-1,12 3-32,-5 0-7,-9-12-24,8 9-7,-5-3-1,2 1 0</inkml:trace>
  <inkml:trace contextRef="#ctx0" brushRef="#br1" timeOffset="68824.9366">5263 14181 56,'-67'-17'39,"8"2"-2,0-6-2,2-7-41,4 7-29,-6-9-2,-2 4-1,-5 0 2</inkml:trace>
  <inkml:trace contextRef="#ctx0" brushRef="#br1" timeOffset="68974.9452">3771 13948 66,'-76'-3'40,"10"0"-5,6-4-9,2-13-59,10 4-3,-2-6-2,5 8 1</inkml:trace>
  <inkml:trace contextRef="#ctx0" brushRef="#br2" timeOffset="76833.3947">11629 5302 54,'0'0'36,"13"4"-1,-13-4 0,0 0-22,0 0-7,0 0-1,0 13-1,1 0-1,-1 6 0,-3 12-1,-3 4 0,-5 19-1,-7 7 3,-8 8-1,-9 6 1,1 1 0,-6-6 1,7-4-1,4-13 0,15-11 0,13-19-2,16-13-1,14-12 0,16-10 0,12-5-1,4-2 1,5 1-1,-5 5 0,-2 5 0,-5 8 0,-8 9-1,-7 1-2,-4 10-5,-13-6-29,12 6-2,-9-13 1,10 2-2</inkml:trace>
  <inkml:trace contextRef="#ctx0" brushRef="#br2" timeOffset="77726.4457">12879 5758 24,'0'0'31,"20"-11"-1,2 10 0,-3-3-15,16 8 0,-3-6-6,22 5-2,-2-4-3,16 0-2,10-1 1,14-4-2,12 0 0,10 0 0,13 2-1,9-2 1,9 3-1,7 3 0,5 0 1,7 4 0,8-2 0,8 3 0,13-3 1,10 2-1,5-5 1,14 1-1,9-3 1,6 2-1,0-2 0,10 3 0,-5 0-1,-2 3 1,-4 0-1,0 2 0,-6 0 1,0 0-1,4-2 1,-5-1 0,2-1 0,6-1 0,-2-2 0,-4 0 0,2-4 0,0 3 0,-13-3 1,-3 2-1,-10 0 1,-12 1-1,-10-2 1,-8 2-2,-11-1 2,-6-2-2,-8-3 2,-4 0-3,-7-3 3,1-3-2,-3-1 1,-2-5 0,0 0 0,-8 2-1,-8-3 1,-3 0 0,-10 4-1,-13 0-1,-13 6 1,-18 0 0,-11 5-1,-11 2 0,-8 5 0,-11 4 0,-5 2 0,-5-2 0,-1 3-1,-3 0 0,5 2-4,-14-9-23,16 0-7,-16 0 1,14-12-2</inkml:trace>
  <inkml:trace contextRef="#ctx0" brushRef="#br2" timeOffset="78102.4672">23200 5171 53,'-11'-14'35,"0"5"-2,1-1 1,10 10-13,-22-8-13,22 8-2,-5 14 0,12 6 0,-7 9-2,5 17 0,-5 10 0,1 17-1,-8 11 1,-5 8-1,-5 8-1,-3-4-1,5-2-3,-3-22-4,20-6-29,-4-23-1,21-13-2,6-30-1</inkml:trace>
  <inkml:trace contextRef="#ctx0" brushRef="#br2" timeOffset="78309.4791">23529 5247 91,'-33'-27'37,"-24"18"0,-6 36 0,-31 22-31,-1 30-2,-19 12 1,-4 14-1,-1 5-4,5-6-7,20-5-28,9-19-2,25-17 0,10-22-1</inkml:trace>
  <inkml:trace contextRef="#ctx0" brushRef="#br2" timeOffset="79267.5339">10425 5833 70,'-29'5'35,"-4"2"-2,-14-7-8,2 11-15,-22-11-3,-5 8-3,-13-5-1,-10 8 0,-13-3-1,-6 2 0,-19 0 0,-7 8 0,-10-3-1,-6 2 1,-11-2-2,-8 1 1,-7-4 0,-6 0-1,-8-5 0,-7-2 0,-3 0 0,-7-3 1,-4-1-1,-2 0 0,-9 0 0,1 3 0,-1-1 0,0 4 0,-5-2 0,3 0 0,3-1 1,-1-2-1,7-3 0,4 0 1,-1-4 0,9 0 0,8-6 0,3 1 0,8 1 1,7 2-1,8 0 0,10 3 0,8-1 0,18 5-1,7-2 1,12 0-1,14-1 0,15-4 0,14 0-1,11-6 1,15 2-1,7-6-3,19 14-15,-1-16-17,26 19 0,-19-23-2,19 23 0</inkml:trace>
  <inkml:trace contextRef="#ctx0" brushRef="#br2" timeOffset="79681.5576">2701 5565 78,'-9'-10'35,"5"22"0,-11 8 3,-1 19-32,-9 8-1,-3 18-1,-9 12 1,-6 18-2,0 6 0,-2 4-1,11 4-5,3-14-6,22-3-27,11-23 1,21-20-2,11-27-1</inkml:trace>
  <inkml:trace contextRef="#ctx0" brushRef="#br2" timeOffset="79905.5704">3071 5554 81,'-65'43'39,"-23"18"-1,-8 27 0,-11 12-33,-2 8-1,0 0-1,11-5 0,9-12-6,11-28-10,29-13-23,18-29 0,31-21-1,-2-23-3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562540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Possible practical to find the speed of light (actually EMR)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“springiness” of water molecules, resonance and a tape measure can be combined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patterns possible on stringed instruments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wavelength can be 2L, L, 2L/3, L/2…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patterns possible on open pipe instruments (unusual)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wavelength can be 2L, L, 2L/3, L/2…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patterns possible on closed pipe instruments (Much more common)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wavelength can be 4L, 4L/3, 4L/5, 4L/7…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overlap between harmonics and overtones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69640" y="1070280"/>
              <a:ext cx="7397640" cy="480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9920" y="1058040"/>
                <a:ext cx="7410960" cy="482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5840" y="178920"/>
              <a:ext cx="8121240" cy="558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440" y="162720"/>
                <a:ext cx="8151840" cy="561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307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8000" y="210960"/>
              <a:ext cx="1972080" cy="40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320" y="194760"/>
                <a:ext cx="1995120" cy="43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74000" y="213840"/>
              <a:ext cx="8001720" cy="5443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360" y="204840"/>
                <a:ext cx="8019720" cy="546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639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8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1225</TotalTime>
  <Words>337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152</cp:revision>
  <dcterms:created xsi:type="dcterms:W3CDTF">2006-08-16T00:00:00Z</dcterms:created>
  <dcterms:modified xsi:type="dcterms:W3CDTF">2013-07-03T23:56:10Z</dcterms:modified>
</cp:coreProperties>
</file>