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2T22:08:47.7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8366 3908 79,'0'0'38,"12"-8"-2,-6 17 1,-6 5-31,5 17-2,-10 11 1,5 11-1,0 3-1,-2 0-2,4-11 2,13-21-1,18-43 0,25-43 0,38-49-1,40-47 0,42-32-11,27-39-27,25-8-3,-8-5-1,-7 29-2</inkml:trace>
  <inkml:trace contextRef="#ctx0" brushRef="#br0" timeOffset="1823.1043">1456 5617 80,'0'0'35,"0"0"-1,6 13 1,-8 3-30,7 14-2,-1 3 1,1 15-2,0 8 1,2 10-2,-1 6 0,2 2-1,-4-2-3,1-9-3,14-2-25,-15-19-3,6-9 0,-2-20-3</inkml:trace>
  <inkml:trace contextRef="#ctx0" brushRef="#br0" timeOffset="2675.153">1408 5972 95,'-8'12'36,"8"-12"0,0 0 1,0 0-35,20-6-1,7-3 0,6-1 0,6 0 1,4 0-2,4 3 1,0 1-1,0 5 1,-9 5-1,-1 3 0,-6 5 0,-7 3 0,-5 3 0,-7 3 0,-3 3 1,-5 2-1,-4 5 0,-3 0 0,-4 4 0,0-3 0,-1 1 0,-1-4 0,2-8 0,0-8 0,7-13 1,0 0 0,6-27-1,2-5 2,2-9-1,4-4 0,5-2 0,-4 0 0,3 2-1,-3 7 1,4 7-1,-3 10 0,0 8 0,3 8-1,0 3 0,5 6-1,0 2 0,3 2 0,-2 0 0,5 1-1,-3-3 1,1 3 0,-5-7 1,-4 2 0,-5-2 0,-14-2 1,17 1 0,-17-1 0,0 0 1,-17 7-1,3 1 1,-3 5 0,-4 8 1,-2 5-1,3 6 1,-2 3 0,6 2 0,3 0 0,8-3-1,5-4 1,5-8-1,9-10-1,6-10 1,7-12-1,3-8 1,2-10-1,3-8 1,-5-2 0,2-1-1,-7 1 0,-7 3 1,-4 7 0,-8 11-1,-6 17 0,0 0 1,-13 12-1,3 11 0,-1 7 0,2 4-1,1 0 1,7 3-1,6-8-1,3-4 0,11-9-2,2-16-4,19 3-13,-8-25-15,10 2 0,-8-17 0,6 7 0</inkml:trace>
  <inkml:trace contextRef="#ctx0" brushRef="#br0" timeOffset="2967.1697">2661 6013 90,'-17'29'35,"6"13"0,-5-12 1,11 7-29,-3-15-2,14-3-1,-6-19 0,19 2-1,-1-17 0,2-7-1,2-8 0,4-1-1,-4-3 1,-3 3-1,-1 4 0,-5 7 0,-4 5-1,-9 15 0,0 0 0,12 12 0,-12 9-1,2 5-1,5 5 0,-1-3-2,6 8-3,-1-12-3,18 4-22,-7-18-4,10 3-1,-6-20 0</inkml:trace>
  <inkml:trace contextRef="#ctx0" brushRef="#br0" timeOffset="3292.1883">3117 5902 67,'0'0'34,"-26"-7"1,14 21 2,-11-4-19,11 20-9,-10-5-2,12 9-1,0-6-2,11-1-1,4-8-1,10-9 0,8-10-1,7-6 0,5-5 0,1-3 0,-2-2-1,-4 7 1,-5 6-1,-11 10 1,-12 15-1,-12 9 0,-11 7 0,-3 7 0,-4-1-1,0-2-2,10-4-3,-1-27-12,25 0-19,3-24 0,23-8 0,0-18-2</inkml:trace>
  <inkml:trace contextRef="#ctx0" brushRef="#br0" timeOffset="3561.2037">3484 5878 98,'-11'10'36,"7"14"2,-6-5-2,14 12-31,-7 3-1,7 7 0,1 1-1,1 6 0,2-7-1,2 1 1,3-12-1,6-7 0,-1-15 0,3-14-1,1-15 0,5-11 0,-2-14-2,0-8 0,-2-2-1,-5-7-2,0 9-4,-14-4-28,11 19-3,-11 1 2,6 20-2</inkml:trace>
  <inkml:trace contextRef="#ctx0" brushRef="#br0" timeOffset="4492.2569">3875 6039 102,'4'12'38,"-4"-12"1,19-4-1,-9-5-35,17-7 0,2-3 0,4-3-2,1-2 0,-3-1 0,-4-2-1,-6 3 0,-11 3 0,-9 5-1,-1 16 1,-26-14 0,2 17-1,-2 7 1,-4 7 0,2 9 0,1 4 0,10 4 1,5 0 0,10-2 0,9-8 1,11-3 0,14-13 0,2-7 0,8-10 0,0-7 0,1-5 0,-2 1-1,-2 0 0,-8 4 0,-7 4-1,-6 7 1,-8 10-1,-2 5-1,-9 11 1,0 5 0,-4 5-1,2 1 1,-3 0-1,6-2 0,0-4 1,3-14 0,-3-12-1,12-3 1,-3-16 0,-1-9 1,4-7-1,-3-5 0,1-1 0,-1 1 0,0 6 0,2 3-1,0 11 0,1 1 0,2 9 0,2-1-2,1 7 1,5-2-1,4 4-1,-1-4 0,5 4 0,-4-2 0,0 3 2,-1-1 1,-10 2 2,-1 4 0,-14-4 1,8 11 2,-8-11 0,-12 13-1,1-4 1,11-9-2,-20 17 0,11-7-1,-1 3 0,2 1 0,0 5-1,4 4 1,0 0 0,3 4-1,2-5 1,3-4 0,6-5 0,7-7-1,4-9 1,5-3 0,3-8-1,1 0 1,0 2-1,-1 4 1,-6 8 0,-8 7-1,-6 8 0,-9 9 1,-7 4-1,-3 2-1,-4 4-1,-1-8-3,8 6-8,-14-25-21,21 4-7,0-11 1,5-15-1</inkml:trace>
  <inkml:trace contextRef="#ctx0" brushRef="#br0" timeOffset="4853.2776">4848 6036 106,'0'0'40,"12"15"0,-12-15 0,22-14-35,-4 2-2,8 2 0,6-6-1,2 0-1,2-5 0,1 1 0,-4 2-1,-3-3 0,-9 5 1,-7-4-1,-10 2 0,-8 2 0,-6 1 0,-6 2 0,-3 6 0,-4 6 0,-1 5 1,0 10-1,0 8 1,2 8-1,3 1 1,5 4 0,8-4-1,5-2 0,6-8 0,9-9-1,9-8-1,5-13-3,10 2-4,-6-21-23,18 11-9,-12-11 2,9 10-1</inkml:trace>
  <inkml:trace contextRef="#ctx0" brushRef="#br0" timeOffset="4981.2849">5339 5972 102,'-14'53'37,"-6"-7"3,3 11-3,-1-6-33,1-12-10,14 3-29,-8-14-4,13-4 1,-2-24-2</inkml:trace>
  <inkml:trace contextRef="#ctx0" brushRef="#br0" timeOffset="5633.3222">6015 5548 81,'5'-14'37,"-7"-6"0,2 20-1,0 0-30,-4 29-2,-4 7 1,0 17-2,0 9-1,-1 9-1,4 7-2,1-4-2,13 0-4,-5-20-28,22-1-1,-3-21-1,19-6-1</inkml:trace>
  <inkml:trace contextRef="#ctx0" brushRef="#br0" timeOffset="6266.3584">6348 5903 86,'-23'-5'36,"3"15"-1,-10 1 1,5 12-31,0 4-1,5 8 0,4 5-2,9 0 1,6-3-2,13-1 0,7-10 0,11-5 0,6-10 0,0-9 0,2-10-1,-4-6 0,-5-7 1,-6-7-1,-11-2 0,-4 1 0,-13-1 0,-4 2 0,-7 3 0,-1 5 0,0 4 0,2 4 1,2 3 0,13 9 0,0-18 1,14 12 0,6-5 0,9 0 0,3 1 0,6 1 0,0 3 0,-3 6-1,-3 7 0,-6 10 0,-5 8 0,-11 7-1,-6 6 0,-4 6 0,-4-1 0,-5-2 0,2-3 0,-1-9 0,0-9 0,7-9 0,1-11 0,6-18 0,3-10 0,0-6 0,6-7 0,2-2 0,-1 1 1,2 1-1,-4 10 0,3 11-1,-4 10 2,0 11-2,-1 12 0,-4 10 0,5 10-2,-3 0-1,4 10-2,-1-9-2,11 9-5,-8-20-24,19 3 0,-8-16 1,11-2-1</inkml:trace>
  <inkml:trace contextRef="#ctx0" brushRef="#br0" timeOffset="6738.3854">7147 5986 76,'-5'-27'35,"-14"-1"1,0 13 1,-18-3-25,13 22-3,-9 0-2,4 16-1,6 5-3,1 11 1,6 1-2,9 6 0,9-5 0,8-1-1,13-9 0,5-4 0,2-15 0,8-9-1,4-13 1,-4-8-1,-1-7 1,-3-7-1,-10-3 0,-2-2 0,-7 1 1,-7 6-1,-7 6 0,-1 10-1,0 17 1,-14 0 0,4 22-1,-1 14 1,-1 15-1,0 12 1,-2 14 0,1 6 1,0 7-2,-1 0 2,0 0-1,2-9 1,-1-11 0,3-11 0,0-16-1,-1-15 1,11-28 0,0 0-1,-6-24-1,12-16 0,2-12-2,3-15-2,10-2-3,-8-20-16,16 17-14,-9-9-1,13 17 3,-9 0-3</inkml:trace>
  <inkml:trace contextRef="#ctx0" brushRef="#br0" timeOffset="6933.3966">7581 6013 108,'4'31'39,"-17"-4"1,6 16-3,-6-7-34,2 2 0,-1-2-1,7-4-2,1-3-3,8-13-2,16-5-30,-7-18-4,11-1 2,-3-19-2</inkml:trace>
  <inkml:trace contextRef="#ctx0" brushRef="#br0" timeOffset="7069.4043">7595 5799 88,'-24'-31'33,"9"11"1,2 1-4,7-1-35,23 9-24,0-9-4,15 3-2,3-9-2</inkml:trace>
  <inkml:trace contextRef="#ctx0" brushRef="#br0" timeOffset="7241.4142">7921 5566 67,'29'8'36,"-3"18"3,-15-1 0,4 21-21,-20-4-6,4 13-5,-9 4-2,3 4-2,-1 5 0,1 0-3,2-2-2,0-6-2,11 3-11,-8-23-20,15-2-3,-9-24-1,13-6 0</inkml:trace>
  <inkml:trace contextRef="#ctx0" brushRef="#br0" timeOffset="7683.4395">7884 5951 111,'-18'3'39,"16"14"1,2-17-1,0 0-36,28 9-2,3-16-1,9 0-2,2-6-1,7-1-2,-3-5-1,1 11 1,-10-3-1,-6 10 3,-9 2 1,-9 7 2,-7 6 2,-10 4 2,0 6 1,-10-2 0,3 10 0,0-2-1,4 4 0,2-4-2,5-1 0,5-4 0,5-4 0,5-11-1,7-8 1,4-10-2,0-8 1,-1-10 0,2-8-1,-1-1 1,-4-6 0,-4 4-1,-5 3 0,-6 6-1,2 7 0,-9 21-2,11-9-3,0 24-7,-15 0-24,19 14-2,-11-4 1,15 11-3</inkml:trace>
  <inkml:trace contextRef="#ctx0" brushRef="#br0" timeOffset="8060.461">8823 5910 103,'-26'17'40,"-11"0"1,10 18-2,-8-4-27,9 4-9,7 3-2,6-6 1,12-1 0,10-10-1,10-11-1,6-12 1,7-13 0,1-10-1,5-13 1,-5-10 0,0-3-3,-8-7 4,-1 1-4,-8 4 3,-4 8-2,-4 8 1,-6 17-2,-2 20 2,0 0 1,-19 25-2,8 13 2,-3 8-4,4 12 0,-4-7-11,19 9-22,-7-14-3,14 0 0,1-20-1</inkml:trace>
  <inkml:trace contextRef="#ctx0" brushRef="#br0" timeOffset="8360.4782">9115 6068 104,'19'-8'39,"-11"-5"2,6 13-2,-14 0-32,0 0-2,-12 20-2,6-2-1,-2 4 0,-1 5-2,4 0-1,2-5-1,7 6-5,-4-28-17,22 24-14,-8-25-1,12 1 0,-5-17-2</inkml:trace>
  <inkml:trace contextRef="#ctx0" brushRef="#br0" timeOffset="8502.4863">9230 5805 112,'-15'-5'39,"-8"1"1,9 15-4,-9 8-36,3-14-34,20 9-5,0-14 1,6 14-3</inkml:trace>
  <inkml:trace contextRef="#ctx0" brushRef="#br0" timeOffset="8939.5113">9413 5980 102,'0'0'39,"24"-2"1,-24 2-1,19 10-33,-19 3-1,4 9-2,-8 7-1,4 4 0,-8 5-1,5 0 0,0-4 0,1-2 0,3-9-1,1-8 1,-2-15 0,19-9-1,-7-13 1,7-7 0,-4-11 0,1-2 0,0-3 0,-2 3 0,0 6 0,-7 8 0,-1 14-1,-6 14 0,0 0 0,2 29-2,-1 2-1,0 2-4,17 13-18,-7-14-14,15 8-1,-1-18 0,15 5-1</inkml:trace>
  <inkml:trace contextRef="#ctx0" brushRef="#br0" timeOffset="9457.5409">10056 6098 92,'-12'-17'37,"1"13"0,-14-6 1,9 12-29,-12-3-5,3 9 1,-2 2-1,5 8 0,1 1-1,7 4 1,7-1-2,5 1 0,4-1 0,10-5 0,2-3-2,6-7 1,3-7 0,2-3 0,2-9 0,1-5-1,-3-5 1,0-5-1,-2 0 1,-5-3-1,-3 3 0,-7 7 0,-1 1 0,-7 19 0,0 0 0,0 0 0,-2 20-1,-3 0-1,4 7-1,4 0-2,10-2-2,-13-25-11,38 23-20,-18-29-2,19-1 2,-6-22-1</inkml:trace>
  <inkml:trace contextRef="#ctx0" brushRef="#br0" timeOffset="9620.5503">10525 5750 94,'0'0'38,"-9"-11"3,-1 31-2,-14 10-19,6 14-16,-1 12 0,3 5-4,3 5 1,3-6-8,17 1-30,-10-15-3,14 0 1,-2-19-2</inkml:trace>
  <inkml:trace contextRef="#ctx0" brushRef="#br0" timeOffset="10716.613">11359 5731 64,'17'-16'35,"-17"16"1,11-3 0,-1 16-29,-17 1 4,10 16-3,-14-3 2,5 6-4,2-7 2,5-7-3,10-20 0,21-22 0,15-34-4,29-27 0,21-28-3,16-29-10,22-4-28,-12-15-2,-2 6 1,-21 1-4</inkml:trace>
  <inkml:trace contextRef="#ctx0" brushRef="#br0" timeOffset="11278.6451">5272 6185 60,'12'-1'33,"-12"1"1,17-3 0,-17 3-22,13-7-6,-3 14 1,-10-7 1,7 31-1,-12-2-1,3 11 1,-8-2-1,9-1 0,2-17-2,19-23-1,15-38 0,24-37-3,32-32-11,21-46-27,30-16-3,3-21-2,14-2-2</inkml:trace>
  <inkml:trace contextRef="#ctx0" brushRef="#br0" timeOffset="12566.7188">7700 6717 86,'0'0'37,"8"12"0,-13 6 0,7 18-30,-7 2-1,3 9 0,-1-4-2,6-2 0,10-20 0,15-21-1,22-35 0,23-29-1,33-31-2,22-34-13,37-5-23,1-15-4,16 9 0,-5 7-3</inkml:trace>
  <inkml:trace contextRef="#ctx0" brushRef="#br0" timeOffset="13099.7493">11893 6619 104,'0'0'37,"-9"17"3,9 8-1,-4 6-34,2 11 1,-3 1-2,5 1 1,5-12-1,19-19-1,23-33 0,35-35-4,36-33-3,31-42-35,40-15-1,8-27-2,8-3-2</inkml:trace>
  <inkml:trace contextRef="#ctx0" brushRef="#br0" timeOffset="14495.8291">8447 9424 75,'0'0'37,"-4"21"0,-5-1 0,11 17-29,-16 0 0,11 10-1,-7-7-1,18 0 0,7-18-2,18-27 0,24-34-1,26-37 0,28-34-2,30-31-1,24-12-8,5-23-29,15 7-4,-16 10 0,-10 25-2</inkml:trace>
  <inkml:trace contextRef="#ctx0" brushRef="#br0" timeOffset="16081.9198">7806 10513 26,'0'0'30,"5"-14"2,-5 14 2,0 0-14,0-18-4,0 18-1,0 0-4,4 17-2,-4-17-1,3 28-1,-1-8-1,5 8-2,-1 2 0,2 6 0,1-1-2,4-2 0,-3-8 0,8-11-1,10-22 0,16-29 0,25-33-1,27-37-6,37-27-30,12-34-4,24-13 3,4-15-6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2T22:25:33.8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11777 11561 46,'9'-18'32,"-2"4"4,-7 14 0,0 0-25,11 30-1,-17 1-3,3 15-2,-7 4 0,5 3-2,-1-6 1,8-9-1,7-25 0,25-31-1,26-39 1,29-39 0,39-34-4,18-31-31,39-23-5,4-21-2,3 0-1</inkml:trace>
  <inkml:trace contextRef="#ctx0" brushRef="#br0" timeOffset="12078.6908">6080 13141 39,'0'0'34,"-11"4"1,11-4-1,-13 9-29,13 6 0,-6 1-1,11 13 0,-9-1 1,9 11 0,-3-6 0,7 3 0,9-24 1,19-24-1,20-41 1,28-36-2,33-42 1,34-39-4,37-13-30,5-21-9,2 10-1,-18 9-2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2T22:03:42.7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3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2T22:06:14.317"/>
    </inkml:context>
  </inkml:definitions>
  <inkml:trace contextRef="#ctx0" brushRef="#br0">1698 1203 81,'-2'-21'36,"13"14"-1,-11 7-9,20 35-21,-16 3-2,1 18 1,4 16-1,-4 10-3,0 2 1,-3-1-2,4-5-3,-5-18-6,12 0-23,-9-21-3,7-14-1,-11-25 3</inkml:trace>
  <inkml:trace contextRef="#ctx0" brushRef="#br0" timeOffset="232.0133">1416 1214 107,'-39'-15'39,"17"8"2,22 7-5,0 0-35,0 0 0,57-3 0,-11-6 0,7-2-3,3 1-2,7-3-2,5 2-13,-1 0-19,3-1-1,-2 1-1,3 5 1</inkml:trace>
  <inkml:trace contextRef="#ctx0" brushRef="#br0" timeOffset="607.0348">2460 1267 60,'4'18'35,"-2"-2"-1,4 6 0,-9-5-22,14 7-5,-12 0 0,6 5-1,-11 0-1,4 8-1,-6 2-1,0 2-1,-1-5 1,-2-2-3,1-5 3,3-6-3,2-12 1,5-11 0,9-14-1,2-11 2,4-5-1,1-6 1,4-5-2,1-6 2,-1 2-1,-1 1-1,2 5 1,-5 4-1,2 4 1,4 5-1,2 5 0,4 3 0,2 8-1,7 2-1,5 7-2,1-2-5,16 7-19,-8-2-11,10 2 1,-6-2-1,4 4 1</inkml:trace>
  <inkml:trace contextRef="#ctx0" brushRef="#br0" timeOffset="983.0563">3319 1196 86,'-29'0'38,"-6"8"0,-12 8 2,0 13-33,-5 10 0,-3 3 0,7 7-2,0 3-1,12 2-2,11-1 0,12-8-1,17-11 0,14-16 0,18-11 0,13-16 0,9-10 0,6-11 0,2-9 0,-3-7 0,-9 2 0,-9 3-1,-12 6 1,-7 7-1,-14 8 0,-12 8 0,0 12-1,-15 20 1,1 4-1,-4 9 1,4 7-1,2 3-2,4 7 1,6-5-2,9-2 1,4-12-4,16 0-5,-8-21-25,21 0-3,-5-21 1,9-4 0</inkml:trace>
  <inkml:trace contextRef="#ctx0" brushRef="#br0" timeOffset="1332.0762">3712 1388 100,'-7'-13'38,"7"13"1,-15 5 0,7 8-35,-2 7-1,2 3 0,-2 3-1,5 5 0,2-2-1,3 2 0,5-8 1,5-5-1,5-13 0,6-8 1,5-9-1,2-9 0,1-9 1,4-13-1,-2-3 0,4-4 0,-35 50 0,37-49-1,-37 49 1,28-47-1,-2 11 1,-3 9-1,-5 18 0,-5 13-1,-3 22 0,-6 8 0,-1 15-3,-1 7-1,0 2-7,-4-14-24,25 5-5,-2-17 0,25-9 1</inkml:trace>
  <inkml:trace contextRef="#ctx0" brushRef="#br0" timeOffset="1667.0954">4639 1242 115,'-36'-20'40,"-8"15"2,-8 9-2,0 16-38,3 4 0,-2-1 0,28 7-1,25-8-1,17-5 1,17-4 0,3-5-1,11-5 0,-1 2 0,-4 0 1,-5 2-1,-13 6 0,-10 2 1,-17 11-1,-12 6 0,-11 4 0,-10 3 0,0-2-1,-1-1-1,6-9-1,6-5-3,22-8-21,0-14-14,28-22 1,0-4 0,23-5-2</inkml:trace>
  <inkml:trace contextRef="#ctx0" brushRef="#br0" timeOffset="1937.1108">4975 1227 122,'-12'-7'42,"4"21"0,-11 5-7,6 2-32,2 8-1,7 7 0,-1 2 0,4 2-1,3 1 0,8-2 0,4-6 1,6-9-2,6-14 0,6-10 0,4-10 0,5-16 0,-3-11 0,5-13 0,-43 50 0,44-55 0,-44 55 0,35-69-10,-35 69-26,45-61-6,-45 61 2,30-58-5</inkml:trace>
  <inkml:trace contextRef="#ctx0" brushRef="#br0" timeOffset="3021.1728">5594 1315 105,'16'-4'38,"10"8"1,-2-4-3,8-2-32,2 0-1,0-2-2,-2-1 1,-3 0-1,-5-3 0,-5-3-1,-6-4 1,-13 15-1,0 0 1,0 0-1,0 0 1,0 0-1,-46-50 0,8 42 0,-11 3 1,4 12 0,-5 8-1,10 15 2,-3 5-1,21 9 0,26-3 0,13-4 1,14-3-1,14-10 0,11-10 0,6-11 0,5-11 1,3-10-1,-3-8 0,-2-3 0,-11-6 0,-13 0 0,-9 3-1,-7 5-1,-15 9 1,-10 18 0,0 0-1,-24 10 1,2 14-1,-1 10 0,0 4 1,1 1 0,2-2 0,8-2 1,5-14 0,12-3 1,-5-18 0,28-3-2,-9-16 0,9-10 0,1-7 0,4-10 0,-33 46 0,33-47 0,-33 47 0,31-52 0,-31 52 0,35-47 0,-35 47 0,0 0 0,57-59 0,-57 59 0,52-27 0,-52 27 0,59-20 0,-59 20 0,64-15 0,-64 15 0,64-10 0,-64 10 0,56-4 0,-56 4 0,48-1 0,-48 1 0,0 0 0,0 0 0,6 23 0,-20-7 0,-21 3 0,4 11 0,-7-3 0,14 9 0,7-4 0,23-3 0,17-12 0,11-4 0,4-5 0,8-4 0,-2-2 0,-5-2 0,-6 2 0,-6 5 0,-15 4 0,-12 10 0,-11 2 0,-12 4 0,-5 5 0,-1 1 0,-4 3 0,4-6 0,11-2-3,-1-19-11,29 3-10,-10-12-9,29-18-8,-6-9 0,18-1 0,0-14 2</inkml:trace>
  <inkml:trace contextRef="#ctx0" brushRef="#br0" timeOffset="3341.1911">7106 1247 115,'0'20'41,"-4"-2"1,13 1-1,-5-1-34,16-12-4,8-4 0,7-7 0,6-7-3,0-6 0,-41 18 0,49-21 0,-49 21 0,0 0 0,45-42 0,-45 42 0,4-29 0,-4 29 0,-42-8 0,8 21 0,-17 9 0,6 14 0,-2 3 0,14 9 0,19-9 0,14-6 0,22-3-3,11-15-13,34-2-12,-7-13-12,33 0-2,-2-13-2,22-2 1</inkml:trace>
  <inkml:trace contextRef="#ctx0" brushRef="#br0" timeOffset="3913.2239">8680 989 98,'56'-53'41,"-56"53"1,0 0-1,26-46-38,-26 46 0,0 0 1,-51 5-1,51-5-1,-52 30 0,52-30 0,-45 44-1,41-9-1,-14 16 0,27-2 0,20-7 0,25-7 0,8-6 0,-2-1 0,-17-2 0,-20 5 0,-16 5-1,-14 1 1,-14 0 0,-10-4-1,0-3-2,-5-9-2,17-4-18,-5-16-15,24-1-2,18-29-1,22-5-1</inkml:trace>
  <inkml:trace contextRef="#ctx0" brushRef="#br0" timeOffset="4138.2367">9301 783 104,'0'0'42,"41"-76"1,-41 76-2,0 0-38,12-46 0,-12 46 0,-11 25-1,-16 52-1,-12 33-2,9 20 1,7-4-4,10-13-3,26-12-27,-7-28-6,12-37 0,-8-20-2</inkml:trace>
  <inkml:trace contextRef="#ctx0" brushRef="#br0" timeOffset="5006.2864">9195 1154 113,'-27'-49'42,"27"49"1,0 0-2,-1-58-39,1 58 0,0 0 0,62-43-1,-62 43-1,72-10 1,-72 10-1,95 3 0,-46 0 0,5-2 0,0 2 0,-1-3 0,-5 3 0,-48-3 0,83 4 1,-83-4 0,0 0-1,50 21 1,-77 3 0,-4 13 1,-28 5-2,-4 3 2,-7 4-2,10 8 0,10-7 0,25-1 0,20-16 0,16-10 0,17-11 0,14-15 0,13-15 0,13-12 0,-68 30 0,78-42 0,-78 42 0,79-58 0,-79 58 0,79-59 0,-79 59 0,59-55 0,-59 55 0,47-38 0,-41 13 0,13 22 0,-26 13 0,2 17 0,-16 18 0,7 8 0,4 1-4,20-5 0,15-17-4,7-18-1,26-7-11,-10-26-9,25-6-10,-73 25 1,66-41 20,-66 41 13,70-47 5,-70 47 5,59-52 12,-59 52 10,44-46 11,-44 46 2,0 0-20,37-51-12,-37 51-3,-17 14 0,-6 9-2,-3 15-1,-7 4-1,10 5 0,8-8 1,18-11-2,7-13 0,10-14 0,9-10 0,4-13 0,-33 22 0,0 0 0,61-53 0,-61 53 0,49-47 0,-49 47 0,53-48 0,-53 48 0,50-38 0,-50 38 0,36-28 0,1 28 0,-15 12-4,6 15-1,-10 17-2,-1 3-5,11 6-13,-7-14-10,21-4-4,1-16-1,15-9 1</inkml:trace>
  <inkml:trace contextRef="#ctx0" brushRef="#br0" timeOffset="5373.3074">11342 1177 125,'-22'-47'43,"22"47"0,-53-11-12,11 26-28,-20 5 0,10 20 0,3 3-2,29 3 0,17-13-1,38-19 2,13-17-2,7-17 0,-55 20 0,77-34 0,-77 34 0,78-54 0,-78 54 0,90-72 0,-90 72 0,82-80-2,-82 80 2,67-70-1,-67 70 1,38-51 1,-38 51-1,0 0 2,0 0-2,5-18 0,-12 41-4,-7 25 1,-2 22-10,-10 5-9,34 7-15,13-13-5,29-18 1,10-31-2</inkml:trace>
  <inkml:trace contextRef="#ctx0" brushRef="#br0" timeOffset="5575.3189">12073 1166 105,'-48'23'40,"6"14"2,4 14-2,18 3-35,9-7-3,12-7-1,5-8-3,3-9-6,22-4-26,-14-17-6,16 0 1,-5-16-3</inkml:trace>
  <inkml:trace contextRef="#ctx0" brushRef="#br0" timeOffset="5769.33">12261 961 100,'0'0'45,"0"0"-2,-18-62 0,18 62-28,0 0-18,0 0-1,0 0-19,0 0-16,0 0-3,0 0 0,0 0-2</inkml:trace>
  <inkml:trace contextRef="#ctx0" brushRef="#br0" timeOffset="6085.3481">12395 1062 110,'17'53'42,"-19"0"0,-9 1-1,-11-3-38,5-1 1,-5-12-2,11-7 1,7-9-2,7-12 1,9-10-1,9-11 0,5-11 0,9-8 1,-35 30-2,0 0 0,65-66 0,-65 66 0,54-54 0,-54 54 0,53-49 0,-53 49 0,0 0 0,47-38 0,-28 29 0,4 17 0,-19 7 0,4 20-2,-10 9-6,-12 2-13,25-1-13,1-18-8,23-5 1,1-14-1</inkml:trace>
  <inkml:trace contextRef="#ctx0" brushRef="#br0" timeOffset="6525.3733">13219 1177 99,'0'0'41,"5"-53"3,-5 53-1,0 0-19,-37-23-20,-11 27-4,9 19 0,-14 9 0,10 10 0,4-1 0,18-1 0,15-11 0,22-11 0,11-13 0,9-10 0,5-8 0,-41 13 0,0 0 0,76-43 0,-76 43 0,53-33 0,-53 33 0,46-30 0,-46 30 0,57-26 0,-47 33 0,-11 20 0,-17 14 0,-17 24 0,-24 16 0,0 12 0,-12 0 0,9-1 0,8-17 0,0-4 0,9-13 0,5-12 0,6-13-4,-1-14-3,12-3-7,-14-32-10,23 9-8,-15-28-9,14-3 0,-8-25-1</inkml:trace>
  <inkml:trace contextRef="#ctx0" brushRef="#br0" timeOffset="7510.4296">14401 914 71,'30'-55'40,"-30"55"-1,0 0 0,0 0-25,0 0-11,0 0 2,0 0 1,0 0-1,0 0-1,-22 23 0,9 30 0,-4 1-2,5 10 1,3 0-3,14 1 1,5-11-1,21-16 0,12-31 0,9-14 1,-52 7 0,58-22-1,-58 22 2,62-37-2,-62 37 1,60-50-2,-60 50 1,53-56-1,-53 56 0,45-50-1,-45 50 1,0 0 1,49-58 0,-49 58 0,0 0 1,0 0 0,56-17 0,-56 17 1,33 30-2,6 5 1,2 6-1,11-2 1,-52-39-1,58 26 1,-58-26 0,66 4 0,-66-4 1,64-17-2,-64 17-1,0 0-1,64-70-1,-64 70-1,33-56-2,-33 56-4,28-54-14,-28 54-14,19-48-3,-19 48 1,0 0 1</inkml:trace>
  <inkml:trace contextRef="#ctx0" brushRef="#br0" timeOffset="7945.4545">15763 967 108,'0'0'40,"0"0"2,0 0-3,0 0-33,0 0-1,0 0-1,0 0 0,-24 43-1,-34-13 1,4 12-4,6-3 0,21 6 0,16-5 0,26-6 0,15-18 0,19-23 0,-49 7 0,61-15 0,-61 15 0,65-36 0,-65 36 0,69-39 0,-69 39 0,55-46 0,-55 46 0,52-41 0,-52 41 0,0 0 0,0 0 0,32-27 0,-32 27 0,5 29 0,-15 5 0,4 16 0,1 4-3,16-1-1,11-13-4,12-30-12,35-13-10,-69 3-8,67-23 0,-67 23-3,86-37 2</inkml:trace>
  <inkml:trace contextRef="#ctx0" brushRef="#br0" timeOffset="8284.4739">16571 959 113,'0'0'40,"0"0"2,0 0-9,25-48-29,-25 48 1,0 0-1,0 0 0,0 0 1,0 0-2,0 0-1,-13 54-2,10-8 0,-5 2 0,8 5 0,-6 0 0,3 3 0,0-5 0,7-8 0,11-22 0,7-11 0,9-16 0,3-9 0,-34 15 0,0 0 0,59-48 0,-59 48 0,40-49 0,-40 49-3,41-63-2,-41 63-8,40-66-12,-40 66-12,33-62-6,-33 62 2,28-50-2</inkml:trace>
  <inkml:trace contextRef="#ctx0" brushRef="#br0" timeOffset="8654.495">17048 1024 100,'0'0'40,"0"0"2,68 40-1,-68-40-35,0 0-2,64-1 0,-64 1-3,51-17-1,-51 17-1,52-27 1,-52 27-1,49-34 0,-49 34 0,0 0 1,40-52 1,-40 52 2,0 0 1,0 0 0,0 0-1,-99 8 1,53 28-2,-7 10-2,12 9 0,10 5 0,39-4 0,38-18 0,34-22-10,32-15-14,-62-8-7,8-1-10,3-1-1,0-4 0,-5 1-1</inkml:trace>
  <inkml:trace contextRef="#ctx0" brushRef="#br0" timeOffset="9968.5702">1354 4848 51,'-15'8'35,"0"0"-1,5 7-1,-2-10-11,12 13-15,-7-4 0,8 5-3,-3-4 1,7 3-3,-5-18 2,17 16-2,-3-16 0,9-6 1,1-8-3,4-3 2,-3-6-2,2 0 2,-6 0-3,-7 0 3,-9 2-3,-7 7 1,-8 7 1,-8 6-1,-5 6 0,-3 6 1,-5 9 0,2 9-1,1 2 2,2 6-2,4-2 2,8 3-1,7-4 1,5-5-1,11-10 0,10-7 0,10-13-1,4-11 1,11-11-1,1-7 1,-3-7-1,1-3 1,-9 2-1,-11 1 1,-12 7-1,-7 6 1,-13 9-1,-11 10 0,-7 5 0,-3 8 0,-4 5 0,3 2-1,3 2 2,9-1-2,4-1 1,12-4 0,3-11 0,15 2 1,6-10-1,4-5 0,2-1 1,-1-3 0,0 0-1,-8 1 2,-7 6-2,-11 10 1,0 0-1,-20 9 1,-7 7 0,4-1-2,-3 4 1,3-3-3,10 3-1,1-15-10,28 13-12,-16-17-14,46-5 0,-10-5-2,24 2 0</inkml:trace>
  <inkml:trace contextRef="#ctx0" brushRef="#br0" timeOffset="11244.6432">12093 4794 54,'0'0'34,"-19"-2"0,-1 2 0,3 12-25,-9-10 0,4 11-3,-2-4-2,4 5-1,0-2 0,7-2-1,4 2-1,8-2 0,1-10 0,17 15 0,-1-11 0,7-1-1,2-7 1,4 0 0,-1-9 0,-1-1 0,-5-4 0,-1-4 0,-12-1 0,-7 0 0,-4 3 0,-5 3 0,-7 5 0,-7 5 0,-2 6 0,0 6 0,0 5 1,-2 6-1,3 0 0,6 6 0,3-2 0,9 0 0,7-4-1,10-4 1,9-7-1,10-5 1,9-6-1,2-5 1,0-5 0,-2-1 0,-7-2-1,-6-1 1,-14 4 0,-12 3 0,-18 9-1,-9 3 1,-14 6 0,-4 6 0,-1 0-1,3 4 0,3 0 1,11-2-1,12-5 1,15-8-1,12-1 0,9-7 0,7-3 0,1 1 1,-4-1-1,-3 1 0,-9 7 0,-13 3 0,-17 14-2,-8 2 0,-2 9-2,-8-7-5,16 18-13,-8-18-15,29 5-2,-2-23-1,43 15 0</inkml:trace>
  <inkml:trace contextRef="#ctx0" brushRef="#br0" timeOffset="12506.7154">22701 4768 58,'-10'11'35,"-8"-4"-2,4 11 2,-10-9-26,9 13 0,-7-10-1,8 10-1,-5-10-1,15 3-2,4-15-1,10 18 0,12-16-2,1-2 1,10-5-1,0-4 0,3-3 0,-6-2 0,-1-5-1,-7-1 1,-11-3 0,-7 1 0,-4 4-1,-9 2 1,-7 3 0,-5 7 1,-3 3-1,-1 10 1,-3 6-1,0 5 0,2 2 1,5 4-1,9 1 0,7-4 0,9 0 0,8-7-1,13-8 1,6-4 0,5-8 0,1-3 0,0-9 0,-8-2 0,-9-2 0,-11-1 0,-14 3-1,-9 5 1,-15 3 0,-4 6-1,-9 4 1,4 5-1,2 4 0,7 3-1,10-1 0,19-9-1,4 22-4,10-28-11,24 20-12,-11-21-11,7 7-1,-6-15-2,5 7 1</inkml:trace>
  <inkml:trace contextRef="#ctx0" brushRef="#br0" timeOffset="16134.9229">1349 5068 5,'-13'5'15,"13"-5"1,0 0-13,0 0 3,0 0 5,-13 2 2,13-2 3,0 0 0,0 0 0,-19-5-1,19 5-3,0 0-3,-10-2-3,10 2-2,0 0-3,-11-5 0,11 5 0,0 0 0,0 0 0,-1-10 2,1 10-2,9-14 1,-9 14 0,18-21 0,-7 8 1,3-5-4,2 2 3,2-3-3,3-2 2,1-1-1,1-1 1,5-7-1,3 1 0,4-3 1,6-3 0,7-4 0,2-3-1,8-4 1,1-1-1,2-3 1,5 1-2,2-5 2,0 1-1,-1 0 0,2 0 1,3-2-1,-2 3 1,5-1-1,-1 0 1,4-2 0,-3 4-1,4-3 0,1 0 0,1 1 1,4-1-2,3 1 2,4-2-2,4 4 0,-1 1 2,4 0-2,-2 4 1,4 1-1,-1 3 1,1 1-1,0 3 2,-3 0-1,7 0 0,2 2 1,4 2-1,3-1 0,2 1 1,2 2-1,2 1 1,2 4-1,5 4 1,-1 1-1,-3 3 1,-2 3 0,3 2-1,-4 3 1,7-2-1,0 4 1,-1-2-1,3 3 1,1-2-1,1 2 0,3-1 0,2-2 1,-2 7-1,-4 0 0,1 2 0,-7 0 0,2 3 1,-3 0-1,-3 2 0,-3 2 0,-4 0 0,-2-1 0,2 2 0,-3 2 0,-4 0 0,-3 0 0,-3 0 0,-2 4 0,1-4 0,-5 3 0,4 1 1,-3 1-1,-1-1 0,-1 3 0,-1 1 0,-2 3 0,-4 2 0,-5 0 0,-2 5 0,-6 4-1,1-1 2,-3 1-2,-1 2 1,4-2 0,-3 1 0,1-3 0,-3-1 0,3 0 0,-7-4 0,1 2 0,-6-2 1,1 3 0,-3-2-2,-2 3 2,-1-3-2,-3 2 2,-1-2-2,-2 2 1,3-3 0,-5 1 0,1-2 0,-2 1 0,-2 0 0,-1 1 0,-1 2 0,-3-4 0,-2 3 0,-3 5-1,-4-2 1,1 2 0,-2-1 0,1 0 0,-2-1 0,2-1 0,-3-2 0,2-1 0,1-2 0,-2-2 0,-1 1-1,-1-2 1,-2 0 0,-3 3 0,2-3 0,-5 2-1,0 1 1,-3 1 0,4-2 0,-4 2 0,2-1-1,3-2 1,0 2 0,3-2 0,-4-4-1,8-1 1,-5 2 0,4-1 0,-2 1 0,0-1 0,2 4 0,-6 1 0,3 0 0,-4 2 0,4 2 0,-1 1-1,2 0 1,0 1 0,1-3 0,2 3 0,1-1 0,5-1-1,-1 0 1,-2-2 0,0 1 0,-1 1 0,0 1 0,-1-1 0,1 4 0,-2-1 2,1 0-2,-3 1 2,1-1-2,0 3 2,1-2-1,1-1 1,0-1-2,1 2-1,-1-1 2,3-2-2,4 3 1,2-4 0,1 3 0,2 1 0,-2-1 0,3-1-1,0 2 1,-2-1 0,-2 2 0,1-3 0,0 3 0,0-3 0,0 3 1,0 0-1,0-4 2,0 4-2,7 0 2,-3-1-1,3-1-1,2 1 2,1-3-1,2 0 1,1 0-3,1 3 3,-1-2-3,3 1 3,-3 2-2,4 1 0,-6-1 0,2 3 0,1-2 0,-2 2 0,4 0 0,0 1-1,-1-2 2,-1 3-2,2-3 1,0 1 0,-2-1 0,-2 0 0,2-1 1,-2 2-1,0-2 1,1-1-2,-1 3 2,3-2-1,2-1 1,5-1-1,0 1 0,1 0 0,5-3 0,0 1-1,4 0 2,-2 0-2,0 2 1,5-4 0,0 2 0,4 0 0,0-2 0,6 2 0,-2-3 0,2 2 0,-2-3 0,2-2 0,0 0 0,-2-1 0,0-3 1,4-2-1,0 0 0,3 0 0,-1-1 0,1-1 0,0 1-1,2-3 1,0 0-2,1-2 2,3-3-1,1-2 1,0-3 0,5-4 0,1 1 0,2-6 0,-1 0 2,1-2-2,-2-1 2,-1-2-2,2-2 2,0 1-2,-1-1 1,1-2-1,-1-3 0,-2 1 1,4-2-2,-3-4 2,-1-2-1,4-1 0,-3-4 0,-3-2 0,1 0 0,-1 1 1,-2-5-1,-1 3 0,-3-1 0,-1 1 1,-4-3-1,-5 6 0,-1-5-1,-5-1 1,-4 1-1,-4 0 1,-3-2-2,-3-1 3,0-1-2,-3 1 1,-4-2 0,-4-1 0,3 3 1,-2-4-1,0 2 0,-3-1 1,1-2-2,-3 1 2,2 1-1,-3-1-3,2 1 4,-3 1-3,4-5 2,-2 4-2,1-3 1,4 1-1,-2-1 1,3 0 2,3 2-3,-2-2 3,0 5-3,0-1 3,0 3-1,-2 2 0,-2-1 0,-2 1 0,-1 0 1,-3 2-1,1-3 1,-3 3-1,-2-2 1,-1 2-2,-1-1 2,-3 2-2,0 3 1,-2 0-1,-5 2 0,-2 4-1,-3 1 0,-3 2 1,-3 4-2,-2 4 1,-7-1-2,-7 14-2,7-23-9,-7 23-17,0 0-3,0 0-1,-3-14 1</inkml:trace>
  <inkml:trace contextRef="#ctx0" brushRef="#br1" timeOffset="20210.156">22583 4813 67,'0'0'33,"1"-23"-2,-1 23-11,1-26-47,-2 4-4,-3-6-1,0-1 0</inkml:trace>
  <inkml:trace contextRef="#ctx0" brushRef="#br1" timeOffset="20368.165">22329 4067 85,'-25'-41'30,"7"1"-29,-1-3-1,-5-2-33,0-7-3</inkml:trace>
  <inkml:trace contextRef="#ctx0" brushRef="#br1" timeOffset="20525.174">21584 3402 71,'-37'-20'37,"-1"-2"-10,1-8-26,3-2-20,-4-10-19,1 8 1</inkml:trace>
  <inkml:trace contextRef="#ctx0" brushRef="#br1" timeOffset="20683.183">20308 2894 87,'-78'-18'36,"0"-4"-7,9 1-28,1-12-35,2 7-4,-5-6-1</inkml:trace>
  <inkml:trace contextRef="#ctx0" brushRef="#br1" timeOffset="20826.1912">18843 2545 78,'-84'3'38,"-3"4"-12,1-10-24,8 4-36,-9-9-5,9 6 3</inkml:trace>
  <inkml:trace contextRef="#ctx0" brushRef="#br1" timeOffset="20976.1998">16954 2738 95,'-115'41'38,"-2"-7"-6,-1-4-29,11 1-38,1-14-2,8 5-1</inkml:trace>
  <inkml:trace contextRef="#ctx0" brushRef="#br1" timeOffset="21120.208">15117 3240 98,'-90'37'34,"4"2"-3,6 1-29,1-14-37,3 13-1,-5-10-3</inkml:trace>
  <inkml:trace contextRef="#ctx0" brushRef="#br1" timeOffset="21287.2176">13647 3948 95,'-75'42'37,"4"4"-2,-3-4-6,-5-1-63,15-2-3,-9-5 0,12 4-1</inkml:trace>
  <inkml:trace contextRef="#ctx0" brushRef="#br1" timeOffset="21455.2272">12382 4846 77,'-68'55'38,"2"4"-2,-3-9-1,0 3-31,-2-2-2,0-5-5,4 5-7,-7-9-26,8-4 0,-5-7-1,3-2 0</inkml:trace>
  <inkml:trace contextRef="#ctx0" brushRef="#br1" timeOffset="21607.2359">10643 5746 98,'-94'60'41,"-5"-3"0,-1-3-4,-9 5-45,5-17-28,7 2-3,-7-9 0,4-1-1</inkml:trace>
  <inkml:trace contextRef="#ctx0" brushRef="#br1" timeOffset="21771.2453">8674 6458 99,'-92'38'39,"-8"-6"-2,-1 4-1,-2 4-42,-10-23-11,10 10-21,-8-5 1,7 1-2,-5-6 2</inkml:trace>
  <inkml:trace contextRef="#ctx0" brushRef="#br1" timeOffset="21930.2544">6832 6798 71,'-88'4'36,"-4"0"1,8 0 0,-16-5-26,11 9-3,-7-6-2,1 3-2,-4 1-4,-3-8-4,9 6-26,-15-9-7,6 1 0,-3-10-1</inkml:trace>
  <inkml:trace contextRef="#ctx0" brushRef="#br1" timeOffset="22079.2629">4380 6640 97,'-109'-9'38,"-5"-9"0,6 2-2,-4-9-34,9-12-5,11 2-24,-6-12-11,10-5 2,-5-8-4</inkml:trace>
  <inkml:trace contextRef="#ctx0" brushRef="#br1" timeOffset="22255.273">2449 5617 106,'-57'-38'39,"-9"-8"-1,3 10-6,-2-9-32,-2-10-11,10 6-27,-9-6 0,12 3-1,-9-8-2</inkml:trace>
  <inkml:trace contextRef="#ctx0" brushRef="#br1" timeOffset="22355.2787">1553 4867 102,'-23'-6'35,"7"3"-32,-4 0-3,-7-4-38,10-10-5</inkml:trace>
  <inkml:trace contextRef="#ctx0" brushRef="#br2" timeOffset="29475.6859">1886 7719 86,'5'-25'36,"3"11"0,-6-7 1,-2 21-31,4-15-1,-4 15 0,5 21 0,-7 3-2,-4 7-1,-5 11 0,0 6-1,-2 9 0,-6-1 0,3 8 0,-2-5 1,0 0-2,4-4 2,9-8-2,5-9 1,4-2 1,13-11-2,10-6 1,8-7-1,8-6 0,8-5-1,1-5-2,9-5 0,1-4-2,7-1-3,1-14-6,11 9-24,-10-8 0,0 9 1,-5-9-1</inkml:trace>
  <inkml:trace contextRef="#ctx0" brushRef="#br2" timeOffset="30174.7259">2786 8047 89,'-24'-11'36,"11"12"0,-11-1 0,0 10-32,-5 1 0,2 11 0,-4 3-1,2 14 1,5-1-2,5 8 1,7-4-2,10 3 1,13-8-1,10-10 0,13-15 0,11-13-1,5-14 0,5-12 0,-1-11 0,-1-11-1,-6-2 1,-6-2-1,-12-2 1,-9 9 0,-7 4 0,-9 3 1,-7 11-1,-1 7 2,-4 3-2,1 7 2,7 11-1,0 0 0,0 0 0,16-7 0,6 7 0,6 0 0,3 0 0,6 6 0,-1-4 0,0 7 0,-5 6-1,-7 2 0,-7 6 0,-8 7-1,-8 4 1,-8-2 0,-6 6-1,-3-4 1,0-2 0,1-5 0,3-8 0,12-19 0,0 0-1,16-3 1,9-19 0,3-9 0,5-4 1,1-4-1,5-5 1,-4 2 0,-6 8 0,-2 6 0,-8 4 0,-4 11 0,-4 5-1,-11 8 0,10 24 0,-6 0-2,0 2 1,1 5-2,9 1 0,0-2-2,9 2 0,-1-16-3,16 4-5,-8-18-20,14 0-4,-6-16 0,5 1-1</inkml:trace>
  <inkml:trace contextRef="#ctx0" brushRef="#br2" timeOffset="30623.7516">3879 7906 102,'-28'-16'38,"8"22"2,-18-4-3,11 15-30,-7 5-2,6 6-2,7 1 0,10 2-1,5-2-1,10-6-1,7-11 1,12-6 0,6-9 0,7-8-1,-1-12 1,5-6 0,-1-3 0,-6-4 0,-4 3-1,-6 2 1,-8 7-1,-1 9 0,-14 15 0,0 12-1,-10 19 0,-3 20 0,-4 18 0,-4 15 0,-2 13 0,0 9 1,-1 4 1,1-5-1,5-8 1,0-11 0,1-19 1,1-17-1,3-19 1,0-21-2,3-22 0,9-21 0,2-14-1,9-19 0,3-16-1,7-13 0,8-2-2,-1-4 0,10 15-1,-7-3-5,17 28-17,-18-6-11,12 26 1,-7 6-1,9 13 1</inkml:trace>
  <inkml:trace contextRef="#ctx0" brushRef="#br2" timeOffset="30813.7625">4404 7861 119,'3'30'38,"-16"-12"2,2 15-3,-7-4-34,4 3-1,0-1-1,1 1-1,5-2-1,4-11-3,11-2-2,-7-17-14,25-2-16,-15-16-4,13 0 1,-10-20-1</inkml:trace>
  <inkml:trace contextRef="#ctx0" brushRef="#br2" timeOffset="30956.7707">4413 7689 72,'-9'-32'39,"-11"-2"-1,11 19 0,-5-2-11,14 17-18,0 0-5,10-11-5,16 5-8,-1-18-26,28 2-4,-4-19 2,15 6-3</inkml:trace>
  <inkml:trace contextRef="#ctx0" brushRef="#br2" timeOffset="31150.7818">4918 7231 117,'-18'25'40,"6"12"1,-14 2-2,-2 17-35,6 10-3,3 10 1,-1 11-2,4 5 0,2 1-2,2-3 0,3-3-1,4-16-3,9 1-13,-11-31-18,14-12-4,-7-29 1,15-1-1</inkml:trace>
  <inkml:trace contextRef="#ctx0" brushRef="#br2" timeOffset="31639.8097">4630 7725 118,'-12'6'42,"24"6"0,2-13-3,11-1-37,17-7-1,5-6-2,8-1-2,3-6-3,4 6-2,-10-10-3,3 15-1,-17-6 1,-1 9 5,-12 5 2,-8 3 5,-17 0 2,11 18 3,-13 5 4,-9-6 2,6 14-1,-8 1-4,3 5-1,-3 4-3,6 4 0,-1-1-1,7-2-1,1-7 0,6-7-1,6-9 1,8-19-2,9-11 2,7-15-1,2-12 1,5-7 0,-1-8 0,-2 0-1,-2 2 1,-6 9 1,-9 10-2,-8 10 0,-15 22 0,0 0 0,-3 29 0,-9 0-3,-1 15-1,-5-1-2,11 13-4,-8-12-11,30 8-15,-7-16-5,24 5 0,0-15 0</inkml:trace>
  <inkml:trace contextRef="#ctx0" brushRef="#br2" timeOffset="35681.0409">6070 7753 65,'1'-11'36,"-10"-4"-1,-1 4 1,-12-9-25,6 10-4,-12-6 1,6 12-2,-11 3-1,3 13-1,-9 8 0,3 21-2,-4 5 1,3 9-2,3 2 1,6-1-1,12-5 0,13-11 0,9-13 0,20-22 0,14-19 0,16-18 1,10-17-1,15-12 1,-2-14-1,1-7 0,-8-3 0,-9 3 0,-14 6 0,-14 10-1,-15 15 1,-16 14-1,-13 20 0,-9 21 0,-10 22 0,-1 21 0,-1 18 0,-2 10-1,8 15 1,6 0-1,8 3-1,14-10-1,12-6-2,10-23-4,20-1-24,-3-24-5,15-8-1,-6-22-1</inkml:trace>
  <inkml:trace contextRef="#ctx0" brushRef="#br2" timeOffset="35881.0523">6649 7749 102,'-21'20'39,"-7"6"0,9 19-1,-10 0-36,9 3-1,5 0 0,8-5-2,9-8-2,5-16-8,20-3-25,-1-28-3,17-6 1,-4-19-1</inkml:trace>
  <inkml:trace contextRef="#ctx0" brushRef="#br2" timeOffset="36035.0611">6695 7264 100,'-29'9'37,"3"4"0,8 10-2,4 7-39,10-19-10,19 13-23,2-7 2,12 6-3,0-6 1</inkml:trace>
  <inkml:trace contextRef="#ctx0" brushRef="#br2" timeOffset="36410.0826">7003 7652 86,'-3'26'37,"-11"-4"0,8 8 1,-12-7-30,7 10-2,-3-5 0,5 10-1,0-9-2,4 1 0,2-4 0,7-9-2,-4-17 1,26 5 0,-4-17-1,7-13 0,0-4 0,6-8 0,-3-4 0,0-3 0,-3 5 0,-1 4-1,-4 5 0,-3 6 0,-3 9 0,0 9 0,-4 16-1,0 8 1,-5 10-1,1 7-1,-5 10-1,-1 3-2,7 7-2,-7-18-14,21 10-16,-10-19-1,21 1 0,-2-20-1</inkml:trace>
  <inkml:trace contextRef="#ctx0" brushRef="#br2" timeOffset="36792.1044">7856 7655 104,'-23'-7'40,"-17"-1"0,2 19-1,-13 4-34,4 10 0,2 7-2,6 3 0,6 6-1,13 0-1,11-2 0,13-4 0,15-12-1,17-6 0,8-12 1,8-10 0,5-11 0,4-11-1,-3-9 1,-1-5 0,-12 1 0,-7-3 0,-12 7-1,-8 7 1,-10 7-1,-8 22 0,0 0 0,-26 10-1,11 18 1,-2 5-2,5 8 0,1 0-1,12-3-1,9-8-2,19 0-12,-3-32-16,26-4-4,-3-23 0,17-6-1</inkml:trace>
  <inkml:trace contextRef="#ctx0" brushRef="#br2" timeOffset="36967.1144">8553 7189 110,'0'0'39,"-37"29"3,13 28-2,-17 9-32,9 19-5,-2 8 0,10 5-4,9-4-3,-1-15-23,26 1-12,-4-26-2,14-5 0,-3-23-2</inkml:trace>
  <inkml:trace contextRef="#ctx0" brushRef="#br2" timeOffset="37672.1548">9961 7491 96,'-37'7'39,"-14"2"1,3 13-1,-14 1-33,11 8-2,7-2 0,7 4-2,10-1 0,15-4-1,14-1 0,16-8-1,10 0 0,15-3 1,4 1-1,3 1 0,-5-1 1,-3 9-2,-15 0 1,-13 4 0,-19 2 0,-12-1-1,-8 0 1,-8-8-1,0-3-1,1-13-2,13-4-2,5-27-16,24 2-14,8-19-2,20-2 1,9-15-3</inkml:trace>
  <inkml:trace contextRef="#ctx0" brushRef="#br2" timeOffset="37882.1668">10315 7241 107,'0'0'39,"0"19"0,-7 19-1,0 11-34,-8 12-1,-4 9-1,-2 12 0,1 7-2,-3 0-1,7-3-1,-2-6-1,4-7-4,-1-22-20,15 0-12,-5-25 0,12-6-1,-7-20 1</inkml:trace>
  <inkml:trace contextRef="#ctx0" brushRef="#br2" timeOffset="38421.1976">10084 7832 111,'-17'-6'38,"17"6"2,0 0-3,34-3-35,5-2-2,13 0 0,13-3-1,7-3-1,9 2 0,4-1-2,-2 6 0,-9-2 0,-5 6 0,-16 0 0,-7 4 2,-19 0 1,-17 1 1,-10-5 2,-17 8 1,-6-1 1,-15-2 1,-2 5 0,-6 0 0,-2 10-1,0 1-1,1 9 0,6 1 0,7 5-2,13-5 1,10 2-2,14-7 0,15-8 1,12-8 0,17-11-1,9-10 1,7-9 0,4-9 0,2-2 0,-8-5 0,-3 1 0,-10 0 0,-15 3 1,-9 6-1,-12 9-1,-12 17 0,0 0 0,-18 4 0,0 15-1,-2 11 0,0 4-1,6 5 0,-1 1-1,10 0 0,9-8-3,13 0-3,-1-25-11,27 8-12,-7-21-6,15-1-1,-6-18 1</inkml:trace>
  <inkml:trace contextRef="#ctx0" brushRef="#br2" timeOffset="38731.2153">11332 7877 98,'-2'-23'37,"2"23"2,-22-9-2,7 26-26,-12-6-6,8 14-2,-3 4 0,2 3-2,6-1 0,5 1 0,4-6-1,7-4 1,5-10 0,7-10-1,8-14 1,4-6 0,0-8 0,7-6 1,0-5-1,2-1 0,-4 1 0,2 4 0,-8 8-1,-3 6-1,-4 12-2,-8 5 0,1 12-1,-7 4-2,1 19-1,-6-4-4,16 20-16,-19-16-9,23 11-1,-5-17-1,19 1 1</inkml:trace>
  <inkml:trace contextRef="#ctx0" brushRef="#br2" timeOffset="43022.4608">12143 7819 22,'14'-6'32,"-14"6"3,5-15 0,-5 15-13,-14-10 5,14 10-15,-35-4-2,15 8-2,-12-6-1,3 12-3,-7-1 0,1 7 0,-5 4-2,5 14 1,-1-1-1,6 6-1,8-5 0,13-1-1,11-11 1,13-9-1,18-14 2,14-20-1,12-11-1,11-12 2,1-11-1,4-10 0,-8-1 0,-9 1 0,-12 2 0,-12 11-1,-16 6 0,-12 14 1,-12 14-1,-9 15 0,-7 19 0,-2 19 0,-4 15 0,4 7 0,1 9-1,3 8-1,11 2-1,9-12-2,15-4-3,2-22-9,25 1-22,-6-23 0,18-4 0,-6-24 1</inkml:trace>
  <inkml:trace contextRef="#ctx0" brushRef="#br2" timeOffset="43195.4707">12681 7817 94,'-10'-27'38,"6"13"1,-12 6-1,2 16-30,-9 7-3,1 12-2,-2 11 0,4 6-3,1 3-1,5-5-3,13 2-3,-3-21-23,23 1-9,3-27 1,17-8-1</inkml:trace>
  <inkml:trace contextRef="#ctx0" brushRef="#br2" timeOffset="44058.52">12926 7660 103,'-18'5'40,"9"13"1,-5-6-1,16 6-33,-1 0-4,10 1 0,-1 1-1,3 3 0,-1-2 0,1 2-1,-5 2 0,-4-1-1,-4-1 1,-3 4-1,-2-10 0,1-4 0,4-13 0,0 0 0,13-5 0,5-15-1,8-10 1,4-8 0,4-2 0,0 1 0,2 0 0,-3 7 0,-7 6 0,-4 9 0,-9 14 0,-13 3 0,8 27 0,-12 3 0,-3 7-1,-1 6 0,4 6-1,2-1-1,11-3-1,5-7-1,15-5 0,0-16-3,16-4 1,-2-18 0,7-7 2,-5-11 1,-6-6 2,-2-5 3,-13-4 0,-7 5 4,-15-5 0,-3 12 1,-16 1 0,-2 11 0,-4 5-2,-1 13 1,-2 7-2,3 12 1,0 6-2,8 10 1,3 0-1,10 3-1,8-8 0,11-4-1,9-9 1,6-10-2,10-14 2,2-11-1,1-7 0,1-8 1,-6-2 0,-3-3-1,-12 3 1,-3 4-1,-8 9 0,-14 18-1,0 0 1,-18 18-1,-9 19 0,-6 16 0,-6 18 0,-8 13 0,-1 9 0,-1 5 1,3-3-1,6-9 1,8-14 0,7-14 1,7-22 0,9-17 0,9-19-1,4-25 1,8-17-1,5-12-2,6-11 0,3-13-2,10-2-7,-7-17-4,20 17-6,-18-16-10,19 24-9,-9-1-1,12 18 2,2 5 2</inkml:trace>
  <inkml:trace contextRef="#ctx0" brushRef="#br2" timeOffset="44732.5586">14591 7538 81,'17'-33'39,"-7"3"0,1 18 0,-13-1-29,2 13-2,-1 20-3,-5 9 0,-7 8-3,2 11 1,-6 8-2,3 7 1,1 2-1,4 1 1,5-2-1,7-8-1,10-12 1,8-14-1,9-17 0,8-14 1,7-14-1,5-18 0,0-8 0,-2-10 2,-4-4-2,-7-2 1,-7 8-1,-11 5 0,-6 9-1,-7 12 1,-6 23 0,0 0 0,-17 21 0,7 10 0,2 11 0,4 5 0,4 1 1,7 5 0,4-8-1,11-5 0,6-16 1,4-5 1,5-17-1,4-14 0,1-10-1,-4-12 1,-2-11-1,-6-4 1,-6 1-2,-5-4-1,-9 8 0,-4 8-1,-1 9-2,-4 8-2,-1 19-7,0 0-8,30 16-11,-18-2-6,18 15 1,-5-7-1</inkml:trace>
  <inkml:trace contextRef="#ctx0" brushRef="#br2" timeOffset="45153.5827">15694 7837 93,'0'0'37,"-5"-18"0,-5 15 3,-17-10-31,2 12-3,-7 0-2,0 10 0,-4 0 0,1 10-1,6 3 0,3 8 0,9-5-1,5 6 0,15-8 0,12-3-1,13-10 0,10-7 0,9-13-1,4-9 0,2-5 1,4-11-2,-6 2 2,-4-9-2,-13 9 1,-7 0 1,-8 8-1,-10 5 0,-10 10 0,1 10 2,-22 9-2,4 7 0,2 7 0,-2 6 0,7 2 0,3 2 0,8-2-2,8-7 1,8-3-2,8-7-1,8-5-3,-3-14-6,18 6-6,-18-22-7,18 8-8,-14-15-6,7 3 1,-14-9 2</inkml:trace>
  <inkml:trace contextRef="#ctx0" brushRef="#br2" timeOffset="45482.6015">16213 7700 99,'-8'11'37,"8"10"1,-12-10-1,10 15-30,-6-3-2,5 6 0,-6-3-1,8 2 0,-4-2-1,2 7 0,3-7-1,2 0-1,5-5 1,3-4-2,7-6 1,0-6-2,4-9 2,2-11-1,1-4 1,2-6 0,-1-8-1,-3 0 1,0-4-1,-1-4-1,0 8-1,-1-3-2,3 15-4,-13-6-6,12 24-7,-22-13-8,14 25-10,-14-9-1,6 21 0,-11-6 3</inkml:trace>
  <inkml:trace contextRef="#ctx0" brushRef="#br2" timeOffset="45831.6215">16573 7844 105,'0'0'39,"0"0"3,0 0-3,27-4-33,-10-6-3,10 3 0,0-3 0,7 0-1,-3-2-1,3-1-1,-7-1 1,-5 1-1,-6-4 1,-5 1-1,-5-4 0,-5 4 0,-5 0 1,4 16-1,-28-10 0,2 16 0,-6 12 1,-5 8 0,-2 11 0,-3 5-1,4 4 1,7 4 1,14-11-2,15-3 1,23-13-2,17-13-2,22-5-5,7-23-6,26 8-5,-15-28-10,18 13-12,-16-14-1,-3 11 0,-22-2 1</inkml:trace>
  <inkml:trace contextRef="#ctx0" brushRef="#br2" timeOffset="48250.7598">5369 8807 20,'-19'-3'24,"-10"-6"0,4 6 1,1 3-13,-12-6-1,7 15 1,-16-12-1,10 12 1,-17-10-2,11 8 0,-16-7-3,8 7-2,-14-5-1,4 2-2,-2 0 0,0-1-1,-2 3 0,3-1 0,0 0 0,2 2 0,0-2 1,5 1 0,-4-3-1,2 3 1,-4-5-1,0 4 1,-2-2-1,-1 1 0,0 1-1,1 4 1,-5 2-1,2 1 1,1 4-1,0 2 0,-2 1 1,-1 3-1,-1-1 0,-3-1 1,3 1-1,-3 1 0,2-4 0,1 5 1,2-1-1,4-1 1,1 2-1,8 3 1,-5 1-2,6 1 2,-1 1-1,0 1 0,4-2-1,4 2 1,2 1 0,2 1-1,5 0 1,3 0 0,3 3-1,3 1 1,3 4 0,1 0 0,7 3-1,0 1 1,4 0 0,4 2 0,6-3 0,1 0 0,7 0 0,3-3 0,3-2 0,5 0 0,2-1 0,4-2 0,6-2-2,2 0 2,9-2-1,2-1 0,4-4 0,5 2 1,3-2-1,4 0 1,2 0 0,0 1 0,5-1 0,0 2 1,4-2-1,6 3 0,2 0 0,-1-2 1,5 1-1,5-4 0,2 1 1,5-1-1,4-2 0,4-1 1,3-2-1,4 0 1,2-3-1,6 2 1,4-1-1,4-1 1,1-4-1,1 1 1,5 0-1,5-3 0,9-1 1,3-2-1,-4-1 1,2 0-2,9-3 1,0 2 1,1-4-1,-3 0 0,2 2 1,1-5-1,4 1 0,2 0 1,-4 1-1,8-2 0,2 4 0,4-2 0,2 2 0,2 0 0,4 0 0,3 1 0,2 0 0,-3 0 0,4-1 1,-1 2-1,2-2 0,3 2 0,0-2 0,1-1 0,5-1 0,2 1 0,1 2 0,4-2-2,3 1 2,1 0-2,5 2 2,1-1-2,4 3 2,0-3-2,-1 2 2,8 1 0,-3-3 0,5-2 0,9-1 0,1-2 0,2-1 0,10-4 0,1-1 0,4-2 2,2 0-2,-3-1 2,-1 1-1,-3 2 1,1 2-2,-10 4 2,-2-2-2,-5 2 1,1 5-1,-4 1 1,1 1-1,-4 2 0,-2 2 1,5-2-3,0 1 3,1-1-3,3 1 1,-3-3-1,-1 3 1,-1-4-1,-1 0 2,-3-1 1,-8 0-1,-4-2 0,-12-2 1,-7-3-1,-12-2 0,-18-2 0,-16 0-5,-30-10-15,-11 5-16,-39-5 1,-24 1-4,-38-8 3</inkml:trace>
  <inkml:trace contextRef="#ctx0" brushRef="#br2" timeOffset="48934.7989">4814 8652 42,'0'0'29,"0"0"2,5 13-2,-5-13-23,-4 11-13,4-11-13,0 0-7,-4 18-1,4-18 3</inkml:trace>
  <inkml:trace contextRef="#ctx0" brushRef="#br2" timeOffset="50143.8681">4838 8750 26,'0'0'23,"5"16"-1,-5-16-4,0 12-5,0-12-2,0 0 0,6 11-2,-6-11-1,0 0 1,8-19 0,6 15 0,-10-11-2,10 9-1,-8-6-3,8 6 1,-14 6-3,20-10 1,-10 7 0,4 3-1,0 0 1,7 1 0,2 1 0,6-1-1,6-1-1,5-1 0,7-2-1,12 0 0,4 1 0,8-1 1,3 2 1,5 1-1,3 1 2,4 3-2,7 0 2,0 2-2,7 0 2,3-2-2,11 0 0,3-3 0,4-1 0,14-2 0,7-2-1,1 2 1,3-4-1,6 2 1,5-1-1,4 2 1,3-1-1,-1 2 1,2 1 1,4-1-1,-2 5 0,-1-2 0,1 2 1,2 0 0,2 0-1,1-1 1,1 1-1,5-1 1,5 2 0,1-1-1,5-1 1,-1 4-1,5 0 2,0 1-2,2 2 2,2-2-2,-3-2 2,6 0-2,1 1 2,-2-1-1,-1-2-1,6-2 0,-1-2 1,-3 5-1,1 0 0,0-1 0,0 0 0,-2 0 0,2 3 0,-1-2-1,-1 0 1,-1 0 0,0 0 0,0 0 0,-3 2 1,1-4-1,-5 2 0,0 2 1,-3-2 0,-2-1-1,1-1 0,-3-2 1,-1 0-1,-3-1 1,-1-2-1,-3-1 1,0 1-1,-5-2 1,-6 2-1,-4-2 1,-4 3-1,-5-2 1,-4 3-1,-8-1 0,-1 1 1,-7-1-1,1-1 0,-2 1 1,-4-5-1,0 4 1,-7-4-1,5 0 1,-1 0-1,-2 1 1,-4 0-1,-2 2 1,-4 3 0,-4-3-1,-5 4 0,-8 5 0,-9-3 1,-10 4-1,-12-3 0,-5 5 1,-12-4-1,-1 2 1,-9-3-1,3-1 0,-2-1 1,2-1-1,5-1 1,-1 0-1,6-1 0,-4-3 0,-1 2 1,-4-3-1,-7 4 0,-11-4 0,-7 4 0,-16 2 1,9-7-1,-9 7 0,-9-5-2,-2 4 2,11 1 0,-19-2 0,19 2 0,-19-3-1,19 3-3,-15 1-4,21 11-23,-6-12-6,0 0-1,-10-2-2</inkml:trace>
  <inkml:trace contextRef="#ctx0" brushRef="#br1" timeOffset="55889.1967">2700 9362 75,'8'-13'35,"-8"13"0,0 0 0,0 0-24,0 0-6,-8 15-1,2-5 0,1 6-1,1-1-1,-2 2-1,1 0 1,3 0 0,1-5-1,3 1 0,-2-13 0,8 12 0,-8-12 0,18-6-1,-9-3 1,5-5 0,-4-2-1,1-4 1,-1 3 1,-3-2-1,-6 4 1,-1 15-1,-5-15 1,-6 15-1,-3 7 0,0 3 0,-3 2-2,4 1 0,6 3-3,7-16-14,1 21-18,-1-21-2,25 23-1,-14-13-1</inkml:trace>
  <inkml:trace contextRef="#ctx0" brushRef="#br1" timeOffset="56369.2242">2698 9900 88,'0'0'35,"-6"-19"1,6 19 1,0 0-29,0 0-2,-15-2 0,15 2-2,-5 18-2,5-3 1,-5 0-2,4 2 1,-2-2-1,3 1 0,0-4 0,0-12-1,0 0 1,21-1 0,-9-14 0,7-4-1,2-6 1,0 2-1,-3 0 1,-5 5-1,-5 6 1,-8 12-1,-10 12 0,-8 5 0,-1 7 0,-2 1-2,3 2-4,0-13-22,18 9-9,0-23 0,13 20-2,0-19-2</inkml:trace>
  <inkml:trace contextRef="#ctx0" brushRef="#br1" timeOffset="56822.2501">2756 10401 70,'4'-22'37,"8"5"-2,-10-7 3,7 9-25,-9 0-7,0 15 0,0 0-1,-11 6-1,-1 10-2,-2 8 1,0 1-2,4 2 0,1 0 0,6-7 1,6-8-1,9-10 1,9-11-1,6-7 0,3-8 1,1-2-1,-4-4 2,-2 4-2,-10 5 0,-10 8 0,-5 13 0,-24 5 1,-2 9-1,0 4 0,-3 4-3,6 0 2,5-4-3,9-13-7,26 7-22,-3-24-8,16 3-1,3-18-1</inkml:trace>
  <inkml:trace contextRef="#ctx0" brushRef="#br1" timeOffset="58674.356">4426 9230 69,'0'0'34,"0"0"1,-8-12 0,8 12-25,0 0-4,0 0 1,0 0-3,0 0-1,0 0-1,17-8 1,1 4-2,4 1 1,1-2-1,6 0 0,-1-1 0,2 4-1,-3 1 1,1 1-1,-5 0 0,-2 2 0,-5 0 0,-4 1 1,-12-3 0,0 0 0,0 0 0,0 0 0,-25 7 1,1-6 0,0 0 0,-6 2 0,0 0-1,1 0 0,6 0-1,3 2-1,8 1-3,12-6-20,0 0-13,28-14-1,4 8-1,5-10-1</inkml:trace>
  <inkml:trace contextRef="#ctx0" brushRef="#br1" timeOffset="59589.4084">4449 9838 89,'0'0'35,"0"0"0,0 0-6,0 0-22,0 0-1,11-17 0,1 14-3,1-5 0,7 0-1,2-1-1,6-1 0,-1 1-1,7 0 1,0 1-1,-2 0 0,-3 4 0,-4 2 0,-5 2 0,-5 2 0,-15-2 0,9 8 0,-9-8 1,-19 18 0,-4-8 1,-6 0 0,-5 0 0,-4 0 0,0-3 0,0-2 0,7-2-1,8-3-1,9-1-2,14 1-6,0 0-27,20-14-3,5 15 0,1-4-2</inkml:trace>
  <inkml:trace contextRef="#ctx0" brushRef="#br1" timeOffset="60360.4525">4456 10531 78,'0'0'37,"0"0"-2,0 0 2,14-5-30,-1-3-3,5 7-1,2-7 1,4 3-1,4-2-2,2 2 0,-2-1 0,0 1 0,-6 1 0,-6 3 0,-16 1-1,0 0 1,0 11-1,-15-4 1,-8 2 1,-3 0-1,-3-2 0,3 1 1,-2-2-1,8-3 0,2-3 0,8-1-2,10 1-2,-4-14-10,18 14-23,-5-9-3,14 6 1,-4-10-2</inkml:trace>
  <inkml:trace contextRef="#ctx0" brushRef="#br1" timeOffset="61302.5063">4786 10438 49,'0'0'32,"-9"0"2,9 0 0,-10-11-19,10 11-4,0 0-3,0 0 0,0 0-2,0 0-1,-5-11-1,5 11-1,0 0-1,0 0 1,14 12-2,-4-10 0,4 2 0,5-2 0,3-2 0,-1 0-1,4-1 1,-3 1-1,-3 1 0,-10 5 1,-5 9-2,-13 3 1,-6 9 0,-13 3 0,-4 4-1,-10 1-1,4 2-1,0-11-3,17 2-27,-6-16-4,27-12 0,0 0-2</inkml:trace>
  <inkml:trace contextRef="#ctx0" brushRef="#br1" timeOffset="61763.5327">4435 10435 86,'0'0'36,"-11"-2"-1,-4 3-1,1 14-30,-7 5 0,-1 10 0,-1-1 0,4 8-1,4-3-1,12-3 0,6-8 0,16-12-3,16-5-5,5-20-28,21 2-4,3-20 1,9 6-2</inkml:trace>
  <inkml:trace contextRef="#ctx0" brushRef="#br1" timeOffset="62353.5665">4848 9556 83,'0'0'38,"0"0"-1,0 0 1,0 0-28,0 0-3,0 0-1,14 21-2,-11-7-2,4 5 0,-4 4-1,1 5 1,-4 1-2,-4 0 0,-1 1-1,-5-5-1,2 2-4,-7-18-12,9 12-19,-8-17 0,10 8-1,-7-13 0</inkml:trace>
  <inkml:trace contextRef="#ctx0" brushRef="#br1" timeOffset="62692.5858">4478 9656 64,'0'0'36,"-2"-10"1,2 10 0,0 0-15,0 0-14,-12 21-2,1 0-1,-1 9-1,-2 4-2,4 4-1,0 1-1,9-5-2,13-1-8,6-23-24,22-7-3,8-21-1,16-4-1</inkml:trace>
  <inkml:trace contextRef="#ctx0" brushRef="#br1" timeOffset="63178.6136">4694 9065 85,'0'0'35,"0"0"1,18-13 0,-5 1-30,11 3-1,0-1-1,5 5 0,-2 3-2,1 7 1,-8 4-2,-7 13 1,-7 4-1,-10 11 0,-6 5 0,-6-2-2,-4 4-2,-2-11-3,15 4-28,-9-19-4,15-7 1,1-11-2</inkml:trace>
  <inkml:trace contextRef="#ctx0" brushRef="#br1" timeOffset="63533.6339">4508 9031 69,'-16'-11'35,"16"11"0,-24 3 1,14 14-25,-7-6-3,8 17-2,-5 4-1,7 8-2,2 2 0,5 1-2,7 0-2,5-9-6,16 0-27,3-15-3,13-8 1,1-16-3</inkml:trace>
  <inkml:trace contextRef="#ctx0" brushRef="#br1" timeOffset="66170.7848">7554 9076 34,'0'0'31,"-14"-6"2,14 6-2,-11-4-11,11 4-6,0 0-4,0 0-3,0 0-2,11 6-2,-11-6 1,14-4-1,-14 4-1,16-1 1,-16 1-1,17 1-1,-4 2 1,1-1-1,4-1 0,6-1 0,1-1-1,6-1 1,-1-3-1,6 0 0,-1 0 0,-2-1 0,-2 1 1,-1 1-1,-3 0 0,-2 2 0,1 0 1,0 0-1,-3 1 1,5-2 0,-3 1-1,3-1 1,-2 0 0,-1-2 0,0 3 0,-2 0-1,-1 2 0,-1 0 1,-3 1-1,1 0 0,-3 0 0,-3 4 0,1-4 0,0 0 0,1 0 0,2-1 0,-2 0 0,4-2 1,0-2-1,0 3 0,-1-2 0,-4 0 0,-1 1 0,-13 2 1,12-5-1,-12 5 0,0 0 0,-12-9 1,12 9-1,-21-9 0,8 3 1,0-2-1,-1-2 0,-5-1 0,2 1 0,-2 0 0,-2 0 0,-1 4 1,-2-1-1,1 3 1,2 3 0,5-1-1,2 4 1,14-2 0,0 0-1,0 0 1,18 1-1,10-4 0,6 0 0,8 1 0,0 0 0,5-1 0,-6 5 0,-6 1 0,-1 4 1,-11 1-1,-11 4 0,-10 3 0,-7 1 1,-9 4-1,-10 1 0,-4 0 0,-5-1 0,-2-2 0,2-3 0,2-3-2,6 1-3,-2-16-13,17 10-20,-5-11 1,15 4-2,0 0-1</inkml:trace>
  <inkml:trace contextRef="#ctx0" brushRef="#br1" timeOffset="66674.8136">7574 8916 72,'4'-16'37,"-4"16"-1,6-22 1,-6 22-29,0 0-1,0 0-2,0-9 0,0 9-1,-20 18-2,5 1 1,-7 4-1,1 6 0,-1 3 0,2 3 0,3 1-1,5-1 1,8-4 0,13-4-1,13-9 0,8-4 0,12-8 0,9-5-2,6-6 0,-4-4-2,8 14-13,-13-16-21,1 17-2,-18-7 0,5 16-1</inkml:trace>
  <inkml:trace contextRef="#ctx0" brushRef="#br1" timeOffset="67740.8746">7566 9947 48,'-18'4'33,"-1"-6"1,8 8 1,-9-15-14,20 9-9,-12 1-3,12-1-1,0 0-1,27-2-2,-6-5-1,13 5-1,5-5-1,12 1 0,7-1 0,8-3-1,8-2 0,1-1 0,9-2 0,0-3 0,2 1-1,-4-3 1,-3 4-1,-7 1 0,-11 2 0,-11 4 0,-12 2 0,-12 1 0,-12 5 0,-14 1 1,0 0-1,0 0 0,0 0 0,-15-7 0,15 7 0,-18-14 0,18 14 0,-18-20 0,3 8 0,-2 1 0,-5 2 0,-2-1 0,1 5 0,0 3 1,3 1-1,3 4 0,17-3 0,0 0 1,0 0-1,36 10 1,-2-10-1,13-5 0,0 4 1,8-1-1,-3 0 0,-7 6 1,-7 2-1,-12 4 1,-16 6-1,-10 7 1,-15 3-1,-13-1 1,-7 4-2,-7-4-1,-2 3-3,-6-15-7,18 8-25,-9-18-2,16 6 1,0-12-2</inkml:trace>
  <inkml:trace contextRef="#ctx0" brushRef="#br1" timeOffset="68213.9016">7631 9867 67,'14'-19'37,"-1"10"0,-10-5 0,-3 14-17,-4-9-13,4 9-1,-14-3-1,14 3-2,-27 8-1,12 5 0,-5 2 0,-6 5-1,1 4 1,0 2-1,-5 2 0,7 1 1,1-4-1,8 1 0,9-7 1,11-4-1,14-8 0,16-2 0,11-8 0,11-2-1,7-3-1,2-3-1,1 3-4,-9-13-21,10 20-12,-21-8 1,1 15-1,-14-9-1</inkml:trace>
  <inkml:trace contextRef="#ctx0" brushRef="#br1" timeOffset="68828.9368">7503 10535 77,'0'0'37,"0"0"0,17 14 0,-7-21-29,24 11 0,1-13-1,16 8-1,1-6-2,10 3-1,4-1 0,6-2 0,5 1-2,3-2 1,-2-1-2,4 2 1,-1-1 0,-4-1-1,-3 1 0,-4 0 0,-4 2 0,-7 1 0,-5 1 0,-11 2 0,-3-1 0,-9 2 0,-4-1 0,-9 2 0,-9 2-1,-9-2-1,0 0-2,-25 4-9,10 5-25,-15-10-1,4 8 1,-10-7-2</inkml:trace>
  <inkml:trace contextRef="#ctx0" brushRef="#br1" timeOffset="69327.9654">8590 10348 79,'0'0'37,"0"-12"0,0 1 1,0 11-30,11-11-2,3 7 0,-14 4-2,23-7 0,-9 6-1,0 6 0,1 1-1,-1 2 0,-3 3 0,2 2-1,-3 2 0,-4 3 0,1 1-1,-1-1 1,-1 3-1,0-4 0,3 3 0,-2-5 0,5-1 0,-2-4 0,-9-10 0,17 13 0,-17-13 1,14 2-1,-14-2 0,0 0 0,-16 4 0,-4-1 1,-7 6-1,-9 2 0,-11 5 0,0-1 0,-4 5-1,7-2 1,4-2-2,9-5 0,15 0-4,6-18-22,23 9-11,0-12 0,16-3-1,-3-8 1</inkml:trace>
  <inkml:trace contextRef="#ctx0" brushRef="#br1" timeOffset="69797.9923">7822 10363 76,'14'-17'37,"7"9"-1,-13-4 2,-8 12-31,0 0-1,0 0 0,-17 5-2,-6 15 0,-16 3-1,0 10 0,-11 4 0,3 8 0,-1-1-1,10 3 1,10-5-2,14-5 0,19-10 0,22-11 0,22-12-2,13-11-1,21-5-5,-2-14-30,24 5-2,-8-12 1,14 10-3</inkml:trace>
  <inkml:trace contextRef="#ctx0" brushRef="#br1" timeOffset="70956.0585">14285 9214 3,'0'0'20,"-28"-2"-1,28 2 0,-22 5-12,11-7-3,11 2 2,-20-3 3,20 3 1,-17-2 0,17 2 2,-15 0 0,15 0-1,-18 2-1,18-2-3,-21 3 0,21-3-1,-22 2 0,22-2-1,-20 1 1,20-1-1,-17 0-1,17 0 0,0 0-1,0 0 0,0 0-1,-4 12 1,4-12-2,18 6 1,4-5 0,11-1 0,7-3 0,19 1 0,10-3-1,13 2 1,9-3-1,8 2 0,9-2 0,3 0 0,5-1-1,-3-1 1,2-3-1,-4 1 1,-4 0-1,-7-2 0,-9 6-1,-16 2 0,-16 6-1,-15 4 0,-21 7-3,-13-2-1,-7 19-13,-20-17-19,5 10 1,-10-13-2,7 5 2</inkml:trace>
  <inkml:trace contextRef="#ctx0" brushRef="#br1" timeOffset="71582.0943">15737 9004 73,'0'0'38,"-26"1"-1,26-1 2,-24-6-29,24 6-3,-16-3-2,16 3 0,0 0-2,0 0 0,0 0-1,12 1 0,9 2-1,12 3 1,4 1-1,8 0 1,7-2-1,4 1 0,-3 0 0,-2 3 0,-11-5 0,-5 2-1,-15 4 1,-13 4-1,-19 4 0,-18 5 0,-17 9 0,-14 1 0,-10 7-1,-6 1 1,-2-2 0,12-3-1,6-3 0,18-10 0,19-4-3,12-19-8,29 3-25,2-16-2,20 1 0,-2-15-1</inkml:trace>
  <inkml:trace contextRef="#ctx0" brushRef="#br1" timeOffset="72118.125">14220 8928 97,'21'-15'38,"-12"-1"0,-9 16-12,0 0-21,0 0-1,-19 11-1,-4 10 0,-10 3 0,-5 8 0,-5 4-1,1 6 1,2 0 0,6 3-1,9-3 0,15-4 0,17-6-1,17-5 0,15-12-1,18-8 0,12-5-2,6-7-1,5 5-5,-10-16-21,4 22-10,-16-7-1,-5 15 0,-16-3 1</inkml:trace>
  <inkml:trace contextRef="#ctx0" brushRef="#br1" timeOffset="72757.1615">14180 10042 86,'-16'-4'38,"16"4"0,24-11 0,18 4-31,11-8-2,27 2 0,15-7-1,22 0 0,19-7-1,13 1 0,6-3-1,1 0-1,0 1 0,-10 3-2,-9 4 0,-15 4-2,-21 6-2,-22 0-3,-10 20-19,-31-12-12,-5 10 1,-33-7-1,0 0 1</inkml:trace>
  <inkml:trace contextRef="#ctx0" brushRef="#br1" timeOffset="73120.1823">15693 9666 71,'-11'-10'38,"11"10"-2,-7-13 3,7 13-27,9-8-2,10 10-2,1-7-2,6 10-1,4-3-1,6 4-1,-1 0-1,5 3 0,-7 0 0,-3 5-1,-5-2 0,-7 3-1,-9 1 1,-4 1-1,-10 0 0,-5 2 0,-10 1 0,-6 1 0,-7 2-2,-9-1-1,-2 9-5,-17-18-24,10 16-8,-16-12 1,12 8-1</inkml:trace>
  <inkml:trace contextRef="#ctx0" brushRef="#br1" timeOffset="73630.2114">14342 9718 81,'20'-19'39,"-9"-2"-2,4 11 1,-8-5-30,-7 15-3,0 0 0,-1 22-2,-20 3-1,-8 13 0,-9 6 0,-6 13 0,-1-1-1,2 3 1,6-1-1,10-4 1,16-9-1,19-7 0,21-15-1,18-10-1,24-6-4,2-19-28,23 5-5,-6-13-1,11 7-2</inkml:trace>
  <inkml:trace contextRef="#ctx0" brushRef="#br1" timeOffset="74170.2423">14413 10662 65,'-19'9'36,"6"-4"0,13-5 2,0 0-29,32-6-1,2-5-2,22 1 0,6-7 0,18 3-2,12-3 0,17 0-1,10-6-1,7 3-1,4 0 0,1 4 0,1-2 0,-3 3-2,-11 4 0,-14 3-1,-18 12-2,-18-3-2,-11 15-5,-29-8-27,-6 13 1,-25-10-1,-5 6-1</inkml:trace>
  <inkml:trace contextRef="#ctx0" brushRef="#br1" timeOffset="74614.2677">16052 10269 74,'0'0'37,"-14"-15"2,14 15-1,0 0-25,0 0-5,0 0-3,6 14 0,4-9-3,7 1 1,3 3-2,3 1 2,0 0-2,2-2 1,-6 5-1,0-1 0,-9 7-1,-6 3 1,-13 2-1,-11 8 1,-10-1-1,-11 7 0,-11-1 0,-5 3 0,-4-5-1,5-6-1,10-3-1,7-15-4,20 4-23,4-23-10,15 8 2,20-31-3</inkml:trace>
  <inkml:trace contextRef="#ctx0" brushRef="#br1" timeOffset="75065.2935">14576 10414 80,'17'-8'38,"-17"8"-1,-14 7 1,-17 7-33,-4 12 0,-13 7-1,-2 10 1,0 5-2,7 1 1,7-1-1,18-1-1,18-8 0,19-7 0,23-9-1,17-11-1,14-7-2,9-12-3,24 2-31,-13-15-4,17 2 2,-6-11-4</inkml:trace>
  <inkml:trace contextRef="#ctx0" brushRef="#br1" timeOffset="76140.355">19737 9224 66,'-27'-8'33,"11"0"-1,-2-9-4,18 17-19,-15-23 0,15 23-2,-12-19-1,12 19-1,-19-6 0,9 11-1,-7-3 1,7 7-2,10-9 1,-8 18 0,22-11-1,21 0 1,25-9-1,25-3 0,35-7-1,29-1 1,24-4-1,26-1 0,14-3-1,11 4 1,-5 2-1,-3 3-1,-20 1 1,-16 5-1,-22 0 1,-27 3-1,-25-3 0,-28 4 0,-17 0 0,-24-1 0,-15 1 0,-11 0 0,-11 2 0,0 0 0,0 0 0,-14 0 0,4 3-1,10-3 1,-19 7-1,19-7 1,-18 8-1,18-8 0,-19 7 0,19-7-2,0 0-1,-18-4-7,29 8-26,-11-4-2,0 0 0,12-14 0</inkml:trace>
  <inkml:trace contextRef="#ctx0" brushRef="#br1" timeOffset="76544.3781">22258 8892 75,'-10'-10'36,"-9"-4"1,4 8 1,-10-9-20,10 14-8,-6-4-3,8 5-1,13 0-1,0 0-1,15 2 0,19 4-1,13 0-1,17 4 0,14 1 0,7 3 0,2-1-1,-6 5-1,-5-2 1,-18 2-1,-12 1 2,-18 2-2,-19-2 0,-18 1 0,-16 1 0,-16-2 0,-16 2 0,-14 2 0,-14-1 0,-17 2 0,-3 0-3,0 2 1,7 0-1,10-5-2,28 7-10,3-18-22,39 5-3,18-15 1,19 1-2</inkml:trace>
  <inkml:trace contextRef="#ctx0" brushRef="#br1" timeOffset="77258.419">19705 9021 66,'44'-5'35,"-8"-4"1,0 5 1,-15-8-24,0 13-3,-21-1-2,0 0-1,0 0-2,-28 1 0,-1 4-2,-4 3 0,-12 1-1,-2 4 1,-7 4-1,-4 9 0,-5 2-1,2 8 1,3 0 0,13 1-1,9-1 0,18-1 0,19-7 0,24-7 1,19-9-2,18-2 0,18-6-1,0-3-1,9 4-4,-7-13-21,8 16-11,-17-8-3,0 12 2,-11-8-3</inkml:trace>
  <inkml:trace contextRef="#ctx0" brushRef="#br1" timeOffset="77877.4544">19286 9992 78,'-17'-1'36,"4"-7"-1,13 8 2,-2-16-31,17 11 1,2-6 0,19 8 1,11-8-1,26 7-1,19-4-1,26 6 0,28-5-2,32 0 1,23-2-1,26-4 0,16-4-1,19-2 1,10-4-3,11 0 0,-4-3 0,-10-1 0,-19 4 0,-30 5 0,-33 3 0,-37 2 0,-43 8-2,-44 4 0,-37 5-1,-26-4-1,-34 12 0,-11-7-1,-2 7-2,-10-11-3,19 9-26,-8-12-2,23 6 2,5-11-2</inkml:trace>
  <inkml:trace contextRef="#ctx0" brushRef="#br1" timeOffset="78301.4786">22714 9433 72,'-22'-26'39,"7"14"-1,-4-6 1,19 18-17,-14-8-14,14 8-2,15 15 0,-1 1-1,8 3-1,4 6-1,3 3 0,8 2 0,-4-2 0,4 2-1,-8-5 0,-6-1-2,-7 0 0,-11-3 0,-13 0 0,-11 4 0,-12-2 0,-9 2 0,-11-2 0,-5 2 0,4 0 0,0-2 0,5-1 0,9-4-6,18 6-6,-5-18-27,28 7-1,-3-13 0,22-2-1</inkml:trace>
  <inkml:trace contextRef="#ctx0" brushRef="#br1" timeOffset="78862.5107">19254 9723 65,'46'-26'35,"-1"9"0,-10-1 1,-7 15-18,-28 3-12,8 15 0,-30 6 0,-10 17 0,-19 7 0,-1 11-1,-2 1-1,9 3 0,13-5-1,20-6-1,23-9 0,22-13-2,28-8-3,19-16-2,24 6-19,-2-18-13,18 7-1,-10-7-1,7 8-1</inkml:trace>
  <inkml:trace contextRef="#ctx0" brushRef="#br1" timeOffset="79524.5486">19662 10717 22,'-13'13'23,"-6"-7"4,7 1 0,5 4-15,-10-11-1,12 14 1,-12-15 1,14 11 1,-14-12-1,17 2-4,-11 10-2,11-10 0,0 0-2,1 13-1,-1-13-1,31 6 0,-1-6 0,17 0-1,15-5 1,23-2-2,23-5 1,24-5-1,24-3 0,25-2-1,21-4 1,20 0-1,14 2 1,14 1 0,-1 3 0,-1 4-1,-8 2 0,-19 6 0,-18 5-1,-33 1 0,-31 7-1,-34-4-1,-29 10-4,-42-11-6,-18 12-23,-32-11 0,-12 9-1,-20-10 0</inkml:trace>
  <inkml:trace contextRef="#ctx0" brushRef="#br1" timeOffset="79983.5748">22856 10247 103,'-21'-4'39,"21"4"1,-17 3-2,27 0-32,9 1-3,15 3 0,7-1-2,11 9 3,3 4-4,-1 3 3,-5 2-3,-11 8 3,-17 3-3,-14 6 1,-20 4-1,-16 0 1,-18 4 0,-11-3-1,-11-1 0,1-5 1,2-4-2,7-9 1,12-7-3,13-9-2,23 1-17,11-12-16,14-12-2,7-8 1,17 6-3</inkml:trace>
  <inkml:trace contextRef="#ctx0" brushRef="#br1" timeOffset="80582.6091">19737 10562 74,'29'-18'37,"-3"7"-1,-10-1 1,2 11-27,-18 1-3,0 0-1,-25 20 0,-6 9-1,-17 6-1,-5 14 1,-10 2-1,2 10 0,5-5-2,12 3-1,14-7 0,27-6-1,23-13 0,23-8-2,22-10 0,17-10-2,13-3 2,9-11-2,10 3-3,-8-18-21,12 16-10,-14-11-2,-6 5 1,-15-6 1</inkml:trace>
  <inkml:trace contextRef="#ctx0" brushRef="#br1" timeOffset="109887.2852">1303 11432 76,'2'-12'38,"-3"-7"-2,1 19 0,0 0-33,-1 22-1,6 1 1,4 19 0,0 10-1,0 16-1,-2 13 1,-1 15-1,-1 0 1,-5 3-1,-1-8 0,-6-8 0,1-15-1,-2-14 2,3-18-2,2-22 0,3-27 0,2-19 0,3-21 0,3-16-1,-1-18 2,4-16-1,0-17 0,4-8 0,2 3 0,0 6 0,5 13 0,-1 13 1,6 16-2,2 20 1,3 22 1,4 19-1,1 20 0,4 14 1,-4 12 0,-1 12 0,-5 7-1,-9 10 1,-10 6 0,-10 3 0,-16 2-1,-9 2 2,-11-7-3,-6-7 1,0-8-1,4-12 0,6-11 1,7-8-3,23-19 3,0 0-2,14 1 2,14-8-1,2 3 1,1 6 0,-3 7 1,-7 12-1,-13 10 0,-17 14 1,-13 9-1,-12 5 0,-8 3 0,-4-2-1,4-6-2,3-16-3,27-6-24,0-32-8,29-8 0,7-32-1</inkml:trace>
  <inkml:trace contextRef="#ctx0" brushRef="#br1" timeOffset="110470.3186">2278 11299 80,'0'0'39,"-1"20"-1,-12 7 1,4 11-33,-7 17-2,1 17 2,-5 7-2,4 10-1,0 3 0,6-3-1,5-8-1,12-10 0,10-18 1,14-21-3,13-23 2,18-22 0,9-20 0,8-24-1,2-12 1,3-11 1,-7-5-2,-9 1 1,-16 5 0,-8 16 0,-18 11-1,-11 23 1,-15 29-1,0 0 1,-23 42-1,5 12 1,-8 13-1,4 6-2,6 4 1,11-5-2,12-8-1,12-17-3,20-15 0,12-32-9,30-4-18,-7-33-3,17-5 0,-14-27 17,11 2 11,-16-11 7,-12-2 3,-7 15 10,-33-9 20,5 29 5,-26 2 2,1 43-18,-19-11-10,1 39-3,-7 19-2,-3 18-1,-3 11-2,4 12-2,3 3 0,8-7-2,6-5 0,6-16-6,19-3-19,-10-36-13,13-7 2,-4-30-1,6-9 0</inkml:trace>
  <inkml:trace contextRef="#ctx0" brushRef="#br1" timeOffset="110643.3285">3248 11475 105,'-28'-13'41,"3"4"1,25 9-2,0 0-35,44 7-3,12-10-1,16-4-1,9 0-3,8-7-5,19 16-27,-26-8-5,-5 18-1,-30-3-1</inkml:trace>
  <inkml:trace contextRef="#ctx0" brushRef="#br1" timeOffset="110943.3456">1757 12659 96,'-17'12'40,"17"-24"3,47 0-5,19-21-33,43-7-1,23-6 0,27-3-1,17 2 0,10 7-2,2 3-1,-6 9-1,-11 10-4,-28-8-18,-11 22-14,-39-12-5,-16 6 0,-35-15-2</inkml:trace>
  <inkml:trace contextRef="#ctx0" brushRef="#br1" timeOffset="111463.3754">4979 11792 81,'18'-30'40,"6"12"1,-13-1-1,-2 15-35,-9 4-2,-2 31-1,-9 1 0,0 11-2,-5 5 1,0 5-4,6 0 0,3-12-4,16 5-11,-4-31-20,20-8 0,1-26-1,12-9 1</inkml:trace>
  <inkml:trace contextRef="#ctx0" brushRef="#br1" timeOffset="111605.3835">5171 11553 81,'-34'-41'38,"-14"3"0,5 15-1,4 3-33,7 7-4,12 4-1,12-2-7,30 8-26,3-8-3,27 3 0,4-12-1</inkml:trace>
  <inkml:trace contextRef="#ctx0" brushRef="#br1" timeOffset="111815.3955">5869 11159 87,'3'22'38,"-17"3"0,3 17 1,-20 6-34,12 13-1,-1 6 0,0 12 0,0 3-2,5-1-2,2 1 1,1-8-3,5-6-3,-5-23-12,17 2-21,-9-26-2,11-9 0,-9-23 0</inkml:trace>
  <inkml:trace contextRef="#ctx0" brushRef="#br1" timeOffset="111980.4049">5540 11681 101,'-24'-19'41,"24"19"1,-9-14-2,32 7-36,10-9-1,22-4-5,20 2-2,5-14-16,28 13-17,-5-4-2,9 15-1,-9-1-2</inkml:trace>
  <inkml:trace contextRef="#ctx0" brushRef="#br1" timeOffset="112206.4179">6920 11558 98,'0'0'39,"0"0"3,5 14-3,0 3-33,-10 9-4,0 9 0,-1 10 0,-2 6-1,-3 3-1,-1 2-2,6-3-1,0-19-6,24-5-27,-18-29-4,37-12 0,-9-28-2</inkml:trace>
  <inkml:trace contextRef="#ctx0" brushRef="#br1" timeOffset="112356.4265">7088 11135 83,'-30'-15'42,"-10"7"-3,16 19 0,-3 2-23,15-5-28,28 15-27,4-11 1,25 10-1,5-10 0</inkml:trace>
  <inkml:trace contextRef="#ctx0" brushRef="#br1" timeOffset="112655.4436">7595 11312 76,'-17'15'39,"-7"12"-1,-13-9 1,5 17-30,-4-10-3,7 6 0,5-3-2,10 0 1,8-7-2,9-2-1,9-6 0,8-6-1,7-3 0,3-1 0,-1-3-1,2 1 1,-9 2-1,-3 4 2,-11 8-3,-13 6 3,-9 4-3,-10 9 0,-4 0 0,-7 4-2,4 0-2,-5-14-20,20 6-14,0-20-2,16-10-1,0 0 2</inkml:trace>
  <inkml:trace contextRef="#ctx0" brushRef="#br1" timeOffset="113260.4782">8941 11528 92,'-42'17'40,"-11"2"0,2 14 1,-8 5-37,3 6-3,-3 5 2,6 1-1,6-1 0,17-5-1,17-12 1,25-17-3,22-16 2,23-24 0,23-18 1,16-19 0,13-15-1,1-13 1,-3-4-1,-11 0 0,-16 7 0,-15 11 0,-18 14 0,-22 16-1,-20 28 0,-5 18 0,-31 25 0,1 21 0,-5 18-1,2 11 3,6 9-3,8 1 2,14-1-3,15-13-3,22-9-1,10-24-7,31-2-20,-6-29-9,18-5 2,-9-23-4</inkml:trace>
  <inkml:trace contextRef="#ctx0" brushRef="#br1" timeOffset="114345.5402">9846 11540 88,'-23'10'39,"-12"4"1,9 17 2,-7-3-33,10 12-5,4 4 0,10 2-1,2-2 0,5-4-2,4-6 1,3-8-3,2-12 2,2-11 0,5-14 0,1-15-1,2-7 1,3-11 0,3-11-1,2-3 1,-2-2-1,1 3 0,4 1 0,-4 12 1,4 9-1,3 6-1,4 10 1,2 8-2,7 8 1,4 3-2,7 7-1,1-2-1,6 7 0,-5-8-2,0 5 1,-10-4 1,-7 1 1,-15 1 2,-12-3 2,-13-4 2,0 0 2,-27 18 1,0-17 1,-7 8 0,-4-3-1,0 6-1,-4 2 0,0 6-1,-1 6-1,5 10 2,-5 5-2,11-2-1,6 2 0,12-4-1,12-5 1,11-10-1,19-15 1,10-11-1,14-16 0,5-6 1,3-10-1,0-8 1,-6-1-1,-7 1 0,-12 5 0,-8 8-2,-11 9 2,-9 8 0,-7 14 0,-13 10 0,-1 10 0,-1 7 1,1 5 0,2 4 1,2-2-2,8 0 1,9-4-1,8-8 3,13-11-3,9-7 0,10-11 0,9-12-4,3-4 4,4-10-2,-3-3 2,-8-1-2,-7 1 1,-10 5 0,-11 7 1,-9 5 0,-15 19 0,0 0 0,-5 17 0,-7 8 2,0 8-2,-3 10 2,1 5-2,3-1 0,4-2 0,3-4-1,7-10 2,11-11-3,11-11 2,11-17-2,10-13 2,11-9 1,6-11-1,3-4 0,0-3 0,-7 5 1,-9 6-2,-10 9 2,-12 17-2,-14 11 1,-9 11 0,-10 14 2,-2 10-2,-5 7-1,2 1 2,3 1-2,7-6 2,6-7-2,5-10 2,9-10-4,7-15 3,2-11 3,2-6-3,0-10 0,1-3-1,-8-9 0,0 6-6,-16-19-11,14 20-9,-24-18-8,16 16-1,-18-10-5,19 15 0</inkml:trace>
  <inkml:trace contextRef="#ctx0" brushRef="#br1" timeOffset="114833.5681">12188 11484 88,'0'0'40,"12"19"2,-22-9-2,5 11-31,-15 3-3,-1 7-1,-4 1-2,-2 2-1,2-2 0,6-3-1,9-5 0,6-7-2,4-17 2,24-1 0,4-16-1,8-6 2,5-9-2,1-8 1,3-2-1,-1 0 1,-6 3-1,-5 8-1,-8 10 1,-6 12 0,-6 14 1,-4 11-1,-8 13 0,-1 6 1,-1 9-2,1 2-3,10 3-3,-1-17-17,29 13-8,1-23-7,32 1-1,9-17-3</inkml:trace>
  <inkml:trace contextRef="#ctx0" brushRef="#br1" timeOffset="115376.5992">13972 11548 71,'-31'-21'39,"9"16"0,-16-3 1,9 13-29,-16-5-4,6 9-1,-3 6-1,5 5 0,1 3-2,11 7 2,2-3-2,14 4 0,4-2 0,15-6-3,9-3 2,8-9-3,10-8 2,5-11 0,4-6-1,4-10-1,0-4 1,-5-4 2,-6-2-3,-4 3 2,-11 6-1,-6 6-1,-18 19 1,0 0 1,-4 13-1,-10 12 1,-2 11-2,0 1-2,5 7-1,2-5-4,24 5-7,-6-26-16,38 5-4,-7-30-4,31 1 0,0-21 2</inkml:trace>
  <inkml:trace contextRef="#ctx0" brushRef="#br1" timeOffset="115661.6155">14666 11437 93,'-8'-30'39,"1"18"2,-17 3-2,5 16-30,-8 7-3,3 11-2,4 5-1,6 3-1,6-1 0,12 1 1,8-7-3,9-4 3,8-3-3,6-7 2,3-1-2,-4-2 2,-4 1-2,-4 4 1,-15 4 0,-7 0-3,-12 4 2,-8 5-3,-10-1 2,-4-1-5,1 10-8,-17-22-16,19 18-4,-18-17-3,15 11-4,-11-7 1</inkml:trace>
  <inkml:trace contextRef="#ctx0" brushRef="#br1" timeOffset="125350.1697">20685 12585 30,'0'0'30,"-14"-12"0,14 12-5,-10-6-13,-6-3-3,16 9-2,-27-7-2,13 6-1,-9-3-1,0 4 0,-8-2-1,-3 3 0,-7-3-1,-1 2 1,-8-1 0,-2 1 1,-5-4-1,-1 3 0,-6-5 1,2 5 0,-10-4-2,-2 4 2,-11-1-2,-6 1 0,-8 1-1,-10 2 0,-8-1 0,-11 0-1,-5 2 1,-8-3-1,0-4 1,-5 1 2,-4-3-2,2-2 2,1 0-2,1 1 3,0-2-3,-1-2 2,-2 5-2,-1-3 0,1 6 0,2-3 0,-7 2 0,1 0-1,-2 1 1,4-1 0,2 0 0,-4 1-1,-3-1 1,4 1 0,1-1 0,-2 1 0,-3 3 1,0 0-1,0 2 0,1 0 1,-4 1 0,0 2 0,1 1-1,4-4 1,3 3 0,3-3-1,-3 3 1,5-4-1,5-4 0,3 3 1,1-3-1,-2 2 1,0 0-1,-2 0 0,3-2 0,-2 2 1,-2 1-1,-4 0 0,0-1 0,-2 1 1,5 0-1,-3-1 0,-2-2 0,-1-1 1,2 3-1,1 1 0,-4-1 0,-2 1 1,-1 3-1,-1 0 0,1 3 0,-5 3 0,-1 0 0,0 2 0,0-2 0,5 3-1,-7-2 1,5 1-2,-2-2 2,3 0-2,0 0 2,0-2-2,-1 0 2,2 0-2,1-1 2,0 0 0,2-1-1,4 0 1,2 0 0,5-2 0,1 0 0,5 0 0,-1-2 0,5 0 0,5 3 0,2-3 0,2 1 0,1 0 0,3 1 0,7-1 0,2 3 0,4-2 0,5 0 0,-1 2 0,1 0 0,3 0 0,1 1 0,0 0 0,2 4 0,-1 0 0,0-1 0,2 1 0,1-2 0,0 4 0,6-2 0,1-1 0,1 3-1,3-4 1,2 2 1,5 0-2,2 0 1,2-3 0,6 1 0,-2 1 0,2-1 0,-1 0-1,2 0 1,2-2 0,-2 3 0,5-3 0,0 0 0,1 3 0,3 0 0,3 2 0,1 0-1,-2 4 1,-1-1 0,0 2-1,-3 4 1,1-4 0,-2 2-1,2-1 1,-3 2 0,3 0 0,-2 1-1,4 0 1,2 0 0,0 2 0,1-1-1,2 1 1,1 0-1,3 4 1,-1-3-1,2 0 1,1 2-1,1-2 1,0 3 0,3-3-1,-3 2 1,3-1 0,0 0 0,0 1 0,5 0 0,2 2 0,-1-3 0,5 1 0,0 2 0,5 0 0,-2-1 0,5 1 0,-1-1 0,4 3 1,0-3-1,0 2 0,2-2 0,4 1 0,0 0 0,2 0 0,1-2 0,0 3 0,3 0 0,0-1-1,1 1 1,2 0-1,0-1 1,-1 3-1,4 2 1,-1-1-1,1 2 0,-2-2 2,5 4-2,-4 1 2,6-1-2,-1 2 1,0 0 0,4-1 0,0 1-1,3 0 1,2-2 0,0-5 0,4 2 0,1-5 0,8-1-1,-1-1 1,3-3-1,4-1-1,7-2 1,3 0 0,5-3 0,1-1-2,4-1 3,3-2-2,4-1 2,5-2 0,0-1 1,5-3-1,8-2 0,4-1 1,7 0-1,4-2 0,2 0 0,3 0 0,4 0 0,0 1 2,5 1-4,-2 0 2,0 1 0,3-1 0,0 0 2,3 1-2,5-1 0,-2 1 1,0 1-1,1 0 1,0 2-1,1 2 1,2 1-1,-1 2 1,3-2-1,-3 4 1,2-4 0,3 0-1,4-3 1,5 2-1,3-6 1,0 2 0,5-2 0,5 0 0,5 0-1,2-1 1,-4 0 1,-1 1-2,3 3 1,-3-1-1,4 2 2,-4 1-2,-1 0 2,-1 3-2,5-2 1,-1 0-1,2 1 1,0-1 0,-2-1-1,5 1 0,-6-1 1,3-1-1,2-1 0,-1 1 0,1-3 1,-2 3-1,0 0 0,1-2 0,-2 1 0,-2 0 0,-3 0 0,-3 1 0,3 2 0,-3-1 0,1-2-1,2-1 1,-1 1 0,4-4 0,4 1 0,4 0 0,-1-2-1,1 0 1,5-4 0,-1 2 0,2 1 0,3-3-1,-3-1 1,7-1 0,2-1 0,1 0 0,5 1-1,-2-2 0,1 0 1,-2 2 0,2 3-1,-3 0 0,1 2 1,-5 0-1,-1 1 1,0 4-1,0-2 1,-1 1-1,0-3 1,1 2 0,-2 0 0,2-4 0,-1 0 1,-1 1-1,-3 1 1,2 0-1,-1 1 0,-5 1 1,0-1-1,-5 1 1,-2 0-1,-3-1 0,0-1 0,-7-1 0,-1 1 1,-1-3-1,-2-1 1,-2-1 0,-6-1 0,-1 0 0,-6 0-1,3 3 1,-4-4-1,-9 2 0,-1 2 1,-10 1-1,-5-2 0,-8 2 0,-11-3 0,-14 2 0,-15-1 0,-7 1 0,-18 0 0,-4 0 1,-7 0-1,-14 3 0,19-11 0,-9 4 0,6 2 0,6-2 0,6-1 0,6-1 0,0 3-1,1-1 1,1 2 0,-2-1-1,-4 2 1,-8-2 0,-4 2 0,-7 2-1,-11 2 1,14-3 0,-14 3 0,12-4 0,-1 1 0,3-2-1,4 0 0,3-1-1,2 2-1,-3-6-2,5 13-13,-18-13-15,7 11-4,-14-1-2,0 0 1</inkml:trace>
  <inkml:trace contextRef="#ctx0" brushRef="#br1" timeOffset="128866.3708">2369 13841 23,'0'0'31,"0"0"1,0 0 1,-20 3-22,16 12 5,-13-7-11,8 4-1,-2 2 0,6 5-1,0-4-1,5 2 0,1-3 0,7-4 1,3-4-1,7-2 0,3-8-1,1-2 0,0-7 0,0 0 0,-5-5 0,-2 2 0,-5-2-1,-8 2 1,-4 2-1,-8 3 0,-3 4 1,-7 6-1,0 6 0,-2 2 1,3 4 0,0 4 0,3 0-1,4 4 1,8-3 0,6-1 0,-2-15-1,20 16 1,-2-15-1,2-2 0,3-5 1,0-3-1,1-4 0,-3-2 0,-6-1 1,-4 0-1,-9 3 1,-3 1-1,1 12 0,-21-12 1,3 11-1,-4 4 0,-2 4 0,4 5 0,0-1 1,2 4-1,3 3 0,4 0 1,4-3-1,7 0 1,6-4-1,5-2 1,9-7 0,1-5 0,5-7 0,2-1-1,-2-4 1,-1-1 0,-9 1 0,-4 1-1,-12 4 1,0 10 0,-22-9 0,3 13 0,-4 3 0,1 1 0,1 1-1,5 0 0,16-9-1,-14 15-5,24-3-31,-10-12-1,0 0-2,11-15-3</inkml:trace>
  <inkml:trace contextRef="#ctx0" brushRef="#br1" timeOffset="136333.7979">20546 12771 66,'0'0'34,"0"0"-5,0 0-2,0 12-16,0-12-2,18 16-2,-3-9-1,16 5 0,7-4-2,13 2-1,9-9-1,8-1 0,3-7-1,4 1 0,-12-4-1,-12-1 1,-15 0-1,-21 2 0,-15 9 0,-33-10 0,-12 8 0,-18 2 1,-8 1-1,-5 2 0,1 0 0,9 0-1,15 1-2,11-12-7,29 8-25,11 0-1,25-13-1,10 2-3</inkml:trace>
  <inkml:trace contextRef="#ctx0" brushRef="#br1" timeOffset="137099.8417">20897 14713 45,'-26'2'36,"12"3"0,-11-5 0,2 9-27,-9-8-4,6 10 2,-5-9-3,8 6 0,-3-4-1,9 5 0,5-2-1,12-7-1,0 0 0,31 7 0,5-12 0,8-4-1,11-2 1,5-4 0,-1 0 0,-3 0 0,-12 5-2,-14-3-4,-10 14-24,-20-1-7,-29-8-1,-19 4-3</inkml:trace>
  <inkml:trace contextRef="#ctx0" brushRef="#br1" timeOffset="138878.9435">14070 14577 0,'11'-2'28,"-11"2"1,16 4-3,-16-4-11,0 0-2,0 0-1,0 0-2,0 0-2,-9 0-2,-4-2-1,3 4-2,-6-3 1,2 3-1,-8 0 0,3 2-1,-3 1 1,2 2-1,-1-2 0,7 4-1,2-5 0,12-4 0,0 0 0,0 0-1,25 5 0,-1-12 0,5-1-1,3-3 0,4 2-1,-3-4-5,2 13-11,-9-11-16,-5 10-2,-8-3 1,-3 3 0</inkml:trace>
  <inkml:trace contextRef="#ctx0" brushRef="#br1" timeOffset="139570.983">14128 12823 51,'5'-21'35,"-5"21"0,3-18-1,-3 18-26,-11-13-1,11 13-2,-23-6 0,7 7-2,-1-2 1,1 5-1,0-3-1,6 6 1,10-7-2,-11 13 0,11-13 0,15 16-1,-1-7 0,1-1 0,3-1 0,1 0 0,-2-3 1,-5-1-1,-12-3 1,11 1-1,-11-1 1,-15-4-2,-3 3 0,-6-4-3,3 13-13,-16-16-20,5 9 0,-8-9-2,1 4 1</inkml:trace>
  <inkml:trace contextRef="#ctx0" brushRef="#br1" timeOffset="140481.0351">6447 13107 16,'-14'14'30,"14"-14"1,0 0-3,-23 3-8,19 7-4,-17-12-5,3 14-2,-9-8-3,0 8 0,-3-7-3,6 4 0,0-3-1,10-2-1,14-4 1,0 0-1,18-19 0,6 4 0,5-4-1,5 0 0,-2 2 1,-3 0 0,-6 4 0,-9 7-1,-14 6 1,0 0 0,-25 15 0,-2 0 0,-1 3 0,-2-3-2,7 2-3,0-14-14,19 10-19,4-13-1,18 2 0,1-7-1</inkml:trace>
  <inkml:trace contextRef="#ctx0" brushRef="#br1" timeOffset="140990.0642">6226 14202 32,'0'0'36,"-14"-7"1,14 7-1,-25 8-23,19 4-4,-10-8-1,16-4-4,-14 17-1,14-17-1,-5 11-1,5-11 0,23-2 0,-1-5-1,2-5 1,4 1-1,0-2 0,-2-1 1,-3 3-1,-9 0 0,-14 11 0,0 0-1,0 0-1,-26 13 0,3 3-3,-8-8-9,11 12-22,-6-11-1,15 3-1,11-12 0</inkml:trace>
  <inkml:trace contextRef="#ctx0" brushRef="#br1" timeOffset="143448.2048">20832 12732 21,'16'-5'30,"-16"5"1,11-1 0,-11 1-14,0 0-4,0 0-3,0 0-3,0 0-2,-14 0-2,3 2 0,0 3-3,0-1 1,-1-1-1,12-3 0,-16 7 0,16-7 0,-14 3 0,14-3 0,-14 2 1,4-4-1,-3 2 0,-7 0 1,-3 0-1,-11 0 0,-5-2 0,-13 2 0,-5-1 0,-9-1 0,-7-2 0,-5 0 0,-5-2 0,-5-2 0,0-2 1,-6 2-1,3-1 0,-5-1 1,1 1-1,-4-2 0,3 4 1,-7-3-1,2 4 0,-3-1 0,-3 5-1,4-4 1,-7 2 0,-2-2 0,3 2 0,-6 1 0,0 1 0,2-1-1,-1 1 1,0 2 0,-2 1 0,-3 1 0,-2 3 0,2-2 0,2 2 0,-1 2 0,3-1 0,-2 3 0,-1-2 0,3 0 0,5-1 0,2-2 0,3 1 1,2-2-1,1 1 0,2-1 1,4-2-1,2 0 0,3-1 0,-2 2 0,3-1 1,0-1-1,1 1 0,2 0 0,-1-1 1,-2 1-1,2 2 1,-1-3 0,-2 0 0,1 2-1,-3 0 1,1 0 0,0 1 0,2-1-1,-2 0 1,4 0-1,3 0 0,-2 0 0,0-1 0,3-1 0,1 0 0,-3 0 0,2 0 1,-2 0-1,-1 0 0,-2-2 0,1 2 0,-1 0 0,-2-1 0,2 0 1,-2 0-1,-3 1 0,-1-2 0,-3 4 0,2-2 0,-2 1 0,-5 1 0,0 1 0,-5 0 0,3 0 1,-3 1-1,-2 0 0,0-1 0,-4 0 0,0 2 0,0-2 1,3-1-1,-2 1 0,0-1 0,-1 3 0,-3-2 0,3 3 0,0-2 0,2 2 0,-3 0 0,2-1 0,-1-2 0,-1 1 0,5-1-1,-2-1 1,3 1 0,-1 0 0,-2 2-1,-2-2 1,-3 2 0,4 3-1,-6 3 1,2 3-1,-1-1 1,1 2 0,1 0 0,3-1-1,4-2 1,4 0 0,5-2 0,5-2 0,1-1 0,3 3-1,4-5 1,-1 3 0,1 3 0,1-2 0,-3 4 0,0-3 0,4 2 0,3 0 0,-3-1 1,3-1-1,0 0 0,1-2 0,3 1 1,2 0-1,-2-2 0,4-2 0,1 2 0,2-1 0,4 0 0,-6 0 0,3-1 0,-1 2 0,-1 0 0,-1 1 0,-2 0 0,-4 3-1,0 4 1,-4 0-1,-3 2 1,-4 0-1,-5 2 1,-4 2-1,4-3 1,-2 2 0,-3-5-1,2 0 1,3 0 0,1-2 0,3-2 0,4 3 0,-1-3 0,1 0 0,6 0-1,1-1 0,0 1 1,2-2-1,-1 1 0,2 1 1,3-2 0,-4 1-1,6 1 1,-3 3 0,4-2 1,-1 7-1,-3-2 0,3 6 0,-4 1 0,1-1 0,-3 3 0,6 1 0,-1 0 0,3 0 0,3-3 1,4 0-1,1-3 1,3 1-1,-2-3 1,2-4-1,4 0 0,4-3 0,3-3 0,5-3 0,4-2-2,8 2-4,-2-13-23,15 9-5,0-11-2,18 9 1</inkml:trace>
  <inkml:trace contextRef="#ctx0" brushRef="#br1" timeOffset="145777.338">21020 14700 14,'0'0'23,"20"-3"-4,-20 3-7,10 1-20,-10-1-3,18 6 2,-18-6 1,16 1 5,-16-1 6,0 0 7,17 2 4,-17-2 1,0 0 3,-13-6-2,13 6-1,-20 6-4,20-6-4,-28 11-2,10-3-1,-2-5-1,1 3-1,-3-3 0,1 2 0,-2-3 0,-1 1 0,-3-3-1,-3 1 1,-4-2-1,-3 1 1,-4-3-1,-2 3 0,-9-1 1,-4 2-2,-7-1 1,-1 5 0,-6-4-1,-3 6 1,-6-1-1,-3 1-1,-5-2 1,0 5 0,-3-5 0,-3 0-1,-4 1 1,-2-2 0,0 2 0,-2 0 0,-4-1 0,-2 1 1,-2 1-1,-1 1 0,-2 1 0,-5 0 0,0 0 0,-6-2 0,6 3 0,-1-4 0,3 2 0,-2-2 0,6 0 0,-4-4 0,5 4 0,1-3 0,2-2 0,-2 3-1,-2 0 1,2 0 0,0-1 0,-2 1 0,-1 0-1,2 1 1,-1 0 0,-1-2 1,0-2-1,-1 2 0,-1-2 0,4-1 1,5-1-1,-2-2 1,2 0 0,1-1-1,-1 0 1,2-2-1,1 1 0,0 1 0,1-3 1,-1 2-1,-3 1 0,1-2 0,0-1 1,-2 1-1,1-3 0,1 0 1,-2-2-1,-1 2 0,-2-2 1,1 2-1,-4 0 0,3 1 0,-4-1 1,0-1-2,-4 1 2,-4 3-2,1-1 2,-1 0-2,-4 0 2,0 0-1,-2-1 1,-3 1-1,-2-5 0,3 2 2,0-2-2,-3 0 2,-2 0-2,-3 1 1,2-1-1,-4 1 1,-1 4-1,-6 0-1,-1 2 1,-3 1 0,2 0 0,-2 2 0,-1-3 0,0 2 0,0-2 0,1-2 0,4 0 0,-3 2 0,1-2 0,2 0 0,1-1-1,-1 3 1,-1-2 0,1 4-1,0-1 1,2 1 0,4-3-1,1 4 1,0-2 0,1 1 0,4-1 0,3 0-1,0-1 1,5 0 0,-3 1-1,4-2 1,2 0 0,4-3 0,2-2-1,8-1 1,-2-4 0,5 0 0,-1-2 0,8 0 0,-3 0 0,1 3 0,0-3 0,-3 3 0,1 1 0,-3 1 0,4-1 0,0 2-1,-1 0 1,2-2 0,-1 1 0,0 1 0,1 2 0,3-3 0,2 4 1,1-4-2,-1 0 2,5 0-1,2-2 0,0 1 0,2-1 1,0-1-1,1 2 0,3 4 1,1-2-1,-2 4 0,2 0 1,2 2-1,-1 1 0,1 0 1,-2 0-1,5 3 1,-3-5-1,5 4 2,-1-3-1,2-1 1,8-1-2,0 1 2,3-3-2,3-1 2,-3 1-2,8-2 0,-1 0 1,4-2-2,3 1 1,-2-6-3,10 10-16,-7-14-15,17 8-1,-10-11-3,10 7-1</inkml:trace>
  <inkml:trace contextRef="#ctx1" brushRef="#br1">15348 18980,'-58'-24</inkml:trace>
  <inkml:trace contextRef="#ctx0" brushRef="#br1" timeOffset="152637.7304">8464 13347 64,'0'0'37,"12"5"-1,-22 16-3,1 21-30,-6 6-1,5 11 0,-5 8-1,2 13 0,2-1-1,1-8-3,18 4-13,-1-22-20,14-9-1,7-17 0,10-10-1</inkml:trace>
  <inkml:trace contextRef="#ctx0" brushRef="#br1" timeOffset="153794.7966">8947 13704 56,'-10'-9'37,"-1"15"1,-8-6-1,1 8-29,-4-3-4,4 15 1,-8 2 0,8 15-1,-2 1 0,5 5-2,3-1 0,11-1-1,6-6 0,9-7-1,5-10 1,10-13-1,7-7 1,3-11-1,0-11 0,-1-5 1,-1-8-1,-8-2 1,-2-5-1,-11 1 0,-6 3 0,-4 1 0,-6 10 1,-3 4-2,-3 6 2,4 8-1,2 11 0,1-12 1,-1 12 0,23-7-1,0 1 2,5 0-1,4-1 0,2 0 0,0 1 0,-2 5 0,-3 8 0,-9 5 0,-6 9 0,-7 3-1,-11 11 0,-4 4 1,-6 2-1,1-1 0,-1-6 0,3-6 0,4-11 0,7-17 0,0 0 0,25-13 0,0-19 1,2-8-1,5-4 0,-2-4 1,-2 3-1,-2 6 1,-11 9 0,2 8-1,-17 22 1,0 0-1,3 14 0,-8 10 1,3 7-1,2 0-1,6 4 1,2-4-1,12-1-1,6-12-1,10-2-2,6-9-1,9-1-3,-9-16-3,14 10-6,-22-22-3,14 15 4,-24-20 7,0 5 4,-11-4 4,-12-2 5,-2 10 5,-21-12 7,22 30 3,-38-32 0,21 30-7,-14-2-2,13 11-2,-6 4-2,9 8-1,3-2-1,6 7 0,7-3-1,8-1 0,6-5-1,9-5 0,3-10 0,6-7 0,0-8 0,0-6-1,-2-4 1,-5 0-1,-6 1 0,-7 3 0,-8 9 0,-5 12 0,0 0-1,-21 32 0,2 9 0,-5 16 1,-3 16-2,-3 12 1,0 8 0,4 0 0,0-5 0,6-8 1,5-12 0,5-15 0,4-20 1,3-18 0,3-15 0,7-29-1,0-7 1,2-15-1,2-10 1,2-9 0,6-5-1,0 0 0,3 2 0,3 6-1,0 11-2,-1 3-3,16 26-19,-19-13-13,17 22-1,-9-4-2,13 15 1</inkml:trace>
  <inkml:trace contextRef="#ctx0" brushRef="#br1" timeOffset="153982.8073">10340 13616 88,'4'21'42,"-14"-13"-1,5 18 0,-17-6-33,13 8-3,-6 1-1,3 8-2,0 2-1,2 1-3,1 1 1,2-4-4,8-3-1,-4-15-6,20 3-22,-17-22-7,20-13 1,-6-14 0</inkml:trace>
  <inkml:trace contextRef="#ctx0" brushRef="#br1" timeOffset="154104.8143">10325 13553 62,'-14'-54'35,"4"12"-1,1 5-8,-2 14-52,8 9-5,3 14-2,12 6-1</inkml:trace>
  <inkml:trace contextRef="#ctx0" brushRef="#br1" timeOffset="154522.8382">10901 13214 78,'10'-15'43,"-9"-6"-1,-1 21 0,0 0-35,-13 5-2,8 17-1,-5 18-2,0 17 0,-4 12-2,-4 10 1,0 11-1,-2 7-1,4-8-3,4 2-1,0-19-3,19-2-28,-10-26-6,18-10 0,-3-22-1</inkml:trace>
  <inkml:trace contextRef="#ctx0" brushRef="#br1" timeOffset="154989.8649">10754 13680 82,'-16'-5'41,"16"5"0,0 0 1,9 26-36,12-25-3,12-4-1,11-9 0,5-1-1,6-3-1,1 2 0,-4 0-1,-5 3 1,-7 5-1,-8 5 1,-12 7-1,-10 5 2,-8 2-1,-10 5 1,-2 4 1,-5 5-1,1-1 1,0 2 0,4-1 0,5 1-1,4-5 1,7-3-1,6-6 0,9-6 0,7-13-1,4-5 1,2-11-1,4-8 0,0-10 1,0-5-1,-5-1 0,-3-6 0,-5 4 0,-6 4 0,-4 9-1,-5 7 0,-2 14 0,-8 13-1,3 17-1,-9 11-2,4 19-6,-15-13-20,19 23-10,-9-12 0,11 6-1</inkml:trace>
  <inkml:trace contextRef="#ctx0" brushRef="#br1" timeOffset="155456.8917">11967 13494 70,'-15'6'40,"-7"0"1,6 14 0,-14 1-31,8 17-3,-6 5-2,2 6-1,6-1-1,9-3 0,8-10-1,12-8 0,10-18-1,11-18 0,15-19 0,13-18 0,5-13 0,1-11-1,-4-4 0,-3-5 0,-8 3 0,-9 4 1,-13 12-1,-10 15 1,-13 19-1,-4 26 0,-19 3 0,2 29-1,-6 19 0,1 7-1,3 11-2,2-1-2,13 8-3,-1-25-8,24 11-17,-5-28-6,23-3-1,-9-20 2</inkml:trace>
  <inkml:trace contextRef="#ctx0" brushRef="#br1" timeOffset="155641.9022">12459 13669 64,'5'-26'39,"6"12"-1,-16-6 2,5 20-21,0 0-12,-9 17-2,3 3-3,-1 11 0,0 8-1,-3 3-1,1 2-3,4 0 1,0-7-3,-3-15-4,16 5-24,-8-27-7,0 0 2,9-30-2</inkml:trace>
  <inkml:trace contextRef="#ctx0" brushRef="#br1" timeOffset="156057.926">12608 13378 69,'8'-34'40,"5"20"0,-13 14 1,18 4-25,-18-4-11,22 23-2,-8-9-1,3 2 0,1 2-1,-2 3 1,-2 0 0,-2 5 0,-8 0 0,-4 7 0,-4 2-1,-2 1 0,-4-1 0,0 1 0,0-3 0,1-3-1,4-6 0,4-8 0,1-16 0,11 1 1,1-16-1,5-8-1,5-7 1,1-8 0,4-6 0,1-5 0,-2 3 0,0 7 0,-5 6 1,-4 10-1,-5 10 0,-12 13 0,7 11-1,-10 11-1,3 7-1,0 2-2,10 4-2,-3-11-6,21 18-17,-11-24-9,20 4 0,-4-14-2</inkml:trace>
  <inkml:trace contextRef="#ctx0" brushRef="#br1" timeOffset="156506.9517">13536 13540 77,'-13'-24'40,"11"6"0,-15-7 0,12 13-33,-14 1-2,1 15-1,-6 10-1,0 16 0,-5 12-1,-2 9 0,4-3 0,5 3 0,2-7-1,12-7 1,8-15-1,0-22 0,28-7 0,-1-17-1,3-10 1,3-11-1,5-7 1,-6-5-1,-2 1 0,0 3 0,-8 11 0,-3 5 0,-9 15 0,-10 22 0,0 0 0,-6 25 0,-7 16-1,-1 9 1,1 6-3,0 1-1,10 3-4,-8-23-18,25 10-11,-7-29-3,24-6-2,1-25 2</inkml:trace>
  <inkml:trace contextRef="#ctx0" brushRef="#br1" timeOffset="156709.9633">14065 13029 93,'-12'3'43,"-13"17"-1,3 35 0,-10 12-36,3 13-3,0 3-1,3 3-2,8-2-2,0-10-5,12 5-15,-11-28-17,15 3-2,-12-20-2,14 0 2</inkml:trace>
  <inkml:trace contextRef="#ctx0" brushRef="#br1" timeOffset="157364.0007">14452 13544 77,'15'19'43,"-15"-19"0,14 18-1,-1-23-28,9 5-11,14-8-2,12-9-2,15 0-3,5-16-7,17 11-29,-4-10 0,9 11-1,-11-4-2</inkml:trace>
  <inkml:trace contextRef="#ctx0" brushRef="#br1" timeOffset="158302.0544">15805 13069 35,'-1'-12'34,"1"12"2,0 0-1,0 27-14,-7-1-14,2 19-2,-5 8-1,-3 16-2,-4 14-1,-4 10 0,-2 1-1,-3-4-2,6 0-6,-5-22-28,16-8-1,-3-23 0,12-17 2</inkml:trace>
  <inkml:trace contextRef="#ctx0" brushRef="#br1" timeOffset="158722.0784">15537 13486 77,'-24'-13'40,"24"13"-1,-6-17 1,29 6-34,17-9-2,20-3-2,8-2 0,12 0 0,0 0-1,-1 5 0,-9 5-1,-15 11 1,-14 6 0,-19 6-1,-17 9 0,-16 8 0,-16 7 0,-7 5 0,-13 10 0,4 5 0,0-4 1,5 2 0,15-5 0,14-6 0,18-11 0,19-11 0,17-17 0,12-14-1,8-10 1,2-9-1,-2-8 0,-10-3 0,-14-2 1,-13 3-2,-18 2 0,-15 8 0,-12 10-2,-13 2-2,0 14-4,-13-10-23,19 21-7,-6-8 0,19 12-2</inkml:trace>
  <inkml:trace contextRef="#ctx0" brushRef="#br1" timeOffset="159684.1334">17252 13370 44,'-4'11'34,"-6"4"1,-1 9 0,-15-2-27,11 13-2,-8-6 2,6 9-2,0-7-2,5 1-1,3-6-1,7-7-1,2-6 0,0-13-1,15 2 1,-2-12-2,1-13 2,1-8-1,-1-5 0,1-8 0,-2-1 1,-1 0-1,-2 6 1,-3 5-1,-2 8 1,0 10 0,-5 16-1,0 0 1,0 0 0,8 26 0,-4-4 0,7 5 0,3-4 0,10 0 1,9-7-1,7-7 1,6-9 0,4-8-1,5-5 1,-1-5-1,-3-2 0,-8-2 0,-9 5 0,-9 4 0,-9 5-1,-16 8 0,10 13 0,-19 9-1,0 7 0,-2 7-2,4 6-1,1-1-1,10 7-6,-4-19-19,27 7-5,-6-23-2,16 2 0</inkml:trace>
  <inkml:trace contextRef="#ctx0" brushRef="#br1" timeOffset="160052.1545">18077 13383 72,'-32'-8'38,"9"14"-1,-10-1 1,4 15-32,-2 2-1,6 14-1,4 1 0,7 7-1,5-4 0,10 3 0,8-11-2,10-6 1,5-11-1,10-13-1,5-13 1,3-7-1,2-10 0,-2-7 0,-3-3 1,-7-3-1,-6 2 0,-6 2 0,-8 9 0,-7 6 0,-5 10 0,0 12 0,-9 16-1,1 8 0,1 12-1,0 4-2,9 10-3,-4-17-16,24 17-13,-6-22-1,22 2-1,-1-27 0</inkml:trace>
  <inkml:trace contextRef="#ctx0" brushRef="#br1" timeOffset="160247.1656">18787 13079 79,'-13'21'38,"-11"13"-2,9 23 2,-10 11-31,7 9-5,5 5-2,3-6-6,15 6-29,-8-19-1,14 0-1,-2-24-2</inkml:trace>
  <inkml:trace contextRef="#ctx0" brushRef="#br1" timeOffset="160533.182">18883 13313 83,'-22'7'40,"-13"2"0,12 20 0,-8-12-32,13 9-4,7-3 0,12-2-1,6-4-1,11-3 0,7-6-1,6-4 1,3-2-2,0-5 0,3 0-1,-1-2-1,0 2-2,-2-3 0,3 8-5,-15-10-19,16 15-12,-14-8 2,5 11-2,-8-11 2</inkml:trace>
  <inkml:trace contextRef="#ctx0" brushRef="#br1" timeOffset="160894.2027">19234 13403 86,'0'21'40,"0"-21"0,9 23 0,-9-23-34,28 3-3,0-10 0,3-2-2,1-5 0,2-5-1,-6-2 0,-4-2 0,-8 1 1,-4 2-1,-13 1 0,1 19 1,-22-12-1,0 17 0,-6 10 1,-2 9-1,2 7 1,1 5-1,11 3 0,5-2 0,8-3 0,13-6 0,13-3-4,11-20-7,26 9-20,-4-20-8,20 3 0,-3-16-2</inkml:trace>
  <inkml:trace contextRef="#ctx0" brushRef="#br1" timeOffset="161314.2267">20361 13174 73,'0'0'37,"0"0"0,7 11 0,-12 12-33,-2 19-1,-3 8 0,-1 17 0,-7 6-1,3 7-2,1-4-2,1-12-6,18 1-24,-10-21-5,18-12-1,-13-32 1</inkml:trace>
  <inkml:trace contextRef="#ctx0" brushRef="#br1" timeOffset="161495.237">20242 13507 87,'-28'-7'39,"28"7"1,-11-4 0,30-1-33,10-8-6,9-8-2,19 2-3,2-18-7,16 13-26,-9-15 1,7 11-3,-16-9-1</inkml:trace>
  <inkml:trace contextRef="#ctx0" brushRef="#br1" timeOffset="161825.2559">20842 13131 95,'-19'37'40,"-10"0"0,7 16-1,-8-5-34,10 8-2,-2-1 0,7-2-1,1-3 0,10-8-2,6-8 1,5-8 0,3-10-1,7-6 0,-2-10 0,4-10 0,0-6 0,0-8 0,1-3 0,-2-3 0,0 0 0,-1 4 0,-4 5 0,1 7-1,-3 14 1,-4 12-1,-3 11 0,-1 7-3,-1 11-1,-2-7-6,18 15-18,-15-21-9,18 8 0,-4-23-1</inkml:trace>
  <inkml:trace contextRef="#ctx0" brushRef="#br1" timeOffset="162203.2775">21233 13494 86,'0'0'40,"-8"21"-1,8-21 1,12 15-32,2-11-4,10-1-2,6-9 0,11-3-1,-3-4 0,0-4 0,-1-5-1,-7-2-1,-8-1 1,-10-4-2,-10 0 0,-11-1 1,-10 1 0,-5 6 0,-7 6 1,-3 13 0,-4 14 1,3 13 0,4 17 1,2 8-1,10 7 1,9 8-1,11-3-1,13-5 0,14-5-5,9-22-11,21 9-17,-8-22-6,13 0 0,-8-18-2</inkml:trace>
  <inkml:trace contextRef="#ctx0" brushRef="#br1" timeOffset="162899.3173">15723 14497 62,'0'0'39,"-19"2"-2,9 10 3,-13-3-34,9 9 0,-6-1-1,10 5-1,-3 1-1,11 4 0,5-4-1,11-2 0,8-9-1,15-7 0,9-15 0,10-11-1,5-15 2,4-15-2,-1-11 1,-3-6-1,-7-4 1,-13 2 0,-13 5-1,-13 9 0,-11 13 1,-11 13-1,-7 19 0,-9 19 0,-6 16 0,1 15 0,1 13-1,6 11 2,11 4-2,9-3-1,16-4-1,11-15-3,22-2-7,-3-28-19,30 4-4,-10-25-3,13 3 0</inkml:trace>
  <inkml:trace contextRef="#ctx0" brushRef="#br1" timeOffset="163230.3363">16623 14350 80,'-26'-6'39,"11"19"-1,-10-6-3,9 20-31,-3 4 0,7 9-1,0 2-1,1 8 0,1-5 0,5-5 0,2-8-2,2-8 2,3-13-1,-2-11 0,16-11 0,-4-13-1,3-9 1,3-8-1,4-4 1,1-7-1,3 0 0,-1 6 0,0 6 0,-4 7 0,-1 9 0,-2 10-3,0 13-1,-3 2-4,13 21-18,-15-15-10,19 16-3,-5-14-1,17 12 2</inkml:trace>
  <inkml:trace contextRef="#ctx0" brushRef="#br1" timeOffset="163883.3736">17187 14361 73,'-31'6'39,"5"13"0,-13-6-1,6 14-31,0-3-2,6 10 1,2-3-3,8 0 1,6-6-3,12-2 1,9-8-1,11-9 0,4-9-1,9-10 0,6-6 0,0-6 0,0-6 0,-3-1 0,-6-2 0,-7 2 0,-3 3 0,-7 3 0,-5 4 0,-4 9 0,-5 13 0,1-13 0,-1 13 0,-2 16 0,0 2 0,3 4 0,2 2 0,-1 0 0,5-1 0,6-3 0,2-5 0,7-7 1,4-8-1,5-7 0,-1-7 0,3-6 0,-3-2 1,-1-1-1,-5-2 0,-3 2 0,-7 7 0,-5 3 0,-9 13 0,0 0 0,9 13-1,-11 9 1,0 8-1,-1 2 1,3 5-1,0 0 1,6-3 0,1-7 0,2-5 0,3-12 1,2-9-1,1-9 1,0-10 0,2-8 0,2-7 0,-2-5 0,1-7 0,0 0-2,2 1 1,-5-3-3,10 10-3,-11-11-11,21 21-11,-15-10-10,14 14-1,-7-6-1</inkml:trace>
  <inkml:trace contextRef="#ctx0" brushRef="#br1" timeOffset="164491.4084">17867 14287 52,'0'0'37,"0"0"0,-14-10 0,14 10-23,13-16-7,0 3-1,-2-3-1,5 3 0,-3-2-1,2 5 0,-4 2-1,-11 8-1,11 1 0,-10 11-1,-2 10 1,-4 12-1,1 7 0,2 9 0,2 7 0,6-1 1,4 0-1,8-6 0,3-10 0,9-13 0,4-14 0,3-14 0,2-15 0,-2-15-1,0-11 0,-6-9 0,-2-4-2,-7-7-2,-3 4-3,-9-11-13,9 26-11,-19-10-5,14 22-4,-10-5-1</inkml:trace>
  <inkml:trace contextRef="#ctx0" brushRef="#br1" timeOffset="164845.4287">18538 14213 77,'0'0'41,"15"26"-1,-11-11 0,9 9-36,-8 6-2,-1 9 1,-2 2-2,-2 3-1,2-1-3,-2-10-2,11 5-21,-6-28-12,14-5 1,-1-24-4</inkml:trace>
  <inkml:trace contextRef="#ctx0" brushRef="#br1" timeOffset="165265.4527">18916 14049 86,'-15'11'41,"13"11"0,-6-10 0,18 0-36,-2 2-2,8 0-1,1 5 0,-2 6 0,-1 6-1,-9 7 0,-5 9 0,-10 5 0,-5 4 0,-4 0-1,-4-4 1,4-8-1,1-10 0,8-12 0,10-22 1,0 0-2,32-31 1,-3-2 0,5-12 0,4-4 0,3 0 0,-3 2 0,-4 5 0,-10 10 0,-2 12 0,-7 9 0,-15 11 0,17 11 0,-12 5-1,2 8 0,2 5-3,2-4-1,12 6-5,-5-16-13,30 13-8,-16-22-5,29 9-3,-12-21 1</inkml:trace>
  <inkml:trace contextRef="#ctx0" brushRef="#br1" timeOffset="165731.4793">19785 14230 76,'-17'-23'39,"4"17"-2,-16-4 2,8 17-31,-6 3-2,0 15-1,-3 8-1,3 7-1,3 1 0,5 2 0,5-5-2,10-6 1,6-10-1,12-11 0,7-16-1,8-10 1,4-10-1,3-9 0,-1-1-1,0-5 0,-3 1 0,-5 7-1,-7 10 0,-7 9-1,-13 13 0,5 23 0,-10 17 0,-10 17 0,-4 22-1,-8 13 2,-5 12 0,-5 4 0,2 2 2,1-4-1,5-15 1,0-14 0,6-18 1,8-23-1,7-19 1,8-17-1,0-22 1,6-14 0,2-13 1,9-16-1,1-10 0,-1-12-2,4-8-3,-8-13-14,20 22-11,-14-8-4,18 21-4,-12 2 0</inkml:trace>
  <inkml:trace contextRef="#ctx0" brushRef="#br1" timeOffset="166244.5087">20454 14377 79,'18'7'40,"-2"-9"-1,12 8 1,-9-8-36,6 0-2,3-2 0,1-2-1,-1-3 0,-3-2 0,0-4-1,-6-3 1,-6-1-1,-3 0 0,-8-1 1,-9 1-1,-6 4 1,-7 4-1,-4 6 1,-4 7 0,-1 6-1,-2 10 1,4 9 0,4 5-1,6 6 1,7 1-1,15 2-1,9-9-1,17-2-3,9-18-2,22 5-15,-7-33-10,27 10-4,-9-25-2,14 8 1</inkml:trace>
  <inkml:trace contextRef="#ctx0" brushRef="#br1" timeOffset="166550.5262">21229 14204 78,'-18'-4'39,"-14"-4"-1,4 16 0,-10-1-32,5 12-1,2 3-1,2 12-1,2 0 0,5 6 0,9-5 0,6 0-2,7-9 0,10-6 0,7-12 0,9-11 0,6-10-1,5-8 0,0-7 0,-1-1 1,-5 0-1,-5 1 0,-5 5 0,-9 7 0,-12 16 0,0 0-1,0 0 0,-5 21-1,3 7-2,-6-1-3,16 18-15,-13-20-10,24 16-4,-10-21-4,24 5 2</inkml:trace>
  <inkml:trace contextRef="#ctx0" brushRef="#br1" timeOffset="166911.5468">21792 14191 68,'-24'13'38,"-5"-7"-1,13 15 0,-5-6-29,8 9-2,-5-2-2,5 6-1,3-4 0,3 3-1,5-8 0,6 1-1,7-8-1,8-5 0,3-4 0,9-5 0,-2-1 0,1-2 1,-6 2-1,-1 3 0,-8 5 1,-15-5-1,13 23 0,-17-5 0,-1 3-1,-9-2-3,6 11-9,-11-22-16,20 11-7,-1-19-2,0 0-1</inkml:trace>
  <inkml:trace contextRef="#ctx0" brushRef="#br1" timeOffset="167112.5583">22097 14263 83,'0'0'41,"0"0"-1,5 23 1,-14-5-33,4 10-5,-3 6-1,-1 3-1,0 3-1,-2-2-1,2 3-3,-2-14-4,13 11-21,-17-27-6,19 4-4,-4-15-1</inkml:trace>
  <inkml:trace contextRef="#ctx0" brushRef="#br1" timeOffset="167249.5662">22141 14041 87,'-10'-38'40,"-10"3"-3,8 17-3,1 16-58,-4-2-11,20 15-3,-5-11-3</inkml:trace>
  <inkml:trace contextRef="#ctx0" brushRef="#br1" timeOffset="167947.6061">22375 14404 83,'32'8'41,"-7"-17"-1,17 7-1,-5-12-35,1 0-2,0-3-2,-3 0 0,-7-1 0,-4-1-1,-6 3 0,-13 3 1,-6 0-1,-13 7 1,-9 4-1,-6 6 1,-8 10 1,-7 6 0,-2 6 0,4 7 1,2 4-1,8 2 1,13-2-1,11-5 1,17-6-1,15-8 0,19-10 0,14-12-1,12-8 1,8-8 0,6-3 0,-2-5 0,-5 2-1,-6 0 0,-18 7 0,-9 7 0,-15 11-1,-14 10 0,-11 11 0,-8 9 0,-9 9 0,-3 1 0,1 4 0,1-6 0,4-4 0,1-9 1,7-6 0,3-18 1,0 0 0,14-12 0,-5-8 1,0-5 1,1-7 0,1-3-1,0-4 0,2 0 0,3-3-1,2 3 0,4 3-1,4 5-2,1 10-1,1 1-5,16 22-17,-18-12-8,20 23-5,-14-3-1,16 15-3</inkml:trace>
  <inkml:trace contextRef="#ctx0" brushRef="#br1" timeOffset="168114.6156">23757 14699 99,'-2'21'42,"-19"-19"-1,9 2-2,-12-12-39,7-17-9,16 10-19,-15-16-11,17 8-2,-9-10-2,12 10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2T22:21:30.53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2T22:21:49.398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2435 3970 75,'-15'-3'34,"1"3"0,-5-2 0,10 4-31,-3 1-1,12-3 1,-16 20-1,11-4 0,2 1-1,5 4 1,-2-5 0,8 2 0,1-5-1,3-5 1,7-8-1,4-5 0,6-10 0,-1-5 0,1-8-1,0 0 1,-4-4 0,-4 5 0,-7 4-1,-10 7 1,-4 16 0,-20-2 1,-6 20-1,-3 6 1,-9 5-1,7 4 1,-2 1-1,11-3 1,7-7-2,12-6 1,14-13 0,11-8-1,14-12 0,5-7 1,2-5-1,-3-3 1,-6 0 0,-8 3 0,-12 1 0,-9 8 0,-17 5 1,-6 12-1,-10 3 0,-1 6 0,-1 4 0,8 4-1,3 5-2,9-4-3,25 13-30,-10-9-6,16 8 0,-5-5-2</inkml:trace>
  <inkml:trace contextRef="#ctx0" brushRef="#br0" timeOffset="1132.0648">13208 3862 25,'13'-9'22,"-5"-10"-1,11 5 1,-5-1-19,1-1 0,4 6 4,-11-7 3,8 14 2,-17-9 0,1 12 2,0 0 0,0 0 0,0 0-5,-15 10-2,1 0-3,6 11-2,-7 2 0,6 8 0,-5-1-2,8 3 1,-2-3 0,6-2 0,2-5 0,6-10 0,8-11 1,5-7-1,1-10 0,5-7 0,1-5 1,0 1-1,-5-2 1,-7 3-1,-8 9 1,-6 16-1,-15-12 0,-4 21 1,-11 7-1,0 4 0,-3 1 0,3 2 0,6-6 0,3-3-1,10-6 1,11-8-1,0 0 1,19-10-1,-1 0 1,-2 2-1,2 0 0,0 2 0,-7 4 0,1 2 0,-12 0-2,0 0-2,16 24-9,-16-24-23,19 7-3,-2-12-1,17 2-2</inkml:trace>
  <inkml:trace contextRef="#ctx0" brushRef="#br0" timeOffset="2333.1335">24208 3756 74,'-17'6'34,"5"2"-3,3-8 2,9 0-29,0 0 0,4 12 0,-4-12-1,25 8-1,-10-5 0,5 0 1,-1-4-1,2 1-1,-5-5 1,-1 1 0,-15 4-1,18-18 1,-19 9 0,1 9 0,-13-18-1,1 13 1,-5 3 0,-3 8 0,-3 3-1,-1 6 1,1 4-1,-2 6 0,4-2 0,5 3 0,6-3 0,6-2-1,7-7 1,6-5 0,8-7 0,5-4 0,4-7-1,1-4 1,0-2 0,-3-1 0,-4-2 0,-5 0 0,-7 1 1,-8 3-1,-10 3 1,-6 4-1,-4 0 1,-1 5-1,-2-1 0,2 4 0,3 1 0,5-1-1,13-1 0,0 0 0,0 0 0,14 10-1,1-8 1,-1 2 0,0-1 0,-3 1 0,-11-4-1,14 3 0,-14-3-2,0 0-1,0 16-12,0-16-20,0 0-4,-13-2 1,13 2-3</inkml:trace>
  <inkml:trace contextRef="#ctx0" brushRef="#br0" timeOffset="6211.3553">24228 3956 57,'8'-17'30,"-8"17"0,11-17-1,-11 5-24,0 12-1,2-17-1,-2 17 0,-6-13 1,6 13-1,-14-12 0,14 12 0,-16-16 0,16 16-1,-14-21 0,10 10 0,-1-4 0,2 0 0,-1-3 0,0-2-1,-3 1 1,1-2-1,-4-2 1,-2 1 0,-5 0 0,2-1 0,-4-2-2,-1-3 2,-1-2-2,-3 1 1,1-3-1,-1-4 1,1-1-1,1 3 1,-4-9 0,3 4-1,-1-5 1,0 2 0,-3 0 0,0-2-1,-3 4 1,3-5-1,-3 3 0,1-2 0,0 2 0,-3-2 0,1-3 0,-2 3-1,-1-1 0,-4 0 1,1-1-1,-3 1 0,-6-1 0,0 2 0,-1-1 2,-2-1-2,3 1 2,-3-1-2,-1 2 1,2 1-1,-1 3 1,-2-3 0,0 4 0,-2 0 0,-3 1 0,-1 2 1,2 1 0,-3 1-1,2 0 0,-2 1 1,4 3-4,-2-3 2,4 2-1,-1-1 1,0 0-1,1-3 1,-3 4 0,-4 1 0,2 2 1,-4 2 0,-1-1 0,0 5-1,-2 3 1,-3-2-1,3 1 0,-2 2-1,3 1 2,-5-1-1,-2 5 0,0 0 1,-3 1 0,1 4 0,1 1 0,-2 2 0,2-1 0,0 1 0,3 1 0,2 1 0,-4 0 0,1 3 0,-1-1-1,3 1 1,-5 1 0,2 0 0,0 4-1,1-1 1,2 0-1,-3 0 1,3 1 0,-1 2 0,-2 0 0,-3 2 0,0-1 0,0 2 0,-1 1 0,-3 0-1,1 2 1,2 0-1,-1 1 1,-1-1 0,0 2-1,-4 1 1,1-2-1,3 2 1,-5 2 0,2 1 0,-1 1-1,0 1 1,0 3 0,0-1-1,-2 5 1,-2-1 0,5 0 0,-4 1 0,3-2 1,0 1-2,3-1 2,3-2-1,-3-1 0,1 2 0,-2-2 0,3 2 1,0 0-1,-3 2-1,1-3 1,2 0 0,0 2 0,0-2 0,-2 2 0,-2-2-1,-1 1 2,5-1-1,-1 4 0,-5 1 1,1-2-1,2 4 1,2 3-1,-1-2 1,-4 2-1,0 0 1,0 1-1,1-1 1,-3 1-1,3 0 2,0-1-2,1 2 1,2 0 0,-2-3 0,1 2 0,3-2-1,2 1 0,2-1 0,0-1-1,3 1 2,0-1-1,5 2 0,-1 2 0,4 1 1,-1 2-1,-1 3 0,0-3 0,3 1 1,1 0-2,1 0 0,3-2 2,0-2-2,2 0 1,5-2 0,-1-2 0,2 3 0,-2-3 0,1 3 0,-1 0 0,0-2 0,-3 4 0,-1-3 0,-1 3-1,-2 0 1,-2 1 0,0-1 0,-2 2-1,0-3 1,-2 1-1,-1-1 1,1 0 0,-4-2 0,-2 1-1,-3-3 0,3 3 1,-2-2-1,-2 5 1,-1-1-2,0 3 2,-2 3-2,1 0 1,-5 1 1,-2 1-1,-3 2 1,2 1-1,-1-1 1,-1 1-1,0 3 1,-2 2 1,1 0-1,-4 1 1,-2-1-2,-4 3 2,-1 3-1,0-1 1,-5-2-2,1 0 1,-1-1 0,-2-2-1,4-2 1,-2-6 0,-1 4 0,3-5 0,-1 0 3,-1-4-4,2 1 3,-1-4 0,-1 1 0,3-1 0,-1-9-1,0 5 1,2-7-3,0 2 3,1-4-2,0-1-1,3-2 1,0-4 0,0-1 0,2 1-1,-2-4 1,-2 1-1,1 0 0,-4 0 1,0 1-1,-1-2 0,-6-1 1,1 0-1,0-2 1,-2-3-1,-1 2 1,2-3 0,-2-2 0,-1 1-1,-1 0 1,-2-1 0,-1 2-1,2-2 1,0-1 0,-1 2-1,3-2 1,0 1 0,-3-3 0,2-1 0,0 0 0,2 0-1,0-2 1,2 0 0,1 1 0,-2-1 0,2-3 0,1 2 1,1-3-1,1-1 0,4-3 1,2-3-1,3-3 1,0-1-1,4-3 1,2-3-1,1-4 0,2 1 0,1-2 1,2-1-1,2-2 1,5-2 0,3-1 0,3-6-2,5-1 1,1-4-1,2-2 1,6-1-1,-4-3 0,4-2 0,1-1 0,2 6 2,1-3 0,4-1 0,-3 1 0,6-2 0,-1 2 0,0-3-1,1 2 1,1-2-1,0 3 1,-2-2-2,-4 5 1,0 0-1,-3 0 2,0 3-1,-4 3 0,3-6 0,0 0 0,4-2 1,3-3-1,6-1 1,0-6-1,3 1 0,3-2-1,3 13-11,-10-10-22,4 17 0,-13-2-2,2 13 1</inkml:trace>
  <inkml:trace contextRef="#ctx0" brushRef="#br1" timeOffset="12506.7153">24122 3817 49,'12'-9'30,"-12"9"3,0 0-2,2-14-21,-2 14-2,0 0 2,0 0-3,-22 4-1,22-4-2,-25 14-1,11-2-1,-5 1 0,-4 6-1,-1 3 0,-1 3 0,-6 5-2,1 4 2,-2 2-2,-7 2 2,2-3-2,3 2 0,-2-1 1,3 0 0,4-3-1,-1-2 1,2 0 0,2-2-1,0 2 0,0-2 1,-1 5-1,-4 0 1,-2 2-1,-3-1 1,-3 5-1,-2 0 0,-1 4 1,-2-6 0,2 3-1,-1-3 2,2 0-1,1 0 0,0-4 1,0 2-1,-1-4 2,1 5-3,-5-2 2,-5 2-1,-5-1 1,-1 0-2,-1 6 1,-2-5 0,0 0-1,0-1 1,0 2 0,2-3 0,0 0-1,5-4 1,-4 0 0,3 0 0,-7-1-1,-2 0 1,-5 0-1,-1 1 1,-2 2-1,-4-3 3,-1 1-2,-3-2 1,0-1 1,-2 0-1,1-3 1,-2-3-1,0-1 2,-3 1-4,4-3 3,-1-1-3,-2-1 1,-1 2 0,0-3-1,-1-1 1,-5 1-1,0-2 1,-4-3-1,0 1 1,-1-6 0,1 1 0,-2-3 0,-1-3 0,3-1 0,-1-1 0,0-2 0,-2-2 0,0-2 0,-2 0 0,-2-1-1,0 0 1,-1-1 0,-1 1 0,-2-4 0,-1 1-1,0-2 1,-2 0 0,0-2 0,4-1 0,1-3 0,-5 1 0,4-2-2,0-1 3,-4-1-3,3 0 3,-1-2-3,1-3 3,-1-3-2,1 1-1,-2-2 3,1 1-4,-1-3 4,3-1-3,1 1 2,-1 0-2,2-1 3,-1-2 0,1-2 0,5-1 0,0-5 0,2 3 0,2-4 0,2 1-1,2 1-1,0 1 2,3 0-2,-2 1 1,7-1-1,-5 3 1,5-4-1,0 3 1,0-3 1,4-3-2,2 5 2,2-2 0,0 0-1,0 2 0,-2 0 1,-1 5-1,3-1 0,-2 3 0,2-2 1,-1 3-1,3-2 0,2 0 1,4-1-1,4 0 2,-2-3-2,3 3 1,-2-3-1,2 2 2,2-1-2,-1 1 1,1 1-1,5-1 1,-3 1-1,8-2 0,0-1 1,3-1-1,3-3 0,3 1 0,2-4 1,1 0-1,0-4 0,-1 4 1,-1-1-1,-5-1 1,0 0-1,1 1 1,-3 0-1,-1 4 0,-2-1 0,3-1 0,-2-1 0,0 2 0,-1 0 0,1 1 0,0-3 0,-5 1-1,0 3 1,-6-3-1,-3 4 1,0 0-1,-6 2 0,-1 1 0,-4 4 1,-1 1-1,-1-2 0,-2-1 1,-2 1 0,-1-2-1,-6-1 2,2 2-2,-2 0 2,-3 4-1,0 0 0,-2 2-1,-3 3 2,-1 2-1,4 3 0,-7 0-1,0 2 1,1 2-1,-3-4 1,0 2 1,1 2-2,-2-2 2,2 2-1,2 0 1,-2 1-1,3 2 1,1 1 0,-1 0-1,2 2 0,1-1 0,-1 4 0,2-3 0,-1 3 0,1 0 0,3 2 0,-1-1 0,1 2 0,2 0 0,-2 2 0,2-3 0,-1 1 1,0 1-1,-1 1 0,0-1 1,1 1-1,2 2 0,-6 1 0,1 0 0,0 2 1,0-1-1,-1 4 0,-1-2 0,-1 2 1,1-1-1,-2 0 0,0 2 0,3 1 1,-2 0-1,-1 2 0,3 0 0,-2-2 0,-1 5 0,0 1-1,-1 0 1,2 4-1,-2 1 1,2 3-1,-2 3-1,-1 3 2,-1 1-2,0 1 1,1-1 0,1 4 1,0 0-2,-2-3 2,4 3 0,1 0-1,0 2 1,5 4 0,-2 0 0,1 0-1,5 1 1,-1 2 0,2-2 0,0 2 0,4-3 0,-1 2 1,3-2 0,-3 1-1,5 1 1,1-2 0,3 0 0,4-3 0,4 3-1,4 0 0,2 3 1,5-3-1,-1 5 1,-1 4-1,1 7 0,-4 0 0,-1 6-1,0 3 2,-5 2-2,1 1 1,1 3-1,-3 0 1,-1-3-5,11 8-29,-7-6 0,5 1-2,-1-8-1</inkml:trace>
  <inkml:trace contextRef="#ctx0" brushRef="#br1" timeOffset="18000.0295">2396 5070 44,'10'-20'34,"-1"6"1,-6 0 0,-3 14-15,0 0-10,0 0-3,-11 26-1,10 10-1,-5 12-3,0 16 0,-3 18-2,0 11 1,-6 5 0,-1 3-3,6 0-5,-9-20-27,14-8 0,-3-30 0,13-16-2</inkml:trace>
  <inkml:trace contextRef="#ctx0" brushRef="#br1" timeOffset="18383.0515">2420 4923 76,'-5'-13'37,"-14"5"0,6 16-1,-16 14-29,3 11-5,-3 6 1,2 11-2,-4 7 1,6 4-1,5-2 0,3-5 0,7-8 0,8-9 0,4-15 1,-2-22-1,26-4 1,-4-20-1,5-17 2,5-11-2,0-8 1,4-8 0,1 3-2,-3 3 2,0 8-2,-7 9 1,-5 17-2,-1 10 2,-2 18-1,-4 12-2,3 17 0,-8 2-7,17 23-22,-12-1-7,9 18 0,-9-1-3</inkml:trace>
  <inkml:trace contextRef="#ctx0" brushRef="#br1">2094 7042 83,'4'-19'35,"-4"19"0,5-12 0,-5 12-31,-7 28-2,0 3 0,-3 7 2,3 9-1,-5 4 0,1 4 0,-1-4 0,5-2-1,3-15 0,0-4 0,5-15 0,-1-15 0,19-13-1,-2-12 0,4-13 1,1-10-1,5-4 0,4-7 0,-2 5 0,0 3 0,-3 11 0,-6 11 0,-2 13-1,-4 16 0,-7 15-1,-5 12 0,-2 12-1,-5 2-1,5 8 0,-2 0-3,10 2-3,-6-13-4,20 5-11,-7-19-12,14-3 1,-2-16-1,8-6 3</inkml:trace>
  <inkml:trace contextRef="#ctx1" brushRef="#br1">7982 10133,'0'-46</inkml:trace>
  <inkml:trace contextRef="#ctx0" brushRef="#br1" timeOffset="19234.1001">2601 7249 42,'14'-30'30,"-9"-3"5,-5 14-1,-9-5-10,9 24-6,-22-6-5,11 14-4,-7 1-3,8 13-1,-2 0-1,6 3-2,1 1 0,8-3-1,5-4 0,7-1 0,2-9 0,4-7 0,2-9-1,0-4 1,-3-10-1,-1-3-2,-9-4 0,-3-4-1,-5 6-4,-12-6-4,10 21-11,-19-6-16,19 17 3,-22-8-3,22 8 4</inkml:trace>
  <inkml:trace contextRef="#ctx0" brushRef="#br1" timeOffset="19608.1215">2970 7102 69,'-1'24'35,"-14"-9"0,-4 11 2,-10-8-15,6 17-12,-8-6-3,9 5-2,3-7-1,9-2 0,10-10-1,16-11-1,8-18 0,17-16 0,7-14 0,9-15 0,5-10 0,0-7 0,-5-5-1,-8 3 0,-15 3 0,-12 14 0,-12 9-1,-14 16-1,-11 19 1,-9 17-1,-5 23 0,-4 15 1,3 17-2,2 6 1,13 13-3,3-7-5,29 9-19,-8-21-9,27 2-1,1-20-1,13-1-1</inkml:trace>
  <inkml:trace contextRef="#ctx0" brushRef="#br1" timeOffset="19933.1401">3434 7223 104,'-12'12'37,"16"3"3,-4-15-3,8 24-31,6-16-1,11 0-1,-2-9-1,3-5 0,0-5 0,-2-8-2,-5-5 1,-2-6-1,-9 2 0,-9 1 0,-7 3-1,-6 5 1,-6 8-1,-4 11 1,-5 12-1,1 11 0,-1 11 0,8 6 0,8 4 0,8-3-3,19 1-4,4-25-20,41 3-11,12-24-3,32-8 0,18-19-4</inkml:trace>
  <inkml:trace contextRef="#ctx0" brushRef="#br1" timeOffset="20691.1835">13484 5138 80,'-6'23'35,"-2"19"-1,-7 8-5,-3 25-25,4 9 0,-1 11-3,6 12-7,-5-14-20,11 0-6,1-11 0,12-14-2</inkml:trace>
  <inkml:trace contextRef="#ctx0" brushRef="#br1" timeOffset="21086.2061">13433 5210 75,'-33'-6'36,"-4"6"-1,7 20 1,-4 5-25,11 6-7,0-1-1,9 1 0,3-3 0,6-5-1,5-9 1,11-11 0,7-12 0,6-14 0,4-14-1,4-7 0,3-11-2,-1-1 2,1-8-3,-5 4 1,-5 8-1,-3 7 2,-3 12-2,-4 16 1,-1 14 1,0 14-1,4 19 2,-2 13-2,6 16-1,1 2-5,17 21-24,-14-8-9,10 14 1,-8-9-1</inkml:trace>
  <inkml:trace contextRef="#ctx0" brushRef="#br1" timeOffset="21570.2338">13273 6766 103,'12'-11'38,"-12"11"0,14-2-1,-14 17-34,-8 11 0,-2 9-1,-3 11 1,-3 2-1,-2 7 0,2-7 0,2-4 0,6-12-1,6-10 1,2-22-1,16 6 0,2-21 0,5-10 0,1-7 0,3-6-1,-3 1 1,0-1-1,-4 4 1,-8 5-1,-3 9 0,-9 20 0,0 0 1,0 0-2,-6 35 1,1-5-1,1 8-2,4-3-2,13 8-6,-3-17-12,21 6-14,-3-19-3,17-1 3,0-13-2</inkml:trace>
  <inkml:trace contextRef="#ctx0" brushRef="#br1" timeOffset="21876.2513">13828 6938 75,'-4'-36'36,"-1"13"0,-13-3 2,3 20-20,-18-2-8,9 18-2,-8 5-2,3 10-1,3 5-2,4 6 0,4-2-1,11 5 0,4-7-1,13-2 1,4-13-1,10-6-1,4-13 1,5-8-1,0-11 1,0-9-1,-4-6-1,-7-5 0,-4 3 0,-9-2-1,-7 9-1,-9 4-1,0 15-2,-9 2-2,8 21-6,-13-4-19,18 16-5,-3-4 1,13 4 0</inkml:trace>
  <inkml:trace contextRef="#ctx0" brushRef="#br1" timeOffset="22239.272">14123 6938 78,'17'-3'37,"-17"3"-1,0 0 2,-32-8-25,12 19-2,-13 1-3,4 9-2,0 2-1,6 5-1,4-3-1,9-1 0,8-9-1,19-7 0,6-16 0,15-12 0,5-13-1,8-13 1,2-14 0,2-7-2,-6-4 0,-6-1 0,-10 5 0,-9 8 0,-14 12 0,-6 11 0,-12 21 0,-7 15 0,-5 19 0,-3 18 0,-1 13-3,-3 9 1,8 13-3,2-10-5,19 13-22,-7-19-7,21 1 0,0-21-1,19-4 1</inkml:trace>
  <inkml:trace contextRef="#ctx0" brushRef="#br1" timeOffset="22571.291">14502 6956 116,'-15'26'39,"0"-8"2,16 1-2,2-6-35,18-19-2,14-9 1,10-9-2,3-5 1,-1-3-1,-5 1 0,-9 1-1,-12 3 0,-12 6 1,-9 21-1,-27-5 0,-2 21 0,-11 9 1,0 12-1,-3 3 1,4 9 0,7 5-3,10-6 2,15-9-3,19-8-2,16-29-16,38 3-15,14-25-5,38-5 0,20-28 1</inkml:trace>
  <inkml:trace contextRef="#ctx0" brushRef="#br1" timeOffset="23267.3308">24252 4978 89,'0'0'38,"-16"-4"-1,16 4 1,-14 15-24,9 5-11,3 11 1,3 13-2,0 12 1,2 9-4,2 11 0,-3-6-7,15 11-26,-10-12-4,9-4 0,-5-19 0</inkml:trace>
  <inkml:trace contextRef="#ctx0" brushRef="#br1" timeOffset="23695.3553">24215 5082 102,'-12'6'37,"-3"-5"0,3 10-1,-8-3-35,-3 10 1,-4 6 1,-3 8 0,-4 4 0,2 6 0,1-4 0,10 1 0,2-9 0,18-5-1,6-15 0,10-10-1,10-13 0,11-13 0,6-11 0,1-8 0,4-4 0,-4-2-1,0-2 0,-4 6 1,-6 5-2,-7 10 1,-12 11-1,0 13 1,-14 8 1,6 27-2,-7 10 1,1 4-3,5 22-8,-8-6-23,19 18-4,-5-8-2,12 8-3</inkml:trace>
  <inkml:trace contextRef="#ctx0" brushRef="#br1" timeOffset="24214.385">23603 6749 113,'0'0'38,"0"0"0,-14 34 0,2-8-35,-4 10-1,-3 0 1,4 4 0,0-1-2,2-3 1,8-7 0,9-7 0,6-14-1,10-9 1,7-14-1,6-9 0,6-9 1,0-4-1,-1-3 1,-2 0-2,-7 6 0,-6 3 0,-5 10 0,-18 21 0,13-11 0,-13 11 0,-3 29 0,-3-5 0,3 8-4,-1 2 0,9 6-4,-5-11-11,20 8-18,-5-11-2,15 1 0,-2-16 0</inkml:trace>
  <inkml:trace contextRef="#ctx0" brushRef="#br1" timeOffset="24520.4025">24267 6789 115,'-28'-6'38,"-3"16"2,-9-1-2,9 16-32,-9-1-1,12 9-1,4 0-2,7 1 1,11-4-1,12-3 0,6-7-2,12-6 0,4-9 0,3-7 0,2-10 0,1-6 0,-4-7 0,-6-2 0,-3-4 0,-11-2 0,-2 1 0,-6 3 0,-4 10-4,-6-2-3,8 21-6,-22-9-21,18 19-5,-8-7 1,12 17-2</inkml:trace>
  <inkml:trace contextRef="#ctx0" brushRef="#br1" timeOffset="24897.4241">24478 6899 119,'-10'-5'38,"-8"10"2,-17-4-2,3 10-32,-5-2-2,4 11 0,0 2-2,11 1 2,7 2-4,11 0 0,12-7 0,14-6 0,14-8 0,8-11 0,10-10 0,2-12 0,4-5 0,-4-8 0,-1-6 0,-10 0 0,-10-2 0,-9 5 0,-7 8 0,-9 6 0,-7 12 0,-3 19 0,-25-3 0,0 22 0,-2 15 0,-8 8 0,4 10 0,0-1-8,15 14-17,-8-19-11,28 4-4,2-15 0,24-3 0</inkml:trace>
  <inkml:trace contextRef="#ctx0" brushRef="#br1" timeOffset="25249.4442">24806 6947 119,'-23'8'40,"10"10"1,-3-6-2,23 6-33,-3-5-3,10 1 0,8-7-1,4-6 0,6-5-2,-3-7 0,3-4 0,-3-7 0,-8-2 0,-6-5 0,-8 1 0,-4 0 0,-8 5 0,-7 7 0,-5 8 0,-8 10 0,-4 12 0,-5 9 0,-3 10 0,9-1 0,8 7 0,5-3 0,17-2-6,2-20-16,37 9-14,-5-19-5,20 3 1,-5-18-2</inkml:trace>
  <inkml:trace contextRef="#ctx0" brushRef="#br1" timeOffset="26294.504">19764 6786 98,'7'16'36,"-5"14"1,-1 20-1,-6 17-32,-4 17-3,-3 14 1,2 16-1,-9 3-1,1-4-2,1-6-3,-2-21-27,12-6-5,3-23 1,14-17-2</inkml:trace>
  <inkml:trace contextRef="#ctx0" brushRef="#br1" timeOffset="26715.528">19647 6820 103,'-24'27'36,"-11"7"2,3 15-2,-19 7-34,8 7 0,-1 2 0,7 2 0,2-7 1,9-6-2,11-15 1,11-14-1,18-21 1,13-20-1,10-19 1,15-16 0,5-14 0,4-13 1,3-2-1,-2-3 1,-6 2-2,-3 9 2,-8 16-2,-12 9-1,-8 19 1,-2 21-1,-6 16 1,-1 19-1,-1 19-1,-1 6-3,9 27-18,-10-5-16,11 10-4,-11-4 1,6 8-2</inkml:trace>
  <inkml:trace contextRef="#ctx0" brushRef="#br1" timeOffset="27447.5699">18803 8733 76,'-2'19'36,"-12"9"-1,-6 14 2,-11 4-32,2 18 0,-9 3 1,4 9 0,-8-5-2,10 1 1,2-12-2,12-7 0,4-16-1,14-15 1,0-22-1,21-15-1,4-24 1,8-15 0,5-20 0,9-9 0,1-14-2,3-6 1,-2-2-1,-3 5 0,-3 12 0,-6 16 0,-11 13 0,-2 17 0,-9 26 1,-3 23 0,-4 21-1,-6 25 2,-2 14 0,-1 12-1,1 16 0,-2 8-2,-3 2 1,-2-6-3,5-2-3,-9-22-19,16 2-14,-11-24 1,11-5-2,-11-27 0</inkml:trace>
  <inkml:trace contextRef="#ctx0" brushRef="#br1" timeOffset="27898.5957">18754 9148 111,'-21'-21'40,"21"21"1,-3-22-2,27 18-34,-2-3-2,13 1 0,7-2-1,3 6 0,0 2-1,0 5 1,-7 5-2,-5 8 1,-12 9 0,-7 6-1,-11 5 1,-5 2-1,-6 0 0,-2-2 1,1-6-1,0-4 0,1-12 0,8-16 0,0 0 0,15-21 0,5-10 2,10-9-2,3-8 0,4-4 0,0 2 0,3 0 0,-7 11 0,-6 7 0,-6 17 0,-8 11 0,-8 19 0,-6 13 0,-5 11 0,-2 8 0,0 5 0,2 0 0,8-6-3,6-11-2,16-10-6,-1-34-17,34-5-9,-4-30-3,20-8 0,-4-21 1</inkml:trace>
  <inkml:trace contextRef="#ctx0" brushRef="#br1" timeOffset="28068.6054">19929 8517 107,'-24'47'40,"-12"17"1,6 26-2,-11 2-34,9 12-4,3 1 0,4-5-5,13 6-21,-6-25-12,18-3-2,-6-22 1,14-9-3</inkml:trace>
  <inkml:trace contextRef="#ctx0" brushRef="#br1" timeOffset="28399.6244">19603 9060 117,'0'0'41,"-18"-10"1,18 10-1,14 9-37,7-7-1,13-3-1,9-1-1,5-3 1,4 2 0,-2-2-2,-3 0 0,-7 1 0,-7 5 0,-10 4 0,-8 3 0,-10 3 0,-8 11 0,-8 5 0,-7 7 0,-2 7 0,-3 0-2,1 1 0,1-4-2,9 0-3,-2-24-16,28 1-13,-14-15-5,33-22 2,-9-17-2</inkml:trace>
  <inkml:trace contextRef="#ctx0" brushRef="#br1" timeOffset="28549.6329">20009 8778 98,'-20'-4'38,"-3"3"1,23 1-5,-14 19-26,14-19-33,13 19-13,3-12 0,13 15 0,-6-7 0</inkml:trace>
  <inkml:trace contextRef="#ctx0" brushRef="#br1" timeOffset="28833.6492">20140 9074 106,'0'42'38,"-14"-10"2,8 8-2,-10-13-31,9 2-1,-1-9-2,4 0 0,4-20-1,8 14-1,3-22 0,10-7-1,5-9 1,7-8 0,3-4-2,7-6 0,-2 2 0,1-1 0,-7 8 0,-3 7 0,-9 10 0,-8 11 0,-15 5 0,0 28 0,-9 1-3,-6 8-1,3 7-1,-1-5-4,18 15-15,-12-24-13,25 6-2,-6-20 0,22-2 0</inkml:trace>
  <inkml:trace contextRef="#ctx0" brushRef="#br1" timeOffset="29126.666">20761 9030 97,'-10'-18'38,"10"18"2,-26-8-1,16 19-29,-9 0-3,4 16-1,-4 2-1,4 9-1,1-2 0,7 3-2,5-3 1,9-6-3,4-5 0,9-11 0,8-12 0,4-11 0,2-10 0,0-10 0,0-4 0,-7-8 0,-4 1-5,-9-7-2,-4 13-5,-19-11-15,8 22-13,-16-3 1,7 17 0,-10 1 0</inkml:trace>
  <inkml:trace contextRef="#ctx0" brushRef="#br1" timeOffset="29532.6892">21101 9096 104,'0'0'38,"0"0"2,-21-18 0,7 13-33,-13-3-2,1 9 0,-6 0-1,3 10 0,-3 5 0,5 8-2,-1 2 0,9 6-2,10-2 0,13-5 0,11-11 0,12-5 0,14-18 0,10-10 0,9-11 0,2-9 0,2-8 0,-6-4 0,-7 2 0,-8-2 0,-10 9 0,-14 8 0,-9 9 0,-12 13 0,-10 12 0,-7 15 0,-6 10 0,-4 11 0,2 9 0,-1 2-6,14 12-7,-10-22-13,29 14-10,-5-21-5,21 0 1,-4-22-1</inkml:trace>
  <inkml:trace contextRef="#ctx0" brushRef="#br1" timeOffset="29868.7084">21375 9088 106,'-9'14'40,"-1"-10"1,15 10 0,-5-14-30,26 5-8,0-9 0,4-4-2,2-3 1,0-4-2,-3-7 1,-6-1-1,-12-5 0,-6-1 0,-10 0 0,-6 3 0,-12 5 0,-6 5 0,-4 10 1,0 11-1,-1 12 1,2 10 0,8 7 0,8 3 1,12-2-2,11-1-2,15-5-2,2-18-10,26 8-19,-13-23-7,10-2-1,-13-15-2,-4 3 1</inkml:trace>
  <inkml:trace contextRef="#ctx0" brushRef="#br1" timeOffset="30508.745">7140 6757 80,'-10'35'37,"4"17"-1,-3 13 0,7 19-29,-3 10-2,7 20-1,-3 6-2,1 3-1,4-1-5,-4-20-19,9 0-15,-7-16 2,7-13-2,-4-23 0</inkml:trace>
  <inkml:trace contextRef="#ctx0" brushRef="#br1" timeOffset="30929.7691">7211 6799 96,'-20'-10'37,"-10"2"0,2 17-1,-12 7-34,1 15 0,1 9 0,-2 13 1,0 6-1,10-1-1,7-3 2,14-10-1,16-15 0,12-17 0,14-21 0,7-15 0,12-20 0,1-8 1,-1-10-1,-4-5 0,-8 1 0,-3 2-1,-14 7 1,-2 11-1,-10 10 0,-3 12-1,-8 23 0,0 0 0,18 30-1,-14 10-2,10 22-6,-14-3-19,20 24-12,-12 0-1,10 10-1,-7-6 0</inkml:trace>
  <inkml:trace contextRef="#ctx0" brushRef="#br1" timeOffset="31553.8048">7081 8536 85,'0'0'37,"0"0"-1,-6 25 2,-10 10-33,4 21-2,-4 18 1,0 17-1,-6 13 1,2 9-1,-1-5 2,8-4-2,-3-15 0,12-13 0,-1-23-1,10-22 1,5-26-2,6-25 0,4-26 0,6-19 0,-1-19-1,4-14 0,-1-14 0,-1-8 0,-3 0 0,1 10 1,-5 15-2,-3 16 2,-3 19-2,0 22 1,-1 25 1,2 24 0,0 24 1,2 23-1,1 12 1,0 16-2,4 11 2,-2 8-2,-3 5 0,-3-1-1,1 0-3,-9-17-2,9 5-12,-17-38-14,10-2-7,-13-30 0,10-7-1</inkml:trace>
  <inkml:trace contextRef="#ctx0" brushRef="#br1" timeOffset="31726.8147">7135 9155 112,'-11'-20'40,"5"-1"1,6 21-1,29-23-38,-1 5-3,15 5-4,0-14-22,23 15-13,-5-6 1,14 11-3,-8-8 1</inkml:trace>
  <inkml:trace contextRef="#ctx0" brushRef="#br1" timeOffset="32223.8431">7931 9372 116,'-14'-10'41,"14"10"0,-10-24-5,1-14-61,10 23-14,2-9-2,11 9 0,-3-6-2</inkml:trace>
  <inkml:trace contextRef="#ctx0" brushRef="#br1" timeOffset="32924.8832">8346 8823 88,'2'-37'35,"5"11"2,-10 5 1,3 21-33,0 0-2,-6 16 1,-1 16-1,0 16 0,-2 8 1,0 9-2,-1 5-2,0 2 2,-2-5-2,1-5 1,0-8 0,2-18 1,1-16-1,8-20 0,-7-18 0,9-19 0,6-20 0,0-13 0,4-12-1,2-7 0,0-1-1,1 5 1,0 12-1,-1 14 1,-3 16-1,1 18 2,2 25-1,1 23 2,2 20 0,3 17-1,6 14 2,5 9-2,5 6 2,4-4-2,9-10 0,4-14 0,3-15 0,-2-20 0,0-19 0,-3-22 0,-9-21 0,-3-17 0,-12-10 1,-6-11-2,-11-10 0,-9-3 0,-5-2 0,-6 3-3,1 3 0,-4 0-4,13 23-11,-13-4-12,20 27-11,-2 5-1,13 26 0,0 7 0</inkml:trace>
  <inkml:trace contextRef="#ctx0" brushRef="#br1" timeOffset="33057.8908">9543 8747 109,'15'10'40,"-15"-10"-9,-20-20-20,3 2-42,-5-22-10,9 2-3,-11-6 1</inkml:trace>
  <inkml:trace contextRef="#ctx0" brushRef="#br2" timeOffset="37472.1433">2803 9585 82,'7'-17'35,"-7"4"0,3 26-2,-8 6-27,3 27 0,0 17-2,1 22-2,-1 26-2,-2 24 1,0 23-1,-2 15 1,-1 9-3,1 2 0,0-4-1,-1-14-2,7-10-8,-5-33-23,9-18 0,-3-29 1,7-21-2</inkml:trace>
  <inkml:trace contextRef="#ctx0" brushRef="#br2" timeOffset="38274.1892">2428 10753 87,'-21'-2'35,"9"8"1,12-6-1,0 0-33,0 0-1,27 6-1,1 0 1,6 5 0,5 2 0,4 2-1,6 4 1,9-2-1,6 0 0,7-4 0,10 0 0,13-4 0,11-4 0,9-3 1,13-2-1,13 0 0,16 0 0,8 1 1,6 1-1,19 5-1,9 3 1,15-3-2,18-2 1,3 0 0,19-4 1,8-4 0,12-3 0,10-5 2,4-1-1,13-1 1,8 5-1,11-1 1,10 5-2,8 2 0,8 2 0,13 5 1,5-1-1,6 1 0,7-1 0,6 1 0,7 1 0,6-2 1,8-2-1,4-2 0,45-3 1,-25-2-1,11-4 1,5-2-1,1-4 0,11 0 1,0-3-1,5 0 1,4 2-1,-3 1 1,-2-1 0,3 1-1,-1 1 1,-3-1 0,-2 1 0,-1 3 1,-44-2-1,32 2 1,38-3 0,-47 2 1,-13-4-1,-3 2 0,-14-5 0,-10-1-1,-20-3 0,-10-1-1,-69 2 0,18-2-1,-31 3 0,-30 4 0,-34 4 0,-33 1 0,-33 7 0,-31 1 0,-32 4-1,-29-2-3,-16 9-31,-34-11-2,-10 4-1,-28-9-1</inkml:trace>
  <inkml:trace contextRef="#ctx0" brushRef="#br2" timeOffset="38777.2179">23844 9933 96,'-24'-15'36,"9"20"2,0 8-3,11 25-30,6 17-2,7 21 2,0 17-3,2 20 2,-3 10-3,-3 8 1,-1 1-4,-8-4 1,0-7-2,-5-16-2,-1-2-12,-5-28-22,8-7 1,-4-27-3,12-15 3</inkml:trace>
  <inkml:trace contextRef="#ctx0" brushRef="#br2" timeOffset="38997.2305">24111 9931 113,'-86'89'41,"-23"26"-1,-6 41-1,-17 11-39,0 16 0,1 1-3,4-10-4,17-14-31,1-31-3,25-25 1,13-36-2</inkml:trace>
  <inkml:trace contextRef="#ctx0" brushRef="#br2" timeOffset="39708.2712">3273 10435 81,'-2'28'38,"-4"19"-1,-19 6 0,-2 18-30,-19 12-4,-12 11-1,-17 10 0,-10 7-2,-11 5 0,-3-3-1,4-6 0,7-11-3,22-1-7,12-22-26,33-7 0,15-25-3,37-5 1</inkml:trace>
  <inkml:trace contextRef="#ctx0" brushRef="#br2" timeOffset="40346.3077">12205 8965 88,'-15'-26'38,"10"10"-1,-1-6-1,6 22-33,22-3 0,4 26 1,3 18-1,4 27 0,9 21 0,5 17 1,8 14-1,6 14 0,3 2-2,8 2 2,3-11-3,4-12 1,-3-15-2,-3-12 1,-2-11-2,-10-16 0,-7-8-3,-18-23-6,-5 7-27,-23-21-1,-7-1-1,-15-15 0</inkml:trace>
  <inkml:trace contextRef="#ctx0" brushRef="#br2" timeOffset="40639.3244">12695 9921 94,'0'0'38,"-14"-18"2,14 18-4,0 0-30,0 0 0,-10 13-2,6 15 0,-5 13-2,-6 18 0,-11 15-1,-4 10 0,-4 6-1,0 0 0,0-6-2,4-13-1,14-8-5,-4-25-29,29-11-2,3-27-1,13-6-1</inkml:trace>
  <inkml:trace contextRef="#ctx0" brushRef="#br2" timeOffset="41143.3533">13814 9993 90,'0'0'41,"32"-9"1,2-11-3,13-5-24,8 7-19,5-6-3,21 9-29,-14-2-4,0 15 2,-16-4-3</inkml:trace>
  <inkml:trace contextRef="#ctx0" brushRef="#br2" timeOffset="41324.3636">13909 10309 101,'-49'24'38,"27"-5"1,13-22-1,25-10-40,29-10-3,14-19-30,30 3-2,6-16-1,14 1 0</inkml:trace>
  <inkml:trace contextRef="#ctx0" brushRef="#br2" timeOffset="41624.3808">15030 9617 88,'-23'0'38,"14"7"0,-8-2 0,5 6-32,-7 8-1,7 8 0,-6 7-2,-1 9 1,0 4-2,0 5 1,9-6 0,6 0 0,10-9-1,20-9 0,14-16-1,22-11 1,15-13-2,13-13 0,14-8-2,3-8-1,5-1-4,-14-16-28,6 12-5,-22-7 1,-9 11-2</inkml:trace>
  <inkml:trace contextRef="#ctx0" brushRef="#br2" timeOffset="41791.3903">15482 9621 100,'-77'63'38,"17"21"4,-4-2-2,23 4-31,8 3-9,15-2-1,18-3-4,9-23-23,25 0-12,3-23 2,26-6-3,3-26 2</inkml:trace>
  <inkml:trace contextRef="#ctx0" brushRef="#br2" timeOffset="42328.4211">16034 10029 107,'-25'23'41,"-16"-1"-1,7 18-1,-8-2-37,2 10 1,3-2-2,5 3 1,9-8-2,12-4 1,11-14-1,13-16 1,11-12 0,10-15-1,4-10 1,2-10-1,0-6 1,-2-4-1,-6-3 2,-9 4-2,-6 4 1,-6 8-1,-7 9 0,-4 12 0,0 16 0,0 0 0,-9 11 1,11 9-1,4 2 1,5-1-1,6 0 1,10-9 0,5-6 0,5-6 0,5-7 0,2-6-1,0-5 1,-1 1 0,-4-2-1,-5 5 1,-9 7-1,-2 10 2,-11 12-2,-7 8 0,-8 10-2,-1 10 1,-3 3 0,0 2 0,2 0-2,5-7 0,9-3-5,1-24-18,21 6-14,-2-24 0,18 0-1,1-21-3</inkml:trace>
  <inkml:trace contextRef="#ctx0" brushRef="#br2" timeOffset="42459.4285">16991 10203 125,'-7'10'40,"-12"-10"-1,6 6-3,13-6-62,-22-7-14,22 7 0,-7-24-1,11 11-2</inkml:trace>
  <inkml:trace contextRef="#ctx0" brushRef="#br2" timeOffset="44005.517">13658 1414 38,'7'-18'29,"0"3"3,-4 2-3,7 9-17,-10 4-2,0 0 0,-3 19-2,-1 13 0,-11 19-1,9 22-2,-8 27 0,9 31-2,-5 31 2,7 30-1,-5 25-1,2 22-1,1 9-2,-4 9 0,-1-1-3,-7-23-2,5-15-4,-13-40-26,18-24-1,3-47-1,11-33-1</inkml:trace>
  <inkml:trace contextRef="#ctx0" brushRef="#br2" timeOffset="44916.5691">7361 1285 39,'0'0'25,"0"0"2,0 0-2,0 0-20,-15 7 0,9 9 2,-3 7 1,5 17 1,-10 24-1,7 31-1,-8 40 2,7 40-3,-13 84-1,1-3-1,-14 34-1,3 32-1,-15 15-1,2 8 0,3-8 0,4-10-5,20-61-29,9 12-3,19-21 1,10-33-3</inkml:trace>
  <inkml:trace contextRef="#ctx0" brushRef="#br2" timeOffset="46085.636">5925 2825 57,'28'-17'33,"13"2"-1,16-1 1,16 4-22,12-2-7,20 3-1,17-4 1,20 3-1,19-3 0,17 4-2,16-5-1,12 1 0,11-3 0,18 2 0,7 0 0,10 2-1,9-2 0,9 3 2,12 1-1,10 3 1,12-1 0,6 2 0,6-2 1,8-3 0,-2-2 1,5-4-1,-6-6 0,1-2 0,-9-2 0,-10-1-1,-11 2 0,-14 1-1,-17 7 0,-20 5 0,-21 8-1,-26 5 0,-27 7-2,-28 2 0,-21 12-3,-28-15-9,-13 16-21,-28-10 1,-14 2-1,-24-10 1</inkml:trace>
  <inkml:trace contextRef="#ctx0" brushRef="#br2" timeOffset="46516.6606">13948 1812 63,'0'0'37,"0"0"-3,0 0 4,-20 32-22,-20 4-9,-8 19-3,-24 20 0,-13 21-1,-19 14 0,-13 16-1,-6 4-4,-5-7-8,16-1-26,8-21 1,31-18-2,14-31-1</inkml:trace>
  <inkml:trace contextRef="#ctx0" brushRef="#br2" timeOffset="47108.6945">7558 2216 77,'19'-15'36,"-13"-3"-1,-6 18 0,0 0-30,-14 17 0,-18 25 0,-14 23 0,-18 25-2,-12 22 0,-14 19-2,-5 13 1,1 3-5,3-18-4,27-7-28,10-35-2,26-22 0,24-38-2</inkml:trace>
  <inkml:trace contextRef="#ctx0" brushRef="#br2" timeOffset="47685.7275">9305 1174 81,'0'0'39,"0"0"0,43-54 0,-24 62-33,-3 6-1,3 29 0,-14 21-1,-8 30-2,-14 18-1,0 25 0,-7 12-2,-1-17-1,5-10 0,1-16-5,25-11-28,-5-29-5,21-14 2,5-30-3</inkml:trace>
  <inkml:trace contextRef="#ctx0" brushRef="#br2" timeOffset="48347.7653">10306 1632 90,'-6'12'38,"-10"1"-1,4 14 2,-4 9-36,5-3-2,0 0 2,3 8-2,2-1 1,2-2-1,2-1-1,1-4 0,4-7 0,-1-6 0,5-7 0,-7-13-1,17 0 1,-5-7 1,1-12-1,-1-6 2,3-2-2,-1-8 1,-1-4 0,0-4 0,1 3-1,-3 1 1,1 4-1,-3 9 1,0 7-1,-9 19 1,17-1 0,-14 17 0,3 7 1,-1 6-2,-2 2 2,5 0-2,4-5 1,6-9 0,7-10 0,7-8 0,4-12 0,11-8 0,1-10 0,3-2 1,-2-7 0,-3 5 0,-8 1-2,-5 5 2,-9 9-1,-6 9 0,-4 11 0,-3 10-1,-2 10 1,-3 7-2,-2 10 2,2 1-2,1 8-1,0-1-2,7 4-6,-9-9-30,20 1 0,-3-14-2,19 0 0</inkml:trace>
  <inkml:trace contextRef="#ctx0" brushRef="#br2" timeOffset="48491.7736">11620 2020 116,'0'0'42,"-14"0"-2,-9-11-3,-16 0-41,28 4-35,-17-10-1,9 11-1,-11-9-2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0915214"/>
              </p:ext>
            </p:extLst>
          </p:nvPr>
        </p:nvGraphicFramePr>
        <p:xfrm>
          <a:off x="304800" y="762000"/>
          <a:ext cx="8610600" cy="41148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3 sorts of standing wave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 and how they are made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what nodes and antinodes are and how they are linked to wavelength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nodes and antinodes are and how to use them to find the wavelength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convention for dealing with standing longitudinal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dealing with a natural difficulty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preliminary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to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000" y="996840"/>
              <a:ext cx="4136400" cy="287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991440"/>
                <a:ext cx="4157280" cy="289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178000" y="3881160"/>
              <a:ext cx="2433240" cy="929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66840" y="3875400"/>
                <a:ext cx="2450160" cy="94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3240" y="237960"/>
              <a:ext cx="8099640" cy="659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120" y="222120"/>
                <a:ext cx="8124480" cy="662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920" y="403200"/>
              <a:ext cx="8335800" cy="383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160" y="389880"/>
                <a:ext cx="8361000" cy="385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33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1233</TotalTime>
  <Words>296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150</cp:revision>
  <dcterms:created xsi:type="dcterms:W3CDTF">2006-08-16T00:00:00Z</dcterms:created>
  <dcterms:modified xsi:type="dcterms:W3CDTF">2013-07-02T23:29:34Z</dcterms:modified>
</cp:coreProperties>
</file>