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7193051"/>
              </p:ext>
            </p:extLst>
          </p:nvPr>
        </p:nvGraphicFramePr>
        <p:xfrm>
          <a:off x="304800" y="762000"/>
          <a:ext cx="8610600" cy="463296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to 10 July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slight change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plan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AS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AS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 “Objectives of the Unit” guide.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look over the first unit on waves – Y12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need to “brush up” from last year.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1130</TotalTime>
  <Words>283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146</cp:revision>
  <dcterms:created xsi:type="dcterms:W3CDTF">2006-08-16T00:00:00Z</dcterms:created>
  <dcterms:modified xsi:type="dcterms:W3CDTF">2013-07-01T19:36:21Z</dcterms:modified>
</cp:coreProperties>
</file>