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8T02:58:06.47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77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6-28T02:59:31.470"/>
    </inkml:context>
  </inkml:definitions>
  <inkml:trace contextRef="#ctx0" brushRef="#br0">1804 835 51,'0'0'36,"19"-54"-1,-19 54 1,0 0-26,19-50-2,-19 50 0,0 0-1,0 0-2,0 0 0,0 0-2,0 0 0,0 0-2,23 54 2,-29-33-2,17 60-1,-1 10-3,-3 6-1,8 5-12,-7-4-20,6-15-2,-6-16 0,6-30 2</inkml:trace>
  <inkml:trace contextRef="#ctx0" brushRef="#br0" timeOffset="210.012">2007 1244 81,'0'0'38,"0"0"-2,-8-41 1,9 29-30,2 1-3,-3 11 0,0 0-2,0 0-2,63-26-2,-63 26-4,76-29-5,-76 29-26,97-57 0,-44 20-2,4-3 2</inkml:trace>
  <inkml:trace contextRef="#ctx0" brushRef="#br0" timeOffset="404.0231">2765 545 88,'0'0'38,"0"0"1,0 0 1,0 0-35,-9 68-1,-17 40 0,-3 19-4,16 9 2,12-6-5,8-19-1,16-20-18,7-34-17,16-37 0,-4-18 0,11-10 1</inkml:trace>
  <inkml:trace contextRef="#ctx0" brushRef="#br0" timeOffset="848.0485">3119 1110 87,'4'-46'40,"-4"46"0,-11-11 2,-10 21-37,-3 14-1,6 19 2,1 4-2,14-4-1,12-7-2,14-15 2,-23-21-2,0 0 0,56-15 2,-56 15-2,52-35 0,-52 35-2,56-51 1,-56 51-2,54-59 3,-54 59-4,50-54 1,-50 54 0,0 0 2,57-49 1,-57 49-1,11 42 2,-20 30-3,-6 33 2,-16 24-1,3 20 0,-3 11 0,9-12-1,-2-34 0,7-14 0,0-24 2,3-16-1,0-26 0,0-21-2,0-16 0,0-19-2,6-16-3,-8-30-15,22-4-19,-11-23 2,17 5-2,-1-8 3</inkml:trace>
  <inkml:trace contextRef="#ctx0" brushRef="#br0" timeOffset="1930.1104">4217 1076 89,'0'0'38,"0"0"-1,0 0 1,9-46-32,-9 46-1,-51 4 2,39 9-1,-53 16-2,6 8 0,3 5-1,25 9 0,10-1-1,27-5 0,16-21-2,26-26 2,-48 2-1,62-27 0,-62 27 0,70-51-2,-70 51 2,76-69-1,-76 69 0,64-90 0,-36 46 1,-28 44-2,47-85 1,-47 85 0,33-63 0,-33 63-1,0 0 2,0 0-1,0 0 0,0 0 0,4-14-3,-4 61 2,5 17-3,12 5 0,17-6-5,-34-63-4,61 32-16,-61-32-9,85 5 0,-85-5-2,95-20 5,-95 20 23,89-35 8,-89 35 10,79-36 17,-79 36 10,70-32 5,-70 32 1,50-22-1,-50 22-22,0 0-7,0 0-2,33 2-3,-35 25 0,-18 9-1,3 13-1,-10-4-1,7 1 0,3-10 0,15-18-1,2-18 0,0 0 1,0 0 0,0 0-1,35-52 1,-35 52-3,0 0 3,33-67-3,-33 67 2,24-48-1,-24 48 1,23-46-2,-23 46 2,34-45 0,-34 45 0,0 0 1,61-58-1,-61 58 0,60-27 0,-60 27 1,66-13-1,-66 13 0,70-7 0,-70 7 1,70-1 0,-70 1-2,61 1 1,-61-1 1,0 0 0,61 13 2,-61-13-1,0 0-1,0 0 0,6 50 1,-39-22-2,11 18 0,-3-2 0,13 2 0,9-5 0,23-8 0,7-16 0,-27-17 0,0 0 0,66-11 0,-66 11 0,0 0 0,56-53-2,-56 53-2,30-52 1,-30 52-3,18-58 0,-18 58-3,10-54-1,-10 54-13,-9-47-16,9 47 1,0 0-1,-5-48 3</inkml:trace>
  <inkml:trace contextRef="#ctx0" brushRef="#br0" timeOffset="2472.1414">5955 936 101,'0'0'42,"0"0"-1,0 0 0,0 0-34,0 0 1,-59 23-3,59-23-1,-36 27-1,-4 12 0,-2 5-3,16 1 0,7-1 0,21-3 0,3-13 0,19-12 0,-24-16 0,0 0 0,49-21 0,-49 21 0,0 0 0,56-49 0,-56 49 0,32-46 0,-32 46 0,29-45 0,-29 45 0,0 0 0,0 0 0,8-31 0,-15 48 0,2 27 0,-15 19 0,1 29 0,-10 19 0,1 12 0,-2 2 0,7-19-2,-1-17 2,-1-14-1,1-18 2,-2-15-1,3-20 0,-2-18-1,0-19 1,6-21 0,3-19-2,8-18 1,11-14-4,2-20-2,11 57-12,-6-6-6,8 2-9,1-1-4,9 8-2,0 1 0</inkml:trace>
  <inkml:trace contextRef="#ctx0" brushRef="#br0" timeOffset="3170.1813">6210 1066 118,'0'0'41,"0"0"1,47 9-2,-47-9-36,0 0 0,0 0-2,0 0 0,54 9 0,-54-9-2,0 0 0,0 0 0,47-13 0,-47 13 0,0 0 0,55-27 0,-55 27 0,0 0-2,0 0 1,54-56 0,-54 56 0,0 0 1,0 0 2,0 0-1,0 0 1,0 0-2,-71-9 0,38 36 0,5 8 0,4 4 0,17 9 0,14-7 0,25-10 0,-32-31 0,57 11 0,-57-11 0,72-14 0,-72 14 0,85-28 0,-85 28 0,85-33 0,-85 33 0,81-32 0,-81 32 0,66-26 0,-66 26 0,51-14 0,-51 14 0,0 0 0,27 16 0,-16 9 0,-17 6 0,-2 3 0,-2-2 0,10-11 0,0-21 0,0 0 0,0 0 0,0 0 0,53-32 0,-53 32 0,0 0 0,48-61 0,-48 61 0,0 0 0,46-55 0,-46 55 0,0 0 0,46-30 0,-46 30 0,0 0 0,43 12 0,-1 8 0,1 15-18,-5-1-6,22 7-7,-11-16-4,22-11-7,-18-17-1,-53 3 2</inkml:trace>
  <inkml:trace contextRef="#ctx0" brushRef="#br0" timeOffset="3912.2237">8418 790 90,'0'0'39,"25"-54"0,-25 54 0,0 0-36,0 0 2,0 0-1,0 0 1,0 0-1,0 0 0,13 61-1,-41-4-1,10 20 1,-1-1-2,3 0 1,2-13-2,11-13 1,3-50 0,0 0 0,0 0 1,0 0 0,0 0-1,0 0 0,49-65 2,-49 65-3,24-76 0,-24 76 0,19-85 0,-19 85 0,19-82 0,-19 82 0,21-76 0,-21 76 0,24-58 0,-24 58 0,0 0 0,0 0 0,52-2 0,-54 18 0,37 49 0,6 30 0,1 7 0,3 5 0,-6-11-5,-5-18-2,-3-25-10,-31-53-11,19-6-12,-19 6 1,0 0-2,0-50 3</inkml:trace>
  <inkml:trace contextRef="#ctx0" brushRef="#br0" timeOffset="4092.234">8734 1068 89,'0'0'42,"-59"-56"2,59 56-2,0 0-19,-50-34-18,50 34-3,0 0-2,0 0 0,0 0-3,45-47-1,-45 47-8,78-26-25,-78 26-5,97-48 1,-46 17-2</inkml:trace>
  <inkml:trace contextRef="#ctx0" brushRef="#br0" timeOffset="4295.2457">9313 497 106,'0'0'40,"0"0"2,0 0 0,0 0-38,0 0-1,19 55 1,-19-55-2,-29 90 0,23-56-2,-21 83 1,3 1-4,3-6-2,13-15-20,-1-23-15,12-26-2,4-25 1,-7-23-1</inkml:trace>
  <inkml:trace contextRef="#ctx0" brushRef="#br0" timeOffset="5296.3029">9164 972 112,'0'0'42,"-51"-52"3,51 52-3,0 0-39,0 0-1,0 0 0,0 0-1,0 0 1,0 0-1,49-30-1,-49 30-1,72-1 1,-72 1 1,85-9 0,-85 9 1,85-9-4,-85 9 4,76-13-4,-76 13 2,58-8-1,-58 8 2,0 0 1,0 0-4,0 0 4,30 55-2,-50-36 0,-3 33 0,6 5 0,-2-3 0,19-1 0,0-53 0,0 0 0,0 0 0,65 44 0,-65-44 0,67-17 0,-67 17 0,66-50 0,-66 50-2,65-62 1,-65 62 0,48-67 0,-48 67 1,36-57 0,-36 57 0,17-50 0,-17 50 0,0 0-1,0 0 1,4-45-1,-4 45 1,0 0 2,0 0-2,0 0 0,0 0 1,0 0 0,29 51 0,-29-51 1,0 0-2,61 25-2,-61-25 4,49 12-5,-49-12 3,46 5 1,-46-5 1,0 0-2,0 0 0,52 33 0,-52-33 0,-14 23 0,8 7 0,2 6 0,4-36 0,0 0 0,0 0 0,0 47 0,0-47 0,0 0 0,0 0 0,0 0 0,58-18 0,-58 18 0,0 0 0,52-54 0,-52 54 0,0 0 0,50-48 0,-50 48 0,0 0 0,0 0 0,0 0 0,48-21 0,-48 21 0,0 0 0,0 0 0,0 0 0,58 38 0,-58-38 0,0 0 0,68 8 0,-68-8 0,55-7 0,-55 7 0,57-16 0,-57 16 0,54-17 0,-54 17 0,0 0 0,59-9 0,-59 9 0,1 18 0,10 17 0,-11 15 0,0 8-10,14 7-8,-4-11-4,34-2-11,0-20-9,19-8-1,2-10 1</inkml:trace>
  <inkml:trace contextRef="#ctx0" brushRef="#br0" timeOffset="5603.3205">11479 1180 127,'-2'14'40,"-14"14"2,-13 13-10,-10 7-36,-3 22-1,3-10-18,-6-11-15,23-4-3,9-15 0,24-13-1</inkml:trace>
  <inkml:trace contextRef="#ctx0" brushRef="#br0" timeOffset="6162.3524">12135 1110 85,'-49'-2'38,"49"2"0,0 0 1,0 0-31,0 0-3,56-31 0,-56 31 0,60-17-1,-60 17-2,68-19 0,-68 19 0,64-17-1,-64 17 1,61-29-2,-61 29 1,48-37-2,-48 37 2,0 0-1,36-48 1,-36 48-1,0 0 1,0 0 2,-52-15-2,52 15 2,-57 21-1,33-9 0,-26 22-1,18 12 3,9 1-4,23-47 0,0 0-2,44 58 0,-44-58-2,82 11-4,-23-14-14,3-14-19,10-2-1,-3-12 0,1-6-1</inkml:trace>
  <inkml:trace contextRef="#ctx0" brushRef="#br0" timeOffset="6353.3634">13123 586 115,'34'-79'42,"-34"79"2,0 0-2,0 0-39,0 0 0,0 0-2,-68 6 1,68-6-1,-45 83-1,28 4-1,-14 38-2,4 0-2,12-13-11,2-30-21,19-22-6,1-30 2,-7-30-2</inkml:trace>
  <inkml:trace contextRef="#ctx0" brushRef="#br0" timeOffset="6947.3973">13114 1059 106,'49'-47'42,"-49"47"3,0 0-3,0 0-37,61-17-1,-61 17 0,0 0-1,74 2-2,-74-2 0,58-1-1,-58 1 0,58-15 0,-58 15 0,61-29-1,-61 29 0,51-35 2,-51 35 0,0 0 1,34-53-2,-34 53 0,0 0 0,0 0 0,-66-12 0,66 12 0,-61 26 0,32-15 0,-36 36 0,22 13 0,13 4 0,32-7 0,27-12 0,-29-45 0,74 23 0,-22-21 0,6-2-7,-3-14-5,7-2-11,-3-5-14,11-3 22,-17-1 6,0 2 5,-2-1 3,-3 0 4,-48 24 6,64-40 14,-64 40 13,0 0-21,53-34-6,-53 34-3,0 0-1,0 0-3,-53 32-2,10 10 0,2 11 0,8-2 0,21-4 0,17-12 0,-5-35 0,0 0 0,66 5-2,-66-5-8,77-31-11,-26 7-13,0-7-9,6-7 2,-5-7-1</inkml:trace>
  <inkml:trace contextRef="#ctx0" brushRef="#br0" timeOffset="7121.4073">14618 710 121,'0'0'42,"51"-45"2,-51 45-1,0 0-38,0 0-5,0 0 0,26 70 0,-50 18 0,-7 23-3,-82-12-7,106-10-20,4-28-10,13-24-4,-3-24 2,-7-13-1</inkml:trace>
  <inkml:trace contextRef="#ctx0" brushRef="#br0" timeOffset="8216.4699">14439 1009 116,'-44'-47'44,"44"47"0,0 0-1,0 0-40,0 0-1,11-50 1,-11 50-3,0 0 0,63 0 0,-63 0 0,61 6 0,-61-6 0,71 2 0,-71-2 0,69 6 0,-69-6 0,58 14 0,-58-14 0,25 32 0,-2 4 0,-17 7 0,-5 0 0,-10 0 0,3-3 0,-3-17 0,14-12 0,-5-11 0,0 0 0,0 0 0,0 0 0,29-53 0,-29 53 0,0 0 0,27-71 0,-27 71 0,23-53 0,-23 53 0,25-52 0,-25 52 0,0 0 0,52-63 0,-52 63 0,51-36 0,-51 36 0,61-23 0,-61 23 0,68-11 0,-68 11 0,64-1 0,-64 1 0,58 4 0,-58-4 0,49 9 0,-49-9 0,0 0 0,0 0 0,0 0 0,28 59 0,-28-59 0,-30 31 0,6 17 0,1 2 0,0-4 0,17 2 0,12-16 0,-6-32 0,0 0 0,60 14 0,-60-14 0,55-22 0,-55 22 0,55-40 0,-55 40 0,55-48 0,-55 48 0,51-49 0,-51 49 0,42-48 0,-42 48 0,0 0 0,52-56 0,-52 56 0,0 0 0,0 0 0,47-36 0,-47 36 0,0 0 0,0 0 0,0 0 0,59 22 0,-59-22 0,0 0 0,0 0 0,54 31 0,-54-31 0,0 0 0,0 0 0,0 0 0,35 49 0,-35-49 0,0 0 0,0 0 0,0 0 0,-26 56 0,26-56 0,0 0 0,0 0 0,0 0 0,0 0 0,0 0 0,0 0 0,0 0 0,52-14 0,-52 14 0,0 0 0,66-31 0,-66 31 0,0 0 0,54-14 0,-7 19 0,-33 16 0,-7 15 0,-13 14 0,-2 4-2,11 1-14,4-17-3,37-14-5,-44-24-10,60-6-6,-60 6-2,97-26 3,-36 4 2</inkml:trace>
  <inkml:trace contextRef="#ctx0" brushRef="#br0" timeOffset="9411.5383">16846 1001 101,'0'0'40,"0"0"1,0 0-1,0 0-36,0 0-2,0 0-1,0 0 0,63-20 0,-63 20-1,53-18 0,-53 18 0,57-27 0,-57 27 0,0 0 0,60-48 2,-60 48-1,0 0-2,0 0 2,12-46-1,-12 46 2,0 0 0,-53 8 1,53-8-1,-48 29-1,48-29 3,0 0-1,-50 63-1,50-63 0,0 0-2,22 65 0,-22-65 0,58 29 0,-58-29 0,87 11 0,-35-13 0,4-4 0,-2-7-3,4-2 2,-3-2 0,-3-1 0,-6-3 0,-46 21 1,74-35 0,-74 35 1,0 0 1,48-18-1,-48 18-1,9 22 0,-37 18 1,-15 13-1,0 10 2,-4 1-2,11-2 0,8-15-2,19-18 4,9-29-2,0 0 0,0 0 0,50-40 0,-50 40 0,52-50 0,-52 50 0,47-63 0,-47 63 0,57-60 0,-57 60 0,52-60 0,-52 60 0,47-39 0,-47 39 0,0 0 0,39-11 0,-10 38 0,-13 18 0,-2 18 0,0 4 0,10 5 0,8-17-7,8-19-4,15-15-5,-8-20-3,21-5-6,-68 4-6,61-25-3,-61 25-5,66-34 3,-66 34 2</inkml:trace>
  <inkml:trace contextRef="#ctx0" brushRef="#br0" timeOffset="10614.6071">18315 1075 104,'-53'-41'42,"53"41"0,0 0 0,0 0-38,0 0 0,0 0 0,0 0-1,0 0-1,0 0-2,72 13 1,-72-13-2,66-20 1,-66 20-1,70-34 0,-70 34 0,57-43-1,-57 43 3,0 0-1,42-57-1,-42 57 0,0 0 2,0 0 1,-59-19 1,59 19-1,-58 24 0,32 9 0,-37 16-2,23 10 2,18 1-2,36-9 0,-14-51 0,52 31 0,-52-31 0,92 6 0,-38-18 0,8 1 0,-6-9 0,8-2-2,-4-3 4,5-1-5,-11-1 2,2-1-1,-8 4 0,2 2 3,-50 22 1,66-30 0,-66 30-3,0 0 2,19 7 0,-23 26 1,-22 13-2,-5 14 0,-3-1 0,11 0 0,8-19 0,17-14 0,10-29-2,-12 3 4,0 0-2,0 0 0,44-59 0,-44 59 0,28-58 0,-28 58 0,37-67 0,-37 67-2,32-72 0,-32 72 0,35-64 2,-35 64 0,31-52 0,-31 52 0,0 0 0,63-47-1,-63 47 3,51-9-1,-51 9-2,60 5 2,-60-5-2,67 15 1,-67-15 0,70 14 0,-70-14-2,65 10 2,-65-10 0,54 0 0,-54 0 0,0 0-1,48-10 1,-48 10 1,0 0-1,0 0 2,0 0 0,-56 6-1,56-6 1,-53 22-2,53-22 0,-38 43 0,38-43 0,0 0 0,-41 63 0,41-63 0,0 0 0,0 0 0,38 52 0,-38-52 0,55-3 0,-55 3 0,70-25 0,-70 25 0,74-37 0,-74 37 0,64-39-2,-64 39 1,49-27 2,-49 27 1,0 0-2,13 58 0,-32 13 0,-4 32 0,-19 26 0,-1 21 0,-3-3 0,16-9-3,0-25 3,-2-14-2,6-20 2,3-15-1,3-24 0,6-20 0,1-18 0,-2-14 1,-3-22 0,-2-15 0,-4-17-2,-1-18 2,1-4-2,1-4 1,4 2-3,3-1 0,17 18-8,0-2 0,30 27-5,-31 48-8,55-45-2,7 14-10,20 4-2,-34 17 3</inkml:trace>
  <inkml:trace contextRef="#ctx0" brushRef="#br0" timeOffset="11238.6428">20368 986 100,'-56'-30'43,"56"30"2,0 0-2,0 0-39,-41 25-1,24 9 3,-7 5-5,4 8 1,9-6-2,-1 1 1,2-7 0,16-12-1,-6-23 1,0 0 0,47-13 0,-47 13 0,48-29 1,-48 29-4,56-42 2,-56 42-1,57-52 1,-57 52-2,59-57 0,-59 57-1,56-46 2,-56 46 3,0 0-1,33-12 0,-7 35-1,-12 32 1,-26 27 0,-6 32 0,-19 15 0,-5 18-1,-8-11-1,0-26 0,-5-14 2,0-13-2,3-22 1,1-13 0,4-20 0,4-17-1,0-15 0,6-18-1,9-13-1,1-24-4,16-10-6,-4-25-2,21 4-9,-5-18-4,26 11-6,-1-1-5,-26 98-1,58-84 4</inkml:trace>
  <inkml:trace contextRef="#ctx0" brushRef="#br0" timeOffset="11687.6685">21433 519 99,'0'0'41,"0"0"2,60-47-2,-60 47-37,0 0 0,0 0-1,0 0-1,47 76 1,-47-76 0,-23 105-2,13 5 1,-8 10-2,7 7 0,3-9-4,12-24-2,18-24-19,-2-29-9,19-20-8,-6-15 1,11-12-1</inkml:trace>
  <inkml:trace contextRef="#ctx0" brushRef="#br0" timeOffset="12100.6921">21781 1137 112,'0'0'42,"-16"-48"0,16 48 0,0 0-41,0 0 1,0 0 0,0 0 0,0 0-1,53-32 0,-53 32 0,0 0 0,70-11-3,-70 11 1,51-20 0,-51 20 0,0 0 0,62-35 0,-62 35 0,0 0 1,0 0 1,21-50 0,-21 50 1,0 0 0,-51-7 1,51 7-1,-50 15 1,50-15-3,-30 37 0,-7-1 0,21 6 0,16 0 0,25-3 0,21-16-4,15-8 0,-61-15-2,65-1-3,-65 1-2,66-15-15,-66 15-9,71-28-4,-71 28-2,61-37 2</inkml:trace>
  <inkml:trace contextRef="#ctx0" brushRef="#br0" timeOffset="12409.7098">22351 1011 104,'0'0'41,"0"0"0,51-59 0,-51 59-34,0 0-1,0 0-2,0 0 0,0 0-1,-17 36 1,3 6-4,-2-1 0,7 4 0,-3-2 0,11-2 0,-1-11 0,13-15 0,-11-15 0,0 0 0,0 0 0,49-34 0,-49 34 0,47-42 0,-47 42 0,46-55 0,-46 55 0,52-61-3,-52 61-2,47-66-3,-47 66-3,47-59-7,-47 59-7,41-50-6,-41 50-9,0 0-1,53-43 2</inkml:trace>
  <inkml:trace contextRef="#ctx0" brushRef="#br0" timeOffset="12799.7321">22767 883 110,'-9'51'42,"9"-51"2,0 0-2,0 0-39,0 0 0,26 50 1,-26-50-2,0 0 1,0 0-1,68 15-2,-68-15 0,0 0 0,68-5-2,-68 5 0,47-13 1,-47 13 0,0 0 1,53-23-1,-53 23 0,0 0 0,0 0 2,0 0 2,0 0-2,0 0 0,-61 8 0,35 4 1,-22 18-2,13 10 0,8 2 0,23 3 0,17-13 0,-13-32 0,47 21-5,-47-21-1,83-6-4,-83 6-9,93-35-6,-44 10-11,9-4-3,-8-7-3,7-6 3</inkml:trace>
  <inkml:trace contextRef="#ctx0" brushRef="#br0" timeOffset="13002.7437">23580 668 99,'40'-65'42,"-40"65"2,0 0-2,0 0-22,0 0-18,0 0 2,0 0-2,-61 50-2,47 21 0,-23 33 0,6-3-2,11-5-4,11-28-7,24-17-9,-15-51-6,0 0-8,0 0-3,74 16-1,-74-16-1</inkml:trace>
  <inkml:trace contextRef="#ctx0" brushRef="#br0" timeOffset="13506.7725">23776 993 95,'0'0'43,"54"-50"1,-54 50 0,0 0-20,0 0-21,0 0-1,0 0-2,0 0 0,0 0 0,0 0 0,-51 11 0,51-11 0,0 0 0,0 0 0,-12 50 0,12-50 0,0 0 0,0 0 0,0 0 0,77 60 0,-54-33 0,2 7 0,-15 1 0,-11 9 0,-22-3 0,-5 2 0,-3-6-5,-3-15-9,23-5-5,-13-17-5,36 1-7,-14-13-3,27 1-6,-4-4 1,9 1 8,1 9 42,-9-5 8,4 4 4,-26 6 9,14-18 3,-14 18 9,-22-22-2,7 6-11,15 16-31,0 0 0,0 0-7,0 0-12,-48-52-6,18 55-5,-10-2-8,-15 14-3</inkml:trace>
  <inkml:trace contextRef="#ctx0" brushRef="#br1" timeOffset="18460.0558">7170 15516 22,'0'0'33,"-6"-18"2,8 8-5,-2 10-24,18-4-2,-3 8-2,4-1 0,4 4-1,6 3 0,8 1 0,6-5 0,7 2 0,9-1 0,7-3 1,8-1 0,8 1 1,7-2 0,11 1-1,4 0 0,13 2 1,6-3-2,7 1 1,11-1 0,8-1-1,12-3 0,7-2 1,12-5 0,8 0 0,11-7 0,6-2 1,7 0-2,1-2 1,4 2-1,3-1 1,3 3-2,0 3 2,-3 2-2,6 2 0,-5-1 0,5 1 0,2-1 0,1 0 1,3-2-1,6 1 1,1-1-1,1 2 1,1-2-1,0 3 1,-2 3-1,-3 2 0,-3 1 0,-6 3-1,-7 1 1,-5 1 0,-3-1 0,-8-1 0,-4-3 0,-3 1 0,-7 0 0,-6-3 1,-11-1-1,-6 2 1,-15-3-1,-5 0-1,-15 2-1,-22-6-5,-5 11-25,-33-15-4,-4 8-1,-29-12-1</inkml:trace>
  <inkml:trace contextRef="#ctx0" brushRef="#br1" timeOffset="20992.2007">7307 7665 44,'0'0'29,"10"7"2,-10-7-2,19 11-18,-19-11-6,29 14 1,-11-13-1,10 7 0,1-4 1,11 2-2,5-9 0,10 3-1,4-7 0,12 2 0,3-5-2,10 2 1,2-2-1,7 0-1,6-2 0,4 1 1,4 0-1,3-1 0,6-1 0,7 4 1,7-3-1,2 3 0,2 1 0,3 2 0,5 3 1,8 4-1,0 3 0,3 3 0,-1 1 0,9 4 0,1-2 0,9-1 1,1-2-1,8 3 1,3-8-1,7-1 1,3-3 0,8-4 0,3 0 0,5-3 0,5 1 0,3 0 0,6-1-1,6-3 1,5 5-1,-1-2 0,2 1 0,0 1 0,1 1 1,0-4-1,-1-2 0,-4 2 1,-1-5 0,3 1 0,-5-3 1,-4-1-1,-6-2 0,-5 0 0,-12 2-1,-16-2-3,-15 11-7,-28-7-25,-21 6-1,-30 0 1,-25 7-4</inkml:trace>
  <inkml:trace contextRef="#ctx0" brushRef="#br1" timeOffset="22209.2703">7351 5810 38,'0'0'28,"20"17"3,-6-14-1,3-3-20,13 11-3,-2-11 1,14 7-2,3-7-2,13 2-2,3-3 0,14 0 0,5-3 1,11-3-2,8 1 0,10 0 0,7-4 0,9 3 1,4-3 0,12 3 1,12 0-4,4 0 4,9-1-4,8 4 4,11-3-4,11 0 3,10-2-3,10 2 2,6-4 1,14 2-1,5 0 1,5 2-1,5-1 1,3 3-1,1 3 0,4 1 0,0 0 1,0 4-1,4-2 0,5 3 1,-4-2-1,7 1 1,1 0 0,1-4-1,2-2 0,1-3 1,1-4-1,-1-4-3,-1-1 2,-6-2-3,-4-4 3,-14-1-4,-10 4-1,-23-11-23,-16 16-9,-37-6 1,-23 7-2</inkml:trace>
  <inkml:trace contextRef="#ctx0" brushRef="#br1" timeOffset="23044.318">7407 5422 47,'24'12'31,"7"-3"1,5-1-1,12 2-25,4-9-2,16 3 0,7-6-1,11-2-1,7-4-1,10 2 1,8-4 0,9 2 0,2-3 1,9 7-2,6-3 2,8 3-2,7-1 2,7 1-1,8 0-1,10-2 0,10-1 0,11 0 0,7-2 0,3-2-1,9 2 1,8 3 0,-1 1-1,5-2 1,2 1 0,3 1 0,1 1 1,9-3 0,7-2 0,3-4-1,9-1 1,9-3 0,5-2 0,7-3-1,3 1 0,2-3-1,-5 0 1,1 2-1,-9 0 0,-8 1-1,-16 4 0,-16 0-3,-11 6-1,-31-11-16,-22 14-16,-34-5 2,-23 8-3,-38-5 3</inkml:trace>
  <inkml:trace contextRef="#ctx0" brushRef="#br1" timeOffset="23966.3708">7710 5172 41,'22'-5'32,"6"-6"2,3 3-2,-2-13-18,9 15-6,-4-7-3,4 10 0,-3 2-4,3 2 0,-1 4 0,6 4 0,7-2 1,8 1-1,4-2 1,17 2 0,4-8 0,14 1 0,12-6 1,13 3-2,12-3 1,13 1-1,9-4 0,17 1-1,17-4 0,14 0 1,17-5-1,9-2 1,16-1-3,16-4 4,8-5-3,9 0 2,6-2-1,11 5 1,3-4-1,7 1 1,7 5 1,-3 3-2,2 2 2,-1 7-1,-7 3-1,-5 2 1,-8 4-1,-13-1-1,-11 4-1,-18-7-2,-9 6-5,-29-14-27,-7 8 0,-32-12-2,-18 8 2</inkml:trace>
  <inkml:trace contextRef="#ctx0" brushRef="#br1" timeOffset="24763.4164">7417 4934 49,'61'-4'33,"17"-3"2,2-5-2,18 8-22,-3-13-5,20 11 1,-1-8-3,13 5-2,3-1-1,5 2-1,7 5 0,9 2 1,8-3 0,6 5-1,5-1 2,13 1-1,7-1 0,14 0 1,10-2-1,6 1 1,11-8-1,8 0 0,7-3 0,5-4 1,4-3-1,4 0 0,1-8 0,0 1 0,3-3 1,-3-2-1,-3 2 0,-4-4-1,-9 4 1,-4-2 0,-16 3 0,-15 5-1,-15 2 1,-16 0-1,-18 6 0,-21 1-1,-18 6-2,-25-3-2,-17 12-6,-34-9-24,-14 7-1,-31 1-1,-16-14 0</inkml:trace>
  <inkml:trace contextRef="#ctx0" brushRef="#br1" timeOffset="25148.4384">10830 4319 66,'0'0'36,"0"0"-4,0 0-2,0 0-53,0 0-10,0-21 0,4 9-1</inkml:trace>
  <inkml:trace contextRef="#ctx0" brushRef="#br1" timeOffset="25298.447">10870 4045 77,'0'0'36,"0"0"0,-21-15-2,21 15-36,0 0-31,-2-18 0,8 5-3,-2-13 1</inkml:trace>
  <inkml:trace contextRef="#ctx0" brushRef="#br1" timeOffset="25448.4555">11066 3661 89,'0'0'38,"-9"7"-2,-5-6 0,0 0-40,14-1-32,0 0 1,0 0-2,-9-19-1</inkml:trace>
  <inkml:trace contextRef="#ctx0" brushRef="#br1" timeOffset="26340.5066">7109 3780 48,'94'2'29,"4"-3"0,11-2 0,8-1-25,6-5 0,12 6 1,7-10 0,12 6-1,2-7 0,12 5-1,7-5 1,15 5 0,5-6-1,13 4-1,9-2 0,9 5-1,6-4 1,12 5 0,-2 1 0,8 3-1,3-1 1,-2 3 0,3-3 0,6 1 0,0-1-1,7-2 0,7-2 1,4-1-1,6-3 1,3-2-1,2-1 0,0-1 0,-2-2-1,-4 3 1,-11-3-2,-12 2 2,-8 1-3,-13-1 1,-11 7-6,-25-13-27,-3 15-1,-27-9-1,-17 9-1</inkml:trace>
  <inkml:trace contextRef="#ctx0" brushRef="#br1" timeOffset="29720.6999">2724 2650 83,'7'-10'36,"-11"-11"-3,12 12-4,-14-14-20,9 9-4,-4-7 0,2 11-2,-1-2 1,0 12-2,8 12 1,-3 11 0,-3 16-1,1 12 1,-1 11-1,-2 12-1,-1 7 0,-3 4 0,1-5-3,1-7-1,10-4-8,-12-24-26,19-8-2,-2-29 0,10-10-1</inkml:trace>
  <inkml:trace contextRef="#ctx0" brushRef="#br1" timeOffset="29940.7125">2781 2643 79,'-10'0'39,"10"0"0,0 0-1,0 0-21,38 6-14,0-9-2,11 0 0,11-4-2,4-6-3,5 5-4,-11-12-19,3 13-12,-13-4 0,-11 15 0,-18-3 2</inkml:trace>
  <inkml:trace contextRef="#ctx0" brushRef="#br1" timeOffset="30119.7227">2845 3003 82,'0'0'37,"19"-11"-2,18 0 1,5-16-31,15 2-2,1-6-1,2 0-8,3 11-29,-17 2 0,-12 17-2,-25 4 0</inkml:trace>
  <inkml:trace contextRef="#ctx0" brushRef="#br1" timeOffset="30299.733">2797 3292 94,'0'0'39,"19"3"1,10-23-2,24 10-31,6-19-4,18 1 0,1-3-4,1-11-10,10 18-26,-8-6-3,4 13 0,-9-3-2</inkml:trace>
  <inkml:trace contextRef="#ctx0" brushRef="#br1" timeOffset="31268.7885">5313 3237 79,'-12'0'37,"-9"-7"-1,3 14-1,-7-9-27,3 10-2,-6-1 0,5 11-2,-4 4 0,5 10-2,-3 6 0,0 11-1,5 5 1,4 8-2,4 2 1,7 2-1,12 1 1,13-4 0,14-10 0,17-12 0,21-15 0,14-20-1,9-16 2,13-22-2,-1-18 1,-1-12 0,-8-16 0,-15-5 1,-21-7-1,-20 3 0,-24 2 0,-21 7 0,-26 10-1,-20 13 0,-19 14 0,-18 13-1,-12 24 0,-9 24 0,3 18 0,0 19-1,9 14-2,9-1-8,35 22-13,5-27-14,35-1-1,23-30-3,33-15 2</inkml:trace>
  <inkml:trace contextRef="#ctx0" brushRef="#br1" timeOffset="31893.8242">5650 4479 93,'0'0'37,"-16"-6"-19,16 6-15,0 0-41,6 17-2,-3-4 1</inkml:trace>
  <inkml:trace contextRef="#ctx0" brushRef="#br1" timeOffset="32027.8319">5665 5295 79,'9'71'35,"-1"-9"-8,7-2-25,-5-8-35,9 0-1,-7-7-1</inkml:trace>
  <inkml:trace contextRef="#ctx0" brushRef="#br1" timeOffset="32169.84">5848 6485 78,'2'72'33,"7"2"-22,-2-6-11,-1-6-31,2-2-2,-1-1 0</inkml:trace>
  <inkml:trace contextRef="#ctx0" brushRef="#br1" timeOffset="32319.8486">5843 7733 85,'4'74'35,"3"-14"-1,6-3-2,7 0-43,-4-10-23,6-3-1,-7-2-1,2 0 1</inkml:trace>
  <inkml:trace contextRef="#ctx0" brushRef="#br1" timeOffset="32455.8563">6001 8929 94,'-11'96'37,"-3"3"-13,0-12-22,6-2-36,-3-17-1,13-8-4</inkml:trace>
  <inkml:trace contextRef="#ctx0" brushRef="#br1" timeOffset="32611.8653">6208 10341 113,'-10'92'38,"1"-9"-3,4-6-23,-19-20-49,22-5-2,-1-17-2,13-3 1</inkml:trace>
  <inkml:trace contextRef="#ctx0" brushRef="#br1" timeOffset="33379.9092">1320 15405 67,'13'10'40,"-13"-10"-3,24 12 2,-5-8-36,13 2 0,4-5-2,16-2 0,9-6 0,6-1-1,6-2 1,7-2-2,-4 1 1,1-1-1,-7 3-1,-8 1-1,-1 7-3,-16-15-16,12 17-14,-20-12-1,6 11-2,-13-7-1</inkml:trace>
  <inkml:trace contextRef="#ctx0" brushRef="#br1" timeOffset="34100.9504">2717 15172 43,'-9'-20'36,"9"20"2,-12-23-2,12 23-30,0 0-1,0 0-2,0 22 1,5 8-1,0 7-2,-1 10 1,0 5-1,4 2-1,-5 3 1,6-2-1,-3-11 1,4-7-2,0-7 2,3-14-2,1-12 1,2-11 1,1-13-1,1-10 1,-2-9-1,3-7 1,-4-1-4,-3-7-1,9 12-21,-15-14-9,9 20-4,-12-1 0</inkml:trace>
  <inkml:trace contextRef="#ctx0" brushRef="#br1" timeOffset="34482.9723">3054 15376 60,'8'12'37,"8"1"0,-4-17-10,8 6-23,0-11-1,12-3 1,-3-6-2,1-2 0,-3-6-1,-1 0 0,-7 2 0,-11 1 1,-8 2-1,-9 8 0,-11 6-1,-6 5 1,-8 9 0,-1 8 0,-2 12 1,4 6 0,2 9-1,8 3-2,7 1 2,11 0-1,11-4 1,9-7-3,17-10 1,9-15-4,16-3-4,-4-30-16,28 7-10,-8-22-4,15 5 0</inkml:trace>
  <inkml:trace contextRef="#ctx0" brushRef="#br1" timeOffset="37018.1173">17455 3043 65,'11'-24'35,"2"14"-1,-11-4-5,-2 14-22,0 10-1,-2 11 0,-11 1 0,6 12-1,-8 3-2,4 6 0,-3 0 0,3-4 1,2-1-2,5-4 0,2-10 0,6-7-1,-4-17 1,20 6-1,-2-17 0,3-6 0,4-11 0,1-1-1,4-9 1,-1 3 0,-1-1-1,-2 6 1,-5 4-1,0 9 0,-10 8 1,2 10-1,-7 11 0,0 10 0,-4 6-1,-1 8 1,3 5-2,-2 2-2,8 7-3,-7-19-16,26 12-14,-13-18 0,16 0-2,-3-20-1</inkml:trace>
  <inkml:trace contextRef="#ctx0" brushRef="#br1" timeOffset="37213.1284">18111 3171 83,'-16'5'37,"16"-5"0,0 0-1,30-9-36,-5 0-1,2-4-4,16 13-23,-10-13-7,4 8-1,-8-5-1</inkml:trace>
  <inkml:trace contextRef="#ctx0" brushRef="#br1" timeOffset="37405.1394">18052 3367 85,'-25'23'38,"2"-12"-2,18-1 3,5-10-36,25-10-3,15-3-4,5-17-17,23 15-14,-3-16 0,13 9-3,-7-8 0</inkml:trace>
  <inkml:trace contextRef="#ctx0" brushRef="#br1" timeOffset="38542.2045">19438 2846 66,'-6'18'33,"-7"-5"1,3 14-11,-17-8-14,7 11-3,-7 1-2,-1 13 1,-10 0-2,1 10 1,-6-1-2,0 1 0,-7-4 0,5 1-1,-2-13 1,10-8-1,5-12 0,5-13-1,6-10 1,11-11 0,8-9-2,4-9 2,7-5-2,4-5 1,1 2 1,5 0-1,-2 4 0,3 2 0,0 7 0,4 4 1,0 4-1,4 6 1,2 4 0,3 5-1,3 5 1,-1 3 1,1 11-1,-1 9 0,-3 10 0,1 4 0,-8 8-1,5 1 1,-5-3 0,6 1 0,1-14-1,7-11 1,3-13 0,4-12 0,0-14 0,0-5 0,-5-12 0,-6-3 0,-16-1 0,-8-3 0,-18 3-1,-15 1 0,-15 8 0,-12 4 0,-12 8-1,-8 7 0,5 9-1,1 7-3,19 18-16,1-12-14,26 16-2,11-8-3,25 5-1</inkml:trace>
  <inkml:trace contextRef="#ctx0" brushRef="#br1" timeOffset="39510.2598">18168 14833 62,'16'-15'37,"5"14"-2,-21 1-2,15 15-29,-19 17-2,-1 15 0,-9 14 1,-6 13 0,0 8-1,-2 5 1,-6-5 0,8-8-1,3-12 0,9-16-2,10-20 2,12-21-1,5-22-1,15-20 1,8-19-1,5-12 2,2-11-1,3-2 1,0-1-1,-4 8 0,-8 15-1,-7 12 1,-9 24-1,-6 19 1,-1 20-1,-11 16 0,-2 18 1,-3 10-1,2 9 0,4 1 0,4 0-1,5-11-2,12-3-5,-2-25-13,26 4-11,-9-25-6,16-2 0,-9-22-2</inkml:trace>
  <inkml:trace contextRef="#ctx0" brushRef="#br1" timeOffset="39709.2712">19052 15142 79,'0'0'40,"8"14"-1,-8-14-2,20-20-35,4 8-3,9-1 0,4 1-3,-3-5-5,13 19-20,-21-6-7,4 14-3,-14-2 1</inkml:trace>
  <inkml:trace contextRef="#ctx0" brushRef="#br1" timeOffset="39910.2827">18963 15565 78,'-11'21'41,"11"-21"-1,0 0-1,37-35-36,3 2-1,11-13-2,10-1-1,6 2-4,-1-10-5,17 22-16,-23-16-5,13 16-6,-21-7-2,8 9 1</inkml:trace>
  <inkml:trace contextRef="#ctx0" brushRef="#br1" timeOffset="40112.2943">19888 14783 93,'-5'15'41,"6"13"-1,-8-3-10,3 19-28,0 10-1,4 8 0,-4 10-2,0 3 0,4 2-5,-10-17-14,18 7-9,-16-31-3,16-3-7,-8-33-1</inkml:trace>
  <inkml:trace contextRef="#ctx0" brushRef="#br1" timeOffset="41014.3459">17641 7236 99,'10'2'37,"-10"-2"0,-13 36-8,-2-13-26,-4 11 0,-1 2 1,3 9 0,-2-3-1,8 1 0,3-8 0,7-4-1,5-7-1,8-13 0,4-13 1,4-10-1,6-14 0,4-4 0,1-9 0,-3-2 1,0-3-1,-2 2 0,-7 6 0,3 7 0,-8 8 0,-4 9 0,-10 12-1,15 5 1,-11 12-1,2 7 1,2 5-1,2 3 0,5 6-1,3 0-1,5 1-2,2-6-5,15 6-12,-14-22-9,16 7-7,-7-17-1,5-1-2,-11-16 2</inkml:trace>
  <inkml:trace contextRef="#ctx0" brushRef="#br1" timeOffset="41209.357">18291 7334 114,'0'14'39,"0"-14"0,5 15-1,-5-15-36,24 10-1,-1-11-1,5-4-2,9 4-5,-3-13-15,13 12-12,-13-9-2,6 8-2,-19-4-1</inkml:trace>
  <inkml:trace contextRef="#ctx0" brushRef="#br1" timeOffset="41379.3667">18256 7662 107,'-17'17'37,"17"-2"2,0-15-2,37-16-35,6-5-4,4-16-17,15 6-17,-1-8-1,11 3 0,-6-9-2</inkml:trace>
  <inkml:trace contextRef="#ctx0" brushRef="#br1" timeOffset="41772.3892">18993 7227 99,'0'0'38,"0"0"3,20-20-3,3 16-31,-5-3-4,2 5 2,-3 2-3,-6 7 0,-2 7-1,-8 6-2,-7 2 2,-3 2-2,-5 9 1,-8-1 0,-3 1 1,-2 2 0,2-3 0,-1-2 1,9-5-1,5-3 0,13-10 0,16-7 1,13-13-2,15-3 1,16-11-1,10-7-2,7 3-3,-1-15-12,15 20-9,-26-14-9,0 16-5,-21-5-1,-8 10 0</inkml:trace>
  <inkml:trace contextRef="#ctx0" brushRef="#br1" timeOffset="42530.4326">17662 5541 76,'0'0'37,"0"0"-1,0-14-5,0 14-24,0 0-2,2 18 0,-8-1 0,2 7 1,-5 1-3,2 6 1,-3-2-1,6 0 0,-3-2 1,6-9-1,2-6-2,-1-12 0,18 2-1,1-11 2,3-13-1,3-6-2,2-5 0,3-3 1,-3-2 1,2 2-2,-9 5 2,1 4-2,-7 11 2,-6 7-1,-8 9 0,10 10 1,-10 7-1,-2 8 0,1 5-1,-1 4 3,8 6-5,0-3 1,10 4-7,-6-19-12,26 7-15,-8-18-1,15 1 0,-4-16-4</inkml:trace>
  <inkml:trace contextRef="#ctx0" brushRef="#br1" timeOffset="42727.4438">18326 5584 86,'0'0'39,"0"0"-1,21-9 1,-21 9-31,19-15-7,-4 10-2,3-6-4,8 12-23,-13-9-10,6 12 1,-19-4-2</inkml:trace>
  <inkml:trace contextRef="#ctx0" brushRef="#br1" timeOffset="42898.4536">18248 5793 109,'-3'12'37,"3"-12"0,18-10 0,15-9-38,4-10 0,15 3-14,-2-17-24,17 5 1,-4-8-1,9 8 0</inkml:trace>
  <inkml:trace contextRef="#ctx0" brushRef="#br1" timeOffset="43365.4803">18847 5393 89,'-14'11'38,"-1"-11"1,15 0-1,0 0-33,24-16-3,-2 3 1,6 1-1,2 0-1,-2 2 0,-4 3-1,-2 5 1,-7 2-1,-15 0 0,15 5 0,-15-5 0,-4 15 0,-4-3 0,-2 1 0,-2 1 0,-2 2 0,1 0 1,0 0-1,6-1 0,5-1 0,4-3 0,-2-11 0,21 18 1,-3-11-1,0 0 0,2 1 1,-6 2-1,-3 2 1,-5 7-1,-8 2 1,-9 1 2,-7 5-3,-6-2 1,-2-1-5,-8-15-10,15 10-19,-14-19-5,16-1 0,-4-17-3</inkml:trace>
  <inkml:trace contextRef="#ctx0" brushRef="#br1" timeOffset="44055.5198">17333 4842 72,'0'0'38,"0"0"-1,0 0 0,-9 15-30,-2-7-1,2 11-2,0-2-1,4 5-1,-1-3 2,4 1-2,7-2 1,7-6-2,7-5-1,7-7 1,8-5-2,5-6-1,3-8-3,0-7-2,9 7-19,-14-16-12,5 9 0,-16-7-1,1 6 1</inkml:trace>
  <inkml:trace contextRef="#ctx0" brushRef="#br1" timeOffset="44221.5293">17544 4865 87,'-18'50'38,"-2"-10"1,10 4-2,7-8-34,-2-8-5,13 6-10,-5-19-24,12-1-1,-4-13 0,5-1-1</inkml:trace>
  <inkml:trace contextRef="#ctx0" brushRef="#br1" timeOffset="44784.5615">16895 4523 81,'0'0'37,"-15"10"-1,7 10-8,-10-9-22,6 10 0,-6-5-1,9 3-2,2-8 0,7 3-1,0-14-1,24 8-1,1-9 1,4 0-1,3-2 0,2 3 0,-4 3 1,-6 6-1,-6 2 1,-9 9-1,-10 3 1,-5 1-1,-9 2 0,-3-7-1,5 3-4,-8-20-15,21-2-16,-14-2-1,18-11-2,-1-15 0</inkml:trace>
  <inkml:trace contextRef="#ctx0" brushRef="#br1" timeOffset="44935.5701">16995 4489 87,'-15'4'37,"15"-4"-1,0 0-2,12-12-55,17-1-16,0-17 0,18 6-1,-9-10 1</inkml:trace>
  <inkml:trace contextRef="#ctx0" brushRef="#br1" timeOffset="45392.5963">17153 3922 82,'-27'24'38,"-16"4"-1,4 24-8,-7-6-21,7 13-1,-3-5-1,15 1-2,9-5 0,12-6-2,15-17 0,15-8-1,9-14-1,9-9 1,1-9 0,1-3-1,-8-6 1,-5-2-1,-15 2 0,-8 2 1,-16 3-2,-10 3 0,-7 4-1,-7-1 0,3 8-4,-5-5-1,20 15-17,-9-15-13,23 8 0,-1-11-3,15 7 3</inkml:trace>
  <inkml:trace contextRef="#ctx0" brushRef="#br1" timeOffset="45843.6221">16805 3888 86,'0'0'26,"8"-20"-24,7-7-2,-6-6-36,17 2 0</inkml:trace>
  <inkml:trace contextRef="#ctx0" brushRef="#br1" timeOffset="45972.6295">16919 3640 86,'0'0'34,"-18"6"-3,18-6-16,0-12-47,4-7-2,10 2-3,-2-10 1</inkml:trace>
  <inkml:trace contextRef="#ctx0" brushRef="#br1" timeOffset="46107.6372">16989 3441 92,'-22'-2'35,"22"2"-1,-11-19-6,3-2-43,20 11-20,-7-5 0,4 7 0,-8-3-1</inkml:trace>
  <inkml:trace contextRef="#ctx0" brushRef="#br1" timeOffset="46272.6466">17046 3378 98,'0'0'40,"-27"-6"-2,13 9 0,-11-4-39,-6-17-19,31 18-9,-22-21-9,19 6-2,1-9-2</inkml:trace>
  <inkml:trace contextRef="#ctx0" brushRef="#br2" timeOffset="84338.8239">3291 2329 74,'-36'-23'37,"-1"6"-2,-10-6 1,-1 2-35,-9-1 1,-1 5 0,-6-1 1,-5 5 0,-11 5 0,-6 12-1,-6 17 1,-6 25-2,-3 22 2,-2 25-1,6 23-1,6 27 1,13 21-2,20 14 1,21 8-1,29-3 0,30-1-2,32-16 0,40-15 1,25-28-1,33-31 1,29-31 0,20-44 1,13-43 0,8-43 2,-1-39-2,-13-37 1,-20-26 1,-27-24-1,-47-14-1,-49-14 1,-52 3-2,-63 15 1,-45 20 1,-49 38 0,-31 36-1,-22 43 1,-4 46-2,6 55-1,12 31-8,37 47-26,24 1-1,51 3-2,37-17-1</inkml:trace>
  <inkml:trace contextRef="#ctx0" brushRef="#br2">5769 2892 86,'-39'-47'36,"-24"-4"-1,-14 16-1,-18 4-34,-11 18 1,-11 9 0,-10 20 0,-9 16 0,-5 23-1,6 18 2,5 22-2,5 15 2,13 20-2,17 17 1,19 20 0,29 16 0,24 9-2,29 2 1,26-12-1,34-17 0,32-25 1,35-36 0,32-38 0,31-51 1,22-49 0,19-55 1,15-39 0,-5-37 1,-13-26-2,-28-26 1,-39-16 1,-54-6-1,-61 3 0,-60 10-1,-60 17-1,-54 28-1,-44 31 0,-35 45-1,-28 51-2,-2 58-1,-8 37-6,24 58-27,9 22 0,32 21-1,27-1 1</inkml:trace>
  <inkml:trace contextRef="#ctx1" brushRef="#br2">11168 6646,'0'-70,"0"12,0 58,0 0,0-24,0 24,12-46</inkml:trace>
  <inkml:trace contextRef="#ctx0" brushRef="#br2" timeOffset="115521.6074">8987 14888 32,'-17'10'36,"-7"-6"3,6 4-3,-10-9-21,14 1-10,-6-1-3,6 4 1,0 4 1,-1 9-2,5 7 0,-3 9 0,3 2 0,5 3 0,3-1-1,5-3 1,10-10 0,7-9-1,7-14 0,12-10 0,2-10-1,7-6 0,3-8 1,0-1-2,-3-6 2,-6 3-2,-4 2 1,-8 2 0,-2 5 1,-9 7-1,-4 8 0,-6 10 0,-9 4 0,15 33 1,-10 7-1,-1 19 1,-5 12-1,1 9 1,0 7 0,-4 4-2,-3-2 2,-5-9-1,-4-9 0,-1-9 0,-9-17 0,-2-10 0,-10-14-1,-11-13 0,-6-5-1,-11-12-2,-3-5-2,-11-16-8,14 7-26,5-11 1,18 3-1,12-10 1</inkml:trace>
  <inkml:trace contextRef="#ctx0" brushRef="#br2" timeOffset="116678.6736">10077 14919 41,'0'0'35,"-12"-6"2,5-6-1,7 12-31,12-21-1,-12 21 1,11-7 0,-11 7 1,12 27-2,-11 0-1,-1 10-1,-5 8 0,-4 8 0,-1 3 0,-5-3-2,0-5 2,1-7-1,1-9 0,6-14 1,7-18-1,-2-13 1,11-19-1,4-11 1,6-10 0,2-10-1,0-4 0,5 3 0,-3 4 0,-2 11 0,-2 14-1,1 9 1,-3 12-2,2 12 0,2 7-1,7 5 0,-2 2-2,15 3 0,2-5 0,11 4 0,5-10-1,8 2 2,0-7 0,5-1 1,-3-3 2,-10 2 0,-5-5 0,-12 1 1,-12 1 0,-11 0 0,-19 6 1,0 0-1,-19-1 0,-10 8 1,-2 1 0,-10 7-1,2 7 1,-6 8 0,4 6 0,3 6-1,5 8 1,9-3-1,9 3 1,14-6-2,10-9 1,14-9-1,7-11 1,11-18-1,11-16 0,6-16 0,1-13 0,5-8 0,-3-8 0,-3-4 0,-5-3 1,-6 6-1,-15 8 1,-12 10 0,-10 16 1,-11 10-2,-10 15 1,-6 12-1,-5 15 0,0 5 0,3 8-1,4-2 1,9 3-1,10-9 1,15-9 0,19-8 0,15-12 1,12-9-1,9-7 1,4-6-1,3 1 2,-10 0-2,-11 4 1,-19 6 0,-17 10-1,-24 4 0,2 22 1,-19 4-2,-13 9 1,-4 9 0,3 2-1,7 0 1,6-2 0,14-3 0,14-10 0,17-9-1,14-14 1,17-13-1,9-12 1,10-10-1,4-7 1,0-2 0,-10-3-1,-6 1 1,-13 4 0,-14 11 1,-11 9-1,-17 11 0,-10 3 0,-21 25-1,-3 3 1,-4 9-1,-3 1-2,5 8-2,-5-14-8,19 13-27,-1-17 1,19 2-1,5-23 1</inkml:trace>
  <inkml:trace contextRef="#ctx0" brushRef="#br2" timeOffset="117054.6951">12532 14828 62,'0'0'38,"-8"-16"0,8 16-1,-17 12-33,8 2-1,2 4 1,2 4-2,1 1-1,5 2 1,2-3-1,5-2 0,2-7 0,2-3 0,6-10 0,-1-7 0,5-9 0,1-7 0,5-5-1,1-4 1,0 1-1,3-2 0,-4 7 0,-4 7 0,-2 14 0,-6 9 0,-6 12 0,-4 12 0,-2 7 0,0 5-1,2 0 0,11 0-2,10-9-1,7-20-7,19 1-28,3-26 2,22-1-3,0-17 3</inkml:trace>
  <inkml:trace contextRef="#ctx0" brushRef="#br2" timeOffset="117438.7171">13711 14701 53,'10'-16'38,"-10"16"-1,-12-5-1,-10 17-27,-19 0-3,-2 11-2,-9 3-1,0 4-1,-3 1 1,5 2-2,5-7 2,15 0-1,5-8 1,16-2-2,9-16 1,19 8-1,10-15-2,11-11 1,14-4 0,6-13 0,8-6 0,3-12 1,-1-7 0,-7-7 0,-5-2 0,-13 1 0,-11 0 0,-14 9 0,-13 13 0,-12 15-1,-9 21 0,-9 24 0,-1 21 0,-2 18 0,5 21-1,7 10-2,13 6-2,5-13-9,26 7-26,10-27 0,29-5-1,5-25 0</inkml:trace>
  <inkml:trace contextRef="#ctx0" brushRef="#br2" timeOffset="117789.7372">15064 14572 72,'-34'6'38,"6"8"-1,-11-7 0,-8 6-36,13-3 0,0 6 0,2-2 0,9 0 1,3-2-1,7-1 0,13-11 0,6 12 0,10-7-1,8 1 1,4 1-1,1 2-2,-3 5 3,-3 4-3,-9 4 3,-11 7-3,-7 1 2,-10-1-2,-4 2 1,-5-8-3,9 2-14,-4-23-18,18-2-2,2-29-1,20-5 1</inkml:trace>
  <inkml:trace contextRef="#ctx0" brushRef="#br2" timeOffset="117973.7477">15551 14100 74,'-7'28'40,"-7"28"-2,-17 8 1,5 15-36,-8 0-4,4 7 0,3 1-4,-1-15-21,16 10-12,-8-20 0,14-4-2</inkml:trace>
  <inkml:trace contextRef="#ctx0" brushRef="#br2" timeOffset="118525.7793">15098 14710 69,'-2'11'40,"19"11"-4,4-8 3,16-4-40,22-3 1,10-8-3,15-7 3,8-2 1,6-8-1,2-1 1,-4 0-1,-6 3 1,-13 0-1,-13 7 2,-17 4-1,-17 5-1,-18 6 0,-17 4 0,-15 6 0,-13 2-2,-9 2 2,-6 5 0,-6-2 1,2 2-1,2 3 1,9-2-1,9 0 2,10 2-1,14-1 1,15-2-1,14-6-1,14-7 0,10-5 0,8-7 0,4-10 0,3-7 0,-4-10 0,-2-5 0,-6-4 0,-11-1 1,-13 0 0,-8 3 0,-8 3 0,-4 6 1,-10 15-2,6 10 3,-22 23-3,9 8-1,2 11 0,-1 10 0,6 4 0,4 1-2,14-7-1,5-20-7,21-5-27,4-32 0,21-11-1,0-28 0</inkml:trace>
  <inkml:trace contextRef="#ctx0" brushRef="#br2" timeOffset="118724.7906">16815 14090 70,'-33'49'38,"2"33"2,-7 8-3,13 13-33,-2 1-4,6-2-2,7-4-1,3-19-7,13-4-28,-7-22 0,11-11 0,-9-24-1</inkml:trace>
  <inkml:trace contextRef="#ctx0" brushRef="#br2" timeOffset="118908.8012">16292 14756 73,'0'20'40,"4"-6"0,20 2-1,4-25-38,20-5-6,21 4-26,2-17-7,10 2 0,-5-6 1</inkml:trace>
  <inkml:trace contextRef="#ctx0" brushRef="#br2" timeOffset="119269.8218">16969 14781 62,'-14'16'39,"17"8"-3,-3-24 3,23 17-36,7-17-1,12-6 0,4-7 1,3-5-1,-1-8 0,-5-1 0,-7-6-2,-13 3 1,-12 2 0,-18 6 0,-15 10 0,-12 9-1,-13 11 0,-11 11 1,-4 14 0,1 6-1,1 7 0,11 5 0,14-5 1,20-7-1,27-10-1,27-15-2,35-7-21,20-31-14,33-5-1,9-21-2,15-5 1</inkml:trace>
  <inkml:trace contextRef="#ctx0" brushRef="#br2" timeOffset="136286.7951">7564 6844 62,'4'33'37,"-20"11"-1,-3 20-1,-9-4-18,8 10-14,-1-3-2,12-8-5,17-6-29,7-14-1,18-13-1,11-18 0</inkml:trace>
  <inkml:trace contextRef="#ctx0" brushRef="#br2" timeOffset="136579.8119">7982 7125 96,'-38'14'36,"3"10"2,-6-5-1,5 3-34,4-2 0,16 1-1,10-7 0,13-4-2,12-3 1,12-4 0,5-1-1,5 4 1,-7 1-1,-1 6 1,-12 6-1,-11 4 1,-11 6-1,-11 1 0,-3 0-1,-3-5-1,1-5-5,-1-19-24,18-1-6,10-25 0,15-7-1</inkml:trace>
  <inkml:trace contextRef="#ctx0" brushRef="#br2" timeOffset="136766.8226">8428 6797 98,'0'0'36,"-16"35"2,-12 7-1,6 12-32,-13 12-2,4 6-1,1 6-2,6-6-3,3 1-2,0-20-13,16 1-19,-2-17 0,14-10-1,-7-27 1</inkml:trace>
  <inkml:trace contextRef="#ctx0" brushRef="#br2" timeOffset="136909.8308">8171 7167 104,'0'0'38,"-9"-17"-1,26 15-2,13 6-48,17-13-23,20 3 0,7-7-1,21 0-2</inkml:trace>
  <inkml:trace contextRef="#ctx0" brushRef="#br2" timeOffset="137328.8547">9269 7141 104,'36'-10'38,"-5"-5"-1,11 6-1,-5-4-37,1-1 1,-1 0 0,-5 4 0,-3-1 0,-11 3 0,-7-2 0,-11 10 0,0 0 0,-28-4 0,-2 8 1,-3 8 1,-12 6-1,2 6 0,-5 6 1,2 6 0,8 2 1,10 1-2,10-3 0,17-5-2,17-5-1,13-15-3,29-2-20,2-18-13,21-1 1,-1-18-2,15-1 2</inkml:trace>
  <inkml:trace contextRef="#ctx0" brushRef="#br2" timeOffset="137518.8656">10086 7022 74,'-38'3'37,"3"14"0,-17 6 0,-3 20-11,-7-1-22,2 8-2,-3 4 1,5 3-3,5-3 0,11-7-3,15-5-2,8-26-5,23-3-26,-4-13 0,29-26-1,-3-10 0</inkml:trace>
  <inkml:trace contextRef="#ctx0" brushRef="#br2" timeOffset="137662.8738">9718 7163 102,'-11'2'37,"9"16"1,-2-2-3,12 8-31,13-5-3,14-5-6,22 3-6,1-22-24,24 4-2,3-14 1,11 2-2</inkml:trace>
  <inkml:trace contextRef="#ctx0" brushRef="#br2" timeOffset="137871.8858">10477 7121 105,'-48'2'37,"5"11"3,-3-6-3,14 9-32,-4 3 0,17 2-2,5 1 0,12 6-3,10-4 1,9-2-2,13-1-1,5-13-1,14-1-5,-8-17-24,22 3-7,-12-16 1,10-1 0</inkml:trace>
  <inkml:trace contextRef="#ctx0" brushRef="#br2" timeOffset="138044.8957">10833 7071 101,'0'0'37,"-18"9"1,11 19-3,-13 1-28,9 11-3,-6 1-1,7 4-2,5-4-1,3-5-3,9-5-2,-7-31-16,29 18-17,-10-26 0,11-4 0,-4-17 0</inkml:trace>
  <inkml:trace contextRef="#ctx0" brushRef="#br2" timeOffset="138178.9034">10891 6805 114,'-14'-13'35,"14"13"-2,14-11-30,6-7-39,17 3-1,10-11-1</inkml:trace>
  <inkml:trace contextRef="#ctx0" brushRef="#br2" timeOffset="138378.9148">11482 6617 110,'-33'39'39,"1"21"2,-13 2-2,2 18-38,-2 7 2,4 8-3,-2 5 0,9-2-2,10-3-3,4-25-15,16 3-18,-1-32 0,19-13-1,1-27 0</inkml:trace>
  <inkml:trace contextRef="#ctx0" brushRef="#br2" timeOffset="138569.9257">11124 7184 98,'-4'19'36,"18"0"2,14-12-1,24 0-31,13-9-4,10-8 2,11-1-5,-1-11-8,-1 9-26,-10-7-1,-6 6-1,-20-6-2</inkml:trace>
  <inkml:trace contextRef="#ctx0" brushRef="#br2" timeOffset="138946.9473">11622 7267 98,'0'20'38,"0"-20"1,14 17-1,-3-18-32,15-3-2,2-5-1,8-2-2,3-9 0,2-2 0,1-1-2,-7-2 1,-4 1-1,-6-2 1,-10 5-1,-12 4 1,-8 3-1,-11 11 1,-7 2 0,-7 6 1,-7 9 1,-5 6-2,2 5 2,2 6-1,4 0 1,6 4-1,10-1 1,13-2-2,14-6-1,12-7 1,15-5-3,9-11-4,24 4-23,-9-21-8,15 3-2,-9-14 1</inkml:trace>
  <inkml:trace contextRef="#ctx0" brushRef="#br2" timeOffset="139260.9653">12334 7118 109,'-24'20'37,"-14"-3"2,8 13-2,-7-1-31,3 6-2,5-3-1,8-1-1,14-7 0,10-9 0,13-12-1,12-11 0,9-17 0,9-10 0,8-15-1,0-8 1,-1-10-1,-5-3 0,-4-1 0,-10 7 1,-11 13-1,-10 14 0,-13 17 0,-13 25 1,-11 24 0,-11 17-1,-1 20-2,-1 2-6,17 16-24,-7-15-9,25 3 1,10-18-3</inkml:trace>
  <inkml:trace contextRef="#ctx0" brushRef="#br2" timeOffset="139780.995">13376 7007 81,'0'0'36,"-9"13"0,-10 2 2,-11-2-29,3 9 0,-8-2-2,7 6 0,-4-5-1,10 2-4,6-6 1,8-2-4,8-15 3,18 11-2,3-11 1,5-3-1,3 3 0,-1 1 0,-4 4-1,-6 5 1,-4 8-1,-14 1 0,-9 8 0,-5-1-1,-6-1 1,2-4 0,2-1-2,3-15-4,13-5-26,17-15-5,13-6 1,4-18-2</inkml:trace>
  <inkml:trace contextRef="#ctx0" brushRef="#br2" timeOffset="139968.0057">13846 6631 115,'-40'55'39,"8"14"3,-7-2-4,1 5-35,9 4-3,10-8-3,5 1-2,0-14-5,19-1-26,-13-19-4,11-3 1,-10-18-3</inkml:trace>
  <inkml:trace contextRef="#ctx0" brushRef="#br2" timeOffset="140483.0351">13479 7000 113,'10'16'39,"16"1"0,4-12-3,17 5-33,10-3-1,9-2-1,7-5 0,0-3 0,1-1-1,-8-3 1,-11-1-1,-10 2 0,-15-2 1,-15 2-1,-15 6 1,-11-1 0,-17 9 0,-10 5 1,-10 5-1,-3 7-1,-1 5 1,4 2-1,10 0 1,7-3-2,16-3 1,15-5-1,16-7 0,14-12 2,11-5-1,9-8 1,3-8 0,0-6 1,-3-1-1,-7-3 1,-10 0 0,-7 4 1,-15 3-3,-6 7 0,-5 15 0,-18-1 0,1 12 0,-2 11-2,1 5 0,3 2-1,8 2 1,7-4-3,12-1-1,9-15-4,23 6-14,-4-34-13,24 4 0,-6-21 0,13 0-1</inkml:trace>
  <inkml:trace contextRef="#ctx0" brushRef="#br2" timeOffset="140666.0456">14739 6666 113,'-26'27'39,"2"27"1,-15 3-2,5 19-32,0-1-3,2 3-2,5-5-1,5-6-2,8-9-2,2-17-4,19-2-22,-7-28-11,16-2 2,-10-22-1,13-3 3</inkml:trace>
  <inkml:trace contextRef="#ctx0" brushRef="#br2" timeOffset="140839.0555">14474 6953 124,'0'0'40,"5"24"0,7-18-2,16 4-36,7-2-1,8-5-3,5 6-3,0-15-14,5 15-18,-6-12-3,-1 8 0,-13-11 0</inkml:trace>
  <inkml:trace contextRef="#ctx0" brushRef="#br2" timeOffset="141154.0735">14871 7062 115,'-8'10'37,"21"9"2,-3-14-2,19 4-32,1-9-2,11-4 0,4-6-1,0-3-1,-2-7 1,-3-1-2,-7-6 0,-12 0-1,-9 2 0,-15-1 1,-12 7-1,-9 9 1,-10 9 0,-6 10 0,-5 12 1,-1 9 1,5 6-1,7 6 0,11 1 0,18-8-3,12-2-1,14-19-8,34-2-25,-2-18-4,28-3 1,6-24-3</inkml:trace>
  <inkml:trace contextRef="#ctx0" brushRef="#br2" timeOffset="142296.1389">19537 5442 72,'19'-11'34,"5"2"-7,1-6-11,10 4-48,-4-1-2,1 6 1,-9 5-1</inkml:trace>
  <inkml:trace contextRef="#ctx0" brushRef="#br2" timeOffset="142455.1479">19527 5612 77,'28'6'34,"3"-8"-1,6-9-13,7-4-54,6-1 1,4-7-1,-2 1 0</inkml:trace>
  <inkml:trace contextRef="#ctx0" brushRef="#br2" timeOffset="142837.1698">20159 5279 89,'19'-7'38,"13"6"-1,-3-8 2,5 4-36,4-2-1,-2 4 1,-5 3-2,-5 3 1,-12 4-1,-10 7 0,-9 3 0,-10 6 0,-13 5 0,-4 4-1,-5 2 1,-1 2-1,5-2 1,4 0-1,11-6 0,14-6-1,13-3-1,12-12-2,19 2-8,-2-18-26,18 2 1,-1-15-2,8 5 0</inkml:trace>
  <inkml:trace contextRef="#ctx0" brushRef="#br2" timeOffset="143154.1879">20728 5366 80,'-23'12'37,"6"14"0,-13-4 1,14 6-31,-9 2-2,5 4 0,1-5-2,6 4 1,4-10-1,7-2-1,7-10 0,10-7-1,4-10 0,8-7 0,1-6 0,5-9 0,-2 0-1,-2-4 1,-5 6-1,-4 3 0,-7 6 0,-13 17 0,11-6-1,-11 6 0,0 24-3,-4-7-2,8 14-2,-5-14-13,16 18-17,-2-13 2,17 6-3,-4-16 3</inkml:trace>
  <inkml:trace contextRef="#ctx0" brushRef="#br2" timeOffset="143491.2072">21161 5465 95,'-23'-12'37,"0"16"3,-7-2-3,3 14-32,-2 5-1,10 9 0,4 0-1,10 1 0,13-8-1,14-9-1,7-6 0,8-13-1,11-6 1,-1-15-1,4-6 0,-7-5 0,-4-8 0,-9 1 0,-8 2-1,-8 0 1,-8 9 0,-6 10 0,-7 8 0,-3 16 1,-5 16-1,-6 13 0,2 9-1,-2 8-1,8 16-9,-14-13-23,19 7-5,-2-13 1,13 3-1</inkml:trace>
  <inkml:trace contextRef="#ctx0" brushRef="#br2" timeOffset="144016.2372">21788 5474 64,'31'-7'35,"11"1"-1,-4-4 0,5 6-22,-2-8-7,2 6 0,-11-7-1,-2 3 0,-8-4 0,-2 1-1,-12-4-1,-5 1 0,-9 1 0,-4 0-1,-8 3 1,-2 4-1,-12 3 1,-1 8 0,-5 6 0,0 9 0,-1 0-1,7 13 1,4 3-2,13 3 1,15 2-2,14-5-2,17 8-10,5-20-23,27-1-2,4-16 0,15-1-1</inkml:trace>
  <inkml:trace contextRef="#ctx0" brushRef="#br2" timeOffset="144223.2491">22638 5321 83,'-46'20'38,"3"16"-1,-7 1 1,6 14-22,-1-6-14,6 1 2,8 0-5,3-10 0,10-3-4,-4-17-18,19 2-13,3-18 0,3-11-1,2-10-2</inkml:trace>
  <inkml:trace contextRef="#ctx0" brushRef="#br2" timeOffset="144370.2575">22312 5436 105,'0'0'38,"0"0"1,16 10-2,-1 0-34,8-1-3,15 3-5,-1-13-17,21 12-16,0-10 1,11 5-2,-8-11 1</inkml:trace>
  <inkml:trace contextRef="#ctx0" brushRef="#br2" timeOffset="144590.2701">22991 5383 101,'-33'-6'38,"6"14"2,-15-2-1,10 12-32,-8 1-3,7 5 0,3 1-2,11 3 1,6-4-2,10-3-2,15 0-1,5-12-4,18 4-6,-6-17-26,16 3-1,-9-12 1,13 2 0</inkml:trace>
  <inkml:trace contextRef="#ctx0" brushRef="#br2" timeOffset="144768.2803">23157 5411 90,'0'0'37,"0"0"0,-9 19 2,-8-7-22,3 14-12,-2 1-1,2 6-2,-1 2 0,3-3-1,6-2-3,2-8-2,13 4-16,-9-26-16,25 4-3,-8-21 1,13-1-2</inkml:trace>
  <inkml:trace contextRef="#ctx0" brushRef="#br2" timeOffset="144911.2884">23330 5020 86,'3'-15'33,"-1"0"-18,-2 15-14,23-18-26,-1 11-12,-1-3 3</inkml:trace>
  <inkml:trace contextRef="#ctx0" brushRef="#br2" timeOffset="145125.3007">23724 4871 83,'-19'24'40,"2"16"0,-16 1 1,10 19-20,-6 1-16,2 7-2,-4 0 0,5 2-2,0 1 0,4-9-3,8-2-2,-2-17-4,20-1-29,-16-19-2,18-5 1,-6-18-3</inkml:trace>
  <inkml:trace contextRef="#ctx0" brushRef="#br2" timeOffset="145301.3107">23431 5310 108,'-3'12'39,"-1"-1"1,18 7-2,4-6-38,9-2-1,11 0-4,-1-17-9,13 12-24,-6-16 1,10 5-1,-8-10-1</inkml:trace>
  <inkml:trace contextRef="#ctx0" brushRef="#br2" timeOffset="145676.3322">23789 5390 102,'-10'26'37,"5"-7"0,16 3-3,9-17-33,10-5-1,11-4-1,4-9 0,5-3-1,2-6 1,-7-1 0,-7-1 0,-7-3 1,-11 5 0,-12-2 2,-10 7 0,-17 4 1,-6 10 0,-11 0 1,-5 13-1,-5 5 0,2 9 1,-3 6-1,8 3-1,8 4 0,11-1-1,15-3-1,10-6-1,15-3-2,11-15-3,20 7-18,-2-24-15,17 3 1,-6-15-1,11 3 0</inkml:trace>
  <inkml:trace contextRef="#ctx0" brushRef="#br2" timeOffset="145977.3494">24403 5344 115,'-32'19'41,"-16"-5"0,11 14 0,-11-3-36,15 3-2,6-2-1,10 1-1,12-8 0,13-2 0,9-14 0,15-6-1,6-12 1,6-8-1,3-12 0,4-5 0,-7-10 0,-3-3-1,-5-5 0,-7 9 0,-9 7 0,-10 10-1,-10 15 1,-15 17 0,-9 22 0,-16 14-2,-6 27-7,-23-6-18,8 24-12,-19-4 1,7 10-2,-13-9 2</inkml:trace>
  <inkml:trace contextRef="#ctx0" brushRef="#br2" timeOffset="146457.3769">22234 6076 103,'0'0'37,"-17"0"1,6 11-1,-8 0-33,-9 7-1,-8 2 1,1 3-1,-3-1 0,9 0-1,6-6 1,14-5-2,9-11 0,23 11-1,10-11 1,4 0-1,4 2 0,-1 3 1,-7 4-1,-10 6 0,-15 5 0,-14 6 0,-14 4 0,-8-1 1,-6 1-2,-1-6-2,10-2-3,4-21-12,21-1-19,20-19-2,20-4 2,11-18-3</inkml:trace>
  <inkml:trace contextRef="#ctx0" brushRef="#br2" timeOffset="146645.3876">22878 5806 112,'-32'24'39,"-5"21"1,-15 6-1,5 2-35,-1 10-2,5 2-1,6-2-3,3-6-1,17 2-5,-10-20-28,26-1-3,-4-19 0,13-3 0</inkml:trace>
  <inkml:trace contextRef="#ctx0" brushRef="#br2" timeOffset="147145.4162">22446 6146 112,'0'0'39,"0"0"0,13 1 0,7 10-34,17-7-4,5 1 1,12 2-1,3-4 0,3 1 0,-7-2 0,-2 0 0,-8 0 0,-11 0 0,-12-1 0,-20-1-1,0 0 1,0 0-1,-29 8 0,1 0 1,-4 4 0,-2 3 0,2 3-1,-2 4 1,11-2 0,8-1 0,10-4 0,12-2-1,11-8 2,9-5-2,7-10 0,8-3 0,3-9 0,-2-1 0,-5-4 0,-3-2 0,-9 3 0,-5 3 0,-10 7 0,-11 16 0,0 0 0,-14 0 0,1 17 0,-1 6 0,3 6 0,4-2 0,5 3 0,8-7-2,14-3-4,4-17-5,23 8-13,-9-25-13,22 1-2,-3-15 0,9-2 0</inkml:trace>
  <inkml:trace contextRef="#ctx0" brushRef="#br2" timeOffset="147305.4254">23675 5835 116,'-33'33'38,"-2"25"0,-21 2-1,5 14-32,-1 0-4,5-4-4,12 4-5,-6-21-28,23-4-2,-2-20-1,21-8 0</inkml:trace>
  <inkml:trace contextRef="#ctx0" brushRef="#br2" timeOffset="147479.4353">23270 6122 114,'-16'0'40,"19"12"1,-3-12-2,24 11-31,5-2-11,4-6-4,20 8-28,-14-12-4,16 8 0,-16-12-1</inkml:trace>
  <inkml:trace contextRef="#ctx0" brushRef="#br2" timeOffset="147832.4555">23687 6248 112,'2'16'39,"-2"-16"1,26 8-2,-2-11-34,12-4-2,3-6 1,5-3-1,-2-3-1,2 0 0,-7-4 0,-6-2-2,-10 0 1,-12 2 0,-11 2 0,-14 9 1,-14 2 1,-11 13-1,-10 10 2,-6 13 0,1 8 0,2 7-3,8 5 0,18 2 0,14-3 0,18-7 0,21-9 0,23-15-2,35 6-23,3-24-14,40 2-4,11-17 0,31 9-1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8641711"/>
              </p:ext>
            </p:extLst>
          </p:nvPr>
        </p:nvGraphicFramePr>
        <p:xfrm>
          <a:off x="304800" y="762000"/>
          <a:ext cx="8610600" cy="499872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AS on the web to see if we have covered the main points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AS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 “Objectives of the Unit” guide.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– Units 1 to 7 PLUS the red book PLUS some older material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HW marking and HW help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optional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our chances in the assessment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3758793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121 - 129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28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revision, electron energy levels and atomic line spectra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5200" y="169920"/>
              <a:ext cx="8371440" cy="5481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9080" y="154080"/>
                <a:ext cx="8393760" cy="551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20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1320</TotalTime>
  <Words>305</Words>
  <Application>Microsoft Office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145</cp:revision>
  <dcterms:created xsi:type="dcterms:W3CDTF">2006-08-16T00:00:00Z</dcterms:created>
  <dcterms:modified xsi:type="dcterms:W3CDTF">2013-06-28T05:40:05Z</dcterms:modified>
</cp:coreProperties>
</file>