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31:29.3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8998 3965 68,'12'10'37,"-15"12"-1,1 18 1,-14 2-31,8 5-3,-4-4 2,11-4-1,10-21 1,26-26 0,21-39 0,36-40-2,43-43 0,35-30 1,39-30-3,22-27-8,19-3-29,-14-16-5,-9 15 1,-33 6-3</inkml:trace>
  <inkml:trace contextRef="#ctx0" brushRef="#br0" timeOffset="1089.0623">11741 5423 63,'12'6'36,"-12"10"-1,-2 22-1,-10 9-28,3 17-2,-3 5 2,3 6-1,-2-13 3,14-14-2,14-37 0,35-45 1,37-62-3,94-58 0,19-57-3,56-49-1,52-32-8,15-25-28,31 0-3,-24 1 0,-25 38-3</inkml:trace>
  <inkml:trace contextRef="#ctx0" brushRef="#br0" timeOffset="217340.4312">6479 8589 19,'-59'9'28,"-7"-9"1,-2 6 1,-7-2-15,-1-7-12,-1 4 1,0-7-1,7 3 1,-8-7 0,7 5 0,-11-7-1,4 8 2,-9-4-1,2 5 0,-6 1-2,0 3 1,-7 1-2,-1 3 1,-1 0-1,-2-2 1,-1 2-1,-6-2 1,1-1 0,-2 2-1,-6-1 1,-2 7 0,-4-5 0,1 7 0,-6 3 0,0 1 0,-5 0 0,-2 5-1,4 1 1,1-5-1,4-1 1,0-1-2,1-3 1,6-3-1,6-2 1,6 1 0,0-3 0,3 5 1,4 2-2,3 5 1,1 2 0,6 6-1,2 3 0,7 4-1,5 4 1,-2 4 0,11 1-1,5 4 2,3 4-2,2 1 1,3 5 1,0 2-1,4 2 1,3 3-1,2 1-1,3-1 1,6 2 0,5 0 1,8-1-1,5-3 0,6-1-1,11-5 2,8-1-1,10-4 0,5-4 0,12-5 0,3-2-1,11 1 1,3-2-1,6 1 1,-2 1-2,6 2 2,2 0-2,-2 3 3,9-1-2,-1-2 2,9 0-2,0-3 3,9-6-2,4-2 0,7-5 1,10-3-1,5-3 0,3-5 1,4 1-1,5-2 0,5 1 0,8 1 1,-2-1-1,1 2 1,1-1-1,8-1 0,3 0 1,4-4-1,5-3 0,2-1 1,13-5-1,0-3 1,9-1-1,5-1 1,3-2-1,3 0 1,5-1-1,0 3 1,-3-2-1,-1 4 1,-1-2-1,-2 1 0,-3 2 0,-1 1 1,-3-1-1,1-1 0,3-1 0,2-1 0,5-1 1,3-2-1,4 1 1,-3-1-1,6-1 0,-8 1 0,2 2 1,-5 1-1,-4 3 0,-6 1 1,-2 1-1,-3 3 0,-11-1 0,5 0 0,-9 0 0,0-2-1,-5-1 2,-5-1-2,6-1 1,-2-2 0,0-3 0,-3 1 0,-2-1 0,0-1 0,0-1 0,-4 1 0,-8-3 0,-1 2 0,-5-1 0,-4 1-1,-5 1 1,-4-2 0,-6 1 0,-4 0 0,0-3 0,-6 3 0,-2-6 0,-6 2-1,-4-2 1,-4-2 0,-8-4 0,-2-1 0,-8-4 0,-2-1 0,-6-3 0,-4-4 0,1-2 1,-1-2-3,-3 0 3,-1-4-1,-2 1 1,-7-1-2,-4 0 2,-8-1-1,-7-2 1,-11-1 0,-5 0-1,-12-4 0,-4-2 1,-4 1-1,-6-5 0,-5 0 0,0-3 0,-1 1-1,-6 1 1,-6 0-1,-4 4 1,-8 0-2,-7 2 2,-11 4-1,-10 3 1,-9 4-1,-12 1 1,-16 0 0,-7 6 0,-13-2 0,-9 5 1,-13 0-1,-9 4 1,-8 2-1,-5 1 1,-6 3-1,-5 2 1,-6 0-1,-6 0 0,-3 2 0,-3-3-2,-4 2 3,-7-1-3,-1 1 2,-7 5-1,-5-3 1,-7 4-1,0 0 1,-5 4 0,1 1 1,-1 3-1,1-1 0,-3 1 0,4 0 0,1 0 0,0 2 0,4 0 0,2 0 0,-1-3-1,2 1 1,12-2 0,2 0 0,4-3 0,9 3 0,4-4 1,6 6-1,1 3 1,8 1 0,4 7 0,9 1-1,10 4 0,3-5-4,27 10-31,-5-15-3,25-1-1,7-11-2</inkml:trace>
  <inkml:trace contextRef="#ctx0" brushRef="#br0" timeOffset="516089.5186">11713 8026 82,'0'0'39,"11"8"-2,-11-8-10,7 16-19,-7-16-2,14 23-1,-3-14 0,13-1-1,1-10 0,13-13-1,13-16-1,15-14 1,14-22-2,14-19 0,20-23-1,15-29-6,26-14-30,0-19-2,14-8 0,-8-7-4</inkml:trace>
  <inkml:trace contextRef="#ctx0" brushRef="#br0" timeOffset="531825.4187">5608 11293 67,'16'1'39,"-16"-1"-1,7 28 1,-21 3-33,3 14-1,-6 8-1,0 4 1,2-7-1,15-8 1,17-33-1,28-38-1,42-47 2,44-44-3,53-46 2,45-34-6,46-7-15,0-27-20,11 18-2,-19 11-1,-20 26-3</inkml:trace>
  <inkml:trace contextRef="#ctx0" brushRef="#br0" timeOffset="534139.551">9795 13046 67,'19'-6'38,"-19"6"-1,0 38-12,-10-8-18,7 18-2,-6-2 1,9 11 0,2-16 0,26-18-1,24-38 0,39-41 0,41-51 0,41-41-2,43-26-9,12-37-25,25 3-9,-21-1-1,-12 25-2</inkml:trace>
  <inkml:trace contextRef="#ctx0" brushRef="#br0" timeOffset="619891.4558">8787 14098 34,'0'0'34,"0"0"1,-18-16-21,18 16 6,0 0-12,0 0-2,0 0-1,7 15 0,-3 9-2,8 11 0,-4 12 0,1 9-1,-7 6-1,1 6 1,-11 0-2,-1-3 1,-1-16 0,0-8-1,-2-22 1,12-19 0,-16-11 0,16-19 0,7-18 0,0-13 0,-1-7-1,3-8 1,6 0-1,1 1 0,-1 5 1,7 7-1,3 12 1,4 9 0,4 13 0,3 12 0,-1 11 0,1 10-1,-3 7 1,-4 9-2,-7 5 1,-8 6-1,-13 4 1,-6 1-1,-13 2 1,-5 0 0,-7-4 0,-5 1 0,1-6 0,0-4 0,5-7 0,6-5 0,5-5 0,18-8 1,-4 11 0,14-7 0,9 1 0,6 4 0,3 1 0,4 5 0,3 2 0,2-4-1,0 5-2,-2-10-3,8 6-9,-14-19-25,13 2 0,-9-16-1,1 1 1</inkml:trace>
  <inkml:trace contextRef="#ctx0" brushRef="#br0" timeOffset="620229.4751">9408 14317 66,'-2'17'40,"11"3"0,3-14 0,17-5-37,4-9-1,9-7 0,6-9 0,6-3-1,-4-4 0,-5 1-1,-10 5 0,-12 3 0,-17 9-1,-6 13 1,-32 6 0,-5 14 0,-10 9 0,-5 6 0,-3 8 0,3 4 1,10-4 0,12-4 0,13-9-1,17-8 1,18-13-1,15-13-1,18-6-1,7-13-3,22 5-3,-5-17-5,11 12-26,-11-2 0,0 8 0,-17-1 1</inkml:trace>
  <inkml:trace contextRef="#ctx0" brushRef="#br0" timeOffset="620545.4932">10136 14297 5,'0'0'34,"-20"-11"3,-8 0 2,5 6-1,-14-11-19,13 17-10,-10-2-2,9 13-2,-1 4-2,8 4 1,6 6-2,9-1 0,11-4 0,7-5-1,11-17 1,9-15-1,8-18 0,9-14 0,1-12-1,2-13 1,-4-2 0,-1 0-1,-10 11 1,-7 13 0,-11 21-1,-12 23 1,-10 25-2,-8 28 1,-13 21 0,-4 16-1,1 8-1,5 2-1,11-4-1,8-20-4,34-11-31,5-28 0,31-15-3,11-27 2</inkml:trace>
  <inkml:trace contextRef="#ctx0" brushRef="#br0" timeOffset="621116.5258">11195 13845 63,'-35'-7'40,"6"16"-1,-2 3 0,6 13-35,9 4 0,6 9-1,3 8 0,7 8-1,2 3 0,6 1-1,1 4 0,1 0 1,-3-6-1,-1-3 0,1-8-1,-3-9 0,-3-8 1,-1-12-1,0-16 0,0 0 0,7-25 0,0-8 0,3-7 0,3-9 0,4 1 0,4 1 0,3 8 0,-1 7 0,4 15 0,-2 14 0,0 10 0,-3 13 0,-2 14 0,-7 6 0,-4 5 0,-8 1 0,-4 1 0,-8-3 0,-5-1 0,-6-6-1,0-7 0,-3-9 0,1-8-2,1-11-2,13-4-4,-8-19-10,22 3-19,-1-15 0,21 2-2,0-13 2</inkml:trace>
  <inkml:trace contextRef="#ctx0" brushRef="#br0" timeOffset="621775.5635">11628 14189 52,'8'21'38,"-17"-6"0,0 13 1,-14-2-29,9 10-4,-6-2-1,2 5 0,0-5-1,8 1-1,3-5 0,9-8-1,6-11-1,8-7 0,7-14 0,6-9-1,0-11 0,8-3 0,-9-8 0,2-1 0,-8-2 0,-7 5-1,-11 4 1,-6 8 0,-10 9-1,-7 9 1,-2 11 0,-5 10-1,5 4 1,-1 5 0,8-1 0,8 2 1,7-7-1,13-7 0,9-7 0,10-5 1,6-9-1,4-1 1,-1-3-1,2 0 0,-6 1 0,-4 4 1,-14 2-1,-3 4 1,-17 6-1,0 0 0,-3 17 1,-11 0 0,0 4-1,-3 9 1,1 4 0,1 3 0,2 1 0,7-4 0,5-5-1,7-6 1,4-10-1,14-13 0,0-16 1,7-11-1,2-9 0,-2-5 0,-5-6 0,-1-2 0,-10 2 0,-8 2 0,-7 13-1,-6 5 0,-6 14-1,-1 6 0,3 13-2,-4 0-3,17 21-13,-3-27-20,7 23 1,-7-23-1,33 0 0</inkml:trace>
  <inkml:trace contextRef="#ctx0" brushRef="#br0" timeOffset="621972.5748">12316 13829 56,'3'-20'38,"-10"3"0,7 17 1,0 0-30,-11 27-4,0 7-2,8 18 0,-6 15-1,-2 16 0,0 7-2,-3 3 1,2 0-4,-4-14-4,21-8-30,-11-23-1,17-15-1,3-35 0</inkml:trace>
  <inkml:trace contextRef="#ctx0" brushRef="#br0" timeOffset="622228.5894">12542 14043 61,'-28'13'43,"5"18"-2,-11-2 2,11 17-18,-4-13-21,9-3-1,7-4-2,7-6 0,5-7 0,-1-13 0,23 3-1,0-6 1,2-5-1,2 0 0,2-2-1,3-4 0,0 4-3,-2-11-13,13 16-24,-17-11 0,5 12-1,-13-10 0</inkml:trace>
  <inkml:trace contextRef="#ctx0" brushRef="#br0" timeOffset="622716.6174">6326 15102 55,'0'0'40,"0"0"-2,6 11 0,-16 19-37,0 9-1,-1 11-1,-2 2-2,3 9-4,-6-16-10,11 8-20,-3-20-2,9-1 2</inkml:trace>
  <inkml:trace contextRef="#ctx0" brushRef="#br0" timeOffset="622877.6266">6221 15400 51,'-23'-20'41,"23"20"0,-18-22 0,18 22-35,17-17-2,7 6-2,12-5-2,8-8-5,21 10-26,-6-17-8,17 9 0,-10-5-1</inkml:trace>
  <inkml:trace contextRef="#ctx0" brushRef="#br0" timeOffset="623256.6482">7052 15081 52,'5'-35'40,"-1"12"-1,-18-1 1,14 24-36,-32 1-1,6 23 0,-11 13 0,3 16 0,-3 8 0,5 5 0,10-1-1,12-4-1,15-13 1,15-17-2,17-18 1,13-16-1,9-20 1,3-11-1,1-9 1,-10-5 1,-9 1-2,-18 4 2,-16 4-2,-12 7-1,-15 5 1,-10 6-2,-3 7-1,4 1-1,7 5-4,0-17-25,19 25-7,12-32-1,18 15 2</inkml:trace>
  <inkml:trace contextRef="#ctx0" brushRef="#br0" timeOffset="623495.6619">7839 14742 62,'22'-15'42,"-5"10"-1,-17 5 1,0 0-37,-10 12-2,3 14 0,-5 16-2,0 17-1,-1 11 1,2 10-2,-2 8 0,2 1 0,4 0-1,0-15-5,12 3-19,-12-32-14,16-8 0,-9-24-1</inkml:trace>
  <inkml:trace contextRef="#ctx0" brushRef="#br0" timeOffset="623985.6899">7739 15225 63,'-21'-22'41,"-7"-3"-1,11 18 0,-3-2-34,20 9-1,0 0-2,22-5-1,8-5-2,11-8 0,8-5-2,7-13-1,9 0-2,-5-17-4,12 10-2,-21-18-8,13 19 3,-17-12 8,-1 11 4,-15 6 5,-9 4 2,-6 19 5,-18-1 4,4 27 6,-18-3 0,4 24-9,-10 2-2,4 16-4,-1 2 1,2 9-2,3-1 0,4-2 0,-1-4-1,8-9 1,1-10-2,4-10 1,7-14-1,3-13 0,1-15 0,4-5 0,-1-4 1,-2-4-1,0 2 0,-2 2 0,-1 6 0,2 5 1,-13 14-1,12 10 0,-5 11-1,-3 9 1,2 7-2,-1 0-1,3 6-3,1-10-4,18 12-20,-14-28-11,18-1 1,-6-22-3</inkml:trace>
  <inkml:trace contextRef="#ctx0" brushRef="#br0" timeOffset="624615.726">8616 15110 63,'-19'3'41,"14"10"-1,5-13 1,0 0-36,19 7-1,6-6 0,4-7-1,11-1 1,4-4-1,7-5-1,-3-5 0,4-5-1,-6-1 0,-8 3-1,-11 0 0,-11 5 0,-12 4-1,-4 15 0,-29-9 1,1 17-1,-7 8 1,-2 6 0,1 7 0,6 6 1,3 2-1,10 2 1,8-3 0,10-6-1,10-8 1,15-8 0,10-12 0,6-8-1,12-12 2,4-4-2,2-6 1,-2 0-1,-5 2 1,-5 2-1,-11 11 0,-13 9 0,-10 12-1,-10 9 1,-10 12-1,-8 8 1,-3 1-1,-2 1 1,4-4 0,2-8 0,6-9 0,7-18 0,0 0 1,7-29-1,6-7 1,-3-1 0,4-4-1,-8-1 1,6 1-1,-3 4 1,0 3-1,-1 7 0,7 6-2,3 1-1,14 10-4,1-13-12,28 21-15,-2-16-8,23 7-1,4-8 1</inkml:trace>
  <inkml:trace contextRef="#ctx0" brushRef="#br0" timeOffset="625337.7673">10110 14975 61,'15'-6'40,"-15"6"0,0 0-2,-1 14-35,-9 10 0,-5 7 0,0 10 0,-4 2-1,5 4 0,3-4-1,2 0 1,6-10-1,4-4 1,4-14-1,-5-15 0,21 0 1,-9-16-1,0-8 0,-2-6 0,-2-6 0,-1-2-1,-3-1 1,-2 3-1,1 2 1,0 2-1,3 7 0,3 4 0,5 4-1,5 7 0,6 3-1,2-1-2,10 11-3,-7-13-11,17 15-22,-7-9 0,10 7-1,-11-8 1</inkml:trace>
  <inkml:trace contextRef="#ctx0" brushRef="#br0" timeOffset="625690.7875">10496 15082 71,'-8'33'43,"-1"-13"-2,17 0 1,3-16-38,15-5 0,9-13-1,5-5-1,4-9 0,0-3-1,-4-1 0,-8-2-1,-8 3 1,-10 3-1,-13 4 0,-8 7 0,-12 6-1,-7 7 1,-6 8 0,-3 9 0,-3 8 0,3 7 1,1 3-1,10 6 0,7-1 0,11 0-1,12 0-1,10-6-1,12 2-4,8-12-2,22 11-16,-6-21-16,24 7 2,-3-16-3,15 0 3</inkml:trace>
  <inkml:trace contextRef="#ctx0" brushRef="#br0" timeOffset="626111.8115">11213 14953 55,'-6'-17'40,"6"17"-1,0 0 2,-4 9-35,-9 3-1,2 8 1,-6 3-3,-1 6 0,-3 0-1,2-2 1,2-2-2,5-5 1,5-7-1,7-13 0,13 11 0,6-15 0,6-3 0,3 1-1,3 4 1,-2 7-1,-6 3 0,-7 9 1,-9 5-1,-7 4 0,-8 3-1,-4-2-1,0-5-1,-2-8-2,11-1-8,-8-24-24,26 1-2,-1-17-3,21-1 2</inkml:trace>
  <inkml:trace contextRef="#ctx0" brushRef="#br0" timeOffset="626779.8498">11608 15027 75,'-18'8'42,"0"10"-1,-8-17-4,2 15-32,-2 1-1,5 6 0,-1 2-2,6 3 0,4-2 0,7 1-1,5-2 0,9-5 0,4-8 0,7-6-1,4-12 0,5-6 0,4-14-1,-4-5 1,3-6-1,-9-5 0,1-1 0,-8 2 0,-5 5 0,-5 6 1,-5 8-1,-2 8 1,1 14 0,0 0 0,-15 7 1,12 4-1,3 4 1,4-1 0,6 0-1,9-6 1,3-5 0,7-8 0,5-3 0,-1-1-1,0-4 1,-2 4-1,-5-1 0,-10 9 1,-16 1-1,7 26 0,-17 1 0,-6 7 1,-2 6-1,0 4 1,1-2-1,7-7 0,6-7 0,12-11 1,10-16-1,13-14 0,7-12 0,7-12 0,3-4 0,-2-4 0,-5 3 0,-7 9 0,-9 8 0,-11 11 0,-14 14 0,-3 17 0,-6 13 0,-7 8 0,2 7 0,3 0-1,2 0 0,14-5-1,5-7-2,8-14-1,14-3-9,-6-28-9,26 11-9,-15-24-9,17 8 0,-10-15 1</inkml:trace>
  <inkml:trace contextRef="#ctx0" brushRef="#br0" timeOffset="627185.873">12458 14962 76,'0'0'41,"0"0"-2,0 31-11,-7-16-20,6 16-3,-5 3-1,3 11-1,-7 6 0,0-2-1,3-2-1,4-3 1,-2-9-2,6-12 1,-1-23 0,0 0-1,19-22 0,-8-9 1,0-8 0,2-11-1,-4 2 1,4-1 0,-8-2 0,7 8-1,-6 7 1,5 1-2,3 11 0,4 4-2,5 8-1,2 5-2,21 15-10,-12-13-16,27 17-9,-8-9 0,19 9 1</inkml:trace>
  <inkml:trace contextRef="#ctx0" brushRef="#br0" timeOffset="627537.8931">13048 14884 64,'0'0'40,"-31"8"-1,10 9 1,-7 1-35,1 7 0,-3 5-2,6 4 0,-3 7-1,10-2 1,2-2-2,8-1 1,1-5-1,10-6 0,3-5-1,9-9 0,7-6 0,5-8-1,9-5-2,1-9-2,11 3-7,-11-17-21,19 7-7,-14-11 0,8 9 0</inkml:trace>
  <inkml:trace contextRef="#ctx0" brushRef="#br0" timeOffset="628054.9227">13299 14972 55,'-14'15'39,"-3"-4"-1,7 2 0,-5-8-30,15-5-6,-14 8 0,14-8-2,0 0 1,0 0-1,0 0 1,0 0 1,0 0 0,0 0 0,5-11 0,-5 11 0,0 0 1,0 0-2,0 0 1,0 0-1,0 0 0,0 0 0,0 0 0,20 3-1,-7-3 0,3 0 0,6-3 0,-2-3 0,6-3 0,-2-5 0,-2-3-1,-4-2 1,-4 0 1,-5 0-1,-4 2 0,-5 5 0,0 12 0,-19-12 0,3 15 0,-3 12 1,-12 7 1,2 7-1,-4 5 1,3 7 0,2 0-1,7 0 1,6-6-1,12-7 0,14-8-3,10-13-2,15-7-1,7-16-2,20 6-10,-10-29-14,21 9-9,-5-17 0,5 4 1</inkml:trace>
  <inkml:trace contextRef="#ctx0" brushRef="#br0" timeOffset="628336.9388">13763 14756 75,'-33'23'40,"-10"0"1,10 17 0,-3-2-37,3 1 0,9-2-1,6 3 0,8-10-1,14-5 0,10-10-1,12-12-1,10-6 1,5-6-1,2 3 0,0-3 0,-8 5 0,-4 8 0,-18 7-1,-10 10 1,-15 11-2,-14 6 0,-9 10-4,-12-10-8,17 17-17,-16-23-10,18 4 0,-1-24-1</inkml:trace>
  <inkml:trace contextRef="#ctx0" brushRef="#br0" timeOffset="629289.9933">13142 15947 27,'-5'-13'36,"5"13"2,-1-15 0,1 15-21,0 0-6,10 16-1,-10-16-3,5 28-2,-3-5-1,3 14-1,-6 3-2,1 10 0,-5 1 1,-1 6-2,-4-1 1,0-2-1,1-7 1,-1-9 0,7-8-1,0-10 1,8-9-1,-5-11 0,18-10 0,0-9 0,1-6 0,3-5 0,-1-2 0,3-2 0,-5 6 0,4 0-1,-4 7 1,-1 10-1,-6 8 0,0 11 1,-4 9-1,-5 10 1,1 2 0,-5 7 0,-3-2 1,-5 2 0,-2-7 0,-1-5-1,-7-8 1,4-9-2,-1-6-1,0-13-2,6 0-4,-4-25-16,24 15-15,-7-20 0,20 8-2,-8-8 2</inkml:trace>
  <inkml:trace contextRef="#ctx0" brushRef="#br0" timeOffset="629823.0238">13579 16222 54,'1'32'40,"-15"-15"-1,5 8 0,-14-15-28,12 3-6,-3-3-1,8 1-1,6-11 0,-4 14-1,4-14 0,18 15 0,-1-7-1,9-1-1,-1 0 1,7-1 0,-2-6-1,-2-3 0,-4-4 1,4-2-1,-9-6 0,-2-4 0,-7-1 0,1-2 0,-6 5 0,0-2 0,0 9 0,-5 10 0,0 0-1,3 24 1,-6 12 0,-2 17 0,-4 14-1,-2 16 1,-5 8 0,-5 8 1,-4 5-1,-4-5 0,0-3 0,-1-13 1,2-16-2,2-21 2,8-21-1,4-23 0,9-18-1,8-18 0,7-24 1,12-16 0,5-13 0,7-8-1,5-3 1,0 8-1,0 8-1,-5 15 0,3 19-3,-14 10-6,11 39-12,-23-10-10,28 32-6,-8-12-2,25 11 2</inkml:trace>
  <inkml:trace contextRef="#ctx0" brushRef="#br0" timeOffset="630822.081">14557 16545 56,'15'-3'39,"26"2"-1,-4-23 0,15 4-35,5-9-1,5 5 0,-6-3 0,-5 2 0,-12 5-1,-11 1 0,-14 3 0,-13 2 0,-11 2 0,-9-2 0,-8 4-1,-2 1 1,-3 3 0,1 6-1,1 2 2,7 8-2,2 8 1,7 12 0,5 6 1,8 6-2,3 2 0,9-1-1,7-5-1,5-7-1,14-6-2,5-23-3,19-2-4,-6-27 0,18 6 2,-9-16 0,6 5 3,-12-2 3,-11 1 3,-7 13 5,-24-6 4,-6 24 2,-20-9 0,-2 22 0,-18-7-1,5 15-2,-10 1-2,7 7-1,-1 2-1,6 6-1,3-3 0,9 3-1,3-6 0,7-1 0,5-8-1,3-6 0,7-12 0,5-10 0,5-14 0,3-9 0,3-10 0,-4-2 0,2-4 0,-4 0 0,-2 6 0,-5 7 0,-6 16 0,-11 18 0,0 0 0,6 23 0,-12 6 0,-1 8 0,6-2 0,-1 2 0,6-9 1,8-6-1,8-15 1,4-12-1,7-13 0,5-11 1,2-7-1,0-3 1,-6 3-1,-5 0 0,-7 13 1,-6 6 0,-14 17-1,13 6 0,-16 15 1,0 10-1,1 8 0,-3 2-1,10 1-1,4-4-1,9-2-3,1-16-3,24 6-7,-10-38-9,27 16-7,-11-28-6,18 4 1,-8-17 1</inkml:trace>
  <inkml:trace contextRef="#ctx0" brushRef="#br0" timeOffset="631229.1042">16265 16254 50,'-31'-14'36,"5"14"-1,-6-8 1,6 13-29,-5 0 1,8 15-3,-9 0 1,7 14-2,-4 0 1,4 13-1,1-2 0,7 0-2,5-4 0,12-5-1,10-7 0,9-13-1,11-14 1,9-15-1,6-10-1,5-10 2,3-12-1,-1-2 0,-8-4-1,-2 4 1,-12 7 0,-7 9 0,-9 14 1,-14 17-1,0 0-1,-14 24 2,-1 8-1,0 8-1,2 2 1,4 1-2,9-3-1,3-8-1,13-5-2,0-16-2,18-1-7,-7-34-9,23 9-7,-14-24-6,14 5 0,-12-14 3</inkml:trace>
  <inkml:trace contextRef="#ctx0" brushRef="#br0" timeOffset="631385.1132">16696 16287 19,'-8'-22'29,"8"22"6,-21 16 4,7 14-4,-13-1-11,8 20-20,1 2-1,3 5-2,5-2 0,3-6-1,7-5-1,1-13-1,11-10-8,-10-36-17,21 2-10,-9-30-1,15-2 0</inkml:trace>
  <inkml:trace contextRef="#ctx0" brushRef="#br0" timeOffset="631521.1209">16688 15910 66,'0'0'38,"-20"-2"-1,19 24 0,-7-2-38,8-20-26,8 28-9,-8-28-3,26 6 1</inkml:trace>
  <inkml:trace contextRef="#ctx0" brushRef="#br0" timeOffset="631723.1325">16988 15669 51,'8'43'40,"-23"10"0,8 31 1,-22 3-22,6 16-15,-3-3-1,3 2-2,3-8-1,6-12-2,6-10-2,3-24-8,21 6-21,-12-27-5,24 2-3,-8-23 2</inkml:trace>
  <inkml:trace contextRef="#ctx0" brushRef="#br0" timeOffset="631879.1414">17281 16445 71,'-14'22'39,"-9"-14"-2,6-6-16,5 9-56,2-26-3,16 4-3,-1-16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34:48.5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3464 14075 40,'7'28'36,"2"8"1,-8-10-1,14 4-28,-15-30-4,36-12-1,7-37-1,29-33 0,25-20-8,5-24-27,20-2-2,3-8-1,-2 18-1</inkml:trace>
  <inkml:trace contextRef="#ctx0" brushRef="#br0" timeOffset="268.0153">4118 14088 58,'26'0'41,"2"-13"-2,15 1 1,-6-14-36,15-5 0,5-14-2,7-9-1,6-13-5,0-15-26,15 0-7,-13-6-1,13 8-2</inkml:trace>
  <inkml:trace contextRef="#ctx0" brushRef="#br0" timeOffset="533.0304">5299 13991 45,'15'13'41,"7"1"-3,-8-15 1,13-2-27,1-16-6,10-9 0,12-14-4,9-20-1,19-7-13,0-27-24,18-9-3,-5-9 0,4-1 0</inkml:trace>
  <inkml:trace contextRef="#ctx0" brushRef="#br0" timeOffset="1013.0579">3665 11541 71,'7'11'38,"15"0"-1,6-21-1,20-8-34,18-18-1,19-13-2,17-8-5,3-17-30,16 0 1,-2-6-4,1 6 3</inkml:trace>
  <inkml:trace contextRef="#ctx0" brushRef="#br0" timeOffset="1208.0691">4838 11420 86,'19'37'41,"1"-24"2,22-10-2,11-24-38,11-18-1,21-18-3,5-26-32,23-3-4,-7-18-1,10-7-3</inkml:trace>
  <inkml:trace contextRef="#ctx0" brushRef="#br0" timeOffset="3085.1764">2123 16123 23,'4'-19'32,"-4"19"1,0-19-2,-4 33-27,-2 3-1,-1 15 0,-5 6 2,-1 9-1,-1 0 0,0 4 0,0-7 0,4-9-2,0-7 1,8-11-1,2-17-1,0 0 1,12-21-2,2-8 1,-2-5-1,5-11 0,1-2 0,-2-3 1,-2 4-2,-1 2 2,0 5-2,-4 8 2,-1 5-1,-1 14 0,-7 12 0,16 1 0,-4 13 0,-2 15 0,4 8 1,1 9-2,-1 5 2,5 1-1,-2-2 1,4-4 0,1-11 1,2-13-1,3-20 2,2-13-1,-1-19-1,1-12 1,1-10-1,-7-9-1,1 4-3,-11-8-5,10 17-27,-22-2 0,10 26-2,-15 1-1</inkml:trace>
  <inkml:trace contextRef="#ctx0" brushRef="#br0" timeOffset="3474.1987">2804 16085 13,'19'-4'35,"-19"4"-1,17-6 2,-17 6-17,-2 22-14,-5 1 0,2 15-1,-6 6 1,4 9-2,-3 0 1,7 1-2,1-9 3,9-13-4,8-17 2,5-15-2,6-19-1,10-15 2,2-13-2,4-12 1,-3 4-1,-1 3 1,-7 9-2,-7 14 2,-9 17-1,-15 12 0,9 31 1,-12 7-2,-4 9 1,-1 9-2,1 3 1,3 0-3,11 0-4,-7-24-27,22 7-2,-3-24-1,12 2 1</inkml:trace>
  <inkml:trace contextRef="#ctx0" brushRef="#br0" timeOffset="3757.2149">3498 16007 40,'-7'-26'38,"7"26"1,-6-13-1,6 13-32,0 0-2,4 18 1,-4 2-3,3 12 0,-4 12-1,1 8-1,1 8 0,0 3-2,2 5-3,-3-15-7,10 9-23,-6-27-4,15-3 0,-4-26 1</inkml:trace>
  <inkml:trace contextRef="#ctx0" brushRef="#br0" timeOffset="4008.2292">3755 16109 37,'-22'20'38,"-9"-4"0,5 15-1,-4-3-29,7-1-5,5-7 2,6-2-1,5-8-1,7-10-2,9 12 1,4-9 0,3-1 0,4 4-1,1 2-1,1 4 0,2 4 0,-2 1-3,3 6-5,-10-14-30,17 9 0,-12-18-1,13 5-2</inkml:trace>
  <inkml:trace contextRef="#ctx0" brushRef="#br0" timeOffset="4359.2493">3948 16314 49,'5'24'39,"-5"-24"0,33 7-3,-4-17-32,8-1 2,3-12-5,2 1 2,-1-9-3,-3-1 1,-6 2-1,-7 2 1,-12 5-1,-8 4 0,-5 19 0,-14-5 0,-6 15 0,-3 11-1,-3 6 2,0 8-2,-3 2 2,6 4-1,7-1 1,7-3-2,9-7 2,7-7-3,10-5-5,-1-21-29,24 4-2,-7-22 0,12 5-1</inkml:trace>
  <inkml:trace contextRef="#ctx0" brushRef="#br0" timeOffset="4655.2662">4450 16168 48,'-12'-20'38,"12"20"0,-19-3-1,19 3-32,-10 1-1,10-1-1,-3 21-2,6-6 1,-2 0 0,2 0-1,3 2 0,2-2-1,4 2 1,0-6 0,2-2-1,0-1-1,1-2 3,0-2-2,-3-1 2,-12-3-1,14 15 0,-13-5 0,-7 4 0,-2 2 0,-1-1-2,-3 2 0,3 1-3,-7-19-20,15 15-14,1-14-2,0 0 0</inkml:trace>
  <inkml:trace contextRef="#ctx0" brushRef="#br0" timeOffset="5277.3018">5990 15838 42,'0'0'39,"-11"-9"1,7 23-1,-9 3-33,1 17 0,-5 8-2,2 18 0,-4 5 0,4 8-2,3-5 2,8-1-2,6-13 0,9-7 0,7-18 0,7-14-3,4-13 2,-1-9-1,-2-7 0,-5-2 0,-11-3 0,-5 4-1,-15 1 1,-9 3-1,-9 5 0,-1 1 0,-2 3-1,4-3-1,8 6-2,3-13-18,16 12-16,17-10-1,12 8 0,3-14 0</inkml:trace>
  <inkml:trace contextRef="#ctx0" brushRef="#br0" timeOffset="5865.3354">6969 16350 39,'0'0'37,"-22"-6"2,11 9-2,-17-17-29,5 10-3,-8-5 0,-3-2-3,-4-4-1,-1-3 1,-4-12-3,2-4 1,4-5-1,3-4 1,6-4-1,8 1 1,4-5 0,9 5 0,6 3 1,6 6 0,7 0 1,1 9-1,4 5 1,2 10-1,-2 11 0,2 9 0,-5 14 0,-5 11-1,-7 16 0,-5 12 1,-7 11 0,-7 4 0,-3 2 1,-3 1-1,0-7 1,6-8-1,4-17 1,11-17-1,14-18 0,10-18-1,18-10-2,7-16 0,18-3-4,2-15-3,21 19-25,-12-14-5,12 23-2,-11-7 2</inkml:trace>
  <inkml:trace contextRef="#ctx0" brushRef="#br0" timeOffset="6262.3581">7244 15886 56,'0'0'42,"0"0"-2,26 9 3,-11-21-39,23-3-1,8-2 1,10-1-1,-1-2 0,6 4-1,-7 6-1,-2 7 0,-6 11 0,-12 12-1,-9 8 0,-15 12 1,-9 15-1,-15 11 0,-6 9 1,-8 9-1,-8 2 1,1 0-1,5-3 0,7-10-3,12-12-5,0-32-32,29-2 0,3-39-2,23-8-1</inkml:trace>
  <inkml:trace contextRef="#ctx0" brushRef="#br0" timeOffset="6412.3667">8209 16296 88,'-10'36'42,"-13"-20"-2,4-11-25,19-5-56,-15-18 0,23 1-2,3-17 0</inkml:trace>
  <inkml:trace contextRef="#ctx0" brushRef="#br0" timeOffset="140783.0523">12279 17399 26,'0'0'29,"-5"-13"2,5 13-21,6-17-3,8 10-1,-14 7 1,24-14-1,-11 7-1,7 5-1,-2-4-1,6 5-1,0 2 0,5 2-2,0 2 0,3 2 0,2 2-1,5 0 2,2 1-1,6 0 0,3-4 1,11 0 0,4-6 1,8-2 0,5-1 0,9-2-1,3-3 0,6 1 0,7-2-1,5 1 0,3 2 0,4 2-1,2-3 0,2 1 1,6 0 0,4 0 0,-5-2 1,1-1-2,1 1 2,6 0-1,4 1 1,-2 0-1,-2 4 0,-3 2 0,0 4 0,4 3 0,-3 1 1,1-2-1,-2 2 0,2-3 1,4-4 0,7-2 0,1-5 0,3-3-1,5-3 2,4-2-2,1-2 1,4 2 0,-1 0-1,-1 4 1,3-1-1,-2 7 1,1-3-1,-1 6 1,-1 1 0,-1 1-1,2 0 1,3 1-1,-7 2 2,4-3-2,2 0 2,-2 1-1,-3 1 1,-2-1-1,2-1 0,4-3 0,-3-1-1,-2 0 0,-1-4 0,8 2 1,-1-4-2,0 3 1,-1-3 0,1 2 0,0 1 0,4 0 0,-4 3 0,-5-2-1,-1 3 1,-1 1 0,0 0 0,-5 2 0,-8 2 0,0 2 0,-3 1 0,-5-2 1,-4 3-2,-5 0 2,-1-2-1,-2-3 1,2-3-1,3-3 1,-2-4 1,1 0-1,1-6 0,1 0-1,-1 2 0,-9-1-2,-11 9-4,-21-2-18,-4 10-14,-20 2-2,-15 8 1</inkml:trace>
  <inkml:trace contextRef="#ctx0" brushRef="#br0" timeOffset="147072.412">12587 17769 39,'0'0'35,"0"0"2,0 0-2,0 0-33,0 0-1,28 54-1,-28-54 1,0 0 1,1 53 0,-1-53-2,0 0 2,-5 60-1,5-60 0,0 0 1,0 0-1,7 51 0,-7-51 1,0 0 0,0 0-2,0 0 1,26-20 0,-14-17-2,3-9 2,3-8-2,-18 54 1,0 0-1,25-66 0,-25 66 1,0 0 0,0 0 3,0 0-1,0 0 1,52 37-3,-52-37 3,0 0-2,46 69 0,-46-69 1,0 0-1,69 48-1,-69-48 0,53 15 2,-53-15-1,73-15 0,-26-15-2,-4-15 1,-12-11-2,-14 2 0,-12 8-1,-7 9-1,-2 24-11,-6 15-22,10-2-1,0 0 0,15 9 2</inkml:trace>
  <inkml:trace contextRef="#ctx0" brushRef="#br0" timeOffset="147478.4352">13431 17725 29,'0'0'34,"0"0"1,0 0-1,0 0-22,0 0-8,26 58 1,-26-58 1,0 0-3,-2 53 1,2-53 2,0 0-2,0 0-3,9 52 1,-9-52-3,0 0 1,0 0-1,42 0 2,-8-17-3,5-10 2,0-14-1,0 0 1,-39 41 1,0 0-1,0 0 0,55-45-1,-55 45 3,0 0-2,0 0 1,10 55-1,-10-55 0,0 0-1,12 61-5,-12-61-33,0 0 1,0 0 0,38 52 0</inkml:trace>
  <inkml:trace contextRef="#ctx0" brushRef="#br0" timeOffset="147729.4496">13980 17413 53,'0'13'39,"-4"1"-1,10 6 0,-9 4-33,9 11-2,-6-35-1,8 49-1,-8-49 1,5 67-1,-5-67 0,4 78-3,-4-78-1,7 79-20,-7-79-14,15 66-5,-15-66 3</inkml:trace>
  <inkml:trace contextRef="#ctx0" brushRef="#br0" timeOffset="148071.4692">14192 17624 32,'-24'17'35,"24"-17"1,0 0 0,0 0-29,0 0 0,0 0-1,0 0-1,-45 55-1,45-55 1,0 0-1,0 0 0,0 0-1,0 0 0,0 0-2,0 0 1,37 50-1,-37-50 0,0 0 1,48 17-2,-48-17 0,0 0-3,69 14-15,-69-14-14,59 9-6,-59-9-2,62 2-2</inkml:trace>
  <inkml:trace contextRef="#ctx0" brushRef="#br0" timeOffset="148665.5031">14586 17741 33,'0'0'37,"0"0"-1,0 0 0,0 0-17,0 0-18,0 0 2,0 0 2,0 0-4,54-10 2,-17-1-2,-4 7 0,-3-7 0,-2 0 0,-8-9-3,-2-4 0,-12 7 2,-2-4-1,-8 0 1,-6-4 0,-3 4 0,-2-1 0,-4 4 0,-3 9 1,2 5-1,-5 9 1,2 11 0,23-16 1,0 0-1,-32 54 0,32-54 2,-18 53-3,18-53 1,-7 54 1,7-54-1,7 51 0,-7-51-4,0 0-25,40 62-9,-40-62-1,0 0 0</inkml:trace>
  <inkml:trace contextRef="#ctx0" brushRef="#br0" timeOffset="149131.5298">15401 17513 43,'-28'-7'36,"6"3"2,-8 1-2,7 10-30,-9 1-1,9 8-1,-5 0 0,6 7-1,4 0-1,4-1 0,6-7 0,5 0-1,3-15 1,20 18-2,0-16 1,2 0 0,5-1-1,-27-1 1,0 0-1,0 0 0,54 18 0,-54-18 0,0 0 1,0 0-1,0 0 1,0 0-1,0 0 1,21 56 1,-21-56-1,0 0-2,0 0 0,0 0-2,0 0-8,-59 46-26,59-46 0,0 0-4,0 0 3</inkml:trace>
  <inkml:trace contextRef="#ctx0" brushRef="#br0" timeOffset="149849.5709">16162 17519 59,'0'0'37,"-14"-10"-1,10 21-9,-7 1-25,4 6 0,-1 3 0,8-21 0,0 0 2,-10 54-3,10-54 2,0 0-3,-12 74 2,12-74 0,0 0 1,-4 69-2,4-69 0,0 0 0,0 0 0,5 55 1,-5-55-1,25-3 1,-19-19-2,8-15 1,-4-21 0,8-1 0,-7-4 0,5 5-1,-7 11 1,4 18-2,-3 7 2,3 7-1,2 15 1,-1 9-1,4 11 1,1 7-1,-2 8 1,-17-35 0,0 0-2,37 72 1,-37-72 0,30 55-1,-30-55 0,30 52 1,-30-52-3,0 0-1,43 70-7,-43-70-15,0 0-9,27 57-3,-27-57 2</inkml:trace>
  <inkml:trace contextRef="#ctx0" brushRef="#br0" timeOffset="150017.5805">16388 17814 61,'-50'-21'38,"-2"6"-2,22-17 2,12 3-32,17 2-4,20 2-2,20 2-2,8 2-4,18 17-20,-8 0-11,14 5-1,-12 3-1</inkml:trace>
  <inkml:trace contextRef="#ctx0" brushRef="#br0" timeOffset="150584.6129">17057 17529 35,'3'-16'35,"-3"16"0,-16-11 0,-3 10-28,0 5-4,-5 4 0,-3 3 0,-5 3-1,3 8 2,-5-3-1,8 4 0,-3-4 1,29-19-1,-20 20 2,15-5-3,5-15 0,14 14-1,6-17 0,17 0-1,-3-5 1,12 6 0,-6-4-3,-4 6 2,-3 4 1,-33-4 0,0 0 1,0 0-1,0 0-1,47 32 0,-47-32 0,0 0-1,0 0 2,-15 51-1,15-51-4,0 0-2,0 0-25,-26 53-9,26-53 2,0 0 0</inkml:trace>
  <inkml:trace contextRef="#ctx0" brushRef="#br0" timeOffset="151085.6416">17559 17404 47,'-29'12'38,"-4"-3"-1,6 7-1,-7 1-32,6 1 0,4 2 0,10 0-1,5-4-1,11-1 0,-2-15 0,27 20 0,0-16-1,5-7 1,3 0-1,2-2-1,-4 3 1,0 1 0,-9 2 0,0 5-1,-12 2 0,-5 10 0,-7-18 1,0 0-1,0 0 0,-25 51 0,25-51 0,0 0-1,0 0 2,-55 61-4,55-61-16,0 0-17,0 0-1,-43 53-3,43-53 1</inkml:trace>
  <inkml:trace contextRef="#ctx0" brushRef="#br0" timeOffset="151586.6702">17945 17606 36,'16'-3'38,"-5"-5"1,15 0-1,-2 0-19,7 1-15,2-5-1,5-2-1,-4 4-1,-4-5 0,-2 2 0,-8 1-1,-8-2 0,-6-1 1,-10 2-1,-7 0 0,-8 1 0,-6 2 0,-7 1 1,-1 5-1,-5 4 1,-1 3-1,4 6 1,1 6 0,7 8 0,6 3 1,6 3-1,7 3 0,13-2 0,8-3 0,10-3-2,10-7-1,11-6-4,2-6-13,17 4-18,-6-13-2,14-1-1,-8-9 0</inkml:trace>
  <inkml:trace contextRef="#ctx0" brushRef="#br0" timeOffset="152054.697">18724 17419 33,'2'-12'34,"-5"-6"3,3 7-2,-12 2-28,12 9 1,-26 0-2,10 10-1,-10 5 2,3 6-3,-4 3 0,5 5-1,0-4-1,7 2 1,6-5-2,8-4 0,1-18 0,23 14 0,1-15-1,4-5 1,7-1-1,0-1 1,-3 2-1,-1 1 1,-9 6 0,-4 3-1,-10 8 1,-11 4 0,3-16-1,0 0 0,0 0 0,-27 50 0,27-50 0,0 0-1,0 0-4,-44 60-23,44-60-9,0 0 0,0 0-3</inkml:trace>
  <inkml:trace contextRef="#ctx0" brushRef="#br0" timeOffset="152481.7214">19251 17425 41,'-4'-16'33,"2"5"1,-13-4-1,8 0-29,-12 5-1,-1 8 1,-8 5 0,5 11 2,-8 5-1,4 7 1,-8 3-1,10 2-1,-1 2-1,11-5 0,3-8-2,13-5 0,10-7 1,10-10-1,7-6-1,8 0 0,4-4 1,2 3-1,-4 5 1,-4 1 0,-4 9-1,-9 6 1,-9 7-1,-12-19 1,0 0 0,0 0-1,-6 56 0,6-56-1,0 0 1,-29 51-1,29-51 0,0 0-3,0 0-22,-37 54-10,37-54-2,-12 11-2,12-11 0</inkml:trace>
  <inkml:trace contextRef="#ctx0" brushRef="#br0" timeOffset="153180.7614">19605 17566 57,'0'0'40,"-11"5"-2,11-5 1,0 0-31,-9 15-5,7-5-1,2-10 0,0 0-1,0 0 0,0 0 0,-11 62 0,11-62-1,0 0 2,0 0-1,-3 51 1,3-51 1,17 14-1,-17-14-2,22-20 1,-9-6-1,5-7 0,-1-12 1,3 3-3,-6 1 0,0 15 0,-2 8 2,-5 6 0,-7 12 0,0 0 0,7 11 0,-7 7 1,1 6-1,0-2 1,6 0 0,5-2 0,1-5 0,8-5 0,7-13 0,4-5 0,2-10 0,4-2-1,-2-4 1,-2-1-1,-6 2 0,-5 6 1,-8 9-1,-15 8 1,10 12-1,-14 12 0,-6 10 1,10-34-1,0 0-1,-15 61 1,15-61-2,0 0 2,-11 65-2,11-65-3,0 0-10,14 58-10,-14-58-4,0 0-8,56 27-1,-2-36-2</inkml:trace>
  <inkml:trace contextRef="#ctx0" brushRef="#br0" timeOffset="154179.8185">20426 17628 59,'0'0'39,"0"0"0,14-3-1,4-3-33,2-4-2,5 3 1,3-6-1,4-1-1,-3-5 0,-2 1-1,-1-3 1,-4 0-2,-7 2 1,-2 0-1,-9-2 1,-6 7-1,2 14 0,-26-16 0,7 18 1,-6 3-2,-2 10 2,-6 5-1,0 13 0,33-33 1,0 0 0,-41 61 0,41-61 3,0 0-4,-15 62 1,15-62 0,15 24-1,16-1 1,10-10-2,10-12 1,6-10-2,6-8 2,-5-8 0,-2 1-1,-21 13 1,-8 6 0,-8 5 0,-5 7 0,-5 8 0,-9-15 1,0 0-1,0 0 0,0 0 0,-11 59 0,11-59 0,0 0-1,0 0 1,-7 34 0,7-34 0,0 0 0,13-13 0,1-2 1,1-14-1,9 8 0,-8-3 0,3 15 1,-7 5-1,2 6 0,-7 9 0,-7-11 0,0 0 2,0 0-2,0 0 0,21 47 0,-10-33 0,7-9 0,7-10-1,11-9 0,8-15-2,6-5 0,7-10 0,5-6-1,4-2 0,-1-4-1,7 1-1,-2-4 1,-1 3-2,-5 6 2,-4 2 1,-11 10 1,-4 7 0,-14 12 2,-8 9 0,-11 14 2,-12 12 0,-6 12-1,-6 12 2,-4 11-2,-2 9 1,-4 10 0,3 7-3,19-77 0,-18 81-11,18-81-18,-15 82-1,15-82 0,-10 64-1</inkml:trace>
  <inkml:trace contextRef="#ctx0" brushRef="#br0" timeOffset="154408.8316">21675 17320 75,'-20'15'41,"-1"-6"0,21 10 0,0-19-37,26 13-2,0-20 0,12 0-2,8-9 0,2 0-2,7 3-5,-10-4-12,13 17-7,-25-10-4,13 15-7,-21-5-5,4 6 1</inkml:trace>
  <inkml:trace contextRef="#ctx0" brushRef="#br0" timeOffset="160260.1663">13833 18277 29,'28'-53'36,"-28"53"2,0 0-4,0 0-27,0 0-2,0 0-1,0 0 0,0 0-1,0 0 0,0 0-1,19 52 0,-19-52-1,-12 83 2,12-83-6,-15 102 3,5-48-1,0-2 4,6-3-3,4-49 3,-14 51-1,14-51-1,0 0 3,-6 0 0,6 0-1,0 0-2,0 0 0,20 0 0,-20 0 1,21-72-1,-9 17 0,2-4-1,-2 4-1,2 2 0,1-1-1,-15 54 1,25-89 0,-25 89 1,22-56-2,-22 56 2,0 0-1,0 0 2,0 0-1,49-22 0,-49 22 0,0 0 0,0 0 2,57 25-1,-57-25-1,0 0 1,63-11 2,-63 11-2,50-18-2,-50 18 1,51-21-1,-51 21 1,48-8 0,-48 8 0,0 0-1,51 20 0,-51-20 0,22 51 1,-22-51-1,12 74 1,-12-74-2,5 87 0,-5-87-2,7 92-5,-7-92-23,7 79-6,-7-79-2,18 53 0</inkml:trace>
  <inkml:trace contextRef="#ctx0" brushRef="#br0" timeOffset="161110.2149">14936 18440 24,'0'0'34,"0"0"2,0 0-3,-26-60-25,26 60 1,0 0-2,0 0-4,0 0 1,0 0-1,-55-21 0,55 21 3,0 0-5,-29 51 1,29-51 1,0 0 1,-15 73-2,15-73 2,0 0-3,10 63 1,-10-63 1,0 0-2,0 0 0,60 29 0,-60-29 1,0 0-2,63-37 1,-63 37 0,44-51-1,-44 51-2,35-59 1,-35 59-1,19-56 1,-19 56 0,0 0-1,9-57-1,-9 57 2,0 0 2,0 0-1,0 0 1,6-50-1,-6 50 2,0 0-2,0 0 0,52-22 1,-52 22 1,0 0-1,65 0 0,-65 0-1,0 0-1,61 27 1,-61-27 1,0 0-3,45 63 3,-45-63-1,19 52-1,-19-52 1,0 0 0,19 54 2,-19-54 1,0 0-2,0 0 1,0 0 0,57-35-2,-57 35 1,0 0-1,55-76 1,-55 76-1,41-55 1,-41 55-3,0 0 2,62-41 2,-62 41-2,0 0 1,0 0-3,48 52-2,-48-52-2,18 58-10,-18-58-17,18 63-8,-18-63-2,0 0 1</inkml:trace>
  <inkml:trace contextRef="#ctx0" brushRef="#br0" timeOffset="169798.7119">17471 18175 45,'0'0'35,"0"0"1,45-49-13,-45 49-19,0 0 0,0 0-1,0 0-1,6-58 2,-6 58 0,0 0-1,0 0 1,0 0 0,-52-44-2,52 44-1,0 0 3,-56 12-4,56-12 0,0 0 0,-54 43 2,54-43-2,0 0 0,-46 55 0,46-55 0,0 0 0,-3 57-2,3-57 2,0 0-1,50 58 1,-50-58-2,48 35 3,-48-35 0,61 38-1,-61-38 2,58 45-2,-58-45-2,53 57 2,-53-57 2,35 72-2,-35-72-1,16 75 0,-16-75 1,-4 73-2,4-73 6,-26 16-4,26-16 0,0 0 0,-54 0 1,54 0-1,0 0 1,0 0 1,-52 0-2,52 0 1,0-15 0,0 15 1,18-90 0,-1 38-2,5-4 0,3 1 1,3-1-1,2 4-1,-1 2 1,-29 50 0,59-89-1,-59 89 0,48-72 2,-48 72 0,29-48-2,-29 48-1,0 0-1,0 0-2,0 0-23,0 0-10,0 0-4,0 0 3</inkml:trace>
  <inkml:trace contextRef="#ctx0" brushRef="#br0" timeOffset="170439.7486">18693 18197 28,'0'0'35,"0"0"3,16-52-3,-16 52-23,0 0-4,0 0-3,0 0 0,0 0 1,49-4-3,-49 4 0,0 0-2,0 0-1,51 63 2,-51-63-2,21 56 0,-21-56-1,10 74 0,-10-74-1,-1 82 2,1-82 0,-21 79 1,21-79 1,-35 59-2,35-59 1,-51 39-2,51-39 1,-53 16-4,53-16-6,-48-4-27,48 4-1,0 0 0,-53-53 2</inkml:trace>
  <inkml:trace contextRef="#ctx0" brushRef="#br0" timeOffset="170692.763">18679 18117 63,'0'0'40,"0"0"0,0 0-1,0 0-35,0 0-1,0 0 2,0 0-4,54-34 0,-54 34-1,49-14-2,-49 14 0,66-13-3,-66 13-34,88-9-2,-42 6 1,-46 3 0</inkml:trace>
  <inkml:trace contextRef="#ctx0" brushRef="#br0" timeOffset="171207.7925">19380 18313 53,'0'0'40,"-50"0"-1,50 0 1,0 0-33,0 0-5,0 0 1,0 0 0,-32 61-2,32-61-1,0 0 1,8 66-1,-8-66 1,0 0 3,19 51-1,-19-51 1,0 0-1,57 11 1,-57-11-1,0 0 1,71-18-1,-71 18-2,47-31 0,-47 31-3,0 0 1,64-58 0,-64 58-1,0 0 1,52-47 0,-52 47-3,0 0 2,0 0 2,0 0-2,48 50-1,-48-50-1,15 55-4,-15-55-20,19 54-8,-19-54-3,0 0-2</inkml:trace>
  <inkml:trace contextRef="#ctx0" brushRef="#br0" timeOffset="171600.815">20142 17981 50,'0'0'39,"0"0"-2,0 0 1,0 0-27,0 0-3,0 0-4,0 0 0,0 0-4,0 0 3,0 0-2,-13 70 1,13-70-4,-2 68 0,2-68-1,0 74-4,0-74-27,7 77-6,-7-77 1,13 71-2</inkml:trace>
  <inkml:trace contextRef="#ctx0" brushRef="#br0" timeOffset="172104.8438">20405 18292 59,'0'0'39,"0"0"-1,0 0 1,0 0-33,0 0-2,0 0 1,0 0-1,0 0 0,0 0-1,0 0-1,0 0-3,0 0 3,46 35-3,-46-35 1,0 0 0,0 0-1,0 0 2,50 39-1,-50-39 1,0 0-1,50-9-1,-50 9 2,0 0-4,58-31 4,-58 31-4,0 0 4,53-35 1,-53 35-2,0 0 0,0 0 0,49 14 0,-49-14-1,9 53 0,-9-53 1,-2 79-4,-3-30 4,-1 3 3,-5 2-2,-1 3 1,-1-50-1,-5-7 2,18 0-2,-38 0 3,38 0-3,-43 0 0,43 0 1,0 0-3,-62 0-1,62 0-14,0 0-19,-47 0-2,47 0-2,-19 0-3</inkml:trace>
  <inkml:trace contextRef="#ctx0" brushRef="#br0" timeOffset="172870.8876">21572 18211 52,'0'0'40,"0"0"0,0 0 0,0 0-31,0 0-5,-21-51-3,21 51 1,0 0-3,0 0 3,67-50-1,-67 50-1,0 0 2,57-21-2,-57 21 1,0 0 0,52 5-1,-52-5 0,0 0 1,0 0 0,25 65-1,-25-65 1,-10 58 2,10-58-3,-22 72 4,22-72-4,-25 74 1,25-74 1,-22 71-2,22-71 1,-11 61 0,11-61 1,0 0-1,27 57 1,-27-57-4,47 9-2,-47-9-5,72-10-24,-72 10-7,82-35-1,-82 35-1</inkml:trace>
  <inkml:trace contextRef="#ctx0" brushRef="#br0" timeOffset="173276.9108">22300 18222 45,'43'-52'38,"-43"52"1,0 0-2,0 0-21,0 0-9,0 0-3,0 0 0,0 0-1,-51-7 0,51 7-1,0 0 3,0 0-3,-52 66-4,52-66 4,0 0-2,-19 73 0,19-73 3,5 48-3,-5-48-2,0 0 2,35 52 1,-35-52-1,0 0-2,60 5 2,-60-5-2,46-26 2,-46 26 2,0 0-2,59-74 0,-59 74 0,22-61 2,-22 61-2,5-55 2,-5 55-4,0 0 1,-21-49-3,21 49 0,0 0-13,0 0-16,-46-2-6,46 2-3,0 0 2</inkml:trace>
  <inkml:trace contextRef="#ctx0" brushRef="#br0" timeOffset="173594.929">22977 17971 54,'0'0'40,"0"0"0,0 0 0,0 0-31,0 0-2,0 0-2,-48 26-1,48-26-1,0 0 2,-36 61-3,36-61-3,-21 66 1,21-66-1,-13 82-2,13-82-3,-3 88-16,3-88-14,-3 79-5,3-79 1,7 61-2</inkml:trace>
  <inkml:trace contextRef="#ctx0" brushRef="#br0" timeOffset="174312.9701">23175 18051 60,'0'0'42,"0"0"-3,0 0-1,0 0-33,0 0-2,0 0 1,0 0-1,66-39-1,-66 39-1,57-22 1,-57 22 1,75-22-1,-75 22 0,82-17-2,-82 17 0,82-9 0,-82 9 1,68 3-2,-68-3 1,54 20 0,-54-20-3,0 0 3,32 56 1,-32-56-1,0 0-2,-9 64 2,9-64-2,0 0 3,-22 51 2,22-51-2,0 0-1,0 0 0,0 0 3,0 0-2,0 0 2,0 0-3,48 48 1,-48-48 0,0 0-3,0 0 2,52 50-2,-52-50 2,6 49-2,-6-49 3,-14 67-3,14-67 2,-27 70 0,27-70 2,-41 66 1,41-66-3,0 0 2,-64 67-5,64-67-5,0 0-10,-49 27-12,49-27-11,0 0-2,0 0 1</inkml:trace>
  <inkml:trace contextRef="#ctx0" brushRef="#br0" timeOffset="217169.4213">9420 16175 31,'0'0'33,"4"-17"-7,-4 17-10,0 0-4,2 22-1,-2-22-2,-8 37-5,2-14 1,2 13-4,0 4 2,4 8-3,0 3 2,0 1-4,0-1-1,0-16-5,9 2-23,-7-16-5,-2-21 0,0 0 1</inkml:trace>
  <inkml:trace contextRef="#ctx0" brushRef="#br0" timeOffset="217522.4415">9404 16163 46,'0'0'39,"22"-6"-1,-7-9 0,9 2-34,0-7-1,8 1-1,0-3 1,6 5-2,-3 2 0,-1 10-2,-7 12 2,-6 8 0,-9 9-1,-3 11 0,-9 9 1,-13 10-1,-2 9 0,-9 4 1,-4-2 0,-3-4-3,-4-7 3,5-8-1,2-11-1,3-11 0,7-14-1,3-12-2,15 2-5,-7-25-8,24 14-20,-6-10-1,14 8 0</inkml:trace>
  <inkml:trace contextRef="#ctx0" brushRef="#br0" timeOffset="217935.4652">9914 16317 36,'0'0'35,"-9"14"3,1 8-1,-9-5-31,6 17 1,-6-4-1,9 11 0,-4-9-1,12 4-2,0-7 0,9-6 0,7-12-1,10-11-1,4-12 0,7-11 0,0-8-1,6-6 0,-3-5 1,-2 1-1,-7 0 0,-4 7 0,-7 6 0,-10 10 0,-10 18 0,0 0 0,0 0 0,0 27 1,-5 8-2,-3 6 1,4 8 0,0-1-2,5 2-1,2-10-2,15 5-24,-4-25-10,9-5-2,-3-20 2</inkml:trace>
  <inkml:trace contextRef="#ctx0" brushRef="#br0" timeOffset="218333.4879">10482 16337 51,'-5'19'40,"9"3"-1,-4-22 1,14 19-35,2-21-1,11-2 0,5-10-1,4-4 0,2-7-2,3 0 2,-6 2-3,-2-1 3,-6 5-3,-10 2 2,-8 5-3,-9 12 3,-4-13-2,-12 10 0,-4 9 1,-6 2-2,-1 5 2,-2 9-2,-1 8 2,3 9-1,4 9 2,5 4-3,8-2 2,8 1 1,10-9-1,9-7 0,10-12-2,10-16-1,10-8-5,-8-28-29,21 5-5,-6-16-1,8 3 0</inkml:trace>
  <inkml:trace contextRef="#ctx0" brushRef="#br0" timeOffset="221232.6537">11600 16175 19,'5'-12'30,"-5"12"-9,0 0-1,3-20-5,-3 20-3,0 0-4,7 11-2,-7-11 1,0 20-3,-5-8 2,5 12-4,-2 1 3,3 13-4,-5 5 3,4 8-3,-3 1 2,6 2 0,-6-5-3,4-6-1,2-5-4,-3-25-11,8 4-20,-8-17-2,11-5 1</inkml:trace>
  <inkml:trace contextRef="#ctx0" brushRef="#br0" timeOffset="221908.6924">11460 16269 45,'0'0'38,"0"0"2,0 0-1,8-18-34,14 6 2,-1-9-4,11 1 2,2-7-3,4-1-1,4 0-2,1 2-1,-1 3 0,-4 3-2,0 6 1,-8 2-3,-1 9 2,-8 1 1,-4 5 0,-7 0 1,-10-3 1,14 12 1,-14-12 1,5 10 0,-5-10 1,0 0 0,-1 11 1,2 1-1,-1 1 0,5 7 1,-5 5-1,1 7-1,-1 7 1,-1 9 0,-3 2 0,0 4-1,-2-1 2,-2 1-3,3-9 2,5-4 0,2-16-1,5-11 1,7-15-2,5-18 1,5-10-1,4-10 1,3-2-1,0-4 0,1 4 0,-6 7 0,-4 11 0,-4 11 0,-18 12 0,14 16 1,-16 7-1,-3 12 0,-3 5 0,1-1 0,-2 0 0,4-5-1,9-6-2,1-11-2,15 0-12,-8-28-21,16-1-1,-5-14-2,11-1 2</inkml:trace>
  <inkml:trace contextRef="#ctx0" brushRef="#br0" timeOffset="222599.7319">12431 16240 55,'0'0'39,"-11"6"0,6 5 0,-7-7-33,4 14-4,0 2 1,3 4-1,1 2-1,3 4 0,2-2 1,6 0-1,1-8 0,4-5 0,3-10 0,4-7-1,1-10 1,4-9-2,5-4 1,-6-3-1,3 2 0,-5 0 1,-3 5-1,-3 6 1,-5 7-1,-10 8 1,0 0 0,5 21 0,-10 0 1,-1 2-1,2 5 0,-1 1 0,5 1 0,-5-3 0,5-2 0,3-7 1,-1-5-1,-2-13 0,14 4 0,-7-14 0,2-7 0,0-8 0,0-5 1,0-1-1,0 1 0,-4 3 0,1 4 0,-3 6 0,-2 6 0,-1 11 0,0 0 0,0 11 0,0 4 0,0 5 1,0 2-1,4 2 0,-2 2 0,4-1 0,-3-3 0,2-1 0,-3-5 0,2-4 0,-4-12-1,2 14 1,-2-14-2,2-14 1,1-1-1,-1-8 0,3-1 0,-1-7 0,3 1 1,2 0 0,0 6 2,-3 4-1,3 5 1,-9 15 0,11-11-1,-11 11-1,0 0-4,0 0-21,16 2-11,-16-2-1,12-1-2</inkml:trace>
  <inkml:trace contextRef="#ctx0" brushRef="#br0" timeOffset="223479.7823">13013 16256 34,'-13'3'33,"1"1"4,5 10-13,-14-11-16,10 17 0,-7-8-2,6 13 0,-5-6-1,5 7-1,1-8-1,4 3 1,5-7-1,7-3-1,-5-11 0,26 4-1,-5-7 0,4-1 1,1 0-1,0 2 0,-4 4 0,-4 9-1,-8 5 1,-8 9 0,-7 5-1,-7 4 0,-6-1 0,-2 2 0,-7-5 0,6-6-2,3-6-1,0-15-2,18-3-29,0 0-4,10-25-2,-1-7 1</inkml:trace>
  <inkml:trace contextRef="#ctx0" brushRef="#br0" timeOffset="224763.8557">13753 16201 35,'-3'11'33,"3"-11"1,-16 12-15,13 0-11,-9-6 0,8 8-3,-7-6 0,9 9-1,-6-2-1,6 7 1,-1-3-1,4 1 1,1 2-1,4-1 1,3-5-1,7 2 0,6-13-1,6 0 0,6-6 0,4-4-1,2-2 0,5-2-1,-1 1-1,-3-1 0,0 1 0,-3-2-2,-1 5 0,-8-9-3,3 7-3,-13-21-7,10 17-21,-15-16-1,9 9 0</inkml:trace>
  <inkml:trace contextRef="#ctx0" brushRef="#br0" timeOffset="225025.8707">14050 16210 53,'-9'26'40,"-6"2"-2,7 18-1,-3 4-32,4 6-3,4 2 0,-2 2-1,7 0-3,1-11-2,9 2-8,-6-27-25,16-5-1,-3-22-2,11-3 1</inkml:trace>
  <inkml:trace contextRef="#ctx0" brushRef="#br0" timeOffset="225837.9171">14886 16292 24,'6'-13'35,"-6"13"-1,0 0 2,22-3-28,-22 3-2,18-4-1,-7 3-1,6 8 0,0-1-1,1 7 1,-3 2-2,3 8 1,-8 3 1,-2 7-2,-11 2 0,-2 4 0,-9 0 0,-4-1-1,-7-1 0,-1-3-1,-3-9 0,-1-8-2,3-4-3,-5-22-7,16 5-24,-8-26-1,11 7-2,-3-19 1</inkml:trace>
  <inkml:trace contextRef="#ctx0" brushRef="#br0" timeOffset="226033.9284">14767 16174 66,'-10'7'41,"10"-7"-2,0 0-1,0 0-36,17 3-1,0-7-2,10 0-2,-2-1-3,18 13-21,-6-18-10,17 16-2,-7-8 0</inkml:trace>
  <inkml:trace contextRef="#ctx0" brushRef="#br0" timeOffset="226423.9507">15425 16269 45,'-12'24'37,"-6"-5"2,5 16-2,-9-10-31,7 17-2,0-5 1,6 4-2,-1-1 0,10-4 0,2-8-2,7-9 1,5-13-1,7-12-1,4-15 1,8-6-1,0-7 0,1-2 0,-2-2 0,-3 6 1,-6 5-1,-4 9 0,-9 15 0,-10 3 0,7 27 0,-9 4 0,1 4 0,-4 0-1,5 7-1,0-12-2,8 1-2,-8-31-16,27 16-15,-10-38-1,13 4 0,-3-27 0</inkml:trace>
  <inkml:trace contextRef="#ctx0" brushRef="#br0" timeOffset="226628.9624">15906 16107 67,'-19'45'38,"-6"-2"1,9 23-11,-4-12-25,6 5 0,6-5-1,7-4-1,5-7-2,10-12-3,12-4-4,-8-30-22,24 8-7,-11-26-1,12 4 0</inkml:trace>
  <inkml:trace contextRef="#ctx0" brushRef="#br0" timeOffset="227076.988">16137 16344 52,'-12'2'39,"7"16"-2,-9-7 1,12 8-30,-5 1-5,8 6 0,3-5-1,6 2 0,2-11-1,6-2 0,3-8 0,4-4 0,0-7 0,-1-5 0,-1-3-1,-2 1 1,-4 2-1,-3 1 1,-4 6-1,-10 7 0,0 0 0,9 27 0,-9 4-1,-6 9 0,-2 14 0,-1 11 1,-4 9-1,-3-3 1,-3 2-1,1-12 2,1-8-1,0-15 1,3-15-1,5-18 1,3-19 0,3-17-1,7-12 1,1-9-1,7-10 1,5-5-1,1-4 0,3 6 0,1 3 1,4 11-1,-1 6-1,2 5-1,3 17-9,-10-12-24,17 18-4,-13-12 0,15 7 0</inkml:trace>
  <inkml:trace contextRef="#ctx0" brushRef="#br0" timeOffset="231447.238">17181 16404 42,'0'0'38,"20"-6"-2,-11-14 1,13-2-34,0-2-1,12-1 1,2-1-1,1 6 0,-4 5-2,-4 8 0,-6 14 0,-9 12 1,-17 15 0,-9 12-2,-11 11 2,-7 7-1,-7-2 3,-1-2-2,3-8 1,7-7-1,8-14 0,16-13 1,4-18-2,25 6 1,10-16-3,10-5-1,15 2-3,1-13-5,14 13-24,-5-15-3,5 12 2,-11-13-1</inkml:trace>
  <inkml:trace contextRef="#ctx0" brushRef="#br0" timeOffset="231805.2585">17965 16335 43,'-16'7'33,"-7"-4"2,4 16-1,-3 1-31,3 11 0,0 2 1,2 11 0,5-2 0,8 2 0,2-7 0,12-3-2,6-6 0,9-13 0,8-9-1,7-14-1,4-10 1,2-9-1,-2-9 0,-3-6 0,-7-6 0,-9 2-1,-13 3 0,-15 6 0,-8 14 0,-12 9-1,-11 17 0,-3 12-1,-1 13 0,2 4-1,11 8-3,-4-18-22,25 10-6,4-32-1,29 16 1</inkml:trace>
  <inkml:trace contextRef="#ctx0" brushRef="#br0" timeOffset="232005.2699">18523 16364 64,'-5'22'38,"5"17"-2,-9-13-3,4 13-30,-2 0-2,5 2 0,1 2-2,-4-3-1,10 1-5,-13-17-16,17 10-13,-5-18-1,10-2 0</inkml:trace>
  <inkml:trace contextRef="#ctx0" brushRef="#br0" timeOffset="232474.2967">18782 16309 65,'0'0'38,"0"0"1,30-15 1,1-10-38,19-3 2,4-7-3,7 5 2,-2 4-2,-6 7 0,-6 10 0,-14 10-3,-13 11 3,-12 9-2,-11 12 1,-11 7 0,-5 5 0,-2-2-1,0-4 2,5-3-1,7-8 0,7-8 1,9-9-1,9-8 0,10-4 1,5-1 0,1 2 0,-3 4 0,-1 11 0,-5 4 0,-9 12 0,-13 5 0,-6 8-1,-6 4 1,-8 2 0,-5-5-1,1-2-1,-3-8-1,12-6-5,-5-25-24,19-4-7,7-15-2,18-3-1</inkml:trace>
  <inkml:trace contextRef="#ctx0" brushRef="#br0" timeOffset="232649.3067">19711 16733 93,'-31'45'44,"5"1"0,-10-26-4,7-8-42,16-7-11,1-27-8,28 19-8,-17-26-7,20 7-8,-4-11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23:14.0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3744 859 17,'-2'80'23,"16"-23"-2,-12 6-14,14 16-1,-14 0 0,26 16 1,-10-2-4,21 6 1,-13-1 2,-5 7 2,5 9-1,-14 15 2,6 11 0,-17 8 0,4 15 1,-12 6-2,3 14-2,-9 1 0,6 10 0,-3-5-2,7 7-2,3-6-1,6 3 0,5-3-1,7-1 0,4-2 0,6 4-1,1 2 1,-2 5-1,2 11 3,-8 6-1,-3 4 1,0 10 1,-7 3-2,-2 2 0,-3 1 1,-1-1 0,-2-4-2,0-5 1,1 1-3,0 0 1,5 0 2,-6 3-1,1 6 0,1 5 0,-7 5 1,-5 6 0,-2-2-1,-4-5 0,0-12-5,-9-24-26,13-18-4,0-34-1,9-31-3</inkml:trace>
  <inkml:trace contextRef="#ctx0" brushRef="#br0" timeOffset="1294.074">3293 9120 36,'-10'12'30,"1"2"1,5-1 0,4-13-18,2 12-3,-2-12-1,24-1-2,-5-6-1,13 8-2,7-4-2,6 4 0,9 2-1,8 4-1,14 1 0,10 4 0,18-5 0,10 2 0,14-3 0,19-5 0,20-2 0,15-5 0,21-2 0,16 1-1,19-2 1,21 1 0,14 3 0,15 4 0,14 3 1,14 6-1,9 3 1,14 0-1,14 1 1,12 0 0,11 0 0,12-3 0,49-4-1,-20-2 0,16-4 1,52 2-1,-28-2 1,16-1 0,40-1 0,-17 1 0,-18-1 0,41-2 0,40-4 1,-57 0-1,53-9 1,15-4-1,-17-2 0,63-2 0,19-2 0,-21-1 0,-28 4 0,28 4 0,13 4 0,-36 11-1,-11 6 1,-45 3-1,-38 9 0,7 3-2,-33 11-3,-36-8-32,-48 8 0,-23-7-1,-42-4-3</inkml:trace>
  <inkml:trace contextRef="#ctx0" brushRef="#br0" timeOffset="3246.1857">1369 3592 59,'0'0'32,"-2"-11"0,2 11 0,0 10-27,0 12-1,0 5 0,5 18 1,-3 10-2,4 15 0,-3 13-1,0 10 0,-3 5-1,0 5 1,-4-4-1,-1-9-1,0-11 1,0-15-2,0-17 2,1-17 0,4-30-1,0 0 1,7-35 0,-1-14-1,-3-16 1,0-10 1,-8-19-1,3-7 0,-3-5 1,0 0-1,-3 6 0,1 6 0,7 8-1,4 10 0,14 16-1,2 12 2,12 12-2,5 9 0,7 12 1,7 10 0,1 7 0,1 11 1,-2 8-1,-10 8 0,-9 6 1,-9 7 0,-19 6-1,-17 2 2,-12 3-2,-11 0 0,-12-2 0,3-2 0,-4-8 0,6-7-1,13-8 0,9-15 0,21-11 1,10-15-1,25-7 1,17-9-1,14-1 1,10-2 0,4 4 0,0 8 0,-9 11 1,-19 19 0,-19 18-1,-23 21 2,-28 15-1,-22 15 0,-26 14 1,-11 7-1,-11 1 0,4-7 0,7-15-1,11-21-3,26-17-6,18-36-27,39-18-1,20-32 0,29-15 0</inkml:trace>
  <inkml:trace contextRef="#ctx0" brushRef="#br0" timeOffset="3493.1998">2541 3409 94,'0'0'36,"0"0"2,-1 12 0,-6 14-37,-4 16 1,-6 14-1,-1 20 0,-5 9-1,1 7 1,-3 5-2,2-4-1,8-8-2,3-25-10,18-5-24,2-31 2,17-17-2,-1-27 1</inkml:trace>
  <inkml:trace contextRef="#ctx0" brushRef="#br0" timeOffset="3696.2114">2601 3441 85,'-20'-27'38,"8"18"0,2-2 0,10 11-26,26-19-9,12 7-1,15-9-2,9-6-2,15 4-1,4-6-3,7 18-12,-16-5-20,-6 20 1,-29 4-1,-17 21 0</inkml:trace>
  <inkml:trace contextRef="#ctx0" brushRef="#br0" timeOffset="3877.2218">2585 3825 101,'35'-16'38,"9"-20"1,22 0-4,6-14-34,7-5-4,6 14-8,-19-4-26,-8 23-1,-24 8 1,-17 25-3</inkml:trace>
  <inkml:trace contextRef="#ctx0" brushRef="#br0" timeOffset="4057.2321">2486 4178 101,'5'11'42,"23"-35"0,29-7-2,17-21-36,15-8-2,10 3-3,-3-10-8,8 27-18,-27-5-11,-3 30-2,-30 5-1,-9 26 0</inkml:trace>
  <inkml:trace contextRef="#ctx0" brushRef="#br0" timeOffset="4399.2516">1365 5225 82,'24'-36'39,"29"0"-1,14-22 0,30-2-32,17-16-1,30-6 1,17-12-3,17 1 0,11-5-2,4 0-2,1 9-5,-30-2-29,-5 28-4,-33 8 0,-33 30-3</inkml:trace>
  <inkml:trace contextRef="#ctx0" brushRef="#br0" timeOffset="4928.2819">1438 5653 95,'6'-16'37,"-6"16"1,0 0 0,-4 24-37,-2-2 1,0 8 0,-6 7 1,1 9-1,-5 7 1,1-1 0,-2-2-2,6-2 1,0-14 0,9-6-1,2-28 1,15-5-1,4-27 0,6-11-1,10-14-1,1-7 1,4 0-1,-3-1 1,0 10 0,-5 9-1,-5 15 0,-6 13 1,-21 18 0,12 21 1,-16 9 0,-1 9 0,-8 8 0,2 2-2,7 2 0,-1-9-4,19 3-16,-1-27-17,18-2 0,-4-22 0,20-4-2</inkml:trace>
  <inkml:trace contextRef="#ctx0" brushRef="#br0" timeOffset="5301.3032">2099 5566 73,'0'0'38,"-4"-21"0,4 21 2,-24 7-16,10 14-20,-3 7 0,2 9 0,-3 3-1,5 6 0,1 4 1,6-3-2,1-7 1,8-6-1,6-11 0,8-12-2,5-13 1,4-12-1,5-12 0,4-9 0,-2-9-1,2 1 0,-1-2-1,-9 5 2,-5 8-2,-3 4 1,-6 15-1,-11 13 0,0 0 3,-4 23-2,-3 2 1,-1 4-3,6 7 1,-3-4-3,14 6-2,-5-21-19,21 5-12,-3-16 1,18-3-1,-2-14 2</inkml:trace>
  <inkml:trace contextRef="#ctx0" brushRef="#br0" timeOffset="5529.3163">2662 5554 93,'-25'2'39,"7"20"1,-16-4 0,9 11-31,-8 4-4,8 4-1,4 0 0,12-2-2,12-9 0,12-11-1,18-10-2,11-18-2,14-10-2,6-19-1,21-7-6,-15-20-26,13 0-1,-16-15 0,1 8-1</inkml:trace>
  <inkml:trace contextRef="#ctx0" brushRef="#br0" timeOffset="5702.3262">3122 5063 89,'-32'37'38,"9"24"0,-10 3 1,9 13-29,-1 0-7,3 6 0,3-3-2,8-8-3,7-2-3,-2-25-22,18 1-10,-3-23 1,12-5-2,-5-21 1</inkml:trace>
  <inkml:trace contextRef="#ctx0" brushRef="#br0" timeOffset="6047.3459">3161 5494 86,'0'0'39,"0"0"-1,0 0 2,0 0-28,27 10-9,-5-12 1,9-1-2,4-5 0,2 0 0,1-3 0,-6-3-2,-2-2 1,-5-4-1,-9 3 1,-9-2-1,-2 2 0,-10 2 0,-4 4 0,-5 7-1,-7 9 1,-3 9 0,-6 11 0,-2 8 0,-1 8 0,3 5 0,8 0-1,5-5 1,16-2-2,10-18 0,19-7-5,2-23-11,26 4-19,-9-20-2,16 2 2,-17-15-2</inkml:trace>
  <inkml:trace contextRef="#ctx0" brushRef="#br0" timeOffset="6581.3764">3643 5436 88,'-23'-14'36,"4"26"2,-11-5 0,7 16-29,-5 2-3,6 11 0,4 2-1,8 0-2,7-1 1,7-2-2,7-2 0,5-8 0,5-8 0,0-12-2,5-11-3,-1-8 1,-2-6-1,-5-9 2,-3-3-2,-1-4 1,-5 1 0,-4-1 1,-5 8 1,0 5 0,-1 2 1,2 4-1,3 3 1,3 3 0,4 0 1,6 3-1,6 0 0,3 1 0,1 3 0,1 4 0,-2 7 0,-4 7 0,-8 8-1,-9 6 1,-7 6-1,-10 5 1,-3 1 1,-1-3-1,-2-6-1,7-12 2,11-19-2,0 0 0,30-31 0,0-7 0,11-9-2,1-2 1,1-1 2,-1 6-3,-8 13 2,-9 17 0,-6 15 1,-12 15-2,-6 16-1,-6 4-2,10 22-8,-13-17-8,18 19-7,-15-18-11,19-1-2,-1-14-1,13-2 2</inkml:trace>
  <inkml:trace contextRef="#ctx0" brushRef="#br0" timeOffset="8295.4745">12661 9960 54,'0'0'35,"14"-1"0,0-1 0,2-11-22,19 7-5,4-10-1,18 3-2,9-5-1,13 0-1,9 1-1,10 1-2,11 3 1,5 2-1,0 1 0,3 2 0,2 1 0,-2-1 0,1-6 0,-5 2 0,-13-7 0,-7-3 0,-11 2 0,-14-2 1,-18 1-1,-15 1 0,-17 2 1,-18 4-1,-22 1 1,-11 3-1,-17 4 1,-6 2-1,-6 1 1,0 3 0,1 0 1,12 2-1,9-2 1,15 0-1,25 0 1,0 0-1,36-4 1,15 4-1,13 1 0,12 3 0,1 4 0,3 4 0,-12 2 1,-8 8-1,-18 5 0,-25 10 0,-24 2 0,-17 9 0,-21 4 0,-14 3-1,-5-1 0,-2-5-2,13 2-3,1-25-16,30 4-17,22-30-2,17 14 0,22-28-1</inkml:trace>
  <inkml:trace contextRef="#ctx0" brushRef="#br0" timeOffset="8761.5011">15357 9592 86,'-24'10'36,"2"-7"1,12 3 0,10-6-31,-9 21-2,9-1 0,0 14-1,-5 6-1,-2 10 1,-9 6 0,1 1-1,-4-1-1,1-8 1,-1-6-2,10-16 1,6-14 0,3-12-1,17-35 1,7-9-1,4-14 0,7-13 0,4-8 1,2-6-2,-1 1 1,-3 6-1,-2 14 1,-9 15 0,-4 18 0,-7 20-1,-6 23 2,-9 20 0,-4 19 0,-5 15 0,2 11 0,0 7 0,4 3-3,1-4 1,8-6-4,-1-16-4,19 2-25,-13-27-7,10-7 2,-10-21-1</inkml:trace>
  <inkml:trace contextRef="#ctx0" brushRef="#br0" timeOffset="9106.5209">15353 9789 102,'-18'-17'38,"18"17"2,9-13-2,16 8-35,21-4-2,12-6-1,17 0-2,5-8-3,10 1-2,-5-13-4,11 11-7,-23-18-13,4 14 6,-26-16 7,1 15 7,-20-4 6,-11 8 5,-9 10 6,-21-4 9,9 19 11,-28 15-2,13 19-4,-17 0-7,9 24-4,-11 2-3,11 15-1,-3 0-2,7 2-1,7-3-3,1-14-5,17 1-24,-8-25-8,11-9 1,-9-27-2</inkml:trace>
  <inkml:trace contextRef="#ctx0" brushRef="#br0" timeOffset="9265.53">15927 9688 110,'1'-15'39,"3"-2"2,17 15-3,9-4-36,12-1-6,19 13-21,1-14-13,22 6-1,4-6-2,16 2 1</inkml:trace>
  <inkml:trace contextRef="#ctx0" brushRef="#br0" timeOffset="9809.5611">17197 9728 82,'0'0'37,"0"0"-1,0 0 2,13 6-32,-18 9-1,2 11 0,-9 8 0,-1 6 0,-6 2-1,3 4-1,1-9 0,1-1-1,3-9-1,9-11 1,2-16-1,23-15-1,0-15 1,6-6-1,5-9 1,4-2 0,-3-1-1,1 0 1,-6 9-1,-7 7 0,-4 15 0,-5 7 1,-14 10-1,12 21 0,-12 8 0,-3 7-1,2 9-2,-2-1 0,14 7-5,-4-18-11,21 4-19,-4-22 0,23-4-1,0-25 0</inkml:trace>
  <inkml:trace contextRef="#ctx0" brushRef="#br0" timeOffset="10076.5764">17977 9608 99,'-21'-15'38,"-2"20"1,-14 2-1,3 19-31,-5 5-2,6 14 0,3 5-1,8 7-1,8-4 0,14 3-1,9-11 0,15-11-1,8-8 0,8-18-1,11-14 1,-4-17-1,1-8-1,-7-12 1,-12-1-2,-10-7 0,-15 2-3,-14-3-3,1 21-15,-24-4-17,11 16 1,-7-1-1,15 14-1</inkml:trace>
  <inkml:trace contextRef="#ctx0" brushRef="#br0" timeOffset="10227.585">18539 9878 120,'-6'23'42,"-9"2"-2,-20-4-11,-12-14-62,0 1-7,-6-11-1,7 1-2</inkml:trace>
  <inkml:trace contextRef="#ctx0" brushRef="#br0" timeOffset="10399.5948">16652 10202 110,'0'0'22,"19"-28"-16,20-2-6,15-4-41,4-12-3</inkml:trace>
  <inkml:trace contextRef="#ctx0" brushRef="#br0" timeOffset="14931.8541">4395 9133 10,'0'0'22,"3"-17"1,-3 17-1,9-17-10,-10-1-3,1 18-1,4-29-1,2 13 1,-8-10-1,10 5 0,-2-9-2,6 2-1,-4-5 0,2-4-2,8-5-1,-2-2-1,4-2-1,-2-3 1,3-3-2,-4-6 2,3-1-1,3-2 1,-4-2-1,2-3 1,-3-1 1,4 0-1,-2-4 0,3 2 1,0-2 0,0 1 0,-2-2-1,4-1 1,-2-5 0,-1-2 0,0 2 0,-1-1-2,-3-2 2,1 3-1,-3-3 0,1 1 0,0 1 1,-1-2-1,-1 2 0,3-6 0,0 4 0,-2-6 0,0-2 0,4-2-1,-3-3 1,4-3-1,0-7 2,1 2 0,2-6-1,1 2 0,2-1 0,0 0 1,2-1 0,1 2 0,4 0-1,0 0 0,1 2 1,2 0 0,1-2 0,0 4 0,-5-2 0,7 4 0,-3-1-1,-4 3 1,3 0 0,1 0 1,-1 5 0,1-5-1,4 2 0,-7 2 0,8 0 0,1 3 0,3 2-1,-3 5 1,1 4-1,-2 9 1,-2 5-1,-5 9 1,-7 9-1,0 9 0,-10 9 0,-4 8 0,-4 7 1,-10 15-1,10-10 0,-10 10 0,0 0 1,8 11-2,-6 3 1,2 0-1,0 8 0,1-1 0,1 4-1,0-1 1,2 4 0,-5-8 0,8-5 1,-11-15 0,14 9 2,-5-14 0,-2-13 1,8-1 0,-5-10 0,3-2 0,0-8 0,1 2-1,-2-4 0,5-1-1,-2-2 0,-3-1-1,7-1 0,3-1 0,1 3 0,2-1-1,3 3 1,4-2-1,1-1 1,7 3 0,-2 1 0,3-5-1,-2 4 1,0 2 0,0 1 0,-2-1-1,-2 8 1,-4 2 0,0 6-1,-3 2 0,-3 2 1,2 3-1,-3 1 1,0-3-1,3 2 1,1 0-1,-3-5 2,4-1-1,4-1 0,2-3 1,0 2-1,1 2 0,3-2 0,-2 1 0,1 5 0,-2 1-1,-1 0 1,-2-1 0,2 0-1,1-1 2,-5-3-2,5 0 1,-1-2-1,1-2 2,-2 1-2,2 0 2,-2 3-2,0 4 1,-1 0 0,0 1 0,0 2 0,0 2 0,0 1 0,-2 0 0,4-3 1,-1 1-1,1 0 0,-1-1 0,1-1 0,1-3 0,-2 3 1,0 0-1,-1-4 0,4 2 0,-4 1 0,1-2 0,2 2 0,-36 18 0,0 0 0,57-30 0,-57 30 1,47-21-1,-47 21 0,55-22 0,-55 22 0,59-22 1,-59 22-1,63-22 0,-63 22 0,68-20 0,-68 20 0,71-21 1,-71 21-1,73-20 0,-73 20 0,72-19 0,-72 19 0,69-14 0,-69 14 1,64-14-3,-64 14 2,68-14-1,-68 14 1,66-14-3,-66 14 3,69-11-2,-69 11 2,72-12 1,-72 12-2,76-10 2,-76 10-1,78-13 0,-78 13-1,80-10 2,-80 10-1,80-9-1,-80 9 1,80-8 0,-80 8 0,83-7 0,-83 7 0,84-6-1,-84 6 1,89-4 0,-89 4 0,89-3-1,-43 3 1,-46 0 0,92 1 0,-46-1 1,1 1-1,2 0 0,0 1 0,1-2 0,3 1 0,-1 0-1,3-1 1,-1 1 0,2 1 0,-2-2 1,3 2-1,-1-2 0,3 2 0,-4-1 0,7 0 0,-3 0 0,-1-1 0,5 1 0,0 2-1,2-1 0,-3-1 1,4 3 0,-3-2 0,3-2 0,0 2 0,1 1 0,-1-1 0,4 3 0,-1-1 1,2-2-1,1 4 0,-2-1 2,3-2-2,1 3 2,-3 0-1,2 1 1,-1 0-1,1 2 0,2-1 0,-3 1-2,3 0 1,-1 2 0,-1-1-1,2 1 1,-2-1 0,0 0 0,-1 2 1,3-1-1,-33-6 0,111 20 0,-7 2 0,-10-4 0,-8 1-1,-11-2 1,-5-1 0,-10-3 0,-24 1-1,1-1 1,3-1 0,0 2 0,-1 0 0,-3 1 1,5-1-2,-1 0 1,-3 0 0,-3 0 0,1-3 0,0 2 0,2-1-1,2-3 1,-3 0 0,4-1 0,0 1-1,-2 1 1,0-1 0,-2 1-1,0 0 0,2 2 1,1 1-1,-4-2 0,4 0 1,-1 0-1,0 0 1,-1 2-1,0-3 1,0 2-1,-1-1 1,2 1 0,-3-1 0,3 2 0,0 0 0,1-2 0,-1 3 0,1-3 0,0 2-1,3-1 1,-1 0 0,3 4 0,0-2 0,1 2-1,2-1 1,0 0-2,5 0 3,1-2-3,-1 1 2,2-3-1,1 0 2,3 1-1,-2 2 1,2-1-1,-1 2 0,2 1 1,0-1-1,-1 5 1,-2-1-1,1 1 0,-2 1 0,2 0 1,0 2-1,-1-3 0,1 2 0,-1-4 1,2 1-2,-2-1 2,3-3-1,0-1 0,1 1 0,-2-3 1,4 3 0,-6-4 1,1 0-1,0-1 0,2 0 0,-2 0 0,-3-1 0,1 0-1,-1 2 1,0 0-1,-3 0 0,2 1 0,-3-2 1,-4 2-1,1-1 0,-1 0 0,-2-2 0,2-3 1,-4 2-1,-3 1 0,0-3 1,-2 3-1,-2-1 0,-2-1 0,-1 0 0,-1 2 0,-4-2 0,0 3 0,-1 0 0,-1 0 1,-3-2-1,0 0 0,-1 3-2,1-6-3,11 8-27,-10-8-1,3 4-1,-8-6-1</inkml:trace>
  <inkml:trace contextRef="#ctx0" brushRef="#br0" timeOffset="16140.9232">10508 813 69,'-50'-32'39,"50"32"-1,0 0 1,-48-26-31,48 26-4,0 0-1,-52-4 0,52 4-1,0 0-1,-52 15 1,52-15-1,0 0 0,0 0-1,0 0 2,-50 50-2,50-50 2,0 0-1,0 0-1,0 0 1,0 0 0,0 0 1,57 42 0,-57-42-1,0 0 0,0 0 0,0 0 0,0 0-1,0 0 0,0 0 1,0 0-2,0 0 0,0 0 2,0 0 0,0 0 1,0 0-1,-50 15 0,50-15 1,0 0-1,0 0 0,0 0-1,0 0 0,7 46 0,-7-46 1,0 0-1,0 0 1,50-10 0,-50 10 0,0 0-1,0 0 0,0 0 1,0 0-2,0 0 0,0 0-1,0 0-2,0 0-17,0 0-17,0 0-3,0 0 2,0 0-1</inkml:trace>
  <inkml:trace contextRef="#ctx0" brushRef="#br0" timeOffset="16441.9404">10436 1463 88,'3'-20'37,"-3"20"1,-14-7-1,-7 24-34,-4 18 0,1 18 0,-8 13-1,2 16-1,1 6 0,7 3-1,6-1-2,9-12-3,14 0-22,1-33-11,15-11 0,3-29-1,11-14 0</inkml:trace>
  <inkml:trace contextRef="#ctx0" brushRef="#br0" timeOffset="16644.9521">10369 1399 107,'-5'-13'41,"22"11"1,6-7-2,11-3-39,21-3-1,8-1-1,11 2-4,-5-11-16,7 19-18,-16 0-1,-5 15 0,-25 3-1</inkml:trace>
  <inkml:trace contextRef="#ctx0" brushRef="#br0" timeOffset="16831.9627">10292 1756 106,'0'0'41,"28"-15"0,22-1-1,11-8-40,5-5 0,11 1-5,-7-5-24,10 16-10,-15 3 0,0 15-2</inkml:trace>
  <inkml:trace contextRef="#ctx0" brushRef="#br0" timeOffset="17207.9843">10863 1857 103,'0'0'41,"12"3"1,14-3-3,-2-9-37,16-4-1,5-1 1,6 2-1,-1-3 0,-1 2 0,-11-3-1,-3 1 1,-13-5-2,-10 2 2,-16 2-1,-11-1 1,-13 5-2,-10 3 2,-5 3-1,-6 10 1,-4 11-1,0 11 1,3 7 0,7 12 0,15 0 0,10 2-1,18 0 1,18-6-2,30-10-2,13-22-11,40 8-16,2-27-11,28-1 0,10-15-1,25 0-1</inkml:trace>
  <inkml:trace contextRef="#ctx0" brushRef="#br0" timeOffset="18243.0435">21980 2748 86,'6'-9'35,"-6"9"0,0 0 2,-6 16-34,-9 0 1,0 11 1,-9-6-1,2 9 0,2-5 0,6 2-1,6-9 0,14-3-1,10-11-1,11-5 1,9-8-1,6-4 0,3-9 0,-6 3 1,-1-6-1,-12 0 1,-13 2-2,-13 7 2,-14 1-1,-13 13 0,-9 0 0,0 6 0,-6 4-1,8 5 0,0-1 1,16 2-1,4 1 0,13-3 0,11 3 0,9-6-1,8-1 2,7-1-1,2-4 0,-1-2 1,-1-1 0,-6-3 0,-7-5 0,-7-1 0,-9-4-1,-11 2 1,-4-6 0,-7 5-1,-3-1 0,-2 4 0,2-2 0,-4 11-1,5 7-1,-2 0-3,13 19-9,-13-16-14,14 25-13,-9-9 0,5 20-2,-6-5 1</inkml:trace>
  <inkml:trace contextRef="#ctx0" brushRef="#br0" timeOffset="18743.0721">21604 3493 98,'0'-16'39,"0"16"0,-4 10 0,-9 11-35,3 9-1,1 8 1,-6 10-2,2 9 1,-2 10-1,6 3 0,4 5-1,9 2 0,10-2 0,12-8 0,16-7-1,15-15 0,18-13 0,14-17 1,7-18 1,4-19-1,4-17 0,-2-18 1,-14-11-1,-10-6 1,-18-7 0,-20-6-2,-10 2-1,-13 5 1,-9 9-1,-14 11-1,-1 15-2,-9 7-3,12 25-9,-20-4-9,23 31-7,-16-9-8,12 15-2,-2-5 1</inkml:trace>
  <inkml:trace contextRef="#ctx0" brushRef="#br0" timeOffset="19917.1392">4709 8285 69,'-12'-4'36,"-10"11"-2,-1 12 2,-13 3-31,7 15-1,-2 0 0,8 7 0,3-5 0,13 3 1,5-9-2,12-8 0,9-6-1,8-10 0,5-9 0,2-6-1,0-8 1,-4-3-1,-7-5 0,-5 1 0,-13 1 0,-10 2-1,-9 6 1,-5 2-1,-6 8 1,-3 4 0,-1 4 0,2 6 0,6-3 0,3 4 0,7-5 0,11-8 1,0 0-1,14 2-1,6-15 1,4-5-1,4-3 0,-1 2 1,-2-3-1,-5 7 1,-11 2-1,-9 13 0,0 0 0,-17 23-1,-4 1 0,-3 0-1,3 5-3,-2-7-7,20 12-10,-9-21-11,22 6-6,2-16-1,17 3 1</inkml:trace>
  <inkml:trace contextRef="#ctx0" brushRef="#br0" timeOffset="20196.1552">5314 7935 90,'-20'-20'38,"1"18"-1,-10 10 1,5 17-34,1 15 0,2 13-1,3 12-1,1 14-1,9 5 0,2 0 0,7 3-2,0-8-4,17 3-26,-11-21-7,11-9 0,-10-21-1</inkml:trace>
  <inkml:trace contextRef="#ctx0" brushRef="#br0" timeOffset="20391.1663">5131 8481 104,'0'0'42,"-10"-22"0,20 14-2,0-7-36,22-10-3,12-4-1,13-8-3,12 3-3,1-16-12,14 13-21,-12-9 0,9 10 0,-19-11-2</inkml:trace>
  <inkml:trace contextRef="#ctx0" brushRef="#br0" timeOffset="20564.1762">5835 7810 102,'-19'56'41,"-10"12"-1,7 25-1,-6 9-35,3 7-1,0 1-3,3-4-7,20 2-17,-7-23-15,16-7 0,1-30-3,19-14 1</inkml:trace>
  <inkml:trace contextRef="#ctx0" brushRef="#br1" timeOffset="25715.4709">3973 9831 61,'0'0'32,"0"0"-1,0 0 0,-10 16-24,17 7-3,-4 6-2,6 11 2,1 11-2,2 9 0,-5 5-1,5 13 2,-4 2-2,-2 11 2,0 4-2,-3 9 0,-4 2 0,1 7-1,-1 5 0,0 1 0,-2 7 0,3 0 1,1-3 0,3-1-2,0-2 3,5 0-1,-1-3 0,6-1 0,-6-2 0,6-3-2,-1 2 1,3 4 1,-5-1-1,2 3 0,-5 1-1,1-3 2,-4 0-2,2 0 2,-5-1-1,-1-1 1,-2-5-2,1-2 2,0 2-1,4 0-1,-3 6 1,3 2-1,-1 0 1,3 3-1,-4 2-1,-1 2 0,-1-5 1,-2-1 0,-1-12 0,1-9-1,-3-8 0,5-13-1,3-9-1,-1-18-3,15 7-19,-8-22-11,14 9-2,-6-11 0</inkml:trace>
  <inkml:trace contextRef="#ctx0" brushRef="#br1" timeOffset="26958.542">3657 15427 19,'0'0'32,"0"0"3,0 15-1,0-15-29,24 2-1,-2-1 0,8 7-1,8-3-2,10 0 1,6 0-1,10 2 0,4-2 0,12-3 0,4 0 0,8 0-1,7-4 1,10 2 0,4 0-1,8 0 1,7 0 0,9-1-1,11 1 1,4-1 1,0 1-1,9-2 0,8 0 1,6 0 0,3-1-1,7 1 1,3-5-1,6 3 2,4-2-1,7 3 2,0-2-3,5 5 1,6 2 0,1 1 0,5 5 0,5 2-2,4 3 2,1 2-2,6-2 2,5 0-1,3-2 1,7-3-1,1-3 1,2-4-1,11-2 0,2-4-1,2 1 0,5-2 1,7-2-2,1-2 1,9 2-2,2-3 2,9-1-1,1 1 3,5-3-4,-2 1 3,6-1-2,-1 5 2,-3 0-2,5 1 1,-5 1-1,2 2 0,0 1 1,2-1-1,1-1 1,4-1 0,0-3 0,1-3 1,7 0 0,-2-7 0,3-5-1,2-5 1,2-3-1,2-4 0,1 1 1,1 0-1,-5 0 0,4 0 0,-5 4 0,-3 1-1,-6 5 0,-11-8-5,2 12-29,-33-10-1,-9 6-3,-34-7 0</inkml:trace>
  <inkml:trace contextRef="#ctx0" brushRef="#br1" timeOffset="29396.6814">1067 11395 58,'-21'-12'33,"2"7"-1,-12-1 0,1 13-26,-6 2-2,2 15 2,-3-1-2,7 11 1,1 0-1,8 1 1,5-1-1,11-1 0,3-9-2,14-2 1,7-15-2,14-7 0,5-11 0,7-8 0,6-9 0,-3-7-2,3-5 2,-8-2-1,-5 5 1,-7 4-1,-8 8 0,-9 12 0,-14 13 1,7 13-1,-12 14 0,-4 11 1,0 8-2,-2 4-1,5 2 0,0-10-4,12 1-4,-6-22-24,22-4-2,-6-22-3,17-7 2</inkml:trace>
  <inkml:trace contextRef="#ctx0" brushRef="#br1" timeOffset="29668.697">1507 11330 68,'0'0'35,"0"0"-1,-14 0 1,15 18-29,-7 1-3,7 8 2,-3 2-2,4 3 0,1-2 0,2 1 1,0-6-1,3-5 0,1-8-1,4-10 0,-1-12-1,5-7 0,3-12 0,0-6-3,2-2 0,-2-9-5,11 15-17,-15-13-13,8 19 1,-12-3-3,10 17 2</inkml:trace>
  <inkml:trace contextRef="#ctx0" brushRef="#br1" timeOffset="30201.7275">2037 11393 76,'-18'-11'38,"5"8"-2,-11-11-1,4 14-28,-5 0-1,0 12-1,2 5-1,0 10-1,2 6-1,7 4 2,5 2-3,9-1 1,8-6-1,6-9 1,8-12-1,6-10 0,5-15 0,3-10-2,2-10 1,-4-9-1,-4 1 1,-3-1-1,-6 6 1,-6 6-1,-6 9 0,-9 22 1,0 0 0,-8 28 0,-3 15 0,-1 17 1,-5 14-1,4 9 0,-6 8 0,4 0 0,1-6 0,-1-7-1,3-11 2,1-18-2,4-15 2,-1-21 0,8-13-1,-13-24 0,10-14 1,1-13-2,4-13 0,1-11 2,9 0-3,-1-2 0,7 9-5,-2-4-11,12 25-18,-10-3 0,11 24-3,-9-2 0</inkml:trace>
  <inkml:trace contextRef="#ctx0" brushRef="#br1" timeOffset="30547.7472">2415 11430 86,'15'13'39,"-5"-18"-1,17 5 2,-8-15-34,14-3-1,1-9-1,4-2-2,-1-4-1,-4-3 0,-8 0 0,-5 4-1,-12 4 0,-12 11-1,-7 6 1,-14 9-1,-7 13 1,-6 13 0,-4 14 0,3 13 0,-1 3 0,10 7 2,8-2-2,16-5 2,16-8-2,13-17 0,15-10-5,6-26-10,21 3-20,-11-19-5,11 2 1,-17-12-2</inkml:trace>
  <inkml:trace contextRef="#ctx0" brushRef="#br1" timeOffset="31253.7876">772 12595 58,'1'11'35,"-10"1"-1,5 15 0,-11-1-25,9 7-1,-8-2-2,9 5 0,-1-6-2,6-1 0,2-11-2,2-5 0,-4-13-1,19-6 0,-4-10 0,-1-9-1,3-5 0,0-6 0,0 0 1,-2-2-1,-3 5 0,-1 1 0,-3 5 0,0 5 0,-2 6 0,1 6 0,-7 10 1,0 0-1,14-2 0,-14 2 1,14 21-1,-5-7 1,4 0-1,3 0 0,7-6 1,5-2 0,4-6 0,5-6 0,2-7 0,1-4 0,0-9 0,-1 6 0,-6-6 0,0 8-1,-11 1 0,-2 10 0,-10 7 0,-10 0-1,9 27-1,-13 0 1,3 7-1,-8 4-1,9 9-1,-8-9-2,18 1-3,-7-17-10,24 4-16,-6-21-1,17-3 0,0-19 1</inkml:trace>
  <inkml:trace contextRef="#ctx0" brushRef="#br1" timeOffset="31621.8087">1845 12454 58,'14'-17'34,"-19"-4"1,5 21-1,-25-13-22,10 24-1,-12-1-4,4 12-1,-10 1-1,7 10-2,-3 0 1,6 4-1,4-3-1,10-2 0,7-6 0,7-10 0,12-11-1,10-11 0,9-10-1,5-12 1,1-3-1,-1-6 0,1 0 1,-7 4-1,-7 4 0,-10 13 1,-18 16-1,10-3 0,-14 18 0,-5 8-1,-2 11 0,2-1-2,1 10 0,3-8-2,10 3-2,-2-16-3,23 5-15,-10-24-11,21-2-1,-6-22 0,14-2 1</inkml:trace>
  <inkml:trace contextRef="#ctx0" brushRef="#br1" timeOffset="31951.8276">2380 12272 72,'-30'0'37,"10"19"1,-12-1 0,10 13-26,-6-6-6,11 3-2,3-7 0,12-2-2,2-19 0,20 15 0,0-18-1,6-4-1,5-2 1,-3 3-1,-2-2 1,-3 9 0,-6 7-1,-10 5-1,-12 7 2,-4 5-2,-7 3 2,-3-1-2,-1 1 1,2-5-2,4-6 0,14-17-2,-5 13-5,6-31-16,27 5-14,-5-21 2,19 5-2,-6-16 1</inkml:trace>
  <inkml:trace contextRef="#ctx0" brushRef="#br1" timeOffset="32260.8452">2725 12178 64,'0'0'36,"2"-19"0,-2 19 1,-14 4-26,4 10-5,-5 4 0,3 8 0,-3 2-2,2 3 0,-1-1-1,12-1-1,-1-9 0,10-6 0,5-8-1,7-6 0,3-5-1,6 0 0,-5-1 1,1 1-1,-7 9 1,-7 6-1,-7 7 1,-6 8-1,-6 1 0,-8 4 0,-1 0-1,-4-5-2,7 1-3,-6-23-15,20 10-16,-9-19-1,10 6-3,-2-26 1</inkml:trace>
  <inkml:trace contextRef="#ctx0" brushRef="#br1" timeOffset="33274.9032">1239 13238 59,'-17'12'35,"16"-2"-1,-11-9-5,12 15-22,-7 0 1,7 13-3,-5 8 0,2 9-1,-4 5-1,2 9 1,1-2-2,-1-2 1,2-7-2,3-10 0,3-13 0,2-12 0,-5-14 0,18-15-1,-7-14 1,3-8-1,-3-10 1,1-5 0,-5-6-1,0-4 1,-6 2-1,1 6 0,0 6 1,1 7-1,0 7 0,3 7 0,6 9 0,5 7 0,3 8-1,1 4 0,1 6 1,1 3-1,-2 8 0,-4 4 0,-5 5 0,-5 9 1,-11 2 1,-4 4-1,-8-2 1,-6 2-1,-3-4 0,0 0 1,-3-7-1,5-1 1,0-6-1,4 3 0,4 0 0,5 4 0,0 10 0,4 5 0,-4 7 0,4 7-1,-3 3-1,5-2-1,1 2-5,-6-24-20,19 2-8,-6-27-1,16-9-2</inkml:trace>
  <inkml:trace contextRef="#ctx0" brushRef="#br1" timeOffset="33921.9402">1552 13388 72,'3'25'37,"-3"-25"0,28 8 0,-8-17-32,16-5-2,3-6 0,5-6-1,-1-1-1,-1-2 0,-5 1 0,-8 2 0,-11 4-1,-8 2 1,-10 3 0,-6 6 0,-10 6-1,-4 8 1,-9 6 0,1 10 0,3 4 0,-2 6 1,7 3-1,6-1 0,6 1 1,15-5-1,9-7 0,12-9 0,8-5-1,8-9 1,5-5-1,4-4 0,0-2 0,-6-1 0,-6 3 0,-9 2 0,-7 5 0,-9 5 0,-16 0 0,10 13 0,-16 2 0,-2 2 0,-6 1 0,5 0 0,-2-1 0,5 0 0,6-17 0,-3 9 0,3-9 0,17-24 1,0-1-1,0-3 0,-2-7 1,4 4 0,-6-2-1,0 9 1,-4 2 0,-2 9 0,0-1-1,1 2 0,6 2-1,5-5-2,13 3-5,-5-18-15,27 18-12,-8-13-5,13 17 0,-11-7 0</inkml:trace>
  <inkml:trace contextRef="#ctx0" brushRef="#br1" timeOffset="34472.9718">1632 14219 43,'0'0'37,"0"0"1,9 21-2,-15-6-12,7 15-21,-9 8 0,4 11 1,-6 0-3,1 7 2,-2-9-2,1-1 1,3-11-1,3-12 0,4-23 0,0 0 0,21-22 1,-4-14-1,5-9 1,6-6-1,1-4 2,0 4-2,-1 5 0,-4 9-1,-7 14 1,-2 13-1,-15 10 1,14 26-1,-10 4 0,-2 8 0,5 6-1,2 1-1,7 0-1,3-8-2,12 0-3,-5-26-10,24 6-18,-13-24-1,11-4-1,-10-20 0</inkml:trace>
  <inkml:trace contextRef="#ctx0" brushRef="#br1" timeOffset="34823.9918">2261 14136 59,'-19'13'37,"11"19"0,-13 0 1,13 11-27,-3 0-6,5 5 0,2-4-1,9-5 0,1-9-2,8-10 0,8-16 0,7-15-1,4-11 0,6-9 0,-2-12-1,4 0 1,-2-4-1,-7 1 0,-7 11 1,-6 3-1,-6 15 0,-13 17-1,0 0 1,-10 22 0,1 12-1,-4 7 0,3 6-1,1 2 0,12-1-1,1-13-3,17-2-5,-3-30-17,25-1-9,-2-26-1,18-3 0</inkml:trace>
  <inkml:trace contextRef="#ctx0" brushRef="#br1" timeOffset="35040.0042">2971 14125 77,'-34'16'40,"9"16"-1,-6-5 1,4 7-35,8 0-2,9 0 0,7-2-2,9-6 0,11-11-1,9-9-1,8-13-1,5-16-2,12-9-6,-8-25-15,19 4-13,-10-21-2,7 9 3,-14-10-1</inkml:trace>
  <inkml:trace contextRef="#ctx0" brushRef="#br1" timeOffset="35190.0128">3363 13748 75,'-22'-2'37,"11"27"1,-13 6-1,10 20-28,-8 8-7,8 9-1,0 3-1,5 5-2,9-1-2,-4-8-4,19 6-20,-8-26-9,14-3-1,-7-23 0</inkml:trace>
  <inkml:trace contextRef="#ctx0" brushRef="#br1" timeOffset="35542.0329">3447 14180 75,'0'0'40,"-2"16"-1,2-16 1,-1 21-34,1-21-3,22 16 0,-2-10-1,9-5 0,4-5-2,6-2 1,2-7 0,-3-2-1,-4 0 0,-5-6 0,-7 2 0,-10-4 0,-7 0 0,-9 3 1,-4 0-1,-3 8 0,-7 4 0,-1 10 0,-1 12 1,-2 10-1,5 8 0,0 9 0,4 1 0,8 1-1,5-3-1,5-12-2,13 1-12,-9-35-15,26 4-8,-7-25-2,18 2 1</inkml:trace>
  <inkml:trace contextRef="#ctx0" brushRef="#br1" timeOffset="36091.0643">3953 14022 77,'-17'27'40,"-14"-1"0,13 16-1,-10-3-33,15 4-3,6-2-1,9 4 0,6-7 0,8-8-1,5-10-1,8-10 1,1-11-1,5-14 0,-1-13-1,-5-9 1,-2-5 0,-2-5-1,-7-1 0,-5 3 0,-4 4 1,-3 6-1,-3 11 1,1 7-1,-4 17 1,0-12 0,0 12 1,0 0-1,18 15 1,-5-8-1,2-3 1,5-1 0,4-2 0,-1-1 0,3 0 0,-3 4 1,-3 0-1,-3 8 0,-10 3 0,-1 5-1,-7 1 1,-4 5-1,-1-3 0,-2-1 0,4-7 0,4-15 0,0 0-1,0 0 1,23-28 0,-2-1-1,4-6 1,3 2 1,0 0-1,-3 7 1,1 12-2,-7 12 1,-5 10-1,-4 11-2,-1 13-8,-18-13-14,21 24-8,-19-19-8,15 6-1,-4-16 0</inkml:trace>
  <inkml:trace contextRef="#ctx0" brushRef="#br1" timeOffset="39855.2796">4673 9754 10,'0'0'19,"0"0"2,0 0 3,0 0-13,-14 4-1,14-4 2,0 0 1,0 0-1,0 0 1,15 9-4,-15-9-2,7 15-2,-7-15-1,7 27-2,-3-11-1,1-1 0,1 1-1,2 0 0,0 0 0,1 0 0,1-2 0,0 1 0,3 4 0,-2 1 0,1 0 0,-3 7 0,-2 3 0,1 1-1,-1 1 0,-1 1 1,1 2-1,0 0 1,0-1-1,3 0 1,-2-1 0,2 2 1,4 2-1,-3 3 2,2 1-1,1 4 1,-4-1-1,5 1 1,-2-2-1,3 0 1,-2-2-1,1 1 0,4 0-1,-2 0-2,2-2 2,-1 5-1,2 1 1,-2 4-2,3 2 2,1-2 0,-4 1 0,1 1 2,1 0-2,3-2 1,1-4 0,2-3 0,-1-3 0,8 0 0,-1-5 0,-2 2 0,3 1-1,0-3 0,0 3 0,0 3 0,-4 1 0,-1 3-1,-1 2 1,-3-4-1,-4 6 1,3-4 1,-3-3-1,3 2 0,-1-1 1,-1-5-1,3-2-1,2 2 2,-3-1-2,2 0 1,0 1 0,1 2-1,3-2 1,0 2 0,-2 1 0,3-2 0,2 2 0,1-1 0,-3-1 0,2-1 0,1 2 0,-3-2 0,2 0 0,-2 2 1,1-2-1,-2 2 0,-1-1-1,4 2 1,1 1 0,0 0 0,0 0-1,1 1 1,1 1-1,2-3 1,-1 2 0,0-3-1,0 0 1,3 0 1,0-1-1,1 2 0,4-3 0,-1 2 0,-3-1 0,4-2 1,-1 0-1,1-4 0,1 1 0,-2-1 0,2-2 0,2-2-1,-3-1 1,3 0-1,4-4 1,-1 1-1,-4-1 1,5-1 0,-1 1 0,0-1 0,1 0 1,0 0-1,-4 2 0,4-1 1,-1 1-1,0-2 0,-3 0 1,2 2-1,-4-1 0,3-1 0,0 0 1,-3 2-1,3-5 0,-1 2 0,0 0 0,-1-3 1,3 0-1,-4-1 0,1-2 0,1-1 0,-2 0 0,-2-3 0,2 0 1,-2-2-1,-2-2 0,1-2 0,0 1 1,-3-1-1,-1 1 0,-4 0-1,2 1 1,-6 1 0,4-2 0,-2 2-1,-3-2 1,1 0 0,0-5 0,-1 5 0,1-5 0,0 0 0,-2-2 0,0 1 0,-2 1 1,3 0-2,-4 2 1,1-1 0,0 3 0,0-3 0,-3 2 0,6-1-1,-6-2 1,6 0 0,1 2 0,-1-2 0,1-1 0,5 0 0,1 0 0,1 3 1,0-3-1,0 0 0,1 0 0,0 0 0,1-1 0,-1 0 0,1 0 0,1 0 1,-4 0-1,3 0 0,-3 0 0,1 2 1,-2-2-1,1 1 0,-3 0 0,2 0 0,1 0 0,0 0 0,1-1 0,0 0 0,2 0 0,-2 0 0,2 0 0,-4 3 0,0-2 0,-2 0 0,3 2 0,-2 1 0,-1-1 0,3 1 0,-3-1 0,1-2 0,2 1 0,2-2 0,1-2 0,2 1 0,-2-1 0,8 0 0,0-1 0,1 1 0,-1 0 0,4-1 0,-2 2-1,-1 0 1,5-1 0,-1 1 0,-3-2 0,4 2 0,-2-1 0,4 1 0,2-4 0,1 1 0,3-3 0,1 1 0,4 2 0,-3-1 0,1-1 1,0 0-2,0-1 1,-2 3 1,1-2-1,0 0 0,3 0 0,4-1 2,1 0-2,-2-1 1,4 4 0,2-2-1,-2 0 0,-1 2 0,1-1 0,0-1 0,4 2 0,-1-2 0,5 0 0,-1-1 0,5-1 0,1 0 0,-1-2 0,8-1-1,-2-5 1,5 2 0,1-1 0,-1-1 0,2 0 0,1 0 0,0 0 0,2 1 0,0 0-1,1 2 1,-5 2 0,4 0-1,-3-2 1,2 1 0,3-1 0,0 0 0,2-2-1,0 4 1,-1-3 0,-1 3 0,1 1-1,-1 2 1,1 1 0,-5 0 0,-2 5 0,0-4 0,0 3 0,-2-2 0,-1-2 0,1 2 0,-1-1 0,-2 0 0,3-3 0,-1-2 0,1 1 0,0 1 0,-1 0 0,4-4 0,1 1 1,-1 0-1,-2 0 0,4-1 0,-3 1 0,3-2 0,1 0 0,1 1 0,-3-4 0,2 1 1,0-2-1,1-3 1,-1 1 0,1-3 0,1-1-1,-3 0 1,4-1 0,-5-1-1,4-1 1,-4-1-1,0-4 0,2 2 0,1-2 0,-2 1 0,-1 1 0,-1 2 0,-1 0 0,-2 3 0,0 5 0,-4-1 0,-1 4 0,-4 0 0,3 4 0,-4-6 0,1 4 0,2 1 0,-5-2 0,4-2 0,-4-2 0,0 4 0,-3-5 0,1 3 1,-5-1-1,-5 2 1,1 1-1,-1-1 1,-7 0 0,-2 2 0,-5 3 0,-2-1-1,1 0 0,-3 2 0,-1-1 0,-4 0-2,-1 4-2,-11-4-1,1 7-1,-16-4-3,3 13-6,-24-4-12,10-4-6,-10 4-2,0 0 3</inkml:trace>
  <inkml:trace contextRef="#ctx0" brushRef="#br1" timeOffset="41274.3608">22184 13087 54,'-23'1'35,"1"6"-4,1 12 3,-8-1-27,8 13-2,-4-4 0,13 2-1,2-5-1,16 0-2,3-13 2,15 0-2,9-19 0,6-5 1,4-8-2,-1-1 2,-5-4-1,-5 1 1,-13 0-1,-11 6 1,-12 6 0,-13 7-1,-10 6 1,-7 6-1,-3 6 0,-3 8 1,0 6-1,6 3 0,6 1 0,11-4-1,9 1 1,12-9-1,14-6 1,8-12-1,10-12 0,7-5 2,-1-10-2,-4 0 2,-5-2-1,-10 1 1,-12 1-1,-12 7 0,-13 7 0,-10 7-1,-10 5 1,0 7-1,-3 4 0,2 5 0,2 0 0,12 3 0,9-6 0,11 2 0,1-14 0,25 8 0,3-10 0,1-9 0,3 2 1,-4-5-1,-4 3 1,-6-4-1,-8 5 0,-10-1-2,0 11-3,-16-17-16,16 17-15,-12 3-2,12-3-2,10 14 1</inkml:trace>
  <inkml:trace contextRef="#ctx0" brushRef="#br1" timeOffset="41803.391">22758 13380 78,'-4'-17'39,"4"17"-2,0 0 1,0 0-35,-10 34-2,5 10 0,1 13 1,-1 14 1,-2 10-2,7 5 1,8 0 0,8-6 0,14-13-1,17-18 0,12-21-1,18-23 0,14-26 1,10-14 0,-1-20 0,-3-11 1,-12-9-1,-13-6 0,-17 0 1,-17-1-1,-23 0 0,-18 3-1,-10 4 1,-11 6-1,-7 6-2,-2 7-2,6 19-14,-14-3-20,14 19 1,-12 1-5,7 16 2</inkml:trace>
  <inkml:trace contextRef="#ctx0" brushRef="#br1" timeOffset="42753.4454">11213 14716 55,'-8'-11'39,"1"-1"-1,7 12 0,-14-9-32,14 9-1,-10 0-2,10 0 0,-14 19-1,9-6 1,-1 4-2,4 2 1,3-3-1,6-3 1,-7-13-1,24 6-1,-5-13 1,2-5-1,1-7 0,1-3 0,-7-1 1,2-1 0,-13-1-1,1 8 1,-10 1 0,-3 4 0,-6 7 0,-2 6-1,-3 9 0,1 2 0,0 7 0,-2 7-1,4 1 1,4 1 0,4 0 0,7-6 0,9-7 1,7-6-1,11-12 1,7-6-1,6-10 1,4-3 0,-6-6-1,-3 5 1,-10 1 0,-14 8 0,-11 14-1,-20 0 0,-12 16 1,-2 2-1,-4 4-1,1-4 1,12 1 0,11-11-1,14-8 0,16-15-2,25 2-16,-7-22-15,20 5-4,-9-8-3,11 3 0</inkml:trace>
  <inkml:trace contextRef="#ctx0" brushRef="#br1" timeOffset="43107.4656">12066 13638 69,'0'0'39,"10"26"-1,-5-7 1,10 23-34,-12 4-2,0 17-1,-6 12-1,-1 7-1,-3 5-1,-3-9-2,8-3-3,-7-29-12,18 0-19,-1-31 0,15-15-3,1-26 2</inkml:trace>
  <inkml:trace contextRef="#ctx0" brushRef="#br1" timeOffset="43289.476">12271 13657 83,'-11'-21'41,"12"8"0,5-10 0,21 14-37,6-18-3,10-5-3,12 6-2,-8-14-17,11 24-17,-20 1-1,1 23-1,-21 2 0</inkml:trace>
  <inkml:trace contextRef="#ctx0" brushRef="#br1" timeOffset="43460.4858">12205 13973 77,'0'0'42,"26"-4"-2,11-23 2,22-6-37,7-5-4,4-2-3,3 13-18,-16-6-18,-1 17 0,-21 3-3,-5 17 2</inkml:trace>
  <inkml:trace contextRef="#ctx0" brushRef="#br1" timeOffset="43807.5057">12600 14014 80,'27'3'42,"-6"-18"-2,19 4 2,0-11-39,8 1 1,-3-3-2,-1 1-1,-6 0 0,-8 2 0,-8 5-1,-14 4 0,-8 12 0,-18-18 0,-8 17-1,-4 6 1,-11 9 0,-3 11 0,-3 7 1,1 9-1,6 1 1,8 4 0,11-4 0,19-8 0,16-13 0,18-15-2,24-15-1,8-21-7,27 4-21,-12-23-11,10 2 1,-15-12-2</inkml:trace>
  <inkml:trace contextRef="#ctx0" brushRef="#br1" timeOffset="44893.5678">4887 10049 74,'-14'-25'35,"13"14"-1,-3-9 1,4 20-26,0-25-2,0 25 0,-2-15-2,2 15-1,-17 13 0,5 7-1,-6 3-1,-1 11 0,-4 0 0,4 3-1,4-3-1,10-5 1,5-8 0,9-7-1,8-9 1,8-11-2,7-9 1,2-6 0,-2-7 1,-2-2 0,-4-3-1,-9 4 0,-8 1 0,-8 6 2,-10 8-2,-7 7 0,-8 9 0,-5 6 1,-4 11-1,2 5 0,-2 0 1,5 5-2,9 0 1,6-4 0,12-3 1,10-9-2,12-12 2,9-11-1,11-9 1,1-11 0,3-3-1,-4-4 1,-8 0 0,-10 3 0,-13 10 0,-15 9-1,-15 13 1,-12 11-1,-10 7 0,-4 6 0,-1 2-1,8 2 0,9-4-2,10-8-4,29 3-17,-9-17-13,42-7-1,-10-8-1,19 5-1</inkml:trace>
  <inkml:trace contextRef="#ctx0" brushRef="#br1" timeOffset="45760.6174">5478 10166 75,'2'-16'38,"-2"16"-1,1 20-2,0 12-28,-5 7-3,3 18 1,-2 8-3,1 8 0,1 3-2,0-2 0,5-4-4,1-17-4,15-5-27,-5-20-1,12-7 1,-6-21-3</inkml:trace>
  <inkml:trace contextRef="#ctx0" brushRef="#br1" timeOffset="45931.6272">5625 10548 94,'0'0'39,"-20"-6"1,20 6-2,16-6-32,12-6-1,10-11-3,10-4-3,9-6-3,-1-15-18,14 7-14,-9-11-3,7 8 3,-21-5-4</inkml:trace>
  <inkml:trace contextRef="#ctx0" brushRef="#br1" timeOffset="46095.6365">6113 9922 103,'-28'14'38,"-6"11"1,11 21-1,2 13-34,3 18-1,4 10-3,2 7 1,8 5-4,0-6-5,19 1-28,-6-21-4,12-4 1,6-25-2</inkml:trace>
  <inkml:trace contextRef="#ctx0" brushRef="#br1" timeOffset="46245.6451">6460 10729 117,'0'0'41,"0"0"1,-28 8-5,7-10-41,21 2-24,-15-7-12,15 7 0,-4-31-2,13 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363976"/>
              </p:ext>
            </p:extLst>
          </p:nvPr>
        </p:nvGraphicFramePr>
        <p:xfrm>
          <a:off x="304800" y="762000"/>
          <a:ext cx="8610600" cy="48768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Summarise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key concepts from yesterday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old learning to help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date and time for the Assessment for this Achievement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our time within constraints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– Unit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optional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chances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440" y="898200"/>
              <a:ext cx="5896080" cy="530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760" y="892800"/>
                <a:ext cx="5916240" cy="532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3949920"/>
              <a:ext cx="8274600" cy="277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040" y="3943800"/>
                <a:ext cx="8290080" cy="278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7040" y="270360"/>
              <a:ext cx="8606520" cy="532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720" y="256320"/>
                <a:ext cx="8624880" cy="535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4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1147</TotalTime>
  <Words>321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144</cp:revision>
  <dcterms:created xsi:type="dcterms:W3CDTF">2006-08-16T00:00:00Z</dcterms:created>
  <dcterms:modified xsi:type="dcterms:W3CDTF">2013-06-27T00:42:34Z</dcterms:modified>
</cp:coreProperties>
</file>